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63" r:id="rId3"/>
    <p:sldId id="264" r:id="rId4"/>
    <p:sldId id="295" r:id="rId5"/>
    <p:sldId id="257" r:id="rId6"/>
    <p:sldId id="260" r:id="rId7"/>
    <p:sldId id="259" r:id="rId8"/>
    <p:sldId id="290" r:id="rId9"/>
    <p:sldId id="289" r:id="rId10"/>
    <p:sldId id="296" r:id="rId11"/>
    <p:sldId id="261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0" r:id="rId24"/>
    <p:sldId id="292" r:id="rId25"/>
    <p:sldId id="262" r:id="rId26"/>
    <p:sldId id="277" r:id="rId27"/>
    <p:sldId id="281" r:id="rId28"/>
    <p:sldId id="282" r:id="rId29"/>
    <p:sldId id="283" r:id="rId30"/>
    <p:sldId id="285" r:id="rId31"/>
    <p:sldId id="286" r:id="rId32"/>
    <p:sldId id="287" r:id="rId33"/>
    <p:sldId id="297" r:id="rId34"/>
    <p:sldId id="288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C-ENG-02\Files\ByProduct\T700\33_Vacuum%20System\Design%20Files\Vacuum%20Performance%20Data\Pumpdown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bc-eng-02\Files\ByProduct\T700\33_Vacuum%20System\Design%20Files\Vacuum%20Performance%20Data\RGA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0684555877883704"/>
          <c:y val="1.6977050249019587E-2"/>
          <c:w val="0.82257701339964084"/>
          <c:h val="0.8962113458970461"/>
        </c:manualLayout>
      </c:layout>
      <c:scatterChart>
        <c:scatterStyle val="lineMarker"/>
        <c:ser>
          <c:idx val="0"/>
          <c:order val="0"/>
          <c:tx>
            <c:v>IG top</c:v>
          </c:tx>
          <c:marker>
            <c:symbol val="none"/>
          </c:marker>
          <c:xVal>
            <c:numRef>
              <c:f>IG1_PdownF!$B$2:$B$4402</c:f>
              <c:numCache>
                <c:formatCode>General</c:formatCode>
                <c:ptCount val="4401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  <c:pt idx="26">
                  <c:v>28</c:v>
                </c:pt>
                <c:pt idx="27">
                  <c:v>29</c:v>
                </c:pt>
                <c:pt idx="28">
                  <c:v>30</c:v>
                </c:pt>
                <c:pt idx="29">
                  <c:v>31</c:v>
                </c:pt>
                <c:pt idx="30">
                  <c:v>32</c:v>
                </c:pt>
                <c:pt idx="31">
                  <c:v>33</c:v>
                </c:pt>
                <c:pt idx="32">
                  <c:v>34</c:v>
                </c:pt>
                <c:pt idx="33">
                  <c:v>35</c:v>
                </c:pt>
                <c:pt idx="34">
                  <c:v>36</c:v>
                </c:pt>
                <c:pt idx="35">
                  <c:v>37</c:v>
                </c:pt>
                <c:pt idx="36">
                  <c:v>38</c:v>
                </c:pt>
                <c:pt idx="37">
                  <c:v>39</c:v>
                </c:pt>
                <c:pt idx="38">
                  <c:v>40</c:v>
                </c:pt>
                <c:pt idx="39">
                  <c:v>41</c:v>
                </c:pt>
                <c:pt idx="40">
                  <c:v>42</c:v>
                </c:pt>
                <c:pt idx="41">
                  <c:v>43</c:v>
                </c:pt>
                <c:pt idx="42">
                  <c:v>44</c:v>
                </c:pt>
                <c:pt idx="43">
                  <c:v>45</c:v>
                </c:pt>
                <c:pt idx="44">
                  <c:v>46</c:v>
                </c:pt>
                <c:pt idx="45">
                  <c:v>47</c:v>
                </c:pt>
                <c:pt idx="46">
                  <c:v>48</c:v>
                </c:pt>
                <c:pt idx="47">
                  <c:v>49</c:v>
                </c:pt>
                <c:pt idx="48">
                  <c:v>50</c:v>
                </c:pt>
                <c:pt idx="49">
                  <c:v>51</c:v>
                </c:pt>
                <c:pt idx="50">
                  <c:v>52</c:v>
                </c:pt>
                <c:pt idx="51">
                  <c:v>53</c:v>
                </c:pt>
                <c:pt idx="52">
                  <c:v>54</c:v>
                </c:pt>
                <c:pt idx="53">
                  <c:v>55</c:v>
                </c:pt>
                <c:pt idx="54">
                  <c:v>56</c:v>
                </c:pt>
                <c:pt idx="55">
                  <c:v>57</c:v>
                </c:pt>
                <c:pt idx="56">
                  <c:v>58</c:v>
                </c:pt>
                <c:pt idx="57">
                  <c:v>59</c:v>
                </c:pt>
                <c:pt idx="58">
                  <c:v>60</c:v>
                </c:pt>
                <c:pt idx="59">
                  <c:v>61</c:v>
                </c:pt>
                <c:pt idx="60">
                  <c:v>62</c:v>
                </c:pt>
                <c:pt idx="61">
                  <c:v>63</c:v>
                </c:pt>
                <c:pt idx="62">
                  <c:v>64</c:v>
                </c:pt>
                <c:pt idx="63">
                  <c:v>65</c:v>
                </c:pt>
                <c:pt idx="64">
                  <c:v>66</c:v>
                </c:pt>
                <c:pt idx="65">
                  <c:v>67</c:v>
                </c:pt>
                <c:pt idx="66">
                  <c:v>68</c:v>
                </c:pt>
                <c:pt idx="67">
                  <c:v>69</c:v>
                </c:pt>
                <c:pt idx="68">
                  <c:v>70</c:v>
                </c:pt>
                <c:pt idx="69">
                  <c:v>71</c:v>
                </c:pt>
                <c:pt idx="70">
                  <c:v>72</c:v>
                </c:pt>
                <c:pt idx="71">
                  <c:v>73</c:v>
                </c:pt>
                <c:pt idx="72">
                  <c:v>74</c:v>
                </c:pt>
                <c:pt idx="73">
                  <c:v>75</c:v>
                </c:pt>
                <c:pt idx="74">
                  <c:v>76</c:v>
                </c:pt>
                <c:pt idx="75">
                  <c:v>77</c:v>
                </c:pt>
                <c:pt idx="76">
                  <c:v>78</c:v>
                </c:pt>
                <c:pt idx="77">
                  <c:v>79</c:v>
                </c:pt>
                <c:pt idx="78">
                  <c:v>80</c:v>
                </c:pt>
                <c:pt idx="79">
                  <c:v>81</c:v>
                </c:pt>
                <c:pt idx="80">
                  <c:v>82</c:v>
                </c:pt>
                <c:pt idx="81">
                  <c:v>83</c:v>
                </c:pt>
                <c:pt idx="82">
                  <c:v>84</c:v>
                </c:pt>
                <c:pt idx="83">
                  <c:v>85</c:v>
                </c:pt>
                <c:pt idx="84">
                  <c:v>86</c:v>
                </c:pt>
                <c:pt idx="85">
                  <c:v>87</c:v>
                </c:pt>
                <c:pt idx="86">
                  <c:v>88</c:v>
                </c:pt>
                <c:pt idx="87">
                  <c:v>89</c:v>
                </c:pt>
                <c:pt idx="88">
                  <c:v>90</c:v>
                </c:pt>
                <c:pt idx="89">
                  <c:v>91</c:v>
                </c:pt>
                <c:pt idx="90">
                  <c:v>92</c:v>
                </c:pt>
                <c:pt idx="91">
                  <c:v>93</c:v>
                </c:pt>
                <c:pt idx="92">
                  <c:v>94</c:v>
                </c:pt>
                <c:pt idx="93">
                  <c:v>95</c:v>
                </c:pt>
                <c:pt idx="94">
                  <c:v>96</c:v>
                </c:pt>
                <c:pt idx="95">
                  <c:v>97</c:v>
                </c:pt>
                <c:pt idx="96">
                  <c:v>98</c:v>
                </c:pt>
                <c:pt idx="97">
                  <c:v>99</c:v>
                </c:pt>
                <c:pt idx="98">
                  <c:v>100</c:v>
                </c:pt>
                <c:pt idx="99">
                  <c:v>101</c:v>
                </c:pt>
                <c:pt idx="100">
                  <c:v>102</c:v>
                </c:pt>
                <c:pt idx="101">
                  <c:v>103</c:v>
                </c:pt>
                <c:pt idx="102">
                  <c:v>104</c:v>
                </c:pt>
                <c:pt idx="103">
                  <c:v>105</c:v>
                </c:pt>
                <c:pt idx="104">
                  <c:v>106</c:v>
                </c:pt>
                <c:pt idx="105">
                  <c:v>107</c:v>
                </c:pt>
                <c:pt idx="106">
                  <c:v>108</c:v>
                </c:pt>
                <c:pt idx="107">
                  <c:v>109</c:v>
                </c:pt>
                <c:pt idx="108">
                  <c:v>110</c:v>
                </c:pt>
                <c:pt idx="109">
                  <c:v>111</c:v>
                </c:pt>
                <c:pt idx="110">
                  <c:v>112</c:v>
                </c:pt>
                <c:pt idx="111">
                  <c:v>113</c:v>
                </c:pt>
                <c:pt idx="112">
                  <c:v>114</c:v>
                </c:pt>
                <c:pt idx="113">
                  <c:v>115</c:v>
                </c:pt>
                <c:pt idx="114">
                  <c:v>116</c:v>
                </c:pt>
                <c:pt idx="115">
                  <c:v>117</c:v>
                </c:pt>
                <c:pt idx="116">
                  <c:v>118</c:v>
                </c:pt>
                <c:pt idx="117">
                  <c:v>119</c:v>
                </c:pt>
                <c:pt idx="118">
                  <c:v>120</c:v>
                </c:pt>
                <c:pt idx="119">
                  <c:v>121</c:v>
                </c:pt>
                <c:pt idx="120">
                  <c:v>122</c:v>
                </c:pt>
                <c:pt idx="121">
                  <c:v>123</c:v>
                </c:pt>
                <c:pt idx="122">
                  <c:v>124</c:v>
                </c:pt>
                <c:pt idx="123">
                  <c:v>125</c:v>
                </c:pt>
                <c:pt idx="124">
                  <c:v>126</c:v>
                </c:pt>
                <c:pt idx="125">
                  <c:v>127</c:v>
                </c:pt>
                <c:pt idx="126">
                  <c:v>128</c:v>
                </c:pt>
                <c:pt idx="127">
                  <c:v>129</c:v>
                </c:pt>
                <c:pt idx="128">
                  <c:v>130</c:v>
                </c:pt>
                <c:pt idx="129">
                  <c:v>131</c:v>
                </c:pt>
                <c:pt idx="130">
                  <c:v>132</c:v>
                </c:pt>
                <c:pt idx="131">
                  <c:v>133</c:v>
                </c:pt>
                <c:pt idx="132">
                  <c:v>134</c:v>
                </c:pt>
                <c:pt idx="133">
                  <c:v>135</c:v>
                </c:pt>
                <c:pt idx="134">
                  <c:v>136</c:v>
                </c:pt>
                <c:pt idx="135">
                  <c:v>137</c:v>
                </c:pt>
                <c:pt idx="136">
                  <c:v>138</c:v>
                </c:pt>
                <c:pt idx="137">
                  <c:v>139</c:v>
                </c:pt>
                <c:pt idx="138">
                  <c:v>140</c:v>
                </c:pt>
                <c:pt idx="139">
                  <c:v>141</c:v>
                </c:pt>
                <c:pt idx="140">
                  <c:v>142</c:v>
                </c:pt>
                <c:pt idx="141">
                  <c:v>143</c:v>
                </c:pt>
                <c:pt idx="142">
                  <c:v>144</c:v>
                </c:pt>
                <c:pt idx="143">
                  <c:v>145</c:v>
                </c:pt>
                <c:pt idx="144">
                  <c:v>146</c:v>
                </c:pt>
                <c:pt idx="145">
                  <c:v>147</c:v>
                </c:pt>
                <c:pt idx="146">
                  <c:v>148</c:v>
                </c:pt>
                <c:pt idx="147">
                  <c:v>149</c:v>
                </c:pt>
                <c:pt idx="148">
                  <c:v>150</c:v>
                </c:pt>
                <c:pt idx="149">
                  <c:v>151</c:v>
                </c:pt>
                <c:pt idx="150">
                  <c:v>152</c:v>
                </c:pt>
                <c:pt idx="151">
                  <c:v>153</c:v>
                </c:pt>
                <c:pt idx="152">
                  <c:v>154</c:v>
                </c:pt>
                <c:pt idx="153">
                  <c:v>155</c:v>
                </c:pt>
                <c:pt idx="154">
                  <c:v>156</c:v>
                </c:pt>
                <c:pt idx="155">
                  <c:v>157</c:v>
                </c:pt>
                <c:pt idx="156">
                  <c:v>158</c:v>
                </c:pt>
                <c:pt idx="157">
                  <c:v>159</c:v>
                </c:pt>
                <c:pt idx="158">
                  <c:v>160</c:v>
                </c:pt>
                <c:pt idx="159">
                  <c:v>161</c:v>
                </c:pt>
                <c:pt idx="160">
                  <c:v>162</c:v>
                </c:pt>
                <c:pt idx="161">
                  <c:v>163</c:v>
                </c:pt>
                <c:pt idx="162">
                  <c:v>164</c:v>
                </c:pt>
                <c:pt idx="163">
                  <c:v>165</c:v>
                </c:pt>
                <c:pt idx="164">
                  <c:v>166</c:v>
                </c:pt>
                <c:pt idx="165">
                  <c:v>167</c:v>
                </c:pt>
                <c:pt idx="166">
                  <c:v>168</c:v>
                </c:pt>
                <c:pt idx="167">
                  <c:v>169</c:v>
                </c:pt>
                <c:pt idx="168">
                  <c:v>170</c:v>
                </c:pt>
                <c:pt idx="169">
                  <c:v>171</c:v>
                </c:pt>
                <c:pt idx="170">
                  <c:v>172</c:v>
                </c:pt>
                <c:pt idx="171">
                  <c:v>173</c:v>
                </c:pt>
                <c:pt idx="172">
                  <c:v>174</c:v>
                </c:pt>
                <c:pt idx="173">
                  <c:v>175</c:v>
                </c:pt>
                <c:pt idx="174">
                  <c:v>176</c:v>
                </c:pt>
                <c:pt idx="175">
                  <c:v>177</c:v>
                </c:pt>
                <c:pt idx="176">
                  <c:v>178</c:v>
                </c:pt>
                <c:pt idx="177">
                  <c:v>179</c:v>
                </c:pt>
                <c:pt idx="178">
                  <c:v>180</c:v>
                </c:pt>
                <c:pt idx="179">
                  <c:v>181</c:v>
                </c:pt>
                <c:pt idx="180">
                  <c:v>182</c:v>
                </c:pt>
                <c:pt idx="181">
                  <c:v>183</c:v>
                </c:pt>
                <c:pt idx="182">
                  <c:v>184</c:v>
                </c:pt>
                <c:pt idx="183">
                  <c:v>185</c:v>
                </c:pt>
                <c:pt idx="184">
                  <c:v>186</c:v>
                </c:pt>
                <c:pt idx="185">
                  <c:v>187</c:v>
                </c:pt>
                <c:pt idx="186">
                  <c:v>188</c:v>
                </c:pt>
                <c:pt idx="187">
                  <c:v>189</c:v>
                </c:pt>
                <c:pt idx="188">
                  <c:v>190</c:v>
                </c:pt>
                <c:pt idx="189">
                  <c:v>191</c:v>
                </c:pt>
                <c:pt idx="190">
                  <c:v>192</c:v>
                </c:pt>
                <c:pt idx="191">
                  <c:v>193</c:v>
                </c:pt>
                <c:pt idx="192">
                  <c:v>194</c:v>
                </c:pt>
                <c:pt idx="193">
                  <c:v>195</c:v>
                </c:pt>
                <c:pt idx="194">
                  <c:v>196</c:v>
                </c:pt>
                <c:pt idx="195">
                  <c:v>197</c:v>
                </c:pt>
                <c:pt idx="196">
                  <c:v>198</c:v>
                </c:pt>
                <c:pt idx="197">
                  <c:v>199</c:v>
                </c:pt>
                <c:pt idx="198">
                  <c:v>200</c:v>
                </c:pt>
                <c:pt idx="199">
                  <c:v>201</c:v>
                </c:pt>
                <c:pt idx="200">
                  <c:v>202</c:v>
                </c:pt>
                <c:pt idx="201">
                  <c:v>203</c:v>
                </c:pt>
                <c:pt idx="202">
                  <c:v>204</c:v>
                </c:pt>
                <c:pt idx="203">
                  <c:v>205</c:v>
                </c:pt>
                <c:pt idx="204">
                  <c:v>206</c:v>
                </c:pt>
                <c:pt idx="205">
                  <c:v>207</c:v>
                </c:pt>
                <c:pt idx="206">
                  <c:v>208</c:v>
                </c:pt>
                <c:pt idx="207">
                  <c:v>209</c:v>
                </c:pt>
                <c:pt idx="208">
                  <c:v>210</c:v>
                </c:pt>
                <c:pt idx="209">
                  <c:v>211</c:v>
                </c:pt>
                <c:pt idx="210">
                  <c:v>212</c:v>
                </c:pt>
                <c:pt idx="211">
                  <c:v>213</c:v>
                </c:pt>
                <c:pt idx="212">
                  <c:v>214</c:v>
                </c:pt>
                <c:pt idx="213">
                  <c:v>215</c:v>
                </c:pt>
                <c:pt idx="214">
                  <c:v>216</c:v>
                </c:pt>
                <c:pt idx="215">
                  <c:v>217</c:v>
                </c:pt>
                <c:pt idx="216">
                  <c:v>218</c:v>
                </c:pt>
                <c:pt idx="217">
                  <c:v>219</c:v>
                </c:pt>
                <c:pt idx="218">
                  <c:v>220</c:v>
                </c:pt>
                <c:pt idx="219">
                  <c:v>221</c:v>
                </c:pt>
                <c:pt idx="220">
                  <c:v>222</c:v>
                </c:pt>
                <c:pt idx="221">
                  <c:v>223</c:v>
                </c:pt>
                <c:pt idx="222">
                  <c:v>224</c:v>
                </c:pt>
                <c:pt idx="223">
                  <c:v>225</c:v>
                </c:pt>
                <c:pt idx="224">
                  <c:v>226</c:v>
                </c:pt>
                <c:pt idx="225">
                  <c:v>227</c:v>
                </c:pt>
                <c:pt idx="226">
                  <c:v>228</c:v>
                </c:pt>
                <c:pt idx="227">
                  <c:v>229</c:v>
                </c:pt>
                <c:pt idx="228">
                  <c:v>230</c:v>
                </c:pt>
                <c:pt idx="229">
                  <c:v>231</c:v>
                </c:pt>
                <c:pt idx="230">
                  <c:v>232</c:v>
                </c:pt>
                <c:pt idx="231">
                  <c:v>233</c:v>
                </c:pt>
                <c:pt idx="232">
                  <c:v>234</c:v>
                </c:pt>
                <c:pt idx="233">
                  <c:v>235</c:v>
                </c:pt>
                <c:pt idx="234">
                  <c:v>236</c:v>
                </c:pt>
                <c:pt idx="235">
                  <c:v>237</c:v>
                </c:pt>
                <c:pt idx="236">
                  <c:v>238</c:v>
                </c:pt>
                <c:pt idx="237">
                  <c:v>239</c:v>
                </c:pt>
                <c:pt idx="238">
                  <c:v>240</c:v>
                </c:pt>
                <c:pt idx="239">
                  <c:v>241</c:v>
                </c:pt>
                <c:pt idx="240">
                  <c:v>242</c:v>
                </c:pt>
                <c:pt idx="241">
                  <c:v>243</c:v>
                </c:pt>
                <c:pt idx="242">
                  <c:v>244</c:v>
                </c:pt>
                <c:pt idx="243">
                  <c:v>245</c:v>
                </c:pt>
                <c:pt idx="244">
                  <c:v>246</c:v>
                </c:pt>
                <c:pt idx="245">
                  <c:v>247</c:v>
                </c:pt>
                <c:pt idx="246">
                  <c:v>248</c:v>
                </c:pt>
                <c:pt idx="247">
                  <c:v>249</c:v>
                </c:pt>
                <c:pt idx="248">
                  <c:v>250</c:v>
                </c:pt>
                <c:pt idx="249">
                  <c:v>251</c:v>
                </c:pt>
                <c:pt idx="250">
                  <c:v>252</c:v>
                </c:pt>
                <c:pt idx="251">
                  <c:v>253</c:v>
                </c:pt>
                <c:pt idx="252">
                  <c:v>254</c:v>
                </c:pt>
                <c:pt idx="253">
                  <c:v>255</c:v>
                </c:pt>
                <c:pt idx="254">
                  <c:v>256</c:v>
                </c:pt>
                <c:pt idx="255">
                  <c:v>257</c:v>
                </c:pt>
                <c:pt idx="256">
                  <c:v>258</c:v>
                </c:pt>
                <c:pt idx="257">
                  <c:v>259</c:v>
                </c:pt>
                <c:pt idx="258">
                  <c:v>260</c:v>
                </c:pt>
                <c:pt idx="259">
                  <c:v>261</c:v>
                </c:pt>
                <c:pt idx="260">
                  <c:v>262</c:v>
                </c:pt>
                <c:pt idx="261">
                  <c:v>263</c:v>
                </c:pt>
                <c:pt idx="262">
                  <c:v>264</c:v>
                </c:pt>
                <c:pt idx="263">
                  <c:v>265</c:v>
                </c:pt>
                <c:pt idx="264">
                  <c:v>266</c:v>
                </c:pt>
                <c:pt idx="265">
                  <c:v>267</c:v>
                </c:pt>
                <c:pt idx="266">
                  <c:v>268</c:v>
                </c:pt>
                <c:pt idx="267">
                  <c:v>269</c:v>
                </c:pt>
                <c:pt idx="268">
                  <c:v>270</c:v>
                </c:pt>
                <c:pt idx="269">
                  <c:v>271</c:v>
                </c:pt>
                <c:pt idx="270">
                  <c:v>272</c:v>
                </c:pt>
                <c:pt idx="271">
                  <c:v>273</c:v>
                </c:pt>
                <c:pt idx="272">
                  <c:v>274</c:v>
                </c:pt>
                <c:pt idx="273">
                  <c:v>275</c:v>
                </c:pt>
                <c:pt idx="274">
                  <c:v>276</c:v>
                </c:pt>
                <c:pt idx="275">
                  <c:v>277</c:v>
                </c:pt>
                <c:pt idx="276">
                  <c:v>278</c:v>
                </c:pt>
                <c:pt idx="277">
                  <c:v>279</c:v>
                </c:pt>
                <c:pt idx="278">
                  <c:v>280</c:v>
                </c:pt>
                <c:pt idx="279">
                  <c:v>281</c:v>
                </c:pt>
                <c:pt idx="280">
                  <c:v>282</c:v>
                </c:pt>
                <c:pt idx="281">
                  <c:v>283</c:v>
                </c:pt>
                <c:pt idx="282">
                  <c:v>284</c:v>
                </c:pt>
                <c:pt idx="283">
                  <c:v>285</c:v>
                </c:pt>
                <c:pt idx="284">
                  <c:v>286</c:v>
                </c:pt>
                <c:pt idx="285">
                  <c:v>287</c:v>
                </c:pt>
                <c:pt idx="286">
                  <c:v>288</c:v>
                </c:pt>
                <c:pt idx="287">
                  <c:v>289</c:v>
                </c:pt>
                <c:pt idx="288">
                  <c:v>290</c:v>
                </c:pt>
                <c:pt idx="289">
                  <c:v>291</c:v>
                </c:pt>
                <c:pt idx="290">
                  <c:v>292</c:v>
                </c:pt>
                <c:pt idx="291">
                  <c:v>293</c:v>
                </c:pt>
                <c:pt idx="292">
                  <c:v>294</c:v>
                </c:pt>
                <c:pt idx="293">
                  <c:v>295</c:v>
                </c:pt>
                <c:pt idx="294">
                  <c:v>296</c:v>
                </c:pt>
                <c:pt idx="295">
                  <c:v>297</c:v>
                </c:pt>
                <c:pt idx="296">
                  <c:v>298</c:v>
                </c:pt>
                <c:pt idx="297">
                  <c:v>299</c:v>
                </c:pt>
                <c:pt idx="298">
                  <c:v>300</c:v>
                </c:pt>
                <c:pt idx="299">
                  <c:v>301</c:v>
                </c:pt>
                <c:pt idx="300">
                  <c:v>302</c:v>
                </c:pt>
                <c:pt idx="301">
                  <c:v>303</c:v>
                </c:pt>
                <c:pt idx="302">
                  <c:v>304</c:v>
                </c:pt>
                <c:pt idx="303">
                  <c:v>305</c:v>
                </c:pt>
                <c:pt idx="304">
                  <c:v>306</c:v>
                </c:pt>
                <c:pt idx="305">
                  <c:v>307</c:v>
                </c:pt>
                <c:pt idx="306">
                  <c:v>308</c:v>
                </c:pt>
                <c:pt idx="307">
                  <c:v>309</c:v>
                </c:pt>
                <c:pt idx="308">
                  <c:v>310</c:v>
                </c:pt>
                <c:pt idx="309">
                  <c:v>311</c:v>
                </c:pt>
                <c:pt idx="310">
                  <c:v>312</c:v>
                </c:pt>
                <c:pt idx="311">
                  <c:v>313</c:v>
                </c:pt>
                <c:pt idx="312">
                  <c:v>314</c:v>
                </c:pt>
                <c:pt idx="313">
                  <c:v>315</c:v>
                </c:pt>
                <c:pt idx="314">
                  <c:v>316</c:v>
                </c:pt>
                <c:pt idx="315">
                  <c:v>317</c:v>
                </c:pt>
                <c:pt idx="316">
                  <c:v>318</c:v>
                </c:pt>
                <c:pt idx="317">
                  <c:v>319</c:v>
                </c:pt>
                <c:pt idx="318">
                  <c:v>320</c:v>
                </c:pt>
                <c:pt idx="319">
                  <c:v>321</c:v>
                </c:pt>
                <c:pt idx="320">
                  <c:v>322</c:v>
                </c:pt>
                <c:pt idx="321">
                  <c:v>323</c:v>
                </c:pt>
                <c:pt idx="322">
                  <c:v>324</c:v>
                </c:pt>
                <c:pt idx="323">
                  <c:v>325</c:v>
                </c:pt>
                <c:pt idx="324">
                  <c:v>326</c:v>
                </c:pt>
                <c:pt idx="325">
                  <c:v>327</c:v>
                </c:pt>
                <c:pt idx="326">
                  <c:v>328</c:v>
                </c:pt>
                <c:pt idx="327">
                  <c:v>329</c:v>
                </c:pt>
                <c:pt idx="328">
                  <c:v>330</c:v>
                </c:pt>
                <c:pt idx="329">
                  <c:v>331</c:v>
                </c:pt>
                <c:pt idx="330">
                  <c:v>332</c:v>
                </c:pt>
                <c:pt idx="331">
                  <c:v>333</c:v>
                </c:pt>
                <c:pt idx="332">
                  <c:v>334</c:v>
                </c:pt>
                <c:pt idx="333">
                  <c:v>335</c:v>
                </c:pt>
                <c:pt idx="334">
                  <c:v>336</c:v>
                </c:pt>
                <c:pt idx="335">
                  <c:v>337</c:v>
                </c:pt>
                <c:pt idx="336">
                  <c:v>338</c:v>
                </c:pt>
                <c:pt idx="337">
                  <c:v>339</c:v>
                </c:pt>
                <c:pt idx="338">
                  <c:v>340</c:v>
                </c:pt>
                <c:pt idx="339">
                  <c:v>341</c:v>
                </c:pt>
                <c:pt idx="340">
                  <c:v>342</c:v>
                </c:pt>
                <c:pt idx="341">
                  <c:v>343</c:v>
                </c:pt>
                <c:pt idx="342">
                  <c:v>344</c:v>
                </c:pt>
                <c:pt idx="343">
                  <c:v>345</c:v>
                </c:pt>
                <c:pt idx="344">
                  <c:v>346</c:v>
                </c:pt>
                <c:pt idx="345">
                  <c:v>347</c:v>
                </c:pt>
                <c:pt idx="346">
                  <c:v>348</c:v>
                </c:pt>
                <c:pt idx="347">
                  <c:v>349</c:v>
                </c:pt>
                <c:pt idx="348">
                  <c:v>350</c:v>
                </c:pt>
                <c:pt idx="349">
                  <c:v>351</c:v>
                </c:pt>
                <c:pt idx="350">
                  <c:v>352</c:v>
                </c:pt>
                <c:pt idx="351">
                  <c:v>353</c:v>
                </c:pt>
                <c:pt idx="352">
                  <c:v>354</c:v>
                </c:pt>
                <c:pt idx="353">
                  <c:v>355</c:v>
                </c:pt>
                <c:pt idx="354">
                  <c:v>356</c:v>
                </c:pt>
                <c:pt idx="355">
                  <c:v>357</c:v>
                </c:pt>
                <c:pt idx="356">
                  <c:v>358</c:v>
                </c:pt>
                <c:pt idx="357">
                  <c:v>359</c:v>
                </c:pt>
                <c:pt idx="358">
                  <c:v>360</c:v>
                </c:pt>
                <c:pt idx="359">
                  <c:v>361</c:v>
                </c:pt>
                <c:pt idx="360">
                  <c:v>362</c:v>
                </c:pt>
                <c:pt idx="361">
                  <c:v>363</c:v>
                </c:pt>
                <c:pt idx="362">
                  <c:v>364</c:v>
                </c:pt>
                <c:pt idx="363">
                  <c:v>365</c:v>
                </c:pt>
                <c:pt idx="364">
                  <c:v>366</c:v>
                </c:pt>
                <c:pt idx="365">
                  <c:v>367</c:v>
                </c:pt>
                <c:pt idx="366">
                  <c:v>368</c:v>
                </c:pt>
                <c:pt idx="367">
                  <c:v>369</c:v>
                </c:pt>
                <c:pt idx="368">
                  <c:v>370</c:v>
                </c:pt>
                <c:pt idx="369">
                  <c:v>371</c:v>
                </c:pt>
                <c:pt idx="370">
                  <c:v>372</c:v>
                </c:pt>
                <c:pt idx="371">
                  <c:v>373</c:v>
                </c:pt>
                <c:pt idx="372">
                  <c:v>374</c:v>
                </c:pt>
                <c:pt idx="373">
                  <c:v>375</c:v>
                </c:pt>
                <c:pt idx="374">
                  <c:v>376</c:v>
                </c:pt>
                <c:pt idx="375">
                  <c:v>377</c:v>
                </c:pt>
                <c:pt idx="376">
                  <c:v>378</c:v>
                </c:pt>
                <c:pt idx="377">
                  <c:v>379</c:v>
                </c:pt>
                <c:pt idx="378">
                  <c:v>380</c:v>
                </c:pt>
                <c:pt idx="379">
                  <c:v>381</c:v>
                </c:pt>
                <c:pt idx="380">
                  <c:v>382</c:v>
                </c:pt>
                <c:pt idx="381">
                  <c:v>383</c:v>
                </c:pt>
                <c:pt idx="382">
                  <c:v>384</c:v>
                </c:pt>
                <c:pt idx="383">
                  <c:v>385</c:v>
                </c:pt>
                <c:pt idx="384">
                  <c:v>386</c:v>
                </c:pt>
                <c:pt idx="385">
                  <c:v>387</c:v>
                </c:pt>
                <c:pt idx="386">
                  <c:v>388</c:v>
                </c:pt>
                <c:pt idx="387">
                  <c:v>389</c:v>
                </c:pt>
                <c:pt idx="388">
                  <c:v>390</c:v>
                </c:pt>
                <c:pt idx="389">
                  <c:v>391</c:v>
                </c:pt>
                <c:pt idx="390">
                  <c:v>392</c:v>
                </c:pt>
                <c:pt idx="391">
                  <c:v>393</c:v>
                </c:pt>
                <c:pt idx="392">
                  <c:v>394</c:v>
                </c:pt>
                <c:pt idx="393">
                  <c:v>395</c:v>
                </c:pt>
                <c:pt idx="394">
                  <c:v>396</c:v>
                </c:pt>
                <c:pt idx="395">
                  <c:v>397</c:v>
                </c:pt>
                <c:pt idx="396">
                  <c:v>398</c:v>
                </c:pt>
                <c:pt idx="397">
                  <c:v>399</c:v>
                </c:pt>
                <c:pt idx="398">
                  <c:v>400</c:v>
                </c:pt>
                <c:pt idx="399">
                  <c:v>401</c:v>
                </c:pt>
                <c:pt idx="400">
                  <c:v>402</c:v>
                </c:pt>
                <c:pt idx="401">
                  <c:v>403</c:v>
                </c:pt>
                <c:pt idx="402">
                  <c:v>404</c:v>
                </c:pt>
                <c:pt idx="403">
                  <c:v>405</c:v>
                </c:pt>
                <c:pt idx="404">
                  <c:v>406</c:v>
                </c:pt>
                <c:pt idx="405">
                  <c:v>407</c:v>
                </c:pt>
                <c:pt idx="406">
                  <c:v>408</c:v>
                </c:pt>
                <c:pt idx="407">
                  <c:v>409</c:v>
                </c:pt>
                <c:pt idx="408">
                  <c:v>410</c:v>
                </c:pt>
                <c:pt idx="409">
                  <c:v>411</c:v>
                </c:pt>
                <c:pt idx="410">
                  <c:v>412</c:v>
                </c:pt>
                <c:pt idx="411">
                  <c:v>413</c:v>
                </c:pt>
                <c:pt idx="412">
                  <c:v>414</c:v>
                </c:pt>
                <c:pt idx="413">
                  <c:v>415</c:v>
                </c:pt>
                <c:pt idx="414">
                  <c:v>416</c:v>
                </c:pt>
                <c:pt idx="415">
                  <c:v>417</c:v>
                </c:pt>
                <c:pt idx="416">
                  <c:v>418</c:v>
                </c:pt>
                <c:pt idx="417">
                  <c:v>419</c:v>
                </c:pt>
                <c:pt idx="418">
                  <c:v>420</c:v>
                </c:pt>
                <c:pt idx="419">
                  <c:v>421</c:v>
                </c:pt>
                <c:pt idx="420">
                  <c:v>422</c:v>
                </c:pt>
                <c:pt idx="421">
                  <c:v>423</c:v>
                </c:pt>
                <c:pt idx="422">
                  <c:v>424</c:v>
                </c:pt>
                <c:pt idx="423">
                  <c:v>425</c:v>
                </c:pt>
                <c:pt idx="424">
                  <c:v>426</c:v>
                </c:pt>
                <c:pt idx="425">
                  <c:v>427</c:v>
                </c:pt>
                <c:pt idx="426">
                  <c:v>428</c:v>
                </c:pt>
                <c:pt idx="427">
                  <c:v>429</c:v>
                </c:pt>
                <c:pt idx="428">
                  <c:v>430</c:v>
                </c:pt>
                <c:pt idx="429">
                  <c:v>431</c:v>
                </c:pt>
                <c:pt idx="430">
                  <c:v>432</c:v>
                </c:pt>
                <c:pt idx="431">
                  <c:v>433</c:v>
                </c:pt>
                <c:pt idx="432">
                  <c:v>434</c:v>
                </c:pt>
                <c:pt idx="433">
                  <c:v>435</c:v>
                </c:pt>
                <c:pt idx="434">
                  <c:v>436</c:v>
                </c:pt>
                <c:pt idx="435">
                  <c:v>437</c:v>
                </c:pt>
                <c:pt idx="436">
                  <c:v>438</c:v>
                </c:pt>
                <c:pt idx="437">
                  <c:v>439</c:v>
                </c:pt>
                <c:pt idx="438">
                  <c:v>440</c:v>
                </c:pt>
                <c:pt idx="439">
                  <c:v>441</c:v>
                </c:pt>
                <c:pt idx="440">
                  <c:v>442</c:v>
                </c:pt>
                <c:pt idx="441">
                  <c:v>443</c:v>
                </c:pt>
                <c:pt idx="442">
                  <c:v>444</c:v>
                </c:pt>
                <c:pt idx="443">
                  <c:v>445</c:v>
                </c:pt>
                <c:pt idx="444">
                  <c:v>446</c:v>
                </c:pt>
                <c:pt idx="445">
                  <c:v>447</c:v>
                </c:pt>
                <c:pt idx="446">
                  <c:v>448</c:v>
                </c:pt>
                <c:pt idx="447">
                  <c:v>449</c:v>
                </c:pt>
                <c:pt idx="448">
                  <c:v>450</c:v>
                </c:pt>
                <c:pt idx="449">
                  <c:v>451</c:v>
                </c:pt>
                <c:pt idx="450">
                  <c:v>452</c:v>
                </c:pt>
                <c:pt idx="451">
                  <c:v>453</c:v>
                </c:pt>
                <c:pt idx="452">
                  <c:v>454</c:v>
                </c:pt>
                <c:pt idx="453">
                  <c:v>455</c:v>
                </c:pt>
                <c:pt idx="454">
                  <c:v>456</c:v>
                </c:pt>
                <c:pt idx="455">
                  <c:v>457</c:v>
                </c:pt>
                <c:pt idx="456">
                  <c:v>458</c:v>
                </c:pt>
                <c:pt idx="457">
                  <c:v>459</c:v>
                </c:pt>
                <c:pt idx="458">
                  <c:v>460</c:v>
                </c:pt>
                <c:pt idx="459">
                  <c:v>461</c:v>
                </c:pt>
                <c:pt idx="460">
                  <c:v>462</c:v>
                </c:pt>
                <c:pt idx="461">
                  <c:v>463</c:v>
                </c:pt>
                <c:pt idx="462">
                  <c:v>464</c:v>
                </c:pt>
                <c:pt idx="463">
                  <c:v>465</c:v>
                </c:pt>
                <c:pt idx="464">
                  <c:v>466</c:v>
                </c:pt>
                <c:pt idx="465">
                  <c:v>467</c:v>
                </c:pt>
                <c:pt idx="466">
                  <c:v>468</c:v>
                </c:pt>
                <c:pt idx="467">
                  <c:v>469</c:v>
                </c:pt>
                <c:pt idx="468">
                  <c:v>470</c:v>
                </c:pt>
                <c:pt idx="469">
                  <c:v>471</c:v>
                </c:pt>
                <c:pt idx="470">
                  <c:v>472</c:v>
                </c:pt>
                <c:pt idx="471">
                  <c:v>473</c:v>
                </c:pt>
                <c:pt idx="472">
                  <c:v>474</c:v>
                </c:pt>
                <c:pt idx="473">
                  <c:v>475</c:v>
                </c:pt>
                <c:pt idx="474">
                  <c:v>476</c:v>
                </c:pt>
                <c:pt idx="475">
                  <c:v>477</c:v>
                </c:pt>
                <c:pt idx="476">
                  <c:v>478</c:v>
                </c:pt>
                <c:pt idx="477">
                  <c:v>479</c:v>
                </c:pt>
                <c:pt idx="478">
                  <c:v>480</c:v>
                </c:pt>
                <c:pt idx="479">
                  <c:v>481</c:v>
                </c:pt>
                <c:pt idx="480">
                  <c:v>482</c:v>
                </c:pt>
                <c:pt idx="481">
                  <c:v>483</c:v>
                </c:pt>
                <c:pt idx="482">
                  <c:v>484</c:v>
                </c:pt>
                <c:pt idx="483">
                  <c:v>485</c:v>
                </c:pt>
                <c:pt idx="484">
                  <c:v>486</c:v>
                </c:pt>
                <c:pt idx="485">
                  <c:v>487</c:v>
                </c:pt>
                <c:pt idx="486">
                  <c:v>488</c:v>
                </c:pt>
                <c:pt idx="487">
                  <c:v>489</c:v>
                </c:pt>
                <c:pt idx="488">
                  <c:v>490</c:v>
                </c:pt>
                <c:pt idx="489">
                  <c:v>491</c:v>
                </c:pt>
                <c:pt idx="490">
                  <c:v>492</c:v>
                </c:pt>
                <c:pt idx="491">
                  <c:v>493</c:v>
                </c:pt>
                <c:pt idx="492">
                  <c:v>494</c:v>
                </c:pt>
                <c:pt idx="493">
                  <c:v>495</c:v>
                </c:pt>
                <c:pt idx="494">
                  <c:v>496</c:v>
                </c:pt>
                <c:pt idx="495">
                  <c:v>497</c:v>
                </c:pt>
                <c:pt idx="496">
                  <c:v>498</c:v>
                </c:pt>
                <c:pt idx="497">
                  <c:v>499</c:v>
                </c:pt>
                <c:pt idx="498">
                  <c:v>500</c:v>
                </c:pt>
                <c:pt idx="499">
                  <c:v>501</c:v>
                </c:pt>
                <c:pt idx="500">
                  <c:v>502</c:v>
                </c:pt>
                <c:pt idx="501">
                  <c:v>503</c:v>
                </c:pt>
                <c:pt idx="502">
                  <c:v>504</c:v>
                </c:pt>
                <c:pt idx="503">
                  <c:v>505</c:v>
                </c:pt>
                <c:pt idx="504">
                  <c:v>506</c:v>
                </c:pt>
                <c:pt idx="505">
                  <c:v>507</c:v>
                </c:pt>
                <c:pt idx="506">
                  <c:v>508</c:v>
                </c:pt>
                <c:pt idx="507">
                  <c:v>509</c:v>
                </c:pt>
                <c:pt idx="508">
                  <c:v>510</c:v>
                </c:pt>
                <c:pt idx="509">
                  <c:v>511</c:v>
                </c:pt>
                <c:pt idx="510">
                  <c:v>512</c:v>
                </c:pt>
                <c:pt idx="511">
                  <c:v>513</c:v>
                </c:pt>
                <c:pt idx="512">
                  <c:v>514</c:v>
                </c:pt>
                <c:pt idx="513">
                  <c:v>515</c:v>
                </c:pt>
                <c:pt idx="514">
                  <c:v>516</c:v>
                </c:pt>
                <c:pt idx="515">
                  <c:v>517</c:v>
                </c:pt>
                <c:pt idx="516">
                  <c:v>518</c:v>
                </c:pt>
                <c:pt idx="517">
                  <c:v>519</c:v>
                </c:pt>
                <c:pt idx="518">
                  <c:v>520</c:v>
                </c:pt>
                <c:pt idx="519">
                  <c:v>521</c:v>
                </c:pt>
                <c:pt idx="520">
                  <c:v>522</c:v>
                </c:pt>
                <c:pt idx="521">
                  <c:v>523</c:v>
                </c:pt>
                <c:pt idx="522">
                  <c:v>524</c:v>
                </c:pt>
                <c:pt idx="523">
                  <c:v>525</c:v>
                </c:pt>
                <c:pt idx="524">
                  <c:v>526</c:v>
                </c:pt>
                <c:pt idx="525">
                  <c:v>527</c:v>
                </c:pt>
                <c:pt idx="526">
                  <c:v>528</c:v>
                </c:pt>
                <c:pt idx="527">
                  <c:v>529</c:v>
                </c:pt>
                <c:pt idx="528">
                  <c:v>530</c:v>
                </c:pt>
                <c:pt idx="529">
                  <c:v>531</c:v>
                </c:pt>
                <c:pt idx="530">
                  <c:v>532</c:v>
                </c:pt>
                <c:pt idx="531">
                  <c:v>533</c:v>
                </c:pt>
                <c:pt idx="532">
                  <c:v>534</c:v>
                </c:pt>
                <c:pt idx="533">
                  <c:v>535</c:v>
                </c:pt>
                <c:pt idx="534">
                  <c:v>536</c:v>
                </c:pt>
                <c:pt idx="535">
                  <c:v>537</c:v>
                </c:pt>
                <c:pt idx="536">
                  <c:v>538</c:v>
                </c:pt>
                <c:pt idx="537">
                  <c:v>539</c:v>
                </c:pt>
                <c:pt idx="538">
                  <c:v>540</c:v>
                </c:pt>
                <c:pt idx="539">
                  <c:v>541</c:v>
                </c:pt>
                <c:pt idx="540">
                  <c:v>542</c:v>
                </c:pt>
                <c:pt idx="541">
                  <c:v>543</c:v>
                </c:pt>
                <c:pt idx="542">
                  <c:v>544</c:v>
                </c:pt>
                <c:pt idx="543">
                  <c:v>545</c:v>
                </c:pt>
                <c:pt idx="544">
                  <c:v>546</c:v>
                </c:pt>
                <c:pt idx="545">
                  <c:v>547</c:v>
                </c:pt>
                <c:pt idx="546">
                  <c:v>548</c:v>
                </c:pt>
                <c:pt idx="547">
                  <c:v>549</c:v>
                </c:pt>
                <c:pt idx="548">
                  <c:v>550</c:v>
                </c:pt>
                <c:pt idx="549">
                  <c:v>551</c:v>
                </c:pt>
                <c:pt idx="550">
                  <c:v>552</c:v>
                </c:pt>
                <c:pt idx="551">
                  <c:v>553</c:v>
                </c:pt>
                <c:pt idx="552">
                  <c:v>554</c:v>
                </c:pt>
                <c:pt idx="553">
                  <c:v>555</c:v>
                </c:pt>
                <c:pt idx="554">
                  <c:v>556</c:v>
                </c:pt>
                <c:pt idx="555">
                  <c:v>557</c:v>
                </c:pt>
                <c:pt idx="556">
                  <c:v>558</c:v>
                </c:pt>
                <c:pt idx="557">
                  <c:v>559</c:v>
                </c:pt>
                <c:pt idx="558">
                  <c:v>560</c:v>
                </c:pt>
                <c:pt idx="559">
                  <c:v>561</c:v>
                </c:pt>
                <c:pt idx="560">
                  <c:v>562</c:v>
                </c:pt>
                <c:pt idx="561">
                  <c:v>563</c:v>
                </c:pt>
                <c:pt idx="562">
                  <c:v>564</c:v>
                </c:pt>
                <c:pt idx="563">
                  <c:v>565</c:v>
                </c:pt>
                <c:pt idx="564">
                  <c:v>566</c:v>
                </c:pt>
                <c:pt idx="565">
                  <c:v>567</c:v>
                </c:pt>
                <c:pt idx="566">
                  <c:v>568</c:v>
                </c:pt>
                <c:pt idx="567">
                  <c:v>569</c:v>
                </c:pt>
                <c:pt idx="568">
                  <c:v>570</c:v>
                </c:pt>
                <c:pt idx="569">
                  <c:v>571</c:v>
                </c:pt>
                <c:pt idx="570">
                  <c:v>572</c:v>
                </c:pt>
                <c:pt idx="571">
                  <c:v>573</c:v>
                </c:pt>
                <c:pt idx="572">
                  <c:v>574</c:v>
                </c:pt>
                <c:pt idx="573">
                  <c:v>575</c:v>
                </c:pt>
                <c:pt idx="574">
                  <c:v>576</c:v>
                </c:pt>
                <c:pt idx="575">
                  <c:v>577</c:v>
                </c:pt>
                <c:pt idx="576">
                  <c:v>578</c:v>
                </c:pt>
                <c:pt idx="577">
                  <c:v>579</c:v>
                </c:pt>
                <c:pt idx="578">
                  <c:v>580</c:v>
                </c:pt>
                <c:pt idx="579">
                  <c:v>581</c:v>
                </c:pt>
                <c:pt idx="580">
                  <c:v>582</c:v>
                </c:pt>
                <c:pt idx="581">
                  <c:v>583</c:v>
                </c:pt>
                <c:pt idx="582">
                  <c:v>584</c:v>
                </c:pt>
                <c:pt idx="583">
                  <c:v>585</c:v>
                </c:pt>
                <c:pt idx="584">
                  <c:v>586</c:v>
                </c:pt>
                <c:pt idx="585">
                  <c:v>587</c:v>
                </c:pt>
                <c:pt idx="586">
                  <c:v>588</c:v>
                </c:pt>
                <c:pt idx="587">
                  <c:v>589</c:v>
                </c:pt>
                <c:pt idx="588">
                  <c:v>590</c:v>
                </c:pt>
                <c:pt idx="589">
                  <c:v>591</c:v>
                </c:pt>
                <c:pt idx="590">
                  <c:v>592</c:v>
                </c:pt>
                <c:pt idx="591">
                  <c:v>593</c:v>
                </c:pt>
                <c:pt idx="592">
                  <c:v>594</c:v>
                </c:pt>
                <c:pt idx="593">
                  <c:v>595</c:v>
                </c:pt>
                <c:pt idx="594">
                  <c:v>596</c:v>
                </c:pt>
                <c:pt idx="595">
                  <c:v>597</c:v>
                </c:pt>
                <c:pt idx="596">
                  <c:v>598</c:v>
                </c:pt>
                <c:pt idx="597">
                  <c:v>599</c:v>
                </c:pt>
                <c:pt idx="598">
                  <c:v>600</c:v>
                </c:pt>
                <c:pt idx="599">
                  <c:v>601</c:v>
                </c:pt>
                <c:pt idx="600">
                  <c:v>602</c:v>
                </c:pt>
                <c:pt idx="601">
                  <c:v>603</c:v>
                </c:pt>
                <c:pt idx="602">
                  <c:v>604</c:v>
                </c:pt>
                <c:pt idx="603">
                  <c:v>605</c:v>
                </c:pt>
                <c:pt idx="604">
                  <c:v>606</c:v>
                </c:pt>
                <c:pt idx="605">
                  <c:v>607</c:v>
                </c:pt>
                <c:pt idx="606">
                  <c:v>608</c:v>
                </c:pt>
                <c:pt idx="607">
                  <c:v>609</c:v>
                </c:pt>
                <c:pt idx="608">
                  <c:v>610</c:v>
                </c:pt>
                <c:pt idx="609">
                  <c:v>611</c:v>
                </c:pt>
                <c:pt idx="610">
                  <c:v>612</c:v>
                </c:pt>
                <c:pt idx="611">
                  <c:v>613</c:v>
                </c:pt>
                <c:pt idx="612">
                  <c:v>614</c:v>
                </c:pt>
                <c:pt idx="613">
                  <c:v>615</c:v>
                </c:pt>
                <c:pt idx="614">
                  <c:v>616</c:v>
                </c:pt>
                <c:pt idx="615">
                  <c:v>617</c:v>
                </c:pt>
                <c:pt idx="616">
                  <c:v>618</c:v>
                </c:pt>
                <c:pt idx="617">
                  <c:v>619</c:v>
                </c:pt>
                <c:pt idx="618">
                  <c:v>620</c:v>
                </c:pt>
                <c:pt idx="619">
                  <c:v>621</c:v>
                </c:pt>
                <c:pt idx="620">
                  <c:v>622</c:v>
                </c:pt>
                <c:pt idx="621">
                  <c:v>623</c:v>
                </c:pt>
                <c:pt idx="622">
                  <c:v>624</c:v>
                </c:pt>
                <c:pt idx="623">
                  <c:v>625</c:v>
                </c:pt>
                <c:pt idx="624">
                  <c:v>626</c:v>
                </c:pt>
                <c:pt idx="625">
                  <c:v>627</c:v>
                </c:pt>
                <c:pt idx="626">
                  <c:v>628</c:v>
                </c:pt>
                <c:pt idx="627">
                  <c:v>629</c:v>
                </c:pt>
                <c:pt idx="628">
                  <c:v>630</c:v>
                </c:pt>
                <c:pt idx="629">
                  <c:v>631</c:v>
                </c:pt>
                <c:pt idx="630">
                  <c:v>632</c:v>
                </c:pt>
                <c:pt idx="631">
                  <c:v>633</c:v>
                </c:pt>
                <c:pt idx="632">
                  <c:v>634</c:v>
                </c:pt>
                <c:pt idx="633">
                  <c:v>635</c:v>
                </c:pt>
                <c:pt idx="634">
                  <c:v>636</c:v>
                </c:pt>
                <c:pt idx="635">
                  <c:v>637</c:v>
                </c:pt>
                <c:pt idx="636">
                  <c:v>638</c:v>
                </c:pt>
                <c:pt idx="637">
                  <c:v>639</c:v>
                </c:pt>
                <c:pt idx="638">
                  <c:v>640</c:v>
                </c:pt>
                <c:pt idx="639">
                  <c:v>641</c:v>
                </c:pt>
                <c:pt idx="640">
                  <c:v>642</c:v>
                </c:pt>
                <c:pt idx="641">
                  <c:v>643</c:v>
                </c:pt>
                <c:pt idx="642">
                  <c:v>644</c:v>
                </c:pt>
                <c:pt idx="643">
                  <c:v>645</c:v>
                </c:pt>
                <c:pt idx="644">
                  <c:v>646</c:v>
                </c:pt>
                <c:pt idx="645">
                  <c:v>647</c:v>
                </c:pt>
                <c:pt idx="646">
                  <c:v>648</c:v>
                </c:pt>
                <c:pt idx="647">
                  <c:v>649</c:v>
                </c:pt>
                <c:pt idx="648">
                  <c:v>650</c:v>
                </c:pt>
                <c:pt idx="649">
                  <c:v>651</c:v>
                </c:pt>
                <c:pt idx="650">
                  <c:v>652</c:v>
                </c:pt>
                <c:pt idx="651">
                  <c:v>653</c:v>
                </c:pt>
                <c:pt idx="652">
                  <c:v>654</c:v>
                </c:pt>
                <c:pt idx="653">
                  <c:v>655</c:v>
                </c:pt>
                <c:pt idx="654">
                  <c:v>656</c:v>
                </c:pt>
                <c:pt idx="655">
                  <c:v>657</c:v>
                </c:pt>
                <c:pt idx="656">
                  <c:v>658</c:v>
                </c:pt>
                <c:pt idx="657">
                  <c:v>659</c:v>
                </c:pt>
                <c:pt idx="658">
                  <c:v>660</c:v>
                </c:pt>
                <c:pt idx="659">
                  <c:v>661</c:v>
                </c:pt>
                <c:pt idx="660">
                  <c:v>662</c:v>
                </c:pt>
                <c:pt idx="661">
                  <c:v>663</c:v>
                </c:pt>
                <c:pt idx="662">
                  <c:v>664</c:v>
                </c:pt>
                <c:pt idx="663">
                  <c:v>665</c:v>
                </c:pt>
                <c:pt idx="664">
                  <c:v>666</c:v>
                </c:pt>
                <c:pt idx="665">
                  <c:v>667</c:v>
                </c:pt>
                <c:pt idx="666">
                  <c:v>668</c:v>
                </c:pt>
                <c:pt idx="667">
                  <c:v>669</c:v>
                </c:pt>
                <c:pt idx="668">
                  <c:v>670</c:v>
                </c:pt>
                <c:pt idx="669">
                  <c:v>671</c:v>
                </c:pt>
                <c:pt idx="670">
                  <c:v>672</c:v>
                </c:pt>
                <c:pt idx="671">
                  <c:v>673</c:v>
                </c:pt>
                <c:pt idx="672">
                  <c:v>674</c:v>
                </c:pt>
                <c:pt idx="673">
                  <c:v>675</c:v>
                </c:pt>
                <c:pt idx="674">
                  <c:v>676</c:v>
                </c:pt>
                <c:pt idx="675">
                  <c:v>677</c:v>
                </c:pt>
                <c:pt idx="676">
                  <c:v>678</c:v>
                </c:pt>
                <c:pt idx="677">
                  <c:v>679</c:v>
                </c:pt>
                <c:pt idx="678">
                  <c:v>680</c:v>
                </c:pt>
                <c:pt idx="679">
                  <c:v>681</c:v>
                </c:pt>
                <c:pt idx="680">
                  <c:v>682</c:v>
                </c:pt>
                <c:pt idx="681">
                  <c:v>683</c:v>
                </c:pt>
                <c:pt idx="682">
                  <c:v>684</c:v>
                </c:pt>
                <c:pt idx="683">
                  <c:v>685</c:v>
                </c:pt>
                <c:pt idx="684">
                  <c:v>686</c:v>
                </c:pt>
                <c:pt idx="685">
                  <c:v>687</c:v>
                </c:pt>
                <c:pt idx="686">
                  <c:v>688</c:v>
                </c:pt>
                <c:pt idx="687">
                  <c:v>689</c:v>
                </c:pt>
                <c:pt idx="688">
                  <c:v>690</c:v>
                </c:pt>
                <c:pt idx="689">
                  <c:v>691</c:v>
                </c:pt>
                <c:pt idx="690">
                  <c:v>692</c:v>
                </c:pt>
                <c:pt idx="691">
                  <c:v>693</c:v>
                </c:pt>
                <c:pt idx="692">
                  <c:v>694</c:v>
                </c:pt>
                <c:pt idx="693">
                  <c:v>695</c:v>
                </c:pt>
                <c:pt idx="694">
                  <c:v>696</c:v>
                </c:pt>
                <c:pt idx="695">
                  <c:v>697</c:v>
                </c:pt>
                <c:pt idx="696">
                  <c:v>698</c:v>
                </c:pt>
                <c:pt idx="697">
                  <c:v>699</c:v>
                </c:pt>
                <c:pt idx="698">
                  <c:v>700</c:v>
                </c:pt>
                <c:pt idx="699">
                  <c:v>701</c:v>
                </c:pt>
                <c:pt idx="700">
                  <c:v>702</c:v>
                </c:pt>
                <c:pt idx="701">
                  <c:v>703</c:v>
                </c:pt>
                <c:pt idx="702">
                  <c:v>704</c:v>
                </c:pt>
                <c:pt idx="703">
                  <c:v>705</c:v>
                </c:pt>
                <c:pt idx="704">
                  <c:v>706</c:v>
                </c:pt>
                <c:pt idx="705">
                  <c:v>707</c:v>
                </c:pt>
                <c:pt idx="706">
                  <c:v>708</c:v>
                </c:pt>
                <c:pt idx="707">
                  <c:v>709</c:v>
                </c:pt>
                <c:pt idx="708">
                  <c:v>710</c:v>
                </c:pt>
                <c:pt idx="709">
                  <c:v>711</c:v>
                </c:pt>
                <c:pt idx="710">
                  <c:v>712</c:v>
                </c:pt>
                <c:pt idx="711">
                  <c:v>713</c:v>
                </c:pt>
                <c:pt idx="712">
                  <c:v>714</c:v>
                </c:pt>
                <c:pt idx="713">
                  <c:v>715</c:v>
                </c:pt>
                <c:pt idx="714">
                  <c:v>716</c:v>
                </c:pt>
                <c:pt idx="715">
                  <c:v>717</c:v>
                </c:pt>
                <c:pt idx="716">
                  <c:v>718</c:v>
                </c:pt>
                <c:pt idx="717">
                  <c:v>719</c:v>
                </c:pt>
                <c:pt idx="718">
                  <c:v>720</c:v>
                </c:pt>
                <c:pt idx="719">
                  <c:v>721</c:v>
                </c:pt>
                <c:pt idx="720">
                  <c:v>722</c:v>
                </c:pt>
                <c:pt idx="721">
                  <c:v>723</c:v>
                </c:pt>
                <c:pt idx="722">
                  <c:v>724</c:v>
                </c:pt>
                <c:pt idx="723">
                  <c:v>725</c:v>
                </c:pt>
                <c:pt idx="724">
                  <c:v>726</c:v>
                </c:pt>
                <c:pt idx="725">
                  <c:v>727</c:v>
                </c:pt>
                <c:pt idx="726">
                  <c:v>728</c:v>
                </c:pt>
                <c:pt idx="727">
                  <c:v>729</c:v>
                </c:pt>
                <c:pt idx="728">
                  <c:v>730</c:v>
                </c:pt>
                <c:pt idx="729">
                  <c:v>731</c:v>
                </c:pt>
                <c:pt idx="730">
                  <c:v>732</c:v>
                </c:pt>
                <c:pt idx="731">
                  <c:v>733</c:v>
                </c:pt>
                <c:pt idx="732">
                  <c:v>734</c:v>
                </c:pt>
                <c:pt idx="733">
                  <c:v>735</c:v>
                </c:pt>
                <c:pt idx="734">
                  <c:v>736</c:v>
                </c:pt>
                <c:pt idx="735">
                  <c:v>737</c:v>
                </c:pt>
                <c:pt idx="736">
                  <c:v>738</c:v>
                </c:pt>
                <c:pt idx="737">
                  <c:v>739</c:v>
                </c:pt>
                <c:pt idx="738">
                  <c:v>740</c:v>
                </c:pt>
                <c:pt idx="739">
                  <c:v>741</c:v>
                </c:pt>
                <c:pt idx="740">
                  <c:v>742</c:v>
                </c:pt>
                <c:pt idx="741">
                  <c:v>743</c:v>
                </c:pt>
                <c:pt idx="742">
                  <c:v>744</c:v>
                </c:pt>
                <c:pt idx="743">
                  <c:v>745</c:v>
                </c:pt>
                <c:pt idx="744">
                  <c:v>746</c:v>
                </c:pt>
                <c:pt idx="745">
                  <c:v>747</c:v>
                </c:pt>
                <c:pt idx="746">
                  <c:v>748</c:v>
                </c:pt>
                <c:pt idx="747">
                  <c:v>749</c:v>
                </c:pt>
                <c:pt idx="748">
                  <c:v>750</c:v>
                </c:pt>
                <c:pt idx="749">
                  <c:v>751</c:v>
                </c:pt>
                <c:pt idx="750">
                  <c:v>752</c:v>
                </c:pt>
                <c:pt idx="751">
                  <c:v>753</c:v>
                </c:pt>
                <c:pt idx="752">
                  <c:v>754</c:v>
                </c:pt>
                <c:pt idx="753">
                  <c:v>755</c:v>
                </c:pt>
                <c:pt idx="754">
                  <c:v>756</c:v>
                </c:pt>
                <c:pt idx="755">
                  <c:v>757</c:v>
                </c:pt>
                <c:pt idx="756">
                  <c:v>758</c:v>
                </c:pt>
                <c:pt idx="757">
                  <c:v>759</c:v>
                </c:pt>
                <c:pt idx="758">
                  <c:v>760</c:v>
                </c:pt>
                <c:pt idx="759">
                  <c:v>761</c:v>
                </c:pt>
                <c:pt idx="760">
                  <c:v>762</c:v>
                </c:pt>
                <c:pt idx="761">
                  <c:v>763</c:v>
                </c:pt>
                <c:pt idx="762">
                  <c:v>764</c:v>
                </c:pt>
                <c:pt idx="763">
                  <c:v>765</c:v>
                </c:pt>
                <c:pt idx="764">
                  <c:v>766</c:v>
                </c:pt>
                <c:pt idx="765">
                  <c:v>767</c:v>
                </c:pt>
                <c:pt idx="766">
                  <c:v>768</c:v>
                </c:pt>
                <c:pt idx="767">
                  <c:v>769</c:v>
                </c:pt>
                <c:pt idx="768">
                  <c:v>770</c:v>
                </c:pt>
                <c:pt idx="769">
                  <c:v>771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  <c:pt idx="4097">
                  <c:v>4097</c:v>
                </c:pt>
                <c:pt idx="4098">
                  <c:v>4098</c:v>
                </c:pt>
                <c:pt idx="4099">
                  <c:v>4099</c:v>
                </c:pt>
                <c:pt idx="4100">
                  <c:v>4100</c:v>
                </c:pt>
                <c:pt idx="4101">
                  <c:v>4101</c:v>
                </c:pt>
                <c:pt idx="4102">
                  <c:v>4102</c:v>
                </c:pt>
                <c:pt idx="4103">
                  <c:v>4103</c:v>
                </c:pt>
                <c:pt idx="4104">
                  <c:v>4104</c:v>
                </c:pt>
                <c:pt idx="4105">
                  <c:v>4105</c:v>
                </c:pt>
                <c:pt idx="4106">
                  <c:v>4106</c:v>
                </c:pt>
                <c:pt idx="4107">
                  <c:v>4107</c:v>
                </c:pt>
                <c:pt idx="4108">
                  <c:v>4108</c:v>
                </c:pt>
                <c:pt idx="4109">
                  <c:v>4109</c:v>
                </c:pt>
                <c:pt idx="4110">
                  <c:v>4110</c:v>
                </c:pt>
                <c:pt idx="4111">
                  <c:v>4111</c:v>
                </c:pt>
                <c:pt idx="4112">
                  <c:v>4112</c:v>
                </c:pt>
                <c:pt idx="4113">
                  <c:v>4113</c:v>
                </c:pt>
                <c:pt idx="4114">
                  <c:v>4114</c:v>
                </c:pt>
                <c:pt idx="4115">
                  <c:v>4115</c:v>
                </c:pt>
                <c:pt idx="4116">
                  <c:v>4116</c:v>
                </c:pt>
                <c:pt idx="4117">
                  <c:v>4117</c:v>
                </c:pt>
                <c:pt idx="4118">
                  <c:v>4118</c:v>
                </c:pt>
                <c:pt idx="4119">
                  <c:v>4119</c:v>
                </c:pt>
                <c:pt idx="4120">
                  <c:v>4120</c:v>
                </c:pt>
                <c:pt idx="4121">
                  <c:v>4121</c:v>
                </c:pt>
                <c:pt idx="4122">
                  <c:v>4122</c:v>
                </c:pt>
                <c:pt idx="4123">
                  <c:v>4123</c:v>
                </c:pt>
                <c:pt idx="4124">
                  <c:v>4124</c:v>
                </c:pt>
                <c:pt idx="4125">
                  <c:v>4125</c:v>
                </c:pt>
                <c:pt idx="4126">
                  <c:v>4126</c:v>
                </c:pt>
                <c:pt idx="4127">
                  <c:v>4127</c:v>
                </c:pt>
                <c:pt idx="4128">
                  <c:v>4128</c:v>
                </c:pt>
                <c:pt idx="4129">
                  <c:v>4129</c:v>
                </c:pt>
                <c:pt idx="4130">
                  <c:v>4130</c:v>
                </c:pt>
                <c:pt idx="4131">
                  <c:v>4131</c:v>
                </c:pt>
                <c:pt idx="4132">
                  <c:v>4132</c:v>
                </c:pt>
                <c:pt idx="4133">
                  <c:v>4133</c:v>
                </c:pt>
                <c:pt idx="4134">
                  <c:v>4134</c:v>
                </c:pt>
                <c:pt idx="4135">
                  <c:v>4135</c:v>
                </c:pt>
                <c:pt idx="4136">
                  <c:v>4136</c:v>
                </c:pt>
                <c:pt idx="4137">
                  <c:v>4137</c:v>
                </c:pt>
                <c:pt idx="4138">
                  <c:v>4138</c:v>
                </c:pt>
                <c:pt idx="4139">
                  <c:v>4139</c:v>
                </c:pt>
                <c:pt idx="4140">
                  <c:v>4140</c:v>
                </c:pt>
                <c:pt idx="4141">
                  <c:v>4141</c:v>
                </c:pt>
                <c:pt idx="4142">
                  <c:v>4142</c:v>
                </c:pt>
                <c:pt idx="4143">
                  <c:v>4143</c:v>
                </c:pt>
                <c:pt idx="4144">
                  <c:v>4144</c:v>
                </c:pt>
                <c:pt idx="4145">
                  <c:v>4145</c:v>
                </c:pt>
                <c:pt idx="4146">
                  <c:v>4146</c:v>
                </c:pt>
                <c:pt idx="4147">
                  <c:v>4147</c:v>
                </c:pt>
                <c:pt idx="4148">
                  <c:v>4148</c:v>
                </c:pt>
                <c:pt idx="4149">
                  <c:v>4149</c:v>
                </c:pt>
                <c:pt idx="4150">
                  <c:v>4150</c:v>
                </c:pt>
                <c:pt idx="4151">
                  <c:v>4151</c:v>
                </c:pt>
                <c:pt idx="4152">
                  <c:v>4152</c:v>
                </c:pt>
                <c:pt idx="4153">
                  <c:v>4153</c:v>
                </c:pt>
                <c:pt idx="4154">
                  <c:v>4154</c:v>
                </c:pt>
                <c:pt idx="4155">
                  <c:v>4155</c:v>
                </c:pt>
                <c:pt idx="4156">
                  <c:v>4156</c:v>
                </c:pt>
                <c:pt idx="4157">
                  <c:v>4157</c:v>
                </c:pt>
                <c:pt idx="4158">
                  <c:v>4158</c:v>
                </c:pt>
                <c:pt idx="4159">
                  <c:v>4159</c:v>
                </c:pt>
                <c:pt idx="4160">
                  <c:v>4160</c:v>
                </c:pt>
                <c:pt idx="4161">
                  <c:v>4161</c:v>
                </c:pt>
                <c:pt idx="4162">
                  <c:v>4162</c:v>
                </c:pt>
                <c:pt idx="4163">
                  <c:v>4163</c:v>
                </c:pt>
                <c:pt idx="4164">
                  <c:v>4164</c:v>
                </c:pt>
                <c:pt idx="4165">
                  <c:v>4165</c:v>
                </c:pt>
                <c:pt idx="4166">
                  <c:v>4166</c:v>
                </c:pt>
                <c:pt idx="4167">
                  <c:v>4167</c:v>
                </c:pt>
                <c:pt idx="4168">
                  <c:v>4168</c:v>
                </c:pt>
                <c:pt idx="4169">
                  <c:v>4169</c:v>
                </c:pt>
                <c:pt idx="4170">
                  <c:v>4170</c:v>
                </c:pt>
                <c:pt idx="4171">
                  <c:v>4171</c:v>
                </c:pt>
                <c:pt idx="4172">
                  <c:v>4172</c:v>
                </c:pt>
                <c:pt idx="4173">
                  <c:v>4173</c:v>
                </c:pt>
                <c:pt idx="4174">
                  <c:v>4174</c:v>
                </c:pt>
                <c:pt idx="4175">
                  <c:v>4175</c:v>
                </c:pt>
                <c:pt idx="4176">
                  <c:v>4176</c:v>
                </c:pt>
                <c:pt idx="4177">
                  <c:v>4177</c:v>
                </c:pt>
                <c:pt idx="4178">
                  <c:v>4178</c:v>
                </c:pt>
                <c:pt idx="4179">
                  <c:v>4179</c:v>
                </c:pt>
                <c:pt idx="4180">
                  <c:v>4180</c:v>
                </c:pt>
                <c:pt idx="4181">
                  <c:v>4181</c:v>
                </c:pt>
                <c:pt idx="4182">
                  <c:v>4182</c:v>
                </c:pt>
                <c:pt idx="4183">
                  <c:v>4183</c:v>
                </c:pt>
                <c:pt idx="4184">
                  <c:v>4184</c:v>
                </c:pt>
                <c:pt idx="4185">
                  <c:v>4185</c:v>
                </c:pt>
                <c:pt idx="4186">
                  <c:v>4186</c:v>
                </c:pt>
                <c:pt idx="4187">
                  <c:v>4187</c:v>
                </c:pt>
                <c:pt idx="4188">
                  <c:v>4188</c:v>
                </c:pt>
                <c:pt idx="4189">
                  <c:v>4189</c:v>
                </c:pt>
                <c:pt idx="4190">
                  <c:v>4190</c:v>
                </c:pt>
                <c:pt idx="4191">
                  <c:v>4191</c:v>
                </c:pt>
                <c:pt idx="4192">
                  <c:v>4192</c:v>
                </c:pt>
                <c:pt idx="4193">
                  <c:v>4193</c:v>
                </c:pt>
                <c:pt idx="4194">
                  <c:v>4194</c:v>
                </c:pt>
                <c:pt idx="4195">
                  <c:v>4195</c:v>
                </c:pt>
                <c:pt idx="4196">
                  <c:v>4196</c:v>
                </c:pt>
                <c:pt idx="4197">
                  <c:v>4197</c:v>
                </c:pt>
                <c:pt idx="4198">
                  <c:v>4198</c:v>
                </c:pt>
                <c:pt idx="4199">
                  <c:v>4199</c:v>
                </c:pt>
                <c:pt idx="4200">
                  <c:v>4200</c:v>
                </c:pt>
                <c:pt idx="4201">
                  <c:v>4201</c:v>
                </c:pt>
                <c:pt idx="4202">
                  <c:v>4202</c:v>
                </c:pt>
                <c:pt idx="4203">
                  <c:v>4203</c:v>
                </c:pt>
                <c:pt idx="4204">
                  <c:v>4204</c:v>
                </c:pt>
                <c:pt idx="4205">
                  <c:v>4205</c:v>
                </c:pt>
                <c:pt idx="4206">
                  <c:v>4206</c:v>
                </c:pt>
                <c:pt idx="4207">
                  <c:v>4207</c:v>
                </c:pt>
                <c:pt idx="4208">
                  <c:v>4208</c:v>
                </c:pt>
                <c:pt idx="4209">
                  <c:v>4209</c:v>
                </c:pt>
                <c:pt idx="4210">
                  <c:v>4210</c:v>
                </c:pt>
                <c:pt idx="4211">
                  <c:v>4211</c:v>
                </c:pt>
                <c:pt idx="4212">
                  <c:v>4212</c:v>
                </c:pt>
                <c:pt idx="4213">
                  <c:v>4213</c:v>
                </c:pt>
                <c:pt idx="4214">
                  <c:v>4214</c:v>
                </c:pt>
                <c:pt idx="4215">
                  <c:v>4215</c:v>
                </c:pt>
                <c:pt idx="4216">
                  <c:v>4216</c:v>
                </c:pt>
                <c:pt idx="4217">
                  <c:v>4217</c:v>
                </c:pt>
                <c:pt idx="4218">
                  <c:v>4218</c:v>
                </c:pt>
                <c:pt idx="4219">
                  <c:v>4219</c:v>
                </c:pt>
                <c:pt idx="4220">
                  <c:v>4220</c:v>
                </c:pt>
                <c:pt idx="4221">
                  <c:v>4221</c:v>
                </c:pt>
                <c:pt idx="4222">
                  <c:v>4222</c:v>
                </c:pt>
                <c:pt idx="4223">
                  <c:v>4223</c:v>
                </c:pt>
                <c:pt idx="4224">
                  <c:v>4224</c:v>
                </c:pt>
                <c:pt idx="4225">
                  <c:v>4225</c:v>
                </c:pt>
                <c:pt idx="4226">
                  <c:v>4226</c:v>
                </c:pt>
                <c:pt idx="4227">
                  <c:v>4227</c:v>
                </c:pt>
                <c:pt idx="4228">
                  <c:v>4228</c:v>
                </c:pt>
                <c:pt idx="4229">
                  <c:v>4229</c:v>
                </c:pt>
                <c:pt idx="4230">
                  <c:v>4230</c:v>
                </c:pt>
                <c:pt idx="4231">
                  <c:v>4231</c:v>
                </c:pt>
                <c:pt idx="4232">
                  <c:v>4232</c:v>
                </c:pt>
                <c:pt idx="4233">
                  <c:v>4233</c:v>
                </c:pt>
                <c:pt idx="4234">
                  <c:v>4234</c:v>
                </c:pt>
                <c:pt idx="4235">
                  <c:v>4235</c:v>
                </c:pt>
                <c:pt idx="4236">
                  <c:v>4236</c:v>
                </c:pt>
                <c:pt idx="4237">
                  <c:v>4237</c:v>
                </c:pt>
                <c:pt idx="4238">
                  <c:v>4238</c:v>
                </c:pt>
                <c:pt idx="4239">
                  <c:v>4239</c:v>
                </c:pt>
                <c:pt idx="4240">
                  <c:v>4240</c:v>
                </c:pt>
                <c:pt idx="4241">
                  <c:v>4241</c:v>
                </c:pt>
                <c:pt idx="4242">
                  <c:v>4242</c:v>
                </c:pt>
                <c:pt idx="4243">
                  <c:v>4243</c:v>
                </c:pt>
                <c:pt idx="4244">
                  <c:v>4244</c:v>
                </c:pt>
                <c:pt idx="4245">
                  <c:v>4245</c:v>
                </c:pt>
                <c:pt idx="4246">
                  <c:v>4246</c:v>
                </c:pt>
                <c:pt idx="4247">
                  <c:v>4247</c:v>
                </c:pt>
                <c:pt idx="4248">
                  <c:v>4248</c:v>
                </c:pt>
                <c:pt idx="4249">
                  <c:v>4249</c:v>
                </c:pt>
                <c:pt idx="4250">
                  <c:v>4250</c:v>
                </c:pt>
                <c:pt idx="4251">
                  <c:v>4251</c:v>
                </c:pt>
                <c:pt idx="4252">
                  <c:v>4252</c:v>
                </c:pt>
                <c:pt idx="4253">
                  <c:v>4253</c:v>
                </c:pt>
                <c:pt idx="4254">
                  <c:v>4254</c:v>
                </c:pt>
                <c:pt idx="4255">
                  <c:v>4255</c:v>
                </c:pt>
                <c:pt idx="4256">
                  <c:v>4256</c:v>
                </c:pt>
                <c:pt idx="4257">
                  <c:v>4257</c:v>
                </c:pt>
                <c:pt idx="4258">
                  <c:v>4258</c:v>
                </c:pt>
                <c:pt idx="4259">
                  <c:v>4259</c:v>
                </c:pt>
                <c:pt idx="4260">
                  <c:v>4260</c:v>
                </c:pt>
                <c:pt idx="4261">
                  <c:v>4261</c:v>
                </c:pt>
                <c:pt idx="4262">
                  <c:v>4262</c:v>
                </c:pt>
                <c:pt idx="4263">
                  <c:v>4263</c:v>
                </c:pt>
                <c:pt idx="4264">
                  <c:v>4264</c:v>
                </c:pt>
                <c:pt idx="4265">
                  <c:v>4265</c:v>
                </c:pt>
                <c:pt idx="4266">
                  <c:v>4266</c:v>
                </c:pt>
                <c:pt idx="4267">
                  <c:v>4267</c:v>
                </c:pt>
                <c:pt idx="4268">
                  <c:v>4268</c:v>
                </c:pt>
                <c:pt idx="4269">
                  <c:v>4269</c:v>
                </c:pt>
                <c:pt idx="4270">
                  <c:v>4270</c:v>
                </c:pt>
                <c:pt idx="4271">
                  <c:v>4271</c:v>
                </c:pt>
                <c:pt idx="4272">
                  <c:v>4272</c:v>
                </c:pt>
                <c:pt idx="4273">
                  <c:v>4273</c:v>
                </c:pt>
                <c:pt idx="4274">
                  <c:v>4274</c:v>
                </c:pt>
                <c:pt idx="4275">
                  <c:v>4275</c:v>
                </c:pt>
                <c:pt idx="4276">
                  <c:v>4276</c:v>
                </c:pt>
                <c:pt idx="4277">
                  <c:v>4277</c:v>
                </c:pt>
                <c:pt idx="4278">
                  <c:v>4278</c:v>
                </c:pt>
                <c:pt idx="4279">
                  <c:v>4279</c:v>
                </c:pt>
                <c:pt idx="4280">
                  <c:v>4280</c:v>
                </c:pt>
                <c:pt idx="4281">
                  <c:v>4281</c:v>
                </c:pt>
                <c:pt idx="4282">
                  <c:v>4282</c:v>
                </c:pt>
                <c:pt idx="4283">
                  <c:v>4283</c:v>
                </c:pt>
                <c:pt idx="4284">
                  <c:v>4284</c:v>
                </c:pt>
                <c:pt idx="4285">
                  <c:v>4285</c:v>
                </c:pt>
                <c:pt idx="4286">
                  <c:v>4286</c:v>
                </c:pt>
                <c:pt idx="4287">
                  <c:v>4287</c:v>
                </c:pt>
                <c:pt idx="4288">
                  <c:v>4288</c:v>
                </c:pt>
                <c:pt idx="4289">
                  <c:v>4289</c:v>
                </c:pt>
                <c:pt idx="4290">
                  <c:v>4290</c:v>
                </c:pt>
                <c:pt idx="4291">
                  <c:v>4291</c:v>
                </c:pt>
                <c:pt idx="4292">
                  <c:v>4292</c:v>
                </c:pt>
                <c:pt idx="4293">
                  <c:v>4293</c:v>
                </c:pt>
                <c:pt idx="4294">
                  <c:v>4294</c:v>
                </c:pt>
                <c:pt idx="4295">
                  <c:v>4295</c:v>
                </c:pt>
                <c:pt idx="4296">
                  <c:v>4296</c:v>
                </c:pt>
                <c:pt idx="4297">
                  <c:v>4297</c:v>
                </c:pt>
                <c:pt idx="4298">
                  <c:v>4298</c:v>
                </c:pt>
                <c:pt idx="4299">
                  <c:v>4299</c:v>
                </c:pt>
                <c:pt idx="4300">
                  <c:v>4300</c:v>
                </c:pt>
                <c:pt idx="4301">
                  <c:v>4301</c:v>
                </c:pt>
                <c:pt idx="4302">
                  <c:v>4302</c:v>
                </c:pt>
                <c:pt idx="4303">
                  <c:v>4303</c:v>
                </c:pt>
                <c:pt idx="4304">
                  <c:v>4304</c:v>
                </c:pt>
                <c:pt idx="4305">
                  <c:v>4305</c:v>
                </c:pt>
                <c:pt idx="4306">
                  <c:v>4306</c:v>
                </c:pt>
                <c:pt idx="4307">
                  <c:v>4307</c:v>
                </c:pt>
                <c:pt idx="4308">
                  <c:v>4308</c:v>
                </c:pt>
                <c:pt idx="4309">
                  <c:v>4309</c:v>
                </c:pt>
                <c:pt idx="4310">
                  <c:v>4310</c:v>
                </c:pt>
                <c:pt idx="4311">
                  <c:v>4311</c:v>
                </c:pt>
                <c:pt idx="4312">
                  <c:v>4312</c:v>
                </c:pt>
                <c:pt idx="4313">
                  <c:v>4313</c:v>
                </c:pt>
                <c:pt idx="4314">
                  <c:v>4314</c:v>
                </c:pt>
                <c:pt idx="4315">
                  <c:v>4315</c:v>
                </c:pt>
                <c:pt idx="4316">
                  <c:v>4316</c:v>
                </c:pt>
                <c:pt idx="4317">
                  <c:v>4317</c:v>
                </c:pt>
                <c:pt idx="4318">
                  <c:v>4318</c:v>
                </c:pt>
                <c:pt idx="4319">
                  <c:v>4319</c:v>
                </c:pt>
                <c:pt idx="4320">
                  <c:v>4320</c:v>
                </c:pt>
                <c:pt idx="4321">
                  <c:v>4321</c:v>
                </c:pt>
                <c:pt idx="4322">
                  <c:v>4322</c:v>
                </c:pt>
                <c:pt idx="4323">
                  <c:v>4323</c:v>
                </c:pt>
                <c:pt idx="4324">
                  <c:v>4324</c:v>
                </c:pt>
                <c:pt idx="4325">
                  <c:v>4325</c:v>
                </c:pt>
                <c:pt idx="4326">
                  <c:v>4326</c:v>
                </c:pt>
                <c:pt idx="4327">
                  <c:v>4327</c:v>
                </c:pt>
                <c:pt idx="4328">
                  <c:v>4328</c:v>
                </c:pt>
                <c:pt idx="4329">
                  <c:v>4329</c:v>
                </c:pt>
                <c:pt idx="4330">
                  <c:v>4330</c:v>
                </c:pt>
                <c:pt idx="4331">
                  <c:v>4331</c:v>
                </c:pt>
                <c:pt idx="4332">
                  <c:v>4332</c:v>
                </c:pt>
                <c:pt idx="4333">
                  <c:v>4333</c:v>
                </c:pt>
                <c:pt idx="4334">
                  <c:v>4334</c:v>
                </c:pt>
                <c:pt idx="4335">
                  <c:v>4335</c:v>
                </c:pt>
                <c:pt idx="4336">
                  <c:v>4336</c:v>
                </c:pt>
                <c:pt idx="4337">
                  <c:v>4337</c:v>
                </c:pt>
                <c:pt idx="4338">
                  <c:v>4338</c:v>
                </c:pt>
                <c:pt idx="4339">
                  <c:v>4339</c:v>
                </c:pt>
                <c:pt idx="4340">
                  <c:v>4340</c:v>
                </c:pt>
                <c:pt idx="4341">
                  <c:v>4341</c:v>
                </c:pt>
                <c:pt idx="4342">
                  <c:v>4342</c:v>
                </c:pt>
                <c:pt idx="4343">
                  <c:v>4343</c:v>
                </c:pt>
                <c:pt idx="4344">
                  <c:v>4344</c:v>
                </c:pt>
                <c:pt idx="4345">
                  <c:v>4345</c:v>
                </c:pt>
                <c:pt idx="4346">
                  <c:v>4346</c:v>
                </c:pt>
                <c:pt idx="4347">
                  <c:v>4347</c:v>
                </c:pt>
                <c:pt idx="4348">
                  <c:v>4348</c:v>
                </c:pt>
                <c:pt idx="4349">
                  <c:v>4349</c:v>
                </c:pt>
                <c:pt idx="4350">
                  <c:v>4350</c:v>
                </c:pt>
                <c:pt idx="4351">
                  <c:v>4351</c:v>
                </c:pt>
                <c:pt idx="4352">
                  <c:v>4352</c:v>
                </c:pt>
                <c:pt idx="4353">
                  <c:v>4353</c:v>
                </c:pt>
                <c:pt idx="4354">
                  <c:v>4354</c:v>
                </c:pt>
                <c:pt idx="4355">
                  <c:v>4355</c:v>
                </c:pt>
                <c:pt idx="4356">
                  <c:v>4356</c:v>
                </c:pt>
                <c:pt idx="4357">
                  <c:v>4357</c:v>
                </c:pt>
                <c:pt idx="4358">
                  <c:v>4358</c:v>
                </c:pt>
                <c:pt idx="4359">
                  <c:v>4359</c:v>
                </c:pt>
                <c:pt idx="4360">
                  <c:v>4360</c:v>
                </c:pt>
                <c:pt idx="4361">
                  <c:v>4361</c:v>
                </c:pt>
                <c:pt idx="4362">
                  <c:v>4362</c:v>
                </c:pt>
                <c:pt idx="4363">
                  <c:v>4363</c:v>
                </c:pt>
                <c:pt idx="4364">
                  <c:v>4364</c:v>
                </c:pt>
                <c:pt idx="4365">
                  <c:v>4365</c:v>
                </c:pt>
                <c:pt idx="4366">
                  <c:v>4366</c:v>
                </c:pt>
                <c:pt idx="4367">
                  <c:v>4367</c:v>
                </c:pt>
                <c:pt idx="4368">
                  <c:v>4368</c:v>
                </c:pt>
                <c:pt idx="4369">
                  <c:v>4369</c:v>
                </c:pt>
                <c:pt idx="4370">
                  <c:v>4370</c:v>
                </c:pt>
                <c:pt idx="4371">
                  <c:v>4371</c:v>
                </c:pt>
                <c:pt idx="4372">
                  <c:v>4372</c:v>
                </c:pt>
                <c:pt idx="4373">
                  <c:v>4373</c:v>
                </c:pt>
                <c:pt idx="4374">
                  <c:v>4374</c:v>
                </c:pt>
                <c:pt idx="4375">
                  <c:v>4375</c:v>
                </c:pt>
                <c:pt idx="4376">
                  <c:v>4376</c:v>
                </c:pt>
                <c:pt idx="4377">
                  <c:v>4377</c:v>
                </c:pt>
                <c:pt idx="4378">
                  <c:v>4378</c:v>
                </c:pt>
                <c:pt idx="4379">
                  <c:v>4379</c:v>
                </c:pt>
                <c:pt idx="4380">
                  <c:v>4380</c:v>
                </c:pt>
                <c:pt idx="4381">
                  <c:v>4381</c:v>
                </c:pt>
                <c:pt idx="4382">
                  <c:v>4382</c:v>
                </c:pt>
                <c:pt idx="4383">
                  <c:v>4383</c:v>
                </c:pt>
                <c:pt idx="4384">
                  <c:v>4384</c:v>
                </c:pt>
                <c:pt idx="4385">
                  <c:v>4385</c:v>
                </c:pt>
                <c:pt idx="4386">
                  <c:v>4386</c:v>
                </c:pt>
                <c:pt idx="4387">
                  <c:v>4387</c:v>
                </c:pt>
                <c:pt idx="4388">
                  <c:v>4388</c:v>
                </c:pt>
                <c:pt idx="4389">
                  <c:v>4389</c:v>
                </c:pt>
                <c:pt idx="4390">
                  <c:v>4390</c:v>
                </c:pt>
                <c:pt idx="4391">
                  <c:v>4391</c:v>
                </c:pt>
                <c:pt idx="4392">
                  <c:v>4392</c:v>
                </c:pt>
                <c:pt idx="4393">
                  <c:v>4393</c:v>
                </c:pt>
                <c:pt idx="4394">
                  <c:v>4394</c:v>
                </c:pt>
                <c:pt idx="4395">
                  <c:v>4395</c:v>
                </c:pt>
                <c:pt idx="4396">
                  <c:v>4396</c:v>
                </c:pt>
                <c:pt idx="4397">
                  <c:v>4397</c:v>
                </c:pt>
                <c:pt idx="4398">
                  <c:v>4398</c:v>
                </c:pt>
                <c:pt idx="4399">
                  <c:v>4399</c:v>
                </c:pt>
                <c:pt idx="4400">
                  <c:v>4400</c:v>
                </c:pt>
              </c:numCache>
            </c:numRef>
          </c:xVal>
          <c:yVal>
            <c:numRef>
              <c:f>IG1_PdownF!$E$2:$E$4402</c:f>
              <c:numCache>
                <c:formatCode>General</c:formatCode>
                <c:ptCount val="4401"/>
                <c:pt idx="0">
                  <c:v>6.4992826842106163E-7</c:v>
                </c:pt>
                <c:pt idx="1">
                  <c:v>5.234538722222262E-7</c:v>
                </c:pt>
                <c:pt idx="2">
                  <c:v>4.6216805094339849E-7</c:v>
                </c:pt>
                <c:pt idx="3">
                  <c:v>4.1835203653846621E-7</c:v>
                </c:pt>
                <c:pt idx="4">
                  <c:v>3.8574639629630014E-7</c:v>
                </c:pt>
                <c:pt idx="5">
                  <c:v>3.5825195185185522E-7</c:v>
                </c:pt>
                <c:pt idx="6">
                  <c:v>3.3648760000000222E-7</c:v>
                </c:pt>
                <c:pt idx="7">
                  <c:v>3.1752251379310549E-7</c:v>
                </c:pt>
                <c:pt idx="8">
                  <c:v>3.0258919090909377E-7</c:v>
                </c:pt>
                <c:pt idx="9">
                  <c:v>2.9026617142857321E-7</c:v>
                </c:pt>
                <c:pt idx="10">
                  <c:v>2.7980354827586424E-7</c:v>
                </c:pt>
                <c:pt idx="11">
                  <c:v>2.702564581818206E-7</c:v>
                </c:pt>
                <c:pt idx="12">
                  <c:v>2.6290379629630008E-7</c:v>
                </c:pt>
                <c:pt idx="13">
                  <c:v>2.5567934528302095E-7</c:v>
                </c:pt>
                <c:pt idx="14">
                  <c:v>2.5063343333333544E-7</c:v>
                </c:pt>
                <c:pt idx="15">
                  <c:v>2.4546150350877275E-7</c:v>
                </c:pt>
                <c:pt idx="16">
                  <c:v>2.4025379444444692E-7</c:v>
                </c:pt>
                <c:pt idx="17">
                  <c:v>2.3586615714285866E-7</c:v>
                </c:pt>
                <c:pt idx="18">
                  <c:v>2.3235750000000207E-7</c:v>
                </c:pt>
                <c:pt idx="19">
                  <c:v>2.2849295357143095E-7</c:v>
                </c:pt>
                <c:pt idx="20">
                  <c:v>2.2459632641509705E-7</c:v>
                </c:pt>
                <c:pt idx="21">
                  <c:v>2.2093098545454814E-7</c:v>
                </c:pt>
                <c:pt idx="22">
                  <c:v>2.1769264814815017E-7</c:v>
                </c:pt>
                <c:pt idx="23">
                  <c:v>2.1456671403508909E-7</c:v>
                </c:pt>
                <c:pt idx="24">
                  <c:v>2.1157823636363818E-7</c:v>
                </c:pt>
                <c:pt idx="25">
                  <c:v>2.0871212758621068E-7</c:v>
                </c:pt>
                <c:pt idx="26">
                  <c:v>2.0642043518518754E-7</c:v>
                </c:pt>
                <c:pt idx="27">
                  <c:v>2.0300900892857259E-7</c:v>
                </c:pt>
                <c:pt idx="28">
                  <c:v>2.006800927272737E-7</c:v>
                </c:pt>
                <c:pt idx="29">
                  <c:v>1.9805293018868121E-7</c:v>
                </c:pt>
                <c:pt idx="30">
                  <c:v>1.9579464545454686E-7</c:v>
                </c:pt>
                <c:pt idx="31">
                  <c:v>1.9332232222222364E-7</c:v>
                </c:pt>
                <c:pt idx="32">
                  <c:v>1.9119473035714447E-7</c:v>
                </c:pt>
                <c:pt idx="33">
                  <c:v>1.8878277307692462E-7</c:v>
                </c:pt>
                <c:pt idx="34">
                  <c:v>1.866537444444461E-7</c:v>
                </c:pt>
                <c:pt idx="35">
                  <c:v>1.8467094181818343E-7</c:v>
                </c:pt>
                <c:pt idx="36">
                  <c:v>1.8297373333333499E-7</c:v>
                </c:pt>
                <c:pt idx="37">
                  <c:v>1.8091805000000175E-7</c:v>
                </c:pt>
                <c:pt idx="38">
                  <c:v>1.790804357142865E-7</c:v>
                </c:pt>
                <c:pt idx="39">
                  <c:v>1.7714217719298353E-7</c:v>
                </c:pt>
                <c:pt idx="40">
                  <c:v>1.7541138113207744E-7</c:v>
                </c:pt>
                <c:pt idx="41">
                  <c:v>1.7392270943396345E-7</c:v>
                </c:pt>
                <c:pt idx="42">
                  <c:v>1.7176188909091016E-7</c:v>
                </c:pt>
                <c:pt idx="43">
                  <c:v>1.7056305185185319E-7</c:v>
                </c:pt>
                <c:pt idx="44">
                  <c:v>1.685745764705901E-7</c:v>
                </c:pt>
                <c:pt idx="45">
                  <c:v>1.673036303571443E-7</c:v>
                </c:pt>
                <c:pt idx="46">
                  <c:v>1.6549289642857364E-7</c:v>
                </c:pt>
                <c:pt idx="47">
                  <c:v>1.6422810526315955E-7</c:v>
                </c:pt>
                <c:pt idx="48">
                  <c:v>1.6259815094339774E-7</c:v>
                </c:pt>
                <c:pt idx="49">
                  <c:v>1.6166076785714439E-7</c:v>
                </c:pt>
                <c:pt idx="50">
                  <c:v>1.6042967777777906E-7</c:v>
                </c:pt>
                <c:pt idx="51">
                  <c:v>1.5862597222222387E-7</c:v>
                </c:pt>
                <c:pt idx="52">
                  <c:v>1.5690742777777858E-7</c:v>
                </c:pt>
                <c:pt idx="53">
                  <c:v>1.5599624150943464E-7</c:v>
                </c:pt>
                <c:pt idx="54">
                  <c:v>1.5440894285714455E-7</c:v>
                </c:pt>
                <c:pt idx="55">
                  <c:v>1.5366250892857292E-7</c:v>
                </c:pt>
                <c:pt idx="56">
                  <c:v>1.520169943396243E-7</c:v>
                </c:pt>
                <c:pt idx="57">
                  <c:v>1.5109058490566193E-7</c:v>
                </c:pt>
                <c:pt idx="58">
                  <c:v>1.491188830188693E-7</c:v>
                </c:pt>
                <c:pt idx="59">
                  <c:v>1.4864911090909206E-7</c:v>
                </c:pt>
                <c:pt idx="60">
                  <c:v>1.4720742037037182E-7</c:v>
                </c:pt>
                <c:pt idx="61">
                  <c:v>1.4591965178571457E-7</c:v>
                </c:pt>
                <c:pt idx="62">
                  <c:v>1.4548704074074143E-7</c:v>
                </c:pt>
                <c:pt idx="63">
                  <c:v>1.4437692692307768E-7</c:v>
                </c:pt>
                <c:pt idx="64">
                  <c:v>1.4298148148148225E-7</c:v>
                </c:pt>
                <c:pt idx="65">
                  <c:v>1.4220370370370465E-7</c:v>
                </c:pt>
                <c:pt idx="66">
                  <c:v>1.4105660377358572E-7</c:v>
                </c:pt>
                <c:pt idx="67">
                  <c:v>1.4008035714285845E-7</c:v>
                </c:pt>
                <c:pt idx="68">
                  <c:v>1.3923518518518697E-7</c:v>
                </c:pt>
                <c:pt idx="69">
                  <c:v>1.3784642857142909E-7</c:v>
                </c:pt>
                <c:pt idx="70">
                  <c:v>1.3728620689655331E-7</c:v>
                </c:pt>
                <c:pt idx="71">
                  <c:v>1.3629807692307859E-7</c:v>
                </c:pt>
                <c:pt idx="72">
                  <c:v>1.3495370370370456E-7</c:v>
                </c:pt>
                <c:pt idx="73">
                  <c:v>1.3446071428571546E-7</c:v>
                </c:pt>
                <c:pt idx="74">
                  <c:v>1.3374909090909206E-7</c:v>
                </c:pt>
                <c:pt idx="75">
                  <c:v>1.3243636363636482E-7</c:v>
                </c:pt>
                <c:pt idx="76">
                  <c:v>1.3173962452830231E-7</c:v>
                </c:pt>
                <c:pt idx="77">
                  <c:v>1.3127647254902045E-7</c:v>
                </c:pt>
                <c:pt idx="78">
                  <c:v>1.3017895438596577E-7</c:v>
                </c:pt>
                <c:pt idx="79">
                  <c:v>1.2948422280701846E-7</c:v>
                </c:pt>
                <c:pt idx="80">
                  <c:v>1.2860743333333451E-7</c:v>
                </c:pt>
                <c:pt idx="81">
                  <c:v>1.2813685438596568E-7</c:v>
                </c:pt>
                <c:pt idx="82">
                  <c:v>1.2708654807692397E-7</c:v>
                </c:pt>
                <c:pt idx="83">
                  <c:v>1.2618364000000069E-7</c:v>
                </c:pt>
                <c:pt idx="84">
                  <c:v>1.2564630555555634E-7</c:v>
                </c:pt>
                <c:pt idx="85">
                  <c:v>1.2503393035714368E-7</c:v>
                </c:pt>
                <c:pt idx="86">
                  <c:v>1.2418035714285826E-7</c:v>
                </c:pt>
                <c:pt idx="87">
                  <c:v>1.2328181818181939E-7</c:v>
                </c:pt>
                <c:pt idx="88">
                  <c:v>1.2287800000000114E-7</c:v>
                </c:pt>
                <c:pt idx="89">
                  <c:v>1.2239811320754723E-7</c:v>
                </c:pt>
                <c:pt idx="90">
                  <c:v>1.2149615384615494E-7</c:v>
                </c:pt>
                <c:pt idx="91">
                  <c:v>1.2070714285714378E-7</c:v>
                </c:pt>
                <c:pt idx="92">
                  <c:v>1.201789473684218E-7</c:v>
                </c:pt>
                <c:pt idx="93">
                  <c:v>1.1924642857142891E-7</c:v>
                </c:pt>
                <c:pt idx="94">
                  <c:v>1.1887254901960885E-7</c:v>
                </c:pt>
                <c:pt idx="95">
                  <c:v>1.179264150943404E-7</c:v>
                </c:pt>
                <c:pt idx="96">
                  <c:v>1.1768392857142914E-7</c:v>
                </c:pt>
                <c:pt idx="97">
                  <c:v>1.1682363636363775E-7</c:v>
                </c:pt>
                <c:pt idx="98">
                  <c:v>1.1648867924528389E-7</c:v>
                </c:pt>
                <c:pt idx="99">
                  <c:v>1.1579000000000089E-7</c:v>
                </c:pt>
                <c:pt idx="100">
                  <c:v>1.1498750000000096E-7</c:v>
                </c:pt>
                <c:pt idx="101">
                  <c:v>1.1520192307692424E-7</c:v>
                </c:pt>
                <c:pt idx="102">
                  <c:v>1.13918181818183E-7</c:v>
                </c:pt>
                <c:pt idx="103">
                  <c:v>1.1352321428571513E-7</c:v>
                </c:pt>
                <c:pt idx="104">
                  <c:v>1.1313200000000084E-7</c:v>
                </c:pt>
                <c:pt idx="105">
                  <c:v>1.1233207547169893E-7</c:v>
                </c:pt>
                <c:pt idx="106">
                  <c:v>1.1134561403508876E-7</c:v>
                </c:pt>
                <c:pt idx="107">
                  <c:v>1.1131111111111217E-7</c:v>
                </c:pt>
                <c:pt idx="108">
                  <c:v>1.1080555555555694E-7</c:v>
                </c:pt>
                <c:pt idx="109">
                  <c:v>1.1061538461538608E-7</c:v>
                </c:pt>
                <c:pt idx="110">
                  <c:v>1.096296296296304E-7</c:v>
                </c:pt>
                <c:pt idx="111">
                  <c:v>1.0930769230769371E-7</c:v>
                </c:pt>
                <c:pt idx="112">
                  <c:v>1.0885000000000106E-7</c:v>
                </c:pt>
                <c:pt idx="113">
                  <c:v>1.0847358490566164E-7</c:v>
                </c:pt>
                <c:pt idx="114">
                  <c:v>1.0786851851851941E-7</c:v>
                </c:pt>
                <c:pt idx="115">
                  <c:v>1.0734210526315824E-7</c:v>
                </c:pt>
                <c:pt idx="116">
                  <c:v>1.0693272727272785E-7</c:v>
                </c:pt>
                <c:pt idx="117">
                  <c:v>1.0622631578947448E-7</c:v>
                </c:pt>
                <c:pt idx="118">
                  <c:v>1.0605102040816435E-7</c:v>
                </c:pt>
                <c:pt idx="119">
                  <c:v>1.0535849056603846E-7</c:v>
                </c:pt>
                <c:pt idx="120">
                  <c:v>1.0511578947368571E-7</c:v>
                </c:pt>
                <c:pt idx="121">
                  <c:v>1.0470000000000083E-7</c:v>
                </c:pt>
                <c:pt idx="122">
                  <c:v>1.0422777777777888E-7</c:v>
                </c:pt>
                <c:pt idx="123">
                  <c:v>1.036849056603784E-7</c:v>
                </c:pt>
                <c:pt idx="124">
                  <c:v>1.0313018867924544E-7</c:v>
                </c:pt>
                <c:pt idx="125">
                  <c:v>1.0287307692307806E-7</c:v>
                </c:pt>
                <c:pt idx="126">
                  <c:v>1.0238245614035175E-7</c:v>
                </c:pt>
                <c:pt idx="127">
                  <c:v>1.0195556000000071E-7</c:v>
                </c:pt>
                <c:pt idx="128">
                  <c:v>1.0140182581818276E-7</c:v>
                </c:pt>
                <c:pt idx="129">
                  <c:v>1.0120537629629725E-7</c:v>
                </c:pt>
                <c:pt idx="130">
                  <c:v>1.0080768016666779E-7</c:v>
                </c:pt>
                <c:pt idx="131">
                  <c:v>1.0056062755102064E-7</c:v>
                </c:pt>
                <c:pt idx="132">
                  <c:v>9.9905423800001078E-8</c:v>
                </c:pt>
                <c:pt idx="133">
                  <c:v>9.9682228813560163E-8</c:v>
                </c:pt>
                <c:pt idx="134">
                  <c:v>9.9336934363637488E-8</c:v>
                </c:pt>
                <c:pt idx="135">
                  <c:v>9.9013180000000562E-8</c:v>
                </c:pt>
                <c:pt idx="136">
                  <c:v>9.8248944363637574E-8</c:v>
                </c:pt>
                <c:pt idx="137">
                  <c:v>9.8090768727274274E-8</c:v>
                </c:pt>
                <c:pt idx="138">
                  <c:v>9.7910215263158069E-8</c:v>
                </c:pt>
                <c:pt idx="139">
                  <c:v>9.7362186607143034E-8</c:v>
                </c:pt>
                <c:pt idx="140">
                  <c:v>9.7071499818182614E-8</c:v>
                </c:pt>
                <c:pt idx="141">
                  <c:v>9.6473552105263984E-8</c:v>
                </c:pt>
                <c:pt idx="142">
                  <c:v>9.6265805932204615E-8</c:v>
                </c:pt>
                <c:pt idx="143">
                  <c:v>9.5719328035715115E-8</c:v>
                </c:pt>
                <c:pt idx="144">
                  <c:v>9.5551445964913774E-8</c:v>
                </c:pt>
                <c:pt idx="145">
                  <c:v>9.4937060526316883E-8</c:v>
                </c:pt>
                <c:pt idx="146">
                  <c:v>9.5220217719298891E-8</c:v>
                </c:pt>
                <c:pt idx="147">
                  <c:v>9.4301115000000661E-8</c:v>
                </c:pt>
                <c:pt idx="148">
                  <c:v>9.4254951818182966E-8</c:v>
                </c:pt>
                <c:pt idx="149">
                  <c:v>9.3925043035715408E-8</c:v>
                </c:pt>
                <c:pt idx="150">
                  <c:v>9.3575142857144113E-8</c:v>
                </c:pt>
                <c:pt idx="151">
                  <c:v>9.341504166666764E-8</c:v>
                </c:pt>
                <c:pt idx="152">
                  <c:v>9.2991470892858104E-8</c:v>
                </c:pt>
                <c:pt idx="153">
                  <c:v>9.2658768727274137E-8</c:v>
                </c:pt>
                <c:pt idx="154">
                  <c:v>9.2246523148148824E-8</c:v>
                </c:pt>
                <c:pt idx="155">
                  <c:v>9.1976357543860718E-8</c:v>
                </c:pt>
                <c:pt idx="156">
                  <c:v>9.1636832075473072E-8</c:v>
                </c:pt>
                <c:pt idx="157">
                  <c:v>9.1429350344828506E-8</c:v>
                </c:pt>
                <c:pt idx="158">
                  <c:v>9.1857626551725042E-8</c:v>
                </c:pt>
                <c:pt idx="159">
                  <c:v>9.0997234210526789E-8</c:v>
                </c:pt>
                <c:pt idx="160">
                  <c:v>9.0506468928572885E-8</c:v>
                </c:pt>
                <c:pt idx="161">
                  <c:v>9.0421360566038947E-8</c:v>
                </c:pt>
                <c:pt idx="162">
                  <c:v>9.0235212241380132E-8</c:v>
                </c:pt>
                <c:pt idx="163">
                  <c:v>8.9918742592593756E-8</c:v>
                </c:pt>
                <c:pt idx="164">
                  <c:v>8.9599669444445571E-8</c:v>
                </c:pt>
                <c:pt idx="165">
                  <c:v>8.9357538461539138E-8</c:v>
                </c:pt>
                <c:pt idx="166">
                  <c:v>8.9337836271187408E-8</c:v>
                </c:pt>
                <c:pt idx="167">
                  <c:v>8.8819162105264439E-8</c:v>
                </c:pt>
                <c:pt idx="168">
                  <c:v>8.8512765818182861E-8</c:v>
                </c:pt>
                <c:pt idx="169">
                  <c:v>8.8114586000000767E-8</c:v>
                </c:pt>
                <c:pt idx="170">
                  <c:v>8.7791038500000902E-8</c:v>
                </c:pt>
                <c:pt idx="171">
                  <c:v>8.7607230350878037E-8</c:v>
                </c:pt>
                <c:pt idx="172">
                  <c:v>8.7370794150943788E-8</c:v>
                </c:pt>
                <c:pt idx="173">
                  <c:v>8.7124680714286657E-8</c:v>
                </c:pt>
                <c:pt idx="174">
                  <c:v>8.7133723684210734E-8</c:v>
                </c:pt>
                <c:pt idx="175">
                  <c:v>8.6591148703704602E-8</c:v>
                </c:pt>
                <c:pt idx="176">
                  <c:v>8.6504401636364435E-8</c:v>
                </c:pt>
                <c:pt idx="177">
                  <c:v>8.5895651754386887E-8</c:v>
                </c:pt>
                <c:pt idx="178">
                  <c:v>8.5620715254238138E-8</c:v>
                </c:pt>
                <c:pt idx="179">
                  <c:v>8.5815225185186059E-8</c:v>
                </c:pt>
                <c:pt idx="180">
                  <c:v>8.533739754717078E-8</c:v>
                </c:pt>
                <c:pt idx="181">
                  <c:v>8.5314074035088389E-8</c:v>
                </c:pt>
                <c:pt idx="182">
                  <c:v>8.4866002631580079E-8</c:v>
                </c:pt>
                <c:pt idx="183">
                  <c:v>8.4851265789475052E-8</c:v>
                </c:pt>
                <c:pt idx="184">
                  <c:v>8.4212582545455291E-8</c:v>
                </c:pt>
                <c:pt idx="185">
                  <c:v>8.4322489622642067E-8</c:v>
                </c:pt>
                <c:pt idx="186">
                  <c:v>8.4146527894737496E-8</c:v>
                </c:pt>
                <c:pt idx="187">
                  <c:v>8.3871492727274038E-8</c:v>
                </c:pt>
                <c:pt idx="188">
                  <c:v>8.3405124912281574E-8</c:v>
                </c:pt>
                <c:pt idx="189">
                  <c:v>8.3584948245615256E-8</c:v>
                </c:pt>
                <c:pt idx="190">
                  <c:v>8.2994324285715032E-8</c:v>
                </c:pt>
                <c:pt idx="191">
                  <c:v>8.2841108571429286E-8</c:v>
                </c:pt>
                <c:pt idx="192">
                  <c:v>8.2543244528302283E-8</c:v>
                </c:pt>
                <c:pt idx="193">
                  <c:v>8.2360573392857989E-8</c:v>
                </c:pt>
                <c:pt idx="194">
                  <c:v>8.2068141896552187E-8</c:v>
                </c:pt>
                <c:pt idx="195">
                  <c:v>8.1849858214286587E-8</c:v>
                </c:pt>
                <c:pt idx="196">
                  <c:v>8.1878430892857878E-8</c:v>
                </c:pt>
                <c:pt idx="197">
                  <c:v>8.1563547192983513E-8</c:v>
                </c:pt>
                <c:pt idx="198">
                  <c:v>8.1467278620690431E-8</c:v>
                </c:pt>
                <c:pt idx="199">
                  <c:v>8.1047581228070716E-8</c:v>
                </c:pt>
                <c:pt idx="200">
                  <c:v>8.0851147592593638E-8</c:v>
                </c:pt>
                <c:pt idx="201">
                  <c:v>8.1278582727273528E-8</c:v>
                </c:pt>
                <c:pt idx="202">
                  <c:v>8.0643787857142867E-8</c:v>
                </c:pt>
                <c:pt idx="203">
                  <c:v>8.0290401454545751E-8</c:v>
                </c:pt>
                <c:pt idx="204">
                  <c:v>8.0289510350877782E-8</c:v>
                </c:pt>
                <c:pt idx="205">
                  <c:v>7.9895870166667319E-8</c:v>
                </c:pt>
                <c:pt idx="206">
                  <c:v>7.9770727586207742E-8</c:v>
                </c:pt>
                <c:pt idx="207">
                  <c:v>7.9772180535715132E-8</c:v>
                </c:pt>
                <c:pt idx="208">
                  <c:v>7.9315393214286606E-8</c:v>
                </c:pt>
                <c:pt idx="209">
                  <c:v>7.9268964821429558E-8</c:v>
                </c:pt>
                <c:pt idx="210">
                  <c:v>7.8828858627451407E-8</c:v>
                </c:pt>
                <c:pt idx="211">
                  <c:v>7.8834001551724909E-8</c:v>
                </c:pt>
                <c:pt idx="212">
                  <c:v>7.8539676428572138E-8</c:v>
                </c:pt>
                <c:pt idx="213">
                  <c:v>7.8489186949153207E-8</c:v>
                </c:pt>
                <c:pt idx="214">
                  <c:v>7.7960209473684827E-8</c:v>
                </c:pt>
                <c:pt idx="215">
                  <c:v>7.8092216181819061E-8</c:v>
                </c:pt>
                <c:pt idx="216">
                  <c:v>7.7767752982456931E-8</c:v>
                </c:pt>
                <c:pt idx="217">
                  <c:v>7.7574849259259712E-8</c:v>
                </c:pt>
                <c:pt idx="218">
                  <c:v>7.7711144629630367E-8</c:v>
                </c:pt>
                <c:pt idx="219">
                  <c:v>7.7259689482759138E-8</c:v>
                </c:pt>
                <c:pt idx="220">
                  <c:v>7.7275124181818781E-8</c:v>
                </c:pt>
                <c:pt idx="221">
                  <c:v>7.6720925714286376E-8</c:v>
                </c:pt>
                <c:pt idx="222">
                  <c:v>7.667894254545475E-8</c:v>
                </c:pt>
                <c:pt idx="223">
                  <c:v>7.6556034181819028E-8</c:v>
                </c:pt>
                <c:pt idx="224">
                  <c:v>7.6321352641509805E-8</c:v>
                </c:pt>
                <c:pt idx="225">
                  <c:v>7.634762537037088E-8</c:v>
                </c:pt>
                <c:pt idx="226">
                  <c:v>7.6582485094340322E-8</c:v>
                </c:pt>
                <c:pt idx="227">
                  <c:v>7.5837625000000844E-8</c:v>
                </c:pt>
                <c:pt idx="228">
                  <c:v>7.5885124000000748E-8</c:v>
                </c:pt>
                <c:pt idx="229">
                  <c:v>7.5644244035088258E-8</c:v>
                </c:pt>
                <c:pt idx="230">
                  <c:v>7.5435774259259899E-8</c:v>
                </c:pt>
                <c:pt idx="231">
                  <c:v>7.5586996964286553E-8</c:v>
                </c:pt>
                <c:pt idx="232">
                  <c:v>7.5087711964286568E-8</c:v>
                </c:pt>
                <c:pt idx="233">
                  <c:v>7.5143489090909664E-8</c:v>
                </c:pt>
                <c:pt idx="234">
                  <c:v>7.5062840877193743E-8</c:v>
                </c:pt>
                <c:pt idx="235">
                  <c:v>7.4637995555556342E-8</c:v>
                </c:pt>
                <c:pt idx="236">
                  <c:v>7.4508825862069486E-8</c:v>
                </c:pt>
                <c:pt idx="237">
                  <c:v>7.4486941636364413E-8</c:v>
                </c:pt>
                <c:pt idx="238">
                  <c:v>7.421392129629723E-8</c:v>
                </c:pt>
                <c:pt idx="239">
                  <c:v>7.4062761272728144E-8</c:v>
                </c:pt>
                <c:pt idx="240">
                  <c:v>7.3997445689655705E-8</c:v>
                </c:pt>
                <c:pt idx="241">
                  <c:v>7.4041049830509187E-8</c:v>
                </c:pt>
                <c:pt idx="242">
                  <c:v>7.3670208070175764E-8</c:v>
                </c:pt>
                <c:pt idx="243">
                  <c:v>7.3387069444445102E-8</c:v>
                </c:pt>
                <c:pt idx="244">
                  <c:v>7.3443246964286325E-8</c:v>
                </c:pt>
                <c:pt idx="245">
                  <c:v>7.2987624814815841E-8</c:v>
                </c:pt>
                <c:pt idx="246">
                  <c:v>7.3218068214286216E-8</c:v>
                </c:pt>
                <c:pt idx="247">
                  <c:v>7.2923427924529286E-8</c:v>
                </c:pt>
                <c:pt idx="248">
                  <c:v>7.2875119122807552E-8</c:v>
                </c:pt>
                <c:pt idx="249">
                  <c:v>7.2657175892857654E-8</c:v>
                </c:pt>
                <c:pt idx="250">
                  <c:v>7.2669354745763211E-8</c:v>
                </c:pt>
                <c:pt idx="251">
                  <c:v>7.225569169811398E-8</c:v>
                </c:pt>
                <c:pt idx="252">
                  <c:v>7.2205293859649947E-8</c:v>
                </c:pt>
                <c:pt idx="253">
                  <c:v>7.2077850181818789E-8</c:v>
                </c:pt>
                <c:pt idx="254">
                  <c:v>7.2043823793104013E-8</c:v>
                </c:pt>
                <c:pt idx="255">
                  <c:v>7.1749846111111546E-8</c:v>
                </c:pt>
                <c:pt idx="256">
                  <c:v>7.1752838421053145E-8</c:v>
                </c:pt>
                <c:pt idx="257">
                  <c:v>7.1661995178571967E-8</c:v>
                </c:pt>
                <c:pt idx="258">
                  <c:v>7.137503071428628E-8</c:v>
                </c:pt>
                <c:pt idx="259">
                  <c:v>7.1136883148148957E-8</c:v>
                </c:pt>
                <c:pt idx="260">
                  <c:v>7.1188958928572014E-8</c:v>
                </c:pt>
                <c:pt idx="261">
                  <c:v>7.1150785660377671E-8</c:v>
                </c:pt>
                <c:pt idx="262">
                  <c:v>7.0529845555555811E-8</c:v>
                </c:pt>
                <c:pt idx="263">
                  <c:v>7.059431696428634E-8</c:v>
                </c:pt>
                <c:pt idx="264">
                  <c:v>7.0279137500000423E-8</c:v>
                </c:pt>
                <c:pt idx="265">
                  <c:v>7.0440745357143425E-8</c:v>
                </c:pt>
                <c:pt idx="266">
                  <c:v>7.0452352500000525E-8</c:v>
                </c:pt>
                <c:pt idx="267">
                  <c:v>7.0263960000000649E-8</c:v>
                </c:pt>
                <c:pt idx="268">
                  <c:v>7.0437623703704445E-8</c:v>
                </c:pt>
                <c:pt idx="269">
                  <c:v>7.0092364000000821E-8</c:v>
                </c:pt>
                <c:pt idx="270">
                  <c:v>6.9689290925926763E-8</c:v>
                </c:pt>
                <c:pt idx="271">
                  <c:v>6.9594943333334107E-8</c:v>
                </c:pt>
                <c:pt idx="272">
                  <c:v>6.9509504736842768E-8</c:v>
                </c:pt>
                <c:pt idx="273">
                  <c:v>6.9298958214286283E-8</c:v>
                </c:pt>
                <c:pt idx="274">
                  <c:v>6.9295819824562095E-8</c:v>
                </c:pt>
                <c:pt idx="275">
                  <c:v>6.9094852678571941E-8</c:v>
                </c:pt>
                <c:pt idx="276">
                  <c:v>6.917688333333413E-8</c:v>
                </c:pt>
                <c:pt idx="277">
                  <c:v>6.8697722115385166E-8</c:v>
                </c:pt>
                <c:pt idx="278">
                  <c:v>6.884324535714344E-8</c:v>
                </c:pt>
                <c:pt idx="279">
                  <c:v>6.8513422500000606E-8</c:v>
                </c:pt>
                <c:pt idx="280">
                  <c:v>6.8390907719299016E-8</c:v>
                </c:pt>
                <c:pt idx="281">
                  <c:v>6.847529403508837E-8</c:v>
                </c:pt>
                <c:pt idx="282">
                  <c:v>6.8166872105263726E-8</c:v>
                </c:pt>
                <c:pt idx="283">
                  <c:v>6.8094673571429265E-8</c:v>
                </c:pt>
                <c:pt idx="284">
                  <c:v>6.8229103888889171E-8</c:v>
                </c:pt>
                <c:pt idx="285">
                  <c:v>6.8025387142857655E-8</c:v>
                </c:pt>
                <c:pt idx="286">
                  <c:v>6.7751582241379895E-8</c:v>
                </c:pt>
                <c:pt idx="287">
                  <c:v>6.7818977368421893E-8</c:v>
                </c:pt>
                <c:pt idx="288">
                  <c:v>6.7651953461538966E-8</c:v>
                </c:pt>
                <c:pt idx="289">
                  <c:v>6.7692211818182707E-8</c:v>
                </c:pt>
                <c:pt idx="290">
                  <c:v>6.7651848000000325E-8</c:v>
                </c:pt>
                <c:pt idx="291">
                  <c:v>6.7487098793104066E-8</c:v>
                </c:pt>
                <c:pt idx="292">
                  <c:v>6.7154756727273126E-8</c:v>
                </c:pt>
                <c:pt idx="293">
                  <c:v>6.7134067884616159E-8</c:v>
                </c:pt>
                <c:pt idx="294">
                  <c:v>6.7155029137931819E-8</c:v>
                </c:pt>
                <c:pt idx="295">
                  <c:v>6.6974473703704117E-8</c:v>
                </c:pt>
                <c:pt idx="296">
                  <c:v>6.6840938727273086E-8</c:v>
                </c:pt>
                <c:pt idx="297">
                  <c:v>6.6701484000000733E-8</c:v>
                </c:pt>
                <c:pt idx="298">
                  <c:v>6.6536363000000544E-8</c:v>
                </c:pt>
                <c:pt idx="299">
                  <c:v>6.6307251666667178E-8</c:v>
                </c:pt>
                <c:pt idx="300">
                  <c:v>6.6208937818182506E-8</c:v>
                </c:pt>
                <c:pt idx="301">
                  <c:v>6.6282807222222786E-8</c:v>
                </c:pt>
                <c:pt idx="302">
                  <c:v>6.6163538070175926E-8</c:v>
                </c:pt>
                <c:pt idx="303">
                  <c:v>6.6048133103448825E-8</c:v>
                </c:pt>
                <c:pt idx="304">
                  <c:v>6.5985467894737557E-8</c:v>
                </c:pt>
                <c:pt idx="305">
                  <c:v>6.5770784528302547E-8</c:v>
                </c:pt>
                <c:pt idx="306">
                  <c:v>6.5693362631579351E-8</c:v>
                </c:pt>
                <c:pt idx="307">
                  <c:v>6.561301122807092E-8</c:v>
                </c:pt>
                <c:pt idx="308">
                  <c:v>6.6273547777777918E-8</c:v>
                </c:pt>
                <c:pt idx="309">
                  <c:v>6.5515214074074576E-8</c:v>
                </c:pt>
                <c:pt idx="310">
                  <c:v>6.5420028928572079E-8</c:v>
                </c:pt>
                <c:pt idx="311">
                  <c:v>6.5326066792453347E-8</c:v>
                </c:pt>
                <c:pt idx="312">
                  <c:v>6.5101258070175573E-8</c:v>
                </c:pt>
                <c:pt idx="313">
                  <c:v>6.5159502807018028E-8</c:v>
                </c:pt>
                <c:pt idx="314">
                  <c:v>6.5027121090909696E-8</c:v>
                </c:pt>
                <c:pt idx="315">
                  <c:v>6.4959857931035049E-8</c:v>
                </c:pt>
                <c:pt idx="316">
                  <c:v>6.4722402711864943E-8</c:v>
                </c:pt>
                <c:pt idx="317">
                  <c:v>6.4726757090909836E-8</c:v>
                </c:pt>
                <c:pt idx="318">
                  <c:v>6.4803957678572062E-8</c:v>
                </c:pt>
                <c:pt idx="319">
                  <c:v>6.440382275862141E-8</c:v>
                </c:pt>
                <c:pt idx="320">
                  <c:v>6.4330742500000544E-8</c:v>
                </c:pt>
                <c:pt idx="321">
                  <c:v>6.4352992592593334E-8</c:v>
                </c:pt>
                <c:pt idx="322">
                  <c:v>6.4421301454546161E-8</c:v>
                </c:pt>
                <c:pt idx="323">
                  <c:v>6.4030204035088522E-8</c:v>
                </c:pt>
                <c:pt idx="324">
                  <c:v>6.4321665636364207E-8</c:v>
                </c:pt>
                <c:pt idx="325">
                  <c:v>6.3858937818182568E-8</c:v>
                </c:pt>
                <c:pt idx="326">
                  <c:v>6.3878210909091576E-8</c:v>
                </c:pt>
                <c:pt idx="327">
                  <c:v>6.3575791694915726E-8</c:v>
                </c:pt>
                <c:pt idx="328">
                  <c:v>6.3639483454546067E-8</c:v>
                </c:pt>
                <c:pt idx="329">
                  <c:v>6.3718029272727895E-8</c:v>
                </c:pt>
                <c:pt idx="330">
                  <c:v>6.3648800175438925E-8</c:v>
                </c:pt>
                <c:pt idx="331">
                  <c:v>6.3310403962264721E-8</c:v>
                </c:pt>
                <c:pt idx="332">
                  <c:v>6.3361045254237851E-8</c:v>
                </c:pt>
                <c:pt idx="333">
                  <c:v>6.3282349464285949E-8</c:v>
                </c:pt>
                <c:pt idx="334">
                  <c:v>6.3247485932203946E-8</c:v>
                </c:pt>
                <c:pt idx="335">
                  <c:v>6.3069502280702194E-8</c:v>
                </c:pt>
                <c:pt idx="336">
                  <c:v>6.2950553684210953E-8</c:v>
                </c:pt>
                <c:pt idx="337">
                  <c:v>6.2983599464286225E-8</c:v>
                </c:pt>
                <c:pt idx="338">
                  <c:v>6.2812753636364298E-8</c:v>
                </c:pt>
                <c:pt idx="339">
                  <c:v>6.294752875000049E-8</c:v>
                </c:pt>
                <c:pt idx="340">
                  <c:v>6.2676869473684449E-8</c:v>
                </c:pt>
                <c:pt idx="341">
                  <c:v>6.2765992631579508E-8</c:v>
                </c:pt>
                <c:pt idx="342">
                  <c:v>6.2572706607143429E-8</c:v>
                </c:pt>
                <c:pt idx="343">
                  <c:v>6.2565482000000588E-8</c:v>
                </c:pt>
                <c:pt idx="344">
                  <c:v>6.2288210363636964E-8</c:v>
                </c:pt>
                <c:pt idx="345">
                  <c:v>6.2195991929825458E-8</c:v>
                </c:pt>
                <c:pt idx="346">
                  <c:v>6.2278361111111647E-8</c:v>
                </c:pt>
                <c:pt idx="347">
                  <c:v>6.1980615490196625E-8</c:v>
                </c:pt>
                <c:pt idx="348">
                  <c:v>6.2166976610170039E-8</c:v>
                </c:pt>
                <c:pt idx="349">
                  <c:v>6.2029348813559473E-8</c:v>
                </c:pt>
                <c:pt idx="350">
                  <c:v>6.1913598035714819E-8</c:v>
                </c:pt>
                <c:pt idx="351">
                  <c:v>6.1635372241379451E-8</c:v>
                </c:pt>
                <c:pt idx="352">
                  <c:v>6.1884556037736435E-8</c:v>
                </c:pt>
                <c:pt idx="353">
                  <c:v>6.152985396551735E-8</c:v>
                </c:pt>
                <c:pt idx="354">
                  <c:v>6.1749300181818543E-8</c:v>
                </c:pt>
                <c:pt idx="355">
                  <c:v>6.1346812857143615E-8</c:v>
                </c:pt>
                <c:pt idx="356">
                  <c:v>6.1507300000000476E-8</c:v>
                </c:pt>
                <c:pt idx="357">
                  <c:v>6.1261457142857571E-8</c:v>
                </c:pt>
                <c:pt idx="358">
                  <c:v>6.1158448070175523E-8</c:v>
                </c:pt>
                <c:pt idx="359">
                  <c:v>6.1056518947369016E-8</c:v>
                </c:pt>
                <c:pt idx="360">
                  <c:v>6.1016633928572324E-8</c:v>
                </c:pt>
                <c:pt idx="361">
                  <c:v>6.0745845454545872E-8</c:v>
                </c:pt>
                <c:pt idx="362">
                  <c:v>6.0935205178571842E-8</c:v>
                </c:pt>
                <c:pt idx="363">
                  <c:v>6.0594537254902676E-8</c:v>
                </c:pt>
                <c:pt idx="364">
                  <c:v>6.0906877962963522E-8</c:v>
                </c:pt>
                <c:pt idx="365">
                  <c:v>6.0574573272727706E-8</c:v>
                </c:pt>
                <c:pt idx="366">
                  <c:v>6.0582484210527169E-8</c:v>
                </c:pt>
                <c:pt idx="367">
                  <c:v>6.0462859833334117E-8</c:v>
                </c:pt>
                <c:pt idx="368">
                  <c:v>6.0464762982456736E-8</c:v>
                </c:pt>
                <c:pt idx="369">
                  <c:v>6.0327315762712206E-8</c:v>
                </c:pt>
                <c:pt idx="370">
                  <c:v>6.0275953518518886E-8</c:v>
                </c:pt>
                <c:pt idx="371">
                  <c:v>6.0368272456141108E-8</c:v>
                </c:pt>
                <c:pt idx="372">
                  <c:v>6.005090561403557E-8</c:v>
                </c:pt>
                <c:pt idx="373">
                  <c:v>6.0122133333333981E-8</c:v>
                </c:pt>
                <c:pt idx="374">
                  <c:v>6.0217804814815408E-8</c:v>
                </c:pt>
                <c:pt idx="375">
                  <c:v>5.9998936000000727E-8</c:v>
                </c:pt>
                <c:pt idx="376">
                  <c:v>6.0042753818182391E-8</c:v>
                </c:pt>
                <c:pt idx="377">
                  <c:v>6.0008993793104007E-8</c:v>
                </c:pt>
                <c:pt idx="378">
                  <c:v>5.9606694117647993E-8</c:v>
                </c:pt>
                <c:pt idx="379">
                  <c:v>5.9736209454546351E-8</c:v>
                </c:pt>
                <c:pt idx="380">
                  <c:v>5.9715212222222936E-8</c:v>
                </c:pt>
                <c:pt idx="381">
                  <c:v>6.0013993275862655E-8</c:v>
                </c:pt>
                <c:pt idx="382">
                  <c:v>5.9456814107143654E-8</c:v>
                </c:pt>
                <c:pt idx="383">
                  <c:v>5.9411814285714837E-8</c:v>
                </c:pt>
                <c:pt idx="384">
                  <c:v>5.9390213518519282E-8</c:v>
                </c:pt>
                <c:pt idx="385">
                  <c:v>5.9067883928572159E-8</c:v>
                </c:pt>
                <c:pt idx="386">
                  <c:v>5.9400385357143597E-8</c:v>
                </c:pt>
                <c:pt idx="387">
                  <c:v>5.9040935454546138E-8</c:v>
                </c:pt>
                <c:pt idx="388">
                  <c:v>5.893055473684258E-8</c:v>
                </c:pt>
                <c:pt idx="389">
                  <c:v>5.882002636363691E-8</c:v>
                </c:pt>
                <c:pt idx="390">
                  <c:v>5.8835466315789877E-8</c:v>
                </c:pt>
                <c:pt idx="391">
                  <c:v>5.8962170535714819E-8</c:v>
                </c:pt>
                <c:pt idx="392">
                  <c:v>5.8831062068965825E-8</c:v>
                </c:pt>
                <c:pt idx="393">
                  <c:v>5.8785741964286191E-8</c:v>
                </c:pt>
                <c:pt idx="394">
                  <c:v>5.8650390000000421E-8</c:v>
                </c:pt>
                <c:pt idx="395">
                  <c:v>5.8727706071429124E-8</c:v>
                </c:pt>
                <c:pt idx="396">
                  <c:v>5.8684588245614422E-8</c:v>
                </c:pt>
                <c:pt idx="397">
                  <c:v>5.8702184313726211E-8</c:v>
                </c:pt>
                <c:pt idx="398">
                  <c:v>5.8560025178571877E-8</c:v>
                </c:pt>
                <c:pt idx="399">
                  <c:v>5.8501812142857437E-8</c:v>
                </c:pt>
                <c:pt idx="400">
                  <c:v>5.8362658771930322E-8</c:v>
                </c:pt>
                <c:pt idx="401">
                  <c:v>5.8118622631579381E-8</c:v>
                </c:pt>
                <c:pt idx="402">
                  <c:v>5.8235113157895079E-8</c:v>
                </c:pt>
                <c:pt idx="403">
                  <c:v>5.8023661272727819E-8</c:v>
                </c:pt>
                <c:pt idx="404">
                  <c:v>5.7838061071429211E-8</c:v>
                </c:pt>
                <c:pt idx="405">
                  <c:v>5.7837298727273261E-8</c:v>
                </c:pt>
                <c:pt idx="406">
                  <c:v>5.7832988518519188E-8</c:v>
                </c:pt>
                <c:pt idx="407">
                  <c:v>5.7994207454546268E-8</c:v>
                </c:pt>
                <c:pt idx="408">
                  <c:v>5.7972390000000592E-8</c:v>
                </c:pt>
                <c:pt idx="409">
                  <c:v>5.777288392857214E-8</c:v>
                </c:pt>
                <c:pt idx="410">
                  <c:v>5.773075290909156E-8</c:v>
                </c:pt>
                <c:pt idx="411">
                  <c:v>5.7826692222222965E-8</c:v>
                </c:pt>
                <c:pt idx="412">
                  <c:v>5.7695383392857482E-8</c:v>
                </c:pt>
                <c:pt idx="413">
                  <c:v>5.770538392857211E-8</c:v>
                </c:pt>
                <c:pt idx="414">
                  <c:v>5.7478060357143501E-8</c:v>
                </c:pt>
                <c:pt idx="415">
                  <c:v>5.7526517017544525E-8</c:v>
                </c:pt>
                <c:pt idx="416">
                  <c:v>5.7355288245614553E-8</c:v>
                </c:pt>
                <c:pt idx="417">
                  <c:v>5.7445582962963325E-8</c:v>
                </c:pt>
                <c:pt idx="418">
                  <c:v>5.7273421132076092E-8</c:v>
                </c:pt>
                <c:pt idx="419">
                  <c:v>5.7275464210526873E-8</c:v>
                </c:pt>
                <c:pt idx="420">
                  <c:v>5.728073928571473E-8</c:v>
                </c:pt>
                <c:pt idx="421">
                  <c:v>5.7140726842105929E-8</c:v>
                </c:pt>
                <c:pt idx="422">
                  <c:v>5.6950375789473837E-8</c:v>
                </c:pt>
                <c:pt idx="423">
                  <c:v>5.7044234736842735E-8</c:v>
                </c:pt>
                <c:pt idx="424">
                  <c:v>5.681724685185243E-8</c:v>
                </c:pt>
                <c:pt idx="425">
                  <c:v>5.6902880714286127E-8</c:v>
                </c:pt>
                <c:pt idx="426">
                  <c:v>5.6890389090909542E-8</c:v>
                </c:pt>
                <c:pt idx="427">
                  <c:v>5.6715288245614568E-8</c:v>
                </c:pt>
                <c:pt idx="428">
                  <c:v>5.6462388909091522E-8</c:v>
                </c:pt>
                <c:pt idx="429">
                  <c:v>5.6511549152542827E-8</c:v>
                </c:pt>
                <c:pt idx="430">
                  <c:v>5.6470590000000442E-8</c:v>
                </c:pt>
                <c:pt idx="431">
                  <c:v>5.6402025090909547E-8</c:v>
                </c:pt>
                <c:pt idx="432">
                  <c:v>5.6144552830188996E-8</c:v>
                </c:pt>
                <c:pt idx="433">
                  <c:v>5.618475181818229E-8</c:v>
                </c:pt>
                <c:pt idx="434">
                  <c:v>5.6148571454545925E-8</c:v>
                </c:pt>
                <c:pt idx="435">
                  <c:v>5.6348424800000595E-8</c:v>
                </c:pt>
                <c:pt idx="436">
                  <c:v>5.5999357166667035E-8</c:v>
                </c:pt>
                <c:pt idx="437">
                  <c:v>5.6046164912281156E-8</c:v>
                </c:pt>
                <c:pt idx="438">
                  <c:v>5.6005580185185547E-8</c:v>
                </c:pt>
                <c:pt idx="439">
                  <c:v>5.5969660727273151E-8</c:v>
                </c:pt>
                <c:pt idx="440">
                  <c:v>5.5926403965517802E-8</c:v>
                </c:pt>
                <c:pt idx="441">
                  <c:v>5.5848773392857471E-8</c:v>
                </c:pt>
                <c:pt idx="442">
                  <c:v>5.5806387272727858E-8</c:v>
                </c:pt>
                <c:pt idx="443">
                  <c:v>5.5878172222222582E-8</c:v>
                </c:pt>
                <c:pt idx="444">
                  <c:v>5.5820917857143712E-8</c:v>
                </c:pt>
                <c:pt idx="445">
                  <c:v>5.5432206545455068E-8</c:v>
                </c:pt>
                <c:pt idx="446">
                  <c:v>5.5555841636363926E-8</c:v>
                </c:pt>
                <c:pt idx="447">
                  <c:v>5.5715956271186968E-8</c:v>
                </c:pt>
                <c:pt idx="448">
                  <c:v>5.543719471698175E-8</c:v>
                </c:pt>
                <c:pt idx="449">
                  <c:v>5.5670703559322421E-8</c:v>
                </c:pt>
                <c:pt idx="450">
                  <c:v>5.5338971754386704E-8</c:v>
                </c:pt>
                <c:pt idx="451">
                  <c:v>5.5547882321428983E-8</c:v>
                </c:pt>
                <c:pt idx="452">
                  <c:v>5.5203239642857582E-8</c:v>
                </c:pt>
                <c:pt idx="453">
                  <c:v>5.5418062549020128E-8</c:v>
                </c:pt>
                <c:pt idx="454">
                  <c:v>5.525169185185252E-8</c:v>
                </c:pt>
                <c:pt idx="455">
                  <c:v>5.5209660363636869E-8</c:v>
                </c:pt>
                <c:pt idx="456">
                  <c:v>5.5065287543860148E-8</c:v>
                </c:pt>
                <c:pt idx="457">
                  <c:v>5.5145026071428955E-8</c:v>
                </c:pt>
                <c:pt idx="458">
                  <c:v>5.4836933272728004E-8</c:v>
                </c:pt>
                <c:pt idx="459">
                  <c:v>5.4864432203390497E-8</c:v>
                </c:pt>
                <c:pt idx="460">
                  <c:v>5.4987880892857665E-8</c:v>
                </c:pt>
                <c:pt idx="461">
                  <c:v>5.4650023818182417E-8</c:v>
                </c:pt>
                <c:pt idx="462">
                  <c:v>5.4985917857143712E-8</c:v>
                </c:pt>
                <c:pt idx="463">
                  <c:v>5.4814586842106073E-8</c:v>
                </c:pt>
                <c:pt idx="464">
                  <c:v>5.4670380178571805E-8</c:v>
                </c:pt>
                <c:pt idx="465">
                  <c:v>5.4665542758621078E-8</c:v>
                </c:pt>
                <c:pt idx="466">
                  <c:v>5.4537117454546177E-8</c:v>
                </c:pt>
                <c:pt idx="467">
                  <c:v>5.4503007192982978E-8</c:v>
                </c:pt>
                <c:pt idx="468">
                  <c:v>5.4544551698113639E-8</c:v>
                </c:pt>
                <c:pt idx="469">
                  <c:v>5.4304309285714705E-8</c:v>
                </c:pt>
                <c:pt idx="470">
                  <c:v>5.4490197413793813E-8</c:v>
                </c:pt>
                <c:pt idx="471">
                  <c:v>5.4494024333334165E-8</c:v>
                </c:pt>
                <c:pt idx="472">
                  <c:v>5.4351748275862327E-8</c:v>
                </c:pt>
                <c:pt idx="473">
                  <c:v>5.4979296909091584E-8</c:v>
                </c:pt>
                <c:pt idx="474">
                  <c:v>5.4188060535714744E-8</c:v>
                </c:pt>
                <c:pt idx="475">
                  <c:v>5.4330381785714866E-8</c:v>
                </c:pt>
                <c:pt idx="476">
                  <c:v>5.3974568909091233E-8</c:v>
                </c:pt>
                <c:pt idx="477">
                  <c:v>5.4448270526316362E-8</c:v>
                </c:pt>
                <c:pt idx="478">
                  <c:v>5.413150611111173E-8</c:v>
                </c:pt>
                <c:pt idx="479">
                  <c:v>5.4054935263158306E-8</c:v>
                </c:pt>
                <c:pt idx="480">
                  <c:v>5.4117166250000564E-8</c:v>
                </c:pt>
                <c:pt idx="481">
                  <c:v>5.3966803389830969E-8</c:v>
                </c:pt>
                <c:pt idx="482">
                  <c:v>5.4088644827587031E-8</c:v>
                </c:pt>
                <c:pt idx="483">
                  <c:v>5.3936250754717501E-8</c:v>
                </c:pt>
                <c:pt idx="484">
                  <c:v>5.3729672982456615E-8</c:v>
                </c:pt>
                <c:pt idx="485">
                  <c:v>5.3824308392857261E-8</c:v>
                </c:pt>
                <c:pt idx="486">
                  <c:v>5.3658523166666988E-8</c:v>
                </c:pt>
                <c:pt idx="487">
                  <c:v>5.3764837962963557E-8</c:v>
                </c:pt>
                <c:pt idx="488">
                  <c:v>5.3635494339623236E-8</c:v>
                </c:pt>
                <c:pt idx="489">
                  <c:v>5.3753882631579293E-8</c:v>
                </c:pt>
                <c:pt idx="490">
                  <c:v>5.3462853396226928E-8</c:v>
                </c:pt>
                <c:pt idx="491">
                  <c:v>5.3635712758621063E-8</c:v>
                </c:pt>
                <c:pt idx="492">
                  <c:v>5.3368541296296839E-8</c:v>
                </c:pt>
                <c:pt idx="493">
                  <c:v>5.3457140847458017E-8</c:v>
                </c:pt>
                <c:pt idx="494">
                  <c:v>5.3396809821429292E-8</c:v>
                </c:pt>
                <c:pt idx="495">
                  <c:v>5.3377478000000479E-8</c:v>
                </c:pt>
                <c:pt idx="496">
                  <c:v>5.3196189833334068E-8</c:v>
                </c:pt>
                <c:pt idx="497">
                  <c:v>5.3120022711864497E-8</c:v>
                </c:pt>
                <c:pt idx="498">
                  <c:v>5.3279830576923296E-8</c:v>
                </c:pt>
                <c:pt idx="499">
                  <c:v>5.3048443508772046E-8</c:v>
                </c:pt>
                <c:pt idx="500">
                  <c:v>5.3135736250000506E-8</c:v>
                </c:pt>
                <c:pt idx="501">
                  <c:v>5.3297165892857417E-8</c:v>
                </c:pt>
                <c:pt idx="502">
                  <c:v>5.3152475283019252E-8</c:v>
                </c:pt>
                <c:pt idx="503">
                  <c:v>5.3175635789473861E-8</c:v>
                </c:pt>
                <c:pt idx="504">
                  <c:v>5.3046451428571969E-8</c:v>
                </c:pt>
                <c:pt idx="505">
                  <c:v>5.3058618245614477E-8</c:v>
                </c:pt>
                <c:pt idx="506">
                  <c:v>5.287145035714345E-8</c:v>
                </c:pt>
                <c:pt idx="507">
                  <c:v>5.2882329423077438E-8</c:v>
                </c:pt>
                <c:pt idx="508">
                  <c:v>5.2976873518519015E-8</c:v>
                </c:pt>
                <c:pt idx="509">
                  <c:v>5.2820217647059307E-8</c:v>
                </c:pt>
                <c:pt idx="510">
                  <c:v>5.2668091929825254E-8</c:v>
                </c:pt>
                <c:pt idx="511">
                  <c:v>5.2675106271186526E-8</c:v>
                </c:pt>
                <c:pt idx="512">
                  <c:v>5.2788987241379902E-8</c:v>
                </c:pt>
                <c:pt idx="513">
                  <c:v>5.2572385090909455E-8</c:v>
                </c:pt>
                <c:pt idx="514">
                  <c:v>5.2812386363637068E-8</c:v>
                </c:pt>
                <c:pt idx="515">
                  <c:v>5.2314428305085292E-8</c:v>
                </c:pt>
                <c:pt idx="516">
                  <c:v>5.2483354736842657E-8</c:v>
                </c:pt>
                <c:pt idx="517">
                  <c:v>5.2536573275862493E-8</c:v>
                </c:pt>
                <c:pt idx="518">
                  <c:v>5.2388566545454947E-8</c:v>
                </c:pt>
                <c:pt idx="519">
                  <c:v>5.2320197368421607E-8</c:v>
                </c:pt>
                <c:pt idx="520">
                  <c:v>5.2316450000000742E-8</c:v>
                </c:pt>
                <c:pt idx="521">
                  <c:v>5.2380898771930194E-8</c:v>
                </c:pt>
                <c:pt idx="522">
                  <c:v>5.2203880175439069E-8</c:v>
                </c:pt>
                <c:pt idx="523">
                  <c:v>5.2220777169811802E-8</c:v>
                </c:pt>
                <c:pt idx="524">
                  <c:v>5.2247799074074326E-8</c:v>
                </c:pt>
                <c:pt idx="525">
                  <c:v>5.2898236428572093E-8</c:v>
                </c:pt>
                <c:pt idx="526">
                  <c:v>5.2366384727273391E-8</c:v>
                </c:pt>
                <c:pt idx="527">
                  <c:v>5.2251944038461978E-8</c:v>
                </c:pt>
                <c:pt idx="528">
                  <c:v>5.1933179298246038E-8</c:v>
                </c:pt>
                <c:pt idx="529">
                  <c:v>5.2093414464286315E-8</c:v>
                </c:pt>
                <c:pt idx="530">
                  <c:v>5.1862163571429E-8</c:v>
                </c:pt>
                <c:pt idx="531">
                  <c:v>5.2092612592593148E-8</c:v>
                </c:pt>
                <c:pt idx="532">
                  <c:v>5.1925576481481534E-8</c:v>
                </c:pt>
                <c:pt idx="533">
                  <c:v>5.1960575925926474E-8</c:v>
                </c:pt>
                <c:pt idx="534">
                  <c:v>5.1973771250000453E-8</c:v>
                </c:pt>
                <c:pt idx="535">
                  <c:v>5.1882901355932886E-8</c:v>
                </c:pt>
                <c:pt idx="536">
                  <c:v>5.1642342321428843E-8</c:v>
                </c:pt>
                <c:pt idx="537">
                  <c:v>5.1705198750000336E-8</c:v>
                </c:pt>
                <c:pt idx="538">
                  <c:v>5.1675283859649614E-8</c:v>
                </c:pt>
                <c:pt idx="539">
                  <c:v>5.1768234642857679E-8</c:v>
                </c:pt>
                <c:pt idx="540">
                  <c:v>5.1476501851852381E-8</c:v>
                </c:pt>
                <c:pt idx="541">
                  <c:v>5.1542125438596892E-8</c:v>
                </c:pt>
                <c:pt idx="542">
                  <c:v>5.1382476842105997E-8</c:v>
                </c:pt>
                <c:pt idx="543">
                  <c:v>5.1357475090909522E-8</c:v>
                </c:pt>
                <c:pt idx="544">
                  <c:v>5.142247649122858E-8</c:v>
                </c:pt>
                <c:pt idx="545">
                  <c:v>5.1314663214286301E-8</c:v>
                </c:pt>
                <c:pt idx="546">
                  <c:v>5.1546853666666745E-8</c:v>
                </c:pt>
                <c:pt idx="547">
                  <c:v>5.169756792452894E-8</c:v>
                </c:pt>
                <c:pt idx="548">
                  <c:v>5.1324582105263528E-8</c:v>
                </c:pt>
                <c:pt idx="549">
                  <c:v>5.1542054576271517E-8</c:v>
                </c:pt>
                <c:pt idx="550">
                  <c:v>5.1312566000000554E-8</c:v>
                </c:pt>
                <c:pt idx="551">
                  <c:v>5.1381270535714705E-8</c:v>
                </c:pt>
                <c:pt idx="552">
                  <c:v>5.1209841964285824E-8</c:v>
                </c:pt>
                <c:pt idx="553">
                  <c:v>5.106650222222269E-8</c:v>
                </c:pt>
                <c:pt idx="554">
                  <c:v>5.1234251730769501E-8</c:v>
                </c:pt>
                <c:pt idx="555">
                  <c:v>5.1124921960784675E-8</c:v>
                </c:pt>
                <c:pt idx="556">
                  <c:v>5.1056020363636906E-8</c:v>
                </c:pt>
                <c:pt idx="557">
                  <c:v>5.1141628035714585E-8</c:v>
                </c:pt>
                <c:pt idx="558">
                  <c:v>5.1004280185185564E-8</c:v>
                </c:pt>
                <c:pt idx="559">
                  <c:v>5.0974663571428973E-8</c:v>
                </c:pt>
                <c:pt idx="560">
                  <c:v>5.0900775283019143E-8</c:v>
                </c:pt>
                <c:pt idx="561">
                  <c:v>5.0893003157895334E-8</c:v>
                </c:pt>
                <c:pt idx="562">
                  <c:v>5.0756227241379949E-8</c:v>
                </c:pt>
                <c:pt idx="563">
                  <c:v>5.0834676034483361E-8</c:v>
                </c:pt>
                <c:pt idx="564">
                  <c:v>5.1068987068965983E-8</c:v>
                </c:pt>
                <c:pt idx="565">
                  <c:v>5.0848592321429035E-8</c:v>
                </c:pt>
                <c:pt idx="566">
                  <c:v>5.0603724629630181E-8</c:v>
                </c:pt>
                <c:pt idx="567">
                  <c:v>5.0750214038462155E-8</c:v>
                </c:pt>
                <c:pt idx="568">
                  <c:v>5.0505789807692765E-8</c:v>
                </c:pt>
                <c:pt idx="569">
                  <c:v>5.0774202909091438E-8</c:v>
                </c:pt>
                <c:pt idx="570">
                  <c:v>5.0712566545455005E-8</c:v>
                </c:pt>
                <c:pt idx="571">
                  <c:v>5.068967000000039E-8</c:v>
                </c:pt>
                <c:pt idx="572">
                  <c:v>5.0546246792452878E-8</c:v>
                </c:pt>
                <c:pt idx="573">
                  <c:v>5.0601475090909346E-8</c:v>
                </c:pt>
                <c:pt idx="574">
                  <c:v>5.0311838909091487E-8</c:v>
                </c:pt>
                <c:pt idx="575">
                  <c:v>5.050911163636398E-8</c:v>
                </c:pt>
                <c:pt idx="576">
                  <c:v>5.0290687666667121E-8</c:v>
                </c:pt>
                <c:pt idx="577">
                  <c:v>5.0385460000000528E-8</c:v>
                </c:pt>
                <c:pt idx="578">
                  <c:v>5.0287379056604211E-8</c:v>
                </c:pt>
                <c:pt idx="579">
                  <c:v>5.0384202363636844E-8</c:v>
                </c:pt>
                <c:pt idx="580">
                  <c:v>5.0192341964286246E-8</c:v>
                </c:pt>
                <c:pt idx="581">
                  <c:v>5.0310898421053004E-8</c:v>
                </c:pt>
                <c:pt idx="582">
                  <c:v>5.033080490196132E-8</c:v>
                </c:pt>
                <c:pt idx="583">
                  <c:v>5.0137656909091529E-8</c:v>
                </c:pt>
                <c:pt idx="584">
                  <c:v>5.0152952413793532E-8</c:v>
                </c:pt>
                <c:pt idx="585">
                  <c:v>5.0259319122807137E-8</c:v>
                </c:pt>
                <c:pt idx="586">
                  <c:v>5.0066624716981865E-8</c:v>
                </c:pt>
                <c:pt idx="587">
                  <c:v>5.0123942745098422E-8</c:v>
                </c:pt>
                <c:pt idx="588">
                  <c:v>4.9891249473684531E-8</c:v>
                </c:pt>
                <c:pt idx="589">
                  <c:v>5.0016512631579377E-8</c:v>
                </c:pt>
                <c:pt idx="590">
                  <c:v>5.0017947169811919E-8</c:v>
                </c:pt>
                <c:pt idx="591">
                  <c:v>4.9957565438596989E-8</c:v>
                </c:pt>
                <c:pt idx="592">
                  <c:v>4.9763476545455145E-8</c:v>
                </c:pt>
                <c:pt idx="593">
                  <c:v>4.9922062244898495E-8</c:v>
                </c:pt>
                <c:pt idx="594">
                  <c:v>4.9780385090909512E-8</c:v>
                </c:pt>
                <c:pt idx="595">
                  <c:v>4.9744836666667016E-8</c:v>
                </c:pt>
                <c:pt idx="596">
                  <c:v>4.9597090517242158E-8</c:v>
                </c:pt>
                <c:pt idx="597">
                  <c:v>4.9754520833334139E-8</c:v>
                </c:pt>
                <c:pt idx="598">
                  <c:v>4.9672385090909429E-8</c:v>
                </c:pt>
                <c:pt idx="599">
                  <c:v>4.9514567636364102E-8</c:v>
                </c:pt>
                <c:pt idx="600">
                  <c:v>4.948620309090965E-8</c:v>
                </c:pt>
                <c:pt idx="601">
                  <c:v>4.954162910714342E-8</c:v>
                </c:pt>
                <c:pt idx="602">
                  <c:v>4.9428235178571906E-8</c:v>
                </c:pt>
                <c:pt idx="603">
                  <c:v>4.9270407115384963E-8</c:v>
                </c:pt>
                <c:pt idx="604">
                  <c:v>4.9444582631579241E-8</c:v>
                </c:pt>
                <c:pt idx="605">
                  <c:v>4.9268058214286041E-8</c:v>
                </c:pt>
                <c:pt idx="606">
                  <c:v>4.9302165714286132E-8</c:v>
                </c:pt>
                <c:pt idx="607">
                  <c:v>4.9160022037037646E-8</c:v>
                </c:pt>
                <c:pt idx="608">
                  <c:v>4.9275791153846872E-8</c:v>
                </c:pt>
                <c:pt idx="609">
                  <c:v>4.9342566727273144E-8</c:v>
                </c:pt>
                <c:pt idx="610">
                  <c:v>4.9191153962264434E-8</c:v>
                </c:pt>
                <c:pt idx="611">
                  <c:v>4.9349494912281383E-8</c:v>
                </c:pt>
                <c:pt idx="612">
                  <c:v>4.9132652280702254E-8</c:v>
                </c:pt>
                <c:pt idx="613">
                  <c:v>4.9238987413793661E-8</c:v>
                </c:pt>
                <c:pt idx="614">
                  <c:v>4.920302160000051E-8</c:v>
                </c:pt>
                <c:pt idx="615">
                  <c:v>4.9096450000000704E-8</c:v>
                </c:pt>
                <c:pt idx="616">
                  <c:v>4.9020200535714738E-8</c:v>
                </c:pt>
                <c:pt idx="617">
                  <c:v>4.9144332413793455E-8</c:v>
                </c:pt>
                <c:pt idx="618">
                  <c:v>4.8936317592592992E-8</c:v>
                </c:pt>
                <c:pt idx="619">
                  <c:v>4.9038794210527115E-8</c:v>
                </c:pt>
                <c:pt idx="620">
                  <c:v>4.8975840545454526E-8</c:v>
                </c:pt>
                <c:pt idx="621">
                  <c:v>4.9077071475410228E-8</c:v>
                </c:pt>
                <c:pt idx="622">
                  <c:v>4.8815461052632287E-8</c:v>
                </c:pt>
                <c:pt idx="623">
                  <c:v>4.8815114000000444E-8</c:v>
                </c:pt>
                <c:pt idx="624">
                  <c:v>4.8836566909091541E-8</c:v>
                </c:pt>
                <c:pt idx="625">
                  <c:v>4.8935599038462003E-8</c:v>
                </c:pt>
                <c:pt idx="626">
                  <c:v>4.8944056666666734E-8</c:v>
                </c:pt>
                <c:pt idx="627">
                  <c:v>4.8773815000000312E-8</c:v>
                </c:pt>
                <c:pt idx="628">
                  <c:v>4.8927946415094461E-8</c:v>
                </c:pt>
                <c:pt idx="629">
                  <c:v>4.8656272321429022E-8</c:v>
                </c:pt>
                <c:pt idx="630">
                  <c:v>4.8616864912281246E-8</c:v>
                </c:pt>
                <c:pt idx="631">
                  <c:v>4.8880964716981641E-8</c:v>
                </c:pt>
                <c:pt idx="632">
                  <c:v>4.8631573103448724E-8</c:v>
                </c:pt>
                <c:pt idx="633">
                  <c:v>4.8430775849057134E-8</c:v>
                </c:pt>
                <c:pt idx="634">
                  <c:v>4.8613236250000592E-8</c:v>
                </c:pt>
                <c:pt idx="635">
                  <c:v>4.8564307142857545E-8</c:v>
                </c:pt>
                <c:pt idx="636">
                  <c:v>4.8522225932204001E-8</c:v>
                </c:pt>
                <c:pt idx="637">
                  <c:v>4.8479465740741072E-8</c:v>
                </c:pt>
                <c:pt idx="638">
                  <c:v>4.8590568000000393E-8</c:v>
                </c:pt>
                <c:pt idx="639">
                  <c:v>4.8470749818182172E-8</c:v>
                </c:pt>
                <c:pt idx="640">
                  <c:v>4.8387191132076034E-8</c:v>
                </c:pt>
                <c:pt idx="641">
                  <c:v>4.8445115471698131E-8</c:v>
                </c:pt>
                <c:pt idx="642">
                  <c:v>4.8366228620690118E-8</c:v>
                </c:pt>
                <c:pt idx="643">
                  <c:v>4.8444232280702114E-8</c:v>
                </c:pt>
                <c:pt idx="644">
                  <c:v>4.8079343389830533E-8</c:v>
                </c:pt>
                <c:pt idx="645">
                  <c:v>4.8327480338983691E-8</c:v>
                </c:pt>
                <c:pt idx="646">
                  <c:v>4.8191271607143391E-8</c:v>
                </c:pt>
                <c:pt idx="647">
                  <c:v>4.8221786078431742E-8</c:v>
                </c:pt>
                <c:pt idx="648">
                  <c:v>4.8112700892857627E-8</c:v>
                </c:pt>
                <c:pt idx="649">
                  <c:v>4.8230838775510337E-8</c:v>
                </c:pt>
                <c:pt idx="650">
                  <c:v>4.8047428518518932E-8</c:v>
                </c:pt>
                <c:pt idx="651">
                  <c:v>4.8211208983051021E-8</c:v>
                </c:pt>
                <c:pt idx="652">
                  <c:v>4.7981872962963155E-8</c:v>
                </c:pt>
                <c:pt idx="653">
                  <c:v>4.8156093214286165E-8</c:v>
                </c:pt>
                <c:pt idx="654">
                  <c:v>4.8005538620689853E-8</c:v>
                </c:pt>
                <c:pt idx="655">
                  <c:v>4.8023071864407292E-8</c:v>
                </c:pt>
                <c:pt idx="656">
                  <c:v>4.8459294181818704E-8</c:v>
                </c:pt>
                <c:pt idx="657">
                  <c:v>4.7908593392857436E-8</c:v>
                </c:pt>
                <c:pt idx="658">
                  <c:v>4.7980611372549578E-8</c:v>
                </c:pt>
                <c:pt idx="659">
                  <c:v>4.7886450357143614E-8</c:v>
                </c:pt>
                <c:pt idx="660">
                  <c:v>4.7836175384615822E-8</c:v>
                </c:pt>
                <c:pt idx="661">
                  <c:v>4.7869319473684438E-8</c:v>
                </c:pt>
                <c:pt idx="662">
                  <c:v>4.7843675384615824E-8</c:v>
                </c:pt>
                <c:pt idx="663">
                  <c:v>4.7769845614035429E-8</c:v>
                </c:pt>
                <c:pt idx="664">
                  <c:v>4.7820735714286103E-8</c:v>
                </c:pt>
                <c:pt idx="665">
                  <c:v>4.771930696428618E-8</c:v>
                </c:pt>
                <c:pt idx="666">
                  <c:v>4.7799842500000274E-8</c:v>
                </c:pt>
                <c:pt idx="667">
                  <c:v>4.7702477368421814E-8</c:v>
                </c:pt>
                <c:pt idx="668">
                  <c:v>4.7778124655172837E-8</c:v>
                </c:pt>
                <c:pt idx="669">
                  <c:v>4.7608866730769327E-8</c:v>
                </c:pt>
                <c:pt idx="670">
                  <c:v>4.7601600350877611E-8</c:v>
                </c:pt>
                <c:pt idx="671">
                  <c:v>4.757341375000048E-8</c:v>
                </c:pt>
                <c:pt idx="672">
                  <c:v>4.7543354035088067E-8</c:v>
                </c:pt>
                <c:pt idx="673">
                  <c:v>4.7520556071428928E-8</c:v>
                </c:pt>
                <c:pt idx="674">
                  <c:v>4.7373416415094806E-8</c:v>
                </c:pt>
                <c:pt idx="675">
                  <c:v>4.745002052631636E-8</c:v>
                </c:pt>
                <c:pt idx="676">
                  <c:v>4.740475771929871E-8</c:v>
                </c:pt>
                <c:pt idx="677">
                  <c:v>4.7461943461538893E-8</c:v>
                </c:pt>
                <c:pt idx="678">
                  <c:v>4.7327613703704204E-8</c:v>
                </c:pt>
                <c:pt idx="679">
                  <c:v>4.7256448928571932E-8</c:v>
                </c:pt>
                <c:pt idx="680">
                  <c:v>4.7285108070175493E-8</c:v>
                </c:pt>
                <c:pt idx="681">
                  <c:v>4.7369493859649934E-8</c:v>
                </c:pt>
                <c:pt idx="682">
                  <c:v>4.7227951206897041E-8</c:v>
                </c:pt>
                <c:pt idx="683">
                  <c:v>4.7380929636364147E-8</c:v>
                </c:pt>
                <c:pt idx="684">
                  <c:v>4.7342854166667036E-8</c:v>
                </c:pt>
                <c:pt idx="685">
                  <c:v>4.7363674423077593E-8</c:v>
                </c:pt>
                <c:pt idx="686">
                  <c:v>4.722890925925952E-8</c:v>
                </c:pt>
                <c:pt idx="687">
                  <c:v>4.7218792631579305E-8</c:v>
                </c:pt>
                <c:pt idx="688">
                  <c:v>4.7158020166667057E-8</c:v>
                </c:pt>
                <c:pt idx="689">
                  <c:v>4.7105882413793383E-8</c:v>
                </c:pt>
                <c:pt idx="690">
                  <c:v>4.7166750769231225E-8</c:v>
                </c:pt>
                <c:pt idx="691">
                  <c:v>4.7081131481481911E-8</c:v>
                </c:pt>
                <c:pt idx="692">
                  <c:v>4.7056131111111817E-8</c:v>
                </c:pt>
                <c:pt idx="693">
                  <c:v>4.7043579491525817E-8</c:v>
                </c:pt>
                <c:pt idx="694">
                  <c:v>4.6931296808511173E-8</c:v>
                </c:pt>
                <c:pt idx="695">
                  <c:v>4.6986686851852427E-8</c:v>
                </c:pt>
                <c:pt idx="696">
                  <c:v>4.6876686666667044E-8</c:v>
                </c:pt>
                <c:pt idx="697">
                  <c:v>4.6976202000000326E-8</c:v>
                </c:pt>
                <c:pt idx="698">
                  <c:v>4.6911838363636669E-8</c:v>
                </c:pt>
                <c:pt idx="699">
                  <c:v>4.6864230526316345E-8</c:v>
                </c:pt>
                <c:pt idx="700">
                  <c:v>4.6898494576271705E-8</c:v>
                </c:pt>
                <c:pt idx="701">
                  <c:v>4.6779235686274522E-8</c:v>
                </c:pt>
                <c:pt idx="702">
                  <c:v>4.6609838181818355E-8</c:v>
                </c:pt>
                <c:pt idx="703">
                  <c:v>4.6825283157895106E-8</c:v>
                </c:pt>
                <c:pt idx="704">
                  <c:v>4.6811718113207931E-8</c:v>
                </c:pt>
                <c:pt idx="705">
                  <c:v>4.680609843137293E-8</c:v>
                </c:pt>
                <c:pt idx="706">
                  <c:v>4.6574201818182216E-8</c:v>
                </c:pt>
                <c:pt idx="707">
                  <c:v>4.6810192413793503E-8</c:v>
                </c:pt>
                <c:pt idx="708">
                  <c:v>4.6577620000000423E-8</c:v>
                </c:pt>
                <c:pt idx="709">
                  <c:v>4.6874581403509115E-8</c:v>
                </c:pt>
                <c:pt idx="710">
                  <c:v>4.6628948571428573E-8</c:v>
                </c:pt>
                <c:pt idx="711">
                  <c:v>4.6702728333333939E-8</c:v>
                </c:pt>
                <c:pt idx="712">
                  <c:v>4.6551906792452833E-8</c:v>
                </c:pt>
                <c:pt idx="713">
                  <c:v>4.6546862105263328E-8</c:v>
                </c:pt>
                <c:pt idx="714">
                  <c:v>4.6606383636363962E-8</c:v>
                </c:pt>
                <c:pt idx="715">
                  <c:v>4.641002000000048E-8</c:v>
                </c:pt>
                <c:pt idx="716">
                  <c:v>4.6546131111111582E-8</c:v>
                </c:pt>
                <c:pt idx="717">
                  <c:v>4.6459318245614125E-8</c:v>
                </c:pt>
                <c:pt idx="718">
                  <c:v>4.655111090909118E-8</c:v>
                </c:pt>
                <c:pt idx="719">
                  <c:v>4.6473353333333721E-8</c:v>
                </c:pt>
                <c:pt idx="720">
                  <c:v>4.6448234285714604E-8</c:v>
                </c:pt>
                <c:pt idx="721">
                  <c:v>4.6367088965517705E-8</c:v>
                </c:pt>
                <c:pt idx="722">
                  <c:v>4.6314921960784806E-8</c:v>
                </c:pt>
                <c:pt idx="723">
                  <c:v>4.6388020000000468E-8</c:v>
                </c:pt>
                <c:pt idx="724">
                  <c:v>4.6383549411764817E-8</c:v>
                </c:pt>
                <c:pt idx="725">
                  <c:v>4.6217242222222529E-8</c:v>
                </c:pt>
                <c:pt idx="726">
                  <c:v>4.630247614035144E-8</c:v>
                </c:pt>
                <c:pt idx="727">
                  <c:v>4.6209844561403516E-8</c:v>
                </c:pt>
                <c:pt idx="728">
                  <c:v>4.6251571724138189E-8</c:v>
                </c:pt>
                <c:pt idx="729">
                  <c:v>4.6205020000000274E-8</c:v>
                </c:pt>
                <c:pt idx="730">
                  <c:v>4.6049844561403526E-8</c:v>
                </c:pt>
                <c:pt idx="731">
                  <c:v>4.6180721754386464E-8</c:v>
                </c:pt>
                <c:pt idx="732">
                  <c:v>4.6187914736842579E-8</c:v>
                </c:pt>
                <c:pt idx="733">
                  <c:v>4.6214383636363961E-8</c:v>
                </c:pt>
                <c:pt idx="734">
                  <c:v>4.5935869056604125E-8</c:v>
                </c:pt>
                <c:pt idx="735">
                  <c:v>4.5938183265306501E-8</c:v>
                </c:pt>
                <c:pt idx="736">
                  <c:v>4.6077427407407823E-8</c:v>
                </c:pt>
                <c:pt idx="737">
                  <c:v>4.6011884406779941E-8</c:v>
                </c:pt>
                <c:pt idx="738">
                  <c:v>4.6013748813559631E-8</c:v>
                </c:pt>
                <c:pt idx="739">
                  <c:v>4.5923177894737334E-8</c:v>
                </c:pt>
                <c:pt idx="740">
                  <c:v>4.5990709655172793E-8</c:v>
                </c:pt>
                <c:pt idx="741">
                  <c:v>4.5831853333333742E-8</c:v>
                </c:pt>
                <c:pt idx="742">
                  <c:v>4.5975107719298437E-8</c:v>
                </c:pt>
                <c:pt idx="743">
                  <c:v>4.5966501481481969E-8</c:v>
                </c:pt>
                <c:pt idx="744">
                  <c:v>4.5927020000000441E-8</c:v>
                </c:pt>
                <c:pt idx="745">
                  <c:v>4.582413764705913E-8</c:v>
                </c:pt>
                <c:pt idx="746">
                  <c:v>4.5799656363636885E-8</c:v>
                </c:pt>
                <c:pt idx="747">
                  <c:v>4.5704725882353354E-8</c:v>
                </c:pt>
                <c:pt idx="748">
                  <c:v>4.6383293090909541E-8</c:v>
                </c:pt>
                <c:pt idx="749">
                  <c:v>4.573082000000048E-8</c:v>
                </c:pt>
                <c:pt idx="750">
                  <c:v>4.5680020000000413E-8</c:v>
                </c:pt>
                <c:pt idx="751">
                  <c:v>4.5746335789473977E-8</c:v>
                </c:pt>
                <c:pt idx="752">
                  <c:v>4.5703704210526997E-8</c:v>
                </c:pt>
                <c:pt idx="753">
                  <c:v>4.5796916551724806E-8</c:v>
                </c:pt>
                <c:pt idx="754">
                  <c:v>4.5675555714285724E-8</c:v>
                </c:pt>
                <c:pt idx="755">
                  <c:v>4.5665404615384916E-8</c:v>
                </c:pt>
                <c:pt idx="756">
                  <c:v>4.5552731864407421E-8</c:v>
                </c:pt>
                <c:pt idx="757">
                  <c:v>4.5618813103448732E-8</c:v>
                </c:pt>
                <c:pt idx="758">
                  <c:v>4.5661949824561794E-8</c:v>
                </c:pt>
                <c:pt idx="759">
                  <c:v>4.5655020000000312E-8</c:v>
                </c:pt>
                <c:pt idx="760">
                  <c:v>4.5551520000000393E-8</c:v>
                </c:pt>
                <c:pt idx="761">
                  <c:v>4.5492383636364122E-8</c:v>
                </c:pt>
                <c:pt idx="762">
                  <c:v>4.5390897192982934E-8</c:v>
                </c:pt>
                <c:pt idx="763">
                  <c:v>4.5413528771930156E-8</c:v>
                </c:pt>
                <c:pt idx="764">
                  <c:v>4.5402372941177038E-8</c:v>
                </c:pt>
                <c:pt idx="765">
                  <c:v>4.5406091428572065E-8</c:v>
                </c:pt>
                <c:pt idx="766">
                  <c:v>4.5386335789474045E-8</c:v>
                </c:pt>
                <c:pt idx="767">
                  <c:v>4.5373038867924973E-8</c:v>
                </c:pt>
                <c:pt idx="768">
                  <c:v>4.5255377142857336E-8</c:v>
                </c:pt>
                <c:pt idx="769">
                  <c:v>4.5402591428572048E-8</c:v>
                </c:pt>
                <c:pt idx="770">
                  <c:v>4.5430020000000506E-8</c:v>
                </c:pt>
                <c:pt idx="771">
                  <c:v>4.5342904615385034E-8</c:v>
                </c:pt>
                <c:pt idx="772">
                  <c:v>4.5242904615384914E-8</c:v>
                </c:pt>
                <c:pt idx="773">
                  <c:v>4.5257110909091334E-8</c:v>
                </c:pt>
                <c:pt idx="774">
                  <c:v>4.5218673846154344E-8</c:v>
                </c:pt>
                <c:pt idx="775">
                  <c:v>4.5195020000000452E-8</c:v>
                </c:pt>
                <c:pt idx="776">
                  <c:v>4.526768666666704E-8</c:v>
                </c:pt>
                <c:pt idx="777">
                  <c:v>4.5225443728813838E-8</c:v>
                </c:pt>
                <c:pt idx="778">
                  <c:v>4.5268059215686677E-8</c:v>
                </c:pt>
                <c:pt idx="779">
                  <c:v>4.5272300701754422E-8</c:v>
                </c:pt>
                <c:pt idx="780">
                  <c:v>4.5131784705882636E-8</c:v>
                </c:pt>
                <c:pt idx="781">
                  <c:v>4.5128967368421473E-8</c:v>
                </c:pt>
                <c:pt idx="782">
                  <c:v>4.5137110909091409E-8</c:v>
                </c:pt>
                <c:pt idx="783">
                  <c:v>4.5098967368421604E-8</c:v>
                </c:pt>
                <c:pt idx="784">
                  <c:v>4.509387964912328E-8</c:v>
                </c:pt>
                <c:pt idx="785">
                  <c:v>4.5145212307692407E-8</c:v>
                </c:pt>
                <c:pt idx="786">
                  <c:v>4.4981316296296723E-8</c:v>
                </c:pt>
                <c:pt idx="787">
                  <c:v>4.5002797777778224E-8</c:v>
                </c:pt>
                <c:pt idx="788">
                  <c:v>4.4987466808511286E-8</c:v>
                </c:pt>
                <c:pt idx="789">
                  <c:v>4.5094443076923541E-8</c:v>
                </c:pt>
                <c:pt idx="790">
                  <c:v>4.5005686666667007E-8</c:v>
                </c:pt>
                <c:pt idx="791">
                  <c:v>4.4930546315789733E-8</c:v>
                </c:pt>
                <c:pt idx="792">
                  <c:v>4.4841805714285798E-8</c:v>
                </c:pt>
                <c:pt idx="793">
                  <c:v>4.4910370877193509E-8</c:v>
                </c:pt>
                <c:pt idx="794">
                  <c:v>4.4785118039216128E-8</c:v>
                </c:pt>
                <c:pt idx="795">
                  <c:v>4.483335333333392E-8</c:v>
                </c:pt>
                <c:pt idx="796">
                  <c:v>4.4790686666667214E-8</c:v>
                </c:pt>
                <c:pt idx="797">
                  <c:v>4.4860789230769689E-8</c:v>
                </c:pt>
                <c:pt idx="798">
                  <c:v>4.4679058461538503E-8</c:v>
                </c:pt>
                <c:pt idx="799">
                  <c:v>4.4762162857143661E-8</c:v>
                </c:pt>
                <c:pt idx="800">
                  <c:v>4.4612562372881807E-8</c:v>
                </c:pt>
                <c:pt idx="801">
                  <c:v>4.4665364827586791E-8</c:v>
                </c:pt>
                <c:pt idx="802">
                  <c:v>4.4666291186441462E-8</c:v>
                </c:pt>
                <c:pt idx="803">
                  <c:v>4.4654841428571802E-8</c:v>
                </c:pt>
                <c:pt idx="804">
                  <c:v>4.463147454545491E-8</c:v>
                </c:pt>
                <c:pt idx="805">
                  <c:v>4.4701366153846828E-8</c:v>
                </c:pt>
                <c:pt idx="806">
                  <c:v>4.4725390370370672E-8</c:v>
                </c:pt>
                <c:pt idx="807">
                  <c:v>4.4650945925926456E-8</c:v>
                </c:pt>
                <c:pt idx="808">
                  <c:v>4.4603538518518973E-8</c:v>
                </c:pt>
                <c:pt idx="809">
                  <c:v>4.4628887924528848E-8</c:v>
                </c:pt>
                <c:pt idx="810">
                  <c:v>4.4507914736842705E-8</c:v>
                </c:pt>
                <c:pt idx="811">
                  <c:v>4.4562135384615843E-8</c:v>
                </c:pt>
                <c:pt idx="812">
                  <c:v>4.4534420000000564E-8</c:v>
                </c:pt>
                <c:pt idx="813">
                  <c:v>4.4535110909091349E-8</c:v>
                </c:pt>
                <c:pt idx="814">
                  <c:v>4.4529841428571561E-8</c:v>
                </c:pt>
                <c:pt idx="815">
                  <c:v>4.4489474545454974E-8</c:v>
                </c:pt>
                <c:pt idx="816">
                  <c:v>4.4477388421052905E-8</c:v>
                </c:pt>
                <c:pt idx="817">
                  <c:v>4.439357932203453E-8</c:v>
                </c:pt>
                <c:pt idx="818">
                  <c:v>4.4352661509434647E-8</c:v>
                </c:pt>
                <c:pt idx="819">
                  <c:v>4.451412714285764E-8</c:v>
                </c:pt>
                <c:pt idx="820">
                  <c:v>4.4416929090909737E-8</c:v>
                </c:pt>
                <c:pt idx="821">
                  <c:v>4.4423020000000556E-8</c:v>
                </c:pt>
                <c:pt idx="822">
                  <c:v>4.4309474545454981E-8</c:v>
                </c:pt>
                <c:pt idx="823">
                  <c:v>4.4357474545455056E-8</c:v>
                </c:pt>
                <c:pt idx="824">
                  <c:v>4.4205809473684224E-8</c:v>
                </c:pt>
                <c:pt idx="825">
                  <c:v>4.4300205185185611E-8</c:v>
                </c:pt>
                <c:pt idx="826">
                  <c:v>4.4273723703704071E-8</c:v>
                </c:pt>
                <c:pt idx="827">
                  <c:v>4.4278220000000422E-8</c:v>
                </c:pt>
                <c:pt idx="828">
                  <c:v>4.4215192413793492E-8</c:v>
                </c:pt>
                <c:pt idx="829">
                  <c:v>4.420039037037056E-8</c:v>
                </c:pt>
                <c:pt idx="830">
                  <c:v>4.4178168148148525E-8</c:v>
                </c:pt>
                <c:pt idx="831">
                  <c:v>4.4229656363636713E-8</c:v>
                </c:pt>
                <c:pt idx="832">
                  <c:v>4.4122698571429047E-8</c:v>
                </c:pt>
                <c:pt idx="833">
                  <c:v>4.4187739298246148E-8</c:v>
                </c:pt>
                <c:pt idx="834">
                  <c:v>4.4109656363636795E-8</c:v>
                </c:pt>
                <c:pt idx="835">
                  <c:v>4.4079520000000378E-8</c:v>
                </c:pt>
                <c:pt idx="836">
                  <c:v>4.4049484285714677E-8</c:v>
                </c:pt>
                <c:pt idx="837">
                  <c:v>4.4061884406780006E-8</c:v>
                </c:pt>
                <c:pt idx="838">
                  <c:v>4.4121916551724521E-8</c:v>
                </c:pt>
                <c:pt idx="839">
                  <c:v>4.4409203877551478E-8</c:v>
                </c:pt>
                <c:pt idx="840">
                  <c:v>4.4051340754717259E-8</c:v>
                </c:pt>
                <c:pt idx="841">
                  <c:v>4.3979186666666704E-8</c:v>
                </c:pt>
                <c:pt idx="842">
                  <c:v>4.3982778620689928E-8</c:v>
                </c:pt>
                <c:pt idx="843">
                  <c:v>4.4007057037037634E-8</c:v>
                </c:pt>
                <c:pt idx="844">
                  <c:v>4.3980201818182292E-8</c:v>
                </c:pt>
                <c:pt idx="845">
                  <c:v>4.3905020000000346E-8</c:v>
                </c:pt>
                <c:pt idx="846">
                  <c:v>4.3882901355932854E-8</c:v>
                </c:pt>
                <c:pt idx="847">
                  <c:v>4.3889686666666979E-8</c:v>
                </c:pt>
                <c:pt idx="848">
                  <c:v>4.3957274901961217E-8</c:v>
                </c:pt>
                <c:pt idx="849">
                  <c:v>4.3865303018868172E-8</c:v>
                </c:pt>
                <c:pt idx="850">
                  <c:v>4.3856871851852408E-8</c:v>
                </c:pt>
                <c:pt idx="851">
                  <c:v>4.3834087796610544E-8</c:v>
                </c:pt>
                <c:pt idx="852">
                  <c:v>4.3847686666666985E-8</c:v>
                </c:pt>
                <c:pt idx="853">
                  <c:v>4.378900305084797E-8</c:v>
                </c:pt>
                <c:pt idx="854">
                  <c:v>4.3829292727272827E-8</c:v>
                </c:pt>
                <c:pt idx="855">
                  <c:v>4.3816984285714877E-8</c:v>
                </c:pt>
                <c:pt idx="856">
                  <c:v>4.3817088965517705E-8</c:v>
                </c:pt>
                <c:pt idx="857">
                  <c:v>4.371019543859698E-8</c:v>
                </c:pt>
                <c:pt idx="858">
                  <c:v>4.3697647118644569E-8</c:v>
                </c:pt>
                <c:pt idx="859">
                  <c:v>4.3631744137931488E-8</c:v>
                </c:pt>
                <c:pt idx="860">
                  <c:v>4.3697477627119147E-8</c:v>
                </c:pt>
                <c:pt idx="861">
                  <c:v>4.3668020000000414E-8</c:v>
                </c:pt>
                <c:pt idx="862">
                  <c:v>4.3674087796610415E-8</c:v>
                </c:pt>
                <c:pt idx="863">
                  <c:v>4.3707778620689933E-8</c:v>
                </c:pt>
                <c:pt idx="864">
                  <c:v>4.3660404230769572E-8</c:v>
                </c:pt>
                <c:pt idx="865">
                  <c:v>4.3672712307692518E-8</c:v>
                </c:pt>
                <c:pt idx="866">
                  <c:v>4.3573412678571536E-8</c:v>
                </c:pt>
                <c:pt idx="867">
                  <c:v>4.3631750769230823E-8</c:v>
                </c:pt>
                <c:pt idx="868">
                  <c:v>4.3607242222222514E-8</c:v>
                </c:pt>
                <c:pt idx="869">
                  <c:v>4.3544058269230813E-8</c:v>
                </c:pt>
                <c:pt idx="870">
                  <c:v>4.3620963396226702E-8</c:v>
                </c:pt>
                <c:pt idx="871">
                  <c:v>4.3390383454546036E-8</c:v>
                </c:pt>
                <c:pt idx="872">
                  <c:v>4.3585555714285723E-8</c:v>
                </c:pt>
                <c:pt idx="873">
                  <c:v>4.3430198392857139E-8</c:v>
                </c:pt>
                <c:pt idx="874">
                  <c:v>4.3476270000000468E-8</c:v>
                </c:pt>
                <c:pt idx="875">
                  <c:v>4.3437135384615672E-8</c:v>
                </c:pt>
                <c:pt idx="876">
                  <c:v>4.3446984285714642E-8</c:v>
                </c:pt>
                <c:pt idx="877">
                  <c:v>4.3446565454545847E-8</c:v>
                </c:pt>
                <c:pt idx="878">
                  <c:v>4.3388168148148582E-8</c:v>
                </c:pt>
                <c:pt idx="879">
                  <c:v>4.3444333725490468E-8</c:v>
                </c:pt>
                <c:pt idx="880">
                  <c:v>4.341450275862108E-8</c:v>
                </c:pt>
                <c:pt idx="881">
                  <c:v>4.3479250384615535E-8</c:v>
                </c:pt>
                <c:pt idx="882">
                  <c:v>4.3375205185185409E-8</c:v>
                </c:pt>
                <c:pt idx="883">
                  <c:v>4.3369443076923484E-8</c:v>
                </c:pt>
                <c:pt idx="884">
                  <c:v>4.3293352962962974E-8</c:v>
                </c:pt>
                <c:pt idx="885">
                  <c:v>4.3285198214285734E-8</c:v>
                </c:pt>
                <c:pt idx="886">
                  <c:v>4.3248948392857066E-8</c:v>
                </c:pt>
                <c:pt idx="887">
                  <c:v>4.3205302830188942E-8</c:v>
                </c:pt>
                <c:pt idx="888">
                  <c:v>4.3275110545454553E-8</c:v>
                </c:pt>
                <c:pt idx="889">
                  <c:v>4.3162826842105841E-8</c:v>
                </c:pt>
                <c:pt idx="890">
                  <c:v>4.3199150434782737E-8</c:v>
                </c:pt>
                <c:pt idx="891">
                  <c:v>4.3083769464285916E-8</c:v>
                </c:pt>
                <c:pt idx="892">
                  <c:v>4.312701966666676E-8</c:v>
                </c:pt>
                <c:pt idx="893">
                  <c:v>4.3068234285714729E-8</c:v>
                </c:pt>
                <c:pt idx="894">
                  <c:v>4.3000733750000433E-8</c:v>
                </c:pt>
                <c:pt idx="895">
                  <c:v>4.3142261034483152E-8</c:v>
                </c:pt>
                <c:pt idx="896">
                  <c:v>4.310159877192982E-8</c:v>
                </c:pt>
                <c:pt idx="897">
                  <c:v>4.3091186500000245E-8</c:v>
                </c:pt>
                <c:pt idx="898">
                  <c:v>4.3094419400000423E-8</c:v>
                </c:pt>
                <c:pt idx="899">
                  <c:v>4.3044635000000383E-8</c:v>
                </c:pt>
                <c:pt idx="900">
                  <c:v>4.293277827586216E-8</c:v>
                </c:pt>
                <c:pt idx="901">
                  <c:v>4.2909827307692586E-8</c:v>
                </c:pt>
                <c:pt idx="902">
                  <c:v>4.293591285714347E-8</c:v>
                </c:pt>
                <c:pt idx="903">
                  <c:v>4.2948832881356161E-8</c:v>
                </c:pt>
                <c:pt idx="904">
                  <c:v>4.2982827017544431E-8</c:v>
                </c:pt>
                <c:pt idx="905">
                  <c:v>4.2850370000000379E-8</c:v>
                </c:pt>
                <c:pt idx="906">
                  <c:v>4.2881743275862114E-8</c:v>
                </c:pt>
                <c:pt idx="907">
                  <c:v>4.2920189152542806E-8</c:v>
                </c:pt>
                <c:pt idx="908">
                  <c:v>4.2833704035088303E-8</c:v>
                </c:pt>
                <c:pt idx="909">
                  <c:v>4.2897605344828213E-8</c:v>
                </c:pt>
                <c:pt idx="910">
                  <c:v>4.2871447857143497E-8</c:v>
                </c:pt>
                <c:pt idx="911">
                  <c:v>4.291493175438662E-8</c:v>
                </c:pt>
                <c:pt idx="912">
                  <c:v>4.2826186166667036E-8</c:v>
                </c:pt>
                <c:pt idx="913">
                  <c:v>4.278816722222267E-8</c:v>
                </c:pt>
                <c:pt idx="914">
                  <c:v>4.2831292000000478E-8</c:v>
                </c:pt>
                <c:pt idx="915">
                  <c:v>4.273859071428618E-8</c:v>
                </c:pt>
                <c:pt idx="916">
                  <c:v>4.2781870925926539E-8</c:v>
                </c:pt>
                <c:pt idx="917">
                  <c:v>4.2714756666667013E-8</c:v>
                </c:pt>
                <c:pt idx="918">
                  <c:v>4.272430535714329E-8</c:v>
                </c:pt>
                <c:pt idx="919">
                  <c:v>4.2714333333334025E-8</c:v>
                </c:pt>
                <c:pt idx="920">
                  <c:v>4.2700208113207957E-8</c:v>
                </c:pt>
                <c:pt idx="921">
                  <c:v>4.2694230175439124E-8</c:v>
                </c:pt>
                <c:pt idx="922">
                  <c:v>4.2645951525424038E-8</c:v>
                </c:pt>
                <c:pt idx="923">
                  <c:v>4.2580760370370621E-8</c:v>
                </c:pt>
                <c:pt idx="924">
                  <c:v>4.2671837818182162E-8</c:v>
                </c:pt>
                <c:pt idx="925">
                  <c:v>4.2633837272727643E-8</c:v>
                </c:pt>
                <c:pt idx="926">
                  <c:v>4.2643474363636822E-8</c:v>
                </c:pt>
                <c:pt idx="927">
                  <c:v>4.2567426666667105E-8</c:v>
                </c:pt>
                <c:pt idx="928">
                  <c:v>4.2620555000000134E-8</c:v>
                </c:pt>
                <c:pt idx="929">
                  <c:v>4.2593792264151351E-8</c:v>
                </c:pt>
                <c:pt idx="930">
                  <c:v>4.284440473684257E-8</c:v>
                </c:pt>
                <c:pt idx="931">
                  <c:v>4.2520709310345173E-8</c:v>
                </c:pt>
                <c:pt idx="932">
                  <c:v>4.2546803928571843E-8</c:v>
                </c:pt>
                <c:pt idx="933">
                  <c:v>4.2477387368421525E-8</c:v>
                </c:pt>
                <c:pt idx="934">
                  <c:v>4.2516983392857594E-8</c:v>
                </c:pt>
                <c:pt idx="935">
                  <c:v>4.249609000000065E-8</c:v>
                </c:pt>
                <c:pt idx="936">
                  <c:v>4.2475403461538831E-8</c:v>
                </c:pt>
                <c:pt idx="937">
                  <c:v>4.2422161964286179E-8</c:v>
                </c:pt>
                <c:pt idx="938">
                  <c:v>4.2454093703704091E-8</c:v>
                </c:pt>
                <c:pt idx="939">
                  <c:v>4.2382431896552482E-8</c:v>
                </c:pt>
                <c:pt idx="940">
                  <c:v>4.2457698035714818E-8</c:v>
                </c:pt>
                <c:pt idx="941">
                  <c:v>4.2386381818182494E-8</c:v>
                </c:pt>
                <c:pt idx="942">
                  <c:v>4.2350733392857544E-8</c:v>
                </c:pt>
                <c:pt idx="943">
                  <c:v>4.2452124736842645E-8</c:v>
                </c:pt>
                <c:pt idx="944">
                  <c:v>4.2404442307692555E-8</c:v>
                </c:pt>
                <c:pt idx="945">
                  <c:v>4.2294278518518925E-8</c:v>
                </c:pt>
                <c:pt idx="946">
                  <c:v>4.2327161607143304E-8</c:v>
                </c:pt>
                <c:pt idx="947">
                  <c:v>4.2329661607143373E-8</c:v>
                </c:pt>
                <c:pt idx="948">
                  <c:v>4.2363409322034483E-8</c:v>
                </c:pt>
                <c:pt idx="949">
                  <c:v>4.2309843508772026E-8</c:v>
                </c:pt>
                <c:pt idx="950">
                  <c:v>4.232617269230796E-8</c:v>
                </c:pt>
                <c:pt idx="951">
                  <c:v>4.2270555357142954E-8</c:v>
                </c:pt>
                <c:pt idx="952">
                  <c:v>4.2201291454546062E-8</c:v>
                </c:pt>
                <c:pt idx="953">
                  <c:v>4.2207797407407834E-8</c:v>
                </c:pt>
                <c:pt idx="954">
                  <c:v>4.2223411785714607E-8</c:v>
                </c:pt>
                <c:pt idx="955">
                  <c:v>4.2127340714285824E-8</c:v>
                </c:pt>
                <c:pt idx="956">
                  <c:v>4.2262475438597042E-8</c:v>
                </c:pt>
                <c:pt idx="957">
                  <c:v>4.2219002203389925E-8</c:v>
                </c:pt>
                <c:pt idx="958">
                  <c:v>4.2639473818182248E-8</c:v>
                </c:pt>
                <c:pt idx="959">
                  <c:v>4.2264528823529877E-8</c:v>
                </c:pt>
                <c:pt idx="960">
                  <c:v>4.2236382909091383E-8</c:v>
                </c:pt>
                <c:pt idx="961">
                  <c:v>4.2079329482758737E-8</c:v>
                </c:pt>
                <c:pt idx="962">
                  <c:v>4.2074018545454605E-8</c:v>
                </c:pt>
                <c:pt idx="963">
                  <c:v>4.2126509649123173E-8</c:v>
                </c:pt>
                <c:pt idx="964">
                  <c:v>4.2168722777777935E-8</c:v>
                </c:pt>
                <c:pt idx="965">
                  <c:v>4.2140980384615711E-8</c:v>
                </c:pt>
                <c:pt idx="966">
                  <c:v>4.2075575185185337E-8</c:v>
                </c:pt>
                <c:pt idx="967">
                  <c:v>4.2087291272727849E-8</c:v>
                </c:pt>
                <c:pt idx="968">
                  <c:v>4.2059502241379436E-8</c:v>
                </c:pt>
                <c:pt idx="969">
                  <c:v>4.2028768214285946E-8</c:v>
                </c:pt>
                <c:pt idx="970">
                  <c:v>4.1983947857143457E-8</c:v>
                </c:pt>
                <c:pt idx="971">
                  <c:v>4.2038122758621106E-8</c:v>
                </c:pt>
                <c:pt idx="972">
                  <c:v>4.2044425084746178E-8</c:v>
                </c:pt>
                <c:pt idx="973">
                  <c:v>4.2045363448275945E-8</c:v>
                </c:pt>
                <c:pt idx="974">
                  <c:v>4.2053548431372766E-8</c:v>
                </c:pt>
                <c:pt idx="975">
                  <c:v>4.1941473818182125E-8</c:v>
                </c:pt>
                <c:pt idx="976">
                  <c:v>4.1881269107143156E-8</c:v>
                </c:pt>
                <c:pt idx="977">
                  <c:v>4.1956626071429047E-8</c:v>
                </c:pt>
                <c:pt idx="978">
                  <c:v>4.1969648518518781E-8</c:v>
                </c:pt>
                <c:pt idx="979">
                  <c:v>4.1941743275862068E-8</c:v>
                </c:pt>
                <c:pt idx="980">
                  <c:v>4.1915313333333722E-8</c:v>
                </c:pt>
                <c:pt idx="981">
                  <c:v>4.1874305178571495E-8</c:v>
                </c:pt>
                <c:pt idx="982">
                  <c:v>4.1845018620689684E-8</c:v>
                </c:pt>
                <c:pt idx="983">
                  <c:v>4.1847796851852253E-8</c:v>
                </c:pt>
                <c:pt idx="984">
                  <c:v>4.1897981851852465E-8</c:v>
                </c:pt>
                <c:pt idx="985">
                  <c:v>4.1815944444444822E-8</c:v>
                </c:pt>
                <c:pt idx="986">
                  <c:v>4.1914229298246108E-8</c:v>
                </c:pt>
                <c:pt idx="987">
                  <c:v>4.181444076923096E-8</c:v>
                </c:pt>
                <c:pt idx="988">
                  <c:v>4.1837161964286032E-8</c:v>
                </c:pt>
                <c:pt idx="989">
                  <c:v>4.1796268035714779E-8</c:v>
                </c:pt>
                <c:pt idx="990">
                  <c:v>4.176150018518547E-8</c:v>
                </c:pt>
                <c:pt idx="991">
                  <c:v>4.1799451886792883E-8</c:v>
                </c:pt>
                <c:pt idx="992">
                  <c:v>4.1742381818182307E-8</c:v>
                </c:pt>
                <c:pt idx="993">
                  <c:v>4.1810203518518978E-8</c:v>
                </c:pt>
                <c:pt idx="994">
                  <c:v>4.1702875178571747E-8</c:v>
                </c:pt>
                <c:pt idx="995">
                  <c:v>4.1787087586207276E-8</c:v>
                </c:pt>
                <c:pt idx="996">
                  <c:v>4.1729091851852308E-8</c:v>
                </c:pt>
                <c:pt idx="997">
                  <c:v>4.1768564181818628E-8</c:v>
                </c:pt>
                <c:pt idx="998">
                  <c:v>4.1762518928571965E-8</c:v>
                </c:pt>
                <c:pt idx="999">
                  <c:v>4.2251447678571527E-8</c:v>
                </c:pt>
                <c:pt idx="1000">
                  <c:v>4.1668744727272797E-8</c:v>
                </c:pt>
                <c:pt idx="1001">
                  <c:v>4.166838218181841E-8</c:v>
                </c:pt>
                <c:pt idx="1002">
                  <c:v>4.172769785714365E-8</c:v>
                </c:pt>
                <c:pt idx="1003">
                  <c:v>4.166779666666693E-8</c:v>
                </c:pt>
                <c:pt idx="1004">
                  <c:v>4.1602283207547582E-8</c:v>
                </c:pt>
                <c:pt idx="1005">
                  <c:v>4.1619673275862123E-8</c:v>
                </c:pt>
                <c:pt idx="1006">
                  <c:v>4.1631684444444881E-8</c:v>
                </c:pt>
                <c:pt idx="1007">
                  <c:v>4.1642241296296543E-8</c:v>
                </c:pt>
                <c:pt idx="1008">
                  <c:v>4.1530018750000229E-8</c:v>
                </c:pt>
                <c:pt idx="1009">
                  <c:v>4.1546499444444842E-8</c:v>
                </c:pt>
                <c:pt idx="1010">
                  <c:v>4.1564928363636702E-8</c:v>
                </c:pt>
                <c:pt idx="1011">
                  <c:v>4.149292690909158E-8</c:v>
                </c:pt>
                <c:pt idx="1012">
                  <c:v>4.1570019285714408E-8</c:v>
                </c:pt>
                <c:pt idx="1013">
                  <c:v>4.1523054821429012E-8</c:v>
                </c:pt>
                <c:pt idx="1014">
                  <c:v>4.1476745272727407E-8</c:v>
                </c:pt>
                <c:pt idx="1015">
                  <c:v>4.1382696250000646E-8</c:v>
                </c:pt>
                <c:pt idx="1016">
                  <c:v>4.149847961538491E-8</c:v>
                </c:pt>
                <c:pt idx="1017">
                  <c:v>4.1507737368421516E-8</c:v>
                </c:pt>
                <c:pt idx="1018">
                  <c:v>4.1461870000000241E-8</c:v>
                </c:pt>
                <c:pt idx="1019">
                  <c:v>4.1368054107143329E-8</c:v>
                </c:pt>
                <c:pt idx="1020">
                  <c:v>4.1430380727272927E-8</c:v>
                </c:pt>
                <c:pt idx="1021">
                  <c:v>4.1455678679245508E-8</c:v>
                </c:pt>
                <c:pt idx="1022">
                  <c:v>4.1376500555555894E-8</c:v>
                </c:pt>
                <c:pt idx="1023">
                  <c:v>4.1356509649123193E-8</c:v>
                </c:pt>
                <c:pt idx="1024">
                  <c:v>4.1414930350877682E-8</c:v>
                </c:pt>
                <c:pt idx="1025">
                  <c:v>4.1377240000000256E-8</c:v>
                </c:pt>
                <c:pt idx="1026">
                  <c:v>4.1344734716981512E-8</c:v>
                </c:pt>
                <c:pt idx="1027">
                  <c:v>4.1358768035714541E-8</c:v>
                </c:pt>
                <c:pt idx="1028">
                  <c:v>4.1314647037037581E-8</c:v>
                </c:pt>
                <c:pt idx="1029">
                  <c:v>4.1347913157895103E-8</c:v>
                </c:pt>
                <c:pt idx="1030">
                  <c:v>4.1301748846154045E-8</c:v>
                </c:pt>
                <c:pt idx="1031">
                  <c:v>4.1266432830189173E-8</c:v>
                </c:pt>
                <c:pt idx="1032">
                  <c:v>4.1309840000000125E-8</c:v>
                </c:pt>
                <c:pt idx="1033">
                  <c:v>4.1272659245283327E-8</c:v>
                </c:pt>
                <c:pt idx="1034">
                  <c:v>4.1272432413793481E-8</c:v>
                </c:pt>
                <c:pt idx="1035">
                  <c:v>4.1251337924528728E-8</c:v>
                </c:pt>
                <c:pt idx="1036">
                  <c:v>4.1237942075471817E-8</c:v>
                </c:pt>
                <c:pt idx="1037">
                  <c:v>4.1228287692307827E-8</c:v>
                </c:pt>
                <c:pt idx="1038">
                  <c:v>4.1133175614035308E-8</c:v>
                </c:pt>
                <c:pt idx="1039">
                  <c:v>4.1166199454545944E-8</c:v>
                </c:pt>
                <c:pt idx="1040">
                  <c:v>4.1120732321428922E-8</c:v>
                </c:pt>
                <c:pt idx="1041">
                  <c:v>4.1135402884615673E-8</c:v>
                </c:pt>
                <c:pt idx="1042">
                  <c:v>4.1067218800000433E-8</c:v>
                </c:pt>
                <c:pt idx="1043">
                  <c:v>4.1020979615384746E-8</c:v>
                </c:pt>
                <c:pt idx="1044">
                  <c:v>4.1102776379310561E-8</c:v>
                </c:pt>
                <c:pt idx="1045">
                  <c:v>4.107365436363678E-8</c:v>
                </c:pt>
                <c:pt idx="1046">
                  <c:v>4.1032281698113749E-8</c:v>
                </c:pt>
                <c:pt idx="1047">
                  <c:v>4.1070363448275931E-8</c:v>
                </c:pt>
                <c:pt idx="1048">
                  <c:v>4.1013980754717479E-8</c:v>
                </c:pt>
                <c:pt idx="1049">
                  <c:v>4.1009108909090904E-8</c:v>
                </c:pt>
                <c:pt idx="1050">
                  <c:v>4.1039452830189015E-8</c:v>
                </c:pt>
                <c:pt idx="1051">
                  <c:v>4.1038745454545801E-8</c:v>
                </c:pt>
                <c:pt idx="1052">
                  <c:v>4.0990744727272994E-8</c:v>
                </c:pt>
                <c:pt idx="1053">
                  <c:v>4.1033351228070527E-8</c:v>
                </c:pt>
                <c:pt idx="1054">
                  <c:v>4.0983946785714427E-8</c:v>
                </c:pt>
                <c:pt idx="1055">
                  <c:v>4.1009633461538883E-8</c:v>
                </c:pt>
                <c:pt idx="1056">
                  <c:v>4.0934328620689835E-8</c:v>
                </c:pt>
                <c:pt idx="1057">
                  <c:v>4.1036563818182233E-8</c:v>
                </c:pt>
                <c:pt idx="1058">
                  <c:v>4.092779611111158E-8</c:v>
                </c:pt>
                <c:pt idx="1059">
                  <c:v>4.0956244339623132E-8</c:v>
                </c:pt>
                <c:pt idx="1060">
                  <c:v>4.0947753962264164E-8</c:v>
                </c:pt>
                <c:pt idx="1061">
                  <c:v>4.0980707758621128E-8</c:v>
                </c:pt>
                <c:pt idx="1062">
                  <c:v>4.0944086440678222E-8</c:v>
                </c:pt>
                <c:pt idx="1063">
                  <c:v>4.0844405087719538E-8</c:v>
                </c:pt>
                <c:pt idx="1064">
                  <c:v>4.0805017857143532E-8</c:v>
                </c:pt>
                <c:pt idx="1065">
                  <c:v>4.0887697142857713E-8</c:v>
                </c:pt>
                <c:pt idx="1066">
                  <c:v>4.0847160535714511E-8</c:v>
                </c:pt>
                <c:pt idx="1067">
                  <c:v>4.0809461666666965E-8</c:v>
                </c:pt>
                <c:pt idx="1068">
                  <c:v>4.0786447321429143E-8</c:v>
                </c:pt>
                <c:pt idx="1069">
                  <c:v>4.0737913684210973E-8</c:v>
                </c:pt>
                <c:pt idx="1070">
                  <c:v>4.0722875357143339E-8</c:v>
                </c:pt>
                <c:pt idx="1071">
                  <c:v>4.0730788269231184E-8</c:v>
                </c:pt>
                <c:pt idx="1072">
                  <c:v>4.0742518500000281E-8</c:v>
                </c:pt>
                <c:pt idx="1073">
                  <c:v>4.0722382181818628E-8</c:v>
                </c:pt>
                <c:pt idx="1074">
                  <c:v>4.0672094528302296E-8</c:v>
                </c:pt>
                <c:pt idx="1075">
                  <c:v>4.0653054285714521E-8</c:v>
                </c:pt>
                <c:pt idx="1076">
                  <c:v>4.0708352037037445E-8</c:v>
                </c:pt>
                <c:pt idx="1077">
                  <c:v>4.0628018545454573E-8</c:v>
                </c:pt>
                <c:pt idx="1078">
                  <c:v>4.0681836363636631E-8</c:v>
                </c:pt>
                <c:pt idx="1079">
                  <c:v>4.0673167407407515E-8</c:v>
                </c:pt>
                <c:pt idx="1080">
                  <c:v>4.0547912280702012E-8</c:v>
                </c:pt>
                <c:pt idx="1081">
                  <c:v>4.0578746000000126E-8</c:v>
                </c:pt>
                <c:pt idx="1082">
                  <c:v>4.0584618000000384E-8</c:v>
                </c:pt>
                <c:pt idx="1083">
                  <c:v>4.0542605172414064E-8</c:v>
                </c:pt>
                <c:pt idx="1084">
                  <c:v>4.0555554642857183E-8</c:v>
                </c:pt>
                <c:pt idx="1085">
                  <c:v>4.0621598245614126E-8</c:v>
                </c:pt>
                <c:pt idx="1086">
                  <c:v>4.0561749615384735E-8</c:v>
                </c:pt>
                <c:pt idx="1087">
                  <c:v>4.0517518214286032E-8</c:v>
                </c:pt>
                <c:pt idx="1088">
                  <c:v>4.0520545438596717E-8</c:v>
                </c:pt>
                <c:pt idx="1089">
                  <c:v>4.0569304821429082E-8</c:v>
                </c:pt>
                <c:pt idx="1090">
                  <c:v>4.0448200909091329E-8</c:v>
                </c:pt>
                <c:pt idx="1091">
                  <c:v>4.0492426851852531E-8</c:v>
                </c:pt>
                <c:pt idx="1092">
                  <c:v>4.0457387368421504E-8</c:v>
                </c:pt>
                <c:pt idx="1093">
                  <c:v>4.0500733571428964E-8</c:v>
                </c:pt>
                <c:pt idx="1094">
                  <c:v>4.0444746181818429E-8</c:v>
                </c:pt>
                <c:pt idx="1095">
                  <c:v>4.0460574629630054E-8</c:v>
                </c:pt>
                <c:pt idx="1096">
                  <c:v>4.042129127272768E-8</c:v>
                </c:pt>
                <c:pt idx="1097">
                  <c:v>4.0403110181818563E-8</c:v>
                </c:pt>
                <c:pt idx="1098">
                  <c:v>4.0425655636363889E-8</c:v>
                </c:pt>
                <c:pt idx="1099">
                  <c:v>4.0413109636363999E-8</c:v>
                </c:pt>
                <c:pt idx="1100">
                  <c:v>4.041092818181868E-8</c:v>
                </c:pt>
                <c:pt idx="1101">
                  <c:v>4.0365654727273124E-8</c:v>
                </c:pt>
                <c:pt idx="1102">
                  <c:v>4.0352696785714743E-8</c:v>
                </c:pt>
                <c:pt idx="1103">
                  <c:v>4.0401109818182129E-8</c:v>
                </c:pt>
                <c:pt idx="1104">
                  <c:v>4.0346983214286169E-8</c:v>
                </c:pt>
                <c:pt idx="1105">
                  <c:v>4.0393232678571922E-8</c:v>
                </c:pt>
                <c:pt idx="1106">
                  <c:v>4.0373480576923532E-8</c:v>
                </c:pt>
                <c:pt idx="1107">
                  <c:v>4.0339092407407744E-8</c:v>
                </c:pt>
                <c:pt idx="1108">
                  <c:v>4.0280746181818455E-8</c:v>
                </c:pt>
                <c:pt idx="1109">
                  <c:v>4.0340018928571841E-8</c:v>
                </c:pt>
                <c:pt idx="1110">
                  <c:v>4.0352019090909511E-8</c:v>
                </c:pt>
                <c:pt idx="1111">
                  <c:v>4.0283233035714716E-8</c:v>
                </c:pt>
                <c:pt idx="1112">
                  <c:v>4.0272260862069127E-8</c:v>
                </c:pt>
                <c:pt idx="1113">
                  <c:v>4.0242518928571783E-8</c:v>
                </c:pt>
                <c:pt idx="1114">
                  <c:v>4.0295655818182163E-8</c:v>
                </c:pt>
                <c:pt idx="1115">
                  <c:v>4.0276804107143184E-8</c:v>
                </c:pt>
                <c:pt idx="1116">
                  <c:v>4.0234157241379418E-8</c:v>
                </c:pt>
                <c:pt idx="1117">
                  <c:v>4.0208965789473794E-8</c:v>
                </c:pt>
                <c:pt idx="1118">
                  <c:v>4.0218019636363968E-8</c:v>
                </c:pt>
                <c:pt idx="1119">
                  <c:v>4.0244093333333722E-8</c:v>
                </c:pt>
                <c:pt idx="1120">
                  <c:v>4.0233122413793382E-8</c:v>
                </c:pt>
                <c:pt idx="1121">
                  <c:v>4.0208352037037136E-8</c:v>
                </c:pt>
                <c:pt idx="1122">
                  <c:v>4.0128088947368813E-8</c:v>
                </c:pt>
                <c:pt idx="1123">
                  <c:v>4.0128233214286066E-8</c:v>
                </c:pt>
                <c:pt idx="1124">
                  <c:v>4.0143055000000118E-8</c:v>
                </c:pt>
                <c:pt idx="1125">
                  <c:v>4.0147387719298542E-8</c:v>
                </c:pt>
                <c:pt idx="1126">
                  <c:v>4.0122567843137819E-8</c:v>
                </c:pt>
                <c:pt idx="1127">
                  <c:v>4.0067563684210863E-8</c:v>
                </c:pt>
                <c:pt idx="1128">
                  <c:v>4.0100746909091234E-8</c:v>
                </c:pt>
                <c:pt idx="1129">
                  <c:v>4.006662339622705E-8</c:v>
                </c:pt>
                <c:pt idx="1130">
                  <c:v>4.0062746545454871E-8</c:v>
                </c:pt>
                <c:pt idx="1131">
                  <c:v>4.0515984912281244E-8</c:v>
                </c:pt>
                <c:pt idx="1132">
                  <c:v>4.0123177719298561E-8</c:v>
                </c:pt>
                <c:pt idx="1133">
                  <c:v>4.0012472641509878E-8</c:v>
                </c:pt>
                <c:pt idx="1134">
                  <c:v>3.9975633333333662E-8</c:v>
                </c:pt>
                <c:pt idx="1135">
                  <c:v>4.0009634423077355E-8</c:v>
                </c:pt>
                <c:pt idx="1136">
                  <c:v>3.9970565272727653E-8</c:v>
                </c:pt>
                <c:pt idx="1137">
                  <c:v>3.9929093703704067E-8</c:v>
                </c:pt>
                <c:pt idx="1138">
                  <c:v>3.9966269821428867E-8</c:v>
                </c:pt>
                <c:pt idx="1139">
                  <c:v>3.9968383454545723E-8</c:v>
                </c:pt>
                <c:pt idx="1140">
                  <c:v>3.9886565272727624E-8</c:v>
                </c:pt>
                <c:pt idx="1141">
                  <c:v>3.9937037368421471E-8</c:v>
                </c:pt>
                <c:pt idx="1142">
                  <c:v>3.9929292363636631E-8</c:v>
                </c:pt>
                <c:pt idx="1143">
                  <c:v>3.9927427037037268E-8</c:v>
                </c:pt>
                <c:pt idx="1144">
                  <c:v>3.9866383090909413E-8</c:v>
                </c:pt>
                <c:pt idx="1145">
                  <c:v>3.9927056666666965E-8</c:v>
                </c:pt>
                <c:pt idx="1146">
                  <c:v>3.9828887547170234E-8</c:v>
                </c:pt>
                <c:pt idx="1147">
                  <c:v>3.9833591250000328E-8</c:v>
                </c:pt>
                <c:pt idx="1148">
                  <c:v>3.9852433620690008E-8</c:v>
                </c:pt>
                <c:pt idx="1149">
                  <c:v>3.98423005263163E-8</c:v>
                </c:pt>
                <c:pt idx="1150">
                  <c:v>3.9793289038461828E-8</c:v>
                </c:pt>
                <c:pt idx="1151">
                  <c:v>3.9865107192982783E-8</c:v>
                </c:pt>
                <c:pt idx="1152">
                  <c:v>3.9873793207547531E-8</c:v>
                </c:pt>
                <c:pt idx="1153">
                  <c:v>3.9809279259259688E-8</c:v>
                </c:pt>
                <c:pt idx="1154">
                  <c:v>3.9740734285714648E-8</c:v>
                </c:pt>
                <c:pt idx="1155">
                  <c:v>3.9700019811321139E-8</c:v>
                </c:pt>
                <c:pt idx="1156">
                  <c:v>3.9728383636363925E-8</c:v>
                </c:pt>
                <c:pt idx="1157">
                  <c:v>3.9704847586207347E-8</c:v>
                </c:pt>
                <c:pt idx="1158">
                  <c:v>3.9745789230769507E-8</c:v>
                </c:pt>
                <c:pt idx="1159">
                  <c:v>3.9672797592592937E-8</c:v>
                </c:pt>
                <c:pt idx="1160">
                  <c:v>3.9725809298245882E-8</c:v>
                </c:pt>
                <c:pt idx="1161">
                  <c:v>3.9727837818182172E-8</c:v>
                </c:pt>
                <c:pt idx="1162">
                  <c:v>3.9664127142857428E-8</c:v>
                </c:pt>
                <c:pt idx="1163">
                  <c:v>3.9654834629630037E-8</c:v>
                </c:pt>
                <c:pt idx="1164">
                  <c:v>3.9694093888889224E-8</c:v>
                </c:pt>
                <c:pt idx="1165">
                  <c:v>3.9668019818182096E-8</c:v>
                </c:pt>
                <c:pt idx="1166">
                  <c:v>3.9642928909091223E-8</c:v>
                </c:pt>
                <c:pt idx="1167">
                  <c:v>3.9702162678571851E-8</c:v>
                </c:pt>
                <c:pt idx="1168">
                  <c:v>3.9611292727273232E-8</c:v>
                </c:pt>
                <c:pt idx="1169">
                  <c:v>3.9667656363636615E-8</c:v>
                </c:pt>
                <c:pt idx="1170">
                  <c:v>3.957729272727326E-8</c:v>
                </c:pt>
                <c:pt idx="1171">
                  <c:v>3.959511090909128E-8</c:v>
                </c:pt>
                <c:pt idx="1172">
                  <c:v>3.9575760555555966E-8</c:v>
                </c:pt>
                <c:pt idx="1173">
                  <c:v>3.9620586037736034E-8</c:v>
                </c:pt>
                <c:pt idx="1174">
                  <c:v>3.9533474545454919E-8</c:v>
                </c:pt>
                <c:pt idx="1175">
                  <c:v>3.9623591428571834E-8</c:v>
                </c:pt>
                <c:pt idx="1176">
                  <c:v>3.959450275862101E-8</c:v>
                </c:pt>
                <c:pt idx="1177">
                  <c:v>3.9592427407407689E-8</c:v>
                </c:pt>
                <c:pt idx="1178">
                  <c:v>3.9570205185185621E-8</c:v>
                </c:pt>
                <c:pt idx="1179">
                  <c:v>3.9609127142857511E-8</c:v>
                </c:pt>
                <c:pt idx="1180">
                  <c:v>3.9513167962963403E-8</c:v>
                </c:pt>
                <c:pt idx="1181">
                  <c:v>3.9578321886792745E-8</c:v>
                </c:pt>
                <c:pt idx="1182">
                  <c:v>3.95244642592595E-8</c:v>
                </c:pt>
                <c:pt idx="1183">
                  <c:v>3.9525020000000263E-8</c:v>
                </c:pt>
                <c:pt idx="1184">
                  <c:v>3.947718962264189E-8</c:v>
                </c:pt>
                <c:pt idx="1185">
                  <c:v>3.9475945740741213E-8</c:v>
                </c:pt>
                <c:pt idx="1186">
                  <c:v>3.9414928909091249E-8</c:v>
                </c:pt>
                <c:pt idx="1187">
                  <c:v>3.9464484285714567E-8</c:v>
                </c:pt>
                <c:pt idx="1188">
                  <c:v>3.9406811886792839E-8</c:v>
                </c:pt>
                <c:pt idx="1189">
                  <c:v>3.9434662678571892E-8</c:v>
                </c:pt>
                <c:pt idx="1190">
                  <c:v>3.9402056666667024E-8</c:v>
                </c:pt>
                <c:pt idx="1191">
                  <c:v>3.9395376964286061E-8</c:v>
                </c:pt>
                <c:pt idx="1192">
                  <c:v>3.9425443728814011E-8</c:v>
                </c:pt>
                <c:pt idx="1193">
                  <c:v>3.931638236363664E-8</c:v>
                </c:pt>
                <c:pt idx="1194">
                  <c:v>3.9395019629630069E-8</c:v>
                </c:pt>
                <c:pt idx="1195">
                  <c:v>3.9315204629630054E-8</c:v>
                </c:pt>
                <c:pt idx="1196">
                  <c:v>3.9335019615385051E-8</c:v>
                </c:pt>
                <c:pt idx="1197">
                  <c:v>3.9311837636364047E-8</c:v>
                </c:pt>
                <c:pt idx="1198">
                  <c:v>3.9330201636364011E-8</c:v>
                </c:pt>
                <c:pt idx="1199">
                  <c:v>3.9326160175438823E-8</c:v>
                </c:pt>
                <c:pt idx="1200">
                  <c:v>3.9287474363636643E-8</c:v>
                </c:pt>
                <c:pt idx="1201">
                  <c:v>3.9296812264151312E-8</c:v>
                </c:pt>
                <c:pt idx="1202">
                  <c:v>3.9308565090909388E-8</c:v>
                </c:pt>
                <c:pt idx="1203">
                  <c:v>3.9342201636363979E-8</c:v>
                </c:pt>
                <c:pt idx="1204">
                  <c:v>3.9352950689655555E-8</c:v>
                </c:pt>
                <c:pt idx="1205">
                  <c:v>3.9325709482758945E-8</c:v>
                </c:pt>
                <c:pt idx="1206">
                  <c:v>3.9278020000000327E-8</c:v>
                </c:pt>
                <c:pt idx="1207">
                  <c:v>3.9246501296296503E-8</c:v>
                </c:pt>
                <c:pt idx="1208">
                  <c:v>3.9206056792453094E-8</c:v>
                </c:pt>
                <c:pt idx="1209">
                  <c:v>3.9272612407407852E-8</c:v>
                </c:pt>
                <c:pt idx="1210">
                  <c:v>3.9203654909091187E-8</c:v>
                </c:pt>
                <c:pt idx="1211">
                  <c:v>3.9225490943396444E-8</c:v>
                </c:pt>
                <c:pt idx="1212">
                  <c:v>3.9287698035714672E-8</c:v>
                </c:pt>
                <c:pt idx="1213">
                  <c:v>3.9202611666667044E-8</c:v>
                </c:pt>
                <c:pt idx="1214">
                  <c:v>3.9257837818182228E-8</c:v>
                </c:pt>
                <c:pt idx="1215">
                  <c:v>4.0053908333333795E-8</c:v>
                </c:pt>
                <c:pt idx="1216">
                  <c:v>3.9213226792453156E-8</c:v>
                </c:pt>
                <c:pt idx="1217">
                  <c:v>3.9158320566038027E-8</c:v>
                </c:pt>
                <c:pt idx="1218">
                  <c:v>3.9139464074074493E-8</c:v>
                </c:pt>
                <c:pt idx="1219">
                  <c:v>3.9175197321428997E-8</c:v>
                </c:pt>
                <c:pt idx="1220">
                  <c:v>3.9128509811320997E-8</c:v>
                </c:pt>
                <c:pt idx="1221">
                  <c:v>3.9129473818182073E-8</c:v>
                </c:pt>
                <c:pt idx="1222">
                  <c:v>3.9144170000000355E-8</c:v>
                </c:pt>
                <c:pt idx="1223">
                  <c:v>3.9140018461538788E-8</c:v>
                </c:pt>
                <c:pt idx="1224">
                  <c:v>3.9084724705882596E-8</c:v>
                </c:pt>
                <c:pt idx="1225">
                  <c:v>3.9115708275862382E-8</c:v>
                </c:pt>
                <c:pt idx="1226">
                  <c:v>3.9075836727273228E-8</c:v>
                </c:pt>
                <c:pt idx="1227">
                  <c:v>3.9105837454545875E-8</c:v>
                </c:pt>
                <c:pt idx="1228">
                  <c:v>3.9075881034483033E-8</c:v>
                </c:pt>
                <c:pt idx="1229">
                  <c:v>3.9058564727273023E-8</c:v>
                </c:pt>
                <c:pt idx="1230">
                  <c:v>3.9084200727273168E-8</c:v>
                </c:pt>
                <c:pt idx="1231">
                  <c:v>3.9041473636364055E-8</c:v>
                </c:pt>
                <c:pt idx="1232">
                  <c:v>3.9025112641509875E-8</c:v>
                </c:pt>
                <c:pt idx="1233">
                  <c:v>3.9050197142857469E-8</c:v>
                </c:pt>
                <c:pt idx="1234">
                  <c:v>3.9069292000000375E-8</c:v>
                </c:pt>
                <c:pt idx="1235">
                  <c:v>3.8996018000000278E-8</c:v>
                </c:pt>
                <c:pt idx="1236">
                  <c:v>3.8912339285714666E-8</c:v>
                </c:pt>
                <c:pt idx="1237">
                  <c:v>3.9042382181818596E-8</c:v>
                </c:pt>
                <c:pt idx="1238">
                  <c:v>3.8996563636363907E-8</c:v>
                </c:pt>
                <c:pt idx="1239">
                  <c:v>3.9017240555556014E-8</c:v>
                </c:pt>
                <c:pt idx="1240">
                  <c:v>3.9025759444444766E-8</c:v>
                </c:pt>
                <c:pt idx="1241">
                  <c:v>3.9000018269231107E-8</c:v>
                </c:pt>
                <c:pt idx="1242">
                  <c:v>3.8934735660377739E-8</c:v>
                </c:pt>
                <c:pt idx="1243">
                  <c:v>3.8925290727273115E-8</c:v>
                </c:pt>
                <c:pt idx="1244">
                  <c:v>3.8975911071428997E-8</c:v>
                </c:pt>
                <c:pt idx="1245">
                  <c:v>3.8921203728814011E-8</c:v>
                </c:pt>
                <c:pt idx="1246">
                  <c:v>3.8930927454545844E-8</c:v>
                </c:pt>
                <c:pt idx="1247">
                  <c:v>3.8874578947368745E-8</c:v>
                </c:pt>
                <c:pt idx="1248">
                  <c:v>3.8857187358490878E-8</c:v>
                </c:pt>
                <c:pt idx="1249">
                  <c:v>3.8816926181818493E-8</c:v>
                </c:pt>
                <c:pt idx="1250">
                  <c:v>3.8894276111111465E-8</c:v>
                </c:pt>
                <c:pt idx="1251">
                  <c:v>3.8846870185185571E-8</c:v>
                </c:pt>
                <c:pt idx="1252">
                  <c:v>3.8896244339622901E-8</c:v>
                </c:pt>
                <c:pt idx="1253">
                  <c:v>3.880501769230811E-8</c:v>
                </c:pt>
                <c:pt idx="1254">
                  <c:v>3.8785375178571873E-8</c:v>
                </c:pt>
                <c:pt idx="1255">
                  <c:v>3.8844482321428835E-8</c:v>
                </c:pt>
                <c:pt idx="1256">
                  <c:v>3.8788906481481798E-8</c:v>
                </c:pt>
                <c:pt idx="1257">
                  <c:v>3.8810978461538819E-8</c:v>
                </c:pt>
                <c:pt idx="1258">
                  <c:v>3.8764926363636518E-8</c:v>
                </c:pt>
                <c:pt idx="1259">
                  <c:v>3.8830401538461832E-8</c:v>
                </c:pt>
                <c:pt idx="1260">
                  <c:v>3.8818130943396497E-8</c:v>
                </c:pt>
                <c:pt idx="1261">
                  <c:v>3.8736741034482961E-8</c:v>
                </c:pt>
                <c:pt idx="1262">
                  <c:v>3.8759302678571852E-8</c:v>
                </c:pt>
                <c:pt idx="1263">
                  <c:v>3.8762381090909345E-8</c:v>
                </c:pt>
                <c:pt idx="1264">
                  <c:v>3.8740895789474119E-8</c:v>
                </c:pt>
                <c:pt idx="1265">
                  <c:v>3.8758438070175729E-8</c:v>
                </c:pt>
                <c:pt idx="1266">
                  <c:v>3.8774661428571814E-8</c:v>
                </c:pt>
                <c:pt idx="1267">
                  <c:v>3.9409472909091263E-8</c:v>
                </c:pt>
                <c:pt idx="1268">
                  <c:v>3.869077301886827E-8</c:v>
                </c:pt>
                <c:pt idx="1269">
                  <c:v>3.8701625178571791E-8</c:v>
                </c:pt>
                <c:pt idx="1270">
                  <c:v>3.8711982142857431E-8</c:v>
                </c:pt>
                <c:pt idx="1271">
                  <c:v>3.8617696071428897E-8</c:v>
                </c:pt>
                <c:pt idx="1272">
                  <c:v>3.8682298771930246E-8</c:v>
                </c:pt>
                <c:pt idx="1273">
                  <c:v>3.8665489245283221E-8</c:v>
                </c:pt>
                <c:pt idx="1274">
                  <c:v>3.8625363103448574E-8</c:v>
                </c:pt>
                <c:pt idx="1275">
                  <c:v>3.8612610185185554E-8</c:v>
                </c:pt>
                <c:pt idx="1276">
                  <c:v>3.8609838571428988E-8</c:v>
                </c:pt>
                <c:pt idx="1277">
                  <c:v>3.858183581818213E-8</c:v>
                </c:pt>
                <c:pt idx="1278">
                  <c:v>3.8624743818182103E-8</c:v>
                </c:pt>
                <c:pt idx="1279">
                  <c:v>3.8542659056604052E-8</c:v>
                </c:pt>
                <c:pt idx="1280">
                  <c:v>3.8630395094340028E-8</c:v>
                </c:pt>
                <c:pt idx="1281">
                  <c:v>3.8583349814815226E-8</c:v>
                </c:pt>
                <c:pt idx="1282">
                  <c:v>3.8586380909091188E-8</c:v>
                </c:pt>
                <c:pt idx="1283">
                  <c:v>3.8567239444444749E-8</c:v>
                </c:pt>
                <c:pt idx="1284">
                  <c:v>3.8560773207547385E-8</c:v>
                </c:pt>
                <c:pt idx="1285">
                  <c:v>3.8599277037037349E-8</c:v>
                </c:pt>
                <c:pt idx="1286">
                  <c:v>3.8565108363636607E-8</c:v>
                </c:pt>
                <c:pt idx="1287">
                  <c:v>3.8598286346154074E-8</c:v>
                </c:pt>
                <c:pt idx="1288">
                  <c:v>3.8561947368421432E-8</c:v>
                </c:pt>
                <c:pt idx="1289">
                  <c:v>3.8514155344827817E-8</c:v>
                </c:pt>
                <c:pt idx="1290">
                  <c:v>3.8514647592592867E-8</c:v>
                </c:pt>
                <c:pt idx="1291">
                  <c:v>3.8530745090909443E-8</c:v>
                </c:pt>
                <c:pt idx="1292">
                  <c:v>3.848305285714317E-8</c:v>
                </c:pt>
                <c:pt idx="1293">
                  <c:v>3.8599842807017884E-8</c:v>
                </c:pt>
                <c:pt idx="1294">
                  <c:v>3.8560895438596764E-8</c:v>
                </c:pt>
                <c:pt idx="1295">
                  <c:v>3.8495943518518936E-8</c:v>
                </c:pt>
                <c:pt idx="1296">
                  <c:v>3.8497108727273201E-8</c:v>
                </c:pt>
                <c:pt idx="1297">
                  <c:v>3.8476569137931261E-8</c:v>
                </c:pt>
                <c:pt idx="1298">
                  <c:v>3.8455401730769511E-8</c:v>
                </c:pt>
                <c:pt idx="1299">
                  <c:v>3.8483036415094736E-8</c:v>
                </c:pt>
                <c:pt idx="1300">
                  <c:v>3.8521245263158188E-8</c:v>
                </c:pt>
                <c:pt idx="1301">
                  <c:v>3.8454481964285878E-8</c:v>
                </c:pt>
                <c:pt idx="1302">
                  <c:v>3.8469037058823984E-8</c:v>
                </c:pt>
                <c:pt idx="1303">
                  <c:v>3.8425490754717267E-8</c:v>
                </c:pt>
                <c:pt idx="1304">
                  <c:v>3.8385757962963351E-8</c:v>
                </c:pt>
                <c:pt idx="1305">
                  <c:v>3.840924903846196E-8</c:v>
                </c:pt>
                <c:pt idx="1306">
                  <c:v>3.8393166481481795E-8</c:v>
                </c:pt>
                <c:pt idx="1307">
                  <c:v>3.8328722037037167E-8</c:v>
                </c:pt>
                <c:pt idx="1308">
                  <c:v>3.8324380909091102E-8</c:v>
                </c:pt>
                <c:pt idx="1309">
                  <c:v>3.8271597192982753E-8</c:v>
                </c:pt>
                <c:pt idx="1310">
                  <c:v>3.8395017678571861E-8</c:v>
                </c:pt>
                <c:pt idx="1311">
                  <c:v>3.8310375000000338E-8</c:v>
                </c:pt>
                <c:pt idx="1312">
                  <c:v>3.8313905925926325E-8</c:v>
                </c:pt>
                <c:pt idx="1313">
                  <c:v>3.8375879482759027E-8</c:v>
                </c:pt>
                <c:pt idx="1314">
                  <c:v>3.8313352280702073E-8</c:v>
                </c:pt>
                <c:pt idx="1315">
                  <c:v>3.8281339245283393E-8</c:v>
                </c:pt>
                <c:pt idx="1316">
                  <c:v>3.831450000000026E-8</c:v>
                </c:pt>
                <c:pt idx="1317">
                  <c:v>3.8318721851852023E-8</c:v>
                </c:pt>
                <c:pt idx="1318">
                  <c:v>3.8330943703704119E-8</c:v>
                </c:pt>
                <c:pt idx="1319">
                  <c:v>3.8309290909091222E-8</c:v>
                </c:pt>
                <c:pt idx="1320">
                  <c:v>3.8321556730769478E-8</c:v>
                </c:pt>
                <c:pt idx="1321">
                  <c:v>3.8301817600000419E-8</c:v>
                </c:pt>
                <c:pt idx="1322">
                  <c:v>3.8302092830188874E-8</c:v>
                </c:pt>
                <c:pt idx="1323">
                  <c:v>3.8308381818182039E-8</c:v>
                </c:pt>
                <c:pt idx="1324">
                  <c:v>3.8288411428571812E-8</c:v>
                </c:pt>
                <c:pt idx="1325">
                  <c:v>3.8256564000000235E-8</c:v>
                </c:pt>
                <c:pt idx="1326">
                  <c:v>3.8260554285714587E-8</c:v>
                </c:pt>
                <c:pt idx="1327">
                  <c:v>3.8308199090909368E-8</c:v>
                </c:pt>
                <c:pt idx="1328">
                  <c:v>3.8281595789474138E-8</c:v>
                </c:pt>
                <c:pt idx="1329">
                  <c:v>3.8212980740741019E-8</c:v>
                </c:pt>
                <c:pt idx="1330">
                  <c:v>3.8251624285714645E-8</c:v>
                </c:pt>
                <c:pt idx="1331">
                  <c:v>3.821594481481522E-8</c:v>
                </c:pt>
                <c:pt idx="1332">
                  <c:v>3.8226927454545794E-8</c:v>
                </c:pt>
                <c:pt idx="1333">
                  <c:v>3.8210388148148419E-8</c:v>
                </c:pt>
                <c:pt idx="1334">
                  <c:v>3.8180203333333607E-8</c:v>
                </c:pt>
                <c:pt idx="1335">
                  <c:v>3.8128057254902135E-8</c:v>
                </c:pt>
                <c:pt idx="1336">
                  <c:v>3.8181267321428912E-8</c:v>
                </c:pt>
                <c:pt idx="1337">
                  <c:v>3.813787517857186E-8</c:v>
                </c:pt>
                <c:pt idx="1338">
                  <c:v>3.8157240740741045E-8</c:v>
                </c:pt>
                <c:pt idx="1339">
                  <c:v>3.8139836000000328E-8</c:v>
                </c:pt>
                <c:pt idx="1340">
                  <c:v>3.8187753962264462E-8</c:v>
                </c:pt>
                <c:pt idx="1341">
                  <c:v>3.8116267857143124E-8</c:v>
                </c:pt>
                <c:pt idx="1342">
                  <c:v>3.8111982500000338E-8</c:v>
                </c:pt>
                <c:pt idx="1343">
                  <c:v>3.8111526981132284E-8</c:v>
                </c:pt>
                <c:pt idx="1344">
                  <c:v>3.8116019090909371E-8</c:v>
                </c:pt>
                <c:pt idx="1345">
                  <c:v>3.8117655272727553E-8</c:v>
                </c:pt>
                <c:pt idx="1346">
                  <c:v>3.8082563818182079E-8</c:v>
                </c:pt>
                <c:pt idx="1347">
                  <c:v>3.8136927272727628E-8</c:v>
                </c:pt>
                <c:pt idx="1348">
                  <c:v>3.8098131509434268E-8</c:v>
                </c:pt>
                <c:pt idx="1349">
                  <c:v>3.8085106140351163E-8</c:v>
                </c:pt>
                <c:pt idx="1350">
                  <c:v>3.810264982456167E-8</c:v>
                </c:pt>
                <c:pt idx="1351">
                  <c:v>3.8059838750000366E-8</c:v>
                </c:pt>
                <c:pt idx="1352">
                  <c:v>3.8076563272727603E-8</c:v>
                </c:pt>
                <c:pt idx="1353">
                  <c:v>3.8056564000000239E-8</c:v>
                </c:pt>
                <c:pt idx="1354">
                  <c:v>3.8036447500000416E-8</c:v>
                </c:pt>
                <c:pt idx="1355">
                  <c:v>3.804072052631619E-8</c:v>
                </c:pt>
                <c:pt idx="1356">
                  <c:v>3.8041110000000422E-8</c:v>
                </c:pt>
                <c:pt idx="1357">
                  <c:v>3.7999472727273156E-8</c:v>
                </c:pt>
                <c:pt idx="1358">
                  <c:v>3.8054673620689992E-8</c:v>
                </c:pt>
                <c:pt idx="1359">
                  <c:v>3.7963654545454844E-8</c:v>
                </c:pt>
                <c:pt idx="1360">
                  <c:v>3.8043166296296604E-8</c:v>
                </c:pt>
                <c:pt idx="1361">
                  <c:v>3.7970206981132459E-8</c:v>
                </c:pt>
                <c:pt idx="1362">
                  <c:v>3.7979074716981529E-8</c:v>
                </c:pt>
                <c:pt idx="1363">
                  <c:v>3.797751767857197E-8</c:v>
                </c:pt>
                <c:pt idx="1364">
                  <c:v>3.7974200181818624E-8</c:v>
                </c:pt>
                <c:pt idx="1365">
                  <c:v>3.7898439122807307E-8</c:v>
                </c:pt>
                <c:pt idx="1366">
                  <c:v>3.7912340535714727E-8</c:v>
                </c:pt>
                <c:pt idx="1367">
                  <c:v>3.7892382909091308E-8</c:v>
                </c:pt>
                <c:pt idx="1368">
                  <c:v>3.7927160892857467E-8</c:v>
                </c:pt>
                <c:pt idx="1369">
                  <c:v>3.793205500000039E-8</c:v>
                </c:pt>
                <c:pt idx="1370">
                  <c:v>3.7957562631579358E-8</c:v>
                </c:pt>
                <c:pt idx="1371">
                  <c:v>3.7901655272727698E-8</c:v>
                </c:pt>
                <c:pt idx="1372">
                  <c:v>3.7886927272727702E-8</c:v>
                </c:pt>
                <c:pt idx="1373">
                  <c:v>3.7880018653846588E-8</c:v>
                </c:pt>
                <c:pt idx="1374">
                  <c:v>3.7865944444444869E-8</c:v>
                </c:pt>
                <c:pt idx="1375">
                  <c:v>3.7916998679245674E-8</c:v>
                </c:pt>
                <c:pt idx="1376">
                  <c:v>3.7817518571429053E-8</c:v>
                </c:pt>
                <c:pt idx="1377">
                  <c:v>3.7820745454545891E-8</c:v>
                </c:pt>
                <c:pt idx="1378">
                  <c:v>3.7898053392857408E-8</c:v>
                </c:pt>
                <c:pt idx="1379">
                  <c:v>3.7873291272727742E-8</c:v>
                </c:pt>
                <c:pt idx="1380">
                  <c:v>3.7800207169811846E-8</c:v>
                </c:pt>
                <c:pt idx="1381">
                  <c:v>3.7841246491228585E-8</c:v>
                </c:pt>
                <c:pt idx="1382">
                  <c:v>3.7816745454545906E-8</c:v>
                </c:pt>
                <c:pt idx="1383">
                  <c:v>3.7838537592592992E-8</c:v>
                </c:pt>
                <c:pt idx="1384">
                  <c:v>3.7809654909091248E-8</c:v>
                </c:pt>
                <c:pt idx="1385">
                  <c:v>3.7791421929824928E-8</c:v>
                </c:pt>
                <c:pt idx="1386">
                  <c:v>3.7806382000000421E-8</c:v>
                </c:pt>
                <c:pt idx="1387">
                  <c:v>3.7804563818182128E-8</c:v>
                </c:pt>
                <c:pt idx="1388">
                  <c:v>3.78382012727277E-8</c:v>
                </c:pt>
                <c:pt idx="1389">
                  <c:v>3.7758131509434319E-8</c:v>
                </c:pt>
                <c:pt idx="1390">
                  <c:v>3.770605603773607E-8</c:v>
                </c:pt>
                <c:pt idx="1391">
                  <c:v>3.776787607142897E-8</c:v>
                </c:pt>
                <c:pt idx="1392">
                  <c:v>3.7744277407407875E-8</c:v>
                </c:pt>
                <c:pt idx="1393">
                  <c:v>3.7764564181818462E-8</c:v>
                </c:pt>
                <c:pt idx="1394">
                  <c:v>3.7748054285714628E-8</c:v>
                </c:pt>
                <c:pt idx="1395">
                  <c:v>3.7730018703704166E-8</c:v>
                </c:pt>
                <c:pt idx="1396">
                  <c:v>3.7689836363636766E-8</c:v>
                </c:pt>
                <c:pt idx="1397">
                  <c:v>3.7732200545454974E-8</c:v>
                </c:pt>
                <c:pt idx="1398">
                  <c:v>3.7657738947368819E-8</c:v>
                </c:pt>
                <c:pt idx="1399">
                  <c:v>3.7733947857143376E-8</c:v>
                </c:pt>
                <c:pt idx="1400">
                  <c:v>3.7613673269231169E-8</c:v>
                </c:pt>
                <c:pt idx="1401">
                  <c:v>3.7733155098039634E-8</c:v>
                </c:pt>
                <c:pt idx="1402">
                  <c:v>3.8300927272727629E-8</c:v>
                </c:pt>
                <c:pt idx="1403">
                  <c:v>3.7685017777778328E-8</c:v>
                </c:pt>
                <c:pt idx="1404">
                  <c:v>3.7702425925926326E-8</c:v>
                </c:pt>
                <c:pt idx="1405">
                  <c:v>3.7692745454545891E-8</c:v>
                </c:pt>
                <c:pt idx="1406">
                  <c:v>3.7682239814815261E-8</c:v>
                </c:pt>
                <c:pt idx="1407">
                  <c:v>3.7679840178571968E-8</c:v>
                </c:pt>
                <c:pt idx="1408">
                  <c:v>3.7674169433962674E-8</c:v>
                </c:pt>
                <c:pt idx="1409">
                  <c:v>3.7642093962264567E-8</c:v>
                </c:pt>
                <c:pt idx="1410">
                  <c:v>3.761126857142907E-8</c:v>
                </c:pt>
                <c:pt idx="1411">
                  <c:v>3.7682471320755106E-8</c:v>
                </c:pt>
                <c:pt idx="1412">
                  <c:v>3.7662425925926287E-8</c:v>
                </c:pt>
                <c:pt idx="1413">
                  <c:v>3.7641421754386288E-8</c:v>
                </c:pt>
                <c:pt idx="1414">
                  <c:v>3.7602381636364055E-8</c:v>
                </c:pt>
                <c:pt idx="1415">
                  <c:v>3.7619430588235727E-8</c:v>
                </c:pt>
                <c:pt idx="1416">
                  <c:v>3.7600733214286085E-8</c:v>
                </c:pt>
                <c:pt idx="1417">
                  <c:v>3.7637132500000528E-8</c:v>
                </c:pt>
                <c:pt idx="1418">
                  <c:v>3.7608886415094762E-8</c:v>
                </c:pt>
                <c:pt idx="1419">
                  <c:v>3.7565572407407796E-8</c:v>
                </c:pt>
                <c:pt idx="1420">
                  <c:v>3.7528411071428845E-8</c:v>
                </c:pt>
                <c:pt idx="1421">
                  <c:v>3.7587473454545844E-8</c:v>
                </c:pt>
                <c:pt idx="1422">
                  <c:v>3.7557753773585266E-8</c:v>
                </c:pt>
                <c:pt idx="1423">
                  <c:v>3.753771115384656E-8</c:v>
                </c:pt>
                <c:pt idx="1424">
                  <c:v>3.7516983571428949E-8</c:v>
                </c:pt>
                <c:pt idx="1425">
                  <c:v>3.7552240185185597E-8</c:v>
                </c:pt>
                <c:pt idx="1426">
                  <c:v>3.7479471818182213E-8</c:v>
                </c:pt>
                <c:pt idx="1427">
                  <c:v>3.75392641509438E-8</c:v>
                </c:pt>
                <c:pt idx="1428">
                  <c:v>3.7531654181818524E-8</c:v>
                </c:pt>
                <c:pt idx="1429">
                  <c:v>3.7478927636364128E-8</c:v>
                </c:pt>
                <c:pt idx="1430">
                  <c:v>3.7475980000000421E-8</c:v>
                </c:pt>
                <c:pt idx="1431">
                  <c:v>3.7443232500000519E-8</c:v>
                </c:pt>
                <c:pt idx="1432">
                  <c:v>3.7463000175438969E-8</c:v>
                </c:pt>
                <c:pt idx="1433">
                  <c:v>3.7507980925926371E-8</c:v>
                </c:pt>
                <c:pt idx="1434">
                  <c:v>3.7402611481481915E-8</c:v>
                </c:pt>
                <c:pt idx="1435">
                  <c:v>3.74916851851856E-8</c:v>
                </c:pt>
                <c:pt idx="1436">
                  <c:v>3.7426447321428953E-8</c:v>
                </c:pt>
                <c:pt idx="1437">
                  <c:v>3.7437187735849506E-8</c:v>
                </c:pt>
                <c:pt idx="1438">
                  <c:v>3.7435944259259766E-8</c:v>
                </c:pt>
                <c:pt idx="1439">
                  <c:v>3.7409109636364087E-8</c:v>
                </c:pt>
                <c:pt idx="1440">
                  <c:v>3.7387240555556052E-8</c:v>
                </c:pt>
                <c:pt idx="1441">
                  <c:v>3.7427710769231174E-8</c:v>
                </c:pt>
                <c:pt idx="1442">
                  <c:v>3.7411557115385024E-8</c:v>
                </c:pt>
                <c:pt idx="1443">
                  <c:v>3.7338351111111429E-8</c:v>
                </c:pt>
                <c:pt idx="1444">
                  <c:v>3.740737603773627E-8</c:v>
                </c:pt>
                <c:pt idx="1445">
                  <c:v>3.7371035423729356E-8</c:v>
                </c:pt>
                <c:pt idx="1446">
                  <c:v>3.7366684736842224E-8</c:v>
                </c:pt>
                <c:pt idx="1447">
                  <c:v>3.7356684736842272E-8</c:v>
                </c:pt>
                <c:pt idx="1448">
                  <c:v>3.7359074528302272E-8</c:v>
                </c:pt>
                <c:pt idx="1449">
                  <c:v>3.7320018214286046E-8</c:v>
                </c:pt>
                <c:pt idx="1450">
                  <c:v>3.7290910714286126E-8</c:v>
                </c:pt>
                <c:pt idx="1451">
                  <c:v>3.7316018727273156E-8</c:v>
                </c:pt>
                <c:pt idx="1452">
                  <c:v>3.7327291454545789E-8</c:v>
                </c:pt>
                <c:pt idx="1453">
                  <c:v>3.7285807894737249E-8</c:v>
                </c:pt>
                <c:pt idx="1454">
                  <c:v>3.7316225344827844E-8</c:v>
                </c:pt>
                <c:pt idx="1455">
                  <c:v>3.7306805000000396E-8</c:v>
                </c:pt>
                <c:pt idx="1456">
                  <c:v>3.721183600000042E-8</c:v>
                </c:pt>
                <c:pt idx="1457">
                  <c:v>3.7338131320755024E-8</c:v>
                </c:pt>
                <c:pt idx="1458">
                  <c:v>3.7261941153846552E-8</c:v>
                </c:pt>
                <c:pt idx="1459">
                  <c:v>3.7277376415094906E-8</c:v>
                </c:pt>
                <c:pt idx="1460">
                  <c:v>3.7293053214286043E-8</c:v>
                </c:pt>
                <c:pt idx="1461">
                  <c:v>3.7271128333333734E-8</c:v>
                </c:pt>
                <c:pt idx="1462">
                  <c:v>3.7270584339622906E-8</c:v>
                </c:pt>
                <c:pt idx="1463">
                  <c:v>3.7255836545454973E-8</c:v>
                </c:pt>
                <c:pt idx="1464">
                  <c:v>3.7186509298245886E-8</c:v>
                </c:pt>
                <c:pt idx="1465">
                  <c:v>3.7231499444444879E-8</c:v>
                </c:pt>
                <c:pt idx="1466">
                  <c:v>3.7239825576923645E-8</c:v>
                </c:pt>
                <c:pt idx="1467">
                  <c:v>3.7244924150943742E-8</c:v>
                </c:pt>
                <c:pt idx="1468">
                  <c:v>3.721886442307734E-8</c:v>
                </c:pt>
                <c:pt idx="1469">
                  <c:v>3.7194927454545848E-8</c:v>
                </c:pt>
                <c:pt idx="1470">
                  <c:v>3.7194735849056894E-8</c:v>
                </c:pt>
                <c:pt idx="1471">
                  <c:v>3.7164358113207829E-8</c:v>
                </c:pt>
                <c:pt idx="1472">
                  <c:v>3.7175867169811784E-8</c:v>
                </c:pt>
                <c:pt idx="1473">
                  <c:v>3.7173792452830602E-8</c:v>
                </c:pt>
                <c:pt idx="1474">
                  <c:v>3.7204833518518952E-8</c:v>
                </c:pt>
                <c:pt idx="1475">
                  <c:v>3.7218965614035494E-8</c:v>
                </c:pt>
                <c:pt idx="1476">
                  <c:v>3.7183907222222698E-8</c:v>
                </c:pt>
                <c:pt idx="1477">
                  <c:v>3.7161802678571907E-8</c:v>
                </c:pt>
                <c:pt idx="1478">
                  <c:v>3.7175301698113663E-8</c:v>
                </c:pt>
                <c:pt idx="1479">
                  <c:v>3.715341053571469E-8</c:v>
                </c:pt>
                <c:pt idx="1480">
                  <c:v>3.7105017222222676E-8</c:v>
                </c:pt>
                <c:pt idx="1481">
                  <c:v>3.7087653818182124E-8</c:v>
                </c:pt>
                <c:pt idx="1482">
                  <c:v>3.7103232321429011E-8</c:v>
                </c:pt>
                <c:pt idx="1483">
                  <c:v>3.7086867962963449E-8</c:v>
                </c:pt>
                <c:pt idx="1484">
                  <c:v>3.7076625178571874E-8</c:v>
                </c:pt>
                <c:pt idx="1485">
                  <c:v>3.7152297894737147E-8</c:v>
                </c:pt>
                <c:pt idx="1486">
                  <c:v>3.7083905740741187E-8</c:v>
                </c:pt>
                <c:pt idx="1487">
                  <c:v>3.7104276851852182E-8</c:v>
                </c:pt>
                <c:pt idx="1488">
                  <c:v>3.7054168301887071E-8</c:v>
                </c:pt>
                <c:pt idx="1489">
                  <c:v>3.706018948275895E-8</c:v>
                </c:pt>
                <c:pt idx="1490">
                  <c:v>3.702483857142899E-8</c:v>
                </c:pt>
                <c:pt idx="1491">
                  <c:v>3.7081741034483109E-8</c:v>
                </c:pt>
                <c:pt idx="1492">
                  <c:v>3.7012159821428897E-8</c:v>
                </c:pt>
                <c:pt idx="1493">
                  <c:v>3.7034831296296628E-8</c:v>
                </c:pt>
                <c:pt idx="1494">
                  <c:v>3.705092509090949E-8</c:v>
                </c:pt>
                <c:pt idx="1495">
                  <c:v>3.706141982456182E-8</c:v>
                </c:pt>
                <c:pt idx="1496">
                  <c:v>3.7033600943396634E-8</c:v>
                </c:pt>
                <c:pt idx="1497">
                  <c:v>3.7053535185185592E-8</c:v>
                </c:pt>
                <c:pt idx="1498">
                  <c:v>3.7085654181818528E-8</c:v>
                </c:pt>
                <c:pt idx="1499">
                  <c:v>3.7021868888889289E-8</c:v>
                </c:pt>
                <c:pt idx="1500">
                  <c:v>3.7012423518518849E-8</c:v>
                </c:pt>
                <c:pt idx="1501">
                  <c:v>3.7022198363636647E-8</c:v>
                </c:pt>
                <c:pt idx="1502">
                  <c:v>3.69944618518521E-8</c:v>
                </c:pt>
                <c:pt idx="1503">
                  <c:v>3.6910976923077333E-8</c:v>
                </c:pt>
                <c:pt idx="1504">
                  <c:v>3.6990908928571833E-8</c:v>
                </c:pt>
                <c:pt idx="1505">
                  <c:v>3.6997470727273137E-8</c:v>
                </c:pt>
                <c:pt idx="1506">
                  <c:v>3.698247245614076E-8</c:v>
                </c:pt>
                <c:pt idx="1507">
                  <c:v>3.6942468867924933E-8</c:v>
                </c:pt>
                <c:pt idx="1508">
                  <c:v>3.6973586964286009E-8</c:v>
                </c:pt>
                <c:pt idx="1509">
                  <c:v>3.6950560727273099E-8</c:v>
                </c:pt>
                <c:pt idx="1510">
                  <c:v>3.6963718888889301E-8</c:v>
                </c:pt>
                <c:pt idx="1511">
                  <c:v>3.6938764464286044E-8</c:v>
                </c:pt>
                <c:pt idx="1512">
                  <c:v>3.6856360384615802E-8</c:v>
                </c:pt>
                <c:pt idx="1513">
                  <c:v>3.6920378909091224E-8</c:v>
                </c:pt>
                <c:pt idx="1514">
                  <c:v>3.6898860961538719E-8</c:v>
                </c:pt>
                <c:pt idx="1515">
                  <c:v>3.6929826037736083E-8</c:v>
                </c:pt>
                <c:pt idx="1516">
                  <c:v>3.6881370508475139E-8</c:v>
                </c:pt>
                <c:pt idx="1517">
                  <c:v>3.6920550892857349E-8</c:v>
                </c:pt>
                <c:pt idx="1518">
                  <c:v>3.7342745636364055E-8</c:v>
                </c:pt>
                <c:pt idx="1519">
                  <c:v>3.6925385185185525E-8</c:v>
                </c:pt>
                <c:pt idx="1520">
                  <c:v>3.6937561509434346E-8</c:v>
                </c:pt>
                <c:pt idx="1521">
                  <c:v>3.6904300892857443E-8</c:v>
                </c:pt>
                <c:pt idx="1522">
                  <c:v>3.6919826792453142E-8</c:v>
                </c:pt>
                <c:pt idx="1523">
                  <c:v>3.6847184716981472E-8</c:v>
                </c:pt>
                <c:pt idx="1524">
                  <c:v>3.6886156666667055E-8</c:v>
                </c:pt>
                <c:pt idx="1525">
                  <c:v>3.6855372142857567E-8</c:v>
                </c:pt>
                <c:pt idx="1526">
                  <c:v>3.6859832363636723E-8</c:v>
                </c:pt>
                <c:pt idx="1527">
                  <c:v>3.6868407857143189E-8</c:v>
                </c:pt>
                <c:pt idx="1528">
                  <c:v>3.6828348703704162E-8</c:v>
                </c:pt>
                <c:pt idx="1529">
                  <c:v>3.6800196181818555E-8</c:v>
                </c:pt>
                <c:pt idx="1530">
                  <c:v>3.6813832545455033E-8</c:v>
                </c:pt>
                <c:pt idx="1531">
                  <c:v>3.6809105454545937E-8</c:v>
                </c:pt>
                <c:pt idx="1532">
                  <c:v>3.6777750000000351E-8</c:v>
                </c:pt>
                <c:pt idx="1533">
                  <c:v>3.6811650545454959E-8</c:v>
                </c:pt>
                <c:pt idx="1534">
                  <c:v>3.6766126296296493E-8</c:v>
                </c:pt>
                <c:pt idx="1535">
                  <c:v>3.6813050357143173E-8</c:v>
                </c:pt>
                <c:pt idx="1536">
                  <c:v>3.7406311851852254E-8</c:v>
                </c:pt>
                <c:pt idx="1537">
                  <c:v>3.6769447735849394E-8</c:v>
                </c:pt>
                <c:pt idx="1538">
                  <c:v>3.6739629615384955E-8</c:v>
                </c:pt>
                <c:pt idx="1539">
                  <c:v>3.6744478392857403E-8</c:v>
                </c:pt>
                <c:pt idx="1540">
                  <c:v>3.6750541228070528E-8</c:v>
                </c:pt>
                <c:pt idx="1541">
                  <c:v>3.6769834821428899E-8</c:v>
                </c:pt>
                <c:pt idx="1542">
                  <c:v>3.6779478750000395E-8</c:v>
                </c:pt>
                <c:pt idx="1543">
                  <c:v>3.6766360000000313E-8</c:v>
                </c:pt>
                <c:pt idx="1544">
                  <c:v>3.6707944310345185E-8</c:v>
                </c:pt>
                <c:pt idx="1545">
                  <c:v>3.6737372264151426E-8</c:v>
                </c:pt>
                <c:pt idx="1546">
                  <c:v>3.6700192142857493E-8</c:v>
                </c:pt>
                <c:pt idx="1547">
                  <c:v>3.667674145454585E-8</c:v>
                </c:pt>
                <c:pt idx="1548">
                  <c:v>3.6674926666667087E-8</c:v>
                </c:pt>
                <c:pt idx="1549">
                  <c:v>3.6664829629630043E-8</c:v>
                </c:pt>
                <c:pt idx="1550">
                  <c:v>3.6669448679245699E-8</c:v>
                </c:pt>
                <c:pt idx="1551">
                  <c:v>3.6691085178571855E-8</c:v>
                </c:pt>
                <c:pt idx="1552">
                  <c:v>3.6704657500000382E-8</c:v>
                </c:pt>
                <c:pt idx="1553">
                  <c:v>3.6654458518518867E-8</c:v>
                </c:pt>
                <c:pt idx="1554">
                  <c:v>3.6769121964285983E-8</c:v>
                </c:pt>
                <c:pt idx="1555">
                  <c:v>3.6730384629630065E-8</c:v>
                </c:pt>
                <c:pt idx="1556">
                  <c:v>3.6796741090909388E-8</c:v>
                </c:pt>
                <c:pt idx="1557">
                  <c:v>3.6724656607143108E-8</c:v>
                </c:pt>
                <c:pt idx="1558">
                  <c:v>3.6755832000000392E-8</c:v>
                </c:pt>
                <c:pt idx="1559">
                  <c:v>3.6698881698113545E-8</c:v>
                </c:pt>
                <c:pt idx="1560">
                  <c:v>3.6795940740741127E-8</c:v>
                </c:pt>
                <c:pt idx="1561">
                  <c:v>3.6713049464286133E-8</c:v>
                </c:pt>
                <c:pt idx="1562">
                  <c:v>3.6673762857143309E-8</c:v>
                </c:pt>
                <c:pt idx="1563">
                  <c:v>3.6696923636364027E-8</c:v>
                </c:pt>
                <c:pt idx="1564">
                  <c:v>3.6747660588235725E-8</c:v>
                </c:pt>
                <c:pt idx="1565">
                  <c:v>3.6700014038461843E-8</c:v>
                </c:pt>
                <c:pt idx="1566">
                  <c:v>3.6664377636364088E-8</c:v>
                </c:pt>
                <c:pt idx="1567">
                  <c:v>3.6667470338983357E-8</c:v>
                </c:pt>
                <c:pt idx="1568">
                  <c:v>3.6626865555555954E-8</c:v>
                </c:pt>
                <c:pt idx="1569">
                  <c:v>3.6601650363636664E-8</c:v>
                </c:pt>
                <c:pt idx="1570">
                  <c:v>3.7316222241379726E-8</c:v>
                </c:pt>
                <c:pt idx="1571">
                  <c:v>3.6817607592592975E-8</c:v>
                </c:pt>
                <c:pt idx="1572">
                  <c:v>3.667152301886833E-8</c:v>
                </c:pt>
                <c:pt idx="1573">
                  <c:v>3.6614920000000359E-8</c:v>
                </c:pt>
                <c:pt idx="1574">
                  <c:v>3.6634926491228453E-8</c:v>
                </c:pt>
                <c:pt idx="1575">
                  <c:v>3.6689259056604186E-8</c:v>
                </c:pt>
                <c:pt idx="1576">
                  <c:v>3.6616428867924902E-8</c:v>
                </c:pt>
                <c:pt idx="1577">
                  <c:v>3.6644122142857513E-8</c:v>
                </c:pt>
                <c:pt idx="1578">
                  <c:v>3.6651145471698591E-8</c:v>
                </c:pt>
                <c:pt idx="1579">
                  <c:v>3.6607206315789895E-8</c:v>
                </c:pt>
                <c:pt idx="1580">
                  <c:v>3.6600014545454961E-8</c:v>
                </c:pt>
                <c:pt idx="1581">
                  <c:v>3.660190094339665E-8</c:v>
                </c:pt>
                <c:pt idx="1582">
                  <c:v>3.6595673962264551E-8</c:v>
                </c:pt>
                <c:pt idx="1583">
                  <c:v>3.6581084642857418E-8</c:v>
                </c:pt>
                <c:pt idx="1584">
                  <c:v>3.6634151896552023E-8</c:v>
                </c:pt>
                <c:pt idx="1585">
                  <c:v>3.6593286909091214E-8</c:v>
                </c:pt>
                <c:pt idx="1586">
                  <c:v>3.6577206666667105E-8</c:v>
                </c:pt>
                <c:pt idx="1587">
                  <c:v>3.6558162592592867E-8</c:v>
                </c:pt>
                <c:pt idx="1588">
                  <c:v>3.660371777777831E-8</c:v>
                </c:pt>
                <c:pt idx="1589">
                  <c:v>3.6542843962264551E-8</c:v>
                </c:pt>
                <c:pt idx="1590">
                  <c:v>3.6535755555555975E-8</c:v>
                </c:pt>
                <c:pt idx="1591">
                  <c:v>3.6505651090909387E-8</c:v>
                </c:pt>
                <c:pt idx="1592">
                  <c:v>3.6519835357143219E-8</c:v>
                </c:pt>
                <c:pt idx="1593">
                  <c:v>3.6534089074074467E-8</c:v>
                </c:pt>
                <c:pt idx="1594">
                  <c:v>3.6513162777778186E-8</c:v>
                </c:pt>
                <c:pt idx="1595">
                  <c:v>3.6531386078431752E-8</c:v>
                </c:pt>
                <c:pt idx="1596">
                  <c:v>3.6471085535714716E-8</c:v>
                </c:pt>
                <c:pt idx="1597">
                  <c:v>3.645674090909125E-8</c:v>
                </c:pt>
                <c:pt idx="1598">
                  <c:v>3.6542014000000346E-8</c:v>
                </c:pt>
                <c:pt idx="1599">
                  <c:v>3.6493717407407887E-8</c:v>
                </c:pt>
                <c:pt idx="1600">
                  <c:v>3.6505014074074546E-8</c:v>
                </c:pt>
                <c:pt idx="1601">
                  <c:v>3.6489121250000304E-8</c:v>
                </c:pt>
                <c:pt idx="1602">
                  <c:v>3.6516558545454827E-8</c:v>
                </c:pt>
                <c:pt idx="1603">
                  <c:v>3.6469088518518871E-8</c:v>
                </c:pt>
                <c:pt idx="1604">
                  <c:v>3.6410399230769572E-8</c:v>
                </c:pt>
                <c:pt idx="1605">
                  <c:v>3.6483650909091238E-8</c:v>
                </c:pt>
                <c:pt idx="1606">
                  <c:v>3.6476805849057016E-8</c:v>
                </c:pt>
                <c:pt idx="1607">
                  <c:v>3.6400203773585334E-8</c:v>
                </c:pt>
                <c:pt idx="1608">
                  <c:v>3.6430540350877538E-8</c:v>
                </c:pt>
                <c:pt idx="1609">
                  <c:v>3.6419447358490949E-8</c:v>
                </c:pt>
                <c:pt idx="1610">
                  <c:v>3.6438127547170283E-8</c:v>
                </c:pt>
                <c:pt idx="1611">
                  <c:v>3.640609274509834E-8</c:v>
                </c:pt>
                <c:pt idx="1612">
                  <c:v>3.6448786842105574E-8</c:v>
                </c:pt>
                <c:pt idx="1613">
                  <c:v>3.6412645964912656E-8</c:v>
                </c:pt>
                <c:pt idx="1614">
                  <c:v>3.6418214600000365E-8</c:v>
                </c:pt>
                <c:pt idx="1615">
                  <c:v>3.6410957169811733E-8</c:v>
                </c:pt>
                <c:pt idx="1616">
                  <c:v>3.6418942678571903E-8</c:v>
                </c:pt>
                <c:pt idx="1617">
                  <c:v>3.6341832363636718E-8</c:v>
                </c:pt>
                <c:pt idx="1618">
                  <c:v>3.6410013448276306E-8</c:v>
                </c:pt>
                <c:pt idx="1619">
                  <c:v>3.6329052500000304E-8</c:v>
                </c:pt>
                <c:pt idx="1620">
                  <c:v>3.6356430566037975E-8</c:v>
                </c:pt>
                <c:pt idx="1621">
                  <c:v>3.6364299821428848E-8</c:v>
                </c:pt>
                <c:pt idx="1622">
                  <c:v>3.6363347407407847E-8</c:v>
                </c:pt>
                <c:pt idx="1623">
                  <c:v>3.6386014545454864E-8</c:v>
                </c:pt>
                <c:pt idx="1624">
                  <c:v>3.6370728750000341E-8</c:v>
                </c:pt>
                <c:pt idx="1625">
                  <c:v>3.6388534074074427E-8</c:v>
                </c:pt>
                <c:pt idx="1626">
                  <c:v>3.6340590961538689E-8</c:v>
                </c:pt>
                <c:pt idx="1627">
                  <c:v>3.638655230769253E-8</c:v>
                </c:pt>
                <c:pt idx="1628">
                  <c:v>3.6337051481481839E-8</c:v>
                </c:pt>
                <c:pt idx="1629">
                  <c:v>3.6333585178571833E-8</c:v>
                </c:pt>
                <c:pt idx="1630">
                  <c:v>3.6341769473684605E-8</c:v>
                </c:pt>
                <c:pt idx="1631">
                  <c:v>3.6321901132075807E-8</c:v>
                </c:pt>
                <c:pt idx="1632">
                  <c:v>3.6324829074074405E-8</c:v>
                </c:pt>
                <c:pt idx="1633">
                  <c:v>3.6303468545454928E-8</c:v>
                </c:pt>
                <c:pt idx="1634">
                  <c:v>3.6285674339622962E-8</c:v>
                </c:pt>
                <c:pt idx="1635">
                  <c:v>3.6301468363636643E-8</c:v>
                </c:pt>
                <c:pt idx="1636">
                  <c:v>3.6288922727273192E-8</c:v>
                </c:pt>
                <c:pt idx="1637">
                  <c:v>3.6288249411765199E-8</c:v>
                </c:pt>
                <c:pt idx="1638">
                  <c:v>3.6292871964286032E-8</c:v>
                </c:pt>
                <c:pt idx="1639">
                  <c:v>3.6249033529412231E-8</c:v>
                </c:pt>
                <c:pt idx="1640">
                  <c:v>3.6275487547170266E-8</c:v>
                </c:pt>
                <c:pt idx="1641">
                  <c:v>3.6269829259259588E-8</c:v>
                </c:pt>
                <c:pt idx="1642">
                  <c:v>3.6275014259259696E-8</c:v>
                </c:pt>
                <c:pt idx="1643">
                  <c:v>3.6258740909091243E-8</c:v>
                </c:pt>
                <c:pt idx="1644">
                  <c:v>3.6209260566038152E-8</c:v>
                </c:pt>
                <c:pt idx="1645">
                  <c:v>3.6262692321428899E-8</c:v>
                </c:pt>
                <c:pt idx="1646">
                  <c:v>3.6235198888889342E-8</c:v>
                </c:pt>
                <c:pt idx="1647">
                  <c:v>3.6271593684210988E-8</c:v>
                </c:pt>
                <c:pt idx="1648">
                  <c:v>3.6266923272727584E-8</c:v>
                </c:pt>
                <c:pt idx="1649">
                  <c:v>3.6206876862745509E-8</c:v>
                </c:pt>
                <c:pt idx="1650">
                  <c:v>3.624742844827627E-8</c:v>
                </c:pt>
                <c:pt idx="1651">
                  <c:v>3.6209312631579487E-8</c:v>
                </c:pt>
                <c:pt idx="1652">
                  <c:v>3.6197105454545865E-8</c:v>
                </c:pt>
                <c:pt idx="1653">
                  <c:v>3.6184459259259519E-8</c:v>
                </c:pt>
                <c:pt idx="1654">
                  <c:v>3.6215980701754791E-8</c:v>
                </c:pt>
                <c:pt idx="1655">
                  <c:v>3.622928800000031E-8</c:v>
                </c:pt>
                <c:pt idx="1656">
                  <c:v>3.620269285714323E-8</c:v>
                </c:pt>
                <c:pt idx="1657">
                  <c:v>3.6157207543860083E-8</c:v>
                </c:pt>
                <c:pt idx="1658">
                  <c:v>3.6209260188679799E-8</c:v>
                </c:pt>
                <c:pt idx="1659">
                  <c:v>3.6242742545454992E-8</c:v>
                </c:pt>
                <c:pt idx="1660">
                  <c:v>3.6194924363636535E-8</c:v>
                </c:pt>
                <c:pt idx="1661">
                  <c:v>3.6135014629630106E-8</c:v>
                </c:pt>
                <c:pt idx="1662">
                  <c:v>3.6201768947368765E-8</c:v>
                </c:pt>
                <c:pt idx="1663">
                  <c:v>3.6157661764706188E-8</c:v>
                </c:pt>
                <c:pt idx="1664">
                  <c:v>3.6222194545454887E-8</c:v>
                </c:pt>
                <c:pt idx="1665">
                  <c:v>3.6207770204081956E-8</c:v>
                </c:pt>
                <c:pt idx="1666">
                  <c:v>3.6136154736842302E-8</c:v>
                </c:pt>
                <c:pt idx="1667">
                  <c:v>3.6129826415094687E-8</c:v>
                </c:pt>
                <c:pt idx="1668">
                  <c:v>3.6160940370370704E-8</c:v>
                </c:pt>
                <c:pt idx="1669">
                  <c:v>3.6086310370370803E-8</c:v>
                </c:pt>
                <c:pt idx="1670">
                  <c:v>3.6733407678571888E-8</c:v>
                </c:pt>
                <c:pt idx="1671">
                  <c:v>3.6137899230769554E-8</c:v>
                </c:pt>
                <c:pt idx="1672">
                  <c:v>3.6121469272727573E-8</c:v>
                </c:pt>
                <c:pt idx="1673">
                  <c:v>3.6069104000000328E-8</c:v>
                </c:pt>
                <c:pt idx="1674">
                  <c:v>3.6127322115384946E-8</c:v>
                </c:pt>
                <c:pt idx="1675">
                  <c:v>3.6111901698113621E-8</c:v>
                </c:pt>
                <c:pt idx="1676">
                  <c:v>3.6107750566038047E-8</c:v>
                </c:pt>
                <c:pt idx="1677">
                  <c:v>3.6087651818182088E-8</c:v>
                </c:pt>
                <c:pt idx="1678">
                  <c:v>3.6113833272727653E-8</c:v>
                </c:pt>
                <c:pt idx="1679">
                  <c:v>3.6130193571428972E-8</c:v>
                </c:pt>
                <c:pt idx="1680">
                  <c:v>3.6055385555555987E-8</c:v>
                </c:pt>
                <c:pt idx="1681">
                  <c:v>3.6112237222222613E-8</c:v>
                </c:pt>
                <c:pt idx="1682">
                  <c:v>3.6089459814815186E-8</c:v>
                </c:pt>
                <c:pt idx="1683">
                  <c:v>3.6070593269231088E-8</c:v>
                </c:pt>
                <c:pt idx="1684">
                  <c:v>3.6115864339622883E-8</c:v>
                </c:pt>
                <c:pt idx="1685">
                  <c:v>3.609912178571471E-8</c:v>
                </c:pt>
                <c:pt idx="1686">
                  <c:v>3.608963735849096E-8</c:v>
                </c:pt>
                <c:pt idx="1687">
                  <c:v>3.6107469090909387E-8</c:v>
                </c:pt>
                <c:pt idx="1688">
                  <c:v>3.6077289090909494E-8</c:v>
                </c:pt>
                <c:pt idx="1689">
                  <c:v>3.6096265535714699E-8</c:v>
                </c:pt>
                <c:pt idx="1690">
                  <c:v>3.6078587142857452E-8</c:v>
                </c:pt>
                <c:pt idx="1691">
                  <c:v>3.6078718888889323E-8</c:v>
                </c:pt>
                <c:pt idx="1692">
                  <c:v>3.6071265714286137E-8</c:v>
                </c:pt>
                <c:pt idx="1693">
                  <c:v>3.6084089074074473E-8</c:v>
                </c:pt>
                <c:pt idx="1694">
                  <c:v>3.6093214400000423E-8</c:v>
                </c:pt>
                <c:pt idx="1695">
                  <c:v>3.6053349259259726E-8</c:v>
                </c:pt>
                <c:pt idx="1696">
                  <c:v>3.6039245769231222E-8</c:v>
                </c:pt>
                <c:pt idx="1697">
                  <c:v>3.6060197636364054E-8</c:v>
                </c:pt>
                <c:pt idx="1698">
                  <c:v>3.6047208245614473E-8</c:v>
                </c:pt>
                <c:pt idx="1699">
                  <c:v>3.6016167884615826E-8</c:v>
                </c:pt>
                <c:pt idx="1700">
                  <c:v>3.5997209122807368E-8</c:v>
                </c:pt>
                <c:pt idx="1701">
                  <c:v>3.6003163888889316E-8</c:v>
                </c:pt>
                <c:pt idx="1702">
                  <c:v>3.6012514107143173E-8</c:v>
                </c:pt>
                <c:pt idx="1703">
                  <c:v>3.5962197272727584E-8</c:v>
                </c:pt>
                <c:pt idx="1704">
                  <c:v>3.6020580943396425E-8</c:v>
                </c:pt>
                <c:pt idx="1705">
                  <c:v>3.6016923272727598E-8</c:v>
                </c:pt>
                <c:pt idx="1706">
                  <c:v>3.5965486981132253E-8</c:v>
                </c:pt>
                <c:pt idx="1707">
                  <c:v>3.5976742727273171E-8</c:v>
                </c:pt>
                <c:pt idx="1708">
                  <c:v>3.6007238518518964E-8</c:v>
                </c:pt>
                <c:pt idx="1709">
                  <c:v>3.599393784313755E-8</c:v>
                </c:pt>
                <c:pt idx="1710">
                  <c:v>3.5988695849056871E-8</c:v>
                </c:pt>
                <c:pt idx="1711">
                  <c:v>3.5961622500000359E-8</c:v>
                </c:pt>
                <c:pt idx="1712">
                  <c:v>3.5963523508772239E-8</c:v>
                </c:pt>
                <c:pt idx="1713">
                  <c:v>3.5968534259259487E-8</c:v>
                </c:pt>
                <c:pt idx="1714">
                  <c:v>3.5915786346154103E-8</c:v>
                </c:pt>
                <c:pt idx="1715">
                  <c:v>3.5963050892857389E-8</c:v>
                </c:pt>
                <c:pt idx="1716">
                  <c:v>3.5969469636363925E-8</c:v>
                </c:pt>
                <c:pt idx="1717">
                  <c:v>3.5948505849056857E-8</c:v>
                </c:pt>
                <c:pt idx="1718">
                  <c:v>3.5930013392857427E-8</c:v>
                </c:pt>
                <c:pt idx="1719">
                  <c:v>3.5933288363636658E-8</c:v>
                </c:pt>
                <c:pt idx="1720">
                  <c:v>3.5910995882353339E-8</c:v>
                </c:pt>
                <c:pt idx="1721">
                  <c:v>3.5911106909091197E-8</c:v>
                </c:pt>
                <c:pt idx="1722">
                  <c:v>3.5926741818182027E-8</c:v>
                </c:pt>
                <c:pt idx="1723">
                  <c:v>3.5917559649123057E-8</c:v>
                </c:pt>
                <c:pt idx="1724">
                  <c:v>3.5931495185185538E-8</c:v>
                </c:pt>
                <c:pt idx="1725">
                  <c:v>3.5903764642857408E-8</c:v>
                </c:pt>
                <c:pt idx="1726">
                  <c:v>3.5917130192307963E-8</c:v>
                </c:pt>
                <c:pt idx="1727">
                  <c:v>3.5850560363636598E-8</c:v>
                </c:pt>
                <c:pt idx="1728">
                  <c:v>3.5898163148148396E-8</c:v>
                </c:pt>
                <c:pt idx="1729">
                  <c:v>3.5851937884615884E-8</c:v>
                </c:pt>
                <c:pt idx="1730">
                  <c:v>3.5886742909091285E-8</c:v>
                </c:pt>
                <c:pt idx="1731">
                  <c:v>3.5872158214286044E-8</c:v>
                </c:pt>
                <c:pt idx="1732">
                  <c:v>3.5890571296296525E-8</c:v>
                </c:pt>
                <c:pt idx="1733">
                  <c:v>3.5870591923077285E-8</c:v>
                </c:pt>
                <c:pt idx="1734">
                  <c:v>3.5870741636364045E-8</c:v>
                </c:pt>
                <c:pt idx="1735">
                  <c:v>3.5858477692308005E-8</c:v>
                </c:pt>
                <c:pt idx="1736">
                  <c:v>3.5871975490196542E-8</c:v>
                </c:pt>
                <c:pt idx="1737">
                  <c:v>3.5820550892857379E-8</c:v>
                </c:pt>
                <c:pt idx="1738">
                  <c:v>3.5818348888889301E-8</c:v>
                </c:pt>
                <c:pt idx="1739">
                  <c:v>3.5840211960784668E-8</c:v>
                </c:pt>
                <c:pt idx="1740">
                  <c:v>3.5797051481481783E-8</c:v>
                </c:pt>
                <c:pt idx="1741">
                  <c:v>3.5830877241379788E-8</c:v>
                </c:pt>
                <c:pt idx="1742">
                  <c:v>3.5805728928571855E-8</c:v>
                </c:pt>
                <c:pt idx="1743">
                  <c:v>3.5838378363636705E-8</c:v>
                </c:pt>
                <c:pt idx="1744">
                  <c:v>3.5800193392857403E-8</c:v>
                </c:pt>
                <c:pt idx="1745">
                  <c:v>3.5780197454545845E-8</c:v>
                </c:pt>
                <c:pt idx="1746">
                  <c:v>3.5824836964285983E-8</c:v>
                </c:pt>
                <c:pt idx="1747">
                  <c:v>3.5786911034482966E-8</c:v>
                </c:pt>
                <c:pt idx="1748">
                  <c:v>3.5791593157895028E-8</c:v>
                </c:pt>
                <c:pt idx="1749">
                  <c:v>3.578624132075506E-8</c:v>
                </c:pt>
                <c:pt idx="1750">
                  <c:v>3.5734165283019235E-8</c:v>
                </c:pt>
                <c:pt idx="1751">
                  <c:v>3.5751443214286007E-8</c:v>
                </c:pt>
                <c:pt idx="1752">
                  <c:v>3.5749104909091185E-8</c:v>
                </c:pt>
                <c:pt idx="1753">
                  <c:v>3.570186666666705E-8</c:v>
                </c:pt>
                <c:pt idx="1754">
                  <c:v>3.5768475961538629E-8</c:v>
                </c:pt>
                <c:pt idx="1755">
                  <c:v>3.5706622678571781E-8</c:v>
                </c:pt>
                <c:pt idx="1756">
                  <c:v>3.5755192857143205E-8</c:v>
                </c:pt>
                <c:pt idx="1757">
                  <c:v>3.5734273148148417E-8</c:v>
                </c:pt>
                <c:pt idx="1758">
                  <c:v>3.575191137931076E-8</c:v>
                </c:pt>
                <c:pt idx="1759">
                  <c:v>3.5689630192307983E-8</c:v>
                </c:pt>
                <c:pt idx="1760">
                  <c:v>3.5704822307692557E-8</c:v>
                </c:pt>
                <c:pt idx="1761">
                  <c:v>3.5745940555555975E-8</c:v>
                </c:pt>
                <c:pt idx="1762">
                  <c:v>3.5691106181818579E-8</c:v>
                </c:pt>
                <c:pt idx="1763">
                  <c:v>3.5687833636364059E-8</c:v>
                </c:pt>
                <c:pt idx="1764">
                  <c:v>3.5646876862745423E-8</c:v>
                </c:pt>
                <c:pt idx="1765">
                  <c:v>3.5636484509804254E-8</c:v>
                </c:pt>
                <c:pt idx="1766">
                  <c:v>3.5656197090909424E-8</c:v>
                </c:pt>
                <c:pt idx="1767">
                  <c:v>3.5674503673469825E-8</c:v>
                </c:pt>
                <c:pt idx="1768">
                  <c:v>3.570642962264176E-8</c:v>
                </c:pt>
                <c:pt idx="1769">
                  <c:v>3.5681359423077399E-8</c:v>
                </c:pt>
                <c:pt idx="1770">
                  <c:v>3.5600957924528698E-8</c:v>
                </c:pt>
                <c:pt idx="1771">
                  <c:v>3.5652378181818575E-8</c:v>
                </c:pt>
                <c:pt idx="1772">
                  <c:v>3.5655014642857457E-8</c:v>
                </c:pt>
                <c:pt idx="1773">
                  <c:v>3.5660198888889232E-8</c:v>
                </c:pt>
                <c:pt idx="1774">
                  <c:v>3.5649459444444753E-8</c:v>
                </c:pt>
                <c:pt idx="1775">
                  <c:v>3.5673091730769639E-8</c:v>
                </c:pt>
                <c:pt idx="1776">
                  <c:v>3.5643534074074495E-8</c:v>
                </c:pt>
                <c:pt idx="1777">
                  <c:v>3.5662214400000352E-8</c:v>
                </c:pt>
                <c:pt idx="1778">
                  <c:v>3.5598014181818431E-8</c:v>
                </c:pt>
                <c:pt idx="1779">
                  <c:v>3.5630016607143271E-8</c:v>
                </c:pt>
                <c:pt idx="1780">
                  <c:v>3.5636924545454892E-8</c:v>
                </c:pt>
                <c:pt idx="1781">
                  <c:v>3.5645200185185626E-8</c:v>
                </c:pt>
                <c:pt idx="1782">
                  <c:v>3.558387508771981E-8</c:v>
                </c:pt>
                <c:pt idx="1783">
                  <c:v>3.5615628596491507E-8</c:v>
                </c:pt>
                <c:pt idx="1784">
                  <c:v>3.5631566034483054E-8</c:v>
                </c:pt>
                <c:pt idx="1785">
                  <c:v>3.5550570000000285E-8</c:v>
                </c:pt>
                <c:pt idx="1786">
                  <c:v>3.5602090943396497E-8</c:v>
                </c:pt>
                <c:pt idx="1787">
                  <c:v>3.5616568448276248E-8</c:v>
                </c:pt>
                <c:pt idx="1788">
                  <c:v>3.5613348333333697E-8</c:v>
                </c:pt>
                <c:pt idx="1789">
                  <c:v>3.5629289272727586E-8</c:v>
                </c:pt>
                <c:pt idx="1790">
                  <c:v>3.5569460555555828E-8</c:v>
                </c:pt>
                <c:pt idx="1791">
                  <c:v>3.5583720555555946E-8</c:v>
                </c:pt>
                <c:pt idx="1792">
                  <c:v>3.5568198181818456E-8</c:v>
                </c:pt>
                <c:pt idx="1793">
                  <c:v>3.5566743272727587E-8</c:v>
                </c:pt>
                <c:pt idx="1794">
                  <c:v>3.5545981228070546E-8</c:v>
                </c:pt>
                <c:pt idx="1795">
                  <c:v>3.5577516730769622E-8</c:v>
                </c:pt>
                <c:pt idx="1796">
                  <c:v>3.5550016296296502E-8</c:v>
                </c:pt>
                <c:pt idx="1797">
                  <c:v>3.5588231071428844E-8</c:v>
                </c:pt>
                <c:pt idx="1798">
                  <c:v>3.5525015925926334E-8</c:v>
                </c:pt>
                <c:pt idx="1799">
                  <c:v>3.550872074074096E-8</c:v>
                </c:pt>
                <c:pt idx="1800">
                  <c:v>3.5515289454545766E-8</c:v>
                </c:pt>
                <c:pt idx="1801">
                  <c:v>3.5479658750000354E-8</c:v>
                </c:pt>
                <c:pt idx="1802">
                  <c:v>3.5507910526316284E-8</c:v>
                </c:pt>
                <c:pt idx="1803">
                  <c:v>3.5485506274510182E-8</c:v>
                </c:pt>
                <c:pt idx="1804">
                  <c:v>3.6129624117647257E-8</c:v>
                </c:pt>
                <c:pt idx="1805">
                  <c:v>3.5472873214286086E-8</c:v>
                </c:pt>
                <c:pt idx="1806">
                  <c:v>3.5509645000000385E-8</c:v>
                </c:pt>
                <c:pt idx="1807">
                  <c:v>3.5456015636364039E-8</c:v>
                </c:pt>
                <c:pt idx="1808">
                  <c:v>3.5404823846154162E-8</c:v>
                </c:pt>
                <c:pt idx="1809">
                  <c:v>3.5498560909091125E-8</c:v>
                </c:pt>
                <c:pt idx="1810">
                  <c:v>3.5478742545454986E-8</c:v>
                </c:pt>
                <c:pt idx="1811">
                  <c:v>3.5454355660377774E-8</c:v>
                </c:pt>
                <c:pt idx="1812">
                  <c:v>3.5466923090909387E-8</c:v>
                </c:pt>
                <c:pt idx="1813">
                  <c:v>3.5452467735849323E-8</c:v>
                </c:pt>
                <c:pt idx="1814">
                  <c:v>3.5454576666667028E-8</c:v>
                </c:pt>
                <c:pt idx="1815">
                  <c:v>3.5457833272727644E-8</c:v>
                </c:pt>
                <c:pt idx="1816">
                  <c:v>3.5426802142857427E-8</c:v>
                </c:pt>
                <c:pt idx="1817">
                  <c:v>3.5395193750000333E-8</c:v>
                </c:pt>
                <c:pt idx="1818">
                  <c:v>3.543965785714323E-8</c:v>
                </c:pt>
                <c:pt idx="1819">
                  <c:v>3.5466742363636631E-8</c:v>
                </c:pt>
                <c:pt idx="1820">
                  <c:v>3.5453409107143138E-8</c:v>
                </c:pt>
                <c:pt idx="1821">
                  <c:v>3.543445907407439E-8</c:v>
                </c:pt>
                <c:pt idx="1822">
                  <c:v>3.5388766250000224E-8</c:v>
                </c:pt>
                <c:pt idx="1823">
                  <c:v>3.536292454545482E-8</c:v>
                </c:pt>
                <c:pt idx="1824">
                  <c:v>3.5376743818182125E-8</c:v>
                </c:pt>
                <c:pt idx="1825">
                  <c:v>3.5413224150943699E-8</c:v>
                </c:pt>
                <c:pt idx="1826">
                  <c:v>3.5417053333333603E-8</c:v>
                </c:pt>
                <c:pt idx="1827">
                  <c:v>3.5435288181818572E-8</c:v>
                </c:pt>
                <c:pt idx="1828">
                  <c:v>3.5356497777778063E-8</c:v>
                </c:pt>
                <c:pt idx="1829">
                  <c:v>3.5409830740741108E-8</c:v>
                </c:pt>
                <c:pt idx="1830">
                  <c:v>3.5345103684210927E-8</c:v>
                </c:pt>
                <c:pt idx="1831">
                  <c:v>3.5311834181818506E-8</c:v>
                </c:pt>
                <c:pt idx="1832">
                  <c:v>3.5363470181818469E-8</c:v>
                </c:pt>
                <c:pt idx="1833">
                  <c:v>3.539133716981173E-8</c:v>
                </c:pt>
                <c:pt idx="1834">
                  <c:v>3.5375908750000396E-8</c:v>
                </c:pt>
                <c:pt idx="1835">
                  <c:v>3.53622158000003E-8</c:v>
                </c:pt>
                <c:pt idx="1836">
                  <c:v>3.5347053703704026E-8</c:v>
                </c:pt>
                <c:pt idx="1837">
                  <c:v>3.5320924000000223E-8</c:v>
                </c:pt>
                <c:pt idx="1838">
                  <c:v>3.5320015370370678E-8</c:v>
                </c:pt>
                <c:pt idx="1839">
                  <c:v>3.5317516071428889E-8</c:v>
                </c:pt>
                <c:pt idx="1840">
                  <c:v>3.5336560909091206E-8</c:v>
                </c:pt>
                <c:pt idx="1841">
                  <c:v>3.5287734035087935E-8</c:v>
                </c:pt>
                <c:pt idx="1842">
                  <c:v>3.5337423148148345E-8</c:v>
                </c:pt>
                <c:pt idx="1843">
                  <c:v>3.5306560909091145E-8</c:v>
                </c:pt>
                <c:pt idx="1844">
                  <c:v>3.5358586250000179E-8</c:v>
                </c:pt>
                <c:pt idx="1845">
                  <c:v>3.5287374716981497E-8</c:v>
                </c:pt>
                <c:pt idx="1846">
                  <c:v>3.5322256896551889E-8</c:v>
                </c:pt>
                <c:pt idx="1847">
                  <c:v>3.5274166792453124E-8</c:v>
                </c:pt>
                <c:pt idx="1848">
                  <c:v>3.5322130961538652E-8</c:v>
                </c:pt>
                <c:pt idx="1849">
                  <c:v>3.5315104385965249E-8</c:v>
                </c:pt>
                <c:pt idx="1850">
                  <c:v>3.5298743636364026E-8</c:v>
                </c:pt>
                <c:pt idx="1851">
                  <c:v>3.5274830000000379E-8</c:v>
                </c:pt>
                <c:pt idx="1852">
                  <c:v>3.5264837321428909E-8</c:v>
                </c:pt>
                <c:pt idx="1853">
                  <c:v>3.5240015344827905E-8</c:v>
                </c:pt>
                <c:pt idx="1854">
                  <c:v>3.5242337678571902E-8</c:v>
                </c:pt>
                <c:pt idx="1855">
                  <c:v>3.5269015200000345E-8</c:v>
                </c:pt>
                <c:pt idx="1856">
                  <c:v>3.5272237777778256E-8</c:v>
                </c:pt>
                <c:pt idx="1857">
                  <c:v>3.5279260943396555E-8</c:v>
                </c:pt>
                <c:pt idx="1858">
                  <c:v>3.5284302142857464E-8</c:v>
                </c:pt>
                <c:pt idx="1859">
                  <c:v>3.5259107636364057E-8</c:v>
                </c:pt>
                <c:pt idx="1860">
                  <c:v>3.5256743272727625E-8</c:v>
                </c:pt>
                <c:pt idx="1861">
                  <c:v>3.5242120526316201E-8</c:v>
                </c:pt>
                <c:pt idx="1862">
                  <c:v>3.5277736315789859E-8</c:v>
                </c:pt>
                <c:pt idx="1863">
                  <c:v>3.5246809245283298E-8</c:v>
                </c:pt>
                <c:pt idx="1864">
                  <c:v>3.5258902962963356E-8</c:v>
                </c:pt>
                <c:pt idx="1865">
                  <c:v>3.529443942307727E-8</c:v>
                </c:pt>
                <c:pt idx="1866">
                  <c:v>3.527354490196111E-8</c:v>
                </c:pt>
                <c:pt idx="1867">
                  <c:v>3.5216497037037262E-8</c:v>
                </c:pt>
                <c:pt idx="1868">
                  <c:v>3.524878684210551E-8</c:v>
                </c:pt>
                <c:pt idx="1869">
                  <c:v>3.5186198000000276E-8</c:v>
                </c:pt>
                <c:pt idx="1870">
                  <c:v>3.5272607407407851E-8</c:v>
                </c:pt>
                <c:pt idx="1871">
                  <c:v>3.5215361206896864E-8</c:v>
                </c:pt>
                <c:pt idx="1872">
                  <c:v>3.5194355094339871E-8</c:v>
                </c:pt>
                <c:pt idx="1873">
                  <c:v>3.5228015818182103E-8</c:v>
                </c:pt>
                <c:pt idx="1874">
                  <c:v>3.5226169615384906E-8</c:v>
                </c:pt>
                <c:pt idx="1875">
                  <c:v>3.5238586250000248E-8</c:v>
                </c:pt>
                <c:pt idx="1876">
                  <c:v>3.519074272727314E-8</c:v>
                </c:pt>
                <c:pt idx="1877">
                  <c:v>3.5172468490566327E-8</c:v>
                </c:pt>
                <c:pt idx="1878">
                  <c:v>3.5200385555555938E-8</c:v>
                </c:pt>
                <c:pt idx="1879">
                  <c:v>3.5159470000000266E-8</c:v>
                </c:pt>
                <c:pt idx="1880">
                  <c:v>3.5227373396226738E-8</c:v>
                </c:pt>
                <c:pt idx="1881">
                  <c:v>3.5155909464286024E-8</c:v>
                </c:pt>
                <c:pt idx="1882">
                  <c:v>3.5165194642857389E-8</c:v>
                </c:pt>
                <c:pt idx="1883">
                  <c:v>3.5154733396226624E-8</c:v>
                </c:pt>
                <c:pt idx="1884">
                  <c:v>3.5130755740741003E-8</c:v>
                </c:pt>
                <c:pt idx="1885">
                  <c:v>3.5178164074074446E-8</c:v>
                </c:pt>
                <c:pt idx="1886">
                  <c:v>3.5197324038461799E-8</c:v>
                </c:pt>
                <c:pt idx="1887">
                  <c:v>3.5118696226415362E-8</c:v>
                </c:pt>
                <c:pt idx="1888">
                  <c:v>3.5136361923077273E-8</c:v>
                </c:pt>
                <c:pt idx="1889">
                  <c:v>3.5118016363636547E-8</c:v>
                </c:pt>
                <c:pt idx="1890">
                  <c:v>3.5125652181818456E-8</c:v>
                </c:pt>
                <c:pt idx="1891">
                  <c:v>3.5143652727273091E-8</c:v>
                </c:pt>
                <c:pt idx="1892">
                  <c:v>3.5181623928571799E-8</c:v>
                </c:pt>
                <c:pt idx="1893">
                  <c:v>3.514073089285742E-8</c:v>
                </c:pt>
                <c:pt idx="1894">
                  <c:v>3.515713307692349E-8</c:v>
                </c:pt>
                <c:pt idx="1895">
                  <c:v>3.5124543962264423E-8</c:v>
                </c:pt>
                <c:pt idx="1896">
                  <c:v>3.5123288181818463E-8</c:v>
                </c:pt>
                <c:pt idx="1897">
                  <c:v>3.5112160000000266E-8</c:v>
                </c:pt>
                <c:pt idx="1898">
                  <c:v>3.5122297543859937E-8</c:v>
                </c:pt>
                <c:pt idx="1899">
                  <c:v>3.5089831666667069E-8</c:v>
                </c:pt>
                <c:pt idx="1900">
                  <c:v>3.5080772075472126E-8</c:v>
                </c:pt>
                <c:pt idx="1901">
                  <c:v>3.5109315964912694E-8</c:v>
                </c:pt>
                <c:pt idx="1902">
                  <c:v>3.5121070350877485E-8</c:v>
                </c:pt>
                <c:pt idx="1903">
                  <c:v>3.5271361538461939E-8</c:v>
                </c:pt>
                <c:pt idx="1904">
                  <c:v>3.5225015925926358E-8</c:v>
                </c:pt>
                <c:pt idx="1905">
                  <c:v>3.5158230535714587E-8</c:v>
                </c:pt>
                <c:pt idx="1906">
                  <c:v>3.5129261886792697E-8</c:v>
                </c:pt>
                <c:pt idx="1907">
                  <c:v>3.5131652363636632E-8</c:v>
                </c:pt>
                <c:pt idx="1908">
                  <c:v>3.5099835090909472E-8</c:v>
                </c:pt>
                <c:pt idx="1909">
                  <c:v>3.5118743272727568E-8</c:v>
                </c:pt>
                <c:pt idx="1910">
                  <c:v>3.5108052678571755E-8</c:v>
                </c:pt>
                <c:pt idx="1911">
                  <c:v>3.5096498148148298E-8</c:v>
                </c:pt>
                <c:pt idx="1912">
                  <c:v>3.5087563962264546E-8</c:v>
                </c:pt>
                <c:pt idx="1913">
                  <c:v>3.5104659285714572E-8</c:v>
                </c:pt>
                <c:pt idx="1914">
                  <c:v>3.5089659107143122E-8</c:v>
                </c:pt>
                <c:pt idx="1915">
                  <c:v>3.5112469245283176E-8</c:v>
                </c:pt>
                <c:pt idx="1916">
                  <c:v>3.5072515714286103E-8</c:v>
                </c:pt>
                <c:pt idx="1917">
                  <c:v>3.5046088035714585E-8</c:v>
                </c:pt>
                <c:pt idx="1918">
                  <c:v>3.5013036037736127E-8</c:v>
                </c:pt>
                <c:pt idx="1919">
                  <c:v>3.5078906481481872E-8</c:v>
                </c:pt>
                <c:pt idx="1920">
                  <c:v>3.5041390392157158E-8</c:v>
                </c:pt>
                <c:pt idx="1921">
                  <c:v>3.5058478846154159E-8</c:v>
                </c:pt>
                <c:pt idx="1922">
                  <c:v>3.5042658490566359E-8</c:v>
                </c:pt>
                <c:pt idx="1923">
                  <c:v>3.5028563636363907E-8</c:v>
                </c:pt>
                <c:pt idx="1924">
                  <c:v>3.501430339285742E-8</c:v>
                </c:pt>
                <c:pt idx="1925">
                  <c:v>3.5052471320755009E-8</c:v>
                </c:pt>
                <c:pt idx="1926">
                  <c:v>3.5052824035087896E-8</c:v>
                </c:pt>
                <c:pt idx="1927">
                  <c:v>3.5007160178571838E-8</c:v>
                </c:pt>
                <c:pt idx="1928">
                  <c:v>3.5000562000000327E-8</c:v>
                </c:pt>
                <c:pt idx="1929">
                  <c:v>3.5008536481481787E-8</c:v>
                </c:pt>
                <c:pt idx="1930">
                  <c:v>3.500037500000041E-8</c:v>
                </c:pt>
                <c:pt idx="1931">
                  <c:v>3.4991585098039461E-8</c:v>
                </c:pt>
                <c:pt idx="1932">
                  <c:v>3.4998721481481713E-8</c:v>
                </c:pt>
                <c:pt idx="1933">
                  <c:v>3.498619890909117E-8</c:v>
                </c:pt>
                <c:pt idx="1934">
                  <c:v>3.5009056153846439E-8</c:v>
                </c:pt>
                <c:pt idx="1935">
                  <c:v>3.4969653818181999E-8</c:v>
                </c:pt>
                <c:pt idx="1936">
                  <c:v>3.4924545471698388E-8</c:v>
                </c:pt>
                <c:pt idx="1937">
                  <c:v>3.4960564000000203E-8</c:v>
                </c:pt>
                <c:pt idx="1938">
                  <c:v>3.5596940576923542E-8</c:v>
                </c:pt>
                <c:pt idx="1939">
                  <c:v>3.4945944074074496E-8</c:v>
                </c:pt>
                <c:pt idx="1940">
                  <c:v>3.4918926727273003E-8</c:v>
                </c:pt>
                <c:pt idx="1941">
                  <c:v>3.4971421754386212E-8</c:v>
                </c:pt>
                <c:pt idx="1942">
                  <c:v>3.4942564000000236E-8</c:v>
                </c:pt>
                <c:pt idx="1943">
                  <c:v>3.5577290363636672E-8</c:v>
                </c:pt>
                <c:pt idx="1944">
                  <c:v>3.5173534629630028E-8</c:v>
                </c:pt>
                <c:pt idx="1945">
                  <c:v>3.4983790754717305E-8</c:v>
                </c:pt>
                <c:pt idx="1946">
                  <c:v>3.4953790566038021E-8</c:v>
                </c:pt>
                <c:pt idx="1947">
                  <c:v>3.4942848113207868E-8</c:v>
                </c:pt>
                <c:pt idx="1948">
                  <c:v>3.4992609814815075E-8</c:v>
                </c:pt>
                <c:pt idx="1949">
                  <c:v>3.49037675000004E-8</c:v>
                </c:pt>
                <c:pt idx="1950">
                  <c:v>3.4893537037037306E-8</c:v>
                </c:pt>
                <c:pt idx="1951">
                  <c:v>3.4940894385965201E-8</c:v>
                </c:pt>
                <c:pt idx="1952">
                  <c:v>3.4940773584906054E-8</c:v>
                </c:pt>
                <c:pt idx="1953">
                  <c:v>3.4903702280702097E-8</c:v>
                </c:pt>
                <c:pt idx="1954">
                  <c:v>3.4960910357143093E-8</c:v>
                </c:pt>
                <c:pt idx="1955">
                  <c:v>3.4891869629630083E-8</c:v>
                </c:pt>
                <c:pt idx="1956">
                  <c:v>3.4908536851852018E-8</c:v>
                </c:pt>
                <c:pt idx="1957">
                  <c:v>3.4861869259259599E-8</c:v>
                </c:pt>
                <c:pt idx="1958">
                  <c:v>3.4893414905660677E-8</c:v>
                </c:pt>
                <c:pt idx="1959">
                  <c:v>3.4906056037736026E-8</c:v>
                </c:pt>
                <c:pt idx="1960">
                  <c:v>3.4855109454545827E-8</c:v>
                </c:pt>
                <c:pt idx="1961">
                  <c:v>3.4863536111111404E-8</c:v>
                </c:pt>
                <c:pt idx="1962">
                  <c:v>3.4909156206896799E-8</c:v>
                </c:pt>
                <c:pt idx="1963">
                  <c:v>3.4891194509804322E-8</c:v>
                </c:pt>
                <c:pt idx="1964">
                  <c:v>3.4870759259259554E-8</c:v>
                </c:pt>
                <c:pt idx="1965">
                  <c:v>3.4868588392857276E-8</c:v>
                </c:pt>
                <c:pt idx="1966">
                  <c:v>3.4828018181818512E-8</c:v>
                </c:pt>
                <c:pt idx="1967">
                  <c:v>3.4860617800000328E-8</c:v>
                </c:pt>
                <c:pt idx="1968">
                  <c:v>3.4829440000000333E-8</c:v>
                </c:pt>
                <c:pt idx="1969">
                  <c:v>3.4836499074074453E-8</c:v>
                </c:pt>
                <c:pt idx="1970">
                  <c:v>3.4845017500000479E-8</c:v>
                </c:pt>
                <c:pt idx="1971">
                  <c:v>3.4841684259259587E-8</c:v>
                </c:pt>
                <c:pt idx="1972">
                  <c:v>3.4846684629629963E-8</c:v>
                </c:pt>
                <c:pt idx="1973">
                  <c:v>3.4824723529412099E-8</c:v>
                </c:pt>
                <c:pt idx="1974">
                  <c:v>3.4813109454545839E-8</c:v>
                </c:pt>
                <c:pt idx="1975">
                  <c:v>3.4834832962963375E-8</c:v>
                </c:pt>
                <c:pt idx="1976">
                  <c:v>3.4835942962963478E-8</c:v>
                </c:pt>
                <c:pt idx="1977">
                  <c:v>3.4806292549020023E-8</c:v>
                </c:pt>
                <c:pt idx="1978">
                  <c:v>3.4847376603774099E-8</c:v>
                </c:pt>
                <c:pt idx="1979">
                  <c:v>3.4798588928571674E-8</c:v>
                </c:pt>
                <c:pt idx="1980">
                  <c:v>3.4834923584906054E-8</c:v>
                </c:pt>
                <c:pt idx="1981">
                  <c:v>3.4840016923077333E-8</c:v>
                </c:pt>
                <c:pt idx="1982">
                  <c:v>3.4839508474576726E-8</c:v>
                </c:pt>
                <c:pt idx="1983">
                  <c:v>3.4781683888889168E-8</c:v>
                </c:pt>
                <c:pt idx="1984">
                  <c:v>3.4810731607143142E-8</c:v>
                </c:pt>
                <c:pt idx="1985">
                  <c:v>3.4824647037037296E-8</c:v>
                </c:pt>
                <c:pt idx="1986">
                  <c:v>3.4823107818182149E-8</c:v>
                </c:pt>
                <c:pt idx="1987">
                  <c:v>3.4798057058823857E-8</c:v>
                </c:pt>
                <c:pt idx="1988">
                  <c:v>3.4765289272727566E-8</c:v>
                </c:pt>
                <c:pt idx="1989">
                  <c:v>3.4798380545454828E-8</c:v>
                </c:pt>
                <c:pt idx="1990">
                  <c:v>3.478323142857185E-8</c:v>
                </c:pt>
                <c:pt idx="1991">
                  <c:v>3.4769451509434162E-8</c:v>
                </c:pt>
                <c:pt idx="1992">
                  <c:v>3.4760188793103692E-8</c:v>
                </c:pt>
                <c:pt idx="1993">
                  <c:v>3.4744275555555928E-8</c:v>
                </c:pt>
                <c:pt idx="1994">
                  <c:v>3.4773350175438889E-8</c:v>
                </c:pt>
                <c:pt idx="1995">
                  <c:v>3.4746868518518859E-8</c:v>
                </c:pt>
                <c:pt idx="1996">
                  <c:v>3.4773286730769537E-8</c:v>
                </c:pt>
                <c:pt idx="1997">
                  <c:v>3.4759090370370658E-8</c:v>
                </c:pt>
                <c:pt idx="1998">
                  <c:v>3.4730400961538649E-8</c:v>
                </c:pt>
                <c:pt idx="1999">
                  <c:v>3.4743164814815124E-8</c:v>
                </c:pt>
                <c:pt idx="2000">
                  <c:v>3.4756486862745236E-8</c:v>
                </c:pt>
                <c:pt idx="2001">
                  <c:v>3.4728787894736904E-8</c:v>
                </c:pt>
                <c:pt idx="2002">
                  <c:v>3.4739840526316257E-8</c:v>
                </c:pt>
                <c:pt idx="2003">
                  <c:v>3.4717753773585189E-8</c:v>
                </c:pt>
                <c:pt idx="2004">
                  <c:v>3.4739630769231072E-8</c:v>
                </c:pt>
                <c:pt idx="2005">
                  <c:v>3.4737186037736087E-8</c:v>
                </c:pt>
                <c:pt idx="2006">
                  <c:v>3.474662410714301E-8</c:v>
                </c:pt>
                <c:pt idx="2007">
                  <c:v>3.4717288363636596E-8</c:v>
                </c:pt>
                <c:pt idx="2008">
                  <c:v>3.4750757962963279E-8</c:v>
                </c:pt>
                <c:pt idx="2009">
                  <c:v>3.4714275370370729E-8</c:v>
                </c:pt>
                <c:pt idx="2010">
                  <c:v>3.4733525087719714E-8</c:v>
                </c:pt>
                <c:pt idx="2011">
                  <c:v>3.4722160000000234E-8</c:v>
                </c:pt>
                <c:pt idx="2012">
                  <c:v>3.4684816600000338E-8</c:v>
                </c:pt>
                <c:pt idx="2013">
                  <c:v>3.4684577719298582E-8</c:v>
                </c:pt>
                <c:pt idx="2014">
                  <c:v>3.4704839285714633E-8</c:v>
                </c:pt>
                <c:pt idx="2015">
                  <c:v>3.4711470181818471E-8</c:v>
                </c:pt>
                <c:pt idx="2016">
                  <c:v>3.4669831851852123E-8</c:v>
                </c:pt>
                <c:pt idx="2017">
                  <c:v>3.4668613508772269E-8</c:v>
                </c:pt>
                <c:pt idx="2018">
                  <c:v>3.4659262075472135E-8</c:v>
                </c:pt>
                <c:pt idx="2019">
                  <c:v>3.4680978653846554E-8</c:v>
                </c:pt>
                <c:pt idx="2020">
                  <c:v>3.4652823333333557E-8</c:v>
                </c:pt>
                <c:pt idx="2021">
                  <c:v>3.4690373928571844E-8</c:v>
                </c:pt>
                <c:pt idx="2022">
                  <c:v>3.4650570925926283E-8</c:v>
                </c:pt>
                <c:pt idx="2023">
                  <c:v>3.4650201481481827E-8</c:v>
                </c:pt>
                <c:pt idx="2024">
                  <c:v>3.4648534814815108E-8</c:v>
                </c:pt>
                <c:pt idx="2025">
                  <c:v>3.4647617000000424E-8</c:v>
                </c:pt>
                <c:pt idx="2026">
                  <c:v>3.4632424259259525E-8</c:v>
                </c:pt>
                <c:pt idx="2027">
                  <c:v>3.46201946428574E-8</c:v>
                </c:pt>
                <c:pt idx="2028">
                  <c:v>3.4652658113207816E-8</c:v>
                </c:pt>
                <c:pt idx="2029">
                  <c:v>3.4668862500000333E-8</c:v>
                </c:pt>
                <c:pt idx="2030">
                  <c:v>3.4650206037736127E-8</c:v>
                </c:pt>
                <c:pt idx="2031">
                  <c:v>3.4620924909091119E-8</c:v>
                </c:pt>
                <c:pt idx="2032">
                  <c:v>3.4586244150943668E-8</c:v>
                </c:pt>
                <c:pt idx="2033">
                  <c:v>3.4653107636364051E-8</c:v>
                </c:pt>
                <c:pt idx="2034">
                  <c:v>3.4671903396226819E-8</c:v>
                </c:pt>
                <c:pt idx="2035">
                  <c:v>3.458501678571471E-8</c:v>
                </c:pt>
                <c:pt idx="2036">
                  <c:v>3.4633052142857473E-8</c:v>
                </c:pt>
                <c:pt idx="2037">
                  <c:v>3.4611171153846458E-8</c:v>
                </c:pt>
                <c:pt idx="2038">
                  <c:v>3.4609827735849448E-8</c:v>
                </c:pt>
                <c:pt idx="2039">
                  <c:v>3.4555279649123157E-8</c:v>
                </c:pt>
                <c:pt idx="2040">
                  <c:v>3.4592122807017816E-8</c:v>
                </c:pt>
                <c:pt idx="2041">
                  <c:v>3.4573093653846458E-8</c:v>
                </c:pt>
                <c:pt idx="2042">
                  <c:v>3.4612424814815058E-8</c:v>
                </c:pt>
                <c:pt idx="2043">
                  <c:v>3.4556996603773908E-8</c:v>
                </c:pt>
                <c:pt idx="2044">
                  <c:v>3.4614089814815083E-8</c:v>
                </c:pt>
                <c:pt idx="2045">
                  <c:v>3.4608261052631843E-8</c:v>
                </c:pt>
                <c:pt idx="2046">
                  <c:v>3.4568946071428858E-8</c:v>
                </c:pt>
                <c:pt idx="2047">
                  <c:v>3.4563742549020023E-8</c:v>
                </c:pt>
                <c:pt idx="2048">
                  <c:v>3.4578093653846418E-8</c:v>
                </c:pt>
                <c:pt idx="2049">
                  <c:v>3.4566998679245587E-8</c:v>
                </c:pt>
                <c:pt idx="2050">
                  <c:v>3.4545280701754732E-8</c:v>
                </c:pt>
                <c:pt idx="2051">
                  <c:v>3.4577209824561775E-8</c:v>
                </c:pt>
                <c:pt idx="2052">
                  <c:v>3.4509672413793552E-8</c:v>
                </c:pt>
                <c:pt idx="2053">
                  <c:v>3.4558588214285829E-8</c:v>
                </c:pt>
                <c:pt idx="2054">
                  <c:v>3.4543979056604166E-8</c:v>
                </c:pt>
                <c:pt idx="2055">
                  <c:v>3.4554227719298502E-8</c:v>
                </c:pt>
                <c:pt idx="2056">
                  <c:v>3.4529091481481761E-8</c:v>
                </c:pt>
                <c:pt idx="2057">
                  <c:v>3.453926245283059E-8</c:v>
                </c:pt>
                <c:pt idx="2058">
                  <c:v>3.4512017818182105E-8</c:v>
                </c:pt>
                <c:pt idx="2059">
                  <c:v>3.4566981607143011E-8</c:v>
                </c:pt>
                <c:pt idx="2060">
                  <c:v>3.4548696226415377E-8</c:v>
                </c:pt>
                <c:pt idx="2061">
                  <c:v>3.4497290363636645E-8</c:v>
                </c:pt>
                <c:pt idx="2062">
                  <c:v>3.4503791509434267E-8</c:v>
                </c:pt>
                <c:pt idx="2063">
                  <c:v>3.4496498703704007E-8</c:v>
                </c:pt>
                <c:pt idx="2064">
                  <c:v>3.4494646666666987E-8</c:v>
                </c:pt>
                <c:pt idx="2065">
                  <c:v>3.4499289454545765E-8</c:v>
                </c:pt>
                <c:pt idx="2066">
                  <c:v>3.4528695283019128E-8</c:v>
                </c:pt>
                <c:pt idx="2067">
                  <c:v>3.4533036415094743E-8</c:v>
                </c:pt>
                <c:pt idx="2068">
                  <c:v>3.4505553392857327E-8</c:v>
                </c:pt>
                <c:pt idx="2069">
                  <c:v>3.4449835636364065E-8</c:v>
                </c:pt>
                <c:pt idx="2070">
                  <c:v>3.4466314074074494E-8</c:v>
                </c:pt>
                <c:pt idx="2071">
                  <c:v>3.4453721851852114E-8</c:v>
                </c:pt>
                <c:pt idx="2072">
                  <c:v>3.5035400961538763E-8</c:v>
                </c:pt>
                <c:pt idx="2073">
                  <c:v>3.4432695535714643E-8</c:v>
                </c:pt>
                <c:pt idx="2074">
                  <c:v>3.4485016896552054E-8</c:v>
                </c:pt>
                <c:pt idx="2075">
                  <c:v>3.4426562545454848E-8</c:v>
                </c:pt>
                <c:pt idx="2076">
                  <c:v>3.4456555384615661E-8</c:v>
                </c:pt>
                <c:pt idx="2077">
                  <c:v>3.4503720000000284E-8</c:v>
                </c:pt>
                <c:pt idx="2078">
                  <c:v>3.4487653818182101E-8</c:v>
                </c:pt>
                <c:pt idx="2079">
                  <c:v>3.4461266428571856E-8</c:v>
                </c:pt>
                <c:pt idx="2080">
                  <c:v>3.4435210000000448E-8</c:v>
                </c:pt>
                <c:pt idx="2081">
                  <c:v>3.4476169423077335E-8</c:v>
                </c:pt>
                <c:pt idx="2082">
                  <c:v>3.4456054339622709E-8</c:v>
                </c:pt>
                <c:pt idx="2083">
                  <c:v>3.4433862884615883E-8</c:v>
                </c:pt>
                <c:pt idx="2084">
                  <c:v>3.4457753018868229E-8</c:v>
                </c:pt>
                <c:pt idx="2085">
                  <c:v>3.4426562727273037E-8</c:v>
                </c:pt>
                <c:pt idx="2086">
                  <c:v>3.4406562727273101E-8</c:v>
                </c:pt>
                <c:pt idx="2087">
                  <c:v>3.4410372857143246E-8</c:v>
                </c:pt>
                <c:pt idx="2088">
                  <c:v>3.4433068983051255E-8</c:v>
                </c:pt>
                <c:pt idx="2089">
                  <c:v>3.4439260566038084E-8</c:v>
                </c:pt>
                <c:pt idx="2090">
                  <c:v>3.4453654000000279E-8</c:v>
                </c:pt>
                <c:pt idx="2091">
                  <c:v>3.4433285769231154E-8</c:v>
                </c:pt>
                <c:pt idx="2092">
                  <c:v>3.4424633846154115E-8</c:v>
                </c:pt>
                <c:pt idx="2093">
                  <c:v>3.4362470566037911E-8</c:v>
                </c:pt>
                <c:pt idx="2094">
                  <c:v>3.4448905185185555E-8</c:v>
                </c:pt>
                <c:pt idx="2095">
                  <c:v>3.4391338679245688E-8</c:v>
                </c:pt>
                <c:pt idx="2096">
                  <c:v>3.4381983035714603E-8</c:v>
                </c:pt>
                <c:pt idx="2097">
                  <c:v>3.4420943518518907E-8</c:v>
                </c:pt>
                <c:pt idx="2098">
                  <c:v>3.4400745272727668E-8</c:v>
                </c:pt>
                <c:pt idx="2099">
                  <c:v>3.4389472909091216E-8</c:v>
                </c:pt>
                <c:pt idx="2100">
                  <c:v>3.4381364423077319E-8</c:v>
                </c:pt>
                <c:pt idx="2101">
                  <c:v>3.4370816800000323E-8</c:v>
                </c:pt>
                <c:pt idx="2102">
                  <c:v>3.4350203703704036E-8</c:v>
                </c:pt>
                <c:pt idx="2103">
                  <c:v>3.4435202962963437E-8</c:v>
                </c:pt>
                <c:pt idx="2104">
                  <c:v>3.4339654363636549E-8</c:v>
                </c:pt>
                <c:pt idx="2105">
                  <c:v>3.4378906851852111E-8</c:v>
                </c:pt>
                <c:pt idx="2106">
                  <c:v>3.4325016964285968E-8</c:v>
                </c:pt>
                <c:pt idx="2107">
                  <c:v>3.4353036415094658E-8</c:v>
                </c:pt>
                <c:pt idx="2108">
                  <c:v>3.432183545454575E-8</c:v>
                </c:pt>
                <c:pt idx="2109">
                  <c:v>3.4388637241379606E-8</c:v>
                </c:pt>
                <c:pt idx="2110">
                  <c:v>3.431409185185206E-8</c:v>
                </c:pt>
                <c:pt idx="2111">
                  <c:v>3.43612683928574E-8</c:v>
                </c:pt>
                <c:pt idx="2112">
                  <c:v>3.4349289272727544E-8</c:v>
                </c:pt>
                <c:pt idx="2113">
                  <c:v>3.4299652727273101E-8</c:v>
                </c:pt>
                <c:pt idx="2114">
                  <c:v>3.4311653818182008E-8</c:v>
                </c:pt>
                <c:pt idx="2115">
                  <c:v>3.4347035263158186E-8</c:v>
                </c:pt>
                <c:pt idx="2116">
                  <c:v>3.4301498333333528E-8</c:v>
                </c:pt>
                <c:pt idx="2117">
                  <c:v>3.435794169811357E-8</c:v>
                </c:pt>
                <c:pt idx="2118">
                  <c:v>3.4328351111111291E-8</c:v>
                </c:pt>
                <c:pt idx="2119">
                  <c:v>3.4302200000000294E-8</c:v>
                </c:pt>
                <c:pt idx="2120">
                  <c:v>3.4307376981132383E-8</c:v>
                </c:pt>
                <c:pt idx="2121">
                  <c:v>3.4290720175438823E-8</c:v>
                </c:pt>
                <c:pt idx="2122">
                  <c:v>3.4271981428571865E-8</c:v>
                </c:pt>
                <c:pt idx="2123">
                  <c:v>3.4248231071428893E-8</c:v>
                </c:pt>
                <c:pt idx="2124">
                  <c:v>3.4333109454545784E-8</c:v>
                </c:pt>
                <c:pt idx="2125">
                  <c:v>3.4327836545454823E-8</c:v>
                </c:pt>
                <c:pt idx="2126">
                  <c:v>3.4286380727273112E-8</c:v>
                </c:pt>
                <c:pt idx="2127">
                  <c:v>3.4305388518518888E-8</c:v>
                </c:pt>
                <c:pt idx="2128">
                  <c:v>3.4303225094339898E-8</c:v>
                </c:pt>
                <c:pt idx="2129">
                  <c:v>3.4299092407407738E-8</c:v>
                </c:pt>
                <c:pt idx="2130">
                  <c:v>3.4264462407407684E-8</c:v>
                </c:pt>
                <c:pt idx="2131">
                  <c:v>3.4300202407407754E-8</c:v>
                </c:pt>
                <c:pt idx="2132">
                  <c:v>3.4250786538461807E-8</c:v>
                </c:pt>
                <c:pt idx="2133">
                  <c:v>3.4262696785714627E-8</c:v>
                </c:pt>
                <c:pt idx="2134">
                  <c:v>3.4237941886792849E-8</c:v>
                </c:pt>
                <c:pt idx="2135">
                  <c:v>3.4249277407407829E-8</c:v>
                </c:pt>
                <c:pt idx="2136">
                  <c:v>3.4218231607143125E-8</c:v>
                </c:pt>
                <c:pt idx="2137">
                  <c:v>3.4264380909091124E-8</c:v>
                </c:pt>
                <c:pt idx="2138">
                  <c:v>3.4223287884615796E-8</c:v>
                </c:pt>
                <c:pt idx="2139">
                  <c:v>3.4207258103448544E-8</c:v>
                </c:pt>
                <c:pt idx="2140">
                  <c:v>3.4283525964912579E-8</c:v>
                </c:pt>
                <c:pt idx="2141">
                  <c:v>3.4219838392857427E-8</c:v>
                </c:pt>
                <c:pt idx="2142">
                  <c:v>3.4200016538461889E-8</c:v>
                </c:pt>
                <c:pt idx="2143">
                  <c:v>3.4196128333333476E-8</c:v>
                </c:pt>
                <c:pt idx="2144">
                  <c:v>3.4241715283019339E-8</c:v>
                </c:pt>
                <c:pt idx="2145">
                  <c:v>3.4244919215686588E-8</c:v>
                </c:pt>
                <c:pt idx="2146">
                  <c:v>3.4204545283019229E-8</c:v>
                </c:pt>
                <c:pt idx="2147">
                  <c:v>3.4253768214286017E-8</c:v>
                </c:pt>
                <c:pt idx="2148">
                  <c:v>3.4205299811321138E-8</c:v>
                </c:pt>
                <c:pt idx="2149">
                  <c:v>3.4163410714285988E-8</c:v>
                </c:pt>
                <c:pt idx="2150">
                  <c:v>3.4201445535714692E-8</c:v>
                </c:pt>
                <c:pt idx="2151">
                  <c:v>3.4171471272727579E-8</c:v>
                </c:pt>
                <c:pt idx="2152">
                  <c:v>3.4215203333333618E-8</c:v>
                </c:pt>
                <c:pt idx="2153">
                  <c:v>3.4223153921568902E-8</c:v>
                </c:pt>
                <c:pt idx="2154">
                  <c:v>3.4268132075472067E-8</c:v>
                </c:pt>
                <c:pt idx="2155">
                  <c:v>3.4195731785714645E-8</c:v>
                </c:pt>
                <c:pt idx="2156">
                  <c:v>3.4187053888889154E-8</c:v>
                </c:pt>
                <c:pt idx="2157">
                  <c:v>3.4201471090909403E-8</c:v>
                </c:pt>
                <c:pt idx="2158">
                  <c:v>3.4146266607143124E-8</c:v>
                </c:pt>
                <c:pt idx="2159">
                  <c:v>3.4172122456140658E-8</c:v>
                </c:pt>
                <c:pt idx="2160">
                  <c:v>3.4149646851852119E-8</c:v>
                </c:pt>
                <c:pt idx="2161">
                  <c:v>3.4146290392157044E-8</c:v>
                </c:pt>
                <c:pt idx="2162">
                  <c:v>3.4148448039215924E-8</c:v>
                </c:pt>
                <c:pt idx="2163">
                  <c:v>3.4192744181818453E-8</c:v>
                </c:pt>
                <c:pt idx="2164">
                  <c:v>3.4122053703703908E-8</c:v>
                </c:pt>
                <c:pt idx="2165">
                  <c:v>3.411367096153869E-8</c:v>
                </c:pt>
                <c:pt idx="2166">
                  <c:v>3.4147979629630049E-8</c:v>
                </c:pt>
                <c:pt idx="2167">
                  <c:v>3.4160393584905988E-8</c:v>
                </c:pt>
                <c:pt idx="2168">
                  <c:v>3.4188408750000273E-8</c:v>
                </c:pt>
                <c:pt idx="2169">
                  <c:v>3.4152158928571711E-8</c:v>
                </c:pt>
                <c:pt idx="2170">
                  <c:v>3.4128744000000217E-8</c:v>
                </c:pt>
                <c:pt idx="2171">
                  <c:v>3.4144015090909405E-8</c:v>
                </c:pt>
                <c:pt idx="2172">
                  <c:v>3.4128905370370662E-8</c:v>
                </c:pt>
                <c:pt idx="2173">
                  <c:v>3.4083224339622903E-8</c:v>
                </c:pt>
                <c:pt idx="2174">
                  <c:v>3.4067185471698427E-8</c:v>
                </c:pt>
                <c:pt idx="2175">
                  <c:v>3.410785980392183E-8</c:v>
                </c:pt>
                <c:pt idx="2176">
                  <c:v>3.4119632307692519E-8</c:v>
                </c:pt>
                <c:pt idx="2177">
                  <c:v>3.407692490909117E-8</c:v>
                </c:pt>
                <c:pt idx="2178">
                  <c:v>3.4115908928571809E-8</c:v>
                </c:pt>
                <c:pt idx="2179">
                  <c:v>3.4066156491228319E-8</c:v>
                </c:pt>
                <c:pt idx="2180">
                  <c:v>3.4126995660377631E-8</c:v>
                </c:pt>
                <c:pt idx="2181">
                  <c:v>3.4047608703704089E-8</c:v>
                </c:pt>
                <c:pt idx="2182">
                  <c:v>3.4066561636363888E-8</c:v>
                </c:pt>
                <c:pt idx="2183">
                  <c:v>3.4100743818182075E-8</c:v>
                </c:pt>
                <c:pt idx="2184">
                  <c:v>3.4015651818182035E-8</c:v>
                </c:pt>
                <c:pt idx="2185">
                  <c:v>3.4032741272727613E-8</c:v>
                </c:pt>
                <c:pt idx="2186">
                  <c:v>3.4042978148148427E-8</c:v>
                </c:pt>
                <c:pt idx="2187">
                  <c:v>3.4066053962264417E-8</c:v>
                </c:pt>
                <c:pt idx="2188">
                  <c:v>3.4063106363636597E-8</c:v>
                </c:pt>
                <c:pt idx="2189">
                  <c:v>3.4012197454545825E-8</c:v>
                </c:pt>
                <c:pt idx="2190">
                  <c:v>3.4077751132075769E-8</c:v>
                </c:pt>
                <c:pt idx="2191">
                  <c:v>3.4077158928571825E-8</c:v>
                </c:pt>
                <c:pt idx="2192">
                  <c:v>3.4055453508772204E-8</c:v>
                </c:pt>
                <c:pt idx="2193">
                  <c:v>3.4036497037037274E-8</c:v>
                </c:pt>
                <c:pt idx="2194">
                  <c:v>3.4056016545454883E-8</c:v>
                </c:pt>
                <c:pt idx="2195">
                  <c:v>3.4042607962963355E-8</c:v>
                </c:pt>
                <c:pt idx="2196">
                  <c:v>3.4064543773585189E-8</c:v>
                </c:pt>
                <c:pt idx="2197">
                  <c:v>3.4079839122807386E-8</c:v>
                </c:pt>
                <c:pt idx="2198">
                  <c:v>3.4055785000000289E-8</c:v>
                </c:pt>
                <c:pt idx="2199">
                  <c:v>3.4047940000000419E-8</c:v>
                </c:pt>
                <c:pt idx="2200">
                  <c:v>3.4018945178571811E-8</c:v>
                </c:pt>
                <c:pt idx="2201">
                  <c:v>3.4022845849056906E-8</c:v>
                </c:pt>
                <c:pt idx="2202">
                  <c:v>3.4055805087719762E-8</c:v>
                </c:pt>
                <c:pt idx="2203">
                  <c:v>3.3985675471698444E-8</c:v>
                </c:pt>
                <c:pt idx="2204">
                  <c:v>3.402190113207578E-8</c:v>
                </c:pt>
                <c:pt idx="2205">
                  <c:v>3.4411243157895098E-8</c:v>
                </c:pt>
                <c:pt idx="2206">
                  <c:v>3.3981622321428858E-8</c:v>
                </c:pt>
                <c:pt idx="2207">
                  <c:v>3.4014273703704067E-8</c:v>
                </c:pt>
                <c:pt idx="2208">
                  <c:v>3.3966263928571696E-8</c:v>
                </c:pt>
                <c:pt idx="2209">
                  <c:v>3.3946086071428819E-8</c:v>
                </c:pt>
                <c:pt idx="2210">
                  <c:v>3.3971485882353287E-8</c:v>
                </c:pt>
                <c:pt idx="2211">
                  <c:v>3.3962869047619291E-8</c:v>
                </c:pt>
                <c:pt idx="2212">
                  <c:v>3.3903942321428925E-8</c:v>
                </c:pt>
                <c:pt idx="2213">
                  <c:v>3.3925550000000223E-8</c:v>
                </c:pt>
                <c:pt idx="2214">
                  <c:v>3.3965102631579257E-8</c:v>
                </c:pt>
                <c:pt idx="2215">
                  <c:v>3.3948942857143182E-8</c:v>
                </c:pt>
                <c:pt idx="2216">
                  <c:v>3.3913859615384875E-8</c:v>
                </c:pt>
                <c:pt idx="2217">
                  <c:v>3.3947870000000323E-8</c:v>
                </c:pt>
                <c:pt idx="2218">
                  <c:v>3.3892790555555844E-8</c:v>
                </c:pt>
                <c:pt idx="2219">
                  <c:v>3.3917832000000284E-8</c:v>
                </c:pt>
                <c:pt idx="2220">
                  <c:v>3.3917977037037325E-8</c:v>
                </c:pt>
                <c:pt idx="2221">
                  <c:v>3.3944437500000293E-8</c:v>
                </c:pt>
                <c:pt idx="2222">
                  <c:v>3.3902606296296482E-8</c:v>
                </c:pt>
                <c:pt idx="2223">
                  <c:v>3.3887286909091203E-8</c:v>
                </c:pt>
                <c:pt idx="2224">
                  <c:v>3.3913461379310557E-8</c:v>
                </c:pt>
                <c:pt idx="2225">
                  <c:v>3.3920540350877392E-8</c:v>
                </c:pt>
                <c:pt idx="2226">
                  <c:v>3.3949104727273052E-8</c:v>
                </c:pt>
                <c:pt idx="2227">
                  <c:v>3.3935104909091193E-8</c:v>
                </c:pt>
                <c:pt idx="2228">
                  <c:v>3.3907749811321083E-8</c:v>
                </c:pt>
                <c:pt idx="2229">
                  <c:v>3.3905296981132312E-8</c:v>
                </c:pt>
                <c:pt idx="2230">
                  <c:v>3.388174461538495E-8</c:v>
                </c:pt>
                <c:pt idx="2231">
                  <c:v>3.390947875000027E-8</c:v>
                </c:pt>
                <c:pt idx="2232">
                  <c:v>3.390074090909117E-8</c:v>
                </c:pt>
                <c:pt idx="2233">
                  <c:v>3.3910906964285979E-8</c:v>
                </c:pt>
                <c:pt idx="2234">
                  <c:v>3.388097461538495E-8</c:v>
                </c:pt>
                <c:pt idx="2235">
                  <c:v>3.3948559818181903E-8</c:v>
                </c:pt>
                <c:pt idx="2236">
                  <c:v>3.3896496111111308E-8</c:v>
                </c:pt>
                <c:pt idx="2237">
                  <c:v>3.3919272592592887E-8</c:v>
                </c:pt>
                <c:pt idx="2238">
                  <c:v>3.3913161851852071E-8</c:v>
                </c:pt>
                <c:pt idx="2239">
                  <c:v>3.386928636363656E-8</c:v>
                </c:pt>
                <c:pt idx="2240">
                  <c:v>3.3864750701754666E-8</c:v>
                </c:pt>
                <c:pt idx="2241">
                  <c:v>3.3849287090909475E-8</c:v>
                </c:pt>
                <c:pt idx="2242">
                  <c:v>3.3879832000000399E-8</c:v>
                </c:pt>
                <c:pt idx="2243">
                  <c:v>3.384616711538494E-8</c:v>
                </c:pt>
                <c:pt idx="2244">
                  <c:v>3.3817748679245684E-8</c:v>
                </c:pt>
                <c:pt idx="2245">
                  <c:v>3.3905804210526627E-8</c:v>
                </c:pt>
                <c:pt idx="2246">
                  <c:v>3.3855649818182111E-8</c:v>
                </c:pt>
                <c:pt idx="2247">
                  <c:v>3.382825754385996E-8</c:v>
                </c:pt>
                <c:pt idx="2248">
                  <c:v>3.3789104363636584E-8</c:v>
                </c:pt>
                <c:pt idx="2249">
                  <c:v>3.3823871929824959E-8</c:v>
                </c:pt>
                <c:pt idx="2250">
                  <c:v>3.3789468363636561E-8</c:v>
                </c:pt>
                <c:pt idx="2251">
                  <c:v>3.3789656071428842E-8</c:v>
                </c:pt>
                <c:pt idx="2252">
                  <c:v>3.3790012982456453E-8</c:v>
                </c:pt>
                <c:pt idx="2253">
                  <c:v>3.3778584642857224E-8</c:v>
                </c:pt>
                <c:pt idx="2254">
                  <c:v>3.379334666666699E-8</c:v>
                </c:pt>
                <c:pt idx="2255">
                  <c:v>3.3776799107143021E-8</c:v>
                </c:pt>
                <c:pt idx="2256">
                  <c:v>3.3775938518518912E-8</c:v>
                </c:pt>
                <c:pt idx="2257">
                  <c:v>3.3857599655172685E-8</c:v>
                </c:pt>
                <c:pt idx="2258">
                  <c:v>3.3809435769231044E-8</c:v>
                </c:pt>
                <c:pt idx="2259">
                  <c:v>3.3863227142857427E-8</c:v>
                </c:pt>
                <c:pt idx="2260">
                  <c:v>3.3816123888889186E-8</c:v>
                </c:pt>
                <c:pt idx="2261">
                  <c:v>3.3795108113207827E-8</c:v>
                </c:pt>
                <c:pt idx="2262">
                  <c:v>3.3798805689655527E-8</c:v>
                </c:pt>
                <c:pt idx="2263">
                  <c:v>3.3715567962963263E-8</c:v>
                </c:pt>
                <c:pt idx="2264">
                  <c:v>3.3777049814815213E-8</c:v>
                </c:pt>
                <c:pt idx="2265">
                  <c:v>3.3806167500000394E-8</c:v>
                </c:pt>
                <c:pt idx="2266">
                  <c:v>3.3774924736842264E-8</c:v>
                </c:pt>
                <c:pt idx="2267">
                  <c:v>3.3783786415094668E-8</c:v>
                </c:pt>
                <c:pt idx="2268">
                  <c:v>3.3767896346154058E-8</c:v>
                </c:pt>
                <c:pt idx="2269">
                  <c:v>3.3773474038461807E-8</c:v>
                </c:pt>
                <c:pt idx="2270">
                  <c:v>3.3760012181818457E-8</c:v>
                </c:pt>
                <c:pt idx="2271">
                  <c:v>3.3733716666667073E-8</c:v>
                </c:pt>
                <c:pt idx="2272">
                  <c:v>3.3780752592592816E-8</c:v>
                </c:pt>
                <c:pt idx="2273">
                  <c:v>3.3725197777778103E-8</c:v>
                </c:pt>
                <c:pt idx="2274">
                  <c:v>3.3760197592592819E-8</c:v>
                </c:pt>
                <c:pt idx="2275">
                  <c:v>3.3725382592592815E-8</c:v>
                </c:pt>
                <c:pt idx="2276">
                  <c:v>3.3725802982456459E-8</c:v>
                </c:pt>
                <c:pt idx="2277">
                  <c:v>3.3711619821428867E-8</c:v>
                </c:pt>
                <c:pt idx="2278">
                  <c:v>3.3767048888889182E-8</c:v>
                </c:pt>
                <c:pt idx="2279">
                  <c:v>3.3733762857143185E-8</c:v>
                </c:pt>
                <c:pt idx="2280">
                  <c:v>3.3705862830188896E-8</c:v>
                </c:pt>
                <c:pt idx="2281">
                  <c:v>3.3714749473684499E-8</c:v>
                </c:pt>
                <c:pt idx="2282">
                  <c:v>3.3735588653846417E-8</c:v>
                </c:pt>
                <c:pt idx="2283">
                  <c:v>3.3688472884615741E-8</c:v>
                </c:pt>
                <c:pt idx="2284">
                  <c:v>3.3754921454545684E-8</c:v>
                </c:pt>
                <c:pt idx="2285">
                  <c:v>3.3666558181818419E-8</c:v>
                </c:pt>
                <c:pt idx="2286">
                  <c:v>3.3721466545454812E-8</c:v>
                </c:pt>
                <c:pt idx="2287">
                  <c:v>3.3696504561403784E-8</c:v>
                </c:pt>
                <c:pt idx="2288">
                  <c:v>3.3678716111111468E-8</c:v>
                </c:pt>
                <c:pt idx="2289">
                  <c:v>3.3691494259259519E-8</c:v>
                </c:pt>
                <c:pt idx="2290">
                  <c:v>3.3665191071428861E-8</c:v>
                </c:pt>
                <c:pt idx="2291">
                  <c:v>3.3718941428571788E-8</c:v>
                </c:pt>
                <c:pt idx="2292">
                  <c:v>3.3687103272727614E-8</c:v>
                </c:pt>
                <c:pt idx="2293">
                  <c:v>3.3702087358490744E-8</c:v>
                </c:pt>
                <c:pt idx="2294">
                  <c:v>3.366146854545483E-8</c:v>
                </c:pt>
                <c:pt idx="2295">
                  <c:v>3.3701935192307987E-8</c:v>
                </c:pt>
                <c:pt idx="2296">
                  <c:v>3.3684162830188874E-8</c:v>
                </c:pt>
                <c:pt idx="2297">
                  <c:v>3.3663032264151253E-8</c:v>
                </c:pt>
                <c:pt idx="2298">
                  <c:v>3.3646358653846428E-8</c:v>
                </c:pt>
                <c:pt idx="2299">
                  <c:v>3.3676977142857527E-8</c:v>
                </c:pt>
                <c:pt idx="2300">
                  <c:v>3.3729285636363907E-8</c:v>
                </c:pt>
                <c:pt idx="2301">
                  <c:v>3.3705274561403899E-8</c:v>
                </c:pt>
                <c:pt idx="2302">
                  <c:v>3.3695567592592863E-8</c:v>
                </c:pt>
                <c:pt idx="2303">
                  <c:v>3.3657649272727582E-8</c:v>
                </c:pt>
                <c:pt idx="2304">
                  <c:v>3.3699634528302185E-8</c:v>
                </c:pt>
                <c:pt idx="2305">
                  <c:v>3.3630190178571815E-8</c:v>
                </c:pt>
                <c:pt idx="2306">
                  <c:v>3.3590889122807185E-8</c:v>
                </c:pt>
                <c:pt idx="2307">
                  <c:v>3.3637334642857455E-8</c:v>
                </c:pt>
                <c:pt idx="2308">
                  <c:v>3.36228696428574E-8</c:v>
                </c:pt>
                <c:pt idx="2309">
                  <c:v>3.3622276415094706E-8</c:v>
                </c:pt>
                <c:pt idx="2310">
                  <c:v>3.4295590000000284E-8</c:v>
                </c:pt>
                <c:pt idx="2311">
                  <c:v>3.3644656428571749E-8</c:v>
                </c:pt>
                <c:pt idx="2312">
                  <c:v>3.3588226428571754E-8</c:v>
                </c:pt>
                <c:pt idx="2313">
                  <c:v>3.3614739818182039E-8</c:v>
                </c:pt>
                <c:pt idx="2314">
                  <c:v>3.363733500000042E-8</c:v>
                </c:pt>
                <c:pt idx="2315">
                  <c:v>3.3625829636363923E-8</c:v>
                </c:pt>
                <c:pt idx="2316">
                  <c:v>3.3624740545454868E-8</c:v>
                </c:pt>
                <c:pt idx="2317">
                  <c:v>3.35882266071431E-8</c:v>
                </c:pt>
                <c:pt idx="2318">
                  <c:v>3.3600356896551966E-8</c:v>
                </c:pt>
                <c:pt idx="2319">
                  <c:v>3.3621122962963329E-8</c:v>
                </c:pt>
                <c:pt idx="2320">
                  <c:v>3.3640202264151295E-8</c:v>
                </c:pt>
                <c:pt idx="2321">
                  <c:v>3.3611797500000414E-8</c:v>
                </c:pt>
                <c:pt idx="2322">
                  <c:v>3.3602690714285984E-8</c:v>
                </c:pt>
                <c:pt idx="2323">
                  <c:v>3.3603149607843546E-8</c:v>
                </c:pt>
                <c:pt idx="2324">
                  <c:v>3.3560389811320985E-8</c:v>
                </c:pt>
                <c:pt idx="2325">
                  <c:v>3.3619050000000285E-8</c:v>
                </c:pt>
                <c:pt idx="2326">
                  <c:v>3.3576441607143093E-8</c:v>
                </c:pt>
                <c:pt idx="2327">
                  <c:v>3.3574086851852043E-8</c:v>
                </c:pt>
                <c:pt idx="2328">
                  <c:v>3.3605466181818493E-8</c:v>
                </c:pt>
                <c:pt idx="2329">
                  <c:v>3.3596616792453019E-8</c:v>
                </c:pt>
                <c:pt idx="2330">
                  <c:v>3.3557511428571799E-8</c:v>
                </c:pt>
                <c:pt idx="2331">
                  <c:v>3.3587555789474024E-8</c:v>
                </c:pt>
                <c:pt idx="2332">
                  <c:v>3.4506978392857407E-8</c:v>
                </c:pt>
                <c:pt idx="2333">
                  <c:v>3.3609135614035465E-8</c:v>
                </c:pt>
                <c:pt idx="2334">
                  <c:v>3.3617155357143126E-8</c:v>
                </c:pt>
                <c:pt idx="2335">
                  <c:v>3.3627103272727579E-8</c:v>
                </c:pt>
                <c:pt idx="2336">
                  <c:v>3.3584050961538607E-8</c:v>
                </c:pt>
                <c:pt idx="2337">
                  <c:v>3.3548194000000165E-8</c:v>
                </c:pt>
                <c:pt idx="2338">
                  <c:v>3.3554398070175765E-8</c:v>
                </c:pt>
                <c:pt idx="2339">
                  <c:v>3.3590012800000267E-8</c:v>
                </c:pt>
                <c:pt idx="2340">
                  <c:v>3.3584834107143043E-8</c:v>
                </c:pt>
                <c:pt idx="2341">
                  <c:v>3.3548531481481689E-8</c:v>
                </c:pt>
                <c:pt idx="2342">
                  <c:v>3.3562376909091114E-8</c:v>
                </c:pt>
                <c:pt idx="2343">
                  <c:v>3.3588608421052896E-8</c:v>
                </c:pt>
                <c:pt idx="2344">
                  <c:v>3.3582790000000248E-8</c:v>
                </c:pt>
                <c:pt idx="2345">
                  <c:v>3.3586805094339872E-8</c:v>
                </c:pt>
                <c:pt idx="2346">
                  <c:v>3.3573583571428844E-8</c:v>
                </c:pt>
                <c:pt idx="2347">
                  <c:v>3.3547371132075788E-8</c:v>
                </c:pt>
                <c:pt idx="2348">
                  <c:v>3.3600376727273166E-8</c:v>
                </c:pt>
                <c:pt idx="2349">
                  <c:v>3.3570187894737048E-8</c:v>
                </c:pt>
                <c:pt idx="2350">
                  <c:v>3.3556743076923404E-8</c:v>
                </c:pt>
                <c:pt idx="2351">
                  <c:v>3.3614820384615667E-8</c:v>
                </c:pt>
                <c:pt idx="2352">
                  <c:v>3.35505892307694E-8</c:v>
                </c:pt>
                <c:pt idx="2353">
                  <c:v>3.3559812200000298E-8</c:v>
                </c:pt>
                <c:pt idx="2354">
                  <c:v>3.3556012181818444E-8</c:v>
                </c:pt>
                <c:pt idx="2355">
                  <c:v>3.3567285272727543E-8</c:v>
                </c:pt>
                <c:pt idx="2356">
                  <c:v>3.3502049444444722E-8</c:v>
                </c:pt>
                <c:pt idx="2357">
                  <c:v>3.3523901111111388E-8</c:v>
                </c:pt>
                <c:pt idx="2358">
                  <c:v>3.3528901481481698E-8</c:v>
                </c:pt>
                <c:pt idx="2359">
                  <c:v>3.3508048214285929E-8</c:v>
                </c:pt>
                <c:pt idx="2360">
                  <c:v>3.3484011636363992E-8</c:v>
                </c:pt>
                <c:pt idx="2361">
                  <c:v>3.3537049074074484E-8</c:v>
                </c:pt>
                <c:pt idx="2362">
                  <c:v>3.3481935576923607E-8</c:v>
                </c:pt>
                <c:pt idx="2363">
                  <c:v>3.3519151206896733E-8</c:v>
                </c:pt>
                <c:pt idx="2364">
                  <c:v>3.3491308518518919E-8</c:v>
                </c:pt>
                <c:pt idx="2365">
                  <c:v>3.3560726964285836E-8</c:v>
                </c:pt>
                <c:pt idx="2366">
                  <c:v>3.3542334107143061E-8</c:v>
                </c:pt>
                <c:pt idx="2367">
                  <c:v>3.3488280961538651E-8</c:v>
                </c:pt>
                <c:pt idx="2368">
                  <c:v>3.3519635094339874E-8</c:v>
                </c:pt>
                <c:pt idx="2369">
                  <c:v>3.3456864074074397E-8</c:v>
                </c:pt>
                <c:pt idx="2370">
                  <c:v>3.3497380877193349E-8</c:v>
                </c:pt>
                <c:pt idx="2371">
                  <c:v>3.34826908928574E-8</c:v>
                </c:pt>
                <c:pt idx="2372">
                  <c:v>3.3456152280702034E-8</c:v>
                </c:pt>
                <c:pt idx="2373">
                  <c:v>3.3457512307692584E-8</c:v>
                </c:pt>
                <c:pt idx="2374">
                  <c:v>3.3474921090909384E-8</c:v>
                </c:pt>
                <c:pt idx="2375">
                  <c:v>3.3443103818182112E-8</c:v>
                </c:pt>
                <c:pt idx="2376">
                  <c:v>3.3441644693877858E-8</c:v>
                </c:pt>
                <c:pt idx="2377">
                  <c:v>3.3448124339622826E-8</c:v>
                </c:pt>
                <c:pt idx="2378">
                  <c:v>3.3461908965517573E-8</c:v>
                </c:pt>
                <c:pt idx="2379">
                  <c:v>3.34634746153849E-8</c:v>
                </c:pt>
                <c:pt idx="2380">
                  <c:v>3.3482195090909407E-8</c:v>
                </c:pt>
                <c:pt idx="2381">
                  <c:v>3.3449496034482926E-8</c:v>
                </c:pt>
                <c:pt idx="2382">
                  <c:v>3.3468012545454863E-8</c:v>
                </c:pt>
                <c:pt idx="2383">
                  <c:v>3.3448375818182125E-8</c:v>
                </c:pt>
                <c:pt idx="2384">
                  <c:v>3.3434375636364065E-8</c:v>
                </c:pt>
                <c:pt idx="2385">
                  <c:v>3.3442562352941407E-8</c:v>
                </c:pt>
                <c:pt idx="2386">
                  <c:v>3.3433738431372905E-8</c:v>
                </c:pt>
                <c:pt idx="2387">
                  <c:v>3.3430397115385005E-8</c:v>
                </c:pt>
                <c:pt idx="2388">
                  <c:v>3.3445752962963323E-8</c:v>
                </c:pt>
                <c:pt idx="2389">
                  <c:v>3.3443346274510231E-8</c:v>
                </c:pt>
                <c:pt idx="2390">
                  <c:v>3.3468411400000279E-8</c:v>
                </c:pt>
                <c:pt idx="2391">
                  <c:v>3.3426615094339888E-8</c:v>
                </c:pt>
                <c:pt idx="2392">
                  <c:v>3.3424641481481768E-8</c:v>
                </c:pt>
                <c:pt idx="2393">
                  <c:v>3.3376619642857398E-8</c:v>
                </c:pt>
                <c:pt idx="2394">
                  <c:v>3.3444574561403831E-8</c:v>
                </c:pt>
                <c:pt idx="2395">
                  <c:v>3.3416165384615694E-8</c:v>
                </c:pt>
                <c:pt idx="2396">
                  <c:v>3.3431308333333685E-8</c:v>
                </c:pt>
                <c:pt idx="2397">
                  <c:v>3.3451332264151287E-8</c:v>
                </c:pt>
                <c:pt idx="2398">
                  <c:v>3.3407420740740957E-8</c:v>
                </c:pt>
                <c:pt idx="2399">
                  <c:v>3.3356741090909312E-8</c:v>
                </c:pt>
                <c:pt idx="2400">
                  <c:v>3.3412558363636526E-8</c:v>
                </c:pt>
                <c:pt idx="2401">
                  <c:v>3.3361745000000271E-8</c:v>
                </c:pt>
                <c:pt idx="2402">
                  <c:v>3.3435107169811761E-8</c:v>
                </c:pt>
                <c:pt idx="2403">
                  <c:v>3.3408715740741043E-8</c:v>
                </c:pt>
                <c:pt idx="2404">
                  <c:v>3.3381648545454901E-8</c:v>
                </c:pt>
                <c:pt idx="2405">
                  <c:v>3.3417102181818574E-8</c:v>
                </c:pt>
                <c:pt idx="2406">
                  <c:v>3.3377285272727586E-8</c:v>
                </c:pt>
                <c:pt idx="2407">
                  <c:v>3.3409445849056871E-8</c:v>
                </c:pt>
                <c:pt idx="2408">
                  <c:v>3.3354729811320992E-8</c:v>
                </c:pt>
                <c:pt idx="2409">
                  <c:v>3.3363649090909324E-8</c:v>
                </c:pt>
                <c:pt idx="2410">
                  <c:v>3.3374557636363942E-8</c:v>
                </c:pt>
                <c:pt idx="2411">
                  <c:v>3.3340013018868222E-8</c:v>
                </c:pt>
                <c:pt idx="2412">
                  <c:v>3.333411928571461E-8</c:v>
                </c:pt>
                <c:pt idx="2413">
                  <c:v>3.3330011636363924E-8</c:v>
                </c:pt>
                <c:pt idx="2414">
                  <c:v>3.3336558181818422E-8</c:v>
                </c:pt>
                <c:pt idx="2415">
                  <c:v>3.3336559636363873E-8</c:v>
                </c:pt>
                <c:pt idx="2416">
                  <c:v>3.3361591228070434E-8</c:v>
                </c:pt>
                <c:pt idx="2417">
                  <c:v>3.3317049629630022E-8</c:v>
                </c:pt>
                <c:pt idx="2418">
                  <c:v>3.3342376727273092E-8</c:v>
                </c:pt>
                <c:pt idx="2419">
                  <c:v>3.3337648727273127E-8</c:v>
                </c:pt>
                <c:pt idx="2420">
                  <c:v>3.3312193454545712E-8</c:v>
                </c:pt>
                <c:pt idx="2421">
                  <c:v>3.3282049074074473E-8</c:v>
                </c:pt>
                <c:pt idx="2422">
                  <c:v>3.3325369107143048E-8</c:v>
                </c:pt>
                <c:pt idx="2423">
                  <c:v>3.3281831272727591E-8</c:v>
                </c:pt>
                <c:pt idx="2424">
                  <c:v>3.3308088653846336E-8</c:v>
                </c:pt>
                <c:pt idx="2425">
                  <c:v>3.3350767358490761E-8</c:v>
                </c:pt>
                <c:pt idx="2426">
                  <c:v>3.3329423529412016E-8</c:v>
                </c:pt>
                <c:pt idx="2427">
                  <c:v>3.3250938333333562E-8</c:v>
                </c:pt>
                <c:pt idx="2428">
                  <c:v>3.3320370535714592E-8</c:v>
                </c:pt>
                <c:pt idx="2429">
                  <c:v>3.3306679298245789E-8</c:v>
                </c:pt>
                <c:pt idx="2430">
                  <c:v>3.3320375272727589E-8</c:v>
                </c:pt>
                <c:pt idx="2431">
                  <c:v>3.3292156071428834E-8</c:v>
                </c:pt>
                <c:pt idx="2432">
                  <c:v>3.3272819122807338E-8</c:v>
                </c:pt>
                <c:pt idx="2433">
                  <c:v>3.3325276491228378E-8</c:v>
                </c:pt>
                <c:pt idx="2434">
                  <c:v>3.3257234629630023E-8</c:v>
                </c:pt>
                <c:pt idx="2435">
                  <c:v>3.3237103818182103E-8</c:v>
                </c:pt>
                <c:pt idx="2436">
                  <c:v>3.3249435000000283E-8</c:v>
                </c:pt>
                <c:pt idx="2437">
                  <c:v>3.3267907192982723E-8</c:v>
                </c:pt>
                <c:pt idx="2438">
                  <c:v>3.3206442857143141E-8</c:v>
                </c:pt>
                <c:pt idx="2439">
                  <c:v>3.3212558363636425E-8</c:v>
                </c:pt>
                <c:pt idx="2440">
                  <c:v>3.3206921636363927E-8</c:v>
                </c:pt>
                <c:pt idx="2441">
                  <c:v>3.3249466363636583E-8</c:v>
                </c:pt>
                <c:pt idx="2442">
                  <c:v>3.3199119821428835E-8</c:v>
                </c:pt>
                <c:pt idx="2443">
                  <c:v>3.3204914117647315E-8</c:v>
                </c:pt>
                <c:pt idx="2444">
                  <c:v>3.323359754717022E-8</c:v>
                </c:pt>
                <c:pt idx="2445">
                  <c:v>3.3582276792453067E-8</c:v>
                </c:pt>
                <c:pt idx="2446">
                  <c:v>3.3213405714286004E-8</c:v>
                </c:pt>
                <c:pt idx="2447">
                  <c:v>3.3242193818182058E-8</c:v>
                </c:pt>
                <c:pt idx="2448">
                  <c:v>3.3280012982456503E-8</c:v>
                </c:pt>
                <c:pt idx="2449">
                  <c:v>3.3259244038461826E-8</c:v>
                </c:pt>
                <c:pt idx="2450">
                  <c:v>3.3241441250000257E-8</c:v>
                </c:pt>
                <c:pt idx="2451">
                  <c:v>3.3226482745098095E-8</c:v>
                </c:pt>
                <c:pt idx="2452">
                  <c:v>3.3204540188679664E-8</c:v>
                </c:pt>
                <c:pt idx="2453">
                  <c:v>3.3223467818182051E-8</c:v>
                </c:pt>
                <c:pt idx="2454">
                  <c:v>3.3204918301887061E-8</c:v>
                </c:pt>
                <c:pt idx="2455">
                  <c:v>3.3185383703704043E-8</c:v>
                </c:pt>
                <c:pt idx="2456">
                  <c:v>3.319364890909118E-8</c:v>
                </c:pt>
                <c:pt idx="2457">
                  <c:v>3.3219655357143079E-8</c:v>
                </c:pt>
                <c:pt idx="2458">
                  <c:v>3.3155753518518776E-8</c:v>
                </c:pt>
                <c:pt idx="2459">
                  <c:v>3.3174839827586443E-8</c:v>
                </c:pt>
                <c:pt idx="2460">
                  <c:v>3.3181144150943684E-8</c:v>
                </c:pt>
                <c:pt idx="2461">
                  <c:v>3.3177790925926265E-8</c:v>
                </c:pt>
                <c:pt idx="2462">
                  <c:v>3.3162048888889158E-8</c:v>
                </c:pt>
                <c:pt idx="2463">
                  <c:v>3.3193031132075675E-8</c:v>
                </c:pt>
                <c:pt idx="2464">
                  <c:v>3.3164588474576547E-8</c:v>
                </c:pt>
                <c:pt idx="2465">
                  <c:v>3.3180992745098258E-8</c:v>
                </c:pt>
                <c:pt idx="2466">
                  <c:v>3.3151612800000298E-8</c:v>
                </c:pt>
                <c:pt idx="2467">
                  <c:v>3.3152976111111371E-8</c:v>
                </c:pt>
                <c:pt idx="2468">
                  <c:v>3.3146308333333528E-8</c:v>
                </c:pt>
                <c:pt idx="2469">
                  <c:v>3.3119069245283171E-8</c:v>
                </c:pt>
                <c:pt idx="2470">
                  <c:v>3.3121495925926203E-8</c:v>
                </c:pt>
                <c:pt idx="2471">
                  <c:v>3.3124642037037176E-8</c:v>
                </c:pt>
                <c:pt idx="2472">
                  <c:v>3.3158405535714516E-8</c:v>
                </c:pt>
                <c:pt idx="2473">
                  <c:v>3.3190714210526556E-8</c:v>
                </c:pt>
                <c:pt idx="2474">
                  <c:v>3.3142995087719668E-8</c:v>
                </c:pt>
                <c:pt idx="2475">
                  <c:v>3.3140845833333611E-8</c:v>
                </c:pt>
                <c:pt idx="2476">
                  <c:v>3.3174456851851899E-8</c:v>
                </c:pt>
                <c:pt idx="2477">
                  <c:v>3.3153873333333587E-8</c:v>
                </c:pt>
                <c:pt idx="2478">
                  <c:v>3.3144922545454832E-8</c:v>
                </c:pt>
                <c:pt idx="2479">
                  <c:v>3.3115104181818411E-8</c:v>
                </c:pt>
                <c:pt idx="2480">
                  <c:v>3.3186804528302167E-8</c:v>
                </c:pt>
                <c:pt idx="2481">
                  <c:v>3.3141648363636598E-8</c:v>
                </c:pt>
                <c:pt idx="2482">
                  <c:v>3.3097464117647256E-8</c:v>
                </c:pt>
                <c:pt idx="2483">
                  <c:v>3.3132921636363896E-8</c:v>
                </c:pt>
                <c:pt idx="2484">
                  <c:v>3.3153941785714688E-8</c:v>
                </c:pt>
                <c:pt idx="2485">
                  <c:v>3.3076864629630032E-8</c:v>
                </c:pt>
                <c:pt idx="2486">
                  <c:v>3.3109243076923519E-8</c:v>
                </c:pt>
                <c:pt idx="2487">
                  <c:v>3.3112156250000076E-8</c:v>
                </c:pt>
                <c:pt idx="2488">
                  <c:v>3.314052169491546E-8</c:v>
                </c:pt>
                <c:pt idx="2489">
                  <c:v>3.3073407142857422E-8</c:v>
                </c:pt>
                <c:pt idx="2490">
                  <c:v>3.3117254137931056E-8</c:v>
                </c:pt>
                <c:pt idx="2491">
                  <c:v>3.3057649090909387E-8</c:v>
                </c:pt>
                <c:pt idx="2492">
                  <c:v>3.3049816862745444E-8</c:v>
                </c:pt>
                <c:pt idx="2493">
                  <c:v>3.3161899056604042E-8</c:v>
                </c:pt>
                <c:pt idx="2494">
                  <c:v>3.3055191785714682E-8</c:v>
                </c:pt>
                <c:pt idx="2495">
                  <c:v>3.3097182641509753E-8</c:v>
                </c:pt>
                <c:pt idx="2496">
                  <c:v>3.3088405892857316E-8</c:v>
                </c:pt>
                <c:pt idx="2497">
                  <c:v>3.3092376909091184E-8</c:v>
                </c:pt>
                <c:pt idx="2498">
                  <c:v>3.3048048928571755E-8</c:v>
                </c:pt>
                <c:pt idx="2499">
                  <c:v>3.3034477500000359E-8</c:v>
                </c:pt>
                <c:pt idx="2500">
                  <c:v>3.3059485789474058E-8</c:v>
                </c:pt>
                <c:pt idx="2501">
                  <c:v>3.3072088301886931E-8</c:v>
                </c:pt>
                <c:pt idx="2502">
                  <c:v>3.3019457592592802E-8</c:v>
                </c:pt>
                <c:pt idx="2503">
                  <c:v>3.3064272962963308E-8</c:v>
                </c:pt>
                <c:pt idx="2504">
                  <c:v>3.3040378000000342E-8</c:v>
                </c:pt>
                <c:pt idx="2505">
                  <c:v>3.3030589615384879E-8</c:v>
                </c:pt>
                <c:pt idx="2506">
                  <c:v>3.304637727272767E-8</c:v>
                </c:pt>
                <c:pt idx="2507">
                  <c:v>3.3054642592592845E-8</c:v>
                </c:pt>
                <c:pt idx="2508">
                  <c:v>3.3016798392857288E-8</c:v>
                </c:pt>
                <c:pt idx="2509">
                  <c:v>3.3016619821428847E-8</c:v>
                </c:pt>
                <c:pt idx="2510">
                  <c:v>3.3046194909091126E-8</c:v>
                </c:pt>
                <c:pt idx="2511">
                  <c:v>3.2990382407407782E-8</c:v>
                </c:pt>
                <c:pt idx="2512">
                  <c:v>3.3014376545454894E-8</c:v>
                </c:pt>
                <c:pt idx="2513">
                  <c:v>3.2982897884615801E-8</c:v>
                </c:pt>
                <c:pt idx="2514">
                  <c:v>3.297834648148188E-8</c:v>
                </c:pt>
                <c:pt idx="2515">
                  <c:v>3.3010206153846371E-8</c:v>
                </c:pt>
                <c:pt idx="2516">
                  <c:v>3.2956124259259501E-8</c:v>
                </c:pt>
                <c:pt idx="2517">
                  <c:v>3.2976855438596805E-8</c:v>
                </c:pt>
                <c:pt idx="2518">
                  <c:v>3.2991442321428942E-8</c:v>
                </c:pt>
                <c:pt idx="2519">
                  <c:v>3.2980398269231099E-8</c:v>
                </c:pt>
                <c:pt idx="2520">
                  <c:v>3.2981865370370791E-8</c:v>
                </c:pt>
                <c:pt idx="2521">
                  <c:v>3.2970589807692511E-8</c:v>
                </c:pt>
                <c:pt idx="2522">
                  <c:v>3.3000398461538743E-8</c:v>
                </c:pt>
                <c:pt idx="2523">
                  <c:v>3.2980370714286129E-8</c:v>
                </c:pt>
                <c:pt idx="2524">
                  <c:v>3.297510035087755E-8</c:v>
                </c:pt>
                <c:pt idx="2525">
                  <c:v>3.2965108679245665E-8</c:v>
                </c:pt>
                <c:pt idx="2526">
                  <c:v>3.300130888888925E-8</c:v>
                </c:pt>
                <c:pt idx="2527">
                  <c:v>3.2948228035714593E-8</c:v>
                </c:pt>
                <c:pt idx="2528">
                  <c:v>3.2961832181818574E-8</c:v>
                </c:pt>
                <c:pt idx="2529">
                  <c:v>3.2974299285714689E-8</c:v>
                </c:pt>
                <c:pt idx="2530">
                  <c:v>3.2989457777778152E-8</c:v>
                </c:pt>
                <c:pt idx="2531">
                  <c:v>3.2976051320755009E-8</c:v>
                </c:pt>
                <c:pt idx="2532">
                  <c:v>3.2984048947368693E-8</c:v>
                </c:pt>
                <c:pt idx="2533">
                  <c:v>3.2937184339622901E-8</c:v>
                </c:pt>
                <c:pt idx="2534">
                  <c:v>3.2984273333333627E-8</c:v>
                </c:pt>
                <c:pt idx="2535">
                  <c:v>3.2951565517241715E-8</c:v>
                </c:pt>
                <c:pt idx="2536">
                  <c:v>3.2940014423077334E-8</c:v>
                </c:pt>
                <c:pt idx="2537">
                  <c:v>3.2912740545454908E-8</c:v>
                </c:pt>
                <c:pt idx="2538">
                  <c:v>3.2939477142857484E-8</c:v>
                </c:pt>
                <c:pt idx="2539">
                  <c:v>3.2962512115384911E-8</c:v>
                </c:pt>
                <c:pt idx="2540">
                  <c:v>3.2938051372549283E-8</c:v>
                </c:pt>
                <c:pt idx="2541">
                  <c:v>3.2898084561403824E-8</c:v>
                </c:pt>
                <c:pt idx="2542">
                  <c:v>3.2980939629630063E-8</c:v>
                </c:pt>
                <c:pt idx="2543">
                  <c:v>3.2930550000000286E-8</c:v>
                </c:pt>
                <c:pt idx="2544">
                  <c:v>3.2947050000000284E-8</c:v>
                </c:pt>
                <c:pt idx="2545">
                  <c:v>3.2929828703704023E-8</c:v>
                </c:pt>
                <c:pt idx="2546">
                  <c:v>3.2942513269231056E-8</c:v>
                </c:pt>
                <c:pt idx="2547">
                  <c:v>3.2935013928571857E-8</c:v>
                </c:pt>
                <c:pt idx="2548">
                  <c:v>3.291001471698142E-8</c:v>
                </c:pt>
                <c:pt idx="2549">
                  <c:v>3.3252513076923463E-8</c:v>
                </c:pt>
                <c:pt idx="2550">
                  <c:v>3.2884827962963376E-8</c:v>
                </c:pt>
                <c:pt idx="2551">
                  <c:v>3.2891145283019367E-8</c:v>
                </c:pt>
                <c:pt idx="2552">
                  <c:v>3.2900195272727658E-8</c:v>
                </c:pt>
                <c:pt idx="2553">
                  <c:v>3.2877334285714805E-8</c:v>
                </c:pt>
                <c:pt idx="2554">
                  <c:v>3.2882377090909559E-8</c:v>
                </c:pt>
                <c:pt idx="2555">
                  <c:v>3.2887870535714737E-8</c:v>
                </c:pt>
                <c:pt idx="2556">
                  <c:v>3.2879843728814127E-8</c:v>
                </c:pt>
                <c:pt idx="2557">
                  <c:v>3.2912195090909409E-8</c:v>
                </c:pt>
                <c:pt idx="2558">
                  <c:v>3.2858315660377776E-8</c:v>
                </c:pt>
                <c:pt idx="2559">
                  <c:v>3.2852791666667028E-8</c:v>
                </c:pt>
                <c:pt idx="2560">
                  <c:v>3.2911286181818509E-8</c:v>
                </c:pt>
                <c:pt idx="2561">
                  <c:v>3.2855548571429001E-8</c:v>
                </c:pt>
                <c:pt idx="2562">
                  <c:v>3.287787178571481E-8</c:v>
                </c:pt>
                <c:pt idx="2563">
                  <c:v>3.2864457777778083E-8</c:v>
                </c:pt>
                <c:pt idx="2564">
                  <c:v>3.2870715789474235E-8</c:v>
                </c:pt>
                <c:pt idx="2565">
                  <c:v>3.2883901111111509E-8</c:v>
                </c:pt>
                <c:pt idx="2566">
                  <c:v>3.2829828703704108E-8</c:v>
                </c:pt>
                <c:pt idx="2567">
                  <c:v>3.2848531851852119E-8</c:v>
                </c:pt>
                <c:pt idx="2568">
                  <c:v>3.2845907142857535E-8</c:v>
                </c:pt>
                <c:pt idx="2569">
                  <c:v>3.2880727857143196E-8</c:v>
                </c:pt>
                <c:pt idx="2570">
                  <c:v>3.2825384074074495E-8</c:v>
                </c:pt>
                <c:pt idx="2571">
                  <c:v>3.286152339622667E-8</c:v>
                </c:pt>
                <c:pt idx="2572">
                  <c:v>3.2836922909091279E-8</c:v>
                </c:pt>
                <c:pt idx="2573">
                  <c:v>3.2874720000000349E-8</c:v>
                </c:pt>
                <c:pt idx="2574">
                  <c:v>3.287539788461595E-8</c:v>
                </c:pt>
                <c:pt idx="2575">
                  <c:v>3.2859286181818542E-8</c:v>
                </c:pt>
                <c:pt idx="2576">
                  <c:v>3.2831582156863155E-8</c:v>
                </c:pt>
                <c:pt idx="2577">
                  <c:v>3.2884828148148423E-8</c:v>
                </c:pt>
                <c:pt idx="2578">
                  <c:v>3.2818127735849391E-8</c:v>
                </c:pt>
                <c:pt idx="2579">
                  <c:v>3.2866153684210865E-8</c:v>
                </c:pt>
                <c:pt idx="2580">
                  <c:v>3.278693673076955E-8</c:v>
                </c:pt>
                <c:pt idx="2581">
                  <c:v>3.2824013636364025E-8</c:v>
                </c:pt>
                <c:pt idx="2582">
                  <c:v>3.2821899622641888E-8</c:v>
                </c:pt>
                <c:pt idx="2583">
                  <c:v>3.281541360000039E-8</c:v>
                </c:pt>
                <c:pt idx="2584">
                  <c:v>3.2821493518518843E-8</c:v>
                </c:pt>
                <c:pt idx="2585">
                  <c:v>3.2801899622641918E-8</c:v>
                </c:pt>
                <c:pt idx="2586">
                  <c:v>3.2776617169811719E-8</c:v>
                </c:pt>
                <c:pt idx="2587">
                  <c:v>3.2791551538461802E-8</c:v>
                </c:pt>
                <c:pt idx="2588">
                  <c:v>3.2775469090909407E-8</c:v>
                </c:pt>
                <c:pt idx="2589">
                  <c:v>3.2773901666667079E-8</c:v>
                </c:pt>
                <c:pt idx="2590">
                  <c:v>3.2803975849057021E-8</c:v>
                </c:pt>
                <c:pt idx="2591">
                  <c:v>3.282167981481521E-8</c:v>
                </c:pt>
                <c:pt idx="2592">
                  <c:v>3.2795862830188923E-8</c:v>
                </c:pt>
                <c:pt idx="2593">
                  <c:v>3.2803532407407816E-8</c:v>
                </c:pt>
                <c:pt idx="2594">
                  <c:v>3.2834087592592911E-8</c:v>
                </c:pt>
                <c:pt idx="2595">
                  <c:v>3.2787908947368704E-8</c:v>
                </c:pt>
                <c:pt idx="2596">
                  <c:v>3.2816013090909447E-8</c:v>
                </c:pt>
                <c:pt idx="2597">
                  <c:v>3.2819104545454917E-8</c:v>
                </c:pt>
                <c:pt idx="2598">
                  <c:v>3.2819458703704058E-8</c:v>
                </c:pt>
                <c:pt idx="2599">
                  <c:v>3.2786125370370685E-8</c:v>
                </c:pt>
                <c:pt idx="2600">
                  <c:v>3.2815754259259588E-8</c:v>
                </c:pt>
                <c:pt idx="2601">
                  <c:v>3.2749087962963364E-8</c:v>
                </c:pt>
                <c:pt idx="2602">
                  <c:v>3.2789821538461853E-8</c:v>
                </c:pt>
                <c:pt idx="2603">
                  <c:v>3.27800143396229E-8</c:v>
                </c:pt>
                <c:pt idx="2604">
                  <c:v>3.2778347592592971E-8</c:v>
                </c:pt>
                <c:pt idx="2605">
                  <c:v>3.2799070000000341E-8</c:v>
                </c:pt>
                <c:pt idx="2606">
                  <c:v>3.2768089615384866E-8</c:v>
                </c:pt>
                <c:pt idx="2607">
                  <c:v>3.2806311296296598E-8</c:v>
                </c:pt>
                <c:pt idx="2608">
                  <c:v>3.2737791666667023E-8</c:v>
                </c:pt>
                <c:pt idx="2609">
                  <c:v>3.2755863396226698E-8</c:v>
                </c:pt>
                <c:pt idx="2610">
                  <c:v>3.2738922545454954E-8</c:v>
                </c:pt>
                <c:pt idx="2611">
                  <c:v>3.2791649454545816E-8</c:v>
                </c:pt>
                <c:pt idx="2612">
                  <c:v>3.2792050925926247E-8</c:v>
                </c:pt>
                <c:pt idx="2613">
                  <c:v>3.2795485471698397E-8</c:v>
                </c:pt>
                <c:pt idx="2614">
                  <c:v>3.2735106603774034E-8</c:v>
                </c:pt>
                <c:pt idx="2615">
                  <c:v>3.2777420740741011E-8</c:v>
                </c:pt>
                <c:pt idx="2616">
                  <c:v>3.2766865000000283E-8</c:v>
                </c:pt>
                <c:pt idx="2617">
                  <c:v>3.2741620892857411E-8</c:v>
                </c:pt>
                <c:pt idx="2618">
                  <c:v>3.2724925438596766E-8</c:v>
                </c:pt>
                <c:pt idx="2619">
                  <c:v>3.2697605925926366E-8</c:v>
                </c:pt>
                <c:pt idx="2620">
                  <c:v>3.2733651090909384E-8</c:v>
                </c:pt>
                <c:pt idx="2621">
                  <c:v>3.270371666666707E-8</c:v>
                </c:pt>
                <c:pt idx="2622">
                  <c:v>3.2698013272727629E-8</c:v>
                </c:pt>
                <c:pt idx="2623">
                  <c:v>3.2641264821428987E-8</c:v>
                </c:pt>
                <c:pt idx="2624">
                  <c:v>3.2685802982456584E-8</c:v>
                </c:pt>
                <c:pt idx="2625">
                  <c:v>3.2666084107143047E-8</c:v>
                </c:pt>
                <c:pt idx="2626">
                  <c:v>3.2634120714286068E-8</c:v>
                </c:pt>
                <c:pt idx="2627">
                  <c:v>3.2640956037736125E-8</c:v>
                </c:pt>
                <c:pt idx="2628">
                  <c:v>3.2623467272727642E-8</c:v>
                </c:pt>
                <c:pt idx="2629">
                  <c:v>3.2656123888889214E-8</c:v>
                </c:pt>
                <c:pt idx="2630">
                  <c:v>3.2665384074074485E-8</c:v>
                </c:pt>
                <c:pt idx="2631">
                  <c:v>3.2622194909091149E-8</c:v>
                </c:pt>
                <c:pt idx="2632">
                  <c:v>3.2686361730769594E-8</c:v>
                </c:pt>
                <c:pt idx="2633">
                  <c:v>3.2638376363636695E-8</c:v>
                </c:pt>
                <c:pt idx="2634">
                  <c:v>3.2697031578947739E-8</c:v>
                </c:pt>
                <c:pt idx="2635">
                  <c:v>3.2671943333333731E-8</c:v>
                </c:pt>
                <c:pt idx="2636">
                  <c:v>3.2684014363636659E-8</c:v>
                </c:pt>
                <c:pt idx="2637">
                  <c:v>3.2693032075472115E-8</c:v>
                </c:pt>
                <c:pt idx="2638">
                  <c:v>3.265001418181851E-8</c:v>
                </c:pt>
                <c:pt idx="2639">
                  <c:v>3.2676799285714689E-8</c:v>
                </c:pt>
                <c:pt idx="2640">
                  <c:v>3.2648434035087891E-8</c:v>
                </c:pt>
                <c:pt idx="2641">
                  <c:v>3.2697104363636642E-8</c:v>
                </c:pt>
                <c:pt idx="2642">
                  <c:v>3.2671286181818587E-8</c:v>
                </c:pt>
                <c:pt idx="2643">
                  <c:v>3.2626012727273144E-8</c:v>
                </c:pt>
                <c:pt idx="2644">
                  <c:v>3.2671286727273163E-8</c:v>
                </c:pt>
                <c:pt idx="2645">
                  <c:v>3.2654354339622899E-8</c:v>
                </c:pt>
                <c:pt idx="2646">
                  <c:v>3.2696330175438883E-8</c:v>
                </c:pt>
                <c:pt idx="2647">
                  <c:v>3.2653532037037328E-8</c:v>
                </c:pt>
                <c:pt idx="2648">
                  <c:v>3.2597468181818502E-8</c:v>
                </c:pt>
                <c:pt idx="2649">
                  <c:v>3.2615013000000396E-8</c:v>
                </c:pt>
                <c:pt idx="2650">
                  <c:v>3.2987908596491627E-8</c:v>
                </c:pt>
                <c:pt idx="2651">
                  <c:v>3.2640384444444788E-8</c:v>
                </c:pt>
                <c:pt idx="2652">
                  <c:v>3.2641333207547574E-8</c:v>
                </c:pt>
                <c:pt idx="2653">
                  <c:v>3.2612741272727624E-8</c:v>
                </c:pt>
                <c:pt idx="2654">
                  <c:v>3.2590590769230998E-8</c:v>
                </c:pt>
                <c:pt idx="2655">
                  <c:v>3.2620013928571804E-8</c:v>
                </c:pt>
                <c:pt idx="2656">
                  <c:v>3.260863396551754E-8</c:v>
                </c:pt>
                <c:pt idx="2657">
                  <c:v>3.2579467818182128E-8</c:v>
                </c:pt>
                <c:pt idx="2658">
                  <c:v>3.2563585178571727E-8</c:v>
                </c:pt>
                <c:pt idx="2659">
                  <c:v>3.2650013571428972E-8</c:v>
                </c:pt>
                <c:pt idx="2660">
                  <c:v>3.2611830363636684E-8</c:v>
                </c:pt>
                <c:pt idx="2661">
                  <c:v>3.264630796296343E-8</c:v>
                </c:pt>
                <c:pt idx="2662">
                  <c:v>3.2623346666667106E-8</c:v>
                </c:pt>
                <c:pt idx="2663">
                  <c:v>3.2623347037037371E-8</c:v>
                </c:pt>
                <c:pt idx="2664">
                  <c:v>3.2579299464286085E-8</c:v>
                </c:pt>
                <c:pt idx="2665">
                  <c:v>3.2632512142857501E-8</c:v>
                </c:pt>
                <c:pt idx="2666">
                  <c:v>3.2604643888889274E-8</c:v>
                </c:pt>
                <c:pt idx="2667">
                  <c:v>3.2590906250000279E-8</c:v>
                </c:pt>
                <c:pt idx="2668">
                  <c:v>3.2608941785714759E-8</c:v>
                </c:pt>
                <c:pt idx="2669">
                  <c:v>3.2586195818182103E-8</c:v>
                </c:pt>
                <c:pt idx="2670">
                  <c:v>3.2631287090909537E-8</c:v>
                </c:pt>
                <c:pt idx="2671">
                  <c:v>3.2604163962264554E-8</c:v>
                </c:pt>
                <c:pt idx="2672">
                  <c:v>3.2590199444444749E-8</c:v>
                </c:pt>
                <c:pt idx="2673">
                  <c:v>3.2572156785714689E-8</c:v>
                </c:pt>
                <c:pt idx="2674">
                  <c:v>3.2583050000000342E-8</c:v>
                </c:pt>
                <c:pt idx="2675">
                  <c:v>3.2600891052631845E-8</c:v>
                </c:pt>
                <c:pt idx="2676">
                  <c:v>3.2625296792453146E-8</c:v>
                </c:pt>
                <c:pt idx="2677">
                  <c:v>3.2571911551724615E-8</c:v>
                </c:pt>
                <c:pt idx="2678">
                  <c:v>3.2566084821428745E-8</c:v>
                </c:pt>
                <c:pt idx="2679">
                  <c:v>3.261408814814837E-8</c:v>
                </c:pt>
                <c:pt idx="2680">
                  <c:v>3.2587420555555868E-8</c:v>
                </c:pt>
                <c:pt idx="2681">
                  <c:v>3.2598346296296588E-8</c:v>
                </c:pt>
                <c:pt idx="2682">
                  <c:v>3.255853296296332E-8</c:v>
                </c:pt>
                <c:pt idx="2683">
                  <c:v>3.2509821923077279E-8</c:v>
                </c:pt>
                <c:pt idx="2684">
                  <c:v>3.2550728214285972E-8</c:v>
                </c:pt>
                <c:pt idx="2685">
                  <c:v>3.2541769122807353E-8</c:v>
                </c:pt>
                <c:pt idx="2686">
                  <c:v>3.2543467818182107E-8</c:v>
                </c:pt>
                <c:pt idx="2687">
                  <c:v>3.2538226964285993E-8</c:v>
                </c:pt>
                <c:pt idx="2688">
                  <c:v>3.2563942500000413E-8</c:v>
                </c:pt>
                <c:pt idx="2689">
                  <c:v>3.2565939074074479E-8</c:v>
                </c:pt>
                <c:pt idx="2690">
                  <c:v>3.2588377272727686E-8</c:v>
                </c:pt>
                <c:pt idx="2691">
                  <c:v>3.258454245283052E-8</c:v>
                </c:pt>
                <c:pt idx="2692">
                  <c:v>3.2584477678571844E-8</c:v>
                </c:pt>
                <c:pt idx="2693">
                  <c:v>3.2545192321428939E-8</c:v>
                </c:pt>
                <c:pt idx="2694">
                  <c:v>3.2477073529412262E-8</c:v>
                </c:pt>
                <c:pt idx="2695">
                  <c:v>3.2560377454545877E-8</c:v>
                </c:pt>
                <c:pt idx="2696">
                  <c:v>3.2537791111111472E-8</c:v>
                </c:pt>
                <c:pt idx="2697">
                  <c:v>3.2516741090909385E-8</c:v>
                </c:pt>
                <c:pt idx="2698">
                  <c:v>3.253528727272769E-8</c:v>
                </c:pt>
                <c:pt idx="2699">
                  <c:v>3.2546014363636562E-8</c:v>
                </c:pt>
                <c:pt idx="2700">
                  <c:v>3.2535012857143255E-8</c:v>
                </c:pt>
                <c:pt idx="2701">
                  <c:v>3.2492277547170284E-8</c:v>
                </c:pt>
                <c:pt idx="2702">
                  <c:v>3.2515015000000402E-8</c:v>
                </c:pt>
                <c:pt idx="2703">
                  <c:v>3.2522977037037312E-8</c:v>
                </c:pt>
                <c:pt idx="2704">
                  <c:v>3.252223666666695E-8</c:v>
                </c:pt>
                <c:pt idx="2705">
                  <c:v>3.2484732452830573E-8</c:v>
                </c:pt>
                <c:pt idx="2706">
                  <c:v>3.2495590769231109E-8</c:v>
                </c:pt>
                <c:pt idx="2707">
                  <c:v>3.2472692500000415E-8</c:v>
                </c:pt>
                <c:pt idx="2708">
                  <c:v>3.2500014107143127E-8</c:v>
                </c:pt>
                <c:pt idx="2709">
                  <c:v>3.2486014909091208E-8</c:v>
                </c:pt>
                <c:pt idx="2710">
                  <c:v>3.2483860384615814E-8</c:v>
                </c:pt>
                <c:pt idx="2711">
                  <c:v>3.2433650545454952E-8</c:v>
                </c:pt>
                <c:pt idx="2712">
                  <c:v>3.2487269411765183E-8</c:v>
                </c:pt>
                <c:pt idx="2713">
                  <c:v>3.2455191964286017E-8</c:v>
                </c:pt>
                <c:pt idx="2714">
                  <c:v>3.248455981818207E-8</c:v>
                </c:pt>
                <c:pt idx="2715">
                  <c:v>3.2414088148148362E-8</c:v>
                </c:pt>
                <c:pt idx="2716">
                  <c:v>3.2481287272727715E-8</c:v>
                </c:pt>
                <c:pt idx="2717">
                  <c:v>3.2480193035714624E-8</c:v>
                </c:pt>
                <c:pt idx="2718">
                  <c:v>3.2480958679245684E-8</c:v>
                </c:pt>
                <c:pt idx="2719">
                  <c:v>3.2467651818182073E-8</c:v>
                </c:pt>
                <c:pt idx="2720">
                  <c:v>3.3222156071428788E-8</c:v>
                </c:pt>
                <c:pt idx="2721">
                  <c:v>3.2669644259259599E-8</c:v>
                </c:pt>
                <c:pt idx="2722">
                  <c:v>3.2487286363636661E-8</c:v>
                </c:pt>
                <c:pt idx="2723">
                  <c:v>3.250110527272768E-8</c:v>
                </c:pt>
                <c:pt idx="2724">
                  <c:v>3.2501769824561737E-8</c:v>
                </c:pt>
                <c:pt idx="2725">
                  <c:v>3.2466995849056883E-8</c:v>
                </c:pt>
                <c:pt idx="2726">
                  <c:v>3.2500398653846485E-8</c:v>
                </c:pt>
                <c:pt idx="2727">
                  <c:v>3.2492562941176779E-8</c:v>
                </c:pt>
                <c:pt idx="2728">
                  <c:v>3.2476169615384971E-8</c:v>
                </c:pt>
                <c:pt idx="2729">
                  <c:v>3.2485298113207937E-8</c:v>
                </c:pt>
                <c:pt idx="2730">
                  <c:v>3.2461681296296503E-8</c:v>
                </c:pt>
                <c:pt idx="2731">
                  <c:v>3.2507014200000307E-8</c:v>
                </c:pt>
                <c:pt idx="2732">
                  <c:v>3.2506195272727628E-8</c:v>
                </c:pt>
                <c:pt idx="2733">
                  <c:v>3.2460531034482825E-8</c:v>
                </c:pt>
                <c:pt idx="2734">
                  <c:v>3.2452196000000345E-8</c:v>
                </c:pt>
                <c:pt idx="2735">
                  <c:v>3.2456262678571865E-8</c:v>
                </c:pt>
                <c:pt idx="2736">
                  <c:v>3.2438962280702164E-8</c:v>
                </c:pt>
                <c:pt idx="2737">
                  <c:v>3.244279296296337E-8</c:v>
                </c:pt>
                <c:pt idx="2738">
                  <c:v>3.245229543859684E-8</c:v>
                </c:pt>
                <c:pt idx="2739">
                  <c:v>3.2436288235294423E-8</c:v>
                </c:pt>
                <c:pt idx="2740">
                  <c:v>3.2429829074074469E-8</c:v>
                </c:pt>
                <c:pt idx="2741">
                  <c:v>3.2447938867925035E-8</c:v>
                </c:pt>
                <c:pt idx="2742">
                  <c:v>3.2476220862069387E-8</c:v>
                </c:pt>
                <c:pt idx="2743">
                  <c:v>3.2430364736842395E-8</c:v>
                </c:pt>
                <c:pt idx="2744">
                  <c:v>3.2418377272727705E-8</c:v>
                </c:pt>
                <c:pt idx="2745">
                  <c:v>3.2412422037037219E-8</c:v>
                </c:pt>
                <c:pt idx="2746">
                  <c:v>3.2423410943396508E-8</c:v>
                </c:pt>
                <c:pt idx="2747">
                  <c:v>3.2400406470588532E-8</c:v>
                </c:pt>
                <c:pt idx="2748">
                  <c:v>3.2438881698113572E-8</c:v>
                </c:pt>
                <c:pt idx="2749">
                  <c:v>3.2438052941176814E-8</c:v>
                </c:pt>
                <c:pt idx="2750">
                  <c:v>3.2421287636364059E-8</c:v>
                </c:pt>
                <c:pt idx="2751">
                  <c:v>3.2417793148148421E-8</c:v>
                </c:pt>
                <c:pt idx="2752">
                  <c:v>3.2743651272727572E-8</c:v>
                </c:pt>
                <c:pt idx="2753">
                  <c:v>3.2415015000000421E-8</c:v>
                </c:pt>
                <c:pt idx="2754">
                  <c:v>3.2392742000000326E-8</c:v>
                </c:pt>
                <c:pt idx="2755">
                  <c:v>3.2357183207547423E-8</c:v>
                </c:pt>
                <c:pt idx="2756">
                  <c:v>3.2381496296296515E-8</c:v>
                </c:pt>
                <c:pt idx="2757">
                  <c:v>3.2410570000000304E-8</c:v>
                </c:pt>
                <c:pt idx="2758">
                  <c:v>3.2385198703704092E-8</c:v>
                </c:pt>
                <c:pt idx="2759">
                  <c:v>3.2372157142857428E-8</c:v>
                </c:pt>
                <c:pt idx="2760">
                  <c:v>3.2369053269230988E-8</c:v>
                </c:pt>
                <c:pt idx="2761">
                  <c:v>3.2378127169811694E-8</c:v>
                </c:pt>
                <c:pt idx="2762">
                  <c:v>3.2390370714286082E-8</c:v>
                </c:pt>
                <c:pt idx="2763">
                  <c:v>3.2400013728814041E-8</c:v>
                </c:pt>
                <c:pt idx="2764">
                  <c:v>3.2406910862069415E-8</c:v>
                </c:pt>
                <c:pt idx="2765">
                  <c:v>3.2396265000000327E-8</c:v>
                </c:pt>
                <c:pt idx="2766">
                  <c:v>3.2386745769231064E-8</c:v>
                </c:pt>
                <c:pt idx="2767">
                  <c:v>3.2367513653846453E-8</c:v>
                </c:pt>
                <c:pt idx="2768">
                  <c:v>3.23549271929827E-8</c:v>
                </c:pt>
                <c:pt idx="2769">
                  <c:v>3.2406936923077328E-8</c:v>
                </c:pt>
                <c:pt idx="2770">
                  <c:v>3.2359104363636583E-8</c:v>
                </c:pt>
                <c:pt idx="2771">
                  <c:v>3.2391105818182117E-8</c:v>
                </c:pt>
                <c:pt idx="2772">
                  <c:v>3.2396472916666969E-8</c:v>
                </c:pt>
                <c:pt idx="2773">
                  <c:v>3.23619003773588E-8</c:v>
                </c:pt>
                <c:pt idx="2774">
                  <c:v>3.2384328627451355E-8</c:v>
                </c:pt>
                <c:pt idx="2775">
                  <c:v>3.2354436346154062E-8</c:v>
                </c:pt>
                <c:pt idx="2776">
                  <c:v>3.2287335535714737E-8</c:v>
                </c:pt>
                <c:pt idx="2777">
                  <c:v>3.2333668461538767E-8</c:v>
                </c:pt>
                <c:pt idx="2778">
                  <c:v>3.2335833090909487E-8</c:v>
                </c:pt>
                <c:pt idx="2779">
                  <c:v>3.2372559818182049E-8</c:v>
                </c:pt>
                <c:pt idx="2780">
                  <c:v>3.2325940000000359E-8</c:v>
                </c:pt>
                <c:pt idx="2781">
                  <c:v>3.2373221886792782E-8</c:v>
                </c:pt>
                <c:pt idx="2782">
                  <c:v>3.2349088518518857E-8</c:v>
                </c:pt>
                <c:pt idx="2783">
                  <c:v>3.23832903448279E-8</c:v>
                </c:pt>
                <c:pt idx="2784">
                  <c:v>3.2319285818182106E-8</c:v>
                </c:pt>
                <c:pt idx="2785">
                  <c:v>3.2375399807692623E-8</c:v>
                </c:pt>
                <c:pt idx="2786">
                  <c:v>3.2362559454545618E-8</c:v>
                </c:pt>
                <c:pt idx="2787">
                  <c:v>3.2346086250000218E-8</c:v>
                </c:pt>
                <c:pt idx="2788">
                  <c:v>3.2315200370370754E-8</c:v>
                </c:pt>
                <c:pt idx="2789">
                  <c:v>3.2363091153846398E-8</c:v>
                </c:pt>
                <c:pt idx="2790">
                  <c:v>3.2340800000000325E-8</c:v>
                </c:pt>
                <c:pt idx="2791">
                  <c:v>3.2356680701754648E-8</c:v>
                </c:pt>
                <c:pt idx="2792">
                  <c:v>3.2322923272727559E-8</c:v>
                </c:pt>
                <c:pt idx="2793">
                  <c:v>3.2337128653846498E-8</c:v>
                </c:pt>
                <c:pt idx="2794">
                  <c:v>3.2364324827586436E-8</c:v>
                </c:pt>
                <c:pt idx="2795">
                  <c:v>3.2352013800000283E-8</c:v>
                </c:pt>
                <c:pt idx="2796">
                  <c:v>3.234279203703727E-8</c:v>
                </c:pt>
                <c:pt idx="2797">
                  <c:v>3.2318049285714613E-8</c:v>
                </c:pt>
                <c:pt idx="2798">
                  <c:v>3.2314087962963268E-8</c:v>
                </c:pt>
                <c:pt idx="2799">
                  <c:v>3.2344497068965857E-8</c:v>
                </c:pt>
                <c:pt idx="2800">
                  <c:v>3.2322378181818518E-8</c:v>
                </c:pt>
                <c:pt idx="2801">
                  <c:v>3.2372254655172707E-8</c:v>
                </c:pt>
                <c:pt idx="2802">
                  <c:v>3.2274413600000365E-8</c:v>
                </c:pt>
                <c:pt idx="2803">
                  <c:v>3.2308013454545813E-8</c:v>
                </c:pt>
                <c:pt idx="2804">
                  <c:v>3.2309137192982715E-8</c:v>
                </c:pt>
                <c:pt idx="2805">
                  <c:v>3.2324244615384898E-8</c:v>
                </c:pt>
                <c:pt idx="2806">
                  <c:v>3.2294742000000373E-8</c:v>
                </c:pt>
                <c:pt idx="2807">
                  <c:v>3.2348053921568855E-8</c:v>
                </c:pt>
                <c:pt idx="2808">
                  <c:v>3.2296552692307944E-8</c:v>
                </c:pt>
                <c:pt idx="2809">
                  <c:v>3.2296394137931262E-8</c:v>
                </c:pt>
                <c:pt idx="2810">
                  <c:v>3.231099529411791E-8</c:v>
                </c:pt>
                <c:pt idx="2811">
                  <c:v>3.229510563636405E-8</c:v>
                </c:pt>
                <c:pt idx="2812">
                  <c:v>3.2286014727273136E-8</c:v>
                </c:pt>
                <c:pt idx="2813">
                  <c:v>3.2239245576923673E-8</c:v>
                </c:pt>
                <c:pt idx="2814">
                  <c:v>3.2278195090909444E-8</c:v>
                </c:pt>
                <c:pt idx="2815">
                  <c:v>3.2276742000000406E-8</c:v>
                </c:pt>
                <c:pt idx="2816">
                  <c:v>3.2266742000000342E-8</c:v>
                </c:pt>
                <c:pt idx="2817">
                  <c:v>3.2252195090909448E-8</c:v>
                </c:pt>
                <c:pt idx="2818">
                  <c:v>3.2270415000000391E-8</c:v>
                </c:pt>
                <c:pt idx="2819">
                  <c:v>3.2251103272727673E-8</c:v>
                </c:pt>
                <c:pt idx="2820">
                  <c:v>3.2321085178571724E-8</c:v>
                </c:pt>
                <c:pt idx="2821">
                  <c:v>3.2272692142857468E-8</c:v>
                </c:pt>
                <c:pt idx="2822">
                  <c:v>3.2296743653846499E-8</c:v>
                </c:pt>
                <c:pt idx="2823">
                  <c:v>3.2302898076923511E-8</c:v>
                </c:pt>
                <c:pt idx="2824">
                  <c:v>3.2307420925926259E-8</c:v>
                </c:pt>
                <c:pt idx="2825">
                  <c:v>3.2300192142857427E-8</c:v>
                </c:pt>
                <c:pt idx="2826">
                  <c:v>3.2280391320755096E-8</c:v>
                </c:pt>
                <c:pt idx="2827">
                  <c:v>3.2338090576923528E-8</c:v>
                </c:pt>
                <c:pt idx="2828">
                  <c:v>3.2327236666666994E-8</c:v>
                </c:pt>
                <c:pt idx="2829">
                  <c:v>3.2334644074074464E-8</c:v>
                </c:pt>
                <c:pt idx="2830">
                  <c:v>3.230397584905699E-8</c:v>
                </c:pt>
                <c:pt idx="2831">
                  <c:v>3.2306741454545765E-8</c:v>
                </c:pt>
                <c:pt idx="2832">
                  <c:v>3.2320923272727543E-8</c:v>
                </c:pt>
                <c:pt idx="2833">
                  <c:v>3.2325783846154119E-8</c:v>
                </c:pt>
                <c:pt idx="2834">
                  <c:v>3.2339649636364029E-8</c:v>
                </c:pt>
                <c:pt idx="2835">
                  <c:v>3.230037800000039E-8</c:v>
                </c:pt>
                <c:pt idx="2836">
                  <c:v>3.2294560363636609E-8</c:v>
                </c:pt>
                <c:pt idx="2837">
                  <c:v>3.2301309814815224E-8</c:v>
                </c:pt>
                <c:pt idx="2838">
                  <c:v>3.2250782692307972E-8</c:v>
                </c:pt>
                <c:pt idx="2839">
                  <c:v>3.2258196000000271E-8</c:v>
                </c:pt>
                <c:pt idx="2840">
                  <c:v>3.2277183018868328E-8</c:v>
                </c:pt>
                <c:pt idx="2841">
                  <c:v>3.2256865925926313E-8</c:v>
                </c:pt>
                <c:pt idx="2842">
                  <c:v>3.2270182033898585E-8</c:v>
                </c:pt>
                <c:pt idx="2843">
                  <c:v>3.2228091923077218E-8</c:v>
                </c:pt>
                <c:pt idx="2844">
                  <c:v>3.2247790555555971E-8</c:v>
                </c:pt>
                <c:pt idx="2845">
                  <c:v>3.2232759019608145E-8</c:v>
                </c:pt>
                <c:pt idx="2846">
                  <c:v>3.2261125370370738E-8</c:v>
                </c:pt>
                <c:pt idx="2847">
                  <c:v>3.2296049827586532E-8</c:v>
                </c:pt>
                <c:pt idx="2848">
                  <c:v>3.2277335000000453E-8</c:v>
                </c:pt>
                <c:pt idx="2849">
                  <c:v>3.2246742545454961E-8</c:v>
                </c:pt>
                <c:pt idx="2850">
                  <c:v>3.2283941428571941E-8</c:v>
                </c:pt>
                <c:pt idx="2851">
                  <c:v>3.2234643703704106E-8</c:v>
                </c:pt>
                <c:pt idx="2852">
                  <c:v>3.2279449245283359E-8</c:v>
                </c:pt>
                <c:pt idx="2853">
                  <c:v>3.2252466415094683E-8</c:v>
                </c:pt>
                <c:pt idx="2854">
                  <c:v>3.269279277777819E-8</c:v>
                </c:pt>
                <c:pt idx="2855">
                  <c:v>3.2210755000000325E-8</c:v>
                </c:pt>
                <c:pt idx="2856">
                  <c:v>3.2271523018868284E-8</c:v>
                </c:pt>
                <c:pt idx="2857">
                  <c:v>3.2212564313725769E-8</c:v>
                </c:pt>
                <c:pt idx="2858">
                  <c:v>3.2221651454545759E-8</c:v>
                </c:pt>
                <c:pt idx="2859">
                  <c:v>3.2251085535714709E-8</c:v>
                </c:pt>
                <c:pt idx="2860">
                  <c:v>3.2227130576923606E-8</c:v>
                </c:pt>
                <c:pt idx="2861">
                  <c:v>3.2270541052631849E-8</c:v>
                </c:pt>
                <c:pt idx="2862">
                  <c:v>3.2233531481481872E-8</c:v>
                </c:pt>
                <c:pt idx="2863">
                  <c:v>3.2230975961538833E-8</c:v>
                </c:pt>
                <c:pt idx="2864">
                  <c:v>3.2211800892857469E-8</c:v>
                </c:pt>
                <c:pt idx="2865">
                  <c:v>3.2247651272727586E-8</c:v>
                </c:pt>
                <c:pt idx="2866">
                  <c:v>3.2219830185185575E-8</c:v>
                </c:pt>
                <c:pt idx="2867">
                  <c:v>3.2242873035714663E-8</c:v>
                </c:pt>
                <c:pt idx="2868">
                  <c:v>3.2207156964286026E-8</c:v>
                </c:pt>
                <c:pt idx="2869">
                  <c:v>3.2201682037037327E-8</c:v>
                </c:pt>
                <c:pt idx="2870">
                  <c:v>3.2223469636363966E-8</c:v>
                </c:pt>
                <c:pt idx="2871">
                  <c:v>3.2698475192307947E-8</c:v>
                </c:pt>
                <c:pt idx="2872">
                  <c:v>3.3079467818182093E-8</c:v>
                </c:pt>
                <c:pt idx="2873">
                  <c:v>3.3057649454545767E-8</c:v>
                </c:pt>
                <c:pt idx="2874">
                  <c:v>3.3000601176470871E-8</c:v>
                </c:pt>
                <c:pt idx="2875">
                  <c:v>3.3038013636363964E-8</c:v>
                </c:pt>
                <c:pt idx="2876">
                  <c:v>3.3012705192307939E-8</c:v>
                </c:pt>
                <c:pt idx="2877">
                  <c:v>3.2998666923077219E-8</c:v>
                </c:pt>
                <c:pt idx="2878">
                  <c:v>3.301947714285741E-8</c:v>
                </c:pt>
                <c:pt idx="2879">
                  <c:v>3.2983763392857421E-8</c:v>
                </c:pt>
                <c:pt idx="2880">
                  <c:v>3.3012513076923455E-8</c:v>
                </c:pt>
                <c:pt idx="2881">
                  <c:v>3.304501333333362E-8</c:v>
                </c:pt>
                <c:pt idx="2882">
                  <c:v>3.3071935576923606E-8</c:v>
                </c:pt>
                <c:pt idx="2883">
                  <c:v>3.3052812400000382E-8</c:v>
                </c:pt>
                <c:pt idx="2884">
                  <c:v>3.3080624693877806E-8</c:v>
                </c:pt>
                <c:pt idx="2885">
                  <c:v>3.3041649090909415E-8</c:v>
                </c:pt>
                <c:pt idx="2886">
                  <c:v>3.3082276603773992E-8</c:v>
                </c:pt>
                <c:pt idx="2887">
                  <c:v>3.3081812000000415E-8</c:v>
                </c:pt>
                <c:pt idx="2888">
                  <c:v>3.3093649636363938E-8</c:v>
                </c:pt>
                <c:pt idx="2889">
                  <c:v>3.3093031509434259E-8</c:v>
                </c:pt>
                <c:pt idx="2890">
                  <c:v>3.3045369821428912E-8</c:v>
                </c:pt>
                <c:pt idx="2891">
                  <c:v>3.3076263214285967E-8</c:v>
                </c:pt>
                <c:pt idx="2892">
                  <c:v>3.3031494814815108E-8</c:v>
                </c:pt>
                <c:pt idx="2893">
                  <c:v>3.3111865555555899E-8</c:v>
                </c:pt>
                <c:pt idx="2894">
                  <c:v>3.3083345925926383E-8</c:v>
                </c:pt>
                <c:pt idx="2895">
                  <c:v>3.3086166730769525E-8</c:v>
                </c:pt>
                <c:pt idx="2896">
                  <c:v>3.3082012000000339E-8</c:v>
                </c:pt>
                <c:pt idx="2897">
                  <c:v>3.3078347037037344E-8</c:v>
                </c:pt>
                <c:pt idx="2898">
                  <c:v>3.3092741090909344E-8</c:v>
                </c:pt>
                <c:pt idx="2899">
                  <c:v>3.3117975370370709E-8</c:v>
                </c:pt>
                <c:pt idx="2900">
                  <c:v>3.309055909090927E-8</c:v>
                </c:pt>
                <c:pt idx="2901">
                  <c:v>3.3101581764706099E-8</c:v>
                </c:pt>
                <c:pt idx="2902">
                  <c:v>3.3091865925926333E-8</c:v>
                </c:pt>
                <c:pt idx="2903">
                  <c:v>3.3030191250000256E-8</c:v>
                </c:pt>
                <c:pt idx="2904">
                  <c:v>3.307152188679271E-8</c:v>
                </c:pt>
                <c:pt idx="2905">
                  <c:v>3.3034243269231061E-8</c:v>
                </c:pt>
                <c:pt idx="2906">
                  <c:v>3.3081522452830508E-8</c:v>
                </c:pt>
                <c:pt idx="2907">
                  <c:v>3.3081467818182089E-8</c:v>
                </c:pt>
                <c:pt idx="2908">
                  <c:v>3.3036813800000328E-8</c:v>
                </c:pt>
                <c:pt idx="2909">
                  <c:v>3.3078376363636625E-8</c:v>
                </c:pt>
                <c:pt idx="2910">
                  <c:v>3.308270615384642E-8</c:v>
                </c:pt>
                <c:pt idx="2911">
                  <c:v>3.3046978214285999E-8</c:v>
                </c:pt>
                <c:pt idx="2912">
                  <c:v>3.3024922727273025E-8</c:v>
                </c:pt>
                <c:pt idx="2913">
                  <c:v>3.30666801754387E-8</c:v>
                </c:pt>
                <c:pt idx="2914">
                  <c:v>3.3052559090909273E-8</c:v>
                </c:pt>
                <c:pt idx="2915">
                  <c:v>3.3028902777778084E-8</c:v>
                </c:pt>
                <c:pt idx="2916">
                  <c:v>3.3078859423077267E-8</c:v>
                </c:pt>
                <c:pt idx="2917">
                  <c:v>3.3070202641509822E-8</c:v>
                </c:pt>
                <c:pt idx="2918">
                  <c:v>3.3038716296296556E-8</c:v>
                </c:pt>
                <c:pt idx="2919">
                  <c:v>3.3062559090909225E-8</c:v>
                </c:pt>
                <c:pt idx="2920">
                  <c:v>3.3025831454545729E-8</c:v>
                </c:pt>
                <c:pt idx="2921">
                  <c:v>3.3052195818182049E-8</c:v>
                </c:pt>
                <c:pt idx="2922">
                  <c:v>3.303728600000029E-8</c:v>
                </c:pt>
                <c:pt idx="2923">
                  <c:v>3.3025104909091167E-8</c:v>
                </c:pt>
                <c:pt idx="2924">
                  <c:v>3.3065830363636603E-8</c:v>
                </c:pt>
                <c:pt idx="2925">
                  <c:v>3.3062513928571697E-8</c:v>
                </c:pt>
                <c:pt idx="2926">
                  <c:v>3.3067692321428817E-8</c:v>
                </c:pt>
                <c:pt idx="2927">
                  <c:v>3.3045754629630015E-8</c:v>
                </c:pt>
                <c:pt idx="2928">
                  <c:v>3.3018960877193289E-8</c:v>
                </c:pt>
                <c:pt idx="2929">
                  <c:v>3.3001680555555858E-8</c:v>
                </c:pt>
                <c:pt idx="2930">
                  <c:v>3.3017335535714644E-8</c:v>
                </c:pt>
                <c:pt idx="2931">
                  <c:v>3.301637690909117E-8</c:v>
                </c:pt>
                <c:pt idx="2932">
                  <c:v>3.3023522280702012E-8</c:v>
                </c:pt>
                <c:pt idx="2933">
                  <c:v>3.3012465849056784E-8</c:v>
                </c:pt>
                <c:pt idx="2934">
                  <c:v>3.3100767169811618E-8</c:v>
                </c:pt>
                <c:pt idx="2935">
                  <c:v>3.3024165283019133E-8</c:v>
                </c:pt>
                <c:pt idx="2936">
                  <c:v>3.3022606666666927E-8</c:v>
                </c:pt>
                <c:pt idx="2937">
                  <c:v>3.3108585357142891E-8</c:v>
                </c:pt>
                <c:pt idx="2938">
                  <c:v>3.303201363636397E-8</c:v>
                </c:pt>
                <c:pt idx="2939">
                  <c:v>3.3037268627451401E-8</c:v>
                </c:pt>
                <c:pt idx="2940">
                  <c:v>3.3007334285714688E-8</c:v>
                </c:pt>
                <c:pt idx="2941">
                  <c:v>3.3061442321428863E-8</c:v>
                </c:pt>
                <c:pt idx="2942">
                  <c:v>3.3051104363636561E-8</c:v>
                </c:pt>
                <c:pt idx="2943">
                  <c:v>3.3054919245283296E-8</c:v>
                </c:pt>
                <c:pt idx="2944">
                  <c:v>3.3008089807692461E-8</c:v>
                </c:pt>
                <c:pt idx="2945">
                  <c:v>3.3006195636363959E-8</c:v>
                </c:pt>
                <c:pt idx="2946">
                  <c:v>3.3026743461538713E-8</c:v>
                </c:pt>
                <c:pt idx="2947">
                  <c:v>3.299554946428606E-8</c:v>
                </c:pt>
                <c:pt idx="2948">
                  <c:v>3.3043103818182108E-8</c:v>
                </c:pt>
                <c:pt idx="2949">
                  <c:v>3.2999828518518864E-8</c:v>
                </c:pt>
                <c:pt idx="2950">
                  <c:v>3.3028584642857214E-8</c:v>
                </c:pt>
                <c:pt idx="2951">
                  <c:v>3.3044827777778114E-8</c:v>
                </c:pt>
                <c:pt idx="2952">
                  <c:v>3.298692127272757E-8</c:v>
                </c:pt>
                <c:pt idx="2953">
                  <c:v>3.30051977777782E-8</c:v>
                </c:pt>
                <c:pt idx="2954">
                  <c:v>3.3013409811321026E-8</c:v>
                </c:pt>
                <c:pt idx="2955">
                  <c:v>3.2977104363636636E-8</c:v>
                </c:pt>
                <c:pt idx="2956">
                  <c:v>3.3046504385965192E-8</c:v>
                </c:pt>
                <c:pt idx="2957">
                  <c:v>3.2994086851852067E-8</c:v>
                </c:pt>
                <c:pt idx="2958">
                  <c:v>3.2999661578947667E-8</c:v>
                </c:pt>
                <c:pt idx="2959">
                  <c:v>3.3025369464286004E-8</c:v>
                </c:pt>
                <c:pt idx="2960">
                  <c:v>3.3001310000000395E-8</c:v>
                </c:pt>
                <c:pt idx="2961">
                  <c:v>3.2994086481481769E-8</c:v>
                </c:pt>
                <c:pt idx="2962">
                  <c:v>3.301816055555583E-8</c:v>
                </c:pt>
                <c:pt idx="2963">
                  <c:v>3.3113064745762913E-8</c:v>
                </c:pt>
                <c:pt idx="2964">
                  <c:v>3.3480390566038024E-8</c:v>
                </c:pt>
                <c:pt idx="2965">
                  <c:v>3.2971417192982754E-8</c:v>
                </c:pt>
                <c:pt idx="2966">
                  <c:v>3.3013531111111393E-8</c:v>
                </c:pt>
                <c:pt idx="2967">
                  <c:v>3.304038277777811E-8</c:v>
                </c:pt>
                <c:pt idx="2968">
                  <c:v>3.3016678245614303E-8</c:v>
                </c:pt>
                <c:pt idx="2969">
                  <c:v>3.302883588235325E-8</c:v>
                </c:pt>
                <c:pt idx="2970">
                  <c:v>3.2980548392857412E-8</c:v>
                </c:pt>
                <c:pt idx="2971">
                  <c:v>3.2984921454545744E-8</c:v>
                </c:pt>
                <c:pt idx="2972">
                  <c:v>3.3002320384615707E-8</c:v>
                </c:pt>
                <c:pt idx="2973">
                  <c:v>3.2998011818182061E-8</c:v>
                </c:pt>
                <c:pt idx="2974">
                  <c:v>3.2998281923077199E-8</c:v>
                </c:pt>
                <c:pt idx="2975">
                  <c:v>3.3009642407407814E-8</c:v>
                </c:pt>
                <c:pt idx="2976">
                  <c:v>3.3002513035714563E-8</c:v>
                </c:pt>
                <c:pt idx="2977">
                  <c:v>3.2998532592592846E-8</c:v>
                </c:pt>
                <c:pt idx="2978">
                  <c:v>3.3003162592592872E-8</c:v>
                </c:pt>
                <c:pt idx="2979">
                  <c:v>3.2983597547170221E-8</c:v>
                </c:pt>
                <c:pt idx="2980">
                  <c:v>3.2967103636363985E-8</c:v>
                </c:pt>
                <c:pt idx="2981">
                  <c:v>3.2993830909091223E-8</c:v>
                </c:pt>
                <c:pt idx="2982">
                  <c:v>3.3002653773585145E-8</c:v>
                </c:pt>
                <c:pt idx="2983">
                  <c:v>3.2974522745098285E-8</c:v>
                </c:pt>
                <c:pt idx="2984">
                  <c:v>3.2990012456140725E-8</c:v>
                </c:pt>
                <c:pt idx="2985">
                  <c:v>3.2970958113207857E-8</c:v>
                </c:pt>
                <c:pt idx="2986">
                  <c:v>3.2957468181818493E-8</c:v>
                </c:pt>
                <c:pt idx="2987">
                  <c:v>3.2982126730769507E-8</c:v>
                </c:pt>
                <c:pt idx="2988">
                  <c:v>3.2983832545454998E-8</c:v>
                </c:pt>
                <c:pt idx="2989">
                  <c:v>3.2943347222222688E-8</c:v>
                </c:pt>
                <c:pt idx="2990">
                  <c:v>3.2995649818182089E-8</c:v>
                </c:pt>
                <c:pt idx="2991">
                  <c:v>3.296447928571457E-8</c:v>
                </c:pt>
                <c:pt idx="2992">
                  <c:v>3.3012561764706124E-8</c:v>
                </c:pt>
                <c:pt idx="2993">
                  <c:v>3.2953474423077316E-8</c:v>
                </c:pt>
                <c:pt idx="2994">
                  <c:v>3.3013975849056941E-8</c:v>
                </c:pt>
                <c:pt idx="2995">
                  <c:v>3.2955286363636616E-8</c:v>
                </c:pt>
                <c:pt idx="2996">
                  <c:v>3.2997791111111405E-8</c:v>
                </c:pt>
                <c:pt idx="2997">
                  <c:v>3.2972089433962558E-8</c:v>
                </c:pt>
                <c:pt idx="2998">
                  <c:v>3.2962236296296502E-8</c:v>
                </c:pt>
                <c:pt idx="2999">
                  <c:v>3.2978785789474115E-8</c:v>
                </c:pt>
                <c:pt idx="3000">
                  <c:v>3.2924750000000243E-8</c:v>
                </c:pt>
                <c:pt idx="3001">
                  <c:v>3.2968718703704079E-8</c:v>
                </c:pt>
                <c:pt idx="3002">
                  <c:v>3.2978942142857502E-8</c:v>
                </c:pt>
                <c:pt idx="3003">
                  <c:v>3.298183200000042E-8</c:v>
                </c:pt>
                <c:pt idx="3004">
                  <c:v>3.29473724528306E-8</c:v>
                </c:pt>
                <c:pt idx="3005">
                  <c:v>3.2925727678571834E-8</c:v>
                </c:pt>
                <c:pt idx="3006">
                  <c:v>3.2940741454545829E-8</c:v>
                </c:pt>
                <c:pt idx="3007">
                  <c:v>3.293580228070216E-8</c:v>
                </c:pt>
                <c:pt idx="3008">
                  <c:v>3.2940741090909403E-8</c:v>
                </c:pt>
                <c:pt idx="3009">
                  <c:v>3.2920741818182073E-8</c:v>
                </c:pt>
                <c:pt idx="3010">
                  <c:v>3.2896443214286013E-8</c:v>
                </c:pt>
                <c:pt idx="3011">
                  <c:v>3.2941441250000287E-8</c:v>
                </c:pt>
                <c:pt idx="3012">
                  <c:v>3.2945104181818529E-8</c:v>
                </c:pt>
                <c:pt idx="3013">
                  <c:v>3.2892605740741018E-8</c:v>
                </c:pt>
                <c:pt idx="3014">
                  <c:v>3.2912421481481746E-8</c:v>
                </c:pt>
                <c:pt idx="3015">
                  <c:v>3.2924049649123087E-8</c:v>
                </c:pt>
                <c:pt idx="3016">
                  <c:v>3.2936428490566327E-8</c:v>
                </c:pt>
                <c:pt idx="3017">
                  <c:v>3.2940370357143192E-8</c:v>
                </c:pt>
                <c:pt idx="3018">
                  <c:v>3.2931865185185602E-8</c:v>
                </c:pt>
                <c:pt idx="3019">
                  <c:v>3.2871831272727695E-8</c:v>
                </c:pt>
                <c:pt idx="3020">
                  <c:v>3.2880198333333648E-8</c:v>
                </c:pt>
                <c:pt idx="3021">
                  <c:v>3.2921385294117925E-8</c:v>
                </c:pt>
                <c:pt idx="3022">
                  <c:v>3.2898503962264526E-8</c:v>
                </c:pt>
                <c:pt idx="3023">
                  <c:v>3.2894719411765153E-8</c:v>
                </c:pt>
                <c:pt idx="3024">
                  <c:v>3.2899214600000405E-8</c:v>
                </c:pt>
                <c:pt idx="3025">
                  <c:v>3.2949651272727568E-8</c:v>
                </c:pt>
                <c:pt idx="3026">
                  <c:v>3.2919636603773995E-8</c:v>
                </c:pt>
                <c:pt idx="3027">
                  <c:v>3.2944523333333523E-8</c:v>
                </c:pt>
                <c:pt idx="3028">
                  <c:v>3.2904923090909387E-8</c:v>
                </c:pt>
                <c:pt idx="3029">
                  <c:v>3.2970013018868312E-8</c:v>
                </c:pt>
                <c:pt idx="3030">
                  <c:v>3.2896392931034784E-8</c:v>
                </c:pt>
                <c:pt idx="3031">
                  <c:v>3.2898049107143137E-8</c:v>
                </c:pt>
                <c:pt idx="3032">
                  <c:v>3.2867831454545814E-8</c:v>
                </c:pt>
                <c:pt idx="3033">
                  <c:v>3.289075388888921E-8</c:v>
                </c:pt>
                <c:pt idx="3034">
                  <c:v>3.292340288135627E-8</c:v>
                </c:pt>
                <c:pt idx="3035">
                  <c:v>3.2908666153846402E-8</c:v>
                </c:pt>
                <c:pt idx="3036">
                  <c:v>3.2936558909091171E-8</c:v>
                </c:pt>
                <c:pt idx="3037">
                  <c:v>3.2916376545454942E-8</c:v>
                </c:pt>
                <c:pt idx="3038">
                  <c:v>3.2894834642857446E-8</c:v>
                </c:pt>
                <c:pt idx="3039">
                  <c:v>3.2896329298245867E-8</c:v>
                </c:pt>
                <c:pt idx="3040">
                  <c:v>3.2892741636364024E-8</c:v>
                </c:pt>
                <c:pt idx="3041">
                  <c:v>3.2939447735849439E-8</c:v>
                </c:pt>
                <c:pt idx="3042">
                  <c:v>3.2920194909091116E-8</c:v>
                </c:pt>
                <c:pt idx="3043">
                  <c:v>3.2929258301887022E-8</c:v>
                </c:pt>
                <c:pt idx="3044">
                  <c:v>3.2940739818182075E-8</c:v>
                </c:pt>
                <c:pt idx="3045">
                  <c:v>3.2963346111111505E-8</c:v>
                </c:pt>
                <c:pt idx="3046">
                  <c:v>3.2941936538461932E-8</c:v>
                </c:pt>
                <c:pt idx="3047">
                  <c:v>3.2902420925926245E-8</c:v>
                </c:pt>
                <c:pt idx="3048">
                  <c:v>3.2944541698113541E-8</c:v>
                </c:pt>
                <c:pt idx="3049">
                  <c:v>3.2947381578947697E-8</c:v>
                </c:pt>
                <c:pt idx="3050">
                  <c:v>3.2955672452830572E-8</c:v>
                </c:pt>
                <c:pt idx="3051">
                  <c:v>3.2982050000000271E-8</c:v>
                </c:pt>
                <c:pt idx="3052">
                  <c:v>3.2874729622641867E-8</c:v>
                </c:pt>
                <c:pt idx="3053">
                  <c:v>3.294572785714319E-8</c:v>
                </c:pt>
                <c:pt idx="3054">
                  <c:v>3.2876678888889306E-8</c:v>
                </c:pt>
                <c:pt idx="3055">
                  <c:v>3.2922049629630018E-8</c:v>
                </c:pt>
                <c:pt idx="3056">
                  <c:v>3.2944298928571829E-8</c:v>
                </c:pt>
                <c:pt idx="3057">
                  <c:v>3.2892128846154206E-8</c:v>
                </c:pt>
                <c:pt idx="3058">
                  <c:v>3.2898921636363969E-8</c:v>
                </c:pt>
                <c:pt idx="3059">
                  <c:v>3.2893717222222676E-8</c:v>
                </c:pt>
                <c:pt idx="3060">
                  <c:v>3.2840753703704107E-8</c:v>
                </c:pt>
                <c:pt idx="3061">
                  <c:v>3.2886976785714784E-8</c:v>
                </c:pt>
                <c:pt idx="3062">
                  <c:v>3.2925467454545784E-8</c:v>
                </c:pt>
                <c:pt idx="3063">
                  <c:v>3.2920922000000307E-8</c:v>
                </c:pt>
                <c:pt idx="3064">
                  <c:v>3.2935485471698443E-8</c:v>
                </c:pt>
                <c:pt idx="3065">
                  <c:v>3.2933530740741037E-8</c:v>
                </c:pt>
                <c:pt idx="3066">
                  <c:v>3.2951467090909427E-8</c:v>
                </c:pt>
                <c:pt idx="3067">
                  <c:v>3.2959087037037299E-8</c:v>
                </c:pt>
                <c:pt idx="3068">
                  <c:v>3.2932333750000403E-8</c:v>
                </c:pt>
                <c:pt idx="3069">
                  <c:v>3.293020442307733E-8</c:v>
                </c:pt>
                <c:pt idx="3070">
                  <c:v>3.2976994150943722E-8</c:v>
                </c:pt>
                <c:pt idx="3071">
                  <c:v>3.2904577391304668E-8</c:v>
                </c:pt>
                <c:pt idx="3072">
                  <c:v>3.294464277777819E-8</c:v>
                </c:pt>
                <c:pt idx="3073">
                  <c:v>3.289869264150979E-8</c:v>
                </c:pt>
                <c:pt idx="3074">
                  <c:v>3.2880568333333627E-8</c:v>
                </c:pt>
                <c:pt idx="3075">
                  <c:v>3.2908960701754774E-8</c:v>
                </c:pt>
                <c:pt idx="3076">
                  <c:v>3.2923975849056939E-8</c:v>
                </c:pt>
                <c:pt idx="3077">
                  <c:v>3.289429839285742E-8</c:v>
                </c:pt>
                <c:pt idx="3078">
                  <c:v>3.2852897692308039E-8</c:v>
                </c:pt>
                <c:pt idx="3079">
                  <c:v>3.2902613200000307E-8</c:v>
                </c:pt>
                <c:pt idx="3080">
                  <c:v>3.2879831272727691E-8</c:v>
                </c:pt>
                <c:pt idx="3081">
                  <c:v>3.2897649272727673E-8</c:v>
                </c:pt>
                <c:pt idx="3082">
                  <c:v>3.2881144716981555E-8</c:v>
                </c:pt>
                <c:pt idx="3083">
                  <c:v>3.2907897307692649E-8</c:v>
                </c:pt>
                <c:pt idx="3084">
                  <c:v>3.2914376909091227E-8</c:v>
                </c:pt>
                <c:pt idx="3085">
                  <c:v>3.2902605925926334E-8</c:v>
                </c:pt>
                <c:pt idx="3086">
                  <c:v>3.2901680000000327E-8</c:v>
                </c:pt>
                <c:pt idx="3087">
                  <c:v>3.2919325000000304E-8</c:v>
                </c:pt>
                <c:pt idx="3088">
                  <c:v>3.2895104545454951E-8</c:v>
                </c:pt>
                <c:pt idx="3089">
                  <c:v>3.2886494259259553E-8</c:v>
                </c:pt>
                <c:pt idx="3090">
                  <c:v>3.2893282307692645E-8</c:v>
                </c:pt>
                <c:pt idx="3091">
                  <c:v>3.287088982456179E-8</c:v>
                </c:pt>
                <c:pt idx="3092">
                  <c:v>3.2864827407407751E-8</c:v>
                </c:pt>
                <c:pt idx="3093">
                  <c:v>3.2882321346154158E-8</c:v>
                </c:pt>
                <c:pt idx="3094">
                  <c:v>3.2896085000000287E-8</c:v>
                </c:pt>
                <c:pt idx="3095">
                  <c:v>3.2866737241379685E-8</c:v>
                </c:pt>
                <c:pt idx="3096">
                  <c:v>3.2863812400000512E-8</c:v>
                </c:pt>
                <c:pt idx="3097">
                  <c:v>3.2852654150943652E-8</c:v>
                </c:pt>
                <c:pt idx="3098">
                  <c:v>3.2846615849056975E-8</c:v>
                </c:pt>
                <c:pt idx="3099">
                  <c:v>3.2814750877193355E-8</c:v>
                </c:pt>
                <c:pt idx="3100">
                  <c:v>3.2870727500000431E-8</c:v>
                </c:pt>
                <c:pt idx="3101">
                  <c:v>3.2891494259259565E-8</c:v>
                </c:pt>
                <c:pt idx="3102">
                  <c:v>3.2871743269231175E-8</c:v>
                </c:pt>
                <c:pt idx="3103">
                  <c:v>3.2855285818182178E-8</c:v>
                </c:pt>
                <c:pt idx="3104">
                  <c:v>3.2950956792453096E-8</c:v>
                </c:pt>
                <c:pt idx="3105">
                  <c:v>3.291001222222262E-8</c:v>
                </c:pt>
                <c:pt idx="3106">
                  <c:v>3.2936442500000379E-8</c:v>
                </c:pt>
                <c:pt idx="3107">
                  <c:v>3.2924540377358728E-8</c:v>
                </c:pt>
                <c:pt idx="3108">
                  <c:v>3.2899284363636598E-8</c:v>
                </c:pt>
                <c:pt idx="3109">
                  <c:v>3.2940568333333562E-8</c:v>
                </c:pt>
                <c:pt idx="3110">
                  <c:v>3.2941466727273096E-8</c:v>
                </c:pt>
                <c:pt idx="3111">
                  <c:v>3.2924922000000272E-8</c:v>
                </c:pt>
                <c:pt idx="3112">
                  <c:v>3.2892117017544298E-8</c:v>
                </c:pt>
                <c:pt idx="3113">
                  <c:v>3.2927907192982728E-8</c:v>
                </c:pt>
                <c:pt idx="3114">
                  <c:v>3.2935673207547507E-8</c:v>
                </c:pt>
                <c:pt idx="3115">
                  <c:v>3.2943902222222623E-8</c:v>
                </c:pt>
                <c:pt idx="3116">
                  <c:v>3.2932235370370786E-8</c:v>
                </c:pt>
                <c:pt idx="3117">
                  <c:v>3.2931975535714764E-8</c:v>
                </c:pt>
                <c:pt idx="3118">
                  <c:v>3.2906240188679713E-8</c:v>
                </c:pt>
                <c:pt idx="3119">
                  <c:v>3.2930973461538803E-8</c:v>
                </c:pt>
                <c:pt idx="3120">
                  <c:v>3.2910376363636646E-8</c:v>
                </c:pt>
                <c:pt idx="3121">
                  <c:v>3.2923648909091204E-8</c:v>
                </c:pt>
                <c:pt idx="3122">
                  <c:v>3.2933467454545859E-8</c:v>
                </c:pt>
                <c:pt idx="3123">
                  <c:v>3.2863786226415428E-8</c:v>
                </c:pt>
                <c:pt idx="3124">
                  <c:v>3.2919243653846523E-8</c:v>
                </c:pt>
                <c:pt idx="3125">
                  <c:v>3.2899457777778169E-8</c:v>
                </c:pt>
                <c:pt idx="3126">
                  <c:v>3.2923089038461796E-8</c:v>
                </c:pt>
                <c:pt idx="3127">
                  <c:v>3.3772377818182155E-8</c:v>
                </c:pt>
                <c:pt idx="3128">
                  <c:v>3.3055483773585131E-8</c:v>
                </c:pt>
                <c:pt idx="3129">
                  <c:v>3.2987155714286072E-8</c:v>
                </c:pt>
                <c:pt idx="3130">
                  <c:v>3.2935206730769638E-8</c:v>
                </c:pt>
                <c:pt idx="3131">
                  <c:v>3.2931333962264576E-8</c:v>
                </c:pt>
                <c:pt idx="3132">
                  <c:v>3.2893763214286045E-8</c:v>
                </c:pt>
                <c:pt idx="3133">
                  <c:v>3.2949834642857443E-8</c:v>
                </c:pt>
                <c:pt idx="3134">
                  <c:v>3.2931240526316319E-8</c:v>
                </c:pt>
                <c:pt idx="3135">
                  <c:v>3.2919642407407811E-8</c:v>
                </c:pt>
                <c:pt idx="3136">
                  <c:v>3.2965589230769432E-8</c:v>
                </c:pt>
                <c:pt idx="3137">
                  <c:v>3.3409828148148416E-8</c:v>
                </c:pt>
                <c:pt idx="3138">
                  <c:v>3.2938902407407816E-8</c:v>
                </c:pt>
                <c:pt idx="3139">
                  <c:v>3.2908860192307967E-8</c:v>
                </c:pt>
                <c:pt idx="3140">
                  <c:v>3.2894740727273157E-8</c:v>
                </c:pt>
                <c:pt idx="3141">
                  <c:v>3.2926125370370659E-8</c:v>
                </c:pt>
                <c:pt idx="3142">
                  <c:v>3.2965296981132344E-8</c:v>
                </c:pt>
                <c:pt idx="3143">
                  <c:v>3.2926922545454863E-8</c:v>
                </c:pt>
                <c:pt idx="3144">
                  <c:v>3.293309057692362E-8</c:v>
                </c:pt>
                <c:pt idx="3145">
                  <c:v>3.2896799285714667E-8</c:v>
                </c:pt>
                <c:pt idx="3146">
                  <c:v>3.2906414600000271E-8</c:v>
                </c:pt>
                <c:pt idx="3147">
                  <c:v>3.2910218163265698E-8</c:v>
                </c:pt>
                <c:pt idx="3148">
                  <c:v>3.2935276491228505E-8</c:v>
                </c:pt>
                <c:pt idx="3149">
                  <c:v>3.2878667307692628E-8</c:v>
                </c:pt>
                <c:pt idx="3150">
                  <c:v>3.2883221132075828E-8</c:v>
                </c:pt>
                <c:pt idx="3151">
                  <c:v>3.2858377272727701E-8</c:v>
                </c:pt>
                <c:pt idx="3152">
                  <c:v>3.2922119649123114E-8</c:v>
                </c:pt>
                <c:pt idx="3153">
                  <c:v>3.2902420925926232E-8</c:v>
                </c:pt>
                <c:pt idx="3154">
                  <c:v>3.2920741272727583E-8</c:v>
                </c:pt>
                <c:pt idx="3155">
                  <c:v>3.2899104000000386E-8</c:v>
                </c:pt>
                <c:pt idx="3156">
                  <c:v>3.2899425294117919E-8</c:v>
                </c:pt>
                <c:pt idx="3157">
                  <c:v>3.2879286363636708E-8</c:v>
                </c:pt>
                <c:pt idx="3158">
                  <c:v>3.2910012857143171E-8</c:v>
                </c:pt>
                <c:pt idx="3159">
                  <c:v>3.2924741272727568E-8</c:v>
                </c:pt>
                <c:pt idx="3160">
                  <c:v>3.2962996491228368E-8</c:v>
                </c:pt>
                <c:pt idx="3161">
                  <c:v>3.2908532222222545E-8</c:v>
                </c:pt>
                <c:pt idx="3162">
                  <c:v>3.2905568888889224E-8</c:v>
                </c:pt>
                <c:pt idx="3163">
                  <c:v>3.2888126603773995E-8</c:v>
                </c:pt>
                <c:pt idx="3164">
                  <c:v>3.2891310185185661E-8</c:v>
                </c:pt>
                <c:pt idx="3165">
                  <c:v>3.2878504905660684E-8</c:v>
                </c:pt>
                <c:pt idx="3166">
                  <c:v>3.2897792037037324E-8</c:v>
                </c:pt>
                <c:pt idx="3167">
                  <c:v>3.2913171578947711E-8</c:v>
                </c:pt>
                <c:pt idx="3168">
                  <c:v>3.2885484528302213E-8</c:v>
                </c:pt>
                <c:pt idx="3169">
                  <c:v>3.291637618181851E-8</c:v>
                </c:pt>
                <c:pt idx="3170">
                  <c:v>3.2908504528302179E-8</c:v>
                </c:pt>
                <c:pt idx="3171">
                  <c:v>3.2849487543860054E-8</c:v>
                </c:pt>
                <c:pt idx="3172">
                  <c:v>3.2882050740741025E-8</c:v>
                </c:pt>
                <c:pt idx="3173">
                  <c:v>3.2893407735849453E-8</c:v>
                </c:pt>
                <c:pt idx="3174">
                  <c:v>3.287612407407447E-8</c:v>
                </c:pt>
                <c:pt idx="3175">
                  <c:v>3.2853764285714704E-8</c:v>
                </c:pt>
                <c:pt idx="3176">
                  <c:v>3.2855468909091222E-8</c:v>
                </c:pt>
                <c:pt idx="3177">
                  <c:v>3.2899436153846418E-8</c:v>
                </c:pt>
                <c:pt idx="3178">
                  <c:v>3.2933522631579326E-8</c:v>
                </c:pt>
                <c:pt idx="3179">
                  <c:v>3.2893696666667074E-8</c:v>
                </c:pt>
                <c:pt idx="3180">
                  <c:v>3.2933103636364065E-8</c:v>
                </c:pt>
                <c:pt idx="3181">
                  <c:v>3.2937557192982727E-8</c:v>
                </c:pt>
                <c:pt idx="3182">
                  <c:v>3.2912157142857411E-8</c:v>
                </c:pt>
                <c:pt idx="3183">
                  <c:v>3.2926493888889102E-8</c:v>
                </c:pt>
                <c:pt idx="3184">
                  <c:v>3.2975862264151333E-8</c:v>
                </c:pt>
                <c:pt idx="3185">
                  <c:v>3.3014748771930169E-8</c:v>
                </c:pt>
                <c:pt idx="3186">
                  <c:v>3.2943220377358799E-8</c:v>
                </c:pt>
                <c:pt idx="3187">
                  <c:v>3.2950188947368673E-8</c:v>
                </c:pt>
                <c:pt idx="3188">
                  <c:v>3.2901591578947699E-8</c:v>
                </c:pt>
                <c:pt idx="3189">
                  <c:v>3.2943584107143097E-8</c:v>
                </c:pt>
                <c:pt idx="3190">
                  <c:v>3.2912421111111343E-8</c:v>
                </c:pt>
                <c:pt idx="3191">
                  <c:v>3.2940992352941458E-8</c:v>
                </c:pt>
                <c:pt idx="3192">
                  <c:v>3.2909272407407834E-8</c:v>
                </c:pt>
                <c:pt idx="3193">
                  <c:v>3.2939284545454919E-8</c:v>
                </c:pt>
                <c:pt idx="3194">
                  <c:v>3.2916993773585209E-8</c:v>
                </c:pt>
                <c:pt idx="3195">
                  <c:v>3.2950013518518883E-8</c:v>
                </c:pt>
                <c:pt idx="3196">
                  <c:v>3.2895100526316273E-8</c:v>
                </c:pt>
                <c:pt idx="3197">
                  <c:v>3.2929648909091205E-8</c:v>
                </c:pt>
                <c:pt idx="3198">
                  <c:v>3.2921145849056936E-8</c:v>
                </c:pt>
                <c:pt idx="3199">
                  <c:v>3.2968858846154101E-8</c:v>
                </c:pt>
                <c:pt idx="3200">
                  <c:v>3.2948503773585195E-8</c:v>
                </c:pt>
                <c:pt idx="3201">
                  <c:v>3.2890754074074455E-8</c:v>
                </c:pt>
                <c:pt idx="3202">
                  <c:v>3.2960012307692589E-8</c:v>
                </c:pt>
                <c:pt idx="3203">
                  <c:v>3.2921679629630059E-8</c:v>
                </c:pt>
                <c:pt idx="3204">
                  <c:v>3.2923345740741103E-8</c:v>
                </c:pt>
                <c:pt idx="3205">
                  <c:v>3.2901085357143146E-8</c:v>
                </c:pt>
                <c:pt idx="3206">
                  <c:v>3.2947463725490525E-8</c:v>
                </c:pt>
                <c:pt idx="3207">
                  <c:v>3.2909648909091268E-8</c:v>
                </c:pt>
                <c:pt idx="3208">
                  <c:v>3.2919635094339948E-8</c:v>
                </c:pt>
                <c:pt idx="3209">
                  <c:v>3.2912513571428912E-8</c:v>
                </c:pt>
                <c:pt idx="3210">
                  <c:v>3.2915974230769554E-8</c:v>
                </c:pt>
                <c:pt idx="3211">
                  <c:v>3.2872923636364046E-8</c:v>
                </c:pt>
                <c:pt idx="3212">
                  <c:v>3.2876740909091286E-8</c:v>
                </c:pt>
                <c:pt idx="3213">
                  <c:v>3.2921581568627727E-8</c:v>
                </c:pt>
                <c:pt idx="3214">
                  <c:v>3.2910197592592867E-8</c:v>
                </c:pt>
                <c:pt idx="3215">
                  <c:v>3.2892156428571849E-8</c:v>
                </c:pt>
                <c:pt idx="3216">
                  <c:v>3.2903903148148458E-8</c:v>
                </c:pt>
                <c:pt idx="3217">
                  <c:v>3.2866741454545778E-8</c:v>
                </c:pt>
                <c:pt idx="3218">
                  <c:v>3.2921442321428909E-8</c:v>
                </c:pt>
                <c:pt idx="3219">
                  <c:v>3.2860398076923541E-8</c:v>
                </c:pt>
                <c:pt idx="3220">
                  <c:v>3.2905753888889227E-8</c:v>
                </c:pt>
                <c:pt idx="3221">
                  <c:v>3.2912277735849433E-8</c:v>
                </c:pt>
                <c:pt idx="3222">
                  <c:v>3.2903220000000381E-8</c:v>
                </c:pt>
                <c:pt idx="3223">
                  <c:v>3.2903346470588634E-8</c:v>
                </c:pt>
                <c:pt idx="3224">
                  <c:v>3.2901104363636649E-8</c:v>
                </c:pt>
                <c:pt idx="3225">
                  <c:v>3.2878474230769525E-8</c:v>
                </c:pt>
                <c:pt idx="3226">
                  <c:v>3.290947732142895E-8</c:v>
                </c:pt>
                <c:pt idx="3227">
                  <c:v>3.2920548214285971E-8</c:v>
                </c:pt>
                <c:pt idx="3228">
                  <c:v>3.2898667500000351E-8</c:v>
                </c:pt>
                <c:pt idx="3229">
                  <c:v>3.2893584464286032E-8</c:v>
                </c:pt>
                <c:pt idx="3230">
                  <c:v>3.2912558909091124E-8</c:v>
                </c:pt>
                <c:pt idx="3231">
                  <c:v>3.289927333333367E-8</c:v>
                </c:pt>
                <c:pt idx="3232">
                  <c:v>3.2912050555555854E-8</c:v>
                </c:pt>
                <c:pt idx="3233">
                  <c:v>3.2904353018868259E-8</c:v>
                </c:pt>
                <c:pt idx="3234">
                  <c:v>3.2916013600000304E-8</c:v>
                </c:pt>
                <c:pt idx="3235">
                  <c:v>3.2862559454545762E-8</c:v>
                </c:pt>
                <c:pt idx="3236">
                  <c:v>3.2861286363636648E-8</c:v>
                </c:pt>
                <c:pt idx="3237">
                  <c:v>3.2897512307692644E-8</c:v>
                </c:pt>
                <c:pt idx="3238">
                  <c:v>3.291982888888921E-8</c:v>
                </c:pt>
                <c:pt idx="3239">
                  <c:v>3.2914457962963286E-8</c:v>
                </c:pt>
                <c:pt idx="3240">
                  <c:v>3.2880384629630067E-8</c:v>
                </c:pt>
                <c:pt idx="3241">
                  <c:v>3.2872236666667095E-8</c:v>
                </c:pt>
                <c:pt idx="3242">
                  <c:v>3.2841680925926351E-8</c:v>
                </c:pt>
                <c:pt idx="3243">
                  <c:v>3.2885384074074536E-8</c:v>
                </c:pt>
                <c:pt idx="3244">
                  <c:v>3.2870370178571924E-8</c:v>
                </c:pt>
                <c:pt idx="3245">
                  <c:v>3.2913584464286002E-8</c:v>
                </c:pt>
                <c:pt idx="3246">
                  <c:v>3.2861768070175851E-8</c:v>
                </c:pt>
                <c:pt idx="3247">
                  <c:v>3.2925650363636559E-8</c:v>
                </c:pt>
                <c:pt idx="3248">
                  <c:v>3.2904119821428904E-8</c:v>
                </c:pt>
                <c:pt idx="3249">
                  <c:v>3.2908474615384879E-8</c:v>
                </c:pt>
                <c:pt idx="3250">
                  <c:v>3.2854828333333607E-8</c:v>
                </c:pt>
                <c:pt idx="3251">
                  <c:v>3.2861167307692655E-8</c:v>
                </c:pt>
                <c:pt idx="3252">
                  <c:v>3.2884656071428888E-8</c:v>
                </c:pt>
                <c:pt idx="3253">
                  <c:v>3.2890539649123138E-8</c:v>
                </c:pt>
                <c:pt idx="3254">
                  <c:v>3.2885285818182199E-8</c:v>
                </c:pt>
                <c:pt idx="3255">
                  <c:v>3.2872157142857498E-8</c:v>
                </c:pt>
                <c:pt idx="3256">
                  <c:v>3.2889477857143252E-8</c:v>
                </c:pt>
                <c:pt idx="3257">
                  <c:v>3.2848405714286054E-8</c:v>
                </c:pt>
                <c:pt idx="3258">
                  <c:v>3.2877975740741198E-8</c:v>
                </c:pt>
                <c:pt idx="3259">
                  <c:v>3.2904925614035427E-8</c:v>
                </c:pt>
                <c:pt idx="3260">
                  <c:v>3.2919446792453064E-8</c:v>
                </c:pt>
                <c:pt idx="3261">
                  <c:v>3.2895369642857528E-8</c:v>
                </c:pt>
                <c:pt idx="3262">
                  <c:v>3.2946090980392446E-8</c:v>
                </c:pt>
                <c:pt idx="3263">
                  <c:v>3.2913831090909408E-8</c:v>
                </c:pt>
                <c:pt idx="3264">
                  <c:v>3.2989648727273142E-8</c:v>
                </c:pt>
                <c:pt idx="3265">
                  <c:v>3.2950013137255205E-8</c:v>
                </c:pt>
                <c:pt idx="3266">
                  <c:v>3.2924193090909389E-8</c:v>
                </c:pt>
                <c:pt idx="3267">
                  <c:v>3.2908377090909515E-8</c:v>
                </c:pt>
                <c:pt idx="3268">
                  <c:v>3.2947789629630044E-8</c:v>
                </c:pt>
                <c:pt idx="3269">
                  <c:v>3.2945752962963352E-8</c:v>
                </c:pt>
                <c:pt idx="3270">
                  <c:v>3.2897831090909469E-8</c:v>
                </c:pt>
                <c:pt idx="3271">
                  <c:v>3.2950194727273046E-8</c:v>
                </c:pt>
                <c:pt idx="3272">
                  <c:v>3.291738157894769E-8</c:v>
                </c:pt>
                <c:pt idx="3273">
                  <c:v>3.2956855263158167E-8</c:v>
                </c:pt>
                <c:pt idx="3274">
                  <c:v>3.2910766603773999E-8</c:v>
                </c:pt>
                <c:pt idx="3275">
                  <c:v>3.2931899056604165E-8</c:v>
                </c:pt>
                <c:pt idx="3276">
                  <c:v>3.2948315094339985E-8</c:v>
                </c:pt>
                <c:pt idx="3277">
                  <c:v>3.2940766415094698E-8</c:v>
                </c:pt>
                <c:pt idx="3278">
                  <c:v>3.2943762678571856E-8</c:v>
                </c:pt>
                <c:pt idx="3279">
                  <c:v>3.2937333750000416E-8</c:v>
                </c:pt>
                <c:pt idx="3280">
                  <c:v>3.2918433684210867E-8</c:v>
                </c:pt>
                <c:pt idx="3281">
                  <c:v>3.2932128461538765E-8</c:v>
                </c:pt>
                <c:pt idx="3282">
                  <c:v>3.289364800000042E-8</c:v>
                </c:pt>
                <c:pt idx="3283">
                  <c:v>3.292454226415124E-8</c:v>
                </c:pt>
                <c:pt idx="3284">
                  <c:v>3.2934827777778201E-8</c:v>
                </c:pt>
                <c:pt idx="3285">
                  <c:v>3.2939270925926405E-8</c:v>
                </c:pt>
                <c:pt idx="3286">
                  <c:v>3.2922896923077232E-8</c:v>
                </c:pt>
                <c:pt idx="3287">
                  <c:v>3.2945103454545869E-8</c:v>
                </c:pt>
                <c:pt idx="3288">
                  <c:v>3.2946855964912564E-8</c:v>
                </c:pt>
                <c:pt idx="3289">
                  <c:v>3.2896239056604154E-8</c:v>
                </c:pt>
                <c:pt idx="3290">
                  <c:v>3.2904575438596799E-8</c:v>
                </c:pt>
                <c:pt idx="3291">
                  <c:v>3.2908248823529866E-8</c:v>
                </c:pt>
                <c:pt idx="3292">
                  <c:v>3.2901263392857447E-8</c:v>
                </c:pt>
                <c:pt idx="3293">
                  <c:v>3.2866865555555939E-8</c:v>
                </c:pt>
                <c:pt idx="3294">
                  <c:v>3.2890975192308039E-8</c:v>
                </c:pt>
                <c:pt idx="3295">
                  <c:v>3.2935198518518935E-8</c:v>
                </c:pt>
                <c:pt idx="3296">
                  <c:v>3.2913406607143193E-8</c:v>
                </c:pt>
                <c:pt idx="3297">
                  <c:v>3.2888048750000392E-8</c:v>
                </c:pt>
                <c:pt idx="3298">
                  <c:v>3.2962605555555886E-8</c:v>
                </c:pt>
                <c:pt idx="3299">
                  <c:v>3.2964542075472029E-8</c:v>
                </c:pt>
                <c:pt idx="3300">
                  <c:v>3.2954540754717287E-8</c:v>
                </c:pt>
                <c:pt idx="3301">
                  <c:v>3.2907420370370668E-8</c:v>
                </c:pt>
                <c:pt idx="3302">
                  <c:v>3.2903410377358808E-8</c:v>
                </c:pt>
                <c:pt idx="3303">
                  <c:v>3.2889635471698525E-8</c:v>
                </c:pt>
                <c:pt idx="3304">
                  <c:v>3.2925106415094722E-8</c:v>
                </c:pt>
                <c:pt idx="3305">
                  <c:v>3.2900558545454843E-8</c:v>
                </c:pt>
                <c:pt idx="3306">
                  <c:v>3.2940938888889249E-8</c:v>
                </c:pt>
                <c:pt idx="3307">
                  <c:v>3.2913831272727604E-8</c:v>
                </c:pt>
                <c:pt idx="3308">
                  <c:v>3.2950370000000403E-8</c:v>
                </c:pt>
                <c:pt idx="3309">
                  <c:v>3.2944195272727628E-8</c:v>
                </c:pt>
                <c:pt idx="3310">
                  <c:v>3.2958941964286013E-8</c:v>
                </c:pt>
                <c:pt idx="3311">
                  <c:v>3.3635014821428942E-8</c:v>
                </c:pt>
                <c:pt idx="3312">
                  <c:v>3.2930601176470938E-8</c:v>
                </c:pt>
                <c:pt idx="3313">
                  <c:v>3.2906238867924929E-8</c:v>
                </c:pt>
                <c:pt idx="3314">
                  <c:v>3.296334740740783E-8</c:v>
                </c:pt>
                <c:pt idx="3315">
                  <c:v>3.2925861886792745E-8</c:v>
                </c:pt>
                <c:pt idx="3316">
                  <c:v>3.2938667307692577E-8</c:v>
                </c:pt>
                <c:pt idx="3317">
                  <c:v>3.2950199259259568E-8</c:v>
                </c:pt>
                <c:pt idx="3318">
                  <c:v>3.2929273518518909E-8</c:v>
                </c:pt>
                <c:pt idx="3319">
                  <c:v>3.2943649454545829E-8</c:v>
                </c:pt>
                <c:pt idx="3320">
                  <c:v>3.2948126037736071E-8</c:v>
                </c:pt>
                <c:pt idx="3321">
                  <c:v>3.2990014444444749E-8</c:v>
                </c:pt>
                <c:pt idx="3322">
                  <c:v>3.2934717647059224E-8</c:v>
                </c:pt>
                <c:pt idx="3323">
                  <c:v>3.295465535714303E-8</c:v>
                </c:pt>
                <c:pt idx="3324">
                  <c:v>3.2947605740741067E-8</c:v>
                </c:pt>
                <c:pt idx="3325">
                  <c:v>3.2949486666666965E-8</c:v>
                </c:pt>
                <c:pt idx="3326">
                  <c:v>3.2902976296296598E-8</c:v>
                </c:pt>
                <c:pt idx="3327">
                  <c:v>3.2939104000000346E-8</c:v>
                </c:pt>
                <c:pt idx="3328">
                  <c:v>3.2922513214285972E-8</c:v>
                </c:pt>
                <c:pt idx="3329">
                  <c:v>3.2944627692307972E-8</c:v>
                </c:pt>
                <c:pt idx="3330">
                  <c:v>3.2947104727273127E-8</c:v>
                </c:pt>
                <c:pt idx="3331">
                  <c:v>3.2948860000000299E-8</c:v>
                </c:pt>
                <c:pt idx="3332">
                  <c:v>3.2956378363636666E-8</c:v>
                </c:pt>
                <c:pt idx="3333">
                  <c:v>3.2938227678571855E-8</c:v>
                </c:pt>
                <c:pt idx="3334">
                  <c:v>3.2927233333333616E-8</c:v>
                </c:pt>
                <c:pt idx="3335">
                  <c:v>3.2931680370370752E-8</c:v>
                </c:pt>
                <c:pt idx="3336">
                  <c:v>3.2950012363636648E-8</c:v>
                </c:pt>
                <c:pt idx="3337">
                  <c:v>3.2933831090909444E-8</c:v>
                </c:pt>
                <c:pt idx="3338">
                  <c:v>3.2939656071428884E-8</c:v>
                </c:pt>
                <c:pt idx="3339">
                  <c:v>3.2912013272727594E-8</c:v>
                </c:pt>
                <c:pt idx="3340">
                  <c:v>3.2985100877193388E-8</c:v>
                </c:pt>
                <c:pt idx="3341">
                  <c:v>3.293812679245309E-8</c:v>
                </c:pt>
                <c:pt idx="3342">
                  <c:v>3.2923103090909432E-8</c:v>
                </c:pt>
                <c:pt idx="3343">
                  <c:v>3.2910012037037315E-8</c:v>
                </c:pt>
                <c:pt idx="3344">
                  <c:v>3.2923220566038033E-8</c:v>
                </c:pt>
                <c:pt idx="3345">
                  <c:v>3.2917320961538725E-8</c:v>
                </c:pt>
                <c:pt idx="3346">
                  <c:v>3.2978195454545823E-8</c:v>
                </c:pt>
                <c:pt idx="3347">
                  <c:v>3.2951710377358846E-8</c:v>
                </c:pt>
                <c:pt idx="3348">
                  <c:v>3.2974120000000284E-8</c:v>
                </c:pt>
                <c:pt idx="3349">
                  <c:v>3.2967690892857398E-8</c:v>
                </c:pt>
                <c:pt idx="3350">
                  <c:v>3.2935105090909519E-8</c:v>
                </c:pt>
                <c:pt idx="3351">
                  <c:v>3.2981974313725898E-8</c:v>
                </c:pt>
                <c:pt idx="3352">
                  <c:v>3.2929103818182085E-8</c:v>
                </c:pt>
                <c:pt idx="3353">
                  <c:v>3.2901441964286014E-8</c:v>
                </c:pt>
                <c:pt idx="3354">
                  <c:v>3.2888161296296557E-8</c:v>
                </c:pt>
                <c:pt idx="3355">
                  <c:v>3.2920548392857371E-8</c:v>
                </c:pt>
                <c:pt idx="3356">
                  <c:v>3.2867333571428976E-8</c:v>
                </c:pt>
                <c:pt idx="3357">
                  <c:v>3.2936012363636686E-8</c:v>
                </c:pt>
                <c:pt idx="3358">
                  <c:v>3.2927128846154166E-8</c:v>
                </c:pt>
                <c:pt idx="3359">
                  <c:v>3.2982655849056857E-8</c:v>
                </c:pt>
                <c:pt idx="3360">
                  <c:v>3.2924222982456431E-8</c:v>
                </c:pt>
                <c:pt idx="3361">
                  <c:v>3.2893346111111558E-8</c:v>
                </c:pt>
                <c:pt idx="3362">
                  <c:v>3.2932088301887017E-8</c:v>
                </c:pt>
                <c:pt idx="3363">
                  <c:v>3.2990956226415427E-8</c:v>
                </c:pt>
                <c:pt idx="3364">
                  <c:v>3.2991333207547495E-8</c:v>
                </c:pt>
                <c:pt idx="3365">
                  <c:v>3.2938836078431699E-8</c:v>
                </c:pt>
                <c:pt idx="3366">
                  <c:v>3.2967236111111448E-8</c:v>
                </c:pt>
                <c:pt idx="3367">
                  <c:v>3.2949285454545852E-8</c:v>
                </c:pt>
                <c:pt idx="3368">
                  <c:v>3.2990012500000396E-8</c:v>
                </c:pt>
                <c:pt idx="3369">
                  <c:v>3.2942812800000396E-8</c:v>
                </c:pt>
                <c:pt idx="3370">
                  <c:v>3.2957732807017864E-8</c:v>
                </c:pt>
                <c:pt idx="3371">
                  <c:v>3.2936740000000386E-8</c:v>
                </c:pt>
                <c:pt idx="3372">
                  <c:v>3.2934924912280979E-8</c:v>
                </c:pt>
                <c:pt idx="3373">
                  <c:v>3.2899820576923569E-8</c:v>
                </c:pt>
                <c:pt idx="3374">
                  <c:v>3.2940406078431631E-8</c:v>
                </c:pt>
                <c:pt idx="3375">
                  <c:v>3.2882871428571896E-8</c:v>
                </c:pt>
                <c:pt idx="3376">
                  <c:v>3.2932195454545838E-8</c:v>
                </c:pt>
                <c:pt idx="3377">
                  <c:v>3.2973716666667111E-8</c:v>
                </c:pt>
                <c:pt idx="3378">
                  <c:v>3.2932118245614439E-8</c:v>
                </c:pt>
                <c:pt idx="3379">
                  <c:v>3.2940013333333627E-8</c:v>
                </c:pt>
                <c:pt idx="3380">
                  <c:v>3.2939629230769508E-8</c:v>
                </c:pt>
                <c:pt idx="3381">
                  <c:v>3.2958740181818495E-8</c:v>
                </c:pt>
                <c:pt idx="3382">
                  <c:v>3.2972513269231044E-8</c:v>
                </c:pt>
                <c:pt idx="3383">
                  <c:v>3.296751267857183E-8</c:v>
                </c:pt>
                <c:pt idx="3384">
                  <c:v>3.294227792452871E-8</c:v>
                </c:pt>
                <c:pt idx="3385">
                  <c:v>3.2966994150943645E-8</c:v>
                </c:pt>
                <c:pt idx="3386">
                  <c:v>3.2952276415094761E-8</c:v>
                </c:pt>
                <c:pt idx="3387">
                  <c:v>3.295197750000047E-8</c:v>
                </c:pt>
                <c:pt idx="3388">
                  <c:v>3.2900578301887045E-8</c:v>
                </c:pt>
                <c:pt idx="3389">
                  <c:v>3.2894925614035456E-8</c:v>
                </c:pt>
                <c:pt idx="3390">
                  <c:v>3.294419454545485E-8</c:v>
                </c:pt>
                <c:pt idx="3391">
                  <c:v>3.2954243846154164E-8</c:v>
                </c:pt>
                <c:pt idx="3392">
                  <c:v>3.2925370535714694E-8</c:v>
                </c:pt>
                <c:pt idx="3393">
                  <c:v>3.2916495000000275E-8</c:v>
                </c:pt>
                <c:pt idx="3394">
                  <c:v>3.2942319230769564E-8</c:v>
                </c:pt>
                <c:pt idx="3395">
                  <c:v>3.2937320000000392E-8</c:v>
                </c:pt>
                <c:pt idx="3396">
                  <c:v>3.293586188679279E-8</c:v>
                </c:pt>
                <c:pt idx="3397">
                  <c:v>3.290093888888927E-8</c:v>
                </c:pt>
                <c:pt idx="3398">
                  <c:v>3.2923763750000285E-8</c:v>
                </c:pt>
                <c:pt idx="3399">
                  <c:v>3.286828288461577E-8</c:v>
                </c:pt>
                <c:pt idx="3400">
                  <c:v>3.2950938888889274E-8</c:v>
                </c:pt>
                <c:pt idx="3401">
                  <c:v>3.2928979827586487E-8</c:v>
                </c:pt>
                <c:pt idx="3402">
                  <c:v>3.2930569259259544E-8</c:v>
                </c:pt>
                <c:pt idx="3403">
                  <c:v>3.2888763750000325E-8</c:v>
                </c:pt>
                <c:pt idx="3404">
                  <c:v>3.2929119464286067E-8</c:v>
                </c:pt>
                <c:pt idx="3405">
                  <c:v>3.293373862745142E-8</c:v>
                </c:pt>
                <c:pt idx="3406">
                  <c:v>3.2955013333333631E-8</c:v>
                </c:pt>
                <c:pt idx="3407">
                  <c:v>3.2922293859649423E-8</c:v>
                </c:pt>
                <c:pt idx="3408">
                  <c:v>3.2930547857143255E-8</c:v>
                </c:pt>
                <c:pt idx="3409">
                  <c:v>3.2898125660377728E-8</c:v>
                </c:pt>
                <c:pt idx="3410">
                  <c:v>3.2940012181818586E-8</c:v>
                </c:pt>
                <c:pt idx="3411">
                  <c:v>3.2961523018868226E-8</c:v>
                </c:pt>
                <c:pt idx="3412">
                  <c:v>3.2925467454545764E-8</c:v>
                </c:pt>
                <c:pt idx="3413">
                  <c:v>3.2932871428571887E-8</c:v>
                </c:pt>
                <c:pt idx="3414">
                  <c:v>3.2916740909091213E-8</c:v>
                </c:pt>
                <c:pt idx="3415">
                  <c:v>3.2916441250000246E-8</c:v>
                </c:pt>
                <c:pt idx="3416">
                  <c:v>3.2931145849057021E-8</c:v>
                </c:pt>
                <c:pt idx="3417">
                  <c:v>3.291212923076949E-8</c:v>
                </c:pt>
                <c:pt idx="3418">
                  <c:v>3.2897599137931258E-8</c:v>
                </c:pt>
                <c:pt idx="3419">
                  <c:v>3.2926047413793526E-8</c:v>
                </c:pt>
                <c:pt idx="3420">
                  <c:v>3.2897235185185601E-8</c:v>
                </c:pt>
                <c:pt idx="3421">
                  <c:v>3.2904322413793553E-8</c:v>
                </c:pt>
                <c:pt idx="3422">
                  <c:v>3.2894013454545869E-8</c:v>
                </c:pt>
                <c:pt idx="3423">
                  <c:v>3.2945370000000424E-8</c:v>
                </c:pt>
                <c:pt idx="3424">
                  <c:v>3.2919831090909408E-8</c:v>
                </c:pt>
                <c:pt idx="3425">
                  <c:v>3.2876994905660725E-8</c:v>
                </c:pt>
                <c:pt idx="3426">
                  <c:v>3.2898194363636548E-8</c:v>
                </c:pt>
                <c:pt idx="3427">
                  <c:v>3.2865568703704093E-8</c:v>
                </c:pt>
                <c:pt idx="3428">
                  <c:v>3.291608535714303E-8</c:v>
                </c:pt>
                <c:pt idx="3429">
                  <c:v>3.2885551071428899E-8</c:v>
                </c:pt>
                <c:pt idx="3430">
                  <c:v>3.2931144905660794E-8</c:v>
                </c:pt>
                <c:pt idx="3431">
                  <c:v>3.2916085000000231E-8</c:v>
                </c:pt>
                <c:pt idx="3432">
                  <c:v>3.2907937358490928E-8</c:v>
                </c:pt>
                <c:pt idx="3433">
                  <c:v>3.2914922909091189E-8</c:v>
                </c:pt>
                <c:pt idx="3434">
                  <c:v>3.2911189803921889E-8</c:v>
                </c:pt>
                <c:pt idx="3435">
                  <c:v>3.2912277735849433E-8</c:v>
                </c:pt>
                <c:pt idx="3436">
                  <c:v>3.2922954901960997E-8</c:v>
                </c:pt>
                <c:pt idx="3437">
                  <c:v>3.2920741272727563E-8</c:v>
                </c:pt>
                <c:pt idx="3438">
                  <c:v>3.2903161296296567E-8</c:v>
                </c:pt>
                <c:pt idx="3439">
                  <c:v>3.2908346666667059E-8</c:v>
                </c:pt>
                <c:pt idx="3440">
                  <c:v>3.2934051923077218E-8</c:v>
                </c:pt>
                <c:pt idx="3441">
                  <c:v>3.2905398846154253E-8</c:v>
                </c:pt>
                <c:pt idx="3442">
                  <c:v>3.2910185344827845E-8</c:v>
                </c:pt>
                <c:pt idx="3443">
                  <c:v>3.2945012692308058E-8</c:v>
                </c:pt>
                <c:pt idx="3444">
                  <c:v>3.2907235925926367E-8</c:v>
                </c:pt>
                <c:pt idx="3445">
                  <c:v>3.2909830363636644E-8</c:v>
                </c:pt>
                <c:pt idx="3446">
                  <c:v>3.2917128461538748E-8</c:v>
                </c:pt>
                <c:pt idx="3447">
                  <c:v>3.2910938518518884E-8</c:v>
                </c:pt>
                <c:pt idx="3448">
                  <c:v>3.2914655178571711E-8</c:v>
                </c:pt>
                <c:pt idx="3449">
                  <c:v>3.289519160714322E-8</c:v>
                </c:pt>
                <c:pt idx="3450">
                  <c:v>3.2945205576923621E-8</c:v>
                </c:pt>
                <c:pt idx="3451">
                  <c:v>3.2900726785714694E-8</c:v>
                </c:pt>
                <c:pt idx="3452">
                  <c:v>3.290286928571463E-8</c:v>
                </c:pt>
                <c:pt idx="3453">
                  <c:v>3.2919119642857469E-8</c:v>
                </c:pt>
                <c:pt idx="3454">
                  <c:v>3.2940377272727695E-8</c:v>
                </c:pt>
                <c:pt idx="3455">
                  <c:v>3.2880385000000371E-8</c:v>
                </c:pt>
                <c:pt idx="3456">
                  <c:v>3.2922514038461728E-8</c:v>
                </c:pt>
                <c:pt idx="3457">
                  <c:v>3.2917103636364027E-8</c:v>
                </c:pt>
                <c:pt idx="3458">
                  <c:v>3.2902089245283263E-8</c:v>
                </c:pt>
                <c:pt idx="3459">
                  <c:v>3.2863090192307988E-8</c:v>
                </c:pt>
                <c:pt idx="3460">
                  <c:v>3.2876978035714731E-8</c:v>
                </c:pt>
                <c:pt idx="3461">
                  <c:v>3.2881309629630147E-8</c:v>
                </c:pt>
                <c:pt idx="3462">
                  <c:v>3.2907556842105515E-8</c:v>
                </c:pt>
                <c:pt idx="3463">
                  <c:v>3.2926377454545849E-8</c:v>
                </c:pt>
                <c:pt idx="3464">
                  <c:v>3.2901385294117968E-8</c:v>
                </c:pt>
                <c:pt idx="3465">
                  <c:v>3.2915104545454887E-8</c:v>
                </c:pt>
                <c:pt idx="3466">
                  <c:v>3.2893859230769568E-8</c:v>
                </c:pt>
                <c:pt idx="3467">
                  <c:v>3.2883226071428975E-8</c:v>
                </c:pt>
                <c:pt idx="3468">
                  <c:v>3.2918667115384907E-8</c:v>
                </c:pt>
                <c:pt idx="3469">
                  <c:v>3.2936054166666943E-8</c:v>
                </c:pt>
                <c:pt idx="3470">
                  <c:v>3.2880753703704099E-8</c:v>
                </c:pt>
                <c:pt idx="3471">
                  <c:v>3.2887182830188963E-8</c:v>
                </c:pt>
                <c:pt idx="3472">
                  <c:v>3.29630307547173E-8</c:v>
                </c:pt>
                <c:pt idx="3473">
                  <c:v>3.2939086666667004E-8</c:v>
                </c:pt>
                <c:pt idx="3474">
                  <c:v>3.291205018518547E-8</c:v>
                </c:pt>
                <c:pt idx="3475">
                  <c:v>3.2933763035714644E-8</c:v>
                </c:pt>
                <c:pt idx="3476">
                  <c:v>3.2888922909091259E-8</c:v>
                </c:pt>
                <c:pt idx="3477">
                  <c:v>3.2909636792453127E-8</c:v>
                </c:pt>
                <c:pt idx="3478">
                  <c:v>3.2925285090909419E-8</c:v>
                </c:pt>
                <c:pt idx="3479">
                  <c:v>3.2919655535714609E-8</c:v>
                </c:pt>
                <c:pt idx="3480">
                  <c:v>3.2855755370370779E-8</c:v>
                </c:pt>
                <c:pt idx="3481">
                  <c:v>3.287430000000042E-8</c:v>
                </c:pt>
                <c:pt idx="3482">
                  <c:v>3.2928943035714603E-8</c:v>
                </c:pt>
                <c:pt idx="3483">
                  <c:v>3.2866814200000287E-8</c:v>
                </c:pt>
                <c:pt idx="3484">
                  <c:v>3.2896377636364097E-8</c:v>
                </c:pt>
                <c:pt idx="3485">
                  <c:v>3.2887605370370787E-8</c:v>
                </c:pt>
                <c:pt idx="3486">
                  <c:v>3.3339649818182062E-8</c:v>
                </c:pt>
                <c:pt idx="3487">
                  <c:v>3.2898764107143097E-8</c:v>
                </c:pt>
                <c:pt idx="3488">
                  <c:v>3.2918859038461744E-8</c:v>
                </c:pt>
                <c:pt idx="3489">
                  <c:v>3.2886166730769596E-8</c:v>
                </c:pt>
                <c:pt idx="3490">
                  <c:v>3.2868837450980742E-8</c:v>
                </c:pt>
                <c:pt idx="3491">
                  <c:v>3.2909650909091202E-8</c:v>
                </c:pt>
                <c:pt idx="3492">
                  <c:v>3.2876748367347326E-8</c:v>
                </c:pt>
                <c:pt idx="3493">
                  <c:v>3.2907691785714674E-8</c:v>
                </c:pt>
                <c:pt idx="3494">
                  <c:v>3.2882213400000451E-8</c:v>
                </c:pt>
                <c:pt idx="3495">
                  <c:v>3.2889477500000453E-8</c:v>
                </c:pt>
                <c:pt idx="3496">
                  <c:v>3.2866739818182071E-8</c:v>
                </c:pt>
                <c:pt idx="3497">
                  <c:v>3.2896936346154168E-8</c:v>
                </c:pt>
                <c:pt idx="3498">
                  <c:v>3.2831263750000432E-8</c:v>
                </c:pt>
                <c:pt idx="3499">
                  <c:v>3.2920377272727679E-8</c:v>
                </c:pt>
                <c:pt idx="3500">
                  <c:v>3.2878315660377858E-8</c:v>
                </c:pt>
                <c:pt idx="3501">
                  <c:v>3.2919120892857407E-8</c:v>
                </c:pt>
                <c:pt idx="3502">
                  <c:v>3.2891620892857429E-8</c:v>
                </c:pt>
                <c:pt idx="3503">
                  <c:v>3.2876740909091286E-8</c:v>
                </c:pt>
                <c:pt idx="3504">
                  <c:v>3.2888413600000353E-8</c:v>
                </c:pt>
                <c:pt idx="3505">
                  <c:v>3.2897372641509925E-8</c:v>
                </c:pt>
                <c:pt idx="3506">
                  <c:v>3.2926240188679656E-8</c:v>
                </c:pt>
                <c:pt idx="3507">
                  <c:v>3.2898922545454917E-8</c:v>
                </c:pt>
                <c:pt idx="3508">
                  <c:v>3.2898475384615755E-8</c:v>
                </c:pt>
                <c:pt idx="3509">
                  <c:v>3.2920376363636631E-8</c:v>
                </c:pt>
                <c:pt idx="3510">
                  <c:v>3.2914271666667005E-8</c:v>
                </c:pt>
                <c:pt idx="3511">
                  <c:v>3.2860377090909527E-8</c:v>
                </c:pt>
                <c:pt idx="3512">
                  <c:v>3.2891166923077335E-8</c:v>
                </c:pt>
                <c:pt idx="3513">
                  <c:v>3.2865674150943759E-8</c:v>
                </c:pt>
                <c:pt idx="3514">
                  <c:v>3.2909272407407834E-8</c:v>
                </c:pt>
                <c:pt idx="3515">
                  <c:v>3.2896194727273064E-8</c:v>
                </c:pt>
                <c:pt idx="3516">
                  <c:v>3.2876922363636709E-8</c:v>
                </c:pt>
                <c:pt idx="3517">
                  <c:v>3.2866013090909438E-8</c:v>
                </c:pt>
                <c:pt idx="3518">
                  <c:v>3.2919650727273051E-8</c:v>
                </c:pt>
                <c:pt idx="3519">
                  <c:v>3.2869069811321105E-8</c:v>
                </c:pt>
                <c:pt idx="3520">
                  <c:v>3.2932513035714623E-8</c:v>
                </c:pt>
                <c:pt idx="3521">
                  <c:v>3.2888503207547445E-8</c:v>
                </c:pt>
                <c:pt idx="3522">
                  <c:v>3.2898922181818524E-8</c:v>
                </c:pt>
                <c:pt idx="3523">
                  <c:v>3.2919104363636616E-8</c:v>
                </c:pt>
                <c:pt idx="3524">
                  <c:v>3.2898314339622911E-8</c:v>
                </c:pt>
                <c:pt idx="3525">
                  <c:v>3.2884741090909459E-8</c:v>
                </c:pt>
                <c:pt idx="3526">
                  <c:v>3.2899614800000324E-8</c:v>
                </c:pt>
                <c:pt idx="3527">
                  <c:v>3.2892321730769563E-8</c:v>
                </c:pt>
                <c:pt idx="3528">
                  <c:v>3.2888764107143118E-8</c:v>
                </c:pt>
                <c:pt idx="3529">
                  <c:v>3.2895012962963437E-8</c:v>
                </c:pt>
                <c:pt idx="3530">
                  <c:v>3.2925568888889174E-8</c:v>
                </c:pt>
                <c:pt idx="3531">
                  <c:v>3.2913584464286002E-8</c:v>
                </c:pt>
                <c:pt idx="3532">
                  <c:v>3.2905370000000425E-8</c:v>
                </c:pt>
                <c:pt idx="3533">
                  <c:v>3.2935111568627897E-8</c:v>
                </c:pt>
                <c:pt idx="3534">
                  <c:v>3.2874378000000452E-8</c:v>
                </c:pt>
                <c:pt idx="3535">
                  <c:v>3.2902897500000396E-8</c:v>
                </c:pt>
                <c:pt idx="3536">
                  <c:v>3.2885504313725864E-8</c:v>
                </c:pt>
                <c:pt idx="3537">
                  <c:v>3.2918012909091228E-8</c:v>
                </c:pt>
                <c:pt idx="3538">
                  <c:v>3.2908503018868219E-8</c:v>
                </c:pt>
                <c:pt idx="3539">
                  <c:v>3.2886154210526628E-8</c:v>
                </c:pt>
                <c:pt idx="3540">
                  <c:v>3.3561900754717262E-8</c:v>
                </c:pt>
                <c:pt idx="3541">
                  <c:v>3.3152654339622646E-8</c:v>
                </c:pt>
                <c:pt idx="3542">
                  <c:v>3.2974558909091167E-8</c:v>
                </c:pt>
                <c:pt idx="3543">
                  <c:v>3.2944541509434299E-8</c:v>
                </c:pt>
                <c:pt idx="3544">
                  <c:v>3.2914397719298589E-8</c:v>
                </c:pt>
                <c:pt idx="3545">
                  <c:v>3.2951493148148375E-8</c:v>
                </c:pt>
                <c:pt idx="3546">
                  <c:v>3.2947360612245313E-8</c:v>
                </c:pt>
                <c:pt idx="3547">
                  <c:v>3.2946799107143113E-8</c:v>
                </c:pt>
                <c:pt idx="3548">
                  <c:v>3.2892082241379674E-8</c:v>
                </c:pt>
                <c:pt idx="3549">
                  <c:v>3.2954457592592808E-8</c:v>
                </c:pt>
                <c:pt idx="3550">
                  <c:v>3.2903160925926335E-8</c:v>
                </c:pt>
                <c:pt idx="3551">
                  <c:v>3.2950013888889254E-8</c:v>
                </c:pt>
                <c:pt idx="3552">
                  <c:v>3.2963103818182097E-8</c:v>
                </c:pt>
                <c:pt idx="3553">
                  <c:v>3.2952420000000249E-8</c:v>
                </c:pt>
                <c:pt idx="3554">
                  <c:v>3.2929820961538679E-8</c:v>
                </c:pt>
                <c:pt idx="3555">
                  <c:v>3.2918691320754968E-8</c:v>
                </c:pt>
                <c:pt idx="3556">
                  <c:v>3.2918922363636598E-8</c:v>
                </c:pt>
                <c:pt idx="3557">
                  <c:v>3.2962975925926361E-8</c:v>
                </c:pt>
                <c:pt idx="3558">
                  <c:v>3.2923048571428972E-8</c:v>
                </c:pt>
                <c:pt idx="3559">
                  <c:v>3.2909832181818601E-8</c:v>
                </c:pt>
                <c:pt idx="3560">
                  <c:v>3.2939823773585287E-8</c:v>
                </c:pt>
                <c:pt idx="3561">
                  <c:v>3.2953226964286007E-8</c:v>
                </c:pt>
                <c:pt idx="3562">
                  <c:v>3.2935938703704184E-8</c:v>
                </c:pt>
                <c:pt idx="3563">
                  <c:v>3.2896617169811756E-8</c:v>
                </c:pt>
                <c:pt idx="3564">
                  <c:v>3.2881124444444853E-8</c:v>
                </c:pt>
                <c:pt idx="3565">
                  <c:v>3.2949120357143129E-8</c:v>
                </c:pt>
                <c:pt idx="3566">
                  <c:v>3.2946740363636618E-8</c:v>
                </c:pt>
                <c:pt idx="3567">
                  <c:v>3.2941523962264529E-8</c:v>
                </c:pt>
                <c:pt idx="3568">
                  <c:v>3.2923171228070551E-8</c:v>
                </c:pt>
                <c:pt idx="3569">
                  <c:v>3.288454207547213E-8</c:v>
                </c:pt>
                <c:pt idx="3570">
                  <c:v>3.2920363333333597E-8</c:v>
                </c:pt>
                <c:pt idx="3571">
                  <c:v>3.2899120535714684E-8</c:v>
                </c:pt>
                <c:pt idx="3572">
                  <c:v>3.3003162037037303E-8</c:v>
                </c:pt>
                <c:pt idx="3573">
                  <c:v>3.2882377272727742E-8</c:v>
                </c:pt>
                <c:pt idx="3574">
                  <c:v>3.2896864814815159E-8</c:v>
                </c:pt>
                <c:pt idx="3575">
                  <c:v>3.2941145094340015E-8</c:v>
                </c:pt>
                <c:pt idx="3576">
                  <c:v>3.2908313773585307E-8</c:v>
                </c:pt>
                <c:pt idx="3577">
                  <c:v>3.2899831272727648E-8</c:v>
                </c:pt>
                <c:pt idx="3578">
                  <c:v>3.2937791111111462E-8</c:v>
                </c:pt>
                <c:pt idx="3579">
                  <c:v>3.2923103636364027E-8</c:v>
                </c:pt>
                <c:pt idx="3580">
                  <c:v>3.2915013888889274E-8</c:v>
                </c:pt>
                <c:pt idx="3581">
                  <c:v>3.2921976071428966E-8</c:v>
                </c:pt>
                <c:pt idx="3582">
                  <c:v>3.2907412800000375E-8</c:v>
                </c:pt>
                <c:pt idx="3583">
                  <c:v>3.292097461538494E-8</c:v>
                </c:pt>
                <c:pt idx="3584">
                  <c:v>3.2910549107143111E-8</c:v>
                </c:pt>
                <c:pt idx="3585">
                  <c:v>3.295427333333362E-8</c:v>
                </c:pt>
                <c:pt idx="3586">
                  <c:v>3.2934087777778171E-8</c:v>
                </c:pt>
                <c:pt idx="3587">
                  <c:v>3.2888880754717314E-8</c:v>
                </c:pt>
                <c:pt idx="3588">
                  <c:v>3.2897604629630064E-8</c:v>
                </c:pt>
                <c:pt idx="3589">
                  <c:v>3.2872704807692605E-8</c:v>
                </c:pt>
                <c:pt idx="3590">
                  <c:v>3.2913941250000342E-8</c:v>
                </c:pt>
                <c:pt idx="3591">
                  <c:v>3.2869104181818529E-8</c:v>
                </c:pt>
                <c:pt idx="3592">
                  <c:v>3.2869212000000433E-8</c:v>
                </c:pt>
                <c:pt idx="3593">
                  <c:v>3.287529528301939E-8</c:v>
                </c:pt>
                <c:pt idx="3594">
                  <c:v>3.290501375000039E-8</c:v>
                </c:pt>
                <c:pt idx="3595">
                  <c:v>3.2880362807017956E-8</c:v>
                </c:pt>
                <c:pt idx="3596">
                  <c:v>3.2905549107143152E-8</c:v>
                </c:pt>
                <c:pt idx="3597">
                  <c:v>3.2887049074074587E-8</c:v>
                </c:pt>
                <c:pt idx="3598">
                  <c:v>3.2916865000000294E-8</c:v>
                </c:pt>
                <c:pt idx="3599">
                  <c:v>3.2898346666667074E-8</c:v>
                </c:pt>
                <c:pt idx="3600">
                  <c:v>3.2880371250000355E-8</c:v>
                </c:pt>
                <c:pt idx="3601">
                  <c:v>3.2865863018868298E-8</c:v>
                </c:pt>
                <c:pt idx="3602">
                  <c:v>3.2864828703704049E-8</c:v>
                </c:pt>
                <c:pt idx="3603">
                  <c:v>3.2888376909091243E-8</c:v>
                </c:pt>
                <c:pt idx="3604">
                  <c:v>3.2899820961538744E-8</c:v>
                </c:pt>
                <c:pt idx="3605">
                  <c:v>3.2906050754717261E-8</c:v>
                </c:pt>
                <c:pt idx="3606">
                  <c:v>3.286340625000027E-8</c:v>
                </c:pt>
                <c:pt idx="3607">
                  <c:v>3.2861978214286114E-8</c:v>
                </c:pt>
                <c:pt idx="3608">
                  <c:v>3.2858090961538697E-8</c:v>
                </c:pt>
                <c:pt idx="3609">
                  <c:v>3.28471036363641E-8</c:v>
                </c:pt>
                <c:pt idx="3610">
                  <c:v>3.2876976785714819E-8</c:v>
                </c:pt>
                <c:pt idx="3611">
                  <c:v>3.2843940535714769E-8</c:v>
                </c:pt>
                <c:pt idx="3612">
                  <c:v>3.2841145849057051E-8</c:v>
                </c:pt>
                <c:pt idx="3613">
                  <c:v>3.2831166538461953E-8</c:v>
                </c:pt>
                <c:pt idx="3614">
                  <c:v>3.2838717592592991E-8</c:v>
                </c:pt>
                <c:pt idx="3615">
                  <c:v>3.2842513461538795E-8</c:v>
                </c:pt>
                <c:pt idx="3616">
                  <c:v>3.2850205192308027E-8</c:v>
                </c:pt>
                <c:pt idx="3617">
                  <c:v>3.2875590000000395E-8</c:v>
                </c:pt>
                <c:pt idx="3618">
                  <c:v>3.2825383703704104E-8</c:v>
                </c:pt>
                <c:pt idx="3619">
                  <c:v>3.2888881886792743E-8</c:v>
                </c:pt>
                <c:pt idx="3620">
                  <c:v>3.2860940185185582E-8</c:v>
                </c:pt>
                <c:pt idx="3621">
                  <c:v>3.2852922909091238E-8</c:v>
                </c:pt>
                <c:pt idx="3622">
                  <c:v>3.2857870535714736E-8</c:v>
                </c:pt>
                <c:pt idx="3623">
                  <c:v>3.2852740545454953E-8</c:v>
                </c:pt>
                <c:pt idx="3624">
                  <c:v>3.2904834821428871E-8</c:v>
                </c:pt>
                <c:pt idx="3625">
                  <c:v>3.2841582941176804E-8</c:v>
                </c:pt>
                <c:pt idx="3626">
                  <c:v>3.2911309629630095E-8</c:v>
                </c:pt>
                <c:pt idx="3627">
                  <c:v>3.2882413000000369E-8</c:v>
                </c:pt>
                <c:pt idx="3628">
                  <c:v>3.2906806415094725E-8</c:v>
                </c:pt>
                <c:pt idx="3629">
                  <c:v>3.2872194909091207E-8</c:v>
                </c:pt>
                <c:pt idx="3630">
                  <c:v>3.2828880566038016E-8</c:v>
                </c:pt>
                <c:pt idx="3631">
                  <c:v>3.2861123703704108E-8</c:v>
                </c:pt>
                <c:pt idx="3632">
                  <c:v>3.2889642962963459E-8</c:v>
                </c:pt>
                <c:pt idx="3633">
                  <c:v>3.2872691428571848E-8</c:v>
                </c:pt>
                <c:pt idx="3634">
                  <c:v>3.2900376363636668E-8</c:v>
                </c:pt>
                <c:pt idx="3635">
                  <c:v>3.2854642222222611E-8</c:v>
                </c:pt>
                <c:pt idx="3636">
                  <c:v>3.2862740181818525E-8</c:v>
                </c:pt>
                <c:pt idx="3637">
                  <c:v>3.2875013333333725E-8</c:v>
                </c:pt>
                <c:pt idx="3638">
                  <c:v>3.2866377636364057E-8</c:v>
                </c:pt>
                <c:pt idx="3639">
                  <c:v>3.2856739818182092E-8</c:v>
                </c:pt>
                <c:pt idx="3640">
                  <c:v>3.2857371886792849E-8</c:v>
                </c:pt>
                <c:pt idx="3641">
                  <c:v>3.2884641666667069E-8</c:v>
                </c:pt>
                <c:pt idx="3642">
                  <c:v>3.2880753703704086E-8</c:v>
                </c:pt>
                <c:pt idx="3643">
                  <c:v>3.2875466727273167E-8</c:v>
                </c:pt>
                <c:pt idx="3644">
                  <c:v>3.2888559090909372E-8</c:v>
                </c:pt>
                <c:pt idx="3645">
                  <c:v>3.2846865185185572E-8</c:v>
                </c:pt>
                <c:pt idx="3646">
                  <c:v>3.2824730377358768E-8</c:v>
                </c:pt>
                <c:pt idx="3647">
                  <c:v>3.2860938148148417E-8</c:v>
                </c:pt>
                <c:pt idx="3648">
                  <c:v>3.2874642962963435E-8</c:v>
                </c:pt>
                <c:pt idx="3649">
                  <c:v>3.2807513076923607E-8</c:v>
                </c:pt>
                <c:pt idx="3650">
                  <c:v>3.2836495000000337E-8</c:v>
                </c:pt>
                <c:pt idx="3651">
                  <c:v>3.2857253793103847E-8</c:v>
                </c:pt>
                <c:pt idx="3652">
                  <c:v>3.2808461896551972E-8</c:v>
                </c:pt>
                <c:pt idx="3653">
                  <c:v>3.2853859230769549E-8</c:v>
                </c:pt>
                <c:pt idx="3654">
                  <c:v>3.284812641509476E-8</c:v>
                </c:pt>
                <c:pt idx="3655">
                  <c:v>3.2844656428571834E-8</c:v>
                </c:pt>
                <c:pt idx="3656">
                  <c:v>3.2844195636364047E-8</c:v>
                </c:pt>
                <c:pt idx="3657">
                  <c:v>3.2860938888889265E-8</c:v>
                </c:pt>
                <c:pt idx="3658">
                  <c:v>3.2821900566038134E-8</c:v>
                </c:pt>
                <c:pt idx="3659">
                  <c:v>3.2827235925926362E-8</c:v>
                </c:pt>
                <c:pt idx="3660">
                  <c:v>3.2845907678571986E-8</c:v>
                </c:pt>
                <c:pt idx="3661">
                  <c:v>3.2821085178571834E-8</c:v>
                </c:pt>
                <c:pt idx="3662">
                  <c:v>3.2856855438596795E-8</c:v>
                </c:pt>
                <c:pt idx="3663">
                  <c:v>3.2840012641509871E-8</c:v>
                </c:pt>
                <c:pt idx="3664">
                  <c:v>3.2800741090909463E-8</c:v>
                </c:pt>
                <c:pt idx="3665">
                  <c:v>3.2804012727273226E-8</c:v>
                </c:pt>
                <c:pt idx="3666">
                  <c:v>3.2819825094339955E-8</c:v>
                </c:pt>
                <c:pt idx="3667">
                  <c:v>3.2828763750000257E-8</c:v>
                </c:pt>
                <c:pt idx="3668">
                  <c:v>3.3336263928571723E-8</c:v>
                </c:pt>
                <c:pt idx="3669">
                  <c:v>3.281093851851893E-8</c:v>
                </c:pt>
                <c:pt idx="3670">
                  <c:v>3.2835453157895085E-8</c:v>
                </c:pt>
                <c:pt idx="3671">
                  <c:v>3.2850905357143191E-8</c:v>
                </c:pt>
                <c:pt idx="3672">
                  <c:v>3.2825191250000301E-8</c:v>
                </c:pt>
                <c:pt idx="3673">
                  <c:v>3.2780012641509829E-8</c:v>
                </c:pt>
                <c:pt idx="3674">
                  <c:v>3.2861124259259565E-8</c:v>
                </c:pt>
                <c:pt idx="3675">
                  <c:v>3.28096567857147E-8</c:v>
                </c:pt>
                <c:pt idx="3676">
                  <c:v>3.2869243846154279E-8</c:v>
                </c:pt>
                <c:pt idx="3677">
                  <c:v>3.2812758431372863E-8</c:v>
                </c:pt>
                <c:pt idx="3678">
                  <c:v>3.2845862830188987E-8</c:v>
                </c:pt>
                <c:pt idx="3679">
                  <c:v>3.2843786603774003E-8</c:v>
                </c:pt>
                <c:pt idx="3680">
                  <c:v>3.2825192857143238E-8</c:v>
                </c:pt>
                <c:pt idx="3681">
                  <c:v>3.2844088333333598E-8</c:v>
                </c:pt>
                <c:pt idx="3682">
                  <c:v>3.2824377272727696E-8</c:v>
                </c:pt>
                <c:pt idx="3683">
                  <c:v>3.2823346491228499E-8</c:v>
                </c:pt>
                <c:pt idx="3684">
                  <c:v>3.2795861320755055E-8</c:v>
                </c:pt>
                <c:pt idx="3685">
                  <c:v>3.2808532407407769E-8</c:v>
                </c:pt>
                <c:pt idx="3686">
                  <c:v>3.2797268627451374E-8</c:v>
                </c:pt>
                <c:pt idx="3687">
                  <c:v>3.2823220943396497E-8</c:v>
                </c:pt>
                <c:pt idx="3688">
                  <c:v>3.2802335178571892E-8</c:v>
                </c:pt>
                <c:pt idx="3689">
                  <c:v>3.2853048571429038E-8</c:v>
                </c:pt>
                <c:pt idx="3690">
                  <c:v>3.2828259473684555E-8</c:v>
                </c:pt>
                <c:pt idx="3691">
                  <c:v>3.283390222222271E-8</c:v>
                </c:pt>
                <c:pt idx="3692">
                  <c:v>3.2846359038461828E-8</c:v>
                </c:pt>
                <c:pt idx="3693">
                  <c:v>3.2819298928571859E-8</c:v>
                </c:pt>
                <c:pt idx="3694">
                  <c:v>3.2842195818182141E-8</c:v>
                </c:pt>
                <c:pt idx="3695">
                  <c:v>3.2822977407407831E-8</c:v>
                </c:pt>
                <c:pt idx="3696">
                  <c:v>3.2840013333333659E-8</c:v>
                </c:pt>
                <c:pt idx="3697">
                  <c:v>3.2832195272727687E-8</c:v>
                </c:pt>
                <c:pt idx="3698">
                  <c:v>3.2835753703704134E-8</c:v>
                </c:pt>
                <c:pt idx="3699">
                  <c:v>3.2831124629630114E-8</c:v>
                </c:pt>
                <c:pt idx="3700">
                  <c:v>3.2831582745098367E-8</c:v>
                </c:pt>
                <c:pt idx="3701">
                  <c:v>3.2841767368421506E-8</c:v>
                </c:pt>
                <c:pt idx="3702">
                  <c:v>3.2798053137255099E-8</c:v>
                </c:pt>
                <c:pt idx="3703">
                  <c:v>3.2826618113207863E-8</c:v>
                </c:pt>
                <c:pt idx="3704">
                  <c:v>3.2799088148148362E-8</c:v>
                </c:pt>
                <c:pt idx="3705">
                  <c:v>3.2793522807017849E-8</c:v>
                </c:pt>
                <c:pt idx="3706">
                  <c:v>3.2782922181818525E-8</c:v>
                </c:pt>
                <c:pt idx="3707">
                  <c:v>3.2843405892857468E-8</c:v>
                </c:pt>
                <c:pt idx="3708">
                  <c:v>3.2865802105263644E-8</c:v>
                </c:pt>
                <c:pt idx="3709">
                  <c:v>3.2805102456140809E-8</c:v>
                </c:pt>
                <c:pt idx="3710">
                  <c:v>3.2849496034483E-8</c:v>
                </c:pt>
                <c:pt idx="3711">
                  <c:v>3.2807071372549419E-8</c:v>
                </c:pt>
                <c:pt idx="3712">
                  <c:v>3.2817649818182125E-8</c:v>
                </c:pt>
                <c:pt idx="3713">
                  <c:v>3.2813599056604135E-8</c:v>
                </c:pt>
                <c:pt idx="3714">
                  <c:v>3.2849831454545853E-8</c:v>
                </c:pt>
                <c:pt idx="3715">
                  <c:v>3.28263781818186E-8</c:v>
                </c:pt>
                <c:pt idx="3716">
                  <c:v>3.2837871071429039E-8</c:v>
                </c:pt>
                <c:pt idx="3717">
                  <c:v>3.2815104000000337E-8</c:v>
                </c:pt>
                <c:pt idx="3718">
                  <c:v>3.2846238867924967E-8</c:v>
                </c:pt>
                <c:pt idx="3719">
                  <c:v>3.2845107547170339E-8</c:v>
                </c:pt>
                <c:pt idx="3720">
                  <c:v>3.2829642592592927E-8</c:v>
                </c:pt>
                <c:pt idx="3721">
                  <c:v>3.2840726964286012E-8</c:v>
                </c:pt>
                <c:pt idx="3722">
                  <c:v>3.2900195090909448E-8</c:v>
                </c:pt>
                <c:pt idx="3723">
                  <c:v>3.2836805471698539E-8</c:v>
                </c:pt>
                <c:pt idx="3724">
                  <c:v>3.2875931428571961E-8</c:v>
                </c:pt>
                <c:pt idx="3725">
                  <c:v>3.285346155172456E-8</c:v>
                </c:pt>
                <c:pt idx="3726">
                  <c:v>3.2866309259259594E-8</c:v>
                </c:pt>
                <c:pt idx="3727">
                  <c:v>3.2860013703704105E-8</c:v>
                </c:pt>
                <c:pt idx="3728">
                  <c:v>3.283712903846187E-8</c:v>
                </c:pt>
                <c:pt idx="3729">
                  <c:v>3.2872054693877872E-8</c:v>
                </c:pt>
                <c:pt idx="3730">
                  <c:v>3.2830217959184116E-8</c:v>
                </c:pt>
                <c:pt idx="3731">
                  <c:v>3.2853975283019383E-8</c:v>
                </c:pt>
                <c:pt idx="3732">
                  <c:v>3.2828717592592907E-8</c:v>
                </c:pt>
                <c:pt idx="3733">
                  <c:v>3.2843902407407874E-8</c:v>
                </c:pt>
                <c:pt idx="3734">
                  <c:v>3.2831145283019404E-8</c:v>
                </c:pt>
                <c:pt idx="3735">
                  <c:v>3.283510381818221E-8</c:v>
                </c:pt>
                <c:pt idx="3736">
                  <c:v>3.2782705384615769E-8</c:v>
                </c:pt>
                <c:pt idx="3737">
                  <c:v>3.2808126415094728E-8</c:v>
                </c:pt>
                <c:pt idx="3738">
                  <c:v>3.2799446981132343E-8</c:v>
                </c:pt>
                <c:pt idx="3739">
                  <c:v>3.2845906785714808E-8</c:v>
                </c:pt>
                <c:pt idx="3740">
                  <c:v>3.2825013448276291E-8</c:v>
                </c:pt>
                <c:pt idx="3741">
                  <c:v>3.2841846000000431E-8</c:v>
                </c:pt>
                <c:pt idx="3742">
                  <c:v>3.2805276666667138E-8</c:v>
                </c:pt>
                <c:pt idx="3743">
                  <c:v>3.2798434912280848E-8</c:v>
                </c:pt>
                <c:pt idx="3744">
                  <c:v>3.2804438846154172E-8</c:v>
                </c:pt>
                <c:pt idx="3745">
                  <c:v>3.284167925925965E-8</c:v>
                </c:pt>
                <c:pt idx="3746">
                  <c:v>3.2836124444444828E-8</c:v>
                </c:pt>
                <c:pt idx="3747">
                  <c:v>3.281966827586241E-8</c:v>
                </c:pt>
                <c:pt idx="3748">
                  <c:v>3.2845975384615914E-8</c:v>
                </c:pt>
                <c:pt idx="3749">
                  <c:v>3.2788902592592884E-8</c:v>
                </c:pt>
                <c:pt idx="3750">
                  <c:v>3.2844457777778173E-8</c:v>
                </c:pt>
                <c:pt idx="3751">
                  <c:v>3.2857691250000272E-8</c:v>
                </c:pt>
                <c:pt idx="3752">
                  <c:v>3.2820768113207845E-8</c:v>
                </c:pt>
                <c:pt idx="3753">
                  <c:v>3.2825294905660709E-8</c:v>
                </c:pt>
                <c:pt idx="3754">
                  <c:v>3.2814833571428976E-8</c:v>
                </c:pt>
                <c:pt idx="3755">
                  <c:v>3.2829229803921908E-8</c:v>
                </c:pt>
                <c:pt idx="3756">
                  <c:v>3.2837420370370774E-8</c:v>
                </c:pt>
                <c:pt idx="3757">
                  <c:v>3.2836921272727658E-8</c:v>
                </c:pt>
                <c:pt idx="3758">
                  <c:v>3.2819104545454917E-8</c:v>
                </c:pt>
                <c:pt idx="3759">
                  <c:v>3.2842376545454984E-8</c:v>
                </c:pt>
                <c:pt idx="3760">
                  <c:v>3.27767978571432E-8</c:v>
                </c:pt>
                <c:pt idx="3761">
                  <c:v>3.2771310185185651E-8</c:v>
                </c:pt>
                <c:pt idx="3762">
                  <c:v>3.2777606481481867E-8</c:v>
                </c:pt>
                <c:pt idx="3763">
                  <c:v>3.2816123518518872E-8</c:v>
                </c:pt>
                <c:pt idx="3764">
                  <c:v>3.2789642592592908E-8</c:v>
                </c:pt>
                <c:pt idx="3765">
                  <c:v>3.2845568888889295E-8</c:v>
                </c:pt>
                <c:pt idx="3766">
                  <c:v>3.2800013636364051E-8</c:v>
                </c:pt>
                <c:pt idx="3767">
                  <c:v>3.2792921272727568E-8</c:v>
                </c:pt>
                <c:pt idx="3768">
                  <c:v>3.2812604259259544E-8</c:v>
                </c:pt>
                <c:pt idx="3769">
                  <c:v>3.2812088867924933E-8</c:v>
                </c:pt>
                <c:pt idx="3770">
                  <c:v>3.2840389245283328E-8</c:v>
                </c:pt>
                <c:pt idx="3771">
                  <c:v>3.2819298928571859E-8</c:v>
                </c:pt>
                <c:pt idx="3772">
                  <c:v>3.2797320769231094E-8</c:v>
                </c:pt>
                <c:pt idx="3773">
                  <c:v>3.2776798392857413E-8</c:v>
                </c:pt>
                <c:pt idx="3774">
                  <c:v>3.28149201886797E-8</c:v>
                </c:pt>
                <c:pt idx="3775">
                  <c:v>3.2739446603774001E-8</c:v>
                </c:pt>
                <c:pt idx="3776">
                  <c:v>3.2788960350877506E-8</c:v>
                </c:pt>
                <c:pt idx="3777">
                  <c:v>3.2806616792453156E-8</c:v>
                </c:pt>
                <c:pt idx="3778">
                  <c:v>3.2807789444444839E-8</c:v>
                </c:pt>
                <c:pt idx="3779">
                  <c:v>3.2785012400000453E-8</c:v>
                </c:pt>
                <c:pt idx="3780">
                  <c:v>3.2816679259259589E-8</c:v>
                </c:pt>
                <c:pt idx="3781">
                  <c:v>3.2796855087719694E-8</c:v>
                </c:pt>
                <c:pt idx="3782">
                  <c:v>3.2774012727273199E-8</c:v>
                </c:pt>
                <c:pt idx="3783">
                  <c:v>3.2777830909091242E-8</c:v>
                </c:pt>
                <c:pt idx="3784">
                  <c:v>3.2749229019608165E-8</c:v>
                </c:pt>
                <c:pt idx="3785">
                  <c:v>3.2791765614035473E-8</c:v>
                </c:pt>
                <c:pt idx="3786">
                  <c:v>3.2787937735849449E-8</c:v>
                </c:pt>
                <c:pt idx="3787">
                  <c:v>3.2786863333333584E-8</c:v>
                </c:pt>
                <c:pt idx="3788">
                  <c:v>3.2778857884615802E-8</c:v>
                </c:pt>
                <c:pt idx="3789">
                  <c:v>3.2808193636364025E-8</c:v>
                </c:pt>
                <c:pt idx="3790">
                  <c:v>3.2757980169491817E-8</c:v>
                </c:pt>
                <c:pt idx="3791">
                  <c:v>3.2767320192307972E-8</c:v>
                </c:pt>
                <c:pt idx="3792">
                  <c:v>3.2735937962963448E-8</c:v>
                </c:pt>
                <c:pt idx="3793">
                  <c:v>3.2818287758621089E-8</c:v>
                </c:pt>
                <c:pt idx="3794">
                  <c:v>3.2728282307692471E-8</c:v>
                </c:pt>
                <c:pt idx="3795">
                  <c:v>3.2799069622641823E-8</c:v>
                </c:pt>
                <c:pt idx="3796">
                  <c:v>3.2803048750000421E-8</c:v>
                </c:pt>
                <c:pt idx="3797">
                  <c:v>3.2767606111111412E-8</c:v>
                </c:pt>
                <c:pt idx="3798">
                  <c:v>3.2809648909091313E-8</c:v>
                </c:pt>
                <c:pt idx="3799">
                  <c:v>3.281746763636403E-8</c:v>
                </c:pt>
                <c:pt idx="3800">
                  <c:v>3.2788227500000338E-8</c:v>
                </c:pt>
                <c:pt idx="3801">
                  <c:v>3.2783831090909465E-8</c:v>
                </c:pt>
                <c:pt idx="3802">
                  <c:v>3.2861241228070602E-8</c:v>
                </c:pt>
                <c:pt idx="3803">
                  <c:v>3.2751286727273115E-8</c:v>
                </c:pt>
                <c:pt idx="3804">
                  <c:v>3.2753901851852149E-8</c:v>
                </c:pt>
                <c:pt idx="3805">
                  <c:v>3.2742087358490847E-8</c:v>
                </c:pt>
                <c:pt idx="3806">
                  <c:v>3.2771942982456646E-8</c:v>
                </c:pt>
                <c:pt idx="3807">
                  <c:v>3.276322714285743E-8</c:v>
                </c:pt>
                <c:pt idx="3808">
                  <c:v>3.2738584285714589E-8</c:v>
                </c:pt>
                <c:pt idx="3809">
                  <c:v>3.2782954705882571E-8</c:v>
                </c:pt>
                <c:pt idx="3810">
                  <c:v>3.2742922181818559E-8</c:v>
                </c:pt>
                <c:pt idx="3811">
                  <c:v>3.271060039215709E-8</c:v>
                </c:pt>
                <c:pt idx="3812">
                  <c:v>3.2727335892857453E-8</c:v>
                </c:pt>
                <c:pt idx="3813">
                  <c:v>3.2715550000000267E-8</c:v>
                </c:pt>
                <c:pt idx="3814">
                  <c:v>3.2730198518518928E-8</c:v>
                </c:pt>
                <c:pt idx="3815">
                  <c:v>3.2757104727273096E-8</c:v>
                </c:pt>
                <c:pt idx="3816">
                  <c:v>3.2722234814815125E-8</c:v>
                </c:pt>
                <c:pt idx="3817">
                  <c:v>3.2775012962963453E-8</c:v>
                </c:pt>
                <c:pt idx="3818">
                  <c:v>3.2741168653846532E-8</c:v>
                </c:pt>
                <c:pt idx="3819">
                  <c:v>3.272232250000033E-8</c:v>
                </c:pt>
                <c:pt idx="3820">
                  <c:v>3.2723346296296584E-8</c:v>
                </c:pt>
                <c:pt idx="3821">
                  <c:v>3.2742654528302171E-8</c:v>
                </c:pt>
                <c:pt idx="3822">
                  <c:v>3.2693512333333688E-8</c:v>
                </c:pt>
                <c:pt idx="3823">
                  <c:v>3.2729831636363953E-8</c:v>
                </c:pt>
                <c:pt idx="3824">
                  <c:v>3.2725451929824831E-8</c:v>
                </c:pt>
                <c:pt idx="3825">
                  <c:v>3.26852977358495E-8</c:v>
                </c:pt>
                <c:pt idx="3826">
                  <c:v>3.2706679814815159E-8</c:v>
                </c:pt>
                <c:pt idx="3827">
                  <c:v>3.2720214400000304E-8</c:v>
                </c:pt>
                <c:pt idx="3828">
                  <c:v>3.2748717222222624E-8</c:v>
                </c:pt>
                <c:pt idx="3829">
                  <c:v>3.2768716481481786E-8</c:v>
                </c:pt>
                <c:pt idx="3830">
                  <c:v>3.2705013703704135E-8</c:v>
                </c:pt>
                <c:pt idx="3831">
                  <c:v>3.2721899811321083E-8</c:v>
                </c:pt>
                <c:pt idx="3832">
                  <c:v>3.2704224385965205E-8</c:v>
                </c:pt>
                <c:pt idx="3833">
                  <c:v>3.2707103818182111E-8</c:v>
                </c:pt>
                <c:pt idx="3834">
                  <c:v>3.2713467818182115E-8</c:v>
                </c:pt>
                <c:pt idx="3835">
                  <c:v>3.2690703793103815E-8</c:v>
                </c:pt>
                <c:pt idx="3836">
                  <c:v>3.272927222222261E-8</c:v>
                </c:pt>
                <c:pt idx="3837">
                  <c:v>3.2670940185185625E-8</c:v>
                </c:pt>
                <c:pt idx="3838">
                  <c:v>3.2729486842105463E-8</c:v>
                </c:pt>
                <c:pt idx="3839">
                  <c:v>3.2686621250000274E-8</c:v>
                </c:pt>
                <c:pt idx="3840">
                  <c:v>3.2707158035714628E-8</c:v>
                </c:pt>
                <c:pt idx="3841">
                  <c:v>3.269928636363663E-8</c:v>
                </c:pt>
                <c:pt idx="3842">
                  <c:v>3.2712922545454885E-8</c:v>
                </c:pt>
                <c:pt idx="3843">
                  <c:v>3.269328636363663E-8</c:v>
                </c:pt>
                <c:pt idx="3844">
                  <c:v>3.2710560545454853E-8</c:v>
                </c:pt>
                <c:pt idx="3845">
                  <c:v>3.2680390000000414E-8</c:v>
                </c:pt>
                <c:pt idx="3846">
                  <c:v>3.2715486226415382E-8</c:v>
                </c:pt>
                <c:pt idx="3847">
                  <c:v>3.2723406964285963E-8</c:v>
                </c:pt>
                <c:pt idx="3848">
                  <c:v>3.268556925925959E-8</c:v>
                </c:pt>
                <c:pt idx="3849">
                  <c:v>3.2701650727273128E-8</c:v>
                </c:pt>
                <c:pt idx="3850">
                  <c:v>3.27571573214289E-8</c:v>
                </c:pt>
                <c:pt idx="3851">
                  <c:v>3.3416012909091184E-8</c:v>
                </c:pt>
                <c:pt idx="3852">
                  <c:v>3.2716359230769493E-8</c:v>
                </c:pt>
                <c:pt idx="3853">
                  <c:v>3.2697467818182123E-8</c:v>
                </c:pt>
                <c:pt idx="3854">
                  <c:v>3.2693649818182124E-8</c:v>
                </c:pt>
                <c:pt idx="3855">
                  <c:v>3.276631092592636E-8</c:v>
                </c:pt>
                <c:pt idx="3856">
                  <c:v>3.2734841551724579E-8</c:v>
                </c:pt>
                <c:pt idx="3857">
                  <c:v>3.2706085178571737E-8</c:v>
                </c:pt>
                <c:pt idx="3858">
                  <c:v>3.2721084285714589E-8</c:v>
                </c:pt>
                <c:pt idx="3859">
                  <c:v>3.2717790740741021E-8</c:v>
                </c:pt>
                <c:pt idx="3860">
                  <c:v>3.2728377272727673E-8</c:v>
                </c:pt>
                <c:pt idx="3861">
                  <c:v>3.2703286545454904E-8</c:v>
                </c:pt>
                <c:pt idx="3862">
                  <c:v>3.2689478035714684E-8</c:v>
                </c:pt>
                <c:pt idx="3863">
                  <c:v>3.2660591153846372E-8</c:v>
                </c:pt>
                <c:pt idx="3864">
                  <c:v>3.2723347962963418E-8</c:v>
                </c:pt>
                <c:pt idx="3865">
                  <c:v>3.2687650727273138E-8</c:v>
                </c:pt>
                <c:pt idx="3866">
                  <c:v>3.2693532777778188E-8</c:v>
                </c:pt>
                <c:pt idx="3867">
                  <c:v>3.2685875862069458E-8</c:v>
                </c:pt>
                <c:pt idx="3868">
                  <c:v>3.2699436346154123E-8</c:v>
                </c:pt>
                <c:pt idx="3869">
                  <c:v>3.2647561509434326E-8</c:v>
                </c:pt>
                <c:pt idx="3870">
                  <c:v>3.2727049629630048E-8</c:v>
                </c:pt>
                <c:pt idx="3871">
                  <c:v>3.2716504210526587E-8</c:v>
                </c:pt>
                <c:pt idx="3872">
                  <c:v>3.2643585535714664E-8</c:v>
                </c:pt>
                <c:pt idx="3873">
                  <c:v>3.2647513750000396E-8</c:v>
                </c:pt>
                <c:pt idx="3874">
                  <c:v>3.2650768490566395E-8</c:v>
                </c:pt>
                <c:pt idx="3875">
                  <c:v>3.2655832727273226E-8</c:v>
                </c:pt>
                <c:pt idx="3876">
                  <c:v>3.267176719298279E-8</c:v>
                </c:pt>
                <c:pt idx="3877">
                  <c:v>3.2663873157895104E-8</c:v>
                </c:pt>
                <c:pt idx="3878">
                  <c:v>3.2670939074074559E-8</c:v>
                </c:pt>
                <c:pt idx="3879">
                  <c:v>3.2589312105263671E-8</c:v>
                </c:pt>
                <c:pt idx="3880">
                  <c:v>3.2634922545454962E-8</c:v>
                </c:pt>
                <c:pt idx="3881">
                  <c:v>3.2639662982456586E-8</c:v>
                </c:pt>
                <c:pt idx="3882">
                  <c:v>3.2626621250000252E-8</c:v>
                </c:pt>
                <c:pt idx="3883">
                  <c:v>3.2632791666667043E-8</c:v>
                </c:pt>
                <c:pt idx="3884">
                  <c:v>3.2632050925926324E-8</c:v>
                </c:pt>
                <c:pt idx="3885">
                  <c:v>3.263001407407454E-8</c:v>
                </c:pt>
                <c:pt idx="3886">
                  <c:v>3.2634656071428909E-8</c:v>
                </c:pt>
                <c:pt idx="3887">
                  <c:v>3.2618407857143181E-8</c:v>
                </c:pt>
                <c:pt idx="3888">
                  <c:v>3.2669477500000415E-8</c:v>
                </c:pt>
                <c:pt idx="3889">
                  <c:v>3.2608195818182127E-8</c:v>
                </c:pt>
                <c:pt idx="3890">
                  <c:v>3.263215732142897E-8</c:v>
                </c:pt>
                <c:pt idx="3891">
                  <c:v>3.2645727346939079E-8</c:v>
                </c:pt>
                <c:pt idx="3892">
                  <c:v>3.2622977037037359E-8</c:v>
                </c:pt>
                <c:pt idx="3893">
                  <c:v>3.2636741090909488E-8</c:v>
                </c:pt>
                <c:pt idx="3894">
                  <c:v>3.2628559272727512E-8</c:v>
                </c:pt>
                <c:pt idx="3895">
                  <c:v>3.2633407857143297E-8</c:v>
                </c:pt>
                <c:pt idx="3896">
                  <c:v>3.2630755000000365E-8</c:v>
                </c:pt>
                <c:pt idx="3897">
                  <c:v>3.2604399298245889E-8</c:v>
                </c:pt>
                <c:pt idx="3898">
                  <c:v>3.2614922363636644E-8</c:v>
                </c:pt>
                <c:pt idx="3899">
                  <c:v>3.2630521864407068E-8</c:v>
                </c:pt>
                <c:pt idx="3900">
                  <c:v>3.2642559272727567E-8</c:v>
                </c:pt>
                <c:pt idx="3901">
                  <c:v>3.2614459074074382E-8</c:v>
                </c:pt>
                <c:pt idx="3902">
                  <c:v>3.2606937692308084E-8</c:v>
                </c:pt>
                <c:pt idx="3903">
                  <c:v>3.2595832181818569E-8</c:v>
                </c:pt>
                <c:pt idx="3904">
                  <c:v>3.2601767192982784E-8</c:v>
                </c:pt>
                <c:pt idx="3905">
                  <c:v>3.2618741090909395E-8</c:v>
                </c:pt>
                <c:pt idx="3906">
                  <c:v>3.2593049464286067E-8</c:v>
                </c:pt>
                <c:pt idx="3907">
                  <c:v>3.2598641176470885E-8</c:v>
                </c:pt>
                <c:pt idx="3908">
                  <c:v>3.256801381818207E-8</c:v>
                </c:pt>
                <c:pt idx="3909">
                  <c:v>3.2626240754717342E-8</c:v>
                </c:pt>
                <c:pt idx="3910">
                  <c:v>3.2638532777778192E-8</c:v>
                </c:pt>
                <c:pt idx="3911">
                  <c:v>3.2593651090909371E-8</c:v>
                </c:pt>
                <c:pt idx="3912">
                  <c:v>3.2630209803921987E-8</c:v>
                </c:pt>
                <c:pt idx="3913">
                  <c:v>3.2618614600000339E-8</c:v>
                </c:pt>
                <c:pt idx="3914">
                  <c:v>3.2570014074074491E-8</c:v>
                </c:pt>
                <c:pt idx="3915">
                  <c:v>3.2652462857143154E-8</c:v>
                </c:pt>
                <c:pt idx="3916">
                  <c:v>3.2637561320755085E-8</c:v>
                </c:pt>
                <c:pt idx="3917">
                  <c:v>3.257705074074103E-8</c:v>
                </c:pt>
                <c:pt idx="3918">
                  <c:v>3.262327938775553E-8</c:v>
                </c:pt>
                <c:pt idx="3919">
                  <c:v>3.26356520000004E-8</c:v>
                </c:pt>
                <c:pt idx="3920">
                  <c:v>3.2624829444444723E-8</c:v>
                </c:pt>
                <c:pt idx="3921">
                  <c:v>3.2595590000000289E-8</c:v>
                </c:pt>
                <c:pt idx="3922">
                  <c:v>3.2564922545454882E-8</c:v>
                </c:pt>
                <c:pt idx="3923">
                  <c:v>3.2596047931034748E-8</c:v>
                </c:pt>
                <c:pt idx="3924">
                  <c:v>3.2619437115384965E-8</c:v>
                </c:pt>
                <c:pt idx="3925">
                  <c:v>3.2620907321428918E-8</c:v>
                </c:pt>
                <c:pt idx="3926">
                  <c:v>3.2587285454545846E-8</c:v>
                </c:pt>
                <c:pt idx="3927">
                  <c:v>3.2607939433962653E-8</c:v>
                </c:pt>
                <c:pt idx="3928">
                  <c:v>3.264019545454587E-8</c:v>
                </c:pt>
                <c:pt idx="3929">
                  <c:v>3.261094018518559E-8</c:v>
                </c:pt>
                <c:pt idx="3930">
                  <c:v>3.2646360576923612E-8</c:v>
                </c:pt>
                <c:pt idx="3931">
                  <c:v>3.2557514230769498E-8</c:v>
                </c:pt>
                <c:pt idx="3932">
                  <c:v>3.2621334716981492E-8</c:v>
                </c:pt>
                <c:pt idx="3933">
                  <c:v>3.2573585535714624E-8</c:v>
                </c:pt>
                <c:pt idx="3934">
                  <c:v>3.2540939814815206E-8</c:v>
                </c:pt>
                <c:pt idx="3935">
                  <c:v>3.2589105636364046E-8</c:v>
                </c:pt>
                <c:pt idx="3936">
                  <c:v>3.2566194909091092E-8</c:v>
                </c:pt>
                <c:pt idx="3937">
                  <c:v>3.2619286181818528E-8</c:v>
                </c:pt>
                <c:pt idx="3938">
                  <c:v>3.2629656428571829E-8</c:v>
                </c:pt>
                <c:pt idx="3939">
                  <c:v>3.2626495185185463E-8</c:v>
                </c:pt>
                <c:pt idx="3940">
                  <c:v>3.2608741818182103E-8</c:v>
                </c:pt>
                <c:pt idx="3941">
                  <c:v>3.2607104363636666E-8</c:v>
                </c:pt>
                <c:pt idx="3942">
                  <c:v>3.2595286909091187E-8</c:v>
                </c:pt>
                <c:pt idx="3943">
                  <c:v>3.2615485283019241E-8</c:v>
                </c:pt>
                <c:pt idx="3944">
                  <c:v>3.2607605555555966E-8</c:v>
                </c:pt>
                <c:pt idx="3945">
                  <c:v>3.2563718148148421E-8</c:v>
                </c:pt>
                <c:pt idx="3946">
                  <c:v>3.2584436346154072E-8</c:v>
                </c:pt>
                <c:pt idx="3947">
                  <c:v>3.2623103454545868E-8</c:v>
                </c:pt>
                <c:pt idx="3948">
                  <c:v>3.2594087962963295E-8</c:v>
                </c:pt>
                <c:pt idx="3949">
                  <c:v>3.2567938867924933E-8</c:v>
                </c:pt>
                <c:pt idx="3950">
                  <c:v>3.2573599056604154E-8</c:v>
                </c:pt>
                <c:pt idx="3951">
                  <c:v>3.2578082105263539E-8</c:v>
                </c:pt>
                <c:pt idx="3952">
                  <c:v>3.2580922000000338E-8</c:v>
                </c:pt>
                <c:pt idx="3953">
                  <c:v>3.2553221132075764E-8</c:v>
                </c:pt>
                <c:pt idx="3954">
                  <c:v>3.2548883018868203E-8</c:v>
                </c:pt>
                <c:pt idx="3955">
                  <c:v>3.257944716981174E-8</c:v>
                </c:pt>
                <c:pt idx="3956">
                  <c:v>3.254804892857181E-8</c:v>
                </c:pt>
                <c:pt idx="3957">
                  <c:v>3.2563543137255187E-8</c:v>
                </c:pt>
                <c:pt idx="3958">
                  <c:v>3.2565939814815155E-8</c:v>
                </c:pt>
                <c:pt idx="3959">
                  <c:v>3.2550013636363999E-8</c:v>
                </c:pt>
                <c:pt idx="3960">
                  <c:v>3.2533532222222616E-8</c:v>
                </c:pt>
                <c:pt idx="3961">
                  <c:v>3.2507335535714715E-8</c:v>
                </c:pt>
                <c:pt idx="3962">
                  <c:v>3.2561468181818467E-8</c:v>
                </c:pt>
                <c:pt idx="3963">
                  <c:v>3.2577050555555897E-8</c:v>
                </c:pt>
                <c:pt idx="3964">
                  <c:v>3.2533788301887066E-8</c:v>
                </c:pt>
                <c:pt idx="3965">
                  <c:v>3.2532335178571851E-8</c:v>
                </c:pt>
                <c:pt idx="3966">
                  <c:v>3.2508128301887026E-8</c:v>
                </c:pt>
                <c:pt idx="3967">
                  <c:v>3.2538315849057E-8</c:v>
                </c:pt>
                <c:pt idx="3968">
                  <c:v>3.2518961403509025E-8</c:v>
                </c:pt>
                <c:pt idx="3969">
                  <c:v>3.255408888888915E-8</c:v>
                </c:pt>
                <c:pt idx="3970">
                  <c:v>3.2522421296296403E-8</c:v>
                </c:pt>
                <c:pt idx="3971">
                  <c:v>3.2527105636364009E-8</c:v>
                </c:pt>
                <c:pt idx="3972">
                  <c:v>3.3377470181818467E-8</c:v>
                </c:pt>
                <c:pt idx="3973">
                  <c:v>3.2586616981132347E-8</c:v>
                </c:pt>
                <c:pt idx="3974">
                  <c:v>3.2575877068966015E-8</c:v>
                </c:pt>
                <c:pt idx="3975">
                  <c:v>3.2526360576923496E-8</c:v>
                </c:pt>
                <c:pt idx="3976">
                  <c:v>3.2502605925926284E-8</c:v>
                </c:pt>
                <c:pt idx="3977">
                  <c:v>3.2552791851852058E-8</c:v>
                </c:pt>
                <c:pt idx="3978">
                  <c:v>3.2559088148148348E-8</c:v>
                </c:pt>
                <c:pt idx="3979">
                  <c:v>3.2582235185185542E-8</c:v>
                </c:pt>
                <c:pt idx="3980">
                  <c:v>3.2559468545454831E-8</c:v>
                </c:pt>
                <c:pt idx="3981">
                  <c:v>3.2560014423077306E-8</c:v>
                </c:pt>
                <c:pt idx="3982">
                  <c:v>3.2540956603773965E-8</c:v>
                </c:pt>
                <c:pt idx="3983">
                  <c:v>3.2501309814815225E-8</c:v>
                </c:pt>
                <c:pt idx="3984">
                  <c:v>3.2560014313725783E-8</c:v>
                </c:pt>
                <c:pt idx="3985">
                  <c:v>3.2515940925926362E-8</c:v>
                </c:pt>
                <c:pt idx="3986">
                  <c:v>3.2526867037037255E-8</c:v>
                </c:pt>
                <c:pt idx="3987">
                  <c:v>3.2503286000000319E-8</c:v>
                </c:pt>
                <c:pt idx="3988">
                  <c:v>3.2560196000000263E-8</c:v>
                </c:pt>
                <c:pt idx="3989">
                  <c:v>3.2513469454545748E-8</c:v>
                </c:pt>
                <c:pt idx="3990">
                  <c:v>3.2494131960784613E-8</c:v>
                </c:pt>
                <c:pt idx="3991">
                  <c:v>3.2513228571428975E-8</c:v>
                </c:pt>
                <c:pt idx="3992">
                  <c:v>3.2541105090909489E-8</c:v>
                </c:pt>
                <c:pt idx="3993">
                  <c:v>3.2540013272727628E-8</c:v>
                </c:pt>
                <c:pt idx="3994">
                  <c:v>3.2522923090909344E-8</c:v>
                </c:pt>
                <c:pt idx="3995">
                  <c:v>3.2515399807692583E-8</c:v>
                </c:pt>
                <c:pt idx="3996">
                  <c:v>3.2540568148148406E-8</c:v>
                </c:pt>
                <c:pt idx="3997">
                  <c:v>3.2552976111111459E-8</c:v>
                </c:pt>
                <c:pt idx="3998">
                  <c:v>3.2510189298245795E-8</c:v>
                </c:pt>
                <c:pt idx="3999">
                  <c:v>3.2559070754717298E-8</c:v>
                </c:pt>
                <c:pt idx="4000">
                  <c:v>3.2511287272727663E-8</c:v>
                </c:pt>
                <c:pt idx="4001">
                  <c:v>3.2511264642857426E-8</c:v>
                </c:pt>
                <c:pt idx="4002">
                  <c:v>3.2562791296296447E-8</c:v>
                </c:pt>
                <c:pt idx="4003">
                  <c:v>3.2504658571428863E-8</c:v>
                </c:pt>
                <c:pt idx="4004">
                  <c:v>3.2548127924528646E-8</c:v>
                </c:pt>
                <c:pt idx="4005">
                  <c:v>3.2550015185185528E-8</c:v>
                </c:pt>
                <c:pt idx="4006">
                  <c:v>3.2488765357143159E-8</c:v>
                </c:pt>
                <c:pt idx="4007">
                  <c:v>3.2549106181818504E-8</c:v>
                </c:pt>
                <c:pt idx="4008">
                  <c:v>3.2511169038461817E-8</c:v>
                </c:pt>
                <c:pt idx="4009">
                  <c:v>3.2509447547170231E-8</c:v>
                </c:pt>
                <c:pt idx="4010">
                  <c:v>3.2542367647059198E-8</c:v>
                </c:pt>
                <c:pt idx="4011">
                  <c:v>3.2529105454545828E-8</c:v>
                </c:pt>
                <c:pt idx="4012">
                  <c:v>3.2533902962963455E-8</c:v>
                </c:pt>
                <c:pt idx="4013">
                  <c:v>3.2534543018868258E-8</c:v>
                </c:pt>
                <c:pt idx="4014">
                  <c:v>3.2545192857143225E-8</c:v>
                </c:pt>
                <c:pt idx="4015">
                  <c:v>3.2546799642857401E-8</c:v>
                </c:pt>
                <c:pt idx="4016">
                  <c:v>3.2565940000000373E-8</c:v>
                </c:pt>
                <c:pt idx="4017">
                  <c:v>3.2510015263158214E-8</c:v>
                </c:pt>
                <c:pt idx="4018">
                  <c:v>3.2519214400000414E-8</c:v>
                </c:pt>
                <c:pt idx="4019">
                  <c:v>3.251416528301921E-8</c:v>
                </c:pt>
                <c:pt idx="4020">
                  <c:v>3.2503586607143123E-8</c:v>
                </c:pt>
                <c:pt idx="4021">
                  <c:v>3.2495193214286054E-8</c:v>
                </c:pt>
                <c:pt idx="4022">
                  <c:v>3.2502090377358767E-8</c:v>
                </c:pt>
                <c:pt idx="4023">
                  <c:v>3.2520549642857385E-8</c:v>
                </c:pt>
                <c:pt idx="4024">
                  <c:v>3.2510591346154074E-8</c:v>
                </c:pt>
                <c:pt idx="4025">
                  <c:v>3.2521621964285892E-8</c:v>
                </c:pt>
                <c:pt idx="4026">
                  <c:v>3.2512377272727686E-8</c:v>
                </c:pt>
                <c:pt idx="4027">
                  <c:v>3.250386038461579E-8</c:v>
                </c:pt>
                <c:pt idx="4028">
                  <c:v>3.2491523773585272E-8</c:v>
                </c:pt>
                <c:pt idx="4029">
                  <c:v>3.2515199629630047E-8</c:v>
                </c:pt>
                <c:pt idx="4030">
                  <c:v>3.2537287090909509E-8</c:v>
                </c:pt>
                <c:pt idx="4031">
                  <c:v>3.2541936346154209E-8</c:v>
                </c:pt>
                <c:pt idx="4032">
                  <c:v>3.2503033396226684E-8</c:v>
                </c:pt>
                <c:pt idx="4033">
                  <c:v>3.2540755000000283E-8</c:v>
                </c:pt>
                <c:pt idx="4034">
                  <c:v>3.3215015555555912E-8</c:v>
                </c:pt>
                <c:pt idx="4035">
                  <c:v>3.2510768679245605E-8</c:v>
                </c:pt>
                <c:pt idx="4036">
                  <c:v>3.2516977500000401E-8</c:v>
                </c:pt>
                <c:pt idx="4037">
                  <c:v>3.254866865384644E-8</c:v>
                </c:pt>
                <c:pt idx="4038">
                  <c:v>3.254866884615414E-8</c:v>
                </c:pt>
                <c:pt idx="4039">
                  <c:v>3.2496052641509772E-8</c:v>
                </c:pt>
                <c:pt idx="4040">
                  <c:v>3.2515833090909427E-8</c:v>
                </c:pt>
                <c:pt idx="4041">
                  <c:v>3.2510378363636643E-8</c:v>
                </c:pt>
                <c:pt idx="4042">
                  <c:v>3.2534377818182234E-8</c:v>
                </c:pt>
                <c:pt idx="4043">
                  <c:v>3.2514543018868208E-8</c:v>
                </c:pt>
                <c:pt idx="4044">
                  <c:v>3.2524829259259497E-8</c:v>
                </c:pt>
                <c:pt idx="4045">
                  <c:v>3.252309076923106E-8</c:v>
                </c:pt>
                <c:pt idx="4046">
                  <c:v>3.2545939814815225E-8</c:v>
                </c:pt>
                <c:pt idx="4047">
                  <c:v>3.2495940000000426E-8</c:v>
                </c:pt>
                <c:pt idx="4048">
                  <c:v>3.2493287636364055E-8</c:v>
                </c:pt>
                <c:pt idx="4049">
                  <c:v>3.2520385370370672E-8</c:v>
                </c:pt>
                <c:pt idx="4050">
                  <c:v>3.247205166666699E-8</c:v>
                </c:pt>
                <c:pt idx="4051">
                  <c:v>3.2523173508772317E-8</c:v>
                </c:pt>
                <c:pt idx="4052">
                  <c:v>3.2496124259259529E-8</c:v>
                </c:pt>
                <c:pt idx="4053">
                  <c:v>3.2515486226415387E-8</c:v>
                </c:pt>
                <c:pt idx="4054">
                  <c:v>3.2490014181818527E-8</c:v>
                </c:pt>
                <c:pt idx="4055">
                  <c:v>3.2520559818181905E-8</c:v>
                </c:pt>
                <c:pt idx="4056">
                  <c:v>3.2491287272727687E-8</c:v>
                </c:pt>
                <c:pt idx="4057">
                  <c:v>3.2510014000000287E-8</c:v>
                </c:pt>
                <c:pt idx="4058">
                  <c:v>3.2517422037037219E-8</c:v>
                </c:pt>
                <c:pt idx="4059">
                  <c:v>3.2487561509434349E-8</c:v>
                </c:pt>
                <c:pt idx="4060">
                  <c:v>3.2445014629630111E-8</c:v>
                </c:pt>
                <c:pt idx="4061">
                  <c:v>3.2495979298245904E-8</c:v>
                </c:pt>
                <c:pt idx="4062">
                  <c:v>3.2458014000000294E-8</c:v>
                </c:pt>
                <c:pt idx="4063">
                  <c:v>3.2497421296296474E-8</c:v>
                </c:pt>
                <c:pt idx="4064">
                  <c:v>3.2513105272727673E-8</c:v>
                </c:pt>
                <c:pt idx="4065">
                  <c:v>3.2523347592592979E-8</c:v>
                </c:pt>
                <c:pt idx="4066">
                  <c:v>3.2573788301887039E-8</c:v>
                </c:pt>
                <c:pt idx="4067">
                  <c:v>3.2551522452830483E-8</c:v>
                </c:pt>
                <c:pt idx="4068">
                  <c:v>3.2509105454545865E-8</c:v>
                </c:pt>
                <c:pt idx="4069">
                  <c:v>3.2508667884615799E-8</c:v>
                </c:pt>
                <c:pt idx="4070">
                  <c:v>3.2557749622641825E-8</c:v>
                </c:pt>
                <c:pt idx="4071">
                  <c:v>3.2529273703704084E-8</c:v>
                </c:pt>
                <c:pt idx="4072">
                  <c:v>3.2562923272727573E-8</c:v>
                </c:pt>
                <c:pt idx="4073">
                  <c:v>3.2513161666667012E-8</c:v>
                </c:pt>
                <c:pt idx="4074">
                  <c:v>3.2526923090909362E-8</c:v>
                </c:pt>
                <c:pt idx="4075">
                  <c:v>3.2540012545454956E-8</c:v>
                </c:pt>
                <c:pt idx="4076">
                  <c:v>3.252501425925956E-8</c:v>
                </c:pt>
                <c:pt idx="4077">
                  <c:v>3.2527605925926306E-8</c:v>
                </c:pt>
                <c:pt idx="4078">
                  <c:v>3.2466995283019255E-8</c:v>
                </c:pt>
                <c:pt idx="4079">
                  <c:v>3.2485940925926434E-8</c:v>
                </c:pt>
                <c:pt idx="4080">
                  <c:v>3.2509468000000298E-8</c:v>
                </c:pt>
                <c:pt idx="4081">
                  <c:v>3.2495551071428887E-8</c:v>
                </c:pt>
                <c:pt idx="4082">
                  <c:v>3.2471799642857502E-8</c:v>
                </c:pt>
                <c:pt idx="4083">
                  <c:v>3.2499642962963413E-8</c:v>
                </c:pt>
                <c:pt idx="4084">
                  <c:v>3.2493221320755065E-8</c:v>
                </c:pt>
                <c:pt idx="4085">
                  <c:v>3.2497856666667027E-8</c:v>
                </c:pt>
                <c:pt idx="4086">
                  <c:v>3.2464543207547434E-8</c:v>
                </c:pt>
                <c:pt idx="4087">
                  <c:v>3.2481523773585267E-8</c:v>
                </c:pt>
                <c:pt idx="4088">
                  <c:v>3.2449650363636648E-8</c:v>
                </c:pt>
                <c:pt idx="4089">
                  <c:v>3.2433347592593036E-8</c:v>
                </c:pt>
                <c:pt idx="4090">
                  <c:v>3.2444731886792741E-8</c:v>
                </c:pt>
                <c:pt idx="4091">
                  <c:v>3.2493904444444833E-8</c:v>
                </c:pt>
                <c:pt idx="4092">
                  <c:v>3.2453347719298679E-8</c:v>
                </c:pt>
                <c:pt idx="4093">
                  <c:v>3.2474478214286032E-8</c:v>
                </c:pt>
                <c:pt idx="4094">
                  <c:v>3.2426051886792675E-8</c:v>
                </c:pt>
                <c:pt idx="4095">
                  <c:v>3.2480014181818555E-8</c:v>
                </c:pt>
                <c:pt idx="4096">
                  <c:v>3.2452420185185457E-8</c:v>
                </c:pt>
                <c:pt idx="4097">
                  <c:v>3.2460014210526643E-8</c:v>
                </c:pt>
                <c:pt idx="4098">
                  <c:v>3.2472421111111399E-8</c:v>
                </c:pt>
                <c:pt idx="4099">
                  <c:v>3.2422558909091111E-8</c:v>
                </c:pt>
                <c:pt idx="4100">
                  <c:v>3.2470384814815204E-8</c:v>
                </c:pt>
                <c:pt idx="4101">
                  <c:v>3.2473873333333735E-8</c:v>
                </c:pt>
                <c:pt idx="4102">
                  <c:v>3.24963780000004E-8</c:v>
                </c:pt>
                <c:pt idx="4103">
                  <c:v>3.2501901509434374E-8</c:v>
                </c:pt>
                <c:pt idx="4104">
                  <c:v>3.2463163333333604E-8</c:v>
                </c:pt>
                <c:pt idx="4105">
                  <c:v>3.2415863962264557E-8</c:v>
                </c:pt>
                <c:pt idx="4106">
                  <c:v>3.2450184745762987E-8</c:v>
                </c:pt>
                <c:pt idx="4107">
                  <c:v>3.2472196545454924E-8</c:v>
                </c:pt>
                <c:pt idx="4108">
                  <c:v>3.2503409622641827E-8</c:v>
                </c:pt>
                <c:pt idx="4109">
                  <c:v>3.2443943035714728E-8</c:v>
                </c:pt>
                <c:pt idx="4110">
                  <c:v>3.2455108867924972E-8</c:v>
                </c:pt>
                <c:pt idx="4111">
                  <c:v>3.2491553846154154E-8</c:v>
                </c:pt>
                <c:pt idx="4112">
                  <c:v>3.245644303571459E-8</c:v>
                </c:pt>
                <c:pt idx="4113">
                  <c:v>3.2471522641509847E-8</c:v>
                </c:pt>
                <c:pt idx="4114">
                  <c:v>3.2452378363636684E-8</c:v>
                </c:pt>
                <c:pt idx="4115">
                  <c:v>3.2427237592592941E-8</c:v>
                </c:pt>
                <c:pt idx="4116">
                  <c:v>3.2467051111111408E-8</c:v>
                </c:pt>
                <c:pt idx="4117">
                  <c:v>3.2507558070175813E-8</c:v>
                </c:pt>
                <c:pt idx="4118">
                  <c:v>3.2440384074074475E-8</c:v>
                </c:pt>
                <c:pt idx="4119">
                  <c:v>3.245492000000034E-8</c:v>
                </c:pt>
                <c:pt idx="4120">
                  <c:v>3.2446168269231089E-8</c:v>
                </c:pt>
                <c:pt idx="4121">
                  <c:v>3.2429447924528685E-8</c:v>
                </c:pt>
                <c:pt idx="4122">
                  <c:v>3.2473032830188988E-8</c:v>
                </c:pt>
                <c:pt idx="4123">
                  <c:v>3.2465486415094659E-8</c:v>
                </c:pt>
                <c:pt idx="4124">
                  <c:v>3.244826070175479E-8</c:v>
                </c:pt>
                <c:pt idx="4125">
                  <c:v>3.2457832181818624E-8</c:v>
                </c:pt>
                <c:pt idx="4126">
                  <c:v>3.2434926315789819E-8</c:v>
                </c:pt>
                <c:pt idx="4127">
                  <c:v>3.2414924000000296E-8</c:v>
                </c:pt>
                <c:pt idx="4128">
                  <c:v>3.2417184150943684E-8</c:v>
                </c:pt>
                <c:pt idx="4129">
                  <c:v>3.2472923454545879E-8</c:v>
                </c:pt>
                <c:pt idx="4130">
                  <c:v>3.2440891929824966E-8</c:v>
                </c:pt>
                <c:pt idx="4131">
                  <c:v>3.2437793148148444E-8</c:v>
                </c:pt>
                <c:pt idx="4132">
                  <c:v>3.2472793333333623E-8</c:v>
                </c:pt>
                <c:pt idx="4133">
                  <c:v>3.2464576666666986E-8</c:v>
                </c:pt>
                <c:pt idx="4134">
                  <c:v>3.2465013148148459E-8</c:v>
                </c:pt>
                <c:pt idx="4135">
                  <c:v>3.2452871428571872E-8</c:v>
                </c:pt>
                <c:pt idx="4136">
                  <c:v>3.2463763928571812E-8</c:v>
                </c:pt>
                <c:pt idx="4137">
                  <c:v>3.243501461538503E-8</c:v>
                </c:pt>
                <c:pt idx="4138">
                  <c:v>3.2391832727273165E-8</c:v>
                </c:pt>
                <c:pt idx="4139">
                  <c:v>3.246110545454587E-8</c:v>
                </c:pt>
                <c:pt idx="4140">
                  <c:v>3.2459136666667078E-8</c:v>
                </c:pt>
                <c:pt idx="4141">
                  <c:v>3.2491067017544297E-8</c:v>
                </c:pt>
                <c:pt idx="4142">
                  <c:v>3.2486125925926338E-8</c:v>
                </c:pt>
                <c:pt idx="4143">
                  <c:v>3.2500975192307988E-8</c:v>
                </c:pt>
                <c:pt idx="4144">
                  <c:v>3.2496092941176786E-8</c:v>
                </c:pt>
                <c:pt idx="4145">
                  <c:v>3.247297759259299E-8</c:v>
                </c:pt>
                <c:pt idx="4146">
                  <c:v>3.2494924727273099E-8</c:v>
                </c:pt>
                <c:pt idx="4147">
                  <c:v>3.2491190588235719E-8</c:v>
                </c:pt>
                <c:pt idx="4148">
                  <c:v>3.2462236296296524E-8</c:v>
                </c:pt>
                <c:pt idx="4149">
                  <c:v>3.2427557192982658E-8</c:v>
                </c:pt>
                <c:pt idx="4150">
                  <c:v>3.2430199444444845E-8</c:v>
                </c:pt>
                <c:pt idx="4151">
                  <c:v>3.2436085892857427E-8</c:v>
                </c:pt>
                <c:pt idx="4152">
                  <c:v>3.2458477692307988E-8</c:v>
                </c:pt>
                <c:pt idx="4153">
                  <c:v>3.2496561818182058E-8</c:v>
                </c:pt>
                <c:pt idx="4154">
                  <c:v>3.2480924181818495E-8</c:v>
                </c:pt>
                <c:pt idx="4155">
                  <c:v>3.2452279622641907E-8</c:v>
                </c:pt>
                <c:pt idx="4156">
                  <c:v>3.2477558070175845E-8</c:v>
                </c:pt>
                <c:pt idx="4157">
                  <c:v>3.2419840175438924E-8</c:v>
                </c:pt>
                <c:pt idx="4158">
                  <c:v>3.2462977592592945E-8</c:v>
                </c:pt>
                <c:pt idx="4159">
                  <c:v>3.2463533703704072E-8</c:v>
                </c:pt>
                <c:pt idx="4160">
                  <c:v>3.2429614400000353E-8</c:v>
                </c:pt>
                <c:pt idx="4161">
                  <c:v>3.2456086250000256E-8</c:v>
                </c:pt>
                <c:pt idx="4162">
                  <c:v>3.2455110000000421E-8</c:v>
                </c:pt>
                <c:pt idx="4163">
                  <c:v>3.2482197272727694E-8</c:v>
                </c:pt>
                <c:pt idx="4164">
                  <c:v>3.2407371886792868E-8</c:v>
                </c:pt>
                <c:pt idx="4165">
                  <c:v>3.2448118103448576E-8</c:v>
                </c:pt>
                <c:pt idx="4166">
                  <c:v>3.2472367843137611E-8</c:v>
                </c:pt>
                <c:pt idx="4167">
                  <c:v>3.2476798928571841E-8</c:v>
                </c:pt>
                <c:pt idx="4168">
                  <c:v>3.240040588235334E-8</c:v>
                </c:pt>
                <c:pt idx="4169">
                  <c:v>3.2462923454545768E-8</c:v>
                </c:pt>
                <c:pt idx="4170">
                  <c:v>3.246905211538494E-8</c:v>
                </c:pt>
                <c:pt idx="4171">
                  <c:v>3.2507084137931184E-8</c:v>
                </c:pt>
                <c:pt idx="4172">
                  <c:v>3.2476360961538767E-8</c:v>
                </c:pt>
                <c:pt idx="4173">
                  <c:v>3.2508378181818551E-8</c:v>
                </c:pt>
                <c:pt idx="4174">
                  <c:v>3.2487414000000342E-8</c:v>
                </c:pt>
                <c:pt idx="4175">
                  <c:v>3.2468741454545737E-8</c:v>
                </c:pt>
                <c:pt idx="4176">
                  <c:v>3.2471744807692686E-8</c:v>
                </c:pt>
                <c:pt idx="4177">
                  <c:v>3.2477772931034894E-8</c:v>
                </c:pt>
                <c:pt idx="4178">
                  <c:v>3.2491651454545767E-8</c:v>
                </c:pt>
                <c:pt idx="4179">
                  <c:v>3.2498763928571779E-8</c:v>
                </c:pt>
                <c:pt idx="4180">
                  <c:v>3.2508717962963398E-8</c:v>
                </c:pt>
                <c:pt idx="4181">
                  <c:v>3.2528717222222573E-8</c:v>
                </c:pt>
                <c:pt idx="4182">
                  <c:v>3.2522013818182058E-8</c:v>
                </c:pt>
                <c:pt idx="4183">
                  <c:v>3.2521497037037264E-8</c:v>
                </c:pt>
                <c:pt idx="4184">
                  <c:v>3.2484437115384938E-8</c:v>
                </c:pt>
                <c:pt idx="4185">
                  <c:v>3.2479425686274983E-8</c:v>
                </c:pt>
                <c:pt idx="4186">
                  <c:v>3.2525728035714564E-8</c:v>
                </c:pt>
                <c:pt idx="4187">
                  <c:v>3.2522368039215987E-8</c:v>
                </c:pt>
                <c:pt idx="4188">
                  <c:v>3.2540568703704015E-8</c:v>
                </c:pt>
                <c:pt idx="4189">
                  <c:v>3.2500569814815129E-8</c:v>
                </c:pt>
                <c:pt idx="4190">
                  <c:v>3.2523411132075771E-8</c:v>
                </c:pt>
                <c:pt idx="4191">
                  <c:v>3.2478050714286047E-8</c:v>
                </c:pt>
                <c:pt idx="4192">
                  <c:v>3.2528942857143173E-8</c:v>
                </c:pt>
                <c:pt idx="4193">
                  <c:v>3.2503718518518935E-8</c:v>
                </c:pt>
                <c:pt idx="4194">
                  <c:v>3.2500940740741067E-8</c:v>
                </c:pt>
                <c:pt idx="4195">
                  <c:v>3.2516442321428867E-8</c:v>
                </c:pt>
                <c:pt idx="4196">
                  <c:v>3.2516013636363954E-8</c:v>
                </c:pt>
                <c:pt idx="4197">
                  <c:v>3.2527692321428879E-8</c:v>
                </c:pt>
                <c:pt idx="4198">
                  <c:v>3.2480399230769609E-8</c:v>
                </c:pt>
                <c:pt idx="4199">
                  <c:v>3.2504458518518807E-8</c:v>
                </c:pt>
                <c:pt idx="4200">
                  <c:v>3.249510709090951E-8</c:v>
                </c:pt>
                <c:pt idx="4201">
                  <c:v>3.2493475769231152E-8</c:v>
                </c:pt>
                <c:pt idx="4202">
                  <c:v>3.2506553269230945E-8</c:v>
                </c:pt>
                <c:pt idx="4203">
                  <c:v>3.2479287636364092E-8</c:v>
                </c:pt>
                <c:pt idx="4204">
                  <c:v>3.2465804561403913E-8</c:v>
                </c:pt>
                <c:pt idx="4205">
                  <c:v>3.2523651090909325E-8</c:v>
                </c:pt>
                <c:pt idx="4206">
                  <c:v>3.248095886792494E-8</c:v>
                </c:pt>
                <c:pt idx="4207">
                  <c:v>3.2519643148148416E-8</c:v>
                </c:pt>
                <c:pt idx="4208">
                  <c:v>3.2488162037037328E-8</c:v>
                </c:pt>
                <c:pt idx="4209">
                  <c:v>3.2504559818182033E-8</c:v>
                </c:pt>
                <c:pt idx="4210">
                  <c:v>3.250242129629646E-8</c:v>
                </c:pt>
                <c:pt idx="4211">
                  <c:v>3.2437321730769629E-8</c:v>
                </c:pt>
                <c:pt idx="4212">
                  <c:v>3.2479014800000391E-8</c:v>
                </c:pt>
                <c:pt idx="4213">
                  <c:v>3.2487183207547458E-8</c:v>
                </c:pt>
                <c:pt idx="4214">
                  <c:v>3.2498290517241725E-8</c:v>
                </c:pt>
                <c:pt idx="4215">
                  <c:v>3.2501832545454961E-8</c:v>
                </c:pt>
                <c:pt idx="4216">
                  <c:v>3.2463221320755044E-8</c:v>
                </c:pt>
                <c:pt idx="4217">
                  <c:v>3.2483718703704184E-8</c:v>
                </c:pt>
                <c:pt idx="4218">
                  <c:v>3.3212873214285985E-8</c:v>
                </c:pt>
                <c:pt idx="4219">
                  <c:v>3.2473585357143138E-8</c:v>
                </c:pt>
                <c:pt idx="4220">
                  <c:v>3.2529827962963311E-8</c:v>
                </c:pt>
                <c:pt idx="4221">
                  <c:v>3.2465485849056852E-8</c:v>
                </c:pt>
                <c:pt idx="4222">
                  <c:v>3.2472871428571901E-8</c:v>
                </c:pt>
                <c:pt idx="4223">
                  <c:v>3.2497558771930184E-8</c:v>
                </c:pt>
                <c:pt idx="4224">
                  <c:v>3.2515467090909403E-8</c:v>
                </c:pt>
                <c:pt idx="4225">
                  <c:v>3.2460192678571854E-8</c:v>
                </c:pt>
                <c:pt idx="4226">
                  <c:v>3.2458742363636654E-8</c:v>
                </c:pt>
                <c:pt idx="4227">
                  <c:v>3.2533533703704105E-8</c:v>
                </c:pt>
                <c:pt idx="4228">
                  <c:v>3.2509087592592867E-8</c:v>
                </c:pt>
                <c:pt idx="4229">
                  <c:v>3.2518717037037297E-8</c:v>
                </c:pt>
                <c:pt idx="4230">
                  <c:v>3.2504477857143173E-8</c:v>
                </c:pt>
                <c:pt idx="4231">
                  <c:v>3.2486616792453124E-8</c:v>
                </c:pt>
                <c:pt idx="4232">
                  <c:v>3.2507607592592898E-8</c:v>
                </c:pt>
                <c:pt idx="4233">
                  <c:v>3.2545649818182115E-8</c:v>
                </c:pt>
                <c:pt idx="4234">
                  <c:v>3.2507694285714659E-8</c:v>
                </c:pt>
                <c:pt idx="4235">
                  <c:v>3.2536167307692584E-8</c:v>
                </c:pt>
                <c:pt idx="4236">
                  <c:v>3.2492771896551984E-8</c:v>
                </c:pt>
                <c:pt idx="4237">
                  <c:v>3.2523667500000389E-8</c:v>
                </c:pt>
                <c:pt idx="4238">
                  <c:v>3.2524013818182073E-8</c:v>
                </c:pt>
                <c:pt idx="4239">
                  <c:v>3.253316222222263E-8</c:v>
                </c:pt>
                <c:pt idx="4240">
                  <c:v>3.2475550357143152E-8</c:v>
                </c:pt>
                <c:pt idx="4241">
                  <c:v>3.2542740545454938E-8</c:v>
                </c:pt>
                <c:pt idx="4242">
                  <c:v>3.2500755370370687E-8</c:v>
                </c:pt>
                <c:pt idx="4243">
                  <c:v>3.2516013818182071E-8</c:v>
                </c:pt>
                <c:pt idx="4244">
                  <c:v>3.2550207500000399E-8</c:v>
                </c:pt>
                <c:pt idx="4245">
                  <c:v>3.2544559636363902E-8</c:v>
                </c:pt>
                <c:pt idx="4246">
                  <c:v>3.2575296037736165E-8</c:v>
                </c:pt>
                <c:pt idx="4247">
                  <c:v>3.2515385370370739E-8</c:v>
                </c:pt>
                <c:pt idx="4248">
                  <c:v>3.252197928571469E-8</c:v>
                </c:pt>
                <c:pt idx="4249">
                  <c:v>3.2557606481481803E-8</c:v>
                </c:pt>
                <c:pt idx="4250">
                  <c:v>3.2547321730769569E-8</c:v>
                </c:pt>
                <c:pt idx="4251">
                  <c:v>3.2568462586207183E-8</c:v>
                </c:pt>
                <c:pt idx="4252">
                  <c:v>3.254866846153874E-8</c:v>
                </c:pt>
                <c:pt idx="4253">
                  <c:v>3.2577605740741045E-8</c:v>
                </c:pt>
                <c:pt idx="4254">
                  <c:v>3.2570640000000389E-8</c:v>
                </c:pt>
                <c:pt idx="4255">
                  <c:v>3.2539287636364034E-8</c:v>
                </c:pt>
                <c:pt idx="4256">
                  <c:v>3.2536241132075804E-8</c:v>
                </c:pt>
                <c:pt idx="4257">
                  <c:v>3.2532758823529821E-8</c:v>
                </c:pt>
                <c:pt idx="4258">
                  <c:v>3.2580398461538782E-8</c:v>
                </c:pt>
                <c:pt idx="4259">
                  <c:v>3.2552844528302228E-8</c:v>
                </c:pt>
                <c:pt idx="4260">
                  <c:v>3.2562467735849329E-8</c:v>
                </c:pt>
                <c:pt idx="4261">
                  <c:v>3.2535485849056872E-8</c:v>
                </c:pt>
                <c:pt idx="4262">
                  <c:v>3.2552923818182051E-8</c:v>
                </c:pt>
                <c:pt idx="4263">
                  <c:v>3.252197431372586E-8</c:v>
                </c:pt>
                <c:pt idx="4264">
                  <c:v>3.2559649454545764E-8</c:v>
                </c:pt>
                <c:pt idx="4265">
                  <c:v>3.2574841379310709E-8</c:v>
                </c:pt>
                <c:pt idx="4266">
                  <c:v>3.2537083103448523E-8</c:v>
                </c:pt>
                <c:pt idx="4267">
                  <c:v>3.2534120357143108E-8</c:v>
                </c:pt>
                <c:pt idx="4268">
                  <c:v>3.2527733508772288E-8</c:v>
                </c:pt>
                <c:pt idx="4269">
                  <c:v>3.2527899230769484E-8</c:v>
                </c:pt>
                <c:pt idx="4270">
                  <c:v>3.2492978148148443E-8</c:v>
                </c:pt>
                <c:pt idx="4271">
                  <c:v>3.2561443392857357E-8</c:v>
                </c:pt>
                <c:pt idx="4272">
                  <c:v>3.2513105636364033E-8</c:v>
                </c:pt>
                <c:pt idx="4273">
                  <c:v>3.2548611052631836E-8</c:v>
                </c:pt>
                <c:pt idx="4274">
                  <c:v>3.2538050000000271E-8</c:v>
                </c:pt>
                <c:pt idx="4275">
                  <c:v>3.2545673962264551E-8</c:v>
                </c:pt>
                <c:pt idx="4276">
                  <c:v>3.2574821730769527E-8</c:v>
                </c:pt>
                <c:pt idx="4277">
                  <c:v>3.2540975384615786E-8</c:v>
                </c:pt>
                <c:pt idx="4278">
                  <c:v>3.2560192142857397E-8</c:v>
                </c:pt>
                <c:pt idx="4279">
                  <c:v>3.2578585535714584E-8</c:v>
                </c:pt>
                <c:pt idx="4280">
                  <c:v>3.256944754717022E-8</c:v>
                </c:pt>
                <c:pt idx="4281">
                  <c:v>3.2573014000000365E-8</c:v>
                </c:pt>
                <c:pt idx="4282">
                  <c:v>3.2538764464286004E-8</c:v>
                </c:pt>
                <c:pt idx="4283">
                  <c:v>3.2556621428571725E-8</c:v>
                </c:pt>
                <c:pt idx="4284">
                  <c:v>3.2531286909091227E-8</c:v>
                </c:pt>
                <c:pt idx="4285">
                  <c:v>3.255095660377395E-8</c:v>
                </c:pt>
                <c:pt idx="4286">
                  <c:v>3.2580975769231139E-8</c:v>
                </c:pt>
                <c:pt idx="4287">
                  <c:v>3.2553346666667086E-8</c:v>
                </c:pt>
                <c:pt idx="4288">
                  <c:v>3.2544741272727587E-8</c:v>
                </c:pt>
                <c:pt idx="4289">
                  <c:v>3.2514479464285989E-8</c:v>
                </c:pt>
                <c:pt idx="4290">
                  <c:v>3.2547421111111385E-8</c:v>
                </c:pt>
                <c:pt idx="4291">
                  <c:v>3.2497899615384982E-8</c:v>
                </c:pt>
                <c:pt idx="4292">
                  <c:v>3.2530014909091218E-8</c:v>
                </c:pt>
                <c:pt idx="4293">
                  <c:v>3.2545468000000313E-8</c:v>
                </c:pt>
                <c:pt idx="4294">
                  <c:v>3.2539468363636632E-8</c:v>
                </c:pt>
                <c:pt idx="4295">
                  <c:v>3.2566051320754915E-8</c:v>
                </c:pt>
                <c:pt idx="4296">
                  <c:v>3.2539105454545879E-8</c:v>
                </c:pt>
                <c:pt idx="4297">
                  <c:v>3.2521467818182082E-8</c:v>
                </c:pt>
                <c:pt idx="4298">
                  <c:v>3.2535297924528731E-8</c:v>
                </c:pt>
                <c:pt idx="4299">
                  <c:v>3.2558881509434227E-8</c:v>
                </c:pt>
                <c:pt idx="4300">
                  <c:v>3.2558377090909509E-8</c:v>
                </c:pt>
                <c:pt idx="4301">
                  <c:v>3.2584478928571749E-8</c:v>
                </c:pt>
                <c:pt idx="4302">
                  <c:v>3.2543598490566365E-8</c:v>
                </c:pt>
                <c:pt idx="4303">
                  <c:v>3.2562742363636646E-8</c:v>
                </c:pt>
                <c:pt idx="4304">
                  <c:v>3.2561386078431645E-8</c:v>
                </c:pt>
                <c:pt idx="4305">
                  <c:v>3.2574558181818471E-8</c:v>
                </c:pt>
                <c:pt idx="4306">
                  <c:v>3.2565704827586487E-8</c:v>
                </c:pt>
                <c:pt idx="4307">
                  <c:v>3.2573668076923593E-8</c:v>
                </c:pt>
                <c:pt idx="4308">
                  <c:v>3.2564014727273028E-8</c:v>
                </c:pt>
                <c:pt idx="4309">
                  <c:v>3.2590591538461812E-8</c:v>
                </c:pt>
                <c:pt idx="4310">
                  <c:v>3.2570195636364053E-8</c:v>
                </c:pt>
                <c:pt idx="4311">
                  <c:v>3.2536443571428927E-8</c:v>
                </c:pt>
                <c:pt idx="4312">
                  <c:v>3.2569636415094699E-8</c:v>
                </c:pt>
                <c:pt idx="4313">
                  <c:v>3.256464370370401E-8</c:v>
                </c:pt>
                <c:pt idx="4314">
                  <c:v>3.2591813200000382E-8</c:v>
                </c:pt>
                <c:pt idx="4315">
                  <c:v>3.2634828518518914E-8</c:v>
                </c:pt>
                <c:pt idx="4316">
                  <c:v>3.2578961228070537E-8</c:v>
                </c:pt>
                <c:pt idx="4317">
                  <c:v>3.2584012909091233E-8</c:v>
                </c:pt>
                <c:pt idx="4318">
                  <c:v>3.2608902407407819E-8</c:v>
                </c:pt>
                <c:pt idx="4319">
                  <c:v>3.2612559272727547E-8</c:v>
                </c:pt>
                <c:pt idx="4320">
                  <c:v>3.2621067192982768E-8</c:v>
                </c:pt>
                <c:pt idx="4321">
                  <c:v>3.2621105090909474E-8</c:v>
                </c:pt>
                <c:pt idx="4322">
                  <c:v>3.2527031228070507E-8</c:v>
                </c:pt>
                <c:pt idx="4323">
                  <c:v>3.2596741636363959E-8</c:v>
                </c:pt>
                <c:pt idx="4324">
                  <c:v>3.2566552500000259E-8</c:v>
                </c:pt>
                <c:pt idx="4325">
                  <c:v>3.2621263035714674E-8</c:v>
                </c:pt>
                <c:pt idx="4326">
                  <c:v>3.2591621964285945E-8</c:v>
                </c:pt>
                <c:pt idx="4327">
                  <c:v>3.2617871785714793E-8</c:v>
                </c:pt>
                <c:pt idx="4328">
                  <c:v>3.2608315849057E-8</c:v>
                </c:pt>
                <c:pt idx="4329">
                  <c:v>3.2591582941176772E-8</c:v>
                </c:pt>
                <c:pt idx="4330">
                  <c:v>3.2597031754386234E-8</c:v>
                </c:pt>
                <c:pt idx="4331">
                  <c:v>3.2609636415094798E-8</c:v>
                </c:pt>
                <c:pt idx="4332">
                  <c:v>3.2571943684211047E-8</c:v>
                </c:pt>
                <c:pt idx="4333">
                  <c:v>3.2612279811321152E-8</c:v>
                </c:pt>
                <c:pt idx="4334">
                  <c:v>3.2616745000000392E-8</c:v>
                </c:pt>
                <c:pt idx="4335">
                  <c:v>3.2601311111111564E-8</c:v>
                </c:pt>
                <c:pt idx="4336">
                  <c:v>3.2623221132075784E-8</c:v>
                </c:pt>
                <c:pt idx="4337">
                  <c:v>3.2565108679245669E-8</c:v>
                </c:pt>
                <c:pt idx="4338">
                  <c:v>3.2653409245283307E-8</c:v>
                </c:pt>
                <c:pt idx="4339">
                  <c:v>3.2581865370370801E-8</c:v>
                </c:pt>
                <c:pt idx="4340">
                  <c:v>3.2577692321428949E-8</c:v>
                </c:pt>
                <c:pt idx="4341">
                  <c:v>3.2604399649123206E-8</c:v>
                </c:pt>
                <c:pt idx="4342">
                  <c:v>3.2578585535714584E-8</c:v>
                </c:pt>
                <c:pt idx="4343">
                  <c:v>3.2584821538461812E-8</c:v>
                </c:pt>
                <c:pt idx="4344">
                  <c:v>3.2582605555555925E-8</c:v>
                </c:pt>
                <c:pt idx="4345">
                  <c:v>3.2607050555555951E-8</c:v>
                </c:pt>
                <c:pt idx="4346">
                  <c:v>3.2602089056604097E-8</c:v>
                </c:pt>
                <c:pt idx="4347">
                  <c:v>3.2614542452830554E-8</c:v>
                </c:pt>
                <c:pt idx="4348">
                  <c:v>3.2605627543860087E-8</c:v>
                </c:pt>
                <c:pt idx="4349">
                  <c:v>3.2595486037736017E-8</c:v>
                </c:pt>
                <c:pt idx="4350">
                  <c:v>3.2592466792452984E-8</c:v>
                </c:pt>
                <c:pt idx="4351">
                  <c:v>3.260069169491555E-8</c:v>
                </c:pt>
                <c:pt idx="4352">
                  <c:v>3.2591900943396497E-8</c:v>
                </c:pt>
                <c:pt idx="4353">
                  <c:v>3.2615296603774031E-8</c:v>
                </c:pt>
                <c:pt idx="4354">
                  <c:v>3.2586263750000339E-8</c:v>
                </c:pt>
                <c:pt idx="4355">
                  <c:v>3.2600578113207905E-8</c:v>
                </c:pt>
                <c:pt idx="4356">
                  <c:v>3.2638346666667123E-8</c:v>
                </c:pt>
                <c:pt idx="4357">
                  <c:v>3.2585568703704086E-8</c:v>
                </c:pt>
                <c:pt idx="4358">
                  <c:v>3.2628585714286001E-8</c:v>
                </c:pt>
                <c:pt idx="4359">
                  <c:v>3.2587749433962583E-8</c:v>
                </c:pt>
                <c:pt idx="4360">
                  <c:v>3.2613150588235706E-8</c:v>
                </c:pt>
                <c:pt idx="4361">
                  <c:v>3.2573860192307984E-8</c:v>
                </c:pt>
                <c:pt idx="4362">
                  <c:v>3.2590014339622863E-8</c:v>
                </c:pt>
                <c:pt idx="4363">
                  <c:v>3.2578377272727695E-8</c:v>
                </c:pt>
                <c:pt idx="4364">
                  <c:v>3.259866865384641E-8</c:v>
                </c:pt>
                <c:pt idx="4365">
                  <c:v>3.2614223508772284E-8</c:v>
                </c:pt>
                <c:pt idx="4366">
                  <c:v>3.2616978571428986E-8</c:v>
                </c:pt>
                <c:pt idx="4367">
                  <c:v>3.2572047288136006E-8</c:v>
                </c:pt>
                <c:pt idx="4368">
                  <c:v>3.2599105454545855E-8</c:v>
                </c:pt>
                <c:pt idx="4369">
                  <c:v>3.25782901724142E-8</c:v>
                </c:pt>
                <c:pt idx="4370">
                  <c:v>3.2595296603774015E-8</c:v>
                </c:pt>
                <c:pt idx="4371">
                  <c:v>3.258304910714317E-8</c:v>
                </c:pt>
                <c:pt idx="4372">
                  <c:v>3.2595013275862414E-8</c:v>
                </c:pt>
                <c:pt idx="4373">
                  <c:v>3.2582376363636658E-8</c:v>
                </c:pt>
                <c:pt idx="4374">
                  <c:v>3.2600189824561704E-8</c:v>
                </c:pt>
                <c:pt idx="4375">
                  <c:v>3.2595650727273074E-8</c:v>
                </c:pt>
                <c:pt idx="4376">
                  <c:v>3.2617649818182104E-8</c:v>
                </c:pt>
                <c:pt idx="4377">
                  <c:v>3.269751403846183E-8</c:v>
                </c:pt>
                <c:pt idx="4378">
                  <c:v>3.2682870535714723E-8</c:v>
                </c:pt>
                <c:pt idx="4379">
                  <c:v>3.2647156428571862E-8</c:v>
                </c:pt>
                <c:pt idx="4380">
                  <c:v>3.2625700392157124E-8</c:v>
                </c:pt>
                <c:pt idx="4381">
                  <c:v>3.2648346851852201E-8</c:v>
                </c:pt>
                <c:pt idx="4382">
                  <c:v>3.2660399038461828E-8</c:v>
                </c:pt>
                <c:pt idx="4383">
                  <c:v>3.2616552692307943E-8</c:v>
                </c:pt>
                <c:pt idx="4384">
                  <c:v>3.2591901509434324E-8</c:v>
                </c:pt>
                <c:pt idx="4385">
                  <c:v>3.264462903846181E-8</c:v>
                </c:pt>
                <c:pt idx="4386">
                  <c:v>3.2528347222222614E-8</c:v>
                </c:pt>
                <c:pt idx="4387">
                  <c:v>3.2633831090909494E-8</c:v>
                </c:pt>
                <c:pt idx="4388">
                  <c:v>3.2592322884615801E-8</c:v>
                </c:pt>
                <c:pt idx="4389">
                  <c:v>3.2637156607143231E-8</c:v>
                </c:pt>
                <c:pt idx="4390">
                  <c:v>3.2621650727273096E-8</c:v>
                </c:pt>
                <c:pt idx="4391">
                  <c:v>3.2583468727273128E-8</c:v>
                </c:pt>
                <c:pt idx="4392">
                  <c:v>3.2576443750000306E-8</c:v>
                </c:pt>
                <c:pt idx="4393">
                  <c:v>3.2616936538461855E-8</c:v>
                </c:pt>
                <c:pt idx="4394">
                  <c:v>3.2597422037037256E-8</c:v>
                </c:pt>
                <c:pt idx="4395">
                  <c:v>3.2584414000000267E-8</c:v>
                </c:pt>
                <c:pt idx="4396">
                  <c:v>3.2636923454545833E-8</c:v>
                </c:pt>
                <c:pt idx="4397">
                  <c:v>3.2644478035714652E-8</c:v>
                </c:pt>
                <c:pt idx="4398">
                  <c:v>3.2652088867924884E-8</c:v>
                </c:pt>
                <c:pt idx="4399">
                  <c:v>3.2597832363636662E-8</c:v>
                </c:pt>
                <c:pt idx="4400">
                  <c:v>3.2601310000000471E-8</c:v>
                </c:pt>
              </c:numCache>
            </c:numRef>
          </c:yVal>
        </c:ser>
        <c:ser>
          <c:idx val="1"/>
          <c:order val="1"/>
          <c:tx>
            <c:v>IG exit port</c:v>
          </c:tx>
          <c:marker>
            <c:symbol val="none"/>
          </c:marker>
          <c:xVal>
            <c:numRef>
              <c:f>IG2_PdownF!$B$2:$B$4402</c:f>
              <c:numCache>
                <c:formatCode>General</c:formatCode>
                <c:ptCount val="4401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  <c:pt idx="26">
                  <c:v>28</c:v>
                </c:pt>
                <c:pt idx="27">
                  <c:v>29</c:v>
                </c:pt>
                <c:pt idx="28">
                  <c:v>30</c:v>
                </c:pt>
                <c:pt idx="29">
                  <c:v>31</c:v>
                </c:pt>
                <c:pt idx="30">
                  <c:v>32</c:v>
                </c:pt>
                <c:pt idx="31">
                  <c:v>33</c:v>
                </c:pt>
                <c:pt idx="32">
                  <c:v>34</c:v>
                </c:pt>
                <c:pt idx="33">
                  <c:v>35</c:v>
                </c:pt>
                <c:pt idx="34">
                  <c:v>36</c:v>
                </c:pt>
                <c:pt idx="35">
                  <c:v>37</c:v>
                </c:pt>
                <c:pt idx="36">
                  <c:v>38</c:v>
                </c:pt>
                <c:pt idx="37">
                  <c:v>39</c:v>
                </c:pt>
                <c:pt idx="38">
                  <c:v>40</c:v>
                </c:pt>
                <c:pt idx="39">
                  <c:v>41</c:v>
                </c:pt>
                <c:pt idx="40">
                  <c:v>42</c:v>
                </c:pt>
                <c:pt idx="41">
                  <c:v>43</c:v>
                </c:pt>
                <c:pt idx="42">
                  <c:v>44</c:v>
                </c:pt>
                <c:pt idx="43">
                  <c:v>45</c:v>
                </c:pt>
                <c:pt idx="44">
                  <c:v>46</c:v>
                </c:pt>
                <c:pt idx="45">
                  <c:v>47</c:v>
                </c:pt>
                <c:pt idx="46">
                  <c:v>48</c:v>
                </c:pt>
                <c:pt idx="47">
                  <c:v>49</c:v>
                </c:pt>
                <c:pt idx="48">
                  <c:v>50</c:v>
                </c:pt>
                <c:pt idx="49">
                  <c:v>51</c:v>
                </c:pt>
                <c:pt idx="50">
                  <c:v>52</c:v>
                </c:pt>
                <c:pt idx="51">
                  <c:v>53</c:v>
                </c:pt>
                <c:pt idx="52">
                  <c:v>54</c:v>
                </c:pt>
                <c:pt idx="53">
                  <c:v>55</c:v>
                </c:pt>
                <c:pt idx="54">
                  <c:v>56</c:v>
                </c:pt>
                <c:pt idx="55">
                  <c:v>57</c:v>
                </c:pt>
                <c:pt idx="56">
                  <c:v>58</c:v>
                </c:pt>
                <c:pt idx="57">
                  <c:v>59</c:v>
                </c:pt>
                <c:pt idx="58">
                  <c:v>60</c:v>
                </c:pt>
                <c:pt idx="59">
                  <c:v>61</c:v>
                </c:pt>
                <c:pt idx="60">
                  <c:v>62</c:v>
                </c:pt>
                <c:pt idx="61">
                  <c:v>63</c:v>
                </c:pt>
                <c:pt idx="62">
                  <c:v>64</c:v>
                </c:pt>
                <c:pt idx="63">
                  <c:v>65</c:v>
                </c:pt>
                <c:pt idx="64">
                  <c:v>66</c:v>
                </c:pt>
                <c:pt idx="65">
                  <c:v>67</c:v>
                </c:pt>
                <c:pt idx="66">
                  <c:v>68</c:v>
                </c:pt>
                <c:pt idx="67">
                  <c:v>69</c:v>
                </c:pt>
                <c:pt idx="68">
                  <c:v>70</c:v>
                </c:pt>
                <c:pt idx="69">
                  <c:v>71</c:v>
                </c:pt>
                <c:pt idx="70">
                  <c:v>72</c:v>
                </c:pt>
                <c:pt idx="71">
                  <c:v>73</c:v>
                </c:pt>
                <c:pt idx="72">
                  <c:v>74</c:v>
                </c:pt>
                <c:pt idx="73">
                  <c:v>75</c:v>
                </c:pt>
                <c:pt idx="74">
                  <c:v>76</c:v>
                </c:pt>
                <c:pt idx="75">
                  <c:v>77</c:v>
                </c:pt>
                <c:pt idx="76">
                  <c:v>78</c:v>
                </c:pt>
                <c:pt idx="77">
                  <c:v>79</c:v>
                </c:pt>
                <c:pt idx="78">
                  <c:v>80</c:v>
                </c:pt>
                <c:pt idx="79">
                  <c:v>81</c:v>
                </c:pt>
                <c:pt idx="80">
                  <c:v>82</c:v>
                </c:pt>
                <c:pt idx="81">
                  <c:v>83</c:v>
                </c:pt>
                <c:pt idx="82">
                  <c:v>84</c:v>
                </c:pt>
                <c:pt idx="83">
                  <c:v>85</c:v>
                </c:pt>
                <c:pt idx="84">
                  <c:v>86</c:v>
                </c:pt>
                <c:pt idx="85">
                  <c:v>87</c:v>
                </c:pt>
                <c:pt idx="86">
                  <c:v>88</c:v>
                </c:pt>
                <c:pt idx="87">
                  <c:v>89</c:v>
                </c:pt>
                <c:pt idx="88">
                  <c:v>90</c:v>
                </c:pt>
                <c:pt idx="89">
                  <c:v>91</c:v>
                </c:pt>
                <c:pt idx="90">
                  <c:v>92</c:v>
                </c:pt>
                <c:pt idx="91">
                  <c:v>93</c:v>
                </c:pt>
                <c:pt idx="92">
                  <c:v>94</c:v>
                </c:pt>
                <c:pt idx="93">
                  <c:v>95</c:v>
                </c:pt>
                <c:pt idx="94">
                  <c:v>96</c:v>
                </c:pt>
                <c:pt idx="95">
                  <c:v>97</c:v>
                </c:pt>
                <c:pt idx="96">
                  <c:v>98</c:v>
                </c:pt>
                <c:pt idx="97">
                  <c:v>99</c:v>
                </c:pt>
                <c:pt idx="98">
                  <c:v>100</c:v>
                </c:pt>
                <c:pt idx="99">
                  <c:v>101</c:v>
                </c:pt>
                <c:pt idx="100">
                  <c:v>102</c:v>
                </c:pt>
                <c:pt idx="101">
                  <c:v>103</c:v>
                </c:pt>
                <c:pt idx="102">
                  <c:v>104</c:v>
                </c:pt>
                <c:pt idx="103">
                  <c:v>105</c:v>
                </c:pt>
                <c:pt idx="104">
                  <c:v>106</c:v>
                </c:pt>
                <c:pt idx="105">
                  <c:v>107</c:v>
                </c:pt>
                <c:pt idx="106">
                  <c:v>108</c:v>
                </c:pt>
                <c:pt idx="107">
                  <c:v>109</c:v>
                </c:pt>
                <c:pt idx="108">
                  <c:v>110</c:v>
                </c:pt>
                <c:pt idx="109">
                  <c:v>111</c:v>
                </c:pt>
                <c:pt idx="110">
                  <c:v>112</c:v>
                </c:pt>
                <c:pt idx="111">
                  <c:v>113</c:v>
                </c:pt>
                <c:pt idx="112">
                  <c:v>114</c:v>
                </c:pt>
                <c:pt idx="113">
                  <c:v>115</c:v>
                </c:pt>
                <c:pt idx="114">
                  <c:v>116</c:v>
                </c:pt>
                <c:pt idx="115">
                  <c:v>117</c:v>
                </c:pt>
                <c:pt idx="116">
                  <c:v>118</c:v>
                </c:pt>
                <c:pt idx="117">
                  <c:v>119</c:v>
                </c:pt>
                <c:pt idx="118">
                  <c:v>120</c:v>
                </c:pt>
                <c:pt idx="119">
                  <c:v>121</c:v>
                </c:pt>
                <c:pt idx="120">
                  <c:v>122</c:v>
                </c:pt>
                <c:pt idx="121">
                  <c:v>123</c:v>
                </c:pt>
                <c:pt idx="122">
                  <c:v>124</c:v>
                </c:pt>
                <c:pt idx="123">
                  <c:v>125</c:v>
                </c:pt>
                <c:pt idx="124">
                  <c:v>126</c:v>
                </c:pt>
                <c:pt idx="125">
                  <c:v>127</c:v>
                </c:pt>
                <c:pt idx="126">
                  <c:v>128</c:v>
                </c:pt>
                <c:pt idx="127">
                  <c:v>129</c:v>
                </c:pt>
                <c:pt idx="128">
                  <c:v>130</c:v>
                </c:pt>
                <c:pt idx="129">
                  <c:v>131</c:v>
                </c:pt>
                <c:pt idx="130">
                  <c:v>132</c:v>
                </c:pt>
                <c:pt idx="131">
                  <c:v>133</c:v>
                </c:pt>
                <c:pt idx="132">
                  <c:v>134</c:v>
                </c:pt>
                <c:pt idx="133">
                  <c:v>135</c:v>
                </c:pt>
                <c:pt idx="134">
                  <c:v>136</c:v>
                </c:pt>
                <c:pt idx="135">
                  <c:v>137</c:v>
                </c:pt>
                <c:pt idx="136">
                  <c:v>138</c:v>
                </c:pt>
                <c:pt idx="137">
                  <c:v>139</c:v>
                </c:pt>
                <c:pt idx="138">
                  <c:v>140</c:v>
                </c:pt>
                <c:pt idx="139">
                  <c:v>141</c:v>
                </c:pt>
                <c:pt idx="140">
                  <c:v>142</c:v>
                </c:pt>
                <c:pt idx="141">
                  <c:v>143</c:v>
                </c:pt>
                <c:pt idx="142">
                  <c:v>144</c:v>
                </c:pt>
                <c:pt idx="143">
                  <c:v>145</c:v>
                </c:pt>
                <c:pt idx="144">
                  <c:v>146</c:v>
                </c:pt>
                <c:pt idx="145">
                  <c:v>147</c:v>
                </c:pt>
                <c:pt idx="146">
                  <c:v>148</c:v>
                </c:pt>
                <c:pt idx="147">
                  <c:v>149</c:v>
                </c:pt>
                <c:pt idx="148">
                  <c:v>150</c:v>
                </c:pt>
                <c:pt idx="149">
                  <c:v>151</c:v>
                </c:pt>
                <c:pt idx="150">
                  <c:v>152</c:v>
                </c:pt>
                <c:pt idx="151">
                  <c:v>153</c:v>
                </c:pt>
                <c:pt idx="152">
                  <c:v>154</c:v>
                </c:pt>
                <c:pt idx="153">
                  <c:v>155</c:v>
                </c:pt>
                <c:pt idx="154">
                  <c:v>156</c:v>
                </c:pt>
                <c:pt idx="155">
                  <c:v>157</c:v>
                </c:pt>
                <c:pt idx="156">
                  <c:v>158</c:v>
                </c:pt>
                <c:pt idx="157">
                  <c:v>159</c:v>
                </c:pt>
                <c:pt idx="158">
                  <c:v>160</c:v>
                </c:pt>
                <c:pt idx="159">
                  <c:v>161</c:v>
                </c:pt>
                <c:pt idx="160">
                  <c:v>162</c:v>
                </c:pt>
                <c:pt idx="161">
                  <c:v>163</c:v>
                </c:pt>
                <c:pt idx="162">
                  <c:v>164</c:v>
                </c:pt>
                <c:pt idx="163">
                  <c:v>165</c:v>
                </c:pt>
                <c:pt idx="164">
                  <c:v>166</c:v>
                </c:pt>
                <c:pt idx="165">
                  <c:v>167</c:v>
                </c:pt>
                <c:pt idx="166">
                  <c:v>168</c:v>
                </c:pt>
                <c:pt idx="167">
                  <c:v>169</c:v>
                </c:pt>
                <c:pt idx="168">
                  <c:v>170</c:v>
                </c:pt>
                <c:pt idx="169">
                  <c:v>171</c:v>
                </c:pt>
                <c:pt idx="170">
                  <c:v>172</c:v>
                </c:pt>
                <c:pt idx="171">
                  <c:v>173</c:v>
                </c:pt>
                <c:pt idx="172">
                  <c:v>174</c:v>
                </c:pt>
                <c:pt idx="173">
                  <c:v>175</c:v>
                </c:pt>
                <c:pt idx="174">
                  <c:v>176</c:v>
                </c:pt>
                <c:pt idx="175">
                  <c:v>177</c:v>
                </c:pt>
                <c:pt idx="176">
                  <c:v>178</c:v>
                </c:pt>
                <c:pt idx="177">
                  <c:v>179</c:v>
                </c:pt>
                <c:pt idx="178">
                  <c:v>180</c:v>
                </c:pt>
                <c:pt idx="179">
                  <c:v>181</c:v>
                </c:pt>
                <c:pt idx="180">
                  <c:v>182</c:v>
                </c:pt>
                <c:pt idx="181">
                  <c:v>183</c:v>
                </c:pt>
                <c:pt idx="182">
                  <c:v>184</c:v>
                </c:pt>
                <c:pt idx="183">
                  <c:v>185</c:v>
                </c:pt>
                <c:pt idx="184">
                  <c:v>186</c:v>
                </c:pt>
                <c:pt idx="185">
                  <c:v>187</c:v>
                </c:pt>
                <c:pt idx="186">
                  <c:v>188</c:v>
                </c:pt>
                <c:pt idx="187">
                  <c:v>189</c:v>
                </c:pt>
                <c:pt idx="188">
                  <c:v>190</c:v>
                </c:pt>
                <c:pt idx="189">
                  <c:v>191</c:v>
                </c:pt>
                <c:pt idx="190">
                  <c:v>192</c:v>
                </c:pt>
                <c:pt idx="191">
                  <c:v>193</c:v>
                </c:pt>
                <c:pt idx="192">
                  <c:v>194</c:v>
                </c:pt>
                <c:pt idx="193">
                  <c:v>195</c:v>
                </c:pt>
                <c:pt idx="194">
                  <c:v>196</c:v>
                </c:pt>
                <c:pt idx="195">
                  <c:v>197</c:v>
                </c:pt>
                <c:pt idx="196">
                  <c:v>198</c:v>
                </c:pt>
                <c:pt idx="197">
                  <c:v>199</c:v>
                </c:pt>
                <c:pt idx="198">
                  <c:v>200</c:v>
                </c:pt>
                <c:pt idx="199">
                  <c:v>201</c:v>
                </c:pt>
                <c:pt idx="200">
                  <c:v>202</c:v>
                </c:pt>
                <c:pt idx="201">
                  <c:v>203</c:v>
                </c:pt>
                <c:pt idx="202">
                  <c:v>204</c:v>
                </c:pt>
                <c:pt idx="203">
                  <c:v>205</c:v>
                </c:pt>
                <c:pt idx="204">
                  <c:v>206</c:v>
                </c:pt>
                <c:pt idx="205">
                  <c:v>207</c:v>
                </c:pt>
                <c:pt idx="206">
                  <c:v>208</c:v>
                </c:pt>
                <c:pt idx="207">
                  <c:v>209</c:v>
                </c:pt>
                <c:pt idx="208">
                  <c:v>210</c:v>
                </c:pt>
                <c:pt idx="209">
                  <c:v>211</c:v>
                </c:pt>
                <c:pt idx="210">
                  <c:v>212</c:v>
                </c:pt>
                <c:pt idx="211">
                  <c:v>213</c:v>
                </c:pt>
                <c:pt idx="212">
                  <c:v>214</c:v>
                </c:pt>
                <c:pt idx="213">
                  <c:v>215</c:v>
                </c:pt>
                <c:pt idx="214">
                  <c:v>216</c:v>
                </c:pt>
                <c:pt idx="215">
                  <c:v>217</c:v>
                </c:pt>
                <c:pt idx="216">
                  <c:v>218</c:v>
                </c:pt>
                <c:pt idx="217">
                  <c:v>219</c:v>
                </c:pt>
                <c:pt idx="218">
                  <c:v>220</c:v>
                </c:pt>
                <c:pt idx="219">
                  <c:v>221</c:v>
                </c:pt>
                <c:pt idx="220">
                  <c:v>222</c:v>
                </c:pt>
                <c:pt idx="221">
                  <c:v>223</c:v>
                </c:pt>
                <c:pt idx="222">
                  <c:v>224</c:v>
                </c:pt>
                <c:pt idx="223">
                  <c:v>225</c:v>
                </c:pt>
                <c:pt idx="224">
                  <c:v>226</c:v>
                </c:pt>
                <c:pt idx="225">
                  <c:v>227</c:v>
                </c:pt>
                <c:pt idx="226">
                  <c:v>228</c:v>
                </c:pt>
                <c:pt idx="227">
                  <c:v>229</c:v>
                </c:pt>
                <c:pt idx="228">
                  <c:v>230</c:v>
                </c:pt>
                <c:pt idx="229">
                  <c:v>231</c:v>
                </c:pt>
                <c:pt idx="230">
                  <c:v>232</c:v>
                </c:pt>
                <c:pt idx="231">
                  <c:v>233</c:v>
                </c:pt>
                <c:pt idx="232">
                  <c:v>234</c:v>
                </c:pt>
                <c:pt idx="233">
                  <c:v>235</c:v>
                </c:pt>
                <c:pt idx="234">
                  <c:v>236</c:v>
                </c:pt>
                <c:pt idx="235">
                  <c:v>237</c:v>
                </c:pt>
                <c:pt idx="236">
                  <c:v>238</c:v>
                </c:pt>
                <c:pt idx="237">
                  <c:v>239</c:v>
                </c:pt>
                <c:pt idx="238">
                  <c:v>240</c:v>
                </c:pt>
                <c:pt idx="239">
                  <c:v>241</c:v>
                </c:pt>
                <c:pt idx="240">
                  <c:v>242</c:v>
                </c:pt>
                <c:pt idx="241">
                  <c:v>243</c:v>
                </c:pt>
                <c:pt idx="242">
                  <c:v>244</c:v>
                </c:pt>
                <c:pt idx="243">
                  <c:v>245</c:v>
                </c:pt>
                <c:pt idx="244">
                  <c:v>246</c:v>
                </c:pt>
                <c:pt idx="245">
                  <c:v>247</c:v>
                </c:pt>
                <c:pt idx="246">
                  <c:v>248</c:v>
                </c:pt>
                <c:pt idx="247">
                  <c:v>249</c:v>
                </c:pt>
                <c:pt idx="248">
                  <c:v>250</c:v>
                </c:pt>
                <c:pt idx="249">
                  <c:v>251</c:v>
                </c:pt>
                <c:pt idx="250">
                  <c:v>252</c:v>
                </c:pt>
                <c:pt idx="251">
                  <c:v>253</c:v>
                </c:pt>
                <c:pt idx="252">
                  <c:v>254</c:v>
                </c:pt>
                <c:pt idx="253">
                  <c:v>255</c:v>
                </c:pt>
                <c:pt idx="254">
                  <c:v>256</c:v>
                </c:pt>
                <c:pt idx="255">
                  <c:v>257</c:v>
                </c:pt>
                <c:pt idx="256">
                  <c:v>258</c:v>
                </c:pt>
                <c:pt idx="257">
                  <c:v>259</c:v>
                </c:pt>
                <c:pt idx="258">
                  <c:v>260</c:v>
                </c:pt>
                <c:pt idx="259">
                  <c:v>261</c:v>
                </c:pt>
                <c:pt idx="260">
                  <c:v>262</c:v>
                </c:pt>
                <c:pt idx="261">
                  <c:v>263</c:v>
                </c:pt>
                <c:pt idx="262">
                  <c:v>264</c:v>
                </c:pt>
                <c:pt idx="263">
                  <c:v>265</c:v>
                </c:pt>
                <c:pt idx="264">
                  <c:v>266</c:v>
                </c:pt>
                <c:pt idx="265">
                  <c:v>267</c:v>
                </c:pt>
                <c:pt idx="266">
                  <c:v>268</c:v>
                </c:pt>
                <c:pt idx="267">
                  <c:v>269</c:v>
                </c:pt>
                <c:pt idx="268">
                  <c:v>270</c:v>
                </c:pt>
                <c:pt idx="269">
                  <c:v>271</c:v>
                </c:pt>
                <c:pt idx="270">
                  <c:v>272</c:v>
                </c:pt>
                <c:pt idx="271">
                  <c:v>273</c:v>
                </c:pt>
                <c:pt idx="272">
                  <c:v>274</c:v>
                </c:pt>
                <c:pt idx="273">
                  <c:v>275</c:v>
                </c:pt>
                <c:pt idx="274">
                  <c:v>276</c:v>
                </c:pt>
                <c:pt idx="275">
                  <c:v>277</c:v>
                </c:pt>
                <c:pt idx="276">
                  <c:v>278</c:v>
                </c:pt>
                <c:pt idx="277">
                  <c:v>279</c:v>
                </c:pt>
                <c:pt idx="278">
                  <c:v>280</c:v>
                </c:pt>
                <c:pt idx="279">
                  <c:v>281</c:v>
                </c:pt>
                <c:pt idx="280">
                  <c:v>282</c:v>
                </c:pt>
                <c:pt idx="281">
                  <c:v>283</c:v>
                </c:pt>
                <c:pt idx="282">
                  <c:v>284</c:v>
                </c:pt>
                <c:pt idx="283">
                  <c:v>285</c:v>
                </c:pt>
                <c:pt idx="284">
                  <c:v>286</c:v>
                </c:pt>
                <c:pt idx="285">
                  <c:v>287</c:v>
                </c:pt>
                <c:pt idx="286">
                  <c:v>288</c:v>
                </c:pt>
                <c:pt idx="287">
                  <c:v>289</c:v>
                </c:pt>
                <c:pt idx="288">
                  <c:v>290</c:v>
                </c:pt>
                <c:pt idx="289">
                  <c:v>291</c:v>
                </c:pt>
                <c:pt idx="290">
                  <c:v>292</c:v>
                </c:pt>
                <c:pt idx="291">
                  <c:v>293</c:v>
                </c:pt>
                <c:pt idx="292">
                  <c:v>294</c:v>
                </c:pt>
                <c:pt idx="293">
                  <c:v>295</c:v>
                </c:pt>
                <c:pt idx="294">
                  <c:v>296</c:v>
                </c:pt>
                <c:pt idx="295">
                  <c:v>297</c:v>
                </c:pt>
                <c:pt idx="296">
                  <c:v>298</c:v>
                </c:pt>
                <c:pt idx="297">
                  <c:v>299</c:v>
                </c:pt>
                <c:pt idx="298">
                  <c:v>300</c:v>
                </c:pt>
                <c:pt idx="299">
                  <c:v>301</c:v>
                </c:pt>
                <c:pt idx="300">
                  <c:v>302</c:v>
                </c:pt>
                <c:pt idx="301">
                  <c:v>303</c:v>
                </c:pt>
                <c:pt idx="302">
                  <c:v>304</c:v>
                </c:pt>
                <c:pt idx="303">
                  <c:v>305</c:v>
                </c:pt>
                <c:pt idx="304">
                  <c:v>306</c:v>
                </c:pt>
                <c:pt idx="305">
                  <c:v>307</c:v>
                </c:pt>
                <c:pt idx="306">
                  <c:v>308</c:v>
                </c:pt>
                <c:pt idx="307">
                  <c:v>309</c:v>
                </c:pt>
                <c:pt idx="308">
                  <c:v>310</c:v>
                </c:pt>
                <c:pt idx="309">
                  <c:v>311</c:v>
                </c:pt>
                <c:pt idx="310">
                  <c:v>312</c:v>
                </c:pt>
                <c:pt idx="311">
                  <c:v>313</c:v>
                </c:pt>
                <c:pt idx="312">
                  <c:v>314</c:v>
                </c:pt>
                <c:pt idx="313">
                  <c:v>315</c:v>
                </c:pt>
                <c:pt idx="314">
                  <c:v>316</c:v>
                </c:pt>
                <c:pt idx="315">
                  <c:v>317</c:v>
                </c:pt>
                <c:pt idx="316">
                  <c:v>318</c:v>
                </c:pt>
                <c:pt idx="317">
                  <c:v>319</c:v>
                </c:pt>
                <c:pt idx="318">
                  <c:v>320</c:v>
                </c:pt>
                <c:pt idx="319">
                  <c:v>321</c:v>
                </c:pt>
                <c:pt idx="320">
                  <c:v>322</c:v>
                </c:pt>
                <c:pt idx="321">
                  <c:v>323</c:v>
                </c:pt>
                <c:pt idx="322">
                  <c:v>324</c:v>
                </c:pt>
                <c:pt idx="323">
                  <c:v>325</c:v>
                </c:pt>
                <c:pt idx="324">
                  <c:v>326</c:v>
                </c:pt>
                <c:pt idx="325">
                  <c:v>327</c:v>
                </c:pt>
                <c:pt idx="326">
                  <c:v>328</c:v>
                </c:pt>
                <c:pt idx="327">
                  <c:v>329</c:v>
                </c:pt>
                <c:pt idx="328">
                  <c:v>330</c:v>
                </c:pt>
                <c:pt idx="329">
                  <c:v>331</c:v>
                </c:pt>
                <c:pt idx="330">
                  <c:v>332</c:v>
                </c:pt>
                <c:pt idx="331">
                  <c:v>333</c:v>
                </c:pt>
                <c:pt idx="332">
                  <c:v>334</c:v>
                </c:pt>
                <c:pt idx="333">
                  <c:v>335</c:v>
                </c:pt>
                <c:pt idx="334">
                  <c:v>336</c:v>
                </c:pt>
                <c:pt idx="335">
                  <c:v>337</c:v>
                </c:pt>
                <c:pt idx="336">
                  <c:v>338</c:v>
                </c:pt>
                <c:pt idx="337">
                  <c:v>339</c:v>
                </c:pt>
                <c:pt idx="338">
                  <c:v>340</c:v>
                </c:pt>
                <c:pt idx="339">
                  <c:v>341</c:v>
                </c:pt>
                <c:pt idx="340">
                  <c:v>342</c:v>
                </c:pt>
                <c:pt idx="341">
                  <c:v>343</c:v>
                </c:pt>
                <c:pt idx="342">
                  <c:v>344</c:v>
                </c:pt>
                <c:pt idx="343">
                  <c:v>345</c:v>
                </c:pt>
                <c:pt idx="344">
                  <c:v>346</c:v>
                </c:pt>
                <c:pt idx="345">
                  <c:v>347</c:v>
                </c:pt>
                <c:pt idx="346">
                  <c:v>348</c:v>
                </c:pt>
                <c:pt idx="347">
                  <c:v>349</c:v>
                </c:pt>
                <c:pt idx="348">
                  <c:v>350</c:v>
                </c:pt>
                <c:pt idx="349">
                  <c:v>351</c:v>
                </c:pt>
                <c:pt idx="350">
                  <c:v>352</c:v>
                </c:pt>
                <c:pt idx="351">
                  <c:v>353</c:v>
                </c:pt>
                <c:pt idx="352">
                  <c:v>354</c:v>
                </c:pt>
                <c:pt idx="353">
                  <c:v>355</c:v>
                </c:pt>
                <c:pt idx="354">
                  <c:v>356</c:v>
                </c:pt>
                <c:pt idx="355">
                  <c:v>357</c:v>
                </c:pt>
                <c:pt idx="356">
                  <c:v>358</c:v>
                </c:pt>
                <c:pt idx="357">
                  <c:v>359</c:v>
                </c:pt>
                <c:pt idx="358">
                  <c:v>360</c:v>
                </c:pt>
                <c:pt idx="359">
                  <c:v>361</c:v>
                </c:pt>
                <c:pt idx="360">
                  <c:v>362</c:v>
                </c:pt>
                <c:pt idx="361">
                  <c:v>363</c:v>
                </c:pt>
                <c:pt idx="362">
                  <c:v>364</c:v>
                </c:pt>
                <c:pt idx="363">
                  <c:v>365</c:v>
                </c:pt>
                <c:pt idx="364">
                  <c:v>366</c:v>
                </c:pt>
                <c:pt idx="365">
                  <c:v>367</c:v>
                </c:pt>
                <c:pt idx="366">
                  <c:v>368</c:v>
                </c:pt>
                <c:pt idx="367">
                  <c:v>369</c:v>
                </c:pt>
                <c:pt idx="368">
                  <c:v>370</c:v>
                </c:pt>
                <c:pt idx="369">
                  <c:v>371</c:v>
                </c:pt>
                <c:pt idx="370">
                  <c:v>372</c:v>
                </c:pt>
                <c:pt idx="371">
                  <c:v>373</c:v>
                </c:pt>
                <c:pt idx="372">
                  <c:v>374</c:v>
                </c:pt>
                <c:pt idx="373">
                  <c:v>375</c:v>
                </c:pt>
                <c:pt idx="374">
                  <c:v>376</c:v>
                </c:pt>
                <c:pt idx="375">
                  <c:v>377</c:v>
                </c:pt>
                <c:pt idx="376">
                  <c:v>378</c:v>
                </c:pt>
                <c:pt idx="377">
                  <c:v>379</c:v>
                </c:pt>
                <c:pt idx="378">
                  <c:v>380</c:v>
                </c:pt>
                <c:pt idx="379">
                  <c:v>381</c:v>
                </c:pt>
                <c:pt idx="380">
                  <c:v>382</c:v>
                </c:pt>
                <c:pt idx="381">
                  <c:v>383</c:v>
                </c:pt>
                <c:pt idx="382">
                  <c:v>384</c:v>
                </c:pt>
                <c:pt idx="383">
                  <c:v>385</c:v>
                </c:pt>
                <c:pt idx="384">
                  <c:v>386</c:v>
                </c:pt>
                <c:pt idx="385">
                  <c:v>387</c:v>
                </c:pt>
                <c:pt idx="386">
                  <c:v>388</c:v>
                </c:pt>
                <c:pt idx="387">
                  <c:v>389</c:v>
                </c:pt>
                <c:pt idx="388">
                  <c:v>390</c:v>
                </c:pt>
                <c:pt idx="389">
                  <c:v>391</c:v>
                </c:pt>
                <c:pt idx="390">
                  <c:v>392</c:v>
                </c:pt>
                <c:pt idx="391">
                  <c:v>393</c:v>
                </c:pt>
                <c:pt idx="392">
                  <c:v>394</c:v>
                </c:pt>
                <c:pt idx="393">
                  <c:v>395</c:v>
                </c:pt>
                <c:pt idx="394">
                  <c:v>396</c:v>
                </c:pt>
                <c:pt idx="395">
                  <c:v>397</c:v>
                </c:pt>
                <c:pt idx="396">
                  <c:v>398</c:v>
                </c:pt>
                <c:pt idx="397">
                  <c:v>399</c:v>
                </c:pt>
                <c:pt idx="398">
                  <c:v>400</c:v>
                </c:pt>
                <c:pt idx="399">
                  <c:v>401</c:v>
                </c:pt>
                <c:pt idx="400">
                  <c:v>402</c:v>
                </c:pt>
                <c:pt idx="401">
                  <c:v>403</c:v>
                </c:pt>
                <c:pt idx="402">
                  <c:v>404</c:v>
                </c:pt>
                <c:pt idx="403">
                  <c:v>405</c:v>
                </c:pt>
                <c:pt idx="404">
                  <c:v>406</c:v>
                </c:pt>
                <c:pt idx="405">
                  <c:v>407</c:v>
                </c:pt>
                <c:pt idx="406">
                  <c:v>408</c:v>
                </c:pt>
                <c:pt idx="407">
                  <c:v>409</c:v>
                </c:pt>
                <c:pt idx="408">
                  <c:v>410</c:v>
                </c:pt>
                <c:pt idx="409">
                  <c:v>411</c:v>
                </c:pt>
                <c:pt idx="410">
                  <c:v>412</c:v>
                </c:pt>
                <c:pt idx="411">
                  <c:v>413</c:v>
                </c:pt>
                <c:pt idx="412">
                  <c:v>414</c:v>
                </c:pt>
                <c:pt idx="413">
                  <c:v>415</c:v>
                </c:pt>
                <c:pt idx="414">
                  <c:v>416</c:v>
                </c:pt>
                <c:pt idx="415">
                  <c:v>417</c:v>
                </c:pt>
                <c:pt idx="416">
                  <c:v>418</c:v>
                </c:pt>
                <c:pt idx="417">
                  <c:v>419</c:v>
                </c:pt>
                <c:pt idx="418">
                  <c:v>420</c:v>
                </c:pt>
                <c:pt idx="419">
                  <c:v>421</c:v>
                </c:pt>
                <c:pt idx="420">
                  <c:v>422</c:v>
                </c:pt>
                <c:pt idx="421">
                  <c:v>423</c:v>
                </c:pt>
                <c:pt idx="422">
                  <c:v>424</c:v>
                </c:pt>
                <c:pt idx="423">
                  <c:v>425</c:v>
                </c:pt>
                <c:pt idx="424">
                  <c:v>426</c:v>
                </c:pt>
                <c:pt idx="425">
                  <c:v>427</c:v>
                </c:pt>
                <c:pt idx="426">
                  <c:v>428</c:v>
                </c:pt>
                <c:pt idx="427">
                  <c:v>429</c:v>
                </c:pt>
                <c:pt idx="428">
                  <c:v>430</c:v>
                </c:pt>
                <c:pt idx="429">
                  <c:v>431</c:v>
                </c:pt>
                <c:pt idx="430">
                  <c:v>432</c:v>
                </c:pt>
                <c:pt idx="431">
                  <c:v>433</c:v>
                </c:pt>
                <c:pt idx="432">
                  <c:v>434</c:v>
                </c:pt>
                <c:pt idx="433">
                  <c:v>435</c:v>
                </c:pt>
                <c:pt idx="434">
                  <c:v>436</c:v>
                </c:pt>
                <c:pt idx="435">
                  <c:v>437</c:v>
                </c:pt>
                <c:pt idx="436">
                  <c:v>438</c:v>
                </c:pt>
                <c:pt idx="437">
                  <c:v>439</c:v>
                </c:pt>
                <c:pt idx="438">
                  <c:v>440</c:v>
                </c:pt>
                <c:pt idx="439">
                  <c:v>441</c:v>
                </c:pt>
                <c:pt idx="440">
                  <c:v>442</c:v>
                </c:pt>
                <c:pt idx="441">
                  <c:v>443</c:v>
                </c:pt>
                <c:pt idx="442">
                  <c:v>444</c:v>
                </c:pt>
                <c:pt idx="443">
                  <c:v>445</c:v>
                </c:pt>
                <c:pt idx="444">
                  <c:v>446</c:v>
                </c:pt>
                <c:pt idx="445">
                  <c:v>447</c:v>
                </c:pt>
                <c:pt idx="446">
                  <c:v>448</c:v>
                </c:pt>
                <c:pt idx="447">
                  <c:v>449</c:v>
                </c:pt>
                <c:pt idx="448">
                  <c:v>450</c:v>
                </c:pt>
                <c:pt idx="449">
                  <c:v>451</c:v>
                </c:pt>
                <c:pt idx="450">
                  <c:v>452</c:v>
                </c:pt>
                <c:pt idx="451">
                  <c:v>453</c:v>
                </c:pt>
                <c:pt idx="452">
                  <c:v>454</c:v>
                </c:pt>
                <c:pt idx="453">
                  <c:v>455</c:v>
                </c:pt>
                <c:pt idx="454">
                  <c:v>456</c:v>
                </c:pt>
                <c:pt idx="455">
                  <c:v>457</c:v>
                </c:pt>
                <c:pt idx="456">
                  <c:v>458</c:v>
                </c:pt>
                <c:pt idx="457">
                  <c:v>459</c:v>
                </c:pt>
                <c:pt idx="458">
                  <c:v>460</c:v>
                </c:pt>
                <c:pt idx="459">
                  <c:v>461</c:v>
                </c:pt>
                <c:pt idx="460">
                  <c:v>462</c:v>
                </c:pt>
                <c:pt idx="461">
                  <c:v>463</c:v>
                </c:pt>
                <c:pt idx="462">
                  <c:v>464</c:v>
                </c:pt>
                <c:pt idx="463">
                  <c:v>465</c:v>
                </c:pt>
                <c:pt idx="464">
                  <c:v>466</c:v>
                </c:pt>
                <c:pt idx="465">
                  <c:v>467</c:v>
                </c:pt>
                <c:pt idx="466">
                  <c:v>468</c:v>
                </c:pt>
                <c:pt idx="467">
                  <c:v>469</c:v>
                </c:pt>
                <c:pt idx="468">
                  <c:v>470</c:v>
                </c:pt>
                <c:pt idx="469">
                  <c:v>471</c:v>
                </c:pt>
                <c:pt idx="470">
                  <c:v>472</c:v>
                </c:pt>
                <c:pt idx="471">
                  <c:v>473</c:v>
                </c:pt>
                <c:pt idx="472">
                  <c:v>474</c:v>
                </c:pt>
                <c:pt idx="473">
                  <c:v>475</c:v>
                </c:pt>
                <c:pt idx="474">
                  <c:v>476</c:v>
                </c:pt>
                <c:pt idx="475">
                  <c:v>477</c:v>
                </c:pt>
                <c:pt idx="476">
                  <c:v>478</c:v>
                </c:pt>
                <c:pt idx="477">
                  <c:v>479</c:v>
                </c:pt>
                <c:pt idx="478">
                  <c:v>480</c:v>
                </c:pt>
                <c:pt idx="479">
                  <c:v>481</c:v>
                </c:pt>
                <c:pt idx="480">
                  <c:v>482</c:v>
                </c:pt>
                <c:pt idx="481">
                  <c:v>483</c:v>
                </c:pt>
                <c:pt idx="482">
                  <c:v>484</c:v>
                </c:pt>
                <c:pt idx="483">
                  <c:v>485</c:v>
                </c:pt>
                <c:pt idx="484">
                  <c:v>486</c:v>
                </c:pt>
                <c:pt idx="485">
                  <c:v>487</c:v>
                </c:pt>
                <c:pt idx="486">
                  <c:v>488</c:v>
                </c:pt>
                <c:pt idx="487">
                  <c:v>489</c:v>
                </c:pt>
                <c:pt idx="488">
                  <c:v>490</c:v>
                </c:pt>
                <c:pt idx="489">
                  <c:v>491</c:v>
                </c:pt>
                <c:pt idx="490">
                  <c:v>492</c:v>
                </c:pt>
                <c:pt idx="491">
                  <c:v>493</c:v>
                </c:pt>
                <c:pt idx="492">
                  <c:v>494</c:v>
                </c:pt>
                <c:pt idx="493">
                  <c:v>495</c:v>
                </c:pt>
                <c:pt idx="494">
                  <c:v>496</c:v>
                </c:pt>
                <c:pt idx="495">
                  <c:v>497</c:v>
                </c:pt>
                <c:pt idx="496">
                  <c:v>498</c:v>
                </c:pt>
                <c:pt idx="497">
                  <c:v>499</c:v>
                </c:pt>
                <c:pt idx="498">
                  <c:v>500</c:v>
                </c:pt>
                <c:pt idx="499">
                  <c:v>501</c:v>
                </c:pt>
                <c:pt idx="500">
                  <c:v>502</c:v>
                </c:pt>
                <c:pt idx="501">
                  <c:v>503</c:v>
                </c:pt>
                <c:pt idx="502">
                  <c:v>504</c:v>
                </c:pt>
                <c:pt idx="503">
                  <c:v>505</c:v>
                </c:pt>
                <c:pt idx="504">
                  <c:v>506</c:v>
                </c:pt>
                <c:pt idx="505">
                  <c:v>507</c:v>
                </c:pt>
                <c:pt idx="506">
                  <c:v>508</c:v>
                </c:pt>
                <c:pt idx="507">
                  <c:v>509</c:v>
                </c:pt>
                <c:pt idx="508">
                  <c:v>510</c:v>
                </c:pt>
                <c:pt idx="509">
                  <c:v>511</c:v>
                </c:pt>
                <c:pt idx="510">
                  <c:v>512</c:v>
                </c:pt>
                <c:pt idx="511">
                  <c:v>513</c:v>
                </c:pt>
                <c:pt idx="512">
                  <c:v>514</c:v>
                </c:pt>
                <c:pt idx="513">
                  <c:v>515</c:v>
                </c:pt>
                <c:pt idx="514">
                  <c:v>516</c:v>
                </c:pt>
                <c:pt idx="515">
                  <c:v>517</c:v>
                </c:pt>
                <c:pt idx="516">
                  <c:v>518</c:v>
                </c:pt>
                <c:pt idx="517">
                  <c:v>519</c:v>
                </c:pt>
                <c:pt idx="518">
                  <c:v>520</c:v>
                </c:pt>
                <c:pt idx="519">
                  <c:v>521</c:v>
                </c:pt>
                <c:pt idx="520">
                  <c:v>522</c:v>
                </c:pt>
                <c:pt idx="521">
                  <c:v>523</c:v>
                </c:pt>
                <c:pt idx="522">
                  <c:v>524</c:v>
                </c:pt>
                <c:pt idx="523">
                  <c:v>525</c:v>
                </c:pt>
                <c:pt idx="524">
                  <c:v>526</c:v>
                </c:pt>
                <c:pt idx="525">
                  <c:v>527</c:v>
                </c:pt>
                <c:pt idx="526">
                  <c:v>528</c:v>
                </c:pt>
                <c:pt idx="527">
                  <c:v>529</c:v>
                </c:pt>
                <c:pt idx="528">
                  <c:v>530</c:v>
                </c:pt>
                <c:pt idx="529">
                  <c:v>531</c:v>
                </c:pt>
                <c:pt idx="530">
                  <c:v>532</c:v>
                </c:pt>
                <c:pt idx="531">
                  <c:v>533</c:v>
                </c:pt>
                <c:pt idx="532">
                  <c:v>534</c:v>
                </c:pt>
                <c:pt idx="533">
                  <c:v>535</c:v>
                </c:pt>
                <c:pt idx="534">
                  <c:v>536</c:v>
                </c:pt>
                <c:pt idx="535">
                  <c:v>537</c:v>
                </c:pt>
                <c:pt idx="536">
                  <c:v>538</c:v>
                </c:pt>
                <c:pt idx="537">
                  <c:v>539</c:v>
                </c:pt>
                <c:pt idx="538">
                  <c:v>540</c:v>
                </c:pt>
                <c:pt idx="539">
                  <c:v>541</c:v>
                </c:pt>
                <c:pt idx="540">
                  <c:v>542</c:v>
                </c:pt>
                <c:pt idx="541">
                  <c:v>543</c:v>
                </c:pt>
                <c:pt idx="542">
                  <c:v>544</c:v>
                </c:pt>
                <c:pt idx="543">
                  <c:v>545</c:v>
                </c:pt>
                <c:pt idx="544">
                  <c:v>546</c:v>
                </c:pt>
                <c:pt idx="545">
                  <c:v>547</c:v>
                </c:pt>
                <c:pt idx="546">
                  <c:v>548</c:v>
                </c:pt>
                <c:pt idx="547">
                  <c:v>549</c:v>
                </c:pt>
                <c:pt idx="548">
                  <c:v>550</c:v>
                </c:pt>
                <c:pt idx="549">
                  <c:v>551</c:v>
                </c:pt>
                <c:pt idx="550">
                  <c:v>552</c:v>
                </c:pt>
                <c:pt idx="551">
                  <c:v>553</c:v>
                </c:pt>
                <c:pt idx="552">
                  <c:v>554</c:v>
                </c:pt>
                <c:pt idx="553">
                  <c:v>555</c:v>
                </c:pt>
                <c:pt idx="554">
                  <c:v>556</c:v>
                </c:pt>
                <c:pt idx="555">
                  <c:v>557</c:v>
                </c:pt>
                <c:pt idx="556">
                  <c:v>558</c:v>
                </c:pt>
                <c:pt idx="557">
                  <c:v>559</c:v>
                </c:pt>
                <c:pt idx="558">
                  <c:v>560</c:v>
                </c:pt>
                <c:pt idx="559">
                  <c:v>561</c:v>
                </c:pt>
                <c:pt idx="560">
                  <c:v>562</c:v>
                </c:pt>
                <c:pt idx="561">
                  <c:v>563</c:v>
                </c:pt>
                <c:pt idx="562">
                  <c:v>564</c:v>
                </c:pt>
                <c:pt idx="563">
                  <c:v>565</c:v>
                </c:pt>
                <c:pt idx="564">
                  <c:v>566</c:v>
                </c:pt>
                <c:pt idx="565">
                  <c:v>567</c:v>
                </c:pt>
                <c:pt idx="566">
                  <c:v>568</c:v>
                </c:pt>
                <c:pt idx="567">
                  <c:v>569</c:v>
                </c:pt>
                <c:pt idx="568">
                  <c:v>570</c:v>
                </c:pt>
                <c:pt idx="569">
                  <c:v>571</c:v>
                </c:pt>
                <c:pt idx="570">
                  <c:v>572</c:v>
                </c:pt>
                <c:pt idx="571">
                  <c:v>573</c:v>
                </c:pt>
                <c:pt idx="572">
                  <c:v>574</c:v>
                </c:pt>
                <c:pt idx="573">
                  <c:v>575</c:v>
                </c:pt>
                <c:pt idx="574">
                  <c:v>576</c:v>
                </c:pt>
                <c:pt idx="575">
                  <c:v>577</c:v>
                </c:pt>
                <c:pt idx="576">
                  <c:v>578</c:v>
                </c:pt>
                <c:pt idx="577">
                  <c:v>579</c:v>
                </c:pt>
                <c:pt idx="578">
                  <c:v>580</c:v>
                </c:pt>
                <c:pt idx="579">
                  <c:v>581</c:v>
                </c:pt>
                <c:pt idx="580">
                  <c:v>582</c:v>
                </c:pt>
                <c:pt idx="581">
                  <c:v>583</c:v>
                </c:pt>
                <c:pt idx="582">
                  <c:v>584</c:v>
                </c:pt>
                <c:pt idx="583">
                  <c:v>585</c:v>
                </c:pt>
                <c:pt idx="584">
                  <c:v>586</c:v>
                </c:pt>
                <c:pt idx="585">
                  <c:v>587</c:v>
                </c:pt>
                <c:pt idx="586">
                  <c:v>588</c:v>
                </c:pt>
                <c:pt idx="587">
                  <c:v>589</c:v>
                </c:pt>
                <c:pt idx="588">
                  <c:v>590</c:v>
                </c:pt>
                <c:pt idx="589">
                  <c:v>591</c:v>
                </c:pt>
                <c:pt idx="590">
                  <c:v>592</c:v>
                </c:pt>
                <c:pt idx="591">
                  <c:v>593</c:v>
                </c:pt>
                <c:pt idx="592">
                  <c:v>594</c:v>
                </c:pt>
                <c:pt idx="593">
                  <c:v>595</c:v>
                </c:pt>
                <c:pt idx="594">
                  <c:v>596</c:v>
                </c:pt>
                <c:pt idx="595">
                  <c:v>597</c:v>
                </c:pt>
                <c:pt idx="596">
                  <c:v>598</c:v>
                </c:pt>
                <c:pt idx="597">
                  <c:v>599</c:v>
                </c:pt>
                <c:pt idx="598">
                  <c:v>600</c:v>
                </c:pt>
                <c:pt idx="599">
                  <c:v>601</c:v>
                </c:pt>
                <c:pt idx="600">
                  <c:v>602</c:v>
                </c:pt>
                <c:pt idx="601">
                  <c:v>603</c:v>
                </c:pt>
                <c:pt idx="602">
                  <c:v>604</c:v>
                </c:pt>
                <c:pt idx="603">
                  <c:v>605</c:v>
                </c:pt>
                <c:pt idx="604">
                  <c:v>606</c:v>
                </c:pt>
                <c:pt idx="605">
                  <c:v>607</c:v>
                </c:pt>
                <c:pt idx="606">
                  <c:v>608</c:v>
                </c:pt>
                <c:pt idx="607">
                  <c:v>609</c:v>
                </c:pt>
                <c:pt idx="608">
                  <c:v>610</c:v>
                </c:pt>
                <c:pt idx="609">
                  <c:v>611</c:v>
                </c:pt>
                <c:pt idx="610">
                  <c:v>612</c:v>
                </c:pt>
                <c:pt idx="611">
                  <c:v>613</c:v>
                </c:pt>
                <c:pt idx="612">
                  <c:v>614</c:v>
                </c:pt>
                <c:pt idx="613">
                  <c:v>615</c:v>
                </c:pt>
                <c:pt idx="614">
                  <c:v>616</c:v>
                </c:pt>
                <c:pt idx="615">
                  <c:v>617</c:v>
                </c:pt>
                <c:pt idx="616">
                  <c:v>618</c:v>
                </c:pt>
                <c:pt idx="617">
                  <c:v>619</c:v>
                </c:pt>
                <c:pt idx="618">
                  <c:v>620</c:v>
                </c:pt>
                <c:pt idx="619">
                  <c:v>621</c:v>
                </c:pt>
                <c:pt idx="620">
                  <c:v>622</c:v>
                </c:pt>
                <c:pt idx="621">
                  <c:v>623</c:v>
                </c:pt>
                <c:pt idx="622">
                  <c:v>624</c:v>
                </c:pt>
                <c:pt idx="623">
                  <c:v>625</c:v>
                </c:pt>
                <c:pt idx="624">
                  <c:v>626</c:v>
                </c:pt>
                <c:pt idx="625">
                  <c:v>627</c:v>
                </c:pt>
                <c:pt idx="626">
                  <c:v>628</c:v>
                </c:pt>
                <c:pt idx="627">
                  <c:v>629</c:v>
                </c:pt>
                <c:pt idx="628">
                  <c:v>630</c:v>
                </c:pt>
                <c:pt idx="629">
                  <c:v>631</c:v>
                </c:pt>
                <c:pt idx="630">
                  <c:v>632</c:v>
                </c:pt>
                <c:pt idx="631">
                  <c:v>633</c:v>
                </c:pt>
                <c:pt idx="632">
                  <c:v>634</c:v>
                </c:pt>
                <c:pt idx="633">
                  <c:v>635</c:v>
                </c:pt>
                <c:pt idx="634">
                  <c:v>636</c:v>
                </c:pt>
                <c:pt idx="635">
                  <c:v>637</c:v>
                </c:pt>
                <c:pt idx="636">
                  <c:v>638</c:v>
                </c:pt>
                <c:pt idx="637">
                  <c:v>639</c:v>
                </c:pt>
                <c:pt idx="638">
                  <c:v>640</c:v>
                </c:pt>
                <c:pt idx="639">
                  <c:v>641</c:v>
                </c:pt>
                <c:pt idx="640">
                  <c:v>642</c:v>
                </c:pt>
                <c:pt idx="641">
                  <c:v>643</c:v>
                </c:pt>
                <c:pt idx="642">
                  <c:v>644</c:v>
                </c:pt>
                <c:pt idx="643">
                  <c:v>645</c:v>
                </c:pt>
                <c:pt idx="644">
                  <c:v>646</c:v>
                </c:pt>
                <c:pt idx="645">
                  <c:v>647</c:v>
                </c:pt>
                <c:pt idx="646">
                  <c:v>648</c:v>
                </c:pt>
                <c:pt idx="647">
                  <c:v>649</c:v>
                </c:pt>
                <c:pt idx="648">
                  <c:v>650</c:v>
                </c:pt>
                <c:pt idx="649">
                  <c:v>651</c:v>
                </c:pt>
                <c:pt idx="650">
                  <c:v>652</c:v>
                </c:pt>
                <c:pt idx="651">
                  <c:v>653</c:v>
                </c:pt>
                <c:pt idx="652">
                  <c:v>654</c:v>
                </c:pt>
                <c:pt idx="653">
                  <c:v>655</c:v>
                </c:pt>
                <c:pt idx="654">
                  <c:v>656</c:v>
                </c:pt>
                <c:pt idx="655">
                  <c:v>657</c:v>
                </c:pt>
                <c:pt idx="656">
                  <c:v>658</c:v>
                </c:pt>
                <c:pt idx="657">
                  <c:v>659</c:v>
                </c:pt>
                <c:pt idx="658">
                  <c:v>660</c:v>
                </c:pt>
                <c:pt idx="659">
                  <c:v>661</c:v>
                </c:pt>
                <c:pt idx="660">
                  <c:v>662</c:v>
                </c:pt>
                <c:pt idx="661">
                  <c:v>663</c:v>
                </c:pt>
                <c:pt idx="662">
                  <c:v>664</c:v>
                </c:pt>
                <c:pt idx="663">
                  <c:v>665</c:v>
                </c:pt>
                <c:pt idx="664">
                  <c:v>666</c:v>
                </c:pt>
                <c:pt idx="665">
                  <c:v>667</c:v>
                </c:pt>
                <c:pt idx="666">
                  <c:v>668</c:v>
                </c:pt>
                <c:pt idx="667">
                  <c:v>669</c:v>
                </c:pt>
                <c:pt idx="668">
                  <c:v>670</c:v>
                </c:pt>
                <c:pt idx="669">
                  <c:v>671</c:v>
                </c:pt>
                <c:pt idx="670">
                  <c:v>672</c:v>
                </c:pt>
                <c:pt idx="671">
                  <c:v>673</c:v>
                </c:pt>
                <c:pt idx="672">
                  <c:v>674</c:v>
                </c:pt>
                <c:pt idx="673">
                  <c:v>675</c:v>
                </c:pt>
                <c:pt idx="674">
                  <c:v>676</c:v>
                </c:pt>
                <c:pt idx="675">
                  <c:v>677</c:v>
                </c:pt>
                <c:pt idx="676">
                  <c:v>678</c:v>
                </c:pt>
                <c:pt idx="677">
                  <c:v>679</c:v>
                </c:pt>
                <c:pt idx="678">
                  <c:v>680</c:v>
                </c:pt>
                <c:pt idx="679">
                  <c:v>681</c:v>
                </c:pt>
                <c:pt idx="680">
                  <c:v>682</c:v>
                </c:pt>
                <c:pt idx="681">
                  <c:v>683</c:v>
                </c:pt>
                <c:pt idx="682">
                  <c:v>684</c:v>
                </c:pt>
                <c:pt idx="683">
                  <c:v>685</c:v>
                </c:pt>
                <c:pt idx="684">
                  <c:v>686</c:v>
                </c:pt>
                <c:pt idx="685">
                  <c:v>687</c:v>
                </c:pt>
                <c:pt idx="686">
                  <c:v>688</c:v>
                </c:pt>
                <c:pt idx="687">
                  <c:v>689</c:v>
                </c:pt>
                <c:pt idx="688">
                  <c:v>690</c:v>
                </c:pt>
                <c:pt idx="689">
                  <c:v>691</c:v>
                </c:pt>
                <c:pt idx="690">
                  <c:v>692</c:v>
                </c:pt>
                <c:pt idx="691">
                  <c:v>693</c:v>
                </c:pt>
                <c:pt idx="692">
                  <c:v>694</c:v>
                </c:pt>
                <c:pt idx="693">
                  <c:v>695</c:v>
                </c:pt>
                <c:pt idx="694">
                  <c:v>696</c:v>
                </c:pt>
                <c:pt idx="695">
                  <c:v>697</c:v>
                </c:pt>
                <c:pt idx="696">
                  <c:v>698</c:v>
                </c:pt>
                <c:pt idx="697">
                  <c:v>699</c:v>
                </c:pt>
                <c:pt idx="698">
                  <c:v>700</c:v>
                </c:pt>
                <c:pt idx="699">
                  <c:v>701</c:v>
                </c:pt>
                <c:pt idx="700">
                  <c:v>702</c:v>
                </c:pt>
                <c:pt idx="701">
                  <c:v>703</c:v>
                </c:pt>
                <c:pt idx="702">
                  <c:v>704</c:v>
                </c:pt>
                <c:pt idx="703">
                  <c:v>705</c:v>
                </c:pt>
                <c:pt idx="704">
                  <c:v>706</c:v>
                </c:pt>
                <c:pt idx="705">
                  <c:v>707</c:v>
                </c:pt>
                <c:pt idx="706">
                  <c:v>708</c:v>
                </c:pt>
                <c:pt idx="707">
                  <c:v>709</c:v>
                </c:pt>
                <c:pt idx="708">
                  <c:v>710</c:v>
                </c:pt>
                <c:pt idx="709">
                  <c:v>711</c:v>
                </c:pt>
                <c:pt idx="710">
                  <c:v>712</c:v>
                </c:pt>
                <c:pt idx="711">
                  <c:v>713</c:v>
                </c:pt>
                <c:pt idx="712">
                  <c:v>714</c:v>
                </c:pt>
                <c:pt idx="713">
                  <c:v>715</c:v>
                </c:pt>
                <c:pt idx="714">
                  <c:v>716</c:v>
                </c:pt>
                <c:pt idx="715">
                  <c:v>717</c:v>
                </c:pt>
                <c:pt idx="716">
                  <c:v>718</c:v>
                </c:pt>
                <c:pt idx="717">
                  <c:v>719</c:v>
                </c:pt>
                <c:pt idx="718">
                  <c:v>720</c:v>
                </c:pt>
                <c:pt idx="719">
                  <c:v>721</c:v>
                </c:pt>
                <c:pt idx="720">
                  <c:v>722</c:v>
                </c:pt>
                <c:pt idx="721">
                  <c:v>723</c:v>
                </c:pt>
                <c:pt idx="722">
                  <c:v>724</c:v>
                </c:pt>
                <c:pt idx="723">
                  <c:v>725</c:v>
                </c:pt>
                <c:pt idx="724">
                  <c:v>726</c:v>
                </c:pt>
                <c:pt idx="725">
                  <c:v>727</c:v>
                </c:pt>
                <c:pt idx="726">
                  <c:v>728</c:v>
                </c:pt>
                <c:pt idx="727">
                  <c:v>729</c:v>
                </c:pt>
                <c:pt idx="728">
                  <c:v>730</c:v>
                </c:pt>
                <c:pt idx="729">
                  <c:v>731</c:v>
                </c:pt>
                <c:pt idx="730">
                  <c:v>732</c:v>
                </c:pt>
                <c:pt idx="731">
                  <c:v>733</c:v>
                </c:pt>
                <c:pt idx="732">
                  <c:v>734</c:v>
                </c:pt>
                <c:pt idx="733">
                  <c:v>735</c:v>
                </c:pt>
                <c:pt idx="734">
                  <c:v>736</c:v>
                </c:pt>
                <c:pt idx="735">
                  <c:v>737</c:v>
                </c:pt>
                <c:pt idx="736">
                  <c:v>738</c:v>
                </c:pt>
                <c:pt idx="737">
                  <c:v>739</c:v>
                </c:pt>
                <c:pt idx="738">
                  <c:v>740</c:v>
                </c:pt>
                <c:pt idx="739">
                  <c:v>741</c:v>
                </c:pt>
                <c:pt idx="740">
                  <c:v>742</c:v>
                </c:pt>
                <c:pt idx="741">
                  <c:v>743</c:v>
                </c:pt>
                <c:pt idx="742">
                  <c:v>744</c:v>
                </c:pt>
                <c:pt idx="743">
                  <c:v>745</c:v>
                </c:pt>
                <c:pt idx="744">
                  <c:v>746</c:v>
                </c:pt>
                <c:pt idx="745">
                  <c:v>747</c:v>
                </c:pt>
                <c:pt idx="746">
                  <c:v>748</c:v>
                </c:pt>
                <c:pt idx="747">
                  <c:v>749</c:v>
                </c:pt>
                <c:pt idx="748">
                  <c:v>750</c:v>
                </c:pt>
                <c:pt idx="749">
                  <c:v>751</c:v>
                </c:pt>
                <c:pt idx="750">
                  <c:v>752</c:v>
                </c:pt>
                <c:pt idx="751">
                  <c:v>753</c:v>
                </c:pt>
                <c:pt idx="752">
                  <c:v>754</c:v>
                </c:pt>
                <c:pt idx="753">
                  <c:v>755</c:v>
                </c:pt>
                <c:pt idx="754">
                  <c:v>756</c:v>
                </c:pt>
                <c:pt idx="755">
                  <c:v>757</c:v>
                </c:pt>
                <c:pt idx="756">
                  <c:v>758</c:v>
                </c:pt>
                <c:pt idx="757">
                  <c:v>759</c:v>
                </c:pt>
                <c:pt idx="758">
                  <c:v>760</c:v>
                </c:pt>
                <c:pt idx="759">
                  <c:v>761</c:v>
                </c:pt>
                <c:pt idx="760">
                  <c:v>762</c:v>
                </c:pt>
                <c:pt idx="761">
                  <c:v>763</c:v>
                </c:pt>
                <c:pt idx="762">
                  <c:v>764</c:v>
                </c:pt>
                <c:pt idx="763">
                  <c:v>765</c:v>
                </c:pt>
                <c:pt idx="764">
                  <c:v>766</c:v>
                </c:pt>
                <c:pt idx="765">
                  <c:v>767</c:v>
                </c:pt>
                <c:pt idx="766">
                  <c:v>768</c:v>
                </c:pt>
                <c:pt idx="767">
                  <c:v>769</c:v>
                </c:pt>
                <c:pt idx="768">
                  <c:v>770</c:v>
                </c:pt>
                <c:pt idx="769">
                  <c:v>771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  <c:pt idx="4096">
                  <c:v>4096</c:v>
                </c:pt>
                <c:pt idx="4097">
                  <c:v>4097</c:v>
                </c:pt>
                <c:pt idx="4098">
                  <c:v>4098</c:v>
                </c:pt>
                <c:pt idx="4099">
                  <c:v>4099</c:v>
                </c:pt>
                <c:pt idx="4100">
                  <c:v>4100</c:v>
                </c:pt>
                <c:pt idx="4101">
                  <c:v>4101</c:v>
                </c:pt>
                <c:pt idx="4102">
                  <c:v>4102</c:v>
                </c:pt>
                <c:pt idx="4103">
                  <c:v>4103</c:v>
                </c:pt>
                <c:pt idx="4104">
                  <c:v>4104</c:v>
                </c:pt>
                <c:pt idx="4105">
                  <c:v>4105</c:v>
                </c:pt>
                <c:pt idx="4106">
                  <c:v>4106</c:v>
                </c:pt>
                <c:pt idx="4107">
                  <c:v>4107</c:v>
                </c:pt>
                <c:pt idx="4108">
                  <c:v>4108</c:v>
                </c:pt>
                <c:pt idx="4109">
                  <c:v>4109</c:v>
                </c:pt>
                <c:pt idx="4110">
                  <c:v>4110</c:v>
                </c:pt>
                <c:pt idx="4111">
                  <c:v>4111</c:v>
                </c:pt>
                <c:pt idx="4112">
                  <c:v>4112</c:v>
                </c:pt>
                <c:pt idx="4113">
                  <c:v>4113</c:v>
                </c:pt>
                <c:pt idx="4114">
                  <c:v>4114</c:v>
                </c:pt>
                <c:pt idx="4115">
                  <c:v>4115</c:v>
                </c:pt>
                <c:pt idx="4116">
                  <c:v>4116</c:v>
                </c:pt>
                <c:pt idx="4117">
                  <c:v>4117</c:v>
                </c:pt>
                <c:pt idx="4118">
                  <c:v>4118</c:v>
                </c:pt>
                <c:pt idx="4119">
                  <c:v>4119</c:v>
                </c:pt>
                <c:pt idx="4120">
                  <c:v>4120</c:v>
                </c:pt>
                <c:pt idx="4121">
                  <c:v>4121</c:v>
                </c:pt>
                <c:pt idx="4122">
                  <c:v>4122</c:v>
                </c:pt>
                <c:pt idx="4123">
                  <c:v>4123</c:v>
                </c:pt>
                <c:pt idx="4124">
                  <c:v>4124</c:v>
                </c:pt>
                <c:pt idx="4125">
                  <c:v>4125</c:v>
                </c:pt>
                <c:pt idx="4126">
                  <c:v>4126</c:v>
                </c:pt>
                <c:pt idx="4127">
                  <c:v>4127</c:v>
                </c:pt>
                <c:pt idx="4128">
                  <c:v>4128</c:v>
                </c:pt>
                <c:pt idx="4129">
                  <c:v>4129</c:v>
                </c:pt>
                <c:pt idx="4130">
                  <c:v>4130</c:v>
                </c:pt>
                <c:pt idx="4131">
                  <c:v>4131</c:v>
                </c:pt>
                <c:pt idx="4132">
                  <c:v>4132</c:v>
                </c:pt>
                <c:pt idx="4133">
                  <c:v>4133</c:v>
                </c:pt>
                <c:pt idx="4134">
                  <c:v>4134</c:v>
                </c:pt>
                <c:pt idx="4135">
                  <c:v>4135</c:v>
                </c:pt>
                <c:pt idx="4136">
                  <c:v>4136</c:v>
                </c:pt>
                <c:pt idx="4137">
                  <c:v>4137</c:v>
                </c:pt>
                <c:pt idx="4138">
                  <c:v>4138</c:v>
                </c:pt>
                <c:pt idx="4139">
                  <c:v>4139</c:v>
                </c:pt>
                <c:pt idx="4140">
                  <c:v>4140</c:v>
                </c:pt>
                <c:pt idx="4141">
                  <c:v>4141</c:v>
                </c:pt>
                <c:pt idx="4142">
                  <c:v>4142</c:v>
                </c:pt>
                <c:pt idx="4143">
                  <c:v>4143</c:v>
                </c:pt>
                <c:pt idx="4144">
                  <c:v>4144</c:v>
                </c:pt>
                <c:pt idx="4145">
                  <c:v>4145</c:v>
                </c:pt>
                <c:pt idx="4146">
                  <c:v>4146</c:v>
                </c:pt>
                <c:pt idx="4147">
                  <c:v>4147</c:v>
                </c:pt>
                <c:pt idx="4148">
                  <c:v>4148</c:v>
                </c:pt>
                <c:pt idx="4149">
                  <c:v>4149</c:v>
                </c:pt>
                <c:pt idx="4150">
                  <c:v>4150</c:v>
                </c:pt>
                <c:pt idx="4151">
                  <c:v>4151</c:v>
                </c:pt>
                <c:pt idx="4152">
                  <c:v>4152</c:v>
                </c:pt>
                <c:pt idx="4153">
                  <c:v>4153</c:v>
                </c:pt>
                <c:pt idx="4154">
                  <c:v>4154</c:v>
                </c:pt>
                <c:pt idx="4155">
                  <c:v>4155</c:v>
                </c:pt>
                <c:pt idx="4156">
                  <c:v>4156</c:v>
                </c:pt>
                <c:pt idx="4157">
                  <c:v>4157</c:v>
                </c:pt>
                <c:pt idx="4158">
                  <c:v>4158</c:v>
                </c:pt>
                <c:pt idx="4159">
                  <c:v>4159</c:v>
                </c:pt>
                <c:pt idx="4160">
                  <c:v>4160</c:v>
                </c:pt>
                <c:pt idx="4161">
                  <c:v>4161</c:v>
                </c:pt>
                <c:pt idx="4162">
                  <c:v>4162</c:v>
                </c:pt>
                <c:pt idx="4163">
                  <c:v>4163</c:v>
                </c:pt>
                <c:pt idx="4164">
                  <c:v>4164</c:v>
                </c:pt>
                <c:pt idx="4165">
                  <c:v>4165</c:v>
                </c:pt>
                <c:pt idx="4166">
                  <c:v>4166</c:v>
                </c:pt>
                <c:pt idx="4167">
                  <c:v>4167</c:v>
                </c:pt>
                <c:pt idx="4168">
                  <c:v>4168</c:v>
                </c:pt>
                <c:pt idx="4169">
                  <c:v>4169</c:v>
                </c:pt>
                <c:pt idx="4170">
                  <c:v>4170</c:v>
                </c:pt>
                <c:pt idx="4171">
                  <c:v>4171</c:v>
                </c:pt>
                <c:pt idx="4172">
                  <c:v>4172</c:v>
                </c:pt>
                <c:pt idx="4173">
                  <c:v>4173</c:v>
                </c:pt>
                <c:pt idx="4174">
                  <c:v>4174</c:v>
                </c:pt>
                <c:pt idx="4175">
                  <c:v>4175</c:v>
                </c:pt>
                <c:pt idx="4176">
                  <c:v>4176</c:v>
                </c:pt>
                <c:pt idx="4177">
                  <c:v>4177</c:v>
                </c:pt>
                <c:pt idx="4178">
                  <c:v>4178</c:v>
                </c:pt>
                <c:pt idx="4179">
                  <c:v>4179</c:v>
                </c:pt>
                <c:pt idx="4180">
                  <c:v>4180</c:v>
                </c:pt>
                <c:pt idx="4181">
                  <c:v>4181</c:v>
                </c:pt>
                <c:pt idx="4182">
                  <c:v>4182</c:v>
                </c:pt>
                <c:pt idx="4183">
                  <c:v>4183</c:v>
                </c:pt>
                <c:pt idx="4184">
                  <c:v>4184</c:v>
                </c:pt>
                <c:pt idx="4185">
                  <c:v>4185</c:v>
                </c:pt>
                <c:pt idx="4186">
                  <c:v>4186</c:v>
                </c:pt>
                <c:pt idx="4187">
                  <c:v>4187</c:v>
                </c:pt>
                <c:pt idx="4188">
                  <c:v>4188</c:v>
                </c:pt>
                <c:pt idx="4189">
                  <c:v>4189</c:v>
                </c:pt>
                <c:pt idx="4190">
                  <c:v>4190</c:v>
                </c:pt>
                <c:pt idx="4191">
                  <c:v>4191</c:v>
                </c:pt>
                <c:pt idx="4192">
                  <c:v>4192</c:v>
                </c:pt>
                <c:pt idx="4193">
                  <c:v>4193</c:v>
                </c:pt>
                <c:pt idx="4194">
                  <c:v>4194</c:v>
                </c:pt>
                <c:pt idx="4195">
                  <c:v>4195</c:v>
                </c:pt>
                <c:pt idx="4196">
                  <c:v>4196</c:v>
                </c:pt>
                <c:pt idx="4197">
                  <c:v>4197</c:v>
                </c:pt>
                <c:pt idx="4198">
                  <c:v>4198</c:v>
                </c:pt>
                <c:pt idx="4199">
                  <c:v>4199</c:v>
                </c:pt>
                <c:pt idx="4200">
                  <c:v>4200</c:v>
                </c:pt>
                <c:pt idx="4201">
                  <c:v>4201</c:v>
                </c:pt>
                <c:pt idx="4202">
                  <c:v>4202</c:v>
                </c:pt>
                <c:pt idx="4203">
                  <c:v>4203</c:v>
                </c:pt>
                <c:pt idx="4204">
                  <c:v>4204</c:v>
                </c:pt>
                <c:pt idx="4205">
                  <c:v>4205</c:v>
                </c:pt>
                <c:pt idx="4206">
                  <c:v>4206</c:v>
                </c:pt>
                <c:pt idx="4207">
                  <c:v>4207</c:v>
                </c:pt>
                <c:pt idx="4208">
                  <c:v>4208</c:v>
                </c:pt>
                <c:pt idx="4209">
                  <c:v>4209</c:v>
                </c:pt>
                <c:pt idx="4210">
                  <c:v>4210</c:v>
                </c:pt>
                <c:pt idx="4211">
                  <c:v>4211</c:v>
                </c:pt>
                <c:pt idx="4212">
                  <c:v>4212</c:v>
                </c:pt>
                <c:pt idx="4213">
                  <c:v>4213</c:v>
                </c:pt>
                <c:pt idx="4214">
                  <c:v>4214</c:v>
                </c:pt>
                <c:pt idx="4215">
                  <c:v>4215</c:v>
                </c:pt>
                <c:pt idx="4216">
                  <c:v>4216</c:v>
                </c:pt>
                <c:pt idx="4217">
                  <c:v>4217</c:v>
                </c:pt>
                <c:pt idx="4218">
                  <c:v>4218</c:v>
                </c:pt>
                <c:pt idx="4219">
                  <c:v>4219</c:v>
                </c:pt>
                <c:pt idx="4220">
                  <c:v>4220</c:v>
                </c:pt>
                <c:pt idx="4221">
                  <c:v>4221</c:v>
                </c:pt>
                <c:pt idx="4222">
                  <c:v>4222</c:v>
                </c:pt>
                <c:pt idx="4223">
                  <c:v>4223</c:v>
                </c:pt>
                <c:pt idx="4224">
                  <c:v>4224</c:v>
                </c:pt>
                <c:pt idx="4225">
                  <c:v>4225</c:v>
                </c:pt>
                <c:pt idx="4226">
                  <c:v>4226</c:v>
                </c:pt>
                <c:pt idx="4227">
                  <c:v>4227</c:v>
                </c:pt>
                <c:pt idx="4228">
                  <c:v>4228</c:v>
                </c:pt>
                <c:pt idx="4229">
                  <c:v>4229</c:v>
                </c:pt>
                <c:pt idx="4230">
                  <c:v>4230</c:v>
                </c:pt>
                <c:pt idx="4231">
                  <c:v>4231</c:v>
                </c:pt>
                <c:pt idx="4232">
                  <c:v>4232</c:v>
                </c:pt>
                <c:pt idx="4233">
                  <c:v>4233</c:v>
                </c:pt>
                <c:pt idx="4234">
                  <c:v>4234</c:v>
                </c:pt>
                <c:pt idx="4235">
                  <c:v>4235</c:v>
                </c:pt>
                <c:pt idx="4236">
                  <c:v>4236</c:v>
                </c:pt>
                <c:pt idx="4237">
                  <c:v>4237</c:v>
                </c:pt>
                <c:pt idx="4238">
                  <c:v>4238</c:v>
                </c:pt>
                <c:pt idx="4239">
                  <c:v>4239</c:v>
                </c:pt>
                <c:pt idx="4240">
                  <c:v>4240</c:v>
                </c:pt>
                <c:pt idx="4241">
                  <c:v>4241</c:v>
                </c:pt>
                <c:pt idx="4242">
                  <c:v>4242</c:v>
                </c:pt>
                <c:pt idx="4243">
                  <c:v>4243</c:v>
                </c:pt>
                <c:pt idx="4244">
                  <c:v>4244</c:v>
                </c:pt>
                <c:pt idx="4245">
                  <c:v>4245</c:v>
                </c:pt>
                <c:pt idx="4246">
                  <c:v>4246</c:v>
                </c:pt>
                <c:pt idx="4247">
                  <c:v>4247</c:v>
                </c:pt>
                <c:pt idx="4248">
                  <c:v>4248</c:v>
                </c:pt>
                <c:pt idx="4249">
                  <c:v>4249</c:v>
                </c:pt>
                <c:pt idx="4250">
                  <c:v>4250</c:v>
                </c:pt>
                <c:pt idx="4251">
                  <c:v>4251</c:v>
                </c:pt>
                <c:pt idx="4252">
                  <c:v>4252</c:v>
                </c:pt>
                <c:pt idx="4253">
                  <c:v>4253</c:v>
                </c:pt>
                <c:pt idx="4254">
                  <c:v>4254</c:v>
                </c:pt>
                <c:pt idx="4255">
                  <c:v>4255</c:v>
                </c:pt>
                <c:pt idx="4256">
                  <c:v>4256</c:v>
                </c:pt>
                <c:pt idx="4257">
                  <c:v>4257</c:v>
                </c:pt>
                <c:pt idx="4258">
                  <c:v>4258</c:v>
                </c:pt>
                <c:pt idx="4259">
                  <c:v>4259</c:v>
                </c:pt>
                <c:pt idx="4260">
                  <c:v>4260</c:v>
                </c:pt>
                <c:pt idx="4261">
                  <c:v>4261</c:v>
                </c:pt>
                <c:pt idx="4262">
                  <c:v>4262</c:v>
                </c:pt>
                <c:pt idx="4263">
                  <c:v>4263</c:v>
                </c:pt>
                <c:pt idx="4264">
                  <c:v>4264</c:v>
                </c:pt>
                <c:pt idx="4265">
                  <c:v>4265</c:v>
                </c:pt>
                <c:pt idx="4266">
                  <c:v>4266</c:v>
                </c:pt>
                <c:pt idx="4267">
                  <c:v>4267</c:v>
                </c:pt>
                <c:pt idx="4268">
                  <c:v>4268</c:v>
                </c:pt>
                <c:pt idx="4269">
                  <c:v>4269</c:v>
                </c:pt>
                <c:pt idx="4270">
                  <c:v>4270</c:v>
                </c:pt>
                <c:pt idx="4271">
                  <c:v>4271</c:v>
                </c:pt>
                <c:pt idx="4272">
                  <c:v>4272</c:v>
                </c:pt>
                <c:pt idx="4273">
                  <c:v>4273</c:v>
                </c:pt>
                <c:pt idx="4274">
                  <c:v>4274</c:v>
                </c:pt>
                <c:pt idx="4275">
                  <c:v>4275</c:v>
                </c:pt>
                <c:pt idx="4276">
                  <c:v>4276</c:v>
                </c:pt>
                <c:pt idx="4277">
                  <c:v>4277</c:v>
                </c:pt>
                <c:pt idx="4278">
                  <c:v>4278</c:v>
                </c:pt>
                <c:pt idx="4279">
                  <c:v>4279</c:v>
                </c:pt>
                <c:pt idx="4280">
                  <c:v>4280</c:v>
                </c:pt>
                <c:pt idx="4281">
                  <c:v>4281</c:v>
                </c:pt>
                <c:pt idx="4282">
                  <c:v>4282</c:v>
                </c:pt>
                <c:pt idx="4283">
                  <c:v>4283</c:v>
                </c:pt>
                <c:pt idx="4284">
                  <c:v>4284</c:v>
                </c:pt>
                <c:pt idx="4285">
                  <c:v>4285</c:v>
                </c:pt>
                <c:pt idx="4286">
                  <c:v>4286</c:v>
                </c:pt>
                <c:pt idx="4287">
                  <c:v>4287</c:v>
                </c:pt>
                <c:pt idx="4288">
                  <c:v>4288</c:v>
                </c:pt>
                <c:pt idx="4289">
                  <c:v>4289</c:v>
                </c:pt>
                <c:pt idx="4290">
                  <c:v>4290</c:v>
                </c:pt>
                <c:pt idx="4291">
                  <c:v>4291</c:v>
                </c:pt>
                <c:pt idx="4292">
                  <c:v>4292</c:v>
                </c:pt>
                <c:pt idx="4293">
                  <c:v>4293</c:v>
                </c:pt>
                <c:pt idx="4294">
                  <c:v>4294</c:v>
                </c:pt>
                <c:pt idx="4295">
                  <c:v>4295</c:v>
                </c:pt>
                <c:pt idx="4296">
                  <c:v>4296</c:v>
                </c:pt>
                <c:pt idx="4297">
                  <c:v>4297</c:v>
                </c:pt>
                <c:pt idx="4298">
                  <c:v>4298</c:v>
                </c:pt>
                <c:pt idx="4299">
                  <c:v>4299</c:v>
                </c:pt>
                <c:pt idx="4300">
                  <c:v>4300</c:v>
                </c:pt>
                <c:pt idx="4301">
                  <c:v>4301</c:v>
                </c:pt>
                <c:pt idx="4302">
                  <c:v>4302</c:v>
                </c:pt>
                <c:pt idx="4303">
                  <c:v>4303</c:v>
                </c:pt>
                <c:pt idx="4304">
                  <c:v>4304</c:v>
                </c:pt>
                <c:pt idx="4305">
                  <c:v>4305</c:v>
                </c:pt>
                <c:pt idx="4306">
                  <c:v>4306</c:v>
                </c:pt>
                <c:pt idx="4307">
                  <c:v>4307</c:v>
                </c:pt>
                <c:pt idx="4308">
                  <c:v>4308</c:v>
                </c:pt>
                <c:pt idx="4309">
                  <c:v>4309</c:v>
                </c:pt>
                <c:pt idx="4310">
                  <c:v>4310</c:v>
                </c:pt>
                <c:pt idx="4311">
                  <c:v>4311</c:v>
                </c:pt>
                <c:pt idx="4312">
                  <c:v>4312</c:v>
                </c:pt>
                <c:pt idx="4313">
                  <c:v>4313</c:v>
                </c:pt>
                <c:pt idx="4314">
                  <c:v>4314</c:v>
                </c:pt>
                <c:pt idx="4315">
                  <c:v>4315</c:v>
                </c:pt>
                <c:pt idx="4316">
                  <c:v>4316</c:v>
                </c:pt>
                <c:pt idx="4317">
                  <c:v>4317</c:v>
                </c:pt>
                <c:pt idx="4318">
                  <c:v>4318</c:v>
                </c:pt>
                <c:pt idx="4319">
                  <c:v>4319</c:v>
                </c:pt>
                <c:pt idx="4320">
                  <c:v>4320</c:v>
                </c:pt>
                <c:pt idx="4321">
                  <c:v>4321</c:v>
                </c:pt>
                <c:pt idx="4322">
                  <c:v>4322</c:v>
                </c:pt>
                <c:pt idx="4323">
                  <c:v>4323</c:v>
                </c:pt>
                <c:pt idx="4324">
                  <c:v>4324</c:v>
                </c:pt>
                <c:pt idx="4325">
                  <c:v>4325</c:v>
                </c:pt>
                <c:pt idx="4326">
                  <c:v>4326</c:v>
                </c:pt>
                <c:pt idx="4327">
                  <c:v>4327</c:v>
                </c:pt>
                <c:pt idx="4328">
                  <c:v>4328</c:v>
                </c:pt>
                <c:pt idx="4329">
                  <c:v>4329</c:v>
                </c:pt>
                <c:pt idx="4330">
                  <c:v>4330</c:v>
                </c:pt>
                <c:pt idx="4331">
                  <c:v>4331</c:v>
                </c:pt>
                <c:pt idx="4332">
                  <c:v>4332</c:v>
                </c:pt>
                <c:pt idx="4333">
                  <c:v>4333</c:v>
                </c:pt>
                <c:pt idx="4334">
                  <c:v>4334</c:v>
                </c:pt>
                <c:pt idx="4335">
                  <c:v>4335</c:v>
                </c:pt>
                <c:pt idx="4336">
                  <c:v>4336</c:v>
                </c:pt>
                <c:pt idx="4337">
                  <c:v>4337</c:v>
                </c:pt>
                <c:pt idx="4338">
                  <c:v>4338</c:v>
                </c:pt>
                <c:pt idx="4339">
                  <c:v>4339</c:v>
                </c:pt>
                <c:pt idx="4340">
                  <c:v>4340</c:v>
                </c:pt>
                <c:pt idx="4341">
                  <c:v>4341</c:v>
                </c:pt>
                <c:pt idx="4342">
                  <c:v>4342</c:v>
                </c:pt>
                <c:pt idx="4343">
                  <c:v>4343</c:v>
                </c:pt>
                <c:pt idx="4344">
                  <c:v>4344</c:v>
                </c:pt>
                <c:pt idx="4345">
                  <c:v>4345</c:v>
                </c:pt>
                <c:pt idx="4346">
                  <c:v>4346</c:v>
                </c:pt>
                <c:pt idx="4347">
                  <c:v>4347</c:v>
                </c:pt>
                <c:pt idx="4348">
                  <c:v>4348</c:v>
                </c:pt>
                <c:pt idx="4349">
                  <c:v>4349</c:v>
                </c:pt>
                <c:pt idx="4350">
                  <c:v>4350</c:v>
                </c:pt>
                <c:pt idx="4351">
                  <c:v>4351</c:v>
                </c:pt>
                <c:pt idx="4352">
                  <c:v>4352</c:v>
                </c:pt>
                <c:pt idx="4353">
                  <c:v>4353</c:v>
                </c:pt>
                <c:pt idx="4354">
                  <c:v>4354</c:v>
                </c:pt>
                <c:pt idx="4355">
                  <c:v>4355</c:v>
                </c:pt>
                <c:pt idx="4356">
                  <c:v>4356</c:v>
                </c:pt>
                <c:pt idx="4357">
                  <c:v>4357</c:v>
                </c:pt>
                <c:pt idx="4358">
                  <c:v>4358</c:v>
                </c:pt>
                <c:pt idx="4359">
                  <c:v>4359</c:v>
                </c:pt>
                <c:pt idx="4360">
                  <c:v>4360</c:v>
                </c:pt>
                <c:pt idx="4361">
                  <c:v>4361</c:v>
                </c:pt>
                <c:pt idx="4362">
                  <c:v>4362</c:v>
                </c:pt>
                <c:pt idx="4363">
                  <c:v>4363</c:v>
                </c:pt>
                <c:pt idx="4364">
                  <c:v>4364</c:v>
                </c:pt>
                <c:pt idx="4365">
                  <c:v>4365</c:v>
                </c:pt>
                <c:pt idx="4366">
                  <c:v>4366</c:v>
                </c:pt>
                <c:pt idx="4367">
                  <c:v>4367</c:v>
                </c:pt>
                <c:pt idx="4368">
                  <c:v>4368</c:v>
                </c:pt>
                <c:pt idx="4369">
                  <c:v>4369</c:v>
                </c:pt>
                <c:pt idx="4370">
                  <c:v>4370</c:v>
                </c:pt>
                <c:pt idx="4371">
                  <c:v>4371</c:v>
                </c:pt>
                <c:pt idx="4372">
                  <c:v>4372</c:v>
                </c:pt>
                <c:pt idx="4373">
                  <c:v>4373</c:v>
                </c:pt>
                <c:pt idx="4374">
                  <c:v>4374</c:v>
                </c:pt>
                <c:pt idx="4375">
                  <c:v>4375</c:v>
                </c:pt>
                <c:pt idx="4376">
                  <c:v>4376</c:v>
                </c:pt>
                <c:pt idx="4377">
                  <c:v>4377</c:v>
                </c:pt>
                <c:pt idx="4378">
                  <c:v>4378</c:v>
                </c:pt>
                <c:pt idx="4379">
                  <c:v>4379</c:v>
                </c:pt>
                <c:pt idx="4380">
                  <c:v>4380</c:v>
                </c:pt>
                <c:pt idx="4381">
                  <c:v>4381</c:v>
                </c:pt>
                <c:pt idx="4382">
                  <c:v>4382</c:v>
                </c:pt>
                <c:pt idx="4383">
                  <c:v>4383</c:v>
                </c:pt>
                <c:pt idx="4384">
                  <c:v>4384</c:v>
                </c:pt>
                <c:pt idx="4385">
                  <c:v>4385</c:v>
                </c:pt>
                <c:pt idx="4386">
                  <c:v>4386</c:v>
                </c:pt>
                <c:pt idx="4387">
                  <c:v>4387</c:v>
                </c:pt>
                <c:pt idx="4388">
                  <c:v>4388</c:v>
                </c:pt>
                <c:pt idx="4389">
                  <c:v>4389</c:v>
                </c:pt>
                <c:pt idx="4390">
                  <c:v>4390</c:v>
                </c:pt>
                <c:pt idx="4391">
                  <c:v>4391</c:v>
                </c:pt>
                <c:pt idx="4392">
                  <c:v>4392</c:v>
                </c:pt>
                <c:pt idx="4393">
                  <c:v>4393</c:v>
                </c:pt>
                <c:pt idx="4394">
                  <c:v>4394</c:v>
                </c:pt>
                <c:pt idx="4395">
                  <c:v>4395</c:v>
                </c:pt>
                <c:pt idx="4396">
                  <c:v>4396</c:v>
                </c:pt>
                <c:pt idx="4397">
                  <c:v>4397</c:v>
                </c:pt>
                <c:pt idx="4398">
                  <c:v>4398</c:v>
                </c:pt>
                <c:pt idx="4399">
                  <c:v>4399</c:v>
                </c:pt>
                <c:pt idx="4400">
                  <c:v>4400</c:v>
                </c:pt>
              </c:numCache>
            </c:numRef>
          </c:xVal>
          <c:yVal>
            <c:numRef>
              <c:f>IG2_PdownF!$E$2:$E$4402</c:f>
              <c:numCache>
                <c:formatCode>General</c:formatCode>
                <c:ptCount val="4401"/>
                <c:pt idx="0">
                  <c:v>4.3617978474576512E-7</c:v>
                </c:pt>
                <c:pt idx="1">
                  <c:v>4.0654084444444812E-7</c:v>
                </c:pt>
                <c:pt idx="2">
                  <c:v>3.807782818181854E-7</c:v>
                </c:pt>
                <c:pt idx="3">
                  <c:v>3.5582331428571816E-7</c:v>
                </c:pt>
                <c:pt idx="4">
                  <c:v>3.3397232222222494E-7</c:v>
                </c:pt>
                <c:pt idx="5">
                  <c:v>3.1354919090909349E-7</c:v>
                </c:pt>
                <c:pt idx="6">
                  <c:v>2.9381413508772204E-7</c:v>
                </c:pt>
                <c:pt idx="7">
                  <c:v>2.7619658947368619E-7</c:v>
                </c:pt>
                <c:pt idx="8">
                  <c:v>2.6229443396226584E-7</c:v>
                </c:pt>
                <c:pt idx="9">
                  <c:v>2.5168760000000061E-7</c:v>
                </c:pt>
                <c:pt idx="10">
                  <c:v>2.4137377719298522E-7</c:v>
                </c:pt>
                <c:pt idx="11">
                  <c:v>2.3237509423077205E-7</c:v>
                </c:pt>
                <c:pt idx="12">
                  <c:v>2.2574160566037927E-7</c:v>
                </c:pt>
                <c:pt idx="13">
                  <c:v>2.1980363750000221E-7</c:v>
                </c:pt>
                <c:pt idx="14">
                  <c:v>2.1657313076923491E-7</c:v>
                </c:pt>
                <c:pt idx="15">
                  <c:v>2.1339489310344863E-7</c:v>
                </c:pt>
                <c:pt idx="16">
                  <c:v>2.0839450555555767E-7</c:v>
                </c:pt>
                <c:pt idx="17">
                  <c:v>2.0559279090909268E-7</c:v>
                </c:pt>
                <c:pt idx="18">
                  <c:v>2.026963056603787E-7</c:v>
                </c:pt>
                <c:pt idx="19">
                  <c:v>2.0020008928571619E-7</c:v>
                </c:pt>
                <c:pt idx="20">
                  <c:v>1.9708279038461757E-7</c:v>
                </c:pt>
                <c:pt idx="21">
                  <c:v>1.9455724107143012E-7</c:v>
                </c:pt>
                <c:pt idx="22">
                  <c:v>1.9248402500000146E-7</c:v>
                </c:pt>
                <c:pt idx="23">
                  <c:v>1.9081461818182012E-7</c:v>
                </c:pt>
                <c:pt idx="24">
                  <c:v>1.8793401886792619E-7</c:v>
                </c:pt>
                <c:pt idx="25">
                  <c:v>1.8604742982456245E-7</c:v>
                </c:pt>
                <c:pt idx="26">
                  <c:v>1.848200527272747E-7</c:v>
                </c:pt>
                <c:pt idx="27">
                  <c:v>1.822942807692324E-7</c:v>
                </c:pt>
                <c:pt idx="28">
                  <c:v>1.804054071428591E-7</c:v>
                </c:pt>
                <c:pt idx="29">
                  <c:v>1.7832968888889023E-7</c:v>
                </c:pt>
                <c:pt idx="30">
                  <c:v>1.7694429423077072E-7</c:v>
                </c:pt>
                <c:pt idx="31">
                  <c:v>1.7466422075471799E-7</c:v>
                </c:pt>
                <c:pt idx="32">
                  <c:v>1.7364347735849163E-7</c:v>
                </c:pt>
                <c:pt idx="33">
                  <c:v>1.7100776730769403E-7</c:v>
                </c:pt>
                <c:pt idx="34">
                  <c:v>1.700309781818194E-7</c:v>
                </c:pt>
                <c:pt idx="35">
                  <c:v>1.6843895000000174E-7</c:v>
                </c:pt>
                <c:pt idx="36">
                  <c:v>1.6756868431372708E-7</c:v>
                </c:pt>
                <c:pt idx="37">
                  <c:v>1.6548272692307878E-7</c:v>
                </c:pt>
                <c:pt idx="38">
                  <c:v>1.643218618181833E-7</c:v>
                </c:pt>
                <c:pt idx="39">
                  <c:v>1.6235540178571515E-7</c:v>
                </c:pt>
                <c:pt idx="40">
                  <c:v>1.6172184727272873E-7</c:v>
                </c:pt>
                <c:pt idx="41">
                  <c:v>1.598444833333349E-7</c:v>
                </c:pt>
                <c:pt idx="42">
                  <c:v>1.5838599122807169E-7</c:v>
                </c:pt>
                <c:pt idx="43">
                  <c:v>1.5711540384615549E-7</c:v>
                </c:pt>
                <c:pt idx="44">
                  <c:v>1.5613774716981293E-7</c:v>
                </c:pt>
                <c:pt idx="45">
                  <c:v>1.5506142807017698E-7</c:v>
                </c:pt>
                <c:pt idx="46">
                  <c:v>1.5350878421052788E-7</c:v>
                </c:pt>
                <c:pt idx="47">
                  <c:v>1.5265556851851951E-7</c:v>
                </c:pt>
                <c:pt idx="48">
                  <c:v>1.5114000545454634E-7</c:v>
                </c:pt>
                <c:pt idx="49">
                  <c:v>1.5083274000000145E-7</c:v>
                </c:pt>
                <c:pt idx="50">
                  <c:v>1.4915926481481507E-7</c:v>
                </c:pt>
                <c:pt idx="51">
                  <c:v>1.4851035000000121E-7</c:v>
                </c:pt>
                <c:pt idx="52">
                  <c:v>1.4677637272727349E-7</c:v>
                </c:pt>
                <c:pt idx="53">
                  <c:v>1.4613654615384734E-7</c:v>
                </c:pt>
                <c:pt idx="54">
                  <c:v>1.4436727636363766E-7</c:v>
                </c:pt>
                <c:pt idx="55">
                  <c:v>1.4423818909090984E-7</c:v>
                </c:pt>
                <c:pt idx="56">
                  <c:v>1.4251154038461662E-7</c:v>
                </c:pt>
                <c:pt idx="57">
                  <c:v>1.4171052807017652E-7</c:v>
                </c:pt>
                <c:pt idx="58">
                  <c:v>1.4019400000000068E-7</c:v>
                </c:pt>
                <c:pt idx="59">
                  <c:v>1.3982592592592723E-7</c:v>
                </c:pt>
                <c:pt idx="60">
                  <c:v>1.392132075471718E-7</c:v>
                </c:pt>
                <c:pt idx="61">
                  <c:v>1.376086206896569E-7</c:v>
                </c:pt>
                <c:pt idx="62">
                  <c:v>1.3786415094339773E-7</c:v>
                </c:pt>
                <c:pt idx="63">
                  <c:v>1.3665090909090983E-7</c:v>
                </c:pt>
                <c:pt idx="64">
                  <c:v>1.3577592592592661E-7</c:v>
                </c:pt>
                <c:pt idx="65">
                  <c:v>1.3487115384615549E-7</c:v>
                </c:pt>
                <c:pt idx="66">
                  <c:v>1.340754735849067E-7</c:v>
                </c:pt>
                <c:pt idx="67">
                  <c:v>1.3315965263158037E-7</c:v>
                </c:pt>
                <c:pt idx="68">
                  <c:v>1.3239107321428651E-7</c:v>
                </c:pt>
                <c:pt idx="69">
                  <c:v>1.3147455454545587E-7</c:v>
                </c:pt>
                <c:pt idx="70">
                  <c:v>1.3090183090909217E-7</c:v>
                </c:pt>
                <c:pt idx="71">
                  <c:v>1.3027273818181916E-7</c:v>
                </c:pt>
                <c:pt idx="72">
                  <c:v>1.2894545818181932E-7</c:v>
                </c:pt>
                <c:pt idx="73">
                  <c:v>1.2840364545454639E-7</c:v>
                </c:pt>
                <c:pt idx="74">
                  <c:v>1.2761964464285833E-7</c:v>
                </c:pt>
                <c:pt idx="75">
                  <c:v>1.2732400000000096E-7</c:v>
                </c:pt>
                <c:pt idx="76">
                  <c:v>1.2567924905660472E-7</c:v>
                </c:pt>
                <c:pt idx="77">
                  <c:v>1.2594546000000059E-7</c:v>
                </c:pt>
                <c:pt idx="78">
                  <c:v>1.2510000363636472E-7</c:v>
                </c:pt>
                <c:pt idx="79">
                  <c:v>1.2449649824561429E-7</c:v>
                </c:pt>
                <c:pt idx="80">
                  <c:v>1.2354286250000033E-7</c:v>
                </c:pt>
                <c:pt idx="81">
                  <c:v>1.2370892857142877E-7</c:v>
                </c:pt>
                <c:pt idx="82">
                  <c:v>1.2284615384615506E-7</c:v>
                </c:pt>
                <c:pt idx="83">
                  <c:v>1.2178596491228109E-7</c:v>
                </c:pt>
                <c:pt idx="84">
                  <c:v>1.2139636363636387E-7</c:v>
                </c:pt>
                <c:pt idx="85">
                  <c:v>1.2067592592592626E-7</c:v>
                </c:pt>
                <c:pt idx="86">
                  <c:v>1.2204727272727394E-7</c:v>
                </c:pt>
                <c:pt idx="87">
                  <c:v>1.1907192982456213E-7</c:v>
                </c:pt>
                <c:pt idx="88">
                  <c:v>1.1965000000000134E-7</c:v>
                </c:pt>
                <c:pt idx="89">
                  <c:v>1.1847307692307844E-7</c:v>
                </c:pt>
                <c:pt idx="90">
                  <c:v>1.1830892857142931E-7</c:v>
                </c:pt>
                <c:pt idx="91">
                  <c:v>1.1721851851851982E-7</c:v>
                </c:pt>
                <c:pt idx="92">
                  <c:v>1.1723620689655344E-7</c:v>
                </c:pt>
                <c:pt idx="93">
                  <c:v>1.1550357142857286E-7</c:v>
                </c:pt>
                <c:pt idx="94">
                  <c:v>1.1622352941176561E-7</c:v>
                </c:pt>
                <c:pt idx="95">
                  <c:v>1.1532075471698217E-7</c:v>
                </c:pt>
                <c:pt idx="96">
                  <c:v>1.149518518518532E-7</c:v>
                </c:pt>
                <c:pt idx="97">
                  <c:v>1.1378076923076931E-7</c:v>
                </c:pt>
                <c:pt idx="98">
                  <c:v>1.1364509803921693E-7</c:v>
                </c:pt>
                <c:pt idx="99">
                  <c:v>1.1345370370370477E-7</c:v>
                </c:pt>
                <c:pt idx="100">
                  <c:v>1.1295740740740808E-7</c:v>
                </c:pt>
                <c:pt idx="101">
                  <c:v>1.1297692307692347E-7</c:v>
                </c:pt>
                <c:pt idx="102">
                  <c:v>1.1160909090909214E-7</c:v>
                </c:pt>
                <c:pt idx="103">
                  <c:v>1.1167454545454655E-7</c:v>
                </c:pt>
                <c:pt idx="104">
                  <c:v>1.1115471698113389E-7</c:v>
                </c:pt>
                <c:pt idx="105">
                  <c:v>1.1081320754717137E-7</c:v>
                </c:pt>
                <c:pt idx="106">
                  <c:v>1.0968750000000111E-7</c:v>
                </c:pt>
                <c:pt idx="107">
                  <c:v>1.0943571428571554E-7</c:v>
                </c:pt>
                <c:pt idx="108">
                  <c:v>1.0930909090909185E-7</c:v>
                </c:pt>
                <c:pt idx="109">
                  <c:v>1.0925272727272809E-7</c:v>
                </c:pt>
                <c:pt idx="110">
                  <c:v>1.0846981132075558E-7</c:v>
                </c:pt>
                <c:pt idx="111">
                  <c:v>1.0769622641509523E-7</c:v>
                </c:pt>
                <c:pt idx="112">
                  <c:v>1.0783333333333444E-7</c:v>
                </c:pt>
                <c:pt idx="113">
                  <c:v>1.0753703703703773E-7</c:v>
                </c:pt>
                <c:pt idx="114">
                  <c:v>1.0695185185185302E-7</c:v>
                </c:pt>
                <c:pt idx="115">
                  <c:v>1.0616785714285846E-7</c:v>
                </c:pt>
                <c:pt idx="116">
                  <c:v>1.0637500000000084E-7</c:v>
                </c:pt>
                <c:pt idx="117">
                  <c:v>1.0562727272727399E-7</c:v>
                </c:pt>
                <c:pt idx="118">
                  <c:v>1.0581886792452967E-7</c:v>
                </c:pt>
                <c:pt idx="119">
                  <c:v>1.0442142857142907E-7</c:v>
                </c:pt>
                <c:pt idx="120">
                  <c:v>1.0499090909090911E-7</c:v>
                </c:pt>
                <c:pt idx="121">
                  <c:v>1.0418456192982533E-7</c:v>
                </c:pt>
                <c:pt idx="122">
                  <c:v>1.0386111111111217E-7</c:v>
                </c:pt>
                <c:pt idx="123">
                  <c:v>1.034007176785732E-7</c:v>
                </c:pt>
                <c:pt idx="124">
                  <c:v>1.0312574148148269E-7</c:v>
                </c:pt>
                <c:pt idx="125">
                  <c:v>1.0253927872727325E-7</c:v>
                </c:pt>
                <c:pt idx="126">
                  <c:v>1.0249302207547257E-7</c:v>
                </c:pt>
                <c:pt idx="127">
                  <c:v>1.0227371259259387E-7</c:v>
                </c:pt>
                <c:pt idx="128">
                  <c:v>1.0154269017857242E-7</c:v>
                </c:pt>
                <c:pt idx="129">
                  <c:v>1.0148483750000073E-7</c:v>
                </c:pt>
                <c:pt idx="130">
                  <c:v>1.0042841535714369E-7</c:v>
                </c:pt>
                <c:pt idx="131">
                  <c:v>1.0046288020408217E-7</c:v>
                </c:pt>
                <c:pt idx="132">
                  <c:v>1.0043020648148284E-7</c:v>
                </c:pt>
                <c:pt idx="133">
                  <c:v>1.0019864431034525E-7</c:v>
                </c:pt>
                <c:pt idx="134">
                  <c:v>9.9508542777779217E-8</c:v>
                </c:pt>
                <c:pt idx="135">
                  <c:v>9.9434366981133569E-8</c:v>
                </c:pt>
                <c:pt idx="136">
                  <c:v>9.8960571636364485E-8</c:v>
                </c:pt>
                <c:pt idx="137">
                  <c:v>9.8628364629631074E-8</c:v>
                </c:pt>
                <c:pt idx="138">
                  <c:v>9.8791578793104709E-8</c:v>
                </c:pt>
                <c:pt idx="139">
                  <c:v>9.8038365000001398E-8</c:v>
                </c:pt>
                <c:pt idx="140">
                  <c:v>9.8262394000001029E-8</c:v>
                </c:pt>
                <c:pt idx="141">
                  <c:v>9.7116107142857902E-8</c:v>
                </c:pt>
                <c:pt idx="142">
                  <c:v>9.7461388474577069E-8</c:v>
                </c:pt>
                <c:pt idx="143">
                  <c:v>9.6412765454545566E-8</c:v>
                </c:pt>
                <c:pt idx="144">
                  <c:v>9.6762143684211383E-8</c:v>
                </c:pt>
                <c:pt idx="145">
                  <c:v>9.5937181964286556E-8</c:v>
                </c:pt>
                <c:pt idx="146">
                  <c:v>9.6663790357143836E-8</c:v>
                </c:pt>
                <c:pt idx="147">
                  <c:v>9.5228792500001086E-8</c:v>
                </c:pt>
                <c:pt idx="148">
                  <c:v>9.5772899107143908E-8</c:v>
                </c:pt>
                <c:pt idx="149">
                  <c:v>9.5259465192308917E-8</c:v>
                </c:pt>
                <c:pt idx="150">
                  <c:v>9.4978313076923882E-8</c:v>
                </c:pt>
                <c:pt idx="151">
                  <c:v>9.4848078571429796E-8</c:v>
                </c:pt>
                <c:pt idx="152">
                  <c:v>9.4436588909091837E-8</c:v>
                </c:pt>
                <c:pt idx="153">
                  <c:v>9.4372042363637557E-8</c:v>
                </c:pt>
                <c:pt idx="154">
                  <c:v>9.3601678545455763E-8</c:v>
                </c:pt>
                <c:pt idx="155">
                  <c:v>9.4059353620690926E-8</c:v>
                </c:pt>
                <c:pt idx="156">
                  <c:v>9.2973625660377775E-8</c:v>
                </c:pt>
                <c:pt idx="157">
                  <c:v>9.3396483559323215E-8</c:v>
                </c:pt>
                <c:pt idx="158">
                  <c:v>9.3451793859650111E-8</c:v>
                </c:pt>
                <c:pt idx="159">
                  <c:v>9.3139132181819262E-8</c:v>
                </c:pt>
                <c:pt idx="160">
                  <c:v>9.2390949636364296E-8</c:v>
                </c:pt>
                <c:pt idx="161">
                  <c:v>9.2627059473685244E-8</c:v>
                </c:pt>
                <c:pt idx="162">
                  <c:v>9.230204072727366E-8</c:v>
                </c:pt>
                <c:pt idx="163">
                  <c:v>9.1864039090910065E-8</c:v>
                </c:pt>
                <c:pt idx="164">
                  <c:v>9.1665756250000937E-8</c:v>
                </c:pt>
                <c:pt idx="165">
                  <c:v>9.1082002156863807E-8</c:v>
                </c:pt>
                <c:pt idx="166">
                  <c:v>9.1545463898305865E-8</c:v>
                </c:pt>
                <c:pt idx="167">
                  <c:v>9.0804426315790738E-8</c:v>
                </c:pt>
                <c:pt idx="168">
                  <c:v>9.1097676363637467E-8</c:v>
                </c:pt>
                <c:pt idx="169">
                  <c:v>9.0194670925926855E-8</c:v>
                </c:pt>
                <c:pt idx="170">
                  <c:v>9.0487540000000591E-8</c:v>
                </c:pt>
                <c:pt idx="171">
                  <c:v>8.9597184821429336E-8</c:v>
                </c:pt>
                <c:pt idx="172">
                  <c:v>9.0089286037735872E-8</c:v>
                </c:pt>
                <c:pt idx="173">
                  <c:v>8.9409503928571821E-8</c:v>
                </c:pt>
                <c:pt idx="174">
                  <c:v>8.9281734745762766E-8</c:v>
                </c:pt>
                <c:pt idx="175">
                  <c:v>8.9155888490567296E-8</c:v>
                </c:pt>
                <c:pt idx="176">
                  <c:v>8.9258188703704462E-8</c:v>
                </c:pt>
                <c:pt idx="177">
                  <c:v>8.9012411864407299E-8</c:v>
                </c:pt>
                <c:pt idx="178">
                  <c:v>8.8419522241380164E-8</c:v>
                </c:pt>
                <c:pt idx="179">
                  <c:v>8.8973743333334114E-8</c:v>
                </c:pt>
                <c:pt idx="180">
                  <c:v>8.835513705882446E-8</c:v>
                </c:pt>
                <c:pt idx="181">
                  <c:v>8.8393314727273689E-8</c:v>
                </c:pt>
                <c:pt idx="182">
                  <c:v>8.746646785714354E-8</c:v>
                </c:pt>
                <c:pt idx="183">
                  <c:v>8.821245344827678E-8</c:v>
                </c:pt>
                <c:pt idx="184">
                  <c:v>8.7234853333334275E-8</c:v>
                </c:pt>
                <c:pt idx="185">
                  <c:v>8.776117132075523E-8</c:v>
                </c:pt>
                <c:pt idx="186">
                  <c:v>8.7048459649123299E-8</c:v>
                </c:pt>
                <c:pt idx="187">
                  <c:v>8.6748372777778835E-8</c:v>
                </c:pt>
                <c:pt idx="188">
                  <c:v>8.6317261111111266E-8</c:v>
                </c:pt>
                <c:pt idx="189">
                  <c:v>8.7013247169811573E-8</c:v>
                </c:pt>
                <c:pt idx="190">
                  <c:v>8.6264600175439757E-8</c:v>
                </c:pt>
                <c:pt idx="191">
                  <c:v>8.6022764363637339E-8</c:v>
                </c:pt>
                <c:pt idx="192">
                  <c:v>8.6456335000000927E-8</c:v>
                </c:pt>
                <c:pt idx="193">
                  <c:v>8.5335574821429094E-8</c:v>
                </c:pt>
                <c:pt idx="194">
                  <c:v>8.5902716250000253E-8</c:v>
                </c:pt>
                <c:pt idx="195">
                  <c:v>8.4691823571430007E-8</c:v>
                </c:pt>
                <c:pt idx="196">
                  <c:v>8.5652279310345538E-8</c:v>
                </c:pt>
                <c:pt idx="197">
                  <c:v>8.5141311636363768E-8</c:v>
                </c:pt>
                <c:pt idx="198">
                  <c:v>8.5263597966101767E-8</c:v>
                </c:pt>
                <c:pt idx="199">
                  <c:v>8.4443832413793711E-8</c:v>
                </c:pt>
                <c:pt idx="200">
                  <c:v>8.4220981698113842E-8</c:v>
                </c:pt>
                <c:pt idx="201">
                  <c:v>8.514664660714349E-8</c:v>
                </c:pt>
                <c:pt idx="202">
                  <c:v>8.4443073571429295E-8</c:v>
                </c:pt>
                <c:pt idx="203">
                  <c:v>8.4069324642858137E-8</c:v>
                </c:pt>
                <c:pt idx="204">
                  <c:v>8.4020946545455811E-8</c:v>
                </c:pt>
                <c:pt idx="205">
                  <c:v>8.4078315172414838E-8</c:v>
                </c:pt>
                <c:pt idx="206">
                  <c:v>8.3360382068966358E-8</c:v>
                </c:pt>
                <c:pt idx="207">
                  <c:v>8.3208402909091996E-8</c:v>
                </c:pt>
                <c:pt idx="208">
                  <c:v>8.2798967857143594E-8</c:v>
                </c:pt>
                <c:pt idx="209">
                  <c:v>8.3357444814815724E-8</c:v>
                </c:pt>
                <c:pt idx="210">
                  <c:v>8.2784351764706703E-8</c:v>
                </c:pt>
                <c:pt idx="211">
                  <c:v>8.2743313620690231E-8</c:v>
                </c:pt>
                <c:pt idx="212">
                  <c:v>8.229396589285804E-8</c:v>
                </c:pt>
                <c:pt idx="213">
                  <c:v>8.2562538035714775E-8</c:v>
                </c:pt>
                <c:pt idx="214">
                  <c:v>8.1856179122808014E-8</c:v>
                </c:pt>
                <c:pt idx="215">
                  <c:v>8.2378582545455077E-8</c:v>
                </c:pt>
                <c:pt idx="216">
                  <c:v>8.1778073571429569E-8</c:v>
                </c:pt>
                <c:pt idx="217">
                  <c:v>8.2063555925926589E-8</c:v>
                </c:pt>
                <c:pt idx="218">
                  <c:v>8.1916038000000658E-8</c:v>
                </c:pt>
                <c:pt idx="219">
                  <c:v>8.1331588103448826E-8</c:v>
                </c:pt>
                <c:pt idx="220">
                  <c:v>8.2018306538462337E-8</c:v>
                </c:pt>
                <c:pt idx="221">
                  <c:v>8.0983485172414487E-8</c:v>
                </c:pt>
                <c:pt idx="222">
                  <c:v>8.1114679821428752E-8</c:v>
                </c:pt>
                <c:pt idx="223">
                  <c:v>8.0653924074075087E-8</c:v>
                </c:pt>
                <c:pt idx="224">
                  <c:v>8.0930218727273573E-8</c:v>
                </c:pt>
                <c:pt idx="225">
                  <c:v>8.0403853636363921E-8</c:v>
                </c:pt>
                <c:pt idx="226">
                  <c:v>8.0959659811320766E-8</c:v>
                </c:pt>
                <c:pt idx="227">
                  <c:v>7.9952257592593414E-8</c:v>
                </c:pt>
                <c:pt idx="228">
                  <c:v>8.0288036181818781E-8</c:v>
                </c:pt>
                <c:pt idx="229">
                  <c:v>7.9898249642857808E-8</c:v>
                </c:pt>
                <c:pt idx="230">
                  <c:v>7.9410601698114196E-8</c:v>
                </c:pt>
                <c:pt idx="231">
                  <c:v>7.9993657068966383E-8</c:v>
                </c:pt>
                <c:pt idx="232">
                  <c:v>7.9710413584906578E-8</c:v>
                </c:pt>
                <c:pt idx="233">
                  <c:v>8.007271410714305E-8</c:v>
                </c:pt>
                <c:pt idx="234">
                  <c:v>7.9452356428572264E-8</c:v>
                </c:pt>
                <c:pt idx="235">
                  <c:v>7.9255749107143508E-8</c:v>
                </c:pt>
                <c:pt idx="236">
                  <c:v>7.9107356607143624E-8</c:v>
                </c:pt>
                <c:pt idx="237">
                  <c:v>7.9392141052632664E-8</c:v>
                </c:pt>
                <c:pt idx="238">
                  <c:v>7.8327307818182594E-8</c:v>
                </c:pt>
                <c:pt idx="239">
                  <c:v>7.8874109259259732E-8</c:v>
                </c:pt>
                <c:pt idx="240">
                  <c:v>7.8431263508772481E-8</c:v>
                </c:pt>
                <c:pt idx="241">
                  <c:v>7.8656535666667202E-8</c:v>
                </c:pt>
                <c:pt idx="242">
                  <c:v>7.835076254545508E-8</c:v>
                </c:pt>
                <c:pt idx="243">
                  <c:v>7.8283854363636963E-8</c:v>
                </c:pt>
                <c:pt idx="244">
                  <c:v>7.807771339285769E-8</c:v>
                </c:pt>
                <c:pt idx="245">
                  <c:v>7.7830977169812199E-8</c:v>
                </c:pt>
                <c:pt idx="246">
                  <c:v>7.8621167358491127E-8</c:v>
                </c:pt>
                <c:pt idx="247">
                  <c:v>7.7740033518519312E-8</c:v>
                </c:pt>
                <c:pt idx="248">
                  <c:v>7.7829334385965527E-8</c:v>
                </c:pt>
                <c:pt idx="249">
                  <c:v>7.7210761636364282E-8</c:v>
                </c:pt>
                <c:pt idx="250">
                  <c:v>7.7844861379310954E-8</c:v>
                </c:pt>
                <c:pt idx="251">
                  <c:v>7.678712545454627E-8</c:v>
                </c:pt>
                <c:pt idx="252">
                  <c:v>7.7242890714286338E-8</c:v>
                </c:pt>
                <c:pt idx="253">
                  <c:v>7.6842943818182516E-8</c:v>
                </c:pt>
                <c:pt idx="254">
                  <c:v>7.7093423898306181E-8</c:v>
                </c:pt>
                <c:pt idx="255">
                  <c:v>7.6629850185185441E-8</c:v>
                </c:pt>
                <c:pt idx="256">
                  <c:v>7.6918137586207516E-8</c:v>
                </c:pt>
                <c:pt idx="257">
                  <c:v>7.6650209473684546E-8</c:v>
                </c:pt>
                <c:pt idx="258">
                  <c:v>7.6216760727273265E-8</c:v>
                </c:pt>
                <c:pt idx="259">
                  <c:v>7.6143052452830748E-8</c:v>
                </c:pt>
                <c:pt idx="260">
                  <c:v>7.6303605357143769E-8</c:v>
                </c:pt>
                <c:pt idx="261">
                  <c:v>7.675022901960866E-8</c:v>
                </c:pt>
                <c:pt idx="262">
                  <c:v>7.5166578545455051E-8</c:v>
                </c:pt>
                <c:pt idx="263">
                  <c:v>7.5984854285714816E-8</c:v>
                </c:pt>
                <c:pt idx="264">
                  <c:v>7.5268397090909697E-8</c:v>
                </c:pt>
                <c:pt idx="265">
                  <c:v>7.5814663888889732E-8</c:v>
                </c:pt>
                <c:pt idx="266">
                  <c:v>7.5194244035088502E-8</c:v>
                </c:pt>
                <c:pt idx="267">
                  <c:v>7.5251928793103969E-8</c:v>
                </c:pt>
                <c:pt idx="268">
                  <c:v>7.571894272727336E-8</c:v>
                </c:pt>
                <c:pt idx="269">
                  <c:v>7.5149367333333936E-8</c:v>
                </c:pt>
                <c:pt idx="270">
                  <c:v>7.5315417307693149E-8</c:v>
                </c:pt>
                <c:pt idx="271">
                  <c:v>7.4764674821429739E-8</c:v>
                </c:pt>
                <c:pt idx="272">
                  <c:v>7.5015569821429417E-8</c:v>
                </c:pt>
                <c:pt idx="273">
                  <c:v>7.4898628947369375E-8</c:v>
                </c:pt>
                <c:pt idx="274">
                  <c:v>7.4579317678571958E-8</c:v>
                </c:pt>
                <c:pt idx="275">
                  <c:v>7.4908068750000605E-8</c:v>
                </c:pt>
                <c:pt idx="276">
                  <c:v>7.4614847777778221E-8</c:v>
                </c:pt>
                <c:pt idx="277">
                  <c:v>7.4125880566038224E-8</c:v>
                </c:pt>
                <c:pt idx="278">
                  <c:v>7.4598213636364308E-8</c:v>
                </c:pt>
                <c:pt idx="279">
                  <c:v>7.3885209464286214E-8</c:v>
                </c:pt>
                <c:pt idx="280">
                  <c:v>7.3554514137931861E-8</c:v>
                </c:pt>
                <c:pt idx="281">
                  <c:v>7.3733179259259901E-8</c:v>
                </c:pt>
                <c:pt idx="282">
                  <c:v>7.3713486000000816E-8</c:v>
                </c:pt>
                <c:pt idx="283">
                  <c:v>7.3651785614035589E-8</c:v>
                </c:pt>
                <c:pt idx="284">
                  <c:v>7.3440577272727791E-8</c:v>
                </c:pt>
                <c:pt idx="285">
                  <c:v>7.4068277543860451E-8</c:v>
                </c:pt>
                <c:pt idx="286">
                  <c:v>7.3284859655172747E-8</c:v>
                </c:pt>
                <c:pt idx="287">
                  <c:v>7.3575455762712172E-8</c:v>
                </c:pt>
                <c:pt idx="288">
                  <c:v>7.2970786603774154E-8</c:v>
                </c:pt>
                <c:pt idx="289">
                  <c:v>7.346467446428651E-8</c:v>
                </c:pt>
                <c:pt idx="290">
                  <c:v>7.2770771111111942E-8</c:v>
                </c:pt>
                <c:pt idx="291">
                  <c:v>7.337692827586259E-8</c:v>
                </c:pt>
                <c:pt idx="292">
                  <c:v>7.2416280535715227E-8</c:v>
                </c:pt>
                <c:pt idx="293">
                  <c:v>7.2970415576923651E-8</c:v>
                </c:pt>
                <c:pt idx="294">
                  <c:v>7.260873574074146E-8</c:v>
                </c:pt>
                <c:pt idx="295">
                  <c:v>7.2651541320755095E-8</c:v>
                </c:pt>
                <c:pt idx="296">
                  <c:v>7.2325746071429151E-8</c:v>
                </c:pt>
                <c:pt idx="297">
                  <c:v>7.2411728679245957E-8</c:v>
                </c:pt>
                <c:pt idx="298">
                  <c:v>7.1975115593220571E-8</c:v>
                </c:pt>
                <c:pt idx="299">
                  <c:v>7.2127578113208111E-8</c:v>
                </c:pt>
                <c:pt idx="300">
                  <c:v>7.1802577636364258E-8</c:v>
                </c:pt>
                <c:pt idx="301">
                  <c:v>7.1673067857143663E-8</c:v>
                </c:pt>
                <c:pt idx="302">
                  <c:v>7.1782617413793993E-8</c:v>
                </c:pt>
                <c:pt idx="303">
                  <c:v>7.1839169827586834E-8</c:v>
                </c:pt>
                <c:pt idx="304">
                  <c:v>7.1901996071429153E-8</c:v>
                </c:pt>
                <c:pt idx="305">
                  <c:v>7.1458549444444947E-8</c:v>
                </c:pt>
                <c:pt idx="306">
                  <c:v>7.169360250000059E-8</c:v>
                </c:pt>
                <c:pt idx="307">
                  <c:v>7.0881995714286348E-8</c:v>
                </c:pt>
                <c:pt idx="308">
                  <c:v>7.1868781428572155E-8</c:v>
                </c:pt>
                <c:pt idx="309">
                  <c:v>7.1386327777778365E-8</c:v>
                </c:pt>
                <c:pt idx="310">
                  <c:v>7.1645923571428997E-8</c:v>
                </c:pt>
                <c:pt idx="311">
                  <c:v>7.1203492500000535E-8</c:v>
                </c:pt>
                <c:pt idx="312">
                  <c:v>7.1223824310345368E-8</c:v>
                </c:pt>
                <c:pt idx="313">
                  <c:v>7.1228246250000491E-8</c:v>
                </c:pt>
                <c:pt idx="314">
                  <c:v>7.1195770925926678E-8</c:v>
                </c:pt>
                <c:pt idx="315">
                  <c:v>7.1156928103449031E-8</c:v>
                </c:pt>
                <c:pt idx="316">
                  <c:v>7.069324589285768E-8</c:v>
                </c:pt>
                <c:pt idx="317">
                  <c:v>7.079875890909167E-8</c:v>
                </c:pt>
                <c:pt idx="318">
                  <c:v>7.0545294912281359E-8</c:v>
                </c:pt>
                <c:pt idx="319">
                  <c:v>7.0608100526316334E-8</c:v>
                </c:pt>
                <c:pt idx="320">
                  <c:v>7.004875800000048E-8</c:v>
                </c:pt>
                <c:pt idx="321">
                  <c:v>7.0656758000000534E-8</c:v>
                </c:pt>
                <c:pt idx="322">
                  <c:v>7.0651728490566525E-8</c:v>
                </c:pt>
                <c:pt idx="323">
                  <c:v>7.0277352142857487E-8</c:v>
                </c:pt>
                <c:pt idx="324">
                  <c:v>7.0539856140351363E-8</c:v>
                </c:pt>
                <c:pt idx="325">
                  <c:v>6.9715121454546376E-8</c:v>
                </c:pt>
                <c:pt idx="326">
                  <c:v>6.9921697037037953E-8</c:v>
                </c:pt>
                <c:pt idx="327">
                  <c:v>6.9668652241379887E-8</c:v>
                </c:pt>
                <c:pt idx="328">
                  <c:v>6.9742530892857966E-8</c:v>
                </c:pt>
                <c:pt idx="329">
                  <c:v>6.9805215740741477E-8</c:v>
                </c:pt>
                <c:pt idx="330">
                  <c:v>6.9928978596491828E-8</c:v>
                </c:pt>
                <c:pt idx="331">
                  <c:v>6.9257252777778061E-8</c:v>
                </c:pt>
                <c:pt idx="332">
                  <c:v>6.9571459285714806E-8</c:v>
                </c:pt>
                <c:pt idx="333">
                  <c:v>6.9214942807018161E-8</c:v>
                </c:pt>
                <c:pt idx="334">
                  <c:v>6.9382817049181199E-8</c:v>
                </c:pt>
                <c:pt idx="335">
                  <c:v>6.9494136785714899E-8</c:v>
                </c:pt>
                <c:pt idx="336">
                  <c:v>6.898967894736909E-8</c:v>
                </c:pt>
                <c:pt idx="337">
                  <c:v>6.9308626491228958E-8</c:v>
                </c:pt>
                <c:pt idx="338">
                  <c:v>6.9062622222223137E-8</c:v>
                </c:pt>
                <c:pt idx="339">
                  <c:v>6.9278423035715004E-8</c:v>
                </c:pt>
                <c:pt idx="340">
                  <c:v>6.8900381228070854E-8</c:v>
                </c:pt>
                <c:pt idx="341">
                  <c:v>6.9378757272727927E-8</c:v>
                </c:pt>
                <c:pt idx="342">
                  <c:v>6.8862993703704438E-8</c:v>
                </c:pt>
                <c:pt idx="343">
                  <c:v>6.9372030363637171E-8</c:v>
                </c:pt>
                <c:pt idx="344">
                  <c:v>6.8537351428572006E-8</c:v>
                </c:pt>
                <c:pt idx="345">
                  <c:v>6.8511140740741286E-8</c:v>
                </c:pt>
                <c:pt idx="346">
                  <c:v>6.8952066851852521E-8</c:v>
                </c:pt>
                <c:pt idx="347">
                  <c:v>6.8541952692307931E-8</c:v>
                </c:pt>
                <c:pt idx="348">
                  <c:v>6.8475719827586894E-8</c:v>
                </c:pt>
                <c:pt idx="349">
                  <c:v>6.8356132033899075E-8</c:v>
                </c:pt>
                <c:pt idx="350">
                  <c:v>6.8464212545455097E-8</c:v>
                </c:pt>
                <c:pt idx="351">
                  <c:v>6.8285030689655544E-8</c:v>
                </c:pt>
                <c:pt idx="352">
                  <c:v>6.8298491538462247E-8</c:v>
                </c:pt>
                <c:pt idx="353">
                  <c:v>6.8304240526316427E-8</c:v>
                </c:pt>
                <c:pt idx="354">
                  <c:v>6.8101433508772462E-8</c:v>
                </c:pt>
                <c:pt idx="355">
                  <c:v>6.7581484181818915E-8</c:v>
                </c:pt>
                <c:pt idx="356">
                  <c:v>6.8314068076923701E-8</c:v>
                </c:pt>
                <c:pt idx="357">
                  <c:v>6.7894393090909765E-8</c:v>
                </c:pt>
                <c:pt idx="358">
                  <c:v>6.7718779107143717E-8</c:v>
                </c:pt>
                <c:pt idx="359">
                  <c:v>6.786878000000084E-8</c:v>
                </c:pt>
                <c:pt idx="360">
                  <c:v>6.7571784736842698E-8</c:v>
                </c:pt>
                <c:pt idx="361">
                  <c:v>6.7496211090909951E-8</c:v>
                </c:pt>
                <c:pt idx="362">
                  <c:v>6.7584315178571932E-8</c:v>
                </c:pt>
                <c:pt idx="363">
                  <c:v>6.7148576000000488E-8</c:v>
                </c:pt>
                <c:pt idx="364">
                  <c:v>6.7450973207547895E-8</c:v>
                </c:pt>
                <c:pt idx="365">
                  <c:v>6.7409848363636827E-8</c:v>
                </c:pt>
                <c:pt idx="366">
                  <c:v>6.7015375000000588E-8</c:v>
                </c:pt>
                <c:pt idx="367">
                  <c:v>6.7265892068965932E-8</c:v>
                </c:pt>
                <c:pt idx="368">
                  <c:v>6.6791101071429152E-8</c:v>
                </c:pt>
                <c:pt idx="369">
                  <c:v>6.71635391228078E-8</c:v>
                </c:pt>
                <c:pt idx="370">
                  <c:v>6.6683065714286036E-8</c:v>
                </c:pt>
                <c:pt idx="371">
                  <c:v>6.7073958214286288E-8</c:v>
                </c:pt>
                <c:pt idx="372">
                  <c:v>6.6528244285714639E-8</c:v>
                </c:pt>
                <c:pt idx="373">
                  <c:v>6.700155474576324E-8</c:v>
                </c:pt>
                <c:pt idx="374">
                  <c:v>6.6701326666667076E-8</c:v>
                </c:pt>
                <c:pt idx="375">
                  <c:v>6.6447847818182331E-8</c:v>
                </c:pt>
                <c:pt idx="376">
                  <c:v>6.7027121090909714E-8</c:v>
                </c:pt>
                <c:pt idx="377">
                  <c:v>6.6794942105263734E-8</c:v>
                </c:pt>
                <c:pt idx="378">
                  <c:v>6.6465990961539147E-8</c:v>
                </c:pt>
                <c:pt idx="379">
                  <c:v>6.6550030357143581E-8</c:v>
                </c:pt>
                <c:pt idx="380">
                  <c:v>6.6093733703704325E-8</c:v>
                </c:pt>
                <c:pt idx="381">
                  <c:v>6.6906169649123336E-8</c:v>
                </c:pt>
                <c:pt idx="382">
                  <c:v>6.6199854561403852E-8</c:v>
                </c:pt>
                <c:pt idx="383">
                  <c:v>6.5925468421052964E-8</c:v>
                </c:pt>
                <c:pt idx="384">
                  <c:v>6.6120407735849596E-8</c:v>
                </c:pt>
                <c:pt idx="385">
                  <c:v>6.6021120727273028E-8</c:v>
                </c:pt>
                <c:pt idx="386">
                  <c:v>6.654744362068994E-8</c:v>
                </c:pt>
                <c:pt idx="387">
                  <c:v>6.5671727735849586E-8</c:v>
                </c:pt>
                <c:pt idx="388">
                  <c:v>6.5689503859649766E-8</c:v>
                </c:pt>
                <c:pt idx="389">
                  <c:v>6.5470905964912806E-8</c:v>
                </c:pt>
                <c:pt idx="390">
                  <c:v>6.5608030181818816E-8</c:v>
                </c:pt>
                <c:pt idx="391">
                  <c:v>6.591095592592673E-8</c:v>
                </c:pt>
                <c:pt idx="392">
                  <c:v>6.5622442758621282E-8</c:v>
                </c:pt>
                <c:pt idx="393">
                  <c:v>6.5545484363636926E-8</c:v>
                </c:pt>
                <c:pt idx="394">
                  <c:v>6.5654671964286367E-8</c:v>
                </c:pt>
                <c:pt idx="395">
                  <c:v>6.5934315000000534E-8</c:v>
                </c:pt>
                <c:pt idx="396">
                  <c:v>6.537311945454617E-8</c:v>
                </c:pt>
                <c:pt idx="397">
                  <c:v>6.6201375961538893E-8</c:v>
                </c:pt>
                <c:pt idx="398">
                  <c:v>6.5226521052632392E-8</c:v>
                </c:pt>
                <c:pt idx="399">
                  <c:v>6.5584064912281398E-8</c:v>
                </c:pt>
                <c:pt idx="400">
                  <c:v>6.5441433333334086E-8</c:v>
                </c:pt>
                <c:pt idx="401">
                  <c:v>6.504895767857189E-8</c:v>
                </c:pt>
                <c:pt idx="402">
                  <c:v>6.4983538947369201E-8</c:v>
                </c:pt>
                <c:pt idx="403">
                  <c:v>6.5196101428572088E-8</c:v>
                </c:pt>
                <c:pt idx="404">
                  <c:v>6.4588421785714896E-8</c:v>
                </c:pt>
                <c:pt idx="405">
                  <c:v>6.4854938181818925E-8</c:v>
                </c:pt>
                <c:pt idx="406">
                  <c:v>6.4712573818182758E-8</c:v>
                </c:pt>
                <c:pt idx="407">
                  <c:v>6.4792171250000954E-8</c:v>
                </c:pt>
                <c:pt idx="408">
                  <c:v>6.5183779107143569E-8</c:v>
                </c:pt>
                <c:pt idx="409">
                  <c:v>6.4703064285715001E-8</c:v>
                </c:pt>
                <c:pt idx="410">
                  <c:v>6.4633777678572063E-8</c:v>
                </c:pt>
                <c:pt idx="411">
                  <c:v>6.4973236415094946E-8</c:v>
                </c:pt>
                <c:pt idx="412">
                  <c:v>6.4737885000000649E-8</c:v>
                </c:pt>
                <c:pt idx="413">
                  <c:v>6.4646392000000544E-8</c:v>
                </c:pt>
                <c:pt idx="414">
                  <c:v>6.4222937090909732E-8</c:v>
                </c:pt>
                <c:pt idx="415">
                  <c:v>6.440485637931085E-8</c:v>
                </c:pt>
                <c:pt idx="416">
                  <c:v>6.4584493571429224E-8</c:v>
                </c:pt>
                <c:pt idx="417">
                  <c:v>6.4768175925926762E-8</c:v>
                </c:pt>
                <c:pt idx="418">
                  <c:v>6.4647846727272873E-8</c:v>
                </c:pt>
                <c:pt idx="419">
                  <c:v>6.432948254545504E-8</c:v>
                </c:pt>
                <c:pt idx="420">
                  <c:v>6.4171958421052938E-8</c:v>
                </c:pt>
                <c:pt idx="421">
                  <c:v>6.434416586206937E-8</c:v>
                </c:pt>
                <c:pt idx="422">
                  <c:v>6.4016937818182866E-8</c:v>
                </c:pt>
                <c:pt idx="423">
                  <c:v>6.4084063508772454E-8</c:v>
                </c:pt>
                <c:pt idx="424">
                  <c:v>6.3897706428572095E-8</c:v>
                </c:pt>
                <c:pt idx="425">
                  <c:v>6.4088917592593199E-8</c:v>
                </c:pt>
                <c:pt idx="426">
                  <c:v>6.3967992222222937E-8</c:v>
                </c:pt>
                <c:pt idx="427">
                  <c:v>6.4021256666667026E-8</c:v>
                </c:pt>
                <c:pt idx="428">
                  <c:v>6.3605483272727732E-8</c:v>
                </c:pt>
                <c:pt idx="429">
                  <c:v>6.3735452033898927E-8</c:v>
                </c:pt>
                <c:pt idx="430">
                  <c:v>6.3603301272727785E-8</c:v>
                </c:pt>
                <c:pt idx="431">
                  <c:v>6.3658777857143688E-8</c:v>
                </c:pt>
                <c:pt idx="432">
                  <c:v>6.3312291886793377E-8</c:v>
                </c:pt>
                <c:pt idx="433">
                  <c:v>6.3251278035714659E-8</c:v>
                </c:pt>
                <c:pt idx="434">
                  <c:v>6.3165205892857561E-8</c:v>
                </c:pt>
                <c:pt idx="435">
                  <c:v>6.3654827600000398E-8</c:v>
                </c:pt>
                <c:pt idx="436">
                  <c:v>6.3380705762712265E-8</c:v>
                </c:pt>
                <c:pt idx="437">
                  <c:v>6.3539683103448994E-8</c:v>
                </c:pt>
                <c:pt idx="438">
                  <c:v>6.3207386415094732E-8</c:v>
                </c:pt>
                <c:pt idx="439">
                  <c:v>6.2982937454546426E-8</c:v>
                </c:pt>
                <c:pt idx="440">
                  <c:v>6.3300379298246206E-8</c:v>
                </c:pt>
                <c:pt idx="441">
                  <c:v>6.2968448947369051E-8</c:v>
                </c:pt>
                <c:pt idx="442">
                  <c:v>6.2989287592593109E-8</c:v>
                </c:pt>
                <c:pt idx="443">
                  <c:v>6.3071880185185515E-8</c:v>
                </c:pt>
                <c:pt idx="444">
                  <c:v>6.3170028275862165E-8</c:v>
                </c:pt>
                <c:pt idx="445">
                  <c:v>6.2814556415094836E-8</c:v>
                </c:pt>
                <c:pt idx="446">
                  <c:v>6.2909101481481963E-8</c:v>
                </c:pt>
                <c:pt idx="447">
                  <c:v>6.294088982758682E-8</c:v>
                </c:pt>
                <c:pt idx="448">
                  <c:v>6.260558277777791E-8</c:v>
                </c:pt>
                <c:pt idx="449">
                  <c:v>6.3142571016949755E-8</c:v>
                </c:pt>
                <c:pt idx="450">
                  <c:v>6.2539166379310772E-8</c:v>
                </c:pt>
                <c:pt idx="451">
                  <c:v>6.2781813392857569E-8</c:v>
                </c:pt>
                <c:pt idx="452">
                  <c:v>6.2668573636364117E-8</c:v>
                </c:pt>
                <c:pt idx="453">
                  <c:v>6.2640583333333889E-8</c:v>
                </c:pt>
                <c:pt idx="454">
                  <c:v>6.2553612452830975E-8</c:v>
                </c:pt>
                <c:pt idx="455">
                  <c:v>6.2871845636363931E-8</c:v>
                </c:pt>
                <c:pt idx="456">
                  <c:v>6.243108087719375E-8</c:v>
                </c:pt>
                <c:pt idx="457">
                  <c:v>6.2691431929825419E-8</c:v>
                </c:pt>
                <c:pt idx="458">
                  <c:v>6.2063612264151554E-8</c:v>
                </c:pt>
                <c:pt idx="459">
                  <c:v>6.2225621355932925E-8</c:v>
                </c:pt>
                <c:pt idx="460">
                  <c:v>6.2468975438597184E-8</c:v>
                </c:pt>
                <c:pt idx="461">
                  <c:v>6.2031482181818808E-8</c:v>
                </c:pt>
                <c:pt idx="462">
                  <c:v>6.2695563571429044E-8</c:v>
                </c:pt>
                <c:pt idx="463">
                  <c:v>6.2139853157895195E-8</c:v>
                </c:pt>
                <c:pt idx="464">
                  <c:v>6.2193801320755231E-8</c:v>
                </c:pt>
                <c:pt idx="465">
                  <c:v>6.2082959482759107E-8</c:v>
                </c:pt>
                <c:pt idx="466">
                  <c:v>6.1747951698113781E-8</c:v>
                </c:pt>
                <c:pt idx="467">
                  <c:v>6.2240730526316317E-8</c:v>
                </c:pt>
                <c:pt idx="468">
                  <c:v>6.2233483090909681E-8</c:v>
                </c:pt>
                <c:pt idx="469">
                  <c:v>6.1912171071429154E-8</c:v>
                </c:pt>
                <c:pt idx="470">
                  <c:v>6.2071957543860047E-8</c:v>
                </c:pt>
                <c:pt idx="471">
                  <c:v>6.2107656440678617E-8</c:v>
                </c:pt>
                <c:pt idx="472">
                  <c:v>6.1900196610169767E-8</c:v>
                </c:pt>
                <c:pt idx="473">
                  <c:v>6.2545845999999994E-8</c:v>
                </c:pt>
                <c:pt idx="474">
                  <c:v>6.2187435370370889E-8</c:v>
                </c:pt>
                <c:pt idx="475">
                  <c:v>6.2127886071429066E-8</c:v>
                </c:pt>
                <c:pt idx="476">
                  <c:v>6.1430905263158183E-8</c:v>
                </c:pt>
                <c:pt idx="477">
                  <c:v>6.2237064629630226E-8</c:v>
                </c:pt>
                <c:pt idx="478">
                  <c:v>6.1681300363636735E-8</c:v>
                </c:pt>
                <c:pt idx="479">
                  <c:v>6.1697119636364003E-8</c:v>
                </c:pt>
                <c:pt idx="480">
                  <c:v>6.1690385892857521E-8</c:v>
                </c:pt>
                <c:pt idx="481">
                  <c:v>6.1712400000000753E-8</c:v>
                </c:pt>
                <c:pt idx="482">
                  <c:v>6.162612966101713E-8</c:v>
                </c:pt>
                <c:pt idx="483">
                  <c:v>6.1377827200000496E-8</c:v>
                </c:pt>
                <c:pt idx="484">
                  <c:v>6.1251782105263486E-8</c:v>
                </c:pt>
                <c:pt idx="485">
                  <c:v>6.1596407413793804E-8</c:v>
                </c:pt>
                <c:pt idx="486">
                  <c:v>6.1070875254237695E-8</c:v>
                </c:pt>
                <c:pt idx="487">
                  <c:v>6.152431357142894E-8</c:v>
                </c:pt>
                <c:pt idx="488">
                  <c:v>6.1123547037037531E-8</c:v>
                </c:pt>
                <c:pt idx="489">
                  <c:v>6.1481431052632438E-8</c:v>
                </c:pt>
                <c:pt idx="490">
                  <c:v>6.1222913076923622E-8</c:v>
                </c:pt>
                <c:pt idx="491">
                  <c:v>6.1128476551724568E-8</c:v>
                </c:pt>
                <c:pt idx="492">
                  <c:v>6.1053296923077526E-8</c:v>
                </c:pt>
                <c:pt idx="493">
                  <c:v>6.1240201206897021E-8</c:v>
                </c:pt>
                <c:pt idx="494">
                  <c:v>6.1142349285714471E-8</c:v>
                </c:pt>
                <c:pt idx="495">
                  <c:v>6.104270732142916E-8</c:v>
                </c:pt>
                <c:pt idx="496">
                  <c:v>6.1076407931035181E-8</c:v>
                </c:pt>
                <c:pt idx="497">
                  <c:v>6.069520155172472E-8</c:v>
                </c:pt>
                <c:pt idx="498">
                  <c:v>6.0911659387755527E-8</c:v>
                </c:pt>
                <c:pt idx="499">
                  <c:v>6.0706456428572136E-8</c:v>
                </c:pt>
                <c:pt idx="500">
                  <c:v>6.0804755818182336E-8</c:v>
                </c:pt>
                <c:pt idx="501">
                  <c:v>6.1168707358491137E-8</c:v>
                </c:pt>
                <c:pt idx="502">
                  <c:v>6.0902806666667046E-8</c:v>
                </c:pt>
                <c:pt idx="503">
                  <c:v>6.1011664727273225E-8</c:v>
                </c:pt>
                <c:pt idx="504">
                  <c:v>6.065788571428595E-8</c:v>
                </c:pt>
                <c:pt idx="505">
                  <c:v>6.0849350338983423E-8</c:v>
                </c:pt>
                <c:pt idx="506">
                  <c:v>6.0441277500000495E-8</c:v>
                </c:pt>
                <c:pt idx="507">
                  <c:v>6.0698655490196574E-8</c:v>
                </c:pt>
                <c:pt idx="508">
                  <c:v>6.0647527142857605E-8</c:v>
                </c:pt>
                <c:pt idx="509">
                  <c:v>6.0466820377359005E-8</c:v>
                </c:pt>
                <c:pt idx="510">
                  <c:v>6.0026814107143566E-8</c:v>
                </c:pt>
                <c:pt idx="511">
                  <c:v>6.0488502542373381E-8</c:v>
                </c:pt>
                <c:pt idx="512">
                  <c:v>6.0561991964286438E-8</c:v>
                </c:pt>
                <c:pt idx="513">
                  <c:v>6.041657363636425E-8</c:v>
                </c:pt>
                <c:pt idx="514">
                  <c:v>6.0600904210527045E-8</c:v>
                </c:pt>
                <c:pt idx="515">
                  <c:v>5.9957044912281417E-8</c:v>
                </c:pt>
                <c:pt idx="516">
                  <c:v>6.0401958070175787E-8</c:v>
                </c:pt>
                <c:pt idx="517">
                  <c:v>6.0411553220339533E-8</c:v>
                </c:pt>
                <c:pt idx="518">
                  <c:v>6.0369286851852559E-8</c:v>
                </c:pt>
                <c:pt idx="519">
                  <c:v>6.0143598035714797E-8</c:v>
                </c:pt>
                <c:pt idx="520">
                  <c:v>6.018058370370417E-8</c:v>
                </c:pt>
                <c:pt idx="521">
                  <c:v>6.0049179491525634E-8</c:v>
                </c:pt>
                <c:pt idx="522">
                  <c:v>6.0111992142857705E-8</c:v>
                </c:pt>
                <c:pt idx="523">
                  <c:v>5.9906630566038558E-8</c:v>
                </c:pt>
                <c:pt idx="524">
                  <c:v>5.9924573818182438E-8</c:v>
                </c:pt>
                <c:pt idx="525">
                  <c:v>6.0544657037037697E-8</c:v>
                </c:pt>
                <c:pt idx="526">
                  <c:v>6.032002714285775E-8</c:v>
                </c:pt>
                <c:pt idx="527">
                  <c:v>6.0066629622642361E-8</c:v>
                </c:pt>
                <c:pt idx="528">
                  <c:v>5.9834391090909751E-8</c:v>
                </c:pt>
                <c:pt idx="529">
                  <c:v>5.9971098928572031E-8</c:v>
                </c:pt>
                <c:pt idx="530">
                  <c:v>5.9688361296296847E-8</c:v>
                </c:pt>
                <c:pt idx="531">
                  <c:v>5.99713003636369E-8</c:v>
                </c:pt>
                <c:pt idx="532">
                  <c:v>5.9542754545455006E-8</c:v>
                </c:pt>
                <c:pt idx="533">
                  <c:v>5.9797845636364151E-8</c:v>
                </c:pt>
                <c:pt idx="534">
                  <c:v>6.0104755090909445E-8</c:v>
                </c:pt>
                <c:pt idx="535">
                  <c:v>5.9819150175439121E-8</c:v>
                </c:pt>
                <c:pt idx="536">
                  <c:v>5.9919336379310906E-8</c:v>
                </c:pt>
                <c:pt idx="537">
                  <c:v>5.9334238245614743E-8</c:v>
                </c:pt>
                <c:pt idx="538">
                  <c:v>5.9773061964286459E-8</c:v>
                </c:pt>
                <c:pt idx="539">
                  <c:v>5.9382027272728099E-8</c:v>
                </c:pt>
                <c:pt idx="540">
                  <c:v>5.986897421052717E-8</c:v>
                </c:pt>
                <c:pt idx="541">
                  <c:v>5.9475664363637009E-8</c:v>
                </c:pt>
                <c:pt idx="542">
                  <c:v>5.9469325964912811E-8</c:v>
                </c:pt>
                <c:pt idx="543">
                  <c:v>5.9183419821429397E-8</c:v>
                </c:pt>
                <c:pt idx="544">
                  <c:v>5.9303359649123438E-8</c:v>
                </c:pt>
                <c:pt idx="545">
                  <c:v>5.9263298363637016E-8</c:v>
                </c:pt>
                <c:pt idx="546">
                  <c:v>5.960419300000051E-8</c:v>
                </c:pt>
                <c:pt idx="547">
                  <c:v>5.9560572545454982E-8</c:v>
                </c:pt>
                <c:pt idx="548">
                  <c:v>5.9287884642857605E-8</c:v>
                </c:pt>
                <c:pt idx="549">
                  <c:v>5.9607484745763324E-8</c:v>
                </c:pt>
                <c:pt idx="550">
                  <c:v>5.9397299454546445E-8</c:v>
                </c:pt>
                <c:pt idx="551">
                  <c:v>5.9348391272727839E-8</c:v>
                </c:pt>
                <c:pt idx="552">
                  <c:v>5.9204763859649881E-8</c:v>
                </c:pt>
                <c:pt idx="553">
                  <c:v>5.8649298545454741E-8</c:v>
                </c:pt>
                <c:pt idx="554">
                  <c:v>5.9193827000000743E-8</c:v>
                </c:pt>
                <c:pt idx="555">
                  <c:v>5.9012480000000874E-8</c:v>
                </c:pt>
                <c:pt idx="556">
                  <c:v>5.8919688305085142E-8</c:v>
                </c:pt>
                <c:pt idx="557">
                  <c:v>5.9097883750000674E-8</c:v>
                </c:pt>
                <c:pt idx="558">
                  <c:v>5.8895480727273301E-8</c:v>
                </c:pt>
                <c:pt idx="559">
                  <c:v>5.9123886666667046E-8</c:v>
                </c:pt>
                <c:pt idx="560">
                  <c:v>5.8829063846154297E-8</c:v>
                </c:pt>
                <c:pt idx="561">
                  <c:v>5.9208670847458308E-8</c:v>
                </c:pt>
                <c:pt idx="562">
                  <c:v>5.8638331186441244E-8</c:v>
                </c:pt>
                <c:pt idx="563">
                  <c:v>5.8763924576271902E-8</c:v>
                </c:pt>
                <c:pt idx="564">
                  <c:v>5.8923008771929918E-8</c:v>
                </c:pt>
                <c:pt idx="565">
                  <c:v>5.8668972982456613E-8</c:v>
                </c:pt>
                <c:pt idx="566">
                  <c:v>5.8483954285714783E-8</c:v>
                </c:pt>
                <c:pt idx="567">
                  <c:v>5.8653291428572009E-8</c:v>
                </c:pt>
                <c:pt idx="568">
                  <c:v>5.8237116727272988E-8</c:v>
                </c:pt>
                <c:pt idx="569">
                  <c:v>5.8604931320755153E-8</c:v>
                </c:pt>
                <c:pt idx="570">
                  <c:v>5.8754390000000566E-8</c:v>
                </c:pt>
                <c:pt idx="571">
                  <c:v>5.853216928571469E-8</c:v>
                </c:pt>
                <c:pt idx="572">
                  <c:v>5.8508935090909506E-8</c:v>
                </c:pt>
                <c:pt idx="573">
                  <c:v>5.8825516470588561E-8</c:v>
                </c:pt>
                <c:pt idx="574">
                  <c:v>5.826076629629677E-8</c:v>
                </c:pt>
                <c:pt idx="575">
                  <c:v>5.8286455178571816E-8</c:v>
                </c:pt>
                <c:pt idx="576">
                  <c:v>5.8345958135593608E-8</c:v>
                </c:pt>
                <c:pt idx="577">
                  <c:v>5.8401455178571814E-8</c:v>
                </c:pt>
                <c:pt idx="578">
                  <c:v>5.8331662363636909E-8</c:v>
                </c:pt>
                <c:pt idx="579">
                  <c:v>5.8407762452830775E-8</c:v>
                </c:pt>
                <c:pt idx="580">
                  <c:v>5.8388572181818656E-8</c:v>
                </c:pt>
                <c:pt idx="581">
                  <c:v>5.8326750172414307E-8</c:v>
                </c:pt>
                <c:pt idx="582">
                  <c:v>5.828771865384673E-8</c:v>
                </c:pt>
                <c:pt idx="583">
                  <c:v>5.8444470555556001E-8</c:v>
                </c:pt>
                <c:pt idx="584">
                  <c:v>5.8328798245614568E-8</c:v>
                </c:pt>
                <c:pt idx="585">
                  <c:v>5.8468474137931907E-8</c:v>
                </c:pt>
                <c:pt idx="586">
                  <c:v>5.8103680192308255E-8</c:v>
                </c:pt>
                <c:pt idx="587">
                  <c:v>5.8194143725490536E-8</c:v>
                </c:pt>
                <c:pt idx="588">
                  <c:v>5.8074061754386506E-8</c:v>
                </c:pt>
                <c:pt idx="589">
                  <c:v>5.8218240535714705E-8</c:v>
                </c:pt>
                <c:pt idx="590">
                  <c:v>5.8246880185185536E-8</c:v>
                </c:pt>
                <c:pt idx="591">
                  <c:v>5.8017958103448938E-8</c:v>
                </c:pt>
                <c:pt idx="592">
                  <c:v>5.7577298363636891E-8</c:v>
                </c:pt>
                <c:pt idx="593">
                  <c:v>5.8136964693878003E-8</c:v>
                </c:pt>
                <c:pt idx="594">
                  <c:v>5.8175480727273041E-8</c:v>
                </c:pt>
                <c:pt idx="595">
                  <c:v>5.7659115636363896E-8</c:v>
                </c:pt>
                <c:pt idx="596">
                  <c:v>5.7880903508772424E-8</c:v>
                </c:pt>
                <c:pt idx="597">
                  <c:v>5.7738161016949797E-8</c:v>
                </c:pt>
                <c:pt idx="598">
                  <c:v>5.8037992542373458E-8</c:v>
                </c:pt>
                <c:pt idx="599">
                  <c:v>5.7838545555555936E-8</c:v>
                </c:pt>
                <c:pt idx="600">
                  <c:v>5.7578571272727716E-8</c:v>
                </c:pt>
                <c:pt idx="601">
                  <c:v>5.7513534561404118E-8</c:v>
                </c:pt>
                <c:pt idx="602">
                  <c:v>5.7566753454546188E-8</c:v>
                </c:pt>
                <c:pt idx="603">
                  <c:v>5.7181178461538801E-8</c:v>
                </c:pt>
                <c:pt idx="604">
                  <c:v>5.7582306491228635E-8</c:v>
                </c:pt>
                <c:pt idx="605">
                  <c:v>5.7148389454545969E-8</c:v>
                </c:pt>
                <c:pt idx="606">
                  <c:v>5.738147927272784E-8</c:v>
                </c:pt>
                <c:pt idx="607">
                  <c:v>5.7233297818182561E-8</c:v>
                </c:pt>
                <c:pt idx="608">
                  <c:v>5.7650215471698503E-8</c:v>
                </c:pt>
                <c:pt idx="609">
                  <c:v>5.7436563846154518E-8</c:v>
                </c:pt>
                <c:pt idx="610">
                  <c:v>5.738558129629696E-8</c:v>
                </c:pt>
                <c:pt idx="611">
                  <c:v>5.7488271929825358E-8</c:v>
                </c:pt>
                <c:pt idx="612">
                  <c:v>5.7449297090909584E-8</c:v>
                </c:pt>
                <c:pt idx="613">
                  <c:v>5.7345280000000554E-8</c:v>
                </c:pt>
                <c:pt idx="614">
                  <c:v>5.7220409807692807E-8</c:v>
                </c:pt>
                <c:pt idx="615">
                  <c:v>5.7338026545455048E-8</c:v>
                </c:pt>
                <c:pt idx="616">
                  <c:v>5.7175203392857391E-8</c:v>
                </c:pt>
                <c:pt idx="617">
                  <c:v>5.7264940508474895E-8</c:v>
                </c:pt>
                <c:pt idx="618">
                  <c:v>5.7144255769230937E-8</c:v>
                </c:pt>
                <c:pt idx="619">
                  <c:v>5.7326341228070741E-8</c:v>
                </c:pt>
                <c:pt idx="620">
                  <c:v>5.6984060526316206E-8</c:v>
                </c:pt>
                <c:pt idx="621">
                  <c:v>5.7238858666666746E-8</c:v>
                </c:pt>
                <c:pt idx="622">
                  <c:v>5.6923479090909502E-8</c:v>
                </c:pt>
                <c:pt idx="623">
                  <c:v>5.6847703928571954E-8</c:v>
                </c:pt>
                <c:pt idx="624">
                  <c:v>5.7146454821429305E-8</c:v>
                </c:pt>
                <c:pt idx="625">
                  <c:v>5.7147949622642025E-8</c:v>
                </c:pt>
                <c:pt idx="626">
                  <c:v>5.7154680172414339E-8</c:v>
                </c:pt>
                <c:pt idx="627">
                  <c:v>5.6763300862069416E-8</c:v>
                </c:pt>
                <c:pt idx="628">
                  <c:v>5.7360025384615973E-8</c:v>
                </c:pt>
                <c:pt idx="629">
                  <c:v>5.699802654545492E-8</c:v>
                </c:pt>
                <c:pt idx="630">
                  <c:v>5.6969370000000388E-8</c:v>
                </c:pt>
                <c:pt idx="631">
                  <c:v>5.6844447500000302E-8</c:v>
                </c:pt>
                <c:pt idx="632">
                  <c:v>5.7068953750000573E-8</c:v>
                </c:pt>
                <c:pt idx="633">
                  <c:v>5.6549843090909101E-8</c:v>
                </c:pt>
                <c:pt idx="634">
                  <c:v>5.6977760000000416E-8</c:v>
                </c:pt>
                <c:pt idx="635">
                  <c:v>5.684948910714333E-8</c:v>
                </c:pt>
                <c:pt idx="636">
                  <c:v>5.6723075084746287E-8</c:v>
                </c:pt>
                <c:pt idx="637">
                  <c:v>5.656056178571458E-8</c:v>
                </c:pt>
                <c:pt idx="638">
                  <c:v>5.706172377358531E-8</c:v>
                </c:pt>
                <c:pt idx="639">
                  <c:v>5.6677005849057009E-8</c:v>
                </c:pt>
                <c:pt idx="640">
                  <c:v>5.6420214528302357E-8</c:v>
                </c:pt>
                <c:pt idx="641">
                  <c:v>5.6845685094339963E-8</c:v>
                </c:pt>
                <c:pt idx="642">
                  <c:v>5.6700195084746286E-8</c:v>
                </c:pt>
                <c:pt idx="643">
                  <c:v>5.6549346949152533E-8</c:v>
                </c:pt>
                <c:pt idx="644">
                  <c:v>5.6603990689655528E-8</c:v>
                </c:pt>
                <c:pt idx="645">
                  <c:v>5.6693191333333949E-8</c:v>
                </c:pt>
                <c:pt idx="646">
                  <c:v>5.6212388000000442E-8</c:v>
                </c:pt>
                <c:pt idx="647">
                  <c:v>5.6275858958333674E-8</c:v>
                </c:pt>
                <c:pt idx="648">
                  <c:v>5.6395464561404006E-8</c:v>
                </c:pt>
                <c:pt idx="649">
                  <c:v>5.6560229183673935E-8</c:v>
                </c:pt>
                <c:pt idx="650">
                  <c:v>5.6575217115384921E-8</c:v>
                </c:pt>
                <c:pt idx="651">
                  <c:v>5.6430690666667146E-8</c:v>
                </c:pt>
                <c:pt idx="652">
                  <c:v>5.6251631428571955E-8</c:v>
                </c:pt>
                <c:pt idx="653">
                  <c:v>5.6363953214286302E-8</c:v>
                </c:pt>
                <c:pt idx="654">
                  <c:v>5.6571920517241906E-8</c:v>
                </c:pt>
                <c:pt idx="655">
                  <c:v>5.6208668813559605E-8</c:v>
                </c:pt>
                <c:pt idx="656">
                  <c:v>5.6942654912281263E-8</c:v>
                </c:pt>
                <c:pt idx="657">
                  <c:v>5.6017345000000369E-8</c:v>
                </c:pt>
                <c:pt idx="658">
                  <c:v>5.6201024600000357E-8</c:v>
                </c:pt>
                <c:pt idx="659">
                  <c:v>5.6315382142857574E-8</c:v>
                </c:pt>
                <c:pt idx="660">
                  <c:v>5.6179255576923135E-8</c:v>
                </c:pt>
                <c:pt idx="661">
                  <c:v>5.6214680000000557E-8</c:v>
                </c:pt>
                <c:pt idx="662">
                  <c:v>5.6428515471698397E-8</c:v>
                </c:pt>
                <c:pt idx="663">
                  <c:v>5.6227659636363994E-8</c:v>
                </c:pt>
                <c:pt idx="664">
                  <c:v>5.6214489642857591E-8</c:v>
                </c:pt>
                <c:pt idx="665">
                  <c:v>5.5912657719298962E-8</c:v>
                </c:pt>
                <c:pt idx="666">
                  <c:v>5.6186022727273127E-8</c:v>
                </c:pt>
                <c:pt idx="667">
                  <c:v>5.6067568070175757E-8</c:v>
                </c:pt>
                <c:pt idx="668">
                  <c:v>5.5992736271187073E-8</c:v>
                </c:pt>
                <c:pt idx="669">
                  <c:v>5.5980600961539118E-8</c:v>
                </c:pt>
                <c:pt idx="670">
                  <c:v>5.6091453035714838E-8</c:v>
                </c:pt>
                <c:pt idx="671">
                  <c:v>5.6009844642857369E-8</c:v>
                </c:pt>
                <c:pt idx="672">
                  <c:v>5.5762782758621459E-8</c:v>
                </c:pt>
                <c:pt idx="673">
                  <c:v>5.5818751272727829E-8</c:v>
                </c:pt>
                <c:pt idx="674">
                  <c:v>5.5685023653846777E-8</c:v>
                </c:pt>
                <c:pt idx="675">
                  <c:v>5.5762524642857808E-8</c:v>
                </c:pt>
                <c:pt idx="676">
                  <c:v>5.5662128947369009E-8</c:v>
                </c:pt>
                <c:pt idx="677">
                  <c:v>5.5783357450980956E-8</c:v>
                </c:pt>
                <c:pt idx="678">
                  <c:v>5.5678952321428956E-8</c:v>
                </c:pt>
                <c:pt idx="679">
                  <c:v>5.5656164210526881E-8</c:v>
                </c:pt>
                <c:pt idx="680">
                  <c:v>5.5482305789474049E-8</c:v>
                </c:pt>
                <c:pt idx="681">
                  <c:v>5.555198821428609E-8</c:v>
                </c:pt>
                <c:pt idx="682">
                  <c:v>5.5626921034483416E-8</c:v>
                </c:pt>
                <c:pt idx="683">
                  <c:v>5.5745023333333939E-8</c:v>
                </c:pt>
                <c:pt idx="684">
                  <c:v>5.5689854067796945E-8</c:v>
                </c:pt>
                <c:pt idx="685">
                  <c:v>5.5909044705882631E-8</c:v>
                </c:pt>
                <c:pt idx="686">
                  <c:v>5.5558485576923503E-8</c:v>
                </c:pt>
                <c:pt idx="687">
                  <c:v>5.5537610344828309E-8</c:v>
                </c:pt>
                <c:pt idx="688">
                  <c:v>5.5618159322034253E-8</c:v>
                </c:pt>
                <c:pt idx="689">
                  <c:v>5.5520024736842681E-8</c:v>
                </c:pt>
                <c:pt idx="690">
                  <c:v>5.5648515283019038E-8</c:v>
                </c:pt>
                <c:pt idx="691">
                  <c:v>5.5478238750000451E-8</c:v>
                </c:pt>
                <c:pt idx="692">
                  <c:v>5.5426752181818664E-8</c:v>
                </c:pt>
                <c:pt idx="693">
                  <c:v>5.548883779661063E-8</c:v>
                </c:pt>
                <c:pt idx="694">
                  <c:v>5.5430663617021968E-8</c:v>
                </c:pt>
                <c:pt idx="695">
                  <c:v>5.5310024423077583E-8</c:v>
                </c:pt>
                <c:pt idx="696">
                  <c:v>5.5289646415094591E-8</c:v>
                </c:pt>
                <c:pt idx="697">
                  <c:v>5.5425478909091374E-8</c:v>
                </c:pt>
                <c:pt idx="698">
                  <c:v>5.557832509433994E-8</c:v>
                </c:pt>
                <c:pt idx="699">
                  <c:v>5.5208817068965846E-8</c:v>
                </c:pt>
                <c:pt idx="700">
                  <c:v>5.5403708245614531E-8</c:v>
                </c:pt>
                <c:pt idx="701">
                  <c:v>5.5533485576923601E-8</c:v>
                </c:pt>
                <c:pt idx="702">
                  <c:v>5.5090216538462128E-8</c:v>
                </c:pt>
                <c:pt idx="703">
                  <c:v>5.5321842545454602E-8</c:v>
                </c:pt>
                <c:pt idx="704">
                  <c:v>5.5262801481481952E-8</c:v>
                </c:pt>
                <c:pt idx="705">
                  <c:v>5.5398391224490465E-8</c:v>
                </c:pt>
                <c:pt idx="706">
                  <c:v>5.5024131607143385E-8</c:v>
                </c:pt>
                <c:pt idx="707">
                  <c:v>5.539154983050911E-8</c:v>
                </c:pt>
                <c:pt idx="708">
                  <c:v>5.5120624600000533E-8</c:v>
                </c:pt>
                <c:pt idx="709">
                  <c:v>5.5291231724138617E-8</c:v>
                </c:pt>
                <c:pt idx="710">
                  <c:v>5.5382246111111782E-8</c:v>
                </c:pt>
                <c:pt idx="711">
                  <c:v>5.4972108750000425E-8</c:v>
                </c:pt>
                <c:pt idx="712">
                  <c:v>5.5065496226415774E-8</c:v>
                </c:pt>
                <c:pt idx="713">
                  <c:v>5.4832167500000592E-8</c:v>
                </c:pt>
                <c:pt idx="714">
                  <c:v>5.5132802407407837E-8</c:v>
                </c:pt>
                <c:pt idx="715">
                  <c:v>5.4900809215686774E-8</c:v>
                </c:pt>
                <c:pt idx="716">
                  <c:v>5.5064447115385121E-8</c:v>
                </c:pt>
                <c:pt idx="717">
                  <c:v>5.4820025423729312E-8</c:v>
                </c:pt>
                <c:pt idx="718">
                  <c:v>5.5082933272727926E-8</c:v>
                </c:pt>
                <c:pt idx="719">
                  <c:v>5.4718271228070931E-8</c:v>
                </c:pt>
                <c:pt idx="720">
                  <c:v>5.5060726315789968E-8</c:v>
                </c:pt>
                <c:pt idx="721">
                  <c:v>5.4939080754717538E-8</c:v>
                </c:pt>
                <c:pt idx="722">
                  <c:v>5.4745711960784823E-8</c:v>
                </c:pt>
                <c:pt idx="723">
                  <c:v>5.5093645000000582E-8</c:v>
                </c:pt>
                <c:pt idx="724">
                  <c:v>5.4860024509804584E-8</c:v>
                </c:pt>
                <c:pt idx="725">
                  <c:v>5.4787432037037923E-8</c:v>
                </c:pt>
                <c:pt idx="726">
                  <c:v>5.4932783793104073E-8</c:v>
                </c:pt>
                <c:pt idx="727">
                  <c:v>5.4620542241379538E-8</c:v>
                </c:pt>
                <c:pt idx="728">
                  <c:v>5.4806516491228744E-8</c:v>
                </c:pt>
                <c:pt idx="729">
                  <c:v>5.4849007627119122E-8</c:v>
                </c:pt>
                <c:pt idx="730">
                  <c:v>5.4567265862069433E-8</c:v>
                </c:pt>
                <c:pt idx="731">
                  <c:v>5.4718934545455311E-8</c:v>
                </c:pt>
                <c:pt idx="732">
                  <c:v>5.4471252280702106E-8</c:v>
                </c:pt>
                <c:pt idx="733">
                  <c:v>5.4559508103448738E-8</c:v>
                </c:pt>
                <c:pt idx="734">
                  <c:v>5.4676370384615822E-8</c:v>
                </c:pt>
                <c:pt idx="735">
                  <c:v>5.4491482916667363E-8</c:v>
                </c:pt>
                <c:pt idx="736">
                  <c:v>5.4763006491228778E-8</c:v>
                </c:pt>
                <c:pt idx="737">
                  <c:v>5.455554224137953E-8</c:v>
                </c:pt>
                <c:pt idx="738">
                  <c:v>5.4529357833333966E-8</c:v>
                </c:pt>
                <c:pt idx="739">
                  <c:v>5.4610727017544568E-8</c:v>
                </c:pt>
                <c:pt idx="740">
                  <c:v>5.4634852586207122E-8</c:v>
                </c:pt>
                <c:pt idx="741">
                  <c:v>5.436735866666705E-8</c:v>
                </c:pt>
                <c:pt idx="742">
                  <c:v>5.4740844262295435E-8</c:v>
                </c:pt>
                <c:pt idx="743">
                  <c:v>5.4574927058824252E-8</c:v>
                </c:pt>
                <c:pt idx="744">
                  <c:v>5.4581405000000467E-8</c:v>
                </c:pt>
                <c:pt idx="745">
                  <c:v>5.4576370769231195E-8</c:v>
                </c:pt>
                <c:pt idx="746">
                  <c:v>5.4405684716981808E-8</c:v>
                </c:pt>
                <c:pt idx="747">
                  <c:v>5.4353162745098543E-8</c:v>
                </c:pt>
                <c:pt idx="748">
                  <c:v>5.4916024727273422E-8</c:v>
                </c:pt>
                <c:pt idx="749">
                  <c:v>5.4276103137255203E-8</c:v>
                </c:pt>
                <c:pt idx="750">
                  <c:v>5.4358818793103874E-8</c:v>
                </c:pt>
                <c:pt idx="751">
                  <c:v>5.4343953035714881E-8</c:v>
                </c:pt>
                <c:pt idx="752">
                  <c:v>5.4288797192982933E-8</c:v>
                </c:pt>
                <c:pt idx="753">
                  <c:v>5.4503753050848123E-8</c:v>
                </c:pt>
                <c:pt idx="754">
                  <c:v>5.4380025000000608E-8</c:v>
                </c:pt>
                <c:pt idx="755">
                  <c:v>5.4320590566038292E-8</c:v>
                </c:pt>
                <c:pt idx="756">
                  <c:v>5.4062438620690337E-8</c:v>
                </c:pt>
                <c:pt idx="757">
                  <c:v>5.421071586206937E-8</c:v>
                </c:pt>
                <c:pt idx="758">
                  <c:v>5.4240024655172853E-8</c:v>
                </c:pt>
                <c:pt idx="759">
                  <c:v>5.4265617457627838E-8</c:v>
                </c:pt>
                <c:pt idx="760">
                  <c:v>5.4098473275862578E-8</c:v>
                </c:pt>
                <c:pt idx="761">
                  <c:v>5.4042854716981629E-8</c:v>
                </c:pt>
                <c:pt idx="762">
                  <c:v>5.3964769830509091E-8</c:v>
                </c:pt>
                <c:pt idx="763">
                  <c:v>5.4154059122807468E-8</c:v>
                </c:pt>
                <c:pt idx="764">
                  <c:v>5.4039638076923757E-8</c:v>
                </c:pt>
                <c:pt idx="765">
                  <c:v>5.4067218245614693E-8</c:v>
                </c:pt>
                <c:pt idx="766">
                  <c:v>5.3662245925926539E-8</c:v>
                </c:pt>
                <c:pt idx="767">
                  <c:v>5.3786178653846801E-8</c:v>
                </c:pt>
                <c:pt idx="768">
                  <c:v>5.3984023818182409E-8</c:v>
                </c:pt>
                <c:pt idx="769">
                  <c:v>5.3803357575757861E-8</c:v>
                </c:pt>
                <c:pt idx="770">
                  <c:v>5.3895677826087657E-8</c:v>
                </c:pt>
                <c:pt idx="771">
                  <c:v>5.4064832115385092E-8</c:v>
                </c:pt>
                <c:pt idx="772">
                  <c:v>5.4072476603774126E-8</c:v>
                </c:pt>
                <c:pt idx="773">
                  <c:v>5.3947166607142959E-8</c:v>
                </c:pt>
                <c:pt idx="774">
                  <c:v>5.3741860408163519E-8</c:v>
                </c:pt>
                <c:pt idx="775">
                  <c:v>5.3940714310345256E-8</c:v>
                </c:pt>
                <c:pt idx="776">
                  <c:v>5.389690934426284E-8</c:v>
                </c:pt>
                <c:pt idx="777">
                  <c:v>5.3836232241379873E-8</c:v>
                </c:pt>
                <c:pt idx="778">
                  <c:v>5.3726754230769729E-8</c:v>
                </c:pt>
                <c:pt idx="779">
                  <c:v>5.3880725263158135E-8</c:v>
                </c:pt>
                <c:pt idx="780">
                  <c:v>5.378335770833388E-8</c:v>
                </c:pt>
                <c:pt idx="781">
                  <c:v>5.3883238214286263E-8</c:v>
                </c:pt>
                <c:pt idx="782">
                  <c:v>5.3787114727273143E-8</c:v>
                </c:pt>
                <c:pt idx="783">
                  <c:v>5.3824204363636881E-8</c:v>
                </c:pt>
                <c:pt idx="784">
                  <c:v>5.3830886379310741E-8</c:v>
                </c:pt>
                <c:pt idx="785">
                  <c:v>5.3837908076923568E-8</c:v>
                </c:pt>
                <c:pt idx="786">
                  <c:v>5.3559468333333743E-8</c:v>
                </c:pt>
                <c:pt idx="787">
                  <c:v>5.3693796981132688E-8</c:v>
                </c:pt>
                <c:pt idx="788">
                  <c:v>5.3775241739130913E-8</c:v>
                </c:pt>
                <c:pt idx="789">
                  <c:v>5.362925442307706E-8</c:v>
                </c:pt>
                <c:pt idx="790">
                  <c:v>5.3751251754386508E-8</c:v>
                </c:pt>
                <c:pt idx="791">
                  <c:v>5.3527880178571793E-8</c:v>
                </c:pt>
                <c:pt idx="792">
                  <c:v>5.3344678275862328E-8</c:v>
                </c:pt>
                <c:pt idx="793">
                  <c:v>5.3591274107143495E-8</c:v>
                </c:pt>
                <c:pt idx="794">
                  <c:v>5.3416370000000555E-8</c:v>
                </c:pt>
                <c:pt idx="795">
                  <c:v>5.3411334098361173E-8</c:v>
                </c:pt>
                <c:pt idx="796">
                  <c:v>5.3509850689655184E-8</c:v>
                </c:pt>
                <c:pt idx="797">
                  <c:v>5.3389446730769528E-8</c:v>
                </c:pt>
                <c:pt idx="798">
                  <c:v>5.3422245370370611E-8</c:v>
                </c:pt>
                <c:pt idx="799">
                  <c:v>5.3317344464286106E-8</c:v>
                </c:pt>
                <c:pt idx="800">
                  <c:v>5.3346230172414338E-8</c:v>
                </c:pt>
                <c:pt idx="801">
                  <c:v>5.3452610172414374E-8</c:v>
                </c:pt>
                <c:pt idx="802">
                  <c:v>5.3197566140351392E-8</c:v>
                </c:pt>
                <c:pt idx="803">
                  <c:v>5.3389487678571927E-8</c:v>
                </c:pt>
                <c:pt idx="804">
                  <c:v>5.3392830175439237E-8</c:v>
                </c:pt>
                <c:pt idx="805">
                  <c:v>5.3289079056604171E-8</c:v>
                </c:pt>
                <c:pt idx="806">
                  <c:v>5.3187059814815249E-8</c:v>
                </c:pt>
                <c:pt idx="807">
                  <c:v>5.3260763703704031E-8</c:v>
                </c:pt>
                <c:pt idx="808">
                  <c:v>5.3166318888889295E-8</c:v>
                </c:pt>
                <c:pt idx="809">
                  <c:v>5.3171271785714522E-8</c:v>
                </c:pt>
                <c:pt idx="810">
                  <c:v>5.3121209491525702E-8</c:v>
                </c:pt>
                <c:pt idx="811">
                  <c:v>5.3151531698113707E-8</c:v>
                </c:pt>
                <c:pt idx="812">
                  <c:v>5.3209445192307836E-8</c:v>
                </c:pt>
                <c:pt idx="813">
                  <c:v>5.3133295090909533E-8</c:v>
                </c:pt>
                <c:pt idx="814">
                  <c:v>5.3352345178571745E-8</c:v>
                </c:pt>
                <c:pt idx="815">
                  <c:v>5.3251502962962984E-8</c:v>
                </c:pt>
                <c:pt idx="816">
                  <c:v>5.3306163157895263E-8</c:v>
                </c:pt>
                <c:pt idx="817">
                  <c:v>5.3111208813559692E-8</c:v>
                </c:pt>
                <c:pt idx="818">
                  <c:v>5.3110022545454937E-8</c:v>
                </c:pt>
                <c:pt idx="819">
                  <c:v>5.3169837777778028E-8</c:v>
                </c:pt>
                <c:pt idx="820">
                  <c:v>5.3065393703704089E-8</c:v>
                </c:pt>
                <c:pt idx="821">
                  <c:v>5.3106437547170396E-8</c:v>
                </c:pt>
                <c:pt idx="822">
                  <c:v>5.3086249811321416E-8</c:v>
                </c:pt>
                <c:pt idx="823">
                  <c:v>5.312719301886827E-8</c:v>
                </c:pt>
                <c:pt idx="824">
                  <c:v>5.311002169491581E-8</c:v>
                </c:pt>
                <c:pt idx="825">
                  <c:v>5.2946688431372993E-8</c:v>
                </c:pt>
                <c:pt idx="826">
                  <c:v>5.2975476727272986E-8</c:v>
                </c:pt>
                <c:pt idx="827">
                  <c:v>5.2984830192308143E-8</c:v>
                </c:pt>
                <c:pt idx="828">
                  <c:v>5.291475982456201E-8</c:v>
                </c:pt>
                <c:pt idx="829">
                  <c:v>5.2984749818182307E-8</c:v>
                </c:pt>
                <c:pt idx="830">
                  <c:v>5.2831112909091419E-8</c:v>
                </c:pt>
                <c:pt idx="831">
                  <c:v>5.3032022909091559E-8</c:v>
                </c:pt>
                <c:pt idx="832">
                  <c:v>5.2994583508772406E-8</c:v>
                </c:pt>
                <c:pt idx="833">
                  <c:v>5.290329862069007E-8</c:v>
                </c:pt>
                <c:pt idx="834">
                  <c:v>5.2914203636364122E-8</c:v>
                </c:pt>
                <c:pt idx="835">
                  <c:v>5.2786057241379921E-8</c:v>
                </c:pt>
                <c:pt idx="836">
                  <c:v>5.2844253076923533E-8</c:v>
                </c:pt>
                <c:pt idx="837">
                  <c:v>5.2847818644067938E-8</c:v>
                </c:pt>
                <c:pt idx="838">
                  <c:v>5.2930379464286006E-8</c:v>
                </c:pt>
                <c:pt idx="839">
                  <c:v>5.3092822000000523E-8</c:v>
                </c:pt>
                <c:pt idx="840">
                  <c:v>5.2923171296296838E-8</c:v>
                </c:pt>
                <c:pt idx="841">
                  <c:v>5.2594805434782961E-8</c:v>
                </c:pt>
                <c:pt idx="842">
                  <c:v>5.2746567636364147E-8</c:v>
                </c:pt>
                <c:pt idx="843">
                  <c:v>5.2814665535714857E-8</c:v>
                </c:pt>
                <c:pt idx="844">
                  <c:v>5.2764097222223014E-8</c:v>
                </c:pt>
                <c:pt idx="845">
                  <c:v>5.2497021666667214E-8</c:v>
                </c:pt>
                <c:pt idx="846">
                  <c:v>5.2736633050848483E-8</c:v>
                </c:pt>
                <c:pt idx="847">
                  <c:v>5.2522903559322595E-8</c:v>
                </c:pt>
                <c:pt idx="848">
                  <c:v>5.2535940612245283E-8</c:v>
                </c:pt>
                <c:pt idx="849">
                  <c:v>5.2556271785714791E-8</c:v>
                </c:pt>
                <c:pt idx="850">
                  <c:v>5.24662712500008E-8</c:v>
                </c:pt>
                <c:pt idx="851">
                  <c:v>5.2530699661017454E-8</c:v>
                </c:pt>
                <c:pt idx="852">
                  <c:v>5.242300438596528E-8</c:v>
                </c:pt>
                <c:pt idx="853">
                  <c:v>5.2456971355932964E-8</c:v>
                </c:pt>
                <c:pt idx="854">
                  <c:v>5.2505736428571952E-8</c:v>
                </c:pt>
                <c:pt idx="855">
                  <c:v>5.2611295090909537E-8</c:v>
                </c:pt>
                <c:pt idx="856">
                  <c:v>5.2381689333334076E-8</c:v>
                </c:pt>
                <c:pt idx="857">
                  <c:v>5.2467112727273075E-8</c:v>
                </c:pt>
                <c:pt idx="858">
                  <c:v>5.2617343928571966E-8</c:v>
                </c:pt>
                <c:pt idx="859">
                  <c:v>5.2455106779661127E-8</c:v>
                </c:pt>
                <c:pt idx="860">
                  <c:v>5.2533921355932976E-8</c:v>
                </c:pt>
                <c:pt idx="861">
                  <c:v>5.2458355740741141E-8</c:v>
                </c:pt>
                <c:pt idx="862">
                  <c:v>5.2404521833334149E-8</c:v>
                </c:pt>
                <c:pt idx="863">
                  <c:v>5.2442952586207223E-8</c:v>
                </c:pt>
                <c:pt idx="864">
                  <c:v>5.2200221800000621E-8</c:v>
                </c:pt>
                <c:pt idx="865">
                  <c:v>5.2293539814815493E-8</c:v>
                </c:pt>
                <c:pt idx="866">
                  <c:v>5.2311600526316545E-8</c:v>
                </c:pt>
                <c:pt idx="867">
                  <c:v>5.2295421400000554E-8</c:v>
                </c:pt>
                <c:pt idx="868">
                  <c:v>5.2484749090909445E-8</c:v>
                </c:pt>
                <c:pt idx="869">
                  <c:v>5.2307476181818871E-8</c:v>
                </c:pt>
                <c:pt idx="870">
                  <c:v>5.2461944615385032E-8</c:v>
                </c:pt>
                <c:pt idx="871">
                  <c:v>5.2075199285714565E-8</c:v>
                </c:pt>
                <c:pt idx="872">
                  <c:v>5.2286931272727865E-8</c:v>
                </c:pt>
                <c:pt idx="873">
                  <c:v>5.2197477090909701E-8</c:v>
                </c:pt>
                <c:pt idx="874">
                  <c:v>5.2278442280702009E-8</c:v>
                </c:pt>
                <c:pt idx="875">
                  <c:v>5.2116884313726166E-8</c:v>
                </c:pt>
                <c:pt idx="876">
                  <c:v>5.2103592500000442E-8</c:v>
                </c:pt>
                <c:pt idx="877">
                  <c:v>5.2188931454546222E-8</c:v>
                </c:pt>
                <c:pt idx="878">
                  <c:v>5.2227756415094595E-8</c:v>
                </c:pt>
                <c:pt idx="879">
                  <c:v>5.2178185102041194E-8</c:v>
                </c:pt>
                <c:pt idx="880">
                  <c:v>5.2198124137931813E-8</c:v>
                </c:pt>
                <c:pt idx="881">
                  <c:v>5.2241368461538534E-8</c:v>
                </c:pt>
                <c:pt idx="882">
                  <c:v>5.2132342321429068E-8</c:v>
                </c:pt>
                <c:pt idx="883">
                  <c:v>5.227153150943438E-8</c:v>
                </c:pt>
                <c:pt idx="884">
                  <c:v>5.2105112000000283E-8</c:v>
                </c:pt>
                <c:pt idx="885">
                  <c:v>5.2099681525424415E-8</c:v>
                </c:pt>
                <c:pt idx="886">
                  <c:v>5.1929664464285937E-8</c:v>
                </c:pt>
                <c:pt idx="887">
                  <c:v>5.1978289807692694E-8</c:v>
                </c:pt>
                <c:pt idx="888">
                  <c:v>5.206502107142917E-8</c:v>
                </c:pt>
                <c:pt idx="889">
                  <c:v>5.2007983888889493E-8</c:v>
                </c:pt>
                <c:pt idx="890">
                  <c:v>5.2029803913044022E-8</c:v>
                </c:pt>
                <c:pt idx="891">
                  <c:v>5.2109307678571735E-8</c:v>
                </c:pt>
                <c:pt idx="892">
                  <c:v>5.1938617719298757E-8</c:v>
                </c:pt>
                <c:pt idx="893">
                  <c:v>5.1988948928571813E-8</c:v>
                </c:pt>
                <c:pt idx="894">
                  <c:v>5.2011688500000501E-8</c:v>
                </c:pt>
                <c:pt idx="895">
                  <c:v>5.19710379661021E-8</c:v>
                </c:pt>
                <c:pt idx="896">
                  <c:v>5.2039657636364102E-8</c:v>
                </c:pt>
                <c:pt idx="897">
                  <c:v>5.1907308983050936E-8</c:v>
                </c:pt>
                <c:pt idx="898">
                  <c:v>5.1854171132075883E-8</c:v>
                </c:pt>
                <c:pt idx="899">
                  <c:v>5.1713098269231327E-8</c:v>
                </c:pt>
                <c:pt idx="900">
                  <c:v>5.1857090000000537E-8</c:v>
                </c:pt>
                <c:pt idx="901">
                  <c:v>5.180329000000058E-8</c:v>
                </c:pt>
                <c:pt idx="902">
                  <c:v>5.1905576666666836E-8</c:v>
                </c:pt>
                <c:pt idx="903">
                  <c:v>5.184002103448323E-8</c:v>
                </c:pt>
                <c:pt idx="904">
                  <c:v>5.191269892857215E-8</c:v>
                </c:pt>
                <c:pt idx="905">
                  <c:v>5.1944842142857164E-8</c:v>
                </c:pt>
                <c:pt idx="906">
                  <c:v>5.1831424385965305E-8</c:v>
                </c:pt>
                <c:pt idx="907">
                  <c:v>5.1845614745763034E-8</c:v>
                </c:pt>
                <c:pt idx="908">
                  <c:v>5.1816628928572158E-8</c:v>
                </c:pt>
                <c:pt idx="909">
                  <c:v>5.1641600350877461E-8</c:v>
                </c:pt>
                <c:pt idx="910">
                  <c:v>5.1733056250000552E-8</c:v>
                </c:pt>
                <c:pt idx="911">
                  <c:v>5.1786291694915903E-8</c:v>
                </c:pt>
                <c:pt idx="912">
                  <c:v>5.1548814137931514E-8</c:v>
                </c:pt>
                <c:pt idx="913">
                  <c:v>5.1619020000000424E-8</c:v>
                </c:pt>
                <c:pt idx="914">
                  <c:v>5.1783986034483325E-8</c:v>
                </c:pt>
                <c:pt idx="915">
                  <c:v>5.155159982456187E-8</c:v>
                </c:pt>
                <c:pt idx="916">
                  <c:v>5.159055660714321E-8</c:v>
                </c:pt>
                <c:pt idx="917">
                  <c:v>5.1700195964912669E-8</c:v>
                </c:pt>
                <c:pt idx="918">
                  <c:v>5.1520390925926482E-8</c:v>
                </c:pt>
                <c:pt idx="919">
                  <c:v>5.1663909444444844E-8</c:v>
                </c:pt>
                <c:pt idx="920">
                  <c:v>5.1663770714286048E-8</c:v>
                </c:pt>
                <c:pt idx="921">
                  <c:v>5.1602929818182359E-8</c:v>
                </c:pt>
                <c:pt idx="922">
                  <c:v>5.1542606551724572E-8</c:v>
                </c:pt>
                <c:pt idx="923">
                  <c:v>5.1512699464286207E-8</c:v>
                </c:pt>
                <c:pt idx="924">
                  <c:v>5.1587739824561955E-8</c:v>
                </c:pt>
                <c:pt idx="925">
                  <c:v>5.147147527272751E-8</c:v>
                </c:pt>
                <c:pt idx="926">
                  <c:v>5.1443529473684435E-8</c:v>
                </c:pt>
                <c:pt idx="927">
                  <c:v>5.1449485178571538E-8</c:v>
                </c:pt>
                <c:pt idx="928">
                  <c:v>5.1489831698113605E-8</c:v>
                </c:pt>
                <c:pt idx="929">
                  <c:v>5.1449650185185425E-8</c:v>
                </c:pt>
                <c:pt idx="930">
                  <c:v>5.1704231403509312E-8</c:v>
                </c:pt>
                <c:pt idx="931">
                  <c:v>5.1405557142857472E-8</c:v>
                </c:pt>
                <c:pt idx="932">
                  <c:v>5.1424663214286121E-8</c:v>
                </c:pt>
                <c:pt idx="933">
                  <c:v>5.1434675862069333E-8</c:v>
                </c:pt>
                <c:pt idx="934">
                  <c:v>5.1423169074074104E-8</c:v>
                </c:pt>
                <c:pt idx="935">
                  <c:v>5.1350897719298729E-8</c:v>
                </c:pt>
                <c:pt idx="936">
                  <c:v>5.1339474545454946E-8</c:v>
                </c:pt>
                <c:pt idx="937">
                  <c:v>5.1523724259259669E-8</c:v>
                </c:pt>
                <c:pt idx="938">
                  <c:v>5.1316687222223016E-8</c:v>
                </c:pt>
                <c:pt idx="939">
                  <c:v>5.1438986034483244E-8</c:v>
                </c:pt>
                <c:pt idx="940">
                  <c:v>5.12263168518522E-8</c:v>
                </c:pt>
                <c:pt idx="941">
                  <c:v>5.1405111272727597E-8</c:v>
                </c:pt>
                <c:pt idx="942">
                  <c:v>5.1199669824561923E-8</c:v>
                </c:pt>
                <c:pt idx="943">
                  <c:v>5.1425365000000125E-8</c:v>
                </c:pt>
                <c:pt idx="944">
                  <c:v>5.1294058653846551E-8</c:v>
                </c:pt>
                <c:pt idx="945">
                  <c:v>5.1251366923077128E-8</c:v>
                </c:pt>
                <c:pt idx="946">
                  <c:v>5.1329318947368782E-8</c:v>
                </c:pt>
                <c:pt idx="947">
                  <c:v>5.1205112363636436E-8</c:v>
                </c:pt>
                <c:pt idx="948">
                  <c:v>5.1305366034483081E-8</c:v>
                </c:pt>
                <c:pt idx="949">
                  <c:v>5.1236055517241805E-8</c:v>
                </c:pt>
                <c:pt idx="950">
                  <c:v>5.1304333921569131E-8</c:v>
                </c:pt>
                <c:pt idx="951">
                  <c:v>5.1236384181818666E-8</c:v>
                </c:pt>
                <c:pt idx="952">
                  <c:v>5.1213838909091358E-8</c:v>
                </c:pt>
                <c:pt idx="953">
                  <c:v>5.1252929272727651E-8</c:v>
                </c:pt>
                <c:pt idx="954">
                  <c:v>5.1207427962963406E-8</c:v>
                </c:pt>
                <c:pt idx="955">
                  <c:v>5.1009094259259653E-8</c:v>
                </c:pt>
                <c:pt idx="956">
                  <c:v>5.1275556964285732E-8</c:v>
                </c:pt>
                <c:pt idx="957">
                  <c:v>5.1142850566037816E-8</c:v>
                </c:pt>
                <c:pt idx="958">
                  <c:v>5.174805696428595E-8</c:v>
                </c:pt>
                <c:pt idx="959">
                  <c:v>5.1088820200000351E-8</c:v>
                </c:pt>
                <c:pt idx="960">
                  <c:v>5.1129265471698132E-8</c:v>
                </c:pt>
                <c:pt idx="961">
                  <c:v>5.1007262758621096E-8</c:v>
                </c:pt>
                <c:pt idx="962">
                  <c:v>5.1076448750000344E-8</c:v>
                </c:pt>
                <c:pt idx="963">
                  <c:v>5.105365727272767E-8</c:v>
                </c:pt>
                <c:pt idx="964">
                  <c:v>5.0942905576923472E-8</c:v>
                </c:pt>
                <c:pt idx="965">
                  <c:v>5.1042328461538783E-8</c:v>
                </c:pt>
                <c:pt idx="966">
                  <c:v>5.1005020740741144E-8</c:v>
                </c:pt>
                <c:pt idx="967">
                  <c:v>5.1016317222222829E-8</c:v>
                </c:pt>
                <c:pt idx="968">
                  <c:v>5.0954331379310827E-8</c:v>
                </c:pt>
                <c:pt idx="969">
                  <c:v>5.1057520892857574E-8</c:v>
                </c:pt>
                <c:pt idx="970">
                  <c:v>5.094965654545476E-8</c:v>
                </c:pt>
                <c:pt idx="971">
                  <c:v>5.1052301228070602E-8</c:v>
                </c:pt>
                <c:pt idx="972">
                  <c:v>5.0826631016949964E-8</c:v>
                </c:pt>
                <c:pt idx="973">
                  <c:v>5.103019892857189E-8</c:v>
                </c:pt>
                <c:pt idx="974">
                  <c:v>5.084539074074118E-8</c:v>
                </c:pt>
                <c:pt idx="975">
                  <c:v>5.0912929454546276E-8</c:v>
                </c:pt>
                <c:pt idx="976">
                  <c:v>5.083391000000061E-8</c:v>
                </c:pt>
                <c:pt idx="977">
                  <c:v>5.0817342857143517E-8</c:v>
                </c:pt>
                <c:pt idx="978">
                  <c:v>5.090256581818233E-8</c:v>
                </c:pt>
                <c:pt idx="979">
                  <c:v>5.095747545454601E-8</c:v>
                </c:pt>
                <c:pt idx="980">
                  <c:v>5.0831040408163618E-8</c:v>
                </c:pt>
                <c:pt idx="981">
                  <c:v>5.0885105254237706E-8</c:v>
                </c:pt>
                <c:pt idx="982">
                  <c:v>5.0805838727272937E-8</c:v>
                </c:pt>
                <c:pt idx="983">
                  <c:v>5.0606247547170174E-8</c:v>
                </c:pt>
                <c:pt idx="984">
                  <c:v>5.0899293090909607E-8</c:v>
                </c:pt>
                <c:pt idx="985">
                  <c:v>5.0895475454546046E-8</c:v>
                </c:pt>
                <c:pt idx="986">
                  <c:v>5.0888384181818774E-8</c:v>
                </c:pt>
                <c:pt idx="987">
                  <c:v>5.0750391296296919E-8</c:v>
                </c:pt>
                <c:pt idx="988">
                  <c:v>5.087536603448303E-8</c:v>
                </c:pt>
                <c:pt idx="989">
                  <c:v>5.0788592142857614E-8</c:v>
                </c:pt>
                <c:pt idx="990">
                  <c:v>5.0736317222222922E-8</c:v>
                </c:pt>
                <c:pt idx="991">
                  <c:v>5.0748910000000494E-8</c:v>
                </c:pt>
                <c:pt idx="992">
                  <c:v>5.0674926792452935E-8</c:v>
                </c:pt>
                <c:pt idx="993">
                  <c:v>5.0699143859649581E-8</c:v>
                </c:pt>
                <c:pt idx="994">
                  <c:v>5.0665946851852268E-8</c:v>
                </c:pt>
                <c:pt idx="995">
                  <c:v>5.0697038771930135E-8</c:v>
                </c:pt>
                <c:pt idx="996">
                  <c:v>5.0718414285714918E-8</c:v>
                </c:pt>
                <c:pt idx="997">
                  <c:v>5.0641986250000405E-8</c:v>
                </c:pt>
                <c:pt idx="998">
                  <c:v>5.0788700754717502E-8</c:v>
                </c:pt>
                <c:pt idx="999">
                  <c:v>5.1275206481481533E-8</c:v>
                </c:pt>
                <c:pt idx="1000">
                  <c:v>5.0553354259259616E-8</c:v>
                </c:pt>
                <c:pt idx="1001">
                  <c:v>5.0701572586207179E-8</c:v>
                </c:pt>
                <c:pt idx="1002">
                  <c:v>5.0638888113207791E-8</c:v>
                </c:pt>
                <c:pt idx="1003">
                  <c:v>5.0697983703704173E-8</c:v>
                </c:pt>
                <c:pt idx="1004">
                  <c:v>5.06291118181822E-8</c:v>
                </c:pt>
                <c:pt idx="1005">
                  <c:v>5.0670378571428759E-8</c:v>
                </c:pt>
                <c:pt idx="1006">
                  <c:v>5.0627864509804155E-8</c:v>
                </c:pt>
                <c:pt idx="1007">
                  <c:v>5.0560384727273143E-8</c:v>
                </c:pt>
                <c:pt idx="1008">
                  <c:v>5.0581873148148688E-8</c:v>
                </c:pt>
                <c:pt idx="1009">
                  <c:v>5.0485391296296837E-8</c:v>
                </c:pt>
                <c:pt idx="1010">
                  <c:v>5.0483003508772306E-8</c:v>
                </c:pt>
                <c:pt idx="1011">
                  <c:v>5.0405205740741168E-8</c:v>
                </c:pt>
                <c:pt idx="1012">
                  <c:v>5.0594360566038084E-8</c:v>
                </c:pt>
                <c:pt idx="1013">
                  <c:v>5.0449111636363951E-8</c:v>
                </c:pt>
                <c:pt idx="1014">
                  <c:v>5.0481270357143456E-8</c:v>
                </c:pt>
                <c:pt idx="1015">
                  <c:v>5.0377945660377427E-8</c:v>
                </c:pt>
                <c:pt idx="1016">
                  <c:v>5.0389279814815389E-8</c:v>
                </c:pt>
                <c:pt idx="1017">
                  <c:v>5.0385193448276348E-8</c:v>
                </c:pt>
                <c:pt idx="1018">
                  <c:v>5.0397380377358988E-8</c:v>
                </c:pt>
                <c:pt idx="1019">
                  <c:v>5.0437342321428992E-8</c:v>
                </c:pt>
                <c:pt idx="1020">
                  <c:v>5.0384933684211026E-8</c:v>
                </c:pt>
                <c:pt idx="1021">
                  <c:v>5.0392058333333985E-8</c:v>
                </c:pt>
                <c:pt idx="1022">
                  <c:v>5.0422566545454888E-8</c:v>
                </c:pt>
                <c:pt idx="1023">
                  <c:v>5.0433530000000565E-8</c:v>
                </c:pt>
                <c:pt idx="1024">
                  <c:v>5.0372878928571943E-8</c:v>
                </c:pt>
                <c:pt idx="1025">
                  <c:v>5.0386624905661172E-8</c:v>
                </c:pt>
                <c:pt idx="1026">
                  <c:v>5.0208483653846795E-8</c:v>
                </c:pt>
                <c:pt idx="1027">
                  <c:v>5.0413724814815601E-8</c:v>
                </c:pt>
                <c:pt idx="1028">
                  <c:v>5.0318748545454861E-8</c:v>
                </c:pt>
                <c:pt idx="1029">
                  <c:v>5.0386227931035377E-8</c:v>
                </c:pt>
                <c:pt idx="1030">
                  <c:v>5.0220413333333873E-8</c:v>
                </c:pt>
                <c:pt idx="1031">
                  <c:v>5.0324251538462026E-8</c:v>
                </c:pt>
                <c:pt idx="1032">
                  <c:v>5.0283880701754465E-8</c:v>
                </c:pt>
                <c:pt idx="1033">
                  <c:v>5.033638527272773E-8</c:v>
                </c:pt>
                <c:pt idx="1034">
                  <c:v>5.0225634736842648E-8</c:v>
                </c:pt>
                <c:pt idx="1035">
                  <c:v>5.0271687962963354E-8</c:v>
                </c:pt>
                <c:pt idx="1036">
                  <c:v>5.0280587924528941E-8</c:v>
                </c:pt>
                <c:pt idx="1037">
                  <c:v>5.0188387959184239E-8</c:v>
                </c:pt>
                <c:pt idx="1038">
                  <c:v>5.0261600000000478E-8</c:v>
                </c:pt>
                <c:pt idx="1039">
                  <c:v>5.0153235000000494E-8</c:v>
                </c:pt>
                <c:pt idx="1040">
                  <c:v>5.0162202545454947E-8</c:v>
                </c:pt>
                <c:pt idx="1041">
                  <c:v>5.0158888679245537E-8</c:v>
                </c:pt>
                <c:pt idx="1042">
                  <c:v>5.0127221200000523E-8</c:v>
                </c:pt>
                <c:pt idx="1043">
                  <c:v>5.011681358490607E-8</c:v>
                </c:pt>
                <c:pt idx="1044">
                  <c:v>5.0054663214286196E-8</c:v>
                </c:pt>
                <c:pt idx="1045">
                  <c:v>5.0089319122807381E-8</c:v>
                </c:pt>
                <c:pt idx="1046">
                  <c:v>5.0056687222222951E-8</c:v>
                </c:pt>
                <c:pt idx="1047">
                  <c:v>5.0039670000000481E-8</c:v>
                </c:pt>
                <c:pt idx="1048">
                  <c:v>5.0003983584906148E-8</c:v>
                </c:pt>
                <c:pt idx="1049">
                  <c:v>4.9930898245614514E-8</c:v>
                </c:pt>
                <c:pt idx="1050">
                  <c:v>4.9990022641509932E-8</c:v>
                </c:pt>
                <c:pt idx="1051">
                  <c:v>5.0113838727273033E-8</c:v>
                </c:pt>
                <c:pt idx="1052">
                  <c:v>5.0005839090909409E-8</c:v>
                </c:pt>
                <c:pt idx="1053">
                  <c:v>5.0036092857143703E-8</c:v>
                </c:pt>
                <c:pt idx="1054">
                  <c:v>5.0024128928571879E-8</c:v>
                </c:pt>
                <c:pt idx="1055">
                  <c:v>4.9986248113208013E-8</c:v>
                </c:pt>
                <c:pt idx="1056">
                  <c:v>4.995609303571492E-8</c:v>
                </c:pt>
                <c:pt idx="1057">
                  <c:v>5.0081476363636866E-8</c:v>
                </c:pt>
                <c:pt idx="1058">
                  <c:v>4.992893018181874E-8</c:v>
                </c:pt>
                <c:pt idx="1059">
                  <c:v>4.9994307142857638E-8</c:v>
                </c:pt>
                <c:pt idx="1060">
                  <c:v>4.9911751730769609E-8</c:v>
                </c:pt>
                <c:pt idx="1061">
                  <c:v>5.0052262931035046E-8</c:v>
                </c:pt>
                <c:pt idx="1062">
                  <c:v>4.9935854833333974E-8</c:v>
                </c:pt>
                <c:pt idx="1063">
                  <c:v>4.9904582982456603E-8</c:v>
                </c:pt>
                <c:pt idx="1064">
                  <c:v>4.9879129107143293E-8</c:v>
                </c:pt>
                <c:pt idx="1065">
                  <c:v>4.9900556607143292E-8</c:v>
                </c:pt>
                <c:pt idx="1066">
                  <c:v>4.9932878214286156E-8</c:v>
                </c:pt>
                <c:pt idx="1067">
                  <c:v>4.9761720188679781E-8</c:v>
                </c:pt>
                <c:pt idx="1068">
                  <c:v>4.9743353888889306E-8</c:v>
                </c:pt>
                <c:pt idx="1069">
                  <c:v>4.9737878392857526E-8</c:v>
                </c:pt>
                <c:pt idx="1070">
                  <c:v>4.9717389824562158E-8</c:v>
                </c:pt>
                <c:pt idx="1071">
                  <c:v>4.9725493773585309E-8</c:v>
                </c:pt>
                <c:pt idx="1072">
                  <c:v>4.9738969298246296E-8</c:v>
                </c:pt>
                <c:pt idx="1073">
                  <c:v>4.9728930000000601E-8</c:v>
                </c:pt>
                <c:pt idx="1074">
                  <c:v>4.9762930909091853E-8</c:v>
                </c:pt>
                <c:pt idx="1075">
                  <c:v>4.9677390175439073E-8</c:v>
                </c:pt>
                <c:pt idx="1076">
                  <c:v>4.9722022545455013E-8</c:v>
                </c:pt>
                <c:pt idx="1077">
                  <c:v>4.9650748181818505E-8</c:v>
                </c:pt>
                <c:pt idx="1078">
                  <c:v>4.9734202909091622E-8</c:v>
                </c:pt>
                <c:pt idx="1079">
                  <c:v>4.9617379811321435E-8</c:v>
                </c:pt>
                <c:pt idx="1080">
                  <c:v>4.9587038245614552E-8</c:v>
                </c:pt>
                <c:pt idx="1081">
                  <c:v>4.9603772321429084E-8</c:v>
                </c:pt>
                <c:pt idx="1082">
                  <c:v>4.9553221600000574E-8</c:v>
                </c:pt>
                <c:pt idx="1083">
                  <c:v>4.952966410714346E-8</c:v>
                </c:pt>
                <c:pt idx="1084">
                  <c:v>4.9544503965517605E-8</c:v>
                </c:pt>
                <c:pt idx="1085">
                  <c:v>4.9554663750000523E-8</c:v>
                </c:pt>
                <c:pt idx="1086">
                  <c:v>4.9472097735849744E-8</c:v>
                </c:pt>
                <c:pt idx="1087">
                  <c:v>4.9595557142857603E-8</c:v>
                </c:pt>
                <c:pt idx="1088">
                  <c:v>4.9557799814815505E-8</c:v>
                </c:pt>
                <c:pt idx="1089">
                  <c:v>4.9546093750000538E-8</c:v>
                </c:pt>
                <c:pt idx="1090">
                  <c:v>4.9512748363636896E-8</c:v>
                </c:pt>
                <c:pt idx="1091">
                  <c:v>4.9526749090909492E-8</c:v>
                </c:pt>
                <c:pt idx="1092">
                  <c:v>4.9683725740741302E-8</c:v>
                </c:pt>
                <c:pt idx="1093">
                  <c:v>4.950093018181885E-8</c:v>
                </c:pt>
                <c:pt idx="1094">
                  <c:v>4.9537757358491139E-8</c:v>
                </c:pt>
                <c:pt idx="1095">
                  <c:v>4.9509644905660852E-8</c:v>
                </c:pt>
                <c:pt idx="1096">
                  <c:v>4.9459836481481878E-8</c:v>
                </c:pt>
                <c:pt idx="1097">
                  <c:v>4.9474842857143358E-8</c:v>
                </c:pt>
                <c:pt idx="1098">
                  <c:v>4.951835462963009E-8</c:v>
                </c:pt>
                <c:pt idx="1099">
                  <c:v>4.940074945454598E-8</c:v>
                </c:pt>
                <c:pt idx="1100">
                  <c:v>4.9508889433962605E-8</c:v>
                </c:pt>
                <c:pt idx="1101">
                  <c:v>4.9463658181818788E-8</c:v>
                </c:pt>
                <c:pt idx="1102">
                  <c:v>4.937448535714351E-8</c:v>
                </c:pt>
                <c:pt idx="1103">
                  <c:v>4.9457476181818795E-8</c:v>
                </c:pt>
                <c:pt idx="1104">
                  <c:v>4.9441806428571756E-8</c:v>
                </c:pt>
                <c:pt idx="1105">
                  <c:v>4.9441908490566335E-8</c:v>
                </c:pt>
                <c:pt idx="1106">
                  <c:v>4.9433746470588678E-8</c:v>
                </c:pt>
                <c:pt idx="1107">
                  <c:v>4.9387779827586981E-8</c:v>
                </c:pt>
                <c:pt idx="1108">
                  <c:v>4.9394551509434565E-8</c:v>
                </c:pt>
                <c:pt idx="1109">
                  <c:v>4.937165781818243E-8</c:v>
                </c:pt>
                <c:pt idx="1110">
                  <c:v>4.9450548070175553E-8</c:v>
                </c:pt>
                <c:pt idx="1111">
                  <c:v>4.9473355370370536E-8</c:v>
                </c:pt>
                <c:pt idx="1112">
                  <c:v>4.9329840000000345E-8</c:v>
                </c:pt>
                <c:pt idx="1113">
                  <c:v>4.934620309090959E-8</c:v>
                </c:pt>
                <c:pt idx="1114">
                  <c:v>4.9310776792453273E-8</c:v>
                </c:pt>
                <c:pt idx="1115">
                  <c:v>4.9426629107143614E-8</c:v>
                </c:pt>
                <c:pt idx="1116">
                  <c:v>4.935883542372928E-8</c:v>
                </c:pt>
                <c:pt idx="1117">
                  <c:v>4.9352749272727809E-8</c:v>
                </c:pt>
                <c:pt idx="1118">
                  <c:v>4.9235115660377403E-8</c:v>
                </c:pt>
                <c:pt idx="1119">
                  <c:v>4.9316022545455148E-8</c:v>
                </c:pt>
                <c:pt idx="1120">
                  <c:v>4.9302264137931942E-8</c:v>
                </c:pt>
                <c:pt idx="1121">
                  <c:v>4.9331945769231105E-8</c:v>
                </c:pt>
                <c:pt idx="1122">
                  <c:v>4.9245305094339754E-8</c:v>
                </c:pt>
                <c:pt idx="1123">
                  <c:v>4.9308092280702255E-8</c:v>
                </c:pt>
                <c:pt idx="1124">
                  <c:v>4.9246930000000564E-8</c:v>
                </c:pt>
                <c:pt idx="1125">
                  <c:v>4.9223294181818777E-8</c:v>
                </c:pt>
                <c:pt idx="1126">
                  <c:v>4.9247839818182281E-8</c:v>
                </c:pt>
                <c:pt idx="1127">
                  <c:v>4.9320898947368979E-8</c:v>
                </c:pt>
                <c:pt idx="1128">
                  <c:v>4.9164930909091717E-8</c:v>
                </c:pt>
                <c:pt idx="1129">
                  <c:v>4.9044665714286032E-8</c:v>
                </c:pt>
                <c:pt idx="1130">
                  <c:v>4.9146271964286301E-8</c:v>
                </c:pt>
                <c:pt idx="1131">
                  <c:v>4.9576093750000565E-8</c:v>
                </c:pt>
                <c:pt idx="1132">
                  <c:v>4.9216056551724704E-8</c:v>
                </c:pt>
                <c:pt idx="1133">
                  <c:v>4.9015295090909588E-8</c:v>
                </c:pt>
                <c:pt idx="1134">
                  <c:v>4.897402145454598E-8</c:v>
                </c:pt>
                <c:pt idx="1135">
                  <c:v>4.9014172452830749E-8</c:v>
                </c:pt>
                <c:pt idx="1136">
                  <c:v>4.9042164642857511E-8</c:v>
                </c:pt>
                <c:pt idx="1137">
                  <c:v>4.8994567636364055E-8</c:v>
                </c:pt>
                <c:pt idx="1138">
                  <c:v>4.9002343928572029E-8</c:v>
                </c:pt>
                <c:pt idx="1139">
                  <c:v>4.9040392407407773E-8</c:v>
                </c:pt>
                <c:pt idx="1140">
                  <c:v>4.8921112727272714E-8</c:v>
                </c:pt>
                <c:pt idx="1141">
                  <c:v>4.9087521607143541E-8</c:v>
                </c:pt>
                <c:pt idx="1142">
                  <c:v>4.8999846491228326E-8</c:v>
                </c:pt>
                <c:pt idx="1143">
                  <c:v>4.8973041320754907E-8</c:v>
                </c:pt>
                <c:pt idx="1144">
                  <c:v>4.900633719298307E-8</c:v>
                </c:pt>
                <c:pt idx="1145">
                  <c:v>4.8992022363636948E-8</c:v>
                </c:pt>
                <c:pt idx="1146">
                  <c:v>4.8803984150944149E-8</c:v>
                </c:pt>
                <c:pt idx="1147">
                  <c:v>4.8878092982456574E-8</c:v>
                </c:pt>
                <c:pt idx="1148">
                  <c:v>4.8908567272727605E-8</c:v>
                </c:pt>
                <c:pt idx="1149">
                  <c:v>4.8892879821429237E-8</c:v>
                </c:pt>
                <c:pt idx="1150">
                  <c:v>4.8874022000000382E-8</c:v>
                </c:pt>
                <c:pt idx="1151">
                  <c:v>4.8915021964286185E-8</c:v>
                </c:pt>
                <c:pt idx="1152">
                  <c:v>4.8921503518518872E-8</c:v>
                </c:pt>
                <c:pt idx="1153">
                  <c:v>4.8852243888889306E-8</c:v>
                </c:pt>
                <c:pt idx="1154">
                  <c:v>4.8853179649123178E-8</c:v>
                </c:pt>
                <c:pt idx="1155">
                  <c:v>4.8804567090909456E-8</c:v>
                </c:pt>
                <c:pt idx="1156">
                  <c:v>4.8964233333333973E-8</c:v>
                </c:pt>
                <c:pt idx="1157">
                  <c:v>4.8802608620690032E-8</c:v>
                </c:pt>
                <c:pt idx="1158">
                  <c:v>4.8860210754717529E-8</c:v>
                </c:pt>
                <c:pt idx="1159">
                  <c:v>4.8729282407407703E-8</c:v>
                </c:pt>
                <c:pt idx="1160">
                  <c:v>4.8823658000000421E-8</c:v>
                </c:pt>
                <c:pt idx="1161">
                  <c:v>4.8662303157895144E-8</c:v>
                </c:pt>
                <c:pt idx="1162">
                  <c:v>4.8755294727273179E-8</c:v>
                </c:pt>
                <c:pt idx="1163">
                  <c:v>4.8695762962963155E-8</c:v>
                </c:pt>
                <c:pt idx="1164">
                  <c:v>4.8783057678571874E-8</c:v>
                </c:pt>
                <c:pt idx="1165">
                  <c:v>4.8712749272727738E-8</c:v>
                </c:pt>
                <c:pt idx="1166">
                  <c:v>4.8703421600000607E-8</c:v>
                </c:pt>
                <c:pt idx="1167">
                  <c:v>4.8792701071429229E-8</c:v>
                </c:pt>
                <c:pt idx="1168">
                  <c:v>4.8703593928572094E-8</c:v>
                </c:pt>
                <c:pt idx="1169">
                  <c:v>4.8645598846153961E-8</c:v>
                </c:pt>
                <c:pt idx="1170">
                  <c:v>4.8622244814815297E-8</c:v>
                </c:pt>
                <c:pt idx="1171">
                  <c:v>4.8657780000000424E-8</c:v>
                </c:pt>
                <c:pt idx="1172">
                  <c:v>4.8572932545454886E-8</c:v>
                </c:pt>
                <c:pt idx="1173">
                  <c:v>4.875113314814874E-8</c:v>
                </c:pt>
                <c:pt idx="1174">
                  <c:v>4.8631074035088106E-8</c:v>
                </c:pt>
                <c:pt idx="1175">
                  <c:v>4.8700948518518925E-8</c:v>
                </c:pt>
                <c:pt idx="1176">
                  <c:v>4.8628987241379632E-8</c:v>
                </c:pt>
                <c:pt idx="1177">
                  <c:v>4.8658911851852354E-8</c:v>
                </c:pt>
                <c:pt idx="1178">
                  <c:v>4.8634307678571553E-8</c:v>
                </c:pt>
                <c:pt idx="1179">
                  <c:v>4.866529527272754E-8</c:v>
                </c:pt>
                <c:pt idx="1180">
                  <c:v>4.8631271785714529E-8</c:v>
                </c:pt>
                <c:pt idx="1181">
                  <c:v>4.8655113636363817E-8</c:v>
                </c:pt>
                <c:pt idx="1182">
                  <c:v>4.8597569245283478E-8</c:v>
                </c:pt>
                <c:pt idx="1183">
                  <c:v>4.8678750545454564E-8</c:v>
                </c:pt>
                <c:pt idx="1184">
                  <c:v>4.8569280555555973E-8</c:v>
                </c:pt>
                <c:pt idx="1185">
                  <c:v>4.859870207547202E-8</c:v>
                </c:pt>
                <c:pt idx="1186">
                  <c:v>4.855131944444478E-8</c:v>
                </c:pt>
                <c:pt idx="1187">
                  <c:v>4.8408794035088261E-8</c:v>
                </c:pt>
                <c:pt idx="1188">
                  <c:v>4.851983963636398E-8</c:v>
                </c:pt>
                <c:pt idx="1189">
                  <c:v>4.8393180000000529E-8</c:v>
                </c:pt>
                <c:pt idx="1190">
                  <c:v>4.8440414313725951E-8</c:v>
                </c:pt>
                <c:pt idx="1191">
                  <c:v>4.8523113090909336E-8</c:v>
                </c:pt>
                <c:pt idx="1192">
                  <c:v>4.8507344821429089E-8</c:v>
                </c:pt>
                <c:pt idx="1193">
                  <c:v>4.8416162807018013E-8</c:v>
                </c:pt>
                <c:pt idx="1194">
                  <c:v>4.8489486607143338E-8</c:v>
                </c:pt>
                <c:pt idx="1195">
                  <c:v>4.8464466296296829E-8</c:v>
                </c:pt>
                <c:pt idx="1196">
                  <c:v>4.844094796296324E-8</c:v>
                </c:pt>
                <c:pt idx="1197">
                  <c:v>4.8438267894737428E-8</c:v>
                </c:pt>
                <c:pt idx="1198">
                  <c:v>4.8376248113207928E-8</c:v>
                </c:pt>
                <c:pt idx="1199">
                  <c:v>4.8443950178571781E-8</c:v>
                </c:pt>
                <c:pt idx="1200">
                  <c:v>4.838335611111159E-8</c:v>
                </c:pt>
                <c:pt idx="1201">
                  <c:v>4.8484637692308205E-8</c:v>
                </c:pt>
                <c:pt idx="1202">
                  <c:v>4.8348771250000532E-8</c:v>
                </c:pt>
                <c:pt idx="1203">
                  <c:v>4.8393540370370737E-8</c:v>
                </c:pt>
                <c:pt idx="1204">
                  <c:v>4.8428968947368843E-8</c:v>
                </c:pt>
                <c:pt idx="1205">
                  <c:v>4.8381450714286049E-8</c:v>
                </c:pt>
                <c:pt idx="1206">
                  <c:v>4.837160052631624E-8</c:v>
                </c:pt>
                <c:pt idx="1207">
                  <c:v>4.832365854545484E-8</c:v>
                </c:pt>
                <c:pt idx="1208">
                  <c:v>4.8301318148148695E-8</c:v>
                </c:pt>
                <c:pt idx="1209">
                  <c:v>4.8340567818182291E-8</c:v>
                </c:pt>
                <c:pt idx="1210">
                  <c:v>4.8354550000000404E-8</c:v>
                </c:pt>
                <c:pt idx="1211">
                  <c:v>4.8313158823529922E-8</c:v>
                </c:pt>
                <c:pt idx="1212">
                  <c:v>4.8342930909091586E-8</c:v>
                </c:pt>
                <c:pt idx="1213">
                  <c:v>4.8277758679245414E-8</c:v>
                </c:pt>
                <c:pt idx="1214">
                  <c:v>4.8348911481481883E-8</c:v>
                </c:pt>
                <c:pt idx="1215">
                  <c:v>4.9110392222222793E-8</c:v>
                </c:pt>
                <c:pt idx="1216">
                  <c:v>4.83624298148156E-8</c:v>
                </c:pt>
                <c:pt idx="1217">
                  <c:v>4.818771461538495E-8</c:v>
                </c:pt>
                <c:pt idx="1218">
                  <c:v>4.8261475818182205E-8</c:v>
                </c:pt>
                <c:pt idx="1219">
                  <c:v>4.8192126315789883E-8</c:v>
                </c:pt>
                <c:pt idx="1220">
                  <c:v>4.8284059615384735E-8</c:v>
                </c:pt>
                <c:pt idx="1221">
                  <c:v>4.8158909814815204E-8</c:v>
                </c:pt>
                <c:pt idx="1222">
                  <c:v>4.8217800000000401E-8</c:v>
                </c:pt>
                <c:pt idx="1223">
                  <c:v>4.8219293272727642E-8</c:v>
                </c:pt>
                <c:pt idx="1224">
                  <c:v>4.8191221200000505E-8</c:v>
                </c:pt>
                <c:pt idx="1225">
                  <c:v>4.8226161228070516E-8</c:v>
                </c:pt>
                <c:pt idx="1226">
                  <c:v>4.8098748000000283E-8</c:v>
                </c:pt>
                <c:pt idx="1227">
                  <c:v>4.8155304339622963E-8</c:v>
                </c:pt>
                <c:pt idx="1228">
                  <c:v>4.8246567636363928E-8</c:v>
                </c:pt>
                <c:pt idx="1229">
                  <c:v>4.8093112727273032E-8</c:v>
                </c:pt>
                <c:pt idx="1230">
                  <c:v>4.8189295454545905E-8</c:v>
                </c:pt>
                <c:pt idx="1231">
                  <c:v>4.811613314814888E-8</c:v>
                </c:pt>
                <c:pt idx="1232">
                  <c:v>4.8163294181818839E-8</c:v>
                </c:pt>
                <c:pt idx="1233">
                  <c:v>4.8100021428571928E-8</c:v>
                </c:pt>
                <c:pt idx="1234">
                  <c:v>4.8132663207547775E-8</c:v>
                </c:pt>
                <c:pt idx="1235">
                  <c:v>4.8112567818182429E-8</c:v>
                </c:pt>
                <c:pt idx="1236">
                  <c:v>4.8093725185185591E-8</c:v>
                </c:pt>
                <c:pt idx="1237">
                  <c:v>4.8077058333333722E-8</c:v>
                </c:pt>
                <c:pt idx="1238">
                  <c:v>4.8009670526316321E-8</c:v>
                </c:pt>
                <c:pt idx="1239">
                  <c:v>4.8049266415094426E-8</c:v>
                </c:pt>
                <c:pt idx="1240">
                  <c:v>4.8128099038461974E-8</c:v>
                </c:pt>
                <c:pt idx="1241">
                  <c:v>4.8047568301886945E-8</c:v>
                </c:pt>
                <c:pt idx="1242">
                  <c:v>4.8084172264150954E-8</c:v>
                </c:pt>
                <c:pt idx="1243">
                  <c:v>4.7997614074074606E-8</c:v>
                </c:pt>
                <c:pt idx="1244">
                  <c:v>4.8090372631579161E-8</c:v>
                </c:pt>
                <c:pt idx="1245">
                  <c:v>4.8059513050847906E-8</c:v>
                </c:pt>
                <c:pt idx="1246">
                  <c:v>4.7983724629630201E-8</c:v>
                </c:pt>
                <c:pt idx="1247">
                  <c:v>4.8007112000000368E-8</c:v>
                </c:pt>
                <c:pt idx="1248">
                  <c:v>4.8023530350877637E-8</c:v>
                </c:pt>
                <c:pt idx="1249">
                  <c:v>4.7998700566038153E-8</c:v>
                </c:pt>
                <c:pt idx="1250">
                  <c:v>4.800568169811375E-8</c:v>
                </c:pt>
                <c:pt idx="1251">
                  <c:v>4.7989466666666939E-8</c:v>
                </c:pt>
                <c:pt idx="1252">
                  <c:v>4.801944384615427E-8</c:v>
                </c:pt>
                <c:pt idx="1253">
                  <c:v>4.7944828653846571E-8</c:v>
                </c:pt>
                <c:pt idx="1254">
                  <c:v>4.7948090350877617E-8</c:v>
                </c:pt>
                <c:pt idx="1255">
                  <c:v>4.7980762407407735E-8</c:v>
                </c:pt>
                <c:pt idx="1256">
                  <c:v>4.7867839636364121E-8</c:v>
                </c:pt>
                <c:pt idx="1257">
                  <c:v>4.7910021698113848E-8</c:v>
                </c:pt>
                <c:pt idx="1258">
                  <c:v>4.7931716779661373E-8</c:v>
                </c:pt>
                <c:pt idx="1259">
                  <c:v>4.7991982352941872E-8</c:v>
                </c:pt>
                <c:pt idx="1260">
                  <c:v>4.7907002641509813E-8</c:v>
                </c:pt>
                <c:pt idx="1261">
                  <c:v>4.7921317592592841E-8</c:v>
                </c:pt>
                <c:pt idx="1262">
                  <c:v>4.7929664285714654E-8</c:v>
                </c:pt>
                <c:pt idx="1263">
                  <c:v>4.7910384727273169E-8</c:v>
                </c:pt>
                <c:pt idx="1264">
                  <c:v>4.7839503103448829E-8</c:v>
                </c:pt>
                <c:pt idx="1265">
                  <c:v>4.7856202909091551E-8</c:v>
                </c:pt>
                <c:pt idx="1266">
                  <c:v>4.7808592321429089E-8</c:v>
                </c:pt>
                <c:pt idx="1267">
                  <c:v>4.8471111636363952E-8</c:v>
                </c:pt>
                <c:pt idx="1268">
                  <c:v>4.7809832452830638E-8</c:v>
                </c:pt>
                <c:pt idx="1269">
                  <c:v>4.781631722222294E-8</c:v>
                </c:pt>
                <c:pt idx="1270">
                  <c:v>4.7853592321429133E-8</c:v>
                </c:pt>
                <c:pt idx="1271">
                  <c:v>4.786791596491284E-8</c:v>
                </c:pt>
                <c:pt idx="1272">
                  <c:v>4.7766021090909812E-8</c:v>
                </c:pt>
                <c:pt idx="1273">
                  <c:v>4.7741175000000301E-8</c:v>
                </c:pt>
                <c:pt idx="1274">
                  <c:v>4.7790538793103954E-8</c:v>
                </c:pt>
                <c:pt idx="1275">
                  <c:v>4.7753355098039592E-8</c:v>
                </c:pt>
                <c:pt idx="1276">
                  <c:v>4.7753111454546126E-8</c:v>
                </c:pt>
                <c:pt idx="1277">
                  <c:v>4.772783872727304E-8</c:v>
                </c:pt>
                <c:pt idx="1278">
                  <c:v>4.7815914285714829E-8</c:v>
                </c:pt>
                <c:pt idx="1279">
                  <c:v>4.7660020961539048E-8</c:v>
                </c:pt>
                <c:pt idx="1280">
                  <c:v>4.7743840000000393E-8</c:v>
                </c:pt>
                <c:pt idx="1281">
                  <c:v>4.7752662452830897E-8</c:v>
                </c:pt>
                <c:pt idx="1282">
                  <c:v>4.7814172075472061E-8</c:v>
                </c:pt>
                <c:pt idx="1283">
                  <c:v>4.7714128571429027E-8</c:v>
                </c:pt>
                <c:pt idx="1284">
                  <c:v>4.7652905576923494E-8</c:v>
                </c:pt>
                <c:pt idx="1285">
                  <c:v>4.780520629629678E-8</c:v>
                </c:pt>
                <c:pt idx="1286">
                  <c:v>4.7608202181818564E-8</c:v>
                </c:pt>
                <c:pt idx="1287">
                  <c:v>4.7712301754386718E-8</c:v>
                </c:pt>
                <c:pt idx="1288">
                  <c:v>4.7673289807692769E-8</c:v>
                </c:pt>
                <c:pt idx="1289">
                  <c:v>4.764260655172463E-8</c:v>
                </c:pt>
                <c:pt idx="1290">
                  <c:v>4.7598322075472082E-8</c:v>
                </c:pt>
                <c:pt idx="1291">
                  <c:v>4.7590205370370669E-8</c:v>
                </c:pt>
                <c:pt idx="1292">
                  <c:v>4.7665020185185573E-8</c:v>
                </c:pt>
                <c:pt idx="1293">
                  <c:v>4.8399675862069333E-8</c:v>
                </c:pt>
                <c:pt idx="1294">
                  <c:v>4.7568948750000357E-8</c:v>
                </c:pt>
                <c:pt idx="1295">
                  <c:v>4.7606020363636918E-8</c:v>
                </c:pt>
                <c:pt idx="1296">
                  <c:v>4.7536862280702106E-8</c:v>
                </c:pt>
                <c:pt idx="1297">
                  <c:v>4.7581073684210829E-8</c:v>
                </c:pt>
                <c:pt idx="1298">
                  <c:v>4.7511750961538979E-8</c:v>
                </c:pt>
                <c:pt idx="1299">
                  <c:v>4.7972203090909501E-8</c:v>
                </c:pt>
                <c:pt idx="1300">
                  <c:v>4.7785293272727819E-8</c:v>
                </c:pt>
                <c:pt idx="1301">
                  <c:v>4.757911127272754E-8</c:v>
                </c:pt>
                <c:pt idx="1302">
                  <c:v>4.7504635384615844E-8</c:v>
                </c:pt>
                <c:pt idx="1303">
                  <c:v>4.7498699245283742E-8</c:v>
                </c:pt>
                <c:pt idx="1304">
                  <c:v>4.7536501666667102E-8</c:v>
                </c:pt>
                <c:pt idx="1305">
                  <c:v>4.7565680566038205E-8</c:v>
                </c:pt>
                <c:pt idx="1306">
                  <c:v>4.7530747454545996E-8</c:v>
                </c:pt>
                <c:pt idx="1307">
                  <c:v>4.7561366346154151E-8</c:v>
                </c:pt>
                <c:pt idx="1308">
                  <c:v>4.7494383818182431E-8</c:v>
                </c:pt>
                <c:pt idx="1309">
                  <c:v>4.7531599122807469E-8</c:v>
                </c:pt>
                <c:pt idx="1310">
                  <c:v>4.7821599473684499E-8</c:v>
                </c:pt>
                <c:pt idx="1311">
                  <c:v>4.7439094074074483E-8</c:v>
                </c:pt>
                <c:pt idx="1312">
                  <c:v>4.7382520000000636E-8</c:v>
                </c:pt>
                <c:pt idx="1313">
                  <c:v>4.7483948928571952E-8</c:v>
                </c:pt>
                <c:pt idx="1314">
                  <c:v>4.7444020000000467E-8</c:v>
                </c:pt>
                <c:pt idx="1315">
                  <c:v>4.7470597500000441E-8</c:v>
                </c:pt>
                <c:pt idx="1316">
                  <c:v>4.7427520178571921E-8</c:v>
                </c:pt>
                <c:pt idx="1317">
                  <c:v>4.7512057037037737E-8</c:v>
                </c:pt>
                <c:pt idx="1318">
                  <c:v>4.7470212307692675E-8</c:v>
                </c:pt>
                <c:pt idx="1319">
                  <c:v>4.7562982962963483E-8</c:v>
                </c:pt>
                <c:pt idx="1320">
                  <c:v>4.7377135576923492E-8</c:v>
                </c:pt>
                <c:pt idx="1321">
                  <c:v>4.7410774905661009E-8</c:v>
                </c:pt>
                <c:pt idx="1322">
                  <c:v>4.7459094444444969E-8</c:v>
                </c:pt>
                <c:pt idx="1323">
                  <c:v>4.7377612592592983E-8</c:v>
                </c:pt>
                <c:pt idx="1324">
                  <c:v>4.7437877500000433E-8</c:v>
                </c:pt>
                <c:pt idx="1325">
                  <c:v>4.7379649629629986E-8</c:v>
                </c:pt>
                <c:pt idx="1326">
                  <c:v>4.7375020000000495E-8</c:v>
                </c:pt>
                <c:pt idx="1327">
                  <c:v>4.7325292727273032E-8</c:v>
                </c:pt>
                <c:pt idx="1328">
                  <c:v>4.7396744137931846E-8</c:v>
                </c:pt>
                <c:pt idx="1329">
                  <c:v>4.7406862105263555E-8</c:v>
                </c:pt>
                <c:pt idx="1330">
                  <c:v>4.7522661509434542E-8</c:v>
                </c:pt>
                <c:pt idx="1331">
                  <c:v>4.7374649629630033E-8</c:v>
                </c:pt>
                <c:pt idx="1332">
                  <c:v>4.7378441052632219E-8</c:v>
                </c:pt>
                <c:pt idx="1333">
                  <c:v>4.7332020000000704E-8</c:v>
                </c:pt>
                <c:pt idx="1334">
                  <c:v>4.7351474545455003E-8</c:v>
                </c:pt>
                <c:pt idx="1335">
                  <c:v>4.7238289230769586E-8</c:v>
                </c:pt>
                <c:pt idx="1336">
                  <c:v>4.7231686666666997E-8</c:v>
                </c:pt>
                <c:pt idx="1337">
                  <c:v>4.7258201818182343E-8</c:v>
                </c:pt>
                <c:pt idx="1338">
                  <c:v>4.7297242222222609E-8</c:v>
                </c:pt>
                <c:pt idx="1339">
                  <c:v>4.7267242222222608E-8</c:v>
                </c:pt>
                <c:pt idx="1340">
                  <c:v>4.7227755849057001E-8</c:v>
                </c:pt>
                <c:pt idx="1341">
                  <c:v>4.730966912280751E-8</c:v>
                </c:pt>
                <c:pt idx="1342">
                  <c:v>4.7204662857143532E-8</c:v>
                </c:pt>
                <c:pt idx="1343">
                  <c:v>4.7264020000000455E-8</c:v>
                </c:pt>
                <c:pt idx="1344">
                  <c:v>4.7269127142857482E-8</c:v>
                </c:pt>
                <c:pt idx="1345">
                  <c:v>4.7308929090909589E-8</c:v>
                </c:pt>
                <c:pt idx="1346">
                  <c:v>4.731037087719361E-8</c:v>
                </c:pt>
                <c:pt idx="1347">
                  <c:v>4.7275575555555728E-8</c:v>
                </c:pt>
                <c:pt idx="1348">
                  <c:v>4.7256335789473929E-8</c:v>
                </c:pt>
                <c:pt idx="1349">
                  <c:v>4.7264020000000521E-8</c:v>
                </c:pt>
                <c:pt idx="1350">
                  <c:v>4.7270020000000403E-8</c:v>
                </c:pt>
                <c:pt idx="1351">
                  <c:v>4.7230734285714737E-8</c:v>
                </c:pt>
                <c:pt idx="1352">
                  <c:v>4.7239642641509664E-8</c:v>
                </c:pt>
                <c:pt idx="1353">
                  <c:v>4.7292827017544474E-8</c:v>
                </c:pt>
                <c:pt idx="1354">
                  <c:v>4.7153110909091439E-8</c:v>
                </c:pt>
                <c:pt idx="1355">
                  <c:v>4.7127698571429026E-8</c:v>
                </c:pt>
                <c:pt idx="1356">
                  <c:v>4.7272698571428992E-8</c:v>
                </c:pt>
                <c:pt idx="1357">
                  <c:v>4.7206448571428917E-8</c:v>
                </c:pt>
                <c:pt idx="1358">
                  <c:v>4.7232261379310879E-8</c:v>
                </c:pt>
                <c:pt idx="1359">
                  <c:v>4.7099464444445036E-8</c:v>
                </c:pt>
                <c:pt idx="1360">
                  <c:v>4.7264548301887017E-8</c:v>
                </c:pt>
                <c:pt idx="1361">
                  <c:v>4.7186201818182487E-8</c:v>
                </c:pt>
                <c:pt idx="1362">
                  <c:v>4.7080945925926491E-8</c:v>
                </c:pt>
                <c:pt idx="1363">
                  <c:v>4.7120774716981583E-8</c:v>
                </c:pt>
                <c:pt idx="1364">
                  <c:v>4.7135283157895206E-8</c:v>
                </c:pt>
                <c:pt idx="1365">
                  <c:v>4.7040377142857514E-8</c:v>
                </c:pt>
                <c:pt idx="1366">
                  <c:v>4.7093948571429001E-8</c:v>
                </c:pt>
                <c:pt idx="1367">
                  <c:v>4.7099330344828148E-8</c:v>
                </c:pt>
                <c:pt idx="1368">
                  <c:v>4.7026812452830664E-8</c:v>
                </c:pt>
                <c:pt idx="1369">
                  <c:v>4.7154230526316297E-8</c:v>
                </c:pt>
                <c:pt idx="1370">
                  <c:v>4.7055634035088357E-8</c:v>
                </c:pt>
                <c:pt idx="1371">
                  <c:v>4.706832188679298E-8</c:v>
                </c:pt>
                <c:pt idx="1372">
                  <c:v>4.7125377142857498E-8</c:v>
                </c:pt>
                <c:pt idx="1373">
                  <c:v>4.7129235686274521E-8</c:v>
                </c:pt>
                <c:pt idx="1374">
                  <c:v>4.7056448571428992E-8</c:v>
                </c:pt>
                <c:pt idx="1375">
                  <c:v>4.7109831320754991E-8</c:v>
                </c:pt>
                <c:pt idx="1376">
                  <c:v>4.7095912857143621E-8</c:v>
                </c:pt>
                <c:pt idx="1377">
                  <c:v>4.7006805714286023E-8</c:v>
                </c:pt>
                <c:pt idx="1378">
                  <c:v>4.705002000000051E-8</c:v>
                </c:pt>
                <c:pt idx="1379">
                  <c:v>4.7092982962963539E-8</c:v>
                </c:pt>
                <c:pt idx="1380">
                  <c:v>4.7057520000000506E-8</c:v>
                </c:pt>
                <c:pt idx="1381">
                  <c:v>4.697317789473728E-8</c:v>
                </c:pt>
                <c:pt idx="1382">
                  <c:v>4.6973656363636774E-8</c:v>
                </c:pt>
                <c:pt idx="1383">
                  <c:v>4.7005984912281304E-8</c:v>
                </c:pt>
                <c:pt idx="1384">
                  <c:v>4.7014834814815501E-8</c:v>
                </c:pt>
                <c:pt idx="1385">
                  <c:v>4.6979292727272806E-8</c:v>
                </c:pt>
                <c:pt idx="1386">
                  <c:v>4.6957341428571746E-8</c:v>
                </c:pt>
                <c:pt idx="1387">
                  <c:v>4.7059844561403534E-8</c:v>
                </c:pt>
                <c:pt idx="1388">
                  <c:v>4.6989847586206932E-8</c:v>
                </c:pt>
                <c:pt idx="1389">
                  <c:v>4.7013982264151428E-8</c:v>
                </c:pt>
                <c:pt idx="1390">
                  <c:v>4.7003353333333879E-8</c:v>
                </c:pt>
                <c:pt idx="1391">
                  <c:v>4.6897189811321327E-8</c:v>
                </c:pt>
                <c:pt idx="1392">
                  <c:v>4.6974662857143338E-8</c:v>
                </c:pt>
                <c:pt idx="1393">
                  <c:v>4.6987520000000433E-8</c:v>
                </c:pt>
                <c:pt idx="1394">
                  <c:v>4.6855020000000382E-8</c:v>
                </c:pt>
                <c:pt idx="1395">
                  <c:v>4.6848020000000374E-8</c:v>
                </c:pt>
                <c:pt idx="1396">
                  <c:v>4.6831656363636778E-8</c:v>
                </c:pt>
                <c:pt idx="1397">
                  <c:v>4.6876750769231009E-8</c:v>
                </c:pt>
                <c:pt idx="1398">
                  <c:v>4.6847944528302197E-8</c:v>
                </c:pt>
                <c:pt idx="1399">
                  <c:v>4.694966285714329E-8</c:v>
                </c:pt>
                <c:pt idx="1400">
                  <c:v>4.6890586037736522E-8</c:v>
                </c:pt>
                <c:pt idx="1401">
                  <c:v>4.696237294117698E-8</c:v>
                </c:pt>
                <c:pt idx="1402">
                  <c:v>4.7558770357143378E-8</c:v>
                </c:pt>
                <c:pt idx="1403">
                  <c:v>4.6920397358490982E-8</c:v>
                </c:pt>
                <c:pt idx="1404">
                  <c:v>4.6850804313725847E-8</c:v>
                </c:pt>
                <c:pt idx="1405">
                  <c:v>4.6904170943396698E-8</c:v>
                </c:pt>
                <c:pt idx="1406">
                  <c:v>4.6934305714285834E-8</c:v>
                </c:pt>
                <c:pt idx="1407">
                  <c:v>4.6874094074074372E-8</c:v>
                </c:pt>
                <c:pt idx="1408">
                  <c:v>4.691438363636398E-8</c:v>
                </c:pt>
                <c:pt idx="1409">
                  <c:v>4.6907656363636805E-8</c:v>
                </c:pt>
                <c:pt idx="1410">
                  <c:v>4.695372370370404E-8</c:v>
                </c:pt>
                <c:pt idx="1411">
                  <c:v>4.6861656363636805E-8</c:v>
                </c:pt>
                <c:pt idx="1412">
                  <c:v>4.6864635384615853E-8</c:v>
                </c:pt>
                <c:pt idx="1413">
                  <c:v>4.6900575555555805E-8</c:v>
                </c:pt>
                <c:pt idx="1414">
                  <c:v>4.6884020000000441E-8</c:v>
                </c:pt>
                <c:pt idx="1415">
                  <c:v>4.6902520000000495E-8</c:v>
                </c:pt>
                <c:pt idx="1416">
                  <c:v>4.6894405964912679E-8</c:v>
                </c:pt>
                <c:pt idx="1417">
                  <c:v>4.6866686666667126E-8</c:v>
                </c:pt>
                <c:pt idx="1418">
                  <c:v>4.6851627142857604E-8</c:v>
                </c:pt>
                <c:pt idx="1419">
                  <c:v>4.6802797777778167E-8</c:v>
                </c:pt>
                <c:pt idx="1420">
                  <c:v>4.6813353333333869E-8</c:v>
                </c:pt>
                <c:pt idx="1421">
                  <c:v>4.6781656363636814E-8</c:v>
                </c:pt>
                <c:pt idx="1422">
                  <c:v>4.6768441052632216E-8</c:v>
                </c:pt>
                <c:pt idx="1423">
                  <c:v>4.6764635384615878E-8</c:v>
                </c:pt>
                <c:pt idx="1424">
                  <c:v>4.6768616491228622E-8</c:v>
                </c:pt>
                <c:pt idx="1425">
                  <c:v>4.6736747272727681E-8</c:v>
                </c:pt>
                <c:pt idx="1426">
                  <c:v>4.6646098431372768E-8</c:v>
                </c:pt>
                <c:pt idx="1427">
                  <c:v>4.6717944528302381E-8</c:v>
                </c:pt>
                <c:pt idx="1428">
                  <c:v>4.6858202000000311E-8</c:v>
                </c:pt>
                <c:pt idx="1429">
                  <c:v>4.6758234285714744E-8</c:v>
                </c:pt>
                <c:pt idx="1430">
                  <c:v>4.6659420000000347E-8</c:v>
                </c:pt>
                <c:pt idx="1431">
                  <c:v>4.6697520000000442E-8</c:v>
                </c:pt>
                <c:pt idx="1432">
                  <c:v>4.6728908888889165E-8</c:v>
                </c:pt>
                <c:pt idx="1433">
                  <c:v>4.6672797777777927E-8</c:v>
                </c:pt>
                <c:pt idx="1434">
                  <c:v>4.6664929090909428E-8</c:v>
                </c:pt>
                <c:pt idx="1435">
                  <c:v>4.6678538518518606E-8</c:v>
                </c:pt>
                <c:pt idx="1436">
                  <c:v>4.669287714285751E-8</c:v>
                </c:pt>
                <c:pt idx="1437">
                  <c:v>4.662076074074096E-8</c:v>
                </c:pt>
                <c:pt idx="1438">
                  <c:v>4.6648168148148388E-8</c:v>
                </c:pt>
                <c:pt idx="1439">
                  <c:v>4.6611340754717145E-8</c:v>
                </c:pt>
                <c:pt idx="1440">
                  <c:v>4.6615303018868134E-8</c:v>
                </c:pt>
                <c:pt idx="1441">
                  <c:v>4.6604548301886831E-8</c:v>
                </c:pt>
                <c:pt idx="1442">
                  <c:v>4.6650020000000322E-8</c:v>
                </c:pt>
                <c:pt idx="1443">
                  <c:v>4.6596020000000538E-8</c:v>
                </c:pt>
                <c:pt idx="1444">
                  <c:v>4.6645292727272731E-8</c:v>
                </c:pt>
                <c:pt idx="1445">
                  <c:v>4.6582125263157913E-8</c:v>
                </c:pt>
                <c:pt idx="1446">
                  <c:v>4.6680565454545802E-8</c:v>
                </c:pt>
                <c:pt idx="1447">
                  <c:v>4.6641571724138129E-8</c:v>
                </c:pt>
                <c:pt idx="1448">
                  <c:v>4.6561316296296596E-8</c:v>
                </c:pt>
                <c:pt idx="1449">
                  <c:v>4.6585377142857428E-8</c:v>
                </c:pt>
                <c:pt idx="1450">
                  <c:v>4.6605404615384818E-8</c:v>
                </c:pt>
                <c:pt idx="1451">
                  <c:v>4.6594094074074425E-8</c:v>
                </c:pt>
                <c:pt idx="1452">
                  <c:v>4.6503770000000414E-8</c:v>
                </c:pt>
                <c:pt idx="1453">
                  <c:v>4.6550555714285803E-8</c:v>
                </c:pt>
                <c:pt idx="1454">
                  <c:v>4.6541091428571784E-8</c:v>
                </c:pt>
                <c:pt idx="1455">
                  <c:v>4.6558055714285732E-8</c:v>
                </c:pt>
                <c:pt idx="1456">
                  <c:v>4.6503292727272961E-8</c:v>
                </c:pt>
                <c:pt idx="1457">
                  <c:v>4.6607951034483112E-8</c:v>
                </c:pt>
                <c:pt idx="1458">
                  <c:v>4.6547189811321076E-8</c:v>
                </c:pt>
                <c:pt idx="1459">
                  <c:v>4.6541152075471703E-8</c:v>
                </c:pt>
                <c:pt idx="1460">
                  <c:v>4.6565984912281261E-8</c:v>
                </c:pt>
                <c:pt idx="1461">
                  <c:v>4.652483481481525E-8</c:v>
                </c:pt>
                <c:pt idx="1462">
                  <c:v>4.6513982264151251E-8</c:v>
                </c:pt>
                <c:pt idx="1463">
                  <c:v>4.6471474545454819E-8</c:v>
                </c:pt>
                <c:pt idx="1464">
                  <c:v>4.6452261379310822E-8</c:v>
                </c:pt>
                <c:pt idx="1465">
                  <c:v>4.6530981538462013E-8</c:v>
                </c:pt>
                <c:pt idx="1466">
                  <c:v>4.6525474545454801E-8</c:v>
                </c:pt>
                <c:pt idx="1467">
                  <c:v>4.6495760740741169E-8</c:v>
                </c:pt>
                <c:pt idx="1468">
                  <c:v>4.6537712307692563E-8</c:v>
                </c:pt>
                <c:pt idx="1469">
                  <c:v>4.654783818181841E-8</c:v>
                </c:pt>
                <c:pt idx="1470">
                  <c:v>4.6499827692307961E-8</c:v>
                </c:pt>
                <c:pt idx="1471">
                  <c:v>4.6436895000000414E-8</c:v>
                </c:pt>
                <c:pt idx="1472">
                  <c:v>4.6521750769230831E-8</c:v>
                </c:pt>
                <c:pt idx="1473">
                  <c:v>4.6421656363636704E-8</c:v>
                </c:pt>
                <c:pt idx="1474">
                  <c:v>4.647058603773633E-8</c:v>
                </c:pt>
                <c:pt idx="1475">
                  <c:v>4.6493412857143613E-8</c:v>
                </c:pt>
                <c:pt idx="1476">
                  <c:v>4.6451091428571906E-8</c:v>
                </c:pt>
                <c:pt idx="1477">
                  <c:v>4.6418699245283609E-8</c:v>
                </c:pt>
                <c:pt idx="1478">
                  <c:v>4.6382904615385042E-8</c:v>
                </c:pt>
                <c:pt idx="1479">
                  <c:v>4.6448055714285713E-8</c:v>
                </c:pt>
                <c:pt idx="1480">
                  <c:v>4.6366316296296818E-8</c:v>
                </c:pt>
                <c:pt idx="1481">
                  <c:v>4.6410020000000506E-8</c:v>
                </c:pt>
                <c:pt idx="1482">
                  <c:v>4.6368565454545905E-8</c:v>
                </c:pt>
                <c:pt idx="1483">
                  <c:v>4.6359474545454871E-8</c:v>
                </c:pt>
                <c:pt idx="1484">
                  <c:v>4.6377341428571836E-8</c:v>
                </c:pt>
                <c:pt idx="1485">
                  <c:v>4.6442951034483143E-8</c:v>
                </c:pt>
                <c:pt idx="1486">
                  <c:v>4.6387838181818593E-8</c:v>
                </c:pt>
                <c:pt idx="1487">
                  <c:v>4.638402000000049E-8</c:v>
                </c:pt>
                <c:pt idx="1488">
                  <c:v>4.6417057037037581E-8</c:v>
                </c:pt>
                <c:pt idx="1489">
                  <c:v>4.6373838181818531E-8</c:v>
                </c:pt>
                <c:pt idx="1490">
                  <c:v>4.6356558461538745E-8</c:v>
                </c:pt>
                <c:pt idx="1491">
                  <c:v>4.638036482758683E-8</c:v>
                </c:pt>
                <c:pt idx="1492">
                  <c:v>4.6337951034483263E-8</c:v>
                </c:pt>
                <c:pt idx="1493">
                  <c:v>4.6263604905660865E-8</c:v>
                </c:pt>
                <c:pt idx="1494">
                  <c:v>4.6277755849056897E-8</c:v>
                </c:pt>
                <c:pt idx="1495">
                  <c:v>4.6248747272727332E-8</c:v>
                </c:pt>
                <c:pt idx="1496">
                  <c:v>4.6316131111111844E-8</c:v>
                </c:pt>
                <c:pt idx="1497">
                  <c:v>4.6225292727272798E-8</c:v>
                </c:pt>
                <c:pt idx="1498">
                  <c:v>4.6315020000000464E-8</c:v>
                </c:pt>
                <c:pt idx="1499">
                  <c:v>4.6179305714285719E-8</c:v>
                </c:pt>
                <c:pt idx="1500">
                  <c:v>4.6300789230769581E-8</c:v>
                </c:pt>
                <c:pt idx="1501">
                  <c:v>4.6236091428571954E-8</c:v>
                </c:pt>
                <c:pt idx="1502">
                  <c:v>4.6291091428571884E-8</c:v>
                </c:pt>
                <c:pt idx="1503">
                  <c:v>4.6228620000000372E-8</c:v>
                </c:pt>
                <c:pt idx="1504">
                  <c:v>4.6279662857143264E-8</c:v>
                </c:pt>
                <c:pt idx="1505">
                  <c:v>4.6281598947368792E-8</c:v>
                </c:pt>
                <c:pt idx="1506">
                  <c:v>4.6325912857143429E-8</c:v>
                </c:pt>
                <c:pt idx="1507">
                  <c:v>4.6235114339622916E-8</c:v>
                </c:pt>
                <c:pt idx="1508">
                  <c:v>4.6272125263157893E-8</c:v>
                </c:pt>
                <c:pt idx="1509">
                  <c:v>4.6256558461538532E-8</c:v>
                </c:pt>
                <c:pt idx="1510">
                  <c:v>4.6215869056604038E-8</c:v>
                </c:pt>
                <c:pt idx="1511">
                  <c:v>4.6251838181818346E-8</c:v>
                </c:pt>
                <c:pt idx="1512">
                  <c:v>4.6204548301886834E-8</c:v>
                </c:pt>
                <c:pt idx="1513">
                  <c:v>4.6232520000000404E-8</c:v>
                </c:pt>
                <c:pt idx="1514">
                  <c:v>4.6173416226415526E-8</c:v>
                </c:pt>
                <c:pt idx="1515">
                  <c:v>4.6248383636363735E-8</c:v>
                </c:pt>
                <c:pt idx="1516">
                  <c:v>4.6145292727272733E-8</c:v>
                </c:pt>
                <c:pt idx="1517">
                  <c:v>4.6440596923077324E-8</c:v>
                </c:pt>
                <c:pt idx="1518">
                  <c:v>4.936323553571495E-8</c:v>
                </c:pt>
                <c:pt idx="1519">
                  <c:v>4.6285680377358716E-8</c:v>
                </c:pt>
                <c:pt idx="1520">
                  <c:v>4.6840205185185368E-8</c:v>
                </c:pt>
                <c:pt idx="1521">
                  <c:v>4.6156448571428825E-8</c:v>
                </c:pt>
                <c:pt idx="1522">
                  <c:v>4.6167001132075924E-8</c:v>
                </c:pt>
                <c:pt idx="1523">
                  <c:v>4.6131152075471714E-8</c:v>
                </c:pt>
                <c:pt idx="1524">
                  <c:v>4.6168616491228504E-8</c:v>
                </c:pt>
                <c:pt idx="1525">
                  <c:v>4.614194982456163E-8</c:v>
                </c:pt>
                <c:pt idx="1526">
                  <c:v>4.6147863137254903E-8</c:v>
                </c:pt>
                <c:pt idx="1527">
                  <c:v>4.6081984285714599E-8</c:v>
                </c:pt>
                <c:pt idx="1528">
                  <c:v>4.616136615384663E-8</c:v>
                </c:pt>
                <c:pt idx="1529">
                  <c:v>4.604835333333359E-8</c:v>
                </c:pt>
                <c:pt idx="1530">
                  <c:v>4.6093055714285933E-8</c:v>
                </c:pt>
                <c:pt idx="1531">
                  <c:v>4.6087797777778032E-8</c:v>
                </c:pt>
                <c:pt idx="1532">
                  <c:v>4.6060575555555839E-8</c:v>
                </c:pt>
                <c:pt idx="1533">
                  <c:v>4.6077474545454862E-8</c:v>
                </c:pt>
                <c:pt idx="1534">
                  <c:v>4.6077877142857448E-8</c:v>
                </c:pt>
                <c:pt idx="1535">
                  <c:v>4.6036686666667091E-8</c:v>
                </c:pt>
                <c:pt idx="1536">
                  <c:v>4.6651838545454517E-8</c:v>
                </c:pt>
                <c:pt idx="1537">
                  <c:v>4.6035945925926332E-8</c:v>
                </c:pt>
                <c:pt idx="1538">
                  <c:v>4.6057520000000404E-8</c:v>
                </c:pt>
                <c:pt idx="1539">
                  <c:v>4.6030721754386513E-8</c:v>
                </c:pt>
                <c:pt idx="1540">
                  <c:v>4.5955656363636777E-8</c:v>
                </c:pt>
                <c:pt idx="1541">
                  <c:v>4.5990929090909524E-8</c:v>
                </c:pt>
                <c:pt idx="1542">
                  <c:v>4.6036929090909536E-8</c:v>
                </c:pt>
                <c:pt idx="1543">
                  <c:v>4.6005020000000404E-8</c:v>
                </c:pt>
                <c:pt idx="1544">
                  <c:v>4.5929342033898428E-8</c:v>
                </c:pt>
                <c:pt idx="1545">
                  <c:v>4.5934548301887011E-8</c:v>
                </c:pt>
                <c:pt idx="1546">
                  <c:v>4.604948428571451E-8</c:v>
                </c:pt>
                <c:pt idx="1547">
                  <c:v>4.5943110909091337E-8</c:v>
                </c:pt>
                <c:pt idx="1548">
                  <c:v>4.601247283018928E-8</c:v>
                </c:pt>
                <c:pt idx="1549">
                  <c:v>4.6004020000000423E-8</c:v>
                </c:pt>
                <c:pt idx="1550">
                  <c:v>4.5986686666667094E-8</c:v>
                </c:pt>
                <c:pt idx="1551">
                  <c:v>4.5921448571428777E-8</c:v>
                </c:pt>
                <c:pt idx="1552">
                  <c:v>4.6001270000000393E-8</c:v>
                </c:pt>
                <c:pt idx="1553">
                  <c:v>4.5994383636364055E-8</c:v>
                </c:pt>
                <c:pt idx="1554">
                  <c:v>4.6068353333333778E-8</c:v>
                </c:pt>
                <c:pt idx="1555">
                  <c:v>4.6020397358490994E-8</c:v>
                </c:pt>
                <c:pt idx="1556">
                  <c:v>4.6094094074074493E-8</c:v>
                </c:pt>
                <c:pt idx="1557">
                  <c:v>4.6014932280702156E-8</c:v>
                </c:pt>
                <c:pt idx="1558">
                  <c:v>4.6067838181818574E-8</c:v>
                </c:pt>
                <c:pt idx="1559">
                  <c:v>4.5991871851852354E-8</c:v>
                </c:pt>
                <c:pt idx="1560">
                  <c:v>4.6267656363636807E-8</c:v>
                </c:pt>
                <c:pt idx="1561">
                  <c:v>4.6171906792452825E-8</c:v>
                </c:pt>
                <c:pt idx="1562">
                  <c:v>4.6076747272727561E-8</c:v>
                </c:pt>
                <c:pt idx="1563">
                  <c:v>4.6000565454545845E-8</c:v>
                </c:pt>
                <c:pt idx="1564">
                  <c:v>4.6037274901961285E-8</c:v>
                </c:pt>
                <c:pt idx="1565">
                  <c:v>4.6005575555555737E-8</c:v>
                </c:pt>
                <c:pt idx="1566">
                  <c:v>4.6034756842105773E-8</c:v>
                </c:pt>
                <c:pt idx="1567">
                  <c:v>4.6053227547170213E-8</c:v>
                </c:pt>
                <c:pt idx="1568">
                  <c:v>4.5948887924528856E-8</c:v>
                </c:pt>
                <c:pt idx="1569">
                  <c:v>4.6029841428571535E-8</c:v>
                </c:pt>
                <c:pt idx="1570">
                  <c:v>4.6630913214286032E-8</c:v>
                </c:pt>
                <c:pt idx="1571">
                  <c:v>4.6075326122449226E-8</c:v>
                </c:pt>
                <c:pt idx="1572">
                  <c:v>4.5969076603773897E-8</c:v>
                </c:pt>
                <c:pt idx="1573">
                  <c:v>4.5939834814815295E-8</c:v>
                </c:pt>
                <c:pt idx="1574">
                  <c:v>4.5944841428571538E-8</c:v>
                </c:pt>
                <c:pt idx="1575">
                  <c:v>4.5915212307692632E-8</c:v>
                </c:pt>
                <c:pt idx="1576">
                  <c:v>4.5929305714285734E-8</c:v>
                </c:pt>
                <c:pt idx="1577">
                  <c:v>4.5933416226415677E-8</c:v>
                </c:pt>
                <c:pt idx="1578">
                  <c:v>4.588687185185244E-8</c:v>
                </c:pt>
                <c:pt idx="1579">
                  <c:v>4.5858383636363981E-8</c:v>
                </c:pt>
                <c:pt idx="1580">
                  <c:v>4.5949305714285704E-8</c:v>
                </c:pt>
                <c:pt idx="1581">
                  <c:v>4.5913038867924983E-8</c:v>
                </c:pt>
                <c:pt idx="1582">
                  <c:v>4.5988538518518922E-8</c:v>
                </c:pt>
                <c:pt idx="1583">
                  <c:v>4.5966270000000565E-8</c:v>
                </c:pt>
                <c:pt idx="1584">
                  <c:v>4.5992476140351525E-8</c:v>
                </c:pt>
                <c:pt idx="1585">
                  <c:v>4.5940734285714651E-8</c:v>
                </c:pt>
                <c:pt idx="1586">
                  <c:v>4.595609142857198E-8</c:v>
                </c:pt>
                <c:pt idx="1587">
                  <c:v>4.5921529433962499E-8</c:v>
                </c:pt>
                <c:pt idx="1588">
                  <c:v>4.5906201818182438E-8</c:v>
                </c:pt>
                <c:pt idx="1589">
                  <c:v>4.5857341428571842E-8</c:v>
                </c:pt>
                <c:pt idx="1590">
                  <c:v>4.5947327692307936E-8</c:v>
                </c:pt>
                <c:pt idx="1591">
                  <c:v>4.5913591428572065E-8</c:v>
                </c:pt>
                <c:pt idx="1592">
                  <c:v>4.5905869056604097E-8</c:v>
                </c:pt>
                <c:pt idx="1593">
                  <c:v>4.5897567169811904E-8</c:v>
                </c:pt>
                <c:pt idx="1594">
                  <c:v>4.5887057037037608E-8</c:v>
                </c:pt>
                <c:pt idx="1595">
                  <c:v>4.5900774716981569E-8</c:v>
                </c:pt>
                <c:pt idx="1596">
                  <c:v>4.582187185185228E-8</c:v>
                </c:pt>
                <c:pt idx="1597">
                  <c:v>4.5838723703704125E-8</c:v>
                </c:pt>
                <c:pt idx="1598">
                  <c:v>4.5816501481482004E-8</c:v>
                </c:pt>
                <c:pt idx="1599">
                  <c:v>4.5860020000000537E-8</c:v>
                </c:pt>
                <c:pt idx="1600">
                  <c:v>4.5830760740741296E-8</c:v>
                </c:pt>
                <c:pt idx="1601">
                  <c:v>4.5862612592593065E-8</c:v>
                </c:pt>
                <c:pt idx="1602">
                  <c:v>4.590680571428586E-8</c:v>
                </c:pt>
                <c:pt idx="1603">
                  <c:v>4.5869642641509771E-8</c:v>
                </c:pt>
                <c:pt idx="1604">
                  <c:v>4.5822929090909532E-8</c:v>
                </c:pt>
                <c:pt idx="1605">
                  <c:v>4.5852612592593001E-8</c:v>
                </c:pt>
                <c:pt idx="1606">
                  <c:v>4.5872520000000479E-8</c:v>
                </c:pt>
                <c:pt idx="1607">
                  <c:v>4.5815114339623148E-8</c:v>
                </c:pt>
                <c:pt idx="1608">
                  <c:v>4.5812778620690077E-8</c:v>
                </c:pt>
                <c:pt idx="1609">
                  <c:v>4.5813038867925048E-8</c:v>
                </c:pt>
                <c:pt idx="1610">
                  <c:v>4.5829844561403522E-8</c:v>
                </c:pt>
                <c:pt idx="1611">
                  <c:v>4.5785404615385033E-8</c:v>
                </c:pt>
                <c:pt idx="1612">
                  <c:v>4.5890929090909589E-8</c:v>
                </c:pt>
                <c:pt idx="1613">
                  <c:v>4.5811774385965234E-8</c:v>
                </c:pt>
                <c:pt idx="1614">
                  <c:v>4.5815020000000506E-8</c:v>
                </c:pt>
                <c:pt idx="1615">
                  <c:v>4.5683489387755417E-8</c:v>
                </c:pt>
                <c:pt idx="1616">
                  <c:v>4.5755198571428879E-8</c:v>
                </c:pt>
                <c:pt idx="1617">
                  <c:v>4.569228415094419E-8</c:v>
                </c:pt>
                <c:pt idx="1618">
                  <c:v>4.5773353333333828E-8</c:v>
                </c:pt>
                <c:pt idx="1619">
                  <c:v>4.5682569019608202E-8</c:v>
                </c:pt>
                <c:pt idx="1620">
                  <c:v>4.5719649629630069E-8</c:v>
                </c:pt>
                <c:pt idx="1621">
                  <c:v>4.5774279259259642E-8</c:v>
                </c:pt>
                <c:pt idx="1622">
                  <c:v>4.5773656363636869E-8</c:v>
                </c:pt>
                <c:pt idx="1623">
                  <c:v>4.571638363636417E-8</c:v>
                </c:pt>
                <c:pt idx="1624">
                  <c:v>4.5783353333333879E-8</c:v>
                </c:pt>
                <c:pt idx="1625">
                  <c:v>4.5709831320755031E-8</c:v>
                </c:pt>
                <c:pt idx="1626">
                  <c:v>4.5658481538462003E-8</c:v>
                </c:pt>
                <c:pt idx="1627">
                  <c:v>4.5717001132076063E-8</c:v>
                </c:pt>
                <c:pt idx="1628">
                  <c:v>4.5714834814815489E-8</c:v>
                </c:pt>
                <c:pt idx="1629">
                  <c:v>4.5709305714285928E-8</c:v>
                </c:pt>
                <c:pt idx="1630">
                  <c:v>4.5696335789473987E-8</c:v>
                </c:pt>
                <c:pt idx="1631">
                  <c:v>4.5709279259259635E-8</c:v>
                </c:pt>
                <c:pt idx="1632">
                  <c:v>4.5687567169811752E-8</c:v>
                </c:pt>
                <c:pt idx="1633">
                  <c:v>4.5701091428572009E-8</c:v>
                </c:pt>
                <c:pt idx="1634">
                  <c:v>4.5685945925926332E-8</c:v>
                </c:pt>
                <c:pt idx="1635">
                  <c:v>4.5616501481481923E-8</c:v>
                </c:pt>
                <c:pt idx="1636">
                  <c:v>4.5650020000000379E-8</c:v>
                </c:pt>
                <c:pt idx="1637">
                  <c:v>4.5615789230769519E-8</c:v>
                </c:pt>
                <c:pt idx="1638">
                  <c:v>4.5597189811321368E-8</c:v>
                </c:pt>
                <c:pt idx="1639">
                  <c:v>4.5609823921568971E-8</c:v>
                </c:pt>
                <c:pt idx="1640">
                  <c:v>4.5628201818182242E-8</c:v>
                </c:pt>
                <c:pt idx="1641">
                  <c:v>4.5614841428571792E-8</c:v>
                </c:pt>
                <c:pt idx="1642">
                  <c:v>4.561266150943454E-8</c:v>
                </c:pt>
                <c:pt idx="1643">
                  <c:v>4.5578770000000331E-8</c:v>
                </c:pt>
                <c:pt idx="1644">
                  <c:v>4.5632427407407953E-8</c:v>
                </c:pt>
                <c:pt idx="1645">
                  <c:v>4.5676929090909472E-8</c:v>
                </c:pt>
                <c:pt idx="1646">
                  <c:v>4.5606316296296724E-8</c:v>
                </c:pt>
                <c:pt idx="1647">
                  <c:v>4.5634747272727529E-8</c:v>
                </c:pt>
                <c:pt idx="1648">
                  <c:v>4.5624094074074337E-8</c:v>
                </c:pt>
                <c:pt idx="1649">
                  <c:v>4.5589058461538536E-8</c:v>
                </c:pt>
                <c:pt idx="1650">
                  <c:v>4.5591226896552201E-8</c:v>
                </c:pt>
                <c:pt idx="1651">
                  <c:v>4.5665760740741142E-8</c:v>
                </c:pt>
                <c:pt idx="1652">
                  <c:v>4.5619662857143449E-8</c:v>
                </c:pt>
                <c:pt idx="1653">
                  <c:v>4.5670912857143375E-8</c:v>
                </c:pt>
                <c:pt idx="1654">
                  <c:v>4.5524230526316248E-8</c:v>
                </c:pt>
                <c:pt idx="1655">
                  <c:v>4.5632201818182438E-8</c:v>
                </c:pt>
                <c:pt idx="1656">
                  <c:v>4.5617520000000468E-8</c:v>
                </c:pt>
                <c:pt idx="1657">
                  <c:v>4.5619649629629955E-8</c:v>
                </c:pt>
                <c:pt idx="1658">
                  <c:v>4.5579058461538511E-8</c:v>
                </c:pt>
                <c:pt idx="1659">
                  <c:v>4.5627838181818485E-8</c:v>
                </c:pt>
                <c:pt idx="1660">
                  <c:v>4.5581474545454895E-8</c:v>
                </c:pt>
                <c:pt idx="1661">
                  <c:v>4.5641943076923295E-8</c:v>
                </c:pt>
                <c:pt idx="1662">
                  <c:v>4.5606805714285845E-8</c:v>
                </c:pt>
                <c:pt idx="1663">
                  <c:v>4.5639464444444869E-8</c:v>
                </c:pt>
                <c:pt idx="1664">
                  <c:v>4.5606020000000468E-8</c:v>
                </c:pt>
                <c:pt idx="1665">
                  <c:v>4.5571000392156943E-8</c:v>
                </c:pt>
                <c:pt idx="1666">
                  <c:v>4.5550912857143497E-8</c:v>
                </c:pt>
                <c:pt idx="1667">
                  <c:v>4.554483481481523E-8</c:v>
                </c:pt>
                <c:pt idx="1668">
                  <c:v>4.5474929090909402E-8</c:v>
                </c:pt>
                <c:pt idx="1669">
                  <c:v>4.5496627142857874E-8</c:v>
                </c:pt>
                <c:pt idx="1670">
                  <c:v>4.6182201818182374E-8</c:v>
                </c:pt>
                <c:pt idx="1671">
                  <c:v>4.5469474545454947E-8</c:v>
                </c:pt>
                <c:pt idx="1672">
                  <c:v>4.5493770000000566E-8</c:v>
                </c:pt>
                <c:pt idx="1673">
                  <c:v>4.5462135384615844E-8</c:v>
                </c:pt>
                <c:pt idx="1674">
                  <c:v>4.5484443076923513E-8</c:v>
                </c:pt>
                <c:pt idx="1675">
                  <c:v>4.5593227547170313E-8</c:v>
                </c:pt>
                <c:pt idx="1676">
                  <c:v>4.5618699245283582E-8</c:v>
                </c:pt>
                <c:pt idx="1677">
                  <c:v>4.5582472830189223E-8</c:v>
                </c:pt>
                <c:pt idx="1678">
                  <c:v>4.552713538461556E-8</c:v>
                </c:pt>
                <c:pt idx="1679">
                  <c:v>4.5583838181818581E-8</c:v>
                </c:pt>
                <c:pt idx="1680">
                  <c:v>4.5559642641509525E-8</c:v>
                </c:pt>
                <c:pt idx="1681">
                  <c:v>4.5637755849057031E-8</c:v>
                </c:pt>
                <c:pt idx="1682">
                  <c:v>4.5525945925926343E-8</c:v>
                </c:pt>
                <c:pt idx="1683">
                  <c:v>4.5613489387755504E-8</c:v>
                </c:pt>
                <c:pt idx="1684">
                  <c:v>4.5573168148148525E-8</c:v>
                </c:pt>
                <c:pt idx="1685">
                  <c:v>4.5616805714285942E-8</c:v>
                </c:pt>
                <c:pt idx="1686">
                  <c:v>4.5550963396226879E-8</c:v>
                </c:pt>
                <c:pt idx="1687">
                  <c:v>4.5607162857143296E-8</c:v>
                </c:pt>
                <c:pt idx="1688">
                  <c:v>4.5541292727272836E-8</c:v>
                </c:pt>
                <c:pt idx="1689">
                  <c:v>4.554528315789505E-8</c:v>
                </c:pt>
                <c:pt idx="1690">
                  <c:v>4.554565636363663E-8</c:v>
                </c:pt>
                <c:pt idx="1691">
                  <c:v>4.5558673846154306E-8</c:v>
                </c:pt>
                <c:pt idx="1692">
                  <c:v>4.5553110909091392E-8</c:v>
                </c:pt>
                <c:pt idx="1693">
                  <c:v>4.5542982962963323E-8</c:v>
                </c:pt>
                <c:pt idx="1694">
                  <c:v>4.548656545454597E-8</c:v>
                </c:pt>
                <c:pt idx="1695">
                  <c:v>4.5516744137931733E-8</c:v>
                </c:pt>
                <c:pt idx="1696">
                  <c:v>4.5571152075471734E-8</c:v>
                </c:pt>
                <c:pt idx="1697">
                  <c:v>4.5484305714285917E-8</c:v>
                </c:pt>
                <c:pt idx="1698">
                  <c:v>4.5538234285714737E-8</c:v>
                </c:pt>
                <c:pt idx="1699">
                  <c:v>4.5535510196078731E-8</c:v>
                </c:pt>
                <c:pt idx="1700">
                  <c:v>4.5451627142857638E-8</c:v>
                </c:pt>
                <c:pt idx="1701">
                  <c:v>4.5402520000000581E-8</c:v>
                </c:pt>
                <c:pt idx="1702">
                  <c:v>4.5475020000000379E-8</c:v>
                </c:pt>
                <c:pt idx="1703">
                  <c:v>4.543925076923096E-8</c:v>
                </c:pt>
                <c:pt idx="1704">
                  <c:v>4.5438265614035493E-8</c:v>
                </c:pt>
                <c:pt idx="1705">
                  <c:v>4.5407838181818593E-8</c:v>
                </c:pt>
                <c:pt idx="1706">
                  <c:v>4.5446435094340106E-8</c:v>
                </c:pt>
                <c:pt idx="1707">
                  <c:v>4.549591285714356E-8</c:v>
                </c:pt>
                <c:pt idx="1708">
                  <c:v>4.5414841428571843E-8</c:v>
                </c:pt>
                <c:pt idx="1709">
                  <c:v>4.5408353333333751E-8</c:v>
                </c:pt>
                <c:pt idx="1710">
                  <c:v>4.5362427407408104E-8</c:v>
                </c:pt>
                <c:pt idx="1711">
                  <c:v>4.5455364827586774E-8</c:v>
                </c:pt>
                <c:pt idx="1712">
                  <c:v>4.5375390370370536E-8</c:v>
                </c:pt>
                <c:pt idx="1713">
                  <c:v>4.5419039607843688E-8</c:v>
                </c:pt>
                <c:pt idx="1714">
                  <c:v>4.5309635384615823E-8</c:v>
                </c:pt>
                <c:pt idx="1715">
                  <c:v>4.539947454545504E-8</c:v>
                </c:pt>
                <c:pt idx="1716">
                  <c:v>4.5355390370370599E-8</c:v>
                </c:pt>
                <c:pt idx="1717">
                  <c:v>4.5424675172414103E-8</c:v>
                </c:pt>
                <c:pt idx="1718">
                  <c:v>4.5431871851852328E-8</c:v>
                </c:pt>
                <c:pt idx="1719">
                  <c:v>4.5370205185185507E-8</c:v>
                </c:pt>
                <c:pt idx="1720">
                  <c:v>4.5325292727273021E-8</c:v>
                </c:pt>
                <c:pt idx="1721">
                  <c:v>4.5390364827586906E-8</c:v>
                </c:pt>
                <c:pt idx="1722">
                  <c:v>4.5346750769231114E-8</c:v>
                </c:pt>
                <c:pt idx="1723">
                  <c:v>4.533966912280748E-8</c:v>
                </c:pt>
                <c:pt idx="1724">
                  <c:v>4.535305571428596E-8</c:v>
                </c:pt>
                <c:pt idx="1725">
                  <c:v>4.5255458596491445E-8</c:v>
                </c:pt>
                <c:pt idx="1726">
                  <c:v>4.5324464444444969E-8</c:v>
                </c:pt>
                <c:pt idx="1727">
                  <c:v>4.5290020000000454E-8</c:v>
                </c:pt>
                <c:pt idx="1728">
                  <c:v>4.5370981538462068E-8</c:v>
                </c:pt>
                <c:pt idx="1729">
                  <c:v>4.5344827692307955E-8</c:v>
                </c:pt>
                <c:pt idx="1730">
                  <c:v>4.5314279259259756E-8</c:v>
                </c:pt>
                <c:pt idx="1731">
                  <c:v>4.5320201818182402E-8</c:v>
                </c:pt>
                <c:pt idx="1732">
                  <c:v>4.5289834814815206E-8</c:v>
                </c:pt>
                <c:pt idx="1733">
                  <c:v>4.5335390370370682E-8</c:v>
                </c:pt>
                <c:pt idx="1734">
                  <c:v>4.5266871851852392E-8</c:v>
                </c:pt>
                <c:pt idx="1735">
                  <c:v>4.5304170943396856E-8</c:v>
                </c:pt>
                <c:pt idx="1736">
                  <c:v>4.5286686666667055E-8</c:v>
                </c:pt>
                <c:pt idx="1737">
                  <c:v>4.5338616491228635E-8</c:v>
                </c:pt>
                <c:pt idx="1738">
                  <c:v>4.5278133207547493E-8</c:v>
                </c:pt>
                <c:pt idx="1739">
                  <c:v>4.5324929090909516E-8</c:v>
                </c:pt>
                <c:pt idx="1740">
                  <c:v>4.5260370877193384E-8</c:v>
                </c:pt>
                <c:pt idx="1741">
                  <c:v>4.5320555714285838E-8</c:v>
                </c:pt>
                <c:pt idx="1742">
                  <c:v>4.5317563859649866E-8</c:v>
                </c:pt>
                <c:pt idx="1743">
                  <c:v>4.5337914736842753E-8</c:v>
                </c:pt>
                <c:pt idx="1744">
                  <c:v>4.5246270000000384E-8</c:v>
                </c:pt>
                <c:pt idx="1745">
                  <c:v>4.5260412156863132E-8</c:v>
                </c:pt>
                <c:pt idx="1746">
                  <c:v>4.5258494576271592E-8</c:v>
                </c:pt>
                <c:pt idx="1747">
                  <c:v>4.5283227547170213E-8</c:v>
                </c:pt>
                <c:pt idx="1748">
                  <c:v>4.52909128571435E-8</c:v>
                </c:pt>
                <c:pt idx="1749">
                  <c:v>4.5189110909091237E-8</c:v>
                </c:pt>
                <c:pt idx="1750">
                  <c:v>4.5210020000000442E-8</c:v>
                </c:pt>
                <c:pt idx="1751">
                  <c:v>4.5242383636363931E-8</c:v>
                </c:pt>
                <c:pt idx="1752">
                  <c:v>4.5260397358491012E-8</c:v>
                </c:pt>
                <c:pt idx="1753">
                  <c:v>4.5151718113207828E-8</c:v>
                </c:pt>
                <c:pt idx="1754">
                  <c:v>4.5277567169811631E-8</c:v>
                </c:pt>
                <c:pt idx="1755">
                  <c:v>4.5132261379310847E-8</c:v>
                </c:pt>
                <c:pt idx="1756">
                  <c:v>4.5195555714285835E-8</c:v>
                </c:pt>
                <c:pt idx="1757">
                  <c:v>4.513828923076956E-8</c:v>
                </c:pt>
                <c:pt idx="1758">
                  <c:v>4.5208948571428604E-8</c:v>
                </c:pt>
                <c:pt idx="1759">
                  <c:v>4.5157656363636806E-8</c:v>
                </c:pt>
                <c:pt idx="1760">
                  <c:v>4.5122712307692607E-8</c:v>
                </c:pt>
                <c:pt idx="1761">
                  <c:v>4.5119305714285834E-8</c:v>
                </c:pt>
                <c:pt idx="1762">
                  <c:v>4.5146383636363941E-8</c:v>
                </c:pt>
                <c:pt idx="1763">
                  <c:v>4.5186686666667074E-8</c:v>
                </c:pt>
                <c:pt idx="1764">
                  <c:v>4.5112201818182471E-8</c:v>
                </c:pt>
                <c:pt idx="1765">
                  <c:v>4.521183818181849E-8</c:v>
                </c:pt>
                <c:pt idx="1766">
                  <c:v>4.5131838181818505E-8</c:v>
                </c:pt>
                <c:pt idx="1767">
                  <c:v>4.5225945925926241E-8</c:v>
                </c:pt>
                <c:pt idx="1768">
                  <c:v>4.5165292727273032E-8</c:v>
                </c:pt>
                <c:pt idx="1769">
                  <c:v>4.5176984285714705E-8</c:v>
                </c:pt>
                <c:pt idx="1770">
                  <c:v>4.5140586037736305E-8</c:v>
                </c:pt>
                <c:pt idx="1771">
                  <c:v>4.5182612592592982E-8</c:v>
                </c:pt>
                <c:pt idx="1772">
                  <c:v>4.5134841428571744E-8</c:v>
                </c:pt>
                <c:pt idx="1773">
                  <c:v>4.511576074074118E-8</c:v>
                </c:pt>
                <c:pt idx="1774">
                  <c:v>4.5165205185185473E-8</c:v>
                </c:pt>
                <c:pt idx="1775">
                  <c:v>4.5167327692308078E-8</c:v>
                </c:pt>
                <c:pt idx="1776">
                  <c:v>4.5096686666667157E-8</c:v>
                </c:pt>
                <c:pt idx="1777">
                  <c:v>4.5136246415094637E-8</c:v>
                </c:pt>
                <c:pt idx="1778">
                  <c:v>4.5113177894737401E-8</c:v>
                </c:pt>
                <c:pt idx="1779">
                  <c:v>4.5097838181818639E-8</c:v>
                </c:pt>
                <c:pt idx="1780">
                  <c:v>4.5094635384615891E-8</c:v>
                </c:pt>
                <c:pt idx="1781">
                  <c:v>4.5047698571428964E-8</c:v>
                </c:pt>
                <c:pt idx="1782">
                  <c:v>4.511292909090958E-8</c:v>
                </c:pt>
                <c:pt idx="1783">
                  <c:v>4.5061316296296695E-8</c:v>
                </c:pt>
                <c:pt idx="1784">
                  <c:v>4.5061571724138448E-8</c:v>
                </c:pt>
                <c:pt idx="1785">
                  <c:v>4.5044841428571682E-8</c:v>
                </c:pt>
                <c:pt idx="1786">
                  <c:v>4.5010981538462142E-8</c:v>
                </c:pt>
                <c:pt idx="1787">
                  <c:v>4.5086316296296769E-8</c:v>
                </c:pt>
                <c:pt idx="1788">
                  <c:v>4.512724222222251E-8</c:v>
                </c:pt>
                <c:pt idx="1789">
                  <c:v>4.509756716981187E-8</c:v>
                </c:pt>
                <c:pt idx="1790">
                  <c:v>4.5080912857143553E-8</c:v>
                </c:pt>
                <c:pt idx="1791">
                  <c:v>4.505927925925954E-8</c:v>
                </c:pt>
                <c:pt idx="1792">
                  <c:v>4.5054127142857525E-8</c:v>
                </c:pt>
                <c:pt idx="1793">
                  <c:v>4.5078747272727521E-8</c:v>
                </c:pt>
                <c:pt idx="1794">
                  <c:v>4.501914280701786E-8</c:v>
                </c:pt>
                <c:pt idx="1795">
                  <c:v>4.5107797777778072E-8</c:v>
                </c:pt>
                <c:pt idx="1796">
                  <c:v>4.4991020000000565E-8</c:v>
                </c:pt>
                <c:pt idx="1797">
                  <c:v>4.5043292727272986E-8</c:v>
                </c:pt>
                <c:pt idx="1798">
                  <c:v>4.4943412857143516E-8</c:v>
                </c:pt>
                <c:pt idx="1799">
                  <c:v>4.4963474545455121E-8</c:v>
                </c:pt>
                <c:pt idx="1800">
                  <c:v>4.4923416226415697E-8</c:v>
                </c:pt>
                <c:pt idx="1801">
                  <c:v>4.4927739298246174E-8</c:v>
                </c:pt>
                <c:pt idx="1802">
                  <c:v>4.5009484285714707E-8</c:v>
                </c:pt>
                <c:pt idx="1803">
                  <c:v>4.5016747272727742E-8</c:v>
                </c:pt>
                <c:pt idx="1804">
                  <c:v>4.5588724074074411E-8</c:v>
                </c:pt>
                <c:pt idx="1805">
                  <c:v>4.5018481538462138E-8</c:v>
                </c:pt>
                <c:pt idx="1806">
                  <c:v>4.4979127142857499E-8</c:v>
                </c:pt>
                <c:pt idx="1807">
                  <c:v>4.4932057037037717E-8</c:v>
                </c:pt>
                <c:pt idx="1808">
                  <c:v>4.4951366153846721E-8</c:v>
                </c:pt>
                <c:pt idx="1809">
                  <c:v>4.4905377142857482E-8</c:v>
                </c:pt>
                <c:pt idx="1810">
                  <c:v>4.5008201818182393E-8</c:v>
                </c:pt>
                <c:pt idx="1811">
                  <c:v>4.4895656363636939E-8</c:v>
                </c:pt>
                <c:pt idx="1812">
                  <c:v>4.4974405964912606E-8</c:v>
                </c:pt>
                <c:pt idx="1813">
                  <c:v>4.4855656363636834E-8</c:v>
                </c:pt>
                <c:pt idx="1814">
                  <c:v>4.4922982962963427E-8</c:v>
                </c:pt>
                <c:pt idx="1815">
                  <c:v>4.494020518518547E-8</c:v>
                </c:pt>
                <c:pt idx="1816">
                  <c:v>4.4911292727273114E-8</c:v>
                </c:pt>
                <c:pt idx="1817">
                  <c:v>4.4874662857143551E-8</c:v>
                </c:pt>
                <c:pt idx="1818">
                  <c:v>4.4924932280702171E-8</c:v>
                </c:pt>
                <c:pt idx="1819">
                  <c:v>4.488412714285763E-8</c:v>
                </c:pt>
                <c:pt idx="1820">
                  <c:v>4.487802000000047E-8</c:v>
                </c:pt>
                <c:pt idx="1821">
                  <c:v>4.4920945925926464E-8</c:v>
                </c:pt>
                <c:pt idx="1822">
                  <c:v>4.4847474545454983E-8</c:v>
                </c:pt>
                <c:pt idx="1823">
                  <c:v>4.4878699245283617E-8</c:v>
                </c:pt>
                <c:pt idx="1824">
                  <c:v>4.4870747272727643E-8</c:v>
                </c:pt>
                <c:pt idx="1825">
                  <c:v>4.4895404615385082E-8</c:v>
                </c:pt>
                <c:pt idx="1826">
                  <c:v>4.4837656363636992E-8</c:v>
                </c:pt>
                <c:pt idx="1827">
                  <c:v>4.4857292727273152E-8</c:v>
                </c:pt>
                <c:pt idx="1828">
                  <c:v>4.4754484285714848E-8</c:v>
                </c:pt>
                <c:pt idx="1829">
                  <c:v>4.4865474545455049E-8</c:v>
                </c:pt>
                <c:pt idx="1830">
                  <c:v>4.4858265614035504E-8</c:v>
                </c:pt>
                <c:pt idx="1831">
                  <c:v>4.481594592592655E-8</c:v>
                </c:pt>
                <c:pt idx="1832">
                  <c:v>4.4808616491228662E-8</c:v>
                </c:pt>
                <c:pt idx="1833">
                  <c:v>4.4801474545454984E-8</c:v>
                </c:pt>
                <c:pt idx="1834">
                  <c:v>4.4817162857143565E-8</c:v>
                </c:pt>
                <c:pt idx="1835">
                  <c:v>4.4794529803922342E-8</c:v>
                </c:pt>
                <c:pt idx="1836">
                  <c:v>4.4891805714286E-8</c:v>
                </c:pt>
                <c:pt idx="1837">
                  <c:v>4.4858699245283647E-8</c:v>
                </c:pt>
                <c:pt idx="1838">
                  <c:v>4.4834383636364057E-8</c:v>
                </c:pt>
                <c:pt idx="1839">
                  <c:v>4.4777110909091465E-8</c:v>
                </c:pt>
                <c:pt idx="1840">
                  <c:v>4.4808565454545969E-8</c:v>
                </c:pt>
                <c:pt idx="1841">
                  <c:v>4.4786686666667216E-8</c:v>
                </c:pt>
                <c:pt idx="1842">
                  <c:v>4.482943176470636E-8</c:v>
                </c:pt>
                <c:pt idx="1843">
                  <c:v>4.4814841428571904E-8</c:v>
                </c:pt>
                <c:pt idx="1844">
                  <c:v>4.480724222222267E-8</c:v>
                </c:pt>
                <c:pt idx="1845">
                  <c:v>4.4794250769231261E-8</c:v>
                </c:pt>
                <c:pt idx="1846">
                  <c:v>4.482054631578974E-8</c:v>
                </c:pt>
                <c:pt idx="1847">
                  <c:v>4.4840404615384974E-8</c:v>
                </c:pt>
                <c:pt idx="1848">
                  <c:v>4.4757739298246272E-8</c:v>
                </c:pt>
                <c:pt idx="1849">
                  <c:v>4.4841072631579054E-8</c:v>
                </c:pt>
                <c:pt idx="1850">
                  <c:v>4.4797327692308247E-8</c:v>
                </c:pt>
                <c:pt idx="1851">
                  <c:v>4.4856316296296866E-8</c:v>
                </c:pt>
                <c:pt idx="1852">
                  <c:v>4.471019241379363E-8</c:v>
                </c:pt>
                <c:pt idx="1853">
                  <c:v>4.4740546315789696E-8</c:v>
                </c:pt>
                <c:pt idx="1854">
                  <c:v>4.4686383636364055E-8</c:v>
                </c:pt>
                <c:pt idx="1855">
                  <c:v>4.4774279259259706E-8</c:v>
                </c:pt>
                <c:pt idx="1856">
                  <c:v>4.4723038867925056E-8</c:v>
                </c:pt>
                <c:pt idx="1857">
                  <c:v>4.4758321886792981E-8</c:v>
                </c:pt>
                <c:pt idx="1858">
                  <c:v>4.4721248070175661E-8</c:v>
                </c:pt>
                <c:pt idx="1859">
                  <c:v>4.4769838181818638E-8</c:v>
                </c:pt>
                <c:pt idx="1860">
                  <c:v>4.4723723703704204E-8</c:v>
                </c:pt>
                <c:pt idx="1861">
                  <c:v>4.4728967368421569E-8</c:v>
                </c:pt>
                <c:pt idx="1862">
                  <c:v>4.4766270000000733E-8</c:v>
                </c:pt>
                <c:pt idx="1863">
                  <c:v>4.4703941568627934E-8</c:v>
                </c:pt>
                <c:pt idx="1864">
                  <c:v>4.4761620000000647E-8</c:v>
                </c:pt>
                <c:pt idx="1865">
                  <c:v>4.4707078823530009E-8</c:v>
                </c:pt>
                <c:pt idx="1866">
                  <c:v>4.4741392549019985E-8</c:v>
                </c:pt>
                <c:pt idx="1867">
                  <c:v>4.4699827692307997E-8</c:v>
                </c:pt>
                <c:pt idx="1868">
                  <c:v>4.4761270000000589E-8</c:v>
                </c:pt>
                <c:pt idx="1869">
                  <c:v>4.4722565454546037E-8</c:v>
                </c:pt>
                <c:pt idx="1870">
                  <c:v>4.4760216078432056E-8</c:v>
                </c:pt>
                <c:pt idx="1871">
                  <c:v>4.4653838181818572E-8</c:v>
                </c:pt>
                <c:pt idx="1872">
                  <c:v>4.4750198571428957E-8</c:v>
                </c:pt>
                <c:pt idx="1873">
                  <c:v>4.4692327692308201E-8</c:v>
                </c:pt>
                <c:pt idx="1874">
                  <c:v>4.471073428571495E-8</c:v>
                </c:pt>
                <c:pt idx="1875">
                  <c:v>4.4741448571428875E-8</c:v>
                </c:pt>
                <c:pt idx="1876">
                  <c:v>4.4767057037037741E-8</c:v>
                </c:pt>
                <c:pt idx="1877">
                  <c:v>4.4735020000000565E-8</c:v>
                </c:pt>
                <c:pt idx="1878">
                  <c:v>4.4693110909091475E-8</c:v>
                </c:pt>
                <c:pt idx="1879">
                  <c:v>4.4686943076923588E-8</c:v>
                </c:pt>
                <c:pt idx="1880">
                  <c:v>4.4675474545454841E-8</c:v>
                </c:pt>
                <c:pt idx="1881">
                  <c:v>4.4681984285714679E-8</c:v>
                </c:pt>
                <c:pt idx="1882">
                  <c:v>4.464644857142886E-8</c:v>
                </c:pt>
                <c:pt idx="1883">
                  <c:v>4.469279777777825E-8</c:v>
                </c:pt>
                <c:pt idx="1884">
                  <c:v>4.4648770000000269E-8</c:v>
                </c:pt>
                <c:pt idx="1885">
                  <c:v>4.4687612592592937E-8</c:v>
                </c:pt>
                <c:pt idx="1886">
                  <c:v>4.4685945925926396E-8</c:v>
                </c:pt>
                <c:pt idx="1887">
                  <c:v>4.4670020000000353E-8</c:v>
                </c:pt>
                <c:pt idx="1888">
                  <c:v>4.4668791929825254E-8</c:v>
                </c:pt>
                <c:pt idx="1889">
                  <c:v>4.4666501481481978E-8</c:v>
                </c:pt>
                <c:pt idx="1890">
                  <c:v>4.4690608235294537E-8</c:v>
                </c:pt>
                <c:pt idx="1891">
                  <c:v>4.4642565454545873E-8</c:v>
                </c:pt>
                <c:pt idx="1892">
                  <c:v>4.4725198571428916E-8</c:v>
                </c:pt>
                <c:pt idx="1893">
                  <c:v>4.4655809473684192E-8</c:v>
                </c:pt>
                <c:pt idx="1894">
                  <c:v>4.4679464444444833E-8</c:v>
                </c:pt>
                <c:pt idx="1895">
                  <c:v>4.4605853333333702E-8</c:v>
                </c:pt>
                <c:pt idx="1896">
                  <c:v>4.4645838181818411E-8</c:v>
                </c:pt>
                <c:pt idx="1897">
                  <c:v>4.4587427407407973E-8</c:v>
                </c:pt>
                <c:pt idx="1898">
                  <c:v>4.4615020000000469E-8</c:v>
                </c:pt>
                <c:pt idx="1899">
                  <c:v>4.4576871851852371E-8</c:v>
                </c:pt>
                <c:pt idx="1900">
                  <c:v>4.4577341428571846E-8</c:v>
                </c:pt>
                <c:pt idx="1901">
                  <c:v>4.4577162857143418E-8</c:v>
                </c:pt>
                <c:pt idx="1902">
                  <c:v>4.4581072631579136E-8</c:v>
                </c:pt>
                <c:pt idx="1903">
                  <c:v>4.4784279259259771E-8</c:v>
                </c:pt>
                <c:pt idx="1904">
                  <c:v>4.4631292727273015E-8</c:v>
                </c:pt>
                <c:pt idx="1905">
                  <c:v>4.4634279259259634E-8</c:v>
                </c:pt>
                <c:pt idx="1906">
                  <c:v>4.4620963396226823E-8</c:v>
                </c:pt>
                <c:pt idx="1907">
                  <c:v>4.4662565454545969E-8</c:v>
                </c:pt>
                <c:pt idx="1908">
                  <c:v>4.4570020000000451E-8</c:v>
                </c:pt>
                <c:pt idx="1909">
                  <c:v>4.4614649629630053E-8</c:v>
                </c:pt>
                <c:pt idx="1910">
                  <c:v>4.4512827017544558E-8</c:v>
                </c:pt>
                <c:pt idx="1911">
                  <c:v>4.4564094074074512E-8</c:v>
                </c:pt>
                <c:pt idx="1912">
                  <c:v>4.4580747272727651E-8</c:v>
                </c:pt>
                <c:pt idx="1913">
                  <c:v>4.4592476140351506E-8</c:v>
                </c:pt>
                <c:pt idx="1914">
                  <c:v>4.4661340754717236E-8</c:v>
                </c:pt>
                <c:pt idx="1915">
                  <c:v>4.4597242222222664E-8</c:v>
                </c:pt>
                <c:pt idx="1916">
                  <c:v>4.457711090909141E-8</c:v>
                </c:pt>
                <c:pt idx="1917">
                  <c:v>4.4585474545454937E-8</c:v>
                </c:pt>
                <c:pt idx="1918">
                  <c:v>4.4571656363636783E-8</c:v>
                </c:pt>
                <c:pt idx="1919">
                  <c:v>4.4564662857143576E-8</c:v>
                </c:pt>
                <c:pt idx="1920">
                  <c:v>4.454144857142876E-8</c:v>
                </c:pt>
                <c:pt idx="1921">
                  <c:v>4.4522661509434555E-8</c:v>
                </c:pt>
                <c:pt idx="1922">
                  <c:v>4.4548055714285835E-8</c:v>
                </c:pt>
                <c:pt idx="1923">
                  <c:v>4.449638363636417E-8</c:v>
                </c:pt>
                <c:pt idx="1924">
                  <c:v>4.4497341428571981E-8</c:v>
                </c:pt>
                <c:pt idx="1925">
                  <c:v>4.4538353333333797E-8</c:v>
                </c:pt>
                <c:pt idx="1926">
                  <c:v>4.4531448571428915E-8</c:v>
                </c:pt>
                <c:pt idx="1927">
                  <c:v>4.4491131111111807E-8</c:v>
                </c:pt>
                <c:pt idx="1928">
                  <c:v>4.4519250769231141E-8</c:v>
                </c:pt>
                <c:pt idx="1929">
                  <c:v>4.451076074074136E-8</c:v>
                </c:pt>
                <c:pt idx="1930">
                  <c:v>4.4453982264151344E-8</c:v>
                </c:pt>
                <c:pt idx="1931">
                  <c:v>4.4450596923077496E-8</c:v>
                </c:pt>
                <c:pt idx="1932">
                  <c:v>4.4465314117647677E-8</c:v>
                </c:pt>
                <c:pt idx="1933">
                  <c:v>4.4433640689655599E-8</c:v>
                </c:pt>
                <c:pt idx="1934">
                  <c:v>4.4448699245283605E-8</c:v>
                </c:pt>
                <c:pt idx="1935">
                  <c:v>4.4433353333333929E-8</c:v>
                </c:pt>
                <c:pt idx="1936">
                  <c:v>4.4415575555555972E-8</c:v>
                </c:pt>
                <c:pt idx="1937">
                  <c:v>4.4454548301887054E-8</c:v>
                </c:pt>
                <c:pt idx="1938">
                  <c:v>4.5086750961539022E-8</c:v>
                </c:pt>
                <c:pt idx="1939">
                  <c:v>4.4440565454545869E-8</c:v>
                </c:pt>
                <c:pt idx="1940">
                  <c:v>4.4453538518519074E-8</c:v>
                </c:pt>
                <c:pt idx="1941">
                  <c:v>4.4428201818182383E-8</c:v>
                </c:pt>
                <c:pt idx="1942">
                  <c:v>4.4446747272727704E-8</c:v>
                </c:pt>
                <c:pt idx="1943">
                  <c:v>4.5036020000000556E-8</c:v>
                </c:pt>
                <c:pt idx="1944">
                  <c:v>4.4663908888889331E-8</c:v>
                </c:pt>
                <c:pt idx="1945">
                  <c:v>4.4460747272727753E-8</c:v>
                </c:pt>
                <c:pt idx="1946">
                  <c:v>4.446911090909144E-8</c:v>
                </c:pt>
                <c:pt idx="1947">
                  <c:v>4.4396929090909761E-8</c:v>
                </c:pt>
                <c:pt idx="1948">
                  <c:v>4.447464962962998E-8</c:v>
                </c:pt>
                <c:pt idx="1949">
                  <c:v>4.4418133207547749E-8</c:v>
                </c:pt>
                <c:pt idx="1950">
                  <c:v>4.4491366153846841E-8</c:v>
                </c:pt>
                <c:pt idx="1951">
                  <c:v>4.4464932280702265E-8</c:v>
                </c:pt>
                <c:pt idx="1952">
                  <c:v>4.4453412857143655E-8</c:v>
                </c:pt>
                <c:pt idx="1953">
                  <c:v>4.4405205185185525E-8</c:v>
                </c:pt>
                <c:pt idx="1954">
                  <c:v>4.4459493684210983E-8</c:v>
                </c:pt>
                <c:pt idx="1955">
                  <c:v>4.4424464444444981E-8</c:v>
                </c:pt>
                <c:pt idx="1956">
                  <c:v>4.4359656363636854E-8</c:v>
                </c:pt>
                <c:pt idx="1957">
                  <c:v>4.4396448571429112E-8</c:v>
                </c:pt>
                <c:pt idx="1958">
                  <c:v>4.4368168148148727E-8</c:v>
                </c:pt>
                <c:pt idx="1959">
                  <c:v>4.4392201818182673E-8</c:v>
                </c:pt>
                <c:pt idx="1960">
                  <c:v>4.4383723703704229E-8</c:v>
                </c:pt>
                <c:pt idx="1961">
                  <c:v>4.437475684210583E-8</c:v>
                </c:pt>
                <c:pt idx="1962">
                  <c:v>4.4297606206897152E-8</c:v>
                </c:pt>
                <c:pt idx="1963">
                  <c:v>4.435296117647116E-8</c:v>
                </c:pt>
                <c:pt idx="1964">
                  <c:v>4.4350020000000566E-8</c:v>
                </c:pt>
                <c:pt idx="1965">
                  <c:v>4.4359656363636854E-8</c:v>
                </c:pt>
                <c:pt idx="1966">
                  <c:v>4.4264020000000468E-8</c:v>
                </c:pt>
                <c:pt idx="1967">
                  <c:v>4.433020181818255E-8</c:v>
                </c:pt>
                <c:pt idx="1968">
                  <c:v>4.4329838181818556E-8</c:v>
                </c:pt>
                <c:pt idx="1969">
                  <c:v>4.434805571428586E-8</c:v>
                </c:pt>
                <c:pt idx="1970">
                  <c:v>4.4312020000000787E-8</c:v>
                </c:pt>
                <c:pt idx="1971">
                  <c:v>4.4310189491525942E-8</c:v>
                </c:pt>
                <c:pt idx="1972">
                  <c:v>4.4363908888889428E-8</c:v>
                </c:pt>
                <c:pt idx="1973">
                  <c:v>4.4287520000000442E-8</c:v>
                </c:pt>
                <c:pt idx="1974">
                  <c:v>4.4352433793104108E-8</c:v>
                </c:pt>
                <c:pt idx="1975">
                  <c:v>4.4342712307692755E-8</c:v>
                </c:pt>
                <c:pt idx="1976">
                  <c:v>4.4360596923077586E-8</c:v>
                </c:pt>
                <c:pt idx="1977">
                  <c:v>4.4304565454545953E-8</c:v>
                </c:pt>
                <c:pt idx="1978">
                  <c:v>4.4327667058824315E-8</c:v>
                </c:pt>
                <c:pt idx="1979">
                  <c:v>4.4292135384615841E-8</c:v>
                </c:pt>
                <c:pt idx="1980">
                  <c:v>4.4317755849057235E-8</c:v>
                </c:pt>
                <c:pt idx="1981">
                  <c:v>4.4353528771930212E-8</c:v>
                </c:pt>
                <c:pt idx="1982">
                  <c:v>4.433791473684283E-8</c:v>
                </c:pt>
                <c:pt idx="1983">
                  <c:v>4.4275390370370433E-8</c:v>
                </c:pt>
                <c:pt idx="1984">
                  <c:v>4.4303528771930181E-8</c:v>
                </c:pt>
                <c:pt idx="1985">
                  <c:v>4.4272327692308042E-8</c:v>
                </c:pt>
                <c:pt idx="1986">
                  <c:v>4.4243416226415568E-8</c:v>
                </c:pt>
                <c:pt idx="1987">
                  <c:v>4.4273908888889173E-8</c:v>
                </c:pt>
                <c:pt idx="1988">
                  <c:v>4.4230205185185505E-8</c:v>
                </c:pt>
                <c:pt idx="1989">
                  <c:v>4.422872370370402E-8</c:v>
                </c:pt>
                <c:pt idx="1990">
                  <c:v>4.4271686666666923E-8</c:v>
                </c:pt>
                <c:pt idx="1991">
                  <c:v>4.4277797777778031E-8</c:v>
                </c:pt>
                <c:pt idx="1992">
                  <c:v>4.4296316296296813E-8</c:v>
                </c:pt>
                <c:pt idx="1993">
                  <c:v>4.4215192413793519E-8</c:v>
                </c:pt>
                <c:pt idx="1994">
                  <c:v>4.4171091428571942E-8</c:v>
                </c:pt>
                <c:pt idx="1995">
                  <c:v>4.4271131111111577E-8</c:v>
                </c:pt>
                <c:pt idx="1996">
                  <c:v>4.4196316296296865E-8</c:v>
                </c:pt>
                <c:pt idx="1997">
                  <c:v>4.4240377142857436E-8</c:v>
                </c:pt>
                <c:pt idx="1998">
                  <c:v>4.4180760740741277E-8</c:v>
                </c:pt>
                <c:pt idx="1999">
                  <c:v>4.4223604905660927E-8</c:v>
                </c:pt>
                <c:pt idx="2000">
                  <c:v>4.4187242222222636E-8</c:v>
                </c:pt>
                <c:pt idx="2001">
                  <c:v>4.4200981538462104E-8</c:v>
                </c:pt>
                <c:pt idx="2002">
                  <c:v>4.4179484285714632E-8</c:v>
                </c:pt>
                <c:pt idx="2003">
                  <c:v>4.4189250769231012E-8</c:v>
                </c:pt>
                <c:pt idx="2004">
                  <c:v>4.4219649629629976E-8</c:v>
                </c:pt>
                <c:pt idx="2005">
                  <c:v>4.419927925925967E-8</c:v>
                </c:pt>
                <c:pt idx="2006">
                  <c:v>4.4239127142857501E-8</c:v>
                </c:pt>
                <c:pt idx="2007">
                  <c:v>4.4197037543860192E-8</c:v>
                </c:pt>
                <c:pt idx="2008">
                  <c:v>4.424309692307738E-8</c:v>
                </c:pt>
                <c:pt idx="2009">
                  <c:v>4.4183528771929946E-8</c:v>
                </c:pt>
                <c:pt idx="2010">
                  <c:v>4.4238813103448756E-8</c:v>
                </c:pt>
                <c:pt idx="2011">
                  <c:v>4.4225575555555763E-8</c:v>
                </c:pt>
                <c:pt idx="2012">
                  <c:v>4.4202904615385038E-8</c:v>
                </c:pt>
                <c:pt idx="2013">
                  <c:v>4.4201571724138379E-8</c:v>
                </c:pt>
                <c:pt idx="2014">
                  <c:v>4.4221366153846614E-8</c:v>
                </c:pt>
                <c:pt idx="2015">
                  <c:v>4.4164529803922197E-8</c:v>
                </c:pt>
                <c:pt idx="2016">
                  <c:v>4.4146929090909504E-8</c:v>
                </c:pt>
                <c:pt idx="2017">
                  <c:v>4.4141805714285732E-8</c:v>
                </c:pt>
                <c:pt idx="2018">
                  <c:v>4.4136501481481979E-8</c:v>
                </c:pt>
                <c:pt idx="2019">
                  <c:v>4.4149094074074154E-8</c:v>
                </c:pt>
                <c:pt idx="2020">
                  <c:v>4.4117877142857628E-8</c:v>
                </c:pt>
                <c:pt idx="2021">
                  <c:v>4.4186020000000552E-8</c:v>
                </c:pt>
                <c:pt idx="2022">
                  <c:v>4.4135020000000494E-8</c:v>
                </c:pt>
                <c:pt idx="2023">
                  <c:v>4.4127474545454974E-8</c:v>
                </c:pt>
                <c:pt idx="2024">
                  <c:v>4.4125981538462006E-8</c:v>
                </c:pt>
                <c:pt idx="2025">
                  <c:v>4.4101984285714723E-8</c:v>
                </c:pt>
                <c:pt idx="2026">
                  <c:v>4.4158234285714747E-8</c:v>
                </c:pt>
                <c:pt idx="2027">
                  <c:v>4.4106627142857787E-8</c:v>
                </c:pt>
                <c:pt idx="2028">
                  <c:v>4.4122162857143405E-8</c:v>
                </c:pt>
                <c:pt idx="2029">
                  <c:v>4.4120546315789675E-8</c:v>
                </c:pt>
                <c:pt idx="2030">
                  <c:v>4.4123538518518978E-8</c:v>
                </c:pt>
                <c:pt idx="2031">
                  <c:v>4.4093793584906255E-8</c:v>
                </c:pt>
                <c:pt idx="2032">
                  <c:v>4.4130390370370712E-8</c:v>
                </c:pt>
                <c:pt idx="2033">
                  <c:v>4.4087242222222681E-8</c:v>
                </c:pt>
                <c:pt idx="2034">
                  <c:v>4.4094201818182514E-8</c:v>
                </c:pt>
                <c:pt idx="2035">
                  <c:v>4.4061805714285946E-8</c:v>
                </c:pt>
                <c:pt idx="2036">
                  <c:v>4.4117162857143532E-8</c:v>
                </c:pt>
                <c:pt idx="2037">
                  <c:v>4.404638363636405E-8</c:v>
                </c:pt>
                <c:pt idx="2038">
                  <c:v>4.4151131111111639E-8</c:v>
                </c:pt>
                <c:pt idx="2039">
                  <c:v>4.4085634035088417E-8</c:v>
                </c:pt>
                <c:pt idx="2040">
                  <c:v>4.4124925660377437E-8</c:v>
                </c:pt>
                <c:pt idx="2041">
                  <c:v>4.4094443076923644E-8</c:v>
                </c:pt>
                <c:pt idx="2042">
                  <c:v>4.407966285714345E-8</c:v>
                </c:pt>
                <c:pt idx="2043">
                  <c:v>4.4062747272727818E-8</c:v>
                </c:pt>
                <c:pt idx="2044">
                  <c:v>4.4071805714285825E-8</c:v>
                </c:pt>
                <c:pt idx="2045">
                  <c:v>4.410651122807074E-8</c:v>
                </c:pt>
                <c:pt idx="2046">
                  <c:v>4.4094464444445116E-8</c:v>
                </c:pt>
                <c:pt idx="2047">
                  <c:v>4.4111718113207993E-8</c:v>
                </c:pt>
                <c:pt idx="2048">
                  <c:v>4.4063793584906221E-8</c:v>
                </c:pt>
                <c:pt idx="2049">
                  <c:v>4.4078020000000469E-8</c:v>
                </c:pt>
                <c:pt idx="2050">
                  <c:v>4.3970963396226768E-8</c:v>
                </c:pt>
                <c:pt idx="2051">
                  <c:v>4.4065984912281418E-8</c:v>
                </c:pt>
                <c:pt idx="2052">
                  <c:v>4.3991423508772311E-8</c:v>
                </c:pt>
                <c:pt idx="2053">
                  <c:v>4.4060963396227009E-8</c:v>
                </c:pt>
                <c:pt idx="2054">
                  <c:v>4.4037341428571922E-8</c:v>
                </c:pt>
                <c:pt idx="2055">
                  <c:v>4.402072175438653E-8</c:v>
                </c:pt>
                <c:pt idx="2056">
                  <c:v>4.4063723703704204E-8</c:v>
                </c:pt>
                <c:pt idx="2057">
                  <c:v>4.4022427407408001E-8</c:v>
                </c:pt>
                <c:pt idx="2058">
                  <c:v>4.400157172413847E-8</c:v>
                </c:pt>
                <c:pt idx="2059">
                  <c:v>4.4002201818182542E-8</c:v>
                </c:pt>
                <c:pt idx="2060">
                  <c:v>4.4038255294118015E-8</c:v>
                </c:pt>
                <c:pt idx="2061">
                  <c:v>4.3959838181818361E-8</c:v>
                </c:pt>
                <c:pt idx="2062">
                  <c:v>4.4030377142857601E-8</c:v>
                </c:pt>
                <c:pt idx="2063">
                  <c:v>4.3970575555555593E-8</c:v>
                </c:pt>
                <c:pt idx="2064">
                  <c:v>4.401020518518564E-8</c:v>
                </c:pt>
                <c:pt idx="2065">
                  <c:v>4.3941152075471693E-8</c:v>
                </c:pt>
                <c:pt idx="2066">
                  <c:v>4.3986057735849493E-8</c:v>
                </c:pt>
                <c:pt idx="2067">
                  <c:v>4.398190679245283E-8</c:v>
                </c:pt>
                <c:pt idx="2068">
                  <c:v>4.3976812452830541E-8</c:v>
                </c:pt>
                <c:pt idx="2069">
                  <c:v>4.3954736981132524E-8</c:v>
                </c:pt>
                <c:pt idx="2070">
                  <c:v>4.394838363636376E-8</c:v>
                </c:pt>
                <c:pt idx="2071">
                  <c:v>4.3961805714285733E-8</c:v>
                </c:pt>
                <c:pt idx="2072">
                  <c:v>4.4576294705882844E-8</c:v>
                </c:pt>
                <c:pt idx="2073">
                  <c:v>4.3954747272727438E-8</c:v>
                </c:pt>
                <c:pt idx="2074">
                  <c:v>4.4031545423729116E-8</c:v>
                </c:pt>
                <c:pt idx="2075">
                  <c:v>4.3969642641509536E-8</c:v>
                </c:pt>
                <c:pt idx="2076">
                  <c:v>4.3962201818182451E-8</c:v>
                </c:pt>
                <c:pt idx="2077">
                  <c:v>4.4057378490566374E-8</c:v>
                </c:pt>
                <c:pt idx="2078">
                  <c:v>4.3916747272727679E-8</c:v>
                </c:pt>
                <c:pt idx="2079">
                  <c:v>4.3978747272727445E-8</c:v>
                </c:pt>
                <c:pt idx="2080">
                  <c:v>4.3980820000000368E-8</c:v>
                </c:pt>
                <c:pt idx="2081">
                  <c:v>4.397568037735873E-8</c:v>
                </c:pt>
                <c:pt idx="2082">
                  <c:v>4.3901340754717136E-8</c:v>
                </c:pt>
                <c:pt idx="2083">
                  <c:v>4.3927292727272945E-8</c:v>
                </c:pt>
                <c:pt idx="2084">
                  <c:v>4.3911529433962529E-8</c:v>
                </c:pt>
                <c:pt idx="2085">
                  <c:v>4.3991340754717238E-8</c:v>
                </c:pt>
                <c:pt idx="2086">
                  <c:v>4.3933177894737354E-8</c:v>
                </c:pt>
                <c:pt idx="2087">
                  <c:v>4.3926226896552172E-8</c:v>
                </c:pt>
                <c:pt idx="2088">
                  <c:v>4.3903656363636826E-8</c:v>
                </c:pt>
                <c:pt idx="2089">
                  <c:v>4.3926984285714703E-8</c:v>
                </c:pt>
                <c:pt idx="2090">
                  <c:v>4.3909076603773804E-8</c:v>
                </c:pt>
                <c:pt idx="2091">
                  <c:v>4.3923793584905963E-8</c:v>
                </c:pt>
                <c:pt idx="2092">
                  <c:v>4.3975945925926266E-8</c:v>
                </c:pt>
                <c:pt idx="2093">
                  <c:v>4.387716285714332E-8</c:v>
                </c:pt>
                <c:pt idx="2094">
                  <c:v>4.3937242222222531E-8</c:v>
                </c:pt>
                <c:pt idx="2095">
                  <c:v>4.383707882352989E-8</c:v>
                </c:pt>
                <c:pt idx="2096">
                  <c:v>4.3877242222222516E-8</c:v>
                </c:pt>
                <c:pt idx="2097">
                  <c:v>4.3901270000000368E-8</c:v>
                </c:pt>
                <c:pt idx="2098">
                  <c:v>4.388464962962994E-8</c:v>
                </c:pt>
                <c:pt idx="2099">
                  <c:v>4.3889649629629919E-8</c:v>
                </c:pt>
                <c:pt idx="2100">
                  <c:v>4.3886448571428931E-8</c:v>
                </c:pt>
                <c:pt idx="2101">
                  <c:v>4.3856820000000433E-8</c:v>
                </c:pt>
                <c:pt idx="2102">
                  <c:v>4.3825212307692446E-8</c:v>
                </c:pt>
                <c:pt idx="2103">
                  <c:v>4.3894305714285928E-8</c:v>
                </c:pt>
                <c:pt idx="2104">
                  <c:v>4.3840404615384905E-8</c:v>
                </c:pt>
                <c:pt idx="2105">
                  <c:v>4.3907567169811752E-8</c:v>
                </c:pt>
                <c:pt idx="2106">
                  <c:v>4.3842612592592905E-8</c:v>
                </c:pt>
                <c:pt idx="2107">
                  <c:v>4.3879656363636693E-8</c:v>
                </c:pt>
                <c:pt idx="2108">
                  <c:v>4.3830586037736421E-8</c:v>
                </c:pt>
                <c:pt idx="2109">
                  <c:v>4.3897606206897122E-8</c:v>
                </c:pt>
                <c:pt idx="2110">
                  <c:v>4.3793538518519034E-8</c:v>
                </c:pt>
                <c:pt idx="2111">
                  <c:v>4.3787135384615745E-8</c:v>
                </c:pt>
                <c:pt idx="2112">
                  <c:v>4.3846871851852337E-8</c:v>
                </c:pt>
                <c:pt idx="2113">
                  <c:v>4.3772427407407929E-8</c:v>
                </c:pt>
                <c:pt idx="2114">
                  <c:v>4.3833412857143607E-8</c:v>
                </c:pt>
                <c:pt idx="2115">
                  <c:v>4.380832188679287E-8</c:v>
                </c:pt>
                <c:pt idx="2116">
                  <c:v>4.3860760740741285E-8</c:v>
                </c:pt>
                <c:pt idx="2117">
                  <c:v>4.3803227547170249E-8</c:v>
                </c:pt>
                <c:pt idx="2118">
                  <c:v>4.3854565454545873E-8</c:v>
                </c:pt>
                <c:pt idx="2119">
                  <c:v>4.3828295862069137E-8</c:v>
                </c:pt>
                <c:pt idx="2120">
                  <c:v>4.379322000000062E-8</c:v>
                </c:pt>
                <c:pt idx="2121">
                  <c:v>4.3767951034483353E-8</c:v>
                </c:pt>
                <c:pt idx="2122">
                  <c:v>4.3770364827586782E-8</c:v>
                </c:pt>
                <c:pt idx="2123">
                  <c:v>4.3746226896552193E-8</c:v>
                </c:pt>
                <c:pt idx="2124">
                  <c:v>4.3855404615384896E-8</c:v>
                </c:pt>
                <c:pt idx="2125">
                  <c:v>4.3778201818182348E-8</c:v>
                </c:pt>
                <c:pt idx="2126">
                  <c:v>4.3803948571428844E-8</c:v>
                </c:pt>
                <c:pt idx="2127">
                  <c:v>4.3801366153846687E-8</c:v>
                </c:pt>
                <c:pt idx="2128">
                  <c:v>4.3801316296296596E-8</c:v>
                </c:pt>
                <c:pt idx="2129">
                  <c:v>4.377947454545487E-8</c:v>
                </c:pt>
                <c:pt idx="2130">
                  <c:v>4.3755510196078731E-8</c:v>
                </c:pt>
                <c:pt idx="2131">
                  <c:v>4.3845838181818391E-8</c:v>
                </c:pt>
                <c:pt idx="2132">
                  <c:v>4.3707078823529895E-8</c:v>
                </c:pt>
                <c:pt idx="2133">
                  <c:v>4.3818747272727608E-8</c:v>
                </c:pt>
                <c:pt idx="2134">
                  <c:v>4.3762095471698605E-8</c:v>
                </c:pt>
                <c:pt idx="2135">
                  <c:v>4.3808168148148582E-8</c:v>
                </c:pt>
                <c:pt idx="2136">
                  <c:v>4.3714736981132662E-8</c:v>
                </c:pt>
                <c:pt idx="2137">
                  <c:v>4.3753838181818597E-8</c:v>
                </c:pt>
                <c:pt idx="2138">
                  <c:v>4.3766750769231195E-8</c:v>
                </c:pt>
                <c:pt idx="2139">
                  <c:v>4.3770546315789523E-8</c:v>
                </c:pt>
                <c:pt idx="2140">
                  <c:v>4.3741871851852251E-8</c:v>
                </c:pt>
                <c:pt idx="2141">
                  <c:v>4.3689127142857373E-8</c:v>
                </c:pt>
                <c:pt idx="2142">
                  <c:v>4.3698747272727544E-8</c:v>
                </c:pt>
                <c:pt idx="2143">
                  <c:v>4.3649279259259324E-8</c:v>
                </c:pt>
                <c:pt idx="2144">
                  <c:v>4.3733416226415691E-8</c:v>
                </c:pt>
                <c:pt idx="2145">
                  <c:v>4.3675760740740837E-8</c:v>
                </c:pt>
                <c:pt idx="2146">
                  <c:v>4.377129272727286E-8</c:v>
                </c:pt>
                <c:pt idx="2147">
                  <c:v>4.3674127142857356E-8</c:v>
                </c:pt>
                <c:pt idx="2148">
                  <c:v>4.3727189811321286E-8</c:v>
                </c:pt>
                <c:pt idx="2149">
                  <c:v>4.3667378490566124E-8</c:v>
                </c:pt>
                <c:pt idx="2150">
                  <c:v>4.3774279259259605E-8</c:v>
                </c:pt>
                <c:pt idx="2151">
                  <c:v>4.3670383636363836E-8</c:v>
                </c:pt>
                <c:pt idx="2152">
                  <c:v>4.3719250769231101E-8</c:v>
                </c:pt>
                <c:pt idx="2153">
                  <c:v>4.3650608235294198E-8</c:v>
                </c:pt>
                <c:pt idx="2154">
                  <c:v>4.3734747272727632E-8</c:v>
                </c:pt>
                <c:pt idx="2155">
                  <c:v>4.3694383636363955E-8</c:v>
                </c:pt>
                <c:pt idx="2156">
                  <c:v>4.3661784705882597E-8</c:v>
                </c:pt>
                <c:pt idx="2157">
                  <c:v>4.3713110909091529E-8</c:v>
                </c:pt>
                <c:pt idx="2158">
                  <c:v>4.3666871851852338E-8</c:v>
                </c:pt>
                <c:pt idx="2159">
                  <c:v>4.3736131111111798E-8</c:v>
                </c:pt>
                <c:pt idx="2160">
                  <c:v>4.3679058461538481E-8</c:v>
                </c:pt>
                <c:pt idx="2161">
                  <c:v>4.3723412857143556E-8</c:v>
                </c:pt>
                <c:pt idx="2162">
                  <c:v>4.3643549411764714E-8</c:v>
                </c:pt>
                <c:pt idx="2163">
                  <c:v>4.3711656363636853E-8</c:v>
                </c:pt>
                <c:pt idx="2164">
                  <c:v>4.3660774716981531E-8</c:v>
                </c:pt>
                <c:pt idx="2165">
                  <c:v>4.366446444444488E-8</c:v>
                </c:pt>
                <c:pt idx="2166">
                  <c:v>4.3612176862745531E-8</c:v>
                </c:pt>
                <c:pt idx="2167">
                  <c:v>4.3639642641509433E-8</c:v>
                </c:pt>
                <c:pt idx="2168">
                  <c:v>4.3650198571428736E-8</c:v>
                </c:pt>
                <c:pt idx="2169">
                  <c:v>4.3648723703703846E-8</c:v>
                </c:pt>
                <c:pt idx="2170">
                  <c:v>4.358484142857172E-8</c:v>
                </c:pt>
                <c:pt idx="2171">
                  <c:v>4.3610555714285818E-8</c:v>
                </c:pt>
                <c:pt idx="2172">
                  <c:v>4.3616984285714769E-8</c:v>
                </c:pt>
                <c:pt idx="2173">
                  <c:v>4.3581949824561772E-8</c:v>
                </c:pt>
                <c:pt idx="2174">
                  <c:v>4.3615912857143387E-8</c:v>
                </c:pt>
                <c:pt idx="2175">
                  <c:v>4.3585205185185336E-8</c:v>
                </c:pt>
                <c:pt idx="2176">
                  <c:v>4.3586435094340082E-8</c:v>
                </c:pt>
                <c:pt idx="2177">
                  <c:v>4.3630020000000351E-8</c:v>
                </c:pt>
                <c:pt idx="2178">
                  <c:v>4.3584502758620994E-8</c:v>
                </c:pt>
                <c:pt idx="2179">
                  <c:v>4.3549484285714454E-8</c:v>
                </c:pt>
                <c:pt idx="2180">
                  <c:v>4.3572125263157902E-8</c:v>
                </c:pt>
                <c:pt idx="2181">
                  <c:v>4.3532472830189221E-8</c:v>
                </c:pt>
                <c:pt idx="2182">
                  <c:v>4.3584565454545812E-8</c:v>
                </c:pt>
                <c:pt idx="2183">
                  <c:v>4.3563985517241891E-8</c:v>
                </c:pt>
                <c:pt idx="2184">
                  <c:v>4.3562982962963414E-8</c:v>
                </c:pt>
                <c:pt idx="2185">
                  <c:v>4.3553353333333732E-8</c:v>
                </c:pt>
                <c:pt idx="2186">
                  <c:v>4.352578923076936E-8</c:v>
                </c:pt>
                <c:pt idx="2187">
                  <c:v>4.3534841428571736E-8</c:v>
                </c:pt>
                <c:pt idx="2188">
                  <c:v>4.3549110909090965E-8</c:v>
                </c:pt>
                <c:pt idx="2189">
                  <c:v>4.3516501481481924E-8</c:v>
                </c:pt>
                <c:pt idx="2190">
                  <c:v>4.3491131111111685E-8</c:v>
                </c:pt>
                <c:pt idx="2191">
                  <c:v>4.3617427407407879E-8</c:v>
                </c:pt>
                <c:pt idx="2192">
                  <c:v>4.3550020000000393E-8</c:v>
                </c:pt>
                <c:pt idx="2193">
                  <c:v>4.3553055714285825E-8</c:v>
                </c:pt>
                <c:pt idx="2194">
                  <c:v>4.3557904615384896E-8</c:v>
                </c:pt>
                <c:pt idx="2195">
                  <c:v>4.3594502758621006E-8</c:v>
                </c:pt>
                <c:pt idx="2196">
                  <c:v>4.351129290909143E-8</c:v>
                </c:pt>
                <c:pt idx="2197">
                  <c:v>4.3562433793103953E-8</c:v>
                </c:pt>
                <c:pt idx="2198">
                  <c:v>4.3532057037037552E-8</c:v>
                </c:pt>
                <c:pt idx="2199">
                  <c:v>4.3566623773585289E-8</c:v>
                </c:pt>
                <c:pt idx="2200">
                  <c:v>4.3523656363636733E-8</c:v>
                </c:pt>
                <c:pt idx="2201">
                  <c:v>4.3531943076923384E-8</c:v>
                </c:pt>
                <c:pt idx="2202">
                  <c:v>4.3565634035088244E-8</c:v>
                </c:pt>
                <c:pt idx="2203">
                  <c:v>4.351771230769264E-8</c:v>
                </c:pt>
                <c:pt idx="2204">
                  <c:v>4.3573982264150994E-8</c:v>
                </c:pt>
                <c:pt idx="2205">
                  <c:v>4.3980761111111607E-8</c:v>
                </c:pt>
                <c:pt idx="2206">
                  <c:v>4.350474727272751E-8</c:v>
                </c:pt>
                <c:pt idx="2207">
                  <c:v>4.3486812452830673E-8</c:v>
                </c:pt>
                <c:pt idx="2208">
                  <c:v>4.3539844561403532E-8</c:v>
                </c:pt>
                <c:pt idx="2209">
                  <c:v>4.3418616491228622E-8</c:v>
                </c:pt>
                <c:pt idx="2210">
                  <c:v>4.3473050303030667E-8</c:v>
                </c:pt>
                <c:pt idx="2211">
                  <c:v>4.3523498260869603E-8</c:v>
                </c:pt>
                <c:pt idx="2212">
                  <c:v>4.3435474545454897E-8</c:v>
                </c:pt>
                <c:pt idx="2213">
                  <c:v>4.3414841428571832E-8</c:v>
                </c:pt>
                <c:pt idx="2214">
                  <c:v>4.3443292727272945E-8</c:v>
                </c:pt>
                <c:pt idx="2215">
                  <c:v>4.3419265283019061E-8</c:v>
                </c:pt>
                <c:pt idx="2216">
                  <c:v>4.3406383636364046E-8</c:v>
                </c:pt>
                <c:pt idx="2217">
                  <c:v>4.339109125000059E-8</c:v>
                </c:pt>
                <c:pt idx="2218">
                  <c:v>4.342150148148175E-8</c:v>
                </c:pt>
                <c:pt idx="2219">
                  <c:v>4.3376435094340088E-8</c:v>
                </c:pt>
                <c:pt idx="2220">
                  <c:v>4.3440020000000341E-8</c:v>
                </c:pt>
                <c:pt idx="2221">
                  <c:v>4.3426943076923483E-8</c:v>
                </c:pt>
                <c:pt idx="2222">
                  <c:v>4.3444929090909337E-8</c:v>
                </c:pt>
                <c:pt idx="2223">
                  <c:v>4.3419464444444953E-8</c:v>
                </c:pt>
                <c:pt idx="2224">
                  <c:v>4.3416916551724721E-8</c:v>
                </c:pt>
                <c:pt idx="2225">
                  <c:v>4.3365809473684317E-8</c:v>
                </c:pt>
                <c:pt idx="2226">
                  <c:v>4.3399142807017876E-8</c:v>
                </c:pt>
                <c:pt idx="2227">
                  <c:v>4.3431588627450994E-8</c:v>
                </c:pt>
                <c:pt idx="2228">
                  <c:v>4.3461072631579037E-8</c:v>
                </c:pt>
                <c:pt idx="2229">
                  <c:v>4.3393038867925031E-8</c:v>
                </c:pt>
                <c:pt idx="2230">
                  <c:v>4.338702000000048E-8</c:v>
                </c:pt>
                <c:pt idx="2231">
                  <c:v>4.3459454150943923E-8</c:v>
                </c:pt>
                <c:pt idx="2232">
                  <c:v>4.3417914912281382E-8</c:v>
                </c:pt>
                <c:pt idx="2233">
                  <c:v>4.3473529122807378E-8</c:v>
                </c:pt>
                <c:pt idx="2234">
                  <c:v>4.3392220400000589E-8</c:v>
                </c:pt>
                <c:pt idx="2235">
                  <c:v>4.3456627142857705E-8</c:v>
                </c:pt>
                <c:pt idx="2236">
                  <c:v>4.338256545454598E-8</c:v>
                </c:pt>
                <c:pt idx="2237">
                  <c:v>4.3443353333333714E-8</c:v>
                </c:pt>
                <c:pt idx="2238">
                  <c:v>4.3412372941177064E-8</c:v>
                </c:pt>
                <c:pt idx="2239">
                  <c:v>4.3378791929825121E-8</c:v>
                </c:pt>
                <c:pt idx="2240">
                  <c:v>4.3410913035714806E-8</c:v>
                </c:pt>
                <c:pt idx="2241">
                  <c:v>4.3317110909091503E-8</c:v>
                </c:pt>
                <c:pt idx="2242">
                  <c:v>4.3352747272727668E-8</c:v>
                </c:pt>
                <c:pt idx="2243">
                  <c:v>4.3376490588235856E-8</c:v>
                </c:pt>
                <c:pt idx="2244">
                  <c:v>4.331779777777818E-8</c:v>
                </c:pt>
                <c:pt idx="2245">
                  <c:v>4.3380198571428906E-8</c:v>
                </c:pt>
                <c:pt idx="2246">
                  <c:v>4.3341949824561744E-8</c:v>
                </c:pt>
                <c:pt idx="2247">
                  <c:v>4.3257162857143239E-8</c:v>
                </c:pt>
                <c:pt idx="2248">
                  <c:v>4.3338866153846739E-8</c:v>
                </c:pt>
                <c:pt idx="2249">
                  <c:v>4.3273234285714597E-8</c:v>
                </c:pt>
                <c:pt idx="2250">
                  <c:v>4.3338843529412097E-8</c:v>
                </c:pt>
                <c:pt idx="2251">
                  <c:v>4.329756385964964E-8</c:v>
                </c:pt>
                <c:pt idx="2252">
                  <c:v>4.3325107719298523E-8</c:v>
                </c:pt>
                <c:pt idx="2253">
                  <c:v>4.3296448750000357E-8</c:v>
                </c:pt>
                <c:pt idx="2254">
                  <c:v>4.3285020000000232E-8</c:v>
                </c:pt>
                <c:pt idx="2255">
                  <c:v>4.3295734285714596E-8</c:v>
                </c:pt>
                <c:pt idx="2256">
                  <c:v>4.3324529803922131E-8</c:v>
                </c:pt>
                <c:pt idx="2257">
                  <c:v>4.3258747272727416E-8</c:v>
                </c:pt>
                <c:pt idx="2258">
                  <c:v>4.3270019821429006E-8</c:v>
                </c:pt>
                <c:pt idx="2259">
                  <c:v>4.3345882241379408E-8</c:v>
                </c:pt>
                <c:pt idx="2260">
                  <c:v>4.3273793584905861E-8</c:v>
                </c:pt>
                <c:pt idx="2261">
                  <c:v>4.3339649814815229E-8</c:v>
                </c:pt>
                <c:pt idx="2262">
                  <c:v>4.3284935423729141E-8</c:v>
                </c:pt>
                <c:pt idx="2263">
                  <c:v>4.3347904615384902E-8</c:v>
                </c:pt>
                <c:pt idx="2264">
                  <c:v>4.3266687368421635E-8</c:v>
                </c:pt>
                <c:pt idx="2265">
                  <c:v>4.3308383818182257E-8</c:v>
                </c:pt>
                <c:pt idx="2266">
                  <c:v>4.3252698928571978E-8</c:v>
                </c:pt>
                <c:pt idx="2267">
                  <c:v>4.3308255294117929E-8</c:v>
                </c:pt>
                <c:pt idx="2268">
                  <c:v>4.3258133207547506E-8</c:v>
                </c:pt>
                <c:pt idx="2269">
                  <c:v>4.3220212884615674E-8</c:v>
                </c:pt>
                <c:pt idx="2270">
                  <c:v>4.3228511509434145E-8</c:v>
                </c:pt>
                <c:pt idx="2271">
                  <c:v>4.3200020350877525E-8</c:v>
                </c:pt>
                <c:pt idx="2272">
                  <c:v>4.3205114339622928E-8</c:v>
                </c:pt>
                <c:pt idx="2273">
                  <c:v>4.3254127142857396E-8</c:v>
                </c:pt>
                <c:pt idx="2274">
                  <c:v>4.3237001132075871E-8</c:v>
                </c:pt>
                <c:pt idx="2275">
                  <c:v>4.3228538518518757E-8</c:v>
                </c:pt>
                <c:pt idx="2276">
                  <c:v>4.3196812452830649E-8</c:v>
                </c:pt>
                <c:pt idx="2277">
                  <c:v>4.322298296296322E-8</c:v>
                </c:pt>
                <c:pt idx="2278">
                  <c:v>4.3203055714285766E-8</c:v>
                </c:pt>
                <c:pt idx="2279">
                  <c:v>4.3195491698113721E-8</c:v>
                </c:pt>
                <c:pt idx="2280">
                  <c:v>4.3172472830189131E-8</c:v>
                </c:pt>
                <c:pt idx="2281">
                  <c:v>4.3116335614035483E-8</c:v>
                </c:pt>
                <c:pt idx="2282">
                  <c:v>4.3202176862745503E-8</c:v>
                </c:pt>
                <c:pt idx="2283">
                  <c:v>4.3225733928571836E-8</c:v>
                </c:pt>
                <c:pt idx="2284">
                  <c:v>4.3183412857143499E-8</c:v>
                </c:pt>
                <c:pt idx="2285">
                  <c:v>4.3168865961538773E-8</c:v>
                </c:pt>
                <c:pt idx="2286">
                  <c:v>4.3182020000000432E-8</c:v>
                </c:pt>
                <c:pt idx="2287">
                  <c:v>4.3162125263157913E-8</c:v>
                </c:pt>
                <c:pt idx="2288">
                  <c:v>4.3119642641509545E-8</c:v>
                </c:pt>
                <c:pt idx="2289">
                  <c:v>4.3197189622641979E-8</c:v>
                </c:pt>
                <c:pt idx="2290">
                  <c:v>4.3074675517241807E-8</c:v>
                </c:pt>
                <c:pt idx="2291">
                  <c:v>4.3192565818182236E-8</c:v>
                </c:pt>
                <c:pt idx="2292">
                  <c:v>4.3130377500000294E-8</c:v>
                </c:pt>
                <c:pt idx="2293">
                  <c:v>4.3152095660377427E-8</c:v>
                </c:pt>
                <c:pt idx="2294">
                  <c:v>4.3128168148148459E-8</c:v>
                </c:pt>
                <c:pt idx="2295">
                  <c:v>4.3149076792452807E-8</c:v>
                </c:pt>
                <c:pt idx="2296">
                  <c:v>4.3157190000000346E-8</c:v>
                </c:pt>
                <c:pt idx="2297">
                  <c:v>4.3100566000000235E-8</c:v>
                </c:pt>
                <c:pt idx="2298">
                  <c:v>4.3133549411764798E-8</c:v>
                </c:pt>
                <c:pt idx="2299">
                  <c:v>4.3147427592592889E-8</c:v>
                </c:pt>
                <c:pt idx="2300">
                  <c:v>4.3127037368421515E-8</c:v>
                </c:pt>
                <c:pt idx="2301">
                  <c:v>4.317365654545479E-8</c:v>
                </c:pt>
                <c:pt idx="2302">
                  <c:v>4.3124834814815193E-8</c:v>
                </c:pt>
                <c:pt idx="2303">
                  <c:v>4.3022820600000311E-8</c:v>
                </c:pt>
                <c:pt idx="2304">
                  <c:v>4.3075020178571737E-8</c:v>
                </c:pt>
                <c:pt idx="2305">
                  <c:v>4.3080198571428837E-8</c:v>
                </c:pt>
                <c:pt idx="2306">
                  <c:v>4.3126747272727538E-8</c:v>
                </c:pt>
                <c:pt idx="2307">
                  <c:v>4.3054279259259529E-8</c:v>
                </c:pt>
                <c:pt idx="2308">
                  <c:v>4.3110019818182234E-8</c:v>
                </c:pt>
                <c:pt idx="2309">
                  <c:v>4.3088353333333668E-8</c:v>
                </c:pt>
                <c:pt idx="2310">
                  <c:v>4.3810020000000496E-8</c:v>
                </c:pt>
                <c:pt idx="2311">
                  <c:v>4.3073474181818683E-8</c:v>
                </c:pt>
                <c:pt idx="2312">
                  <c:v>4.3132765098039571E-8</c:v>
                </c:pt>
                <c:pt idx="2313">
                  <c:v>4.3092928909091548E-8</c:v>
                </c:pt>
                <c:pt idx="2314">
                  <c:v>4.3110020000000443E-8</c:v>
                </c:pt>
                <c:pt idx="2315">
                  <c:v>4.3108055892857184E-8</c:v>
                </c:pt>
                <c:pt idx="2316">
                  <c:v>4.3074925471698328E-8</c:v>
                </c:pt>
                <c:pt idx="2317">
                  <c:v>4.3045198571428573E-8</c:v>
                </c:pt>
                <c:pt idx="2318">
                  <c:v>4.3020575740741045E-8</c:v>
                </c:pt>
                <c:pt idx="2319">
                  <c:v>4.3044201636363988E-8</c:v>
                </c:pt>
                <c:pt idx="2320">
                  <c:v>4.3058820000000302E-8</c:v>
                </c:pt>
                <c:pt idx="2321">
                  <c:v>4.3055619800000344E-8</c:v>
                </c:pt>
                <c:pt idx="2322">
                  <c:v>4.3048234285714607E-8</c:v>
                </c:pt>
                <c:pt idx="2323">
                  <c:v>4.3064565636363915E-8</c:v>
                </c:pt>
                <c:pt idx="2324">
                  <c:v>4.2998843529412115E-8</c:v>
                </c:pt>
                <c:pt idx="2325">
                  <c:v>4.3022850188679407E-8</c:v>
                </c:pt>
                <c:pt idx="2326">
                  <c:v>4.3031627142857614E-8</c:v>
                </c:pt>
                <c:pt idx="2327">
                  <c:v>4.3065303396226769E-8</c:v>
                </c:pt>
                <c:pt idx="2328">
                  <c:v>4.3044649814815126E-8</c:v>
                </c:pt>
                <c:pt idx="2329">
                  <c:v>4.3002929090909524E-8</c:v>
                </c:pt>
                <c:pt idx="2330">
                  <c:v>4.3045491886792873E-8</c:v>
                </c:pt>
                <c:pt idx="2331">
                  <c:v>4.3008412857143459E-8</c:v>
                </c:pt>
                <c:pt idx="2332">
                  <c:v>4.3932651578947852E-8</c:v>
                </c:pt>
                <c:pt idx="2333">
                  <c:v>4.3038967368421479E-8</c:v>
                </c:pt>
                <c:pt idx="2334">
                  <c:v>4.3086565454545915E-8</c:v>
                </c:pt>
                <c:pt idx="2335">
                  <c:v>4.3091111454545955E-8</c:v>
                </c:pt>
                <c:pt idx="2336">
                  <c:v>4.3075575370370392E-8</c:v>
                </c:pt>
                <c:pt idx="2337">
                  <c:v>4.2988096923077433E-8</c:v>
                </c:pt>
                <c:pt idx="2338">
                  <c:v>4.3043292909091409E-8</c:v>
                </c:pt>
                <c:pt idx="2339">
                  <c:v>4.3061131481481912E-8</c:v>
                </c:pt>
                <c:pt idx="2340">
                  <c:v>4.3027797777777937E-8</c:v>
                </c:pt>
                <c:pt idx="2341">
                  <c:v>4.3002373333333855E-8</c:v>
                </c:pt>
                <c:pt idx="2342">
                  <c:v>4.3034306250000403E-8</c:v>
                </c:pt>
                <c:pt idx="2343">
                  <c:v>4.3018888301887043E-8</c:v>
                </c:pt>
                <c:pt idx="2344">
                  <c:v>4.3008538333333779E-8</c:v>
                </c:pt>
                <c:pt idx="2345">
                  <c:v>4.3042427407407889E-8</c:v>
                </c:pt>
                <c:pt idx="2346">
                  <c:v>4.3010019821429155E-8</c:v>
                </c:pt>
                <c:pt idx="2347">
                  <c:v>4.3030945925926419E-8</c:v>
                </c:pt>
                <c:pt idx="2348">
                  <c:v>4.3011292909091419E-8</c:v>
                </c:pt>
                <c:pt idx="2349">
                  <c:v>4.3013770000000533E-8</c:v>
                </c:pt>
                <c:pt idx="2350">
                  <c:v>4.3010419400000414E-8</c:v>
                </c:pt>
                <c:pt idx="2351">
                  <c:v>4.300152943396251E-8</c:v>
                </c:pt>
                <c:pt idx="2352">
                  <c:v>4.2994736981132686E-8</c:v>
                </c:pt>
                <c:pt idx="2353">
                  <c:v>4.3022820000000413E-8</c:v>
                </c:pt>
                <c:pt idx="2354">
                  <c:v>4.2975656363636727E-8</c:v>
                </c:pt>
                <c:pt idx="2355">
                  <c:v>4.3013745490196401E-8</c:v>
                </c:pt>
                <c:pt idx="2356">
                  <c:v>4.2992661509434593E-8</c:v>
                </c:pt>
                <c:pt idx="2357">
                  <c:v>4.2959834814815257E-8</c:v>
                </c:pt>
                <c:pt idx="2358">
                  <c:v>4.3026246415094528E-8</c:v>
                </c:pt>
                <c:pt idx="2359">
                  <c:v>4.2938055535714555E-8</c:v>
                </c:pt>
                <c:pt idx="2360">
                  <c:v>4.2964565454545916E-8</c:v>
                </c:pt>
                <c:pt idx="2361">
                  <c:v>4.2936202181818639E-8</c:v>
                </c:pt>
                <c:pt idx="2362">
                  <c:v>4.2980020196078868E-8</c:v>
                </c:pt>
                <c:pt idx="2363">
                  <c:v>4.2910897017544444E-8</c:v>
                </c:pt>
                <c:pt idx="2364">
                  <c:v>4.2967951206897114E-8</c:v>
                </c:pt>
                <c:pt idx="2365">
                  <c:v>4.2952472641509883E-8</c:v>
                </c:pt>
                <c:pt idx="2366">
                  <c:v>4.2908747454545891E-8</c:v>
                </c:pt>
                <c:pt idx="2367">
                  <c:v>4.2903673461538979E-8</c:v>
                </c:pt>
                <c:pt idx="2368">
                  <c:v>4.2945020178571683E-8</c:v>
                </c:pt>
                <c:pt idx="2369">
                  <c:v>4.2891906603774E-8</c:v>
                </c:pt>
                <c:pt idx="2370">
                  <c:v>4.2886335087719733E-8</c:v>
                </c:pt>
                <c:pt idx="2371">
                  <c:v>4.2887982777778026E-8</c:v>
                </c:pt>
                <c:pt idx="2372">
                  <c:v>4.2917876964286131E-8</c:v>
                </c:pt>
                <c:pt idx="2373">
                  <c:v>4.2984649629629972E-8</c:v>
                </c:pt>
                <c:pt idx="2374">
                  <c:v>4.2899834814815408E-8</c:v>
                </c:pt>
                <c:pt idx="2375">
                  <c:v>4.2955620000000505E-8</c:v>
                </c:pt>
                <c:pt idx="2376">
                  <c:v>4.289718943396268E-8</c:v>
                </c:pt>
                <c:pt idx="2377">
                  <c:v>4.2960371052632217E-8</c:v>
                </c:pt>
                <c:pt idx="2378">
                  <c:v>4.2892797407408055E-8</c:v>
                </c:pt>
                <c:pt idx="2379">
                  <c:v>4.2965760555555925E-8</c:v>
                </c:pt>
                <c:pt idx="2380">
                  <c:v>4.2962982592592991E-8</c:v>
                </c:pt>
                <c:pt idx="2381">
                  <c:v>4.2960019821429165E-8</c:v>
                </c:pt>
                <c:pt idx="2382">
                  <c:v>4.2917219600000454E-8</c:v>
                </c:pt>
                <c:pt idx="2383">
                  <c:v>4.294823375000038E-8</c:v>
                </c:pt>
                <c:pt idx="2384">
                  <c:v>4.2969502758621005E-8</c:v>
                </c:pt>
                <c:pt idx="2385">
                  <c:v>4.291187129629678E-8</c:v>
                </c:pt>
                <c:pt idx="2386">
                  <c:v>4.2904058461538741E-8</c:v>
                </c:pt>
                <c:pt idx="2387">
                  <c:v>4.2976747090909429E-8</c:v>
                </c:pt>
                <c:pt idx="2388">
                  <c:v>4.2927110909091378E-8</c:v>
                </c:pt>
                <c:pt idx="2389">
                  <c:v>4.2882820000000532E-8</c:v>
                </c:pt>
                <c:pt idx="2390">
                  <c:v>4.2959039411764921E-8</c:v>
                </c:pt>
                <c:pt idx="2391">
                  <c:v>4.2879453773584912E-8</c:v>
                </c:pt>
                <c:pt idx="2392">
                  <c:v>4.2870212307692587E-8</c:v>
                </c:pt>
                <c:pt idx="2393">
                  <c:v>4.285848096153907E-8</c:v>
                </c:pt>
                <c:pt idx="2394">
                  <c:v>4.2906316481481872E-8</c:v>
                </c:pt>
                <c:pt idx="2395">
                  <c:v>4.2841980000000405E-8</c:v>
                </c:pt>
                <c:pt idx="2396">
                  <c:v>4.2892328076923605E-8</c:v>
                </c:pt>
                <c:pt idx="2397">
                  <c:v>4.2812056481481954E-8</c:v>
                </c:pt>
                <c:pt idx="2398">
                  <c:v>4.2815901764706317E-8</c:v>
                </c:pt>
                <c:pt idx="2399">
                  <c:v>4.2854662321429079E-8</c:v>
                </c:pt>
                <c:pt idx="2400">
                  <c:v>4.2802519464286113E-8</c:v>
                </c:pt>
                <c:pt idx="2401">
                  <c:v>4.2823548823529783E-8</c:v>
                </c:pt>
                <c:pt idx="2402">
                  <c:v>4.2843219600000323E-8</c:v>
                </c:pt>
                <c:pt idx="2403">
                  <c:v>4.2829649629629928E-8</c:v>
                </c:pt>
                <c:pt idx="2404">
                  <c:v>4.2806130925926663E-8</c:v>
                </c:pt>
                <c:pt idx="2405">
                  <c:v>4.288205685185241E-8</c:v>
                </c:pt>
                <c:pt idx="2406">
                  <c:v>4.2831983750000506E-8</c:v>
                </c:pt>
                <c:pt idx="2407">
                  <c:v>4.2805596538461971E-8</c:v>
                </c:pt>
                <c:pt idx="2408">
                  <c:v>4.28422837735852E-8</c:v>
                </c:pt>
                <c:pt idx="2409">
                  <c:v>4.283158843137284E-8</c:v>
                </c:pt>
                <c:pt idx="2410">
                  <c:v>4.2810981346154429E-8</c:v>
                </c:pt>
                <c:pt idx="2411">
                  <c:v>4.2839474363636918E-8</c:v>
                </c:pt>
                <c:pt idx="2412">
                  <c:v>4.2843096346154194E-8</c:v>
                </c:pt>
                <c:pt idx="2413">
                  <c:v>4.2792201090909755E-8</c:v>
                </c:pt>
                <c:pt idx="2414">
                  <c:v>4.2850411568627907E-8</c:v>
                </c:pt>
                <c:pt idx="2415">
                  <c:v>4.2771473818182299E-8</c:v>
                </c:pt>
                <c:pt idx="2416">
                  <c:v>4.2864305000000378E-8</c:v>
                </c:pt>
                <c:pt idx="2417">
                  <c:v>4.2776316111111684E-8</c:v>
                </c:pt>
                <c:pt idx="2418">
                  <c:v>4.2795837272727754E-8</c:v>
                </c:pt>
                <c:pt idx="2419">
                  <c:v>4.2778887169811752E-8</c:v>
                </c:pt>
                <c:pt idx="2420">
                  <c:v>4.2824819800000437E-8</c:v>
                </c:pt>
                <c:pt idx="2421">
                  <c:v>4.2769110545454879E-8</c:v>
                </c:pt>
                <c:pt idx="2422">
                  <c:v>4.2788324745763134E-8</c:v>
                </c:pt>
                <c:pt idx="2423">
                  <c:v>4.2755869056604172E-8</c:v>
                </c:pt>
                <c:pt idx="2424">
                  <c:v>4.275311018181868E-8</c:v>
                </c:pt>
                <c:pt idx="2425">
                  <c:v>4.2762341071429106E-8</c:v>
                </c:pt>
                <c:pt idx="2426">
                  <c:v>4.2810999215686929E-8</c:v>
                </c:pt>
                <c:pt idx="2427">
                  <c:v>4.2716294313726324E-8</c:v>
                </c:pt>
                <c:pt idx="2428">
                  <c:v>4.2787427407407983E-8</c:v>
                </c:pt>
                <c:pt idx="2429">
                  <c:v>4.2724649444444922E-8</c:v>
                </c:pt>
                <c:pt idx="2430">
                  <c:v>4.2764383272727733E-8</c:v>
                </c:pt>
                <c:pt idx="2431">
                  <c:v>4.276609053571495E-8</c:v>
                </c:pt>
                <c:pt idx="2432">
                  <c:v>4.2729318070175515E-8</c:v>
                </c:pt>
                <c:pt idx="2433">
                  <c:v>4.2808254901961231E-8</c:v>
                </c:pt>
                <c:pt idx="2434">
                  <c:v>4.2739493508772422E-8</c:v>
                </c:pt>
                <c:pt idx="2435">
                  <c:v>4.2711195490196506E-8</c:v>
                </c:pt>
                <c:pt idx="2436">
                  <c:v>4.2673745098039428E-8</c:v>
                </c:pt>
                <c:pt idx="2437">
                  <c:v>4.2667474000000529E-8</c:v>
                </c:pt>
                <c:pt idx="2438">
                  <c:v>4.2650194385964933E-8</c:v>
                </c:pt>
                <c:pt idx="2439">
                  <c:v>4.2669668421052836E-8</c:v>
                </c:pt>
                <c:pt idx="2440">
                  <c:v>4.2595980192308143E-8</c:v>
                </c:pt>
                <c:pt idx="2441">
                  <c:v>4.2622382181818546E-8</c:v>
                </c:pt>
                <c:pt idx="2442">
                  <c:v>4.2619846206896868E-8</c:v>
                </c:pt>
                <c:pt idx="2443">
                  <c:v>4.2627618200000368E-8</c:v>
                </c:pt>
                <c:pt idx="2444">
                  <c:v>4.260021490196128E-8</c:v>
                </c:pt>
                <c:pt idx="2445">
                  <c:v>4.2969092777777908E-8</c:v>
                </c:pt>
                <c:pt idx="2446">
                  <c:v>4.2652371372549402E-8</c:v>
                </c:pt>
                <c:pt idx="2447">
                  <c:v>4.2613472909091528E-8</c:v>
                </c:pt>
                <c:pt idx="2448">
                  <c:v>4.2722731016949905E-8</c:v>
                </c:pt>
                <c:pt idx="2449">
                  <c:v>4.2600222857143532E-8</c:v>
                </c:pt>
                <c:pt idx="2450">
                  <c:v>4.2629833518518817E-8</c:v>
                </c:pt>
                <c:pt idx="2451">
                  <c:v>4.2633352549019905E-8</c:v>
                </c:pt>
                <c:pt idx="2452">
                  <c:v>4.2598200000000496E-8</c:v>
                </c:pt>
                <c:pt idx="2453">
                  <c:v>4.2560018888889217E-8</c:v>
                </c:pt>
                <c:pt idx="2454">
                  <c:v>4.263229929824623E-8</c:v>
                </c:pt>
                <c:pt idx="2455">
                  <c:v>4.2582848867924779E-8</c:v>
                </c:pt>
                <c:pt idx="2456">
                  <c:v>4.2644278148148574E-8</c:v>
                </c:pt>
                <c:pt idx="2457">
                  <c:v>4.2615197500000394E-8</c:v>
                </c:pt>
                <c:pt idx="2458">
                  <c:v>4.2615291454546134E-8</c:v>
                </c:pt>
                <c:pt idx="2459">
                  <c:v>4.2634745454545837E-8</c:v>
                </c:pt>
                <c:pt idx="2460">
                  <c:v>4.2606625714286144E-8</c:v>
                </c:pt>
                <c:pt idx="2461">
                  <c:v>4.2620945185185193E-8</c:v>
                </c:pt>
                <c:pt idx="2462">
                  <c:v>4.2608200727272948E-8</c:v>
                </c:pt>
                <c:pt idx="2463">
                  <c:v>4.2606244716981583E-8</c:v>
                </c:pt>
                <c:pt idx="2464">
                  <c:v>4.2532519000000506E-8</c:v>
                </c:pt>
                <c:pt idx="2465">
                  <c:v>4.2600223265306541E-8</c:v>
                </c:pt>
                <c:pt idx="2466">
                  <c:v>4.2557710961538954E-8</c:v>
                </c:pt>
                <c:pt idx="2467">
                  <c:v>4.2578200000000341E-8</c:v>
                </c:pt>
                <c:pt idx="2468">
                  <c:v>4.2543288846154215E-8</c:v>
                </c:pt>
                <c:pt idx="2469">
                  <c:v>4.2540835306122545E-8</c:v>
                </c:pt>
                <c:pt idx="2470">
                  <c:v>4.2573655636363929E-8</c:v>
                </c:pt>
                <c:pt idx="2471">
                  <c:v>4.2600944074074137E-8</c:v>
                </c:pt>
                <c:pt idx="2472">
                  <c:v>4.2572019090909474E-8</c:v>
                </c:pt>
                <c:pt idx="2473">
                  <c:v>4.2512697500000714E-8</c:v>
                </c:pt>
                <c:pt idx="2474">
                  <c:v>4.2579661250000453E-8</c:v>
                </c:pt>
                <c:pt idx="2475">
                  <c:v>4.2548057647058937E-8</c:v>
                </c:pt>
                <c:pt idx="2476">
                  <c:v>4.2579109272727343E-8</c:v>
                </c:pt>
                <c:pt idx="2477">
                  <c:v>4.2540369473684214E-8</c:v>
                </c:pt>
                <c:pt idx="2478">
                  <c:v>4.2549655090909114E-8</c:v>
                </c:pt>
                <c:pt idx="2479">
                  <c:v>4.2517942641509772E-8</c:v>
                </c:pt>
                <c:pt idx="2480">
                  <c:v>4.2527292000000431E-8</c:v>
                </c:pt>
                <c:pt idx="2481">
                  <c:v>4.2555788269230937E-8</c:v>
                </c:pt>
                <c:pt idx="2482">
                  <c:v>4.2558254509804201E-8</c:v>
                </c:pt>
                <c:pt idx="2483">
                  <c:v>4.2504463703704041E-8</c:v>
                </c:pt>
                <c:pt idx="2484">
                  <c:v>4.2531654000000505E-8</c:v>
                </c:pt>
                <c:pt idx="2485">
                  <c:v>4.2470018727272853E-8</c:v>
                </c:pt>
                <c:pt idx="2486">
                  <c:v>4.248136461538486E-8</c:v>
                </c:pt>
                <c:pt idx="2487">
                  <c:v>4.2559317017544252E-8</c:v>
                </c:pt>
                <c:pt idx="2488">
                  <c:v>4.2551446607143136E-8</c:v>
                </c:pt>
                <c:pt idx="2489">
                  <c:v>4.2561268928571878E-8</c:v>
                </c:pt>
                <c:pt idx="2490">
                  <c:v>4.2519673965517753E-8</c:v>
                </c:pt>
                <c:pt idx="2491">
                  <c:v>4.2494840714285976E-8</c:v>
                </c:pt>
                <c:pt idx="2492">
                  <c:v>4.243983314814876E-8</c:v>
                </c:pt>
                <c:pt idx="2493">
                  <c:v>4.251890777777805E-8</c:v>
                </c:pt>
                <c:pt idx="2494">
                  <c:v>4.2483908333333871E-8</c:v>
                </c:pt>
                <c:pt idx="2495">
                  <c:v>4.2502093962264592E-8</c:v>
                </c:pt>
                <c:pt idx="2496">
                  <c:v>4.2450376964286051E-8</c:v>
                </c:pt>
                <c:pt idx="2497">
                  <c:v>4.2545196964285837E-8</c:v>
                </c:pt>
                <c:pt idx="2498">
                  <c:v>4.2452383090909513E-8</c:v>
                </c:pt>
                <c:pt idx="2499">
                  <c:v>4.2509842982456327E-8</c:v>
                </c:pt>
                <c:pt idx="2500">
                  <c:v>4.248295034482816E-8</c:v>
                </c:pt>
                <c:pt idx="2501">
                  <c:v>4.2498320943396958E-8</c:v>
                </c:pt>
                <c:pt idx="2502">
                  <c:v>4.2438537222222801E-8</c:v>
                </c:pt>
                <c:pt idx="2503">
                  <c:v>4.2398439649123525E-8</c:v>
                </c:pt>
                <c:pt idx="2504">
                  <c:v>4.2469837636364074E-8</c:v>
                </c:pt>
                <c:pt idx="2505">
                  <c:v>4.2425678679245596E-8</c:v>
                </c:pt>
                <c:pt idx="2506">
                  <c:v>4.2456090714286171E-8</c:v>
                </c:pt>
                <c:pt idx="2507">
                  <c:v>4.2425116862745483E-8</c:v>
                </c:pt>
                <c:pt idx="2508">
                  <c:v>4.2456625892857665E-8</c:v>
                </c:pt>
                <c:pt idx="2509">
                  <c:v>4.2460564000000522E-8</c:v>
                </c:pt>
                <c:pt idx="2510">
                  <c:v>4.2477943773584924E-8</c:v>
                </c:pt>
                <c:pt idx="2511">
                  <c:v>4.2393411785714839E-8</c:v>
                </c:pt>
                <c:pt idx="2512">
                  <c:v>4.2450197500000412E-8</c:v>
                </c:pt>
                <c:pt idx="2513">
                  <c:v>4.2430210576923568E-8</c:v>
                </c:pt>
                <c:pt idx="2514">
                  <c:v>4.2414924150944172E-8</c:v>
                </c:pt>
                <c:pt idx="2515">
                  <c:v>4.2433352222222607E-8</c:v>
                </c:pt>
                <c:pt idx="2516">
                  <c:v>4.2376268214286095E-8</c:v>
                </c:pt>
                <c:pt idx="2517">
                  <c:v>4.2387943773584934E-8</c:v>
                </c:pt>
                <c:pt idx="2518">
                  <c:v>4.2345943888889132E-8</c:v>
                </c:pt>
                <c:pt idx="2519">
                  <c:v>4.2447566037736375E-8</c:v>
                </c:pt>
                <c:pt idx="2520">
                  <c:v>4.2355528979592195E-8</c:v>
                </c:pt>
                <c:pt idx="2521">
                  <c:v>4.2443283469388032E-8</c:v>
                </c:pt>
                <c:pt idx="2522">
                  <c:v>4.2315867358491012E-8</c:v>
                </c:pt>
                <c:pt idx="2523">
                  <c:v>4.2374735660377517E-8</c:v>
                </c:pt>
                <c:pt idx="2524">
                  <c:v>4.2328123103448792E-8</c:v>
                </c:pt>
                <c:pt idx="2525">
                  <c:v>4.2324928363636843E-8</c:v>
                </c:pt>
                <c:pt idx="2526">
                  <c:v>4.2355403076923552E-8</c:v>
                </c:pt>
                <c:pt idx="2527">
                  <c:v>4.2328537592592988E-8</c:v>
                </c:pt>
                <c:pt idx="2528">
                  <c:v>4.2348167222222594E-8</c:v>
                </c:pt>
                <c:pt idx="2529">
                  <c:v>4.2381914655172905E-8</c:v>
                </c:pt>
                <c:pt idx="2530">
                  <c:v>4.2382518846154357E-8</c:v>
                </c:pt>
                <c:pt idx="2531">
                  <c:v>4.2394462777778082E-8</c:v>
                </c:pt>
                <c:pt idx="2532">
                  <c:v>4.2374054385965137E-8</c:v>
                </c:pt>
                <c:pt idx="2533">
                  <c:v>4.2323940588235731E-8</c:v>
                </c:pt>
                <c:pt idx="2534">
                  <c:v>4.239867307692372E-8</c:v>
                </c:pt>
                <c:pt idx="2535">
                  <c:v>4.2338639482759103E-8</c:v>
                </c:pt>
                <c:pt idx="2536">
                  <c:v>4.2378886415094546E-8</c:v>
                </c:pt>
                <c:pt idx="2537">
                  <c:v>4.2362697321429429E-8</c:v>
                </c:pt>
                <c:pt idx="2538">
                  <c:v>4.2356053275862411E-8</c:v>
                </c:pt>
                <c:pt idx="2539">
                  <c:v>4.2331819600000311E-8</c:v>
                </c:pt>
                <c:pt idx="2540">
                  <c:v>4.2332201090909723E-8</c:v>
                </c:pt>
                <c:pt idx="2541">
                  <c:v>4.2301226379310805E-8</c:v>
                </c:pt>
                <c:pt idx="2542">
                  <c:v>4.232794339622689E-8</c:v>
                </c:pt>
                <c:pt idx="2543">
                  <c:v>4.2285212115384846E-8</c:v>
                </c:pt>
                <c:pt idx="2544">
                  <c:v>4.2297562982456547E-8</c:v>
                </c:pt>
                <c:pt idx="2545">
                  <c:v>4.2362093962264705E-8</c:v>
                </c:pt>
                <c:pt idx="2546">
                  <c:v>4.2296018000000453E-8</c:v>
                </c:pt>
                <c:pt idx="2547">
                  <c:v>4.2378615614035523E-8</c:v>
                </c:pt>
                <c:pt idx="2548">
                  <c:v>4.2274483214286032E-8</c:v>
                </c:pt>
                <c:pt idx="2549">
                  <c:v>4.2640607450980777E-8</c:v>
                </c:pt>
                <c:pt idx="2550">
                  <c:v>4.2282797037037654E-8</c:v>
                </c:pt>
                <c:pt idx="2551">
                  <c:v>4.2301587647059177E-8</c:v>
                </c:pt>
                <c:pt idx="2552">
                  <c:v>4.2296746727272961E-8</c:v>
                </c:pt>
                <c:pt idx="2553">
                  <c:v>4.2292426851852488E-8</c:v>
                </c:pt>
                <c:pt idx="2554">
                  <c:v>4.2243655454545855E-8</c:v>
                </c:pt>
                <c:pt idx="2555">
                  <c:v>4.2296928545454908E-8</c:v>
                </c:pt>
                <c:pt idx="2556">
                  <c:v>4.226580807017543E-8</c:v>
                </c:pt>
                <c:pt idx="2557">
                  <c:v>4.2249292727272815E-8</c:v>
                </c:pt>
                <c:pt idx="2558">
                  <c:v>4.2266685555556012E-8</c:v>
                </c:pt>
                <c:pt idx="2559">
                  <c:v>4.2290928727273005E-8</c:v>
                </c:pt>
                <c:pt idx="2560">
                  <c:v>4.2312764313726208E-8</c:v>
                </c:pt>
                <c:pt idx="2561">
                  <c:v>4.2220945185185335E-8</c:v>
                </c:pt>
                <c:pt idx="2562">
                  <c:v>4.2259235294117917E-8</c:v>
                </c:pt>
                <c:pt idx="2563">
                  <c:v>4.2206500740741233E-8</c:v>
                </c:pt>
                <c:pt idx="2564">
                  <c:v>4.2303351578947821E-8</c:v>
                </c:pt>
                <c:pt idx="2565">
                  <c:v>4.2249441730769326E-8</c:v>
                </c:pt>
                <c:pt idx="2566">
                  <c:v>4.2240787884615795E-8</c:v>
                </c:pt>
                <c:pt idx="2567">
                  <c:v>4.2251071403509097E-8</c:v>
                </c:pt>
                <c:pt idx="2568">
                  <c:v>4.2232518214286104E-8</c:v>
                </c:pt>
                <c:pt idx="2569">
                  <c:v>4.2214278333333828E-8</c:v>
                </c:pt>
                <c:pt idx="2570">
                  <c:v>4.2218946964285996E-8</c:v>
                </c:pt>
                <c:pt idx="2571">
                  <c:v>4.2221473454545904E-8</c:v>
                </c:pt>
                <c:pt idx="2572">
                  <c:v>4.2217982222222709E-8</c:v>
                </c:pt>
                <c:pt idx="2573">
                  <c:v>4.2328095961538951E-8</c:v>
                </c:pt>
                <c:pt idx="2574">
                  <c:v>4.2263673461538967E-8</c:v>
                </c:pt>
                <c:pt idx="2575">
                  <c:v>4.2312661320755367E-8</c:v>
                </c:pt>
                <c:pt idx="2576">
                  <c:v>4.2223167777777804E-8</c:v>
                </c:pt>
                <c:pt idx="2577">
                  <c:v>4.2293655636364009E-8</c:v>
                </c:pt>
                <c:pt idx="2578">
                  <c:v>4.2208865192307724E-8</c:v>
                </c:pt>
                <c:pt idx="2579">
                  <c:v>4.2267605862069239E-8</c:v>
                </c:pt>
                <c:pt idx="2580">
                  <c:v>4.2190774150944101E-8</c:v>
                </c:pt>
                <c:pt idx="2581">
                  <c:v>4.2230019433962565E-8</c:v>
                </c:pt>
                <c:pt idx="2582">
                  <c:v>4.2206500000000412E-8</c:v>
                </c:pt>
                <c:pt idx="2583">
                  <c:v>4.2231500555555837E-8</c:v>
                </c:pt>
                <c:pt idx="2584">
                  <c:v>4.2212671632653646E-8</c:v>
                </c:pt>
                <c:pt idx="2585">
                  <c:v>4.222251942307719E-8</c:v>
                </c:pt>
                <c:pt idx="2586">
                  <c:v>4.2195852166666817E-8</c:v>
                </c:pt>
                <c:pt idx="2587">
                  <c:v>4.2242746727272734E-8</c:v>
                </c:pt>
                <c:pt idx="2588">
                  <c:v>4.2262056481481873E-8</c:v>
                </c:pt>
                <c:pt idx="2589">
                  <c:v>4.2202796666667021E-8</c:v>
                </c:pt>
                <c:pt idx="2590">
                  <c:v>4.2245210961538844E-8</c:v>
                </c:pt>
                <c:pt idx="2591">
                  <c:v>4.216643396226463E-8</c:v>
                </c:pt>
                <c:pt idx="2592">
                  <c:v>4.2182093773585172E-8</c:v>
                </c:pt>
                <c:pt idx="2593">
                  <c:v>4.2126622264151323E-8</c:v>
                </c:pt>
                <c:pt idx="2594">
                  <c:v>4.2185473818182243E-8</c:v>
                </c:pt>
                <c:pt idx="2595">
                  <c:v>4.216859000000049E-8</c:v>
                </c:pt>
                <c:pt idx="2596">
                  <c:v>4.2209264528302201E-8</c:v>
                </c:pt>
                <c:pt idx="2597">
                  <c:v>4.2172094905660927E-8</c:v>
                </c:pt>
                <c:pt idx="2598">
                  <c:v>4.2196159824561895E-8</c:v>
                </c:pt>
                <c:pt idx="2599">
                  <c:v>4.2263836909091439E-8</c:v>
                </c:pt>
                <c:pt idx="2600">
                  <c:v>4.2261500925926447E-8</c:v>
                </c:pt>
                <c:pt idx="2601">
                  <c:v>4.2217377547170146E-8</c:v>
                </c:pt>
                <c:pt idx="2602">
                  <c:v>4.2227110727272825E-8</c:v>
                </c:pt>
                <c:pt idx="2603">
                  <c:v>4.2250834693877796E-8</c:v>
                </c:pt>
                <c:pt idx="2604">
                  <c:v>4.2231173076923372E-8</c:v>
                </c:pt>
                <c:pt idx="2605">
                  <c:v>4.2216315925926546E-8</c:v>
                </c:pt>
                <c:pt idx="2606">
                  <c:v>4.2157377547170138E-8</c:v>
                </c:pt>
                <c:pt idx="2607">
                  <c:v>4.2225211346154109E-8</c:v>
                </c:pt>
                <c:pt idx="2608">
                  <c:v>4.2156811886792913E-8</c:v>
                </c:pt>
                <c:pt idx="2609">
                  <c:v>4.2175291818182319E-8</c:v>
                </c:pt>
                <c:pt idx="2610">
                  <c:v>4.2139823529412121E-8</c:v>
                </c:pt>
                <c:pt idx="2611">
                  <c:v>4.221020792452896E-8</c:v>
                </c:pt>
                <c:pt idx="2612">
                  <c:v>4.2187796851852421E-8</c:v>
                </c:pt>
                <c:pt idx="2613">
                  <c:v>4.215232673076952E-8</c:v>
                </c:pt>
                <c:pt idx="2614">
                  <c:v>4.2108886603773873E-8</c:v>
                </c:pt>
                <c:pt idx="2615">
                  <c:v>4.2169291454546125E-8</c:v>
                </c:pt>
                <c:pt idx="2616">
                  <c:v>4.2209250192307837E-8</c:v>
                </c:pt>
                <c:pt idx="2617">
                  <c:v>4.2095573518518969E-8</c:v>
                </c:pt>
                <c:pt idx="2618">
                  <c:v>4.2176686315789884E-8</c:v>
                </c:pt>
                <c:pt idx="2619">
                  <c:v>4.2080944814815321E-8</c:v>
                </c:pt>
                <c:pt idx="2620">
                  <c:v>4.2118018727272937E-8</c:v>
                </c:pt>
                <c:pt idx="2621">
                  <c:v>4.2069462962963276E-8</c:v>
                </c:pt>
                <c:pt idx="2622">
                  <c:v>4.2008233035714819E-8</c:v>
                </c:pt>
                <c:pt idx="2623">
                  <c:v>4.1941837454545815E-8</c:v>
                </c:pt>
                <c:pt idx="2624">
                  <c:v>4.2065389444444892E-8</c:v>
                </c:pt>
                <c:pt idx="2625">
                  <c:v>4.2002200909091549E-8</c:v>
                </c:pt>
                <c:pt idx="2626">
                  <c:v>4.2030573888889306E-8</c:v>
                </c:pt>
                <c:pt idx="2627">
                  <c:v>4.2020574444444884E-8</c:v>
                </c:pt>
                <c:pt idx="2628">
                  <c:v>4.2014200363636908E-8</c:v>
                </c:pt>
                <c:pt idx="2629">
                  <c:v>4.202620090909151E-8</c:v>
                </c:pt>
                <c:pt idx="2630">
                  <c:v>4.1990788076923456E-8</c:v>
                </c:pt>
                <c:pt idx="2631">
                  <c:v>4.2050018750000368E-8</c:v>
                </c:pt>
                <c:pt idx="2632">
                  <c:v>4.2063865192307977E-8</c:v>
                </c:pt>
                <c:pt idx="2633">
                  <c:v>4.208734089285747E-8</c:v>
                </c:pt>
                <c:pt idx="2634">
                  <c:v>4.1991774035088105E-8</c:v>
                </c:pt>
                <c:pt idx="2635">
                  <c:v>4.209454735849105E-8</c:v>
                </c:pt>
                <c:pt idx="2636">
                  <c:v>4.196591089285748E-8</c:v>
                </c:pt>
                <c:pt idx="2637">
                  <c:v>4.206247150943459E-8</c:v>
                </c:pt>
                <c:pt idx="2638">
                  <c:v>4.202698142857201E-8</c:v>
                </c:pt>
                <c:pt idx="2639">
                  <c:v>4.2082746363636841E-8</c:v>
                </c:pt>
                <c:pt idx="2640">
                  <c:v>4.2024018000000323E-8</c:v>
                </c:pt>
                <c:pt idx="2641">
                  <c:v>4.2067566037736433E-8</c:v>
                </c:pt>
                <c:pt idx="2642">
                  <c:v>4.206729109090965E-8</c:v>
                </c:pt>
                <c:pt idx="2643">
                  <c:v>4.2061625535714728E-8</c:v>
                </c:pt>
                <c:pt idx="2644">
                  <c:v>4.2059141754386232E-8</c:v>
                </c:pt>
                <c:pt idx="2645">
                  <c:v>4.2057904038462106E-8</c:v>
                </c:pt>
                <c:pt idx="2646">
                  <c:v>4.2084405087719607E-8</c:v>
                </c:pt>
                <c:pt idx="2647">
                  <c:v>4.2036018181818665E-8</c:v>
                </c:pt>
                <c:pt idx="2648">
                  <c:v>4.2053166851852253E-8</c:v>
                </c:pt>
                <c:pt idx="2649">
                  <c:v>4.2022371568627855E-8</c:v>
                </c:pt>
                <c:pt idx="2650">
                  <c:v>4.2363295000000581E-8</c:v>
                </c:pt>
                <c:pt idx="2651">
                  <c:v>4.19373403571432E-8</c:v>
                </c:pt>
                <c:pt idx="2652">
                  <c:v>4.1949125714285716E-8</c:v>
                </c:pt>
                <c:pt idx="2653">
                  <c:v>4.1943292545454577E-8</c:v>
                </c:pt>
                <c:pt idx="2654">
                  <c:v>4.1995733035714706E-8</c:v>
                </c:pt>
                <c:pt idx="2655">
                  <c:v>4.196401781818227E-8</c:v>
                </c:pt>
                <c:pt idx="2656">
                  <c:v>4.2035018214286006E-8</c:v>
                </c:pt>
                <c:pt idx="2657">
                  <c:v>4.1998564545454818E-8</c:v>
                </c:pt>
                <c:pt idx="2658">
                  <c:v>4.2018564909091558E-8</c:v>
                </c:pt>
                <c:pt idx="2659">
                  <c:v>4.1992519107143374E-8</c:v>
                </c:pt>
                <c:pt idx="2660">
                  <c:v>4.1991472545454781E-8</c:v>
                </c:pt>
                <c:pt idx="2661">
                  <c:v>4.1952240740741093E-8</c:v>
                </c:pt>
                <c:pt idx="2662">
                  <c:v>4.2014928727273102E-8</c:v>
                </c:pt>
                <c:pt idx="2663">
                  <c:v>4.1987518392857154E-8</c:v>
                </c:pt>
                <c:pt idx="2664">
                  <c:v>4.1964483214286123E-8</c:v>
                </c:pt>
                <c:pt idx="2665">
                  <c:v>4.203613018518563E-8</c:v>
                </c:pt>
                <c:pt idx="2666">
                  <c:v>4.1948563818182062E-8</c:v>
                </c:pt>
                <c:pt idx="2667">
                  <c:v>4.2016500555556057E-8</c:v>
                </c:pt>
                <c:pt idx="2668">
                  <c:v>4.2064634615385175E-8</c:v>
                </c:pt>
                <c:pt idx="2669">
                  <c:v>4.1969092222222587E-8</c:v>
                </c:pt>
                <c:pt idx="2670">
                  <c:v>4.2048287307692668E-8</c:v>
                </c:pt>
                <c:pt idx="2671">
                  <c:v>4.2036685740741413E-8</c:v>
                </c:pt>
                <c:pt idx="2672">
                  <c:v>4.2052763725490601E-8</c:v>
                </c:pt>
                <c:pt idx="2673">
                  <c:v>4.2010733035714882E-8</c:v>
                </c:pt>
                <c:pt idx="2674">
                  <c:v>4.199501925925951E-8</c:v>
                </c:pt>
                <c:pt idx="2675">
                  <c:v>4.1969278703703908E-8</c:v>
                </c:pt>
                <c:pt idx="2676">
                  <c:v>4.2011150943396802E-8</c:v>
                </c:pt>
                <c:pt idx="2677">
                  <c:v>4.1972981666667001E-8</c:v>
                </c:pt>
                <c:pt idx="2678">
                  <c:v>4.2021268928571842E-8</c:v>
                </c:pt>
                <c:pt idx="2679">
                  <c:v>4.191039603773642E-8</c:v>
                </c:pt>
                <c:pt idx="2680">
                  <c:v>4.196680464285744E-8</c:v>
                </c:pt>
                <c:pt idx="2681">
                  <c:v>4.1939430588235676E-8</c:v>
                </c:pt>
                <c:pt idx="2682">
                  <c:v>4.1932326923077368E-8</c:v>
                </c:pt>
                <c:pt idx="2683">
                  <c:v>4.190238218181853E-8</c:v>
                </c:pt>
                <c:pt idx="2684">
                  <c:v>4.1910018703703937E-8</c:v>
                </c:pt>
                <c:pt idx="2685">
                  <c:v>4.1944661785714436E-8</c:v>
                </c:pt>
                <c:pt idx="2686">
                  <c:v>4.1904564363636727E-8</c:v>
                </c:pt>
                <c:pt idx="2687">
                  <c:v>4.1929442115384634E-8</c:v>
                </c:pt>
                <c:pt idx="2688">
                  <c:v>4.1930896666666817E-8</c:v>
                </c:pt>
                <c:pt idx="2689">
                  <c:v>4.1945911428571737E-8</c:v>
                </c:pt>
                <c:pt idx="2690">
                  <c:v>4.195303811320787E-8</c:v>
                </c:pt>
                <c:pt idx="2691">
                  <c:v>4.1921315000000033E-8</c:v>
                </c:pt>
                <c:pt idx="2692">
                  <c:v>4.1927109272727398E-8</c:v>
                </c:pt>
                <c:pt idx="2693">
                  <c:v>4.1978167777777784E-8</c:v>
                </c:pt>
                <c:pt idx="2694">
                  <c:v>4.1934358867924583E-8</c:v>
                </c:pt>
                <c:pt idx="2695">
                  <c:v>4.1992161607143295E-8</c:v>
                </c:pt>
                <c:pt idx="2696">
                  <c:v>4.1941172884615422E-8</c:v>
                </c:pt>
                <c:pt idx="2697">
                  <c:v>4.193492509433992E-8</c:v>
                </c:pt>
                <c:pt idx="2698">
                  <c:v>4.1921315555555582E-8</c:v>
                </c:pt>
                <c:pt idx="2699">
                  <c:v>4.1890396981132524E-8</c:v>
                </c:pt>
                <c:pt idx="2700">
                  <c:v>4.1955211730769435E-8</c:v>
                </c:pt>
                <c:pt idx="2701">
                  <c:v>4.1922849622641756E-8</c:v>
                </c:pt>
                <c:pt idx="2702">
                  <c:v>4.1910197678571702E-8</c:v>
                </c:pt>
                <c:pt idx="2703">
                  <c:v>4.1923604716981525E-8</c:v>
                </c:pt>
                <c:pt idx="2704">
                  <c:v>4.1905555000000032E-8</c:v>
                </c:pt>
                <c:pt idx="2705">
                  <c:v>4.1835110545454601E-8</c:v>
                </c:pt>
                <c:pt idx="2706">
                  <c:v>4.194617307692334E-8</c:v>
                </c:pt>
                <c:pt idx="2707">
                  <c:v>4.1871501111111501E-8</c:v>
                </c:pt>
                <c:pt idx="2708">
                  <c:v>4.1932426666667027E-8</c:v>
                </c:pt>
                <c:pt idx="2709">
                  <c:v>4.1817088275862317E-8</c:v>
                </c:pt>
                <c:pt idx="2710">
                  <c:v>4.1921717924528801E-8</c:v>
                </c:pt>
                <c:pt idx="2711">
                  <c:v>4.1860608039216144E-8</c:v>
                </c:pt>
                <c:pt idx="2712">
                  <c:v>4.1833908148148709E-8</c:v>
                </c:pt>
                <c:pt idx="2713">
                  <c:v>4.1902746181818527E-8</c:v>
                </c:pt>
                <c:pt idx="2714">
                  <c:v>4.1875110000000044E-8</c:v>
                </c:pt>
                <c:pt idx="2715">
                  <c:v>4.1842746363636622E-8</c:v>
                </c:pt>
                <c:pt idx="2716">
                  <c:v>4.1877076862745504E-8</c:v>
                </c:pt>
                <c:pt idx="2717">
                  <c:v>4.1878907592592754E-8</c:v>
                </c:pt>
                <c:pt idx="2718">
                  <c:v>4.1867019800000453E-8</c:v>
                </c:pt>
                <c:pt idx="2719">
                  <c:v>4.1870019811321178E-8</c:v>
                </c:pt>
                <c:pt idx="2720">
                  <c:v>4.2623908518518877E-8</c:v>
                </c:pt>
                <c:pt idx="2721">
                  <c:v>4.2004745636363921E-8</c:v>
                </c:pt>
                <c:pt idx="2722">
                  <c:v>4.1904279074074112E-8</c:v>
                </c:pt>
                <c:pt idx="2723">
                  <c:v>4.1925490566037937E-8</c:v>
                </c:pt>
                <c:pt idx="2724">
                  <c:v>4.1846916379310642E-8</c:v>
                </c:pt>
                <c:pt idx="2725">
                  <c:v>4.1915113584905745E-8</c:v>
                </c:pt>
                <c:pt idx="2726">
                  <c:v>4.1839626862745583E-8</c:v>
                </c:pt>
                <c:pt idx="2727">
                  <c:v>4.1837655272727556E-8</c:v>
                </c:pt>
                <c:pt idx="2728">
                  <c:v>4.1872711538461972E-8</c:v>
                </c:pt>
                <c:pt idx="2729">
                  <c:v>4.1865789038461948E-8</c:v>
                </c:pt>
                <c:pt idx="2730">
                  <c:v>4.1818095576923456E-8</c:v>
                </c:pt>
                <c:pt idx="2731">
                  <c:v>4.1811151320754835E-8</c:v>
                </c:pt>
                <c:pt idx="2732">
                  <c:v>4.1873604339623129E-8</c:v>
                </c:pt>
                <c:pt idx="2733">
                  <c:v>4.1827518928571827E-8</c:v>
                </c:pt>
                <c:pt idx="2734">
                  <c:v>4.1850912500000221E-8</c:v>
                </c:pt>
                <c:pt idx="2735">
                  <c:v>4.1827904230769539E-8</c:v>
                </c:pt>
                <c:pt idx="2736">
                  <c:v>4.1824846551724131E-8</c:v>
                </c:pt>
                <c:pt idx="2737">
                  <c:v>4.179944173076951E-8</c:v>
                </c:pt>
                <c:pt idx="2738">
                  <c:v>4.1878382727272721E-8</c:v>
                </c:pt>
                <c:pt idx="2739">
                  <c:v>4.183290384615433E-8</c:v>
                </c:pt>
                <c:pt idx="2740">
                  <c:v>4.178427796296338E-8</c:v>
                </c:pt>
                <c:pt idx="2741">
                  <c:v>4.1766999433962781E-8</c:v>
                </c:pt>
                <c:pt idx="2742">
                  <c:v>4.182687055555584E-8</c:v>
                </c:pt>
                <c:pt idx="2743">
                  <c:v>4.1819668245614382E-8</c:v>
                </c:pt>
                <c:pt idx="2744">
                  <c:v>4.1801269107143184E-8</c:v>
                </c:pt>
                <c:pt idx="2745">
                  <c:v>4.1795868301886953E-8</c:v>
                </c:pt>
                <c:pt idx="2746">
                  <c:v>4.1759250192307936E-8</c:v>
                </c:pt>
                <c:pt idx="2747">
                  <c:v>4.183229947368458E-8</c:v>
                </c:pt>
                <c:pt idx="2748">
                  <c:v>4.1810215490196483E-8</c:v>
                </c:pt>
                <c:pt idx="2749">
                  <c:v>4.1851797555555921E-8</c:v>
                </c:pt>
                <c:pt idx="2750">
                  <c:v>4.1735944444444851E-8</c:v>
                </c:pt>
                <c:pt idx="2751">
                  <c:v>4.1794333137255291E-8</c:v>
                </c:pt>
                <c:pt idx="2752">
                  <c:v>4.2095945555555861E-8</c:v>
                </c:pt>
                <c:pt idx="2753">
                  <c:v>4.1777036491228502E-8</c:v>
                </c:pt>
                <c:pt idx="2754">
                  <c:v>4.1748508867924533E-8</c:v>
                </c:pt>
                <c:pt idx="2755">
                  <c:v>4.1743480769231111E-8</c:v>
                </c:pt>
                <c:pt idx="2756">
                  <c:v>4.172416924528316E-8</c:v>
                </c:pt>
                <c:pt idx="2757">
                  <c:v>4.1786624821429413E-8</c:v>
                </c:pt>
                <c:pt idx="2758">
                  <c:v>4.1754358301886916E-8</c:v>
                </c:pt>
                <c:pt idx="2759">
                  <c:v>4.1746685438596994E-8</c:v>
                </c:pt>
                <c:pt idx="2760">
                  <c:v>4.1742612037037542E-8</c:v>
                </c:pt>
                <c:pt idx="2761">
                  <c:v>4.1786880784314052E-8</c:v>
                </c:pt>
                <c:pt idx="2762">
                  <c:v>4.1835733392857358E-8</c:v>
                </c:pt>
                <c:pt idx="2763">
                  <c:v>4.1696225000000431E-8</c:v>
                </c:pt>
                <c:pt idx="2764">
                  <c:v>4.1779674655172702E-8</c:v>
                </c:pt>
                <c:pt idx="2765">
                  <c:v>4.1701245789473723E-8</c:v>
                </c:pt>
                <c:pt idx="2766">
                  <c:v>4.176452745098089E-8</c:v>
                </c:pt>
                <c:pt idx="2767">
                  <c:v>4.1759827169811623E-8</c:v>
                </c:pt>
                <c:pt idx="2768">
                  <c:v>4.1825375714285721E-8</c:v>
                </c:pt>
                <c:pt idx="2769">
                  <c:v>4.1746803750000218E-8</c:v>
                </c:pt>
                <c:pt idx="2770">
                  <c:v>4.1752240925926528E-8</c:v>
                </c:pt>
                <c:pt idx="2771">
                  <c:v>4.1767055000000364E-8</c:v>
                </c:pt>
                <c:pt idx="2772">
                  <c:v>4.1707754716981546E-8</c:v>
                </c:pt>
                <c:pt idx="2773">
                  <c:v>4.1746557115384877E-8</c:v>
                </c:pt>
                <c:pt idx="2774">
                  <c:v>4.174825392156897E-8</c:v>
                </c:pt>
                <c:pt idx="2775">
                  <c:v>4.1709057692307836E-8</c:v>
                </c:pt>
                <c:pt idx="2776">
                  <c:v>4.1687426111111557E-8</c:v>
                </c:pt>
                <c:pt idx="2777">
                  <c:v>4.1766819600000372E-8</c:v>
                </c:pt>
                <c:pt idx="2778">
                  <c:v>4.1664136470588436E-8</c:v>
                </c:pt>
                <c:pt idx="2779">
                  <c:v>4.171983094339682E-8</c:v>
                </c:pt>
                <c:pt idx="2780">
                  <c:v>4.1694018727272734E-8</c:v>
                </c:pt>
                <c:pt idx="2781">
                  <c:v>4.1737753962264425E-8</c:v>
                </c:pt>
                <c:pt idx="2782">
                  <c:v>4.1733588928571941E-8</c:v>
                </c:pt>
                <c:pt idx="2783">
                  <c:v>4.1736625357143516E-8</c:v>
                </c:pt>
                <c:pt idx="2784">
                  <c:v>4.1751869074074094E-8</c:v>
                </c:pt>
                <c:pt idx="2785">
                  <c:v>4.1776685185185562E-8</c:v>
                </c:pt>
                <c:pt idx="2786">
                  <c:v>4.1760018214286032E-8</c:v>
                </c:pt>
                <c:pt idx="2787">
                  <c:v>4.1672744727272835E-8</c:v>
                </c:pt>
                <c:pt idx="2788">
                  <c:v>4.1723721296296847E-8</c:v>
                </c:pt>
                <c:pt idx="2789">
                  <c:v>4.1692281886792979E-8</c:v>
                </c:pt>
                <c:pt idx="2790">
                  <c:v>4.1752174117647541E-8</c:v>
                </c:pt>
                <c:pt idx="2791">
                  <c:v>4.1743946250000347E-8</c:v>
                </c:pt>
                <c:pt idx="2792">
                  <c:v>4.1810927272727711E-8</c:v>
                </c:pt>
                <c:pt idx="2793">
                  <c:v>4.1718793061224893E-8</c:v>
                </c:pt>
                <c:pt idx="2794">
                  <c:v>4.1718767857143569E-8</c:v>
                </c:pt>
                <c:pt idx="2795">
                  <c:v>4.1673835636363707E-8</c:v>
                </c:pt>
                <c:pt idx="2796">
                  <c:v>4.1730594807692847E-8</c:v>
                </c:pt>
                <c:pt idx="2797">
                  <c:v>4.1655109636363693E-8</c:v>
                </c:pt>
                <c:pt idx="2798">
                  <c:v>4.1734661607143387E-8</c:v>
                </c:pt>
                <c:pt idx="2799">
                  <c:v>4.1726509122807382E-8</c:v>
                </c:pt>
                <c:pt idx="2800">
                  <c:v>4.1742611296296873E-8</c:v>
                </c:pt>
                <c:pt idx="2801">
                  <c:v>4.1759472727272827E-8</c:v>
                </c:pt>
                <c:pt idx="2802">
                  <c:v>4.1680018235294132E-8</c:v>
                </c:pt>
                <c:pt idx="2803">
                  <c:v>4.1705944074074141E-8</c:v>
                </c:pt>
                <c:pt idx="2804">
                  <c:v>4.1708768214285927E-8</c:v>
                </c:pt>
                <c:pt idx="2805">
                  <c:v>4.1692518035714641E-8</c:v>
                </c:pt>
                <c:pt idx="2806">
                  <c:v>4.1650583962264173E-8</c:v>
                </c:pt>
                <c:pt idx="2807">
                  <c:v>4.1647375660377352E-8</c:v>
                </c:pt>
                <c:pt idx="2808">
                  <c:v>4.1667290363636821E-8</c:v>
                </c:pt>
                <c:pt idx="2809">
                  <c:v>4.1646128888888924E-8</c:v>
                </c:pt>
                <c:pt idx="2810">
                  <c:v>4.1634734528302215E-8</c:v>
                </c:pt>
                <c:pt idx="2811">
                  <c:v>4.1649125000000001E-8</c:v>
                </c:pt>
                <c:pt idx="2812">
                  <c:v>4.165624433962294E-8</c:v>
                </c:pt>
                <c:pt idx="2813">
                  <c:v>4.1614481250000506E-8</c:v>
                </c:pt>
                <c:pt idx="2814">
                  <c:v>4.1582775689655192E-8</c:v>
                </c:pt>
                <c:pt idx="2815">
                  <c:v>4.158279518518547E-8</c:v>
                </c:pt>
                <c:pt idx="2816">
                  <c:v>4.1647942641509427E-8</c:v>
                </c:pt>
                <c:pt idx="2817">
                  <c:v>4.1664745454545717E-8</c:v>
                </c:pt>
                <c:pt idx="2818">
                  <c:v>4.1652055555555625E-8</c:v>
                </c:pt>
                <c:pt idx="2819">
                  <c:v>4.1580200363636747E-8</c:v>
                </c:pt>
                <c:pt idx="2820">
                  <c:v>4.163310945454581E-8</c:v>
                </c:pt>
                <c:pt idx="2821">
                  <c:v>4.1685108909090922E-8</c:v>
                </c:pt>
                <c:pt idx="2822">
                  <c:v>4.1742018200000324E-8</c:v>
                </c:pt>
                <c:pt idx="2823">
                  <c:v>4.1700758518518835E-8</c:v>
                </c:pt>
                <c:pt idx="2824">
                  <c:v>4.1735290909091474E-8</c:v>
                </c:pt>
                <c:pt idx="2825">
                  <c:v>4.1702847735849444E-8</c:v>
                </c:pt>
                <c:pt idx="2826">
                  <c:v>4.1652818000000117E-8</c:v>
                </c:pt>
                <c:pt idx="2827">
                  <c:v>4.1681869814814914E-8</c:v>
                </c:pt>
                <c:pt idx="2828">
                  <c:v>4.1711291090909583E-8</c:v>
                </c:pt>
                <c:pt idx="2829">
                  <c:v>4.1760210961539022E-8</c:v>
                </c:pt>
                <c:pt idx="2830">
                  <c:v>4.1725837090909337E-8</c:v>
                </c:pt>
                <c:pt idx="2831">
                  <c:v>4.1704249807692652E-8</c:v>
                </c:pt>
                <c:pt idx="2832">
                  <c:v>4.1659092592592613E-8</c:v>
                </c:pt>
                <c:pt idx="2833">
                  <c:v>4.1748671538461971E-8</c:v>
                </c:pt>
                <c:pt idx="2834">
                  <c:v>4.1661397241379537E-8</c:v>
                </c:pt>
                <c:pt idx="2835">
                  <c:v>4.1659832592592578E-8</c:v>
                </c:pt>
                <c:pt idx="2836">
                  <c:v>4.1685704705882422E-8</c:v>
                </c:pt>
                <c:pt idx="2837">
                  <c:v>4.1685108909090903E-8</c:v>
                </c:pt>
                <c:pt idx="2838">
                  <c:v>4.1636621698113728E-8</c:v>
                </c:pt>
                <c:pt idx="2839">
                  <c:v>4.1618130566037917E-8</c:v>
                </c:pt>
                <c:pt idx="2840">
                  <c:v>4.1652381454545931E-8</c:v>
                </c:pt>
                <c:pt idx="2841">
                  <c:v>4.1636433207547714E-8</c:v>
                </c:pt>
                <c:pt idx="2842">
                  <c:v>4.1630369649122916E-8</c:v>
                </c:pt>
                <c:pt idx="2843">
                  <c:v>4.167097903846182E-8</c:v>
                </c:pt>
                <c:pt idx="2844">
                  <c:v>4.174365509090922E-8</c:v>
                </c:pt>
                <c:pt idx="2845">
                  <c:v>4.1648722222222345E-8</c:v>
                </c:pt>
                <c:pt idx="2846">
                  <c:v>4.1681314259259337E-8</c:v>
                </c:pt>
                <c:pt idx="2847">
                  <c:v>4.1658153728813592E-8</c:v>
                </c:pt>
                <c:pt idx="2848">
                  <c:v>4.1692659811321326E-8</c:v>
                </c:pt>
                <c:pt idx="2849">
                  <c:v>4.1659647962962972E-8</c:v>
                </c:pt>
                <c:pt idx="2850">
                  <c:v>4.1671625892857225E-8</c:v>
                </c:pt>
                <c:pt idx="2851">
                  <c:v>4.1632240740741128E-8</c:v>
                </c:pt>
                <c:pt idx="2852">
                  <c:v>4.1629648333333508E-8</c:v>
                </c:pt>
                <c:pt idx="2853">
                  <c:v>4.1614304464285826E-8</c:v>
                </c:pt>
                <c:pt idx="2854">
                  <c:v>4.2077055925926418E-8</c:v>
                </c:pt>
                <c:pt idx="2855">
                  <c:v>4.1634381636363915E-8</c:v>
                </c:pt>
                <c:pt idx="2856">
                  <c:v>4.1630945000000116E-8</c:v>
                </c:pt>
                <c:pt idx="2857">
                  <c:v>4.1608560625000106E-8</c:v>
                </c:pt>
                <c:pt idx="2858">
                  <c:v>4.1620409803921994E-8</c:v>
                </c:pt>
                <c:pt idx="2859">
                  <c:v>4.1653947857143341E-8</c:v>
                </c:pt>
                <c:pt idx="2860">
                  <c:v>4.1597518461538709E-8</c:v>
                </c:pt>
                <c:pt idx="2861">
                  <c:v>4.165282526315788E-8</c:v>
                </c:pt>
                <c:pt idx="2862">
                  <c:v>4.1560018333333731E-8</c:v>
                </c:pt>
                <c:pt idx="2863">
                  <c:v>4.1611870185185193E-8</c:v>
                </c:pt>
                <c:pt idx="2864">
                  <c:v>4.1608907037037474E-8</c:v>
                </c:pt>
                <c:pt idx="2865">
                  <c:v>4.1616745454545848E-8</c:v>
                </c:pt>
                <c:pt idx="2866">
                  <c:v>4.1610732321428994E-8</c:v>
                </c:pt>
                <c:pt idx="2867">
                  <c:v>4.1598018000000257E-8</c:v>
                </c:pt>
                <c:pt idx="2868">
                  <c:v>4.1640201090909123E-8</c:v>
                </c:pt>
                <c:pt idx="2869">
                  <c:v>4.1607754339622987E-8</c:v>
                </c:pt>
                <c:pt idx="2870">
                  <c:v>4.1589126428571516E-8</c:v>
                </c:pt>
                <c:pt idx="2871">
                  <c:v>4.2240819200000036E-8</c:v>
                </c:pt>
                <c:pt idx="2872">
                  <c:v>4.2649157413793112E-8</c:v>
                </c:pt>
                <c:pt idx="2873">
                  <c:v>4.2548479038461955E-8</c:v>
                </c:pt>
                <c:pt idx="2874">
                  <c:v>4.2519829433962529E-8</c:v>
                </c:pt>
                <c:pt idx="2875">
                  <c:v>4.2540382181818479E-8</c:v>
                </c:pt>
                <c:pt idx="2876">
                  <c:v>4.2500944629629997E-8</c:v>
                </c:pt>
                <c:pt idx="2877">
                  <c:v>4.2507619200000454E-8</c:v>
                </c:pt>
                <c:pt idx="2878">
                  <c:v>4.2518769285714584E-8</c:v>
                </c:pt>
                <c:pt idx="2879">
                  <c:v>4.2528200363636783E-8</c:v>
                </c:pt>
                <c:pt idx="2880">
                  <c:v>4.2531906226415523E-8</c:v>
                </c:pt>
                <c:pt idx="2881">
                  <c:v>4.2551528113207831E-8</c:v>
                </c:pt>
                <c:pt idx="2882">
                  <c:v>4.2533155098039505E-8</c:v>
                </c:pt>
                <c:pt idx="2883">
                  <c:v>4.2587273725490609E-8</c:v>
                </c:pt>
                <c:pt idx="2884">
                  <c:v>4.2600380909091392E-8</c:v>
                </c:pt>
                <c:pt idx="2885">
                  <c:v>4.2613001228070704E-8</c:v>
                </c:pt>
                <c:pt idx="2886">
                  <c:v>4.2606364615384916E-8</c:v>
                </c:pt>
                <c:pt idx="2887">
                  <c:v>4.2566940384615831E-8</c:v>
                </c:pt>
                <c:pt idx="2888">
                  <c:v>4.2553121896552174E-8</c:v>
                </c:pt>
                <c:pt idx="2889">
                  <c:v>4.2598479230769652E-8</c:v>
                </c:pt>
                <c:pt idx="2890">
                  <c:v>4.2564057307692677E-8</c:v>
                </c:pt>
                <c:pt idx="2891">
                  <c:v>4.2603415094340013E-8</c:v>
                </c:pt>
                <c:pt idx="2892">
                  <c:v>4.253931754385991E-8</c:v>
                </c:pt>
                <c:pt idx="2893">
                  <c:v>4.2604463333333823E-8</c:v>
                </c:pt>
                <c:pt idx="2894">
                  <c:v>4.2547566226415446E-8</c:v>
                </c:pt>
                <c:pt idx="2895">
                  <c:v>4.2601625178571773E-8</c:v>
                </c:pt>
                <c:pt idx="2896">
                  <c:v>4.2620927818182325E-8</c:v>
                </c:pt>
                <c:pt idx="2897">
                  <c:v>4.2594135490196526E-8</c:v>
                </c:pt>
                <c:pt idx="2898">
                  <c:v>4.2598946428571837E-8</c:v>
                </c:pt>
                <c:pt idx="2899">
                  <c:v>4.2611500000000368E-8</c:v>
                </c:pt>
                <c:pt idx="2900">
                  <c:v>4.2614923584906068E-8</c:v>
                </c:pt>
                <c:pt idx="2901">
                  <c:v>4.2576499444444977E-8</c:v>
                </c:pt>
                <c:pt idx="2902">
                  <c:v>4.2609440961538874E-8</c:v>
                </c:pt>
                <c:pt idx="2903">
                  <c:v>4.2570017962963321E-8</c:v>
                </c:pt>
                <c:pt idx="2904">
                  <c:v>4.2583287884616018E-8</c:v>
                </c:pt>
                <c:pt idx="2905">
                  <c:v>4.2550574074074373E-8</c:v>
                </c:pt>
                <c:pt idx="2906">
                  <c:v>4.2593095769231194E-8</c:v>
                </c:pt>
                <c:pt idx="2907">
                  <c:v>4.2590382363636805E-8</c:v>
                </c:pt>
                <c:pt idx="2908">
                  <c:v>4.2595944814815323E-8</c:v>
                </c:pt>
                <c:pt idx="2909">
                  <c:v>4.2568536666667015E-8</c:v>
                </c:pt>
                <c:pt idx="2910">
                  <c:v>4.2547754528302197E-8</c:v>
                </c:pt>
                <c:pt idx="2911">
                  <c:v>4.2570912321428982E-8</c:v>
                </c:pt>
                <c:pt idx="2912">
                  <c:v>4.2565680000000532E-8</c:v>
                </c:pt>
                <c:pt idx="2913">
                  <c:v>4.2540382545454574E-8</c:v>
                </c:pt>
                <c:pt idx="2914">
                  <c:v>4.251644839285744E-8</c:v>
                </c:pt>
                <c:pt idx="2915">
                  <c:v>4.2613474000000554E-8</c:v>
                </c:pt>
                <c:pt idx="2916">
                  <c:v>4.2575868301886832E-8</c:v>
                </c:pt>
                <c:pt idx="2917">
                  <c:v>4.2554649074074133E-8</c:v>
                </c:pt>
                <c:pt idx="2918">
                  <c:v>4.2511019400000383E-8</c:v>
                </c:pt>
                <c:pt idx="2919">
                  <c:v>4.2585837090909445E-8</c:v>
                </c:pt>
                <c:pt idx="2920">
                  <c:v>4.2576201272727706E-8</c:v>
                </c:pt>
                <c:pt idx="2921">
                  <c:v>4.256220109090958E-8</c:v>
                </c:pt>
                <c:pt idx="2922">
                  <c:v>4.2517000566038121E-8</c:v>
                </c:pt>
                <c:pt idx="2923">
                  <c:v>4.2541339622641911E-8</c:v>
                </c:pt>
                <c:pt idx="2924">
                  <c:v>4.2559141578947436E-8</c:v>
                </c:pt>
                <c:pt idx="2925">
                  <c:v>4.2541130740741104E-8</c:v>
                </c:pt>
                <c:pt idx="2926">
                  <c:v>4.2621685740741124E-8</c:v>
                </c:pt>
                <c:pt idx="2927">
                  <c:v>4.2566383090909537E-8</c:v>
                </c:pt>
                <c:pt idx="2928">
                  <c:v>4.2611871296296724E-8</c:v>
                </c:pt>
                <c:pt idx="2929">
                  <c:v>4.2538352777777793E-8</c:v>
                </c:pt>
                <c:pt idx="2930">
                  <c:v>4.2579126071428833E-8</c:v>
                </c:pt>
                <c:pt idx="2931">
                  <c:v>4.2521587647059056E-8</c:v>
                </c:pt>
                <c:pt idx="2932">
                  <c:v>4.2572904038462068E-8</c:v>
                </c:pt>
                <c:pt idx="2933">
                  <c:v>4.2619125714285827E-8</c:v>
                </c:pt>
                <c:pt idx="2934">
                  <c:v>4.2578352222222434E-8</c:v>
                </c:pt>
                <c:pt idx="2935">
                  <c:v>4.2519075283019138E-8</c:v>
                </c:pt>
                <c:pt idx="2936">
                  <c:v>4.2517904615385027E-8</c:v>
                </c:pt>
                <c:pt idx="2937">
                  <c:v>4.2539830000000352E-8</c:v>
                </c:pt>
                <c:pt idx="2938">
                  <c:v>4.2540211153846833E-8</c:v>
                </c:pt>
                <c:pt idx="2939">
                  <c:v>4.2562056481481882E-8</c:v>
                </c:pt>
                <c:pt idx="2940">
                  <c:v>4.2568563818182269E-8</c:v>
                </c:pt>
                <c:pt idx="2941">
                  <c:v>4.2630746363636669E-8</c:v>
                </c:pt>
                <c:pt idx="2942">
                  <c:v>4.2512162142857489E-8</c:v>
                </c:pt>
                <c:pt idx="2943">
                  <c:v>4.2496942115385033E-8</c:v>
                </c:pt>
                <c:pt idx="2944">
                  <c:v>4.2525619800000365E-8</c:v>
                </c:pt>
                <c:pt idx="2945">
                  <c:v>4.2555113018868115E-8</c:v>
                </c:pt>
                <c:pt idx="2946">
                  <c:v>4.2563981509434507E-8</c:v>
                </c:pt>
                <c:pt idx="2947">
                  <c:v>4.2541291454545978E-8</c:v>
                </c:pt>
                <c:pt idx="2948">
                  <c:v>4.2531837090909437E-8</c:v>
                </c:pt>
                <c:pt idx="2949">
                  <c:v>4.2532124035088247E-8</c:v>
                </c:pt>
                <c:pt idx="2950">
                  <c:v>4.2563292181818748E-8</c:v>
                </c:pt>
                <c:pt idx="2951">
                  <c:v>4.2568088771929927E-8</c:v>
                </c:pt>
                <c:pt idx="2952">
                  <c:v>4.2604463333333843E-8</c:v>
                </c:pt>
                <c:pt idx="2953">
                  <c:v>4.2519661250000591E-8</c:v>
                </c:pt>
                <c:pt idx="2954">
                  <c:v>4.2524736226415573E-8</c:v>
                </c:pt>
                <c:pt idx="2955">
                  <c:v>4.2516871111111768E-8</c:v>
                </c:pt>
                <c:pt idx="2956">
                  <c:v>4.2574054035088041E-8</c:v>
                </c:pt>
                <c:pt idx="2957">
                  <c:v>4.2581109454545846E-8</c:v>
                </c:pt>
                <c:pt idx="2958">
                  <c:v>4.2595881551724603E-8</c:v>
                </c:pt>
                <c:pt idx="2959">
                  <c:v>4.2532201454546177E-8</c:v>
                </c:pt>
                <c:pt idx="2960">
                  <c:v>4.251190603773645E-8</c:v>
                </c:pt>
                <c:pt idx="2961">
                  <c:v>4.251311000000047E-8</c:v>
                </c:pt>
                <c:pt idx="2962">
                  <c:v>4.2565944629630004E-8</c:v>
                </c:pt>
                <c:pt idx="2963">
                  <c:v>4.2826159649123193E-8</c:v>
                </c:pt>
                <c:pt idx="2964">
                  <c:v>4.2897982222222858E-8</c:v>
                </c:pt>
                <c:pt idx="2965">
                  <c:v>4.254527338983078E-8</c:v>
                </c:pt>
                <c:pt idx="2966">
                  <c:v>4.2509656181818571E-8</c:v>
                </c:pt>
                <c:pt idx="2967">
                  <c:v>4.2579076037736256E-8</c:v>
                </c:pt>
                <c:pt idx="2968">
                  <c:v>4.2515951525424155E-8</c:v>
                </c:pt>
                <c:pt idx="2969">
                  <c:v>4.2564170377358728E-8</c:v>
                </c:pt>
                <c:pt idx="2970">
                  <c:v>4.2505655636363951E-8</c:v>
                </c:pt>
                <c:pt idx="2971">
                  <c:v>4.2617241296296808E-8</c:v>
                </c:pt>
                <c:pt idx="2972">
                  <c:v>4.2525788461538537E-8</c:v>
                </c:pt>
                <c:pt idx="2973">
                  <c:v>4.2550396792452924E-8</c:v>
                </c:pt>
                <c:pt idx="2974">
                  <c:v>4.2552764509804343E-8</c:v>
                </c:pt>
                <c:pt idx="2975">
                  <c:v>4.2507162500000118E-8</c:v>
                </c:pt>
                <c:pt idx="2976">
                  <c:v>4.2541717358490936E-8</c:v>
                </c:pt>
                <c:pt idx="2977">
                  <c:v>4.2528439824561957E-8</c:v>
                </c:pt>
                <c:pt idx="2978">
                  <c:v>4.2547738947368851E-8</c:v>
                </c:pt>
                <c:pt idx="2979">
                  <c:v>4.2557056296296678E-8</c:v>
                </c:pt>
                <c:pt idx="2980">
                  <c:v>4.2574928363636703E-8</c:v>
                </c:pt>
                <c:pt idx="2981">
                  <c:v>4.2519278518518916E-8</c:v>
                </c:pt>
                <c:pt idx="2982">
                  <c:v>4.2520200727272994E-8</c:v>
                </c:pt>
                <c:pt idx="2983">
                  <c:v>4.2521942115384717E-8</c:v>
                </c:pt>
                <c:pt idx="2984">
                  <c:v>4.256519785714356E-8</c:v>
                </c:pt>
                <c:pt idx="2985">
                  <c:v>4.2496811698113804E-8</c:v>
                </c:pt>
                <c:pt idx="2986">
                  <c:v>4.2529202653061524E-8</c:v>
                </c:pt>
                <c:pt idx="2987">
                  <c:v>4.249742611111184E-8</c:v>
                </c:pt>
                <c:pt idx="2988">
                  <c:v>4.2514755789473854E-8</c:v>
                </c:pt>
                <c:pt idx="2989">
                  <c:v>4.2505868301886918E-8</c:v>
                </c:pt>
                <c:pt idx="2990">
                  <c:v>4.2524093333333866E-8</c:v>
                </c:pt>
                <c:pt idx="2991">
                  <c:v>4.2507000377358827E-8</c:v>
                </c:pt>
                <c:pt idx="2992">
                  <c:v>4.2518673076923605E-8</c:v>
                </c:pt>
                <c:pt idx="2993">
                  <c:v>4.2504634615385091E-8</c:v>
                </c:pt>
                <c:pt idx="2994">
                  <c:v>4.249713500000047E-8</c:v>
                </c:pt>
                <c:pt idx="2995">
                  <c:v>4.2469834444444953E-8</c:v>
                </c:pt>
                <c:pt idx="2996">
                  <c:v>4.24455965384619E-8</c:v>
                </c:pt>
                <c:pt idx="2997">
                  <c:v>4.2497055740741245E-8</c:v>
                </c:pt>
                <c:pt idx="2998">
                  <c:v>4.2458887358491028E-8</c:v>
                </c:pt>
                <c:pt idx="2999">
                  <c:v>4.2532746363636822E-8</c:v>
                </c:pt>
                <c:pt idx="3000">
                  <c:v>4.2445984035088131E-8</c:v>
                </c:pt>
                <c:pt idx="3001">
                  <c:v>4.2482260689655555E-8</c:v>
                </c:pt>
                <c:pt idx="3002">
                  <c:v>4.2476056603773906E-8</c:v>
                </c:pt>
                <c:pt idx="3003">
                  <c:v>4.2524547547169907E-8</c:v>
                </c:pt>
                <c:pt idx="3004">
                  <c:v>4.2447056481481771E-8</c:v>
                </c:pt>
                <c:pt idx="3005">
                  <c:v>4.2447036491228533E-8</c:v>
                </c:pt>
                <c:pt idx="3006">
                  <c:v>4.245274690909144E-8</c:v>
                </c:pt>
                <c:pt idx="3007">
                  <c:v>4.2456159298246019E-8</c:v>
                </c:pt>
                <c:pt idx="3008">
                  <c:v>4.2453538333333891E-8</c:v>
                </c:pt>
                <c:pt idx="3009">
                  <c:v>4.2391685740741412E-8</c:v>
                </c:pt>
                <c:pt idx="3010">
                  <c:v>4.2437473272727781E-8</c:v>
                </c:pt>
                <c:pt idx="3011">
                  <c:v>4.2399018600000368E-8</c:v>
                </c:pt>
                <c:pt idx="3012">
                  <c:v>4.2460396037736534E-8</c:v>
                </c:pt>
                <c:pt idx="3013">
                  <c:v>4.2470381272727617E-8</c:v>
                </c:pt>
                <c:pt idx="3014">
                  <c:v>4.2431268214286005E-8</c:v>
                </c:pt>
                <c:pt idx="3015">
                  <c:v>4.2455302075471922E-8</c:v>
                </c:pt>
                <c:pt idx="3016">
                  <c:v>4.2473054285714592E-8</c:v>
                </c:pt>
                <c:pt idx="3017">
                  <c:v>4.2426928363636879E-8</c:v>
                </c:pt>
                <c:pt idx="3018">
                  <c:v>4.2415389074074296E-8</c:v>
                </c:pt>
                <c:pt idx="3019">
                  <c:v>4.2380198214286104E-8</c:v>
                </c:pt>
                <c:pt idx="3020">
                  <c:v>4.2453352222222557E-8</c:v>
                </c:pt>
                <c:pt idx="3021">
                  <c:v>4.2443981320755062E-8</c:v>
                </c:pt>
                <c:pt idx="3022">
                  <c:v>4.2424278333333768E-8</c:v>
                </c:pt>
                <c:pt idx="3023">
                  <c:v>4.2468590892857611E-8</c:v>
                </c:pt>
                <c:pt idx="3024">
                  <c:v>4.2347518076923458E-8</c:v>
                </c:pt>
                <c:pt idx="3025">
                  <c:v>4.2419833518518983E-8</c:v>
                </c:pt>
                <c:pt idx="3026">
                  <c:v>4.2355301698113608E-8</c:v>
                </c:pt>
                <c:pt idx="3027">
                  <c:v>4.2384563090909447E-8</c:v>
                </c:pt>
                <c:pt idx="3028">
                  <c:v>4.2381685185185633E-8</c:v>
                </c:pt>
                <c:pt idx="3029">
                  <c:v>4.2446292352941849E-8</c:v>
                </c:pt>
                <c:pt idx="3030">
                  <c:v>4.2381773333333881E-8</c:v>
                </c:pt>
                <c:pt idx="3031">
                  <c:v>4.2417339821429279E-8</c:v>
                </c:pt>
                <c:pt idx="3032">
                  <c:v>4.2370018750000394E-8</c:v>
                </c:pt>
                <c:pt idx="3033">
                  <c:v>4.2362426666667183E-8</c:v>
                </c:pt>
                <c:pt idx="3034">
                  <c:v>4.2402200545454935E-8</c:v>
                </c:pt>
                <c:pt idx="3035">
                  <c:v>4.2456434716981797E-8</c:v>
                </c:pt>
                <c:pt idx="3036">
                  <c:v>4.2420536206897033E-8</c:v>
                </c:pt>
                <c:pt idx="3037">
                  <c:v>4.2434529019608331E-8</c:v>
                </c:pt>
                <c:pt idx="3038">
                  <c:v>4.2470881724138368E-8</c:v>
                </c:pt>
                <c:pt idx="3039">
                  <c:v>4.2451398275862122E-8</c:v>
                </c:pt>
                <c:pt idx="3040">
                  <c:v>4.2428985000000411E-8</c:v>
                </c:pt>
                <c:pt idx="3041">
                  <c:v>4.2449463888889177E-8</c:v>
                </c:pt>
                <c:pt idx="3042">
                  <c:v>4.2447565471698197E-8</c:v>
                </c:pt>
                <c:pt idx="3043">
                  <c:v>4.2432564363636955E-8</c:v>
                </c:pt>
                <c:pt idx="3044">
                  <c:v>4.2502094528302439E-8</c:v>
                </c:pt>
                <c:pt idx="3045">
                  <c:v>4.2485018750000346E-8</c:v>
                </c:pt>
                <c:pt idx="3046">
                  <c:v>4.2512564181818784E-8</c:v>
                </c:pt>
                <c:pt idx="3047">
                  <c:v>4.2513225849057211E-8</c:v>
                </c:pt>
                <c:pt idx="3048">
                  <c:v>4.2463722962963455E-8</c:v>
                </c:pt>
                <c:pt idx="3049">
                  <c:v>4.2479501551724522E-8</c:v>
                </c:pt>
                <c:pt idx="3050">
                  <c:v>4.2481340188679326E-8</c:v>
                </c:pt>
                <c:pt idx="3051">
                  <c:v>4.2524833703704009E-8</c:v>
                </c:pt>
                <c:pt idx="3052">
                  <c:v>4.2436625535714856E-8</c:v>
                </c:pt>
                <c:pt idx="3053">
                  <c:v>4.2491948596491558E-8</c:v>
                </c:pt>
                <c:pt idx="3054">
                  <c:v>4.2369264150944076E-8</c:v>
                </c:pt>
                <c:pt idx="3055">
                  <c:v>4.2442611666667092E-8</c:v>
                </c:pt>
                <c:pt idx="3056">
                  <c:v>4.2445554285714436E-8</c:v>
                </c:pt>
                <c:pt idx="3057">
                  <c:v>4.2434332745098515E-8</c:v>
                </c:pt>
                <c:pt idx="3058">
                  <c:v>4.242501888888913E-8</c:v>
                </c:pt>
                <c:pt idx="3059">
                  <c:v>4.2422471320755206E-8</c:v>
                </c:pt>
                <c:pt idx="3060">
                  <c:v>4.2466622830189397E-8</c:v>
                </c:pt>
                <c:pt idx="3061">
                  <c:v>4.244549056603801E-8</c:v>
                </c:pt>
                <c:pt idx="3062">
                  <c:v>4.2481654909091503E-8</c:v>
                </c:pt>
                <c:pt idx="3063">
                  <c:v>4.2514833703704077E-8</c:v>
                </c:pt>
                <c:pt idx="3064">
                  <c:v>4.2517340357143348E-8</c:v>
                </c:pt>
                <c:pt idx="3065">
                  <c:v>4.2436269821429265E-8</c:v>
                </c:pt>
                <c:pt idx="3066">
                  <c:v>4.2546056792452884E-8</c:v>
                </c:pt>
                <c:pt idx="3067">
                  <c:v>4.2419649259259642E-8</c:v>
                </c:pt>
                <c:pt idx="3068">
                  <c:v>4.2481091071429125E-8</c:v>
                </c:pt>
                <c:pt idx="3069">
                  <c:v>4.2487189622642014E-8</c:v>
                </c:pt>
                <c:pt idx="3070">
                  <c:v>4.245266075471754E-8</c:v>
                </c:pt>
                <c:pt idx="3071">
                  <c:v>4.2434170566038022E-8</c:v>
                </c:pt>
                <c:pt idx="3072">
                  <c:v>4.2456686491228704E-8</c:v>
                </c:pt>
                <c:pt idx="3073">
                  <c:v>4.2455210384615784E-8</c:v>
                </c:pt>
                <c:pt idx="3074">
                  <c:v>4.2429075660377402E-8</c:v>
                </c:pt>
                <c:pt idx="3075">
                  <c:v>4.2475389259259437E-8</c:v>
                </c:pt>
                <c:pt idx="3076">
                  <c:v>4.2432282641509941E-8</c:v>
                </c:pt>
                <c:pt idx="3077">
                  <c:v>4.2441773333333744E-8</c:v>
                </c:pt>
                <c:pt idx="3078">
                  <c:v>4.241692781818257E-8</c:v>
                </c:pt>
                <c:pt idx="3079">
                  <c:v>4.2411528301887126E-8</c:v>
                </c:pt>
                <c:pt idx="3080">
                  <c:v>4.2440746181818515E-8</c:v>
                </c:pt>
                <c:pt idx="3081">
                  <c:v>4.2468200363636854E-8</c:v>
                </c:pt>
                <c:pt idx="3082">
                  <c:v>4.245624490566088E-8</c:v>
                </c:pt>
                <c:pt idx="3083">
                  <c:v>4.247039603773634E-8</c:v>
                </c:pt>
                <c:pt idx="3084">
                  <c:v>4.2404483214286205E-8</c:v>
                </c:pt>
                <c:pt idx="3085">
                  <c:v>4.2487036140351421E-8</c:v>
                </c:pt>
                <c:pt idx="3086">
                  <c:v>4.2400607843137999E-8</c:v>
                </c:pt>
                <c:pt idx="3087">
                  <c:v>4.2457037192982947E-8</c:v>
                </c:pt>
                <c:pt idx="3088">
                  <c:v>4.2405655454545913E-8</c:v>
                </c:pt>
                <c:pt idx="3089">
                  <c:v>4.2376172115384916E-8</c:v>
                </c:pt>
                <c:pt idx="3090">
                  <c:v>4.2441783529412126E-8</c:v>
                </c:pt>
                <c:pt idx="3091">
                  <c:v>4.2421035762712036E-8</c:v>
                </c:pt>
                <c:pt idx="3092">
                  <c:v>4.2428095769231047E-8</c:v>
                </c:pt>
                <c:pt idx="3093">
                  <c:v>4.2394924528302548E-8</c:v>
                </c:pt>
                <c:pt idx="3094">
                  <c:v>4.2455983684210892E-8</c:v>
                </c:pt>
                <c:pt idx="3095">
                  <c:v>4.2405018750000394E-8</c:v>
                </c:pt>
                <c:pt idx="3096">
                  <c:v>4.2465402692307966E-8</c:v>
                </c:pt>
                <c:pt idx="3097">
                  <c:v>4.2423536666666996E-8</c:v>
                </c:pt>
                <c:pt idx="3098">
                  <c:v>4.242707647058858E-8</c:v>
                </c:pt>
                <c:pt idx="3099">
                  <c:v>4.2368382727273072E-8</c:v>
                </c:pt>
                <c:pt idx="3100">
                  <c:v>4.2417161071429114E-8</c:v>
                </c:pt>
                <c:pt idx="3101">
                  <c:v>4.2352612037037704E-8</c:v>
                </c:pt>
                <c:pt idx="3102">
                  <c:v>4.2454332352941765E-8</c:v>
                </c:pt>
                <c:pt idx="3103">
                  <c:v>4.2506382727272964E-8</c:v>
                </c:pt>
                <c:pt idx="3104">
                  <c:v>4.2495197678571836E-8</c:v>
                </c:pt>
                <c:pt idx="3105">
                  <c:v>4.249823392857215E-8</c:v>
                </c:pt>
                <c:pt idx="3106">
                  <c:v>4.2533908518518994E-8</c:v>
                </c:pt>
                <c:pt idx="3107">
                  <c:v>4.2522055925926466E-8</c:v>
                </c:pt>
                <c:pt idx="3108">
                  <c:v>4.2503947678571793E-8</c:v>
                </c:pt>
                <c:pt idx="3109">
                  <c:v>4.2557426666667041E-8</c:v>
                </c:pt>
                <c:pt idx="3110">
                  <c:v>4.2490733928572128E-8</c:v>
                </c:pt>
                <c:pt idx="3111">
                  <c:v>4.2491941923077453E-8</c:v>
                </c:pt>
                <c:pt idx="3112">
                  <c:v>4.2514661785714705E-8</c:v>
                </c:pt>
                <c:pt idx="3113">
                  <c:v>4.2502826491228523E-8</c:v>
                </c:pt>
                <c:pt idx="3114">
                  <c:v>4.2531129444444835E-8</c:v>
                </c:pt>
                <c:pt idx="3115">
                  <c:v>4.2541448163265323E-8</c:v>
                </c:pt>
                <c:pt idx="3116">
                  <c:v>4.2485983508772284E-8</c:v>
                </c:pt>
                <c:pt idx="3117">
                  <c:v>4.249633491228143E-8</c:v>
                </c:pt>
                <c:pt idx="3118">
                  <c:v>4.252058509433992E-8</c:v>
                </c:pt>
                <c:pt idx="3119">
                  <c:v>4.2488232857143567E-8</c:v>
                </c:pt>
                <c:pt idx="3120">
                  <c:v>4.2543110000000259E-8</c:v>
                </c:pt>
                <c:pt idx="3121">
                  <c:v>4.2451151320754826E-8</c:v>
                </c:pt>
                <c:pt idx="3122">
                  <c:v>4.2566433584906228E-8</c:v>
                </c:pt>
                <c:pt idx="3123">
                  <c:v>4.2457273921569152E-8</c:v>
                </c:pt>
                <c:pt idx="3124">
                  <c:v>4.2540803333333667E-8</c:v>
                </c:pt>
                <c:pt idx="3125">
                  <c:v>4.2467982222222787E-8</c:v>
                </c:pt>
                <c:pt idx="3126">
                  <c:v>4.2520018039216069E-8</c:v>
                </c:pt>
                <c:pt idx="3127">
                  <c:v>4.3394547358491028E-8</c:v>
                </c:pt>
                <c:pt idx="3128">
                  <c:v>4.2591501111111689E-8</c:v>
                </c:pt>
                <c:pt idx="3129">
                  <c:v>4.2597655636364036E-8</c:v>
                </c:pt>
                <c:pt idx="3130">
                  <c:v>4.2475760185185429E-8</c:v>
                </c:pt>
                <c:pt idx="3131">
                  <c:v>4.2513672115385079E-8</c:v>
                </c:pt>
                <c:pt idx="3132">
                  <c:v>4.2493352156863132E-8</c:v>
                </c:pt>
                <c:pt idx="3133">
                  <c:v>4.2523412142857528E-8</c:v>
                </c:pt>
                <c:pt idx="3134">
                  <c:v>4.2497611296297021E-8</c:v>
                </c:pt>
                <c:pt idx="3135">
                  <c:v>4.2518907962963434E-8</c:v>
                </c:pt>
                <c:pt idx="3136">
                  <c:v>4.2479126428571725E-8</c:v>
                </c:pt>
                <c:pt idx="3137">
                  <c:v>4.3078509622641873E-8</c:v>
                </c:pt>
                <c:pt idx="3138">
                  <c:v>4.2488481153846966E-8</c:v>
                </c:pt>
                <c:pt idx="3139">
                  <c:v>4.2470193333333823E-8</c:v>
                </c:pt>
                <c:pt idx="3140">
                  <c:v>4.2465490754717527E-8</c:v>
                </c:pt>
                <c:pt idx="3141">
                  <c:v>4.2531109090909324E-8</c:v>
                </c:pt>
                <c:pt idx="3142">
                  <c:v>4.2446871296296755E-8</c:v>
                </c:pt>
                <c:pt idx="3143">
                  <c:v>4.2543837272727607E-8</c:v>
                </c:pt>
                <c:pt idx="3144">
                  <c:v>4.250473603773648E-8</c:v>
                </c:pt>
                <c:pt idx="3145">
                  <c:v>4.2506983750000528E-8</c:v>
                </c:pt>
                <c:pt idx="3146">
                  <c:v>4.2514201090909579E-8</c:v>
                </c:pt>
                <c:pt idx="3147">
                  <c:v>4.2495113207547607E-8</c:v>
                </c:pt>
                <c:pt idx="3148">
                  <c:v>4.250844017543902E-8</c:v>
                </c:pt>
                <c:pt idx="3149">
                  <c:v>4.2522175686274513E-8</c:v>
                </c:pt>
                <c:pt idx="3150">
                  <c:v>4.2518842549019838E-8</c:v>
                </c:pt>
                <c:pt idx="3151">
                  <c:v>4.250168592592653E-8</c:v>
                </c:pt>
                <c:pt idx="3152">
                  <c:v>4.2509317017544268E-8</c:v>
                </c:pt>
                <c:pt idx="3153">
                  <c:v>4.2446750384615773E-8</c:v>
                </c:pt>
                <c:pt idx="3154">
                  <c:v>4.2488768750000337E-8</c:v>
                </c:pt>
                <c:pt idx="3155">
                  <c:v>4.246162625000059E-8</c:v>
                </c:pt>
                <c:pt idx="3156">
                  <c:v>4.2500962452830629E-8</c:v>
                </c:pt>
                <c:pt idx="3157">
                  <c:v>4.2501905660377404E-8</c:v>
                </c:pt>
                <c:pt idx="3158">
                  <c:v>4.2494674310345506E-8</c:v>
                </c:pt>
                <c:pt idx="3159">
                  <c:v>4.2533291636364178E-8</c:v>
                </c:pt>
                <c:pt idx="3160">
                  <c:v>4.2436382727273023E-8</c:v>
                </c:pt>
                <c:pt idx="3161">
                  <c:v>4.2493480000000698E-8</c:v>
                </c:pt>
                <c:pt idx="3162">
                  <c:v>4.2451949122807325E-8</c:v>
                </c:pt>
                <c:pt idx="3163">
                  <c:v>4.2539109636363908E-8</c:v>
                </c:pt>
                <c:pt idx="3164">
                  <c:v>4.2508769464285853E-8</c:v>
                </c:pt>
                <c:pt idx="3165">
                  <c:v>4.2500574259259667E-8</c:v>
                </c:pt>
                <c:pt idx="3166">
                  <c:v>4.2470383454545953E-8</c:v>
                </c:pt>
                <c:pt idx="3167">
                  <c:v>4.246805446428604E-8</c:v>
                </c:pt>
                <c:pt idx="3168">
                  <c:v>4.2483946785714519E-8</c:v>
                </c:pt>
                <c:pt idx="3169">
                  <c:v>4.2517188679245617E-8</c:v>
                </c:pt>
                <c:pt idx="3170">
                  <c:v>4.2546315555555841E-8</c:v>
                </c:pt>
                <c:pt idx="3171">
                  <c:v>4.2495708103448781E-8</c:v>
                </c:pt>
                <c:pt idx="3172">
                  <c:v>4.2545113584905745E-8</c:v>
                </c:pt>
                <c:pt idx="3173">
                  <c:v>4.2449473454545931E-8</c:v>
                </c:pt>
                <c:pt idx="3174">
                  <c:v>4.2514092962963404E-8</c:v>
                </c:pt>
                <c:pt idx="3175">
                  <c:v>4.2514019636364023E-8</c:v>
                </c:pt>
                <c:pt idx="3176">
                  <c:v>4.252853666666693E-8</c:v>
                </c:pt>
                <c:pt idx="3177">
                  <c:v>4.2569641698113628E-8</c:v>
                </c:pt>
                <c:pt idx="3178">
                  <c:v>4.2597519285714633E-8</c:v>
                </c:pt>
                <c:pt idx="3179">
                  <c:v>4.258131574074104E-8</c:v>
                </c:pt>
                <c:pt idx="3180">
                  <c:v>4.2524332941176931E-8</c:v>
                </c:pt>
                <c:pt idx="3181">
                  <c:v>4.2559483750000389E-8</c:v>
                </c:pt>
                <c:pt idx="3182">
                  <c:v>4.2537273921569143E-8</c:v>
                </c:pt>
                <c:pt idx="3183">
                  <c:v>4.2560927818182449E-8</c:v>
                </c:pt>
                <c:pt idx="3184">
                  <c:v>4.2519110000000331E-8</c:v>
                </c:pt>
                <c:pt idx="3185">
                  <c:v>4.2523896530612591E-8</c:v>
                </c:pt>
                <c:pt idx="3186">
                  <c:v>4.2552426851852458E-8</c:v>
                </c:pt>
                <c:pt idx="3187">
                  <c:v>4.2558411607143375E-8</c:v>
                </c:pt>
                <c:pt idx="3188">
                  <c:v>4.2535980961538969E-8</c:v>
                </c:pt>
                <c:pt idx="3189">
                  <c:v>4.2572340535714532E-8</c:v>
                </c:pt>
                <c:pt idx="3190">
                  <c:v>4.2499656181818666E-8</c:v>
                </c:pt>
                <c:pt idx="3191">
                  <c:v>4.2538590892857572E-8</c:v>
                </c:pt>
                <c:pt idx="3192">
                  <c:v>4.2510928727273023E-8</c:v>
                </c:pt>
                <c:pt idx="3193">
                  <c:v>4.2547566415094437E-8</c:v>
                </c:pt>
                <c:pt idx="3194">
                  <c:v>4.2559264716981509E-8</c:v>
                </c:pt>
                <c:pt idx="3195">
                  <c:v>4.2555868679245334E-8</c:v>
                </c:pt>
                <c:pt idx="3196">
                  <c:v>4.2528590535714641E-8</c:v>
                </c:pt>
                <c:pt idx="3197">
                  <c:v>4.2516201090909634E-8</c:v>
                </c:pt>
                <c:pt idx="3198">
                  <c:v>4.2489641886792879E-8</c:v>
                </c:pt>
                <c:pt idx="3199">
                  <c:v>4.2530390185185572E-8</c:v>
                </c:pt>
                <c:pt idx="3200">
                  <c:v>4.2563038301887202E-8</c:v>
                </c:pt>
                <c:pt idx="3201">
                  <c:v>4.2503722962963341E-8</c:v>
                </c:pt>
                <c:pt idx="3202">
                  <c:v>4.2541196274509832E-8</c:v>
                </c:pt>
                <c:pt idx="3203">
                  <c:v>4.2452340714286001E-8</c:v>
                </c:pt>
                <c:pt idx="3204">
                  <c:v>4.2528481346154235E-8</c:v>
                </c:pt>
                <c:pt idx="3205">
                  <c:v>4.2492327307692873E-8</c:v>
                </c:pt>
                <c:pt idx="3206">
                  <c:v>4.2486623018868583E-8</c:v>
                </c:pt>
                <c:pt idx="3207">
                  <c:v>4.2492876607143405E-8</c:v>
                </c:pt>
                <c:pt idx="3208">
                  <c:v>4.2487862941176952E-8</c:v>
                </c:pt>
                <c:pt idx="3209">
                  <c:v>4.2496916034483412E-8</c:v>
                </c:pt>
                <c:pt idx="3210">
                  <c:v>4.2509655636363909E-8</c:v>
                </c:pt>
                <c:pt idx="3211">
                  <c:v>4.2499264905660896E-8</c:v>
                </c:pt>
                <c:pt idx="3212">
                  <c:v>4.2476335087719632E-8</c:v>
                </c:pt>
                <c:pt idx="3213">
                  <c:v>4.2525312745098281E-8</c:v>
                </c:pt>
                <c:pt idx="3214">
                  <c:v>4.2472660566038168E-8</c:v>
                </c:pt>
                <c:pt idx="3215">
                  <c:v>4.2525376428571672E-8</c:v>
                </c:pt>
                <c:pt idx="3216">
                  <c:v>4.2475018750000228E-8</c:v>
                </c:pt>
                <c:pt idx="3217">
                  <c:v>4.2566173653846786E-8</c:v>
                </c:pt>
                <c:pt idx="3218">
                  <c:v>4.2530382727272944E-8</c:v>
                </c:pt>
                <c:pt idx="3219">
                  <c:v>4.2564093333333957E-8</c:v>
                </c:pt>
                <c:pt idx="3220">
                  <c:v>4.2513769464286011E-8</c:v>
                </c:pt>
                <c:pt idx="3221">
                  <c:v>4.2578132641509516E-8</c:v>
                </c:pt>
                <c:pt idx="3222">
                  <c:v>4.2515680188679652E-8</c:v>
                </c:pt>
                <c:pt idx="3223">
                  <c:v>4.2559110181818507E-8</c:v>
                </c:pt>
                <c:pt idx="3224">
                  <c:v>4.2552134230769679E-8</c:v>
                </c:pt>
                <c:pt idx="3225">
                  <c:v>4.2571750000000138E-8</c:v>
                </c:pt>
                <c:pt idx="3226">
                  <c:v>4.2584661250000552E-8</c:v>
                </c:pt>
                <c:pt idx="3227">
                  <c:v>4.2550928000000369E-8</c:v>
                </c:pt>
                <c:pt idx="3228">
                  <c:v>4.2626623396227008E-8</c:v>
                </c:pt>
                <c:pt idx="3229">
                  <c:v>4.2566626607143548E-8</c:v>
                </c:pt>
                <c:pt idx="3230">
                  <c:v>4.2546315185185437E-8</c:v>
                </c:pt>
                <c:pt idx="3231">
                  <c:v>4.2550774150943993E-8</c:v>
                </c:pt>
                <c:pt idx="3232">
                  <c:v>4.2585708965517519E-8</c:v>
                </c:pt>
                <c:pt idx="3233">
                  <c:v>4.2547566603773805E-8</c:v>
                </c:pt>
                <c:pt idx="3234">
                  <c:v>4.2530981153846941E-8</c:v>
                </c:pt>
                <c:pt idx="3235">
                  <c:v>4.2516564909091587E-8</c:v>
                </c:pt>
                <c:pt idx="3236">
                  <c:v>4.2522426851852458E-8</c:v>
                </c:pt>
                <c:pt idx="3237">
                  <c:v>4.2526365000000291E-8</c:v>
                </c:pt>
                <c:pt idx="3238">
                  <c:v>4.2539840714285816E-8</c:v>
                </c:pt>
                <c:pt idx="3239">
                  <c:v>4.2584662321429031E-8</c:v>
                </c:pt>
                <c:pt idx="3240">
                  <c:v>4.2493167777778044E-8</c:v>
                </c:pt>
                <c:pt idx="3241">
                  <c:v>4.2540575370370394E-8</c:v>
                </c:pt>
                <c:pt idx="3242">
                  <c:v>4.2537518750000379E-8</c:v>
                </c:pt>
                <c:pt idx="3243">
                  <c:v>4.2596490196079065E-8</c:v>
                </c:pt>
                <c:pt idx="3244">
                  <c:v>4.261538962962992E-8</c:v>
                </c:pt>
                <c:pt idx="3245">
                  <c:v>4.2648722592592592E-8</c:v>
                </c:pt>
                <c:pt idx="3246">
                  <c:v>4.2629830188679326E-8</c:v>
                </c:pt>
                <c:pt idx="3247">
                  <c:v>4.2585376250000373E-8</c:v>
                </c:pt>
                <c:pt idx="3248">
                  <c:v>4.2602611666667121E-8</c:v>
                </c:pt>
                <c:pt idx="3249">
                  <c:v>4.260131574074099E-8</c:v>
                </c:pt>
                <c:pt idx="3250">
                  <c:v>4.2638509811321206E-8</c:v>
                </c:pt>
                <c:pt idx="3251">
                  <c:v>4.2611130185185535E-8</c:v>
                </c:pt>
                <c:pt idx="3252">
                  <c:v>4.260370315789517E-8</c:v>
                </c:pt>
                <c:pt idx="3253">
                  <c:v>4.259501910714335E-8</c:v>
                </c:pt>
                <c:pt idx="3254">
                  <c:v>4.2580774150944021E-8</c:v>
                </c:pt>
                <c:pt idx="3255">
                  <c:v>4.2559483392857424E-8</c:v>
                </c:pt>
                <c:pt idx="3256">
                  <c:v>4.2656200545454873E-8</c:v>
                </c:pt>
                <c:pt idx="3257">
                  <c:v>4.2602746363636723E-8</c:v>
                </c:pt>
                <c:pt idx="3258">
                  <c:v>4.2631473272727597E-8</c:v>
                </c:pt>
                <c:pt idx="3259">
                  <c:v>4.258983709090939E-8</c:v>
                </c:pt>
                <c:pt idx="3260">
                  <c:v>4.2642327307692633E-8</c:v>
                </c:pt>
                <c:pt idx="3261">
                  <c:v>4.2613410892857612E-8</c:v>
                </c:pt>
                <c:pt idx="3262">
                  <c:v>4.2616322608696033E-8</c:v>
                </c:pt>
                <c:pt idx="3263">
                  <c:v>4.2657473272727633E-8</c:v>
                </c:pt>
                <c:pt idx="3264">
                  <c:v>4.2628589821429036E-8</c:v>
                </c:pt>
                <c:pt idx="3265">
                  <c:v>4.2612133269231266E-8</c:v>
                </c:pt>
                <c:pt idx="3266">
                  <c:v>4.2560207735849532E-8</c:v>
                </c:pt>
                <c:pt idx="3267">
                  <c:v>4.2571150754717115E-8</c:v>
                </c:pt>
                <c:pt idx="3268">
                  <c:v>4.2595301509434333E-8</c:v>
                </c:pt>
                <c:pt idx="3269">
                  <c:v>4.2580410784314108E-8</c:v>
                </c:pt>
                <c:pt idx="3270">
                  <c:v>4.2600912142857471E-8</c:v>
                </c:pt>
                <c:pt idx="3271">
                  <c:v>4.2616096862745759E-8</c:v>
                </c:pt>
                <c:pt idx="3272">
                  <c:v>4.2585759444444746E-8</c:v>
                </c:pt>
                <c:pt idx="3273">
                  <c:v>4.2578907407407747E-8</c:v>
                </c:pt>
                <c:pt idx="3274">
                  <c:v>4.2538018727272837E-8</c:v>
                </c:pt>
                <c:pt idx="3275">
                  <c:v>4.2583054285714651E-8</c:v>
                </c:pt>
                <c:pt idx="3276">
                  <c:v>4.255284886792462E-8</c:v>
                </c:pt>
                <c:pt idx="3277">
                  <c:v>4.2592283396227073E-8</c:v>
                </c:pt>
                <c:pt idx="3278">
                  <c:v>4.2571219000000303E-8</c:v>
                </c:pt>
                <c:pt idx="3279">
                  <c:v>4.2516019454546127E-8</c:v>
                </c:pt>
                <c:pt idx="3280">
                  <c:v>4.2527110000000347E-8</c:v>
                </c:pt>
                <c:pt idx="3281">
                  <c:v>4.2554920588235722E-8</c:v>
                </c:pt>
                <c:pt idx="3282">
                  <c:v>4.2561500370370536E-8</c:v>
                </c:pt>
                <c:pt idx="3283">
                  <c:v>4.2554358867924605E-8</c:v>
                </c:pt>
                <c:pt idx="3284">
                  <c:v>4.2569109818182172E-8</c:v>
                </c:pt>
                <c:pt idx="3285">
                  <c:v>4.2552426481482015E-8</c:v>
                </c:pt>
                <c:pt idx="3286">
                  <c:v>4.2591419400000469E-8</c:v>
                </c:pt>
                <c:pt idx="3287">
                  <c:v>4.2563837636364102E-8</c:v>
                </c:pt>
                <c:pt idx="3288">
                  <c:v>4.25793173684214E-8</c:v>
                </c:pt>
                <c:pt idx="3289">
                  <c:v>4.2556621698113865E-8</c:v>
                </c:pt>
                <c:pt idx="3290">
                  <c:v>4.2571019333333723E-8</c:v>
                </c:pt>
                <c:pt idx="3291">
                  <c:v>4.2501894166666985E-8</c:v>
                </c:pt>
                <c:pt idx="3292">
                  <c:v>4.2545655454545807E-8</c:v>
                </c:pt>
                <c:pt idx="3293">
                  <c:v>4.2567605344828129E-8</c:v>
                </c:pt>
                <c:pt idx="3294">
                  <c:v>4.2593095384615854E-8</c:v>
                </c:pt>
                <c:pt idx="3295">
                  <c:v>4.2565302452830571E-8</c:v>
                </c:pt>
                <c:pt idx="3296">
                  <c:v>4.2552697857143804E-8</c:v>
                </c:pt>
                <c:pt idx="3297">
                  <c:v>4.2548265087719427E-8</c:v>
                </c:pt>
                <c:pt idx="3298">
                  <c:v>4.2529833703703935E-8</c:v>
                </c:pt>
                <c:pt idx="3299">
                  <c:v>4.2593415094340134E-8</c:v>
                </c:pt>
                <c:pt idx="3300">
                  <c:v>4.2545944814815147E-8</c:v>
                </c:pt>
                <c:pt idx="3301">
                  <c:v>4.2575211153846786E-8</c:v>
                </c:pt>
                <c:pt idx="3302">
                  <c:v>4.2593167037037601E-8</c:v>
                </c:pt>
                <c:pt idx="3303">
                  <c:v>4.2550803333333751E-8</c:v>
                </c:pt>
                <c:pt idx="3304">
                  <c:v>4.2574920588235679E-8</c:v>
                </c:pt>
                <c:pt idx="3305">
                  <c:v>4.2543906851852297E-8</c:v>
                </c:pt>
                <c:pt idx="3306">
                  <c:v>4.2588564363636821E-8</c:v>
                </c:pt>
                <c:pt idx="3307">
                  <c:v>4.2661870740741112E-8</c:v>
                </c:pt>
                <c:pt idx="3308">
                  <c:v>4.2676089821429123E-8</c:v>
                </c:pt>
                <c:pt idx="3309">
                  <c:v>4.2643590357143339E-8</c:v>
                </c:pt>
                <c:pt idx="3310">
                  <c:v>4.2741151698113521E-8</c:v>
                </c:pt>
                <c:pt idx="3311">
                  <c:v>4.3356812264151005E-8</c:v>
                </c:pt>
                <c:pt idx="3312">
                  <c:v>4.2677000000000323E-8</c:v>
                </c:pt>
                <c:pt idx="3313">
                  <c:v>4.2653289038462013E-8</c:v>
                </c:pt>
                <c:pt idx="3314">
                  <c:v>4.2691871296296696E-8</c:v>
                </c:pt>
                <c:pt idx="3315">
                  <c:v>4.2612904038462133E-8</c:v>
                </c:pt>
                <c:pt idx="3316">
                  <c:v>4.2632426481481953E-8</c:v>
                </c:pt>
                <c:pt idx="3317">
                  <c:v>4.2631501296296695E-8</c:v>
                </c:pt>
                <c:pt idx="3318">
                  <c:v>4.2657656000000384E-8</c:v>
                </c:pt>
                <c:pt idx="3319">
                  <c:v>4.265168555555588E-8</c:v>
                </c:pt>
                <c:pt idx="3320">
                  <c:v>4.2640223469387846E-8</c:v>
                </c:pt>
                <c:pt idx="3321">
                  <c:v>4.266144785714353E-8</c:v>
                </c:pt>
                <c:pt idx="3322">
                  <c:v>4.2658907777777897E-8</c:v>
                </c:pt>
                <c:pt idx="3323">
                  <c:v>4.2726245471698438E-8</c:v>
                </c:pt>
                <c:pt idx="3324">
                  <c:v>4.2630208490566317E-8</c:v>
                </c:pt>
                <c:pt idx="3325">
                  <c:v>4.2681883559322401E-8</c:v>
                </c:pt>
                <c:pt idx="3326">
                  <c:v>4.2653947857143469E-8</c:v>
                </c:pt>
                <c:pt idx="3327">
                  <c:v>4.2716219400000619E-8</c:v>
                </c:pt>
                <c:pt idx="3328">
                  <c:v>4.2652018545454784E-8</c:v>
                </c:pt>
                <c:pt idx="3329">
                  <c:v>4.2647943773584911E-8</c:v>
                </c:pt>
                <c:pt idx="3330">
                  <c:v>4.2703981698113888E-8</c:v>
                </c:pt>
                <c:pt idx="3331">
                  <c:v>4.2675457894737234E-8</c:v>
                </c:pt>
                <c:pt idx="3332">
                  <c:v>4.2693538148148805E-8</c:v>
                </c:pt>
                <c:pt idx="3333">
                  <c:v>4.2631500740741092E-8</c:v>
                </c:pt>
                <c:pt idx="3334">
                  <c:v>4.2656686111111752E-8</c:v>
                </c:pt>
                <c:pt idx="3335">
                  <c:v>4.2649655636363717E-8</c:v>
                </c:pt>
                <c:pt idx="3336">
                  <c:v>4.2621528679245446E-8</c:v>
                </c:pt>
                <c:pt idx="3337">
                  <c:v>4.2655019642857134E-8</c:v>
                </c:pt>
                <c:pt idx="3338">
                  <c:v>4.2674927818182333E-8</c:v>
                </c:pt>
                <c:pt idx="3339">
                  <c:v>4.2649126964285806E-8</c:v>
                </c:pt>
                <c:pt idx="3340">
                  <c:v>4.2663981509434481E-8</c:v>
                </c:pt>
                <c:pt idx="3341">
                  <c:v>4.2624442500000134E-8</c:v>
                </c:pt>
                <c:pt idx="3342">
                  <c:v>4.2695984035088223E-8</c:v>
                </c:pt>
                <c:pt idx="3343">
                  <c:v>4.2621906415094438E-8</c:v>
                </c:pt>
                <c:pt idx="3344">
                  <c:v>4.2678254705882445E-8</c:v>
                </c:pt>
                <c:pt idx="3345">
                  <c:v>4.2629304285714426E-8</c:v>
                </c:pt>
                <c:pt idx="3346">
                  <c:v>4.2699656000000379E-8</c:v>
                </c:pt>
                <c:pt idx="3347">
                  <c:v>4.2620019622641945E-8</c:v>
                </c:pt>
                <c:pt idx="3348">
                  <c:v>4.2645107192982474E-8</c:v>
                </c:pt>
                <c:pt idx="3349">
                  <c:v>4.2662341250000479E-8</c:v>
                </c:pt>
                <c:pt idx="3350">
                  <c:v>4.2704755964912652E-8</c:v>
                </c:pt>
                <c:pt idx="3351">
                  <c:v>4.2685204074074276E-8</c:v>
                </c:pt>
                <c:pt idx="3352">
                  <c:v>4.2648480576923411E-8</c:v>
                </c:pt>
                <c:pt idx="3353">
                  <c:v>4.2642426481481872E-8</c:v>
                </c:pt>
                <c:pt idx="3354">
                  <c:v>4.2604358867924595E-8</c:v>
                </c:pt>
                <c:pt idx="3355">
                  <c:v>4.2678382363636528E-8</c:v>
                </c:pt>
                <c:pt idx="3356">
                  <c:v>4.2624359245283255E-8</c:v>
                </c:pt>
                <c:pt idx="3357">
                  <c:v>4.2619057884615807E-8</c:v>
                </c:pt>
                <c:pt idx="3358">
                  <c:v>4.2591090714286132E-8</c:v>
                </c:pt>
                <c:pt idx="3359">
                  <c:v>4.2682094905660956E-8</c:v>
                </c:pt>
                <c:pt idx="3360">
                  <c:v>4.2593907592593042E-8</c:v>
                </c:pt>
                <c:pt idx="3361">
                  <c:v>4.2623603962264448E-8</c:v>
                </c:pt>
                <c:pt idx="3362">
                  <c:v>4.2705403076923605E-8</c:v>
                </c:pt>
                <c:pt idx="3363">
                  <c:v>4.2593288461538905E-8</c:v>
                </c:pt>
                <c:pt idx="3364">
                  <c:v>4.2626172884615683E-8</c:v>
                </c:pt>
                <c:pt idx="3365">
                  <c:v>4.2594169811321286E-8</c:v>
                </c:pt>
                <c:pt idx="3366">
                  <c:v>4.2640389074074102E-8</c:v>
                </c:pt>
                <c:pt idx="3367">
                  <c:v>4.2601557115384828E-8</c:v>
                </c:pt>
                <c:pt idx="3368">
                  <c:v>4.2608450196078755E-8</c:v>
                </c:pt>
                <c:pt idx="3369">
                  <c:v>4.2598537407407897E-8</c:v>
                </c:pt>
                <c:pt idx="3370">
                  <c:v>4.2645633157895077E-8</c:v>
                </c:pt>
                <c:pt idx="3371">
                  <c:v>4.2595574444444934E-8</c:v>
                </c:pt>
                <c:pt idx="3372">
                  <c:v>4.2649110545454525E-8</c:v>
                </c:pt>
                <c:pt idx="3373">
                  <c:v>4.2605404038462012E-8</c:v>
                </c:pt>
                <c:pt idx="3374">
                  <c:v>4.2626805178571535E-8</c:v>
                </c:pt>
                <c:pt idx="3375">
                  <c:v>4.2642746181818506E-8</c:v>
                </c:pt>
                <c:pt idx="3376">
                  <c:v>4.2627425925926524E-8</c:v>
                </c:pt>
                <c:pt idx="3377">
                  <c:v>4.263001886792488E-8</c:v>
                </c:pt>
                <c:pt idx="3378">
                  <c:v>4.2625574259259531E-8</c:v>
                </c:pt>
                <c:pt idx="3379">
                  <c:v>4.2592903269231337E-8</c:v>
                </c:pt>
                <c:pt idx="3380">
                  <c:v>4.2578721481481857E-8</c:v>
                </c:pt>
                <c:pt idx="3381">
                  <c:v>4.261605603773645E-8</c:v>
                </c:pt>
                <c:pt idx="3382">
                  <c:v>4.258133962264197E-8</c:v>
                </c:pt>
                <c:pt idx="3383">
                  <c:v>4.2682650350877655E-8</c:v>
                </c:pt>
                <c:pt idx="3384">
                  <c:v>4.2603226415094703E-8</c:v>
                </c:pt>
                <c:pt idx="3385">
                  <c:v>4.265982711538484E-8</c:v>
                </c:pt>
                <c:pt idx="3386">
                  <c:v>4.2612283584906153E-8</c:v>
                </c:pt>
                <c:pt idx="3387">
                  <c:v>4.2630375714285827E-8</c:v>
                </c:pt>
                <c:pt idx="3388">
                  <c:v>4.2615704901961195E-8</c:v>
                </c:pt>
                <c:pt idx="3389">
                  <c:v>4.2604126250000374E-8</c:v>
                </c:pt>
                <c:pt idx="3390">
                  <c:v>4.2611570172414106E-8</c:v>
                </c:pt>
                <c:pt idx="3391">
                  <c:v>4.2587774489796396E-8</c:v>
                </c:pt>
                <c:pt idx="3392">
                  <c:v>4.265492890909131E-8</c:v>
                </c:pt>
                <c:pt idx="3393">
                  <c:v>4.2560881551724603E-8</c:v>
                </c:pt>
                <c:pt idx="3394">
                  <c:v>4.2601060208333734E-8</c:v>
                </c:pt>
                <c:pt idx="3395">
                  <c:v>4.2592241481481978E-8</c:v>
                </c:pt>
                <c:pt idx="3396">
                  <c:v>4.2627982222222605E-8</c:v>
                </c:pt>
                <c:pt idx="3397">
                  <c:v>4.2588288076923492E-8</c:v>
                </c:pt>
                <c:pt idx="3398">
                  <c:v>4.2589406734694119E-8</c:v>
                </c:pt>
                <c:pt idx="3399">
                  <c:v>4.2564093148148871E-8</c:v>
                </c:pt>
                <c:pt idx="3400">
                  <c:v>4.2579833888889144E-8</c:v>
                </c:pt>
                <c:pt idx="3401">
                  <c:v>4.2604405438596912E-8</c:v>
                </c:pt>
                <c:pt idx="3402">
                  <c:v>4.2600574629629972E-8</c:v>
                </c:pt>
                <c:pt idx="3403">
                  <c:v>4.2609126428571694E-8</c:v>
                </c:pt>
                <c:pt idx="3404">
                  <c:v>4.2626159298245921E-8</c:v>
                </c:pt>
                <c:pt idx="3405">
                  <c:v>4.2627943396226774E-8</c:v>
                </c:pt>
                <c:pt idx="3406">
                  <c:v>4.2627943207547571E-8</c:v>
                </c:pt>
                <c:pt idx="3407">
                  <c:v>4.2560197142857571E-8</c:v>
                </c:pt>
                <c:pt idx="3408">
                  <c:v>4.2620928181818546E-8</c:v>
                </c:pt>
                <c:pt idx="3409">
                  <c:v>4.2630204444444968E-8</c:v>
                </c:pt>
                <c:pt idx="3410">
                  <c:v>4.2558419600000342E-8</c:v>
                </c:pt>
                <c:pt idx="3411">
                  <c:v>4.2602746181818573E-8</c:v>
                </c:pt>
                <c:pt idx="3412">
                  <c:v>4.2609111090909214E-8</c:v>
                </c:pt>
                <c:pt idx="3413">
                  <c:v>4.263359035714346E-8</c:v>
                </c:pt>
                <c:pt idx="3414">
                  <c:v>4.2600204814815285E-8</c:v>
                </c:pt>
                <c:pt idx="3415">
                  <c:v>4.2617612222222773E-8</c:v>
                </c:pt>
                <c:pt idx="3416">
                  <c:v>4.259869849056649E-8</c:v>
                </c:pt>
                <c:pt idx="3417">
                  <c:v>4.259059615384689E-8</c:v>
                </c:pt>
                <c:pt idx="3418">
                  <c:v>4.2634169811321152E-8</c:v>
                </c:pt>
                <c:pt idx="3419">
                  <c:v>4.2664662321429042E-8</c:v>
                </c:pt>
                <c:pt idx="3420">
                  <c:v>4.2624840714285714E-8</c:v>
                </c:pt>
                <c:pt idx="3421">
                  <c:v>4.2652797037037663E-8</c:v>
                </c:pt>
                <c:pt idx="3422">
                  <c:v>4.2686500925926506E-8</c:v>
                </c:pt>
                <c:pt idx="3423">
                  <c:v>4.2636382545454829E-8</c:v>
                </c:pt>
                <c:pt idx="3424">
                  <c:v>4.2676383090909364E-8</c:v>
                </c:pt>
                <c:pt idx="3425">
                  <c:v>4.2675019074074083E-8</c:v>
                </c:pt>
                <c:pt idx="3426">
                  <c:v>4.2708480961539118E-8</c:v>
                </c:pt>
                <c:pt idx="3427">
                  <c:v>4.2662095283019253E-8</c:v>
                </c:pt>
                <c:pt idx="3428">
                  <c:v>4.2641804821428964E-8</c:v>
                </c:pt>
                <c:pt idx="3429">
                  <c:v>4.2638790701754536E-8</c:v>
                </c:pt>
                <c:pt idx="3430">
                  <c:v>4.2658537777777846E-8</c:v>
                </c:pt>
                <c:pt idx="3431">
                  <c:v>4.2644404210526827E-8</c:v>
                </c:pt>
                <c:pt idx="3432">
                  <c:v>4.261365490909158E-8</c:v>
                </c:pt>
                <c:pt idx="3433">
                  <c:v>4.2617611666667091E-8</c:v>
                </c:pt>
                <c:pt idx="3434">
                  <c:v>4.2597982592592988E-8</c:v>
                </c:pt>
                <c:pt idx="3435">
                  <c:v>4.2666915172414162E-8</c:v>
                </c:pt>
                <c:pt idx="3436">
                  <c:v>4.2623744705882453E-8</c:v>
                </c:pt>
                <c:pt idx="3437">
                  <c:v>4.2610574629630056E-8</c:v>
                </c:pt>
                <c:pt idx="3438">
                  <c:v>4.2607836727272998E-8</c:v>
                </c:pt>
                <c:pt idx="3439">
                  <c:v>4.2655211538461946E-8</c:v>
                </c:pt>
                <c:pt idx="3440">
                  <c:v>4.2625491132075902E-8</c:v>
                </c:pt>
                <c:pt idx="3441">
                  <c:v>4.2647109818182115E-8</c:v>
                </c:pt>
                <c:pt idx="3442">
                  <c:v>4.2598200909091511E-8</c:v>
                </c:pt>
                <c:pt idx="3443">
                  <c:v>4.2590018703704039E-8</c:v>
                </c:pt>
                <c:pt idx="3444">
                  <c:v>4.2598907592593008E-8</c:v>
                </c:pt>
                <c:pt idx="3445">
                  <c:v>4.2664463518518984E-8</c:v>
                </c:pt>
                <c:pt idx="3446">
                  <c:v>4.2610019215686781E-8</c:v>
                </c:pt>
                <c:pt idx="3447">
                  <c:v>4.2628564363636741E-8</c:v>
                </c:pt>
                <c:pt idx="3448">
                  <c:v>4.2574228771929905E-8</c:v>
                </c:pt>
                <c:pt idx="3449">
                  <c:v>4.2626382363636727E-8</c:v>
                </c:pt>
                <c:pt idx="3450">
                  <c:v>4.2660200909091429E-8</c:v>
                </c:pt>
                <c:pt idx="3451">
                  <c:v>4.2619493157895234E-8</c:v>
                </c:pt>
                <c:pt idx="3452">
                  <c:v>4.2668564363636813E-8</c:v>
                </c:pt>
                <c:pt idx="3453">
                  <c:v>4.2559141403508946E-8</c:v>
                </c:pt>
                <c:pt idx="3454">
                  <c:v>4.2667518750000414E-8</c:v>
                </c:pt>
                <c:pt idx="3455">
                  <c:v>4.2629463703703937E-8</c:v>
                </c:pt>
                <c:pt idx="3456">
                  <c:v>4.2592903653846915E-8</c:v>
                </c:pt>
                <c:pt idx="3457">
                  <c:v>4.2591090357143498E-8</c:v>
                </c:pt>
                <c:pt idx="3458">
                  <c:v>4.2621836727272815E-8</c:v>
                </c:pt>
                <c:pt idx="3459">
                  <c:v>4.2643744509804037E-8</c:v>
                </c:pt>
                <c:pt idx="3460">
                  <c:v>4.2652088275862146E-8</c:v>
                </c:pt>
                <c:pt idx="3461">
                  <c:v>4.2639057500000191E-8</c:v>
                </c:pt>
                <c:pt idx="3462">
                  <c:v>4.2644927636363971E-8</c:v>
                </c:pt>
                <c:pt idx="3463">
                  <c:v>4.2610721052632302E-8</c:v>
                </c:pt>
                <c:pt idx="3464">
                  <c:v>4.2550803333333751E-8</c:v>
                </c:pt>
                <c:pt idx="3465">
                  <c:v>4.2704834259259756E-8</c:v>
                </c:pt>
                <c:pt idx="3466">
                  <c:v>4.2629452830189005E-8</c:v>
                </c:pt>
                <c:pt idx="3467">
                  <c:v>4.263109035714343E-8</c:v>
                </c:pt>
                <c:pt idx="3468">
                  <c:v>4.2620585283019038E-8</c:v>
                </c:pt>
                <c:pt idx="3469">
                  <c:v>4.2634734905660901E-8</c:v>
                </c:pt>
                <c:pt idx="3470">
                  <c:v>4.2617797037037663E-8</c:v>
                </c:pt>
                <c:pt idx="3471">
                  <c:v>4.2646928909091334E-8</c:v>
                </c:pt>
                <c:pt idx="3472">
                  <c:v>4.2649648518518533E-8</c:v>
                </c:pt>
                <c:pt idx="3473">
                  <c:v>4.2610375535714537E-8</c:v>
                </c:pt>
                <c:pt idx="3474">
                  <c:v>4.2597377735849568E-8</c:v>
                </c:pt>
                <c:pt idx="3475">
                  <c:v>4.2594381636364057E-8</c:v>
                </c:pt>
                <c:pt idx="3476">
                  <c:v>4.2596382727273079E-8</c:v>
                </c:pt>
                <c:pt idx="3477">
                  <c:v>4.2617056481481825E-8</c:v>
                </c:pt>
                <c:pt idx="3478">
                  <c:v>4.2668288076923484E-8</c:v>
                </c:pt>
                <c:pt idx="3479">
                  <c:v>4.2628672884615805E-8</c:v>
                </c:pt>
                <c:pt idx="3480">
                  <c:v>4.2624833703703937E-8</c:v>
                </c:pt>
                <c:pt idx="3481">
                  <c:v>4.2579430980392572E-8</c:v>
                </c:pt>
                <c:pt idx="3482">
                  <c:v>4.2628887358490917E-8</c:v>
                </c:pt>
                <c:pt idx="3483">
                  <c:v>4.258687092592655E-8</c:v>
                </c:pt>
                <c:pt idx="3484">
                  <c:v>4.2581194901961179E-8</c:v>
                </c:pt>
                <c:pt idx="3485">
                  <c:v>4.2612746181818637E-8</c:v>
                </c:pt>
                <c:pt idx="3486">
                  <c:v>4.3093291818182526E-8</c:v>
                </c:pt>
                <c:pt idx="3487">
                  <c:v>4.2592057037037684E-8</c:v>
                </c:pt>
                <c:pt idx="3488">
                  <c:v>4.2613837090909523E-8</c:v>
                </c:pt>
                <c:pt idx="3489">
                  <c:v>4.2581365384615516E-8</c:v>
                </c:pt>
                <c:pt idx="3490">
                  <c:v>4.2600208490566137E-8</c:v>
                </c:pt>
                <c:pt idx="3491">
                  <c:v>4.2647473818182237E-8</c:v>
                </c:pt>
                <c:pt idx="3492">
                  <c:v>4.2607875714285835E-8</c:v>
                </c:pt>
                <c:pt idx="3493">
                  <c:v>4.2625574814815193E-8</c:v>
                </c:pt>
                <c:pt idx="3494">
                  <c:v>4.2586129814815321E-8</c:v>
                </c:pt>
                <c:pt idx="3495">
                  <c:v>4.2615808596491475E-8</c:v>
                </c:pt>
                <c:pt idx="3496">
                  <c:v>4.2610389444444882E-8</c:v>
                </c:pt>
                <c:pt idx="3497">
                  <c:v>4.2613865000000311E-8</c:v>
                </c:pt>
                <c:pt idx="3498">
                  <c:v>4.2571447857143422E-8</c:v>
                </c:pt>
                <c:pt idx="3499">
                  <c:v>4.2584661428571952E-8</c:v>
                </c:pt>
                <c:pt idx="3500">
                  <c:v>4.2567189245283494E-8</c:v>
                </c:pt>
                <c:pt idx="3501">
                  <c:v>4.2612927636364153E-8</c:v>
                </c:pt>
                <c:pt idx="3502">
                  <c:v>4.2627241666666919E-8</c:v>
                </c:pt>
                <c:pt idx="3503">
                  <c:v>4.2550759444444826E-8</c:v>
                </c:pt>
                <c:pt idx="3504">
                  <c:v>4.2606818800000411E-8</c:v>
                </c:pt>
                <c:pt idx="3505">
                  <c:v>4.2635019107143243E-8</c:v>
                </c:pt>
                <c:pt idx="3506">
                  <c:v>4.2612326730769605E-8</c:v>
                </c:pt>
                <c:pt idx="3507">
                  <c:v>4.2582518461538893E-8</c:v>
                </c:pt>
                <c:pt idx="3508">
                  <c:v>4.2599825769230938E-8</c:v>
                </c:pt>
                <c:pt idx="3509">
                  <c:v>4.2588122068965532E-8</c:v>
                </c:pt>
                <c:pt idx="3510">
                  <c:v>4.2623225849057084E-8</c:v>
                </c:pt>
                <c:pt idx="3511">
                  <c:v>4.2560204259259696E-8</c:v>
                </c:pt>
                <c:pt idx="3512">
                  <c:v>4.258948267857156E-8</c:v>
                </c:pt>
                <c:pt idx="3513">
                  <c:v>4.2573635106383468E-8</c:v>
                </c:pt>
                <c:pt idx="3514">
                  <c:v>4.2592928363636955E-8</c:v>
                </c:pt>
                <c:pt idx="3515">
                  <c:v>4.2628122586206934E-8</c:v>
                </c:pt>
                <c:pt idx="3516">
                  <c:v>4.2610803725490526E-8</c:v>
                </c:pt>
                <c:pt idx="3517">
                  <c:v>4.2567473272727756E-8</c:v>
                </c:pt>
                <c:pt idx="3518">
                  <c:v>4.2620018653846582E-8</c:v>
                </c:pt>
                <c:pt idx="3519">
                  <c:v>4.2583480576923589E-8</c:v>
                </c:pt>
                <c:pt idx="3520">
                  <c:v>4.2609818199999994E-8</c:v>
                </c:pt>
                <c:pt idx="3521">
                  <c:v>4.264931789473716E-8</c:v>
                </c:pt>
                <c:pt idx="3522">
                  <c:v>4.2621110181818465E-8</c:v>
                </c:pt>
                <c:pt idx="3523">
                  <c:v>4.2632876530612608E-8</c:v>
                </c:pt>
                <c:pt idx="3524">
                  <c:v>4.2633603962264526E-8</c:v>
                </c:pt>
                <c:pt idx="3525">
                  <c:v>4.2608509245283384E-8</c:v>
                </c:pt>
                <c:pt idx="3526">
                  <c:v>4.2617903653846831E-8</c:v>
                </c:pt>
                <c:pt idx="3527">
                  <c:v>4.264077415094387E-8</c:v>
                </c:pt>
                <c:pt idx="3528">
                  <c:v>4.261859071428607E-8</c:v>
                </c:pt>
                <c:pt idx="3529">
                  <c:v>4.2595211538462044E-8</c:v>
                </c:pt>
                <c:pt idx="3530">
                  <c:v>4.2634746545454737E-8</c:v>
                </c:pt>
                <c:pt idx="3531">
                  <c:v>4.2620734107143364E-8</c:v>
                </c:pt>
                <c:pt idx="3532">
                  <c:v>4.2585219400000233E-8</c:v>
                </c:pt>
                <c:pt idx="3533">
                  <c:v>4.2629833333333731E-8</c:v>
                </c:pt>
                <c:pt idx="3534">
                  <c:v>4.2620819400000126E-8</c:v>
                </c:pt>
                <c:pt idx="3535">
                  <c:v>4.2619635000000443E-8</c:v>
                </c:pt>
                <c:pt idx="3536">
                  <c:v>4.2655117843137709E-8</c:v>
                </c:pt>
                <c:pt idx="3537">
                  <c:v>4.2649278888889017E-8</c:v>
                </c:pt>
                <c:pt idx="3538">
                  <c:v>4.2647426851852308E-8</c:v>
                </c:pt>
                <c:pt idx="3539">
                  <c:v>4.2600759444444829E-8</c:v>
                </c:pt>
                <c:pt idx="3540">
                  <c:v>4.333650111111176E-8</c:v>
                </c:pt>
                <c:pt idx="3541">
                  <c:v>4.2813352941177001E-8</c:v>
                </c:pt>
                <c:pt idx="3542">
                  <c:v>4.2691871666666927E-8</c:v>
                </c:pt>
                <c:pt idx="3543">
                  <c:v>4.2679110545454526E-8</c:v>
                </c:pt>
                <c:pt idx="3544">
                  <c:v>4.2655282807017937E-8</c:v>
                </c:pt>
                <c:pt idx="3545">
                  <c:v>4.2650204814815321E-8</c:v>
                </c:pt>
                <c:pt idx="3546">
                  <c:v>4.2682960588235754E-8</c:v>
                </c:pt>
                <c:pt idx="3547">
                  <c:v>4.2623233571429002E-8</c:v>
                </c:pt>
                <c:pt idx="3548">
                  <c:v>4.2645204814815157E-8</c:v>
                </c:pt>
                <c:pt idx="3549">
                  <c:v>4.2626382909091355E-8</c:v>
                </c:pt>
                <c:pt idx="3550">
                  <c:v>4.2617327115385017E-8</c:v>
                </c:pt>
                <c:pt idx="3551">
                  <c:v>4.2662612037037646E-8</c:v>
                </c:pt>
                <c:pt idx="3552">
                  <c:v>4.2629442115384634E-8</c:v>
                </c:pt>
                <c:pt idx="3553">
                  <c:v>4.2631528867924773E-8</c:v>
                </c:pt>
                <c:pt idx="3554">
                  <c:v>4.261284886792484E-8</c:v>
                </c:pt>
                <c:pt idx="3555">
                  <c:v>4.264923509803945E-8</c:v>
                </c:pt>
                <c:pt idx="3556">
                  <c:v>4.2579441730769435E-8</c:v>
                </c:pt>
                <c:pt idx="3557">
                  <c:v>4.2686499259259718E-8</c:v>
                </c:pt>
                <c:pt idx="3558">
                  <c:v>4.2648382727272734E-8</c:v>
                </c:pt>
                <c:pt idx="3559">
                  <c:v>4.2639304642857382E-8</c:v>
                </c:pt>
                <c:pt idx="3560">
                  <c:v>4.2635292363636768E-8</c:v>
                </c:pt>
                <c:pt idx="3561">
                  <c:v>4.2595019074074297E-8</c:v>
                </c:pt>
                <c:pt idx="3562">
                  <c:v>4.2594546415094537E-8</c:v>
                </c:pt>
                <c:pt idx="3563">
                  <c:v>4.2604303877551282E-8</c:v>
                </c:pt>
                <c:pt idx="3564">
                  <c:v>4.2605203148148648E-8</c:v>
                </c:pt>
                <c:pt idx="3565">
                  <c:v>4.2577240370370525E-8</c:v>
                </c:pt>
                <c:pt idx="3566">
                  <c:v>4.2621743620689713E-8</c:v>
                </c:pt>
                <c:pt idx="3567">
                  <c:v>4.2591501111111649E-8</c:v>
                </c:pt>
                <c:pt idx="3568">
                  <c:v>4.2626200727273022E-8</c:v>
                </c:pt>
                <c:pt idx="3569">
                  <c:v>4.2587611296296918E-8</c:v>
                </c:pt>
                <c:pt idx="3570">
                  <c:v>4.2657778448275961E-8</c:v>
                </c:pt>
                <c:pt idx="3571">
                  <c:v>4.2625389814815064E-8</c:v>
                </c:pt>
                <c:pt idx="3572">
                  <c:v>4.2663110363636821E-8</c:v>
                </c:pt>
                <c:pt idx="3573">
                  <c:v>4.2639649074074104E-8</c:v>
                </c:pt>
                <c:pt idx="3574">
                  <c:v>4.2681587843137829E-8</c:v>
                </c:pt>
                <c:pt idx="3575">
                  <c:v>4.264598134615411E-8</c:v>
                </c:pt>
                <c:pt idx="3576">
                  <c:v>4.2655313921568952E-8</c:v>
                </c:pt>
                <c:pt idx="3577">
                  <c:v>4.2659648703703835E-8</c:v>
                </c:pt>
                <c:pt idx="3578">
                  <c:v>4.2681173653846592E-8</c:v>
                </c:pt>
                <c:pt idx="3579">
                  <c:v>4.2660555178571527E-8</c:v>
                </c:pt>
                <c:pt idx="3580">
                  <c:v>4.2655491132075903E-8</c:v>
                </c:pt>
                <c:pt idx="3581">
                  <c:v>4.2672928545454825E-8</c:v>
                </c:pt>
                <c:pt idx="3582">
                  <c:v>4.2638419600000393E-8</c:v>
                </c:pt>
                <c:pt idx="3583">
                  <c:v>4.2724405263158114E-8</c:v>
                </c:pt>
                <c:pt idx="3584">
                  <c:v>4.2640397169811704E-8</c:v>
                </c:pt>
                <c:pt idx="3585">
                  <c:v>4.2707056481481914E-8</c:v>
                </c:pt>
                <c:pt idx="3586">
                  <c:v>4.265737811320781E-8</c:v>
                </c:pt>
                <c:pt idx="3587">
                  <c:v>4.2666558269231023E-8</c:v>
                </c:pt>
                <c:pt idx="3588">
                  <c:v>4.2660574444444921E-8</c:v>
                </c:pt>
                <c:pt idx="3589">
                  <c:v>4.2692283584906151E-8</c:v>
                </c:pt>
                <c:pt idx="3590">
                  <c:v>4.2682568235294431E-8</c:v>
                </c:pt>
                <c:pt idx="3591">
                  <c:v>4.267688274509833E-8</c:v>
                </c:pt>
                <c:pt idx="3592">
                  <c:v>4.2645292363636561E-8</c:v>
                </c:pt>
                <c:pt idx="3593">
                  <c:v>4.2627797777777953E-8</c:v>
                </c:pt>
                <c:pt idx="3594">
                  <c:v>4.2650733392857435E-8</c:v>
                </c:pt>
                <c:pt idx="3595">
                  <c:v>4.2632562203390056E-8</c:v>
                </c:pt>
                <c:pt idx="3596">
                  <c:v>4.2648908148148555E-8</c:v>
                </c:pt>
                <c:pt idx="3597">
                  <c:v>4.2629057499999994E-8</c:v>
                </c:pt>
                <c:pt idx="3598">
                  <c:v>4.2700019642857509E-8</c:v>
                </c:pt>
                <c:pt idx="3599">
                  <c:v>4.2603673846154343E-8</c:v>
                </c:pt>
                <c:pt idx="3600">
                  <c:v>4.2651110909091317E-8</c:v>
                </c:pt>
                <c:pt idx="3601">
                  <c:v>4.2623415660377426E-8</c:v>
                </c:pt>
                <c:pt idx="3602">
                  <c:v>4.2620565272727415E-8</c:v>
                </c:pt>
                <c:pt idx="3603">
                  <c:v>4.2667862352941693E-8</c:v>
                </c:pt>
                <c:pt idx="3604">
                  <c:v>4.2647057222222561E-8</c:v>
                </c:pt>
                <c:pt idx="3605">
                  <c:v>4.2624058076923307E-8</c:v>
                </c:pt>
                <c:pt idx="3606">
                  <c:v>4.2608019454545934E-8</c:v>
                </c:pt>
                <c:pt idx="3607">
                  <c:v>4.2619278703703937E-8</c:v>
                </c:pt>
                <c:pt idx="3608">
                  <c:v>4.2623792452830654E-8</c:v>
                </c:pt>
                <c:pt idx="3609">
                  <c:v>4.2696685555556056E-8</c:v>
                </c:pt>
                <c:pt idx="3610">
                  <c:v>4.2639110181818505E-8</c:v>
                </c:pt>
                <c:pt idx="3611">
                  <c:v>4.2619491929825224E-8</c:v>
                </c:pt>
                <c:pt idx="3612">
                  <c:v>4.2625491132075883E-8</c:v>
                </c:pt>
                <c:pt idx="3613">
                  <c:v>4.2607188679245461E-8</c:v>
                </c:pt>
                <c:pt idx="3614">
                  <c:v>4.2597055555555909E-8</c:v>
                </c:pt>
                <c:pt idx="3615">
                  <c:v>4.2702019272727791E-8</c:v>
                </c:pt>
                <c:pt idx="3616">
                  <c:v>4.2618386530612615E-8</c:v>
                </c:pt>
                <c:pt idx="3617">
                  <c:v>4.2611686296296807E-8</c:v>
                </c:pt>
                <c:pt idx="3618">
                  <c:v>4.2628264736842492E-8</c:v>
                </c:pt>
                <c:pt idx="3619">
                  <c:v>4.2620200909091344E-8</c:v>
                </c:pt>
                <c:pt idx="3620">
                  <c:v>4.2622200363636843E-8</c:v>
                </c:pt>
                <c:pt idx="3621">
                  <c:v>4.2593054642857555E-8</c:v>
                </c:pt>
                <c:pt idx="3622">
                  <c:v>4.2643907592592861E-8</c:v>
                </c:pt>
                <c:pt idx="3623">
                  <c:v>4.2625282280701938E-8</c:v>
                </c:pt>
                <c:pt idx="3624">
                  <c:v>4.263765454545491E-8</c:v>
                </c:pt>
                <c:pt idx="3625">
                  <c:v>4.2625205000000134E-8</c:v>
                </c:pt>
                <c:pt idx="3626">
                  <c:v>4.2631685555555897E-8</c:v>
                </c:pt>
                <c:pt idx="3627">
                  <c:v>4.2598352962963165E-8</c:v>
                </c:pt>
                <c:pt idx="3628">
                  <c:v>4.2660212115384933E-8</c:v>
                </c:pt>
                <c:pt idx="3629">
                  <c:v>4.2641906415094414E-8</c:v>
                </c:pt>
                <c:pt idx="3630">
                  <c:v>4.2639265283019017E-8</c:v>
                </c:pt>
                <c:pt idx="3631">
                  <c:v>4.258636557692342E-8</c:v>
                </c:pt>
                <c:pt idx="3632">
                  <c:v>4.2620789230769505E-8</c:v>
                </c:pt>
                <c:pt idx="3633">
                  <c:v>4.2640389814815081E-8</c:v>
                </c:pt>
                <c:pt idx="3634">
                  <c:v>4.2614756842105793E-8</c:v>
                </c:pt>
                <c:pt idx="3635">
                  <c:v>4.2546812264150973E-8</c:v>
                </c:pt>
                <c:pt idx="3636">
                  <c:v>4.2593019800000555E-8</c:v>
                </c:pt>
                <c:pt idx="3637">
                  <c:v>4.2628646666666807E-8</c:v>
                </c:pt>
                <c:pt idx="3638">
                  <c:v>4.2622850000000267E-8</c:v>
                </c:pt>
                <c:pt idx="3639">
                  <c:v>4.2669827307692565E-8</c:v>
                </c:pt>
                <c:pt idx="3640">
                  <c:v>4.2634170754717286E-8</c:v>
                </c:pt>
                <c:pt idx="3641">
                  <c:v>4.2634359245283313E-8</c:v>
                </c:pt>
                <c:pt idx="3642">
                  <c:v>4.2541717547169927E-8</c:v>
                </c:pt>
                <c:pt idx="3643">
                  <c:v>4.2665291636364083E-8</c:v>
                </c:pt>
                <c:pt idx="3644">
                  <c:v>4.2607341071428937E-8</c:v>
                </c:pt>
                <c:pt idx="3645">
                  <c:v>4.2608480192308078E-8</c:v>
                </c:pt>
                <c:pt idx="3646">
                  <c:v>4.2619264528302268E-8</c:v>
                </c:pt>
                <c:pt idx="3647">
                  <c:v>4.2594925094340106E-8</c:v>
                </c:pt>
                <c:pt idx="3648">
                  <c:v>4.2585402884615815E-8</c:v>
                </c:pt>
                <c:pt idx="3649">
                  <c:v>4.2597837090909604E-8</c:v>
                </c:pt>
                <c:pt idx="3650">
                  <c:v>4.266716160714328E-8</c:v>
                </c:pt>
                <c:pt idx="3651">
                  <c:v>4.2600200727272946E-8</c:v>
                </c:pt>
                <c:pt idx="3652">
                  <c:v>4.2611804107143317E-8</c:v>
                </c:pt>
                <c:pt idx="3653">
                  <c:v>4.2591109454545884E-8</c:v>
                </c:pt>
                <c:pt idx="3654">
                  <c:v>4.2638536666666942E-8</c:v>
                </c:pt>
                <c:pt idx="3655">
                  <c:v>4.2601749615384666E-8</c:v>
                </c:pt>
                <c:pt idx="3656">
                  <c:v>4.2635311568627717E-8</c:v>
                </c:pt>
                <c:pt idx="3657">
                  <c:v>4.2563836909091475E-8</c:v>
                </c:pt>
                <c:pt idx="3658">
                  <c:v>4.2580403653846789E-8</c:v>
                </c:pt>
                <c:pt idx="3659">
                  <c:v>4.2557019200000405E-8</c:v>
                </c:pt>
                <c:pt idx="3660">
                  <c:v>4.2524382181818507E-8</c:v>
                </c:pt>
                <c:pt idx="3661">
                  <c:v>4.2532282830189277E-8</c:v>
                </c:pt>
                <c:pt idx="3662">
                  <c:v>4.2560375000000373E-8</c:v>
                </c:pt>
                <c:pt idx="3663">
                  <c:v>4.2563176666666968E-8</c:v>
                </c:pt>
                <c:pt idx="3664">
                  <c:v>4.2539839642857396E-8</c:v>
                </c:pt>
                <c:pt idx="3665">
                  <c:v>4.2606685370370683E-8</c:v>
                </c:pt>
                <c:pt idx="3666">
                  <c:v>4.2582055185185521E-8</c:v>
                </c:pt>
                <c:pt idx="3667">
                  <c:v>4.2566244905660906E-8</c:v>
                </c:pt>
                <c:pt idx="3668">
                  <c:v>4.2972382545454786E-8</c:v>
                </c:pt>
                <c:pt idx="3669">
                  <c:v>4.2570207924528938E-8</c:v>
                </c:pt>
                <c:pt idx="3670">
                  <c:v>4.2505109636363837E-8</c:v>
                </c:pt>
                <c:pt idx="3671">
                  <c:v>4.2563836909091475E-8</c:v>
                </c:pt>
                <c:pt idx="3672">
                  <c:v>4.2484580175439083E-8</c:v>
                </c:pt>
                <c:pt idx="3673">
                  <c:v>4.2521110000000248E-8</c:v>
                </c:pt>
                <c:pt idx="3674">
                  <c:v>4.2539075849057073E-8</c:v>
                </c:pt>
                <c:pt idx="3675">
                  <c:v>4.2538746181818527E-8</c:v>
                </c:pt>
                <c:pt idx="3676">
                  <c:v>4.2510387962963424E-8</c:v>
                </c:pt>
                <c:pt idx="3677">
                  <c:v>4.2508672500000367E-8</c:v>
                </c:pt>
                <c:pt idx="3678">
                  <c:v>4.2489109454545874E-8</c:v>
                </c:pt>
                <c:pt idx="3679">
                  <c:v>4.2490960943396987E-8</c:v>
                </c:pt>
                <c:pt idx="3680">
                  <c:v>4.2511905094340005E-8</c:v>
                </c:pt>
                <c:pt idx="3681">
                  <c:v>4.2489441730769518E-8</c:v>
                </c:pt>
                <c:pt idx="3682">
                  <c:v>4.2520564181818574E-8</c:v>
                </c:pt>
                <c:pt idx="3683">
                  <c:v>4.2503094807692909E-8</c:v>
                </c:pt>
                <c:pt idx="3684">
                  <c:v>4.2544382363636601E-8</c:v>
                </c:pt>
                <c:pt idx="3685">
                  <c:v>4.2504358679245438E-8</c:v>
                </c:pt>
                <c:pt idx="3686">
                  <c:v>4.2567942641509736E-8</c:v>
                </c:pt>
                <c:pt idx="3687">
                  <c:v>4.2541870740740989E-8</c:v>
                </c:pt>
                <c:pt idx="3688">
                  <c:v>4.2531836545454795E-8</c:v>
                </c:pt>
                <c:pt idx="3689">
                  <c:v>4.2494018909091474E-8</c:v>
                </c:pt>
                <c:pt idx="3690">
                  <c:v>4.2562519107143438E-8</c:v>
                </c:pt>
                <c:pt idx="3691">
                  <c:v>4.2579075849056947E-8</c:v>
                </c:pt>
                <c:pt idx="3692">
                  <c:v>4.2497876785714566E-8</c:v>
                </c:pt>
                <c:pt idx="3693">
                  <c:v>4.2559442115384753E-8</c:v>
                </c:pt>
                <c:pt idx="3694">
                  <c:v>4.2529473454545916E-8</c:v>
                </c:pt>
                <c:pt idx="3695">
                  <c:v>4.2575595961538822E-8</c:v>
                </c:pt>
                <c:pt idx="3696">
                  <c:v>4.2571557307692427E-8</c:v>
                </c:pt>
                <c:pt idx="3697">
                  <c:v>4.2613527543860068E-8</c:v>
                </c:pt>
                <c:pt idx="3698">
                  <c:v>4.2487377547170168E-8</c:v>
                </c:pt>
                <c:pt idx="3699">
                  <c:v>4.254279685185238E-8</c:v>
                </c:pt>
                <c:pt idx="3700">
                  <c:v>4.2515595000000405E-8</c:v>
                </c:pt>
                <c:pt idx="3701">
                  <c:v>4.2514381818182401E-8</c:v>
                </c:pt>
                <c:pt idx="3702">
                  <c:v>4.2461587254902506E-8</c:v>
                </c:pt>
                <c:pt idx="3703">
                  <c:v>4.2486489411765123E-8</c:v>
                </c:pt>
                <c:pt idx="3704">
                  <c:v>4.2489110000000357E-8</c:v>
                </c:pt>
                <c:pt idx="3705">
                  <c:v>4.2513352105263495E-8</c:v>
                </c:pt>
                <c:pt idx="3706">
                  <c:v>4.249835185185243E-8</c:v>
                </c:pt>
                <c:pt idx="3707">
                  <c:v>4.2504661607143387E-8</c:v>
                </c:pt>
                <c:pt idx="3708">
                  <c:v>4.2530732500000405E-8</c:v>
                </c:pt>
                <c:pt idx="3709">
                  <c:v>4.2518768571428931E-8</c:v>
                </c:pt>
                <c:pt idx="3710">
                  <c:v>4.2530759444444823E-8</c:v>
                </c:pt>
                <c:pt idx="3711">
                  <c:v>4.2466448392857476E-8</c:v>
                </c:pt>
                <c:pt idx="3712">
                  <c:v>4.2521941538461908E-8</c:v>
                </c:pt>
                <c:pt idx="3713">
                  <c:v>4.2459828867924806E-8</c:v>
                </c:pt>
                <c:pt idx="3714">
                  <c:v>4.2478536296296728E-8</c:v>
                </c:pt>
                <c:pt idx="3715">
                  <c:v>4.251966071428608E-8</c:v>
                </c:pt>
                <c:pt idx="3716">
                  <c:v>4.2524404736842584E-8</c:v>
                </c:pt>
                <c:pt idx="3717">
                  <c:v>4.2499277962963443E-8</c:v>
                </c:pt>
                <c:pt idx="3718">
                  <c:v>4.2503907962963443E-8</c:v>
                </c:pt>
                <c:pt idx="3719">
                  <c:v>4.2499075471698417E-8</c:v>
                </c:pt>
                <c:pt idx="3720">
                  <c:v>4.2502697857143794E-8</c:v>
                </c:pt>
                <c:pt idx="3721">
                  <c:v>4.249816759259289E-8</c:v>
                </c:pt>
                <c:pt idx="3722">
                  <c:v>4.2469641320755023E-8</c:v>
                </c:pt>
                <c:pt idx="3723">
                  <c:v>4.2545113396226655E-8</c:v>
                </c:pt>
                <c:pt idx="3724">
                  <c:v>4.2504359056604115E-8</c:v>
                </c:pt>
                <c:pt idx="3725">
                  <c:v>4.2481109454545878E-8</c:v>
                </c:pt>
                <c:pt idx="3726">
                  <c:v>4.2482697500000647E-8</c:v>
                </c:pt>
                <c:pt idx="3727">
                  <c:v>4.2464170754717424E-8</c:v>
                </c:pt>
                <c:pt idx="3728">
                  <c:v>4.2447876071428936E-8</c:v>
                </c:pt>
                <c:pt idx="3729">
                  <c:v>4.2462672653061862E-8</c:v>
                </c:pt>
                <c:pt idx="3730">
                  <c:v>4.2484278518518936E-8</c:v>
                </c:pt>
                <c:pt idx="3731">
                  <c:v>4.2533837636364101E-8</c:v>
                </c:pt>
                <c:pt idx="3732">
                  <c:v>4.2479464259259615E-8</c:v>
                </c:pt>
                <c:pt idx="3733">
                  <c:v>4.2479278518518851E-8</c:v>
                </c:pt>
                <c:pt idx="3734">
                  <c:v>4.2466746727273067E-8</c:v>
                </c:pt>
                <c:pt idx="3735">
                  <c:v>4.2534564909091448E-8</c:v>
                </c:pt>
                <c:pt idx="3736">
                  <c:v>4.246284943396257E-8</c:v>
                </c:pt>
                <c:pt idx="3737">
                  <c:v>4.2476500370370632E-8</c:v>
                </c:pt>
                <c:pt idx="3738">
                  <c:v>4.2489826923077305E-8</c:v>
                </c:pt>
                <c:pt idx="3739">
                  <c:v>4.2434463888889365E-8</c:v>
                </c:pt>
                <c:pt idx="3740">
                  <c:v>4.2488590178571902E-8</c:v>
                </c:pt>
                <c:pt idx="3741">
                  <c:v>4.245038981481523E-8</c:v>
                </c:pt>
                <c:pt idx="3742">
                  <c:v>4.2451949473684345E-8</c:v>
                </c:pt>
                <c:pt idx="3743">
                  <c:v>4.2439837090909471E-8</c:v>
                </c:pt>
                <c:pt idx="3744">
                  <c:v>4.2480019090909502E-8</c:v>
                </c:pt>
                <c:pt idx="3745">
                  <c:v>4.2461619200000501E-8</c:v>
                </c:pt>
                <c:pt idx="3746">
                  <c:v>4.247591232142898E-8</c:v>
                </c:pt>
                <c:pt idx="3747">
                  <c:v>4.2488768928571922E-8</c:v>
                </c:pt>
                <c:pt idx="3748">
                  <c:v>4.2487102083333723E-8</c:v>
                </c:pt>
                <c:pt idx="3749">
                  <c:v>4.2437110181818673E-8</c:v>
                </c:pt>
                <c:pt idx="3750">
                  <c:v>4.2504382545454785E-8</c:v>
                </c:pt>
                <c:pt idx="3751">
                  <c:v>4.2438818800000406E-8</c:v>
                </c:pt>
                <c:pt idx="3752">
                  <c:v>4.2427057037037543E-8</c:v>
                </c:pt>
                <c:pt idx="3753">
                  <c:v>4.245420090909144E-8</c:v>
                </c:pt>
                <c:pt idx="3754">
                  <c:v>4.2476685370370747E-8</c:v>
                </c:pt>
                <c:pt idx="3755">
                  <c:v>4.2479619600000336E-8</c:v>
                </c:pt>
                <c:pt idx="3756">
                  <c:v>4.2461717169811854E-8</c:v>
                </c:pt>
                <c:pt idx="3757">
                  <c:v>4.2511626250000574E-8</c:v>
                </c:pt>
                <c:pt idx="3758">
                  <c:v>4.2436292941177183E-8</c:v>
                </c:pt>
                <c:pt idx="3759">
                  <c:v>4.2481447857143565E-8</c:v>
                </c:pt>
                <c:pt idx="3760">
                  <c:v>4.2447000754717383E-8</c:v>
                </c:pt>
                <c:pt idx="3761">
                  <c:v>4.2483548235294417E-8</c:v>
                </c:pt>
                <c:pt idx="3762">
                  <c:v>4.2448908333333732E-8</c:v>
                </c:pt>
                <c:pt idx="3763">
                  <c:v>4.2522201090909521E-8</c:v>
                </c:pt>
                <c:pt idx="3764">
                  <c:v>4.2513837090909568E-8</c:v>
                </c:pt>
                <c:pt idx="3765">
                  <c:v>4.2516570689655541E-8</c:v>
                </c:pt>
                <c:pt idx="3766">
                  <c:v>4.2499661785714695E-8</c:v>
                </c:pt>
                <c:pt idx="3767">
                  <c:v>4.2488167222222634E-8</c:v>
                </c:pt>
                <c:pt idx="3768">
                  <c:v>4.2517425925926704E-8</c:v>
                </c:pt>
                <c:pt idx="3769">
                  <c:v>4.2529837818182233E-8</c:v>
                </c:pt>
                <c:pt idx="3770">
                  <c:v>4.2500390185185571E-8</c:v>
                </c:pt>
                <c:pt idx="3771">
                  <c:v>4.251171735849112E-8</c:v>
                </c:pt>
                <c:pt idx="3772">
                  <c:v>4.2492711538462179E-8</c:v>
                </c:pt>
                <c:pt idx="3773">
                  <c:v>4.245867307692359E-8</c:v>
                </c:pt>
                <c:pt idx="3774">
                  <c:v>4.2516626071429179E-8</c:v>
                </c:pt>
                <c:pt idx="3775">
                  <c:v>4.246174923076951E-8</c:v>
                </c:pt>
                <c:pt idx="3776">
                  <c:v>4.2536685740741391E-8</c:v>
                </c:pt>
                <c:pt idx="3777">
                  <c:v>4.2464442692307977E-8</c:v>
                </c:pt>
                <c:pt idx="3778">
                  <c:v>4.2510760000000495E-8</c:v>
                </c:pt>
                <c:pt idx="3779">
                  <c:v>4.2470211153846905E-8</c:v>
                </c:pt>
                <c:pt idx="3780">
                  <c:v>4.2486746363636869E-8</c:v>
                </c:pt>
                <c:pt idx="3781">
                  <c:v>4.2527426296296808E-8</c:v>
                </c:pt>
                <c:pt idx="3782">
                  <c:v>4.2500376428571822E-8</c:v>
                </c:pt>
                <c:pt idx="3783">
                  <c:v>4.2474359056604107E-8</c:v>
                </c:pt>
                <c:pt idx="3784">
                  <c:v>4.2492960392157318E-8</c:v>
                </c:pt>
                <c:pt idx="3785">
                  <c:v>4.2517604827586993E-8</c:v>
                </c:pt>
                <c:pt idx="3786">
                  <c:v>4.2484058076923446E-8</c:v>
                </c:pt>
                <c:pt idx="3787">
                  <c:v>4.2520759259259454E-8</c:v>
                </c:pt>
                <c:pt idx="3788">
                  <c:v>4.2438791052632341E-8</c:v>
                </c:pt>
                <c:pt idx="3789">
                  <c:v>4.2521313888889144E-8</c:v>
                </c:pt>
                <c:pt idx="3790">
                  <c:v>4.2464840357143348E-8</c:v>
                </c:pt>
                <c:pt idx="3791">
                  <c:v>4.2553287500000451E-8</c:v>
                </c:pt>
                <c:pt idx="3792">
                  <c:v>4.2521315000000118E-8</c:v>
                </c:pt>
                <c:pt idx="3793">
                  <c:v>4.2501948771929814E-8</c:v>
                </c:pt>
                <c:pt idx="3794">
                  <c:v>4.2476942307692585E-8</c:v>
                </c:pt>
                <c:pt idx="3795">
                  <c:v>4.24361309259267E-8</c:v>
                </c:pt>
                <c:pt idx="3796">
                  <c:v>4.2507796481481923E-8</c:v>
                </c:pt>
                <c:pt idx="3797">
                  <c:v>4.2460745272727556E-8</c:v>
                </c:pt>
                <c:pt idx="3798">
                  <c:v>4.2509833333333807E-8</c:v>
                </c:pt>
                <c:pt idx="3799">
                  <c:v>4.2469627647059334E-8</c:v>
                </c:pt>
                <c:pt idx="3800">
                  <c:v>4.252059634615414E-8</c:v>
                </c:pt>
                <c:pt idx="3801">
                  <c:v>4.2498832881356365E-8</c:v>
                </c:pt>
                <c:pt idx="3802">
                  <c:v>4.2480553928571927E-8</c:v>
                </c:pt>
                <c:pt idx="3803">
                  <c:v>4.247565563636393E-8</c:v>
                </c:pt>
                <c:pt idx="3804">
                  <c:v>4.2488722037037569E-8</c:v>
                </c:pt>
                <c:pt idx="3805">
                  <c:v>4.2481651632653515E-8</c:v>
                </c:pt>
                <c:pt idx="3806">
                  <c:v>4.2467654727273205E-8</c:v>
                </c:pt>
                <c:pt idx="3807">
                  <c:v>4.2496056981132686E-8</c:v>
                </c:pt>
                <c:pt idx="3808">
                  <c:v>4.2471446785714353E-8</c:v>
                </c:pt>
                <c:pt idx="3809">
                  <c:v>4.2446818800000322E-8</c:v>
                </c:pt>
                <c:pt idx="3810">
                  <c:v>4.2459290727273066E-8</c:v>
                </c:pt>
                <c:pt idx="3811">
                  <c:v>4.2447566226415491E-8</c:v>
                </c:pt>
                <c:pt idx="3812">
                  <c:v>4.2421684259259738E-8</c:v>
                </c:pt>
                <c:pt idx="3813">
                  <c:v>4.2438615614035604E-8</c:v>
                </c:pt>
                <c:pt idx="3814">
                  <c:v>4.242239186440735E-8</c:v>
                </c:pt>
                <c:pt idx="3815">
                  <c:v>4.2432056111111695E-8</c:v>
                </c:pt>
                <c:pt idx="3816">
                  <c:v>4.238662245283092E-8</c:v>
                </c:pt>
                <c:pt idx="3817">
                  <c:v>4.2405473818182373E-8</c:v>
                </c:pt>
                <c:pt idx="3818">
                  <c:v>4.2355818800000378E-8</c:v>
                </c:pt>
                <c:pt idx="3819">
                  <c:v>4.2396549183673924E-8</c:v>
                </c:pt>
                <c:pt idx="3820">
                  <c:v>4.2387340178571814E-8</c:v>
                </c:pt>
                <c:pt idx="3821">
                  <c:v>4.2403019400000426E-8</c:v>
                </c:pt>
                <c:pt idx="3822">
                  <c:v>4.2392981851852682E-8</c:v>
                </c:pt>
                <c:pt idx="3823">
                  <c:v>4.2423167222222633E-8</c:v>
                </c:pt>
                <c:pt idx="3824">
                  <c:v>4.2392260517242122E-8</c:v>
                </c:pt>
                <c:pt idx="3825">
                  <c:v>4.2422960196078905E-8</c:v>
                </c:pt>
                <c:pt idx="3826">
                  <c:v>4.2390375892857537E-8</c:v>
                </c:pt>
                <c:pt idx="3827">
                  <c:v>4.2465018333333838E-8</c:v>
                </c:pt>
                <c:pt idx="3828">
                  <c:v>4.2387876250000506E-8</c:v>
                </c:pt>
                <c:pt idx="3829">
                  <c:v>4.2395836909091529E-8</c:v>
                </c:pt>
                <c:pt idx="3830">
                  <c:v>4.2364018727273037E-8</c:v>
                </c:pt>
                <c:pt idx="3831">
                  <c:v>4.2344358490566113E-8</c:v>
                </c:pt>
                <c:pt idx="3832">
                  <c:v>4.2378537592592972E-8</c:v>
                </c:pt>
                <c:pt idx="3833">
                  <c:v>4.2383291272727887E-8</c:v>
                </c:pt>
                <c:pt idx="3834">
                  <c:v>4.2409641698113638E-8</c:v>
                </c:pt>
                <c:pt idx="3835">
                  <c:v>4.2341091071429078E-8</c:v>
                </c:pt>
                <c:pt idx="3836">
                  <c:v>4.2348019636364007E-8</c:v>
                </c:pt>
                <c:pt idx="3837">
                  <c:v>4.2320018301887125E-8</c:v>
                </c:pt>
                <c:pt idx="3838">
                  <c:v>4.2397612222222888E-8</c:v>
                </c:pt>
                <c:pt idx="3839">
                  <c:v>4.2362019636364182E-8</c:v>
                </c:pt>
                <c:pt idx="3840">
                  <c:v>4.2396019090909645E-8</c:v>
                </c:pt>
                <c:pt idx="3841">
                  <c:v>4.2320564181818665E-8</c:v>
                </c:pt>
                <c:pt idx="3842">
                  <c:v>4.2317797222222959E-8</c:v>
                </c:pt>
                <c:pt idx="3843">
                  <c:v>4.2389641698113655E-8</c:v>
                </c:pt>
                <c:pt idx="3844">
                  <c:v>4.2328481153846976E-8</c:v>
                </c:pt>
                <c:pt idx="3845">
                  <c:v>4.2345491132075995E-8</c:v>
                </c:pt>
                <c:pt idx="3846">
                  <c:v>4.2333411964286422E-8</c:v>
                </c:pt>
                <c:pt idx="3847">
                  <c:v>4.2385109818182234E-8</c:v>
                </c:pt>
                <c:pt idx="3848">
                  <c:v>4.2321500370370536E-8</c:v>
                </c:pt>
                <c:pt idx="3849">
                  <c:v>4.2343291818182477E-8</c:v>
                </c:pt>
                <c:pt idx="3850">
                  <c:v>4.2340574629630035E-8</c:v>
                </c:pt>
                <c:pt idx="3851">
                  <c:v>4.2962660377359004E-8</c:v>
                </c:pt>
                <c:pt idx="3852">
                  <c:v>4.2320575185185495E-8</c:v>
                </c:pt>
                <c:pt idx="3853">
                  <c:v>4.2368698301887317E-8</c:v>
                </c:pt>
                <c:pt idx="3854">
                  <c:v>4.2330019444444995E-8</c:v>
                </c:pt>
                <c:pt idx="3855">
                  <c:v>4.2332471509434618E-8</c:v>
                </c:pt>
                <c:pt idx="3856">
                  <c:v>4.2344463333333879E-8</c:v>
                </c:pt>
                <c:pt idx="3857">
                  <c:v>4.232570490196123E-8</c:v>
                </c:pt>
                <c:pt idx="3858">
                  <c:v>4.2316500370370821E-8</c:v>
                </c:pt>
                <c:pt idx="3859">
                  <c:v>4.2348412321429047E-8</c:v>
                </c:pt>
                <c:pt idx="3860">
                  <c:v>4.2345733392857406E-8</c:v>
                </c:pt>
                <c:pt idx="3861">
                  <c:v>4.2340382363636747E-8</c:v>
                </c:pt>
                <c:pt idx="3862">
                  <c:v>4.2347876428571801E-8</c:v>
                </c:pt>
                <c:pt idx="3863">
                  <c:v>4.2424528627451183E-8</c:v>
                </c:pt>
                <c:pt idx="3864">
                  <c:v>4.2421979411764921E-8</c:v>
                </c:pt>
                <c:pt idx="3865">
                  <c:v>4.2333295172414255E-8</c:v>
                </c:pt>
                <c:pt idx="3866">
                  <c:v>4.2305944814815338E-8</c:v>
                </c:pt>
                <c:pt idx="3867">
                  <c:v>4.2348768035714605E-8</c:v>
                </c:pt>
                <c:pt idx="3868">
                  <c:v>4.2298412321429037E-8</c:v>
                </c:pt>
                <c:pt idx="3869">
                  <c:v>4.2268201090909511E-8</c:v>
                </c:pt>
                <c:pt idx="3870">
                  <c:v>4.2310201090909645E-8</c:v>
                </c:pt>
                <c:pt idx="3871">
                  <c:v>4.2315655454546056E-8</c:v>
                </c:pt>
                <c:pt idx="3872">
                  <c:v>4.2285197500000264E-8</c:v>
                </c:pt>
                <c:pt idx="3873">
                  <c:v>4.2297036491228595E-8</c:v>
                </c:pt>
                <c:pt idx="3874">
                  <c:v>4.2282982222222703E-8</c:v>
                </c:pt>
                <c:pt idx="3875">
                  <c:v>4.2278324237288525E-8</c:v>
                </c:pt>
                <c:pt idx="3876">
                  <c:v>4.2264746727272845E-8</c:v>
                </c:pt>
                <c:pt idx="3877">
                  <c:v>4.2344278518518929E-8</c:v>
                </c:pt>
                <c:pt idx="3878">
                  <c:v>4.2261473090909425E-8</c:v>
                </c:pt>
                <c:pt idx="3879">
                  <c:v>4.2339142105263377E-8</c:v>
                </c:pt>
                <c:pt idx="3880">
                  <c:v>4.2263037924529058E-8</c:v>
                </c:pt>
                <c:pt idx="3881">
                  <c:v>4.2300575185185546E-8</c:v>
                </c:pt>
                <c:pt idx="3882">
                  <c:v>4.2274156896551845E-8</c:v>
                </c:pt>
                <c:pt idx="3883">
                  <c:v>4.2242711153846833E-8</c:v>
                </c:pt>
                <c:pt idx="3884">
                  <c:v>4.2218537222222783E-8</c:v>
                </c:pt>
                <c:pt idx="3885">
                  <c:v>4.2175388703703826E-8</c:v>
                </c:pt>
                <c:pt idx="3886">
                  <c:v>4.2240375535714415E-8</c:v>
                </c:pt>
                <c:pt idx="3887">
                  <c:v>4.2208886981132425E-8</c:v>
                </c:pt>
                <c:pt idx="3888">
                  <c:v>4.2223054464285907E-8</c:v>
                </c:pt>
                <c:pt idx="3889">
                  <c:v>4.219756528301916E-8</c:v>
                </c:pt>
                <c:pt idx="3890">
                  <c:v>4.2229304285714415E-8</c:v>
                </c:pt>
                <c:pt idx="3891">
                  <c:v>4.2206685882353405E-8</c:v>
                </c:pt>
                <c:pt idx="3892">
                  <c:v>4.2253018600000136E-8</c:v>
                </c:pt>
                <c:pt idx="3893">
                  <c:v>4.2241340000000023E-8</c:v>
                </c:pt>
                <c:pt idx="3894">
                  <c:v>4.2246685263157933E-8</c:v>
                </c:pt>
                <c:pt idx="3895">
                  <c:v>4.2227518269230936E-8</c:v>
                </c:pt>
                <c:pt idx="3896">
                  <c:v>4.2272471509434431E-8</c:v>
                </c:pt>
                <c:pt idx="3897">
                  <c:v>4.2259483392857368E-8</c:v>
                </c:pt>
                <c:pt idx="3898">
                  <c:v>4.2263811724138455E-8</c:v>
                </c:pt>
                <c:pt idx="3899">
                  <c:v>4.2166091071429211E-8</c:v>
                </c:pt>
                <c:pt idx="3900">
                  <c:v>4.2187836545454848E-8</c:v>
                </c:pt>
                <c:pt idx="3901">
                  <c:v>4.2254840714285724E-8</c:v>
                </c:pt>
                <c:pt idx="3902">
                  <c:v>4.2166140408163585E-8</c:v>
                </c:pt>
                <c:pt idx="3903">
                  <c:v>4.2230382545454593E-8</c:v>
                </c:pt>
                <c:pt idx="3904">
                  <c:v>4.218162660714335E-8</c:v>
                </c:pt>
                <c:pt idx="3905">
                  <c:v>4.2228564000000311E-8</c:v>
                </c:pt>
                <c:pt idx="3906">
                  <c:v>4.2167562807018003E-8</c:v>
                </c:pt>
                <c:pt idx="3907">
                  <c:v>4.2216200000000506E-8</c:v>
                </c:pt>
                <c:pt idx="3908">
                  <c:v>4.2206245094339925E-8</c:v>
                </c:pt>
                <c:pt idx="3909">
                  <c:v>4.2224249615384707E-8</c:v>
                </c:pt>
                <c:pt idx="3910">
                  <c:v>4.2185535517241833E-8</c:v>
                </c:pt>
                <c:pt idx="3911">
                  <c:v>4.2198564363636842E-8</c:v>
                </c:pt>
                <c:pt idx="3912">
                  <c:v>4.2240019245283373E-8</c:v>
                </c:pt>
                <c:pt idx="3913">
                  <c:v>4.2183722037037554E-8</c:v>
                </c:pt>
                <c:pt idx="3914">
                  <c:v>4.217622586206924E-8</c:v>
                </c:pt>
                <c:pt idx="3915">
                  <c:v>4.2121618400000247E-8</c:v>
                </c:pt>
                <c:pt idx="3916">
                  <c:v>4.2201500185185406E-8</c:v>
                </c:pt>
                <c:pt idx="3917">
                  <c:v>4.2145113584905735E-8</c:v>
                </c:pt>
                <c:pt idx="3918">
                  <c:v>4.2157410217391856E-8</c:v>
                </c:pt>
                <c:pt idx="3919">
                  <c:v>4.2171473636363951E-8</c:v>
                </c:pt>
                <c:pt idx="3920">
                  <c:v>4.2242018909091307E-8</c:v>
                </c:pt>
                <c:pt idx="3921">
                  <c:v>4.2117188679245606E-8</c:v>
                </c:pt>
                <c:pt idx="3922">
                  <c:v>4.2189202653061548E-8</c:v>
                </c:pt>
                <c:pt idx="3923">
                  <c:v>4.2173054642857429E-8</c:v>
                </c:pt>
                <c:pt idx="3924">
                  <c:v>4.2208233750000434E-8</c:v>
                </c:pt>
                <c:pt idx="3925">
                  <c:v>4.2153723333333911E-8</c:v>
                </c:pt>
                <c:pt idx="3926">
                  <c:v>4.2217566792452905E-8</c:v>
                </c:pt>
                <c:pt idx="3927">
                  <c:v>4.214454698113233E-8</c:v>
                </c:pt>
                <c:pt idx="3928">
                  <c:v>4.2220746363636621E-8</c:v>
                </c:pt>
                <c:pt idx="3929">
                  <c:v>4.2200397169811754E-8</c:v>
                </c:pt>
                <c:pt idx="3930">
                  <c:v>4.2162093962264604E-8</c:v>
                </c:pt>
                <c:pt idx="3931">
                  <c:v>4.218303792452906E-8</c:v>
                </c:pt>
                <c:pt idx="3932">
                  <c:v>4.219578865384673E-8</c:v>
                </c:pt>
                <c:pt idx="3933">
                  <c:v>4.2178019818182176E-8</c:v>
                </c:pt>
                <c:pt idx="3934">
                  <c:v>4.2115574629630051E-8</c:v>
                </c:pt>
                <c:pt idx="3935">
                  <c:v>4.2194170377358785E-8</c:v>
                </c:pt>
                <c:pt idx="3936">
                  <c:v>4.2196805714286015E-8</c:v>
                </c:pt>
                <c:pt idx="3937">
                  <c:v>4.2183722962963369E-8</c:v>
                </c:pt>
                <c:pt idx="3938">
                  <c:v>4.2182019272727704E-8</c:v>
                </c:pt>
                <c:pt idx="3939">
                  <c:v>4.2189656000000356E-8</c:v>
                </c:pt>
                <c:pt idx="3940">
                  <c:v>4.2148842352941495E-8</c:v>
                </c:pt>
                <c:pt idx="3941">
                  <c:v>4.2174546981132371E-8</c:v>
                </c:pt>
                <c:pt idx="3942">
                  <c:v>4.2140564363636704E-8</c:v>
                </c:pt>
                <c:pt idx="3943">
                  <c:v>4.2166268928572006E-8</c:v>
                </c:pt>
                <c:pt idx="3944">
                  <c:v>4.2150803333333714E-8</c:v>
                </c:pt>
                <c:pt idx="3945">
                  <c:v>4.2145595192307845E-8</c:v>
                </c:pt>
                <c:pt idx="3946">
                  <c:v>4.2171447500000228E-8</c:v>
                </c:pt>
                <c:pt idx="3947">
                  <c:v>4.212688196078467E-8</c:v>
                </c:pt>
                <c:pt idx="3948">
                  <c:v>4.2153110363636752E-8</c:v>
                </c:pt>
                <c:pt idx="3949">
                  <c:v>4.2126928181818634E-8</c:v>
                </c:pt>
                <c:pt idx="3950">
                  <c:v>4.2186219400000442E-8</c:v>
                </c:pt>
                <c:pt idx="3951">
                  <c:v>4.2090194561403972E-8</c:v>
                </c:pt>
                <c:pt idx="3952">
                  <c:v>4.2113673461539022E-8</c:v>
                </c:pt>
                <c:pt idx="3953">
                  <c:v>4.2104058076923399E-8</c:v>
                </c:pt>
                <c:pt idx="3954">
                  <c:v>4.2164827115384994E-8</c:v>
                </c:pt>
                <c:pt idx="3955">
                  <c:v>4.2110018596491617E-8</c:v>
                </c:pt>
                <c:pt idx="3956">
                  <c:v>4.2146983035714739E-8</c:v>
                </c:pt>
                <c:pt idx="3957">
                  <c:v>4.2093907222222865E-8</c:v>
                </c:pt>
                <c:pt idx="3958">
                  <c:v>4.2115679811321414E-8</c:v>
                </c:pt>
                <c:pt idx="3959">
                  <c:v>4.2119655454545933E-8</c:v>
                </c:pt>
                <c:pt idx="3960">
                  <c:v>4.2097655090909502E-8</c:v>
                </c:pt>
                <c:pt idx="3961">
                  <c:v>4.2050389444444869E-8</c:v>
                </c:pt>
                <c:pt idx="3962">
                  <c:v>4.2086447857143699E-8</c:v>
                </c:pt>
                <c:pt idx="3963">
                  <c:v>4.2059264905660807E-8</c:v>
                </c:pt>
                <c:pt idx="3964">
                  <c:v>4.1998058235294134E-8</c:v>
                </c:pt>
                <c:pt idx="3965">
                  <c:v>4.2078536851852307E-8</c:v>
                </c:pt>
                <c:pt idx="3966">
                  <c:v>4.2035018518518926E-8</c:v>
                </c:pt>
                <c:pt idx="3967">
                  <c:v>4.2127273921569082E-8</c:v>
                </c:pt>
                <c:pt idx="3968">
                  <c:v>4.2004579824561897E-8</c:v>
                </c:pt>
                <c:pt idx="3969">
                  <c:v>4.2078095769231021E-8</c:v>
                </c:pt>
                <c:pt idx="3970">
                  <c:v>4.2022660943396996E-8</c:v>
                </c:pt>
                <c:pt idx="3971">
                  <c:v>4.2062611851852607E-8</c:v>
                </c:pt>
                <c:pt idx="3972">
                  <c:v>4.2898537777778177E-8</c:v>
                </c:pt>
                <c:pt idx="3973">
                  <c:v>4.2062240740741337E-8</c:v>
                </c:pt>
                <c:pt idx="3974">
                  <c:v>4.2068672500000451E-8</c:v>
                </c:pt>
                <c:pt idx="3975">
                  <c:v>4.204492415094403E-8</c:v>
                </c:pt>
                <c:pt idx="3976">
                  <c:v>4.2072903461538884E-8</c:v>
                </c:pt>
                <c:pt idx="3977">
                  <c:v>4.2030961509434432E-8</c:v>
                </c:pt>
                <c:pt idx="3978">
                  <c:v>4.2095679433962695E-8</c:v>
                </c:pt>
                <c:pt idx="3979">
                  <c:v>4.2023721666667055E-8</c:v>
                </c:pt>
                <c:pt idx="3980">
                  <c:v>4.2048131886792832E-8</c:v>
                </c:pt>
                <c:pt idx="3981">
                  <c:v>4.2058166296296597E-8</c:v>
                </c:pt>
                <c:pt idx="3982">
                  <c:v>4.2110396037736481E-8</c:v>
                </c:pt>
                <c:pt idx="3983">
                  <c:v>4.2017913508772406E-8</c:v>
                </c:pt>
                <c:pt idx="3984">
                  <c:v>4.2095203888889328E-8</c:v>
                </c:pt>
                <c:pt idx="3985">
                  <c:v>4.2045788461538687E-8</c:v>
                </c:pt>
                <c:pt idx="3986">
                  <c:v>4.2053769107143358E-8</c:v>
                </c:pt>
                <c:pt idx="3987">
                  <c:v>4.2008928181818593E-8</c:v>
                </c:pt>
                <c:pt idx="3988">
                  <c:v>4.2016510175439179E-8</c:v>
                </c:pt>
                <c:pt idx="3989">
                  <c:v>4.2047187924528881E-8</c:v>
                </c:pt>
                <c:pt idx="3990">
                  <c:v>4.2029277962963314E-8</c:v>
                </c:pt>
                <c:pt idx="3991">
                  <c:v>4.2061686296296839E-8</c:v>
                </c:pt>
                <c:pt idx="3992">
                  <c:v>4.2036927454546276E-8</c:v>
                </c:pt>
                <c:pt idx="3993">
                  <c:v>4.2046019272727643E-8</c:v>
                </c:pt>
                <c:pt idx="3994">
                  <c:v>4.2045632982456535E-8</c:v>
                </c:pt>
                <c:pt idx="3995">
                  <c:v>4.1993981698113738E-8</c:v>
                </c:pt>
                <c:pt idx="3996">
                  <c:v>4.2005018148148673E-8</c:v>
                </c:pt>
                <c:pt idx="3997">
                  <c:v>4.2040200363636752E-8</c:v>
                </c:pt>
                <c:pt idx="3998">
                  <c:v>4.2018167592592915E-8</c:v>
                </c:pt>
                <c:pt idx="3999">
                  <c:v>4.2033907962963479E-8</c:v>
                </c:pt>
                <c:pt idx="4000">
                  <c:v>4.1990382181818517E-8</c:v>
                </c:pt>
                <c:pt idx="4001">
                  <c:v>4.2013233035714951E-8</c:v>
                </c:pt>
                <c:pt idx="4002">
                  <c:v>4.1976018363636608E-8</c:v>
                </c:pt>
                <c:pt idx="4003">
                  <c:v>4.205020072727303E-8</c:v>
                </c:pt>
                <c:pt idx="4004">
                  <c:v>4.2052928363636905E-8</c:v>
                </c:pt>
                <c:pt idx="4005">
                  <c:v>4.206850943396257E-8</c:v>
                </c:pt>
                <c:pt idx="4006">
                  <c:v>4.2062982037037725E-8</c:v>
                </c:pt>
                <c:pt idx="4007">
                  <c:v>4.2000018947368921E-8</c:v>
                </c:pt>
                <c:pt idx="4008">
                  <c:v>4.2011315370370446E-8</c:v>
                </c:pt>
                <c:pt idx="4009">
                  <c:v>4.2026245094339959E-8</c:v>
                </c:pt>
                <c:pt idx="4010">
                  <c:v>4.2057903461538893E-8</c:v>
                </c:pt>
                <c:pt idx="4011">
                  <c:v>4.1983865000000126E-8</c:v>
                </c:pt>
                <c:pt idx="4012">
                  <c:v>4.2029635192308024E-8</c:v>
                </c:pt>
                <c:pt idx="4013">
                  <c:v>4.2026019454546035E-8</c:v>
                </c:pt>
                <c:pt idx="4014">
                  <c:v>4.2021837090909414E-8</c:v>
                </c:pt>
                <c:pt idx="4015">
                  <c:v>4.2011339811321407E-8</c:v>
                </c:pt>
                <c:pt idx="4016">
                  <c:v>4.2034736603774026E-8</c:v>
                </c:pt>
                <c:pt idx="4017">
                  <c:v>4.2043109272727489E-8</c:v>
                </c:pt>
                <c:pt idx="4018">
                  <c:v>4.2051315370370432E-8</c:v>
                </c:pt>
                <c:pt idx="4019">
                  <c:v>4.1971314814814937E-8</c:v>
                </c:pt>
                <c:pt idx="4020">
                  <c:v>4.2017240925926624E-8</c:v>
                </c:pt>
                <c:pt idx="4021">
                  <c:v>4.2069109636363918E-8</c:v>
                </c:pt>
                <c:pt idx="4022">
                  <c:v>4.2008200727273022E-8</c:v>
                </c:pt>
                <c:pt idx="4023">
                  <c:v>4.2075655454545856E-8</c:v>
                </c:pt>
                <c:pt idx="4024">
                  <c:v>4.201511301886827E-8</c:v>
                </c:pt>
                <c:pt idx="4025">
                  <c:v>4.2047161607143146E-8</c:v>
                </c:pt>
                <c:pt idx="4026">
                  <c:v>4.2031247192982756E-8</c:v>
                </c:pt>
                <c:pt idx="4027">
                  <c:v>4.2043907962963352E-8</c:v>
                </c:pt>
                <c:pt idx="4028">
                  <c:v>4.1991290363636831E-8</c:v>
                </c:pt>
                <c:pt idx="4029">
                  <c:v>4.2010200545454947E-8</c:v>
                </c:pt>
                <c:pt idx="4030">
                  <c:v>4.2023352592592593E-8</c:v>
                </c:pt>
                <c:pt idx="4031">
                  <c:v>4.2016018181818748E-8</c:v>
                </c:pt>
                <c:pt idx="4032">
                  <c:v>4.2032746181818694E-8</c:v>
                </c:pt>
                <c:pt idx="4033">
                  <c:v>4.2015291454546169E-8</c:v>
                </c:pt>
                <c:pt idx="4034">
                  <c:v>4.2742093962264593E-8</c:v>
                </c:pt>
                <c:pt idx="4035">
                  <c:v>4.202265962264208E-8</c:v>
                </c:pt>
                <c:pt idx="4036">
                  <c:v>4.2001110181818549E-8</c:v>
                </c:pt>
                <c:pt idx="4037">
                  <c:v>4.198305428571446E-8</c:v>
                </c:pt>
                <c:pt idx="4038">
                  <c:v>4.2033981320755179E-8</c:v>
                </c:pt>
                <c:pt idx="4039">
                  <c:v>4.1979668070175491E-8</c:v>
                </c:pt>
                <c:pt idx="4040">
                  <c:v>4.2043110000000341E-8</c:v>
                </c:pt>
                <c:pt idx="4041">
                  <c:v>4.2018320566038134E-8</c:v>
                </c:pt>
                <c:pt idx="4042">
                  <c:v>4.2044404736842543E-8</c:v>
                </c:pt>
                <c:pt idx="4043">
                  <c:v>4.2008382727272935E-8</c:v>
                </c:pt>
                <c:pt idx="4044">
                  <c:v>4.2044840535714417E-8</c:v>
                </c:pt>
                <c:pt idx="4045">
                  <c:v>4.1985573888889036E-8</c:v>
                </c:pt>
                <c:pt idx="4046">
                  <c:v>4.202751942307724E-8</c:v>
                </c:pt>
                <c:pt idx="4047">
                  <c:v>4.1983414905660821E-8</c:v>
                </c:pt>
                <c:pt idx="4048">
                  <c:v>4.1988590535714565E-8</c:v>
                </c:pt>
                <c:pt idx="4049">
                  <c:v>4.2004249615384875E-8</c:v>
                </c:pt>
                <c:pt idx="4050">
                  <c:v>4.1977134423077137E-8</c:v>
                </c:pt>
                <c:pt idx="4051">
                  <c:v>4.200609000000057E-8</c:v>
                </c:pt>
                <c:pt idx="4052">
                  <c:v>4.1998132264150982E-8</c:v>
                </c:pt>
                <c:pt idx="4053">
                  <c:v>4.2014462962963432E-8</c:v>
                </c:pt>
                <c:pt idx="4054">
                  <c:v>4.2009830000000413E-8</c:v>
                </c:pt>
                <c:pt idx="4055">
                  <c:v>4.205890814814864E-8</c:v>
                </c:pt>
                <c:pt idx="4056">
                  <c:v>4.2029473090909426E-8</c:v>
                </c:pt>
                <c:pt idx="4057">
                  <c:v>4.2020746181818535E-8</c:v>
                </c:pt>
                <c:pt idx="4058">
                  <c:v>4.1996382181818584E-8</c:v>
                </c:pt>
                <c:pt idx="4059">
                  <c:v>4.2082055185185516E-8</c:v>
                </c:pt>
                <c:pt idx="4060">
                  <c:v>4.2015654909091557E-8</c:v>
                </c:pt>
                <c:pt idx="4061">
                  <c:v>4.2020554821429126E-8</c:v>
                </c:pt>
                <c:pt idx="4062">
                  <c:v>4.1988167592592583E-8</c:v>
                </c:pt>
                <c:pt idx="4063">
                  <c:v>4.1981717547169908E-8</c:v>
                </c:pt>
                <c:pt idx="4064">
                  <c:v>4.2037697321429292E-8</c:v>
                </c:pt>
                <c:pt idx="4065">
                  <c:v>4.2088440526316224E-8</c:v>
                </c:pt>
                <c:pt idx="4066">
                  <c:v>4.2086750192308122E-8</c:v>
                </c:pt>
                <c:pt idx="4067">
                  <c:v>4.2056314259259696E-8</c:v>
                </c:pt>
                <c:pt idx="4068">
                  <c:v>4.2150564181818591E-8</c:v>
                </c:pt>
                <c:pt idx="4069">
                  <c:v>4.2124736037736387E-8</c:v>
                </c:pt>
                <c:pt idx="4070">
                  <c:v>4.2103603773585172E-8</c:v>
                </c:pt>
                <c:pt idx="4071">
                  <c:v>4.2103411607143421E-8</c:v>
                </c:pt>
                <c:pt idx="4072">
                  <c:v>4.218620090909154E-8</c:v>
                </c:pt>
                <c:pt idx="4073">
                  <c:v>4.2107241481481891E-8</c:v>
                </c:pt>
                <c:pt idx="4074">
                  <c:v>4.2160382909091409E-8</c:v>
                </c:pt>
                <c:pt idx="4075">
                  <c:v>4.2106871111111687E-8</c:v>
                </c:pt>
                <c:pt idx="4076">
                  <c:v>4.2127796851852339E-8</c:v>
                </c:pt>
                <c:pt idx="4077">
                  <c:v>4.209511320754761E-8</c:v>
                </c:pt>
                <c:pt idx="4078">
                  <c:v>4.2042519107143338E-8</c:v>
                </c:pt>
                <c:pt idx="4079">
                  <c:v>4.2054546981132447E-8</c:v>
                </c:pt>
                <c:pt idx="4080">
                  <c:v>4.2076746363636768E-8</c:v>
                </c:pt>
                <c:pt idx="4081">
                  <c:v>4.2039648333333754E-8</c:v>
                </c:pt>
                <c:pt idx="4082">
                  <c:v>4.2020574444444884E-8</c:v>
                </c:pt>
                <c:pt idx="4083">
                  <c:v>4.2052240555555982E-8</c:v>
                </c:pt>
                <c:pt idx="4084">
                  <c:v>4.2013980754717601E-8</c:v>
                </c:pt>
                <c:pt idx="4085">
                  <c:v>4.2088721296296871E-8</c:v>
                </c:pt>
                <c:pt idx="4086">
                  <c:v>4.2006056603773956E-8</c:v>
                </c:pt>
                <c:pt idx="4087">
                  <c:v>4.202075962962992E-8</c:v>
                </c:pt>
                <c:pt idx="4088">
                  <c:v>4.1983109818182116E-8</c:v>
                </c:pt>
                <c:pt idx="4089">
                  <c:v>4.2024218800000407E-8</c:v>
                </c:pt>
                <c:pt idx="4090">
                  <c:v>4.1953981698113627E-8</c:v>
                </c:pt>
                <c:pt idx="4091">
                  <c:v>4.1987241851852278E-8</c:v>
                </c:pt>
                <c:pt idx="4092">
                  <c:v>4.2007913508772295E-8</c:v>
                </c:pt>
                <c:pt idx="4093">
                  <c:v>4.2046269642857463E-8</c:v>
                </c:pt>
                <c:pt idx="4094">
                  <c:v>4.2037697500000592E-8</c:v>
                </c:pt>
                <c:pt idx="4095">
                  <c:v>4.1999463333333805E-8</c:v>
                </c:pt>
                <c:pt idx="4096">
                  <c:v>4.2034826153846822E-8</c:v>
                </c:pt>
                <c:pt idx="4097">
                  <c:v>4.1985272881355995E-8</c:v>
                </c:pt>
                <c:pt idx="4098">
                  <c:v>4.2071291454546007E-8</c:v>
                </c:pt>
                <c:pt idx="4099">
                  <c:v>4.1922282830189122E-8</c:v>
                </c:pt>
                <c:pt idx="4100">
                  <c:v>4.2092162142857555E-8</c:v>
                </c:pt>
                <c:pt idx="4101">
                  <c:v>4.2048288269231017E-8</c:v>
                </c:pt>
                <c:pt idx="4102">
                  <c:v>4.2031837272727668E-8</c:v>
                </c:pt>
                <c:pt idx="4103">
                  <c:v>4.2000788461538855E-8</c:v>
                </c:pt>
                <c:pt idx="4104">
                  <c:v>4.1975944444444527E-8</c:v>
                </c:pt>
                <c:pt idx="4105">
                  <c:v>4.2052161785714604E-8</c:v>
                </c:pt>
                <c:pt idx="4106">
                  <c:v>4.2006629152543134E-8</c:v>
                </c:pt>
                <c:pt idx="4107">
                  <c:v>4.2047562280701961E-8</c:v>
                </c:pt>
                <c:pt idx="4108">
                  <c:v>4.2099648703704014E-8</c:v>
                </c:pt>
                <c:pt idx="4109">
                  <c:v>4.1998590535714643E-8</c:v>
                </c:pt>
                <c:pt idx="4110">
                  <c:v>4.2033054821429206E-8</c:v>
                </c:pt>
                <c:pt idx="4111">
                  <c:v>4.2030018431372895E-8</c:v>
                </c:pt>
                <c:pt idx="4112">
                  <c:v>4.2009840535714437E-8</c:v>
                </c:pt>
                <c:pt idx="4113">
                  <c:v>4.2033836727273075E-8</c:v>
                </c:pt>
                <c:pt idx="4114">
                  <c:v>4.2000382363636778E-8</c:v>
                </c:pt>
                <c:pt idx="4115">
                  <c:v>4.204492781818238E-8</c:v>
                </c:pt>
                <c:pt idx="4116">
                  <c:v>4.2000911428571965E-8</c:v>
                </c:pt>
                <c:pt idx="4117">
                  <c:v>4.1972565090909113E-8</c:v>
                </c:pt>
                <c:pt idx="4118">
                  <c:v>4.1988697924528977E-8</c:v>
                </c:pt>
                <c:pt idx="4119">
                  <c:v>4.2058590178571811E-8</c:v>
                </c:pt>
                <c:pt idx="4120">
                  <c:v>4.2026018545454835E-8</c:v>
                </c:pt>
                <c:pt idx="4121">
                  <c:v>4.2014810833334011E-8</c:v>
                </c:pt>
                <c:pt idx="4122">
                  <c:v>4.203472490196135E-8</c:v>
                </c:pt>
                <c:pt idx="4123">
                  <c:v>4.1993352222222519E-8</c:v>
                </c:pt>
                <c:pt idx="4124">
                  <c:v>4.1998865384615424E-8</c:v>
                </c:pt>
                <c:pt idx="4125">
                  <c:v>4.2003769107143341E-8</c:v>
                </c:pt>
                <c:pt idx="4126">
                  <c:v>4.2019317192982831E-8</c:v>
                </c:pt>
                <c:pt idx="4127">
                  <c:v>4.206926433962317E-8</c:v>
                </c:pt>
                <c:pt idx="4128">
                  <c:v>4.2028352407407433E-8</c:v>
                </c:pt>
                <c:pt idx="4129">
                  <c:v>4.2031151132075802E-8</c:v>
                </c:pt>
                <c:pt idx="4130">
                  <c:v>4.1998320566037946E-8</c:v>
                </c:pt>
                <c:pt idx="4131">
                  <c:v>4.1971655272727324E-8</c:v>
                </c:pt>
                <c:pt idx="4132">
                  <c:v>4.2063947500000444E-8</c:v>
                </c:pt>
                <c:pt idx="4133">
                  <c:v>4.1991773333333743E-8</c:v>
                </c:pt>
                <c:pt idx="4134">
                  <c:v>4.205360415094413E-8</c:v>
                </c:pt>
                <c:pt idx="4135">
                  <c:v>4.2024580175439025E-8</c:v>
                </c:pt>
                <c:pt idx="4136">
                  <c:v>4.2030197678571832E-8</c:v>
                </c:pt>
                <c:pt idx="4137">
                  <c:v>4.204040384615428E-8</c:v>
                </c:pt>
                <c:pt idx="4138">
                  <c:v>4.2059648518518823E-8</c:v>
                </c:pt>
                <c:pt idx="4139">
                  <c:v>4.2040376250000337E-8</c:v>
                </c:pt>
                <c:pt idx="4140">
                  <c:v>4.2124404736842594E-8</c:v>
                </c:pt>
                <c:pt idx="4141">
                  <c:v>4.2105443220339347E-8</c:v>
                </c:pt>
                <c:pt idx="4142">
                  <c:v>4.2108746909091308E-8</c:v>
                </c:pt>
                <c:pt idx="4143">
                  <c:v>4.209909314814886E-8</c:v>
                </c:pt>
                <c:pt idx="4144">
                  <c:v>4.202617230769255E-8</c:v>
                </c:pt>
                <c:pt idx="4145">
                  <c:v>4.2108132075471964E-8</c:v>
                </c:pt>
                <c:pt idx="4146">
                  <c:v>4.2118928181818665E-8</c:v>
                </c:pt>
                <c:pt idx="4147">
                  <c:v>4.2098907962963454E-8</c:v>
                </c:pt>
                <c:pt idx="4148">
                  <c:v>4.2044482678571697E-8</c:v>
                </c:pt>
                <c:pt idx="4149">
                  <c:v>4.2079473454545942E-8</c:v>
                </c:pt>
                <c:pt idx="4150">
                  <c:v>4.2036056981132594E-8</c:v>
                </c:pt>
                <c:pt idx="4151">
                  <c:v>4.1934833703703975E-8</c:v>
                </c:pt>
                <c:pt idx="4152">
                  <c:v>4.2052134423077427E-8</c:v>
                </c:pt>
                <c:pt idx="4153">
                  <c:v>4.2037274509804404E-8</c:v>
                </c:pt>
                <c:pt idx="4154">
                  <c:v>4.2060019454546047E-8</c:v>
                </c:pt>
                <c:pt idx="4155">
                  <c:v>4.2047000377358696E-8</c:v>
                </c:pt>
                <c:pt idx="4156">
                  <c:v>4.2063837454546165E-8</c:v>
                </c:pt>
                <c:pt idx="4157">
                  <c:v>4.1981716603773754E-8</c:v>
                </c:pt>
                <c:pt idx="4158">
                  <c:v>4.203790326923129E-8</c:v>
                </c:pt>
                <c:pt idx="4159">
                  <c:v>4.2010927454546213E-8</c:v>
                </c:pt>
                <c:pt idx="4160">
                  <c:v>4.198567886792477E-8</c:v>
                </c:pt>
                <c:pt idx="4161">
                  <c:v>4.1997610740741328E-8</c:v>
                </c:pt>
                <c:pt idx="4162">
                  <c:v>4.2042982222222709E-8</c:v>
                </c:pt>
                <c:pt idx="4163">
                  <c:v>4.1958450196078527E-8</c:v>
                </c:pt>
                <c:pt idx="4164">
                  <c:v>4.1991397413793481E-8</c:v>
                </c:pt>
                <c:pt idx="4165">
                  <c:v>4.1972927818182298E-8</c:v>
                </c:pt>
                <c:pt idx="4166">
                  <c:v>4.1980207735849436E-8</c:v>
                </c:pt>
                <c:pt idx="4167">
                  <c:v>4.1951836909091231E-8</c:v>
                </c:pt>
                <c:pt idx="4168">
                  <c:v>4.1940999019608126E-8</c:v>
                </c:pt>
                <c:pt idx="4169">
                  <c:v>4.2007754528302333E-8</c:v>
                </c:pt>
                <c:pt idx="4170">
                  <c:v>4.1983792075471986E-8</c:v>
                </c:pt>
                <c:pt idx="4171">
                  <c:v>4.2053294482759057E-8</c:v>
                </c:pt>
                <c:pt idx="4172">
                  <c:v>4.1984056730769316E-8</c:v>
                </c:pt>
                <c:pt idx="4173">
                  <c:v>4.2073226226415614E-8</c:v>
                </c:pt>
                <c:pt idx="4174">
                  <c:v>4.200058396226447E-8</c:v>
                </c:pt>
                <c:pt idx="4175">
                  <c:v>4.2076928000000434E-8</c:v>
                </c:pt>
                <c:pt idx="4176">
                  <c:v>4.2041473454545925E-8</c:v>
                </c:pt>
                <c:pt idx="4177">
                  <c:v>4.2086268750000443E-8</c:v>
                </c:pt>
                <c:pt idx="4178">
                  <c:v>4.2030019074074364E-8</c:v>
                </c:pt>
                <c:pt idx="4179">
                  <c:v>4.206438290909142E-8</c:v>
                </c:pt>
                <c:pt idx="4180">
                  <c:v>4.2093537962963529E-8</c:v>
                </c:pt>
                <c:pt idx="4181">
                  <c:v>4.2084919803922153E-8</c:v>
                </c:pt>
                <c:pt idx="4182">
                  <c:v>4.2075836727272845E-8</c:v>
                </c:pt>
                <c:pt idx="4183">
                  <c:v>4.2112371764706344E-8</c:v>
                </c:pt>
                <c:pt idx="4184">
                  <c:v>4.2080927818182441E-8</c:v>
                </c:pt>
                <c:pt idx="4185">
                  <c:v>4.2081218600000256E-8</c:v>
                </c:pt>
                <c:pt idx="4186">
                  <c:v>4.2054483214286179E-8</c:v>
                </c:pt>
                <c:pt idx="4187">
                  <c:v>4.2063537407407965E-8</c:v>
                </c:pt>
                <c:pt idx="4188">
                  <c:v>4.209078903846209E-8</c:v>
                </c:pt>
                <c:pt idx="4189">
                  <c:v>4.2027837272727677E-8</c:v>
                </c:pt>
                <c:pt idx="4190">
                  <c:v>4.2032927636364216E-8</c:v>
                </c:pt>
                <c:pt idx="4191">
                  <c:v>4.2013001403509328E-8</c:v>
                </c:pt>
                <c:pt idx="4192">
                  <c:v>4.2059837090909418E-8</c:v>
                </c:pt>
                <c:pt idx="4193">
                  <c:v>4.2019832777777834E-8</c:v>
                </c:pt>
                <c:pt idx="4194">
                  <c:v>4.2015019107143347E-8</c:v>
                </c:pt>
                <c:pt idx="4195">
                  <c:v>4.2017610185185749E-8</c:v>
                </c:pt>
                <c:pt idx="4196">
                  <c:v>4.2034463148148832E-8</c:v>
                </c:pt>
                <c:pt idx="4197">
                  <c:v>4.2005108909091199E-8</c:v>
                </c:pt>
                <c:pt idx="4198">
                  <c:v>4.2018564181818726E-8</c:v>
                </c:pt>
                <c:pt idx="4199">
                  <c:v>4.2012902692308128E-8</c:v>
                </c:pt>
                <c:pt idx="4200">
                  <c:v>4.2026804642857508E-8</c:v>
                </c:pt>
                <c:pt idx="4201">
                  <c:v>4.1962382181818572E-8</c:v>
                </c:pt>
                <c:pt idx="4202">
                  <c:v>4.2002903076923649E-8</c:v>
                </c:pt>
                <c:pt idx="4203">
                  <c:v>4.201779574074136E-8</c:v>
                </c:pt>
                <c:pt idx="4204">
                  <c:v>4.1944382545454553E-8</c:v>
                </c:pt>
                <c:pt idx="4205">
                  <c:v>4.2034462407407792E-8</c:v>
                </c:pt>
                <c:pt idx="4206">
                  <c:v>4.1967943207547551E-8</c:v>
                </c:pt>
                <c:pt idx="4207">
                  <c:v>4.2037518461538857E-8</c:v>
                </c:pt>
                <c:pt idx="4208">
                  <c:v>4.2029109636363754E-8</c:v>
                </c:pt>
                <c:pt idx="4209">
                  <c:v>4.2028965964912588E-8</c:v>
                </c:pt>
                <c:pt idx="4210">
                  <c:v>4.196282508771955E-8</c:v>
                </c:pt>
                <c:pt idx="4211">
                  <c:v>4.2029263584905909E-8</c:v>
                </c:pt>
                <c:pt idx="4212">
                  <c:v>4.2004735660377527E-8</c:v>
                </c:pt>
                <c:pt idx="4213">
                  <c:v>4.2016448035714781E-8</c:v>
                </c:pt>
                <c:pt idx="4214">
                  <c:v>4.1971422807017888E-8</c:v>
                </c:pt>
                <c:pt idx="4215">
                  <c:v>4.2013110181818695E-8</c:v>
                </c:pt>
                <c:pt idx="4216">
                  <c:v>4.2024304642857426E-8</c:v>
                </c:pt>
                <c:pt idx="4217">
                  <c:v>4.2057655090909423E-8</c:v>
                </c:pt>
                <c:pt idx="4218">
                  <c:v>4.2825554821429079E-8</c:v>
                </c:pt>
                <c:pt idx="4219">
                  <c:v>4.2049074905660742E-8</c:v>
                </c:pt>
                <c:pt idx="4220">
                  <c:v>4.2125595961538834E-8</c:v>
                </c:pt>
                <c:pt idx="4221">
                  <c:v>4.2088131886792923E-8</c:v>
                </c:pt>
                <c:pt idx="4222">
                  <c:v>4.2063947857143647E-8</c:v>
                </c:pt>
                <c:pt idx="4223">
                  <c:v>4.206756245614087E-8</c:v>
                </c:pt>
                <c:pt idx="4224">
                  <c:v>4.206335296296324E-8</c:v>
                </c:pt>
                <c:pt idx="4225">
                  <c:v>4.2012124561404007E-8</c:v>
                </c:pt>
                <c:pt idx="4226">
                  <c:v>4.2142611851852446E-8</c:v>
                </c:pt>
                <c:pt idx="4227">
                  <c:v>4.2103743725490521E-8</c:v>
                </c:pt>
                <c:pt idx="4228">
                  <c:v>4.2079441923077303E-8</c:v>
                </c:pt>
                <c:pt idx="4229">
                  <c:v>4.2131110000000302E-8</c:v>
                </c:pt>
                <c:pt idx="4230">
                  <c:v>4.2104661428571943E-8</c:v>
                </c:pt>
                <c:pt idx="4231">
                  <c:v>4.2143415094339961E-8</c:v>
                </c:pt>
                <c:pt idx="4232">
                  <c:v>4.210656436363687E-8</c:v>
                </c:pt>
                <c:pt idx="4233">
                  <c:v>4.21507884615388E-8</c:v>
                </c:pt>
                <c:pt idx="4234">
                  <c:v>4.2122876071428991E-8</c:v>
                </c:pt>
                <c:pt idx="4235">
                  <c:v>4.2146563272727533E-8</c:v>
                </c:pt>
                <c:pt idx="4236">
                  <c:v>4.2127387543859915E-8</c:v>
                </c:pt>
                <c:pt idx="4237">
                  <c:v>4.2150382545454727E-8</c:v>
                </c:pt>
                <c:pt idx="4238">
                  <c:v>4.2110732678571779E-8</c:v>
                </c:pt>
                <c:pt idx="4239">
                  <c:v>4.2091528867924901E-8</c:v>
                </c:pt>
                <c:pt idx="4240">
                  <c:v>4.2087218400000379E-8</c:v>
                </c:pt>
                <c:pt idx="4241">
                  <c:v>4.2146685789473977E-8</c:v>
                </c:pt>
                <c:pt idx="4242">
                  <c:v>4.2127565660377374E-8</c:v>
                </c:pt>
                <c:pt idx="4243">
                  <c:v>4.2105679433962587E-8</c:v>
                </c:pt>
                <c:pt idx="4244">
                  <c:v>4.2136418800000551E-8</c:v>
                </c:pt>
                <c:pt idx="4245">
                  <c:v>4.2121655272727428E-8</c:v>
                </c:pt>
                <c:pt idx="4246">
                  <c:v>4.2123414528302356E-8</c:v>
                </c:pt>
                <c:pt idx="4247">
                  <c:v>4.2079655636363885E-8</c:v>
                </c:pt>
                <c:pt idx="4248">
                  <c:v>4.2141247368421317E-8</c:v>
                </c:pt>
                <c:pt idx="4249">
                  <c:v>4.2064916938776104E-8</c:v>
                </c:pt>
                <c:pt idx="4250">
                  <c:v>4.2137470196078922E-8</c:v>
                </c:pt>
                <c:pt idx="4251">
                  <c:v>4.2080896491228504E-8</c:v>
                </c:pt>
                <c:pt idx="4252">
                  <c:v>4.2110410980392696E-8</c:v>
                </c:pt>
                <c:pt idx="4253">
                  <c:v>4.2112903461539022E-8</c:v>
                </c:pt>
                <c:pt idx="4254">
                  <c:v>4.2102056111111638E-8</c:v>
                </c:pt>
                <c:pt idx="4255">
                  <c:v>4.2051315925926438E-8</c:v>
                </c:pt>
                <c:pt idx="4256">
                  <c:v>4.2071784117647568E-8</c:v>
                </c:pt>
                <c:pt idx="4257">
                  <c:v>4.2104661428571943E-8</c:v>
                </c:pt>
                <c:pt idx="4258">
                  <c:v>4.2117000000000496E-8</c:v>
                </c:pt>
                <c:pt idx="4259">
                  <c:v>4.2072960196078879E-8</c:v>
                </c:pt>
                <c:pt idx="4260">
                  <c:v>4.2027377358491039E-8</c:v>
                </c:pt>
                <c:pt idx="4261">
                  <c:v>4.2057903653846799E-8</c:v>
                </c:pt>
                <c:pt idx="4262">
                  <c:v>4.205538888888906E-8</c:v>
                </c:pt>
                <c:pt idx="4263">
                  <c:v>4.2104924339623228E-8</c:v>
                </c:pt>
                <c:pt idx="4264">
                  <c:v>4.2076268392857387E-8</c:v>
                </c:pt>
                <c:pt idx="4265">
                  <c:v>4.2095113018868314E-8</c:v>
                </c:pt>
                <c:pt idx="4266">
                  <c:v>4.2000544736842531E-8</c:v>
                </c:pt>
                <c:pt idx="4267">
                  <c:v>4.2099141578947635E-8</c:v>
                </c:pt>
                <c:pt idx="4268">
                  <c:v>4.2031150566037836E-8</c:v>
                </c:pt>
                <c:pt idx="4269">
                  <c:v>4.2085018928571868E-8</c:v>
                </c:pt>
                <c:pt idx="4270">
                  <c:v>4.2090555357143359E-8</c:v>
                </c:pt>
                <c:pt idx="4271">
                  <c:v>4.2123054107143338E-8</c:v>
                </c:pt>
                <c:pt idx="4272">
                  <c:v>4.2063793018868455E-8</c:v>
                </c:pt>
                <c:pt idx="4273">
                  <c:v>4.2109430784314063E-8</c:v>
                </c:pt>
                <c:pt idx="4274">
                  <c:v>4.2093001578947928E-8</c:v>
                </c:pt>
                <c:pt idx="4275">
                  <c:v>4.2059463333333834E-8</c:v>
                </c:pt>
                <c:pt idx="4276">
                  <c:v>4.2118886792452915E-8</c:v>
                </c:pt>
                <c:pt idx="4277">
                  <c:v>4.2082240555556029E-8</c:v>
                </c:pt>
                <c:pt idx="4278">
                  <c:v>4.2120980769231069E-8</c:v>
                </c:pt>
                <c:pt idx="4279">
                  <c:v>4.2091655636364005E-8</c:v>
                </c:pt>
                <c:pt idx="4280">
                  <c:v>4.2178352592592583E-8</c:v>
                </c:pt>
                <c:pt idx="4281">
                  <c:v>4.2120215098039539E-8</c:v>
                </c:pt>
                <c:pt idx="4282">
                  <c:v>4.2171340377358502E-8</c:v>
                </c:pt>
                <c:pt idx="4283">
                  <c:v>4.2145281578947666E-8</c:v>
                </c:pt>
                <c:pt idx="4284">
                  <c:v>4.2175376785714313E-8</c:v>
                </c:pt>
                <c:pt idx="4285">
                  <c:v>4.2192200727273178E-8</c:v>
                </c:pt>
                <c:pt idx="4286">
                  <c:v>4.2226500925926494E-8</c:v>
                </c:pt>
                <c:pt idx="4287">
                  <c:v>4.2154229649123287E-8</c:v>
                </c:pt>
                <c:pt idx="4288">
                  <c:v>4.2135679811321325E-8</c:v>
                </c:pt>
                <c:pt idx="4289">
                  <c:v>4.2235197678571674E-8</c:v>
                </c:pt>
                <c:pt idx="4290">
                  <c:v>4.2165536379310724E-8</c:v>
                </c:pt>
                <c:pt idx="4291">
                  <c:v>4.2144925283019089E-8</c:v>
                </c:pt>
                <c:pt idx="4292">
                  <c:v>4.2140574814815205E-8</c:v>
                </c:pt>
                <c:pt idx="4293">
                  <c:v>4.217765563636391E-8</c:v>
                </c:pt>
                <c:pt idx="4294">
                  <c:v>4.2155868113207583E-8</c:v>
                </c:pt>
                <c:pt idx="4295">
                  <c:v>4.2248564000000228E-8</c:v>
                </c:pt>
                <c:pt idx="4296">
                  <c:v>4.219220127272784E-8</c:v>
                </c:pt>
                <c:pt idx="4297">
                  <c:v>4.2222711346154232E-8</c:v>
                </c:pt>
                <c:pt idx="4298">
                  <c:v>4.2235117450980691E-8</c:v>
                </c:pt>
                <c:pt idx="4299">
                  <c:v>4.2168538333333865E-8</c:v>
                </c:pt>
                <c:pt idx="4300">
                  <c:v>4.2227837272727579E-8</c:v>
                </c:pt>
                <c:pt idx="4301">
                  <c:v>4.2281871296296648E-8</c:v>
                </c:pt>
                <c:pt idx="4302">
                  <c:v>4.2271941153846628E-8</c:v>
                </c:pt>
                <c:pt idx="4303">
                  <c:v>4.2243590357143375E-8</c:v>
                </c:pt>
                <c:pt idx="4304">
                  <c:v>4.2284618800000406E-8</c:v>
                </c:pt>
                <c:pt idx="4305">
                  <c:v>4.2290927818182421E-8</c:v>
                </c:pt>
                <c:pt idx="4306">
                  <c:v>4.2281915517241778E-8</c:v>
                </c:pt>
                <c:pt idx="4307">
                  <c:v>4.2217754528302306E-8</c:v>
                </c:pt>
                <c:pt idx="4308">
                  <c:v>4.2251557884615747E-8</c:v>
                </c:pt>
                <c:pt idx="4309">
                  <c:v>4.2237754528302276E-8</c:v>
                </c:pt>
                <c:pt idx="4310">
                  <c:v>4.2241941346153937E-8</c:v>
                </c:pt>
                <c:pt idx="4311">
                  <c:v>4.2242095283019128E-8</c:v>
                </c:pt>
                <c:pt idx="4312">
                  <c:v>4.2258509622641909E-8</c:v>
                </c:pt>
                <c:pt idx="4313">
                  <c:v>4.2248165925926144E-8</c:v>
                </c:pt>
                <c:pt idx="4314">
                  <c:v>4.2212876122449468E-8</c:v>
                </c:pt>
                <c:pt idx="4315">
                  <c:v>4.2256019454545978E-8</c:v>
                </c:pt>
                <c:pt idx="4316">
                  <c:v>4.2249833148148571E-8</c:v>
                </c:pt>
                <c:pt idx="4317">
                  <c:v>4.2233837454546014E-8</c:v>
                </c:pt>
                <c:pt idx="4318">
                  <c:v>4.222761203703749E-8</c:v>
                </c:pt>
                <c:pt idx="4319">
                  <c:v>4.2223769107143253E-8</c:v>
                </c:pt>
                <c:pt idx="4320">
                  <c:v>4.2210396226415579E-8</c:v>
                </c:pt>
                <c:pt idx="4321">
                  <c:v>4.2265204074074309E-8</c:v>
                </c:pt>
                <c:pt idx="4322">
                  <c:v>4.2199840892857386E-8</c:v>
                </c:pt>
                <c:pt idx="4323">
                  <c:v>4.2238166666666735E-8</c:v>
                </c:pt>
                <c:pt idx="4324">
                  <c:v>4.2213878947368868E-8</c:v>
                </c:pt>
                <c:pt idx="4325">
                  <c:v>4.2251626250000431E-8</c:v>
                </c:pt>
                <c:pt idx="4326">
                  <c:v>4.2233702631579136E-8</c:v>
                </c:pt>
                <c:pt idx="4327">
                  <c:v>4.2246432452830741E-8</c:v>
                </c:pt>
                <c:pt idx="4328">
                  <c:v>4.2218054821429152E-8</c:v>
                </c:pt>
                <c:pt idx="4329">
                  <c:v>4.2194648333333837E-8</c:v>
                </c:pt>
                <c:pt idx="4330">
                  <c:v>4.2263837454546015E-8</c:v>
                </c:pt>
                <c:pt idx="4331">
                  <c:v>4.2173865000000117E-8</c:v>
                </c:pt>
                <c:pt idx="4332">
                  <c:v>4.2275302264150868E-8</c:v>
                </c:pt>
                <c:pt idx="4333">
                  <c:v>4.2190203703704105E-8</c:v>
                </c:pt>
                <c:pt idx="4334">
                  <c:v>4.2174647592592841E-8</c:v>
                </c:pt>
                <c:pt idx="4335">
                  <c:v>4.2201528113207837E-8</c:v>
                </c:pt>
                <c:pt idx="4336">
                  <c:v>4.2191150754717293E-8</c:v>
                </c:pt>
                <c:pt idx="4337">
                  <c:v>4.2207470392157143E-8</c:v>
                </c:pt>
                <c:pt idx="4338">
                  <c:v>4.2170207547170072E-8</c:v>
                </c:pt>
                <c:pt idx="4339">
                  <c:v>4.213559634615412E-8</c:v>
                </c:pt>
                <c:pt idx="4340">
                  <c:v>4.2198201272727734E-8</c:v>
                </c:pt>
                <c:pt idx="4341">
                  <c:v>4.2183294827587005E-8</c:v>
                </c:pt>
                <c:pt idx="4342">
                  <c:v>4.2173412142857489E-8</c:v>
                </c:pt>
                <c:pt idx="4343">
                  <c:v>4.216360339622698E-8</c:v>
                </c:pt>
                <c:pt idx="4344">
                  <c:v>4.2198352407407553E-8</c:v>
                </c:pt>
                <c:pt idx="4345">
                  <c:v>4.2206130370370631E-8</c:v>
                </c:pt>
                <c:pt idx="4346">
                  <c:v>4.2226057169811721E-8</c:v>
                </c:pt>
                <c:pt idx="4347">
                  <c:v>4.2193537777778152E-8</c:v>
                </c:pt>
                <c:pt idx="4348">
                  <c:v>4.2218412321429045E-8</c:v>
                </c:pt>
                <c:pt idx="4349">
                  <c:v>4.2220963018868171E-8</c:v>
                </c:pt>
                <c:pt idx="4350">
                  <c:v>4.216232634615427E-8</c:v>
                </c:pt>
                <c:pt idx="4351">
                  <c:v>4.2215708793103536E-8</c:v>
                </c:pt>
                <c:pt idx="4352">
                  <c:v>4.2185902156863017E-8</c:v>
                </c:pt>
                <c:pt idx="4353">
                  <c:v>4.2252848490566112E-8</c:v>
                </c:pt>
                <c:pt idx="4354">
                  <c:v>4.2296159473684327E-8</c:v>
                </c:pt>
                <c:pt idx="4355">
                  <c:v>4.2294925283019187E-8</c:v>
                </c:pt>
                <c:pt idx="4356">
                  <c:v>4.2207611481481984E-8</c:v>
                </c:pt>
                <c:pt idx="4357">
                  <c:v>4.2221906226415456E-8</c:v>
                </c:pt>
                <c:pt idx="4358">
                  <c:v>4.2239655090909133E-8</c:v>
                </c:pt>
                <c:pt idx="4359">
                  <c:v>4.2178321509434303E-8</c:v>
                </c:pt>
                <c:pt idx="4360">
                  <c:v>4.2325301320754936E-8</c:v>
                </c:pt>
                <c:pt idx="4361">
                  <c:v>4.2225680188679508E-8</c:v>
                </c:pt>
                <c:pt idx="4362">
                  <c:v>4.2228321320754846E-8</c:v>
                </c:pt>
                <c:pt idx="4363">
                  <c:v>4.2222660566038076E-8</c:v>
                </c:pt>
                <c:pt idx="4364">
                  <c:v>4.2221500370370422E-8</c:v>
                </c:pt>
                <c:pt idx="4365">
                  <c:v>4.2211983750000452E-8</c:v>
                </c:pt>
                <c:pt idx="4366">
                  <c:v>4.226832094339683E-8</c:v>
                </c:pt>
                <c:pt idx="4367">
                  <c:v>4.2191500370370527E-8</c:v>
                </c:pt>
                <c:pt idx="4368">
                  <c:v>4.2290759074074134E-8</c:v>
                </c:pt>
                <c:pt idx="4369">
                  <c:v>4.2257088275862121E-8</c:v>
                </c:pt>
                <c:pt idx="4370">
                  <c:v>4.2205474181818612E-8</c:v>
                </c:pt>
                <c:pt idx="4371">
                  <c:v>4.2226434339623256E-8</c:v>
                </c:pt>
                <c:pt idx="4372">
                  <c:v>4.2234846551724404E-8</c:v>
                </c:pt>
                <c:pt idx="4373">
                  <c:v>4.2252340357143266E-8</c:v>
                </c:pt>
                <c:pt idx="4374">
                  <c:v>4.2288723148148739E-8</c:v>
                </c:pt>
                <c:pt idx="4375">
                  <c:v>4.226718830188706E-8</c:v>
                </c:pt>
                <c:pt idx="4376">
                  <c:v>4.2297796666667036E-8</c:v>
                </c:pt>
                <c:pt idx="4377">
                  <c:v>4.2494564727273134E-8</c:v>
                </c:pt>
                <c:pt idx="4378">
                  <c:v>4.2383722407407867E-8</c:v>
                </c:pt>
                <c:pt idx="4379">
                  <c:v>4.2398769285714706E-8</c:v>
                </c:pt>
                <c:pt idx="4380">
                  <c:v>4.2337326538462043E-8</c:v>
                </c:pt>
                <c:pt idx="4381">
                  <c:v>4.2394441923077528E-8</c:v>
                </c:pt>
                <c:pt idx="4382">
                  <c:v>4.235038290909144E-8</c:v>
                </c:pt>
                <c:pt idx="4383">
                  <c:v>4.2365109818182238E-8</c:v>
                </c:pt>
                <c:pt idx="4384">
                  <c:v>4.2277188867924766E-8</c:v>
                </c:pt>
                <c:pt idx="4385">
                  <c:v>4.2336018800000584E-8</c:v>
                </c:pt>
                <c:pt idx="4386">
                  <c:v>4.2287110545454756E-8</c:v>
                </c:pt>
                <c:pt idx="4387">
                  <c:v>4.2309109818182188E-8</c:v>
                </c:pt>
                <c:pt idx="4388">
                  <c:v>4.2254093333333844E-8</c:v>
                </c:pt>
                <c:pt idx="4389">
                  <c:v>4.2241071578947536E-8</c:v>
                </c:pt>
                <c:pt idx="4390">
                  <c:v>4.2262471698113801E-8</c:v>
                </c:pt>
                <c:pt idx="4391">
                  <c:v>4.2287755471698308E-8</c:v>
                </c:pt>
                <c:pt idx="4392">
                  <c:v>4.2285868113207584E-8</c:v>
                </c:pt>
                <c:pt idx="4393">
                  <c:v>4.2245490754717317E-8</c:v>
                </c:pt>
                <c:pt idx="4394">
                  <c:v>4.2337517884616044E-8</c:v>
                </c:pt>
                <c:pt idx="4395">
                  <c:v>4.2257738245614405E-8</c:v>
                </c:pt>
                <c:pt idx="4396">
                  <c:v>4.2305807719298635E-8</c:v>
                </c:pt>
                <c:pt idx="4397">
                  <c:v>4.2293947500000433E-8</c:v>
                </c:pt>
                <c:pt idx="4398">
                  <c:v>4.2264648518518884E-8</c:v>
                </c:pt>
                <c:pt idx="4399">
                  <c:v>4.2226564727272995E-8</c:v>
                </c:pt>
                <c:pt idx="4400">
                  <c:v>4.2270382727272795E-8</c:v>
                </c:pt>
              </c:numCache>
            </c:numRef>
          </c:yVal>
        </c:ser>
        <c:axId val="94353664"/>
        <c:axId val="93258112"/>
      </c:scatterChart>
      <c:valAx>
        <c:axId val="94353664"/>
        <c:scaling>
          <c:orientation val="minMax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CA"/>
                  <a:t>Time from cryos</a:t>
                </a:r>
                <a:r>
                  <a:rPr lang="en-CA" baseline="0"/>
                  <a:t> cold, minutes</a:t>
                </a:r>
                <a:endParaRPr lang="en-CA"/>
              </a:p>
            </c:rich>
          </c:tx>
          <c:layout/>
        </c:title>
        <c:numFmt formatCode="General" sourceLinked="1"/>
        <c:tickLblPos val="nextTo"/>
        <c:spPr>
          <a:ln w="25400">
            <a:solidFill>
              <a:schemeClr val="tx1"/>
            </a:solidFill>
          </a:ln>
        </c:spPr>
        <c:crossAx val="93258112"/>
        <c:crossesAt val="7.5000000000000976E-8"/>
        <c:crossBetween val="midCat"/>
      </c:valAx>
      <c:valAx>
        <c:axId val="93258112"/>
        <c:scaling>
          <c:logBase val="10"/>
          <c:orientation val="minMax"/>
          <c:max val="5.0000000000000601E-7"/>
          <c:min val="1.0000000000000142E-8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CA"/>
                  <a:t>Ion</a:t>
                </a:r>
                <a:r>
                  <a:rPr lang="en-CA" baseline="0"/>
                  <a:t> gauge readback, Torr</a:t>
                </a:r>
                <a:endParaRPr lang="en-CA"/>
              </a:p>
            </c:rich>
          </c:tx>
          <c:layout/>
        </c:title>
        <c:numFmt formatCode="0.00E+00" sourceLinked="0"/>
        <c:tickLblPos val="nextTo"/>
        <c:spPr>
          <a:ln w="25400">
            <a:solidFill>
              <a:sysClr val="windowText" lastClr="000000"/>
            </a:solidFill>
          </a:ln>
        </c:spPr>
        <c:crossAx val="94353664"/>
        <c:crossesAt val="600"/>
        <c:crossBetween val="midCat"/>
      </c:valAx>
    </c:plotArea>
    <c:legend>
      <c:legendPos val="tr"/>
      <c:layout/>
      <c:overlay val="1"/>
      <c:spPr>
        <a:solidFill>
          <a:schemeClr val="bg1"/>
        </a:solidFill>
      </c:sp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scatterChart>
        <c:scatterStyle val="lineMarker"/>
        <c:ser>
          <c:idx val="0"/>
          <c:order val="0"/>
          <c:tx>
            <c:strRef>
              <c:f>'RGA PvT pumpdown'!$I$1</c:f>
              <c:strCache>
                <c:ptCount val="1"/>
                <c:pt idx="0">
                  <c:v>Nitrogen/CO</c:v>
                </c:pt>
              </c:strCache>
            </c:strRef>
          </c:tx>
          <c:marker>
            <c:symbol val="none"/>
          </c:marker>
          <c:xVal>
            <c:numRef>
              <c:f>'RGA PvT pumpdown'!$B$2:$B$15276</c:f>
              <c:numCache>
                <c:formatCode>General</c:formatCode>
                <c:ptCount val="15275"/>
                <c:pt idx="0">
                  <c:v>-0.21000000000000021</c:v>
                </c:pt>
                <c:pt idx="1">
                  <c:v>-0.20943694444444538</c:v>
                </c:pt>
                <c:pt idx="2">
                  <c:v>-0.20887388888888889</c:v>
                </c:pt>
                <c:pt idx="3">
                  <c:v>-0.20831083333333344</c:v>
                </c:pt>
                <c:pt idx="4">
                  <c:v>-0.20774777777777834</c:v>
                </c:pt>
                <c:pt idx="5">
                  <c:v>-0.20718472222222223</c:v>
                </c:pt>
                <c:pt idx="6">
                  <c:v>-0.20662166666666665</c:v>
                </c:pt>
                <c:pt idx="7">
                  <c:v>-0.20605861111111121</c:v>
                </c:pt>
                <c:pt idx="8">
                  <c:v>-0.20549555555555554</c:v>
                </c:pt>
                <c:pt idx="9">
                  <c:v>-0.20493250000000021</c:v>
                </c:pt>
                <c:pt idx="10">
                  <c:v>-0.20436944444444527</c:v>
                </c:pt>
                <c:pt idx="11">
                  <c:v>-0.20380638888888891</c:v>
                </c:pt>
                <c:pt idx="12">
                  <c:v>-0.2032433333333343</c:v>
                </c:pt>
                <c:pt idx="13">
                  <c:v>-0.20268027777777778</c:v>
                </c:pt>
                <c:pt idx="14">
                  <c:v>-0.20211722222222278</c:v>
                </c:pt>
                <c:pt idx="15">
                  <c:v>-0.2015541666666667</c:v>
                </c:pt>
                <c:pt idx="16">
                  <c:v>-0.20099111111111176</c:v>
                </c:pt>
                <c:pt idx="17">
                  <c:v>-0.20042805555555554</c:v>
                </c:pt>
                <c:pt idx="18">
                  <c:v>-0.19986499999999999</c:v>
                </c:pt>
                <c:pt idx="19">
                  <c:v>-0.19930194444444443</c:v>
                </c:pt>
                <c:pt idx="20">
                  <c:v>-0.19873888888888891</c:v>
                </c:pt>
                <c:pt idx="21">
                  <c:v>-0.19817583333333333</c:v>
                </c:pt>
                <c:pt idx="22">
                  <c:v>-0.19761277777777778</c:v>
                </c:pt>
                <c:pt idx="23">
                  <c:v>-0.19704972222222278</c:v>
                </c:pt>
                <c:pt idx="24">
                  <c:v>-0.1964866666666667</c:v>
                </c:pt>
                <c:pt idx="25">
                  <c:v>-0.1959236111111112</c:v>
                </c:pt>
                <c:pt idx="26">
                  <c:v>-0.19536055555555537</c:v>
                </c:pt>
                <c:pt idx="27">
                  <c:v>-0.19479750000000001</c:v>
                </c:pt>
                <c:pt idx="28">
                  <c:v>-0.19423444444444518</c:v>
                </c:pt>
                <c:pt idx="29">
                  <c:v>-0.19367138888888888</c:v>
                </c:pt>
                <c:pt idx="30">
                  <c:v>-0.19310833333333341</c:v>
                </c:pt>
                <c:pt idx="31">
                  <c:v>-0.19254527777777791</c:v>
                </c:pt>
                <c:pt idx="32">
                  <c:v>-0.19198222222222244</c:v>
                </c:pt>
                <c:pt idx="33">
                  <c:v>-0.19141916666666725</c:v>
                </c:pt>
                <c:pt idx="34">
                  <c:v>-0.19085611111111114</c:v>
                </c:pt>
                <c:pt idx="35">
                  <c:v>-0.19029305555555556</c:v>
                </c:pt>
                <c:pt idx="36">
                  <c:v>-0.18973000000000068</c:v>
                </c:pt>
                <c:pt idx="37">
                  <c:v>-0.18916694444444512</c:v>
                </c:pt>
                <c:pt idx="38">
                  <c:v>-0.1886038888888889</c:v>
                </c:pt>
                <c:pt idx="39">
                  <c:v>-0.18804083333333418</c:v>
                </c:pt>
                <c:pt idx="40">
                  <c:v>-0.18747777777777791</c:v>
                </c:pt>
                <c:pt idx="41">
                  <c:v>-0.18691472222222319</c:v>
                </c:pt>
                <c:pt idx="42">
                  <c:v>-0.18635166666666669</c:v>
                </c:pt>
                <c:pt idx="43">
                  <c:v>-0.18578861111111167</c:v>
                </c:pt>
                <c:pt idx="44">
                  <c:v>-0.18522555555555556</c:v>
                </c:pt>
                <c:pt idx="45">
                  <c:v>-0.18466250000000001</c:v>
                </c:pt>
                <c:pt idx="46">
                  <c:v>-0.18409944444444556</c:v>
                </c:pt>
                <c:pt idx="47">
                  <c:v>-0.18353638888888957</c:v>
                </c:pt>
                <c:pt idx="48">
                  <c:v>-0.18297333333333418</c:v>
                </c:pt>
                <c:pt idx="49">
                  <c:v>-0.18241027777777863</c:v>
                </c:pt>
                <c:pt idx="50">
                  <c:v>-0.18184722222222319</c:v>
                </c:pt>
                <c:pt idx="51">
                  <c:v>-0.18128416666666691</c:v>
                </c:pt>
                <c:pt idx="52">
                  <c:v>-0.18072111111111144</c:v>
                </c:pt>
                <c:pt idx="53">
                  <c:v>-0.18015805555555556</c:v>
                </c:pt>
                <c:pt idx="54">
                  <c:v>-0.17959500000000062</c:v>
                </c:pt>
                <c:pt idx="55">
                  <c:v>-0.17903194444444503</c:v>
                </c:pt>
                <c:pt idx="56">
                  <c:v>-0.17846888888888957</c:v>
                </c:pt>
                <c:pt idx="57">
                  <c:v>-0.17790583333333404</c:v>
                </c:pt>
                <c:pt idx="58">
                  <c:v>-0.17734277777777779</c:v>
                </c:pt>
                <c:pt idx="59">
                  <c:v>-0.17677972222222221</c:v>
                </c:pt>
                <c:pt idx="60">
                  <c:v>-0.17621666666666674</c:v>
                </c:pt>
                <c:pt idx="61">
                  <c:v>-0.17565361111111111</c:v>
                </c:pt>
                <c:pt idx="62">
                  <c:v>-0.17509055555555555</c:v>
                </c:pt>
                <c:pt idx="63">
                  <c:v>-0.1745275</c:v>
                </c:pt>
                <c:pt idx="64">
                  <c:v>-0.17396444444444556</c:v>
                </c:pt>
                <c:pt idx="65">
                  <c:v>-0.17340138888888951</c:v>
                </c:pt>
                <c:pt idx="66">
                  <c:v>-0.17283833333333404</c:v>
                </c:pt>
                <c:pt idx="67">
                  <c:v>-0.17227527777777776</c:v>
                </c:pt>
                <c:pt idx="68">
                  <c:v>-0.17171222222222302</c:v>
                </c:pt>
                <c:pt idx="69">
                  <c:v>-0.17114916666666671</c:v>
                </c:pt>
                <c:pt idx="70">
                  <c:v>-0.17058611111111124</c:v>
                </c:pt>
                <c:pt idx="71">
                  <c:v>-0.17002305555555555</c:v>
                </c:pt>
                <c:pt idx="72">
                  <c:v>-0.16946000000000044</c:v>
                </c:pt>
                <c:pt idx="73">
                  <c:v>-0.16889694444444497</c:v>
                </c:pt>
                <c:pt idx="74">
                  <c:v>-0.16833388888888889</c:v>
                </c:pt>
                <c:pt idx="75">
                  <c:v>-0.16777083333333331</c:v>
                </c:pt>
                <c:pt idx="76">
                  <c:v>-0.16720777777777779</c:v>
                </c:pt>
                <c:pt idx="77">
                  <c:v>-0.16664472222222221</c:v>
                </c:pt>
                <c:pt idx="78">
                  <c:v>-0.16608166666666666</c:v>
                </c:pt>
                <c:pt idx="79">
                  <c:v>-0.16551861111111121</c:v>
                </c:pt>
                <c:pt idx="80">
                  <c:v>-0.16495555555555555</c:v>
                </c:pt>
                <c:pt idx="81">
                  <c:v>-0.1643925</c:v>
                </c:pt>
                <c:pt idx="82">
                  <c:v>-0.16382944444444444</c:v>
                </c:pt>
                <c:pt idx="83">
                  <c:v>-0.16326638888888945</c:v>
                </c:pt>
                <c:pt idx="84">
                  <c:v>-0.16270333333333395</c:v>
                </c:pt>
                <c:pt idx="85">
                  <c:v>-0.16214027777777779</c:v>
                </c:pt>
                <c:pt idx="86">
                  <c:v>-0.16157722222222221</c:v>
                </c:pt>
                <c:pt idx="87">
                  <c:v>-0.16101416666666671</c:v>
                </c:pt>
                <c:pt idx="88">
                  <c:v>-0.16045111111111121</c:v>
                </c:pt>
                <c:pt idx="89">
                  <c:v>-0.15988805555555571</c:v>
                </c:pt>
                <c:pt idx="90">
                  <c:v>-0.15932499999999999</c:v>
                </c:pt>
                <c:pt idx="91">
                  <c:v>-0.15876194444444541</c:v>
                </c:pt>
                <c:pt idx="92">
                  <c:v>-0.15819888888888894</c:v>
                </c:pt>
                <c:pt idx="93">
                  <c:v>-0.15763583333333389</c:v>
                </c:pt>
                <c:pt idx="94">
                  <c:v>-0.15707277777777778</c:v>
                </c:pt>
                <c:pt idx="95">
                  <c:v>-0.15650972222222281</c:v>
                </c:pt>
                <c:pt idx="96">
                  <c:v>-0.15594666666666737</c:v>
                </c:pt>
                <c:pt idx="97">
                  <c:v>-0.15538361111111121</c:v>
                </c:pt>
                <c:pt idx="98">
                  <c:v>-0.15482055555555552</c:v>
                </c:pt>
                <c:pt idx="99">
                  <c:v>-0.15425750000000021</c:v>
                </c:pt>
                <c:pt idx="100">
                  <c:v>-0.15369444444444538</c:v>
                </c:pt>
                <c:pt idx="101">
                  <c:v>-0.15313138888888891</c:v>
                </c:pt>
                <c:pt idx="102">
                  <c:v>-0.15256833333333436</c:v>
                </c:pt>
                <c:pt idx="103">
                  <c:v>-0.15200527777777834</c:v>
                </c:pt>
                <c:pt idx="104">
                  <c:v>-0.15144222222222337</c:v>
                </c:pt>
                <c:pt idx="105">
                  <c:v>-0.1508791666666667</c:v>
                </c:pt>
                <c:pt idx="106">
                  <c:v>-0.15031611111111182</c:v>
                </c:pt>
                <c:pt idx="107">
                  <c:v>-0.14975305555555554</c:v>
                </c:pt>
                <c:pt idx="108">
                  <c:v>-0.14918999999999999</c:v>
                </c:pt>
                <c:pt idx="109">
                  <c:v>-0.14862694444444444</c:v>
                </c:pt>
                <c:pt idx="110">
                  <c:v>-0.14806388888888891</c:v>
                </c:pt>
                <c:pt idx="111">
                  <c:v>-0.14750083333333341</c:v>
                </c:pt>
                <c:pt idx="112">
                  <c:v>-0.14693777777777794</c:v>
                </c:pt>
                <c:pt idx="113">
                  <c:v>-0.1463747222222222</c:v>
                </c:pt>
                <c:pt idx="114">
                  <c:v>-0.1458116666666667</c:v>
                </c:pt>
                <c:pt idx="115">
                  <c:v>-0.14524861111111176</c:v>
                </c:pt>
                <c:pt idx="116">
                  <c:v>-0.14468555555555557</c:v>
                </c:pt>
                <c:pt idx="117">
                  <c:v>-0.14412249999999999</c:v>
                </c:pt>
                <c:pt idx="118">
                  <c:v>-0.14355944444444527</c:v>
                </c:pt>
                <c:pt idx="119">
                  <c:v>-0.14299638888888974</c:v>
                </c:pt>
                <c:pt idx="120">
                  <c:v>-0.14243333333333424</c:v>
                </c:pt>
                <c:pt idx="121">
                  <c:v>-0.14187027777777778</c:v>
                </c:pt>
                <c:pt idx="122">
                  <c:v>-0.14130722222222244</c:v>
                </c:pt>
                <c:pt idx="123">
                  <c:v>-0.14074416666666725</c:v>
                </c:pt>
                <c:pt idx="124">
                  <c:v>-0.14018111111111109</c:v>
                </c:pt>
                <c:pt idx="125">
                  <c:v>-0.13961805555555556</c:v>
                </c:pt>
                <c:pt idx="126">
                  <c:v>-0.13905499999999998</c:v>
                </c:pt>
                <c:pt idx="127">
                  <c:v>-0.13849194444444518</c:v>
                </c:pt>
                <c:pt idx="128">
                  <c:v>-0.13792888888888891</c:v>
                </c:pt>
                <c:pt idx="129">
                  <c:v>-0.13736583333333341</c:v>
                </c:pt>
                <c:pt idx="130">
                  <c:v>-0.13680277777777777</c:v>
                </c:pt>
                <c:pt idx="131">
                  <c:v>-0.13623972222222241</c:v>
                </c:pt>
                <c:pt idx="132">
                  <c:v>-0.13567666666666667</c:v>
                </c:pt>
                <c:pt idx="133">
                  <c:v>-0.13511361111111109</c:v>
                </c:pt>
                <c:pt idx="134">
                  <c:v>-0.13455055555555537</c:v>
                </c:pt>
                <c:pt idx="135">
                  <c:v>-0.13398750000000001</c:v>
                </c:pt>
                <c:pt idx="136">
                  <c:v>-0.13342444444444512</c:v>
                </c:pt>
                <c:pt idx="137">
                  <c:v>-0.1328613888888889</c:v>
                </c:pt>
                <c:pt idx="138">
                  <c:v>-0.13229833333333418</c:v>
                </c:pt>
                <c:pt idx="139">
                  <c:v>-0.13173527777777791</c:v>
                </c:pt>
                <c:pt idx="140">
                  <c:v>-0.13117222222222225</c:v>
                </c:pt>
                <c:pt idx="141">
                  <c:v>-0.13060916666666669</c:v>
                </c:pt>
                <c:pt idx="142">
                  <c:v>-0.13004611111111164</c:v>
                </c:pt>
                <c:pt idx="143">
                  <c:v>-0.12948305555555556</c:v>
                </c:pt>
                <c:pt idx="144">
                  <c:v>-0.12892000000000001</c:v>
                </c:pt>
                <c:pt idx="145">
                  <c:v>-0.12835694444444443</c:v>
                </c:pt>
                <c:pt idx="146">
                  <c:v>-0.1277938888888889</c:v>
                </c:pt>
                <c:pt idx="147">
                  <c:v>-0.1272308333333334</c:v>
                </c:pt>
                <c:pt idx="148">
                  <c:v>-0.12666777777777777</c:v>
                </c:pt>
                <c:pt idx="149">
                  <c:v>-0.12610472222222222</c:v>
                </c:pt>
                <c:pt idx="150">
                  <c:v>-0.12554166666666666</c:v>
                </c:pt>
                <c:pt idx="151">
                  <c:v>-0.12497861111111112</c:v>
                </c:pt>
                <c:pt idx="152">
                  <c:v>-0.12441555555555572</c:v>
                </c:pt>
                <c:pt idx="153">
                  <c:v>-0.12385249999999998</c:v>
                </c:pt>
                <c:pt idx="154">
                  <c:v>-0.12328944444444442</c:v>
                </c:pt>
                <c:pt idx="155">
                  <c:v>-0.12272638888888952</c:v>
                </c:pt>
                <c:pt idx="156">
                  <c:v>-0.12216333333333361</c:v>
                </c:pt>
                <c:pt idx="157">
                  <c:v>-0.12160027777777779</c:v>
                </c:pt>
                <c:pt idx="158">
                  <c:v>-0.12103722222222257</c:v>
                </c:pt>
                <c:pt idx="159">
                  <c:v>-0.12047416666666666</c:v>
                </c:pt>
                <c:pt idx="160">
                  <c:v>-0.11991111111111112</c:v>
                </c:pt>
                <c:pt idx="161">
                  <c:v>-0.11934805555555555</c:v>
                </c:pt>
                <c:pt idx="162">
                  <c:v>-0.11878499999999999</c:v>
                </c:pt>
                <c:pt idx="163">
                  <c:v>-0.11822194444444474</c:v>
                </c:pt>
                <c:pt idx="164">
                  <c:v>-0.11765888888888888</c:v>
                </c:pt>
                <c:pt idx="165">
                  <c:v>-0.11709583333333352</c:v>
                </c:pt>
                <c:pt idx="166">
                  <c:v>-0.11653277777777776</c:v>
                </c:pt>
                <c:pt idx="167">
                  <c:v>-0.11596972222222222</c:v>
                </c:pt>
                <c:pt idx="168">
                  <c:v>-0.11540666666666666</c:v>
                </c:pt>
                <c:pt idx="169">
                  <c:v>-0.1148436111111111</c:v>
                </c:pt>
                <c:pt idx="170">
                  <c:v>-0.11428055555555559</c:v>
                </c:pt>
                <c:pt idx="171">
                  <c:v>-0.11371749999999985</c:v>
                </c:pt>
                <c:pt idx="172">
                  <c:v>-0.11315444444444443</c:v>
                </c:pt>
                <c:pt idx="173">
                  <c:v>-0.11259138888888889</c:v>
                </c:pt>
                <c:pt idx="174">
                  <c:v>-0.11202833333333334</c:v>
                </c:pt>
                <c:pt idx="175">
                  <c:v>-0.11146527777777777</c:v>
                </c:pt>
                <c:pt idx="176">
                  <c:v>-0.11090222222222222</c:v>
                </c:pt>
                <c:pt idx="177">
                  <c:v>-0.11033916666666645</c:v>
                </c:pt>
                <c:pt idx="178">
                  <c:v>-0.1097761111111117</c:v>
                </c:pt>
                <c:pt idx="179">
                  <c:v>-0.10921305555555588</c:v>
                </c:pt>
                <c:pt idx="180">
                  <c:v>-0.10864999999999998</c:v>
                </c:pt>
                <c:pt idx="181">
                  <c:v>-0.10808694444444462</c:v>
                </c:pt>
                <c:pt idx="182">
                  <c:v>-0.10752388888888931</c:v>
                </c:pt>
                <c:pt idx="183">
                  <c:v>-0.10696083333333339</c:v>
                </c:pt>
                <c:pt idx="184">
                  <c:v>-0.10639777777777777</c:v>
                </c:pt>
                <c:pt idx="185">
                  <c:v>-0.10583472222222266</c:v>
                </c:pt>
                <c:pt idx="186">
                  <c:v>-0.10527166666666669</c:v>
                </c:pt>
                <c:pt idx="187">
                  <c:v>-0.10470861111111122</c:v>
                </c:pt>
                <c:pt idx="188">
                  <c:v>-0.10414555555555584</c:v>
                </c:pt>
                <c:pt idx="189">
                  <c:v>-0.10358249999999998</c:v>
                </c:pt>
                <c:pt idx="190">
                  <c:v>-0.10301944444444443</c:v>
                </c:pt>
                <c:pt idx="191">
                  <c:v>-0.10245638888888887</c:v>
                </c:pt>
                <c:pt idx="192">
                  <c:v>-0.10189333333333332</c:v>
                </c:pt>
                <c:pt idx="193">
                  <c:v>-0.10133027777777777</c:v>
                </c:pt>
                <c:pt idx="194">
                  <c:v>-0.10076722222222262</c:v>
                </c:pt>
                <c:pt idx="195">
                  <c:v>-0.10020416666666666</c:v>
                </c:pt>
                <c:pt idx="196">
                  <c:v>-9.9641111111111111E-2</c:v>
                </c:pt>
                <c:pt idx="197">
                  <c:v>-9.9078055555555544E-2</c:v>
                </c:pt>
                <c:pt idx="198">
                  <c:v>-9.8515000000000519E-2</c:v>
                </c:pt>
                <c:pt idx="199">
                  <c:v>-9.7951944444444466E-2</c:v>
                </c:pt>
                <c:pt idx="200">
                  <c:v>-9.73888888888889E-2</c:v>
                </c:pt>
                <c:pt idx="201">
                  <c:v>-9.6825833333333805E-2</c:v>
                </c:pt>
                <c:pt idx="202">
                  <c:v>-9.6262777777777739E-2</c:v>
                </c:pt>
                <c:pt idx="203">
                  <c:v>-9.5699722222222741E-2</c:v>
                </c:pt>
                <c:pt idx="204">
                  <c:v>-9.5136666666667133E-2</c:v>
                </c:pt>
                <c:pt idx="205">
                  <c:v>-9.4573611111111081E-2</c:v>
                </c:pt>
                <c:pt idx="206">
                  <c:v>-9.4010555555555542E-2</c:v>
                </c:pt>
                <c:pt idx="207">
                  <c:v>-9.3447500000000044E-2</c:v>
                </c:pt>
                <c:pt idx="208">
                  <c:v>-9.2884444444444464E-2</c:v>
                </c:pt>
                <c:pt idx="209">
                  <c:v>-9.2321388888888897E-2</c:v>
                </c:pt>
                <c:pt idx="210">
                  <c:v>-9.1758333333333747E-2</c:v>
                </c:pt>
                <c:pt idx="211">
                  <c:v>-9.1195277777777778E-2</c:v>
                </c:pt>
                <c:pt idx="212">
                  <c:v>-9.0632222222222267E-2</c:v>
                </c:pt>
                <c:pt idx="213">
                  <c:v>-9.0069166666666728E-2</c:v>
                </c:pt>
                <c:pt idx="214">
                  <c:v>-8.9506111111111092E-2</c:v>
                </c:pt>
                <c:pt idx="215">
                  <c:v>-8.8943055555555553E-2</c:v>
                </c:pt>
                <c:pt idx="216">
                  <c:v>-8.8380000000000014E-2</c:v>
                </c:pt>
                <c:pt idx="217">
                  <c:v>-8.7816944444444447E-2</c:v>
                </c:pt>
                <c:pt idx="218">
                  <c:v>-8.7253888888888853E-2</c:v>
                </c:pt>
                <c:pt idx="219">
                  <c:v>-8.6690833333333564E-2</c:v>
                </c:pt>
                <c:pt idx="220">
                  <c:v>-8.6127777777777734E-2</c:v>
                </c:pt>
                <c:pt idx="221">
                  <c:v>-8.5564722222222875E-2</c:v>
                </c:pt>
                <c:pt idx="222">
                  <c:v>-8.5001666666666725E-2</c:v>
                </c:pt>
                <c:pt idx="223">
                  <c:v>-8.4438611111111089E-2</c:v>
                </c:pt>
                <c:pt idx="224">
                  <c:v>-8.3875555555555564E-2</c:v>
                </c:pt>
                <c:pt idx="225">
                  <c:v>-8.3312500000000012E-2</c:v>
                </c:pt>
                <c:pt idx="226">
                  <c:v>-8.2749444444444445E-2</c:v>
                </c:pt>
                <c:pt idx="227">
                  <c:v>-8.2186388888888878E-2</c:v>
                </c:pt>
                <c:pt idx="228">
                  <c:v>-8.1623333333333367E-2</c:v>
                </c:pt>
                <c:pt idx="229">
                  <c:v>-8.1060277777777759E-2</c:v>
                </c:pt>
                <c:pt idx="230">
                  <c:v>-8.0497222222222248E-2</c:v>
                </c:pt>
                <c:pt idx="231">
                  <c:v>-7.9934166666666653E-2</c:v>
                </c:pt>
                <c:pt idx="232">
                  <c:v>-7.9371111111111406E-2</c:v>
                </c:pt>
                <c:pt idx="233">
                  <c:v>-7.8808055555555562E-2</c:v>
                </c:pt>
                <c:pt idx="234">
                  <c:v>-7.8245000000000009E-2</c:v>
                </c:pt>
                <c:pt idx="235">
                  <c:v>-7.7681944444444428E-2</c:v>
                </c:pt>
                <c:pt idx="236">
                  <c:v>-7.711888888888889E-2</c:v>
                </c:pt>
                <c:pt idx="237">
                  <c:v>-7.6555833333333323E-2</c:v>
                </c:pt>
                <c:pt idx="238">
                  <c:v>-7.5992777777777784E-2</c:v>
                </c:pt>
                <c:pt idx="239">
                  <c:v>-7.5429722222222231E-2</c:v>
                </c:pt>
                <c:pt idx="240">
                  <c:v>-7.4866666666666914E-2</c:v>
                </c:pt>
                <c:pt idx="241">
                  <c:v>-7.4303611111111681E-2</c:v>
                </c:pt>
                <c:pt idx="242">
                  <c:v>-7.3740555555555559E-2</c:v>
                </c:pt>
                <c:pt idx="243">
                  <c:v>-7.3177500000000006E-2</c:v>
                </c:pt>
                <c:pt idx="244">
                  <c:v>-7.2614444444444523E-2</c:v>
                </c:pt>
                <c:pt idx="245">
                  <c:v>-7.2051388888888873E-2</c:v>
                </c:pt>
                <c:pt idx="246">
                  <c:v>-7.1488333333333334E-2</c:v>
                </c:pt>
                <c:pt idx="247">
                  <c:v>-7.0925277777777768E-2</c:v>
                </c:pt>
                <c:pt idx="248">
                  <c:v>-7.0362222222222603E-2</c:v>
                </c:pt>
                <c:pt idx="249">
                  <c:v>-6.9799166666666634E-2</c:v>
                </c:pt>
                <c:pt idx="250">
                  <c:v>-6.9236111111111456E-2</c:v>
                </c:pt>
                <c:pt idx="251">
                  <c:v>-6.8673055555555557E-2</c:v>
                </c:pt>
                <c:pt idx="252">
                  <c:v>-6.8110000000000004E-2</c:v>
                </c:pt>
                <c:pt idx="253">
                  <c:v>-6.7546944444444493E-2</c:v>
                </c:pt>
                <c:pt idx="254">
                  <c:v>-6.6983888888888898E-2</c:v>
                </c:pt>
                <c:pt idx="255">
                  <c:v>-6.6420833333333401E-2</c:v>
                </c:pt>
                <c:pt idx="256">
                  <c:v>-6.5857777777777737E-2</c:v>
                </c:pt>
                <c:pt idx="257">
                  <c:v>-6.5294722222222323E-2</c:v>
                </c:pt>
                <c:pt idx="258">
                  <c:v>-6.4731666666666784E-2</c:v>
                </c:pt>
                <c:pt idx="259">
                  <c:v>-6.4168611111111551E-2</c:v>
                </c:pt>
                <c:pt idx="260">
                  <c:v>-6.3605555555555485E-2</c:v>
                </c:pt>
                <c:pt idx="261">
                  <c:v>-6.3042499999999974E-2</c:v>
                </c:pt>
                <c:pt idx="262">
                  <c:v>-6.2479444444444483E-2</c:v>
                </c:pt>
                <c:pt idx="263">
                  <c:v>-6.1916388888888903E-2</c:v>
                </c:pt>
                <c:pt idx="264">
                  <c:v>-6.1353333333333579E-2</c:v>
                </c:pt>
                <c:pt idx="265">
                  <c:v>-6.0790277777777804E-2</c:v>
                </c:pt>
                <c:pt idx="266">
                  <c:v>-6.0227222222222224E-2</c:v>
                </c:pt>
                <c:pt idx="267">
                  <c:v>-5.9664166666666692E-2</c:v>
                </c:pt>
                <c:pt idx="268">
                  <c:v>-5.9101111111111132E-2</c:v>
                </c:pt>
                <c:pt idx="269">
                  <c:v>-5.8538055555555545E-2</c:v>
                </c:pt>
                <c:pt idx="270">
                  <c:v>-5.7974999999999999E-2</c:v>
                </c:pt>
                <c:pt idx="271">
                  <c:v>-5.7411944444444675E-2</c:v>
                </c:pt>
                <c:pt idx="272">
                  <c:v>-5.6848888888888865E-2</c:v>
                </c:pt>
                <c:pt idx="273">
                  <c:v>-5.6285833333333354E-2</c:v>
                </c:pt>
                <c:pt idx="274">
                  <c:v>-5.5722777777777774E-2</c:v>
                </c:pt>
                <c:pt idx="275">
                  <c:v>-5.5159722222222284E-2</c:v>
                </c:pt>
                <c:pt idx="276">
                  <c:v>-5.4596666666666897E-2</c:v>
                </c:pt>
                <c:pt idx="277">
                  <c:v>-5.4033611111111594E-2</c:v>
                </c:pt>
                <c:pt idx="278">
                  <c:v>-5.3470555555555466E-2</c:v>
                </c:pt>
                <c:pt idx="279">
                  <c:v>-5.2907500000000003E-2</c:v>
                </c:pt>
                <c:pt idx="280">
                  <c:v>-5.2344444444444513E-2</c:v>
                </c:pt>
                <c:pt idx="281">
                  <c:v>-5.1781388888888863E-2</c:v>
                </c:pt>
                <c:pt idx="282">
                  <c:v>-5.1218333333333324E-2</c:v>
                </c:pt>
                <c:pt idx="283">
                  <c:v>-5.0655277777777757E-2</c:v>
                </c:pt>
                <c:pt idx="284">
                  <c:v>-5.0092222222222531E-2</c:v>
                </c:pt>
                <c:pt idx="285">
                  <c:v>-4.9529166666666423E-2</c:v>
                </c:pt>
                <c:pt idx="286">
                  <c:v>-4.8966111111111384E-2</c:v>
                </c:pt>
                <c:pt idx="287">
                  <c:v>-4.8403055555555546E-2</c:v>
                </c:pt>
                <c:pt idx="288">
                  <c:v>-4.7839999999999994E-2</c:v>
                </c:pt>
                <c:pt idx="289">
                  <c:v>-4.7276944444444483E-2</c:v>
                </c:pt>
                <c:pt idx="290">
                  <c:v>-4.6713888888888902E-2</c:v>
                </c:pt>
                <c:pt idx="291">
                  <c:v>-4.6150833333333384E-2</c:v>
                </c:pt>
                <c:pt idx="292">
                  <c:v>-4.5587777777777762E-2</c:v>
                </c:pt>
                <c:pt idx="293">
                  <c:v>-4.5024722222222313E-2</c:v>
                </c:pt>
                <c:pt idx="294">
                  <c:v>-4.4461666666666733E-2</c:v>
                </c:pt>
                <c:pt idx="295">
                  <c:v>-4.3898611111111499E-2</c:v>
                </c:pt>
                <c:pt idx="296">
                  <c:v>-4.3335555555555565E-2</c:v>
                </c:pt>
                <c:pt idx="297">
                  <c:v>-4.2772500000000033E-2</c:v>
                </c:pt>
                <c:pt idx="298">
                  <c:v>-4.2209444444444438E-2</c:v>
                </c:pt>
                <c:pt idx="299">
                  <c:v>-4.1646388888888886E-2</c:v>
                </c:pt>
                <c:pt idx="300">
                  <c:v>-4.1083333333333513E-2</c:v>
                </c:pt>
                <c:pt idx="301">
                  <c:v>-4.0520277777777766E-2</c:v>
                </c:pt>
                <c:pt idx="302">
                  <c:v>-3.9957222222222241E-2</c:v>
                </c:pt>
                <c:pt idx="303">
                  <c:v>-3.9394166666666675E-2</c:v>
                </c:pt>
                <c:pt idx="304">
                  <c:v>-3.8831111111111288E-2</c:v>
                </c:pt>
                <c:pt idx="305">
                  <c:v>-3.8268055555555541E-2</c:v>
                </c:pt>
                <c:pt idx="306">
                  <c:v>-3.7704999999999995E-2</c:v>
                </c:pt>
                <c:pt idx="307">
                  <c:v>-3.7141944444444602E-2</c:v>
                </c:pt>
                <c:pt idx="308">
                  <c:v>-3.6578888888888855E-2</c:v>
                </c:pt>
                <c:pt idx="309">
                  <c:v>-3.6015833333333351E-2</c:v>
                </c:pt>
                <c:pt idx="310">
                  <c:v>-3.5452777777777909E-2</c:v>
                </c:pt>
                <c:pt idx="311">
                  <c:v>-3.4889722222222211E-2</c:v>
                </c:pt>
                <c:pt idx="312">
                  <c:v>-3.4326666666666672E-2</c:v>
                </c:pt>
                <c:pt idx="313">
                  <c:v>-3.3763611111111091E-2</c:v>
                </c:pt>
                <c:pt idx="314">
                  <c:v>-3.320055555555558E-2</c:v>
                </c:pt>
                <c:pt idx="315">
                  <c:v>-3.2637500000000125E-2</c:v>
                </c:pt>
                <c:pt idx="316">
                  <c:v>-3.2074444444444482E-2</c:v>
                </c:pt>
                <c:pt idx="317">
                  <c:v>-3.151138888888888E-2</c:v>
                </c:pt>
                <c:pt idx="318">
                  <c:v>-3.0948333333333331E-2</c:v>
                </c:pt>
                <c:pt idx="319">
                  <c:v>-3.0385277777777959E-2</c:v>
                </c:pt>
                <c:pt idx="320">
                  <c:v>-2.9822222222222236E-2</c:v>
                </c:pt>
                <c:pt idx="321">
                  <c:v>-2.9259166666666767E-2</c:v>
                </c:pt>
                <c:pt idx="322">
                  <c:v>-2.8696111111111151E-2</c:v>
                </c:pt>
                <c:pt idx="323">
                  <c:v>-2.8133055555555602E-2</c:v>
                </c:pt>
                <c:pt idx="324">
                  <c:v>-2.756999999999999E-2</c:v>
                </c:pt>
                <c:pt idx="325">
                  <c:v>-2.7006944444444597E-2</c:v>
                </c:pt>
                <c:pt idx="326">
                  <c:v>-2.6443888888888881E-2</c:v>
                </c:pt>
                <c:pt idx="327">
                  <c:v>-2.5880833333333356E-2</c:v>
                </c:pt>
                <c:pt idx="328">
                  <c:v>-2.5317777777777908E-2</c:v>
                </c:pt>
                <c:pt idx="329">
                  <c:v>-2.4754722222222192E-2</c:v>
                </c:pt>
                <c:pt idx="330">
                  <c:v>-2.419166666666667E-2</c:v>
                </c:pt>
                <c:pt idx="331">
                  <c:v>-2.3628611111111083E-2</c:v>
                </c:pt>
                <c:pt idx="332">
                  <c:v>-2.3065555555555541E-2</c:v>
                </c:pt>
                <c:pt idx="333">
                  <c:v>-2.2502499999999977E-2</c:v>
                </c:pt>
                <c:pt idx="334">
                  <c:v>-2.1939444444444442E-2</c:v>
                </c:pt>
                <c:pt idx="335">
                  <c:v>-2.1376388888888875E-2</c:v>
                </c:pt>
                <c:pt idx="336">
                  <c:v>-2.0813333333333392E-2</c:v>
                </c:pt>
                <c:pt idx="337">
                  <c:v>-2.0250277777777902E-2</c:v>
                </c:pt>
                <c:pt idx="338">
                  <c:v>-1.9687222222222241E-2</c:v>
                </c:pt>
                <c:pt idx="339">
                  <c:v>-1.9124166666666748E-2</c:v>
                </c:pt>
                <c:pt idx="340">
                  <c:v>-1.8561111111111184E-2</c:v>
                </c:pt>
                <c:pt idx="341">
                  <c:v>-1.7998055555555562E-2</c:v>
                </c:pt>
                <c:pt idx="342">
                  <c:v>-1.7434999999999978E-2</c:v>
                </c:pt>
                <c:pt idx="343">
                  <c:v>-1.6871944444444453E-2</c:v>
                </c:pt>
                <c:pt idx="344">
                  <c:v>-1.6308888888888946E-2</c:v>
                </c:pt>
                <c:pt idx="345">
                  <c:v>-1.5745833333333323E-2</c:v>
                </c:pt>
                <c:pt idx="346">
                  <c:v>-1.5182777777777823E-2</c:v>
                </c:pt>
                <c:pt idx="347">
                  <c:v>-1.4619722222222215E-2</c:v>
                </c:pt>
                <c:pt idx="348">
                  <c:v>-1.405666666666669E-2</c:v>
                </c:pt>
                <c:pt idx="349">
                  <c:v>-1.3493611111111109E-2</c:v>
                </c:pt>
                <c:pt idx="350">
                  <c:v>-1.2930555555555561E-2</c:v>
                </c:pt>
                <c:pt idx="351">
                  <c:v>-1.2367500000000003E-2</c:v>
                </c:pt>
                <c:pt idx="352">
                  <c:v>-1.1804444444444461E-2</c:v>
                </c:pt>
                <c:pt idx="353">
                  <c:v>-1.1241388888888953E-2</c:v>
                </c:pt>
                <c:pt idx="354">
                  <c:v>-1.0678333333333317E-2</c:v>
                </c:pt>
                <c:pt idx="355">
                  <c:v>-1.0115277777777737E-2</c:v>
                </c:pt>
                <c:pt idx="356">
                  <c:v>-9.5522222222222779E-3</c:v>
                </c:pt>
                <c:pt idx="357">
                  <c:v>-8.9891666666667147E-3</c:v>
                </c:pt>
                <c:pt idx="358">
                  <c:v>-8.4261111111110787E-3</c:v>
                </c:pt>
                <c:pt idx="359">
                  <c:v>-7.8630555555555537E-3</c:v>
                </c:pt>
                <c:pt idx="360">
                  <c:v>-7.3000000000000018E-3</c:v>
                </c:pt>
                <c:pt idx="361">
                  <c:v>-6.7369444444444829E-3</c:v>
                </c:pt>
                <c:pt idx="362">
                  <c:v>-6.1738888888888824E-3</c:v>
                </c:pt>
                <c:pt idx="363">
                  <c:v>-5.6108333333333184E-3</c:v>
                </c:pt>
                <c:pt idx="364">
                  <c:v>-5.0477777777777622E-3</c:v>
                </c:pt>
                <c:pt idx="365">
                  <c:v>-4.4847222222222302E-3</c:v>
                </c:pt>
                <c:pt idx="366">
                  <c:v>-3.9216666666666844E-3</c:v>
                </c:pt>
                <c:pt idx="367">
                  <c:v>-3.3586111111111052E-3</c:v>
                </c:pt>
                <c:pt idx="368">
                  <c:v>-2.7955555555555628E-3</c:v>
                </c:pt>
                <c:pt idx="369">
                  <c:v>-2.2324999999999984E-3</c:v>
                </c:pt>
                <c:pt idx="370">
                  <c:v>-1.6694444444444461E-3</c:v>
                </c:pt>
                <c:pt idx="371">
                  <c:v>-1.1063888888888727E-3</c:v>
                </c:pt>
                <c:pt idx="372">
                  <c:v>-5.4333333333334444E-4</c:v>
                </c:pt>
                <c:pt idx="373">
                  <c:v>1.9722222222240519E-5</c:v>
                </c:pt>
                <c:pt idx="374">
                  <c:v>5.827777777777654E-4</c:v>
                </c:pt>
                <c:pt idx="375">
                  <c:v>1.1458333333333201E-3</c:v>
                </c:pt>
                <c:pt idx="376">
                  <c:v>1.7088888888889047E-3</c:v>
                </c:pt>
                <c:pt idx="377">
                  <c:v>2.2719444444444241E-3</c:v>
                </c:pt>
                <c:pt idx="378">
                  <c:v>2.8350000000000319E-3</c:v>
                </c:pt>
                <c:pt idx="379">
                  <c:v>3.3980555555555582E-3</c:v>
                </c:pt>
                <c:pt idx="380">
                  <c:v>3.9611111111111539E-3</c:v>
                </c:pt>
                <c:pt idx="381">
                  <c:v>4.5241666666666885E-3</c:v>
                </c:pt>
                <c:pt idx="382">
                  <c:v>5.0872222222222534E-3</c:v>
                </c:pt>
                <c:pt idx="383">
                  <c:v>5.6502777777777957E-3</c:v>
                </c:pt>
                <c:pt idx="384">
                  <c:v>6.2133333333333875E-3</c:v>
                </c:pt>
                <c:pt idx="385">
                  <c:v>6.7763888888889134E-3</c:v>
                </c:pt>
                <c:pt idx="386">
                  <c:v>7.3394444444444921E-3</c:v>
                </c:pt>
                <c:pt idx="387">
                  <c:v>7.9025000000000102E-3</c:v>
                </c:pt>
                <c:pt idx="388">
                  <c:v>8.4655555555556376E-3</c:v>
                </c:pt>
                <c:pt idx="389">
                  <c:v>9.02861111111114E-3</c:v>
                </c:pt>
                <c:pt idx="390">
                  <c:v>9.5916666666667066E-3</c:v>
                </c:pt>
                <c:pt idx="391">
                  <c:v>1.0154722222222247E-2</c:v>
                </c:pt>
                <c:pt idx="392">
                  <c:v>1.0717777777777781E-2</c:v>
                </c:pt>
                <c:pt idx="393">
                  <c:v>1.1280833333333389E-2</c:v>
                </c:pt>
                <c:pt idx="394">
                  <c:v>1.1843888888888989E-2</c:v>
                </c:pt>
                <c:pt idx="395">
                  <c:v>1.2406944444444418E-2</c:v>
                </c:pt>
                <c:pt idx="396">
                  <c:v>1.2970000000000009E-2</c:v>
                </c:pt>
                <c:pt idx="397">
                  <c:v>1.3533055555555567E-2</c:v>
                </c:pt>
                <c:pt idx="398">
                  <c:v>1.4096111111111115E-2</c:v>
                </c:pt>
                <c:pt idx="399">
                  <c:v>1.4659166666666669E-2</c:v>
                </c:pt>
                <c:pt idx="400">
                  <c:v>1.5222222222222201E-2</c:v>
                </c:pt>
                <c:pt idx="401">
                  <c:v>1.578527777777778E-2</c:v>
                </c:pt>
                <c:pt idx="402">
                  <c:v>1.6348333333333361E-2</c:v>
                </c:pt>
                <c:pt idx="403">
                  <c:v>1.6911388888888941E-2</c:v>
                </c:pt>
                <c:pt idx="404">
                  <c:v>1.7474444444444459E-2</c:v>
                </c:pt>
                <c:pt idx="405">
                  <c:v>1.8037500000000022E-2</c:v>
                </c:pt>
                <c:pt idx="406">
                  <c:v>1.8600555555555658E-2</c:v>
                </c:pt>
                <c:pt idx="407">
                  <c:v>1.9163611111111183E-2</c:v>
                </c:pt>
                <c:pt idx="408">
                  <c:v>1.9726666666666743E-2</c:v>
                </c:pt>
                <c:pt idx="409">
                  <c:v>2.0289722222222292E-2</c:v>
                </c:pt>
                <c:pt idx="410">
                  <c:v>2.0852777777777949E-2</c:v>
                </c:pt>
                <c:pt idx="411">
                  <c:v>2.1415833333333342E-2</c:v>
                </c:pt>
                <c:pt idx="412">
                  <c:v>2.1978888888888909E-2</c:v>
                </c:pt>
                <c:pt idx="413">
                  <c:v>2.2541944444444576E-2</c:v>
                </c:pt>
                <c:pt idx="414">
                  <c:v>2.3105000000000014E-2</c:v>
                </c:pt>
                <c:pt idx="415">
                  <c:v>2.3668055555555571E-2</c:v>
                </c:pt>
                <c:pt idx="416">
                  <c:v>2.4231111111111259E-2</c:v>
                </c:pt>
                <c:pt idx="417">
                  <c:v>2.4794166666666676E-2</c:v>
                </c:pt>
                <c:pt idx="418">
                  <c:v>2.5357222222222201E-2</c:v>
                </c:pt>
                <c:pt idx="419">
                  <c:v>2.5920277777777889E-2</c:v>
                </c:pt>
                <c:pt idx="420">
                  <c:v>2.6483333333333432E-2</c:v>
                </c:pt>
                <c:pt idx="421">
                  <c:v>2.7046388888888891E-2</c:v>
                </c:pt>
                <c:pt idx="422">
                  <c:v>2.7609444444444537E-2</c:v>
                </c:pt>
                <c:pt idx="423">
                  <c:v>2.8172500000000017E-2</c:v>
                </c:pt>
                <c:pt idx="424">
                  <c:v>2.8735555555555552E-2</c:v>
                </c:pt>
                <c:pt idx="425">
                  <c:v>2.9298611111111136E-2</c:v>
                </c:pt>
                <c:pt idx="426">
                  <c:v>2.9861666666666651E-2</c:v>
                </c:pt>
                <c:pt idx="427">
                  <c:v>3.0424722222222256E-2</c:v>
                </c:pt>
                <c:pt idx="428">
                  <c:v>3.0987777777777992E-2</c:v>
                </c:pt>
                <c:pt idx="429">
                  <c:v>3.1550833333333334E-2</c:v>
                </c:pt>
                <c:pt idx="430">
                  <c:v>3.2113888888888914E-2</c:v>
                </c:pt>
                <c:pt idx="431">
                  <c:v>3.2676944444444612E-2</c:v>
                </c:pt>
                <c:pt idx="432">
                  <c:v>3.3240000000000026E-2</c:v>
                </c:pt>
                <c:pt idx="433">
                  <c:v>3.3803055555555642E-2</c:v>
                </c:pt>
                <c:pt idx="434">
                  <c:v>3.4366111111111125E-2</c:v>
                </c:pt>
                <c:pt idx="435">
                  <c:v>3.4929166666666685E-2</c:v>
                </c:pt>
                <c:pt idx="436">
                  <c:v>3.5492222222222272E-2</c:v>
                </c:pt>
                <c:pt idx="437">
                  <c:v>3.6055277777778026E-2</c:v>
                </c:pt>
                <c:pt idx="438">
                  <c:v>3.6618333333333336E-2</c:v>
                </c:pt>
                <c:pt idx="439">
                  <c:v>3.7181388888888896E-2</c:v>
                </c:pt>
                <c:pt idx="440">
                  <c:v>3.7744444444444442E-2</c:v>
                </c:pt>
                <c:pt idx="441">
                  <c:v>3.8307500000000022E-2</c:v>
                </c:pt>
                <c:pt idx="442">
                  <c:v>3.887055555555561E-2</c:v>
                </c:pt>
                <c:pt idx="443">
                  <c:v>3.9433611111111273E-2</c:v>
                </c:pt>
                <c:pt idx="444">
                  <c:v>3.999666666666668E-2</c:v>
                </c:pt>
                <c:pt idx="445">
                  <c:v>4.0559722222222233E-2</c:v>
                </c:pt>
                <c:pt idx="446">
                  <c:v>4.1122777777777758E-2</c:v>
                </c:pt>
                <c:pt idx="447">
                  <c:v>4.1685833333333339E-2</c:v>
                </c:pt>
                <c:pt idx="448">
                  <c:v>4.2248888888888857E-2</c:v>
                </c:pt>
                <c:pt idx="449">
                  <c:v>4.2811944444444514E-2</c:v>
                </c:pt>
                <c:pt idx="450">
                  <c:v>4.3374999999999983E-2</c:v>
                </c:pt>
                <c:pt idx="451">
                  <c:v>4.3938055555555605E-2</c:v>
                </c:pt>
                <c:pt idx="452">
                  <c:v>4.4501111111111338E-2</c:v>
                </c:pt>
                <c:pt idx="453">
                  <c:v>4.5064166666666697E-2</c:v>
                </c:pt>
                <c:pt idx="454">
                  <c:v>4.5627222222222284E-2</c:v>
                </c:pt>
                <c:pt idx="455">
                  <c:v>4.6190277777777761E-2</c:v>
                </c:pt>
                <c:pt idx="456">
                  <c:v>4.675333333333357E-2</c:v>
                </c:pt>
                <c:pt idx="457">
                  <c:v>4.7316388888889123E-2</c:v>
                </c:pt>
                <c:pt idx="458">
                  <c:v>4.7879444444444474E-2</c:v>
                </c:pt>
                <c:pt idx="459">
                  <c:v>4.8442500000000027E-2</c:v>
                </c:pt>
                <c:pt idx="460">
                  <c:v>4.9005555555555545E-2</c:v>
                </c:pt>
                <c:pt idx="461">
                  <c:v>4.956861111111157E-2</c:v>
                </c:pt>
                <c:pt idx="462">
                  <c:v>5.0131666666666706E-2</c:v>
                </c:pt>
                <c:pt idx="463">
                  <c:v>5.0694722222222321E-2</c:v>
                </c:pt>
                <c:pt idx="464">
                  <c:v>5.1257777777777756E-2</c:v>
                </c:pt>
                <c:pt idx="465">
                  <c:v>5.1820833333333413E-2</c:v>
                </c:pt>
                <c:pt idx="466">
                  <c:v>5.2383888888888903E-2</c:v>
                </c:pt>
                <c:pt idx="467">
                  <c:v>5.2946944444444484E-2</c:v>
                </c:pt>
                <c:pt idx="468">
                  <c:v>5.3509999999999967E-2</c:v>
                </c:pt>
                <c:pt idx="469">
                  <c:v>5.4073055555555562E-2</c:v>
                </c:pt>
                <c:pt idx="470">
                  <c:v>5.4636111111111461E-2</c:v>
                </c:pt>
                <c:pt idx="471">
                  <c:v>5.519916666666666E-2</c:v>
                </c:pt>
                <c:pt idx="472">
                  <c:v>5.5762222222222588E-2</c:v>
                </c:pt>
                <c:pt idx="473">
                  <c:v>5.6325277777777766E-2</c:v>
                </c:pt>
                <c:pt idx="474">
                  <c:v>5.6888333333333513E-2</c:v>
                </c:pt>
                <c:pt idx="475">
                  <c:v>5.7451388888888871E-2</c:v>
                </c:pt>
                <c:pt idx="476">
                  <c:v>5.8014444444444514E-2</c:v>
                </c:pt>
                <c:pt idx="477">
                  <c:v>5.8577500000000025E-2</c:v>
                </c:pt>
                <c:pt idx="478">
                  <c:v>5.9140555555555557E-2</c:v>
                </c:pt>
                <c:pt idx="479">
                  <c:v>5.9703611111111624E-2</c:v>
                </c:pt>
                <c:pt idx="480">
                  <c:v>6.0266666666666732E-2</c:v>
                </c:pt>
                <c:pt idx="481">
                  <c:v>6.0829722222222313E-2</c:v>
                </c:pt>
                <c:pt idx="482">
                  <c:v>6.1392777777777803E-2</c:v>
                </c:pt>
                <c:pt idx="483">
                  <c:v>6.1955833333333384E-2</c:v>
                </c:pt>
                <c:pt idx="484">
                  <c:v>6.2518888888888874E-2</c:v>
                </c:pt>
                <c:pt idx="485">
                  <c:v>6.3081944444444454E-2</c:v>
                </c:pt>
                <c:pt idx="486">
                  <c:v>6.3644999999999979E-2</c:v>
                </c:pt>
                <c:pt idx="487">
                  <c:v>6.420805555555556E-2</c:v>
                </c:pt>
                <c:pt idx="488">
                  <c:v>6.4771111111111418E-2</c:v>
                </c:pt>
                <c:pt idx="489">
                  <c:v>6.5334166666666721E-2</c:v>
                </c:pt>
                <c:pt idx="490">
                  <c:v>6.5897222222222523E-2</c:v>
                </c:pt>
                <c:pt idx="491">
                  <c:v>6.6460277777777771E-2</c:v>
                </c:pt>
                <c:pt idx="492">
                  <c:v>6.7023333333333643E-2</c:v>
                </c:pt>
                <c:pt idx="493">
                  <c:v>6.7586388888888904E-2</c:v>
                </c:pt>
                <c:pt idx="494">
                  <c:v>6.8149444444444457E-2</c:v>
                </c:pt>
                <c:pt idx="495">
                  <c:v>6.8712500000000343E-2</c:v>
                </c:pt>
                <c:pt idx="496">
                  <c:v>6.9275555555555549E-2</c:v>
                </c:pt>
                <c:pt idx="497">
                  <c:v>6.9838611111111587E-2</c:v>
                </c:pt>
                <c:pt idx="498">
                  <c:v>7.0401666666666723E-2</c:v>
                </c:pt>
                <c:pt idx="499">
                  <c:v>7.0964722222222304E-2</c:v>
                </c:pt>
                <c:pt idx="500">
                  <c:v>7.1527777777777773E-2</c:v>
                </c:pt>
                <c:pt idx="501">
                  <c:v>7.2090833333333715E-2</c:v>
                </c:pt>
                <c:pt idx="502">
                  <c:v>7.2653888888888879E-2</c:v>
                </c:pt>
                <c:pt idx="503">
                  <c:v>7.3216944444444529E-2</c:v>
                </c:pt>
                <c:pt idx="504">
                  <c:v>7.3779999999999984E-2</c:v>
                </c:pt>
                <c:pt idx="505">
                  <c:v>7.4343055555555579E-2</c:v>
                </c:pt>
                <c:pt idx="506">
                  <c:v>7.4906111111111479E-2</c:v>
                </c:pt>
                <c:pt idx="507">
                  <c:v>7.5469166666666726E-2</c:v>
                </c:pt>
                <c:pt idx="508">
                  <c:v>7.6032222222222334E-2</c:v>
                </c:pt>
                <c:pt idx="509">
                  <c:v>7.6595277777777776E-2</c:v>
                </c:pt>
                <c:pt idx="510">
                  <c:v>7.7158333333333523E-2</c:v>
                </c:pt>
                <c:pt idx="511">
                  <c:v>7.7721388888888882E-2</c:v>
                </c:pt>
                <c:pt idx="512">
                  <c:v>7.8284444444444518E-2</c:v>
                </c:pt>
                <c:pt idx="513">
                  <c:v>7.8847500000000043E-2</c:v>
                </c:pt>
                <c:pt idx="514">
                  <c:v>7.9410555555555581E-2</c:v>
                </c:pt>
                <c:pt idx="515">
                  <c:v>7.9973611111111551E-2</c:v>
                </c:pt>
                <c:pt idx="516">
                  <c:v>8.0536666666667311E-2</c:v>
                </c:pt>
                <c:pt idx="517">
                  <c:v>8.1099722222222267E-2</c:v>
                </c:pt>
                <c:pt idx="518">
                  <c:v>8.1662777777777834E-2</c:v>
                </c:pt>
                <c:pt idx="519">
                  <c:v>8.2225833333333526E-2</c:v>
                </c:pt>
                <c:pt idx="520">
                  <c:v>8.2788888888888884E-2</c:v>
                </c:pt>
                <c:pt idx="521">
                  <c:v>8.3351944444444548E-2</c:v>
                </c:pt>
                <c:pt idx="522">
                  <c:v>8.3915000000000045E-2</c:v>
                </c:pt>
                <c:pt idx="523">
                  <c:v>8.447805555555557E-2</c:v>
                </c:pt>
                <c:pt idx="524">
                  <c:v>8.5041111111110984E-2</c:v>
                </c:pt>
                <c:pt idx="525">
                  <c:v>8.5604166666667286E-2</c:v>
                </c:pt>
                <c:pt idx="526">
                  <c:v>8.6167222222222298E-2</c:v>
                </c:pt>
                <c:pt idx="527">
                  <c:v>8.6730277777777781E-2</c:v>
                </c:pt>
                <c:pt idx="528">
                  <c:v>8.7293333333333362E-2</c:v>
                </c:pt>
                <c:pt idx="529">
                  <c:v>8.7856388888889456E-2</c:v>
                </c:pt>
                <c:pt idx="530">
                  <c:v>8.8419444444444467E-2</c:v>
                </c:pt>
                <c:pt idx="531">
                  <c:v>8.898250000000002E-2</c:v>
                </c:pt>
                <c:pt idx="532">
                  <c:v>8.9545555555555767E-2</c:v>
                </c:pt>
                <c:pt idx="533">
                  <c:v>9.0108611111110987E-2</c:v>
                </c:pt>
                <c:pt idx="534">
                  <c:v>9.0671666666666748E-2</c:v>
                </c:pt>
                <c:pt idx="535">
                  <c:v>9.1234722222222606E-2</c:v>
                </c:pt>
                <c:pt idx="536">
                  <c:v>9.1797777777777784E-2</c:v>
                </c:pt>
                <c:pt idx="537">
                  <c:v>9.2360833333333364E-2</c:v>
                </c:pt>
                <c:pt idx="538">
                  <c:v>9.2923888888888945E-2</c:v>
                </c:pt>
                <c:pt idx="539">
                  <c:v>9.3486944444444525E-2</c:v>
                </c:pt>
                <c:pt idx="540">
                  <c:v>9.4050000000000356E-2</c:v>
                </c:pt>
                <c:pt idx="541">
                  <c:v>9.4613055555555575E-2</c:v>
                </c:pt>
                <c:pt idx="542">
                  <c:v>9.51761111111111E-2</c:v>
                </c:pt>
                <c:pt idx="543">
                  <c:v>9.5739166666667139E-2</c:v>
                </c:pt>
                <c:pt idx="544">
                  <c:v>9.6302222222222261E-2</c:v>
                </c:pt>
                <c:pt idx="545">
                  <c:v>9.6865277777777786E-2</c:v>
                </c:pt>
                <c:pt idx="546">
                  <c:v>9.7428333333333325E-2</c:v>
                </c:pt>
                <c:pt idx="547">
                  <c:v>9.7991388888888947E-2</c:v>
                </c:pt>
                <c:pt idx="548">
                  <c:v>9.8554444444445194E-2</c:v>
                </c:pt>
                <c:pt idx="549">
                  <c:v>9.9117500000000067E-2</c:v>
                </c:pt>
                <c:pt idx="550">
                  <c:v>9.9680555555555522E-2</c:v>
                </c:pt>
                <c:pt idx="551">
                  <c:v>0.10024361111111141</c:v>
                </c:pt>
                <c:pt idx="552">
                  <c:v>0.10080666666666663</c:v>
                </c:pt>
                <c:pt idx="553">
                  <c:v>0.10136972222222226</c:v>
                </c:pt>
                <c:pt idx="554">
                  <c:v>0.10193277777777779</c:v>
                </c:pt>
                <c:pt idx="555">
                  <c:v>0.10249583333333342</c:v>
                </c:pt>
                <c:pt idx="556">
                  <c:v>0.10305888888888884</c:v>
                </c:pt>
                <c:pt idx="557">
                  <c:v>0.10362194444444472</c:v>
                </c:pt>
                <c:pt idx="558">
                  <c:v>0.10418500000000012</c:v>
                </c:pt>
                <c:pt idx="559">
                  <c:v>0.10474805555555559</c:v>
                </c:pt>
                <c:pt idx="560">
                  <c:v>0.10531111111111106</c:v>
                </c:pt>
                <c:pt idx="561">
                  <c:v>0.10587416666666663</c:v>
                </c:pt>
                <c:pt idx="562">
                  <c:v>0.10643722222222229</c:v>
                </c:pt>
                <c:pt idx="563">
                  <c:v>0.10700027777777779</c:v>
                </c:pt>
                <c:pt idx="564">
                  <c:v>0.10756333333333352</c:v>
                </c:pt>
                <c:pt idx="565">
                  <c:v>0.10812638888888949</c:v>
                </c:pt>
                <c:pt idx="566">
                  <c:v>0.10868944444444449</c:v>
                </c:pt>
                <c:pt idx="567">
                  <c:v>0.10925250000000022</c:v>
                </c:pt>
                <c:pt idx="568">
                  <c:v>0.10981555555555562</c:v>
                </c:pt>
                <c:pt idx="569">
                  <c:v>0.11037861111111111</c:v>
                </c:pt>
                <c:pt idx="570">
                  <c:v>0.11094166666666665</c:v>
                </c:pt>
                <c:pt idx="571">
                  <c:v>0.11150472222222257</c:v>
                </c:pt>
                <c:pt idx="572">
                  <c:v>0.11206777777777778</c:v>
                </c:pt>
                <c:pt idx="573">
                  <c:v>0.11263083333333332</c:v>
                </c:pt>
                <c:pt idx="574">
                  <c:v>0.11319388888888925</c:v>
                </c:pt>
                <c:pt idx="575">
                  <c:v>0.11375694444444449</c:v>
                </c:pt>
                <c:pt idx="576">
                  <c:v>0.11432</c:v>
                </c:pt>
                <c:pt idx="577">
                  <c:v>0.11488305555555553</c:v>
                </c:pt>
                <c:pt idx="578">
                  <c:v>0.11544611111111112</c:v>
                </c:pt>
                <c:pt idx="579">
                  <c:v>0.11600916666666664</c:v>
                </c:pt>
                <c:pt idx="580">
                  <c:v>0.11657222222222269</c:v>
                </c:pt>
                <c:pt idx="581">
                  <c:v>0.1171352777777781</c:v>
                </c:pt>
                <c:pt idx="582">
                  <c:v>0.11769833333333332</c:v>
                </c:pt>
                <c:pt idx="583">
                  <c:v>0.11826138888888924</c:v>
                </c:pt>
                <c:pt idx="584">
                  <c:v>0.11882444444444452</c:v>
                </c:pt>
                <c:pt idx="585">
                  <c:v>0.11938750000000005</c:v>
                </c:pt>
                <c:pt idx="586">
                  <c:v>0.11995055555555553</c:v>
                </c:pt>
                <c:pt idx="587">
                  <c:v>0.12051361111111122</c:v>
                </c:pt>
                <c:pt idx="588">
                  <c:v>0.12107666666666669</c:v>
                </c:pt>
                <c:pt idx="589">
                  <c:v>0.12163972222222272</c:v>
                </c:pt>
                <c:pt idx="590">
                  <c:v>0.12220277777777822</c:v>
                </c:pt>
                <c:pt idx="591">
                  <c:v>0.12276583333333371</c:v>
                </c:pt>
                <c:pt idx="592">
                  <c:v>0.12332888888888886</c:v>
                </c:pt>
                <c:pt idx="593">
                  <c:v>0.12389194444444462</c:v>
                </c:pt>
                <c:pt idx="594">
                  <c:v>0.12445500000000002</c:v>
                </c:pt>
                <c:pt idx="595">
                  <c:v>0.12501805555555559</c:v>
                </c:pt>
                <c:pt idx="596">
                  <c:v>0.12558111111111114</c:v>
                </c:pt>
                <c:pt idx="597">
                  <c:v>0.12614416666666664</c:v>
                </c:pt>
                <c:pt idx="598">
                  <c:v>0.12670722222222244</c:v>
                </c:pt>
                <c:pt idx="599">
                  <c:v>0.1272702777777778</c:v>
                </c:pt>
                <c:pt idx="600">
                  <c:v>0.12783333333333341</c:v>
                </c:pt>
                <c:pt idx="601">
                  <c:v>0.12839638888888891</c:v>
                </c:pt>
                <c:pt idx="602">
                  <c:v>0.12895944444444524</c:v>
                </c:pt>
                <c:pt idx="603">
                  <c:v>0.12952249999999998</c:v>
                </c:pt>
                <c:pt idx="604">
                  <c:v>0.13008555555555537</c:v>
                </c:pt>
                <c:pt idx="605">
                  <c:v>0.1306486111111112</c:v>
                </c:pt>
                <c:pt idx="606">
                  <c:v>0.13121166666666664</c:v>
                </c:pt>
                <c:pt idx="607">
                  <c:v>0.13177472222222222</c:v>
                </c:pt>
                <c:pt idx="608">
                  <c:v>0.13233777777777775</c:v>
                </c:pt>
                <c:pt idx="609">
                  <c:v>0.13290083333333341</c:v>
                </c:pt>
                <c:pt idx="610">
                  <c:v>0.13346388888888891</c:v>
                </c:pt>
                <c:pt idx="611">
                  <c:v>0.13402694444444449</c:v>
                </c:pt>
                <c:pt idx="612">
                  <c:v>0.13459000000000004</c:v>
                </c:pt>
                <c:pt idx="613">
                  <c:v>0.13515305555555537</c:v>
                </c:pt>
                <c:pt idx="614">
                  <c:v>0.13571611111111179</c:v>
                </c:pt>
                <c:pt idx="615">
                  <c:v>0.1362791666666667</c:v>
                </c:pt>
                <c:pt idx="616">
                  <c:v>0.13684222222222284</c:v>
                </c:pt>
                <c:pt idx="617">
                  <c:v>0.13740527777777836</c:v>
                </c:pt>
                <c:pt idx="618">
                  <c:v>0.1379683333333343</c:v>
                </c:pt>
                <c:pt idx="619">
                  <c:v>0.13853138888888891</c:v>
                </c:pt>
                <c:pt idx="620">
                  <c:v>0.13909444444444538</c:v>
                </c:pt>
                <c:pt idx="621">
                  <c:v>0.13965750000000002</c:v>
                </c:pt>
                <c:pt idx="622">
                  <c:v>0.1402205555555556</c:v>
                </c:pt>
                <c:pt idx="623">
                  <c:v>0.14078361111111121</c:v>
                </c:pt>
                <c:pt idx="624">
                  <c:v>0.1413466666666667</c:v>
                </c:pt>
                <c:pt idx="625">
                  <c:v>0.14190972222222284</c:v>
                </c:pt>
                <c:pt idx="626">
                  <c:v>0.14247277777777781</c:v>
                </c:pt>
                <c:pt idx="627">
                  <c:v>0.14303583333333389</c:v>
                </c:pt>
                <c:pt idx="628">
                  <c:v>0.14359888888888891</c:v>
                </c:pt>
                <c:pt idx="629">
                  <c:v>0.14416194444444444</c:v>
                </c:pt>
                <c:pt idx="630">
                  <c:v>0.14472500000000021</c:v>
                </c:pt>
                <c:pt idx="631">
                  <c:v>0.14528805555555571</c:v>
                </c:pt>
                <c:pt idx="632">
                  <c:v>0.14585111111111121</c:v>
                </c:pt>
                <c:pt idx="633">
                  <c:v>0.14641416666666732</c:v>
                </c:pt>
                <c:pt idx="634">
                  <c:v>0.14697722222222284</c:v>
                </c:pt>
                <c:pt idx="635">
                  <c:v>0.14754027777777845</c:v>
                </c:pt>
                <c:pt idx="636">
                  <c:v>0.14810333333333389</c:v>
                </c:pt>
                <c:pt idx="637">
                  <c:v>0.14866638888888944</c:v>
                </c:pt>
                <c:pt idx="638">
                  <c:v>0.14922944444444547</c:v>
                </c:pt>
                <c:pt idx="639">
                  <c:v>0.14979250000000024</c:v>
                </c:pt>
                <c:pt idx="640">
                  <c:v>0.15035555555555555</c:v>
                </c:pt>
                <c:pt idx="641">
                  <c:v>0.15091861111111199</c:v>
                </c:pt>
                <c:pt idx="642">
                  <c:v>0.15148166666666671</c:v>
                </c:pt>
                <c:pt idx="643">
                  <c:v>0.15204472222222301</c:v>
                </c:pt>
                <c:pt idx="644">
                  <c:v>0.15260777777777776</c:v>
                </c:pt>
                <c:pt idx="645">
                  <c:v>0.15317083333333334</c:v>
                </c:pt>
                <c:pt idx="646">
                  <c:v>0.15373388888888942</c:v>
                </c:pt>
                <c:pt idx="647">
                  <c:v>0.15429694444444558</c:v>
                </c:pt>
                <c:pt idx="648">
                  <c:v>0.15486000000000041</c:v>
                </c:pt>
                <c:pt idx="649">
                  <c:v>0.15542305555555574</c:v>
                </c:pt>
                <c:pt idx="650">
                  <c:v>0.15598611111111196</c:v>
                </c:pt>
                <c:pt idx="651">
                  <c:v>0.15654916666666749</c:v>
                </c:pt>
                <c:pt idx="652">
                  <c:v>0.15711222222222296</c:v>
                </c:pt>
                <c:pt idx="653">
                  <c:v>0.15767527777777784</c:v>
                </c:pt>
                <c:pt idx="654">
                  <c:v>0.15823833333333445</c:v>
                </c:pt>
                <c:pt idx="655">
                  <c:v>0.15880138888888951</c:v>
                </c:pt>
                <c:pt idx="656">
                  <c:v>0.15936444444444553</c:v>
                </c:pt>
                <c:pt idx="657">
                  <c:v>0.15992750000000044</c:v>
                </c:pt>
                <c:pt idx="658">
                  <c:v>0.16049055555555561</c:v>
                </c:pt>
                <c:pt idx="659">
                  <c:v>0.16105361111111108</c:v>
                </c:pt>
                <c:pt idx="660">
                  <c:v>0.16161666666666666</c:v>
                </c:pt>
                <c:pt idx="661">
                  <c:v>0.16217972222222218</c:v>
                </c:pt>
                <c:pt idx="662">
                  <c:v>0.1627427777777779</c:v>
                </c:pt>
                <c:pt idx="663">
                  <c:v>0.16330583333333334</c:v>
                </c:pt>
                <c:pt idx="664">
                  <c:v>0.16386888888888893</c:v>
                </c:pt>
                <c:pt idx="665">
                  <c:v>0.16443194444444506</c:v>
                </c:pt>
                <c:pt idx="666">
                  <c:v>0.16499500000000059</c:v>
                </c:pt>
                <c:pt idx="667">
                  <c:v>0.16555805555555556</c:v>
                </c:pt>
                <c:pt idx="668">
                  <c:v>0.16612111111111114</c:v>
                </c:pt>
                <c:pt idx="669">
                  <c:v>0.16668416666666666</c:v>
                </c:pt>
                <c:pt idx="670">
                  <c:v>0.16724722222222307</c:v>
                </c:pt>
                <c:pt idx="671">
                  <c:v>0.16781027777777779</c:v>
                </c:pt>
                <c:pt idx="672">
                  <c:v>0.1683733333333334</c:v>
                </c:pt>
                <c:pt idx="673">
                  <c:v>0.16893638888888957</c:v>
                </c:pt>
                <c:pt idx="674">
                  <c:v>0.1694994444444457</c:v>
                </c:pt>
                <c:pt idx="675">
                  <c:v>0.17006250000000001</c:v>
                </c:pt>
                <c:pt idx="676">
                  <c:v>0.17062555555555517</c:v>
                </c:pt>
                <c:pt idx="677">
                  <c:v>0.17118861111111108</c:v>
                </c:pt>
                <c:pt idx="678">
                  <c:v>0.17175166666666666</c:v>
                </c:pt>
                <c:pt idx="679">
                  <c:v>0.17231472222222224</c:v>
                </c:pt>
                <c:pt idx="680">
                  <c:v>0.17287777777777777</c:v>
                </c:pt>
                <c:pt idx="681">
                  <c:v>0.17344083333333413</c:v>
                </c:pt>
                <c:pt idx="682">
                  <c:v>0.1740038888888889</c:v>
                </c:pt>
                <c:pt idx="683">
                  <c:v>0.17456694444444526</c:v>
                </c:pt>
                <c:pt idx="684">
                  <c:v>0.17513000000000004</c:v>
                </c:pt>
                <c:pt idx="685">
                  <c:v>0.17569305555555556</c:v>
                </c:pt>
                <c:pt idx="686">
                  <c:v>0.17625611111111164</c:v>
                </c:pt>
                <c:pt idx="687">
                  <c:v>0.17681916666666694</c:v>
                </c:pt>
                <c:pt idx="688">
                  <c:v>0.17738222222222241</c:v>
                </c:pt>
                <c:pt idx="689">
                  <c:v>0.17794527777777877</c:v>
                </c:pt>
                <c:pt idx="690">
                  <c:v>0.17850833333333418</c:v>
                </c:pt>
                <c:pt idx="691">
                  <c:v>0.1790713888888889</c:v>
                </c:pt>
                <c:pt idx="692">
                  <c:v>0.17963444444444518</c:v>
                </c:pt>
                <c:pt idx="693">
                  <c:v>0.18019750000000004</c:v>
                </c:pt>
                <c:pt idx="694">
                  <c:v>0.18076055555555556</c:v>
                </c:pt>
                <c:pt idx="695">
                  <c:v>0.18132361111111114</c:v>
                </c:pt>
                <c:pt idx="696">
                  <c:v>0.18188666666666661</c:v>
                </c:pt>
                <c:pt idx="697">
                  <c:v>0.1824497222222233</c:v>
                </c:pt>
                <c:pt idx="698">
                  <c:v>0.18301277777777791</c:v>
                </c:pt>
                <c:pt idx="699">
                  <c:v>0.18357583333333341</c:v>
                </c:pt>
                <c:pt idx="700">
                  <c:v>0.18413888888888891</c:v>
                </c:pt>
                <c:pt idx="701">
                  <c:v>0.18470194444444532</c:v>
                </c:pt>
                <c:pt idx="702">
                  <c:v>0.18526500000000073</c:v>
                </c:pt>
                <c:pt idx="703">
                  <c:v>0.18582805555555559</c:v>
                </c:pt>
                <c:pt idx="704">
                  <c:v>0.18639111111111176</c:v>
                </c:pt>
                <c:pt idx="705">
                  <c:v>0.18695416666666731</c:v>
                </c:pt>
                <c:pt idx="706">
                  <c:v>0.18751722222222325</c:v>
                </c:pt>
                <c:pt idx="707">
                  <c:v>0.18808027777777794</c:v>
                </c:pt>
                <c:pt idx="708">
                  <c:v>0.1886433333333343</c:v>
                </c:pt>
                <c:pt idx="709">
                  <c:v>0.18920638888888983</c:v>
                </c:pt>
                <c:pt idx="710">
                  <c:v>0.18976944444444593</c:v>
                </c:pt>
                <c:pt idx="711">
                  <c:v>0.19033249999999999</c:v>
                </c:pt>
                <c:pt idx="712">
                  <c:v>0.19089555555555557</c:v>
                </c:pt>
                <c:pt idx="713">
                  <c:v>0.19145861111111109</c:v>
                </c:pt>
                <c:pt idx="714">
                  <c:v>0.19202166666666667</c:v>
                </c:pt>
                <c:pt idx="715">
                  <c:v>0.19258472222222225</c:v>
                </c:pt>
                <c:pt idx="716">
                  <c:v>0.19314777777777783</c:v>
                </c:pt>
                <c:pt idx="717">
                  <c:v>0.19371083333333344</c:v>
                </c:pt>
                <c:pt idx="718">
                  <c:v>0.19427388888888888</c:v>
                </c:pt>
                <c:pt idx="719">
                  <c:v>0.19483694444444449</c:v>
                </c:pt>
                <c:pt idx="720">
                  <c:v>0.19540000000000021</c:v>
                </c:pt>
                <c:pt idx="721">
                  <c:v>0.19596305555555571</c:v>
                </c:pt>
                <c:pt idx="722">
                  <c:v>0.19652611111111121</c:v>
                </c:pt>
                <c:pt idx="723">
                  <c:v>0.1970891666666667</c:v>
                </c:pt>
                <c:pt idx="724">
                  <c:v>0.19765222222222226</c:v>
                </c:pt>
                <c:pt idx="725">
                  <c:v>0.19821527777777836</c:v>
                </c:pt>
                <c:pt idx="726">
                  <c:v>0.19877833333333392</c:v>
                </c:pt>
                <c:pt idx="727">
                  <c:v>0.19934138888888894</c:v>
                </c:pt>
                <c:pt idx="728">
                  <c:v>0.19990444444444544</c:v>
                </c:pt>
                <c:pt idx="729">
                  <c:v>0.20046750000000021</c:v>
                </c:pt>
                <c:pt idx="730">
                  <c:v>0.20103055555555557</c:v>
                </c:pt>
                <c:pt idx="731">
                  <c:v>0.20159361111111121</c:v>
                </c:pt>
                <c:pt idx="732">
                  <c:v>0.20215666666666662</c:v>
                </c:pt>
                <c:pt idx="733">
                  <c:v>0.20271972222222287</c:v>
                </c:pt>
                <c:pt idx="734">
                  <c:v>0.20328277777777778</c:v>
                </c:pt>
                <c:pt idx="735">
                  <c:v>0.20384583333333392</c:v>
                </c:pt>
                <c:pt idx="736">
                  <c:v>0.20440888888888945</c:v>
                </c:pt>
                <c:pt idx="737">
                  <c:v>0.20497194444444491</c:v>
                </c:pt>
                <c:pt idx="738">
                  <c:v>0.20553500000000041</c:v>
                </c:pt>
                <c:pt idx="739">
                  <c:v>0.20609805555555571</c:v>
                </c:pt>
                <c:pt idx="740">
                  <c:v>0.20666111111111121</c:v>
                </c:pt>
                <c:pt idx="741">
                  <c:v>0.20722416666666671</c:v>
                </c:pt>
                <c:pt idx="742">
                  <c:v>0.20778722222222298</c:v>
                </c:pt>
                <c:pt idx="743">
                  <c:v>0.20835027777777779</c:v>
                </c:pt>
                <c:pt idx="744">
                  <c:v>0.20891333333333451</c:v>
                </c:pt>
                <c:pt idx="745">
                  <c:v>0.20947638888888945</c:v>
                </c:pt>
                <c:pt idx="746">
                  <c:v>0.21003944444444553</c:v>
                </c:pt>
                <c:pt idx="747">
                  <c:v>0.21060250000000005</c:v>
                </c:pt>
                <c:pt idx="748">
                  <c:v>0.21116555555555552</c:v>
                </c:pt>
                <c:pt idx="749">
                  <c:v>0.21172861111111121</c:v>
                </c:pt>
                <c:pt idx="750">
                  <c:v>0.21229166666666671</c:v>
                </c:pt>
                <c:pt idx="751">
                  <c:v>0.21285472222222226</c:v>
                </c:pt>
                <c:pt idx="752">
                  <c:v>0.21341777777777851</c:v>
                </c:pt>
                <c:pt idx="753">
                  <c:v>0.21398083333333395</c:v>
                </c:pt>
                <c:pt idx="754">
                  <c:v>0.21454388888888948</c:v>
                </c:pt>
                <c:pt idx="755">
                  <c:v>0.21510694444444503</c:v>
                </c:pt>
                <c:pt idx="756">
                  <c:v>0.21567000000000006</c:v>
                </c:pt>
                <c:pt idx="757">
                  <c:v>0.21623305555555591</c:v>
                </c:pt>
                <c:pt idx="758">
                  <c:v>0.21679611111111208</c:v>
                </c:pt>
                <c:pt idx="759">
                  <c:v>0.21735916666666671</c:v>
                </c:pt>
                <c:pt idx="760">
                  <c:v>0.21792222222222313</c:v>
                </c:pt>
                <c:pt idx="761">
                  <c:v>0.21848527777777851</c:v>
                </c:pt>
                <c:pt idx="762">
                  <c:v>0.21904833333333457</c:v>
                </c:pt>
                <c:pt idx="763">
                  <c:v>0.21961138888888951</c:v>
                </c:pt>
                <c:pt idx="764">
                  <c:v>0.22017444444444448</c:v>
                </c:pt>
                <c:pt idx="765">
                  <c:v>0.2207375</c:v>
                </c:pt>
                <c:pt idx="766">
                  <c:v>0.22130055555555517</c:v>
                </c:pt>
                <c:pt idx="767">
                  <c:v>0.22186361111111111</c:v>
                </c:pt>
                <c:pt idx="768">
                  <c:v>0.22242666666666669</c:v>
                </c:pt>
                <c:pt idx="769">
                  <c:v>0.22298972222222221</c:v>
                </c:pt>
                <c:pt idx="770">
                  <c:v>0.22355277777777777</c:v>
                </c:pt>
                <c:pt idx="771">
                  <c:v>0.2241158333333334</c:v>
                </c:pt>
                <c:pt idx="772">
                  <c:v>0.22467888888888887</c:v>
                </c:pt>
                <c:pt idx="773">
                  <c:v>0.22524194444444509</c:v>
                </c:pt>
                <c:pt idx="774">
                  <c:v>0.22580500000000001</c:v>
                </c:pt>
                <c:pt idx="775">
                  <c:v>0.22636805555555553</c:v>
                </c:pt>
                <c:pt idx="776">
                  <c:v>0.22693111111111144</c:v>
                </c:pt>
                <c:pt idx="777">
                  <c:v>0.22749416666666691</c:v>
                </c:pt>
                <c:pt idx="778">
                  <c:v>0.22805722222222241</c:v>
                </c:pt>
                <c:pt idx="779">
                  <c:v>0.22862027777777769</c:v>
                </c:pt>
                <c:pt idx="780">
                  <c:v>0.22918333333333341</c:v>
                </c:pt>
                <c:pt idx="781">
                  <c:v>0.22974638888888957</c:v>
                </c:pt>
                <c:pt idx="782">
                  <c:v>0.23030944444444523</c:v>
                </c:pt>
                <c:pt idx="783">
                  <c:v>0.23087249999999998</c:v>
                </c:pt>
                <c:pt idx="784">
                  <c:v>0.23143555555555553</c:v>
                </c:pt>
                <c:pt idx="785">
                  <c:v>0.23199861111111167</c:v>
                </c:pt>
                <c:pt idx="786">
                  <c:v>0.23256166666666664</c:v>
                </c:pt>
                <c:pt idx="787">
                  <c:v>0.23312472222222227</c:v>
                </c:pt>
                <c:pt idx="788">
                  <c:v>0.2336877777777778</c:v>
                </c:pt>
                <c:pt idx="789">
                  <c:v>0.23425083333333341</c:v>
                </c:pt>
                <c:pt idx="790">
                  <c:v>0.23481388888888891</c:v>
                </c:pt>
                <c:pt idx="791">
                  <c:v>0.23537694444444449</c:v>
                </c:pt>
                <c:pt idx="792">
                  <c:v>0.23594000000000076</c:v>
                </c:pt>
                <c:pt idx="793">
                  <c:v>0.23650305555555559</c:v>
                </c:pt>
                <c:pt idx="794">
                  <c:v>0.23706611111111178</c:v>
                </c:pt>
                <c:pt idx="795">
                  <c:v>0.23762916666666664</c:v>
                </c:pt>
                <c:pt idx="796">
                  <c:v>0.23819222222222244</c:v>
                </c:pt>
                <c:pt idx="797">
                  <c:v>0.23875527777777791</c:v>
                </c:pt>
                <c:pt idx="798">
                  <c:v>0.23931833333333427</c:v>
                </c:pt>
                <c:pt idx="799">
                  <c:v>0.23988138888888891</c:v>
                </c:pt>
                <c:pt idx="800">
                  <c:v>0.24044444444444577</c:v>
                </c:pt>
                <c:pt idx="801">
                  <c:v>0.24100750000000001</c:v>
                </c:pt>
                <c:pt idx="802">
                  <c:v>0.24157055555555537</c:v>
                </c:pt>
                <c:pt idx="803">
                  <c:v>0.2421336111111112</c:v>
                </c:pt>
                <c:pt idx="804">
                  <c:v>0.2426966666666667</c:v>
                </c:pt>
                <c:pt idx="805">
                  <c:v>0.24325972222222278</c:v>
                </c:pt>
                <c:pt idx="806">
                  <c:v>0.2438227777777778</c:v>
                </c:pt>
                <c:pt idx="807">
                  <c:v>0.24438583333333341</c:v>
                </c:pt>
                <c:pt idx="808">
                  <c:v>0.24494888888888983</c:v>
                </c:pt>
                <c:pt idx="809">
                  <c:v>0.24551194444444538</c:v>
                </c:pt>
                <c:pt idx="810">
                  <c:v>0.24607500000000004</c:v>
                </c:pt>
                <c:pt idx="811">
                  <c:v>0.24663805555555554</c:v>
                </c:pt>
                <c:pt idx="812">
                  <c:v>0.24720111111111187</c:v>
                </c:pt>
                <c:pt idx="813">
                  <c:v>0.24776416666666728</c:v>
                </c:pt>
                <c:pt idx="814">
                  <c:v>0.24832722222222292</c:v>
                </c:pt>
                <c:pt idx="815">
                  <c:v>0.24889027777777836</c:v>
                </c:pt>
                <c:pt idx="816">
                  <c:v>0.24945333333333436</c:v>
                </c:pt>
                <c:pt idx="817">
                  <c:v>0.25001638888888938</c:v>
                </c:pt>
                <c:pt idx="818">
                  <c:v>0.25057944444444447</c:v>
                </c:pt>
                <c:pt idx="819">
                  <c:v>0.25114250000000005</c:v>
                </c:pt>
                <c:pt idx="820">
                  <c:v>0.25170555555555563</c:v>
                </c:pt>
                <c:pt idx="821">
                  <c:v>0.2522686111111111</c:v>
                </c:pt>
                <c:pt idx="822">
                  <c:v>0.25283166666666668</c:v>
                </c:pt>
                <c:pt idx="823">
                  <c:v>0.25339472222222231</c:v>
                </c:pt>
                <c:pt idx="824">
                  <c:v>0.253957777777779</c:v>
                </c:pt>
                <c:pt idx="825">
                  <c:v>0.25452083333333331</c:v>
                </c:pt>
                <c:pt idx="826">
                  <c:v>0.25508388888888994</c:v>
                </c:pt>
                <c:pt idx="827">
                  <c:v>0.25564694444444436</c:v>
                </c:pt>
                <c:pt idx="828">
                  <c:v>0.25621000000000005</c:v>
                </c:pt>
                <c:pt idx="829">
                  <c:v>0.25677305555555563</c:v>
                </c:pt>
                <c:pt idx="830">
                  <c:v>0.2573361111111111</c:v>
                </c:pt>
                <c:pt idx="831">
                  <c:v>0.25789916666666668</c:v>
                </c:pt>
                <c:pt idx="832">
                  <c:v>0.25846222222222232</c:v>
                </c:pt>
                <c:pt idx="833">
                  <c:v>0.25902527777777901</c:v>
                </c:pt>
                <c:pt idx="834">
                  <c:v>0.25958833333333331</c:v>
                </c:pt>
                <c:pt idx="835">
                  <c:v>0.26015138888888889</c:v>
                </c:pt>
                <c:pt idx="836">
                  <c:v>0.26071444444444436</c:v>
                </c:pt>
                <c:pt idx="837">
                  <c:v>0.26127750000000005</c:v>
                </c:pt>
                <c:pt idx="838">
                  <c:v>0.26184055555555552</c:v>
                </c:pt>
                <c:pt idx="839">
                  <c:v>0.2624036111111111</c:v>
                </c:pt>
                <c:pt idx="840">
                  <c:v>0.26296666666666801</c:v>
                </c:pt>
                <c:pt idx="841">
                  <c:v>0.26352972222222232</c:v>
                </c:pt>
                <c:pt idx="842">
                  <c:v>0.26409277777777895</c:v>
                </c:pt>
                <c:pt idx="843">
                  <c:v>0.26465583333333326</c:v>
                </c:pt>
                <c:pt idx="844">
                  <c:v>0.26521888888889006</c:v>
                </c:pt>
                <c:pt idx="845">
                  <c:v>0.26578194444444447</c:v>
                </c:pt>
                <c:pt idx="846">
                  <c:v>0.26634500000000005</c:v>
                </c:pt>
                <c:pt idx="847">
                  <c:v>0.26690805555555552</c:v>
                </c:pt>
                <c:pt idx="848">
                  <c:v>0.2674711111111111</c:v>
                </c:pt>
                <c:pt idx="849">
                  <c:v>0.26803416666666668</c:v>
                </c:pt>
                <c:pt idx="850">
                  <c:v>0.26859722222222226</c:v>
                </c:pt>
                <c:pt idx="851">
                  <c:v>0.26916027777777901</c:v>
                </c:pt>
                <c:pt idx="852">
                  <c:v>0.26972333333333326</c:v>
                </c:pt>
                <c:pt idx="853">
                  <c:v>0.27028638888889006</c:v>
                </c:pt>
                <c:pt idx="854">
                  <c:v>0.27084944444444448</c:v>
                </c:pt>
                <c:pt idx="855">
                  <c:v>0.27141250000000111</c:v>
                </c:pt>
                <c:pt idx="856">
                  <c:v>0.2719755555555558</c:v>
                </c:pt>
                <c:pt idx="857">
                  <c:v>0.27253861111111111</c:v>
                </c:pt>
                <c:pt idx="858">
                  <c:v>0.2731016666666668</c:v>
                </c:pt>
                <c:pt idx="859">
                  <c:v>0.27366472222222232</c:v>
                </c:pt>
                <c:pt idx="860">
                  <c:v>0.27422777777777912</c:v>
                </c:pt>
                <c:pt idx="861">
                  <c:v>0.27479083333333326</c:v>
                </c:pt>
                <c:pt idx="862">
                  <c:v>0.27535388888889006</c:v>
                </c:pt>
                <c:pt idx="863">
                  <c:v>0.27591694444444592</c:v>
                </c:pt>
                <c:pt idx="864">
                  <c:v>0.27648000000000122</c:v>
                </c:pt>
                <c:pt idx="865">
                  <c:v>0.27704305555555553</c:v>
                </c:pt>
                <c:pt idx="866">
                  <c:v>0.27760611111111111</c:v>
                </c:pt>
                <c:pt idx="867">
                  <c:v>0.2781691666666668</c:v>
                </c:pt>
                <c:pt idx="868">
                  <c:v>0.27873222222222227</c:v>
                </c:pt>
                <c:pt idx="869">
                  <c:v>0.2792952777777778</c:v>
                </c:pt>
                <c:pt idx="870">
                  <c:v>0.27985833333333332</c:v>
                </c:pt>
                <c:pt idx="871">
                  <c:v>0.28042138888889007</c:v>
                </c:pt>
                <c:pt idx="872">
                  <c:v>0.28098444444444615</c:v>
                </c:pt>
                <c:pt idx="873">
                  <c:v>0.28154750000000001</c:v>
                </c:pt>
                <c:pt idx="874">
                  <c:v>0.28211055555555581</c:v>
                </c:pt>
                <c:pt idx="875">
                  <c:v>0.28267361111111111</c:v>
                </c:pt>
                <c:pt idx="876">
                  <c:v>0.2832366666666668</c:v>
                </c:pt>
                <c:pt idx="877">
                  <c:v>0.28379972222222227</c:v>
                </c:pt>
                <c:pt idx="878">
                  <c:v>0.28436277777778013</c:v>
                </c:pt>
                <c:pt idx="879">
                  <c:v>0.28492583333333332</c:v>
                </c:pt>
                <c:pt idx="880">
                  <c:v>0.28548888888889129</c:v>
                </c:pt>
                <c:pt idx="881">
                  <c:v>0.28605194444444448</c:v>
                </c:pt>
                <c:pt idx="882">
                  <c:v>0.28661500000000006</c:v>
                </c:pt>
                <c:pt idx="883">
                  <c:v>0.28717805555555581</c:v>
                </c:pt>
                <c:pt idx="884">
                  <c:v>0.28774111111111073</c:v>
                </c:pt>
                <c:pt idx="885">
                  <c:v>0.28830416666666825</c:v>
                </c:pt>
                <c:pt idx="886">
                  <c:v>0.28886722222222333</c:v>
                </c:pt>
                <c:pt idx="887">
                  <c:v>0.28943027777777913</c:v>
                </c:pt>
                <c:pt idx="888">
                  <c:v>0.28999333333333333</c:v>
                </c:pt>
                <c:pt idx="889">
                  <c:v>0.29055638888889024</c:v>
                </c:pt>
                <c:pt idx="890">
                  <c:v>0.29111944444444482</c:v>
                </c:pt>
                <c:pt idx="891">
                  <c:v>0.29168250000000123</c:v>
                </c:pt>
                <c:pt idx="892">
                  <c:v>0.29224555555555554</c:v>
                </c:pt>
                <c:pt idx="893">
                  <c:v>0.29280861111111245</c:v>
                </c:pt>
                <c:pt idx="894">
                  <c:v>0.29337166666666825</c:v>
                </c:pt>
                <c:pt idx="895">
                  <c:v>0.29393472222222333</c:v>
                </c:pt>
                <c:pt idx="896">
                  <c:v>0.29449777777777908</c:v>
                </c:pt>
                <c:pt idx="897">
                  <c:v>0.29506083333333388</c:v>
                </c:pt>
                <c:pt idx="898">
                  <c:v>0.29562388888889024</c:v>
                </c:pt>
                <c:pt idx="899">
                  <c:v>0.29618694444444638</c:v>
                </c:pt>
                <c:pt idx="900">
                  <c:v>0.29675000000000001</c:v>
                </c:pt>
                <c:pt idx="901">
                  <c:v>0.29731305555555582</c:v>
                </c:pt>
                <c:pt idx="902">
                  <c:v>0.29787611111111245</c:v>
                </c:pt>
                <c:pt idx="903">
                  <c:v>0.29843916666666681</c:v>
                </c:pt>
                <c:pt idx="904">
                  <c:v>0.29900222222222334</c:v>
                </c:pt>
                <c:pt idx="905">
                  <c:v>0.29956527777777936</c:v>
                </c:pt>
                <c:pt idx="906">
                  <c:v>0.3001283333333345</c:v>
                </c:pt>
                <c:pt idx="907">
                  <c:v>0.30069138888888891</c:v>
                </c:pt>
                <c:pt idx="908">
                  <c:v>0.30125444444444482</c:v>
                </c:pt>
                <c:pt idx="909">
                  <c:v>0.3018175000000014</c:v>
                </c:pt>
                <c:pt idx="910">
                  <c:v>0.30238055555555743</c:v>
                </c:pt>
                <c:pt idx="911">
                  <c:v>0.30294361111111112</c:v>
                </c:pt>
                <c:pt idx="912">
                  <c:v>0.30350666666666826</c:v>
                </c:pt>
                <c:pt idx="913">
                  <c:v>0.30406972222222345</c:v>
                </c:pt>
                <c:pt idx="914">
                  <c:v>0.30463277777777942</c:v>
                </c:pt>
                <c:pt idx="915">
                  <c:v>0.30519583333333333</c:v>
                </c:pt>
                <c:pt idx="916">
                  <c:v>0.30575888888889025</c:v>
                </c:pt>
                <c:pt idx="917">
                  <c:v>0.30632194444444644</c:v>
                </c:pt>
                <c:pt idx="918">
                  <c:v>0.30688500000000146</c:v>
                </c:pt>
                <c:pt idx="919">
                  <c:v>0.30744805555555582</c:v>
                </c:pt>
                <c:pt idx="920">
                  <c:v>0.30801111111111112</c:v>
                </c:pt>
                <c:pt idx="921">
                  <c:v>0.30857416666666854</c:v>
                </c:pt>
                <c:pt idx="922">
                  <c:v>0.30913722222222234</c:v>
                </c:pt>
                <c:pt idx="923">
                  <c:v>0.30970027777777936</c:v>
                </c:pt>
                <c:pt idx="924">
                  <c:v>0.31026333333333345</c:v>
                </c:pt>
                <c:pt idx="925">
                  <c:v>0.31082638888889136</c:v>
                </c:pt>
                <c:pt idx="926">
                  <c:v>0.31138944444444644</c:v>
                </c:pt>
                <c:pt idx="927">
                  <c:v>0.31195250000000146</c:v>
                </c:pt>
                <c:pt idx="928">
                  <c:v>0.31251555555555582</c:v>
                </c:pt>
                <c:pt idx="929">
                  <c:v>0.31307861111111257</c:v>
                </c:pt>
                <c:pt idx="930">
                  <c:v>0.31364166666666682</c:v>
                </c:pt>
                <c:pt idx="931">
                  <c:v>0.31420472222222351</c:v>
                </c:pt>
                <c:pt idx="932">
                  <c:v>0.31476777777777937</c:v>
                </c:pt>
                <c:pt idx="933">
                  <c:v>0.31533083333333461</c:v>
                </c:pt>
                <c:pt idx="934">
                  <c:v>0.31589388888889047</c:v>
                </c:pt>
                <c:pt idx="935">
                  <c:v>0.31645694444444661</c:v>
                </c:pt>
                <c:pt idx="936">
                  <c:v>0.31702000000000141</c:v>
                </c:pt>
                <c:pt idx="937">
                  <c:v>0.31758305555555588</c:v>
                </c:pt>
                <c:pt idx="938">
                  <c:v>0.3181461111111113</c:v>
                </c:pt>
                <c:pt idx="939">
                  <c:v>0.31870916666666682</c:v>
                </c:pt>
                <c:pt idx="940">
                  <c:v>0.31927222222222351</c:v>
                </c:pt>
                <c:pt idx="941">
                  <c:v>0.31983527777777965</c:v>
                </c:pt>
                <c:pt idx="942">
                  <c:v>0.32039833333333451</c:v>
                </c:pt>
                <c:pt idx="943">
                  <c:v>0.32096138888889048</c:v>
                </c:pt>
                <c:pt idx="944">
                  <c:v>0.32152444444444661</c:v>
                </c:pt>
                <c:pt idx="945">
                  <c:v>0.32208750000000164</c:v>
                </c:pt>
                <c:pt idx="946">
                  <c:v>0.32265055555555588</c:v>
                </c:pt>
                <c:pt idx="947">
                  <c:v>0.3232136111111113</c:v>
                </c:pt>
                <c:pt idx="948">
                  <c:v>0.32377666666666854</c:v>
                </c:pt>
                <c:pt idx="949">
                  <c:v>0.32433972222222363</c:v>
                </c:pt>
                <c:pt idx="950">
                  <c:v>0.32490277777778093</c:v>
                </c:pt>
                <c:pt idx="951">
                  <c:v>0.32546583333333451</c:v>
                </c:pt>
                <c:pt idx="952">
                  <c:v>0.32602888888889159</c:v>
                </c:pt>
                <c:pt idx="953">
                  <c:v>0.32659194444444567</c:v>
                </c:pt>
                <c:pt idx="954">
                  <c:v>0.32715500000000008</c:v>
                </c:pt>
                <c:pt idx="955">
                  <c:v>0.32771805555555661</c:v>
                </c:pt>
                <c:pt idx="956">
                  <c:v>0.3282811111111113</c:v>
                </c:pt>
                <c:pt idx="957">
                  <c:v>0.32884416666666866</c:v>
                </c:pt>
                <c:pt idx="958">
                  <c:v>0.32940722222222352</c:v>
                </c:pt>
                <c:pt idx="959">
                  <c:v>0.32997027777778093</c:v>
                </c:pt>
                <c:pt idx="960">
                  <c:v>0.33053333333333346</c:v>
                </c:pt>
                <c:pt idx="961">
                  <c:v>0.33109638888889076</c:v>
                </c:pt>
                <c:pt idx="962">
                  <c:v>0.33165944444444567</c:v>
                </c:pt>
                <c:pt idx="963">
                  <c:v>0.33222250000000153</c:v>
                </c:pt>
                <c:pt idx="964">
                  <c:v>0.33278555555555661</c:v>
                </c:pt>
                <c:pt idx="965">
                  <c:v>0.33334861111111275</c:v>
                </c:pt>
                <c:pt idx="966">
                  <c:v>0.33391166666666866</c:v>
                </c:pt>
                <c:pt idx="967">
                  <c:v>0.33447472222222463</c:v>
                </c:pt>
                <c:pt idx="968">
                  <c:v>0.33503777777777966</c:v>
                </c:pt>
                <c:pt idx="969">
                  <c:v>0.33560083333333462</c:v>
                </c:pt>
                <c:pt idx="970">
                  <c:v>0.33616388888889087</c:v>
                </c:pt>
                <c:pt idx="971">
                  <c:v>0.3367269444444469</c:v>
                </c:pt>
                <c:pt idx="972">
                  <c:v>0.33729000000000031</c:v>
                </c:pt>
                <c:pt idx="973">
                  <c:v>0.33785305555555672</c:v>
                </c:pt>
                <c:pt idx="974">
                  <c:v>0.33841611111111275</c:v>
                </c:pt>
                <c:pt idx="975">
                  <c:v>0.33897916666666883</c:v>
                </c:pt>
                <c:pt idx="976">
                  <c:v>0.33954222222222358</c:v>
                </c:pt>
                <c:pt idx="977">
                  <c:v>0.34010527777777788</c:v>
                </c:pt>
                <c:pt idx="978">
                  <c:v>0.34066833333333346</c:v>
                </c:pt>
                <c:pt idx="979">
                  <c:v>0.34123138888888893</c:v>
                </c:pt>
                <c:pt idx="980">
                  <c:v>0.34179444444444451</c:v>
                </c:pt>
                <c:pt idx="981">
                  <c:v>0.34235750000000031</c:v>
                </c:pt>
                <c:pt idx="982">
                  <c:v>0.34292055555555673</c:v>
                </c:pt>
                <c:pt idx="983">
                  <c:v>0.34348361111111131</c:v>
                </c:pt>
                <c:pt idx="984">
                  <c:v>0.34404666666666778</c:v>
                </c:pt>
                <c:pt idx="985">
                  <c:v>0.3446097222222223</c:v>
                </c:pt>
                <c:pt idx="986">
                  <c:v>0.34517277777777966</c:v>
                </c:pt>
                <c:pt idx="987">
                  <c:v>0.34573583333333324</c:v>
                </c:pt>
                <c:pt idx="988">
                  <c:v>0.34629888888888932</c:v>
                </c:pt>
                <c:pt idx="989">
                  <c:v>0.34686194444444562</c:v>
                </c:pt>
                <c:pt idx="990">
                  <c:v>0.34742500000000032</c:v>
                </c:pt>
                <c:pt idx="991">
                  <c:v>0.34798805555555673</c:v>
                </c:pt>
                <c:pt idx="992">
                  <c:v>0.34855111111111114</c:v>
                </c:pt>
                <c:pt idx="993">
                  <c:v>0.34911416666666784</c:v>
                </c:pt>
                <c:pt idx="994">
                  <c:v>0.34967722222222231</c:v>
                </c:pt>
                <c:pt idx="995">
                  <c:v>0.35024027777777883</c:v>
                </c:pt>
                <c:pt idx="996">
                  <c:v>0.35080333333333347</c:v>
                </c:pt>
                <c:pt idx="997">
                  <c:v>0.35136638888889088</c:v>
                </c:pt>
                <c:pt idx="998">
                  <c:v>0.3519294444444459</c:v>
                </c:pt>
                <c:pt idx="999">
                  <c:v>0.35249250000000032</c:v>
                </c:pt>
                <c:pt idx="1000">
                  <c:v>0.35305555555555557</c:v>
                </c:pt>
                <c:pt idx="1001">
                  <c:v>0.35361861111111131</c:v>
                </c:pt>
                <c:pt idx="1002">
                  <c:v>0.35418166666666795</c:v>
                </c:pt>
                <c:pt idx="1003">
                  <c:v>0.35474472222222231</c:v>
                </c:pt>
                <c:pt idx="1004">
                  <c:v>0.35530777777777989</c:v>
                </c:pt>
                <c:pt idx="1005">
                  <c:v>0.35587083333333464</c:v>
                </c:pt>
                <c:pt idx="1006">
                  <c:v>0.35643388888888938</c:v>
                </c:pt>
                <c:pt idx="1007">
                  <c:v>0.35699694444444591</c:v>
                </c:pt>
                <c:pt idx="1008">
                  <c:v>0.35756000000000032</c:v>
                </c:pt>
                <c:pt idx="1009">
                  <c:v>0.35812305555555557</c:v>
                </c:pt>
                <c:pt idx="1010">
                  <c:v>0.35868611111111132</c:v>
                </c:pt>
                <c:pt idx="1011">
                  <c:v>0.35924916666666684</c:v>
                </c:pt>
                <c:pt idx="1012">
                  <c:v>0.35981222222222375</c:v>
                </c:pt>
                <c:pt idx="1013">
                  <c:v>0.36037527777778</c:v>
                </c:pt>
                <c:pt idx="1014">
                  <c:v>0.36093833333333347</c:v>
                </c:pt>
                <c:pt idx="1015">
                  <c:v>0.36150138888889</c:v>
                </c:pt>
                <c:pt idx="1016">
                  <c:v>0.36206444444444574</c:v>
                </c:pt>
                <c:pt idx="1017">
                  <c:v>0.36262750000000032</c:v>
                </c:pt>
                <c:pt idx="1018">
                  <c:v>0.36319055555555557</c:v>
                </c:pt>
                <c:pt idx="1019">
                  <c:v>0.36375361111111115</c:v>
                </c:pt>
                <c:pt idx="1020">
                  <c:v>0.36431666666666901</c:v>
                </c:pt>
                <c:pt idx="1021">
                  <c:v>0.36487972222222387</c:v>
                </c:pt>
                <c:pt idx="1022">
                  <c:v>0.36544277777778011</c:v>
                </c:pt>
                <c:pt idx="1023">
                  <c:v>0.36600583333333336</c:v>
                </c:pt>
                <c:pt idx="1024">
                  <c:v>0.36656888888889116</c:v>
                </c:pt>
                <c:pt idx="1025">
                  <c:v>0.36713194444444452</c:v>
                </c:pt>
                <c:pt idx="1026">
                  <c:v>0.36769500000000011</c:v>
                </c:pt>
                <c:pt idx="1027">
                  <c:v>0.36825805555555546</c:v>
                </c:pt>
                <c:pt idx="1028">
                  <c:v>0.36882111111111132</c:v>
                </c:pt>
                <c:pt idx="1029">
                  <c:v>0.36938416666666912</c:v>
                </c:pt>
                <c:pt idx="1030">
                  <c:v>0.36994722222222232</c:v>
                </c:pt>
                <c:pt idx="1031">
                  <c:v>0.37051027777778012</c:v>
                </c:pt>
                <c:pt idx="1032">
                  <c:v>0.37107333333333348</c:v>
                </c:pt>
                <c:pt idx="1033">
                  <c:v>0.37163638888889</c:v>
                </c:pt>
                <c:pt idx="1034">
                  <c:v>0.37219944444444458</c:v>
                </c:pt>
                <c:pt idx="1035">
                  <c:v>0.37276250000000088</c:v>
                </c:pt>
                <c:pt idx="1036">
                  <c:v>0.37332555555555702</c:v>
                </c:pt>
                <c:pt idx="1037">
                  <c:v>0.37388861111111305</c:v>
                </c:pt>
                <c:pt idx="1038">
                  <c:v>0.37445166666666801</c:v>
                </c:pt>
                <c:pt idx="1039">
                  <c:v>0.37501472222222404</c:v>
                </c:pt>
                <c:pt idx="1040">
                  <c:v>0.37557777777778018</c:v>
                </c:pt>
                <c:pt idx="1041">
                  <c:v>0.37614083333333337</c:v>
                </c:pt>
                <c:pt idx="1042">
                  <c:v>0.37670388888889011</c:v>
                </c:pt>
                <c:pt idx="1043">
                  <c:v>0.37726694444444597</c:v>
                </c:pt>
                <c:pt idx="1044">
                  <c:v>0.37783000000000116</c:v>
                </c:pt>
                <c:pt idx="1045">
                  <c:v>0.37839305555555558</c:v>
                </c:pt>
                <c:pt idx="1046">
                  <c:v>0.37895611111111138</c:v>
                </c:pt>
                <c:pt idx="1047">
                  <c:v>0.37951916666666802</c:v>
                </c:pt>
                <c:pt idx="1048">
                  <c:v>0.38008222222222404</c:v>
                </c:pt>
                <c:pt idx="1049">
                  <c:v>0.38064527777777901</c:v>
                </c:pt>
                <c:pt idx="1050">
                  <c:v>0.38120833333333332</c:v>
                </c:pt>
                <c:pt idx="1051">
                  <c:v>0.38177138888889012</c:v>
                </c:pt>
                <c:pt idx="1052">
                  <c:v>0.38233444444444614</c:v>
                </c:pt>
                <c:pt idx="1053">
                  <c:v>0.38289750000000106</c:v>
                </c:pt>
                <c:pt idx="1054">
                  <c:v>0.38346055555555714</c:v>
                </c:pt>
                <c:pt idx="1055">
                  <c:v>0.38402361111111138</c:v>
                </c:pt>
                <c:pt idx="1056">
                  <c:v>0.38458666666666913</c:v>
                </c:pt>
                <c:pt idx="1057">
                  <c:v>0.38514972222222232</c:v>
                </c:pt>
                <c:pt idx="1058">
                  <c:v>0.38571277777778007</c:v>
                </c:pt>
                <c:pt idx="1059">
                  <c:v>0.38627583333333337</c:v>
                </c:pt>
                <c:pt idx="1060">
                  <c:v>0.38683888888889129</c:v>
                </c:pt>
                <c:pt idx="1061">
                  <c:v>0.38740194444444598</c:v>
                </c:pt>
                <c:pt idx="1062">
                  <c:v>0.38796500000000117</c:v>
                </c:pt>
                <c:pt idx="1063">
                  <c:v>0.38852805555555714</c:v>
                </c:pt>
                <c:pt idx="1064">
                  <c:v>0.38909111111111117</c:v>
                </c:pt>
                <c:pt idx="1065">
                  <c:v>0.38965416666666808</c:v>
                </c:pt>
                <c:pt idx="1066">
                  <c:v>0.39021722222222238</c:v>
                </c:pt>
                <c:pt idx="1067">
                  <c:v>0.39078027777778029</c:v>
                </c:pt>
                <c:pt idx="1068">
                  <c:v>0.39134333333333332</c:v>
                </c:pt>
                <c:pt idx="1069">
                  <c:v>0.39190638888889118</c:v>
                </c:pt>
                <c:pt idx="1070">
                  <c:v>0.39246944444444637</c:v>
                </c:pt>
                <c:pt idx="1071">
                  <c:v>0.39303250000000117</c:v>
                </c:pt>
                <c:pt idx="1072">
                  <c:v>0.39359555555555581</c:v>
                </c:pt>
                <c:pt idx="1073">
                  <c:v>0.39415861111111222</c:v>
                </c:pt>
                <c:pt idx="1074">
                  <c:v>0.39472166666666836</c:v>
                </c:pt>
                <c:pt idx="1075">
                  <c:v>0.39528472222222427</c:v>
                </c:pt>
                <c:pt idx="1076">
                  <c:v>0.39584777777778013</c:v>
                </c:pt>
                <c:pt idx="1077">
                  <c:v>0.39641083333333527</c:v>
                </c:pt>
                <c:pt idx="1078">
                  <c:v>0.39697388888889146</c:v>
                </c:pt>
                <c:pt idx="1079">
                  <c:v>0.39753694444444637</c:v>
                </c:pt>
                <c:pt idx="1080">
                  <c:v>0.39810000000000118</c:v>
                </c:pt>
                <c:pt idx="1081">
                  <c:v>0.39866305555555548</c:v>
                </c:pt>
                <c:pt idx="1082">
                  <c:v>0.39922611111111239</c:v>
                </c:pt>
                <c:pt idx="1083">
                  <c:v>0.39978916666666836</c:v>
                </c:pt>
                <c:pt idx="1084">
                  <c:v>0.40035222222222328</c:v>
                </c:pt>
                <c:pt idx="1085">
                  <c:v>0.40091527777777908</c:v>
                </c:pt>
                <c:pt idx="1086">
                  <c:v>0.40147833333333388</c:v>
                </c:pt>
                <c:pt idx="1087">
                  <c:v>0.40204138888888896</c:v>
                </c:pt>
                <c:pt idx="1088">
                  <c:v>0.40260444444444482</c:v>
                </c:pt>
                <c:pt idx="1089">
                  <c:v>0.40316750000000001</c:v>
                </c:pt>
                <c:pt idx="1090">
                  <c:v>0.40373055555555559</c:v>
                </c:pt>
                <c:pt idx="1091">
                  <c:v>0.40429361111111073</c:v>
                </c:pt>
                <c:pt idx="1092">
                  <c:v>0.40485666666666825</c:v>
                </c:pt>
                <c:pt idx="1093">
                  <c:v>0.40541972222222328</c:v>
                </c:pt>
                <c:pt idx="1094">
                  <c:v>0.40598277777778019</c:v>
                </c:pt>
                <c:pt idx="1095">
                  <c:v>0.40654583333333333</c:v>
                </c:pt>
                <c:pt idx="1096">
                  <c:v>0.40710888888889035</c:v>
                </c:pt>
                <c:pt idx="1097">
                  <c:v>0.40767194444444482</c:v>
                </c:pt>
                <c:pt idx="1098">
                  <c:v>0.40823500000000013</c:v>
                </c:pt>
                <c:pt idx="1099">
                  <c:v>0.40879805555555543</c:v>
                </c:pt>
                <c:pt idx="1100">
                  <c:v>0.40936111111111106</c:v>
                </c:pt>
                <c:pt idx="1101">
                  <c:v>0.40992416666666837</c:v>
                </c:pt>
                <c:pt idx="1102">
                  <c:v>0.41048722222222339</c:v>
                </c:pt>
                <c:pt idx="1103">
                  <c:v>0.41105027777777936</c:v>
                </c:pt>
                <c:pt idx="1104">
                  <c:v>0.41161333333333328</c:v>
                </c:pt>
                <c:pt idx="1105">
                  <c:v>0.41217638888889035</c:v>
                </c:pt>
                <c:pt idx="1106">
                  <c:v>0.41273944444444455</c:v>
                </c:pt>
                <c:pt idx="1107">
                  <c:v>0.4133025000000014</c:v>
                </c:pt>
                <c:pt idx="1108">
                  <c:v>0.41386555555555582</c:v>
                </c:pt>
                <c:pt idx="1109">
                  <c:v>0.41442861111111251</c:v>
                </c:pt>
                <c:pt idx="1110">
                  <c:v>0.41499166666666681</c:v>
                </c:pt>
                <c:pt idx="1111">
                  <c:v>0.41555472222222345</c:v>
                </c:pt>
                <c:pt idx="1112">
                  <c:v>0.41611777777777925</c:v>
                </c:pt>
                <c:pt idx="1113">
                  <c:v>0.41668083333333444</c:v>
                </c:pt>
                <c:pt idx="1114">
                  <c:v>0.41724388888888897</c:v>
                </c:pt>
                <c:pt idx="1115">
                  <c:v>0.41780694444444638</c:v>
                </c:pt>
                <c:pt idx="1116">
                  <c:v>0.41837000000000141</c:v>
                </c:pt>
                <c:pt idx="1117">
                  <c:v>0.4189330555555556</c:v>
                </c:pt>
                <c:pt idx="1118">
                  <c:v>0.41949611111111118</c:v>
                </c:pt>
                <c:pt idx="1119">
                  <c:v>0.42005916666666682</c:v>
                </c:pt>
                <c:pt idx="1120">
                  <c:v>0.42062222222222334</c:v>
                </c:pt>
                <c:pt idx="1121">
                  <c:v>0.42118527777777937</c:v>
                </c:pt>
                <c:pt idx="1122">
                  <c:v>0.42174833333333328</c:v>
                </c:pt>
                <c:pt idx="1123">
                  <c:v>0.42231138888889042</c:v>
                </c:pt>
                <c:pt idx="1124">
                  <c:v>0.42287444444444655</c:v>
                </c:pt>
                <c:pt idx="1125">
                  <c:v>0.42343750000000002</c:v>
                </c:pt>
                <c:pt idx="1126">
                  <c:v>0.42400055555555582</c:v>
                </c:pt>
                <c:pt idx="1127">
                  <c:v>0.42456361111111118</c:v>
                </c:pt>
                <c:pt idx="1128">
                  <c:v>0.42512666666666865</c:v>
                </c:pt>
                <c:pt idx="1129">
                  <c:v>0.42568972222222351</c:v>
                </c:pt>
                <c:pt idx="1130">
                  <c:v>0.42625277777777937</c:v>
                </c:pt>
                <c:pt idx="1131">
                  <c:v>0.42681583333333445</c:v>
                </c:pt>
                <c:pt idx="1132">
                  <c:v>0.42737888888889147</c:v>
                </c:pt>
                <c:pt idx="1133">
                  <c:v>0.4279419444444455</c:v>
                </c:pt>
                <c:pt idx="1134">
                  <c:v>0.42850500000000002</c:v>
                </c:pt>
                <c:pt idx="1135">
                  <c:v>0.42906805555555588</c:v>
                </c:pt>
                <c:pt idx="1136">
                  <c:v>0.42963111111111119</c:v>
                </c:pt>
                <c:pt idx="1137">
                  <c:v>0.43019416666666682</c:v>
                </c:pt>
                <c:pt idx="1138">
                  <c:v>0.43075722222222235</c:v>
                </c:pt>
                <c:pt idx="1139">
                  <c:v>0.43132027777778092</c:v>
                </c:pt>
                <c:pt idx="1140">
                  <c:v>0.43188333333333467</c:v>
                </c:pt>
                <c:pt idx="1141">
                  <c:v>0.43244638888889042</c:v>
                </c:pt>
                <c:pt idx="1142">
                  <c:v>0.4330094444444455</c:v>
                </c:pt>
                <c:pt idx="1143">
                  <c:v>0.43357250000000153</c:v>
                </c:pt>
                <c:pt idx="1144">
                  <c:v>0.43413555555555561</c:v>
                </c:pt>
                <c:pt idx="1145">
                  <c:v>0.4346986111111113</c:v>
                </c:pt>
                <c:pt idx="1146">
                  <c:v>0.43526166666666682</c:v>
                </c:pt>
                <c:pt idx="1147">
                  <c:v>0.43582472222222468</c:v>
                </c:pt>
                <c:pt idx="1148">
                  <c:v>0.43638777777778093</c:v>
                </c:pt>
                <c:pt idx="1149">
                  <c:v>0.43695083333333457</c:v>
                </c:pt>
                <c:pt idx="1150">
                  <c:v>0.43751388888889053</c:v>
                </c:pt>
                <c:pt idx="1151">
                  <c:v>0.43807694444444689</c:v>
                </c:pt>
                <c:pt idx="1152">
                  <c:v>0.43864000000000031</c:v>
                </c:pt>
                <c:pt idx="1153">
                  <c:v>0.4392030555555555</c:v>
                </c:pt>
                <c:pt idx="1154">
                  <c:v>0.43976611111111108</c:v>
                </c:pt>
                <c:pt idx="1155">
                  <c:v>0.44032916666666688</c:v>
                </c:pt>
                <c:pt idx="1156">
                  <c:v>0.4408922222222223</c:v>
                </c:pt>
                <c:pt idx="1157">
                  <c:v>0.44145527777777782</c:v>
                </c:pt>
                <c:pt idx="1158">
                  <c:v>0.44201833333333335</c:v>
                </c:pt>
                <c:pt idx="1159">
                  <c:v>0.44258138888888898</c:v>
                </c:pt>
                <c:pt idx="1160">
                  <c:v>0.44314444444444456</c:v>
                </c:pt>
                <c:pt idx="1161">
                  <c:v>0.44370750000000003</c:v>
                </c:pt>
                <c:pt idx="1162">
                  <c:v>0.4442705555555555</c:v>
                </c:pt>
                <c:pt idx="1163">
                  <c:v>0.44483361111111119</c:v>
                </c:pt>
                <c:pt idx="1164">
                  <c:v>0.44539666666666688</c:v>
                </c:pt>
                <c:pt idx="1165">
                  <c:v>0.4459597222222223</c:v>
                </c:pt>
                <c:pt idx="1166">
                  <c:v>0.44652277777777954</c:v>
                </c:pt>
                <c:pt idx="1167">
                  <c:v>0.4470858333333334</c:v>
                </c:pt>
                <c:pt idx="1168">
                  <c:v>0.44764888888888898</c:v>
                </c:pt>
                <c:pt idx="1169">
                  <c:v>0.44821194444444445</c:v>
                </c:pt>
                <c:pt idx="1170">
                  <c:v>0.44877500000000015</c:v>
                </c:pt>
                <c:pt idx="1171">
                  <c:v>0.44933805555555562</c:v>
                </c:pt>
                <c:pt idx="1172">
                  <c:v>0.44990111111111103</c:v>
                </c:pt>
                <c:pt idx="1173">
                  <c:v>0.45046416666666772</c:v>
                </c:pt>
                <c:pt idx="1174">
                  <c:v>0.4510272222222223</c:v>
                </c:pt>
                <c:pt idx="1175">
                  <c:v>0.45159027777777788</c:v>
                </c:pt>
                <c:pt idx="1176">
                  <c:v>0.45215333333333324</c:v>
                </c:pt>
                <c:pt idx="1177">
                  <c:v>0.45271638888888888</c:v>
                </c:pt>
                <c:pt idx="1178">
                  <c:v>0.45327944444444457</c:v>
                </c:pt>
                <c:pt idx="1179">
                  <c:v>0.45384250000000032</c:v>
                </c:pt>
                <c:pt idx="1180">
                  <c:v>0.45440555555555562</c:v>
                </c:pt>
                <c:pt idx="1181">
                  <c:v>0.45496861111111131</c:v>
                </c:pt>
                <c:pt idx="1182">
                  <c:v>0.45553166666666678</c:v>
                </c:pt>
                <c:pt idx="1183">
                  <c:v>0.4560947222222223</c:v>
                </c:pt>
                <c:pt idx="1184">
                  <c:v>0.45665777777777788</c:v>
                </c:pt>
                <c:pt idx="1185">
                  <c:v>0.4572208333333333</c:v>
                </c:pt>
                <c:pt idx="1186">
                  <c:v>0.45778388888888932</c:v>
                </c:pt>
                <c:pt idx="1187">
                  <c:v>0.45834694444444585</c:v>
                </c:pt>
                <c:pt idx="1188">
                  <c:v>0.45891000000000032</c:v>
                </c:pt>
                <c:pt idx="1189">
                  <c:v>0.45947305555555551</c:v>
                </c:pt>
                <c:pt idx="1190">
                  <c:v>0.4600361111111112</c:v>
                </c:pt>
                <c:pt idx="1191">
                  <c:v>0.46059916666666678</c:v>
                </c:pt>
                <c:pt idx="1192">
                  <c:v>0.46116222222222231</c:v>
                </c:pt>
                <c:pt idx="1193">
                  <c:v>0.46172527777777878</c:v>
                </c:pt>
                <c:pt idx="1194">
                  <c:v>0.4622883333333333</c:v>
                </c:pt>
                <c:pt idx="1195">
                  <c:v>0.46285138888888888</c:v>
                </c:pt>
                <c:pt idx="1196">
                  <c:v>0.46341444444444585</c:v>
                </c:pt>
                <c:pt idx="1197">
                  <c:v>0.46397750000000032</c:v>
                </c:pt>
                <c:pt idx="1198">
                  <c:v>0.46454055555555562</c:v>
                </c:pt>
                <c:pt idx="1199">
                  <c:v>0.4651036111111112</c:v>
                </c:pt>
                <c:pt idx="1200">
                  <c:v>0.46566666666666789</c:v>
                </c:pt>
                <c:pt idx="1201">
                  <c:v>0.46622972222222236</c:v>
                </c:pt>
                <c:pt idx="1202">
                  <c:v>0.46679277777777889</c:v>
                </c:pt>
                <c:pt idx="1203">
                  <c:v>0.46735583333333341</c:v>
                </c:pt>
                <c:pt idx="1204">
                  <c:v>0.46791888888889077</c:v>
                </c:pt>
                <c:pt idx="1205">
                  <c:v>0.46848194444444585</c:v>
                </c:pt>
                <c:pt idx="1206">
                  <c:v>0.46904500000000005</c:v>
                </c:pt>
                <c:pt idx="1207">
                  <c:v>0.46960805555555551</c:v>
                </c:pt>
                <c:pt idx="1208">
                  <c:v>0.4701711111111111</c:v>
                </c:pt>
                <c:pt idx="1209">
                  <c:v>0.47073416666666684</c:v>
                </c:pt>
                <c:pt idx="1210">
                  <c:v>0.47129722222222226</c:v>
                </c:pt>
                <c:pt idx="1211">
                  <c:v>0.47186027777777995</c:v>
                </c:pt>
                <c:pt idx="1212">
                  <c:v>0.47242333333333331</c:v>
                </c:pt>
                <c:pt idx="1213">
                  <c:v>0.47298638888889111</c:v>
                </c:pt>
                <c:pt idx="1214">
                  <c:v>0.47354944444444447</c:v>
                </c:pt>
                <c:pt idx="1215">
                  <c:v>0.47411250000000038</c:v>
                </c:pt>
                <c:pt idx="1216">
                  <c:v>0.47467555555555552</c:v>
                </c:pt>
                <c:pt idx="1217">
                  <c:v>0.47523861111111121</c:v>
                </c:pt>
                <c:pt idx="1218">
                  <c:v>0.4758016666666679</c:v>
                </c:pt>
                <c:pt idx="1219">
                  <c:v>0.47636472222222392</c:v>
                </c:pt>
                <c:pt idx="1220">
                  <c:v>0.47692777777778012</c:v>
                </c:pt>
                <c:pt idx="1221">
                  <c:v>0.47749083333333342</c:v>
                </c:pt>
                <c:pt idx="1222">
                  <c:v>0.47805388888889006</c:v>
                </c:pt>
                <c:pt idx="1223">
                  <c:v>0.47861694444444591</c:v>
                </c:pt>
                <c:pt idx="1224">
                  <c:v>0.47918000000000038</c:v>
                </c:pt>
                <c:pt idx="1225">
                  <c:v>0.47974305555555524</c:v>
                </c:pt>
                <c:pt idx="1226">
                  <c:v>0.48030611111111132</c:v>
                </c:pt>
                <c:pt idx="1227">
                  <c:v>0.4808691666666679</c:v>
                </c:pt>
                <c:pt idx="1228">
                  <c:v>0.48143222222222232</c:v>
                </c:pt>
                <c:pt idx="1229">
                  <c:v>0.48199527777777901</c:v>
                </c:pt>
                <c:pt idx="1230">
                  <c:v>0.48255833333333331</c:v>
                </c:pt>
                <c:pt idx="1231">
                  <c:v>0.48312138888888995</c:v>
                </c:pt>
                <c:pt idx="1232">
                  <c:v>0.48368444444444614</c:v>
                </c:pt>
                <c:pt idx="1233">
                  <c:v>0.48424750000000005</c:v>
                </c:pt>
                <c:pt idx="1234">
                  <c:v>0.48481055555555702</c:v>
                </c:pt>
                <c:pt idx="1235">
                  <c:v>0.48537361111111132</c:v>
                </c:pt>
                <c:pt idx="1236">
                  <c:v>0.48593666666666802</c:v>
                </c:pt>
                <c:pt idx="1237">
                  <c:v>0.48649972222222232</c:v>
                </c:pt>
                <c:pt idx="1238">
                  <c:v>0.48706277777778012</c:v>
                </c:pt>
                <c:pt idx="1239">
                  <c:v>0.48762583333333331</c:v>
                </c:pt>
                <c:pt idx="1240">
                  <c:v>0.48818888888889139</c:v>
                </c:pt>
                <c:pt idx="1241">
                  <c:v>0.48875194444444447</c:v>
                </c:pt>
                <c:pt idx="1242">
                  <c:v>0.48931500000000111</c:v>
                </c:pt>
                <c:pt idx="1243">
                  <c:v>0.48987805555555702</c:v>
                </c:pt>
                <c:pt idx="1244">
                  <c:v>0.49044111111111122</c:v>
                </c:pt>
                <c:pt idx="1245">
                  <c:v>0.49100416666666802</c:v>
                </c:pt>
                <c:pt idx="1246">
                  <c:v>0.49156722222222232</c:v>
                </c:pt>
                <c:pt idx="1247">
                  <c:v>0.49213027777777901</c:v>
                </c:pt>
                <c:pt idx="1248">
                  <c:v>0.49269333333333326</c:v>
                </c:pt>
                <c:pt idx="1249">
                  <c:v>0.49325638888889006</c:v>
                </c:pt>
                <c:pt idx="1250">
                  <c:v>0.49381944444444603</c:v>
                </c:pt>
                <c:pt idx="1251">
                  <c:v>0.49438250000000217</c:v>
                </c:pt>
                <c:pt idx="1252">
                  <c:v>0.49494555555555581</c:v>
                </c:pt>
                <c:pt idx="1253">
                  <c:v>0.49550861111111227</c:v>
                </c:pt>
                <c:pt idx="1254">
                  <c:v>0.49607166666666802</c:v>
                </c:pt>
                <c:pt idx="1255">
                  <c:v>0.49663472222222238</c:v>
                </c:pt>
                <c:pt idx="1256">
                  <c:v>0.49719777777777907</c:v>
                </c:pt>
                <c:pt idx="1257">
                  <c:v>0.49776083333333332</c:v>
                </c:pt>
                <c:pt idx="1258">
                  <c:v>0.49832388888889123</c:v>
                </c:pt>
                <c:pt idx="1259">
                  <c:v>0.4988869444444472</c:v>
                </c:pt>
                <c:pt idx="1260">
                  <c:v>0.49945000000000123</c:v>
                </c:pt>
                <c:pt idx="1261">
                  <c:v>0.50001305555555553</c:v>
                </c:pt>
                <c:pt idx="1262">
                  <c:v>0.50057611111111056</c:v>
                </c:pt>
                <c:pt idx="1263">
                  <c:v>0.50113916666666658</c:v>
                </c:pt>
                <c:pt idx="1264">
                  <c:v>0.50170222222222227</c:v>
                </c:pt>
                <c:pt idx="1265">
                  <c:v>0.50226527777777752</c:v>
                </c:pt>
                <c:pt idx="1266">
                  <c:v>0.50282833333333365</c:v>
                </c:pt>
                <c:pt idx="1267">
                  <c:v>0.5033913888888889</c:v>
                </c:pt>
                <c:pt idx="1268">
                  <c:v>0.5039544444444447</c:v>
                </c:pt>
                <c:pt idx="1269">
                  <c:v>0.50451749999999718</c:v>
                </c:pt>
                <c:pt idx="1270">
                  <c:v>0.50508055555555553</c:v>
                </c:pt>
                <c:pt idx="1271">
                  <c:v>0.50564361111111356</c:v>
                </c:pt>
                <c:pt idx="1272">
                  <c:v>0.50620666666666658</c:v>
                </c:pt>
                <c:pt idx="1273">
                  <c:v>0.50676972222222227</c:v>
                </c:pt>
                <c:pt idx="1274">
                  <c:v>0.5073327777777753</c:v>
                </c:pt>
                <c:pt idx="1275">
                  <c:v>0.50789583333333765</c:v>
                </c:pt>
                <c:pt idx="1276">
                  <c:v>0.50845888888888902</c:v>
                </c:pt>
                <c:pt idx="1277">
                  <c:v>0.5090219444444446</c:v>
                </c:pt>
                <c:pt idx="1278">
                  <c:v>0.50958500000000007</c:v>
                </c:pt>
                <c:pt idx="1279">
                  <c:v>0.51014805555555565</c:v>
                </c:pt>
                <c:pt idx="1280">
                  <c:v>0.51071111111111112</c:v>
                </c:pt>
                <c:pt idx="1281">
                  <c:v>0.51127416666666659</c:v>
                </c:pt>
                <c:pt idx="1282">
                  <c:v>0.51183722222222228</c:v>
                </c:pt>
                <c:pt idx="1283">
                  <c:v>0.51240027777777786</c:v>
                </c:pt>
                <c:pt idx="1284">
                  <c:v>0.51296333333333333</c:v>
                </c:pt>
                <c:pt idx="1285">
                  <c:v>0.51352638888888857</c:v>
                </c:pt>
                <c:pt idx="1286">
                  <c:v>0.5140894444444446</c:v>
                </c:pt>
                <c:pt idx="1287">
                  <c:v>0.51465249999999996</c:v>
                </c:pt>
                <c:pt idx="1288">
                  <c:v>0.51521555555555554</c:v>
                </c:pt>
                <c:pt idx="1289">
                  <c:v>0.51577861111111334</c:v>
                </c:pt>
                <c:pt idx="1290">
                  <c:v>0.5163416666666667</c:v>
                </c:pt>
                <c:pt idx="1291">
                  <c:v>0.51690472222222228</c:v>
                </c:pt>
                <c:pt idx="1292">
                  <c:v>0.51746777777777531</c:v>
                </c:pt>
                <c:pt idx="1293">
                  <c:v>0.51803083333333555</c:v>
                </c:pt>
                <c:pt idx="1294">
                  <c:v>0.51859388888888902</c:v>
                </c:pt>
                <c:pt idx="1295">
                  <c:v>0.51915694444444449</c:v>
                </c:pt>
                <c:pt idx="1296">
                  <c:v>0.51972000000000063</c:v>
                </c:pt>
                <c:pt idx="1297">
                  <c:v>0.52028305555555554</c:v>
                </c:pt>
                <c:pt idx="1298">
                  <c:v>0.52084611111111112</c:v>
                </c:pt>
                <c:pt idx="1299">
                  <c:v>0.52140916666666659</c:v>
                </c:pt>
                <c:pt idx="1300">
                  <c:v>0.52197222222222217</c:v>
                </c:pt>
                <c:pt idx="1301">
                  <c:v>0.52253527777777786</c:v>
                </c:pt>
                <c:pt idx="1302">
                  <c:v>0.52309833333333544</c:v>
                </c:pt>
                <c:pt idx="1303">
                  <c:v>0.52366138888888891</c:v>
                </c:pt>
                <c:pt idx="1304">
                  <c:v>0.5242244444444446</c:v>
                </c:pt>
                <c:pt idx="1305">
                  <c:v>0.52478750000000007</c:v>
                </c:pt>
                <c:pt idx="1306">
                  <c:v>0.52535055555555554</c:v>
                </c:pt>
                <c:pt idx="1307">
                  <c:v>0.52591361111111123</c:v>
                </c:pt>
                <c:pt idx="1308">
                  <c:v>0.52647666666666659</c:v>
                </c:pt>
                <c:pt idx="1309">
                  <c:v>0.52703972222222228</c:v>
                </c:pt>
                <c:pt idx="1310">
                  <c:v>0.52760277777777753</c:v>
                </c:pt>
                <c:pt idx="1311">
                  <c:v>0.52816583333333567</c:v>
                </c:pt>
                <c:pt idx="1312">
                  <c:v>0.52872888888889158</c:v>
                </c:pt>
                <c:pt idx="1313">
                  <c:v>0.52929194444444461</c:v>
                </c:pt>
                <c:pt idx="1314">
                  <c:v>0.52985500000000063</c:v>
                </c:pt>
                <c:pt idx="1315">
                  <c:v>0.53041805555555555</c:v>
                </c:pt>
                <c:pt idx="1316">
                  <c:v>0.53098111111111124</c:v>
                </c:pt>
                <c:pt idx="1317">
                  <c:v>0.53154416666666648</c:v>
                </c:pt>
                <c:pt idx="1318">
                  <c:v>0.53210722222222218</c:v>
                </c:pt>
                <c:pt idx="1319">
                  <c:v>0.53267027777777864</c:v>
                </c:pt>
                <c:pt idx="1320">
                  <c:v>0.53323333333333334</c:v>
                </c:pt>
                <c:pt idx="1321">
                  <c:v>0.53379638888888892</c:v>
                </c:pt>
                <c:pt idx="1322">
                  <c:v>0.53435944444444461</c:v>
                </c:pt>
                <c:pt idx="1323">
                  <c:v>0.53492249999999997</c:v>
                </c:pt>
                <c:pt idx="1324">
                  <c:v>0.53548555555555566</c:v>
                </c:pt>
                <c:pt idx="1325">
                  <c:v>0.53604861111111368</c:v>
                </c:pt>
                <c:pt idx="1326">
                  <c:v>0.53661166666666671</c:v>
                </c:pt>
                <c:pt idx="1327">
                  <c:v>0.53717472222222229</c:v>
                </c:pt>
                <c:pt idx="1328">
                  <c:v>0.53773777777777787</c:v>
                </c:pt>
                <c:pt idx="1329">
                  <c:v>0.53830083333333578</c:v>
                </c:pt>
                <c:pt idx="1330">
                  <c:v>0.53886388888888892</c:v>
                </c:pt>
                <c:pt idx="1331">
                  <c:v>0.53942694444444439</c:v>
                </c:pt>
                <c:pt idx="1332">
                  <c:v>0.53999000000000064</c:v>
                </c:pt>
                <c:pt idx="1333">
                  <c:v>0.54055305555555555</c:v>
                </c:pt>
                <c:pt idx="1334">
                  <c:v>0.54111611111111058</c:v>
                </c:pt>
                <c:pt idx="1335">
                  <c:v>0.54167916666666671</c:v>
                </c:pt>
                <c:pt idx="1336">
                  <c:v>0.54224222222222229</c:v>
                </c:pt>
                <c:pt idx="1337">
                  <c:v>0.54280527777777865</c:v>
                </c:pt>
                <c:pt idx="1338">
                  <c:v>0.54336833333333334</c:v>
                </c:pt>
                <c:pt idx="1339">
                  <c:v>0.54393138888888881</c:v>
                </c:pt>
                <c:pt idx="1340">
                  <c:v>0.54449444444444461</c:v>
                </c:pt>
                <c:pt idx="1341">
                  <c:v>0.54505749999999997</c:v>
                </c:pt>
                <c:pt idx="1342">
                  <c:v>0.54562055555555766</c:v>
                </c:pt>
                <c:pt idx="1343">
                  <c:v>0.54618361111111124</c:v>
                </c:pt>
                <c:pt idx="1344">
                  <c:v>0.54674666666666671</c:v>
                </c:pt>
                <c:pt idx="1345">
                  <c:v>0.54730972222222229</c:v>
                </c:pt>
                <c:pt idx="1346">
                  <c:v>0.54787277777777776</c:v>
                </c:pt>
                <c:pt idx="1347">
                  <c:v>0.5484358333333359</c:v>
                </c:pt>
                <c:pt idx="1348">
                  <c:v>0.54899888888889181</c:v>
                </c:pt>
                <c:pt idx="1349">
                  <c:v>0.54956194444444439</c:v>
                </c:pt>
                <c:pt idx="1350">
                  <c:v>0.55012499999999998</c:v>
                </c:pt>
                <c:pt idx="1351">
                  <c:v>0.55068805555555778</c:v>
                </c:pt>
                <c:pt idx="1352">
                  <c:v>0.55125111111111114</c:v>
                </c:pt>
                <c:pt idx="1353">
                  <c:v>0.55181416666666649</c:v>
                </c:pt>
                <c:pt idx="1354">
                  <c:v>0.55237722222222219</c:v>
                </c:pt>
                <c:pt idx="1355">
                  <c:v>0.55294027777777865</c:v>
                </c:pt>
                <c:pt idx="1356">
                  <c:v>0.55350333333333335</c:v>
                </c:pt>
                <c:pt idx="1357">
                  <c:v>0.55406638888888859</c:v>
                </c:pt>
                <c:pt idx="1358">
                  <c:v>0.55462944444444773</c:v>
                </c:pt>
                <c:pt idx="1359">
                  <c:v>0.55519250000000009</c:v>
                </c:pt>
                <c:pt idx="1360">
                  <c:v>0.555755555555558</c:v>
                </c:pt>
                <c:pt idx="1361">
                  <c:v>0.55631861111111103</c:v>
                </c:pt>
                <c:pt idx="1362">
                  <c:v>0.55688166666666661</c:v>
                </c:pt>
                <c:pt idx="1363">
                  <c:v>0.5574447222222223</c:v>
                </c:pt>
                <c:pt idx="1364">
                  <c:v>0.55800777777777777</c:v>
                </c:pt>
                <c:pt idx="1365">
                  <c:v>0.55857083333333579</c:v>
                </c:pt>
                <c:pt idx="1366">
                  <c:v>0.55913388888888904</c:v>
                </c:pt>
                <c:pt idx="1367">
                  <c:v>0.55969694444444462</c:v>
                </c:pt>
                <c:pt idx="1368">
                  <c:v>0.56026000000000009</c:v>
                </c:pt>
                <c:pt idx="1369">
                  <c:v>0.560823055555558</c:v>
                </c:pt>
                <c:pt idx="1370">
                  <c:v>0.56138611111111059</c:v>
                </c:pt>
                <c:pt idx="1371">
                  <c:v>0.56194916666666672</c:v>
                </c:pt>
                <c:pt idx="1372">
                  <c:v>0.56251222222221986</c:v>
                </c:pt>
                <c:pt idx="1373">
                  <c:v>0.56307527777777988</c:v>
                </c:pt>
                <c:pt idx="1374">
                  <c:v>0.56363833333333579</c:v>
                </c:pt>
                <c:pt idx="1375">
                  <c:v>0.56420138888888893</c:v>
                </c:pt>
                <c:pt idx="1376">
                  <c:v>0.56476444444444462</c:v>
                </c:pt>
                <c:pt idx="1377">
                  <c:v>0.56532749999999998</c:v>
                </c:pt>
                <c:pt idx="1378">
                  <c:v>0.56589055555555801</c:v>
                </c:pt>
                <c:pt idx="1379">
                  <c:v>0.56645361111111125</c:v>
                </c:pt>
                <c:pt idx="1380">
                  <c:v>0.5670166666666665</c:v>
                </c:pt>
                <c:pt idx="1381">
                  <c:v>0.56757972222222219</c:v>
                </c:pt>
                <c:pt idx="1382">
                  <c:v>0.56814277777777777</c:v>
                </c:pt>
                <c:pt idx="1383">
                  <c:v>0.56870583333333813</c:v>
                </c:pt>
                <c:pt idx="1384">
                  <c:v>0.56926888888888894</c:v>
                </c:pt>
                <c:pt idx="1385">
                  <c:v>0.56983194444444463</c:v>
                </c:pt>
                <c:pt idx="1386">
                  <c:v>0.57039500000000065</c:v>
                </c:pt>
                <c:pt idx="1387">
                  <c:v>0.57095805555555801</c:v>
                </c:pt>
                <c:pt idx="1388">
                  <c:v>0.57152111111111115</c:v>
                </c:pt>
                <c:pt idx="1389">
                  <c:v>0.5720841666666665</c:v>
                </c:pt>
                <c:pt idx="1390">
                  <c:v>0.57264722222222264</c:v>
                </c:pt>
                <c:pt idx="1391">
                  <c:v>0.57321027777777778</c:v>
                </c:pt>
                <c:pt idx="1392">
                  <c:v>0.57377333333333602</c:v>
                </c:pt>
                <c:pt idx="1393">
                  <c:v>0.57433638888888849</c:v>
                </c:pt>
                <c:pt idx="1394">
                  <c:v>0.57489944444444774</c:v>
                </c:pt>
                <c:pt idx="1395">
                  <c:v>0.57546249999999777</c:v>
                </c:pt>
                <c:pt idx="1396">
                  <c:v>0.57602555555555801</c:v>
                </c:pt>
                <c:pt idx="1397">
                  <c:v>0.5765886111111117</c:v>
                </c:pt>
                <c:pt idx="1398">
                  <c:v>0.57715166666666673</c:v>
                </c:pt>
                <c:pt idx="1399">
                  <c:v>0.57771472222222231</c:v>
                </c:pt>
                <c:pt idx="1400">
                  <c:v>0.57827777777777778</c:v>
                </c:pt>
                <c:pt idx="1401">
                  <c:v>0.57884083333333824</c:v>
                </c:pt>
                <c:pt idx="1402">
                  <c:v>0.57940388888888894</c:v>
                </c:pt>
                <c:pt idx="1403">
                  <c:v>0.57996694444444441</c:v>
                </c:pt>
                <c:pt idx="1404">
                  <c:v>0.58052999999999788</c:v>
                </c:pt>
                <c:pt idx="1405">
                  <c:v>0.58109305555555568</c:v>
                </c:pt>
                <c:pt idx="1406">
                  <c:v>0.58165611111111049</c:v>
                </c:pt>
                <c:pt idx="1407">
                  <c:v>0.58221916666666407</c:v>
                </c:pt>
                <c:pt idx="1408">
                  <c:v>0.58278222222221987</c:v>
                </c:pt>
                <c:pt idx="1409">
                  <c:v>0.58334527777777789</c:v>
                </c:pt>
                <c:pt idx="1410">
                  <c:v>0.5839083333333337</c:v>
                </c:pt>
                <c:pt idx="1411">
                  <c:v>0.5844713888888885</c:v>
                </c:pt>
                <c:pt idx="1412">
                  <c:v>0.58503444444444441</c:v>
                </c:pt>
                <c:pt idx="1413">
                  <c:v>0.58559749999999788</c:v>
                </c:pt>
                <c:pt idx="1414">
                  <c:v>0.58616055555555557</c:v>
                </c:pt>
                <c:pt idx="1415">
                  <c:v>0.58672361111111104</c:v>
                </c:pt>
                <c:pt idx="1416">
                  <c:v>0.58728666666666407</c:v>
                </c:pt>
                <c:pt idx="1417">
                  <c:v>0.58784972222222232</c:v>
                </c:pt>
                <c:pt idx="1418">
                  <c:v>0.58841277777777401</c:v>
                </c:pt>
                <c:pt idx="1419">
                  <c:v>0.58897583333333614</c:v>
                </c:pt>
                <c:pt idx="1420">
                  <c:v>0.58953888888888906</c:v>
                </c:pt>
                <c:pt idx="1421">
                  <c:v>0.59010194444444453</c:v>
                </c:pt>
                <c:pt idx="1422">
                  <c:v>0.590665</c:v>
                </c:pt>
                <c:pt idx="1423">
                  <c:v>0.59122805555555569</c:v>
                </c:pt>
                <c:pt idx="1424">
                  <c:v>0.5917911111111116</c:v>
                </c:pt>
                <c:pt idx="1425">
                  <c:v>0.59235416666666407</c:v>
                </c:pt>
                <c:pt idx="1426">
                  <c:v>0.59291722222221988</c:v>
                </c:pt>
                <c:pt idx="1427">
                  <c:v>0.59348027777777757</c:v>
                </c:pt>
                <c:pt idx="1428">
                  <c:v>0.5940433333333337</c:v>
                </c:pt>
                <c:pt idx="1429">
                  <c:v>0.5946063888888885</c:v>
                </c:pt>
                <c:pt idx="1430">
                  <c:v>0.59516944444444453</c:v>
                </c:pt>
                <c:pt idx="1431">
                  <c:v>0.59573249999999789</c:v>
                </c:pt>
                <c:pt idx="1432">
                  <c:v>0.59629555555555569</c:v>
                </c:pt>
                <c:pt idx="1433">
                  <c:v>0.59685861111111105</c:v>
                </c:pt>
                <c:pt idx="1434">
                  <c:v>0.59742166666666652</c:v>
                </c:pt>
                <c:pt idx="1435">
                  <c:v>0.59798472222221988</c:v>
                </c:pt>
                <c:pt idx="1436">
                  <c:v>0.59854777777777757</c:v>
                </c:pt>
                <c:pt idx="1437">
                  <c:v>0.5991108333333337</c:v>
                </c:pt>
                <c:pt idx="1438">
                  <c:v>0.59967388888888895</c:v>
                </c:pt>
                <c:pt idx="1439">
                  <c:v>0.60023694444444453</c:v>
                </c:pt>
                <c:pt idx="1440">
                  <c:v>0.60080000000000244</c:v>
                </c:pt>
                <c:pt idx="1441">
                  <c:v>0.60136305555555569</c:v>
                </c:pt>
                <c:pt idx="1442">
                  <c:v>0.60192611111111161</c:v>
                </c:pt>
                <c:pt idx="1443">
                  <c:v>0.60248916666666652</c:v>
                </c:pt>
                <c:pt idx="1444">
                  <c:v>0.60305222222222221</c:v>
                </c:pt>
                <c:pt idx="1445">
                  <c:v>0.60361527777778012</c:v>
                </c:pt>
                <c:pt idx="1446">
                  <c:v>0.60417833333333604</c:v>
                </c:pt>
                <c:pt idx="1447">
                  <c:v>0.60474138888889206</c:v>
                </c:pt>
                <c:pt idx="1448">
                  <c:v>0.60530444444444464</c:v>
                </c:pt>
                <c:pt idx="1449">
                  <c:v>0.6058675</c:v>
                </c:pt>
                <c:pt idx="1450">
                  <c:v>0.60643055555555569</c:v>
                </c:pt>
                <c:pt idx="1451">
                  <c:v>0.60699361111111405</c:v>
                </c:pt>
                <c:pt idx="1452">
                  <c:v>0.60755666666666652</c:v>
                </c:pt>
                <c:pt idx="1453">
                  <c:v>0.60811972222222233</c:v>
                </c:pt>
                <c:pt idx="1454">
                  <c:v>0.60868277777777768</c:v>
                </c:pt>
                <c:pt idx="1455">
                  <c:v>0.60924583333333815</c:v>
                </c:pt>
                <c:pt idx="1456">
                  <c:v>0.60980888888889206</c:v>
                </c:pt>
                <c:pt idx="1457">
                  <c:v>0.61037194444444465</c:v>
                </c:pt>
                <c:pt idx="1458">
                  <c:v>0.61093500000000234</c:v>
                </c:pt>
                <c:pt idx="1459">
                  <c:v>0.61149805555555825</c:v>
                </c:pt>
                <c:pt idx="1460">
                  <c:v>0.61206111111111161</c:v>
                </c:pt>
                <c:pt idx="1461">
                  <c:v>0.61262416666666675</c:v>
                </c:pt>
                <c:pt idx="1462">
                  <c:v>0.61318722222222233</c:v>
                </c:pt>
                <c:pt idx="1463">
                  <c:v>0.61375027777778024</c:v>
                </c:pt>
                <c:pt idx="1464">
                  <c:v>0.6143133333333336</c:v>
                </c:pt>
                <c:pt idx="1465">
                  <c:v>0.61487638888888885</c:v>
                </c:pt>
                <c:pt idx="1466">
                  <c:v>0.61543944444444465</c:v>
                </c:pt>
                <c:pt idx="1467">
                  <c:v>0.61600250000000001</c:v>
                </c:pt>
                <c:pt idx="1468">
                  <c:v>0.6165655555555557</c:v>
                </c:pt>
                <c:pt idx="1469">
                  <c:v>0.61712861111111428</c:v>
                </c:pt>
                <c:pt idx="1470">
                  <c:v>0.61769166666667075</c:v>
                </c:pt>
                <c:pt idx="1471">
                  <c:v>0.61825472222222233</c:v>
                </c:pt>
                <c:pt idx="1472">
                  <c:v>0.6188177777777778</c:v>
                </c:pt>
                <c:pt idx="1473">
                  <c:v>0.61938083333333604</c:v>
                </c:pt>
                <c:pt idx="1474">
                  <c:v>0.61994388888889218</c:v>
                </c:pt>
                <c:pt idx="1475">
                  <c:v>0.62050694444444443</c:v>
                </c:pt>
                <c:pt idx="1476">
                  <c:v>0.62107000000000234</c:v>
                </c:pt>
                <c:pt idx="1477">
                  <c:v>0.62163305555555814</c:v>
                </c:pt>
                <c:pt idx="1478">
                  <c:v>0.62219611111111162</c:v>
                </c:pt>
                <c:pt idx="1479">
                  <c:v>0.62275916666666675</c:v>
                </c:pt>
                <c:pt idx="1480">
                  <c:v>0.62332222222222222</c:v>
                </c:pt>
                <c:pt idx="1481">
                  <c:v>0.62388527777778036</c:v>
                </c:pt>
                <c:pt idx="1482">
                  <c:v>0.62444833333333605</c:v>
                </c:pt>
                <c:pt idx="1483">
                  <c:v>0.62501138888888963</c:v>
                </c:pt>
                <c:pt idx="1484">
                  <c:v>0.62557444444444565</c:v>
                </c:pt>
                <c:pt idx="1485">
                  <c:v>0.6261374999999999</c:v>
                </c:pt>
                <c:pt idx="1486">
                  <c:v>0.62670055555555826</c:v>
                </c:pt>
                <c:pt idx="1487">
                  <c:v>0.62726361111111162</c:v>
                </c:pt>
                <c:pt idx="1488">
                  <c:v>0.62782666666666664</c:v>
                </c:pt>
                <c:pt idx="1489">
                  <c:v>0.62838972222222234</c:v>
                </c:pt>
                <c:pt idx="1490">
                  <c:v>0.62895277777777781</c:v>
                </c:pt>
                <c:pt idx="1491">
                  <c:v>0.62951583333333605</c:v>
                </c:pt>
                <c:pt idx="1492">
                  <c:v>0.63007888888889219</c:v>
                </c:pt>
                <c:pt idx="1493">
                  <c:v>0.63064194444444877</c:v>
                </c:pt>
                <c:pt idx="1494">
                  <c:v>0.63120500000000246</c:v>
                </c:pt>
                <c:pt idx="1495">
                  <c:v>0.63176805555555815</c:v>
                </c:pt>
                <c:pt idx="1496">
                  <c:v>0.63233111111111162</c:v>
                </c:pt>
                <c:pt idx="1497">
                  <c:v>0.63289416666666765</c:v>
                </c:pt>
                <c:pt idx="1498">
                  <c:v>0.63345722222222223</c:v>
                </c:pt>
                <c:pt idx="1499">
                  <c:v>0.63402027777778036</c:v>
                </c:pt>
                <c:pt idx="1500">
                  <c:v>0.63458333333333361</c:v>
                </c:pt>
                <c:pt idx="1501">
                  <c:v>0.63514638888888963</c:v>
                </c:pt>
                <c:pt idx="1502">
                  <c:v>0.63570944444444877</c:v>
                </c:pt>
                <c:pt idx="1503">
                  <c:v>0.63627250000000002</c:v>
                </c:pt>
                <c:pt idx="1504">
                  <c:v>0.63683555555555815</c:v>
                </c:pt>
                <c:pt idx="1505">
                  <c:v>0.63739861111111462</c:v>
                </c:pt>
                <c:pt idx="1506">
                  <c:v>0.63796166666666665</c:v>
                </c:pt>
                <c:pt idx="1507">
                  <c:v>0.63852472222222223</c:v>
                </c:pt>
                <c:pt idx="1508">
                  <c:v>0.6390877777777777</c:v>
                </c:pt>
                <c:pt idx="1509">
                  <c:v>0.63965083333333861</c:v>
                </c:pt>
                <c:pt idx="1510">
                  <c:v>0.64021388888888964</c:v>
                </c:pt>
                <c:pt idx="1511">
                  <c:v>0.64077694444444655</c:v>
                </c:pt>
                <c:pt idx="1512">
                  <c:v>0.64134000000000246</c:v>
                </c:pt>
                <c:pt idx="1513">
                  <c:v>0.64190305555555816</c:v>
                </c:pt>
                <c:pt idx="1514">
                  <c:v>0.64246611111111118</c:v>
                </c:pt>
                <c:pt idx="1515">
                  <c:v>0.64302916666666765</c:v>
                </c:pt>
                <c:pt idx="1516">
                  <c:v>0.64359222222222223</c:v>
                </c:pt>
                <c:pt idx="1517">
                  <c:v>0.64415527777778048</c:v>
                </c:pt>
                <c:pt idx="1518">
                  <c:v>0.6447183333333365</c:v>
                </c:pt>
                <c:pt idx="1519">
                  <c:v>0.64528138888888964</c:v>
                </c:pt>
                <c:pt idx="1520">
                  <c:v>0.64584444444444877</c:v>
                </c:pt>
                <c:pt idx="1521">
                  <c:v>0.64640750000000002</c:v>
                </c:pt>
                <c:pt idx="1522">
                  <c:v>0.64697055555555816</c:v>
                </c:pt>
                <c:pt idx="1523">
                  <c:v>0.64753361111111163</c:v>
                </c:pt>
                <c:pt idx="1524">
                  <c:v>0.64809666666666765</c:v>
                </c:pt>
                <c:pt idx="1525">
                  <c:v>0.64865972222222479</c:v>
                </c:pt>
                <c:pt idx="1526">
                  <c:v>0.64922277777777782</c:v>
                </c:pt>
                <c:pt idx="1527">
                  <c:v>0.64978583333333872</c:v>
                </c:pt>
                <c:pt idx="1528">
                  <c:v>0.65034888888889275</c:v>
                </c:pt>
                <c:pt idx="1529">
                  <c:v>0.65091194444444689</c:v>
                </c:pt>
                <c:pt idx="1530">
                  <c:v>0.6514750000000028</c:v>
                </c:pt>
                <c:pt idx="1531">
                  <c:v>0.65203805555555816</c:v>
                </c:pt>
                <c:pt idx="1532">
                  <c:v>0.65260111111111441</c:v>
                </c:pt>
                <c:pt idx="1533">
                  <c:v>0.65316416666666677</c:v>
                </c:pt>
                <c:pt idx="1534">
                  <c:v>0.65372722222222468</c:v>
                </c:pt>
                <c:pt idx="1535">
                  <c:v>0.6542902777777807</c:v>
                </c:pt>
                <c:pt idx="1536">
                  <c:v>0.65485333333333651</c:v>
                </c:pt>
                <c:pt idx="1537">
                  <c:v>0.65541638888888887</c:v>
                </c:pt>
                <c:pt idx="1538">
                  <c:v>0.65597944444444911</c:v>
                </c:pt>
                <c:pt idx="1539">
                  <c:v>0.65654250000000003</c:v>
                </c:pt>
                <c:pt idx="1540">
                  <c:v>0.65710555555555816</c:v>
                </c:pt>
                <c:pt idx="1541">
                  <c:v>0.65766861111111474</c:v>
                </c:pt>
                <c:pt idx="1542">
                  <c:v>0.65823166666666877</c:v>
                </c:pt>
                <c:pt idx="1543">
                  <c:v>0.65879472222222479</c:v>
                </c:pt>
                <c:pt idx="1544">
                  <c:v>0.65935777777777782</c:v>
                </c:pt>
                <c:pt idx="1545">
                  <c:v>0.65992083333333884</c:v>
                </c:pt>
                <c:pt idx="1546">
                  <c:v>0.66048388888888965</c:v>
                </c:pt>
                <c:pt idx="1547">
                  <c:v>0.66104694444444689</c:v>
                </c:pt>
                <c:pt idx="1548">
                  <c:v>0.66161000000000281</c:v>
                </c:pt>
                <c:pt idx="1549">
                  <c:v>0.66217305555555861</c:v>
                </c:pt>
                <c:pt idx="1550">
                  <c:v>0.66273611111111164</c:v>
                </c:pt>
                <c:pt idx="1551">
                  <c:v>0.66329916666666888</c:v>
                </c:pt>
                <c:pt idx="1552">
                  <c:v>0.66386222222222224</c:v>
                </c:pt>
                <c:pt idx="1553">
                  <c:v>0.66442527777778049</c:v>
                </c:pt>
                <c:pt idx="1554">
                  <c:v>0.66498833333333662</c:v>
                </c:pt>
                <c:pt idx="1555">
                  <c:v>0.66555138888888965</c:v>
                </c:pt>
                <c:pt idx="1556">
                  <c:v>0.66611444444444701</c:v>
                </c:pt>
                <c:pt idx="1557">
                  <c:v>0.66667750000000281</c:v>
                </c:pt>
                <c:pt idx="1558">
                  <c:v>0.66724055555555872</c:v>
                </c:pt>
                <c:pt idx="1559">
                  <c:v>0.66780361111111486</c:v>
                </c:pt>
                <c:pt idx="1560">
                  <c:v>0.66836666666666666</c:v>
                </c:pt>
                <c:pt idx="1561">
                  <c:v>0.66892972222222491</c:v>
                </c:pt>
                <c:pt idx="1562">
                  <c:v>0.66949277777777783</c:v>
                </c:pt>
                <c:pt idx="1563">
                  <c:v>0.67005583333333885</c:v>
                </c:pt>
                <c:pt idx="1564">
                  <c:v>0.67061888888889276</c:v>
                </c:pt>
                <c:pt idx="1565">
                  <c:v>0.6711819444444469</c:v>
                </c:pt>
                <c:pt idx="1566">
                  <c:v>0.67174500000000492</c:v>
                </c:pt>
                <c:pt idx="1567">
                  <c:v>0.67230805555555873</c:v>
                </c:pt>
                <c:pt idx="1568">
                  <c:v>0.67287111111111486</c:v>
                </c:pt>
                <c:pt idx="1569">
                  <c:v>0.67343416666666667</c:v>
                </c:pt>
                <c:pt idx="1570">
                  <c:v>0.67399722222222502</c:v>
                </c:pt>
                <c:pt idx="1571">
                  <c:v>0.67456027777777783</c:v>
                </c:pt>
                <c:pt idx="1572">
                  <c:v>0.67512333333333663</c:v>
                </c:pt>
                <c:pt idx="1573">
                  <c:v>0.67568638888889065</c:v>
                </c:pt>
                <c:pt idx="1574">
                  <c:v>0.67624944444444934</c:v>
                </c:pt>
                <c:pt idx="1575">
                  <c:v>0.67681250000000004</c:v>
                </c:pt>
                <c:pt idx="1576">
                  <c:v>0.67737555555555873</c:v>
                </c:pt>
                <c:pt idx="1577">
                  <c:v>0.67793861111111486</c:v>
                </c:pt>
                <c:pt idx="1578">
                  <c:v>0.67850166666666911</c:v>
                </c:pt>
                <c:pt idx="1579">
                  <c:v>0.67906472222222225</c:v>
                </c:pt>
                <c:pt idx="1580">
                  <c:v>0.67962777777778038</c:v>
                </c:pt>
                <c:pt idx="1581">
                  <c:v>0.68019083333333674</c:v>
                </c:pt>
                <c:pt idx="1582">
                  <c:v>0.6807538888888911</c:v>
                </c:pt>
                <c:pt idx="1583">
                  <c:v>0.68131694444444446</c:v>
                </c:pt>
                <c:pt idx="1584">
                  <c:v>0.68188000000000004</c:v>
                </c:pt>
                <c:pt idx="1585">
                  <c:v>0.68244305555555562</c:v>
                </c:pt>
                <c:pt idx="1586">
                  <c:v>0.6830061111111112</c:v>
                </c:pt>
                <c:pt idx="1587">
                  <c:v>0.68356916666666656</c:v>
                </c:pt>
                <c:pt idx="1588">
                  <c:v>0.68413222222222159</c:v>
                </c:pt>
                <c:pt idx="1589">
                  <c:v>0.68469527777778072</c:v>
                </c:pt>
                <c:pt idx="1590">
                  <c:v>0.68525833333333364</c:v>
                </c:pt>
                <c:pt idx="1591">
                  <c:v>0.68582138888889099</c:v>
                </c:pt>
                <c:pt idx="1592">
                  <c:v>0.68638444444444469</c:v>
                </c:pt>
                <c:pt idx="1593">
                  <c:v>0.68694750000000004</c:v>
                </c:pt>
                <c:pt idx="1594">
                  <c:v>0.68751055555555551</c:v>
                </c:pt>
                <c:pt idx="1595">
                  <c:v>0.68807361111111165</c:v>
                </c:pt>
                <c:pt idx="1596">
                  <c:v>0.68863666666666667</c:v>
                </c:pt>
                <c:pt idx="1597">
                  <c:v>0.6891997222222227</c:v>
                </c:pt>
                <c:pt idx="1598">
                  <c:v>0.6897627777777775</c:v>
                </c:pt>
                <c:pt idx="1599">
                  <c:v>0.69032583333333708</c:v>
                </c:pt>
                <c:pt idx="1600">
                  <c:v>0.69088888888889088</c:v>
                </c:pt>
                <c:pt idx="1601">
                  <c:v>0.69145194444444469</c:v>
                </c:pt>
                <c:pt idx="1602">
                  <c:v>0.69201500000000005</c:v>
                </c:pt>
                <c:pt idx="1603">
                  <c:v>0.69257805555555563</c:v>
                </c:pt>
                <c:pt idx="1604">
                  <c:v>0.69314111111111165</c:v>
                </c:pt>
                <c:pt idx="1605">
                  <c:v>0.69370416666666679</c:v>
                </c:pt>
                <c:pt idx="1606">
                  <c:v>0.69426722222222226</c:v>
                </c:pt>
                <c:pt idx="1607">
                  <c:v>0.69483027777777784</c:v>
                </c:pt>
                <c:pt idx="1608">
                  <c:v>0.69539333333333364</c:v>
                </c:pt>
                <c:pt idx="1609">
                  <c:v>0.695956388888889</c:v>
                </c:pt>
                <c:pt idx="1610">
                  <c:v>0.69651944444444469</c:v>
                </c:pt>
                <c:pt idx="1611">
                  <c:v>0.69708249999999949</c:v>
                </c:pt>
                <c:pt idx="1612">
                  <c:v>0.69764555555555874</c:v>
                </c:pt>
                <c:pt idx="1613">
                  <c:v>0.69820861111111165</c:v>
                </c:pt>
                <c:pt idx="1614">
                  <c:v>0.69877166666666901</c:v>
                </c:pt>
                <c:pt idx="1615">
                  <c:v>0.69933472222222226</c:v>
                </c:pt>
                <c:pt idx="1616">
                  <c:v>0.69989777777777784</c:v>
                </c:pt>
                <c:pt idx="1617">
                  <c:v>0.70046083333333364</c:v>
                </c:pt>
                <c:pt idx="1618">
                  <c:v>0.70102388888889133</c:v>
                </c:pt>
                <c:pt idx="1619">
                  <c:v>0.70158694444444447</c:v>
                </c:pt>
                <c:pt idx="1620">
                  <c:v>0.70215000000000005</c:v>
                </c:pt>
                <c:pt idx="1621">
                  <c:v>0.70271305555555563</c:v>
                </c:pt>
                <c:pt idx="1622">
                  <c:v>0.7032761111111111</c:v>
                </c:pt>
                <c:pt idx="1623">
                  <c:v>0.70383916666666668</c:v>
                </c:pt>
                <c:pt idx="1624">
                  <c:v>0.70440222222222226</c:v>
                </c:pt>
                <c:pt idx="1625">
                  <c:v>0.70496527777777784</c:v>
                </c:pt>
                <c:pt idx="1626">
                  <c:v>0.70552833333333365</c:v>
                </c:pt>
                <c:pt idx="1627">
                  <c:v>0.70609138888889122</c:v>
                </c:pt>
                <c:pt idx="1628">
                  <c:v>0.70665444444444725</c:v>
                </c:pt>
                <c:pt idx="1629">
                  <c:v>0.7072174999999995</c:v>
                </c:pt>
                <c:pt idx="1630">
                  <c:v>0.70778055555555563</c:v>
                </c:pt>
                <c:pt idx="1631">
                  <c:v>0.7083436111111131</c:v>
                </c:pt>
                <c:pt idx="1632">
                  <c:v>0.70890666666666668</c:v>
                </c:pt>
                <c:pt idx="1633">
                  <c:v>0.70946972222222227</c:v>
                </c:pt>
                <c:pt idx="1634">
                  <c:v>0.71003277777777751</c:v>
                </c:pt>
                <c:pt idx="1635">
                  <c:v>0.7105958333333372</c:v>
                </c:pt>
                <c:pt idx="1636">
                  <c:v>0.71115888888889134</c:v>
                </c:pt>
                <c:pt idx="1637">
                  <c:v>0.71172194444444714</c:v>
                </c:pt>
                <c:pt idx="1638">
                  <c:v>0.71228500000000061</c:v>
                </c:pt>
                <c:pt idx="1639">
                  <c:v>0.7128480555555593</c:v>
                </c:pt>
                <c:pt idx="1640">
                  <c:v>0.71341111111111122</c:v>
                </c:pt>
                <c:pt idx="1641">
                  <c:v>0.71397416666666669</c:v>
                </c:pt>
                <c:pt idx="1642">
                  <c:v>0.71453722222222216</c:v>
                </c:pt>
                <c:pt idx="1643">
                  <c:v>0.71510027777777785</c:v>
                </c:pt>
                <c:pt idx="1644">
                  <c:v>0.71566333333333365</c:v>
                </c:pt>
                <c:pt idx="1645">
                  <c:v>0.7162263888888889</c:v>
                </c:pt>
                <c:pt idx="1646">
                  <c:v>0.71678944444444714</c:v>
                </c:pt>
                <c:pt idx="1647">
                  <c:v>0.71735250000000006</c:v>
                </c:pt>
                <c:pt idx="1648">
                  <c:v>0.71791555555555564</c:v>
                </c:pt>
                <c:pt idx="1649">
                  <c:v>0.71847861111111322</c:v>
                </c:pt>
                <c:pt idx="1650">
                  <c:v>0.71904166666666924</c:v>
                </c:pt>
                <c:pt idx="1651">
                  <c:v>0.7196047222222226</c:v>
                </c:pt>
                <c:pt idx="1652">
                  <c:v>0.72016777777777752</c:v>
                </c:pt>
                <c:pt idx="1653">
                  <c:v>0.72073083333333721</c:v>
                </c:pt>
                <c:pt idx="1654">
                  <c:v>0.72129388888889112</c:v>
                </c:pt>
                <c:pt idx="1655">
                  <c:v>0.7218569444444447</c:v>
                </c:pt>
                <c:pt idx="1656">
                  <c:v>0.72242000000000062</c:v>
                </c:pt>
                <c:pt idx="1657">
                  <c:v>0.72298305555555564</c:v>
                </c:pt>
                <c:pt idx="1658">
                  <c:v>0.72354611111111122</c:v>
                </c:pt>
                <c:pt idx="1659">
                  <c:v>0.7241091666666668</c:v>
                </c:pt>
                <c:pt idx="1660">
                  <c:v>0.72467222222222261</c:v>
                </c:pt>
                <c:pt idx="1661">
                  <c:v>0.72523527777777785</c:v>
                </c:pt>
                <c:pt idx="1662">
                  <c:v>0.72579833333333743</c:v>
                </c:pt>
                <c:pt idx="1663">
                  <c:v>0.7263613888888889</c:v>
                </c:pt>
                <c:pt idx="1664">
                  <c:v>0.72692444444444715</c:v>
                </c:pt>
                <c:pt idx="1665">
                  <c:v>0.72748749999999951</c:v>
                </c:pt>
                <c:pt idx="1666">
                  <c:v>0.72805055555555565</c:v>
                </c:pt>
                <c:pt idx="1667">
                  <c:v>0.72861361111111345</c:v>
                </c:pt>
                <c:pt idx="1668">
                  <c:v>0.7291766666666667</c:v>
                </c:pt>
                <c:pt idx="1669">
                  <c:v>0.72973972222222261</c:v>
                </c:pt>
                <c:pt idx="1670">
                  <c:v>0.73030277777777786</c:v>
                </c:pt>
                <c:pt idx="1671">
                  <c:v>0.73086583333333766</c:v>
                </c:pt>
                <c:pt idx="1672">
                  <c:v>0.73142888888889113</c:v>
                </c:pt>
                <c:pt idx="1673">
                  <c:v>0.73199194444444704</c:v>
                </c:pt>
                <c:pt idx="1674">
                  <c:v>0.73255500000000062</c:v>
                </c:pt>
                <c:pt idx="1675">
                  <c:v>0.73311805555555565</c:v>
                </c:pt>
                <c:pt idx="1676">
                  <c:v>0.73368111111111345</c:v>
                </c:pt>
                <c:pt idx="1677">
                  <c:v>0.7342441666666667</c:v>
                </c:pt>
                <c:pt idx="1678">
                  <c:v>0.73480722222222261</c:v>
                </c:pt>
                <c:pt idx="1679">
                  <c:v>0.73537027777777864</c:v>
                </c:pt>
                <c:pt idx="1680">
                  <c:v>0.73593333333333544</c:v>
                </c:pt>
                <c:pt idx="1681">
                  <c:v>0.73649638888888902</c:v>
                </c:pt>
                <c:pt idx="1682">
                  <c:v>0.73705944444444715</c:v>
                </c:pt>
                <c:pt idx="1683">
                  <c:v>0.73762250000000062</c:v>
                </c:pt>
                <c:pt idx="1684">
                  <c:v>0.73818555555555565</c:v>
                </c:pt>
                <c:pt idx="1685">
                  <c:v>0.73874861111111589</c:v>
                </c:pt>
                <c:pt idx="1686">
                  <c:v>0.7393116666666667</c:v>
                </c:pt>
                <c:pt idx="1687">
                  <c:v>0.73987472222222261</c:v>
                </c:pt>
                <c:pt idx="1688">
                  <c:v>0.74043777777777753</c:v>
                </c:pt>
                <c:pt idx="1689">
                  <c:v>0.74100083333333766</c:v>
                </c:pt>
                <c:pt idx="1690">
                  <c:v>0.74156388888888902</c:v>
                </c:pt>
                <c:pt idx="1691">
                  <c:v>0.7421269444444446</c:v>
                </c:pt>
                <c:pt idx="1692">
                  <c:v>0.7426900000000034</c:v>
                </c:pt>
                <c:pt idx="1693">
                  <c:v>0.74325305555555565</c:v>
                </c:pt>
                <c:pt idx="1694">
                  <c:v>0.74381611111111112</c:v>
                </c:pt>
                <c:pt idx="1695">
                  <c:v>0.7443791666666667</c:v>
                </c:pt>
                <c:pt idx="1696">
                  <c:v>0.74494222222222262</c:v>
                </c:pt>
                <c:pt idx="1697">
                  <c:v>0.74550527777777864</c:v>
                </c:pt>
                <c:pt idx="1698">
                  <c:v>0.74606833333333555</c:v>
                </c:pt>
                <c:pt idx="1699">
                  <c:v>0.74663138888889158</c:v>
                </c:pt>
                <c:pt idx="1700">
                  <c:v>0.74719444444444716</c:v>
                </c:pt>
                <c:pt idx="1701">
                  <c:v>0.74775750000000063</c:v>
                </c:pt>
                <c:pt idx="1702">
                  <c:v>0.74832055555555665</c:v>
                </c:pt>
                <c:pt idx="1703">
                  <c:v>0.74888361111111346</c:v>
                </c:pt>
                <c:pt idx="1704">
                  <c:v>0.74944666666666671</c:v>
                </c:pt>
                <c:pt idx="1705">
                  <c:v>0.75000972222222262</c:v>
                </c:pt>
                <c:pt idx="1706">
                  <c:v>0.75057277777777776</c:v>
                </c:pt>
                <c:pt idx="1707">
                  <c:v>0.751135833333338</c:v>
                </c:pt>
                <c:pt idx="1708">
                  <c:v>0.7516988888888938</c:v>
                </c:pt>
                <c:pt idx="1709">
                  <c:v>0.75226194444444461</c:v>
                </c:pt>
                <c:pt idx="1710">
                  <c:v>0.75282500000000341</c:v>
                </c:pt>
                <c:pt idx="1711">
                  <c:v>0.75338805555555766</c:v>
                </c:pt>
                <c:pt idx="1712">
                  <c:v>0.75395111111111368</c:v>
                </c:pt>
                <c:pt idx="1713">
                  <c:v>0.75451416666666649</c:v>
                </c:pt>
                <c:pt idx="1714">
                  <c:v>0.75507722222222262</c:v>
                </c:pt>
                <c:pt idx="1715">
                  <c:v>0.75564027777778164</c:v>
                </c:pt>
                <c:pt idx="1716">
                  <c:v>0.75620333333333578</c:v>
                </c:pt>
                <c:pt idx="1717">
                  <c:v>0.75676638888888892</c:v>
                </c:pt>
                <c:pt idx="1718">
                  <c:v>0.75732944444444716</c:v>
                </c:pt>
                <c:pt idx="1719">
                  <c:v>0.75789250000000064</c:v>
                </c:pt>
                <c:pt idx="1720">
                  <c:v>0.75845555555555777</c:v>
                </c:pt>
                <c:pt idx="1721">
                  <c:v>0.75901861111111346</c:v>
                </c:pt>
                <c:pt idx="1722">
                  <c:v>0.75958166666666671</c:v>
                </c:pt>
                <c:pt idx="1723">
                  <c:v>0.76014472222222262</c:v>
                </c:pt>
                <c:pt idx="1724">
                  <c:v>0.76070777777777865</c:v>
                </c:pt>
                <c:pt idx="1725">
                  <c:v>0.76127083333333811</c:v>
                </c:pt>
                <c:pt idx="1726">
                  <c:v>0.76183388888889136</c:v>
                </c:pt>
                <c:pt idx="1727">
                  <c:v>0.76239694444444461</c:v>
                </c:pt>
                <c:pt idx="1728">
                  <c:v>0.76296000000000064</c:v>
                </c:pt>
                <c:pt idx="1729">
                  <c:v>0.76352305555555766</c:v>
                </c:pt>
                <c:pt idx="1730">
                  <c:v>0.76408611111111113</c:v>
                </c:pt>
                <c:pt idx="1731">
                  <c:v>0.7646491666666696</c:v>
                </c:pt>
                <c:pt idx="1732">
                  <c:v>0.76521222222222229</c:v>
                </c:pt>
                <c:pt idx="1733">
                  <c:v>0.76577527777778176</c:v>
                </c:pt>
                <c:pt idx="1734">
                  <c:v>0.76633833333333579</c:v>
                </c:pt>
                <c:pt idx="1735">
                  <c:v>0.7669013888888917</c:v>
                </c:pt>
                <c:pt idx="1736">
                  <c:v>0.76746444444444462</c:v>
                </c:pt>
                <c:pt idx="1737">
                  <c:v>0.76802750000000064</c:v>
                </c:pt>
                <c:pt idx="1738">
                  <c:v>0.76859055555555766</c:v>
                </c:pt>
                <c:pt idx="1739">
                  <c:v>0.76915361111111391</c:v>
                </c:pt>
                <c:pt idx="1740">
                  <c:v>0.76971666666666672</c:v>
                </c:pt>
                <c:pt idx="1741">
                  <c:v>0.77027972222222263</c:v>
                </c:pt>
                <c:pt idx="1742">
                  <c:v>0.77084277777777865</c:v>
                </c:pt>
                <c:pt idx="1743">
                  <c:v>0.77140583333333812</c:v>
                </c:pt>
                <c:pt idx="1744">
                  <c:v>0.77196888888889181</c:v>
                </c:pt>
                <c:pt idx="1745">
                  <c:v>0.77253194444444462</c:v>
                </c:pt>
                <c:pt idx="1746">
                  <c:v>0.77309500000000375</c:v>
                </c:pt>
                <c:pt idx="1747">
                  <c:v>0.77365805555556011</c:v>
                </c:pt>
                <c:pt idx="1748">
                  <c:v>0.77422111111111391</c:v>
                </c:pt>
                <c:pt idx="1749">
                  <c:v>0.77478416666666672</c:v>
                </c:pt>
                <c:pt idx="1750">
                  <c:v>0.77534722222222263</c:v>
                </c:pt>
                <c:pt idx="1751">
                  <c:v>0.77591027777777999</c:v>
                </c:pt>
                <c:pt idx="1752">
                  <c:v>0.77647333333333579</c:v>
                </c:pt>
                <c:pt idx="1753">
                  <c:v>0.77703638888888893</c:v>
                </c:pt>
                <c:pt idx="1754">
                  <c:v>0.77759944444444773</c:v>
                </c:pt>
                <c:pt idx="1755">
                  <c:v>0.77816250000000009</c:v>
                </c:pt>
                <c:pt idx="1756">
                  <c:v>0.77872555555556033</c:v>
                </c:pt>
                <c:pt idx="1757">
                  <c:v>0.7792886111111138</c:v>
                </c:pt>
                <c:pt idx="1758">
                  <c:v>0.77985166666666939</c:v>
                </c:pt>
                <c:pt idx="1759">
                  <c:v>0.78041472222221997</c:v>
                </c:pt>
                <c:pt idx="1760">
                  <c:v>0.78097777777777777</c:v>
                </c:pt>
                <c:pt idx="1761">
                  <c:v>0.78154083333333579</c:v>
                </c:pt>
                <c:pt idx="1762">
                  <c:v>0.78210388888888904</c:v>
                </c:pt>
                <c:pt idx="1763">
                  <c:v>0.78266694444444451</c:v>
                </c:pt>
                <c:pt idx="1764">
                  <c:v>0.78323000000000009</c:v>
                </c:pt>
                <c:pt idx="1765">
                  <c:v>0.783793055555558</c:v>
                </c:pt>
                <c:pt idx="1766">
                  <c:v>0.78435611111111059</c:v>
                </c:pt>
                <c:pt idx="1767">
                  <c:v>0.7849191666666665</c:v>
                </c:pt>
                <c:pt idx="1768">
                  <c:v>0.78548222222221986</c:v>
                </c:pt>
                <c:pt idx="1769">
                  <c:v>0.78604527777777988</c:v>
                </c:pt>
                <c:pt idx="1770">
                  <c:v>0.7866083333333358</c:v>
                </c:pt>
                <c:pt idx="1771">
                  <c:v>0.78717138888888893</c:v>
                </c:pt>
                <c:pt idx="1772">
                  <c:v>0.78773444444444463</c:v>
                </c:pt>
                <c:pt idx="1773">
                  <c:v>0.78829749999999998</c:v>
                </c:pt>
                <c:pt idx="1774">
                  <c:v>0.78886055555555568</c:v>
                </c:pt>
                <c:pt idx="1775">
                  <c:v>0.78942361111111115</c:v>
                </c:pt>
                <c:pt idx="1776">
                  <c:v>0.7899866666666665</c:v>
                </c:pt>
                <c:pt idx="1777">
                  <c:v>0.7905497222222222</c:v>
                </c:pt>
                <c:pt idx="1778">
                  <c:v>0.79111277777777567</c:v>
                </c:pt>
                <c:pt idx="1779">
                  <c:v>0.79167583333333813</c:v>
                </c:pt>
                <c:pt idx="1780">
                  <c:v>0.79223888888888894</c:v>
                </c:pt>
                <c:pt idx="1781">
                  <c:v>0.79280194444444463</c:v>
                </c:pt>
                <c:pt idx="1782">
                  <c:v>0.7933650000000001</c:v>
                </c:pt>
                <c:pt idx="1783">
                  <c:v>0.79392805555555801</c:v>
                </c:pt>
                <c:pt idx="1784">
                  <c:v>0.79449111111111104</c:v>
                </c:pt>
                <c:pt idx="1785">
                  <c:v>0.79505416666666651</c:v>
                </c:pt>
                <c:pt idx="1786">
                  <c:v>0.79561722222222242</c:v>
                </c:pt>
                <c:pt idx="1787">
                  <c:v>0.79618027777777778</c:v>
                </c:pt>
                <c:pt idx="1788">
                  <c:v>0.79674333333333613</c:v>
                </c:pt>
                <c:pt idx="1789">
                  <c:v>0.7973063888888885</c:v>
                </c:pt>
                <c:pt idx="1790">
                  <c:v>0.79786944444444463</c:v>
                </c:pt>
                <c:pt idx="1791">
                  <c:v>0.79843249999999799</c:v>
                </c:pt>
                <c:pt idx="1792">
                  <c:v>0.7989955555555579</c:v>
                </c:pt>
                <c:pt idx="1793">
                  <c:v>0.79955861111111171</c:v>
                </c:pt>
                <c:pt idx="1794">
                  <c:v>0.80012166666666684</c:v>
                </c:pt>
                <c:pt idx="1795">
                  <c:v>0.8006847222222222</c:v>
                </c:pt>
                <c:pt idx="1796">
                  <c:v>0.80124777777777778</c:v>
                </c:pt>
                <c:pt idx="1797">
                  <c:v>0.80181083333333614</c:v>
                </c:pt>
                <c:pt idx="1798">
                  <c:v>0.80237388888888894</c:v>
                </c:pt>
                <c:pt idx="1799">
                  <c:v>0.80293694444444452</c:v>
                </c:pt>
                <c:pt idx="1800">
                  <c:v>0.80349999999999988</c:v>
                </c:pt>
                <c:pt idx="1801">
                  <c:v>0.80406305555555568</c:v>
                </c:pt>
                <c:pt idx="1802">
                  <c:v>0.80462611111111104</c:v>
                </c:pt>
                <c:pt idx="1803">
                  <c:v>0.80518916666666651</c:v>
                </c:pt>
                <c:pt idx="1804">
                  <c:v>0.80575222222222243</c:v>
                </c:pt>
                <c:pt idx="1805">
                  <c:v>0.80631527777777778</c:v>
                </c:pt>
                <c:pt idx="1806">
                  <c:v>0.80687833333333614</c:v>
                </c:pt>
                <c:pt idx="1807">
                  <c:v>0.80744138888888894</c:v>
                </c:pt>
                <c:pt idx="1808">
                  <c:v>0.80800444444444464</c:v>
                </c:pt>
                <c:pt idx="1809">
                  <c:v>0.808567499999998</c:v>
                </c:pt>
                <c:pt idx="1810">
                  <c:v>0.80913055555555569</c:v>
                </c:pt>
                <c:pt idx="1811">
                  <c:v>0.80969361111111382</c:v>
                </c:pt>
                <c:pt idx="1812">
                  <c:v>0.81025666666666651</c:v>
                </c:pt>
                <c:pt idx="1813">
                  <c:v>0.81081972222222221</c:v>
                </c:pt>
                <c:pt idx="1814">
                  <c:v>0.81138277777777756</c:v>
                </c:pt>
                <c:pt idx="1815">
                  <c:v>0.81194583333333814</c:v>
                </c:pt>
                <c:pt idx="1816">
                  <c:v>0.81250888888888895</c:v>
                </c:pt>
                <c:pt idx="1817">
                  <c:v>0.81307194444444464</c:v>
                </c:pt>
                <c:pt idx="1818">
                  <c:v>0.81363499999999989</c:v>
                </c:pt>
                <c:pt idx="1819">
                  <c:v>0.81419805555555791</c:v>
                </c:pt>
                <c:pt idx="1820">
                  <c:v>0.81476111111111105</c:v>
                </c:pt>
                <c:pt idx="1821">
                  <c:v>0.81532416666666652</c:v>
                </c:pt>
                <c:pt idx="1822">
                  <c:v>0.81588722222222221</c:v>
                </c:pt>
                <c:pt idx="1823">
                  <c:v>0.81645027777777779</c:v>
                </c:pt>
                <c:pt idx="1824">
                  <c:v>0.8170133333333337</c:v>
                </c:pt>
                <c:pt idx="1825">
                  <c:v>0.81757638888888851</c:v>
                </c:pt>
                <c:pt idx="1826">
                  <c:v>0.81813944444444464</c:v>
                </c:pt>
                <c:pt idx="1827">
                  <c:v>0.81870250000000011</c:v>
                </c:pt>
                <c:pt idx="1828">
                  <c:v>0.81926555555555569</c:v>
                </c:pt>
                <c:pt idx="1829">
                  <c:v>0.81982861111111383</c:v>
                </c:pt>
                <c:pt idx="1830">
                  <c:v>0.82039166666666663</c:v>
                </c:pt>
                <c:pt idx="1831">
                  <c:v>0.82095472222222221</c:v>
                </c:pt>
                <c:pt idx="1832">
                  <c:v>0.82151777777777757</c:v>
                </c:pt>
                <c:pt idx="1833">
                  <c:v>0.82208083333333615</c:v>
                </c:pt>
                <c:pt idx="1834">
                  <c:v>0.82264388888889206</c:v>
                </c:pt>
                <c:pt idx="1835">
                  <c:v>0.82320694444444453</c:v>
                </c:pt>
                <c:pt idx="1836">
                  <c:v>0.82377000000000244</c:v>
                </c:pt>
                <c:pt idx="1837">
                  <c:v>0.82433305555555569</c:v>
                </c:pt>
                <c:pt idx="1838">
                  <c:v>0.82489611111111105</c:v>
                </c:pt>
                <c:pt idx="1839">
                  <c:v>0.82545916666666652</c:v>
                </c:pt>
                <c:pt idx="1840">
                  <c:v>0.82602222222222221</c:v>
                </c:pt>
                <c:pt idx="1841">
                  <c:v>0.82658527777777779</c:v>
                </c:pt>
                <c:pt idx="1842">
                  <c:v>0.82714833333333604</c:v>
                </c:pt>
                <c:pt idx="1843">
                  <c:v>0.82771138888888895</c:v>
                </c:pt>
                <c:pt idx="1844">
                  <c:v>0.82827444444444465</c:v>
                </c:pt>
                <c:pt idx="1845">
                  <c:v>0.82883750000000012</c:v>
                </c:pt>
                <c:pt idx="1846">
                  <c:v>0.8294005555555557</c:v>
                </c:pt>
                <c:pt idx="1847">
                  <c:v>0.82996361111111161</c:v>
                </c:pt>
                <c:pt idx="1848">
                  <c:v>0.83052666666666686</c:v>
                </c:pt>
                <c:pt idx="1849">
                  <c:v>0.83108972222222222</c:v>
                </c:pt>
                <c:pt idx="1850">
                  <c:v>0.8316527777777778</c:v>
                </c:pt>
                <c:pt idx="1851">
                  <c:v>0.83221583333333604</c:v>
                </c:pt>
                <c:pt idx="1852">
                  <c:v>0.83277888888889207</c:v>
                </c:pt>
                <c:pt idx="1853">
                  <c:v>0.83334194444444465</c:v>
                </c:pt>
                <c:pt idx="1854">
                  <c:v>0.83390500000000245</c:v>
                </c:pt>
                <c:pt idx="1855">
                  <c:v>0.8344680555555557</c:v>
                </c:pt>
                <c:pt idx="1856">
                  <c:v>0.83503111111111161</c:v>
                </c:pt>
                <c:pt idx="1857">
                  <c:v>0.83559416666666653</c:v>
                </c:pt>
                <c:pt idx="1858">
                  <c:v>0.83615722222222244</c:v>
                </c:pt>
                <c:pt idx="1859">
                  <c:v>0.83672027777778013</c:v>
                </c:pt>
                <c:pt idx="1860">
                  <c:v>0.8372833333333336</c:v>
                </c:pt>
                <c:pt idx="1861">
                  <c:v>0.83784638888888874</c:v>
                </c:pt>
                <c:pt idx="1862">
                  <c:v>0.83840944444444465</c:v>
                </c:pt>
                <c:pt idx="1863">
                  <c:v>0.83897250000000012</c:v>
                </c:pt>
                <c:pt idx="1864">
                  <c:v>0.8395355555555557</c:v>
                </c:pt>
                <c:pt idx="1865">
                  <c:v>0.84009861111111428</c:v>
                </c:pt>
                <c:pt idx="1866">
                  <c:v>0.84066166666666764</c:v>
                </c:pt>
                <c:pt idx="1867">
                  <c:v>0.84122472222222222</c:v>
                </c:pt>
                <c:pt idx="1868">
                  <c:v>0.8417877777777778</c:v>
                </c:pt>
                <c:pt idx="1869">
                  <c:v>0.84235083333333605</c:v>
                </c:pt>
                <c:pt idx="1870">
                  <c:v>0.84291388888888963</c:v>
                </c:pt>
                <c:pt idx="1871">
                  <c:v>0.84347694444444454</c:v>
                </c:pt>
                <c:pt idx="1872">
                  <c:v>0.8440399999999999</c:v>
                </c:pt>
                <c:pt idx="1873">
                  <c:v>0.84460305555555815</c:v>
                </c:pt>
                <c:pt idx="1874">
                  <c:v>0.84516611111111106</c:v>
                </c:pt>
                <c:pt idx="1875">
                  <c:v>0.84572916666666664</c:v>
                </c:pt>
                <c:pt idx="1876">
                  <c:v>0.84629222222222222</c:v>
                </c:pt>
                <c:pt idx="1877">
                  <c:v>0.84685527777778036</c:v>
                </c:pt>
                <c:pt idx="1878">
                  <c:v>0.84741833333333361</c:v>
                </c:pt>
                <c:pt idx="1879">
                  <c:v>0.84798138888888963</c:v>
                </c:pt>
                <c:pt idx="1880">
                  <c:v>0.84854444444444665</c:v>
                </c:pt>
                <c:pt idx="1881">
                  <c:v>0.84910750000000013</c:v>
                </c:pt>
                <c:pt idx="1882">
                  <c:v>0.84967055555555815</c:v>
                </c:pt>
                <c:pt idx="1883">
                  <c:v>0.85023361111111162</c:v>
                </c:pt>
                <c:pt idx="1884">
                  <c:v>0.85079666666666665</c:v>
                </c:pt>
                <c:pt idx="1885">
                  <c:v>0.85135972222222223</c:v>
                </c:pt>
                <c:pt idx="1886">
                  <c:v>0.85192277777777781</c:v>
                </c:pt>
                <c:pt idx="1887">
                  <c:v>0.85248583333333605</c:v>
                </c:pt>
                <c:pt idx="1888">
                  <c:v>0.85304888888889241</c:v>
                </c:pt>
                <c:pt idx="1889">
                  <c:v>0.85361194444444666</c:v>
                </c:pt>
                <c:pt idx="1890">
                  <c:v>0.85417500000000246</c:v>
                </c:pt>
                <c:pt idx="1891">
                  <c:v>0.85473805555555815</c:v>
                </c:pt>
                <c:pt idx="1892">
                  <c:v>0.85530111111111162</c:v>
                </c:pt>
                <c:pt idx="1893">
                  <c:v>0.85586416666666654</c:v>
                </c:pt>
                <c:pt idx="1894">
                  <c:v>0.85642722222222223</c:v>
                </c:pt>
                <c:pt idx="1895">
                  <c:v>0.85699027777778036</c:v>
                </c:pt>
                <c:pt idx="1896">
                  <c:v>0.85755333333333361</c:v>
                </c:pt>
                <c:pt idx="1897">
                  <c:v>0.85811638888888897</c:v>
                </c:pt>
                <c:pt idx="1898">
                  <c:v>0.85867944444444877</c:v>
                </c:pt>
                <c:pt idx="1899">
                  <c:v>0.85924250000000013</c:v>
                </c:pt>
                <c:pt idx="1900">
                  <c:v>0.85980555555555815</c:v>
                </c:pt>
                <c:pt idx="1901">
                  <c:v>0.86036861111111163</c:v>
                </c:pt>
                <c:pt idx="1902">
                  <c:v>0.86093166666666665</c:v>
                </c:pt>
                <c:pt idx="1903">
                  <c:v>0.86149472222222223</c:v>
                </c:pt>
                <c:pt idx="1904">
                  <c:v>0.86205777777777781</c:v>
                </c:pt>
                <c:pt idx="1905">
                  <c:v>0.86262083333333872</c:v>
                </c:pt>
                <c:pt idx="1906">
                  <c:v>0.86318388888888964</c:v>
                </c:pt>
                <c:pt idx="1907">
                  <c:v>0.86374694444444666</c:v>
                </c:pt>
                <c:pt idx="1908">
                  <c:v>0.86431000000000013</c:v>
                </c:pt>
                <c:pt idx="1909">
                  <c:v>0.86487305555555838</c:v>
                </c:pt>
                <c:pt idx="1910">
                  <c:v>0.86543611111111107</c:v>
                </c:pt>
                <c:pt idx="1911">
                  <c:v>0.86599916666666665</c:v>
                </c:pt>
                <c:pt idx="1912">
                  <c:v>0.86656222222222157</c:v>
                </c:pt>
                <c:pt idx="1913">
                  <c:v>0.86712527777778048</c:v>
                </c:pt>
                <c:pt idx="1914">
                  <c:v>0.8676883333333365</c:v>
                </c:pt>
                <c:pt idx="1915">
                  <c:v>0.86825138888888875</c:v>
                </c:pt>
                <c:pt idx="1916">
                  <c:v>0.86881444444444655</c:v>
                </c:pt>
                <c:pt idx="1917">
                  <c:v>0.86937749999999991</c:v>
                </c:pt>
                <c:pt idx="1918">
                  <c:v>0.86994055555555838</c:v>
                </c:pt>
                <c:pt idx="1919">
                  <c:v>0.87050361111111163</c:v>
                </c:pt>
                <c:pt idx="1920">
                  <c:v>0.87106666666666688</c:v>
                </c:pt>
                <c:pt idx="1921">
                  <c:v>0.87162972222222468</c:v>
                </c:pt>
                <c:pt idx="1922">
                  <c:v>0.87219277777777782</c:v>
                </c:pt>
                <c:pt idx="1923">
                  <c:v>0.87275583333333884</c:v>
                </c:pt>
                <c:pt idx="1924">
                  <c:v>0.87331888888888964</c:v>
                </c:pt>
                <c:pt idx="1925">
                  <c:v>0.873881944444447</c:v>
                </c:pt>
                <c:pt idx="1926">
                  <c:v>0.87444499999999992</c:v>
                </c:pt>
                <c:pt idx="1927">
                  <c:v>0.87500805555555816</c:v>
                </c:pt>
                <c:pt idx="1928">
                  <c:v>0.87557111111111163</c:v>
                </c:pt>
                <c:pt idx="1929">
                  <c:v>0.87613416666666688</c:v>
                </c:pt>
                <c:pt idx="1930">
                  <c:v>0.8766972222222249</c:v>
                </c:pt>
                <c:pt idx="1931">
                  <c:v>0.87726027777777782</c:v>
                </c:pt>
                <c:pt idx="1932">
                  <c:v>0.87782333333333651</c:v>
                </c:pt>
                <c:pt idx="1933">
                  <c:v>0.87838638888888898</c:v>
                </c:pt>
                <c:pt idx="1934">
                  <c:v>0.87894944444444933</c:v>
                </c:pt>
                <c:pt idx="1935">
                  <c:v>0.87951249999999959</c:v>
                </c:pt>
                <c:pt idx="1936">
                  <c:v>0.88007555555555561</c:v>
                </c:pt>
                <c:pt idx="1937">
                  <c:v>0.88063861111111164</c:v>
                </c:pt>
                <c:pt idx="1938">
                  <c:v>0.88120166666666666</c:v>
                </c:pt>
                <c:pt idx="1939">
                  <c:v>0.88176472222222158</c:v>
                </c:pt>
                <c:pt idx="1940">
                  <c:v>0.88232777777777749</c:v>
                </c:pt>
                <c:pt idx="1941">
                  <c:v>0.88289083333333662</c:v>
                </c:pt>
                <c:pt idx="1942">
                  <c:v>0.88345388888888898</c:v>
                </c:pt>
                <c:pt idx="1943">
                  <c:v>0.88401694444444356</c:v>
                </c:pt>
                <c:pt idx="1944">
                  <c:v>0.88457999999999959</c:v>
                </c:pt>
                <c:pt idx="1945">
                  <c:v>0.88514305555555572</c:v>
                </c:pt>
                <c:pt idx="1946">
                  <c:v>0.88570611111111108</c:v>
                </c:pt>
                <c:pt idx="1947">
                  <c:v>0.88626916666666455</c:v>
                </c:pt>
                <c:pt idx="1948">
                  <c:v>0.88683222222222158</c:v>
                </c:pt>
                <c:pt idx="1949">
                  <c:v>0.88739527777777782</c:v>
                </c:pt>
                <c:pt idx="1950">
                  <c:v>0.88795833333333363</c:v>
                </c:pt>
                <c:pt idx="1951">
                  <c:v>0.88852138888888876</c:v>
                </c:pt>
                <c:pt idx="1952">
                  <c:v>0.88908444444444468</c:v>
                </c:pt>
                <c:pt idx="1953">
                  <c:v>0.88964750000000015</c:v>
                </c:pt>
                <c:pt idx="1954">
                  <c:v>0.8902105555555555</c:v>
                </c:pt>
                <c:pt idx="1955">
                  <c:v>0.89077361111111164</c:v>
                </c:pt>
                <c:pt idx="1956">
                  <c:v>0.89133666666666556</c:v>
                </c:pt>
                <c:pt idx="1957">
                  <c:v>0.89189972222222225</c:v>
                </c:pt>
                <c:pt idx="1958">
                  <c:v>0.89246277777777461</c:v>
                </c:pt>
                <c:pt idx="1959">
                  <c:v>0.89302583333333663</c:v>
                </c:pt>
                <c:pt idx="1960">
                  <c:v>0.89358888888888899</c:v>
                </c:pt>
                <c:pt idx="1961">
                  <c:v>0.89415194444444468</c:v>
                </c:pt>
                <c:pt idx="1962">
                  <c:v>0.89471499999999959</c:v>
                </c:pt>
                <c:pt idx="1963">
                  <c:v>0.89527805555555562</c:v>
                </c:pt>
                <c:pt idx="1964">
                  <c:v>0.89584111111111164</c:v>
                </c:pt>
                <c:pt idx="1965">
                  <c:v>0.89640416666666656</c:v>
                </c:pt>
                <c:pt idx="1966">
                  <c:v>0.89696722222222158</c:v>
                </c:pt>
                <c:pt idx="1967">
                  <c:v>0.8975302777777775</c:v>
                </c:pt>
                <c:pt idx="1968">
                  <c:v>0.89809333333333363</c:v>
                </c:pt>
                <c:pt idx="1969">
                  <c:v>0.89865638888888899</c:v>
                </c:pt>
                <c:pt idx="1970">
                  <c:v>0.89921944444444468</c:v>
                </c:pt>
                <c:pt idx="1971">
                  <c:v>0.89978249999999949</c:v>
                </c:pt>
                <c:pt idx="1972">
                  <c:v>0.90034555555555562</c:v>
                </c:pt>
                <c:pt idx="1973">
                  <c:v>0.90090861111111165</c:v>
                </c:pt>
                <c:pt idx="1974">
                  <c:v>0.90147166666666667</c:v>
                </c:pt>
                <c:pt idx="1975">
                  <c:v>0.90203472222222159</c:v>
                </c:pt>
                <c:pt idx="1976">
                  <c:v>0.9025977777777775</c:v>
                </c:pt>
                <c:pt idx="1977">
                  <c:v>0.90316083333333363</c:v>
                </c:pt>
                <c:pt idx="1978">
                  <c:v>0.90372388888889088</c:v>
                </c:pt>
                <c:pt idx="1979">
                  <c:v>0.90428694444444457</c:v>
                </c:pt>
                <c:pt idx="1980">
                  <c:v>0.90485000000000015</c:v>
                </c:pt>
                <c:pt idx="1981">
                  <c:v>0.90541305555555551</c:v>
                </c:pt>
                <c:pt idx="1982">
                  <c:v>0.90597611111111109</c:v>
                </c:pt>
                <c:pt idx="1983">
                  <c:v>0.90653916666666656</c:v>
                </c:pt>
                <c:pt idx="1984">
                  <c:v>0.90710222222222159</c:v>
                </c:pt>
                <c:pt idx="1985">
                  <c:v>0.90766527777777783</c:v>
                </c:pt>
                <c:pt idx="1986">
                  <c:v>0.90822833333333364</c:v>
                </c:pt>
                <c:pt idx="1987">
                  <c:v>0.90879138888889088</c:v>
                </c:pt>
                <c:pt idx="1988">
                  <c:v>0.90935444444444435</c:v>
                </c:pt>
                <c:pt idx="1989">
                  <c:v>0.90991749999999949</c:v>
                </c:pt>
                <c:pt idx="1990">
                  <c:v>0.91048055555555552</c:v>
                </c:pt>
                <c:pt idx="1991">
                  <c:v>0.91104361111111165</c:v>
                </c:pt>
                <c:pt idx="1992">
                  <c:v>0.9116066666666669</c:v>
                </c:pt>
                <c:pt idx="1993">
                  <c:v>0.91216972222222226</c:v>
                </c:pt>
                <c:pt idx="1994">
                  <c:v>0.9127327777777775</c:v>
                </c:pt>
                <c:pt idx="1995">
                  <c:v>0.91329583333333708</c:v>
                </c:pt>
                <c:pt idx="1996">
                  <c:v>0.91385888888889111</c:v>
                </c:pt>
                <c:pt idx="1997">
                  <c:v>0.91442194444444469</c:v>
                </c:pt>
                <c:pt idx="1998">
                  <c:v>0.91498499999999949</c:v>
                </c:pt>
                <c:pt idx="1999">
                  <c:v>0.91554805555555563</c:v>
                </c:pt>
                <c:pt idx="2000">
                  <c:v>0.9161111111111111</c:v>
                </c:pt>
                <c:pt idx="2001">
                  <c:v>0.91667416666666668</c:v>
                </c:pt>
                <c:pt idx="2002">
                  <c:v>0.91723722222222248</c:v>
                </c:pt>
                <c:pt idx="2003">
                  <c:v>0.91780027777777784</c:v>
                </c:pt>
                <c:pt idx="2004">
                  <c:v>0.91836333333333342</c:v>
                </c:pt>
                <c:pt idx="2005">
                  <c:v>0.918926388888889</c:v>
                </c:pt>
                <c:pt idx="2006">
                  <c:v>0.91948944444444469</c:v>
                </c:pt>
                <c:pt idx="2007">
                  <c:v>0.92005250000000016</c:v>
                </c:pt>
                <c:pt idx="2008">
                  <c:v>0.92061555555555563</c:v>
                </c:pt>
                <c:pt idx="2009">
                  <c:v>0.92117861111111321</c:v>
                </c:pt>
                <c:pt idx="2010">
                  <c:v>0.92174166666666901</c:v>
                </c:pt>
                <c:pt idx="2011">
                  <c:v>0.92230472222222226</c:v>
                </c:pt>
                <c:pt idx="2012">
                  <c:v>0.92286777777777751</c:v>
                </c:pt>
                <c:pt idx="2013">
                  <c:v>0.92343083333333364</c:v>
                </c:pt>
                <c:pt idx="2014">
                  <c:v>0.92399388888889133</c:v>
                </c:pt>
                <c:pt idx="2015">
                  <c:v>0.92455694444444458</c:v>
                </c:pt>
                <c:pt idx="2016">
                  <c:v>0.9251199999999995</c:v>
                </c:pt>
                <c:pt idx="2017">
                  <c:v>0.92568305555555563</c:v>
                </c:pt>
                <c:pt idx="2018">
                  <c:v>0.9262461111111111</c:v>
                </c:pt>
                <c:pt idx="2019">
                  <c:v>0.92680916666666668</c:v>
                </c:pt>
                <c:pt idx="2020">
                  <c:v>0.92737222222222226</c:v>
                </c:pt>
                <c:pt idx="2021">
                  <c:v>0.92793527777777784</c:v>
                </c:pt>
                <c:pt idx="2022">
                  <c:v>0.92849833333333365</c:v>
                </c:pt>
                <c:pt idx="2023">
                  <c:v>0.92906138888888878</c:v>
                </c:pt>
                <c:pt idx="2024">
                  <c:v>0.92962444444444714</c:v>
                </c:pt>
                <c:pt idx="2025">
                  <c:v>0.93018750000000017</c:v>
                </c:pt>
                <c:pt idx="2026">
                  <c:v>0.93075055555555575</c:v>
                </c:pt>
                <c:pt idx="2027">
                  <c:v>0.93131361111111133</c:v>
                </c:pt>
                <c:pt idx="2028">
                  <c:v>0.93187666666666691</c:v>
                </c:pt>
                <c:pt idx="2029">
                  <c:v>0.93243972222222227</c:v>
                </c:pt>
                <c:pt idx="2030">
                  <c:v>0.93300277777777751</c:v>
                </c:pt>
                <c:pt idx="2031">
                  <c:v>0.93356583333333365</c:v>
                </c:pt>
                <c:pt idx="2032">
                  <c:v>0.93412888888889112</c:v>
                </c:pt>
                <c:pt idx="2033">
                  <c:v>0.93469194444444725</c:v>
                </c:pt>
                <c:pt idx="2034">
                  <c:v>0.9352549999999995</c:v>
                </c:pt>
                <c:pt idx="2035">
                  <c:v>0.93581805555555564</c:v>
                </c:pt>
                <c:pt idx="2036">
                  <c:v>0.93638111111111111</c:v>
                </c:pt>
                <c:pt idx="2037">
                  <c:v>0.93694416666666669</c:v>
                </c:pt>
                <c:pt idx="2038">
                  <c:v>0.93750722222222227</c:v>
                </c:pt>
                <c:pt idx="2039">
                  <c:v>0.93807027777777763</c:v>
                </c:pt>
                <c:pt idx="2040">
                  <c:v>0.93863333333333365</c:v>
                </c:pt>
                <c:pt idx="2041">
                  <c:v>0.93919638888888901</c:v>
                </c:pt>
                <c:pt idx="2042">
                  <c:v>0.93975944444444726</c:v>
                </c:pt>
                <c:pt idx="2043">
                  <c:v>0.94032250000000017</c:v>
                </c:pt>
                <c:pt idx="2044">
                  <c:v>0.94088555555555564</c:v>
                </c:pt>
                <c:pt idx="2045">
                  <c:v>0.94144861111111333</c:v>
                </c:pt>
                <c:pt idx="2046">
                  <c:v>0.94201166666666669</c:v>
                </c:pt>
                <c:pt idx="2047">
                  <c:v>0.94257472222222227</c:v>
                </c:pt>
                <c:pt idx="2048">
                  <c:v>0.94313777777777807</c:v>
                </c:pt>
                <c:pt idx="2049">
                  <c:v>0.94370083333333743</c:v>
                </c:pt>
                <c:pt idx="2050">
                  <c:v>0.94426388888888901</c:v>
                </c:pt>
                <c:pt idx="2051">
                  <c:v>0.94482694444444471</c:v>
                </c:pt>
                <c:pt idx="2052">
                  <c:v>0.94539000000000062</c:v>
                </c:pt>
                <c:pt idx="2053">
                  <c:v>0.94595305555555564</c:v>
                </c:pt>
                <c:pt idx="2054">
                  <c:v>0.94651611111111056</c:v>
                </c:pt>
                <c:pt idx="2055">
                  <c:v>0.94707916666666669</c:v>
                </c:pt>
                <c:pt idx="2056">
                  <c:v>0.94764222222222261</c:v>
                </c:pt>
                <c:pt idx="2057">
                  <c:v>0.94820527777777863</c:v>
                </c:pt>
                <c:pt idx="2058">
                  <c:v>0.94876833333333555</c:v>
                </c:pt>
                <c:pt idx="2059">
                  <c:v>0.94933138888888879</c:v>
                </c:pt>
                <c:pt idx="2060">
                  <c:v>0.94989444444444704</c:v>
                </c:pt>
                <c:pt idx="2061">
                  <c:v>0.95045749999999996</c:v>
                </c:pt>
                <c:pt idx="2062">
                  <c:v>0.95102055555555565</c:v>
                </c:pt>
                <c:pt idx="2063">
                  <c:v>0.95158361111111112</c:v>
                </c:pt>
                <c:pt idx="2064">
                  <c:v>0.95214666666666692</c:v>
                </c:pt>
                <c:pt idx="2065">
                  <c:v>0.95270972222222261</c:v>
                </c:pt>
                <c:pt idx="2066">
                  <c:v>0.95327277777777786</c:v>
                </c:pt>
                <c:pt idx="2067">
                  <c:v>0.95383583333333766</c:v>
                </c:pt>
                <c:pt idx="2068">
                  <c:v>0.95439888888889135</c:v>
                </c:pt>
                <c:pt idx="2069">
                  <c:v>0.9549619444444446</c:v>
                </c:pt>
                <c:pt idx="2070">
                  <c:v>0.95552499999999996</c:v>
                </c:pt>
                <c:pt idx="2071">
                  <c:v>0.95608805555555665</c:v>
                </c:pt>
                <c:pt idx="2072">
                  <c:v>0.95665111111111378</c:v>
                </c:pt>
                <c:pt idx="2073">
                  <c:v>0.95721416666666659</c:v>
                </c:pt>
                <c:pt idx="2074">
                  <c:v>0.95777722222222261</c:v>
                </c:pt>
                <c:pt idx="2075">
                  <c:v>0.95834027777777764</c:v>
                </c:pt>
                <c:pt idx="2076">
                  <c:v>0.95890333333333533</c:v>
                </c:pt>
                <c:pt idx="2077">
                  <c:v>0.95946638888888858</c:v>
                </c:pt>
                <c:pt idx="2078">
                  <c:v>0.96002944444444704</c:v>
                </c:pt>
                <c:pt idx="2079">
                  <c:v>0.96059250000000018</c:v>
                </c:pt>
                <c:pt idx="2080">
                  <c:v>0.96115555555555565</c:v>
                </c:pt>
                <c:pt idx="2081">
                  <c:v>0.96171861111111345</c:v>
                </c:pt>
                <c:pt idx="2082">
                  <c:v>0.9622816666666667</c:v>
                </c:pt>
                <c:pt idx="2083">
                  <c:v>0.96284472222222262</c:v>
                </c:pt>
                <c:pt idx="2084">
                  <c:v>0.96340777777777786</c:v>
                </c:pt>
                <c:pt idx="2085">
                  <c:v>0.96397083333333744</c:v>
                </c:pt>
                <c:pt idx="2086">
                  <c:v>0.9645338888888888</c:v>
                </c:pt>
                <c:pt idx="2087">
                  <c:v>0.9650969444444446</c:v>
                </c:pt>
                <c:pt idx="2088">
                  <c:v>0.96566000000000063</c:v>
                </c:pt>
                <c:pt idx="2089">
                  <c:v>0.96622305555555665</c:v>
                </c:pt>
                <c:pt idx="2090">
                  <c:v>0.96678611111111112</c:v>
                </c:pt>
                <c:pt idx="2091">
                  <c:v>0.9673491666666667</c:v>
                </c:pt>
                <c:pt idx="2092">
                  <c:v>0.96791222222222228</c:v>
                </c:pt>
                <c:pt idx="2093">
                  <c:v>0.96847527777777864</c:v>
                </c:pt>
                <c:pt idx="2094">
                  <c:v>0.96903833333333556</c:v>
                </c:pt>
                <c:pt idx="2095">
                  <c:v>0.96960138888889136</c:v>
                </c:pt>
                <c:pt idx="2096">
                  <c:v>0.97016444444444461</c:v>
                </c:pt>
                <c:pt idx="2097">
                  <c:v>0.97072750000000063</c:v>
                </c:pt>
                <c:pt idx="2098">
                  <c:v>0.97129055555555766</c:v>
                </c:pt>
                <c:pt idx="2099">
                  <c:v>0.97185361111111346</c:v>
                </c:pt>
                <c:pt idx="2100">
                  <c:v>0.97241666666666648</c:v>
                </c:pt>
                <c:pt idx="2101">
                  <c:v>0.97297972222222262</c:v>
                </c:pt>
                <c:pt idx="2102">
                  <c:v>0.97354277777777787</c:v>
                </c:pt>
                <c:pt idx="2103">
                  <c:v>0.97410583333333811</c:v>
                </c:pt>
                <c:pt idx="2104">
                  <c:v>0.9746688888888918</c:v>
                </c:pt>
                <c:pt idx="2105">
                  <c:v>0.97523194444444461</c:v>
                </c:pt>
                <c:pt idx="2106">
                  <c:v>0.97579500000000363</c:v>
                </c:pt>
                <c:pt idx="2107">
                  <c:v>0.97635805555555766</c:v>
                </c:pt>
                <c:pt idx="2108">
                  <c:v>0.97692111111111346</c:v>
                </c:pt>
                <c:pt idx="2109">
                  <c:v>0.97748416666666649</c:v>
                </c:pt>
                <c:pt idx="2110">
                  <c:v>0.97804722222222262</c:v>
                </c:pt>
                <c:pt idx="2111">
                  <c:v>0.97861027777777865</c:v>
                </c:pt>
                <c:pt idx="2112">
                  <c:v>0.97917333333333589</c:v>
                </c:pt>
                <c:pt idx="2113">
                  <c:v>0.97973638888888903</c:v>
                </c:pt>
                <c:pt idx="2114">
                  <c:v>0.98029944444444461</c:v>
                </c:pt>
                <c:pt idx="2115">
                  <c:v>0.98086249999999753</c:v>
                </c:pt>
                <c:pt idx="2116">
                  <c:v>0.98142555555555533</c:v>
                </c:pt>
                <c:pt idx="2117">
                  <c:v>0.98198861111111091</c:v>
                </c:pt>
                <c:pt idx="2118">
                  <c:v>0.98255166666666649</c:v>
                </c:pt>
                <c:pt idx="2119">
                  <c:v>0.98311472222221963</c:v>
                </c:pt>
                <c:pt idx="2120">
                  <c:v>0.98367777777777787</c:v>
                </c:pt>
                <c:pt idx="2121">
                  <c:v>0.98424083333333556</c:v>
                </c:pt>
                <c:pt idx="2122">
                  <c:v>0.98480388888888881</c:v>
                </c:pt>
                <c:pt idx="2123">
                  <c:v>0.98536694444444173</c:v>
                </c:pt>
                <c:pt idx="2124">
                  <c:v>0.98592999999999997</c:v>
                </c:pt>
                <c:pt idx="2125">
                  <c:v>0.98649305555555578</c:v>
                </c:pt>
                <c:pt idx="2126">
                  <c:v>0.98705611111111058</c:v>
                </c:pt>
                <c:pt idx="2127">
                  <c:v>0.98761916666666649</c:v>
                </c:pt>
                <c:pt idx="2128">
                  <c:v>0.98818222222221963</c:v>
                </c:pt>
                <c:pt idx="2129">
                  <c:v>0.98874527777777865</c:v>
                </c:pt>
                <c:pt idx="2130">
                  <c:v>0.98930833333333368</c:v>
                </c:pt>
                <c:pt idx="2131">
                  <c:v>0.98987138888888881</c:v>
                </c:pt>
                <c:pt idx="2132">
                  <c:v>0.9904344444444444</c:v>
                </c:pt>
                <c:pt idx="2133">
                  <c:v>0.9909975000000002</c:v>
                </c:pt>
                <c:pt idx="2134">
                  <c:v>0.99156055555555556</c:v>
                </c:pt>
                <c:pt idx="2135">
                  <c:v>0.99212361111111169</c:v>
                </c:pt>
                <c:pt idx="2136">
                  <c:v>0.9926866666666665</c:v>
                </c:pt>
                <c:pt idx="2137">
                  <c:v>0.99324972222222208</c:v>
                </c:pt>
                <c:pt idx="2138">
                  <c:v>0.99381277777777555</c:v>
                </c:pt>
                <c:pt idx="2139">
                  <c:v>0.99437583333333568</c:v>
                </c:pt>
                <c:pt idx="2140">
                  <c:v>0.99493888888888882</c:v>
                </c:pt>
                <c:pt idx="2141">
                  <c:v>0.99550194444444451</c:v>
                </c:pt>
                <c:pt idx="2142">
                  <c:v>0.99606499999999765</c:v>
                </c:pt>
                <c:pt idx="2143">
                  <c:v>0.996628055555558</c:v>
                </c:pt>
                <c:pt idx="2144">
                  <c:v>0.99719111111111114</c:v>
                </c:pt>
                <c:pt idx="2145">
                  <c:v>0.9977541666666665</c:v>
                </c:pt>
                <c:pt idx="2146">
                  <c:v>0.99831722222221997</c:v>
                </c:pt>
                <c:pt idx="2147">
                  <c:v>0.99888027777777766</c:v>
                </c:pt>
                <c:pt idx="2148">
                  <c:v>0.99944333333333368</c:v>
                </c:pt>
                <c:pt idx="2149">
                  <c:v>1.000006388888889</c:v>
                </c:pt>
                <c:pt idx="2150">
                  <c:v>1.0005694444444404</c:v>
                </c:pt>
                <c:pt idx="2151">
                  <c:v>1.0011325000000002</c:v>
                </c:pt>
                <c:pt idx="2152">
                  <c:v>1.0016955555555556</c:v>
                </c:pt>
                <c:pt idx="2153">
                  <c:v>1.0022586111111111</c:v>
                </c:pt>
                <c:pt idx="2154">
                  <c:v>1.0028216666666658</c:v>
                </c:pt>
                <c:pt idx="2155">
                  <c:v>1.0033847222222219</c:v>
                </c:pt>
                <c:pt idx="2156">
                  <c:v>1.0039477777777779</c:v>
                </c:pt>
                <c:pt idx="2157">
                  <c:v>1.0045108333333341</c:v>
                </c:pt>
                <c:pt idx="2158">
                  <c:v>1.0050738888888888</c:v>
                </c:pt>
                <c:pt idx="2159">
                  <c:v>1.0056369444444402</c:v>
                </c:pt>
                <c:pt idx="2160">
                  <c:v>1.0062</c:v>
                </c:pt>
                <c:pt idx="2161">
                  <c:v>1.0067630555555556</c:v>
                </c:pt>
                <c:pt idx="2162">
                  <c:v>1.0073261111111098</c:v>
                </c:pt>
                <c:pt idx="2163">
                  <c:v>1.0078891666666665</c:v>
                </c:pt>
                <c:pt idx="2164">
                  <c:v>1.0084522222222223</c:v>
                </c:pt>
                <c:pt idx="2165">
                  <c:v>1.0090152777777779</c:v>
                </c:pt>
                <c:pt idx="2166">
                  <c:v>1.0095783333333335</c:v>
                </c:pt>
                <c:pt idx="2167">
                  <c:v>1.0101413888888888</c:v>
                </c:pt>
                <c:pt idx="2168">
                  <c:v>1.0107044444444402</c:v>
                </c:pt>
                <c:pt idx="2169">
                  <c:v>1.0112675</c:v>
                </c:pt>
                <c:pt idx="2170">
                  <c:v>1.0118305555555556</c:v>
                </c:pt>
                <c:pt idx="2171">
                  <c:v>1.0123936111111114</c:v>
                </c:pt>
                <c:pt idx="2172">
                  <c:v>1.0129566666666669</c:v>
                </c:pt>
                <c:pt idx="2173">
                  <c:v>1.0135197222222219</c:v>
                </c:pt>
                <c:pt idx="2174">
                  <c:v>1.0140827777777781</c:v>
                </c:pt>
                <c:pt idx="2175">
                  <c:v>1.0146458333333341</c:v>
                </c:pt>
                <c:pt idx="2176">
                  <c:v>1.015208888888889</c:v>
                </c:pt>
                <c:pt idx="2177">
                  <c:v>1.0157719444444404</c:v>
                </c:pt>
                <c:pt idx="2178">
                  <c:v>1.0163349999999998</c:v>
                </c:pt>
                <c:pt idx="2179">
                  <c:v>1.0168980555555556</c:v>
                </c:pt>
                <c:pt idx="2180">
                  <c:v>1.0174611111111098</c:v>
                </c:pt>
                <c:pt idx="2181">
                  <c:v>1.0180241666666667</c:v>
                </c:pt>
                <c:pt idx="2182">
                  <c:v>1.0185872222222223</c:v>
                </c:pt>
                <c:pt idx="2183">
                  <c:v>1.0191502777777777</c:v>
                </c:pt>
                <c:pt idx="2184">
                  <c:v>1.0197133333333332</c:v>
                </c:pt>
                <c:pt idx="2185">
                  <c:v>1.0202763888888888</c:v>
                </c:pt>
                <c:pt idx="2186">
                  <c:v>1.0208394444444402</c:v>
                </c:pt>
                <c:pt idx="2187">
                  <c:v>1.0214025000000002</c:v>
                </c:pt>
                <c:pt idx="2188">
                  <c:v>1.0219655555555556</c:v>
                </c:pt>
                <c:pt idx="2189">
                  <c:v>1.0225286111111112</c:v>
                </c:pt>
                <c:pt idx="2190">
                  <c:v>1.0230916666666658</c:v>
                </c:pt>
                <c:pt idx="2191">
                  <c:v>1.0236547222222219</c:v>
                </c:pt>
                <c:pt idx="2192">
                  <c:v>1.0242177777777781</c:v>
                </c:pt>
                <c:pt idx="2193">
                  <c:v>1.0247808333333341</c:v>
                </c:pt>
                <c:pt idx="2194">
                  <c:v>1.0253438888888891</c:v>
                </c:pt>
                <c:pt idx="2195">
                  <c:v>1.0259069444444404</c:v>
                </c:pt>
                <c:pt idx="2196">
                  <c:v>1.0264700000000002</c:v>
                </c:pt>
                <c:pt idx="2197">
                  <c:v>1.0270330555555558</c:v>
                </c:pt>
                <c:pt idx="2198">
                  <c:v>1.0275961111111098</c:v>
                </c:pt>
                <c:pt idx="2199">
                  <c:v>1.0281591666666727</c:v>
                </c:pt>
                <c:pt idx="2200">
                  <c:v>1.0287222222222219</c:v>
                </c:pt>
                <c:pt idx="2201">
                  <c:v>1.0292852777777777</c:v>
                </c:pt>
                <c:pt idx="2202">
                  <c:v>1.0298483333333335</c:v>
                </c:pt>
                <c:pt idx="2203">
                  <c:v>1.0304113888888888</c:v>
                </c:pt>
                <c:pt idx="2204">
                  <c:v>1.0309744444444418</c:v>
                </c:pt>
                <c:pt idx="2205">
                  <c:v>1.0315375</c:v>
                </c:pt>
                <c:pt idx="2206">
                  <c:v>1.032100555555556</c:v>
                </c:pt>
                <c:pt idx="2207">
                  <c:v>1.0326636111111112</c:v>
                </c:pt>
                <c:pt idx="2208">
                  <c:v>1.0332266666666658</c:v>
                </c:pt>
                <c:pt idx="2209">
                  <c:v>1.0337897222222219</c:v>
                </c:pt>
                <c:pt idx="2210">
                  <c:v>1.0343527777777781</c:v>
                </c:pt>
                <c:pt idx="2211">
                  <c:v>1.0349158333333341</c:v>
                </c:pt>
                <c:pt idx="2212">
                  <c:v>1.0354788888888891</c:v>
                </c:pt>
                <c:pt idx="2213">
                  <c:v>1.0360419444444446</c:v>
                </c:pt>
                <c:pt idx="2214">
                  <c:v>1.036605</c:v>
                </c:pt>
                <c:pt idx="2215">
                  <c:v>1.0371680555555556</c:v>
                </c:pt>
                <c:pt idx="2216">
                  <c:v>1.0377311111111112</c:v>
                </c:pt>
                <c:pt idx="2217">
                  <c:v>1.0382941666666681</c:v>
                </c:pt>
                <c:pt idx="2218">
                  <c:v>1.0388572222222225</c:v>
                </c:pt>
                <c:pt idx="2219">
                  <c:v>1.039420277777773</c:v>
                </c:pt>
                <c:pt idx="2220">
                  <c:v>1.0399833333333333</c:v>
                </c:pt>
                <c:pt idx="2221">
                  <c:v>1.0405463888888888</c:v>
                </c:pt>
                <c:pt idx="2222">
                  <c:v>1.0411094444444438</c:v>
                </c:pt>
                <c:pt idx="2223">
                  <c:v>1.0416725</c:v>
                </c:pt>
                <c:pt idx="2224">
                  <c:v>1.042235555555556</c:v>
                </c:pt>
                <c:pt idx="2225">
                  <c:v>1.0427986111111112</c:v>
                </c:pt>
                <c:pt idx="2226">
                  <c:v>1.0433616666666659</c:v>
                </c:pt>
                <c:pt idx="2227">
                  <c:v>1.043924722222217</c:v>
                </c:pt>
                <c:pt idx="2228">
                  <c:v>1.0444877777777781</c:v>
                </c:pt>
                <c:pt idx="2229">
                  <c:v>1.0450508333333361</c:v>
                </c:pt>
                <c:pt idx="2230">
                  <c:v>1.0456138888888888</c:v>
                </c:pt>
                <c:pt idx="2231">
                  <c:v>1.0461769444444444</c:v>
                </c:pt>
                <c:pt idx="2232">
                  <c:v>1.04674</c:v>
                </c:pt>
                <c:pt idx="2233">
                  <c:v>1.0473030555555558</c:v>
                </c:pt>
                <c:pt idx="2234">
                  <c:v>1.0478661111111112</c:v>
                </c:pt>
                <c:pt idx="2235">
                  <c:v>1.0484291666666667</c:v>
                </c:pt>
                <c:pt idx="2236">
                  <c:v>1.0489922222222219</c:v>
                </c:pt>
                <c:pt idx="2237">
                  <c:v>1.0495552777777779</c:v>
                </c:pt>
                <c:pt idx="2238">
                  <c:v>1.0501183333333377</c:v>
                </c:pt>
                <c:pt idx="2239">
                  <c:v>1.0506813888888888</c:v>
                </c:pt>
                <c:pt idx="2240">
                  <c:v>1.0512444444444438</c:v>
                </c:pt>
                <c:pt idx="2241">
                  <c:v>1.0518075</c:v>
                </c:pt>
                <c:pt idx="2242">
                  <c:v>1.052370555555556</c:v>
                </c:pt>
                <c:pt idx="2243">
                  <c:v>1.0529336111111112</c:v>
                </c:pt>
                <c:pt idx="2244">
                  <c:v>1.0534966666666659</c:v>
                </c:pt>
                <c:pt idx="2245">
                  <c:v>1.0540597222222221</c:v>
                </c:pt>
                <c:pt idx="2246">
                  <c:v>1.0546227777777777</c:v>
                </c:pt>
                <c:pt idx="2247">
                  <c:v>1.0551858333333375</c:v>
                </c:pt>
                <c:pt idx="2248">
                  <c:v>1.0557488888888891</c:v>
                </c:pt>
                <c:pt idx="2249">
                  <c:v>1.0563119444444447</c:v>
                </c:pt>
                <c:pt idx="2250">
                  <c:v>1.056875</c:v>
                </c:pt>
                <c:pt idx="2251">
                  <c:v>1.0574380555555556</c:v>
                </c:pt>
                <c:pt idx="2252">
                  <c:v>1.0580011111111121</c:v>
                </c:pt>
                <c:pt idx="2253">
                  <c:v>1.0585641666666681</c:v>
                </c:pt>
                <c:pt idx="2254">
                  <c:v>1.0591272222222219</c:v>
                </c:pt>
                <c:pt idx="2255">
                  <c:v>1.059690277777773</c:v>
                </c:pt>
                <c:pt idx="2256">
                  <c:v>1.0602533333333377</c:v>
                </c:pt>
                <c:pt idx="2257">
                  <c:v>1.0608163888888891</c:v>
                </c:pt>
                <c:pt idx="2258">
                  <c:v>1.0613794444444438</c:v>
                </c:pt>
                <c:pt idx="2259">
                  <c:v>1.0619425000000002</c:v>
                </c:pt>
                <c:pt idx="2260">
                  <c:v>1.062505555555556</c:v>
                </c:pt>
                <c:pt idx="2261">
                  <c:v>1.063068611111111</c:v>
                </c:pt>
                <c:pt idx="2262">
                  <c:v>1.0636316666666659</c:v>
                </c:pt>
                <c:pt idx="2263">
                  <c:v>1.0641947222222219</c:v>
                </c:pt>
                <c:pt idx="2264">
                  <c:v>1.0647577777777781</c:v>
                </c:pt>
                <c:pt idx="2265">
                  <c:v>1.0653208333333333</c:v>
                </c:pt>
                <c:pt idx="2266">
                  <c:v>1.0658838888888889</c:v>
                </c:pt>
                <c:pt idx="2267">
                  <c:v>1.0664469444444444</c:v>
                </c:pt>
                <c:pt idx="2268">
                  <c:v>1.06701</c:v>
                </c:pt>
                <c:pt idx="2269">
                  <c:v>1.0675730555555556</c:v>
                </c:pt>
                <c:pt idx="2270">
                  <c:v>1.0681361111111121</c:v>
                </c:pt>
                <c:pt idx="2271">
                  <c:v>1.0686991666666681</c:v>
                </c:pt>
                <c:pt idx="2272">
                  <c:v>1.0692622222222219</c:v>
                </c:pt>
                <c:pt idx="2273">
                  <c:v>1.0698252777777733</c:v>
                </c:pt>
                <c:pt idx="2274">
                  <c:v>1.0703883333333377</c:v>
                </c:pt>
                <c:pt idx="2275">
                  <c:v>1.0709513888888889</c:v>
                </c:pt>
                <c:pt idx="2276">
                  <c:v>1.0715144444444438</c:v>
                </c:pt>
                <c:pt idx="2277">
                  <c:v>1.0720775000000047</c:v>
                </c:pt>
                <c:pt idx="2278">
                  <c:v>1.072640555555556</c:v>
                </c:pt>
                <c:pt idx="2279">
                  <c:v>1.0732036111111114</c:v>
                </c:pt>
                <c:pt idx="2280">
                  <c:v>1.073766666666667</c:v>
                </c:pt>
                <c:pt idx="2281">
                  <c:v>1.0743297222222219</c:v>
                </c:pt>
                <c:pt idx="2282">
                  <c:v>1.0748927777777777</c:v>
                </c:pt>
                <c:pt idx="2283">
                  <c:v>1.0754558333333375</c:v>
                </c:pt>
                <c:pt idx="2284">
                  <c:v>1.0760188888888931</c:v>
                </c:pt>
                <c:pt idx="2285">
                  <c:v>1.0765819444444442</c:v>
                </c:pt>
                <c:pt idx="2286">
                  <c:v>1.0771449999999998</c:v>
                </c:pt>
                <c:pt idx="2287">
                  <c:v>1.0777080555555556</c:v>
                </c:pt>
                <c:pt idx="2288">
                  <c:v>1.0782711111111121</c:v>
                </c:pt>
                <c:pt idx="2289">
                  <c:v>1.0788341666666681</c:v>
                </c:pt>
                <c:pt idx="2290">
                  <c:v>1.0793972222222219</c:v>
                </c:pt>
                <c:pt idx="2291">
                  <c:v>1.079960277777773</c:v>
                </c:pt>
                <c:pt idx="2292">
                  <c:v>1.0805233333333333</c:v>
                </c:pt>
                <c:pt idx="2293">
                  <c:v>1.0810863888888889</c:v>
                </c:pt>
                <c:pt idx="2294">
                  <c:v>1.0816494444444438</c:v>
                </c:pt>
                <c:pt idx="2295">
                  <c:v>1.0822125000000054</c:v>
                </c:pt>
                <c:pt idx="2296">
                  <c:v>1.082775555555556</c:v>
                </c:pt>
                <c:pt idx="2297">
                  <c:v>1.0833386111111112</c:v>
                </c:pt>
                <c:pt idx="2298">
                  <c:v>1.0839016666666668</c:v>
                </c:pt>
                <c:pt idx="2299">
                  <c:v>1.0844647222222219</c:v>
                </c:pt>
                <c:pt idx="2300">
                  <c:v>1.0850277777777779</c:v>
                </c:pt>
                <c:pt idx="2301">
                  <c:v>1.0855908333333333</c:v>
                </c:pt>
                <c:pt idx="2302">
                  <c:v>1.0861538888888935</c:v>
                </c:pt>
                <c:pt idx="2303">
                  <c:v>1.0867169444444444</c:v>
                </c:pt>
                <c:pt idx="2304">
                  <c:v>1.08728</c:v>
                </c:pt>
                <c:pt idx="2305">
                  <c:v>1.0878430555555556</c:v>
                </c:pt>
                <c:pt idx="2306">
                  <c:v>1.0884061111111121</c:v>
                </c:pt>
                <c:pt idx="2307">
                  <c:v>1.0889691666666665</c:v>
                </c:pt>
                <c:pt idx="2308">
                  <c:v>1.0895322222222219</c:v>
                </c:pt>
                <c:pt idx="2309">
                  <c:v>1.0900952777777777</c:v>
                </c:pt>
                <c:pt idx="2310">
                  <c:v>1.0906583333333377</c:v>
                </c:pt>
                <c:pt idx="2311">
                  <c:v>1.0912213888888878</c:v>
                </c:pt>
                <c:pt idx="2312">
                  <c:v>1.0917844444444438</c:v>
                </c:pt>
                <c:pt idx="2313">
                  <c:v>1.0923475000000051</c:v>
                </c:pt>
                <c:pt idx="2314">
                  <c:v>1.0929105555555561</c:v>
                </c:pt>
                <c:pt idx="2315">
                  <c:v>1.0934736111111112</c:v>
                </c:pt>
                <c:pt idx="2316">
                  <c:v>1.0940366666666665</c:v>
                </c:pt>
                <c:pt idx="2317">
                  <c:v>1.0945997222222219</c:v>
                </c:pt>
                <c:pt idx="2318">
                  <c:v>1.0951627777777779</c:v>
                </c:pt>
                <c:pt idx="2319">
                  <c:v>1.0957258333333335</c:v>
                </c:pt>
                <c:pt idx="2320">
                  <c:v>1.0962888888888938</c:v>
                </c:pt>
                <c:pt idx="2321">
                  <c:v>1.0968519444444447</c:v>
                </c:pt>
                <c:pt idx="2322">
                  <c:v>1.097415</c:v>
                </c:pt>
                <c:pt idx="2323">
                  <c:v>1.0979780555555554</c:v>
                </c:pt>
                <c:pt idx="2324">
                  <c:v>1.0985411111111121</c:v>
                </c:pt>
                <c:pt idx="2325">
                  <c:v>1.0991041666666681</c:v>
                </c:pt>
                <c:pt idx="2326">
                  <c:v>1.0996672222222224</c:v>
                </c:pt>
                <c:pt idx="2327">
                  <c:v>1.1002302777777777</c:v>
                </c:pt>
                <c:pt idx="2328">
                  <c:v>1.1007933333333333</c:v>
                </c:pt>
                <c:pt idx="2329">
                  <c:v>1.1013563888888889</c:v>
                </c:pt>
                <c:pt idx="2330">
                  <c:v>1.1019194444444438</c:v>
                </c:pt>
                <c:pt idx="2331">
                  <c:v>1.1024825000000051</c:v>
                </c:pt>
                <c:pt idx="2332">
                  <c:v>1.1030455555555561</c:v>
                </c:pt>
                <c:pt idx="2333">
                  <c:v>1.1036086111111112</c:v>
                </c:pt>
                <c:pt idx="2334">
                  <c:v>1.1041716666666681</c:v>
                </c:pt>
                <c:pt idx="2335">
                  <c:v>1.1047347222222224</c:v>
                </c:pt>
                <c:pt idx="2336">
                  <c:v>1.1052977777777779</c:v>
                </c:pt>
                <c:pt idx="2337">
                  <c:v>1.1058608333333333</c:v>
                </c:pt>
                <c:pt idx="2338">
                  <c:v>1.1064238888888889</c:v>
                </c:pt>
                <c:pt idx="2339">
                  <c:v>1.1069869444444445</c:v>
                </c:pt>
                <c:pt idx="2340">
                  <c:v>1.1075500000000003</c:v>
                </c:pt>
                <c:pt idx="2341">
                  <c:v>1.1081130555555561</c:v>
                </c:pt>
                <c:pt idx="2342">
                  <c:v>1.1086761111111121</c:v>
                </c:pt>
                <c:pt idx="2343">
                  <c:v>1.1092391666666681</c:v>
                </c:pt>
                <c:pt idx="2344">
                  <c:v>1.1098022222222219</c:v>
                </c:pt>
                <c:pt idx="2345">
                  <c:v>1.1103652777777777</c:v>
                </c:pt>
                <c:pt idx="2346">
                  <c:v>1.1109283333333333</c:v>
                </c:pt>
                <c:pt idx="2347">
                  <c:v>1.1114913888888878</c:v>
                </c:pt>
                <c:pt idx="2348">
                  <c:v>1.1120544444444445</c:v>
                </c:pt>
                <c:pt idx="2349">
                  <c:v>1.1126175000000051</c:v>
                </c:pt>
                <c:pt idx="2350">
                  <c:v>1.1131805555555561</c:v>
                </c:pt>
                <c:pt idx="2351">
                  <c:v>1.1137436111111112</c:v>
                </c:pt>
                <c:pt idx="2352">
                  <c:v>1.1143066666666681</c:v>
                </c:pt>
                <c:pt idx="2353">
                  <c:v>1.1148697222222219</c:v>
                </c:pt>
                <c:pt idx="2354">
                  <c:v>1.1154327777777777</c:v>
                </c:pt>
                <c:pt idx="2355">
                  <c:v>1.1159958333333333</c:v>
                </c:pt>
                <c:pt idx="2356">
                  <c:v>1.1165588888888938</c:v>
                </c:pt>
                <c:pt idx="2357">
                  <c:v>1.1171219444444438</c:v>
                </c:pt>
                <c:pt idx="2358">
                  <c:v>1.117685</c:v>
                </c:pt>
                <c:pt idx="2359">
                  <c:v>1.1182480555555561</c:v>
                </c:pt>
                <c:pt idx="2360">
                  <c:v>1.1188111111111121</c:v>
                </c:pt>
                <c:pt idx="2361">
                  <c:v>1.1193741666666681</c:v>
                </c:pt>
                <c:pt idx="2362">
                  <c:v>1.1199372222222224</c:v>
                </c:pt>
                <c:pt idx="2363">
                  <c:v>1.1205002777777779</c:v>
                </c:pt>
                <c:pt idx="2364">
                  <c:v>1.1210633333333335</c:v>
                </c:pt>
                <c:pt idx="2365">
                  <c:v>1.1216263888888878</c:v>
                </c:pt>
                <c:pt idx="2366">
                  <c:v>1.1221894444444445</c:v>
                </c:pt>
                <c:pt idx="2367">
                  <c:v>1.1227525000000051</c:v>
                </c:pt>
                <c:pt idx="2368">
                  <c:v>1.1233155555555561</c:v>
                </c:pt>
                <c:pt idx="2369">
                  <c:v>1.123878611111111</c:v>
                </c:pt>
                <c:pt idx="2370">
                  <c:v>1.1244416666666681</c:v>
                </c:pt>
                <c:pt idx="2371">
                  <c:v>1.1250047222222224</c:v>
                </c:pt>
                <c:pt idx="2372">
                  <c:v>1.1255677777777779</c:v>
                </c:pt>
                <c:pt idx="2373">
                  <c:v>1.1261308333333375</c:v>
                </c:pt>
                <c:pt idx="2374">
                  <c:v>1.1266938888888889</c:v>
                </c:pt>
                <c:pt idx="2375">
                  <c:v>1.1272569444444445</c:v>
                </c:pt>
                <c:pt idx="2376">
                  <c:v>1.1278199999999998</c:v>
                </c:pt>
                <c:pt idx="2377">
                  <c:v>1.1283830555555561</c:v>
                </c:pt>
                <c:pt idx="2378">
                  <c:v>1.1289461111111121</c:v>
                </c:pt>
                <c:pt idx="2379">
                  <c:v>1.1295091666666681</c:v>
                </c:pt>
                <c:pt idx="2380">
                  <c:v>1.1300722222222241</c:v>
                </c:pt>
                <c:pt idx="2381">
                  <c:v>1.1306352777777779</c:v>
                </c:pt>
                <c:pt idx="2382">
                  <c:v>1.1311983333333335</c:v>
                </c:pt>
                <c:pt idx="2383">
                  <c:v>1.1317613888888878</c:v>
                </c:pt>
                <c:pt idx="2384">
                  <c:v>1.1323244444444438</c:v>
                </c:pt>
                <c:pt idx="2385">
                  <c:v>1.1328875000000052</c:v>
                </c:pt>
                <c:pt idx="2386">
                  <c:v>1.1334505555555561</c:v>
                </c:pt>
                <c:pt idx="2387">
                  <c:v>1.1340136111111121</c:v>
                </c:pt>
                <c:pt idx="2388">
                  <c:v>1.1345766666666681</c:v>
                </c:pt>
                <c:pt idx="2389">
                  <c:v>1.1351397222222219</c:v>
                </c:pt>
                <c:pt idx="2390">
                  <c:v>1.1357027777777777</c:v>
                </c:pt>
                <c:pt idx="2391">
                  <c:v>1.136265833333338</c:v>
                </c:pt>
                <c:pt idx="2392">
                  <c:v>1.1368288888888889</c:v>
                </c:pt>
                <c:pt idx="2393">
                  <c:v>1.1373919444444438</c:v>
                </c:pt>
                <c:pt idx="2394">
                  <c:v>1.137955</c:v>
                </c:pt>
                <c:pt idx="2395">
                  <c:v>1.1385180555555561</c:v>
                </c:pt>
                <c:pt idx="2396">
                  <c:v>1.1390811111111121</c:v>
                </c:pt>
                <c:pt idx="2397">
                  <c:v>1.1396441666666681</c:v>
                </c:pt>
                <c:pt idx="2398">
                  <c:v>1.1402072222222241</c:v>
                </c:pt>
                <c:pt idx="2399">
                  <c:v>1.1407702777777777</c:v>
                </c:pt>
                <c:pt idx="2400">
                  <c:v>1.1413333333333333</c:v>
                </c:pt>
                <c:pt idx="2401">
                  <c:v>1.1418963888888878</c:v>
                </c:pt>
                <c:pt idx="2402">
                  <c:v>1.1424594444444447</c:v>
                </c:pt>
                <c:pt idx="2403">
                  <c:v>1.1430225000000003</c:v>
                </c:pt>
                <c:pt idx="2404">
                  <c:v>1.1435855555555561</c:v>
                </c:pt>
                <c:pt idx="2405">
                  <c:v>1.1441486111111121</c:v>
                </c:pt>
                <c:pt idx="2406">
                  <c:v>1.1447116666666681</c:v>
                </c:pt>
                <c:pt idx="2407">
                  <c:v>1.1452747222222222</c:v>
                </c:pt>
                <c:pt idx="2408">
                  <c:v>1.1458377777777777</c:v>
                </c:pt>
                <c:pt idx="2409">
                  <c:v>1.1464008333333378</c:v>
                </c:pt>
                <c:pt idx="2410">
                  <c:v>1.1469638888888889</c:v>
                </c:pt>
                <c:pt idx="2411">
                  <c:v>1.1475269444444438</c:v>
                </c:pt>
                <c:pt idx="2412">
                  <c:v>1.1480900000000001</c:v>
                </c:pt>
                <c:pt idx="2413">
                  <c:v>1.1486530555555561</c:v>
                </c:pt>
                <c:pt idx="2414">
                  <c:v>1.1492161111111121</c:v>
                </c:pt>
                <c:pt idx="2415">
                  <c:v>1.1497791666666681</c:v>
                </c:pt>
                <c:pt idx="2416">
                  <c:v>1.1503422222222264</c:v>
                </c:pt>
                <c:pt idx="2417">
                  <c:v>1.150905277777778</c:v>
                </c:pt>
                <c:pt idx="2418">
                  <c:v>1.1514683333333335</c:v>
                </c:pt>
                <c:pt idx="2419">
                  <c:v>1.1520313888888889</c:v>
                </c:pt>
                <c:pt idx="2420">
                  <c:v>1.1525944444444438</c:v>
                </c:pt>
                <c:pt idx="2421">
                  <c:v>1.1531575000000052</c:v>
                </c:pt>
                <c:pt idx="2422">
                  <c:v>1.1537205555555556</c:v>
                </c:pt>
                <c:pt idx="2423">
                  <c:v>1.1542836111111121</c:v>
                </c:pt>
                <c:pt idx="2424">
                  <c:v>1.1548466666666681</c:v>
                </c:pt>
                <c:pt idx="2425">
                  <c:v>1.1554097222222224</c:v>
                </c:pt>
                <c:pt idx="2426">
                  <c:v>1.155972777777778</c:v>
                </c:pt>
                <c:pt idx="2427">
                  <c:v>1.1565358333333384</c:v>
                </c:pt>
                <c:pt idx="2428">
                  <c:v>1.1570988888888889</c:v>
                </c:pt>
                <c:pt idx="2429">
                  <c:v>1.1576619444444438</c:v>
                </c:pt>
                <c:pt idx="2430">
                  <c:v>1.1582249999999998</c:v>
                </c:pt>
                <c:pt idx="2431">
                  <c:v>1.1587880555555561</c:v>
                </c:pt>
                <c:pt idx="2432">
                  <c:v>1.1593511111111121</c:v>
                </c:pt>
                <c:pt idx="2433">
                  <c:v>1.1599141666666681</c:v>
                </c:pt>
                <c:pt idx="2434">
                  <c:v>1.1604772222222266</c:v>
                </c:pt>
                <c:pt idx="2435">
                  <c:v>1.1610402777777777</c:v>
                </c:pt>
                <c:pt idx="2436">
                  <c:v>1.1616033333333333</c:v>
                </c:pt>
                <c:pt idx="2437">
                  <c:v>1.1621663888888889</c:v>
                </c:pt>
                <c:pt idx="2438">
                  <c:v>1.1627294444444438</c:v>
                </c:pt>
                <c:pt idx="2439">
                  <c:v>1.1632925000000001</c:v>
                </c:pt>
                <c:pt idx="2440">
                  <c:v>1.1638555555555561</c:v>
                </c:pt>
                <c:pt idx="2441">
                  <c:v>1.1644186111111121</c:v>
                </c:pt>
                <c:pt idx="2442">
                  <c:v>1.1649816666666681</c:v>
                </c:pt>
                <c:pt idx="2443">
                  <c:v>1.1655447222222224</c:v>
                </c:pt>
                <c:pt idx="2444">
                  <c:v>1.1661077777777822</c:v>
                </c:pt>
                <c:pt idx="2445">
                  <c:v>1.1666708333333382</c:v>
                </c:pt>
                <c:pt idx="2446">
                  <c:v>1.1672338888888889</c:v>
                </c:pt>
                <c:pt idx="2447">
                  <c:v>1.1677969444444438</c:v>
                </c:pt>
                <c:pt idx="2448">
                  <c:v>1.1683600000000001</c:v>
                </c:pt>
                <c:pt idx="2449">
                  <c:v>1.1689230555555556</c:v>
                </c:pt>
                <c:pt idx="2450">
                  <c:v>1.1694861111111121</c:v>
                </c:pt>
                <c:pt idx="2451">
                  <c:v>1.1700491666666744</c:v>
                </c:pt>
                <c:pt idx="2452">
                  <c:v>1.1706122222222264</c:v>
                </c:pt>
                <c:pt idx="2453">
                  <c:v>1.1711752777777777</c:v>
                </c:pt>
                <c:pt idx="2454">
                  <c:v>1.1717383333333333</c:v>
                </c:pt>
                <c:pt idx="2455">
                  <c:v>1.1723013888888887</c:v>
                </c:pt>
                <c:pt idx="2456">
                  <c:v>1.1728644444444438</c:v>
                </c:pt>
                <c:pt idx="2457">
                  <c:v>1.1734275000000001</c:v>
                </c:pt>
                <c:pt idx="2458">
                  <c:v>1.1739905555555556</c:v>
                </c:pt>
                <c:pt idx="2459">
                  <c:v>1.1745536111111121</c:v>
                </c:pt>
                <c:pt idx="2460">
                  <c:v>1.1751166666666681</c:v>
                </c:pt>
                <c:pt idx="2461">
                  <c:v>1.1756797222222222</c:v>
                </c:pt>
                <c:pt idx="2462">
                  <c:v>1.176242777777782</c:v>
                </c:pt>
                <c:pt idx="2463">
                  <c:v>1.1768058333333384</c:v>
                </c:pt>
                <c:pt idx="2464">
                  <c:v>1.1773688888888891</c:v>
                </c:pt>
                <c:pt idx="2465">
                  <c:v>1.1779319444444438</c:v>
                </c:pt>
                <c:pt idx="2466">
                  <c:v>1.1784950000000001</c:v>
                </c:pt>
                <c:pt idx="2467">
                  <c:v>1.1790580555555561</c:v>
                </c:pt>
                <c:pt idx="2468">
                  <c:v>1.1796211111111112</c:v>
                </c:pt>
                <c:pt idx="2469">
                  <c:v>1.1801841666666744</c:v>
                </c:pt>
                <c:pt idx="2470">
                  <c:v>1.1807472222222262</c:v>
                </c:pt>
                <c:pt idx="2471">
                  <c:v>1.181310277777778</c:v>
                </c:pt>
                <c:pt idx="2472">
                  <c:v>1.1818733333333333</c:v>
                </c:pt>
                <c:pt idx="2473">
                  <c:v>1.1824363888888889</c:v>
                </c:pt>
                <c:pt idx="2474">
                  <c:v>1.1829994444444438</c:v>
                </c:pt>
                <c:pt idx="2475">
                  <c:v>1.1835625000000001</c:v>
                </c:pt>
                <c:pt idx="2476">
                  <c:v>1.1841255555555561</c:v>
                </c:pt>
                <c:pt idx="2477">
                  <c:v>1.1846886111111121</c:v>
                </c:pt>
                <c:pt idx="2478">
                  <c:v>1.1852516666666681</c:v>
                </c:pt>
                <c:pt idx="2479">
                  <c:v>1.1858147222222224</c:v>
                </c:pt>
                <c:pt idx="2480">
                  <c:v>1.1863777777777826</c:v>
                </c:pt>
                <c:pt idx="2481">
                  <c:v>1.1869408333333382</c:v>
                </c:pt>
                <c:pt idx="2482">
                  <c:v>1.1875038888888889</c:v>
                </c:pt>
                <c:pt idx="2483">
                  <c:v>1.1880669444444445</c:v>
                </c:pt>
                <c:pt idx="2484">
                  <c:v>1.1886300000000001</c:v>
                </c:pt>
                <c:pt idx="2485">
                  <c:v>1.1891930555555557</c:v>
                </c:pt>
                <c:pt idx="2486">
                  <c:v>1.1897561111111121</c:v>
                </c:pt>
                <c:pt idx="2487">
                  <c:v>1.1903191666666744</c:v>
                </c:pt>
                <c:pt idx="2488">
                  <c:v>1.1908822222222266</c:v>
                </c:pt>
                <c:pt idx="2489">
                  <c:v>1.191445277777778</c:v>
                </c:pt>
                <c:pt idx="2490">
                  <c:v>1.1920083333333382</c:v>
                </c:pt>
                <c:pt idx="2491">
                  <c:v>1.1925713888888887</c:v>
                </c:pt>
                <c:pt idx="2492">
                  <c:v>1.1931344444444438</c:v>
                </c:pt>
                <c:pt idx="2493">
                  <c:v>1.1936974999999999</c:v>
                </c:pt>
                <c:pt idx="2494">
                  <c:v>1.1942605555555561</c:v>
                </c:pt>
                <c:pt idx="2495">
                  <c:v>1.1948236111111112</c:v>
                </c:pt>
                <c:pt idx="2496">
                  <c:v>1.1953866666666708</c:v>
                </c:pt>
                <c:pt idx="2497">
                  <c:v>1.1959497222222222</c:v>
                </c:pt>
                <c:pt idx="2498">
                  <c:v>1.1965127777777826</c:v>
                </c:pt>
                <c:pt idx="2499">
                  <c:v>1.1970758333333382</c:v>
                </c:pt>
                <c:pt idx="2500">
                  <c:v>1.1976388888888889</c:v>
                </c:pt>
                <c:pt idx="2501">
                  <c:v>1.1982019444444443</c:v>
                </c:pt>
                <c:pt idx="2502">
                  <c:v>1.1987650000000001</c:v>
                </c:pt>
                <c:pt idx="2503">
                  <c:v>1.1993280555555557</c:v>
                </c:pt>
                <c:pt idx="2504">
                  <c:v>1.1998911111111112</c:v>
                </c:pt>
                <c:pt idx="2505">
                  <c:v>1.200454166666671</c:v>
                </c:pt>
                <c:pt idx="2506">
                  <c:v>1.2010172222222224</c:v>
                </c:pt>
                <c:pt idx="2507">
                  <c:v>1.2015802777777778</c:v>
                </c:pt>
                <c:pt idx="2508">
                  <c:v>1.2021433333333333</c:v>
                </c:pt>
                <c:pt idx="2509">
                  <c:v>1.2027063888888878</c:v>
                </c:pt>
                <c:pt idx="2510">
                  <c:v>1.2032694444444387</c:v>
                </c:pt>
                <c:pt idx="2511">
                  <c:v>1.203832499999995</c:v>
                </c:pt>
                <c:pt idx="2512">
                  <c:v>1.2043955555555554</c:v>
                </c:pt>
                <c:pt idx="2513">
                  <c:v>1.204958611111111</c:v>
                </c:pt>
                <c:pt idx="2514">
                  <c:v>1.2055216666666624</c:v>
                </c:pt>
                <c:pt idx="2515">
                  <c:v>1.2060847222222222</c:v>
                </c:pt>
                <c:pt idx="2516">
                  <c:v>1.206647777777778</c:v>
                </c:pt>
                <c:pt idx="2517">
                  <c:v>1.2072108333333333</c:v>
                </c:pt>
                <c:pt idx="2518">
                  <c:v>1.2077738888888878</c:v>
                </c:pt>
                <c:pt idx="2519">
                  <c:v>1.2083369444444438</c:v>
                </c:pt>
                <c:pt idx="2520">
                  <c:v>1.208899999999995</c:v>
                </c:pt>
                <c:pt idx="2521">
                  <c:v>1.209463055555551</c:v>
                </c:pt>
                <c:pt idx="2522">
                  <c:v>1.210026111111111</c:v>
                </c:pt>
                <c:pt idx="2523">
                  <c:v>1.2105891666666708</c:v>
                </c:pt>
                <c:pt idx="2524">
                  <c:v>1.2111522222222222</c:v>
                </c:pt>
                <c:pt idx="2525">
                  <c:v>1.2117152777777778</c:v>
                </c:pt>
                <c:pt idx="2526">
                  <c:v>1.212278333333334</c:v>
                </c:pt>
                <c:pt idx="2527">
                  <c:v>1.2128413888888878</c:v>
                </c:pt>
                <c:pt idx="2528">
                  <c:v>1.213404444444439</c:v>
                </c:pt>
                <c:pt idx="2529">
                  <c:v>1.213967499999995</c:v>
                </c:pt>
                <c:pt idx="2530">
                  <c:v>1.2145305555555557</c:v>
                </c:pt>
                <c:pt idx="2531">
                  <c:v>1.2150936111111066</c:v>
                </c:pt>
                <c:pt idx="2532">
                  <c:v>1.2156566666666664</c:v>
                </c:pt>
                <c:pt idx="2533">
                  <c:v>1.2162197222222222</c:v>
                </c:pt>
                <c:pt idx="2534">
                  <c:v>1.216782777777778</c:v>
                </c:pt>
                <c:pt idx="2535">
                  <c:v>1.2173458333333333</c:v>
                </c:pt>
                <c:pt idx="2536">
                  <c:v>1.2179088888888878</c:v>
                </c:pt>
                <c:pt idx="2537">
                  <c:v>1.2184719444444438</c:v>
                </c:pt>
                <c:pt idx="2538">
                  <c:v>1.2190349999999948</c:v>
                </c:pt>
                <c:pt idx="2539">
                  <c:v>1.2195980555555508</c:v>
                </c:pt>
                <c:pt idx="2540">
                  <c:v>1.2201611111111113</c:v>
                </c:pt>
                <c:pt idx="2541">
                  <c:v>1.2207241666666668</c:v>
                </c:pt>
                <c:pt idx="2542">
                  <c:v>1.2212872222222224</c:v>
                </c:pt>
                <c:pt idx="2543">
                  <c:v>1.2218502777777778</c:v>
                </c:pt>
                <c:pt idx="2544">
                  <c:v>1.222413333333334</c:v>
                </c:pt>
                <c:pt idx="2545">
                  <c:v>1.2229763888888878</c:v>
                </c:pt>
                <c:pt idx="2546">
                  <c:v>1.223539444444439</c:v>
                </c:pt>
                <c:pt idx="2547">
                  <c:v>1.2241025000000001</c:v>
                </c:pt>
                <c:pt idx="2548">
                  <c:v>1.2246655555555557</c:v>
                </c:pt>
                <c:pt idx="2549">
                  <c:v>1.2252286111111066</c:v>
                </c:pt>
                <c:pt idx="2550">
                  <c:v>1.2257916666666626</c:v>
                </c:pt>
                <c:pt idx="2551">
                  <c:v>1.2263547222222224</c:v>
                </c:pt>
                <c:pt idx="2552">
                  <c:v>1.226917777777778</c:v>
                </c:pt>
                <c:pt idx="2553">
                  <c:v>1.2274808333333331</c:v>
                </c:pt>
                <c:pt idx="2554">
                  <c:v>1.2280438888888887</c:v>
                </c:pt>
                <c:pt idx="2555">
                  <c:v>1.2286069444444438</c:v>
                </c:pt>
                <c:pt idx="2556">
                  <c:v>1.229169999999995</c:v>
                </c:pt>
                <c:pt idx="2557">
                  <c:v>1.229733055555551</c:v>
                </c:pt>
                <c:pt idx="2558">
                  <c:v>1.230296111111111</c:v>
                </c:pt>
                <c:pt idx="2559">
                  <c:v>1.2308591666666708</c:v>
                </c:pt>
                <c:pt idx="2560">
                  <c:v>1.2314222222222218</c:v>
                </c:pt>
                <c:pt idx="2561">
                  <c:v>1.2319852777777778</c:v>
                </c:pt>
                <c:pt idx="2562">
                  <c:v>1.232548333333334</c:v>
                </c:pt>
                <c:pt idx="2563">
                  <c:v>1.2331113888888878</c:v>
                </c:pt>
                <c:pt idx="2564">
                  <c:v>1.233674444444439</c:v>
                </c:pt>
                <c:pt idx="2565">
                  <c:v>1.2342375000000001</c:v>
                </c:pt>
                <c:pt idx="2566">
                  <c:v>1.2348005555555557</c:v>
                </c:pt>
                <c:pt idx="2567">
                  <c:v>1.2353636111111068</c:v>
                </c:pt>
                <c:pt idx="2568">
                  <c:v>1.2359266666666624</c:v>
                </c:pt>
                <c:pt idx="2569">
                  <c:v>1.2364897222222222</c:v>
                </c:pt>
                <c:pt idx="2570">
                  <c:v>1.237052777777778</c:v>
                </c:pt>
                <c:pt idx="2571">
                  <c:v>1.237615833333334</c:v>
                </c:pt>
                <c:pt idx="2572">
                  <c:v>1.2381788888888901</c:v>
                </c:pt>
                <c:pt idx="2573">
                  <c:v>1.2387419444444439</c:v>
                </c:pt>
                <c:pt idx="2574">
                  <c:v>1.2393049999999948</c:v>
                </c:pt>
                <c:pt idx="2575">
                  <c:v>1.2398680555555508</c:v>
                </c:pt>
                <c:pt idx="2576">
                  <c:v>1.240431111111111</c:v>
                </c:pt>
                <c:pt idx="2577">
                  <c:v>1.2409941666666666</c:v>
                </c:pt>
                <c:pt idx="2578">
                  <c:v>1.241557222222222</c:v>
                </c:pt>
                <c:pt idx="2579">
                  <c:v>1.2421202777777778</c:v>
                </c:pt>
                <c:pt idx="2580">
                  <c:v>1.242683333333334</c:v>
                </c:pt>
                <c:pt idx="2581">
                  <c:v>1.2432463888888878</c:v>
                </c:pt>
                <c:pt idx="2582">
                  <c:v>1.243809444444439</c:v>
                </c:pt>
                <c:pt idx="2583">
                  <c:v>1.2443725000000001</c:v>
                </c:pt>
                <c:pt idx="2584">
                  <c:v>1.2449355555555555</c:v>
                </c:pt>
                <c:pt idx="2585">
                  <c:v>1.2454986111111068</c:v>
                </c:pt>
                <c:pt idx="2586">
                  <c:v>1.2460616666666668</c:v>
                </c:pt>
                <c:pt idx="2587">
                  <c:v>1.2466247222222218</c:v>
                </c:pt>
                <c:pt idx="2588">
                  <c:v>1.247187777777778</c:v>
                </c:pt>
                <c:pt idx="2589">
                  <c:v>1.247750833333334</c:v>
                </c:pt>
                <c:pt idx="2590">
                  <c:v>1.2483138888888889</c:v>
                </c:pt>
                <c:pt idx="2591">
                  <c:v>1.2488769444444439</c:v>
                </c:pt>
                <c:pt idx="2592">
                  <c:v>1.2494399999999954</c:v>
                </c:pt>
                <c:pt idx="2593">
                  <c:v>1.2500030555555557</c:v>
                </c:pt>
                <c:pt idx="2594">
                  <c:v>1.250566111111111</c:v>
                </c:pt>
                <c:pt idx="2595">
                  <c:v>1.2511291666666666</c:v>
                </c:pt>
                <c:pt idx="2596">
                  <c:v>1.2516922222222218</c:v>
                </c:pt>
                <c:pt idx="2597">
                  <c:v>1.252255277777778</c:v>
                </c:pt>
                <c:pt idx="2598">
                  <c:v>1.252818333333334</c:v>
                </c:pt>
                <c:pt idx="2599">
                  <c:v>1.2533813888888878</c:v>
                </c:pt>
                <c:pt idx="2600">
                  <c:v>1.253944444444439</c:v>
                </c:pt>
                <c:pt idx="2601">
                  <c:v>1.2545074999999999</c:v>
                </c:pt>
                <c:pt idx="2602">
                  <c:v>1.2550705555555557</c:v>
                </c:pt>
                <c:pt idx="2603">
                  <c:v>1.2556336111111071</c:v>
                </c:pt>
                <c:pt idx="2604">
                  <c:v>1.2561966666666666</c:v>
                </c:pt>
                <c:pt idx="2605">
                  <c:v>1.2567597222222222</c:v>
                </c:pt>
                <c:pt idx="2606">
                  <c:v>1.2573227777777778</c:v>
                </c:pt>
                <c:pt idx="2607">
                  <c:v>1.257885833333334</c:v>
                </c:pt>
                <c:pt idx="2608">
                  <c:v>1.2584488888888901</c:v>
                </c:pt>
                <c:pt idx="2609">
                  <c:v>1.2590119444444448</c:v>
                </c:pt>
                <c:pt idx="2610">
                  <c:v>1.2595749999999954</c:v>
                </c:pt>
                <c:pt idx="2611">
                  <c:v>1.2601380555555557</c:v>
                </c:pt>
                <c:pt idx="2612">
                  <c:v>1.2607011111111113</c:v>
                </c:pt>
                <c:pt idx="2613">
                  <c:v>1.2612641666666669</c:v>
                </c:pt>
                <c:pt idx="2614">
                  <c:v>1.2618272222222218</c:v>
                </c:pt>
                <c:pt idx="2615">
                  <c:v>1.2623902777777776</c:v>
                </c:pt>
                <c:pt idx="2616">
                  <c:v>1.262953333333334</c:v>
                </c:pt>
                <c:pt idx="2617">
                  <c:v>1.263516388888889</c:v>
                </c:pt>
                <c:pt idx="2618">
                  <c:v>1.2640794444444439</c:v>
                </c:pt>
                <c:pt idx="2619">
                  <c:v>1.2646425000000001</c:v>
                </c:pt>
                <c:pt idx="2620">
                  <c:v>1.2652055555555555</c:v>
                </c:pt>
                <c:pt idx="2621">
                  <c:v>1.2657686111111068</c:v>
                </c:pt>
                <c:pt idx="2622">
                  <c:v>1.2663316666666666</c:v>
                </c:pt>
                <c:pt idx="2623">
                  <c:v>1.2668947222222218</c:v>
                </c:pt>
                <c:pt idx="2624">
                  <c:v>1.267457777777778</c:v>
                </c:pt>
                <c:pt idx="2625">
                  <c:v>1.268020833333334</c:v>
                </c:pt>
                <c:pt idx="2626">
                  <c:v>1.2685838888888901</c:v>
                </c:pt>
                <c:pt idx="2627">
                  <c:v>1.2691469444444439</c:v>
                </c:pt>
                <c:pt idx="2628">
                  <c:v>1.2697099999999955</c:v>
                </c:pt>
                <c:pt idx="2629">
                  <c:v>1.2702730555555557</c:v>
                </c:pt>
                <c:pt idx="2630">
                  <c:v>1.2708361111111111</c:v>
                </c:pt>
                <c:pt idx="2631">
                  <c:v>1.2713991666666666</c:v>
                </c:pt>
                <c:pt idx="2632">
                  <c:v>1.2719622222222218</c:v>
                </c:pt>
                <c:pt idx="2633">
                  <c:v>1.2725252777777778</c:v>
                </c:pt>
                <c:pt idx="2634">
                  <c:v>1.273088333333334</c:v>
                </c:pt>
                <c:pt idx="2635">
                  <c:v>1.273651388888889</c:v>
                </c:pt>
                <c:pt idx="2636">
                  <c:v>1.2742144444444439</c:v>
                </c:pt>
                <c:pt idx="2637">
                  <c:v>1.2747774999999999</c:v>
                </c:pt>
                <c:pt idx="2638">
                  <c:v>1.2753405555555555</c:v>
                </c:pt>
                <c:pt idx="2639">
                  <c:v>1.2759036111111068</c:v>
                </c:pt>
                <c:pt idx="2640">
                  <c:v>1.2764666666666666</c:v>
                </c:pt>
                <c:pt idx="2641">
                  <c:v>1.2770297222222218</c:v>
                </c:pt>
                <c:pt idx="2642">
                  <c:v>1.2775927777777778</c:v>
                </c:pt>
                <c:pt idx="2643">
                  <c:v>1.2781558333333389</c:v>
                </c:pt>
                <c:pt idx="2644">
                  <c:v>1.2787188888888901</c:v>
                </c:pt>
                <c:pt idx="2645">
                  <c:v>1.2792819444444439</c:v>
                </c:pt>
                <c:pt idx="2646">
                  <c:v>1.2798449999999952</c:v>
                </c:pt>
                <c:pt idx="2647">
                  <c:v>1.2804080555555555</c:v>
                </c:pt>
                <c:pt idx="2648">
                  <c:v>1.2809711111111113</c:v>
                </c:pt>
                <c:pt idx="2649">
                  <c:v>1.2815341666666669</c:v>
                </c:pt>
                <c:pt idx="2650">
                  <c:v>1.2820972222222224</c:v>
                </c:pt>
                <c:pt idx="2651">
                  <c:v>1.2826602777777778</c:v>
                </c:pt>
                <c:pt idx="2652">
                  <c:v>1.2832233333333334</c:v>
                </c:pt>
                <c:pt idx="2653">
                  <c:v>1.283786388888889</c:v>
                </c:pt>
                <c:pt idx="2654">
                  <c:v>1.2843494444444439</c:v>
                </c:pt>
                <c:pt idx="2655">
                  <c:v>1.2849125000000003</c:v>
                </c:pt>
                <c:pt idx="2656">
                  <c:v>1.2854755555555557</c:v>
                </c:pt>
                <c:pt idx="2657">
                  <c:v>1.2860386111111111</c:v>
                </c:pt>
                <c:pt idx="2658">
                  <c:v>1.2866016666666666</c:v>
                </c:pt>
                <c:pt idx="2659">
                  <c:v>1.2871647222222218</c:v>
                </c:pt>
                <c:pt idx="2660">
                  <c:v>1.2877277777777778</c:v>
                </c:pt>
                <c:pt idx="2661">
                  <c:v>1.2882908333333341</c:v>
                </c:pt>
                <c:pt idx="2662">
                  <c:v>1.2888538888888887</c:v>
                </c:pt>
                <c:pt idx="2663">
                  <c:v>1.2894169444444439</c:v>
                </c:pt>
                <c:pt idx="2664">
                  <c:v>1.2899799999999955</c:v>
                </c:pt>
                <c:pt idx="2665">
                  <c:v>1.2905430555555557</c:v>
                </c:pt>
                <c:pt idx="2666">
                  <c:v>1.2911061111111111</c:v>
                </c:pt>
                <c:pt idx="2667">
                  <c:v>1.2916691666666666</c:v>
                </c:pt>
                <c:pt idx="2668">
                  <c:v>1.2922322222222222</c:v>
                </c:pt>
                <c:pt idx="2669">
                  <c:v>1.2927952777777778</c:v>
                </c:pt>
                <c:pt idx="2670">
                  <c:v>1.2933583333333341</c:v>
                </c:pt>
                <c:pt idx="2671">
                  <c:v>1.2939213888888834</c:v>
                </c:pt>
                <c:pt idx="2672">
                  <c:v>1.2944844444444439</c:v>
                </c:pt>
                <c:pt idx="2673">
                  <c:v>1.2950475000000001</c:v>
                </c:pt>
                <c:pt idx="2674">
                  <c:v>1.2956105555555557</c:v>
                </c:pt>
                <c:pt idx="2675">
                  <c:v>1.2961736111111113</c:v>
                </c:pt>
                <c:pt idx="2676">
                  <c:v>1.2967366666666666</c:v>
                </c:pt>
                <c:pt idx="2677">
                  <c:v>1.2972997222222218</c:v>
                </c:pt>
                <c:pt idx="2678">
                  <c:v>1.2978627777777776</c:v>
                </c:pt>
                <c:pt idx="2679">
                  <c:v>1.2984258333333341</c:v>
                </c:pt>
                <c:pt idx="2680">
                  <c:v>1.2989888888888901</c:v>
                </c:pt>
                <c:pt idx="2681">
                  <c:v>1.2995519444444439</c:v>
                </c:pt>
                <c:pt idx="2682">
                  <c:v>1.3001149999999999</c:v>
                </c:pt>
                <c:pt idx="2683">
                  <c:v>1.3006780555555555</c:v>
                </c:pt>
                <c:pt idx="2684">
                  <c:v>1.3012411111111111</c:v>
                </c:pt>
                <c:pt idx="2685">
                  <c:v>1.3018041666666667</c:v>
                </c:pt>
                <c:pt idx="2686">
                  <c:v>1.3023672222222225</c:v>
                </c:pt>
                <c:pt idx="2687">
                  <c:v>1.3029302777777778</c:v>
                </c:pt>
                <c:pt idx="2688">
                  <c:v>1.3034933333333334</c:v>
                </c:pt>
                <c:pt idx="2689">
                  <c:v>1.3040563888888901</c:v>
                </c:pt>
                <c:pt idx="2690">
                  <c:v>1.3046194444444446</c:v>
                </c:pt>
                <c:pt idx="2691">
                  <c:v>1.3051825000000001</c:v>
                </c:pt>
                <c:pt idx="2692">
                  <c:v>1.3057455555555555</c:v>
                </c:pt>
                <c:pt idx="2693">
                  <c:v>1.3063086111111111</c:v>
                </c:pt>
                <c:pt idx="2694">
                  <c:v>1.3068716666666669</c:v>
                </c:pt>
                <c:pt idx="2695">
                  <c:v>1.3074347222222218</c:v>
                </c:pt>
                <c:pt idx="2696">
                  <c:v>1.3079977777777778</c:v>
                </c:pt>
                <c:pt idx="2697">
                  <c:v>1.3085608333333341</c:v>
                </c:pt>
                <c:pt idx="2698">
                  <c:v>1.3091238888888888</c:v>
                </c:pt>
                <c:pt idx="2699">
                  <c:v>1.3096869444444439</c:v>
                </c:pt>
                <c:pt idx="2700">
                  <c:v>1.3102499999999999</c:v>
                </c:pt>
                <c:pt idx="2701">
                  <c:v>1.3108130555555555</c:v>
                </c:pt>
                <c:pt idx="2702">
                  <c:v>1.3113761111111111</c:v>
                </c:pt>
                <c:pt idx="2703">
                  <c:v>1.3119391666666667</c:v>
                </c:pt>
                <c:pt idx="2704">
                  <c:v>1.3125022222222222</c:v>
                </c:pt>
                <c:pt idx="2705">
                  <c:v>1.3130652777777778</c:v>
                </c:pt>
                <c:pt idx="2706">
                  <c:v>1.3136283333333334</c:v>
                </c:pt>
                <c:pt idx="2707">
                  <c:v>1.3141913888888888</c:v>
                </c:pt>
                <c:pt idx="2708">
                  <c:v>1.3147544444444439</c:v>
                </c:pt>
                <c:pt idx="2709">
                  <c:v>1.3153175000000001</c:v>
                </c:pt>
                <c:pt idx="2710">
                  <c:v>1.3158805555555557</c:v>
                </c:pt>
                <c:pt idx="2711">
                  <c:v>1.3164436111111113</c:v>
                </c:pt>
                <c:pt idx="2712">
                  <c:v>1.3170066666666667</c:v>
                </c:pt>
                <c:pt idx="2713">
                  <c:v>1.3175697222222218</c:v>
                </c:pt>
                <c:pt idx="2714">
                  <c:v>1.318132777777778</c:v>
                </c:pt>
                <c:pt idx="2715">
                  <c:v>1.3186958333333341</c:v>
                </c:pt>
                <c:pt idx="2716">
                  <c:v>1.3192588888888901</c:v>
                </c:pt>
                <c:pt idx="2717">
                  <c:v>1.3198219444444399</c:v>
                </c:pt>
                <c:pt idx="2718">
                  <c:v>1.3203850000000001</c:v>
                </c:pt>
                <c:pt idx="2719">
                  <c:v>1.3209480555555555</c:v>
                </c:pt>
                <c:pt idx="2720">
                  <c:v>1.3215111111111111</c:v>
                </c:pt>
                <c:pt idx="2721">
                  <c:v>1.3220741666666713</c:v>
                </c:pt>
                <c:pt idx="2722">
                  <c:v>1.322637222222222</c:v>
                </c:pt>
                <c:pt idx="2723">
                  <c:v>1.3232002777777776</c:v>
                </c:pt>
                <c:pt idx="2724">
                  <c:v>1.3237633333333332</c:v>
                </c:pt>
                <c:pt idx="2725">
                  <c:v>1.324326388888889</c:v>
                </c:pt>
                <c:pt idx="2726">
                  <c:v>1.3248894444444446</c:v>
                </c:pt>
                <c:pt idx="2727">
                  <c:v>1.3254525000000001</c:v>
                </c:pt>
                <c:pt idx="2728">
                  <c:v>1.3260155555555597</c:v>
                </c:pt>
                <c:pt idx="2729">
                  <c:v>1.3265786111111111</c:v>
                </c:pt>
                <c:pt idx="2730">
                  <c:v>1.3271416666666667</c:v>
                </c:pt>
                <c:pt idx="2731">
                  <c:v>1.3277047222222218</c:v>
                </c:pt>
                <c:pt idx="2732">
                  <c:v>1.328267777777778</c:v>
                </c:pt>
                <c:pt idx="2733">
                  <c:v>1.3288308333333341</c:v>
                </c:pt>
                <c:pt idx="2734">
                  <c:v>1.329393888888889</c:v>
                </c:pt>
                <c:pt idx="2735">
                  <c:v>1.3299569444444446</c:v>
                </c:pt>
                <c:pt idx="2736">
                  <c:v>1.3305199999999999</c:v>
                </c:pt>
                <c:pt idx="2737">
                  <c:v>1.3310830555555557</c:v>
                </c:pt>
                <c:pt idx="2738">
                  <c:v>1.3316461111111111</c:v>
                </c:pt>
                <c:pt idx="2739">
                  <c:v>1.3322091666666713</c:v>
                </c:pt>
                <c:pt idx="2740">
                  <c:v>1.3327722222222222</c:v>
                </c:pt>
                <c:pt idx="2741">
                  <c:v>1.3333352777777778</c:v>
                </c:pt>
                <c:pt idx="2742">
                  <c:v>1.3338983333333334</c:v>
                </c:pt>
                <c:pt idx="2743">
                  <c:v>1.3344613888888888</c:v>
                </c:pt>
                <c:pt idx="2744">
                  <c:v>1.3350244444444395</c:v>
                </c:pt>
                <c:pt idx="2745">
                  <c:v>1.3355874999999999</c:v>
                </c:pt>
                <c:pt idx="2746">
                  <c:v>1.3361505555555597</c:v>
                </c:pt>
                <c:pt idx="2747">
                  <c:v>1.3367136111111111</c:v>
                </c:pt>
                <c:pt idx="2748">
                  <c:v>1.3372766666666667</c:v>
                </c:pt>
                <c:pt idx="2749">
                  <c:v>1.3378397222222218</c:v>
                </c:pt>
                <c:pt idx="2750">
                  <c:v>1.3384027777777781</c:v>
                </c:pt>
                <c:pt idx="2751">
                  <c:v>1.3389658333333341</c:v>
                </c:pt>
                <c:pt idx="2752">
                  <c:v>1.339528888888889</c:v>
                </c:pt>
                <c:pt idx="2753">
                  <c:v>1.3400919444444439</c:v>
                </c:pt>
                <c:pt idx="2754">
                  <c:v>1.3406549999999999</c:v>
                </c:pt>
                <c:pt idx="2755">
                  <c:v>1.3412180555555557</c:v>
                </c:pt>
                <c:pt idx="2756">
                  <c:v>1.3417811111111113</c:v>
                </c:pt>
                <c:pt idx="2757">
                  <c:v>1.3423441666666716</c:v>
                </c:pt>
                <c:pt idx="2758">
                  <c:v>1.3429072222222225</c:v>
                </c:pt>
                <c:pt idx="2759">
                  <c:v>1.3434702777777778</c:v>
                </c:pt>
                <c:pt idx="2760">
                  <c:v>1.3440333333333341</c:v>
                </c:pt>
                <c:pt idx="2761">
                  <c:v>1.3445963888888888</c:v>
                </c:pt>
                <c:pt idx="2762">
                  <c:v>1.3451594444444444</c:v>
                </c:pt>
                <c:pt idx="2763">
                  <c:v>1.3457225000000002</c:v>
                </c:pt>
                <c:pt idx="2764">
                  <c:v>1.3462855555555597</c:v>
                </c:pt>
                <c:pt idx="2765">
                  <c:v>1.3468486111111111</c:v>
                </c:pt>
                <c:pt idx="2766">
                  <c:v>1.3474116666666667</c:v>
                </c:pt>
                <c:pt idx="2767">
                  <c:v>1.3479747222222218</c:v>
                </c:pt>
                <c:pt idx="2768">
                  <c:v>1.3485377777777781</c:v>
                </c:pt>
                <c:pt idx="2769">
                  <c:v>1.3491008333333341</c:v>
                </c:pt>
                <c:pt idx="2770">
                  <c:v>1.3496638888888888</c:v>
                </c:pt>
                <c:pt idx="2771">
                  <c:v>1.3502269444444446</c:v>
                </c:pt>
                <c:pt idx="2772">
                  <c:v>1.3507900000000002</c:v>
                </c:pt>
                <c:pt idx="2773">
                  <c:v>1.3513530555555557</c:v>
                </c:pt>
                <c:pt idx="2774">
                  <c:v>1.3519161111111111</c:v>
                </c:pt>
                <c:pt idx="2775">
                  <c:v>1.3524791666666713</c:v>
                </c:pt>
                <c:pt idx="2776">
                  <c:v>1.3530422222222223</c:v>
                </c:pt>
                <c:pt idx="2777">
                  <c:v>1.3536052777777778</c:v>
                </c:pt>
                <c:pt idx="2778">
                  <c:v>1.3541683333333341</c:v>
                </c:pt>
                <c:pt idx="2779">
                  <c:v>1.354731388888889</c:v>
                </c:pt>
                <c:pt idx="2780">
                  <c:v>1.3552944444444397</c:v>
                </c:pt>
                <c:pt idx="2781">
                  <c:v>1.3558575000000044</c:v>
                </c:pt>
                <c:pt idx="2782">
                  <c:v>1.3564205555555555</c:v>
                </c:pt>
                <c:pt idx="2783">
                  <c:v>1.3569836111111111</c:v>
                </c:pt>
                <c:pt idx="2784">
                  <c:v>1.3575466666666665</c:v>
                </c:pt>
                <c:pt idx="2785">
                  <c:v>1.358109722222222</c:v>
                </c:pt>
                <c:pt idx="2786">
                  <c:v>1.3586727777777781</c:v>
                </c:pt>
                <c:pt idx="2787">
                  <c:v>1.3592358333333341</c:v>
                </c:pt>
                <c:pt idx="2788">
                  <c:v>1.359798888888889</c:v>
                </c:pt>
                <c:pt idx="2789">
                  <c:v>1.3603619444444444</c:v>
                </c:pt>
                <c:pt idx="2790">
                  <c:v>1.3609249999999957</c:v>
                </c:pt>
                <c:pt idx="2791">
                  <c:v>1.3614880555555555</c:v>
                </c:pt>
                <c:pt idx="2792">
                  <c:v>1.3620511111111158</c:v>
                </c:pt>
                <c:pt idx="2793">
                  <c:v>1.3626141666666713</c:v>
                </c:pt>
                <c:pt idx="2794">
                  <c:v>1.3631772222222225</c:v>
                </c:pt>
                <c:pt idx="2795">
                  <c:v>1.3637402777777778</c:v>
                </c:pt>
                <c:pt idx="2796">
                  <c:v>1.3643033333333341</c:v>
                </c:pt>
                <c:pt idx="2797">
                  <c:v>1.364866388888889</c:v>
                </c:pt>
                <c:pt idx="2798">
                  <c:v>1.3654294444444397</c:v>
                </c:pt>
                <c:pt idx="2799">
                  <c:v>1.3659925000000002</c:v>
                </c:pt>
                <c:pt idx="2800">
                  <c:v>1.3665555555555597</c:v>
                </c:pt>
                <c:pt idx="2801">
                  <c:v>1.3671186111111113</c:v>
                </c:pt>
                <c:pt idx="2802">
                  <c:v>1.3676816666666669</c:v>
                </c:pt>
                <c:pt idx="2803">
                  <c:v>1.3682447222222223</c:v>
                </c:pt>
                <c:pt idx="2804">
                  <c:v>1.3688077777777781</c:v>
                </c:pt>
                <c:pt idx="2805">
                  <c:v>1.3693708333333341</c:v>
                </c:pt>
                <c:pt idx="2806">
                  <c:v>1.3699338888888888</c:v>
                </c:pt>
                <c:pt idx="2807">
                  <c:v>1.3704969444444444</c:v>
                </c:pt>
                <c:pt idx="2808">
                  <c:v>1.3710599999999999</c:v>
                </c:pt>
                <c:pt idx="2809">
                  <c:v>1.3716230555555518</c:v>
                </c:pt>
                <c:pt idx="2810">
                  <c:v>1.3721861111111158</c:v>
                </c:pt>
                <c:pt idx="2811">
                  <c:v>1.372749166666672</c:v>
                </c:pt>
                <c:pt idx="2812">
                  <c:v>1.3733122222222223</c:v>
                </c:pt>
                <c:pt idx="2813">
                  <c:v>1.3738752777777778</c:v>
                </c:pt>
                <c:pt idx="2814">
                  <c:v>1.3744383333333341</c:v>
                </c:pt>
                <c:pt idx="2815">
                  <c:v>1.3750013888888888</c:v>
                </c:pt>
                <c:pt idx="2816">
                  <c:v>1.3755644444444395</c:v>
                </c:pt>
                <c:pt idx="2817">
                  <c:v>1.3761275000000044</c:v>
                </c:pt>
                <c:pt idx="2818">
                  <c:v>1.376690555555556</c:v>
                </c:pt>
                <c:pt idx="2819">
                  <c:v>1.3772536111111113</c:v>
                </c:pt>
                <c:pt idx="2820">
                  <c:v>1.3778166666666667</c:v>
                </c:pt>
                <c:pt idx="2821">
                  <c:v>1.3783797222222223</c:v>
                </c:pt>
                <c:pt idx="2822">
                  <c:v>1.3789427777777781</c:v>
                </c:pt>
                <c:pt idx="2823">
                  <c:v>1.3795058333333341</c:v>
                </c:pt>
                <c:pt idx="2824">
                  <c:v>1.3800688888888901</c:v>
                </c:pt>
                <c:pt idx="2825">
                  <c:v>1.3806319444444444</c:v>
                </c:pt>
                <c:pt idx="2826">
                  <c:v>1.381195</c:v>
                </c:pt>
                <c:pt idx="2827">
                  <c:v>1.3817580555555555</c:v>
                </c:pt>
                <c:pt idx="2828">
                  <c:v>1.3823211111111111</c:v>
                </c:pt>
                <c:pt idx="2829">
                  <c:v>1.3828841666666722</c:v>
                </c:pt>
                <c:pt idx="2830">
                  <c:v>1.3834472222222221</c:v>
                </c:pt>
                <c:pt idx="2831">
                  <c:v>1.3840102777777781</c:v>
                </c:pt>
                <c:pt idx="2832">
                  <c:v>1.3845733333333341</c:v>
                </c:pt>
                <c:pt idx="2833">
                  <c:v>1.385136388888889</c:v>
                </c:pt>
                <c:pt idx="2834">
                  <c:v>1.3856994444444404</c:v>
                </c:pt>
                <c:pt idx="2835">
                  <c:v>1.3862625000000044</c:v>
                </c:pt>
                <c:pt idx="2836">
                  <c:v>1.3868255555555555</c:v>
                </c:pt>
                <c:pt idx="2837">
                  <c:v>1.3873886111111111</c:v>
                </c:pt>
                <c:pt idx="2838">
                  <c:v>1.3879516666666667</c:v>
                </c:pt>
                <c:pt idx="2839">
                  <c:v>1.3885147222222223</c:v>
                </c:pt>
                <c:pt idx="2840">
                  <c:v>1.3890777777777781</c:v>
                </c:pt>
                <c:pt idx="2841">
                  <c:v>1.3896408333333341</c:v>
                </c:pt>
                <c:pt idx="2842">
                  <c:v>1.3902038888888901</c:v>
                </c:pt>
                <c:pt idx="2843">
                  <c:v>1.3907669444444446</c:v>
                </c:pt>
                <c:pt idx="2844">
                  <c:v>1.39133</c:v>
                </c:pt>
                <c:pt idx="2845">
                  <c:v>1.3918930555555538</c:v>
                </c:pt>
                <c:pt idx="2846">
                  <c:v>1.3924561111111156</c:v>
                </c:pt>
                <c:pt idx="2847">
                  <c:v>1.3930191666666718</c:v>
                </c:pt>
                <c:pt idx="2848">
                  <c:v>1.3935822222222223</c:v>
                </c:pt>
                <c:pt idx="2849">
                  <c:v>1.3941452777777781</c:v>
                </c:pt>
                <c:pt idx="2850">
                  <c:v>1.3947083333333341</c:v>
                </c:pt>
                <c:pt idx="2851">
                  <c:v>1.3952713888888888</c:v>
                </c:pt>
                <c:pt idx="2852">
                  <c:v>1.3958344444444402</c:v>
                </c:pt>
                <c:pt idx="2853">
                  <c:v>1.3963975000000042</c:v>
                </c:pt>
                <c:pt idx="2854">
                  <c:v>1.3969605555555555</c:v>
                </c:pt>
                <c:pt idx="2855">
                  <c:v>1.3975236111111098</c:v>
                </c:pt>
                <c:pt idx="2856">
                  <c:v>1.3980866666666723</c:v>
                </c:pt>
                <c:pt idx="2857">
                  <c:v>1.3986497222222223</c:v>
                </c:pt>
                <c:pt idx="2858">
                  <c:v>1.3992127777777781</c:v>
                </c:pt>
                <c:pt idx="2859">
                  <c:v>1.3997758333333341</c:v>
                </c:pt>
                <c:pt idx="2860">
                  <c:v>1.400338888888889</c:v>
                </c:pt>
                <c:pt idx="2861">
                  <c:v>1.4009019444444402</c:v>
                </c:pt>
                <c:pt idx="2862">
                  <c:v>1.4014649999999917</c:v>
                </c:pt>
                <c:pt idx="2863">
                  <c:v>1.4020280555555558</c:v>
                </c:pt>
                <c:pt idx="2864">
                  <c:v>1.4025911111111098</c:v>
                </c:pt>
                <c:pt idx="2865">
                  <c:v>1.4031541666666667</c:v>
                </c:pt>
                <c:pt idx="2866">
                  <c:v>1.4037172222222218</c:v>
                </c:pt>
                <c:pt idx="2867">
                  <c:v>1.4042802777777776</c:v>
                </c:pt>
                <c:pt idx="2868">
                  <c:v>1.4048433333333332</c:v>
                </c:pt>
                <c:pt idx="2869">
                  <c:v>1.4054063888888841</c:v>
                </c:pt>
                <c:pt idx="2870">
                  <c:v>1.4059694444444359</c:v>
                </c:pt>
                <c:pt idx="2871">
                  <c:v>1.4065325000000002</c:v>
                </c:pt>
                <c:pt idx="2872">
                  <c:v>1.4070955555555538</c:v>
                </c:pt>
                <c:pt idx="2873">
                  <c:v>1.4076586111111098</c:v>
                </c:pt>
                <c:pt idx="2874">
                  <c:v>1.4082216666666658</c:v>
                </c:pt>
                <c:pt idx="2875">
                  <c:v>1.4087847222222218</c:v>
                </c:pt>
                <c:pt idx="2876">
                  <c:v>1.4093477777777779</c:v>
                </c:pt>
                <c:pt idx="2877">
                  <c:v>1.4099108333333332</c:v>
                </c:pt>
                <c:pt idx="2878">
                  <c:v>1.410473888888889</c:v>
                </c:pt>
                <c:pt idx="2879">
                  <c:v>1.4110369444444404</c:v>
                </c:pt>
                <c:pt idx="2880">
                  <c:v>1.4115999999999922</c:v>
                </c:pt>
                <c:pt idx="2881">
                  <c:v>1.4121630555555558</c:v>
                </c:pt>
                <c:pt idx="2882">
                  <c:v>1.4127261111111098</c:v>
                </c:pt>
                <c:pt idx="2883">
                  <c:v>1.4132891666666667</c:v>
                </c:pt>
                <c:pt idx="2884">
                  <c:v>1.4138522222222218</c:v>
                </c:pt>
                <c:pt idx="2885">
                  <c:v>1.4144152777777779</c:v>
                </c:pt>
                <c:pt idx="2886">
                  <c:v>1.4149783333333334</c:v>
                </c:pt>
                <c:pt idx="2887">
                  <c:v>1.4155413888888841</c:v>
                </c:pt>
                <c:pt idx="2888">
                  <c:v>1.4161044444444402</c:v>
                </c:pt>
                <c:pt idx="2889">
                  <c:v>1.4166675</c:v>
                </c:pt>
                <c:pt idx="2890">
                  <c:v>1.4172305555555538</c:v>
                </c:pt>
                <c:pt idx="2891">
                  <c:v>1.4177936111111047</c:v>
                </c:pt>
                <c:pt idx="2892">
                  <c:v>1.4183566666666665</c:v>
                </c:pt>
                <c:pt idx="2893">
                  <c:v>1.4189197222222218</c:v>
                </c:pt>
                <c:pt idx="2894">
                  <c:v>1.4194827777777779</c:v>
                </c:pt>
                <c:pt idx="2895">
                  <c:v>1.4200458333333341</c:v>
                </c:pt>
                <c:pt idx="2896">
                  <c:v>1.420608888888889</c:v>
                </c:pt>
                <c:pt idx="2897">
                  <c:v>1.4211719444444402</c:v>
                </c:pt>
                <c:pt idx="2898">
                  <c:v>1.4217349999999922</c:v>
                </c:pt>
                <c:pt idx="2899">
                  <c:v>1.4222980555555556</c:v>
                </c:pt>
                <c:pt idx="2900">
                  <c:v>1.4228611111111098</c:v>
                </c:pt>
                <c:pt idx="2901">
                  <c:v>1.4234241666666658</c:v>
                </c:pt>
                <c:pt idx="2902">
                  <c:v>1.4239872222222218</c:v>
                </c:pt>
                <c:pt idx="2903">
                  <c:v>1.4245502777777779</c:v>
                </c:pt>
                <c:pt idx="2904">
                  <c:v>1.4251133333333335</c:v>
                </c:pt>
                <c:pt idx="2905">
                  <c:v>1.4256763888888844</c:v>
                </c:pt>
                <c:pt idx="2906">
                  <c:v>1.4262394444444404</c:v>
                </c:pt>
                <c:pt idx="2907">
                  <c:v>1.4268024999999998</c:v>
                </c:pt>
                <c:pt idx="2908">
                  <c:v>1.4273655555555538</c:v>
                </c:pt>
                <c:pt idx="2909">
                  <c:v>1.4279286111111047</c:v>
                </c:pt>
                <c:pt idx="2910">
                  <c:v>1.4284916666666658</c:v>
                </c:pt>
                <c:pt idx="2911">
                  <c:v>1.4290547222222219</c:v>
                </c:pt>
                <c:pt idx="2912">
                  <c:v>1.4296177777777779</c:v>
                </c:pt>
                <c:pt idx="2913">
                  <c:v>1.4301808333333341</c:v>
                </c:pt>
                <c:pt idx="2914">
                  <c:v>1.4307438888888888</c:v>
                </c:pt>
                <c:pt idx="2915">
                  <c:v>1.4313069444444402</c:v>
                </c:pt>
                <c:pt idx="2916">
                  <c:v>1.4318699999999926</c:v>
                </c:pt>
                <c:pt idx="2917">
                  <c:v>1.4324330555555558</c:v>
                </c:pt>
                <c:pt idx="2918">
                  <c:v>1.4329961111111098</c:v>
                </c:pt>
                <c:pt idx="2919">
                  <c:v>1.4335591666666667</c:v>
                </c:pt>
                <c:pt idx="2920">
                  <c:v>1.4341222222222219</c:v>
                </c:pt>
                <c:pt idx="2921">
                  <c:v>1.4346852777777779</c:v>
                </c:pt>
                <c:pt idx="2922">
                  <c:v>1.4352483333333335</c:v>
                </c:pt>
                <c:pt idx="2923">
                  <c:v>1.4358113888888846</c:v>
                </c:pt>
                <c:pt idx="2924">
                  <c:v>1.4363744444444404</c:v>
                </c:pt>
                <c:pt idx="2925">
                  <c:v>1.4369375000000002</c:v>
                </c:pt>
                <c:pt idx="2926">
                  <c:v>1.4375005555555558</c:v>
                </c:pt>
                <c:pt idx="2927">
                  <c:v>1.4380636111111114</c:v>
                </c:pt>
                <c:pt idx="2928">
                  <c:v>1.4386266666666658</c:v>
                </c:pt>
                <c:pt idx="2929">
                  <c:v>1.4391897222222219</c:v>
                </c:pt>
                <c:pt idx="2930">
                  <c:v>1.4397527777777777</c:v>
                </c:pt>
                <c:pt idx="2931">
                  <c:v>1.4403158333333341</c:v>
                </c:pt>
                <c:pt idx="2932">
                  <c:v>1.440878888888889</c:v>
                </c:pt>
                <c:pt idx="2933">
                  <c:v>1.4414419444444402</c:v>
                </c:pt>
                <c:pt idx="2934">
                  <c:v>1.442005</c:v>
                </c:pt>
                <c:pt idx="2935">
                  <c:v>1.4425680555555556</c:v>
                </c:pt>
                <c:pt idx="2936">
                  <c:v>1.4431311111111098</c:v>
                </c:pt>
                <c:pt idx="2937">
                  <c:v>1.4436941666666658</c:v>
                </c:pt>
                <c:pt idx="2938">
                  <c:v>1.4442572222222221</c:v>
                </c:pt>
                <c:pt idx="2939">
                  <c:v>1.444820277777773</c:v>
                </c:pt>
                <c:pt idx="2940">
                  <c:v>1.4453833333333335</c:v>
                </c:pt>
                <c:pt idx="2941">
                  <c:v>1.4459463888888848</c:v>
                </c:pt>
                <c:pt idx="2942">
                  <c:v>1.4465094444444404</c:v>
                </c:pt>
                <c:pt idx="2943">
                  <c:v>1.4470725000000002</c:v>
                </c:pt>
                <c:pt idx="2944">
                  <c:v>1.4476355555555556</c:v>
                </c:pt>
                <c:pt idx="2945">
                  <c:v>1.4481986111111098</c:v>
                </c:pt>
                <c:pt idx="2946">
                  <c:v>1.4487616666666658</c:v>
                </c:pt>
                <c:pt idx="2947">
                  <c:v>1.449324722222217</c:v>
                </c:pt>
                <c:pt idx="2948">
                  <c:v>1.4498877777777779</c:v>
                </c:pt>
                <c:pt idx="2949">
                  <c:v>1.4504508333333341</c:v>
                </c:pt>
                <c:pt idx="2950">
                  <c:v>1.4510138888888888</c:v>
                </c:pt>
                <c:pt idx="2951">
                  <c:v>1.4515769444444402</c:v>
                </c:pt>
                <c:pt idx="2952">
                  <c:v>1.45214</c:v>
                </c:pt>
                <c:pt idx="2953">
                  <c:v>1.4527030555555556</c:v>
                </c:pt>
                <c:pt idx="2954">
                  <c:v>1.4532661111111098</c:v>
                </c:pt>
                <c:pt idx="2955">
                  <c:v>1.4538291666666658</c:v>
                </c:pt>
                <c:pt idx="2956">
                  <c:v>1.4543922222222219</c:v>
                </c:pt>
                <c:pt idx="2957">
                  <c:v>1.4549552777777779</c:v>
                </c:pt>
                <c:pt idx="2958">
                  <c:v>1.4555183333333335</c:v>
                </c:pt>
                <c:pt idx="2959">
                  <c:v>1.4560813888888888</c:v>
                </c:pt>
                <c:pt idx="2960">
                  <c:v>1.4566444444444402</c:v>
                </c:pt>
                <c:pt idx="2961">
                  <c:v>1.4572075</c:v>
                </c:pt>
                <c:pt idx="2962">
                  <c:v>1.4577705555555556</c:v>
                </c:pt>
                <c:pt idx="2963">
                  <c:v>1.4583336111111114</c:v>
                </c:pt>
                <c:pt idx="2964">
                  <c:v>1.4588966666666658</c:v>
                </c:pt>
                <c:pt idx="2965">
                  <c:v>1.4594597222222219</c:v>
                </c:pt>
                <c:pt idx="2966">
                  <c:v>1.4600227777777779</c:v>
                </c:pt>
                <c:pt idx="2967">
                  <c:v>1.4605858333333341</c:v>
                </c:pt>
                <c:pt idx="2968">
                  <c:v>1.4611488888888891</c:v>
                </c:pt>
                <c:pt idx="2969">
                  <c:v>1.46171194444444</c:v>
                </c:pt>
                <c:pt idx="2970">
                  <c:v>1.4622749999999998</c:v>
                </c:pt>
                <c:pt idx="2971">
                  <c:v>1.4628380555555556</c:v>
                </c:pt>
                <c:pt idx="2972">
                  <c:v>1.4634011111111112</c:v>
                </c:pt>
                <c:pt idx="2973">
                  <c:v>1.4639641666666658</c:v>
                </c:pt>
                <c:pt idx="2974">
                  <c:v>1.4645272222222219</c:v>
                </c:pt>
                <c:pt idx="2975">
                  <c:v>1.465090277777773</c:v>
                </c:pt>
                <c:pt idx="2976">
                  <c:v>1.4656533333333333</c:v>
                </c:pt>
                <c:pt idx="2977">
                  <c:v>1.4662163888888888</c:v>
                </c:pt>
                <c:pt idx="2978">
                  <c:v>1.4667794444444404</c:v>
                </c:pt>
                <c:pt idx="2979">
                  <c:v>1.4673425000000002</c:v>
                </c:pt>
                <c:pt idx="2980">
                  <c:v>1.4679055555555556</c:v>
                </c:pt>
                <c:pt idx="2981">
                  <c:v>1.4684686111111112</c:v>
                </c:pt>
                <c:pt idx="2982">
                  <c:v>1.4690316666666658</c:v>
                </c:pt>
                <c:pt idx="2983">
                  <c:v>1.469594722222217</c:v>
                </c:pt>
                <c:pt idx="2984">
                  <c:v>1.4701577777777781</c:v>
                </c:pt>
                <c:pt idx="2985">
                  <c:v>1.4707208333333333</c:v>
                </c:pt>
                <c:pt idx="2986">
                  <c:v>1.4712838888888891</c:v>
                </c:pt>
                <c:pt idx="2987">
                  <c:v>1.4718469444444418</c:v>
                </c:pt>
                <c:pt idx="2988">
                  <c:v>1.4724100000000002</c:v>
                </c:pt>
                <c:pt idx="2989">
                  <c:v>1.4729730555555558</c:v>
                </c:pt>
                <c:pt idx="2990">
                  <c:v>1.4735361111111098</c:v>
                </c:pt>
                <c:pt idx="2991">
                  <c:v>1.4740991666666665</c:v>
                </c:pt>
                <c:pt idx="2992">
                  <c:v>1.4746622222222219</c:v>
                </c:pt>
                <c:pt idx="2993">
                  <c:v>1.475225277777773</c:v>
                </c:pt>
                <c:pt idx="2994">
                  <c:v>1.4757883333333335</c:v>
                </c:pt>
                <c:pt idx="2995">
                  <c:v>1.4763513888888888</c:v>
                </c:pt>
                <c:pt idx="2996">
                  <c:v>1.4769144444444438</c:v>
                </c:pt>
                <c:pt idx="2997">
                  <c:v>1.4774775</c:v>
                </c:pt>
                <c:pt idx="2998">
                  <c:v>1.478040555555556</c:v>
                </c:pt>
                <c:pt idx="2999">
                  <c:v>1.4786036111111112</c:v>
                </c:pt>
                <c:pt idx="3000">
                  <c:v>1.4791666666666659</c:v>
                </c:pt>
                <c:pt idx="3001">
                  <c:v>1.479729722222217</c:v>
                </c:pt>
                <c:pt idx="3002">
                  <c:v>1.4802927777777779</c:v>
                </c:pt>
                <c:pt idx="3003">
                  <c:v>1.4808558333333341</c:v>
                </c:pt>
                <c:pt idx="3004">
                  <c:v>1.4814188888888891</c:v>
                </c:pt>
                <c:pt idx="3005">
                  <c:v>1.4819819444444438</c:v>
                </c:pt>
                <c:pt idx="3006">
                  <c:v>1.482545</c:v>
                </c:pt>
                <c:pt idx="3007">
                  <c:v>1.4831080555555556</c:v>
                </c:pt>
                <c:pt idx="3008">
                  <c:v>1.4836711111111112</c:v>
                </c:pt>
                <c:pt idx="3009">
                  <c:v>1.4842341666666681</c:v>
                </c:pt>
                <c:pt idx="3010">
                  <c:v>1.4847972222222219</c:v>
                </c:pt>
                <c:pt idx="3011">
                  <c:v>1.485360277777773</c:v>
                </c:pt>
                <c:pt idx="3012">
                  <c:v>1.485923333333329</c:v>
                </c:pt>
                <c:pt idx="3013">
                  <c:v>1.4864863888888888</c:v>
                </c:pt>
                <c:pt idx="3014">
                  <c:v>1.4870494444444438</c:v>
                </c:pt>
                <c:pt idx="3015">
                  <c:v>1.4876124999999998</c:v>
                </c:pt>
                <c:pt idx="3016">
                  <c:v>1.488175555555556</c:v>
                </c:pt>
                <c:pt idx="3017">
                  <c:v>1.4887386111111112</c:v>
                </c:pt>
                <c:pt idx="3018">
                  <c:v>1.4893016666666659</c:v>
                </c:pt>
                <c:pt idx="3019">
                  <c:v>1.4898647222222172</c:v>
                </c:pt>
                <c:pt idx="3020">
                  <c:v>1.4904277777777779</c:v>
                </c:pt>
                <c:pt idx="3021">
                  <c:v>1.4909908333333333</c:v>
                </c:pt>
                <c:pt idx="3022">
                  <c:v>1.4915538888888888</c:v>
                </c:pt>
                <c:pt idx="3023">
                  <c:v>1.4921169444444444</c:v>
                </c:pt>
                <c:pt idx="3024">
                  <c:v>1.4926800000000002</c:v>
                </c:pt>
                <c:pt idx="3025">
                  <c:v>1.4932430555555558</c:v>
                </c:pt>
                <c:pt idx="3026">
                  <c:v>1.4938061111111112</c:v>
                </c:pt>
                <c:pt idx="3027">
                  <c:v>1.4943691666666667</c:v>
                </c:pt>
                <c:pt idx="3028">
                  <c:v>1.4949322222222219</c:v>
                </c:pt>
                <c:pt idx="3029">
                  <c:v>1.4954952777777732</c:v>
                </c:pt>
                <c:pt idx="3030">
                  <c:v>1.4960583333333377</c:v>
                </c:pt>
                <c:pt idx="3031">
                  <c:v>1.4966213888888846</c:v>
                </c:pt>
                <c:pt idx="3032">
                  <c:v>1.4971844444444438</c:v>
                </c:pt>
                <c:pt idx="3033">
                  <c:v>1.4977475</c:v>
                </c:pt>
                <c:pt idx="3034">
                  <c:v>1.498310555555556</c:v>
                </c:pt>
                <c:pt idx="3035">
                  <c:v>1.4988736111111112</c:v>
                </c:pt>
                <c:pt idx="3036">
                  <c:v>1.4994366666666659</c:v>
                </c:pt>
                <c:pt idx="3037">
                  <c:v>1.4999997222222172</c:v>
                </c:pt>
                <c:pt idx="3038">
                  <c:v>1.5005627777777777</c:v>
                </c:pt>
                <c:pt idx="3039">
                  <c:v>1.5011258333333333</c:v>
                </c:pt>
                <c:pt idx="3040">
                  <c:v>1.5016888888888891</c:v>
                </c:pt>
                <c:pt idx="3041">
                  <c:v>1.5022519444444444</c:v>
                </c:pt>
                <c:pt idx="3042">
                  <c:v>1.502815</c:v>
                </c:pt>
                <c:pt idx="3043">
                  <c:v>1.5033780555555556</c:v>
                </c:pt>
                <c:pt idx="3044">
                  <c:v>1.5039411111111112</c:v>
                </c:pt>
                <c:pt idx="3045">
                  <c:v>1.5045041666666681</c:v>
                </c:pt>
                <c:pt idx="3046">
                  <c:v>1.5050672222222219</c:v>
                </c:pt>
                <c:pt idx="3047">
                  <c:v>1.5056302777777733</c:v>
                </c:pt>
                <c:pt idx="3048">
                  <c:v>1.5061933333333335</c:v>
                </c:pt>
                <c:pt idx="3049">
                  <c:v>1.5067563888888891</c:v>
                </c:pt>
                <c:pt idx="3050">
                  <c:v>1.5073194444444438</c:v>
                </c:pt>
                <c:pt idx="3051">
                  <c:v>1.5078825000000002</c:v>
                </c:pt>
                <c:pt idx="3052">
                  <c:v>1.508445555555556</c:v>
                </c:pt>
                <c:pt idx="3053">
                  <c:v>1.509008611111111</c:v>
                </c:pt>
                <c:pt idx="3054">
                  <c:v>1.5095716666666659</c:v>
                </c:pt>
                <c:pt idx="3055">
                  <c:v>1.5101347222222219</c:v>
                </c:pt>
                <c:pt idx="3056">
                  <c:v>1.5106977777777779</c:v>
                </c:pt>
                <c:pt idx="3057">
                  <c:v>1.5112608333333333</c:v>
                </c:pt>
                <c:pt idx="3058">
                  <c:v>1.5118238888888846</c:v>
                </c:pt>
                <c:pt idx="3059">
                  <c:v>1.5123869444444444</c:v>
                </c:pt>
                <c:pt idx="3060">
                  <c:v>1.51295</c:v>
                </c:pt>
                <c:pt idx="3061">
                  <c:v>1.5135130555555556</c:v>
                </c:pt>
                <c:pt idx="3062">
                  <c:v>1.5140761111111121</c:v>
                </c:pt>
                <c:pt idx="3063">
                  <c:v>1.5146391666666681</c:v>
                </c:pt>
                <c:pt idx="3064">
                  <c:v>1.5152022222222219</c:v>
                </c:pt>
                <c:pt idx="3065">
                  <c:v>1.5157652777777733</c:v>
                </c:pt>
                <c:pt idx="3066">
                  <c:v>1.5163283333333335</c:v>
                </c:pt>
                <c:pt idx="3067">
                  <c:v>1.5168913888888846</c:v>
                </c:pt>
                <c:pt idx="3068">
                  <c:v>1.5174544444444438</c:v>
                </c:pt>
                <c:pt idx="3069">
                  <c:v>1.5180175000000051</c:v>
                </c:pt>
                <c:pt idx="3070">
                  <c:v>1.518580555555556</c:v>
                </c:pt>
                <c:pt idx="3071">
                  <c:v>1.5191436111111114</c:v>
                </c:pt>
                <c:pt idx="3072">
                  <c:v>1.5197066666666668</c:v>
                </c:pt>
                <c:pt idx="3073">
                  <c:v>1.5202697222222219</c:v>
                </c:pt>
                <c:pt idx="3074">
                  <c:v>1.5208327777777777</c:v>
                </c:pt>
                <c:pt idx="3075">
                  <c:v>1.5213958333333333</c:v>
                </c:pt>
                <c:pt idx="3076">
                  <c:v>1.5219588888888889</c:v>
                </c:pt>
                <c:pt idx="3077">
                  <c:v>1.5225219444444438</c:v>
                </c:pt>
                <c:pt idx="3078">
                  <c:v>1.523085</c:v>
                </c:pt>
                <c:pt idx="3079">
                  <c:v>1.5236480555555556</c:v>
                </c:pt>
                <c:pt idx="3080">
                  <c:v>1.5242111111111121</c:v>
                </c:pt>
                <c:pt idx="3081">
                  <c:v>1.5247741666666681</c:v>
                </c:pt>
                <c:pt idx="3082">
                  <c:v>1.5253372222222219</c:v>
                </c:pt>
                <c:pt idx="3083">
                  <c:v>1.525900277777773</c:v>
                </c:pt>
                <c:pt idx="3084">
                  <c:v>1.5264633333333333</c:v>
                </c:pt>
                <c:pt idx="3085">
                  <c:v>1.5270263888888878</c:v>
                </c:pt>
                <c:pt idx="3086">
                  <c:v>1.5275894444444438</c:v>
                </c:pt>
                <c:pt idx="3087">
                  <c:v>1.5281525000000054</c:v>
                </c:pt>
                <c:pt idx="3088">
                  <c:v>1.528715555555556</c:v>
                </c:pt>
                <c:pt idx="3089">
                  <c:v>1.5292786111111112</c:v>
                </c:pt>
                <c:pt idx="3090">
                  <c:v>1.5298416666666668</c:v>
                </c:pt>
                <c:pt idx="3091">
                  <c:v>1.5304047222222219</c:v>
                </c:pt>
                <c:pt idx="3092">
                  <c:v>1.5309677777777779</c:v>
                </c:pt>
                <c:pt idx="3093">
                  <c:v>1.5315308333333335</c:v>
                </c:pt>
                <c:pt idx="3094">
                  <c:v>1.5320938888888889</c:v>
                </c:pt>
                <c:pt idx="3095">
                  <c:v>1.5326569444444444</c:v>
                </c:pt>
                <c:pt idx="3096">
                  <c:v>1.5332199999999998</c:v>
                </c:pt>
                <c:pt idx="3097">
                  <c:v>1.5337830555555556</c:v>
                </c:pt>
                <c:pt idx="3098">
                  <c:v>1.5343461111111121</c:v>
                </c:pt>
                <c:pt idx="3099">
                  <c:v>1.5349091666666665</c:v>
                </c:pt>
                <c:pt idx="3100">
                  <c:v>1.5354722222222219</c:v>
                </c:pt>
                <c:pt idx="3101">
                  <c:v>1.5360352777777779</c:v>
                </c:pt>
                <c:pt idx="3102">
                  <c:v>1.5365983333333335</c:v>
                </c:pt>
                <c:pt idx="3103">
                  <c:v>1.5371613888888878</c:v>
                </c:pt>
                <c:pt idx="3104">
                  <c:v>1.5377244444444369</c:v>
                </c:pt>
                <c:pt idx="3105">
                  <c:v>1.5382875000000051</c:v>
                </c:pt>
                <c:pt idx="3106">
                  <c:v>1.5388505555555561</c:v>
                </c:pt>
                <c:pt idx="3107">
                  <c:v>1.5394136111111112</c:v>
                </c:pt>
                <c:pt idx="3108">
                  <c:v>1.5399766666666659</c:v>
                </c:pt>
                <c:pt idx="3109">
                  <c:v>1.5405397222222224</c:v>
                </c:pt>
                <c:pt idx="3110">
                  <c:v>1.5411027777777779</c:v>
                </c:pt>
                <c:pt idx="3111">
                  <c:v>1.5416658333333335</c:v>
                </c:pt>
                <c:pt idx="3112">
                  <c:v>1.5422288888888891</c:v>
                </c:pt>
                <c:pt idx="3113">
                  <c:v>1.5427919444444438</c:v>
                </c:pt>
                <c:pt idx="3114">
                  <c:v>1.543355</c:v>
                </c:pt>
                <c:pt idx="3115">
                  <c:v>1.5439180555555554</c:v>
                </c:pt>
                <c:pt idx="3116">
                  <c:v>1.5444811111111121</c:v>
                </c:pt>
                <c:pt idx="3117">
                  <c:v>1.5450441666666681</c:v>
                </c:pt>
                <c:pt idx="3118">
                  <c:v>1.5456072222222219</c:v>
                </c:pt>
                <c:pt idx="3119">
                  <c:v>1.5461702777777777</c:v>
                </c:pt>
                <c:pt idx="3120">
                  <c:v>1.5467333333333333</c:v>
                </c:pt>
                <c:pt idx="3121">
                  <c:v>1.5472963888888878</c:v>
                </c:pt>
                <c:pt idx="3122">
                  <c:v>1.5478594444444438</c:v>
                </c:pt>
                <c:pt idx="3123">
                  <c:v>1.5484224999999998</c:v>
                </c:pt>
                <c:pt idx="3124">
                  <c:v>1.5489855555555561</c:v>
                </c:pt>
                <c:pt idx="3125">
                  <c:v>1.5495486111111112</c:v>
                </c:pt>
                <c:pt idx="3126">
                  <c:v>1.5501116666666681</c:v>
                </c:pt>
                <c:pt idx="3127">
                  <c:v>1.5506747222222224</c:v>
                </c:pt>
                <c:pt idx="3128">
                  <c:v>1.5512377777777779</c:v>
                </c:pt>
                <c:pt idx="3129">
                  <c:v>1.5518008333333333</c:v>
                </c:pt>
                <c:pt idx="3130">
                  <c:v>1.5523638888888889</c:v>
                </c:pt>
                <c:pt idx="3131">
                  <c:v>1.5529269444444438</c:v>
                </c:pt>
                <c:pt idx="3132">
                  <c:v>1.5534899999999998</c:v>
                </c:pt>
                <c:pt idx="3133">
                  <c:v>1.5540530555555561</c:v>
                </c:pt>
                <c:pt idx="3134">
                  <c:v>1.5546161111111121</c:v>
                </c:pt>
                <c:pt idx="3135">
                  <c:v>1.5551791666666681</c:v>
                </c:pt>
                <c:pt idx="3136">
                  <c:v>1.5557422222222219</c:v>
                </c:pt>
                <c:pt idx="3137">
                  <c:v>1.5563052777777777</c:v>
                </c:pt>
                <c:pt idx="3138">
                  <c:v>1.5568683333333333</c:v>
                </c:pt>
                <c:pt idx="3139">
                  <c:v>1.5574313888888878</c:v>
                </c:pt>
                <c:pt idx="3140">
                  <c:v>1.5579944444444376</c:v>
                </c:pt>
                <c:pt idx="3141">
                  <c:v>1.5585575000000051</c:v>
                </c:pt>
                <c:pt idx="3142">
                  <c:v>1.5591205555555556</c:v>
                </c:pt>
                <c:pt idx="3143">
                  <c:v>1.5596836111111112</c:v>
                </c:pt>
                <c:pt idx="3144">
                  <c:v>1.5602466666666681</c:v>
                </c:pt>
                <c:pt idx="3145">
                  <c:v>1.5608097222222219</c:v>
                </c:pt>
                <c:pt idx="3146">
                  <c:v>1.5613727777777777</c:v>
                </c:pt>
                <c:pt idx="3147">
                  <c:v>1.5619358333333335</c:v>
                </c:pt>
                <c:pt idx="3148">
                  <c:v>1.5624988888888891</c:v>
                </c:pt>
                <c:pt idx="3149">
                  <c:v>1.5630619444444438</c:v>
                </c:pt>
                <c:pt idx="3150">
                  <c:v>1.563624999999994</c:v>
                </c:pt>
                <c:pt idx="3151">
                  <c:v>1.5641880555555561</c:v>
                </c:pt>
                <c:pt idx="3152">
                  <c:v>1.5647511111111121</c:v>
                </c:pt>
                <c:pt idx="3153">
                  <c:v>1.5653141666666681</c:v>
                </c:pt>
                <c:pt idx="3154">
                  <c:v>1.5658772222222219</c:v>
                </c:pt>
                <c:pt idx="3155">
                  <c:v>1.5664402777777779</c:v>
                </c:pt>
                <c:pt idx="3156">
                  <c:v>1.5670033333333335</c:v>
                </c:pt>
                <c:pt idx="3157">
                  <c:v>1.5675663888888878</c:v>
                </c:pt>
                <c:pt idx="3158">
                  <c:v>1.5681294444444438</c:v>
                </c:pt>
                <c:pt idx="3159">
                  <c:v>1.5686924999999998</c:v>
                </c:pt>
                <c:pt idx="3160">
                  <c:v>1.5692555555555561</c:v>
                </c:pt>
                <c:pt idx="3161">
                  <c:v>1.569818611111111</c:v>
                </c:pt>
                <c:pt idx="3162">
                  <c:v>1.5703816666666681</c:v>
                </c:pt>
                <c:pt idx="3163">
                  <c:v>1.5709447222222224</c:v>
                </c:pt>
                <c:pt idx="3164">
                  <c:v>1.5715077777777779</c:v>
                </c:pt>
                <c:pt idx="3165">
                  <c:v>1.5720708333333377</c:v>
                </c:pt>
                <c:pt idx="3166">
                  <c:v>1.5726338888888889</c:v>
                </c:pt>
                <c:pt idx="3167">
                  <c:v>1.5731969444444438</c:v>
                </c:pt>
                <c:pt idx="3168">
                  <c:v>1.5737599999999998</c:v>
                </c:pt>
                <c:pt idx="3169">
                  <c:v>1.5743230555555556</c:v>
                </c:pt>
                <c:pt idx="3170">
                  <c:v>1.5748861111111121</c:v>
                </c:pt>
                <c:pt idx="3171">
                  <c:v>1.5754491666666681</c:v>
                </c:pt>
                <c:pt idx="3172">
                  <c:v>1.5760122222222241</c:v>
                </c:pt>
                <c:pt idx="3173">
                  <c:v>1.576575277777778</c:v>
                </c:pt>
                <c:pt idx="3174">
                  <c:v>1.5771383333333335</c:v>
                </c:pt>
                <c:pt idx="3175">
                  <c:v>1.5777013888888878</c:v>
                </c:pt>
                <c:pt idx="3176">
                  <c:v>1.5782644444444438</c:v>
                </c:pt>
                <c:pt idx="3177">
                  <c:v>1.5788275000000001</c:v>
                </c:pt>
                <c:pt idx="3178">
                  <c:v>1.5793905555555556</c:v>
                </c:pt>
                <c:pt idx="3179">
                  <c:v>1.5799536111111112</c:v>
                </c:pt>
                <c:pt idx="3180">
                  <c:v>1.5805166666666681</c:v>
                </c:pt>
                <c:pt idx="3181">
                  <c:v>1.5810797222222222</c:v>
                </c:pt>
                <c:pt idx="3182">
                  <c:v>1.5816427777777777</c:v>
                </c:pt>
                <c:pt idx="3183">
                  <c:v>1.5822058333333382</c:v>
                </c:pt>
                <c:pt idx="3184">
                  <c:v>1.5827688888888889</c:v>
                </c:pt>
                <c:pt idx="3185">
                  <c:v>1.5833319444444438</c:v>
                </c:pt>
                <c:pt idx="3186">
                  <c:v>1.5838949999999941</c:v>
                </c:pt>
                <c:pt idx="3187">
                  <c:v>1.5844580555555561</c:v>
                </c:pt>
                <c:pt idx="3188">
                  <c:v>1.5850211111111112</c:v>
                </c:pt>
                <c:pt idx="3189">
                  <c:v>1.5855841666666681</c:v>
                </c:pt>
                <c:pt idx="3190">
                  <c:v>1.5861472222222261</c:v>
                </c:pt>
                <c:pt idx="3191">
                  <c:v>1.5867102777777777</c:v>
                </c:pt>
                <c:pt idx="3192">
                  <c:v>1.5872733333333333</c:v>
                </c:pt>
                <c:pt idx="3193">
                  <c:v>1.5878363888888878</c:v>
                </c:pt>
                <c:pt idx="3194">
                  <c:v>1.5883994444444438</c:v>
                </c:pt>
                <c:pt idx="3195">
                  <c:v>1.5889625000000003</c:v>
                </c:pt>
                <c:pt idx="3196">
                  <c:v>1.5895255555555556</c:v>
                </c:pt>
                <c:pt idx="3197">
                  <c:v>1.5900886111111121</c:v>
                </c:pt>
                <c:pt idx="3198">
                  <c:v>1.5906516666666681</c:v>
                </c:pt>
                <c:pt idx="3199">
                  <c:v>1.5912147222222222</c:v>
                </c:pt>
                <c:pt idx="3200">
                  <c:v>1.5917777777777775</c:v>
                </c:pt>
                <c:pt idx="3201">
                  <c:v>1.5923408333333382</c:v>
                </c:pt>
                <c:pt idx="3202">
                  <c:v>1.5929038888888889</c:v>
                </c:pt>
                <c:pt idx="3203">
                  <c:v>1.5934669444444438</c:v>
                </c:pt>
                <c:pt idx="3204">
                  <c:v>1.5940300000000001</c:v>
                </c:pt>
                <c:pt idx="3205">
                  <c:v>1.5945930555555556</c:v>
                </c:pt>
                <c:pt idx="3206">
                  <c:v>1.5951561111111121</c:v>
                </c:pt>
                <c:pt idx="3207">
                  <c:v>1.5957191666666681</c:v>
                </c:pt>
                <c:pt idx="3208">
                  <c:v>1.5962822222222264</c:v>
                </c:pt>
                <c:pt idx="3209">
                  <c:v>1.596845277777778</c:v>
                </c:pt>
                <c:pt idx="3210">
                  <c:v>1.5974083333333335</c:v>
                </c:pt>
                <c:pt idx="3211">
                  <c:v>1.5979713888888878</c:v>
                </c:pt>
                <c:pt idx="3212">
                  <c:v>1.5985344444444438</c:v>
                </c:pt>
                <c:pt idx="3213">
                  <c:v>1.5990975000000001</c:v>
                </c:pt>
                <c:pt idx="3214">
                  <c:v>1.5996605555555556</c:v>
                </c:pt>
                <c:pt idx="3215">
                  <c:v>1.6002236111111112</c:v>
                </c:pt>
                <c:pt idx="3216">
                  <c:v>1.6007866666666681</c:v>
                </c:pt>
                <c:pt idx="3217">
                  <c:v>1.6013497222222224</c:v>
                </c:pt>
                <c:pt idx="3218">
                  <c:v>1.601912777777778</c:v>
                </c:pt>
                <c:pt idx="3219">
                  <c:v>1.6024758333333382</c:v>
                </c:pt>
                <c:pt idx="3220">
                  <c:v>1.6030388888888889</c:v>
                </c:pt>
                <c:pt idx="3221">
                  <c:v>1.6036019444444438</c:v>
                </c:pt>
                <c:pt idx="3222">
                  <c:v>1.6041649999999998</c:v>
                </c:pt>
                <c:pt idx="3223">
                  <c:v>1.6047280555555554</c:v>
                </c:pt>
                <c:pt idx="3224">
                  <c:v>1.6052911111111112</c:v>
                </c:pt>
                <c:pt idx="3225">
                  <c:v>1.6058541666666681</c:v>
                </c:pt>
                <c:pt idx="3226">
                  <c:v>1.6064172222222264</c:v>
                </c:pt>
                <c:pt idx="3227">
                  <c:v>1.6069802777777777</c:v>
                </c:pt>
                <c:pt idx="3228">
                  <c:v>1.6075433333333333</c:v>
                </c:pt>
                <c:pt idx="3229">
                  <c:v>1.6081063888888889</c:v>
                </c:pt>
                <c:pt idx="3230">
                  <c:v>1.6086694444444438</c:v>
                </c:pt>
                <c:pt idx="3231">
                  <c:v>1.6092324999999998</c:v>
                </c:pt>
                <c:pt idx="3232">
                  <c:v>1.6097955555555556</c:v>
                </c:pt>
                <c:pt idx="3233">
                  <c:v>1.6103586111111121</c:v>
                </c:pt>
                <c:pt idx="3234">
                  <c:v>1.6109216666666668</c:v>
                </c:pt>
                <c:pt idx="3235">
                  <c:v>1.6114847222222224</c:v>
                </c:pt>
                <c:pt idx="3236">
                  <c:v>1.6120477777777822</c:v>
                </c:pt>
                <c:pt idx="3237">
                  <c:v>1.6126108333333382</c:v>
                </c:pt>
                <c:pt idx="3238">
                  <c:v>1.6131738888888889</c:v>
                </c:pt>
                <c:pt idx="3239">
                  <c:v>1.6137369444444438</c:v>
                </c:pt>
                <c:pt idx="3240">
                  <c:v>1.6143000000000001</c:v>
                </c:pt>
                <c:pt idx="3241">
                  <c:v>1.6148630555555556</c:v>
                </c:pt>
                <c:pt idx="3242">
                  <c:v>1.615426111111111</c:v>
                </c:pt>
                <c:pt idx="3243">
                  <c:v>1.6159891666666681</c:v>
                </c:pt>
                <c:pt idx="3244">
                  <c:v>1.6165522222222264</c:v>
                </c:pt>
                <c:pt idx="3245">
                  <c:v>1.6171152777777777</c:v>
                </c:pt>
                <c:pt idx="3246">
                  <c:v>1.6176783333333333</c:v>
                </c:pt>
                <c:pt idx="3247">
                  <c:v>1.6182413888888889</c:v>
                </c:pt>
                <c:pt idx="3248">
                  <c:v>1.6188044444444438</c:v>
                </c:pt>
                <c:pt idx="3249">
                  <c:v>1.6193675000000001</c:v>
                </c:pt>
                <c:pt idx="3250">
                  <c:v>1.6199305555555557</c:v>
                </c:pt>
                <c:pt idx="3251">
                  <c:v>1.6204936111111112</c:v>
                </c:pt>
                <c:pt idx="3252">
                  <c:v>1.6210566666666681</c:v>
                </c:pt>
                <c:pt idx="3253">
                  <c:v>1.6216197222222222</c:v>
                </c:pt>
                <c:pt idx="3254">
                  <c:v>1.6221827777777822</c:v>
                </c:pt>
                <c:pt idx="3255">
                  <c:v>1.6227458333333384</c:v>
                </c:pt>
                <c:pt idx="3256">
                  <c:v>1.6233088888888891</c:v>
                </c:pt>
                <c:pt idx="3257">
                  <c:v>1.6238719444444438</c:v>
                </c:pt>
                <c:pt idx="3258">
                  <c:v>1.6244350000000001</c:v>
                </c:pt>
                <c:pt idx="3259">
                  <c:v>1.6249980555555557</c:v>
                </c:pt>
                <c:pt idx="3260">
                  <c:v>1.6255611111111112</c:v>
                </c:pt>
                <c:pt idx="3261">
                  <c:v>1.6261241666666681</c:v>
                </c:pt>
                <c:pt idx="3262">
                  <c:v>1.6266872222222262</c:v>
                </c:pt>
                <c:pt idx="3263">
                  <c:v>1.627250277777778</c:v>
                </c:pt>
                <c:pt idx="3264">
                  <c:v>1.6278133333333333</c:v>
                </c:pt>
                <c:pt idx="3265">
                  <c:v>1.6283763888888889</c:v>
                </c:pt>
                <c:pt idx="3266">
                  <c:v>1.6289394444444438</c:v>
                </c:pt>
                <c:pt idx="3267">
                  <c:v>1.6295024999999999</c:v>
                </c:pt>
                <c:pt idx="3268">
                  <c:v>1.6300655555555561</c:v>
                </c:pt>
                <c:pt idx="3269">
                  <c:v>1.630628611111111</c:v>
                </c:pt>
                <c:pt idx="3270">
                  <c:v>1.6311916666666668</c:v>
                </c:pt>
                <c:pt idx="3271">
                  <c:v>1.6317547222222224</c:v>
                </c:pt>
                <c:pt idx="3272">
                  <c:v>1.6323177777777826</c:v>
                </c:pt>
                <c:pt idx="3273">
                  <c:v>1.6328808333333382</c:v>
                </c:pt>
                <c:pt idx="3274">
                  <c:v>1.6334438888888889</c:v>
                </c:pt>
                <c:pt idx="3275">
                  <c:v>1.6340069444444445</c:v>
                </c:pt>
                <c:pt idx="3276">
                  <c:v>1.6345700000000001</c:v>
                </c:pt>
                <c:pt idx="3277">
                  <c:v>1.6351330555555557</c:v>
                </c:pt>
                <c:pt idx="3278">
                  <c:v>1.6356961111111112</c:v>
                </c:pt>
                <c:pt idx="3279">
                  <c:v>1.6362591666666748</c:v>
                </c:pt>
                <c:pt idx="3280">
                  <c:v>1.6368222222222224</c:v>
                </c:pt>
                <c:pt idx="3281">
                  <c:v>1.637385277777778</c:v>
                </c:pt>
                <c:pt idx="3282">
                  <c:v>1.6379483333333333</c:v>
                </c:pt>
                <c:pt idx="3283">
                  <c:v>1.6385113888888887</c:v>
                </c:pt>
                <c:pt idx="3284">
                  <c:v>1.6390744444444438</c:v>
                </c:pt>
                <c:pt idx="3285">
                  <c:v>1.6396374999999999</c:v>
                </c:pt>
                <c:pt idx="3286">
                  <c:v>1.6402005555555561</c:v>
                </c:pt>
                <c:pt idx="3287">
                  <c:v>1.6407636111111112</c:v>
                </c:pt>
                <c:pt idx="3288">
                  <c:v>1.6413266666666666</c:v>
                </c:pt>
                <c:pt idx="3289">
                  <c:v>1.6418897222222222</c:v>
                </c:pt>
                <c:pt idx="3290">
                  <c:v>1.6424527777777826</c:v>
                </c:pt>
                <c:pt idx="3291">
                  <c:v>1.6430158333333382</c:v>
                </c:pt>
                <c:pt idx="3292">
                  <c:v>1.6435788888888889</c:v>
                </c:pt>
                <c:pt idx="3293">
                  <c:v>1.6441419444444445</c:v>
                </c:pt>
                <c:pt idx="3294">
                  <c:v>1.6447050000000001</c:v>
                </c:pt>
                <c:pt idx="3295">
                  <c:v>1.6452680555555557</c:v>
                </c:pt>
                <c:pt idx="3296">
                  <c:v>1.6458311111111112</c:v>
                </c:pt>
                <c:pt idx="3297">
                  <c:v>1.646394166666671</c:v>
                </c:pt>
                <c:pt idx="3298">
                  <c:v>1.6469572222222264</c:v>
                </c:pt>
                <c:pt idx="3299">
                  <c:v>1.6475202777777778</c:v>
                </c:pt>
                <c:pt idx="3300">
                  <c:v>1.6480833333333382</c:v>
                </c:pt>
                <c:pt idx="3301">
                  <c:v>1.6486463888888891</c:v>
                </c:pt>
                <c:pt idx="3302">
                  <c:v>1.6492094444444438</c:v>
                </c:pt>
                <c:pt idx="3303">
                  <c:v>1.6497724999999999</c:v>
                </c:pt>
                <c:pt idx="3304">
                  <c:v>1.6503355555555561</c:v>
                </c:pt>
                <c:pt idx="3305">
                  <c:v>1.650898611111111</c:v>
                </c:pt>
                <c:pt idx="3306">
                  <c:v>1.6514616666666666</c:v>
                </c:pt>
                <c:pt idx="3307">
                  <c:v>1.6520247222222222</c:v>
                </c:pt>
                <c:pt idx="3308">
                  <c:v>1.6525877777777824</c:v>
                </c:pt>
                <c:pt idx="3309">
                  <c:v>1.6531508333333382</c:v>
                </c:pt>
                <c:pt idx="3310">
                  <c:v>1.6537138888888889</c:v>
                </c:pt>
                <c:pt idx="3311">
                  <c:v>1.6542769444444445</c:v>
                </c:pt>
                <c:pt idx="3312">
                  <c:v>1.6548400000000001</c:v>
                </c:pt>
                <c:pt idx="3313">
                  <c:v>1.6554030555555557</c:v>
                </c:pt>
                <c:pt idx="3314">
                  <c:v>1.655966111111111</c:v>
                </c:pt>
                <c:pt idx="3315">
                  <c:v>1.6565291666666708</c:v>
                </c:pt>
                <c:pt idx="3316">
                  <c:v>1.6570922222222224</c:v>
                </c:pt>
                <c:pt idx="3317">
                  <c:v>1.657655277777778</c:v>
                </c:pt>
                <c:pt idx="3318">
                  <c:v>1.6582183333333385</c:v>
                </c:pt>
                <c:pt idx="3319">
                  <c:v>1.6587813888888889</c:v>
                </c:pt>
                <c:pt idx="3320">
                  <c:v>1.6593444444444438</c:v>
                </c:pt>
                <c:pt idx="3321">
                  <c:v>1.6599075000000001</c:v>
                </c:pt>
                <c:pt idx="3322">
                  <c:v>1.6604705555555561</c:v>
                </c:pt>
                <c:pt idx="3323">
                  <c:v>1.661033611111111</c:v>
                </c:pt>
                <c:pt idx="3324">
                  <c:v>1.6615966666666666</c:v>
                </c:pt>
                <c:pt idx="3325">
                  <c:v>1.6621597222222264</c:v>
                </c:pt>
                <c:pt idx="3326">
                  <c:v>1.662722777777778</c:v>
                </c:pt>
                <c:pt idx="3327">
                  <c:v>1.6632858333333387</c:v>
                </c:pt>
                <c:pt idx="3328">
                  <c:v>1.6638488888888889</c:v>
                </c:pt>
                <c:pt idx="3329">
                  <c:v>1.6644119444444443</c:v>
                </c:pt>
                <c:pt idx="3330">
                  <c:v>1.6649749999999999</c:v>
                </c:pt>
                <c:pt idx="3331">
                  <c:v>1.6655380555555555</c:v>
                </c:pt>
                <c:pt idx="3332">
                  <c:v>1.6661011111111121</c:v>
                </c:pt>
                <c:pt idx="3333">
                  <c:v>1.6666641666666711</c:v>
                </c:pt>
                <c:pt idx="3334">
                  <c:v>1.6672272222222222</c:v>
                </c:pt>
                <c:pt idx="3335">
                  <c:v>1.6677902777777778</c:v>
                </c:pt>
                <c:pt idx="3336">
                  <c:v>1.6683533333333389</c:v>
                </c:pt>
                <c:pt idx="3337">
                  <c:v>1.6689163888888889</c:v>
                </c:pt>
                <c:pt idx="3338">
                  <c:v>1.6694794444444438</c:v>
                </c:pt>
                <c:pt idx="3339">
                  <c:v>1.6700425000000065</c:v>
                </c:pt>
                <c:pt idx="3340">
                  <c:v>1.6706055555555561</c:v>
                </c:pt>
                <c:pt idx="3341">
                  <c:v>1.6711686111111113</c:v>
                </c:pt>
                <c:pt idx="3342">
                  <c:v>1.6717316666666668</c:v>
                </c:pt>
                <c:pt idx="3343">
                  <c:v>1.6722947222222224</c:v>
                </c:pt>
                <c:pt idx="3344">
                  <c:v>1.6728577777777824</c:v>
                </c:pt>
                <c:pt idx="3345">
                  <c:v>1.6734208333333331</c:v>
                </c:pt>
                <c:pt idx="3346">
                  <c:v>1.6739838888888887</c:v>
                </c:pt>
                <c:pt idx="3347">
                  <c:v>1.6745469444444445</c:v>
                </c:pt>
                <c:pt idx="3348">
                  <c:v>1.6751100000000001</c:v>
                </c:pt>
                <c:pt idx="3349">
                  <c:v>1.6756730555555557</c:v>
                </c:pt>
                <c:pt idx="3350">
                  <c:v>1.6762361111111121</c:v>
                </c:pt>
                <c:pt idx="3351">
                  <c:v>1.6767991666666708</c:v>
                </c:pt>
                <c:pt idx="3352">
                  <c:v>1.6773622222222222</c:v>
                </c:pt>
                <c:pt idx="3353">
                  <c:v>1.6779252777777778</c:v>
                </c:pt>
                <c:pt idx="3354">
                  <c:v>1.6784883333333389</c:v>
                </c:pt>
                <c:pt idx="3355">
                  <c:v>1.6790513888888889</c:v>
                </c:pt>
                <c:pt idx="3356">
                  <c:v>1.6796144444444439</c:v>
                </c:pt>
                <c:pt idx="3357">
                  <c:v>1.6801775000000063</c:v>
                </c:pt>
                <c:pt idx="3358">
                  <c:v>1.6807405555555561</c:v>
                </c:pt>
                <c:pt idx="3359">
                  <c:v>1.6813036111111113</c:v>
                </c:pt>
                <c:pt idx="3360">
                  <c:v>1.6818666666666666</c:v>
                </c:pt>
                <c:pt idx="3361">
                  <c:v>1.6824297222222222</c:v>
                </c:pt>
                <c:pt idx="3362">
                  <c:v>1.682992777777778</c:v>
                </c:pt>
                <c:pt idx="3363">
                  <c:v>1.6835558333333389</c:v>
                </c:pt>
                <c:pt idx="3364">
                  <c:v>1.6841188888888947</c:v>
                </c:pt>
                <c:pt idx="3365">
                  <c:v>1.6846819444444443</c:v>
                </c:pt>
                <c:pt idx="3366">
                  <c:v>1.6852449999999999</c:v>
                </c:pt>
                <c:pt idx="3367">
                  <c:v>1.6858080555555555</c:v>
                </c:pt>
                <c:pt idx="3368">
                  <c:v>1.6863711111111153</c:v>
                </c:pt>
                <c:pt idx="3369">
                  <c:v>1.6869341666666708</c:v>
                </c:pt>
                <c:pt idx="3370">
                  <c:v>1.6874972222222222</c:v>
                </c:pt>
                <c:pt idx="3371">
                  <c:v>1.688060277777778</c:v>
                </c:pt>
                <c:pt idx="3372">
                  <c:v>1.688623333333334</c:v>
                </c:pt>
                <c:pt idx="3373">
                  <c:v>1.6891863888888889</c:v>
                </c:pt>
                <c:pt idx="3374">
                  <c:v>1.6897494444444439</c:v>
                </c:pt>
                <c:pt idx="3375">
                  <c:v>1.6903125000000063</c:v>
                </c:pt>
                <c:pt idx="3376">
                  <c:v>1.6908755555555561</c:v>
                </c:pt>
                <c:pt idx="3377">
                  <c:v>1.691438611111111</c:v>
                </c:pt>
                <c:pt idx="3378">
                  <c:v>1.6920016666666711</c:v>
                </c:pt>
                <c:pt idx="3379">
                  <c:v>1.6925647222222224</c:v>
                </c:pt>
                <c:pt idx="3380">
                  <c:v>1.693127777777778</c:v>
                </c:pt>
                <c:pt idx="3381">
                  <c:v>1.693690833333334</c:v>
                </c:pt>
                <c:pt idx="3382">
                  <c:v>1.6942538888888945</c:v>
                </c:pt>
                <c:pt idx="3383">
                  <c:v>1.6948169444444445</c:v>
                </c:pt>
                <c:pt idx="3384">
                  <c:v>1.6953800000000001</c:v>
                </c:pt>
                <c:pt idx="3385">
                  <c:v>1.6959430555555559</c:v>
                </c:pt>
                <c:pt idx="3386">
                  <c:v>1.6965061111111153</c:v>
                </c:pt>
                <c:pt idx="3387">
                  <c:v>1.6970691666666708</c:v>
                </c:pt>
                <c:pt idx="3388">
                  <c:v>1.6976322222222222</c:v>
                </c:pt>
                <c:pt idx="3389">
                  <c:v>1.698195277777778</c:v>
                </c:pt>
                <c:pt idx="3390">
                  <c:v>1.6987583333333389</c:v>
                </c:pt>
                <c:pt idx="3391">
                  <c:v>1.6993213888888878</c:v>
                </c:pt>
                <c:pt idx="3392">
                  <c:v>1.6998844444444439</c:v>
                </c:pt>
                <c:pt idx="3393">
                  <c:v>1.7004475000000001</c:v>
                </c:pt>
                <c:pt idx="3394">
                  <c:v>1.7010105555555557</c:v>
                </c:pt>
                <c:pt idx="3395">
                  <c:v>1.7015736111111071</c:v>
                </c:pt>
                <c:pt idx="3396">
                  <c:v>1.7021366666666666</c:v>
                </c:pt>
                <c:pt idx="3397">
                  <c:v>1.7026997222222218</c:v>
                </c:pt>
                <c:pt idx="3398">
                  <c:v>1.7032627777777778</c:v>
                </c:pt>
                <c:pt idx="3399">
                  <c:v>1.7038258333333334</c:v>
                </c:pt>
                <c:pt idx="3400">
                  <c:v>1.7043888888888901</c:v>
                </c:pt>
                <c:pt idx="3401">
                  <c:v>1.7049519444444439</c:v>
                </c:pt>
                <c:pt idx="3402">
                  <c:v>1.7055149999999955</c:v>
                </c:pt>
                <c:pt idx="3403">
                  <c:v>1.7060780555555557</c:v>
                </c:pt>
                <c:pt idx="3404">
                  <c:v>1.7066411111111113</c:v>
                </c:pt>
                <c:pt idx="3405">
                  <c:v>1.7072041666666669</c:v>
                </c:pt>
                <c:pt idx="3406">
                  <c:v>1.7077672222222218</c:v>
                </c:pt>
                <c:pt idx="3407">
                  <c:v>1.7083302777777776</c:v>
                </c:pt>
                <c:pt idx="3408">
                  <c:v>1.7088933333333332</c:v>
                </c:pt>
                <c:pt idx="3409">
                  <c:v>1.709456388888889</c:v>
                </c:pt>
                <c:pt idx="3410">
                  <c:v>1.7100194444444439</c:v>
                </c:pt>
                <c:pt idx="3411">
                  <c:v>1.7105824999999999</c:v>
                </c:pt>
                <c:pt idx="3412">
                  <c:v>1.7111455555555555</c:v>
                </c:pt>
                <c:pt idx="3413">
                  <c:v>1.7117086111111068</c:v>
                </c:pt>
                <c:pt idx="3414">
                  <c:v>1.7122716666666666</c:v>
                </c:pt>
                <c:pt idx="3415">
                  <c:v>1.7128347222222218</c:v>
                </c:pt>
                <c:pt idx="3416">
                  <c:v>1.7133977777777778</c:v>
                </c:pt>
                <c:pt idx="3417">
                  <c:v>1.7139608333333334</c:v>
                </c:pt>
                <c:pt idx="3418">
                  <c:v>1.714523888888889</c:v>
                </c:pt>
                <c:pt idx="3419">
                  <c:v>1.7150869444444439</c:v>
                </c:pt>
                <c:pt idx="3420">
                  <c:v>1.7156499999999955</c:v>
                </c:pt>
                <c:pt idx="3421">
                  <c:v>1.7162130555555557</c:v>
                </c:pt>
                <c:pt idx="3422">
                  <c:v>1.7167761111111111</c:v>
                </c:pt>
                <c:pt idx="3423">
                  <c:v>1.7173391666666666</c:v>
                </c:pt>
                <c:pt idx="3424">
                  <c:v>1.7179022222222218</c:v>
                </c:pt>
                <c:pt idx="3425">
                  <c:v>1.7184652777777778</c:v>
                </c:pt>
                <c:pt idx="3426">
                  <c:v>1.7190283333333336</c:v>
                </c:pt>
                <c:pt idx="3427">
                  <c:v>1.7195913888888834</c:v>
                </c:pt>
                <c:pt idx="3428">
                  <c:v>1.7201544444444439</c:v>
                </c:pt>
                <c:pt idx="3429">
                  <c:v>1.7207174999999999</c:v>
                </c:pt>
                <c:pt idx="3430">
                  <c:v>1.7212805555555555</c:v>
                </c:pt>
                <c:pt idx="3431">
                  <c:v>1.7218436111111068</c:v>
                </c:pt>
                <c:pt idx="3432">
                  <c:v>1.7224066666666666</c:v>
                </c:pt>
                <c:pt idx="3433">
                  <c:v>1.7229697222222218</c:v>
                </c:pt>
                <c:pt idx="3434">
                  <c:v>1.7235327777777778</c:v>
                </c:pt>
                <c:pt idx="3435">
                  <c:v>1.724095833333334</c:v>
                </c:pt>
                <c:pt idx="3436">
                  <c:v>1.7246588888888901</c:v>
                </c:pt>
                <c:pt idx="3437">
                  <c:v>1.725221944444439</c:v>
                </c:pt>
                <c:pt idx="3438">
                  <c:v>1.7257849999999952</c:v>
                </c:pt>
                <c:pt idx="3439">
                  <c:v>1.7263480555555557</c:v>
                </c:pt>
                <c:pt idx="3440">
                  <c:v>1.7269111111111113</c:v>
                </c:pt>
                <c:pt idx="3441">
                  <c:v>1.7274741666666669</c:v>
                </c:pt>
                <c:pt idx="3442">
                  <c:v>1.7280372222222222</c:v>
                </c:pt>
                <c:pt idx="3443">
                  <c:v>1.7286002777777778</c:v>
                </c:pt>
                <c:pt idx="3444">
                  <c:v>1.7291633333333334</c:v>
                </c:pt>
                <c:pt idx="3445">
                  <c:v>1.7297263888888834</c:v>
                </c:pt>
                <c:pt idx="3446">
                  <c:v>1.7302894444444439</c:v>
                </c:pt>
                <c:pt idx="3447">
                  <c:v>1.7308525000000003</c:v>
                </c:pt>
                <c:pt idx="3448">
                  <c:v>1.7314155555555555</c:v>
                </c:pt>
                <c:pt idx="3449">
                  <c:v>1.7319786111111068</c:v>
                </c:pt>
                <c:pt idx="3450">
                  <c:v>1.7325416666666666</c:v>
                </c:pt>
                <c:pt idx="3451">
                  <c:v>1.7331047222222218</c:v>
                </c:pt>
                <c:pt idx="3452">
                  <c:v>1.7336677777777776</c:v>
                </c:pt>
                <c:pt idx="3453">
                  <c:v>1.7342308333333341</c:v>
                </c:pt>
                <c:pt idx="3454">
                  <c:v>1.7347938888888879</c:v>
                </c:pt>
                <c:pt idx="3455">
                  <c:v>1.7353569444444439</c:v>
                </c:pt>
                <c:pt idx="3456">
                  <c:v>1.7359199999999952</c:v>
                </c:pt>
                <c:pt idx="3457">
                  <c:v>1.7364830555555557</c:v>
                </c:pt>
                <c:pt idx="3458">
                  <c:v>1.7370461111111111</c:v>
                </c:pt>
                <c:pt idx="3459">
                  <c:v>1.7376091666666666</c:v>
                </c:pt>
                <c:pt idx="3460">
                  <c:v>1.7381722222222222</c:v>
                </c:pt>
                <c:pt idx="3461">
                  <c:v>1.7387352777777778</c:v>
                </c:pt>
                <c:pt idx="3462">
                  <c:v>1.7392983333333336</c:v>
                </c:pt>
                <c:pt idx="3463">
                  <c:v>1.7398613888888834</c:v>
                </c:pt>
                <c:pt idx="3464">
                  <c:v>1.7404244444444397</c:v>
                </c:pt>
                <c:pt idx="3465">
                  <c:v>1.7409875000000001</c:v>
                </c:pt>
                <c:pt idx="3466">
                  <c:v>1.7415505555555557</c:v>
                </c:pt>
                <c:pt idx="3467">
                  <c:v>1.7421136111111113</c:v>
                </c:pt>
                <c:pt idx="3468">
                  <c:v>1.7426766666666667</c:v>
                </c:pt>
                <c:pt idx="3469">
                  <c:v>1.7432397222222218</c:v>
                </c:pt>
                <c:pt idx="3470">
                  <c:v>1.7438027777777778</c:v>
                </c:pt>
                <c:pt idx="3471">
                  <c:v>1.7443658333333341</c:v>
                </c:pt>
                <c:pt idx="3472">
                  <c:v>1.744928888888889</c:v>
                </c:pt>
                <c:pt idx="3473">
                  <c:v>1.7454919444444394</c:v>
                </c:pt>
                <c:pt idx="3474">
                  <c:v>1.7460549999999999</c:v>
                </c:pt>
                <c:pt idx="3475">
                  <c:v>1.7466180555555555</c:v>
                </c:pt>
                <c:pt idx="3476">
                  <c:v>1.7471811111111111</c:v>
                </c:pt>
                <c:pt idx="3477">
                  <c:v>1.7477441666666667</c:v>
                </c:pt>
                <c:pt idx="3478">
                  <c:v>1.7483072222222222</c:v>
                </c:pt>
                <c:pt idx="3479">
                  <c:v>1.7488702777777778</c:v>
                </c:pt>
                <c:pt idx="3480">
                  <c:v>1.7494333333333334</c:v>
                </c:pt>
                <c:pt idx="3481">
                  <c:v>1.7499963888888834</c:v>
                </c:pt>
                <c:pt idx="3482">
                  <c:v>1.7505594444444446</c:v>
                </c:pt>
                <c:pt idx="3483">
                  <c:v>1.7511224999999953</c:v>
                </c:pt>
                <c:pt idx="3484">
                  <c:v>1.7516855555555555</c:v>
                </c:pt>
                <c:pt idx="3485">
                  <c:v>1.7522486111111113</c:v>
                </c:pt>
                <c:pt idx="3486">
                  <c:v>1.7528116666666669</c:v>
                </c:pt>
                <c:pt idx="3487">
                  <c:v>1.7533747222222218</c:v>
                </c:pt>
                <c:pt idx="3488">
                  <c:v>1.7539377777777778</c:v>
                </c:pt>
                <c:pt idx="3489">
                  <c:v>1.7545008333333341</c:v>
                </c:pt>
                <c:pt idx="3490">
                  <c:v>1.7550638888888888</c:v>
                </c:pt>
                <c:pt idx="3491">
                  <c:v>1.7556269444444395</c:v>
                </c:pt>
                <c:pt idx="3492">
                  <c:v>1.7561899999999999</c:v>
                </c:pt>
                <c:pt idx="3493">
                  <c:v>1.7567530555555557</c:v>
                </c:pt>
                <c:pt idx="3494">
                  <c:v>1.7573161111111111</c:v>
                </c:pt>
                <c:pt idx="3495">
                  <c:v>1.7578791666666667</c:v>
                </c:pt>
                <c:pt idx="3496">
                  <c:v>1.7584422222222222</c:v>
                </c:pt>
                <c:pt idx="3497">
                  <c:v>1.7590052777777778</c:v>
                </c:pt>
                <c:pt idx="3498">
                  <c:v>1.7595683333333334</c:v>
                </c:pt>
                <c:pt idx="3499">
                  <c:v>1.7601313888888888</c:v>
                </c:pt>
                <c:pt idx="3500">
                  <c:v>1.7606944444444395</c:v>
                </c:pt>
                <c:pt idx="3501">
                  <c:v>1.7612575000000001</c:v>
                </c:pt>
                <c:pt idx="3502">
                  <c:v>1.7618205555555515</c:v>
                </c:pt>
                <c:pt idx="3503">
                  <c:v>1.7623836111111113</c:v>
                </c:pt>
                <c:pt idx="3504">
                  <c:v>1.7629466666666667</c:v>
                </c:pt>
                <c:pt idx="3505">
                  <c:v>1.7635097222222218</c:v>
                </c:pt>
                <c:pt idx="3506">
                  <c:v>1.764072777777778</c:v>
                </c:pt>
                <c:pt idx="3507">
                  <c:v>1.7646358333333341</c:v>
                </c:pt>
                <c:pt idx="3508">
                  <c:v>1.7651988888888892</c:v>
                </c:pt>
                <c:pt idx="3509">
                  <c:v>1.7657619444444397</c:v>
                </c:pt>
                <c:pt idx="3510">
                  <c:v>1.7663249999999955</c:v>
                </c:pt>
                <c:pt idx="3511">
                  <c:v>1.7668880555555555</c:v>
                </c:pt>
                <c:pt idx="3512">
                  <c:v>1.7674511111111111</c:v>
                </c:pt>
                <c:pt idx="3513">
                  <c:v>1.7680141666666713</c:v>
                </c:pt>
                <c:pt idx="3514">
                  <c:v>1.768577222222222</c:v>
                </c:pt>
                <c:pt idx="3515">
                  <c:v>1.7691402777777776</c:v>
                </c:pt>
                <c:pt idx="3516">
                  <c:v>1.7697033333333334</c:v>
                </c:pt>
                <c:pt idx="3517">
                  <c:v>1.770266388888889</c:v>
                </c:pt>
                <c:pt idx="3518">
                  <c:v>1.7708294444444397</c:v>
                </c:pt>
                <c:pt idx="3519">
                  <c:v>1.7713924999999955</c:v>
                </c:pt>
                <c:pt idx="3520">
                  <c:v>1.7719555555555555</c:v>
                </c:pt>
                <c:pt idx="3521">
                  <c:v>1.7725186111111111</c:v>
                </c:pt>
                <c:pt idx="3522">
                  <c:v>1.7730816666666667</c:v>
                </c:pt>
                <c:pt idx="3523">
                  <c:v>1.7736447222222218</c:v>
                </c:pt>
                <c:pt idx="3524">
                  <c:v>1.7742077777777781</c:v>
                </c:pt>
                <c:pt idx="3525">
                  <c:v>1.7747708333333341</c:v>
                </c:pt>
                <c:pt idx="3526">
                  <c:v>1.775333888888889</c:v>
                </c:pt>
                <c:pt idx="3527">
                  <c:v>1.7758969444444397</c:v>
                </c:pt>
                <c:pt idx="3528">
                  <c:v>1.7764600000000002</c:v>
                </c:pt>
                <c:pt idx="3529">
                  <c:v>1.7770230555555515</c:v>
                </c:pt>
                <c:pt idx="3530">
                  <c:v>1.7775861111111111</c:v>
                </c:pt>
                <c:pt idx="3531">
                  <c:v>1.7781491666666716</c:v>
                </c:pt>
                <c:pt idx="3532">
                  <c:v>1.7787122222222223</c:v>
                </c:pt>
                <c:pt idx="3533">
                  <c:v>1.7792752777777778</c:v>
                </c:pt>
                <c:pt idx="3534">
                  <c:v>1.7798383333333334</c:v>
                </c:pt>
                <c:pt idx="3535">
                  <c:v>1.7804013888888888</c:v>
                </c:pt>
                <c:pt idx="3536">
                  <c:v>1.7809644444444395</c:v>
                </c:pt>
                <c:pt idx="3537">
                  <c:v>1.7815274999999957</c:v>
                </c:pt>
                <c:pt idx="3538">
                  <c:v>1.7820905555555555</c:v>
                </c:pt>
                <c:pt idx="3539">
                  <c:v>1.7826536111111113</c:v>
                </c:pt>
                <c:pt idx="3540">
                  <c:v>1.7832166666666667</c:v>
                </c:pt>
                <c:pt idx="3541">
                  <c:v>1.7837797222222218</c:v>
                </c:pt>
                <c:pt idx="3542">
                  <c:v>1.7843427777777781</c:v>
                </c:pt>
                <c:pt idx="3543">
                  <c:v>1.7849058333333341</c:v>
                </c:pt>
                <c:pt idx="3544">
                  <c:v>1.785468888888889</c:v>
                </c:pt>
                <c:pt idx="3545">
                  <c:v>1.7860319444444444</c:v>
                </c:pt>
                <c:pt idx="3546">
                  <c:v>1.7865949999999957</c:v>
                </c:pt>
                <c:pt idx="3547">
                  <c:v>1.7871580555555557</c:v>
                </c:pt>
                <c:pt idx="3548">
                  <c:v>1.7877211111111098</c:v>
                </c:pt>
                <c:pt idx="3549">
                  <c:v>1.7882841666666716</c:v>
                </c:pt>
                <c:pt idx="3550">
                  <c:v>1.7888472222222223</c:v>
                </c:pt>
                <c:pt idx="3551">
                  <c:v>1.7894102777777778</c:v>
                </c:pt>
                <c:pt idx="3552">
                  <c:v>1.7899733333333334</c:v>
                </c:pt>
                <c:pt idx="3553">
                  <c:v>1.7905363888888886</c:v>
                </c:pt>
                <c:pt idx="3554">
                  <c:v>1.7910994444444395</c:v>
                </c:pt>
                <c:pt idx="3555">
                  <c:v>1.7916625000000002</c:v>
                </c:pt>
                <c:pt idx="3556">
                  <c:v>1.7922255555555555</c:v>
                </c:pt>
                <c:pt idx="3557">
                  <c:v>1.7927886111111113</c:v>
                </c:pt>
                <c:pt idx="3558">
                  <c:v>1.7933516666666667</c:v>
                </c:pt>
                <c:pt idx="3559">
                  <c:v>1.7939147222222218</c:v>
                </c:pt>
                <c:pt idx="3560">
                  <c:v>1.7944777777777781</c:v>
                </c:pt>
                <c:pt idx="3561">
                  <c:v>1.7950408333333341</c:v>
                </c:pt>
                <c:pt idx="3562">
                  <c:v>1.795603888888889</c:v>
                </c:pt>
                <c:pt idx="3563">
                  <c:v>1.7961669444444444</c:v>
                </c:pt>
                <c:pt idx="3564">
                  <c:v>1.7967300000000002</c:v>
                </c:pt>
                <c:pt idx="3565">
                  <c:v>1.7972930555555513</c:v>
                </c:pt>
                <c:pt idx="3566">
                  <c:v>1.7978561111111113</c:v>
                </c:pt>
                <c:pt idx="3567">
                  <c:v>1.7984191666666713</c:v>
                </c:pt>
                <c:pt idx="3568">
                  <c:v>1.798982222222222</c:v>
                </c:pt>
                <c:pt idx="3569">
                  <c:v>1.7995452777777778</c:v>
                </c:pt>
                <c:pt idx="3570">
                  <c:v>1.8001083333333341</c:v>
                </c:pt>
                <c:pt idx="3571">
                  <c:v>1.800671388888889</c:v>
                </c:pt>
                <c:pt idx="3572">
                  <c:v>1.8012344444444401</c:v>
                </c:pt>
                <c:pt idx="3573">
                  <c:v>1.8017974999999955</c:v>
                </c:pt>
                <c:pt idx="3574">
                  <c:v>1.8023605555555555</c:v>
                </c:pt>
                <c:pt idx="3575">
                  <c:v>1.8029236111111098</c:v>
                </c:pt>
                <c:pt idx="3576">
                  <c:v>1.8034866666666667</c:v>
                </c:pt>
                <c:pt idx="3577">
                  <c:v>1.804049722222222</c:v>
                </c:pt>
                <c:pt idx="3578">
                  <c:v>1.8046127777777781</c:v>
                </c:pt>
                <c:pt idx="3579">
                  <c:v>1.8051758333333341</c:v>
                </c:pt>
                <c:pt idx="3580">
                  <c:v>1.805738888888889</c:v>
                </c:pt>
                <c:pt idx="3581">
                  <c:v>1.8063019444444444</c:v>
                </c:pt>
                <c:pt idx="3582">
                  <c:v>1.8068650000000002</c:v>
                </c:pt>
                <c:pt idx="3583">
                  <c:v>1.8074280555555513</c:v>
                </c:pt>
                <c:pt idx="3584">
                  <c:v>1.8079911111111098</c:v>
                </c:pt>
                <c:pt idx="3585">
                  <c:v>1.8085541666666716</c:v>
                </c:pt>
                <c:pt idx="3586">
                  <c:v>1.8091172222222225</c:v>
                </c:pt>
                <c:pt idx="3587">
                  <c:v>1.8096802777777778</c:v>
                </c:pt>
                <c:pt idx="3588">
                  <c:v>1.8102433333333341</c:v>
                </c:pt>
                <c:pt idx="3589">
                  <c:v>1.810806388888889</c:v>
                </c:pt>
                <c:pt idx="3590">
                  <c:v>1.8113694444444395</c:v>
                </c:pt>
                <c:pt idx="3591">
                  <c:v>1.8119325000000002</c:v>
                </c:pt>
                <c:pt idx="3592">
                  <c:v>1.8124955555555555</c:v>
                </c:pt>
                <c:pt idx="3593">
                  <c:v>1.8130586111111113</c:v>
                </c:pt>
                <c:pt idx="3594">
                  <c:v>1.8136216666666658</c:v>
                </c:pt>
                <c:pt idx="3595">
                  <c:v>1.814184722222222</c:v>
                </c:pt>
                <c:pt idx="3596">
                  <c:v>1.8147477777777781</c:v>
                </c:pt>
                <c:pt idx="3597">
                  <c:v>1.8153108333333341</c:v>
                </c:pt>
                <c:pt idx="3598">
                  <c:v>1.815873888888889</c:v>
                </c:pt>
                <c:pt idx="3599">
                  <c:v>1.8164369444444444</c:v>
                </c:pt>
                <c:pt idx="3600">
                  <c:v>1.8169999999999955</c:v>
                </c:pt>
                <c:pt idx="3601">
                  <c:v>1.8175630555555538</c:v>
                </c:pt>
                <c:pt idx="3602">
                  <c:v>1.8181261111111113</c:v>
                </c:pt>
                <c:pt idx="3603">
                  <c:v>1.8186891666666722</c:v>
                </c:pt>
                <c:pt idx="3604">
                  <c:v>1.819252222222222</c:v>
                </c:pt>
                <c:pt idx="3605">
                  <c:v>1.8198152777777779</c:v>
                </c:pt>
                <c:pt idx="3606">
                  <c:v>1.8203783333333341</c:v>
                </c:pt>
                <c:pt idx="3607">
                  <c:v>1.820941388888889</c:v>
                </c:pt>
                <c:pt idx="3608">
                  <c:v>1.8215044444444404</c:v>
                </c:pt>
                <c:pt idx="3609">
                  <c:v>1.8220675000000044</c:v>
                </c:pt>
                <c:pt idx="3610">
                  <c:v>1.8226305555555555</c:v>
                </c:pt>
                <c:pt idx="3611">
                  <c:v>1.8231936111111098</c:v>
                </c:pt>
                <c:pt idx="3612">
                  <c:v>1.8237566666666667</c:v>
                </c:pt>
                <c:pt idx="3613">
                  <c:v>1.8243197222222225</c:v>
                </c:pt>
                <c:pt idx="3614">
                  <c:v>1.8248827777777781</c:v>
                </c:pt>
                <c:pt idx="3615">
                  <c:v>1.8254458333333341</c:v>
                </c:pt>
                <c:pt idx="3616">
                  <c:v>1.8260088888888901</c:v>
                </c:pt>
                <c:pt idx="3617">
                  <c:v>1.8265719444444444</c:v>
                </c:pt>
                <c:pt idx="3618">
                  <c:v>1.8271350000000002</c:v>
                </c:pt>
                <c:pt idx="3619">
                  <c:v>1.8276980555555538</c:v>
                </c:pt>
                <c:pt idx="3620">
                  <c:v>1.8282611111111109</c:v>
                </c:pt>
                <c:pt idx="3621">
                  <c:v>1.8288241666666667</c:v>
                </c:pt>
                <c:pt idx="3622">
                  <c:v>1.8293872222222221</c:v>
                </c:pt>
                <c:pt idx="3623">
                  <c:v>1.8299502777777779</c:v>
                </c:pt>
                <c:pt idx="3624">
                  <c:v>1.8305133333333341</c:v>
                </c:pt>
                <c:pt idx="3625">
                  <c:v>1.831076388888889</c:v>
                </c:pt>
                <c:pt idx="3626">
                  <c:v>1.8316394444444402</c:v>
                </c:pt>
                <c:pt idx="3627">
                  <c:v>1.8322025000000044</c:v>
                </c:pt>
                <c:pt idx="3628">
                  <c:v>1.8327655555555555</c:v>
                </c:pt>
                <c:pt idx="3629">
                  <c:v>1.8333286111111098</c:v>
                </c:pt>
                <c:pt idx="3630">
                  <c:v>1.8338916666666658</c:v>
                </c:pt>
                <c:pt idx="3631">
                  <c:v>1.8344547222222225</c:v>
                </c:pt>
                <c:pt idx="3632">
                  <c:v>1.8350177777777781</c:v>
                </c:pt>
                <c:pt idx="3633">
                  <c:v>1.8355808333333341</c:v>
                </c:pt>
                <c:pt idx="3634">
                  <c:v>1.8361438888888901</c:v>
                </c:pt>
                <c:pt idx="3635">
                  <c:v>1.8367069444444444</c:v>
                </c:pt>
                <c:pt idx="3636">
                  <c:v>1.8372699999999955</c:v>
                </c:pt>
                <c:pt idx="3637">
                  <c:v>1.8378330555555538</c:v>
                </c:pt>
                <c:pt idx="3638">
                  <c:v>1.8383961111111109</c:v>
                </c:pt>
                <c:pt idx="3639">
                  <c:v>1.8389591666666723</c:v>
                </c:pt>
                <c:pt idx="3640">
                  <c:v>1.8395222222222218</c:v>
                </c:pt>
                <c:pt idx="3641">
                  <c:v>1.8400852777777781</c:v>
                </c:pt>
                <c:pt idx="3642">
                  <c:v>1.8406483333333341</c:v>
                </c:pt>
                <c:pt idx="3643">
                  <c:v>1.841211388888889</c:v>
                </c:pt>
                <c:pt idx="3644">
                  <c:v>1.8417744444444402</c:v>
                </c:pt>
                <c:pt idx="3645">
                  <c:v>1.8423374999999997</c:v>
                </c:pt>
                <c:pt idx="3646">
                  <c:v>1.8429005555555555</c:v>
                </c:pt>
                <c:pt idx="3647">
                  <c:v>1.8434636111111098</c:v>
                </c:pt>
                <c:pt idx="3648">
                  <c:v>1.8440266666666667</c:v>
                </c:pt>
                <c:pt idx="3649">
                  <c:v>1.8445897222222225</c:v>
                </c:pt>
                <c:pt idx="3650">
                  <c:v>1.8451527777777781</c:v>
                </c:pt>
                <c:pt idx="3651">
                  <c:v>1.8457158333333341</c:v>
                </c:pt>
                <c:pt idx="3652">
                  <c:v>1.8462788888888901</c:v>
                </c:pt>
                <c:pt idx="3653">
                  <c:v>1.8468419444444444</c:v>
                </c:pt>
                <c:pt idx="3654">
                  <c:v>1.8474050000000002</c:v>
                </c:pt>
                <c:pt idx="3655">
                  <c:v>1.8479680555555558</c:v>
                </c:pt>
                <c:pt idx="3656">
                  <c:v>1.8485311111111113</c:v>
                </c:pt>
                <c:pt idx="3657">
                  <c:v>1.8490941666666667</c:v>
                </c:pt>
                <c:pt idx="3658">
                  <c:v>1.8496572222222221</c:v>
                </c:pt>
                <c:pt idx="3659">
                  <c:v>1.8502202777777779</c:v>
                </c:pt>
                <c:pt idx="3660">
                  <c:v>1.8507833333333341</c:v>
                </c:pt>
                <c:pt idx="3661">
                  <c:v>1.8513463888888886</c:v>
                </c:pt>
                <c:pt idx="3662">
                  <c:v>1.8519094444444402</c:v>
                </c:pt>
                <c:pt idx="3663">
                  <c:v>1.8524725000000044</c:v>
                </c:pt>
                <c:pt idx="3664">
                  <c:v>1.8530355555555555</c:v>
                </c:pt>
                <c:pt idx="3665">
                  <c:v>1.8535986111111098</c:v>
                </c:pt>
                <c:pt idx="3666">
                  <c:v>1.8541616666666667</c:v>
                </c:pt>
                <c:pt idx="3667">
                  <c:v>1.8547247222222218</c:v>
                </c:pt>
                <c:pt idx="3668">
                  <c:v>1.8552877777777781</c:v>
                </c:pt>
                <c:pt idx="3669">
                  <c:v>1.8558508333333341</c:v>
                </c:pt>
                <c:pt idx="3670">
                  <c:v>1.8564138888888901</c:v>
                </c:pt>
                <c:pt idx="3671">
                  <c:v>1.8569769444444444</c:v>
                </c:pt>
                <c:pt idx="3672">
                  <c:v>1.8575400000000002</c:v>
                </c:pt>
                <c:pt idx="3673">
                  <c:v>1.8581030555555555</c:v>
                </c:pt>
                <c:pt idx="3674">
                  <c:v>1.858666111111112</c:v>
                </c:pt>
                <c:pt idx="3675">
                  <c:v>1.8592291666666667</c:v>
                </c:pt>
                <c:pt idx="3676">
                  <c:v>1.8597922222222218</c:v>
                </c:pt>
                <c:pt idx="3677">
                  <c:v>1.8603552777777781</c:v>
                </c:pt>
                <c:pt idx="3678">
                  <c:v>1.8609183333333341</c:v>
                </c:pt>
                <c:pt idx="3679">
                  <c:v>1.861481388888889</c:v>
                </c:pt>
                <c:pt idx="3680">
                  <c:v>1.8620444444444444</c:v>
                </c:pt>
                <c:pt idx="3681">
                  <c:v>1.8626074999999997</c:v>
                </c:pt>
                <c:pt idx="3682">
                  <c:v>1.863170555555556</c:v>
                </c:pt>
                <c:pt idx="3683">
                  <c:v>1.8637336111111098</c:v>
                </c:pt>
                <c:pt idx="3684">
                  <c:v>1.8642966666666667</c:v>
                </c:pt>
                <c:pt idx="3685">
                  <c:v>1.8648597222222225</c:v>
                </c:pt>
                <c:pt idx="3686">
                  <c:v>1.8654227777777779</c:v>
                </c:pt>
                <c:pt idx="3687">
                  <c:v>1.8659858333333341</c:v>
                </c:pt>
                <c:pt idx="3688">
                  <c:v>1.8665488888888901</c:v>
                </c:pt>
                <c:pt idx="3689">
                  <c:v>1.8671119444444444</c:v>
                </c:pt>
                <c:pt idx="3690">
                  <c:v>1.8676750000000002</c:v>
                </c:pt>
                <c:pt idx="3691">
                  <c:v>1.868238055555556</c:v>
                </c:pt>
                <c:pt idx="3692">
                  <c:v>1.8688011111111109</c:v>
                </c:pt>
                <c:pt idx="3693">
                  <c:v>1.8693641666666667</c:v>
                </c:pt>
                <c:pt idx="3694">
                  <c:v>1.8699272222222219</c:v>
                </c:pt>
                <c:pt idx="3695">
                  <c:v>1.8704902777777779</c:v>
                </c:pt>
                <c:pt idx="3696">
                  <c:v>1.8710533333333341</c:v>
                </c:pt>
                <c:pt idx="3697">
                  <c:v>1.871616388888889</c:v>
                </c:pt>
                <c:pt idx="3698">
                  <c:v>1.8721794444444444</c:v>
                </c:pt>
                <c:pt idx="3699">
                  <c:v>1.8727425000000044</c:v>
                </c:pt>
                <c:pt idx="3700">
                  <c:v>1.873305555555556</c:v>
                </c:pt>
                <c:pt idx="3701">
                  <c:v>1.8738686111111114</c:v>
                </c:pt>
                <c:pt idx="3702">
                  <c:v>1.8744316666666667</c:v>
                </c:pt>
                <c:pt idx="3703">
                  <c:v>1.8749947222222219</c:v>
                </c:pt>
                <c:pt idx="3704">
                  <c:v>1.8755577777777781</c:v>
                </c:pt>
                <c:pt idx="3705">
                  <c:v>1.8761208333333341</c:v>
                </c:pt>
                <c:pt idx="3706">
                  <c:v>1.8766838888888921</c:v>
                </c:pt>
                <c:pt idx="3707">
                  <c:v>1.8772469444444444</c:v>
                </c:pt>
                <c:pt idx="3708">
                  <c:v>1.8778100000000002</c:v>
                </c:pt>
                <c:pt idx="3709">
                  <c:v>1.878373055555556</c:v>
                </c:pt>
                <c:pt idx="3710">
                  <c:v>1.878936111111112</c:v>
                </c:pt>
                <c:pt idx="3711">
                  <c:v>1.8794991666666667</c:v>
                </c:pt>
                <c:pt idx="3712">
                  <c:v>1.8800622222222221</c:v>
                </c:pt>
                <c:pt idx="3713">
                  <c:v>1.8806252777777779</c:v>
                </c:pt>
                <c:pt idx="3714">
                  <c:v>1.8811883333333341</c:v>
                </c:pt>
                <c:pt idx="3715">
                  <c:v>1.881751388888889</c:v>
                </c:pt>
                <c:pt idx="3716">
                  <c:v>1.8823144444444448</c:v>
                </c:pt>
                <c:pt idx="3717">
                  <c:v>1.8828775000000049</c:v>
                </c:pt>
                <c:pt idx="3718">
                  <c:v>1.883440555555556</c:v>
                </c:pt>
                <c:pt idx="3719">
                  <c:v>1.8840036111111109</c:v>
                </c:pt>
                <c:pt idx="3720">
                  <c:v>1.8845666666666667</c:v>
                </c:pt>
                <c:pt idx="3721">
                  <c:v>1.8851297222222219</c:v>
                </c:pt>
                <c:pt idx="3722">
                  <c:v>1.8856927777777774</c:v>
                </c:pt>
                <c:pt idx="3723">
                  <c:v>1.8862558333333406</c:v>
                </c:pt>
                <c:pt idx="3724">
                  <c:v>1.8868188888888933</c:v>
                </c:pt>
                <c:pt idx="3725">
                  <c:v>1.8873819444444444</c:v>
                </c:pt>
                <c:pt idx="3726">
                  <c:v>1.8879450000000002</c:v>
                </c:pt>
                <c:pt idx="3727">
                  <c:v>1.888508055555556</c:v>
                </c:pt>
                <c:pt idx="3728">
                  <c:v>1.8890711111111109</c:v>
                </c:pt>
                <c:pt idx="3729">
                  <c:v>1.8896341666666667</c:v>
                </c:pt>
                <c:pt idx="3730">
                  <c:v>1.8901972222222221</c:v>
                </c:pt>
                <c:pt idx="3731">
                  <c:v>1.8907602777777779</c:v>
                </c:pt>
                <c:pt idx="3732">
                  <c:v>1.8913233333333337</c:v>
                </c:pt>
                <c:pt idx="3733">
                  <c:v>1.891886388888889</c:v>
                </c:pt>
                <c:pt idx="3734">
                  <c:v>1.8924494444444444</c:v>
                </c:pt>
                <c:pt idx="3735">
                  <c:v>1.8930125000000049</c:v>
                </c:pt>
                <c:pt idx="3736">
                  <c:v>1.893575555555556</c:v>
                </c:pt>
                <c:pt idx="3737">
                  <c:v>1.894138611111112</c:v>
                </c:pt>
                <c:pt idx="3738">
                  <c:v>1.8947016666666667</c:v>
                </c:pt>
                <c:pt idx="3739">
                  <c:v>1.8952647222222219</c:v>
                </c:pt>
                <c:pt idx="3740">
                  <c:v>1.8958277777777779</c:v>
                </c:pt>
                <c:pt idx="3741">
                  <c:v>1.8963908333333341</c:v>
                </c:pt>
                <c:pt idx="3742">
                  <c:v>1.8969538888888933</c:v>
                </c:pt>
                <c:pt idx="3743">
                  <c:v>1.8975169444444444</c:v>
                </c:pt>
                <c:pt idx="3744">
                  <c:v>1.8980800000000044</c:v>
                </c:pt>
                <c:pt idx="3745">
                  <c:v>1.898643055555556</c:v>
                </c:pt>
                <c:pt idx="3746">
                  <c:v>1.8992061111111109</c:v>
                </c:pt>
                <c:pt idx="3747">
                  <c:v>1.8997691666666667</c:v>
                </c:pt>
                <c:pt idx="3748">
                  <c:v>1.9003322222222221</c:v>
                </c:pt>
                <c:pt idx="3749">
                  <c:v>1.9008952777777779</c:v>
                </c:pt>
                <c:pt idx="3750">
                  <c:v>1.9014583333333341</c:v>
                </c:pt>
                <c:pt idx="3751">
                  <c:v>1.9020213888888891</c:v>
                </c:pt>
                <c:pt idx="3752">
                  <c:v>1.9025844444444444</c:v>
                </c:pt>
                <c:pt idx="3753">
                  <c:v>1.9031475000000044</c:v>
                </c:pt>
                <c:pt idx="3754">
                  <c:v>1.903710555555556</c:v>
                </c:pt>
                <c:pt idx="3755">
                  <c:v>1.904273611111112</c:v>
                </c:pt>
                <c:pt idx="3756">
                  <c:v>1.9048366666666667</c:v>
                </c:pt>
                <c:pt idx="3757">
                  <c:v>1.9053997222222219</c:v>
                </c:pt>
                <c:pt idx="3758">
                  <c:v>1.9059627777777779</c:v>
                </c:pt>
                <c:pt idx="3759">
                  <c:v>1.9065258333333341</c:v>
                </c:pt>
                <c:pt idx="3760">
                  <c:v>1.9070888888888933</c:v>
                </c:pt>
                <c:pt idx="3761">
                  <c:v>1.9076519444444444</c:v>
                </c:pt>
                <c:pt idx="3762">
                  <c:v>1.9082150000000049</c:v>
                </c:pt>
                <c:pt idx="3763">
                  <c:v>1.908778055555556</c:v>
                </c:pt>
                <c:pt idx="3764">
                  <c:v>1.9093411111111109</c:v>
                </c:pt>
                <c:pt idx="3765">
                  <c:v>1.9099041666666667</c:v>
                </c:pt>
                <c:pt idx="3766">
                  <c:v>1.9104672222222221</c:v>
                </c:pt>
                <c:pt idx="3767">
                  <c:v>1.9110302777777779</c:v>
                </c:pt>
                <c:pt idx="3768">
                  <c:v>1.9115933333333333</c:v>
                </c:pt>
                <c:pt idx="3769">
                  <c:v>1.9121563888888928</c:v>
                </c:pt>
                <c:pt idx="3770">
                  <c:v>1.9127194444444444</c:v>
                </c:pt>
                <c:pt idx="3771">
                  <c:v>1.9132825000000049</c:v>
                </c:pt>
                <c:pt idx="3772">
                  <c:v>1.913845555555556</c:v>
                </c:pt>
                <c:pt idx="3773">
                  <c:v>1.914408611111112</c:v>
                </c:pt>
                <c:pt idx="3774">
                  <c:v>1.9149716666666667</c:v>
                </c:pt>
                <c:pt idx="3775">
                  <c:v>1.9155347222222219</c:v>
                </c:pt>
                <c:pt idx="3776">
                  <c:v>1.9160977777777781</c:v>
                </c:pt>
                <c:pt idx="3777">
                  <c:v>1.9166608333333341</c:v>
                </c:pt>
                <c:pt idx="3778">
                  <c:v>1.9172238888888891</c:v>
                </c:pt>
                <c:pt idx="3779">
                  <c:v>1.9177869444444444</c:v>
                </c:pt>
                <c:pt idx="3780">
                  <c:v>1.9183500000000049</c:v>
                </c:pt>
                <c:pt idx="3781">
                  <c:v>1.918913055555556</c:v>
                </c:pt>
                <c:pt idx="3782">
                  <c:v>1.9194761111111109</c:v>
                </c:pt>
                <c:pt idx="3783">
                  <c:v>1.920039166666673</c:v>
                </c:pt>
                <c:pt idx="3784">
                  <c:v>1.9206022222222221</c:v>
                </c:pt>
                <c:pt idx="3785">
                  <c:v>1.9211652777777779</c:v>
                </c:pt>
                <c:pt idx="3786">
                  <c:v>1.9217283333333333</c:v>
                </c:pt>
                <c:pt idx="3787">
                  <c:v>1.9222913888888891</c:v>
                </c:pt>
                <c:pt idx="3788">
                  <c:v>1.9228544444444444</c:v>
                </c:pt>
                <c:pt idx="3789">
                  <c:v>1.9234175000000049</c:v>
                </c:pt>
                <c:pt idx="3790">
                  <c:v>1.923980555555556</c:v>
                </c:pt>
                <c:pt idx="3791">
                  <c:v>1.9245436111111121</c:v>
                </c:pt>
                <c:pt idx="3792">
                  <c:v>1.9251066666666667</c:v>
                </c:pt>
                <c:pt idx="3793">
                  <c:v>1.9256697222222219</c:v>
                </c:pt>
                <c:pt idx="3794">
                  <c:v>1.9262327777777781</c:v>
                </c:pt>
                <c:pt idx="3795">
                  <c:v>1.9267958333333361</c:v>
                </c:pt>
                <c:pt idx="3796">
                  <c:v>1.9273588888888933</c:v>
                </c:pt>
                <c:pt idx="3797">
                  <c:v>1.9279219444444438</c:v>
                </c:pt>
                <c:pt idx="3798">
                  <c:v>1.9284850000000049</c:v>
                </c:pt>
                <c:pt idx="3799">
                  <c:v>1.929048055555556</c:v>
                </c:pt>
                <c:pt idx="3800">
                  <c:v>1.9296111111111109</c:v>
                </c:pt>
                <c:pt idx="3801">
                  <c:v>1.930174166666673</c:v>
                </c:pt>
                <c:pt idx="3802">
                  <c:v>1.9307372222222221</c:v>
                </c:pt>
                <c:pt idx="3803">
                  <c:v>1.9313002777777779</c:v>
                </c:pt>
                <c:pt idx="3804">
                  <c:v>1.9318633333333333</c:v>
                </c:pt>
                <c:pt idx="3805">
                  <c:v>1.9324263888888886</c:v>
                </c:pt>
                <c:pt idx="3806">
                  <c:v>1.9329894444444444</c:v>
                </c:pt>
                <c:pt idx="3807">
                  <c:v>1.9335525000000044</c:v>
                </c:pt>
                <c:pt idx="3808">
                  <c:v>1.9341155555555609</c:v>
                </c:pt>
                <c:pt idx="3809">
                  <c:v>1.9346786111111109</c:v>
                </c:pt>
                <c:pt idx="3810">
                  <c:v>1.9352416666666663</c:v>
                </c:pt>
                <c:pt idx="3811">
                  <c:v>1.9358047222222219</c:v>
                </c:pt>
                <c:pt idx="3812">
                  <c:v>1.9363677777777781</c:v>
                </c:pt>
                <c:pt idx="3813">
                  <c:v>1.9369308333333379</c:v>
                </c:pt>
                <c:pt idx="3814">
                  <c:v>1.9374938888888891</c:v>
                </c:pt>
                <c:pt idx="3815">
                  <c:v>1.9380569444444491</c:v>
                </c:pt>
                <c:pt idx="3816">
                  <c:v>1.9386200000000002</c:v>
                </c:pt>
                <c:pt idx="3817">
                  <c:v>1.939183055555556</c:v>
                </c:pt>
                <c:pt idx="3818">
                  <c:v>1.9397461111111121</c:v>
                </c:pt>
                <c:pt idx="3819">
                  <c:v>1.940309166666673</c:v>
                </c:pt>
                <c:pt idx="3820">
                  <c:v>1.9408722222222221</c:v>
                </c:pt>
                <c:pt idx="3821">
                  <c:v>1.9414352777777779</c:v>
                </c:pt>
                <c:pt idx="3822">
                  <c:v>1.9419983333333333</c:v>
                </c:pt>
                <c:pt idx="3823">
                  <c:v>1.9425613888888891</c:v>
                </c:pt>
                <c:pt idx="3824">
                  <c:v>1.9431244444444438</c:v>
                </c:pt>
                <c:pt idx="3825">
                  <c:v>1.9436875000000045</c:v>
                </c:pt>
                <c:pt idx="3826">
                  <c:v>1.9442505555555609</c:v>
                </c:pt>
                <c:pt idx="3827">
                  <c:v>1.9448136111111121</c:v>
                </c:pt>
                <c:pt idx="3828">
                  <c:v>1.9453766666666681</c:v>
                </c:pt>
                <c:pt idx="3829">
                  <c:v>1.9459397222222219</c:v>
                </c:pt>
                <c:pt idx="3830">
                  <c:v>1.9465027777777781</c:v>
                </c:pt>
                <c:pt idx="3831">
                  <c:v>1.9470658333333375</c:v>
                </c:pt>
                <c:pt idx="3832">
                  <c:v>1.9476288888888886</c:v>
                </c:pt>
                <c:pt idx="3833">
                  <c:v>1.9481919444444444</c:v>
                </c:pt>
                <c:pt idx="3834">
                  <c:v>1.9487550000000045</c:v>
                </c:pt>
                <c:pt idx="3835">
                  <c:v>1.949318055555556</c:v>
                </c:pt>
                <c:pt idx="3836">
                  <c:v>1.9498811111111121</c:v>
                </c:pt>
                <c:pt idx="3837">
                  <c:v>1.9504441666666732</c:v>
                </c:pt>
                <c:pt idx="3838">
                  <c:v>1.9510072222222241</c:v>
                </c:pt>
                <c:pt idx="3839">
                  <c:v>1.9515702777777779</c:v>
                </c:pt>
                <c:pt idx="3840">
                  <c:v>1.9521333333333379</c:v>
                </c:pt>
                <c:pt idx="3841">
                  <c:v>1.9526963888888891</c:v>
                </c:pt>
                <c:pt idx="3842">
                  <c:v>1.9532594444444444</c:v>
                </c:pt>
                <c:pt idx="3843">
                  <c:v>1.9538225000000002</c:v>
                </c:pt>
                <c:pt idx="3844">
                  <c:v>1.9543855555555609</c:v>
                </c:pt>
                <c:pt idx="3845">
                  <c:v>1.9549486111111121</c:v>
                </c:pt>
                <c:pt idx="3846">
                  <c:v>1.9555116666666681</c:v>
                </c:pt>
                <c:pt idx="3847">
                  <c:v>1.9560747222222221</c:v>
                </c:pt>
                <c:pt idx="3848">
                  <c:v>1.9566377777777781</c:v>
                </c:pt>
                <c:pt idx="3849">
                  <c:v>1.9572008333333375</c:v>
                </c:pt>
                <c:pt idx="3850">
                  <c:v>1.9577638888888891</c:v>
                </c:pt>
                <c:pt idx="3851">
                  <c:v>1.9583269444444444</c:v>
                </c:pt>
                <c:pt idx="3852">
                  <c:v>1.95889</c:v>
                </c:pt>
                <c:pt idx="3853">
                  <c:v>1.959453055555556</c:v>
                </c:pt>
                <c:pt idx="3854">
                  <c:v>1.9600161111111174</c:v>
                </c:pt>
                <c:pt idx="3855">
                  <c:v>1.9605791666666732</c:v>
                </c:pt>
                <c:pt idx="3856">
                  <c:v>1.9611422222222221</c:v>
                </c:pt>
                <c:pt idx="3857">
                  <c:v>1.9617052777777775</c:v>
                </c:pt>
                <c:pt idx="3858">
                  <c:v>1.9622683333333379</c:v>
                </c:pt>
                <c:pt idx="3859">
                  <c:v>1.9628313888888891</c:v>
                </c:pt>
                <c:pt idx="3860">
                  <c:v>1.9633944444444438</c:v>
                </c:pt>
                <c:pt idx="3861">
                  <c:v>1.9639575000000054</c:v>
                </c:pt>
                <c:pt idx="3862">
                  <c:v>1.964520555555556</c:v>
                </c:pt>
                <c:pt idx="3863">
                  <c:v>1.9650836111111121</c:v>
                </c:pt>
                <c:pt idx="3864">
                  <c:v>1.9656466666666681</c:v>
                </c:pt>
                <c:pt idx="3865">
                  <c:v>1.9662097222222221</c:v>
                </c:pt>
                <c:pt idx="3866">
                  <c:v>1.9667727777777781</c:v>
                </c:pt>
                <c:pt idx="3867">
                  <c:v>1.9673358333333375</c:v>
                </c:pt>
                <c:pt idx="3868">
                  <c:v>1.9678988888888891</c:v>
                </c:pt>
                <c:pt idx="3869">
                  <c:v>1.9684619444444444</c:v>
                </c:pt>
                <c:pt idx="3870">
                  <c:v>1.9690250000000002</c:v>
                </c:pt>
                <c:pt idx="3871">
                  <c:v>1.969588055555556</c:v>
                </c:pt>
                <c:pt idx="3872">
                  <c:v>1.9701511111111174</c:v>
                </c:pt>
                <c:pt idx="3873">
                  <c:v>1.9707141666666732</c:v>
                </c:pt>
                <c:pt idx="3874">
                  <c:v>1.9712772222222221</c:v>
                </c:pt>
                <c:pt idx="3875">
                  <c:v>1.9718402777777779</c:v>
                </c:pt>
                <c:pt idx="3876">
                  <c:v>1.9724033333333375</c:v>
                </c:pt>
                <c:pt idx="3877">
                  <c:v>1.9729663888888886</c:v>
                </c:pt>
                <c:pt idx="3878">
                  <c:v>1.9735294444444438</c:v>
                </c:pt>
                <c:pt idx="3879">
                  <c:v>1.9740925000000049</c:v>
                </c:pt>
                <c:pt idx="3880">
                  <c:v>1.9746555555555609</c:v>
                </c:pt>
                <c:pt idx="3881">
                  <c:v>1.9752186111111121</c:v>
                </c:pt>
                <c:pt idx="3882">
                  <c:v>1.9757816666666681</c:v>
                </c:pt>
                <c:pt idx="3883">
                  <c:v>1.9763447222222241</c:v>
                </c:pt>
                <c:pt idx="3884">
                  <c:v>1.9769077777777821</c:v>
                </c:pt>
                <c:pt idx="3885">
                  <c:v>1.977470833333338</c:v>
                </c:pt>
                <c:pt idx="3886">
                  <c:v>1.9780338888888933</c:v>
                </c:pt>
                <c:pt idx="3887">
                  <c:v>1.978596944444444</c:v>
                </c:pt>
                <c:pt idx="3888">
                  <c:v>1.97916</c:v>
                </c:pt>
                <c:pt idx="3889">
                  <c:v>1.9797230555555556</c:v>
                </c:pt>
                <c:pt idx="3890">
                  <c:v>1.9802861111111179</c:v>
                </c:pt>
                <c:pt idx="3891">
                  <c:v>1.9808491666666732</c:v>
                </c:pt>
                <c:pt idx="3892">
                  <c:v>1.9814122222222221</c:v>
                </c:pt>
                <c:pt idx="3893">
                  <c:v>1.9819752777777779</c:v>
                </c:pt>
                <c:pt idx="3894">
                  <c:v>1.9825383333333375</c:v>
                </c:pt>
                <c:pt idx="3895">
                  <c:v>1.9831013888888891</c:v>
                </c:pt>
                <c:pt idx="3896">
                  <c:v>1.9836644444444438</c:v>
                </c:pt>
                <c:pt idx="3897">
                  <c:v>1.9842275000000049</c:v>
                </c:pt>
                <c:pt idx="3898">
                  <c:v>1.9847905555555561</c:v>
                </c:pt>
                <c:pt idx="3899">
                  <c:v>1.9853536111111121</c:v>
                </c:pt>
                <c:pt idx="3900">
                  <c:v>1.9859166666666681</c:v>
                </c:pt>
                <c:pt idx="3901">
                  <c:v>1.9864797222222221</c:v>
                </c:pt>
                <c:pt idx="3902">
                  <c:v>1.9870427777777817</c:v>
                </c:pt>
                <c:pt idx="3903">
                  <c:v>1.9876058333333375</c:v>
                </c:pt>
                <c:pt idx="3904">
                  <c:v>1.9881688888888938</c:v>
                </c:pt>
                <c:pt idx="3905">
                  <c:v>1.9887319444444449</c:v>
                </c:pt>
                <c:pt idx="3906">
                  <c:v>1.9892950000000003</c:v>
                </c:pt>
                <c:pt idx="3907">
                  <c:v>1.9898580555555561</c:v>
                </c:pt>
                <c:pt idx="3908">
                  <c:v>1.9904211111111121</c:v>
                </c:pt>
                <c:pt idx="3909">
                  <c:v>1.9909841666666739</c:v>
                </c:pt>
                <c:pt idx="3910">
                  <c:v>1.9915472222222221</c:v>
                </c:pt>
                <c:pt idx="3911">
                  <c:v>1.9921102777777817</c:v>
                </c:pt>
                <c:pt idx="3912">
                  <c:v>1.992673333333338</c:v>
                </c:pt>
                <c:pt idx="3913">
                  <c:v>1.9932363888888891</c:v>
                </c:pt>
                <c:pt idx="3914">
                  <c:v>1.9937994444444438</c:v>
                </c:pt>
                <c:pt idx="3915">
                  <c:v>1.9943625000000054</c:v>
                </c:pt>
                <c:pt idx="3916">
                  <c:v>1.9949255555555561</c:v>
                </c:pt>
                <c:pt idx="3917">
                  <c:v>1.9954886111111121</c:v>
                </c:pt>
                <c:pt idx="3918">
                  <c:v>1.9960516666666743</c:v>
                </c:pt>
                <c:pt idx="3919">
                  <c:v>1.9966147222222221</c:v>
                </c:pt>
                <c:pt idx="3920">
                  <c:v>1.9971777777777822</c:v>
                </c:pt>
                <c:pt idx="3921">
                  <c:v>1.9977408333333375</c:v>
                </c:pt>
                <c:pt idx="3922">
                  <c:v>1.9983038888888938</c:v>
                </c:pt>
                <c:pt idx="3923">
                  <c:v>1.9988669444444445</c:v>
                </c:pt>
                <c:pt idx="3924">
                  <c:v>1.9994299999999998</c:v>
                </c:pt>
                <c:pt idx="3925">
                  <c:v>1.9999930555555556</c:v>
                </c:pt>
                <c:pt idx="3926">
                  <c:v>2.000556111111111</c:v>
                </c:pt>
                <c:pt idx="3927">
                  <c:v>2.0011191666666672</c:v>
                </c:pt>
                <c:pt idx="3928">
                  <c:v>2.0016822222222221</c:v>
                </c:pt>
                <c:pt idx="3929">
                  <c:v>2.0022452777777775</c:v>
                </c:pt>
                <c:pt idx="3930">
                  <c:v>2.0028083333333182</c:v>
                </c:pt>
                <c:pt idx="3931">
                  <c:v>2.0033713888888891</c:v>
                </c:pt>
                <c:pt idx="3932">
                  <c:v>2.0039344444444556</c:v>
                </c:pt>
                <c:pt idx="3933">
                  <c:v>2.0044974999999998</c:v>
                </c:pt>
                <c:pt idx="3934">
                  <c:v>2.0050605555555552</c:v>
                </c:pt>
                <c:pt idx="3935">
                  <c:v>2.0056236111111114</c:v>
                </c:pt>
                <c:pt idx="3936">
                  <c:v>2.0061866666666672</c:v>
                </c:pt>
                <c:pt idx="3937">
                  <c:v>2.0067497222222226</c:v>
                </c:pt>
                <c:pt idx="3938">
                  <c:v>2.0073127777777895</c:v>
                </c:pt>
                <c:pt idx="3939">
                  <c:v>2.0078758333333333</c:v>
                </c:pt>
                <c:pt idx="3940">
                  <c:v>2.0084388888888887</c:v>
                </c:pt>
                <c:pt idx="3941">
                  <c:v>2.0090019444444445</c:v>
                </c:pt>
                <c:pt idx="3942">
                  <c:v>2.0095650000000003</c:v>
                </c:pt>
                <c:pt idx="3943">
                  <c:v>2.0101280555555556</c:v>
                </c:pt>
                <c:pt idx="3944">
                  <c:v>2.010691111111111</c:v>
                </c:pt>
                <c:pt idx="3945">
                  <c:v>2.0112541666666668</c:v>
                </c:pt>
                <c:pt idx="3946">
                  <c:v>2.0118172222222221</c:v>
                </c:pt>
                <c:pt idx="3947">
                  <c:v>2.0123802777777802</c:v>
                </c:pt>
                <c:pt idx="3948">
                  <c:v>2.0129433333333182</c:v>
                </c:pt>
                <c:pt idx="3949">
                  <c:v>2.0135063888888887</c:v>
                </c:pt>
                <c:pt idx="3950">
                  <c:v>2.0140694444444427</c:v>
                </c:pt>
                <c:pt idx="3951">
                  <c:v>2.0146324999999967</c:v>
                </c:pt>
                <c:pt idx="3952">
                  <c:v>2.0151955555555556</c:v>
                </c:pt>
                <c:pt idx="3953">
                  <c:v>2.0157586111111017</c:v>
                </c:pt>
                <c:pt idx="3954">
                  <c:v>2.0163216666666672</c:v>
                </c:pt>
                <c:pt idx="3955">
                  <c:v>2.0168847222222221</c:v>
                </c:pt>
                <c:pt idx="3956">
                  <c:v>2.0174477777777802</c:v>
                </c:pt>
                <c:pt idx="3957">
                  <c:v>2.0180108333333333</c:v>
                </c:pt>
                <c:pt idx="3958">
                  <c:v>2.0185738888888887</c:v>
                </c:pt>
                <c:pt idx="3959">
                  <c:v>2.0191369444444445</c:v>
                </c:pt>
                <c:pt idx="3960">
                  <c:v>2.0197000000000003</c:v>
                </c:pt>
                <c:pt idx="3961">
                  <c:v>2.0202630555555556</c:v>
                </c:pt>
                <c:pt idx="3962">
                  <c:v>2.0208261111111114</c:v>
                </c:pt>
                <c:pt idx="3963">
                  <c:v>2.0213891666666672</c:v>
                </c:pt>
                <c:pt idx="3964">
                  <c:v>2.0219522222222222</c:v>
                </c:pt>
                <c:pt idx="3965">
                  <c:v>2.0225152777777802</c:v>
                </c:pt>
                <c:pt idx="3966">
                  <c:v>2.0230783333333333</c:v>
                </c:pt>
                <c:pt idx="3967">
                  <c:v>2.0236413888888887</c:v>
                </c:pt>
                <c:pt idx="3968">
                  <c:v>2.0242044444444445</c:v>
                </c:pt>
                <c:pt idx="3969">
                  <c:v>2.0247674999999998</c:v>
                </c:pt>
                <c:pt idx="3970">
                  <c:v>2.0253305555555663</c:v>
                </c:pt>
                <c:pt idx="3971">
                  <c:v>2.025893611111111</c:v>
                </c:pt>
                <c:pt idx="3972">
                  <c:v>2.0264566666666668</c:v>
                </c:pt>
                <c:pt idx="3973">
                  <c:v>2.0270197222222306</c:v>
                </c:pt>
                <c:pt idx="3974">
                  <c:v>2.0275827777777895</c:v>
                </c:pt>
                <c:pt idx="3975">
                  <c:v>2.0281458333333333</c:v>
                </c:pt>
                <c:pt idx="3976">
                  <c:v>2.0287088888888887</c:v>
                </c:pt>
                <c:pt idx="3977">
                  <c:v>2.0292719444444445</c:v>
                </c:pt>
                <c:pt idx="3978">
                  <c:v>2.0298349999999998</c:v>
                </c:pt>
                <c:pt idx="3979">
                  <c:v>2.0303980555555552</c:v>
                </c:pt>
                <c:pt idx="3980">
                  <c:v>2.030961111111111</c:v>
                </c:pt>
                <c:pt idx="3981">
                  <c:v>2.0315241666666672</c:v>
                </c:pt>
                <c:pt idx="3982">
                  <c:v>2.0320872222222226</c:v>
                </c:pt>
                <c:pt idx="3983">
                  <c:v>2.032650277777778</c:v>
                </c:pt>
                <c:pt idx="3984">
                  <c:v>2.0332133333333338</c:v>
                </c:pt>
                <c:pt idx="3985">
                  <c:v>2.0337763888888887</c:v>
                </c:pt>
                <c:pt idx="3986">
                  <c:v>2.0343394444444445</c:v>
                </c:pt>
                <c:pt idx="3987">
                  <c:v>2.0349025000000003</c:v>
                </c:pt>
                <c:pt idx="3988">
                  <c:v>2.0354655555555548</c:v>
                </c:pt>
                <c:pt idx="3989">
                  <c:v>2.0360286111111021</c:v>
                </c:pt>
                <c:pt idx="3990">
                  <c:v>2.0365916666666672</c:v>
                </c:pt>
                <c:pt idx="3991">
                  <c:v>2.0371547222222306</c:v>
                </c:pt>
                <c:pt idx="3992">
                  <c:v>2.0377177777777908</c:v>
                </c:pt>
                <c:pt idx="3993">
                  <c:v>2.0382808333333333</c:v>
                </c:pt>
                <c:pt idx="3994">
                  <c:v>2.038843888888878</c:v>
                </c:pt>
                <c:pt idx="3995">
                  <c:v>2.0394069444444427</c:v>
                </c:pt>
                <c:pt idx="3996">
                  <c:v>2.0399699999999967</c:v>
                </c:pt>
                <c:pt idx="3997">
                  <c:v>2.0405330555555663</c:v>
                </c:pt>
                <c:pt idx="3998">
                  <c:v>2.041096111111111</c:v>
                </c:pt>
                <c:pt idx="3999">
                  <c:v>2.0416591666666668</c:v>
                </c:pt>
                <c:pt idx="4000">
                  <c:v>2.0422222222222222</c:v>
                </c:pt>
                <c:pt idx="4001">
                  <c:v>2.0427852777777802</c:v>
                </c:pt>
                <c:pt idx="4002">
                  <c:v>2.0433483333333333</c:v>
                </c:pt>
                <c:pt idx="4003">
                  <c:v>2.0439113888888891</c:v>
                </c:pt>
                <c:pt idx="4004">
                  <c:v>2.0444744444444449</c:v>
                </c:pt>
                <c:pt idx="4005">
                  <c:v>2.0450375000000012</c:v>
                </c:pt>
                <c:pt idx="4006">
                  <c:v>2.0456005555555556</c:v>
                </c:pt>
                <c:pt idx="4007">
                  <c:v>2.0461636111111114</c:v>
                </c:pt>
                <c:pt idx="4008">
                  <c:v>2.0467266666666672</c:v>
                </c:pt>
                <c:pt idx="4009">
                  <c:v>2.047289722222231</c:v>
                </c:pt>
                <c:pt idx="4010">
                  <c:v>2.0478527777777802</c:v>
                </c:pt>
                <c:pt idx="4011">
                  <c:v>2.0484158333333329</c:v>
                </c:pt>
                <c:pt idx="4012">
                  <c:v>2.0489788888888887</c:v>
                </c:pt>
                <c:pt idx="4013">
                  <c:v>2.0495419444444445</c:v>
                </c:pt>
                <c:pt idx="4014">
                  <c:v>2.0501050000000003</c:v>
                </c:pt>
                <c:pt idx="4015">
                  <c:v>2.0506680555555548</c:v>
                </c:pt>
                <c:pt idx="4016">
                  <c:v>2.051231111111111</c:v>
                </c:pt>
                <c:pt idx="4017">
                  <c:v>2.0517941666666681</c:v>
                </c:pt>
                <c:pt idx="4018">
                  <c:v>2.0523572222222222</c:v>
                </c:pt>
                <c:pt idx="4019">
                  <c:v>2.0529202777777802</c:v>
                </c:pt>
                <c:pt idx="4020">
                  <c:v>2.0534833333333333</c:v>
                </c:pt>
                <c:pt idx="4021">
                  <c:v>2.054046388888878</c:v>
                </c:pt>
                <c:pt idx="4022">
                  <c:v>2.0546094444444427</c:v>
                </c:pt>
                <c:pt idx="4023">
                  <c:v>2.0551724999999967</c:v>
                </c:pt>
                <c:pt idx="4024">
                  <c:v>2.0557355555555556</c:v>
                </c:pt>
                <c:pt idx="4025">
                  <c:v>2.0562986111111017</c:v>
                </c:pt>
                <c:pt idx="4026">
                  <c:v>2.0568616666666664</c:v>
                </c:pt>
                <c:pt idx="4027">
                  <c:v>2.0574247222222311</c:v>
                </c:pt>
                <c:pt idx="4028">
                  <c:v>2.0579877777777908</c:v>
                </c:pt>
                <c:pt idx="4029">
                  <c:v>2.0585508333333338</c:v>
                </c:pt>
                <c:pt idx="4030">
                  <c:v>2.0591138888888887</c:v>
                </c:pt>
                <c:pt idx="4031">
                  <c:v>2.0596769444444427</c:v>
                </c:pt>
                <c:pt idx="4032">
                  <c:v>2.0602399999999998</c:v>
                </c:pt>
                <c:pt idx="4033">
                  <c:v>2.0608030555555552</c:v>
                </c:pt>
                <c:pt idx="4034">
                  <c:v>2.061366111111111</c:v>
                </c:pt>
                <c:pt idx="4035">
                  <c:v>2.0619291666666681</c:v>
                </c:pt>
                <c:pt idx="4036">
                  <c:v>2.0624922222222222</c:v>
                </c:pt>
                <c:pt idx="4037">
                  <c:v>2.0630552777777802</c:v>
                </c:pt>
                <c:pt idx="4038">
                  <c:v>2.0636183333333333</c:v>
                </c:pt>
                <c:pt idx="4039">
                  <c:v>2.0641813888888891</c:v>
                </c:pt>
                <c:pt idx="4040">
                  <c:v>2.0647444444444445</c:v>
                </c:pt>
                <c:pt idx="4041">
                  <c:v>2.0653074999999999</c:v>
                </c:pt>
                <c:pt idx="4042">
                  <c:v>2.0658705555555592</c:v>
                </c:pt>
                <c:pt idx="4043">
                  <c:v>2.066433611111111</c:v>
                </c:pt>
                <c:pt idx="4044">
                  <c:v>2.0669966666666681</c:v>
                </c:pt>
                <c:pt idx="4045">
                  <c:v>2.0675597222222306</c:v>
                </c:pt>
                <c:pt idx="4046">
                  <c:v>2.06812277777779</c:v>
                </c:pt>
                <c:pt idx="4047">
                  <c:v>2.0686858333333333</c:v>
                </c:pt>
                <c:pt idx="4048">
                  <c:v>2.0692488888888789</c:v>
                </c:pt>
                <c:pt idx="4049">
                  <c:v>2.0698119444444445</c:v>
                </c:pt>
                <c:pt idx="4050">
                  <c:v>2.0703750000000003</c:v>
                </c:pt>
                <c:pt idx="4051">
                  <c:v>2.0709380555555592</c:v>
                </c:pt>
                <c:pt idx="4052">
                  <c:v>2.0715011111111115</c:v>
                </c:pt>
                <c:pt idx="4053">
                  <c:v>2.0720641666666668</c:v>
                </c:pt>
                <c:pt idx="4054">
                  <c:v>2.0726272222222226</c:v>
                </c:pt>
                <c:pt idx="4055">
                  <c:v>2.0731902777777909</c:v>
                </c:pt>
                <c:pt idx="4056">
                  <c:v>2.0737533333333338</c:v>
                </c:pt>
                <c:pt idx="4057">
                  <c:v>2.0743163888888887</c:v>
                </c:pt>
                <c:pt idx="4058">
                  <c:v>2.0748794444444427</c:v>
                </c:pt>
                <c:pt idx="4059">
                  <c:v>2.0754424999999839</c:v>
                </c:pt>
                <c:pt idx="4060">
                  <c:v>2.0760055555555557</c:v>
                </c:pt>
                <c:pt idx="4061">
                  <c:v>2.0765686111111021</c:v>
                </c:pt>
                <c:pt idx="4062">
                  <c:v>2.077131666666681</c:v>
                </c:pt>
                <c:pt idx="4063">
                  <c:v>2.0776947222222302</c:v>
                </c:pt>
                <c:pt idx="4064">
                  <c:v>2.0782577777777802</c:v>
                </c:pt>
                <c:pt idx="4065">
                  <c:v>2.0788208333333329</c:v>
                </c:pt>
                <c:pt idx="4066">
                  <c:v>2.0793838888888887</c:v>
                </c:pt>
                <c:pt idx="4067">
                  <c:v>2.0799469444444427</c:v>
                </c:pt>
                <c:pt idx="4068">
                  <c:v>2.0805099999999999</c:v>
                </c:pt>
                <c:pt idx="4069">
                  <c:v>2.0810730555555592</c:v>
                </c:pt>
                <c:pt idx="4070">
                  <c:v>2.081636111111111</c:v>
                </c:pt>
                <c:pt idx="4071">
                  <c:v>2.0821991666666682</c:v>
                </c:pt>
                <c:pt idx="4072">
                  <c:v>2.0827622222222222</c:v>
                </c:pt>
                <c:pt idx="4073">
                  <c:v>2.08332527777779</c:v>
                </c:pt>
                <c:pt idx="4074">
                  <c:v>2.0838883333333333</c:v>
                </c:pt>
                <c:pt idx="4075">
                  <c:v>2.0844513888888887</c:v>
                </c:pt>
                <c:pt idx="4076">
                  <c:v>2.0850144444444445</c:v>
                </c:pt>
                <c:pt idx="4077">
                  <c:v>2.0855774999999999</c:v>
                </c:pt>
                <c:pt idx="4078">
                  <c:v>2.0861405555555552</c:v>
                </c:pt>
                <c:pt idx="4079">
                  <c:v>2.086703611111111</c:v>
                </c:pt>
                <c:pt idx="4080">
                  <c:v>2.0872666666666682</c:v>
                </c:pt>
                <c:pt idx="4081">
                  <c:v>2.0878297222222311</c:v>
                </c:pt>
                <c:pt idx="4082">
                  <c:v>2.0883927777777918</c:v>
                </c:pt>
                <c:pt idx="4083">
                  <c:v>2.0889558333333333</c:v>
                </c:pt>
                <c:pt idx="4084">
                  <c:v>2.0895188888888887</c:v>
                </c:pt>
                <c:pt idx="4085">
                  <c:v>2.0900819444444445</c:v>
                </c:pt>
                <c:pt idx="4086">
                  <c:v>2.0906449999999968</c:v>
                </c:pt>
                <c:pt idx="4087">
                  <c:v>2.0912080555555557</c:v>
                </c:pt>
                <c:pt idx="4088">
                  <c:v>2.091771111111111</c:v>
                </c:pt>
                <c:pt idx="4089">
                  <c:v>2.0923341666666682</c:v>
                </c:pt>
                <c:pt idx="4090">
                  <c:v>2.0928972222222222</c:v>
                </c:pt>
                <c:pt idx="4091">
                  <c:v>2.0934602777777802</c:v>
                </c:pt>
                <c:pt idx="4092">
                  <c:v>2.0940233333333333</c:v>
                </c:pt>
                <c:pt idx="4093">
                  <c:v>2.0945863888888887</c:v>
                </c:pt>
                <c:pt idx="4094">
                  <c:v>2.0951494444444427</c:v>
                </c:pt>
                <c:pt idx="4095">
                  <c:v>2.0957124999999968</c:v>
                </c:pt>
                <c:pt idx="4096">
                  <c:v>2.0962755555555561</c:v>
                </c:pt>
                <c:pt idx="4097">
                  <c:v>2.096838611111103</c:v>
                </c:pt>
                <c:pt idx="4098">
                  <c:v>2.0974016666666682</c:v>
                </c:pt>
                <c:pt idx="4099">
                  <c:v>2.0979647222222311</c:v>
                </c:pt>
                <c:pt idx="4100">
                  <c:v>2.0985277777777926</c:v>
                </c:pt>
                <c:pt idx="4101">
                  <c:v>2.0990908333333338</c:v>
                </c:pt>
                <c:pt idx="4102">
                  <c:v>2.0996538888888794</c:v>
                </c:pt>
                <c:pt idx="4103">
                  <c:v>2.1002169444444445</c:v>
                </c:pt>
                <c:pt idx="4104">
                  <c:v>2.1007800000000012</c:v>
                </c:pt>
                <c:pt idx="4105">
                  <c:v>2.1013430555555552</c:v>
                </c:pt>
                <c:pt idx="4106">
                  <c:v>2.101906111111111</c:v>
                </c:pt>
                <c:pt idx="4107">
                  <c:v>2.1024691666666664</c:v>
                </c:pt>
                <c:pt idx="4108">
                  <c:v>2.1030322222222302</c:v>
                </c:pt>
                <c:pt idx="4109">
                  <c:v>2.1035952777777926</c:v>
                </c:pt>
                <c:pt idx="4110">
                  <c:v>2.1041583333333329</c:v>
                </c:pt>
                <c:pt idx="4111">
                  <c:v>2.1047213888888892</c:v>
                </c:pt>
                <c:pt idx="4112">
                  <c:v>2.1052844444444445</c:v>
                </c:pt>
                <c:pt idx="4113">
                  <c:v>2.1058474999999977</c:v>
                </c:pt>
                <c:pt idx="4114">
                  <c:v>2.1064105555555592</c:v>
                </c:pt>
                <c:pt idx="4115">
                  <c:v>2.106973611111111</c:v>
                </c:pt>
                <c:pt idx="4116">
                  <c:v>2.107536666666681</c:v>
                </c:pt>
                <c:pt idx="4117">
                  <c:v>2.1080997222222306</c:v>
                </c:pt>
                <c:pt idx="4118">
                  <c:v>2.1086627777777802</c:v>
                </c:pt>
                <c:pt idx="4119">
                  <c:v>2.1092258333333334</c:v>
                </c:pt>
                <c:pt idx="4120">
                  <c:v>2.1097888888888887</c:v>
                </c:pt>
                <c:pt idx="4121">
                  <c:v>2.1103519444444445</c:v>
                </c:pt>
                <c:pt idx="4122">
                  <c:v>2.1109149999999999</c:v>
                </c:pt>
                <c:pt idx="4123">
                  <c:v>2.1114780555555548</c:v>
                </c:pt>
                <c:pt idx="4124">
                  <c:v>2.1120411111111026</c:v>
                </c:pt>
                <c:pt idx="4125">
                  <c:v>2.1126041666666664</c:v>
                </c:pt>
                <c:pt idx="4126">
                  <c:v>2.1131672222222306</c:v>
                </c:pt>
                <c:pt idx="4127">
                  <c:v>2.113730277777794</c:v>
                </c:pt>
                <c:pt idx="4128">
                  <c:v>2.1142933333333338</c:v>
                </c:pt>
                <c:pt idx="4129">
                  <c:v>2.1148563888888794</c:v>
                </c:pt>
                <c:pt idx="4130">
                  <c:v>2.1154194444444427</c:v>
                </c:pt>
                <c:pt idx="4131">
                  <c:v>2.1159825000000003</c:v>
                </c:pt>
                <c:pt idx="4132">
                  <c:v>2.1165455555555557</c:v>
                </c:pt>
                <c:pt idx="4133">
                  <c:v>2.1171086111111115</c:v>
                </c:pt>
                <c:pt idx="4134">
                  <c:v>2.1176716666666682</c:v>
                </c:pt>
                <c:pt idx="4135">
                  <c:v>2.1182347222222306</c:v>
                </c:pt>
                <c:pt idx="4136">
                  <c:v>2.118797777777794</c:v>
                </c:pt>
                <c:pt idx="4137">
                  <c:v>2.1193608333333334</c:v>
                </c:pt>
                <c:pt idx="4138">
                  <c:v>2.1199238888888887</c:v>
                </c:pt>
                <c:pt idx="4139">
                  <c:v>2.1204869444444445</c:v>
                </c:pt>
                <c:pt idx="4140">
                  <c:v>2.1210499999999977</c:v>
                </c:pt>
                <c:pt idx="4141">
                  <c:v>2.1216130555555592</c:v>
                </c:pt>
                <c:pt idx="4142">
                  <c:v>2.1221761111111115</c:v>
                </c:pt>
                <c:pt idx="4143">
                  <c:v>2.1227391666666682</c:v>
                </c:pt>
                <c:pt idx="4144">
                  <c:v>2.1233022222222311</c:v>
                </c:pt>
                <c:pt idx="4145">
                  <c:v>2.1238652777777802</c:v>
                </c:pt>
                <c:pt idx="4146">
                  <c:v>2.1244283333333334</c:v>
                </c:pt>
                <c:pt idx="4147">
                  <c:v>2.1249913888888892</c:v>
                </c:pt>
                <c:pt idx="4148">
                  <c:v>2.1255544444444445</c:v>
                </c:pt>
                <c:pt idx="4149">
                  <c:v>2.1261174999999999</c:v>
                </c:pt>
                <c:pt idx="4150">
                  <c:v>2.1266805555555552</c:v>
                </c:pt>
                <c:pt idx="4151">
                  <c:v>2.127243611111111</c:v>
                </c:pt>
                <c:pt idx="4152">
                  <c:v>2.1278066666666682</c:v>
                </c:pt>
                <c:pt idx="4153">
                  <c:v>2.1283697222222306</c:v>
                </c:pt>
                <c:pt idx="4154">
                  <c:v>2.1289327777777927</c:v>
                </c:pt>
                <c:pt idx="4155">
                  <c:v>2.1294958333333329</c:v>
                </c:pt>
                <c:pt idx="4156">
                  <c:v>2.1300588888888794</c:v>
                </c:pt>
                <c:pt idx="4157">
                  <c:v>2.1306219444444441</c:v>
                </c:pt>
                <c:pt idx="4158">
                  <c:v>2.1311850000000003</c:v>
                </c:pt>
                <c:pt idx="4159">
                  <c:v>2.1317480555555557</c:v>
                </c:pt>
                <c:pt idx="4160">
                  <c:v>2.132311111111111</c:v>
                </c:pt>
                <c:pt idx="4161">
                  <c:v>2.1328741666666668</c:v>
                </c:pt>
                <c:pt idx="4162">
                  <c:v>2.1334372222222311</c:v>
                </c:pt>
                <c:pt idx="4163">
                  <c:v>2.1340002777777802</c:v>
                </c:pt>
                <c:pt idx="4164">
                  <c:v>2.1345633333333334</c:v>
                </c:pt>
                <c:pt idx="4165">
                  <c:v>2.1351263888888887</c:v>
                </c:pt>
                <c:pt idx="4166">
                  <c:v>2.1356894444444428</c:v>
                </c:pt>
                <c:pt idx="4167">
                  <c:v>2.136252499999983</c:v>
                </c:pt>
                <c:pt idx="4168">
                  <c:v>2.1368155555555557</c:v>
                </c:pt>
                <c:pt idx="4169">
                  <c:v>2.137378611111111</c:v>
                </c:pt>
                <c:pt idx="4170">
                  <c:v>2.1379416666666682</c:v>
                </c:pt>
                <c:pt idx="4171">
                  <c:v>2.1385047222222315</c:v>
                </c:pt>
                <c:pt idx="4172">
                  <c:v>2.1390677777777802</c:v>
                </c:pt>
                <c:pt idx="4173">
                  <c:v>2.1396308333333338</c:v>
                </c:pt>
                <c:pt idx="4174">
                  <c:v>2.1401938888888892</c:v>
                </c:pt>
                <c:pt idx="4175">
                  <c:v>2.1407569444444445</c:v>
                </c:pt>
                <c:pt idx="4176">
                  <c:v>2.1413200000000012</c:v>
                </c:pt>
                <c:pt idx="4177">
                  <c:v>2.1418830555555592</c:v>
                </c:pt>
                <c:pt idx="4178">
                  <c:v>2.1424461111111031</c:v>
                </c:pt>
                <c:pt idx="4179">
                  <c:v>2.1430091666666682</c:v>
                </c:pt>
                <c:pt idx="4180">
                  <c:v>2.1435722222222315</c:v>
                </c:pt>
                <c:pt idx="4181">
                  <c:v>2.144135277777794</c:v>
                </c:pt>
                <c:pt idx="4182">
                  <c:v>2.1446983333333334</c:v>
                </c:pt>
                <c:pt idx="4183">
                  <c:v>2.1452613888888887</c:v>
                </c:pt>
                <c:pt idx="4184">
                  <c:v>2.1458244444444445</c:v>
                </c:pt>
                <c:pt idx="4185">
                  <c:v>2.1463874999999999</c:v>
                </c:pt>
                <c:pt idx="4186">
                  <c:v>2.1469505555555592</c:v>
                </c:pt>
                <c:pt idx="4187">
                  <c:v>2.1475136111111213</c:v>
                </c:pt>
                <c:pt idx="4188">
                  <c:v>2.1480766666666682</c:v>
                </c:pt>
                <c:pt idx="4189">
                  <c:v>2.148639722222232</c:v>
                </c:pt>
                <c:pt idx="4190">
                  <c:v>2.1492027777777802</c:v>
                </c:pt>
                <c:pt idx="4191">
                  <c:v>2.1497658333333334</c:v>
                </c:pt>
                <c:pt idx="4192">
                  <c:v>2.1503288888888887</c:v>
                </c:pt>
                <c:pt idx="4193">
                  <c:v>2.1508919444444445</c:v>
                </c:pt>
                <c:pt idx="4194">
                  <c:v>2.1514549999999977</c:v>
                </c:pt>
                <c:pt idx="4195">
                  <c:v>2.1520180555555553</c:v>
                </c:pt>
                <c:pt idx="4196">
                  <c:v>2.1525811111111111</c:v>
                </c:pt>
                <c:pt idx="4197">
                  <c:v>2.1531441666666682</c:v>
                </c:pt>
                <c:pt idx="4198">
                  <c:v>2.153707222222232</c:v>
                </c:pt>
                <c:pt idx="4199">
                  <c:v>2.1542702777777802</c:v>
                </c:pt>
                <c:pt idx="4200">
                  <c:v>2.1548333333333329</c:v>
                </c:pt>
                <c:pt idx="4201">
                  <c:v>2.1553963888888887</c:v>
                </c:pt>
                <c:pt idx="4202">
                  <c:v>2.1559594444444437</c:v>
                </c:pt>
                <c:pt idx="4203">
                  <c:v>2.1565224999999977</c:v>
                </c:pt>
                <c:pt idx="4204">
                  <c:v>2.1570855555555601</c:v>
                </c:pt>
                <c:pt idx="4205">
                  <c:v>2.1576486111111031</c:v>
                </c:pt>
                <c:pt idx="4206">
                  <c:v>2.1582116666666682</c:v>
                </c:pt>
                <c:pt idx="4207">
                  <c:v>2.158774722222232</c:v>
                </c:pt>
                <c:pt idx="4208">
                  <c:v>2.159337777777794</c:v>
                </c:pt>
                <c:pt idx="4209">
                  <c:v>2.1599008333333334</c:v>
                </c:pt>
                <c:pt idx="4210">
                  <c:v>2.1604638888888887</c:v>
                </c:pt>
                <c:pt idx="4211">
                  <c:v>2.1610269444444445</c:v>
                </c:pt>
                <c:pt idx="4212">
                  <c:v>2.1615899999999999</c:v>
                </c:pt>
                <c:pt idx="4213">
                  <c:v>2.1621530555555601</c:v>
                </c:pt>
                <c:pt idx="4214">
                  <c:v>2.1627161111111111</c:v>
                </c:pt>
                <c:pt idx="4215">
                  <c:v>2.1632791666666682</c:v>
                </c:pt>
                <c:pt idx="4216">
                  <c:v>2.1638422222222222</c:v>
                </c:pt>
                <c:pt idx="4217">
                  <c:v>2.1644052777777802</c:v>
                </c:pt>
                <c:pt idx="4218">
                  <c:v>2.1649683333333334</c:v>
                </c:pt>
                <c:pt idx="4219">
                  <c:v>2.1655313888888892</c:v>
                </c:pt>
                <c:pt idx="4220">
                  <c:v>2.166094444444445</c:v>
                </c:pt>
                <c:pt idx="4221">
                  <c:v>2.1666575000000003</c:v>
                </c:pt>
                <c:pt idx="4222">
                  <c:v>2.1672205555555681</c:v>
                </c:pt>
                <c:pt idx="4223">
                  <c:v>2.1677836111111222</c:v>
                </c:pt>
                <c:pt idx="4224">
                  <c:v>2.1683466666666682</c:v>
                </c:pt>
                <c:pt idx="4225">
                  <c:v>2.1689097222222329</c:v>
                </c:pt>
                <c:pt idx="4226">
                  <c:v>2.1694727777777802</c:v>
                </c:pt>
                <c:pt idx="4227">
                  <c:v>2.1700358333333334</c:v>
                </c:pt>
                <c:pt idx="4228">
                  <c:v>2.1705988888888887</c:v>
                </c:pt>
                <c:pt idx="4229">
                  <c:v>2.1711619444444445</c:v>
                </c:pt>
                <c:pt idx="4230">
                  <c:v>2.1717249999999999</c:v>
                </c:pt>
                <c:pt idx="4231">
                  <c:v>2.1722880555555553</c:v>
                </c:pt>
                <c:pt idx="4232">
                  <c:v>2.1728511111111022</c:v>
                </c:pt>
                <c:pt idx="4233">
                  <c:v>2.1734141666666682</c:v>
                </c:pt>
                <c:pt idx="4234">
                  <c:v>2.1739772222222316</c:v>
                </c:pt>
                <c:pt idx="4235">
                  <c:v>2.1745402777777811</c:v>
                </c:pt>
                <c:pt idx="4236">
                  <c:v>2.1751033333333334</c:v>
                </c:pt>
                <c:pt idx="4237">
                  <c:v>2.1756663888888794</c:v>
                </c:pt>
                <c:pt idx="4238">
                  <c:v>2.1762294444444437</c:v>
                </c:pt>
                <c:pt idx="4239">
                  <c:v>2.1767924999999977</c:v>
                </c:pt>
                <c:pt idx="4240">
                  <c:v>2.1773555555555602</c:v>
                </c:pt>
                <c:pt idx="4241">
                  <c:v>2.1779186111111111</c:v>
                </c:pt>
                <c:pt idx="4242">
                  <c:v>2.1784816666666682</c:v>
                </c:pt>
                <c:pt idx="4243">
                  <c:v>2.1790447222222222</c:v>
                </c:pt>
                <c:pt idx="4244">
                  <c:v>2.1796077777777811</c:v>
                </c:pt>
                <c:pt idx="4245">
                  <c:v>2.1801708333333352</c:v>
                </c:pt>
                <c:pt idx="4246">
                  <c:v>2.1807338888888892</c:v>
                </c:pt>
                <c:pt idx="4247">
                  <c:v>2.1812969444444441</c:v>
                </c:pt>
                <c:pt idx="4248">
                  <c:v>2.1818599999999977</c:v>
                </c:pt>
                <c:pt idx="4249">
                  <c:v>2.1824230555555602</c:v>
                </c:pt>
                <c:pt idx="4250">
                  <c:v>2.1829861111111115</c:v>
                </c:pt>
                <c:pt idx="4251">
                  <c:v>2.1835491666666682</c:v>
                </c:pt>
                <c:pt idx="4252">
                  <c:v>2.184112222222232</c:v>
                </c:pt>
                <c:pt idx="4253">
                  <c:v>2.1846752777777811</c:v>
                </c:pt>
                <c:pt idx="4254">
                  <c:v>2.1852383333333334</c:v>
                </c:pt>
                <c:pt idx="4255">
                  <c:v>2.1858013888888888</c:v>
                </c:pt>
                <c:pt idx="4256">
                  <c:v>2.1863644444444446</c:v>
                </c:pt>
                <c:pt idx="4257">
                  <c:v>2.1869274999999999</c:v>
                </c:pt>
                <c:pt idx="4258">
                  <c:v>2.1874905555555682</c:v>
                </c:pt>
                <c:pt idx="4259">
                  <c:v>2.1880536111111111</c:v>
                </c:pt>
                <c:pt idx="4260">
                  <c:v>2.1886166666666682</c:v>
                </c:pt>
                <c:pt idx="4261">
                  <c:v>2.189179722222232</c:v>
                </c:pt>
                <c:pt idx="4262">
                  <c:v>2.1897427777777811</c:v>
                </c:pt>
                <c:pt idx="4263">
                  <c:v>2.1903058333333334</c:v>
                </c:pt>
                <c:pt idx="4264">
                  <c:v>2.1908688888888794</c:v>
                </c:pt>
                <c:pt idx="4265">
                  <c:v>2.191431944444445</c:v>
                </c:pt>
                <c:pt idx="4266">
                  <c:v>2.1919950000000004</c:v>
                </c:pt>
                <c:pt idx="4267">
                  <c:v>2.1925580555555562</c:v>
                </c:pt>
                <c:pt idx="4268">
                  <c:v>2.1931211111111226</c:v>
                </c:pt>
                <c:pt idx="4269">
                  <c:v>2.1936841666666682</c:v>
                </c:pt>
                <c:pt idx="4270">
                  <c:v>2.1942472222222231</c:v>
                </c:pt>
                <c:pt idx="4271">
                  <c:v>2.1948102777777811</c:v>
                </c:pt>
                <c:pt idx="4272">
                  <c:v>2.195373333333333</c:v>
                </c:pt>
                <c:pt idx="4273">
                  <c:v>2.1959363888888888</c:v>
                </c:pt>
                <c:pt idx="4274">
                  <c:v>2.1964994444444437</c:v>
                </c:pt>
                <c:pt idx="4275">
                  <c:v>2.1970624999999977</c:v>
                </c:pt>
                <c:pt idx="4276">
                  <c:v>2.1976255555555602</c:v>
                </c:pt>
                <c:pt idx="4277">
                  <c:v>2.1981886111111106</c:v>
                </c:pt>
                <c:pt idx="4278">
                  <c:v>2.1987516666666682</c:v>
                </c:pt>
                <c:pt idx="4279">
                  <c:v>2.1993147222222316</c:v>
                </c:pt>
                <c:pt idx="4280">
                  <c:v>2.1998777777777812</c:v>
                </c:pt>
                <c:pt idx="4281">
                  <c:v>2.2004408333333334</c:v>
                </c:pt>
                <c:pt idx="4282">
                  <c:v>2.2010038888888888</c:v>
                </c:pt>
                <c:pt idx="4283">
                  <c:v>2.2015669444444446</c:v>
                </c:pt>
                <c:pt idx="4284">
                  <c:v>2.2021299999999999</c:v>
                </c:pt>
                <c:pt idx="4285">
                  <c:v>2.2026930555555602</c:v>
                </c:pt>
                <c:pt idx="4286">
                  <c:v>2.2032561111111111</c:v>
                </c:pt>
                <c:pt idx="4287">
                  <c:v>2.2038191666666682</c:v>
                </c:pt>
                <c:pt idx="4288">
                  <c:v>2.204382222222232</c:v>
                </c:pt>
                <c:pt idx="4289">
                  <c:v>2.2049452777777812</c:v>
                </c:pt>
                <c:pt idx="4290">
                  <c:v>2.2055083333333334</c:v>
                </c:pt>
                <c:pt idx="4291">
                  <c:v>2.2060713888888888</c:v>
                </c:pt>
                <c:pt idx="4292">
                  <c:v>2.2066344444444446</c:v>
                </c:pt>
                <c:pt idx="4293">
                  <c:v>2.2071975000000168</c:v>
                </c:pt>
                <c:pt idx="4294">
                  <c:v>2.2077605555555682</c:v>
                </c:pt>
                <c:pt idx="4295">
                  <c:v>2.2083236111111222</c:v>
                </c:pt>
                <c:pt idx="4296">
                  <c:v>2.2088866666666682</c:v>
                </c:pt>
                <c:pt idx="4297">
                  <c:v>2.2094497222222231</c:v>
                </c:pt>
                <c:pt idx="4298">
                  <c:v>2.2100127777777812</c:v>
                </c:pt>
                <c:pt idx="4299">
                  <c:v>2.2105758333333334</c:v>
                </c:pt>
                <c:pt idx="4300">
                  <c:v>2.2111388888888888</c:v>
                </c:pt>
                <c:pt idx="4301">
                  <c:v>2.2117019444444446</c:v>
                </c:pt>
                <c:pt idx="4302">
                  <c:v>2.2122649999999977</c:v>
                </c:pt>
                <c:pt idx="4303">
                  <c:v>2.2128280555555557</c:v>
                </c:pt>
                <c:pt idx="4304">
                  <c:v>2.2133911111111222</c:v>
                </c:pt>
                <c:pt idx="4305">
                  <c:v>2.2139541666666682</c:v>
                </c:pt>
                <c:pt idx="4306">
                  <c:v>2.214517222222232</c:v>
                </c:pt>
                <c:pt idx="4307">
                  <c:v>2.2150802777777812</c:v>
                </c:pt>
                <c:pt idx="4308">
                  <c:v>2.2156433333333201</c:v>
                </c:pt>
                <c:pt idx="4309">
                  <c:v>2.2162063888888794</c:v>
                </c:pt>
                <c:pt idx="4310">
                  <c:v>2.2167694444444437</c:v>
                </c:pt>
                <c:pt idx="4311">
                  <c:v>2.2173325000000088</c:v>
                </c:pt>
                <c:pt idx="4312">
                  <c:v>2.2178955555555602</c:v>
                </c:pt>
                <c:pt idx="4313">
                  <c:v>2.2184586111111027</c:v>
                </c:pt>
                <c:pt idx="4314">
                  <c:v>2.2190216666666682</c:v>
                </c:pt>
                <c:pt idx="4315">
                  <c:v>2.219584722222232</c:v>
                </c:pt>
                <c:pt idx="4316">
                  <c:v>2.2201477777777927</c:v>
                </c:pt>
                <c:pt idx="4317">
                  <c:v>2.2207108333333352</c:v>
                </c:pt>
                <c:pt idx="4318">
                  <c:v>2.2212738888888888</c:v>
                </c:pt>
                <c:pt idx="4319">
                  <c:v>2.2218369444444441</c:v>
                </c:pt>
                <c:pt idx="4320">
                  <c:v>2.2223999999999999</c:v>
                </c:pt>
                <c:pt idx="4321">
                  <c:v>2.2229630555555602</c:v>
                </c:pt>
                <c:pt idx="4322">
                  <c:v>2.2235261111111222</c:v>
                </c:pt>
                <c:pt idx="4323">
                  <c:v>2.2240891666666682</c:v>
                </c:pt>
                <c:pt idx="4324">
                  <c:v>2.2246522222222218</c:v>
                </c:pt>
                <c:pt idx="4325">
                  <c:v>2.2252152777777812</c:v>
                </c:pt>
                <c:pt idx="4326">
                  <c:v>2.225778333333333</c:v>
                </c:pt>
                <c:pt idx="4327">
                  <c:v>2.2263413888888888</c:v>
                </c:pt>
                <c:pt idx="4328">
                  <c:v>2.2269044444444446</c:v>
                </c:pt>
                <c:pt idx="4329">
                  <c:v>2.2274674999999999</c:v>
                </c:pt>
                <c:pt idx="4330">
                  <c:v>2.2280305555555691</c:v>
                </c:pt>
                <c:pt idx="4331">
                  <c:v>2.2285936111111222</c:v>
                </c:pt>
                <c:pt idx="4332">
                  <c:v>2.2291566666666682</c:v>
                </c:pt>
                <c:pt idx="4333">
                  <c:v>2.229719722222232</c:v>
                </c:pt>
                <c:pt idx="4334">
                  <c:v>2.2302827777777812</c:v>
                </c:pt>
                <c:pt idx="4335">
                  <c:v>2.2308458333333201</c:v>
                </c:pt>
                <c:pt idx="4336">
                  <c:v>2.2314088888888794</c:v>
                </c:pt>
                <c:pt idx="4337">
                  <c:v>2.2319719444444446</c:v>
                </c:pt>
                <c:pt idx="4338">
                  <c:v>2.2325349999999999</c:v>
                </c:pt>
                <c:pt idx="4339">
                  <c:v>2.2330980555555602</c:v>
                </c:pt>
                <c:pt idx="4340">
                  <c:v>2.2336611111111111</c:v>
                </c:pt>
                <c:pt idx="4341">
                  <c:v>2.2342241666666682</c:v>
                </c:pt>
                <c:pt idx="4342">
                  <c:v>2.2347872222222329</c:v>
                </c:pt>
                <c:pt idx="4343">
                  <c:v>2.2353502777777812</c:v>
                </c:pt>
                <c:pt idx="4344">
                  <c:v>2.2359133333333339</c:v>
                </c:pt>
                <c:pt idx="4345">
                  <c:v>2.2364763888888795</c:v>
                </c:pt>
                <c:pt idx="4346">
                  <c:v>2.2370394444444446</c:v>
                </c:pt>
                <c:pt idx="4347">
                  <c:v>2.2376025000000004</c:v>
                </c:pt>
                <c:pt idx="4348">
                  <c:v>2.2381655555555602</c:v>
                </c:pt>
                <c:pt idx="4349">
                  <c:v>2.2387286111111115</c:v>
                </c:pt>
                <c:pt idx="4350">
                  <c:v>2.2392916666666682</c:v>
                </c:pt>
                <c:pt idx="4351">
                  <c:v>2.2398547222222231</c:v>
                </c:pt>
                <c:pt idx="4352">
                  <c:v>2.2404177777777941</c:v>
                </c:pt>
                <c:pt idx="4353">
                  <c:v>2.2409808333333352</c:v>
                </c:pt>
                <c:pt idx="4354">
                  <c:v>2.2415438888888888</c:v>
                </c:pt>
                <c:pt idx="4355">
                  <c:v>2.2421069444444441</c:v>
                </c:pt>
                <c:pt idx="4356">
                  <c:v>2.2426699999999977</c:v>
                </c:pt>
                <c:pt idx="4357">
                  <c:v>2.2432330555555691</c:v>
                </c:pt>
                <c:pt idx="4358">
                  <c:v>2.2437961111111231</c:v>
                </c:pt>
                <c:pt idx="4359">
                  <c:v>2.2443591666666682</c:v>
                </c:pt>
                <c:pt idx="4360">
                  <c:v>2.244922222222232</c:v>
                </c:pt>
                <c:pt idx="4361">
                  <c:v>2.2454852777777812</c:v>
                </c:pt>
                <c:pt idx="4362">
                  <c:v>2.2460483333333201</c:v>
                </c:pt>
                <c:pt idx="4363">
                  <c:v>2.2466113888888888</c:v>
                </c:pt>
                <c:pt idx="4364">
                  <c:v>2.2471744444444566</c:v>
                </c:pt>
                <c:pt idx="4365">
                  <c:v>2.2477375000000168</c:v>
                </c:pt>
                <c:pt idx="4366">
                  <c:v>2.2483005555555691</c:v>
                </c:pt>
                <c:pt idx="4367">
                  <c:v>2.2488636111111111</c:v>
                </c:pt>
                <c:pt idx="4368">
                  <c:v>2.2494266666666682</c:v>
                </c:pt>
                <c:pt idx="4369">
                  <c:v>2.249989722222232</c:v>
                </c:pt>
                <c:pt idx="4370">
                  <c:v>2.2505527777777812</c:v>
                </c:pt>
                <c:pt idx="4371">
                  <c:v>2.251115833333333</c:v>
                </c:pt>
                <c:pt idx="4372">
                  <c:v>2.2516788888888795</c:v>
                </c:pt>
                <c:pt idx="4373">
                  <c:v>2.2522419444444437</c:v>
                </c:pt>
                <c:pt idx="4374">
                  <c:v>2.2528049999999977</c:v>
                </c:pt>
                <c:pt idx="4375">
                  <c:v>2.2533680555555602</c:v>
                </c:pt>
                <c:pt idx="4376">
                  <c:v>2.2539311111111235</c:v>
                </c:pt>
                <c:pt idx="4377">
                  <c:v>2.2544941666666682</c:v>
                </c:pt>
                <c:pt idx="4378">
                  <c:v>2.2550572222222232</c:v>
                </c:pt>
                <c:pt idx="4379">
                  <c:v>2.2556202777777812</c:v>
                </c:pt>
                <c:pt idx="4380">
                  <c:v>2.2561833333333334</c:v>
                </c:pt>
                <c:pt idx="4381">
                  <c:v>2.2567463888888795</c:v>
                </c:pt>
                <c:pt idx="4382">
                  <c:v>2.2573094444444446</c:v>
                </c:pt>
                <c:pt idx="4383">
                  <c:v>2.2578724999999977</c:v>
                </c:pt>
                <c:pt idx="4384">
                  <c:v>2.2584355555555602</c:v>
                </c:pt>
                <c:pt idx="4385">
                  <c:v>2.2589986111111111</c:v>
                </c:pt>
                <c:pt idx="4386">
                  <c:v>2.2595616666666682</c:v>
                </c:pt>
                <c:pt idx="4387">
                  <c:v>2.2601247222222427</c:v>
                </c:pt>
                <c:pt idx="4388">
                  <c:v>2.2606877777777941</c:v>
                </c:pt>
                <c:pt idx="4389">
                  <c:v>2.2612508333333339</c:v>
                </c:pt>
                <c:pt idx="4390">
                  <c:v>2.2618138888888888</c:v>
                </c:pt>
                <c:pt idx="4391">
                  <c:v>2.2623769444444446</c:v>
                </c:pt>
                <c:pt idx="4392">
                  <c:v>2.2629400000000004</c:v>
                </c:pt>
                <c:pt idx="4393">
                  <c:v>2.2635030555555691</c:v>
                </c:pt>
                <c:pt idx="4394">
                  <c:v>2.2640661111111116</c:v>
                </c:pt>
                <c:pt idx="4395">
                  <c:v>2.2646291666666682</c:v>
                </c:pt>
                <c:pt idx="4396">
                  <c:v>2.2651922222222316</c:v>
                </c:pt>
                <c:pt idx="4397">
                  <c:v>2.2657552777777812</c:v>
                </c:pt>
                <c:pt idx="4398">
                  <c:v>2.266318333333333</c:v>
                </c:pt>
                <c:pt idx="4399">
                  <c:v>2.2668813888888888</c:v>
                </c:pt>
                <c:pt idx="4400">
                  <c:v>2.2674444444444442</c:v>
                </c:pt>
                <c:pt idx="4401">
                  <c:v>2.2680074999999995</c:v>
                </c:pt>
                <c:pt idx="4402">
                  <c:v>2.2685705555555691</c:v>
                </c:pt>
                <c:pt idx="4403">
                  <c:v>2.2691336111111235</c:v>
                </c:pt>
                <c:pt idx="4404">
                  <c:v>2.2696966666666682</c:v>
                </c:pt>
                <c:pt idx="4405">
                  <c:v>2.2702597222222232</c:v>
                </c:pt>
                <c:pt idx="4406">
                  <c:v>2.2708227777777812</c:v>
                </c:pt>
                <c:pt idx="4407">
                  <c:v>2.2713858333333334</c:v>
                </c:pt>
                <c:pt idx="4408">
                  <c:v>2.2719488888888795</c:v>
                </c:pt>
                <c:pt idx="4409">
                  <c:v>2.2725119444444446</c:v>
                </c:pt>
                <c:pt idx="4410">
                  <c:v>2.273075</c:v>
                </c:pt>
                <c:pt idx="4411">
                  <c:v>2.2736380555555602</c:v>
                </c:pt>
                <c:pt idx="4412">
                  <c:v>2.2742011111111111</c:v>
                </c:pt>
                <c:pt idx="4413">
                  <c:v>2.2747641666666691</c:v>
                </c:pt>
                <c:pt idx="4414">
                  <c:v>2.275327222222232</c:v>
                </c:pt>
                <c:pt idx="4415">
                  <c:v>2.2758902777777812</c:v>
                </c:pt>
                <c:pt idx="4416">
                  <c:v>2.2764533333333192</c:v>
                </c:pt>
                <c:pt idx="4417">
                  <c:v>2.2770163888888888</c:v>
                </c:pt>
                <c:pt idx="4418">
                  <c:v>2.2775794444444442</c:v>
                </c:pt>
                <c:pt idx="4419">
                  <c:v>2.2781425000000004</c:v>
                </c:pt>
                <c:pt idx="4420">
                  <c:v>2.2787055555555602</c:v>
                </c:pt>
                <c:pt idx="4421">
                  <c:v>2.2792686111111107</c:v>
                </c:pt>
                <c:pt idx="4422">
                  <c:v>2.2798316666666691</c:v>
                </c:pt>
                <c:pt idx="4423">
                  <c:v>2.2803947222222427</c:v>
                </c:pt>
                <c:pt idx="4424">
                  <c:v>2.2809577777777941</c:v>
                </c:pt>
                <c:pt idx="4425">
                  <c:v>2.2815208333333352</c:v>
                </c:pt>
                <c:pt idx="4426">
                  <c:v>2.2820838888888888</c:v>
                </c:pt>
                <c:pt idx="4427">
                  <c:v>2.2826469444444437</c:v>
                </c:pt>
                <c:pt idx="4428">
                  <c:v>2.2832100000000084</c:v>
                </c:pt>
                <c:pt idx="4429">
                  <c:v>2.2837730555555695</c:v>
                </c:pt>
                <c:pt idx="4430">
                  <c:v>2.2843361111111236</c:v>
                </c:pt>
                <c:pt idx="4431">
                  <c:v>2.2848991666666691</c:v>
                </c:pt>
                <c:pt idx="4432">
                  <c:v>2.2854622222222232</c:v>
                </c:pt>
                <c:pt idx="4433">
                  <c:v>2.2860252777777812</c:v>
                </c:pt>
                <c:pt idx="4434">
                  <c:v>2.2865883333333339</c:v>
                </c:pt>
                <c:pt idx="4435">
                  <c:v>2.2871513888888892</c:v>
                </c:pt>
                <c:pt idx="4436">
                  <c:v>2.2877144444444584</c:v>
                </c:pt>
                <c:pt idx="4437">
                  <c:v>2.2882775000000088</c:v>
                </c:pt>
                <c:pt idx="4438">
                  <c:v>2.2888405555555602</c:v>
                </c:pt>
                <c:pt idx="4439">
                  <c:v>2.2894036111111111</c:v>
                </c:pt>
                <c:pt idx="4440">
                  <c:v>2.2899666666666691</c:v>
                </c:pt>
                <c:pt idx="4441">
                  <c:v>2.2905297222222321</c:v>
                </c:pt>
                <c:pt idx="4442">
                  <c:v>2.2910927777777812</c:v>
                </c:pt>
                <c:pt idx="4443">
                  <c:v>2.2916558333333192</c:v>
                </c:pt>
                <c:pt idx="4444">
                  <c:v>2.2922188888888804</c:v>
                </c:pt>
                <c:pt idx="4445">
                  <c:v>2.2927819444444442</c:v>
                </c:pt>
                <c:pt idx="4446">
                  <c:v>2.293345</c:v>
                </c:pt>
                <c:pt idx="4447">
                  <c:v>2.2939080555555602</c:v>
                </c:pt>
                <c:pt idx="4448">
                  <c:v>2.2944711111111111</c:v>
                </c:pt>
                <c:pt idx="4449">
                  <c:v>2.2950341666666692</c:v>
                </c:pt>
                <c:pt idx="4450">
                  <c:v>2.2955972222222321</c:v>
                </c:pt>
                <c:pt idx="4451">
                  <c:v>2.2961602777777812</c:v>
                </c:pt>
                <c:pt idx="4452">
                  <c:v>2.2967233333333334</c:v>
                </c:pt>
                <c:pt idx="4453">
                  <c:v>2.2972863888888888</c:v>
                </c:pt>
                <c:pt idx="4454">
                  <c:v>2.2978494444444437</c:v>
                </c:pt>
                <c:pt idx="4455">
                  <c:v>2.2984125</c:v>
                </c:pt>
                <c:pt idx="4456">
                  <c:v>2.2989755555555602</c:v>
                </c:pt>
                <c:pt idx="4457">
                  <c:v>2.2995386111111111</c:v>
                </c:pt>
                <c:pt idx="4458">
                  <c:v>2.3001016666666692</c:v>
                </c:pt>
                <c:pt idx="4459">
                  <c:v>2.3006647222222232</c:v>
                </c:pt>
                <c:pt idx="4460">
                  <c:v>2.3012277777777812</c:v>
                </c:pt>
                <c:pt idx="4461">
                  <c:v>2.3017908333333335</c:v>
                </c:pt>
                <c:pt idx="4462">
                  <c:v>2.3023538888888804</c:v>
                </c:pt>
                <c:pt idx="4463">
                  <c:v>2.3029169444444437</c:v>
                </c:pt>
                <c:pt idx="4464">
                  <c:v>2.30348</c:v>
                </c:pt>
                <c:pt idx="4465">
                  <c:v>2.3040430555555558</c:v>
                </c:pt>
                <c:pt idx="4466">
                  <c:v>2.3046061111111107</c:v>
                </c:pt>
                <c:pt idx="4467">
                  <c:v>2.3051691666666669</c:v>
                </c:pt>
                <c:pt idx="4468">
                  <c:v>2.3057322222222232</c:v>
                </c:pt>
                <c:pt idx="4469">
                  <c:v>2.3062952777777781</c:v>
                </c:pt>
                <c:pt idx="4470">
                  <c:v>2.3068583333333121</c:v>
                </c:pt>
                <c:pt idx="4471">
                  <c:v>2.3074213888888893</c:v>
                </c:pt>
                <c:pt idx="4472">
                  <c:v>2.3079844444444446</c:v>
                </c:pt>
                <c:pt idx="4473">
                  <c:v>2.3085475</c:v>
                </c:pt>
                <c:pt idx="4474">
                  <c:v>2.3091105555555602</c:v>
                </c:pt>
                <c:pt idx="4475">
                  <c:v>2.3096736111111107</c:v>
                </c:pt>
                <c:pt idx="4476">
                  <c:v>2.3102366666666669</c:v>
                </c:pt>
                <c:pt idx="4477">
                  <c:v>2.3107997222222232</c:v>
                </c:pt>
                <c:pt idx="4478">
                  <c:v>2.3113627777777781</c:v>
                </c:pt>
                <c:pt idx="4479">
                  <c:v>2.3119258333333201</c:v>
                </c:pt>
                <c:pt idx="4480">
                  <c:v>2.3124888888888733</c:v>
                </c:pt>
                <c:pt idx="4481">
                  <c:v>2.3130519444444437</c:v>
                </c:pt>
                <c:pt idx="4482">
                  <c:v>2.3136149999999978</c:v>
                </c:pt>
                <c:pt idx="4483">
                  <c:v>2.3141780555555553</c:v>
                </c:pt>
                <c:pt idx="4484">
                  <c:v>2.3147411111111107</c:v>
                </c:pt>
                <c:pt idx="4485">
                  <c:v>2.3153041666666665</c:v>
                </c:pt>
                <c:pt idx="4486">
                  <c:v>2.3158672222222223</c:v>
                </c:pt>
                <c:pt idx="4487">
                  <c:v>2.3164302777777781</c:v>
                </c:pt>
                <c:pt idx="4488">
                  <c:v>2.3169933333333192</c:v>
                </c:pt>
                <c:pt idx="4489">
                  <c:v>2.3175563888888804</c:v>
                </c:pt>
                <c:pt idx="4490">
                  <c:v>2.3181194444444437</c:v>
                </c:pt>
                <c:pt idx="4491">
                  <c:v>2.3186824999999884</c:v>
                </c:pt>
                <c:pt idx="4492">
                  <c:v>2.3192455555555527</c:v>
                </c:pt>
                <c:pt idx="4493">
                  <c:v>2.3198086111110969</c:v>
                </c:pt>
                <c:pt idx="4494">
                  <c:v>2.3203716666666692</c:v>
                </c:pt>
                <c:pt idx="4495">
                  <c:v>2.3209347222222316</c:v>
                </c:pt>
                <c:pt idx="4496">
                  <c:v>2.3214977777777812</c:v>
                </c:pt>
                <c:pt idx="4497">
                  <c:v>2.3220608333333201</c:v>
                </c:pt>
                <c:pt idx="4498">
                  <c:v>2.3226238888888808</c:v>
                </c:pt>
                <c:pt idx="4499">
                  <c:v>2.3231869444444446</c:v>
                </c:pt>
                <c:pt idx="4500">
                  <c:v>2.32375</c:v>
                </c:pt>
                <c:pt idx="4501">
                  <c:v>2.3243130555555602</c:v>
                </c:pt>
                <c:pt idx="4502">
                  <c:v>2.3248761111111107</c:v>
                </c:pt>
                <c:pt idx="4503">
                  <c:v>2.3254391666666669</c:v>
                </c:pt>
                <c:pt idx="4504">
                  <c:v>2.3260022222222223</c:v>
                </c:pt>
                <c:pt idx="4505">
                  <c:v>2.3265652777777781</c:v>
                </c:pt>
                <c:pt idx="4506">
                  <c:v>2.3271283333333335</c:v>
                </c:pt>
                <c:pt idx="4507">
                  <c:v>2.3276913888888888</c:v>
                </c:pt>
                <c:pt idx="4508">
                  <c:v>2.3282544444444437</c:v>
                </c:pt>
                <c:pt idx="4509">
                  <c:v>2.3288175</c:v>
                </c:pt>
                <c:pt idx="4510">
                  <c:v>2.3293805555555602</c:v>
                </c:pt>
                <c:pt idx="4511">
                  <c:v>2.3299436111111107</c:v>
                </c:pt>
                <c:pt idx="4512">
                  <c:v>2.3305066666666669</c:v>
                </c:pt>
                <c:pt idx="4513">
                  <c:v>2.3310697222222228</c:v>
                </c:pt>
                <c:pt idx="4514">
                  <c:v>2.3316327777777781</c:v>
                </c:pt>
                <c:pt idx="4515">
                  <c:v>2.3321958333333219</c:v>
                </c:pt>
                <c:pt idx="4516">
                  <c:v>2.3327588888888742</c:v>
                </c:pt>
                <c:pt idx="4517">
                  <c:v>2.3333219444444446</c:v>
                </c:pt>
                <c:pt idx="4518">
                  <c:v>2.3338849999999987</c:v>
                </c:pt>
                <c:pt idx="4519">
                  <c:v>2.3344480555555527</c:v>
                </c:pt>
                <c:pt idx="4520">
                  <c:v>2.3350111111111107</c:v>
                </c:pt>
                <c:pt idx="4521">
                  <c:v>2.3355741666666665</c:v>
                </c:pt>
                <c:pt idx="4522">
                  <c:v>2.3361372222222219</c:v>
                </c:pt>
                <c:pt idx="4523">
                  <c:v>2.3367002777777781</c:v>
                </c:pt>
                <c:pt idx="4524">
                  <c:v>2.337263333333321</c:v>
                </c:pt>
                <c:pt idx="4525">
                  <c:v>2.3378263888888799</c:v>
                </c:pt>
                <c:pt idx="4526">
                  <c:v>2.3383894444444437</c:v>
                </c:pt>
                <c:pt idx="4527">
                  <c:v>2.3389524999999884</c:v>
                </c:pt>
                <c:pt idx="4528">
                  <c:v>2.3395155555555558</c:v>
                </c:pt>
                <c:pt idx="4529">
                  <c:v>2.3400786111111107</c:v>
                </c:pt>
                <c:pt idx="4530">
                  <c:v>2.3406416666666665</c:v>
                </c:pt>
                <c:pt idx="4531">
                  <c:v>2.3412047222222232</c:v>
                </c:pt>
                <c:pt idx="4532">
                  <c:v>2.3417677777777812</c:v>
                </c:pt>
                <c:pt idx="4533">
                  <c:v>2.3423308333333335</c:v>
                </c:pt>
                <c:pt idx="4534">
                  <c:v>2.3428938888888804</c:v>
                </c:pt>
                <c:pt idx="4535">
                  <c:v>2.3434569444444437</c:v>
                </c:pt>
                <c:pt idx="4536">
                  <c:v>2.34402</c:v>
                </c:pt>
                <c:pt idx="4537">
                  <c:v>2.3445830555555602</c:v>
                </c:pt>
                <c:pt idx="4538">
                  <c:v>2.3451461111111107</c:v>
                </c:pt>
                <c:pt idx="4539">
                  <c:v>2.3457091666666665</c:v>
                </c:pt>
                <c:pt idx="4540">
                  <c:v>2.3462722222222188</c:v>
                </c:pt>
                <c:pt idx="4541">
                  <c:v>2.3468352777777781</c:v>
                </c:pt>
                <c:pt idx="4542">
                  <c:v>2.3473983333333335</c:v>
                </c:pt>
                <c:pt idx="4543">
                  <c:v>2.3479613888888893</c:v>
                </c:pt>
                <c:pt idx="4544">
                  <c:v>2.3485244444444446</c:v>
                </c:pt>
                <c:pt idx="4545">
                  <c:v>2.3490875</c:v>
                </c:pt>
                <c:pt idx="4546">
                  <c:v>2.3496505555555558</c:v>
                </c:pt>
                <c:pt idx="4547">
                  <c:v>2.3502136111111107</c:v>
                </c:pt>
                <c:pt idx="4548">
                  <c:v>2.350776666666667</c:v>
                </c:pt>
                <c:pt idx="4549">
                  <c:v>2.3513397222222232</c:v>
                </c:pt>
                <c:pt idx="4550">
                  <c:v>2.3519027777777781</c:v>
                </c:pt>
                <c:pt idx="4551">
                  <c:v>2.3524658333333139</c:v>
                </c:pt>
                <c:pt idx="4552">
                  <c:v>2.3530288888888804</c:v>
                </c:pt>
                <c:pt idx="4553">
                  <c:v>2.3535919444444446</c:v>
                </c:pt>
                <c:pt idx="4554">
                  <c:v>2.3541549999999987</c:v>
                </c:pt>
                <c:pt idx="4555">
                  <c:v>2.3547180555555554</c:v>
                </c:pt>
                <c:pt idx="4556">
                  <c:v>2.3552811111111107</c:v>
                </c:pt>
                <c:pt idx="4557">
                  <c:v>2.3558441666666576</c:v>
                </c:pt>
                <c:pt idx="4558">
                  <c:v>2.3564072222222228</c:v>
                </c:pt>
                <c:pt idx="4559">
                  <c:v>2.3569702777777781</c:v>
                </c:pt>
                <c:pt idx="4560">
                  <c:v>2.3575333333333339</c:v>
                </c:pt>
                <c:pt idx="4561">
                  <c:v>2.3580963888888808</c:v>
                </c:pt>
                <c:pt idx="4562">
                  <c:v>2.3586594444444349</c:v>
                </c:pt>
                <c:pt idx="4563">
                  <c:v>2.3592224999999885</c:v>
                </c:pt>
                <c:pt idx="4564">
                  <c:v>2.3597855555555554</c:v>
                </c:pt>
                <c:pt idx="4565">
                  <c:v>2.3603486111111107</c:v>
                </c:pt>
                <c:pt idx="4566">
                  <c:v>2.3609116666666692</c:v>
                </c:pt>
                <c:pt idx="4567">
                  <c:v>2.3614747222222219</c:v>
                </c:pt>
                <c:pt idx="4568">
                  <c:v>2.3620377777777812</c:v>
                </c:pt>
                <c:pt idx="4569">
                  <c:v>2.3626008333333219</c:v>
                </c:pt>
                <c:pt idx="4570">
                  <c:v>2.3631638888888884</c:v>
                </c:pt>
                <c:pt idx="4571">
                  <c:v>2.3637269444444442</c:v>
                </c:pt>
                <c:pt idx="4572">
                  <c:v>2.3642899999999987</c:v>
                </c:pt>
                <c:pt idx="4573">
                  <c:v>2.3648530555555558</c:v>
                </c:pt>
                <c:pt idx="4574">
                  <c:v>2.3654161111111107</c:v>
                </c:pt>
                <c:pt idx="4575">
                  <c:v>2.365979166666667</c:v>
                </c:pt>
                <c:pt idx="4576">
                  <c:v>2.3665422222222223</c:v>
                </c:pt>
                <c:pt idx="4577">
                  <c:v>2.3671052777777812</c:v>
                </c:pt>
                <c:pt idx="4578">
                  <c:v>2.3676683333333224</c:v>
                </c:pt>
                <c:pt idx="4579">
                  <c:v>2.3682313888888888</c:v>
                </c:pt>
                <c:pt idx="4580">
                  <c:v>2.3687944444444446</c:v>
                </c:pt>
                <c:pt idx="4581">
                  <c:v>2.3693575</c:v>
                </c:pt>
                <c:pt idx="4582">
                  <c:v>2.3699205555555602</c:v>
                </c:pt>
                <c:pt idx="4583">
                  <c:v>2.3704836111111107</c:v>
                </c:pt>
                <c:pt idx="4584">
                  <c:v>2.3710466666666572</c:v>
                </c:pt>
                <c:pt idx="4585">
                  <c:v>2.3716097222222223</c:v>
                </c:pt>
                <c:pt idx="4586">
                  <c:v>2.3721727777777781</c:v>
                </c:pt>
                <c:pt idx="4587">
                  <c:v>2.3727358333333219</c:v>
                </c:pt>
                <c:pt idx="4588">
                  <c:v>2.3732988888888809</c:v>
                </c:pt>
                <c:pt idx="4589">
                  <c:v>2.3738619444444438</c:v>
                </c:pt>
                <c:pt idx="4590">
                  <c:v>2.3744249999999987</c:v>
                </c:pt>
                <c:pt idx="4591">
                  <c:v>2.3749880555555558</c:v>
                </c:pt>
                <c:pt idx="4592">
                  <c:v>2.3755511111111107</c:v>
                </c:pt>
                <c:pt idx="4593">
                  <c:v>2.376114166666667</c:v>
                </c:pt>
                <c:pt idx="4594">
                  <c:v>2.3766772222222223</c:v>
                </c:pt>
                <c:pt idx="4595">
                  <c:v>2.3772402777777781</c:v>
                </c:pt>
                <c:pt idx="4596">
                  <c:v>2.3778033333333224</c:v>
                </c:pt>
                <c:pt idx="4597">
                  <c:v>2.3783663888888804</c:v>
                </c:pt>
                <c:pt idx="4598">
                  <c:v>2.3789294444444447</c:v>
                </c:pt>
                <c:pt idx="4599">
                  <c:v>2.3794924999999885</c:v>
                </c:pt>
                <c:pt idx="4600">
                  <c:v>2.3800555555555558</c:v>
                </c:pt>
                <c:pt idx="4601">
                  <c:v>2.3806186111111107</c:v>
                </c:pt>
                <c:pt idx="4602">
                  <c:v>2.3811816666666692</c:v>
                </c:pt>
                <c:pt idx="4603">
                  <c:v>2.3817447222222232</c:v>
                </c:pt>
                <c:pt idx="4604">
                  <c:v>2.3823077777777812</c:v>
                </c:pt>
                <c:pt idx="4605">
                  <c:v>2.3828708333333224</c:v>
                </c:pt>
                <c:pt idx="4606">
                  <c:v>2.3834338888888889</c:v>
                </c:pt>
                <c:pt idx="4607">
                  <c:v>2.3839969444444442</c:v>
                </c:pt>
                <c:pt idx="4608">
                  <c:v>2.38456</c:v>
                </c:pt>
                <c:pt idx="4609">
                  <c:v>2.3851230555555611</c:v>
                </c:pt>
                <c:pt idx="4610">
                  <c:v>2.3856861111111107</c:v>
                </c:pt>
                <c:pt idx="4611">
                  <c:v>2.3862491666666577</c:v>
                </c:pt>
                <c:pt idx="4612">
                  <c:v>2.3868122222222197</c:v>
                </c:pt>
                <c:pt idx="4613">
                  <c:v>2.3873752777777812</c:v>
                </c:pt>
                <c:pt idx="4614">
                  <c:v>2.3879383333333331</c:v>
                </c:pt>
                <c:pt idx="4615">
                  <c:v>2.3885013888888889</c:v>
                </c:pt>
                <c:pt idx="4616">
                  <c:v>2.3890644444444438</c:v>
                </c:pt>
                <c:pt idx="4617">
                  <c:v>2.3896274999999987</c:v>
                </c:pt>
                <c:pt idx="4618">
                  <c:v>2.3901905555555611</c:v>
                </c:pt>
                <c:pt idx="4619">
                  <c:v>2.3907536111111107</c:v>
                </c:pt>
                <c:pt idx="4620">
                  <c:v>2.391316666666667</c:v>
                </c:pt>
                <c:pt idx="4621">
                  <c:v>2.3918797222222223</c:v>
                </c:pt>
                <c:pt idx="4622">
                  <c:v>2.3924427777777777</c:v>
                </c:pt>
                <c:pt idx="4623">
                  <c:v>2.3930058333333224</c:v>
                </c:pt>
                <c:pt idx="4624">
                  <c:v>2.3935688888888804</c:v>
                </c:pt>
                <c:pt idx="4625">
                  <c:v>2.3941319444444451</c:v>
                </c:pt>
                <c:pt idx="4626">
                  <c:v>2.3946949999999987</c:v>
                </c:pt>
                <c:pt idx="4627">
                  <c:v>2.3952580555555527</c:v>
                </c:pt>
                <c:pt idx="4628">
                  <c:v>2.3958211111111107</c:v>
                </c:pt>
                <c:pt idx="4629">
                  <c:v>2.3963841666666665</c:v>
                </c:pt>
                <c:pt idx="4630">
                  <c:v>2.3969472222222223</c:v>
                </c:pt>
                <c:pt idx="4631">
                  <c:v>2.3975102777777852</c:v>
                </c:pt>
                <c:pt idx="4632">
                  <c:v>2.3980733333333224</c:v>
                </c:pt>
                <c:pt idx="4633">
                  <c:v>2.3986363888888804</c:v>
                </c:pt>
                <c:pt idx="4634">
                  <c:v>2.3991994444444447</c:v>
                </c:pt>
                <c:pt idx="4635">
                  <c:v>2.3997624999999898</c:v>
                </c:pt>
                <c:pt idx="4636">
                  <c:v>2.4003255555555612</c:v>
                </c:pt>
                <c:pt idx="4637">
                  <c:v>2.4008886111111107</c:v>
                </c:pt>
                <c:pt idx="4638">
                  <c:v>2.401451666666667</c:v>
                </c:pt>
                <c:pt idx="4639">
                  <c:v>2.4020147222222232</c:v>
                </c:pt>
                <c:pt idx="4640">
                  <c:v>2.4025777777777866</c:v>
                </c:pt>
                <c:pt idx="4641">
                  <c:v>2.4031408333333335</c:v>
                </c:pt>
                <c:pt idx="4642">
                  <c:v>2.4037038888888893</c:v>
                </c:pt>
                <c:pt idx="4643">
                  <c:v>2.4042669444444447</c:v>
                </c:pt>
                <c:pt idx="4644">
                  <c:v>2.40483</c:v>
                </c:pt>
                <c:pt idx="4645">
                  <c:v>2.4053930555555612</c:v>
                </c:pt>
                <c:pt idx="4646">
                  <c:v>2.4059561111111107</c:v>
                </c:pt>
                <c:pt idx="4647">
                  <c:v>2.4065191666666661</c:v>
                </c:pt>
                <c:pt idx="4648">
                  <c:v>2.4070822222222219</c:v>
                </c:pt>
                <c:pt idx="4649">
                  <c:v>2.4076452777777781</c:v>
                </c:pt>
                <c:pt idx="4650">
                  <c:v>2.4082083333333233</c:v>
                </c:pt>
                <c:pt idx="4651">
                  <c:v>2.4087713888888889</c:v>
                </c:pt>
                <c:pt idx="4652">
                  <c:v>2.4093344444444451</c:v>
                </c:pt>
                <c:pt idx="4653">
                  <c:v>2.4098975</c:v>
                </c:pt>
                <c:pt idx="4654">
                  <c:v>2.4104605555555554</c:v>
                </c:pt>
                <c:pt idx="4655">
                  <c:v>2.4110236111111107</c:v>
                </c:pt>
                <c:pt idx="4656">
                  <c:v>2.4115866666666665</c:v>
                </c:pt>
                <c:pt idx="4657">
                  <c:v>2.4121497222222223</c:v>
                </c:pt>
                <c:pt idx="4658">
                  <c:v>2.4127127777777782</c:v>
                </c:pt>
                <c:pt idx="4659">
                  <c:v>2.4132758333333229</c:v>
                </c:pt>
                <c:pt idx="4660">
                  <c:v>2.4138388888888827</c:v>
                </c:pt>
                <c:pt idx="4661">
                  <c:v>2.4144019444444438</c:v>
                </c:pt>
                <c:pt idx="4662">
                  <c:v>2.4149649999999987</c:v>
                </c:pt>
                <c:pt idx="4663">
                  <c:v>2.4155280555555554</c:v>
                </c:pt>
                <c:pt idx="4664">
                  <c:v>2.4160911111111107</c:v>
                </c:pt>
                <c:pt idx="4665">
                  <c:v>2.4166541666666577</c:v>
                </c:pt>
                <c:pt idx="4666">
                  <c:v>2.4172172222222232</c:v>
                </c:pt>
                <c:pt idx="4667">
                  <c:v>2.4177802777777866</c:v>
                </c:pt>
                <c:pt idx="4668">
                  <c:v>2.4183433333333233</c:v>
                </c:pt>
                <c:pt idx="4669">
                  <c:v>2.4189063888888827</c:v>
                </c:pt>
                <c:pt idx="4670">
                  <c:v>2.4194694444444367</c:v>
                </c:pt>
                <c:pt idx="4671">
                  <c:v>2.4200325</c:v>
                </c:pt>
                <c:pt idx="4672">
                  <c:v>2.4205955555555612</c:v>
                </c:pt>
                <c:pt idx="4673">
                  <c:v>2.4211586111111107</c:v>
                </c:pt>
                <c:pt idx="4674">
                  <c:v>2.4217216666666692</c:v>
                </c:pt>
                <c:pt idx="4675">
                  <c:v>2.4222847222222232</c:v>
                </c:pt>
                <c:pt idx="4676">
                  <c:v>2.4228477777777782</c:v>
                </c:pt>
                <c:pt idx="4677">
                  <c:v>2.4234108333333335</c:v>
                </c:pt>
                <c:pt idx="4678">
                  <c:v>2.4239738888888889</c:v>
                </c:pt>
                <c:pt idx="4679">
                  <c:v>2.4245369444444442</c:v>
                </c:pt>
                <c:pt idx="4680">
                  <c:v>2.4251000000000005</c:v>
                </c:pt>
                <c:pt idx="4681">
                  <c:v>2.4256630555555558</c:v>
                </c:pt>
                <c:pt idx="4682">
                  <c:v>2.4262261111111108</c:v>
                </c:pt>
                <c:pt idx="4683">
                  <c:v>2.426789166666667</c:v>
                </c:pt>
                <c:pt idx="4684">
                  <c:v>2.4273522222222232</c:v>
                </c:pt>
                <c:pt idx="4685">
                  <c:v>2.4279152777777866</c:v>
                </c:pt>
                <c:pt idx="4686">
                  <c:v>2.4284783333333233</c:v>
                </c:pt>
                <c:pt idx="4687">
                  <c:v>2.4290413888888867</c:v>
                </c:pt>
                <c:pt idx="4688">
                  <c:v>2.4296044444444438</c:v>
                </c:pt>
                <c:pt idx="4689">
                  <c:v>2.4301674999999987</c:v>
                </c:pt>
                <c:pt idx="4690">
                  <c:v>2.4307305555555612</c:v>
                </c:pt>
                <c:pt idx="4691">
                  <c:v>2.4312936111111108</c:v>
                </c:pt>
                <c:pt idx="4692">
                  <c:v>2.4318566666666577</c:v>
                </c:pt>
                <c:pt idx="4693">
                  <c:v>2.4324197222222197</c:v>
                </c:pt>
                <c:pt idx="4694">
                  <c:v>2.4329827777777782</c:v>
                </c:pt>
                <c:pt idx="4695">
                  <c:v>2.4335458333333229</c:v>
                </c:pt>
                <c:pt idx="4696">
                  <c:v>2.4341088888888867</c:v>
                </c:pt>
                <c:pt idx="4697">
                  <c:v>2.4346719444444447</c:v>
                </c:pt>
                <c:pt idx="4698">
                  <c:v>2.4352349999999987</c:v>
                </c:pt>
                <c:pt idx="4699">
                  <c:v>2.4357980555555554</c:v>
                </c:pt>
                <c:pt idx="4700">
                  <c:v>2.4363611111111108</c:v>
                </c:pt>
                <c:pt idx="4701">
                  <c:v>2.4369241666666666</c:v>
                </c:pt>
                <c:pt idx="4702">
                  <c:v>2.4374872222222232</c:v>
                </c:pt>
                <c:pt idx="4703">
                  <c:v>2.4380502777777782</c:v>
                </c:pt>
                <c:pt idx="4704">
                  <c:v>2.4386133333333229</c:v>
                </c:pt>
                <c:pt idx="4705">
                  <c:v>2.4391763888888867</c:v>
                </c:pt>
                <c:pt idx="4706">
                  <c:v>2.4397394444444438</c:v>
                </c:pt>
                <c:pt idx="4707">
                  <c:v>2.4403025</c:v>
                </c:pt>
                <c:pt idx="4708">
                  <c:v>2.4408655555555554</c:v>
                </c:pt>
                <c:pt idx="4709">
                  <c:v>2.4414286111111108</c:v>
                </c:pt>
                <c:pt idx="4710">
                  <c:v>2.4419916666666692</c:v>
                </c:pt>
                <c:pt idx="4711">
                  <c:v>2.4425547222222241</c:v>
                </c:pt>
                <c:pt idx="4712">
                  <c:v>2.4431177777777959</c:v>
                </c:pt>
                <c:pt idx="4713">
                  <c:v>2.4436808333333335</c:v>
                </c:pt>
                <c:pt idx="4714">
                  <c:v>2.4442438888888867</c:v>
                </c:pt>
                <c:pt idx="4715">
                  <c:v>2.4448069444444447</c:v>
                </c:pt>
                <c:pt idx="4716">
                  <c:v>2.44537</c:v>
                </c:pt>
                <c:pt idx="4717">
                  <c:v>2.4459330555555612</c:v>
                </c:pt>
                <c:pt idx="4718">
                  <c:v>2.4464961111111108</c:v>
                </c:pt>
                <c:pt idx="4719">
                  <c:v>2.447059166666667</c:v>
                </c:pt>
                <c:pt idx="4720">
                  <c:v>2.4476222222222241</c:v>
                </c:pt>
                <c:pt idx="4721">
                  <c:v>2.4481852777777866</c:v>
                </c:pt>
                <c:pt idx="4722">
                  <c:v>2.4487483333333233</c:v>
                </c:pt>
                <c:pt idx="4723">
                  <c:v>2.4493113888888889</c:v>
                </c:pt>
                <c:pt idx="4724">
                  <c:v>2.4498744444444447</c:v>
                </c:pt>
                <c:pt idx="4725">
                  <c:v>2.4504375</c:v>
                </c:pt>
                <c:pt idx="4726">
                  <c:v>2.4510005555555558</c:v>
                </c:pt>
                <c:pt idx="4727">
                  <c:v>2.4515636111111117</c:v>
                </c:pt>
                <c:pt idx="4728">
                  <c:v>2.452126666666667</c:v>
                </c:pt>
                <c:pt idx="4729">
                  <c:v>2.4526897222222228</c:v>
                </c:pt>
                <c:pt idx="4730">
                  <c:v>2.4532527777777782</c:v>
                </c:pt>
                <c:pt idx="4731">
                  <c:v>2.4538158333333229</c:v>
                </c:pt>
                <c:pt idx="4732">
                  <c:v>2.4543788888888867</c:v>
                </c:pt>
                <c:pt idx="4733">
                  <c:v>2.4549419444444438</c:v>
                </c:pt>
                <c:pt idx="4734">
                  <c:v>2.4555049999999987</c:v>
                </c:pt>
                <c:pt idx="4735">
                  <c:v>2.4560680555555527</c:v>
                </c:pt>
                <c:pt idx="4736">
                  <c:v>2.4566311111111108</c:v>
                </c:pt>
                <c:pt idx="4737">
                  <c:v>2.4571941666666692</c:v>
                </c:pt>
                <c:pt idx="4738">
                  <c:v>2.4577572222222219</c:v>
                </c:pt>
                <c:pt idx="4739">
                  <c:v>2.4583202777777866</c:v>
                </c:pt>
                <c:pt idx="4740">
                  <c:v>2.4588833333333229</c:v>
                </c:pt>
                <c:pt idx="4741">
                  <c:v>2.4594463888888747</c:v>
                </c:pt>
                <c:pt idx="4742">
                  <c:v>2.4600094444444447</c:v>
                </c:pt>
                <c:pt idx="4743">
                  <c:v>2.4605725000000001</c:v>
                </c:pt>
                <c:pt idx="4744">
                  <c:v>2.4611355555555612</c:v>
                </c:pt>
                <c:pt idx="4745">
                  <c:v>2.4616986111111108</c:v>
                </c:pt>
                <c:pt idx="4746">
                  <c:v>2.4622616666666666</c:v>
                </c:pt>
                <c:pt idx="4747">
                  <c:v>2.4628247222222241</c:v>
                </c:pt>
                <c:pt idx="4748">
                  <c:v>2.4633877777777959</c:v>
                </c:pt>
                <c:pt idx="4749">
                  <c:v>2.4639508333333335</c:v>
                </c:pt>
                <c:pt idx="4750">
                  <c:v>2.4645138888888889</c:v>
                </c:pt>
                <c:pt idx="4751">
                  <c:v>2.4650769444444443</c:v>
                </c:pt>
                <c:pt idx="4752">
                  <c:v>2.4656399999999987</c:v>
                </c:pt>
                <c:pt idx="4753">
                  <c:v>2.4662030555555554</c:v>
                </c:pt>
                <c:pt idx="4754">
                  <c:v>2.4667661111111108</c:v>
                </c:pt>
                <c:pt idx="4755">
                  <c:v>2.4673291666666692</c:v>
                </c:pt>
                <c:pt idx="4756">
                  <c:v>2.4678922222222219</c:v>
                </c:pt>
                <c:pt idx="4757">
                  <c:v>2.4684552777777782</c:v>
                </c:pt>
                <c:pt idx="4758">
                  <c:v>2.4690183333333233</c:v>
                </c:pt>
                <c:pt idx="4759">
                  <c:v>2.4695813888888893</c:v>
                </c:pt>
                <c:pt idx="4760">
                  <c:v>2.4701444444444447</c:v>
                </c:pt>
                <c:pt idx="4761">
                  <c:v>2.4707075000000001</c:v>
                </c:pt>
                <c:pt idx="4762">
                  <c:v>2.4712705555555559</c:v>
                </c:pt>
                <c:pt idx="4763">
                  <c:v>2.4718336111111108</c:v>
                </c:pt>
                <c:pt idx="4764">
                  <c:v>2.472396666666667</c:v>
                </c:pt>
                <c:pt idx="4765">
                  <c:v>2.4729597222222224</c:v>
                </c:pt>
                <c:pt idx="4766">
                  <c:v>2.4735227777777866</c:v>
                </c:pt>
                <c:pt idx="4767">
                  <c:v>2.4740858333333327</c:v>
                </c:pt>
                <c:pt idx="4768">
                  <c:v>2.4746488888888747</c:v>
                </c:pt>
                <c:pt idx="4769">
                  <c:v>2.4752119444444447</c:v>
                </c:pt>
                <c:pt idx="4770">
                  <c:v>2.4757749999999987</c:v>
                </c:pt>
                <c:pt idx="4771">
                  <c:v>2.476338055555555</c:v>
                </c:pt>
                <c:pt idx="4772">
                  <c:v>2.4769011111111108</c:v>
                </c:pt>
                <c:pt idx="4773">
                  <c:v>2.4774641666666666</c:v>
                </c:pt>
                <c:pt idx="4774">
                  <c:v>2.4780272222222242</c:v>
                </c:pt>
                <c:pt idx="4775">
                  <c:v>2.4785902777777866</c:v>
                </c:pt>
                <c:pt idx="4776">
                  <c:v>2.4791533333333327</c:v>
                </c:pt>
                <c:pt idx="4777">
                  <c:v>2.4797163888888867</c:v>
                </c:pt>
                <c:pt idx="4778">
                  <c:v>2.4802794444444443</c:v>
                </c:pt>
                <c:pt idx="4779">
                  <c:v>2.4808424999999903</c:v>
                </c:pt>
                <c:pt idx="4780">
                  <c:v>2.4814055555555554</c:v>
                </c:pt>
                <c:pt idx="4781">
                  <c:v>2.4819686111111108</c:v>
                </c:pt>
                <c:pt idx="4782">
                  <c:v>2.4825316666666692</c:v>
                </c:pt>
                <c:pt idx="4783">
                  <c:v>2.4830947222222339</c:v>
                </c:pt>
                <c:pt idx="4784">
                  <c:v>2.4836577777777866</c:v>
                </c:pt>
                <c:pt idx="4785">
                  <c:v>2.4842208333333331</c:v>
                </c:pt>
                <c:pt idx="4786">
                  <c:v>2.4847838888888885</c:v>
                </c:pt>
                <c:pt idx="4787">
                  <c:v>2.4853469444444443</c:v>
                </c:pt>
                <c:pt idx="4788">
                  <c:v>2.4859100000000001</c:v>
                </c:pt>
                <c:pt idx="4789">
                  <c:v>2.4864730555555559</c:v>
                </c:pt>
                <c:pt idx="4790">
                  <c:v>2.4870361111111112</c:v>
                </c:pt>
                <c:pt idx="4791">
                  <c:v>2.4875991666666692</c:v>
                </c:pt>
                <c:pt idx="4792">
                  <c:v>2.4881622222222242</c:v>
                </c:pt>
                <c:pt idx="4793">
                  <c:v>2.4887252777777866</c:v>
                </c:pt>
                <c:pt idx="4794">
                  <c:v>2.4892883333333327</c:v>
                </c:pt>
                <c:pt idx="4795">
                  <c:v>2.4898513888888867</c:v>
                </c:pt>
                <c:pt idx="4796">
                  <c:v>2.4904144444444447</c:v>
                </c:pt>
                <c:pt idx="4797">
                  <c:v>2.4909775000000001</c:v>
                </c:pt>
                <c:pt idx="4798">
                  <c:v>2.4915405555555554</c:v>
                </c:pt>
                <c:pt idx="4799">
                  <c:v>2.4921036111111108</c:v>
                </c:pt>
                <c:pt idx="4800">
                  <c:v>2.4926666666666581</c:v>
                </c:pt>
                <c:pt idx="4801">
                  <c:v>2.4932297222222242</c:v>
                </c:pt>
                <c:pt idx="4802">
                  <c:v>2.4937927777777866</c:v>
                </c:pt>
                <c:pt idx="4803">
                  <c:v>2.4943558333333327</c:v>
                </c:pt>
                <c:pt idx="4804">
                  <c:v>2.4949188888888867</c:v>
                </c:pt>
                <c:pt idx="4805">
                  <c:v>2.4954819444444447</c:v>
                </c:pt>
                <c:pt idx="4806">
                  <c:v>2.4960449999999903</c:v>
                </c:pt>
                <c:pt idx="4807">
                  <c:v>2.4966080555555537</c:v>
                </c:pt>
                <c:pt idx="4808">
                  <c:v>2.4971711111111112</c:v>
                </c:pt>
                <c:pt idx="4809">
                  <c:v>2.4977341666666764</c:v>
                </c:pt>
                <c:pt idx="4810">
                  <c:v>2.4982972222222242</c:v>
                </c:pt>
                <c:pt idx="4811">
                  <c:v>2.4988602777777782</c:v>
                </c:pt>
                <c:pt idx="4812">
                  <c:v>2.4994233333333327</c:v>
                </c:pt>
                <c:pt idx="4813">
                  <c:v>2.4999863888888867</c:v>
                </c:pt>
                <c:pt idx="4814">
                  <c:v>2.5005494444444443</c:v>
                </c:pt>
                <c:pt idx="4815">
                  <c:v>2.5011124999999987</c:v>
                </c:pt>
                <c:pt idx="4816">
                  <c:v>2.5016755555555554</c:v>
                </c:pt>
                <c:pt idx="4817">
                  <c:v>2.5022386111111108</c:v>
                </c:pt>
                <c:pt idx="4818">
                  <c:v>2.5028016666666661</c:v>
                </c:pt>
                <c:pt idx="4819">
                  <c:v>2.5033647222222348</c:v>
                </c:pt>
                <c:pt idx="4820">
                  <c:v>2.503927777777796</c:v>
                </c:pt>
                <c:pt idx="4821">
                  <c:v>2.5044908333333336</c:v>
                </c:pt>
                <c:pt idx="4822">
                  <c:v>2.5050538888888867</c:v>
                </c:pt>
                <c:pt idx="4823">
                  <c:v>2.5056169444444443</c:v>
                </c:pt>
                <c:pt idx="4824">
                  <c:v>2.5061800000000001</c:v>
                </c:pt>
                <c:pt idx="4825">
                  <c:v>2.5067430555555554</c:v>
                </c:pt>
                <c:pt idx="4826">
                  <c:v>2.5073061111111112</c:v>
                </c:pt>
                <c:pt idx="4827">
                  <c:v>2.5078691666666666</c:v>
                </c:pt>
                <c:pt idx="4828">
                  <c:v>2.5084322222222242</c:v>
                </c:pt>
                <c:pt idx="4829">
                  <c:v>2.5089952777777866</c:v>
                </c:pt>
                <c:pt idx="4830">
                  <c:v>2.5095583333333327</c:v>
                </c:pt>
                <c:pt idx="4831">
                  <c:v>2.5101213888888889</c:v>
                </c:pt>
                <c:pt idx="4832">
                  <c:v>2.5106844444444443</c:v>
                </c:pt>
                <c:pt idx="4833">
                  <c:v>2.5112474999999899</c:v>
                </c:pt>
                <c:pt idx="4834">
                  <c:v>2.5118105555555559</c:v>
                </c:pt>
                <c:pt idx="4835">
                  <c:v>2.5123736111111108</c:v>
                </c:pt>
                <c:pt idx="4836">
                  <c:v>2.512936666666667</c:v>
                </c:pt>
                <c:pt idx="4837">
                  <c:v>2.5134997222222242</c:v>
                </c:pt>
                <c:pt idx="4838">
                  <c:v>2.5140627777777782</c:v>
                </c:pt>
                <c:pt idx="4839">
                  <c:v>2.5146258333333327</c:v>
                </c:pt>
                <c:pt idx="4840">
                  <c:v>2.5151888888888867</c:v>
                </c:pt>
                <c:pt idx="4841">
                  <c:v>2.5157519444444447</c:v>
                </c:pt>
                <c:pt idx="4842">
                  <c:v>2.5163149999999987</c:v>
                </c:pt>
                <c:pt idx="4843">
                  <c:v>2.5168780555555537</c:v>
                </c:pt>
                <c:pt idx="4844">
                  <c:v>2.5174411111111108</c:v>
                </c:pt>
                <c:pt idx="4845">
                  <c:v>2.5180041666666666</c:v>
                </c:pt>
                <c:pt idx="4846">
                  <c:v>2.5185672222222242</c:v>
                </c:pt>
                <c:pt idx="4847">
                  <c:v>2.5191302777777866</c:v>
                </c:pt>
                <c:pt idx="4848">
                  <c:v>2.5196933333333327</c:v>
                </c:pt>
                <c:pt idx="4849">
                  <c:v>2.5202563888888867</c:v>
                </c:pt>
                <c:pt idx="4850">
                  <c:v>2.5208194444444447</c:v>
                </c:pt>
                <c:pt idx="4851">
                  <c:v>2.5213825000000005</c:v>
                </c:pt>
                <c:pt idx="4852">
                  <c:v>2.5219455555555559</c:v>
                </c:pt>
                <c:pt idx="4853">
                  <c:v>2.5225086111111117</c:v>
                </c:pt>
                <c:pt idx="4854">
                  <c:v>2.5230716666666764</c:v>
                </c:pt>
                <c:pt idx="4855">
                  <c:v>2.5236347222222362</c:v>
                </c:pt>
                <c:pt idx="4856">
                  <c:v>2.524197777777796</c:v>
                </c:pt>
                <c:pt idx="4857">
                  <c:v>2.5247608333333331</c:v>
                </c:pt>
                <c:pt idx="4858">
                  <c:v>2.5253238888888885</c:v>
                </c:pt>
                <c:pt idx="4859">
                  <c:v>2.5258869444444443</c:v>
                </c:pt>
                <c:pt idx="4860">
                  <c:v>2.5264499999999899</c:v>
                </c:pt>
                <c:pt idx="4861">
                  <c:v>2.5270130555555612</c:v>
                </c:pt>
                <c:pt idx="4862">
                  <c:v>2.5275761111111112</c:v>
                </c:pt>
                <c:pt idx="4863">
                  <c:v>2.5281391666666755</c:v>
                </c:pt>
                <c:pt idx="4864">
                  <c:v>2.5287022222222242</c:v>
                </c:pt>
                <c:pt idx="4865">
                  <c:v>2.5292652777777782</c:v>
                </c:pt>
                <c:pt idx="4866">
                  <c:v>2.5298283333333327</c:v>
                </c:pt>
                <c:pt idx="4867">
                  <c:v>2.5303913888888889</c:v>
                </c:pt>
                <c:pt idx="4868">
                  <c:v>2.5309544444444447</c:v>
                </c:pt>
                <c:pt idx="4869">
                  <c:v>2.5315175000000001</c:v>
                </c:pt>
                <c:pt idx="4870">
                  <c:v>2.5320805555555554</c:v>
                </c:pt>
                <c:pt idx="4871">
                  <c:v>2.5326436111110984</c:v>
                </c:pt>
                <c:pt idx="4872">
                  <c:v>2.5332066666666666</c:v>
                </c:pt>
                <c:pt idx="4873">
                  <c:v>2.5337697222222242</c:v>
                </c:pt>
                <c:pt idx="4874">
                  <c:v>2.5343327777777875</c:v>
                </c:pt>
                <c:pt idx="4875">
                  <c:v>2.5348958333333327</c:v>
                </c:pt>
                <c:pt idx="4876">
                  <c:v>2.5354588888888756</c:v>
                </c:pt>
                <c:pt idx="4877">
                  <c:v>2.5360219444444443</c:v>
                </c:pt>
                <c:pt idx="4878">
                  <c:v>2.5365849999999988</c:v>
                </c:pt>
                <c:pt idx="4879">
                  <c:v>2.5371480555555554</c:v>
                </c:pt>
                <c:pt idx="4880">
                  <c:v>2.5377111111111152</c:v>
                </c:pt>
                <c:pt idx="4881">
                  <c:v>2.5382741666666671</c:v>
                </c:pt>
                <c:pt idx="4882">
                  <c:v>2.5388372222222242</c:v>
                </c:pt>
                <c:pt idx="4883">
                  <c:v>2.5394002777777782</c:v>
                </c:pt>
                <c:pt idx="4884">
                  <c:v>2.5399633333333327</c:v>
                </c:pt>
                <c:pt idx="4885">
                  <c:v>2.5405263888888889</c:v>
                </c:pt>
                <c:pt idx="4886">
                  <c:v>2.5410894444444447</c:v>
                </c:pt>
                <c:pt idx="4887">
                  <c:v>2.5416524999999903</c:v>
                </c:pt>
                <c:pt idx="4888">
                  <c:v>2.5422155555555559</c:v>
                </c:pt>
                <c:pt idx="4889">
                  <c:v>2.5427786111111113</c:v>
                </c:pt>
                <c:pt idx="4890">
                  <c:v>2.5433416666666759</c:v>
                </c:pt>
                <c:pt idx="4891">
                  <c:v>2.5439047222222362</c:v>
                </c:pt>
                <c:pt idx="4892">
                  <c:v>2.544467777777788</c:v>
                </c:pt>
                <c:pt idx="4893">
                  <c:v>2.5450308333333336</c:v>
                </c:pt>
                <c:pt idx="4894">
                  <c:v>2.5455938888888889</c:v>
                </c:pt>
                <c:pt idx="4895">
                  <c:v>2.5461569444444447</c:v>
                </c:pt>
                <c:pt idx="4896">
                  <c:v>2.5467200000000001</c:v>
                </c:pt>
                <c:pt idx="4897">
                  <c:v>2.5472830555555612</c:v>
                </c:pt>
                <c:pt idx="4898">
                  <c:v>2.5478461111111113</c:v>
                </c:pt>
                <c:pt idx="4899">
                  <c:v>2.5484091666666666</c:v>
                </c:pt>
                <c:pt idx="4900">
                  <c:v>2.5489722222222242</c:v>
                </c:pt>
                <c:pt idx="4901">
                  <c:v>2.549535277777788</c:v>
                </c:pt>
                <c:pt idx="4902">
                  <c:v>2.5500983333333327</c:v>
                </c:pt>
                <c:pt idx="4903">
                  <c:v>2.5506613888888867</c:v>
                </c:pt>
                <c:pt idx="4904">
                  <c:v>2.5512244444444443</c:v>
                </c:pt>
                <c:pt idx="4905">
                  <c:v>2.5517874999999997</c:v>
                </c:pt>
                <c:pt idx="4906">
                  <c:v>2.5523505555555555</c:v>
                </c:pt>
                <c:pt idx="4907">
                  <c:v>2.5529136111111108</c:v>
                </c:pt>
                <c:pt idx="4908">
                  <c:v>2.5534766666666666</c:v>
                </c:pt>
                <c:pt idx="4909">
                  <c:v>2.5540397222222242</c:v>
                </c:pt>
                <c:pt idx="4910">
                  <c:v>2.5546027777777782</c:v>
                </c:pt>
                <c:pt idx="4911">
                  <c:v>2.5551658333333327</c:v>
                </c:pt>
                <c:pt idx="4912">
                  <c:v>2.5557288888888867</c:v>
                </c:pt>
                <c:pt idx="4913">
                  <c:v>2.5562919444444447</c:v>
                </c:pt>
                <c:pt idx="4914">
                  <c:v>2.5568549999999899</c:v>
                </c:pt>
                <c:pt idx="4915">
                  <c:v>2.5574180555555555</c:v>
                </c:pt>
                <c:pt idx="4916">
                  <c:v>2.5579811111111197</c:v>
                </c:pt>
                <c:pt idx="4917">
                  <c:v>2.5585441666666666</c:v>
                </c:pt>
                <c:pt idx="4918">
                  <c:v>2.5591072222222242</c:v>
                </c:pt>
                <c:pt idx="4919">
                  <c:v>2.5596702777777782</c:v>
                </c:pt>
                <c:pt idx="4920">
                  <c:v>2.5602333333333331</c:v>
                </c:pt>
                <c:pt idx="4921">
                  <c:v>2.5607963888888889</c:v>
                </c:pt>
                <c:pt idx="4922">
                  <c:v>2.5613594444444443</c:v>
                </c:pt>
                <c:pt idx="4923">
                  <c:v>2.5619225000000001</c:v>
                </c:pt>
                <c:pt idx="4924">
                  <c:v>2.5624855555555555</c:v>
                </c:pt>
                <c:pt idx="4925">
                  <c:v>2.5630486111111108</c:v>
                </c:pt>
                <c:pt idx="4926">
                  <c:v>2.5636116666666773</c:v>
                </c:pt>
                <c:pt idx="4927">
                  <c:v>2.5641747222222362</c:v>
                </c:pt>
                <c:pt idx="4928">
                  <c:v>2.5647377777777987</c:v>
                </c:pt>
                <c:pt idx="4929">
                  <c:v>2.5653008333333336</c:v>
                </c:pt>
                <c:pt idx="4930">
                  <c:v>2.5658638888888867</c:v>
                </c:pt>
                <c:pt idx="4931">
                  <c:v>2.5664269444444447</c:v>
                </c:pt>
                <c:pt idx="4932">
                  <c:v>2.5669900000000001</c:v>
                </c:pt>
                <c:pt idx="4933">
                  <c:v>2.5675530555555612</c:v>
                </c:pt>
                <c:pt idx="4934">
                  <c:v>2.5681161111111197</c:v>
                </c:pt>
                <c:pt idx="4935">
                  <c:v>2.5686791666666671</c:v>
                </c:pt>
                <c:pt idx="4936">
                  <c:v>2.5692422222222224</c:v>
                </c:pt>
                <c:pt idx="4937">
                  <c:v>2.5698052777777782</c:v>
                </c:pt>
                <c:pt idx="4938">
                  <c:v>2.5703683333333327</c:v>
                </c:pt>
                <c:pt idx="4939">
                  <c:v>2.5709313888888885</c:v>
                </c:pt>
                <c:pt idx="4940">
                  <c:v>2.5714944444444439</c:v>
                </c:pt>
                <c:pt idx="4941">
                  <c:v>2.5720574999999899</c:v>
                </c:pt>
                <c:pt idx="4942">
                  <c:v>2.5726205555555555</c:v>
                </c:pt>
                <c:pt idx="4943">
                  <c:v>2.5731836111111197</c:v>
                </c:pt>
                <c:pt idx="4944">
                  <c:v>2.5737466666666666</c:v>
                </c:pt>
                <c:pt idx="4945">
                  <c:v>2.5743097222222242</c:v>
                </c:pt>
                <c:pt idx="4946">
                  <c:v>2.5748727777777782</c:v>
                </c:pt>
                <c:pt idx="4947">
                  <c:v>2.5754358333333327</c:v>
                </c:pt>
                <c:pt idx="4948">
                  <c:v>2.5759988888888867</c:v>
                </c:pt>
                <c:pt idx="4949">
                  <c:v>2.5765619444444443</c:v>
                </c:pt>
                <c:pt idx="4950">
                  <c:v>2.5771250000000001</c:v>
                </c:pt>
                <c:pt idx="4951">
                  <c:v>2.5776880555555555</c:v>
                </c:pt>
                <c:pt idx="4952">
                  <c:v>2.5782511111111108</c:v>
                </c:pt>
                <c:pt idx="4953">
                  <c:v>2.5788141666666666</c:v>
                </c:pt>
                <c:pt idx="4954">
                  <c:v>2.5793772222222242</c:v>
                </c:pt>
                <c:pt idx="4955">
                  <c:v>2.5799402777777782</c:v>
                </c:pt>
                <c:pt idx="4956">
                  <c:v>2.5805033333333331</c:v>
                </c:pt>
                <c:pt idx="4957">
                  <c:v>2.5810663888888867</c:v>
                </c:pt>
                <c:pt idx="4958">
                  <c:v>2.5816294444444448</c:v>
                </c:pt>
                <c:pt idx="4959">
                  <c:v>2.5821925000000001</c:v>
                </c:pt>
                <c:pt idx="4960">
                  <c:v>2.5827555555555559</c:v>
                </c:pt>
                <c:pt idx="4961">
                  <c:v>2.5833186111111197</c:v>
                </c:pt>
                <c:pt idx="4962">
                  <c:v>2.5838816666666768</c:v>
                </c:pt>
                <c:pt idx="4963">
                  <c:v>2.5844447222222242</c:v>
                </c:pt>
                <c:pt idx="4964">
                  <c:v>2.585007777777788</c:v>
                </c:pt>
                <c:pt idx="4965">
                  <c:v>2.5855708333333336</c:v>
                </c:pt>
                <c:pt idx="4966">
                  <c:v>2.586133888888889</c:v>
                </c:pt>
                <c:pt idx="4967">
                  <c:v>2.5866969444444443</c:v>
                </c:pt>
                <c:pt idx="4968">
                  <c:v>2.5872600000000001</c:v>
                </c:pt>
                <c:pt idx="4969">
                  <c:v>2.5878230555555612</c:v>
                </c:pt>
                <c:pt idx="4970">
                  <c:v>2.5883861111111197</c:v>
                </c:pt>
                <c:pt idx="4971">
                  <c:v>2.5889491666666666</c:v>
                </c:pt>
                <c:pt idx="4972">
                  <c:v>2.5895122222222242</c:v>
                </c:pt>
                <c:pt idx="4973">
                  <c:v>2.5900752777777782</c:v>
                </c:pt>
                <c:pt idx="4974">
                  <c:v>2.5906383333333327</c:v>
                </c:pt>
                <c:pt idx="4975">
                  <c:v>2.5912013888888867</c:v>
                </c:pt>
                <c:pt idx="4976">
                  <c:v>2.5917644444444448</c:v>
                </c:pt>
                <c:pt idx="4977">
                  <c:v>2.5923275000000001</c:v>
                </c:pt>
                <c:pt idx="4978">
                  <c:v>2.5928905555555559</c:v>
                </c:pt>
                <c:pt idx="4979">
                  <c:v>2.5934536111111113</c:v>
                </c:pt>
                <c:pt idx="4980">
                  <c:v>2.5940166666666666</c:v>
                </c:pt>
                <c:pt idx="4981">
                  <c:v>2.5945797222222242</c:v>
                </c:pt>
                <c:pt idx="4982">
                  <c:v>2.5951427777777782</c:v>
                </c:pt>
                <c:pt idx="4983">
                  <c:v>2.5957058333333327</c:v>
                </c:pt>
                <c:pt idx="4984">
                  <c:v>2.5962688888888756</c:v>
                </c:pt>
                <c:pt idx="4985">
                  <c:v>2.5968319444444443</c:v>
                </c:pt>
                <c:pt idx="4986">
                  <c:v>2.5973950000000001</c:v>
                </c:pt>
                <c:pt idx="4987">
                  <c:v>2.597958055555555</c:v>
                </c:pt>
                <c:pt idx="4988">
                  <c:v>2.5985211111111197</c:v>
                </c:pt>
                <c:pt idx="4989">
                  <c:v>2.5990841666666666</c:v>
                </c:pt>
                <c:pt idx="4990">
                  <c:v>2.5996472222222224</c:v>
                </c:pt>
                <c:pt idx="4991">
                  <c:v>2.600210277777788</c:v>
                </c:pt>
                <c:pt idx="4992">
                  <c:v>2.6007733333333332</c:v>
                </c:pt>
                <c:pt idx="4993">
                  <c:v>2.601336388888889</c:v>
                </c:pt>
                <c:pt idx="4994">
                  <c:v>2.6018994444444443</c:v>
                </c:pt>
                <c:pt idx="4995">
                  <c:v>2.6024624999999904</c:v>
                </c:pt>
                <c:pt idx="4996">
                  <c:v>2.6030255555555648</c:v>
                </c:pt>
                <c:pt idx="4997">
                  <c:v>2.6035886111111193</c:v>
                </c:pt>
                <c:pt idx="4998">
                  <c:v>2.6041516666666769</c:v>
                </c:pt>
                <c:pt idx="4999">
                  <c:v>2.6047147222222389</c:v>
                </c:pt>
                <c:pt idx="5000">
                  <c:v>2.605277777777788</c:v>
                </c:pt>
                <c:pt idx="5001">
                  <c:v>2.6058408333333327</c:v>
                </c:pt>
                <c:pt idx="5002">
                  <c:v>2.6064038888888867</c:v>
                </c:pt>
                <c:pt idx="5003">
                  <c:v>2.6069669444444448</c:v>
                </c:pt>
                <c:pt idx="5004">
                  <c:v>2.6075300000000103</c:v>
                </c:pt>
                <c:pt idx="5005">
                  <c:v>2.6080930555555653</c:v>
                </c:pt>
                <c:pt idx="5006">
                  <c:v>2.6086561111111113</c:v>
                </c:pt>
                <c:pt idx="5007">
                  <c:v>2.6092191666666671</c:v>
                </c:pt>
                <c:pt idx="5008">
                  <c:v>2.6097822222222242</c:v>
                </c:pt>
                <c:pt idx="5009">
                  <c:v>2.6103452777777791</c:v>
                </c:pt>
                <c:pt idx="5010">
                  <c:v>2.6109083333333327</c:v>
                </c:pt>
                <c:pt idx="5011">
                  <c:v>2.6114713888888867</c:v>
                </c:pt>
                <c:pt idx="5012">
                  <c:v>2.6120344444444448</c:v>
                </c:pt>
                <c:pt idx="5013">
                  <c:v>2.6125975000000001</c:v>
                </c:pt>
                <c:pt idx="5014">
                  <c:v>2.6131605555555648</c:v>
                </c:pt>
                <c:pt idx="5015">
                  <c:v>2.6137236111111197</c:v>
                </c:pt>
                <c:pt idx="5016">
                  <c:v>2.6142866666666666</c:v>
                </c:pt>
                <c:pt idx="5017">
                  <c:v>2.6148497222222225</c:v>
                </c:pt>
                <c:pt idx="5018">
                  <c:v>2.6154127777777791</c:v>
                </c:pt>
                <c:pt idx="5019">
                  <c:v>2.6159758333333327</c:v>
                </c:pt>
                <c:pt idx="5020">
                  <c:v>2.6165388888888867</c:v>
                </c:pt>
                <c:pt idx="5021">
                  <c:v>2.6171019444444452</c:v>
                </c:pt>
                <c:pt idx="5022">
                  <c:v>2.6176649999999997</c:v>
                </c:pt>
                <c:pt idx="5023">
                  <c:v>2.6182280555555555</c:v>
                </c:pt>
                <c:pt idx="5024">
                  <c:v>2.6187911111111193</c:v>
                </c:pt>
                <c:pt idx="5025">
                  <c:v>2.6193541666666671</c:v>
                </c:pt>
                <c:pt idx="5026">
                  <c:v>2.6199172222222242</c:v>
                </c:pt>
                <c:pt idx="5027">
                  <c:v>2.620480277777788</c:v>
                </c:pt>
                <c:pt idx="5028">
                  <c:v>2.6210433333333327</c:v>
                </c:pt>
                <c:pt idx="5029">
                  <c:v>2.6216063888888868</c:v>
                </c:pt>
                <c:pt idx="5030">
                  <c:v>2.6221694444444443</c:v>
                </c:pt>
                <c:pt idx="5031">
                  <c:v>2.6227324999999997</c:v>
                </c:pt>
                <c:pt idx="5032">
                  <c:v>2.6232955555555648</c:v>
                </c:pt>
                <c:pt idx="5033">
                  <c:v>2.6238586111111109</c:v>
                </c:pt>
                <c:pt idx="5034">
                  <c:v>2.6244216666666778</c:v>
                </c:pt>
                <c:pt idx="5035">
                  <c:v>2.6249847222222389</c:v>
                </c:pt>
                <c:pt idx="5036">
                  <c:v>2.625547777777788</c:v>
                </c:pt>
                <c:pt idx="5037">
                  <c:v>2.6261108333333336</c:v>
                </c:pt>
                <c:pt idx="5038">
                  <c:v>2.6266738888888868</c:v>
                </c:pt>
                <c:pt idx="5039">
                  <c:v>2.6272369444444452</c:v>
                </c:pt>
                <c:pt idx="5040">
                  <c:v>2.6278000000000001</c:v>
                </c:pt>
                <c:pt idx="5041">
                  <c:v>2.6283630555555648</c:v>
                </c:pt>
                <c:pt idx="5042">
                  <c:v>2.6289261111111197</c:v>
                </c:pt>
                <c:pt idx="5043">
                  <c:v>2.6294891666666671</c:v>
                </c:pt>
                <c:pt idx="5044">
                  <c:v>2.630052222222222</c:v>
                </c:pt>
                <c:pt idx="5045">
                  <c:v>2.6306152777777791</c:v>
                </c:pt>
                <c:pt idx="5046">
                  <c:v>2.6311783333333327</c:v>
                </c:pt>
                <c:pt idx="5047">
                  <c:v>2.6317413888888868</c:v>
                </c:pt>
                <c:pt idx="5048">
                  <c:v>2.6323044444444443</c:v>
                </c:pt>
                <c:pt idx="5049">
                  <c:v>2.6328674999999917</c:v>
                </c:pt>
                <c:pt idx="5050">
                  <c:v>2.6334305555555653</c:v>
                </c:pt>
                <c:pt idx="5051">
                  <c:v>2.6339936111111197</c:v>
                </c:pt>
                <c:pt idx="5052">
                  <c:v>2.6345566666666671</c:v>
                </c:pt>
                <c:pt idx="5053">
                  <c:v>2.6351197222222242</c:v>
                </c:pt>
                <c:pt idx="5054">
                  <c:v>2.6356827777777792</c:v>
                </c:pt>
                <c:pt idx="5055">
                  <c:v>2.6362458333333163</c:v>
                </c:pt>
                <c:pt idx="5056">
                  <c:v>2.6368088888888757</c:v>
                </c:pt>
                <c:pt idx="5057">
                  <c:v>2.6373719444444452</c:v>
                </c:pt>
                <c:pt idx="5058">
                  <c:v>2.6379350000000001</c:v>
                </c:pt>
                <c:pt idx="5059">
                  <c:v>2.6384980555555555</c:v>
                </c:pt>
                <c:pt idx="5060">
                  <c:v>2.6390611111111113</c:v>
                </c:pt>
                <c:pt idx="5061">
                  <c:v>2.6396241666666671</c:v>
                </c:pt>
                <c:pt idx="5062">
                  <c:v>2.6401872222222389</c:v>
                </c:pt>
                <c:pt idx="5063">
                  <c:v>2.6407502777777876</c:v>
                </c:pt>
                <c:pt idx="5064">
                  <c:v>2.6413133333333332</c:v>
                </c:pt>
                <c:pt idx="5065">
                  <c:v>2.6418763888888877</c:v>
                </c:pt>
                <c:pt idx="5066">
                  <c:v>2.6424394444444443</c:v>
                </c:pt>
                <c:pt idx="5067">
                  <c:v>2.6430025000000001</c:v>
                </c:pt>
                <c:pt idx="5068">
                  <c:v>2.6435655555555648</c:v>
                </c:pt>
                <c:pt idx="5069">
                  <c:v>2.6441286111111193</c:v>
                </c:pt>
                <c:pt idx="5070">
                  <c:v>2.6446916666666795</c:v>
                </c:pt>
                <c:pt idx="5071">
                  <c:v>2.6452547222222242</c:v>
                </c:pt>
                <c:pt idx="5072">
                  <c:v>2.645817777777788</c:v>
                </c:pt>
                <c:pt idx="5073">
                  <c:v>2.6463808333333332</c:v>
                </c:pt>
                <c:pt idx="5074">
                  <c:v>2.6469438888888877</c:v>
                </c:pt>
                <c:pt idx="5075">
                  <c:v>2.6475069444444452</c:v>
                </c:pt>
                <c:pt idx="5076">
                  <c:v>2.6480699999999997</c:v>
                </c:pt>
                <c:pt idx="5077">
                  <c:v>2.6486330555555648</c:v>
                </c:pt>
                <c:pt idx="5078">
                  <c:v>2.6491961111111193</c:v>
                </c:pt>
                <c:pt idx="5079">
                  <c:v>2.6497591666666662</c:v>
                </c:pt>
                <c:pt idx="5080">
                  <c:v>2.6503222222222242</c:v>
                </c:pt>
                <c:pt idx="5081">
                  <c:v>2.6508852777777792</c:v>
                </c:pt>
                <c:pt idx="5082">
                  <c:v>2.6514483333333163</c:v>
                </c:pt>
                <c:pt idx="5083">
                  <c:v>2.6520113888888877</c:v>
                </c:pt>
                <c:pt idx="5084">
                  <c:v>2.6525744444444448</c:v>
                </c:pt>
                <c:pt idx="5085">
                  <c:v>2.6531375000000104</c:v>
                </c:pt>
                <c:pt idx="5086">
                  <c:v>2.6537005555555653</c:v>
                </c:pt>
                <c:pt idx="5087">
                  <c:v>2.6542636111111113</c:v>
                </c:pt>
                <c:pt idx="5088">
                  <c:v>2.6548266666666671</c:v>
                </c:pt>
                <c:pt idx="5089">
                  <c:v>2.6553897222222242</c:v>
                </c:pt>
                <c:pt idx="5090">
                  <c:v>2.6559527777777792</c:v>
                </c:pt>
                <c:pt idx="5091">
                  <c:v>2.6565158333333327</c:v>
                </c:pt>
                <c:pt idx="5092">
                  <c:v>2.6570788888888877</c:v>
                </c:pt>
                <c:pt idx="5093">
                  <c:v>2.6576419444444443</c:v>
                </c:pt>
                <c:pt idx="5094">
                  <c:v>2.6582049999999997</c:v>
                </c:pt>
                <c:pt idx="5095">
                  <c:v>2.6587680555555582</c:v>
                </c:pt>
                <c:pt idx="5096">
                  <c:v>2.6593311111111197</c:v>
                </c:pt>
                <c:pt idx="5097">
                  <c:v>2.6598941666666671</c:v>
                </c:pt>
                <c:pt idx="5098">
                  <c:v>2.6604572222222242</c:v>
                </c:pt>
                <c:pt idx="5099">
                  <c:v>2.661020277777788</c:v>
                </c:pt>
                <c:pt idx="5100">
                  <c:v>2.6615833333333336</c:v>
                </c:pt>
                <c:pt idx="5101">
                  <c:v>2.6621463888888877</c:v>
                </c:pt>
                <c:pt idx="5102">
                  <c:v>2.6627094444444448</c:v>
                </c:pt>
                <c:pt idx="5103">
                  <c:v>2.6632725000000002</c:v>
                </c:pt>
                <c:pt idx="5104">
                  <c:v>2.6638355555555657</c:v>
                </c:pt>
                <c:pt idx="5105">
                  <c:v>2.6643986111111193</c:v>
                </c:pt>
                <c:pt idx="5106">
                  <c:v>2.6649616666666787</c:v>
                </c:pt>
                <c:pt idx="5107">
                  <c:v>2.6655247222222389</c:v>
                </c:pt>
                <c:pt idx="5108">
                  <c:v>2.6660877777777876</c:v>
                </c:pt>
                <c:pt idx="5109">
                  <c:v>2.6666508333333327</c:v>
                </c:pt>
                <c:pt idx="5110">
                  <c:v>2.6672138888888886</c:v>
                </c:pt>
                <c:pt idx="5111">
                  <c:v>2.6677769444444452</c:v>
                </c:pt>
                <c:pt idx="5112">
                  <c:v>2.6683400000000002</c:v>
                </c:pt>
                <c:pt idx="5113">
                  <c:v>2.6689030555555653</c:v>
                </c:pt>
                <c:pt idx="5114">
                  <c:v>2.6694661111111113</c:v>
                </c:pt>
                <c:pt idx="5115">
                  <c:v>2.6700291666666671</c:v>
                </c:pt>
                <c:pt idx="5116">
                  <c:v>2.6705922222222251</c:v>
                </c:pt>
                <c:pt idx="5117">
                  <c:v>2.6711552777777792</c:v>
                </c:pt>
                <c:pt idx="5118">
                  <c:v>2.6717183333333328</c:v>
                </c:pt>
                <c:pt idx="5119">
                  <c:v>2.6722813888888877</c:v>
                </c:pt>
                <c:pt idx="5120">
                  <c:v>2.6728444444444377</c:v>
                </c:pt>
                <c:pt idx="5121">
                  <c:v>2.6734074999999997</c:v>
                </c:pt>
                <c:pt idx="5122">
                  <c:v>2.6739705555555653</c:v>
                </c:pt>
                <c:pt idx="5123">
                  <c:v>2.6745336111111198</c:v>
                </c:pt>
                <c:pt idx="5124">
                  <c:v>2.6750966666666671</c:v>
                </c:pt>
                <c:pt idx="5125">
                  <c:v>2.675659722222222</c:v>
                </c:pt>
                <c:pt idx="5126">
                  <c:v>2.6762227777777792</c:v>
                </c:pt>
                <c:pt idx="5127">
                  <c:v>2.6767858333333328</c:v>
                </c:pt>
                <c:pt idx="5128">
                  <c:v>2.6773488888888877</c:v>
                </c:pt>
                <c:pt idx="5129">
                  <c:v>2.6779119444444452</c:v>
                </c:pt>
                <c:pt idx="5130">
                  <c:v>2.6784749999999997</c:v>
                </c:pt>
                <c:pt idx="5131">
                  <c:v>2.6790380555555555</c:v>
                </c:pt>
                <c:pt idx="5132">
                  <c:v>2.6796011111111113</c:v>
                </c:pt>
                <c:pt idx="5133">
                  <c:v>2.6801641666666796</c:v>
                </c:pt>
                <c:pt idx="5134">
                  <c:v>2.6807272222222389</c:v>
                </c:pt>
                <c:pt idx="5135">
                  <c:v>2.6812902777777881</c:v>
                </c:pt>
                <c:pt idx="5136">
                  <c:v>2.6818533333333328</c:v>
                </c:pt>
                <c:pt idx="5137">
                  <c:v>2.6824163888888877</c:v>
                </c:pt>
                <c:pt idx="5138">
                  <c:v>2.6829794444444444</c:v>
                </c:pt>
                <c:pt idx="5139">
                  <c:v>2.6835425000000002</c:v>
                </c:pt>
                <c:pt idx="5140">
                  <c:v>2.6841055555555653</c:v>
                </c:pt>
                <c:pt idx="5141">
                  <c:v>2.6846686111111118</c:v>
                </c:pt>
                <c:pt idx="5142">
                  <c:v>2.6852316666666796</c:v>
                </c:pt>
                <c:pt idx="5143">
                  <c:v>2.6857947222222389</c:v>
                </c:pt>
                <c:pt idx="5144">
                  <c:v>2.6863577777777881</c:v>
                </c:pt>
                <c:pt idx="5145">
                  <c:v>2.6869208333333336</c:v>
                </c:pt>
                <c:pt idx="5146">
                  <c:v>2.6874838888888886</c:v>
                </c:pt>
                <c:pt idx="5147">
                  <c:v>2.6880469444444444</c:v>
                </c:pt>
                <c:pt idx="5148">
                  <c:v>2.6886099999999997</c:v>
                </c:pt>
                <c:pt idx="5149">
                  <c:v>2.6891730555555653</c:v>
                </c:pt>
                <c:pt idx="5150">
                  <c:v>2.6897361111111202</c:v>
                </c:pt>
                <c:pt idx="5151">
                  <c:v>2.6902991666666662</c:v>
                </c:pt>
                <c:pt idx="5152">
                  <c:v>2.690862222222222</c:v>
                </c:pt>
                <c:pt idx="5153">
                  <c:v>2.6914252777777792</c:v>
                </c:pt>
                <c:pt idx="5154">
                  <c:v>2.6919883333333328</c:v>
                </c:pt>
                <c:pt idx="5155">
                  <c:v>2.6925513888888877</c:v>
                </c:pt>
                <c:pt idx="5156">
                  <c:v>2.6931144444444524</c:v>
                </c:pt>
                <c:pt idx="5157">
                  <c:v>2.6936775000000002</c:v>
                </c:pt>
                <c:pt idx="5158">
                  <c:v>2.6942405555555555</c:v>
                </c:pt>
                <c:pt idx="5159">
                  <c:v>2.6948036111111113</c:v>
                </c:pt>
                <c:pt idx="5160">
                  <c:v>2.6953666666666671</c:v>
                </c:pt>
                <c:pt idx="5161">
                  <c:v>2.6959297222222252</c:v>
                </c:pt>
                <c:pt idx="5162">
                  <c:v>2.6964927777777792</c:v>
                </c:pt>
                <c:pt idx="5163">
                  <c:v>2.6970558333333328</c:v>
                </c:pt>
                <c:pt idx="5164">
                  <c:v>2.6976188888888877</c:v>
                </c:pt>
                <c:pt idx="5165">
                  <c:v>2.6981819444444533</c:v>
                </c:pt>
                <c:pt idx="5166">
                  <c:v>2.6987449999999997</c:v>
                </c:pt>
                <c:pt idx="5167">
                  <c:v>2.6993080555555555</c:v>
                </c:pt>
                <c:pt idx="5168">
                  <c:v>2.6998711111111109</c:v>
                </c:pt>
                <c:pt idx="5169">
                  <c:v>2.7004341666666796</c:v>
                </c:pt>
                <c:pt idx="5170">
                  <c:v>2.7009972222222389</c:v>
                </c:pt>
                <c:pt idx="5171">
                  <c:v>2.7015602777777881</c:v>
                </c:pt>
                <c:pt idx="5172">
                  <c:v>2.7021233333333341</c:v>
                </c:pt>
                <c:pt idx="5173">
                  <c:v>2.7026863888888877</c:v>
                </c:pt>
                <c:pt idx="5174">
                  <c:v>2.7032494444444448</c:v>
                </c:pt>
                <c:pt idx="5175">
                  <c:v>2.7038125000000002</c:v>
                </c:pt>
                <c:pt idx="5176">
                  <c:v>2.7043755555555657</c:v>
                </c:pt>
                <c:pt idx="5177">
                  <c:v>2.7049386111111202</c:v>
                </c:pt>
                <c:pt idx="5178">
                  <c:v>2.7055016666666796</c:v>
                </c:pt>
                <c:pt idx="5179">
                  <c:v>2.7060647222222252</c:v>
                </c:pt>
                <c:pt idx="5180">
                  <c:v>2.7066277777777881</c:v>
                </c:pt>
                <c:pt idx="5181">
                  <c:v>2.7071908333333412</c:v>
                </c:pt>
                <c:pt idx="5182">
                  <c:v>2.707753888888889</c:v>
                </c:pt>
                <c:pt idx="5183">
                  <c:v>2.7083169444444533</c:v>
                </c:pt>
                <c:pt idx="5184">
                  <c:v>2.7088800000000002</c:v>
                </c:pt>
                <c:pt idx="5185">
                  <c:v>2.7094430555555555</c:v>
                </c:pt>
                <c:pt idx="5186">
                  <c:v>2.7100061111111113</c:v>
                </c:pt>
                <c:pt idx="5187">
                  <c:v>2.7105691666666671</c:v>
                </c:pt>
                <c:pt idx="5188">
                  <c:v>2.7111322222222252</c:v>
                </c:pt>
                <c:pt idx="5189">
                  <c:v>2.7116952777777792</c:v>
                </c:pt>
                <c:pt idx="5190">
                  <c:v>2.7122583333333159</c:v>
                </c:pt>
                <c:pt idx="5191">
                  <c:v>2.7128213888888877</c:v>
                </c:pt>
                <c:pt idx="5192">
                  <c:v>2.7133844444444533</c:v>
                </c:pt>
                <c:pt idx="5193">
                  <c:v>2.7139474999999997</c:v>
                </c:pt>
                <c:pt idx="5194">
                  <c:v>2.7145105555555653</c:v>
                </c:pt>
                <c:pt idx="5195">
                  <c:v>2.7150736111111109</c:v>
                </c:pt>
                <c:pt idx="5196">
                  <c:v>2.7156366666666671</c:v>
                </c:pt>
                <c:pt idx="5197">
                  <c:v>2.7161997222222252</c:v>
                </c:pt>
                <c:pt idx="5198">
                  <c:v>2.7167627777777792</c:v>
                </c:pt>
                <c:pt idx="5199">
                  <c:v>2.7173258333333332</c:v>
                </c:pt>
                <c:pt idx="5200">
                  <c:v>2.7178888888888877</c:v>
                </c:pt>
                <c:pt idx="5201">
                  <c:v>2.7184519444444444</c:v>
                </c:pt>
                <c:pt idx="5202">
                  <c:v>2.7190149999999997</c:v>
                </c:pt>
                <c:pt idx="5203">
                  <c:v>2.7195780555555555</c:v>
                </c:pt>
                <c:pt idx="5204">
                  <c:v>2.7201411111111202</c:v>
                </c:pt>
                <c:pt idx="5205">
                  <c:v>2.7207041666666796</c:v>
                </c:pt>
                <c:pt idx="5206">
                  <c:v>2.7212672222222252</c:v>
                </c:pt>
                <c:pt idx="5207">
                  <c:v>2.7218302777777881</c:v>
                </c:pt>
                <c:pt idx="5208">
                  <c:v>2.7223933333333332</c:v>
                </c:pt>
                <c:pt idx="5209">
                  <c:v>2.7229563888888877</c:v>
                </c:pt>
                <c:pt idx="5210">
                  <c:v>2.7235194444444533</c:v>
                </c:pt>
                <c:pt idx="5211">
                  <c:v>2.7240825000000002</c:v>
                </c:pt>
                <c:pt idx="5212">
                  <c:v>2.7246455555555555</c:v>
                </c:pt>
                <c:pt idx="5213">
                  <c:v>2.7252086111111109</c:v>
                </c:pt>
                <c:pt idx="5214">
                  <c:v>2.7257716666666796</c:v>
                </c:pt>
                <c:pt idx="5215">
                  <c:v>2.7263347222222389</c:v>
                </c:pt>
                <c:pt idx="5216">
                  <c:v>2.7268977777777881</c:v>
                </c:pt>
                <c:pt idx="5217">
                  <c:v>2.7274608333333332</c:v>
                </c:pt>
                <c:pt idx="5218">
                  <c:v>2.7280238888888895</c:v>
                </c:pt>
                <c:pt idx="5219">
                  <c:v>2.7285869444444542</c:v>
                </c:pt>
                <c:pt idx="5220">
                  <c:v>2.7291500000000002</c:v>
                </c:pt>
                <c:pt idx="5221">
                  <c:v>2.7297130555555666</c:v>
                </c:pt>
                <c:pt idx="5222">
                  <c:v>2.7302761111111113</c:v>
                </c:pt>
                <c:pt idx="5223">
                  <c:v>2.7308391666666672</c:v>
                </c:pt>
                <c:pt idx="5224">
                  <c:v>2.7314022222222225</c:v>
                </c:pt>
                <c:pt idx="5225">
                  <c:v>2.7319652777777792</c:v>
                </c:pt>
                <c:pt idx="5226">
                  <c:v>2.7325283333333337</c:v>
                </c:pt>
                <c:pt idx="5227">
                  <c:v>2.733091388888889</c:v>
                </c:pt>
                <c:pt idx="5228">
                  <c:v>2.7336544444444448</c:v>
                </c:pt>
                <c:pt idx="5229">
                  <c:v>2.7342175000000002</c:v>
                </c:pt>
                <c:pt idx="5230">
                  <c:v>2.7347805555555658</c:v>
                </c:pt>
                <c:pt idx="5231">
                  <c:v>2.7353436111111109</c:v>
                </c:pt>
                <c:pt idx="5232">
                  <c:v>2.7359066666666672</c:v>
                </c:pt>
                <c:pt idx="5233">
                  <c:v>2.7364697222222207</c:v>
                </c:pt>
                <c:pt idx="5234">
                  <c:v>2.7370327777777881</c:v>
                </c:pt>
                <c:pt idx="5235">
                  <c:v>2.7375958333333332</c:v>
                </c:pt>
                <c:pt idx="5236">
                  <c:v>2.7381588888888877</c:v>
                </c:pt>
                <c:pt idx="5237">
                  <c:v>2.7387219444444533</c:v>
                </c:pt>
                <c:pt idx="5238">
                  <c:v>2.7392849999999997</c:v>
                </c:pt>
                <c:pt idx="5239">
                  <c:v>2.7398480555555547</c:v>
                </c:pt>
                <c:pt idx="5240">
                  <c:v>2.7404111111111202</c:v>
                </c:pt>
                <c:pt idx="5241">
                  <c:v>2.7409741666666796</c:v>
                </c:pt>
                <c:pt idx="5242">
                  <c:v>2.7415372222222389</c:v>
                </c:pt>
                <c:pt idx="5243">
                  <c:v>2.7421002777777881</c:v>
                </c:pt>
                <c:pt idx="5244">
                  <c:v>2.7426633333333328</c:v>
                </c:pt>
                <c:pt idx="5245">
                  <c:v>2.7432263888888886</c:v>
                </c:pt>
                <c:pt idx="5246">
                  <c:v>2.7437894444444533</c:v>
                </c:pt>
                <c:pt idx="5247">
                  <c:v>2.7443524999999998</c:v>
                </c:pt>
                <c:pt idx="5248">
                  <c:v>2.7449155555555662</c:v>
                </c:pt>
                <c:pt idx="5249">
                  <c:v>2.7454786111111114</c:v>
                </c:pt>
                <c:pt idx="5250">
                  <c:v>2.7460416666666672</c:v>
                </c:pt>
                <c:pt idx="5251">
                  <c:v>2.7466047222222252</c:v>
                </c:pt>
                <c:pt idx="5252">
                  <c:v>2.7471677777777987</c:v>
                </c:pt>
                <c:pt idx="5253">
                  <c:v>2.7477308333333412</c:v>
                </c:pt>
                <c:pt idx="5254">
                  <c:v>2.748293888888889</c:v>
                </c:pt>
                <c:pt idx="5255">
                  <c:v>2.7488569444444444</c:v>
                </c:pt>
                <c:pt idx="5256">
                  <c:v>2.7494200000000002</c:v>
                </c:pt>
                <c:pt idx="5257">
                  <c:v>2.7499830555555662</c:v>
                </c:pt>
                <c:pt idx="5258">
                  <c:v>2.7505461111111114</c:v>
                </c:pt>
                <c:pt idx="5259">
                  <c:v>2.7511091666666672</c:v>
                </c:pt>
                <c:pt idx="5260">
                  <c:v>2.7516722222222221</c:v>
                </c:pt>
                <c:pt idx="5261">
                  <c:v>2.7522352777777792</c:v>
                </c:pt>
                <c:pt idx="5262">
                  <c:v>2.7527983333333328</c:v>
                </c:pt>
                <c:pt idx="5263">
                  <c:v>2.753361388888889</c:v>
                </c:pt>
                <c:pt idx="5264">
                  <c:v>2.7539244444444542</c:v>
                </c:pt>
                <c:pt idx="5265">
                  <c:v>2.7544875000000002</c:v>
                </c:pt>
                <c:pt idx="5266">
                  <c:v>2.7550505555555582</c:v>
                </c:pt>
                <c:pt idx="5267">
                  <c:v>2.7556136111111114</c:v>
                </c:pt>
                <c:pt idx="5268">
                  <c:v>2.7561766666666672</c:v>
                </c:pt>
                <c:pt idx="5269">
                  <c:v>2.7567397222222252</c:v>
                </c:pt>
                <c:pt idx="5270">
                  <c:v>2.7573027777777894</c:v>
                </c:pt>
                <c:pt idx="5271">
                  <c:v>2.7578658333333328</c:v>
                </c:pt>
                <c:pt idx="5272">
                  <c:v>2.7584288888888877</c:v>
                </c:pt>
                <c:pt idx="5273">
                  <c:v>2.7589919444444533</c:v>
                </c:pt>
                <c:pt idx="5274">
                  <c:v>2.7595549999999998</c:v>
                </c:pt>
                <c:pt idx="5275">
                  <c:v>2.7601180555555658</c:v>
                </c:pt>
                <c:pt idx="5276">
                  <c:v>2.7606811111111202</c:v>
                </c:pt>
                <c:pt idx="5277">
                  <c:v>2.7612441666666672</c:v>
                </c:pt>
                <c:pt idx="5278">
                  <c:v>2.7618072222222252</c:v>
                </c:pt>
                <c:pt idx="5279">
                  <c:v>2.762370277777789</c:v>
                </c:pt>
                <c:pt idx="5280">
                  <c:v>2.7629333333333332</c:v>
                </c:pt>
                <c:pt idx="5281">
                  <c:v>2.763496388888889</c:v>
                </c:pt>
                <c:pt idx="5282">
                  <c:v>2.7640594444444444</c:v>
                </c:pt>
                <c:pt idx="5283">
                  <c:v>2.7646225000000002</c:v>
                </c:pt>
                <c:pt idx="5284">
                  <c:v>2.7651855555555662</c:v>
                </c:pt>
                <c:pt idx="5285">
                  <c:v>2.7657486111111109</c:v>
                </c:pt>
                <c:pt idx="5286">
                  <c:v>2.7663116666666796</c:v>
                </c:pt>
                <c:pt idx="5287">
                  <c:v>2.7668747222222252</c:v>
                </c:pt>
                <c:pt idx="5288">
                  <c:v>2.7674377777777988</c:v>
                </c:pt>
                <c:pt idx="5289">
                  <c:v>2.7680008333333332</c:v>
                </c:pt>
                <c:pt idx="5290">
                  <c:v>2.7685638888888886</c:v>
                </c:pt>
                <c:pt idx="5291">
                  <c:v>2.7691269444444537</c:v>
                </c:pt>
                <c:pt idx="5292">
                  <c:v>2.7696899999999998</c:v>
                </c:pt>
                <c:pt idx="5293">
                  <c:v>2.7702530555555556</c:v>
                </c:pt>
                <c:pt idx="5294">
                  <c:v>2.7708161111111109</c:v>
                </c:pt>
                <c:pt idx="5295">
                  <c:v>2.7713791666666672</c:v>
                </c:pt>
                <c:pt idx="5296">
                  <c:v>2.7719422222222225</c:v>
                </c:pt>
                <c:pt idx="5297">
                  <c:v>2.7725052777777792</c:v>
                </c:pt>
                <c:pt idx="5298">
                  <c:v>2.7730683333333337</c:v>
                </c:pt>
                <c:pt idx="5299">
                  <c:v>2.773631388888889</c:v>
                </c:pt>
                <c:pt idx="5300">
                  <c:v>2.7741944444444546</c:v>
                </c:pt>
                <c:pt idx="5301">
                  <c:v>2.7747575000000002</c:v>
                </c:pt>
                <c:pt idx="5302">
                  <c:v>2.7753205555555662</c:v>
                </c:pt>
                <c:pt idx="5303">
                  <c:v>2.7758836111111114</c:v>
                </c:pt>
                <c:pt idx="5304">
                  <c:v>2.7764466666666667</c:v>
                </c:pt>
                <c:pt idx="5305">
                  <c:v>2.7770097222222252</c:v>
                </c:pt>
                <c:pt idx="5306">
                  <c:v>2.7775727777777894</c:v>
                </c:pt>
                <c:pt idx="5307">
                  <c:v>2.7781358333333332</c:v>
                </c:pt>
                <c:pt idx="5308">
                  <c:v>2.7786988888888877</c:v>
                </c:pt>
                <c:pt idx="5309">
                  <c:v>2.7792619444444444</c:v>
                </c:pt>
                <c:pt idx="5310">
                  <c:v>2.7798250000000007</c:v>
                </c:pt>
                <c:pt idx="5311">
                  <c:v>2.7803880555555667</c:v>
                </c:pt>
                <c:pt idx="5312">
                  <c:v>2.7809511111111207</c:v>
                </c:pt>
                <c:pt idx="5313">
                  <c:v>2.7815141666666796</c:v>
                </c:pt>
                <c:pt idx="5314">
                  <c:v>2.7820772222222252</c:v>
                </c:pt>
                <c:pt idx="5315">
                  <c:v>2.7826402777777792</c:v>
                </c:pt>
                <c:pt idx="5316">
                  <c:v>2.7832033333333341</c:v>
                </c:pt>
                <c:pt idx="5317">
                  <c:v>2.7837663888888886</c:v>
                </c:pt>
                <c:pt idx="5318">
                  <c:v>2.7843294444444537</c:v>
                </c:pt>
                <c:pt idx="5319">
                  <c:v>2.7848924999999998</c:v>
                </c:pt>
                <c:pt idx="5320">
                  <c:v>2.7854555555555556</c:v>
                </c:pt>
                <c:pt idx="5321">
                  <c:v>2.7860186111111109</c:v>
                </c:pt>
                <c:pt idx="5322">
                  <c:v>2.7865816666666787</c:v>
                </c:pt>
                <c:pt idx="5323">
                  <c:v>2.787144722222239</c:v>
                </c:pt>
                <c:pt idx="5324">
                  <c:v>2.7877077777777988</c:v>
                </c:pt>
                <c:pt idx="5325">
                  <c:v>2.7882708333333341</c:v>
                </c:pt>
                <c:pt idx="5326">
                  <c:v>2.7888338888888891</c:v>
                </c:pt>
                <c:pt idx="5327">
                  <c:v>2.7893969444444537</c:v>
                </c:pt>
                <c:pt idx="5328">
                  <c:v>2.7899600000000002</c:v>
                </c:pt>
                <c:pt idx="5329">
                  <c:v>2.7905230555555662</c:v>
                </c:pt>
                <c:pt idx="5330">
                  <c:v>2.7910861111111114</c:v>
                </c:pt>
                <c:pt idx="5331">
                  <c:v>2.7916491666666667</c:v>
                </c:pt>
                <c:pt idx="5332">
                  <c:v>2.7922122222222221</c:v>
                </c:pt>
                <c:pt idx="5333">
                  <c:v>2.7927752777777792</c:v>
                </c:pt>
                <c:pt idx="5334">
                  <c:v>2.7933383333333341</c:v>
                </c:pt>
                <c:pt idx="5335">
                  <c:v>2.7939013888888891</c:v>
                </c:pt>
                <c:pt idx="5336">
                  <c:v>2.7944644444444444</c:v>
                </c:pt>
                <c:pt idx="5337">
                  <c:v>2.7950274999999998</c:v>
                </c:pt>
                <c:pt idx="5338">
                  <c:v>2.7955905555555662</c:v>
                </c:pt>
                <c:pt idx="5339">
                  <c:v>2.7961536111111109</c:v>
                </c:pt>
                <c:pt idx="5340">
                  <c:v>2.7967166666666672</c:v>
                </c:pt>
                <c:pt idx="5341">
                  <c:v>2.7972797222222252</c:v>
                </c:pt>
                <c:pt idx="5342">
                  <c:v>2.7978427777777792</c:v>
                </c:pt>
                <c:pt idx="5343">
                  <c:v>2.7984058333333337</c:v>
                </c:pt>
                <c:pt idx="5344">
                  <c:v>2.7989688888888877</c:v>
                </c:pt>
                <c:pt idx="5345">
                  <c:v>2.7995319444444546</c:v>
                </c:pt>
                <c:pt idx="5346">
                  <c:v>2.8000949999999998</c:v>
                </c:pt>
                <c:pt idx="5347">
                  <c:v>2.8006580555555547</c:v>
                </c:pt>
                <c:pt idx="5348">
                  <c:v>2.8012211111111114</c:v>
                </c:pt>
                <c:pt idx="5349">
                  <c:v>2.8017841666666672</c:v>
                </c:pt>
                <c:pt idx="5350">
                  <c:v>2.8023472222222225</c:v>
                </c:pt>
                <c:pt idx="5351">
                  <c:v>2.8029102777777792</c:v>
                </c:pt>
                <c:pt idx="5352">
                  <c:v>2.8034733333333333</c:v>
                </c:pt>
                <c:pt idx="5353">
                  <c:v>2.8040363888888877</c:v>
                </c:pt>
                <c:pt idx="5354">
                  <c:v>2.8045994444444444</c:v>
                </c:pt>
                <c:pt idx="5355">
                  <c:v>2.8051624999999967</c:v>
                </c:pt>
                <c:pt idx="5356">
                  <c:v>2.8057255555555551</c:v>
                </c:pt>
                <c:pt idx="5357">
                  <c:v>2.8062886111111016</c:v>
                </c:pt>
                <c:pt idx="5358">
                  <c:v>2.8068516666666667</c:v>
                </c:pt>
                <c:pt idx="5359">
                  <c:v>2.8074147222222252</c:v>
                </c:pt>
                <c:pt idx="5360">
                  <c:v>2.8079777777777895</c:v>
                </c:pt>
                <c:pt idx="5361">
                  <c:v>2.8085408333333333</c:v>
                </c:pt>
                <c:pt idx="5362">
                  <c:v>2.8091038888888877</c:v>
                </c:pt>
                <c:pt idx="5363">
                  <c:v>2.8096669444444387</c:v>
                </c:pt>
                <c:pt idx="5364">
                  <c:v>2.8102299999999967</c:v>
                </c:pt>
                <c:pt idx="5365">
                  <c:v>2.8107930555555556</c:v>
                </c:pt>
                <c:pt idx="5366">
                  <c:v>2.8113561111111016</c:v>
                </c:pt>
                <c:pt idx="5367">
                  <c:v>2.8119191666666663</c:v>
                </c:pt>
                <c:pt idx="5368">
                  <c:v>2.8124822222222177</c:v>
                </c:pt>
                <c:pt idx="5369">
                  <c:v>2.8130452777777775</c:v>
                </c:pt>
                <c:pt idx="5370">
                  <c:v>2.8136083333333177</c:v>
                </c:pt>
                <c:pt idx="5371">
                  <c:v>2.8141713888888877</c:v>
                </c:pt>
                <c:pt idx="5372">
                  <c:v>2.8147344444444449</c:v>
                </c:pt>
                <c:pt idx="5373">
                  <c:v>2.8152974999999967</c:v>
                </c:pt>
                <c:pt idx="5374">
                  <c:v>2.8158605555555547</c:v>
                </c:pt>
                <c:pt idx="5375">
                  <c:v>2.8164236111111021</c:v>
                </c:pt>
                <c:pt idx="5376">
                  <c:v>2.8169866666666667</c:v>
                </c:pt>
                <c:pt idx="5377">
                  <c:v>2.8175497222222226</c:v>
                </c:pt>
                <c:pt idx="5378">
                  <c:v>2.8181127777777792</c:v>
                </c:pt>
                <c:pt idx="5379">
                  <c:v>2.8186758333333177</c:v>
                </c:pt>
                <c:pt idx="5380">
                  <c:v>2.819238888888878</c:v>
                </c:pt>
                <c:pt idx="5381">
                  <c:v>2.8198019444444427</c:v>
                </c:pt>
                <c:pt idx="5382">
                  <c:v>2.8203649999999998</c:v>
                </c:pt>
                <c:pt idx="5383">
                  <c:v>2.8209280555555556</c:v>
                </c:pt>
                <c:pt idx="5384">
                  <c:v>2.8214911111111109</c:v>
                </c:pt>
                <c:pt idx="5385">
                  <c:v>2.8220541666666668</c:v>
                </c:pt>
                <c:pt idx="5386">
                  <c:v>2.8226172222222221</c:v>
                </c:pt>
                <c:pt idx="5387">
                  <c:v>2.8231802777777895</c:v>
                </c:pt>
                <c:pt idx="5388">
                  <c:v>2.8237433333333337</c:v>
                </c:pt>
                <c:pt idx="5389">
                  <c:v>2.8243063888888877</c:v>
                </c:pt>
                <c:pt idx="5390">
                  <c:v>2.8248694444444427</c:v>
                </c:pt>
                <c:pt idx="5391">
                  <c:v>2.8254324999999967</c:v>
                </c:pt>
                <c:pt idx="5392">
                  <c:v>2.8259955555555591</c:v>
                </c:pt>
                <c:pt idx="5393">
                  <c:v>2.8265586111111021</c:v>
                </c:pt>
                <c:pt idx="5394">
                  <c:v>2.8271216666666796</c:v>
                </c:pt>
                <c:pt idx="5395">
                  <c:v>2.8276847222222252</c:v>
                </c:pt>
                <c:pt idx="5396">
                  <c:v>2.8282477777777792</c:v>
                </c:pt>
                <c:pt idx="5397">
                  <c:v>2.8288108333333333</c:v>
                </c:pt>
                <c:pt idx="5398">
                  <c:v>2.8293738888888877</c:v>
                </c:pt>
                <c:pt idx="5399">
                  <c:v>2.829936944444444</c:v>
                </c:pt>
                <c:pt idx="5400">
                  <c:v>2.8304999999999967</c:v>
                </c:pt>
                <c:pt idx="5401">
                  <c:v>2.8310630555555547</c:v>
                </c:pt>
                <c:pt idx="5402">
                  <c:v>2.8316261111111016</c:v>
                </c:pt>
                <c:pt idx="5403">
                  <c:v>2.8321891666666668</c:v>
                </c:pt>
                <c:pt idx="5404">
                  <c:v>2.8327522222222177</c:v>
                </c:pt>
                <c:pt idx="5405">
                  <c:v>2.8333152777777801</c:v>
                </c:pt>
                <c:pt idx="5406">
                  <c:v>2.8338783333333177</c:v>
                </c:pt>
                <c:pt idx="5407">
                  <c:v>2.834441388888878</c:v>
                </c:pt>
                <c:pt idx="5408">
                  <c:v>2.8350044444444427</c:v>
                </c:pt>
                <c:pt idx="5409">
                  <c:v>2.8355674999999967</c:v>
                </c:pt>
                <c:pt idx="5410">
                  <c:v>2.8361305555555556</c:v>
                </c:pt>
                <c:pt idx="5411">
                  <c:v>2.8366936111111016</c:v>
                </c:pt>
                <c:pt idx="5412">
                  <c:v>2.8372566666666668</c:v>
                </c:pt>
                <c:pt idx="5413">
                  <c:v>2.8378197222222221</c:v>
                </c:pt>
                <c:pt idx="5414">
                  <c:v>2.8383827777777801</c:v>
                </c:pt>
                <c:pt idx="5415">
                  <c:v>2.8389458333333177</c:v>
                </c:pt>
                <c:pt idx="5416">
                  <c:v>2.839508888888878</c:v>
                </c:pt>
                <c:pt idx="5417">
                  <c:v>2.8400719444444444</c:v>
                </c:pt>
                <c:pt idx="5418">
                  <c:v>2.8406349999999998</c:v>
                </c:pt>
                <c:pt idx="5419">
                  <c:v>2.8411980555555556</c:v>
                </c:pt>
                <c:pt idx="5420">
                  <c:v>2.8417611111111114</c:v>
                </c:pt>
                <c:pt idx="5421">
                  <c:v>2.8423241666666672</c:v>
                </c:pt>
                <c:pt idx="5422">
                  <c:v>2.8428872222222226</c:v>
                </c:pt>
                <c:pt idx="5423">
                  <c:v>2.8434502777777801</c:v>
                </c:pt>
                <c:pt idx="5424">
                  <c:v>2.8440133333333333</c:v>
                </c:pt>
                <c:pt idx="5425">
                  <c:v>2.8445763888888878</c:v>
                </c:pt>
                <c:pt idx="5426">
                  <c:v>2.8451394444444444</c:v>
                </c:pt>
                <c:pt idx="5427">
                  <c:v>2.8457024999999967</c:v>
                </c:pt>
                <c:pt idx="5428">
                  <c:v>2.8462655555555547</c:v>
                </c:pt>
                <c:pt idx="5429">
                  <c:v>2.8468286111111016</c:v>
                </c:pt>
                <c:pt idx="5430">
                  <c:v>2.8473916666666801</c:v>
                </c:pt>
                <c:pt idx="5431">
                  <c:v>2.8479547222222252</c:v>
                </c:pt>
                <c:pt idx="5432">
                  <c:v>2.8485177777777895</c:v>
                </c:pt>
                <c:pt idx="5433">
                  <c:v>2.8490808333333337</c:v>
                </c:pt>
                <c:pt idx="5434">
                  <c:v>2.8496438888888784</c:v>
                </c:pt>
                <c:pt idx="5435">
                  <c:v>2.8502069444444427</c:v>
                </c:pt>
                <c:pt idx="5436">
                  <c:v>2.8507699999999967</c:v>
                </c:pt>
                <c:pt idx="5437">
                  <c:v>2.8513330555555592</c:v>
                </c:pt>
                <c:pt idx="5438">
                  <c:v>2.8518961111111016</c:v>
                </c:pt>
                <c:pt idx="5439">
                  <c:v>2.8524591666666539</c:v>
                </c:pt>
                <c:pt idx="5440">
                  <c:v>2.8530222222222221</c:v>
                </c:pt>
                <c:pt idx="5441">
                  <c:v>2.8535852777777801</c:v>
                </c:pt>
                <c:pt idx="5442">
                  <c:v>2.8541483333333182</c:v>
                </c:pt>
                <c:pt idx="5443">
                  <c:v>2.8547113888888878</c:v>
                </c:pt>
                <c:pt idx="5444">
                  <c:v>2.8552744444444427</c:v>
                </c:pt>
                <c:pt idx="5445">
                  <c:v>2.8558374999999967</c:v>
                </c:pt>
                <c:pt idx="5446">
                  <c:v>2.8564005555555547</c:v>
                </c:pt>
                <c:pt idx="5447">
                  <c:v>2.8569636111111016</c:v>
                </c:pt>
                <c:pt idx="5448">
                  <c:v>2.8575266666666672</c:v>
                </c:pt>
                <c:pt idx="5449">
                  <c:v>2.8580897222222226</c:v>
                </c:pt>
                <c:pt idx="5450">
                  <c:v>2.8586527777777779</c:v>
                </c:pt>
                <c:pt idx="5451">
                  <c:v>2.8592158333333182</c:v>
                </c:pt>
                <c:pt idx="5452">
                  <c:v>2.859778888888878</c:v>
                </c:pt>
                <c:pt idx="5453">
                  <c:v>2.8603419444444445</c:v>
                </c:pt>
                <c:pt idx="5454">
                  <c:v>2.8609050000000003</c:v>
                </c:pt>
                <c:pt idx="5455">
                  <c:v>2.8614680555555547</c:v>
                </c:pt>
                <c:pt idx="5456">
                  <c:v>2.862031111111111</c:v>
                </c:pt>
                <c:pt idx="5457">
                  <c:v>2.8625941666666672</c:v>
                </c:pt>
                <c:pt idx="5458">
                  <c:v>2.8631572222222252</c:v>
                </c:pt>
                <c:pt idx="5459">
                  <c:v>2.8637202777777895</c:v>
                </c:pt>
                <c:pt idx="5460">
                  <c:v>2.8642833333333333</c:v>
                </c:pt>
                <c:pt idx="5461">
                  <c:v>2.864846388888878</c:v>
                </c:pt>
                <c:pt idx="5462">
                  <c:v>2.8654094444444427</c:v>
                </c:pt>
                <c:pt idx="5463">
                  <c:v>2.8659724999999967</c:v>
                </c:pt>
                <c:pt idx="5464">
                  <c:v>2.8665355555555592</c:v>
                </c:pt>
                <c:pt idx="5465">
                  <c:v>2.8670986111111114</c:v>
                </c:pt>
                <c:pt idx="5466">
                  <c:v>2.8676616666666672</c:v>
                </c:pt>
                <c:pt idx="5467">
                  <c:v>2.8682247222222252</c:v>
                </c:pt>
                <c:pt idx="5468">
                  <c:v>2.8687877777777895</c:v>
                </c:pt>
                <c:pt idx="5469">
                  <c:v>2.8693508333333337</c:v>
                </c:pt>
                <c:pt idx="5470">
                  <c:v>2.8699138888888887</c:v>
                </c:pt>
                <c:pt idx="5471">
                  <c:v>2.8704769444444427</c:v>
                </c:pt>
                <c:pt idx="5472">
                  <c:v>2.8710399999999967</c:v>
                </c:pt>
                <c:pt idx="5473">
                  <c:v>2.8716030555555547</c:v>
                </c:pt>
                <c:pt idx="5474">
                  <c:v>2.8721661111111021</c:v>
                </c:pt>
                <c:pt idx="5475">
                  <c:v>2.8727291666666668</c:v>
                </c:pt>
                <c:pt idx="5476">
                  <c:v>2.8732922222222221</c:v>
                </c:pt>
                <c:pt idx="5477">
                  <c:v>2.8738552777777779</c:v>
                </c:pt>
                <c:pt idx="5478">
                  <c:v>2.8744183333333182</c:v>
                </c:pt>
                <c:pt idx="5479">
                  <c:v>2.8749813888888887</c:v>
                </c:pt>
                <c:pt idx="5480">
                  <c:v>2.8755444444444427</c:v>
                </c:pt>
                <c:pt idx="5481">
                  <c:v>2.8761074999999967</c:v>
                </c:pt>
                <c:pt idx="5482">
                  <c:v>2.8766705555555547</c:v>
                </c:pt>
                <c:pt idx="5483">
                  <c:v>2.877233611111111</c:v>
                </c:pt>
                <c:pt idx="5484">
                  <c:v>2.8777966666666672</c:v>
                </c:pt>
                <c:pt idx="5485">
                  <c:v>2.8783597222222221</c:v>
                </c:pt>
                <c:pt idx="5486">
                  <c:v>2.8789227777777802</c:v>
                </c:pt>
                <c:pt idx="5487">
                  <c:v>2.8794858333333182</c:v>
                </c:pt>
                <c:pt idx="5488">
                  <c:v>2.880048888888878</c:v>
                </c:pt>
                <c:pt idx="5489">
                  <c:v>2.8806119444444445</c:v>
                </c:pt>
                <c:pt idx="5490">
                  <c:v>2.8811749999999998</c:v>
                </c:pt>
                <c:pt idx="5491">
                  <c:v>2.8817380555555552</c:v>
                </c:pt>
                <c:pt idx="5492">
                  <c:v>2.882301111111111</c:v>
                </c:pt>
                <c:pt idx="5493">
                  <c:v>2.8828641666666663</c:v>
                </c:pt>
                <c:pt idx="5494">
                  <c:v>2.8834272222222292</c:v>
                </c:pt>
                <c:pt idx="5495">
                  <c:v>2.8839902777777895</c:v>
                </c:pt>
                <c:pt idx="5496">
                  <c:v>2.8845533333333333</c:v>
                </c:pt>
                <c:pt idx="5497">
                  <c:v>2.8851163888888887</c:v>
                </c:pt>
                <c:pt idx="5498">
                  <c:v>2.8856794444444427</c:v>
                </c:pt>
                <c:pt idx="5499">
                  <c:v>2.8862424999999838</c:v>
                </c:pt>
                <c:pt idx="5500">
                  <c:v>2.8868055555555547</c:v>
                </c:pt>
                <c:pt idx="5501">
                  <c:v>2.887368611111111</c:v>
                </c:pt>
                <c:pt idx="5502">
                  <c:v>2.8879316666666806</c:v>
                </c:pt>
                <c:pt idx="5503">
                  <c:v>2.8884947222222292</c:v>
                </c:pt>
                <c:pt idx="5504">
                  <c:v>2.8890577777777802</c:v>
                </c:pt>
                <c:pt idx="5505">
                  <c:v>2.8896208333333333</c:v>
                </c:pt>
                <c:pt idx="5506">
                  <c:v>2.8901838888888887</c:v>
                </c:pt>
                <c:pt idx="5507">
                  <c:v>2.8907469444444427</c:v>
                </c:pt>
                <c:pt idx="5508">
                  <c:v>2.8913099999999967</c:v>
                </c:pt>
                <c:pt idx="5509">
                  <c:v>2.8918730555555547</c:v>
                </c:pt>
                <c:pt idx="5510">
                  <c:v>2.8924361111111021</c:v>
                </c:pt>
                <c:pt idx="5511">
                  <c:v>2.8929991666666668</c:v>
                </c:pt>
                <c:pt idx="5512">
                  <c:v>2.8935622222222226</c:v>
                </c:pt>
                <c:pt idx="5513">
                  <c:v>2.8941252777777802</c:v>
                </c:pt>
                <c:pt idx="5514">
                  <c:v>2.8946883333333191</c:v>
                </c:pt>
                <c:pt idx="5515">
                  <c:v>2.895251388888878</c:v>
                </c:pt>
                <c:pt idx="5516">
                  <c:v>2.8958144444444427</c:v>
                </c:pt>
                <c:pt idx="5517">
                  <c:v>2.8963775000000003</c:v>
                </c:pt>
                <c:pt idx="5518">
                  <c:v>2.8969405555555547</c:v>
                </c:pt>
                <c:pt idx="5519">
                  <c:v>2.8975036111111114</c:v>
                </c:pt>
                <c:pt idx="5520">
                  <c:v>2.8980666666666668</c:v>
                </c:pt>
                <c:pt idx="5521">
                  <c:v>2.8986297222222217</c:v>
                </c:pt>
                <c:pt idx="5522">
                  <c:v>2.8991927777777802</c:v>
                </c:pt>
                <c:pt idx="5523">
                  <c:v>2.8997558333333182</c:v>
                </c:pt>
                <c:pt idx="5524">
                  <c:v>2.9003188888888887</c:v>
                </c:pt>
                <c:pt idx="5525">
                  <c:v>2.900881944444444</c:v>
                </c:pt>
                <c:pt idx="5526">
                  <c:v>2.9014449999999967</c:v>
                </c:pt>
                <c:pt idx="5527">
                  <c:v>2.9020080555555547</c:v>
                </c:pt>
                <c:pt idx="5528">
                  <c:v>2.902571111111111</c:v>
                </c:pt>
                <c:pt idx="5529">
                  <c:v>2.9031341666666806</c:v>
                </c:pt>
                <c:pt idx="5530">
                  <c:v>2.9036972222222306</c:v>
                </c:pt>
                <c:pt idx="5531">
                  <c:v>2.9042602777777802</c:v>
                </c:pt>
                <c:pt idx="5532">
                  <c:v>2.9048233333333333</c:v>
                </c:pt>
                <c:pt idx="5533">
                  <c:v>2.9053863888888887</c:v>
                </c:pt>
                <c:pt idx="5534">
                  <c:v>2.9059494444444427</c:v>
                </c:pt>
                <c:pt idx="5535">
                  <c:v>2.9065124999999967</c:v>
                </c:pt>
                <c:pt idx="5536">
                  <c:v>2.9070755555555556</c:v>
                </c:pt>
                <c:pt idx="5537">
                  <c:v>2.907638611111111</c:v>
                </c:pt>
                <c:pt idx="5538">
                  <c:v>2.9082016666666672</c:v>
                </c:pt>
                <c:pt idx="5539">
                  <c:v>2.9087647222222306</c:v>
                </c:pt>
                <c:pt idx="5540">
                  <c:v>2.9093277777777899</c:v>
                </c:pt>
                <c:pt idx="5541">
                  <c:v>2.9098908333333338</c:v>
                </c:pt>
                <c:pt idx="5542">
                  <c:v>2.910453888888878</c:v>
                </c:pt>
                <c:pt idx="5543">
                  <c:v>2.9110169444444427</c:v>
                </c:pt>
                <c:pt idx="5544">
                  <c:v>2.9115800000000003</c:v>
                </c:pt>
                <c:pt idx="5545">
                  <c:v>2.9121430555555547</c:v>
                </c:pt>
                <c:pt idx="5546">
                  <c:v>2.9127061111111021</c:v>
                </c:pt>
                <c:pt idx="5547">
                  <c:v>2.9132691666666668</c:v>
                </c:pt>
                <c:pt idx="5548">
                  <c:v>2.9138322222222222</c:v>
                </c:pt>
                <c:pt idx="5549">
                  <c:v>2.9143952777777802</c:v>
                </c:pt>
                <c:pt idx="5550">
                  <c:v>2.9149583333333196</c:v>
                </c:pt>
                <c:pt idx="5551">
                  <c:v>2.9155213888888887</c:v>
                </c:pt>
                <c:pt idx="5552">
                  <c:v>2.9160844444444427</c:v>
                </c:pt>
                <c:pt idx="5553">
                  <c:v>2.916647499999983</c:v>
                </c:pt>
                <c:pt idx="5554">
                  <c:v>2.9172105555555556</c:v>
                </c:pt>
                <c:pt idx="5555">
                  <c:v>2.917773611111111</c:v>
                </c:pt>
                <c:pt idx="5556">
                  <c:v>2.9183366666666672</c:v>
                </c:pt>
                <c:pt idx="5557">
                  <c:v>2.9188997222222226</c:v>
                </c:pt>
                <c:pt idx="5558">
                  <c:v>2.919462777777778</c:v>
                </c:pt>
                <c:pt idx="5559">
                  <c:v>2.9200258333333338</c:v>
                </c:pt>
                <c:pt idx="5560">
                  <c:v>2.9205888888888887</c:v>
                </c:pt>
                <c:pt idx="5561">
                  <c:v>2.9211519444444449</c:v>
                </c:pt>
                <c:pt idx="5562">
                  <c:v>2.9217150000000003</c:v>
                </c:pt>
                <c:pt idx="5563">
                  <c:v>2.9222780555555548</c:v>
                </c:pt>
                <c:pt idx="5564">
                  <c:v>2.9228411111111017</c:v>
                </c:pt>
                <c:pt idx="5565">
                  <c:v>2.9234041666666672</c:v>
                </c:pt>
                <c:pt idx="5566">
                  <c:v>2.9239672222222306</c:v>
                </c:pt>
                <c:pt idx="5567">
                  <c:v>2.92453027777779</c:v>
                </c:pt>
                <c:pt idx="5568">
                  <c:v>2.9250933333333329</c:v>
                </c:pt>
                <c:pt idx="5569">
                  <c:v>2.925656388888878</c:v>
                </c:pt>
                <c:pt idx="5570">
                  <c:v>2.9262194444444427</c:v>
                </c:pt>
                <c:pt idx="5571">
                  <c:v>2.9267824999999967</c:v>
                </c:pt>
                <c:pt idx="5572">
                  <c:v>2.9273455555555556</c:v>
                </c:pt>
                <c:pt idx="5573">
                  <c:v>2.927908611111111</c:v>
                </c:pt>
                <c:pt idx="5574">
                  <c:v>2.9284716666666681</c:v>
                </c:pt>
                <c:pt idx="5575">
                  <c:v>2.9290347222222306</c:v>
                </c:pt>
                <c:pt idx="5576">
                  <c:v>2.9295977777777908</c:v>
                </c:pt>
                <c:pt idx="5577">
                  <c:v>2.9301608333333333</c:v>
                </c:pt>
                <c:pt idx="5578">
                  <c:v>2.9307238888888887</c:v>
                </c:pt>
                <c:pt idx="5579">
                  <c:v>2.9312869444444427</c:v>
                </c:pt>
                <c:pt idx="5580">
                  <c:v>2.931849999999983</c:v>
                </c:pt>
                <c:pt idx="5581">
                  <c:v>2.9324130555555548</c:v>
                </c:pt>
                <c:pt idx="5582">
                  <c:v>2.9329761111111017</c:v>
                </c:pt>
                <c:pt idx="5583">
                  <c:v>2.9335391666666681</c:v>
                </c:pt>
                <c:pt idx="5584">
                  <c:v>2.9341022222222222</c:v>
                </c:pt>
                <c:pt idx="5585">
                  <c:v>2.9346652777777775</c:v>
                </c:pt>
                <c:pt idx="5586">
                  <c:v>2.9352283333333196</c:v>
                </c:pt>
                <c:pt idx="5587">
                  <c:v>2.9357913888888887</c:v>
                </c:pt>
                <c:pt idx="5588">
                  <c:v>2.9363544444444427</c:v>
                </c:pt>
                <c:pt idx="5589">
                  <c:v>2.9369175000000003</c:v>
                </c:pt>
                <c:pt idx="5590">
                  <c:v>2.9374805555555592</c:v>
                </c:pt>
                <c:pt idx="5591">
                  <c:v>2.9380436111111021</c:v>
                </c:pt>
                <c:pt idx="5592">
                  <c:v>2.9386066666666668</c:v>
                </c:pt>
                <c:pt idx="5593">
                  <c:v>2.9391697222222226</c:v>
                </c:pt>
                <c:pt idx="5594">
                  <c:v>2.9397327777777802</c:v>
                </c:pt>
                <c:pt idx="5595">
                  <c:v>2.9402958333333333</c:v>
                </c:pt>
                <c:pt idx="5596">
                  <c:v>2.9408588888888785</c:v>
                </c:pt>
                <c:pt idx="5597">
                  <c:v>2.9414219444444445</c:v>
                </c:pt>
                <c:pt idx="5598">
                  <c:v>2.9419850000000003</c:v>
                </c:pt>
                <c:pt idx="5599">
                  <c:v>2.9425480555555557</c:v>
                </c:pt>
                <c:pt idx="5600">
                  <c:v>2.9431111111111212</c:v>
                </c:pt>
                <c:pt idx="5601">
                  <c:v>2.9436741666666681</c:v>
                </c:pt>
                <c:pt idx="5602">
                  <c:v>2.9442372222222311</c:v>
                </c:pt>
                <c:pt idx="5603">
                  <c:v>2.9448002777777802</c:v>
                </c:pt>
                <c:pt idx="5604">
                  <c:v>2.9453633333333338</c:v>
                </c:pt>
                <c:pt idx="5605">
                  <c:v>2.9459263888888887</c:v>
                </c:pt>
                <c:pt idx="5606">
                  <c:v>2.9464894444444427</c:v>
                </c:pt>
                <c:pt idx="5607">
                  <c:v>2.9470524999999967</c:v>
                </c:pt>
                <c:pt idx="5608">
                  <c:v>2.9476155555555592</c:v>
                </c:pt>
                <c:pt idx="5609">
                  <c:v>2.948178611111111</c:v>
                </c:pt>
                <c:pt idx="5610">
                  <c:v>2.9487416666666681</c:v>
                </c:pt>
                <c:pt idx="5611">
                  <c:v>2.9493047222222306</c:v>
                </c:pt>
                <c:pt idx="5612">
                  <c:v>2.9498677777777802</c:v>
                </c:pt>
                <c:pt idx="5613">
                  <c:v>2.9504308333333333</c:v>
                </c:pt>
                <c:pt idx="5614">
                  <c:v>2.9509938888888887</c:v>
                </c:pt>
                <c:pt idx="5615">
                  <c:v>2.9515569444444427</c:v>
                </c:pt>
                <c:pt idx="5616">
                  <c:v>2.9521199999999967</c:v>
                </c:pt>
                <c:pt idx="5617">
                  <c:v>2.9526830555555548</c:v>
                </c:pt>
                <c:pt idx="5618">
                  <c:v>2.9532461111111021</c:v>
                </c:pt>
                <c:pt idx="5619">
                  <c:v>2.9538091666666668</c:v>
                </c:pt>
                <c:pt idx="5620">
                  <c:v>2.9543722222222222</c:v>
                </c:pt>
                <c:pt idx="5621">
                  <c:v>2.9549352777777802</c:v>
                </c:pt>
                <c:pt idx="5622">
                  <c:v>2.9554983333333196</c:v>
                </c:pt>
                <c:pt idx="5623">
                  <c:v>2.9560613888888794</c:v>
                </c:pt>
                <c:pt idx="5624">
                  <c:v>2.9566244444444427</c:v>
                </c:pt>
                <c:pt idx="5625">
                  <c:v>2.9571874999999999</c:v>
                </c:pt>
                <c:pt idx="5626">
                  <c:v>2.9577505555555592</c:v>
                </c:pt>
                <c:pt idx="5627">
                  <c:v>2.958313611111111</c:v>
                </c:pt>
                <c:pt idx="5628">
                  <c:v>2.9588766666666668</c:v>
                </c:pt>
                <c:pt idx="5629">
                  <c:v>2.9594397222222222</c:v>
                </c:pt>
                <c:pt idx="5630">
                  <c:v>2.9600027777777802</c:v>
                </c:pt>
                <c:pt idx="5631">
                  <c:v>2.9605658333333333</c:v>
                </c:pt>
                <c:pt idx="5632">
                  <c:v>2.9611288888888887</c:v>
                </c:pt>
                <c:pt idx="5633">
                  <c:v>2.9616919444444449</c:v>
                </c:pt>
                <c:pt idx="5634">
                  <c:v>2.9622549999999968</c:v>
                </c:pt>
                <c:pt idx="5635">
                  <c:v>2.9628180555555557</c:v>
                </c:pt>
                <c:pt idx="5636">
                  <c:v>2.9633811111111212</c:v>
                </c:pt>
                <c:pt idx="5637">
                  <c:v>2.9639441666666682</c:v>
                </c:pt>
                <c:pt idx="5638">
                  <c:v>2.9645072222222311</c:v>
                </c:pt>
                <c:pt idx="5639">
                  <c:v>2.9650702777777802</c:v>
                </c:pt>
                <c:pt idx="5640">
                  <c:v>2.9656333333333333</c:v>
                </c:pt>
                <c:pt idx="5641">
                  <c:v>2.9661963888888887</c:v>
                </c:pt>
                <c:pt idx="5642">
                  <c:v>2.9667594444444427</c:v>
                </c:pt>
                <c:pt idx="5643">
                  <c:v>2.9673225000000012</c:v>
                </c:pt>
                <c:pt idx="5644">
                  <c:v>2.9678855555555592</c:v>
                </c:pt>
                <c:pt idx="5645">
                  <c:v>2.9684486111111021</c:v>
                </c:pt>
                <c:pt idx="5646">
                  <c:v>2.9690116666666682</c:v>
                </c:pt>
                <c:pt idx="5647">
                  <c:v>2.9695747222222302</c:v>
                </c:pt>
                <c:pt idx="5648">
                  <c:v>2.9701377777777909</c:v>
                </c:pt>
                <c:pt idx="5649">
                  <c:v>2.9707008333333333</c:v>
                </c:pt>
                <c:pt idx="5650">
                  <c:v>2.9712638888888794</c:v>
                </c:pt>
                <c:pt idx="5651">
                  <c:v>2.9718269444444427</c:v>
                </c:pt>
                <c:pt idx="5652">
                  <c:v>2.9723899999999968</c:v>
                </c:pt>
                <c:pt idx="5653">
                  <c:v>2.9729530555555557</c:v>
                </c:pt>
                <c:pt idx="5654">
                  <c:v>2.973516111111111</c:v>
                </c:pt>
                <c:pt idx="5655">
                  <c:v>2.9740791666666664</c:v>
                </c:pt>
                <c:pt idx="5656">
                  <c:v>2.9746422222222177</c:v>
                </c:pt>
                <c:pt idx="5657">
                  <c:v>2.9752052777777775</c:v>
                </c:pt>
                <c:pt idx="5658">
                  <c:v>2.9757683333333196</c:v>
                </c:pt>
                <c:pt idx="5659">
                  <c:v>2.9763313888888887</c:v>
                </c:pt>
                <c:pt idx="5660">
                  <c:v>2.9768944444444427</c:v>
                </c:pt>
                <c:pt idx="5661">
                  <c:v>2.9774574999999968</c:v>
                </c:pt>
                <c:pt idx="5662">
                  <c:v>2.9780205555555552</c:v>
                </c:pt>
                <c:pt idx="5663">
                  <c:v>2.978583611111111</c:v>
                </c:pt>
                <c:pt idx="5664">
                  <c:v>2.9791466666666668</c:v>
                </c:pt>
                <c:pt idx="5665">
                  <c:v>2.9797097222222226</c:v>
                </c:pt>
                <c:pt idx="5666">
                  <c:v>2.9802727777777802</c:v>
                </c:pt>
                <c:pt idx="5667">
                  <c:v>2.9808358333333334</c:v>
                </c:pt>
                <c:pt idx="5668">
                  <c:v>2.9813988888888887</c:v>
                </c:pt>
                <c:pt idx="5669">
                  <c:v>2.9819619444444445</c:v>
                </c:pt>
                <c:pt idx="5670">
                  <c:v>2.9825250000000003</c:v>
                </c:pt>
                <c:pt idx="5671">
                  <c:v>2.9830880555555592</c:v>
                </c:pt>
                <c:pt idx="5672">
                  <c:v>2.983651111111111</c:v>
                </c:pt>
                <c:pt idx="5673">
                  <c:v>2.9842141666666682</c:v>
                </c:pt>
                <c:pt idx="5674">
                  <c:v>2.9847772222222306</c:v>
                </c:pt>
                <c:pt idx="5675">
                  <c:v>2.9853402777777802</c:v>
                </c:pt>
                <c:pt idx="5676">
                  <c:v>2.9859033333333334</c:v>
                </c:pt>
                <c:pt idx="5677">
                  <c:v>2.9864663888888794</c:v>
                </c:pt>
                <c:pt idx="5678">
                  <c:v>2.9870294444444445</c:v>
                </c:pt>
                <c:pt idx="5679">
                  <c:v>2.9875925000000012</c:v>
                </c:pt>
                <c:pt idx="5680">
                  <c:v>2.9881555555555592</c:v>
                </c:pt>
                <c:pt idx="5681">
                  <c:v>2.9887186111111115</c:v>
                </c:pt>
                <c:pt idx="5682">
                  <c:v>2.9892816666666682</c:v>
                </c:pt>
                <c:pt idx="5683">
                  <c:v>2.9898447222222226</c:v>
                </c:pt>
                <c:pt idx="5684">
                  <c:v>2.9904077777777802</c:v>
                </c:pt>
                <c:pt idx="5685">
                  <c:v>2.9909708333333338</c:v>
                </c:pt>
                <c:pt idx="5686">
                  <c:v>2.9915338888888887</c:v>
                </c:pt>
                <c:pt idx="5687">
                  <c:v>2.9920969444444427</c:v>
                </c:pt>
                <c:pt idx="5688">
                  <c:v>2.992659999999983</c:v>
                </c:pt>
                <c:pt idx="5689">
                  <c:v>2.9932230555555552</c:v>
                </c:pt>
                <c:pt idx="5690">
                  <c:v>2.993786111111111</c:v>
                </c:pt>
                <c:pt idx="5691">
                  <c:v>2.9943491666666664</c:v>
                </c:pt>
                <c:pt idx="5692">
                  <c:v>2.9949122222222218</c:v>
                </c:pt>
                <c:pt idx="5693">
                  <c:v>2.9954752777777776</c:v>
                </c:pt>
                <c:pt idx="5694">
                  <c:v>2.9960383333333191</c:v>
                </c:pt>
                <c:pt idx="5695">
                  <c:v>2.9966013888888794</c:v>
                </c:pt>
                <c:pt idx="5696">
                  <c:v>2.9971644444444445</c:v>
                </c:pt>
                <c:pt idx="5697">
                  <c:v>2.9977274999999999</c:v>
                </c:pt>
                <c:pt idx="5698">
                  <c:v>2.9982905555555592</c:v>
                </c:pt>
                <c:pt idx="5699">
                  <c:v>2.9988536111111026</c:v>
                </c:pt>
                <c:pt idx="5700">
                  <c:v>2.9994166666666668</c:v>
                </c:pt>
                <c:pt idx="5701">
                  <c:v>2.9999797222222222</c:v>
                </c:pt>
                <c:pt idx="5702">
                  <c:v>3.0005427777777802</c:v>
                </c:pt>
                <c:pt idx="5703">
                  <c:v>3.0011058333333334</c:v>
                </c:pt>
                <c:pt idx="5704">
                  <c:v>3.0016688888888794</c:v>
                </c:pt>
                <c:pt idx="5705">
                  <c:v>3.0022319444444445</c:v>
                </c:pt>
                <c:pt idx="5706">
                  <c:v>3.0027949999999999</c:v>
                </c:pt>
                <c:pt idx="5707">
                  <c:v>3.0033580555555552</c:v>
                </c:pt>
                <c:pt idx="5708">
                  <c:v>3.0039211111111213</c:v>
                </c:pt>
                <c:pt idx="5709">
                  <c:v>3.0044841666666682</c:v>
                </c:pt>
                <c:pt idx="5710">
                  <c:v>3.0050472222222226</c:v>
                </c:pt>
                <c:pt idx="5711">
                  <c:v>3.0056102777777802</c:v>
                </c:pt>
                <c:pt idx="5712">
                  <c:v>3.0061733333333334</c:v>
                </c:pt>
                <c:pt idx="5713">
                  <c:v>3.0067363888888887</c:v>
                </c:pt>
                <c:pt idx="5714">
                  <c:v>3.0072994444444445</c:v>
                </c:pt>
                <c:pt idx="5715">
                  <c:v>3.0078625000000003</c:v>
                </c:pt>
                <c:pt idx="5716">
                  <c:v>3.0084255555555592</c:v>
                </c:pt>
                <c:pt idx="5717">
                  <c:v>3.008988611111111</c:v>
                </c:pt>
                <c:pt idx="5718">
                  <c:v>3.0095516666666682</c:v>
                </c:pt>
                <c:pt idx="5719">
                  <c:v>3.0101147222222306</c:v>
                </c:pt>
                <c:pt idx="5720">
                  <c:v>3.0106777777777802</c:v>
                </c:pt>
                <c:pt idx="5721">
                  <c:v>3.01124083333332</c:v>
                </c:pt>
                <c:pt idx="5722">
                  <c:v>3.0118038888888794</c:v>
                </c:pt>
                <c:pt idx="5723">
                  <c:v>3.0123669444444428</c:v>
                </c:pt>
                <c:pt idx="5724">
                  <c:v>3.0129299999999977</c:v>
                </c:pt>
                <c:pt idx="5725">
                  <c:v>3.0134930555555592</c:v>
                </c:pt>
                <c:pt idx="5726">
                  <c:v>3.0140561111111031</c:v>
                </c:pt>
                <c:pt idx="5727">
                  <c:v>3.0146191666666673</c:v>
                </c:pt>
                <c:pt idx="5728">
                  <c:v>3.0151822222222231</c:v>
                </c:pt>
                <c:pt idx="5729">
                  <c:v>3.015745277777778</c:v>
                </c:pt>
                <c:pt idx="5730">
                  <c:v>3.01630833333332</c:v>
                </c:pt>
                <c:pt idx="5731">
                  <c:v>3.0168713888888794</c:v>
                </c:pt>
                <c:pt idx="5732">
                  <c:v>3.0174344444444441</c:v>
                </c:pt>
                <c:pt idx="5733">
                  <c:v>3.0179974999999999</c:v>
                </c:pt>
                <c:pt idx="5734">
                  <c:v>3.0185605555555552</c:v>
                </c:pt>
                <c:pt idx="5735">
                  <c:v>3.019123611111111</c:v>
                </c:pt>
                <c:pt idx="5736">
                  <c:v>3.0196866666666664</c:v>
                </c:pt>
                <c:pt idx="5737">
                  <c:v>3.0202497222222218</c:v>
                </c:pt>
                <c:pt idx="5738">
                  <c:v>3.0208127777777802</c:v>
                </c:pt>
                <c:pt idx="5739">
                  <c:v>3.0213758333333329</c:v>
                </c:pt>
                <c:pt idx="5740">
                  <c:v>3.0219388888888887</c:v>
                </c:pt>
                <c:pt idx="5741">
                  <c:v>3.0225019444444445</c:v>
                </c:pt>
                <c:pt idx="5742">
                  <c:v>3.0230650000000003</c:v>
                </c:pt>
                <c:pt idx="5743">
                  <c:v>3.0236280555555592</c:v>
                </c:pt>
                <c:pt idx="5744">
                  <c:v>3.0241911111111213</c:v>
                </c:pt>
                <c:pt idx="5745">
                  <c:v>3.0247541666666682</c:v>
                </c:pt>
                <c:pt idx="5746">
                  <c:v>3.025317222222232</c:v>
                </c:pt>
                <c:pt idx="5747">
                  <c:v>3.0258802777777802</c:v>
                </c:pt>
                <c:pt idx="5748">
                  <c:v>3.0264433333333201</c:v>
                </c:pt>
                <c:pt idx="5749">
                  <c:v>3.0270063888888887</c:v>
                </c:pt>
                <c:pt idx="5750">
                  <c:v>3.0275694444444445</c:v>
                </c:pt>
                <c:pt idx="5751">
                  <c:v>3.0281324999999999</c:v>
                </c:pt>
                <c:pt idx="5752">
                  <c:v>3.0286955555555592</c:v>
                </c:pt>
                <c:pt idx="5753">
                  <c:v>3.0292586111111026</c:v>
                </c:pt>
                <c:pt idx="5754">
                  <c:v>3.0298216666666682</c:v>
                </c:pt>
                <c:pt idx="5755">
                  <c:v>3.030384722222232</c:v>
                </c:pt>
                <c:pt idx="5756">
                  <c:v>3.0309477777777802</c:v>
                </c:pt>
                <c:pt idx="5757">
                  <c:v>3.0315108333333338</c:v>
                </c:pt>
                <c:pt idx="5758">
                  <c:v>3.0320738888888794</c:v>
                </c:pt>
                <c:pt idx="5759">
                  <c:v>3.0326369444444428</c:v>
                </c:pt>
                <c:pt idx="5760">
                  <c:v>3.0332000000000003</c:v>
                </c:pt>
                <c:pt idx="5761">
                  <c:v>3.0337630555555601</c:v>
                </c:pt>
                <c:pt idx="5762">
                  <c:v>3.0343261111111115</c:v>
                </c:pt>
                <c:pt idx="5763">
                  <c:v>3.0348891666666669</c:v>
                </c:pt>
                <c:pt idx="5764">
                  <c:v>3.0354522222222187</c:v>
                </c:pt>
                <c:pt idx="5765">
                  <c:v>3.036015277777778</c:v>
                </c:pt>
                <c:pt idx="5766">
                  <c:v>3.0365783333333201</c:v>
                </c:pt>
                <c:pt idx="5767">
                  <c:v>3.0371413888888887</c:v>
                </c:pt>
                <c:pt idx="5768">
                  <c:v>3.0377044444444445</c:v>
                </c:pt>
                <c:pt idx="5769">
                  <c:v>3.0382674999999977</c:v>
                </c:pt>
                <c:pt idx="5770">
                  <c:v>3.0388305555555601</c:v>
                </c:pt>
                <c:pt idx="5771">
                  <c:v>3.0393936111111106</c:v>
                </c:pt>
                <c:pt idx="5772">
                  <c:v>3.0399566666666669</c:v>
                </c:pt>
                <c:pt idx="5773">
                  <c:v>3.040519722222232</c:v>
                </c:pt>
                <c:pt idx="5774">
                  <c:v>3.0410827777777802</c:v>
                </c:pt>
                <c:pt idx="5775">
                  <c:v>3.0416458333333201</c:v>
                </c:pt>
                <c:pt idx="5776">
                  <c:v>3.0422088888888794</c:v>
                </c:pt>
                <c:pt idx="5777">
                  <c:v>3.0427719444444445</c:v>
                </c:pt>
                <c:pt idx="5778">
                  <c:v>3.0433350000000012</c:v>
                </c:pt>
                <c:pt idx="5779">
                  <c:v>3.0438980555555601</c:v>
                </c:pt>
                <c:pt idx="5780">
                  <c:v>3.0444611111111111</c:v>
                </c:pt>
                <c:pt idx="5781">
                  <c:v>3.0450241666666682</c:v>
                </c:pt>
                <c:pt idx="5782">
                  <c:v>3.045587222222232</c:v>
                </c:pt>
                <c:pt idx="5783">
                  <c:v>3.0461502777777802</c:v>
                </c:pt>
                <c:pt idx="5784">
                  <c:v>3.0467133333333329</c:v>
                </c:pt>
                <c:pt idx="5785">
                  <c:v>3.0472763888888887</c:v>
                </c:pt>
                <c:pt idx="5786">
                  <c:v>3.0478394444444441</c:v>
                </c:pt>
                <c:pt idx="5787">
                  <c:v>3.0484025000000003</c:v>
                </c:pt>
                <c:pt idx="5788">
                  <c:v>3.0489655555555601</c:v>
                </c:pt>
                <c:pt idx="5789">
                  <c:v>3.0495286111111111</c:v>
                </c:pt>
                <c:pt idx="5790">
                  <c:v>3.0500916666666682</c:v>
                </c:pt>
                <c:pt idx="5791">
                  <c:v>3.0506547222222222</c:v>
                </c:pt>
                <c:pt idx="5792">
                  <c:v>3.0512177777777802</c:v>
                </c:pt>
                <c:pt idx="5793">
                  <c:v>3.0517808333333334</c:v>
                </c:pt>
                <c:pt idx="5794">
                  <c:v>3.0523438888888794</c:v>
                </c:pt>
                <c:pt idx="5795">
                  <c:v>3.0529069444444437</c:v>
                </c:pt>
                <c:pt idx="5796">
                  <c:v>3.0534699999999977</c:v>
                </c:pt>
                <c:pt idx="5797">
                  <c:v>3.0540330555555601</c:v>
                </c:pt>
                <c:pt idx="5798">
                  <c:v>3.0545961111111111</c:v>
                </c:pt>
                <c:pt idx="5799">
                  <c:v>3.0551591666666664</c:v>
                </c:pt>
                <c:pt idx="5800">
                  <c:v>3.0557222222222222</c:v>
                </c:pt>
                <c:pt idx="5801">
                  <c:v>3.0562852777777776</c:v>
                </c:pt>
                <c:pt idx="5802">
                  <c:v>3.0568483333333121</c:v>
                </c:pt>
                <c:pt idx="5803">
                  <c:v>3.0574113888888887</c:v>
                </c:pt>
                <c:pt idx="5804">
                  <c:v>3.057974444444445</c:v>
                </c:pt>
                <c:pt idx="5805">
                  <c:v>3.0585375000000012</c:v>
                </c:pt>
                <c:pt idx="5806">
                  <c:v>3.0591005555555602</c:v>
                </c:pt>
                <c:pt idx="5807">
                  <c:v>3.0596636111111031</c:v>
                </c:pt>
                <c:pt idx="5808">
                  <c:v>3.0602266666666682</c:v>
                </c:pt>
                <c:pt idx="5809">
                  <c:v>3.0607897222222329</c:v>
                </c:pt>
                <c:pt idx="5810">
                  <c:v>3.0613527777777811</c:v>
                </c:pt>
                <c:pt idx="5811">
                  <c:v>3.0619158333333334</c:v>
                </c:pt>
                <c:pt idx="5812">
                  <c:v>3.0624788888888794</c:v>
                </c:pt>
                <c:pt idx="5813">
                  <c:v>3.0630419444444441</c:v>
                </c:pt>
                <c:pt idx="5814">
                  <c:v>3.0636049999999995</c:v>
                </c:pt>
                <c:pt idx="5815">
                  <c:v>3.0641680555555602</c:v>
                </c:pt>
                <c:pt idx="5816">
                  <c:v>3.0647311111111217</c:v>
                </c:pt>
                <c:pt idx="5817">
                  <c:v>3.0652941666666682</c:v>
                </c:pt>
                <c:pt idx="5818">
                  <c:v>3.0658572222222222</c:v>
                </c:pt>
                <c:pt idx="5819">
                  <c:v>3.0664202777777811</c:v>
                </c:pt>
                <c:pt idx="5820">
                  <c:v>3.0669833333333334</c:v>
                </c:pt>
                <c:pt idx="5821">
                  <c:v>3.0675463888888888</c:v>
                </c:pt>
                <c:pt idx="5822">
                  <c:v>3.0681094444444446</c:v>
                </c:pt>
                <c:pt idx="5823">
                  <c:v>3.0686724999999977</c:v>
                </c:pt>
                <c:pt idx="5824">
                  <c:v>3.0692355555555602</c:v>
                </c:pt>
                <c:pt idx="5825">
                  <c:v>3.0697986111111111</c:v>
                </c:pt>
                <c:pt idx="5826">
                  <c:v>3.0703616666666682</c:v>
                </c:pt>
                <c:pt idx="5827">
                  <c:v>3.070924722222232</c:v>
                </c:pt>
                <c:pt idx="5828">
                  <c:v>3.0714877777777811</c:v>
                </c:pt>
                <c:pt idx="5829">
                  <c:v>3.0720508333333201</c:v>
                </c:pt>
                <c:pt idx="5830">
                  <c:v>3.0726138888888794</c:v>
                </c:pt>
                <c:pt idx="5831">
                  <c:v>3.0731769444444441</c:v>
                </c:pt>
                <c:pt idx="5832">
                  <c:v>3.0737399999999999</c:v>
                </c:pt>
                <c:pt idx="5833">
                  <c:v>3.0743030555555602</c:v>
                </c:pt>
                <c:pt idx="5834">
                  <c:v>3.0748661111111031</c:v>
                </c:pt>
                <c:pt idx="5835">
                  <c:v>3.0754291666666669</c:v>
                </c:pt>
                <c:pt idx="5836">
                  <c:v>3.0759922222222222</c:v>
                </c:pt>
                <c:pt idx="5837">
                  <c:v>3.076555277777778</c:v>
                </c:pt>
                <c:pt idx="5838">
                  <c:v>3.0771183333333334</c:v>
                </c:pt>
                <c:pt idx="5839">
                  <c:v>3.0776813888888888</c:v>
                </c:pt>
                <c:pt idx="5840">
                  <c:v>3.0782444444444437</c:v>
                </c:pt>
                <c:pt idx="5841">
                  <c:v>3.0788074999999977</c:v>
                </c:pt>
                <c:pt idx="5842">
                  <c:v>3.0793705555555602</c:v>
                </c:pt>
                <c:pt idx="5843">
                  <c:v>3.0799336111111111</c:v>
                </c:pt>
                <c:pt idx="5844">
                  <c:v>3.0804966666666682</c:v>
                </c:pt>
                <c:pt idx="5845">
                  <c:v>3.0810597222222222</c:v>
                </c:pt>
                <c:pt idx="5846">
                  <c:v>3.0816227777777812</c:v>
                </c:pt>
                <c:pt idx="5847">
                  <c:v>3.0821858333333334</c:v>
                </c:pt>
                <c:pt idx="5848">
                  <c:v>3.0827488888888794</c:v>
                </c:pt>
                <c:pt idx="5849">
                  <c:v>3.0833119444444574</c:v>
                </c:pt>
                <c:pt idx="5850">
                  <c:v>3.0838750000000004</c:v>
                </c:pt>
                <c:pt idx="5851">
                  <c:v>3.0844380555555602</c:v>
                </c:pt>
                <c:pt idx="5852">
                  <c:v>3.0850011111111115</c:v>
                </c:pt>
                <c:pt idx="5853">
                  <c:v>3.0855641666666682</c:v>
                </c:pt>
                <c:pt idx="5854">
                  <c:v>3.0861272222222329</c:v>
                </c:pt>
                <c:pt idx="5855">
                  <c:v>3.0866902777777812</c:v>
                </c:pt>
                <c:pt idx="5856">
                  <c:v>3.087253333333333</c:v>
                </c:pt>
                <c:pt idx="5857">
                  <c:v>3.0878163888888888</c:v>
                </c:pt>
                <c:pt idx="5858">
                  <c:v>3.0883794444444441</c:v>
                </c:pt>
                <c:pt idx="5859">
                  <c:v>3.0889424999999977</c:v>
                </c:pt>
                <c:pt idx="5860">
                  <c:v>3.0895055555555602</c:v>
                </c:pt>
                <c:pt idx="5861">
                  <c:v>3.0900686111111022</c:v>
                </c:pt>
                <c:pt idx="5862">
                  <c:v>3.0906316666666682</c:v>
                </c:pt>
                <c:pt idx="5863">
                  <c:v>3.0911947222222316</c:v>
                </c:pt>
                <c:pt idx="5864">
                  <c:v>3.0917577777777812</c:v>
                </c:pt>
                <c:pt idx="5865">
                  <c:v>3.0923208333333334</c:v>
                </c:pt>
                <c:pt idx="5866">
                  <c:v>3.0928838888888794</c:v>
                </c:pt>
                <c:pt idx="5867">
                  <c:v>3.0934469444444437</c:v>
                </c:pt>
                <c:pt idx="5868">
                  <c:v>3.0940099999999977</c:v>
                </c:pt>
                <c:pt idx="5869">
                  <c:v>3.0945730555555602</c:v>
                </c:pt>
                <c:pt idx="5870">
                  <c:v>3.0951361111111111</c:v>
                </c:pt>
                <c:pt idx="5871">
                  <c:v>3.0956991666666664</c:v>
                </c:pt>
                <c:pt idx="5872">
                  <c:v>3.0962622222222187</c:v>
                </c:pt>
                <c:pt idx="5873">
                  <c:v>3.0968252777777776</c:v>
                </c:pt>
                <c:pt idx="5874">
                  <c:v>3.0973883333333334</c:v>
                </c:pt>
                <c:pt idx="5875">
                  <c:v>3.0979513888888888</c:v>
                </c:pt>
                <c:pt idx="5876">
                  <c:v>3.0985144444444441</c:v>
                </c:pt>
                <c:pt idx="5877">
                  <c:v>3.0990774999999977</c:v>
                </c:pt>
                <c:pt idx="5878">
                  <c:v>3.0996405555555553</c:v>
                </c:pt>
                <c:pt idx="5879">
                  <c:v>3.1002036111111115</c:v>
                </c:pt>
                <c:pt idx="5880">
                  <c:v>3.1007666666666682</c:v>
                </c:pt>
                <c:pt idx="5881">
                  <c:v>3.1013297222222329</c:v>
                </c:pt>
                <c:pt idx="5882">
                  <c:v>3.1018927777777812</c:v>
                </c:pt>
                <c:pt idx="5883">
                  <c:v>3.1024558333333201</c:v>
                </c:pt>
                <c:pt idx="5884">
                  <c:v>3.1030188888888888</c:v>
                </c:pt>
                <c:pt idx="5885">
                  <c:v>3.1035819444444566</c:v>
                </c:pt>
                <c:pt idx="5886">
                  <c:v>3.1041450000000004</c:v>
                </c:pt>
                <c:pt idx="5887">
                  <c:v>3.1047080555555602</c:v>
                </c:pt>
                <c:pt idx="5888">
                  <c:v>3.1052711111111111</c:v>
                </c:pt>
                <c:pt idx="5889">
                  <c:v>3.1058341666666682</c:v>
                </c:pt>
                <c:pt idx="5890">
                  <c:v>3.106397222222232</c:v>
                </c:pt>
                <c:pt idx="5891">
                  <c:v>3.1069602777777812</c:v>
                </c:pt>
                <c:pt idx="5892">
                  <c:v>3.1075233333333352</c:v>
                </c:pt>
                <c:pt idx="5893">
                  <c:v>3.1080863888888888</c:v>
                </c:pt>
                <c:pt idx="5894">
                  <c:v>3.1086494444444437</c:v>
                </c:pt>
                <c:pt idx="5895">
                  <c:v>3.1092125000000004</c:v>
                </c:pt>
                <c:pt idx="5896">
                  <c:v>3.1097755555555602</c:v>
                </c:pt>
                <c:pt idx="5897">
                  <c:v>3.1103386111111111</c:v>
                </c:pt>
                <c:pt idx="5898">
                  <c:v>3.1109016666666682</c:v>
                </c:pt>
                <c:pt idx="5899">
                  <c:v>3.1114647222222231</c:v>
                </c:pt>
                <c:pt idx="5900">
                  <c:v>3.1120277777777812</c:v>
                </c:pt>
                <c:pt idx="5901">
                  <c:v>3.1125908333333334</c:v>
                </c:pt>
                <c:pt idx="5902">
                  <c:v>3.1131538888888888</c:v>
                </c:pt>
                <c:pt idx="5903">
                  <c:v>3.1137169444444441</c:v>
                </c:pt>
                <c:pt idx="5904">
                  <c:v>3.1142799999999977</c:v>
                </c:pt>
                <c:pt idx="5905">
                  <c:v>3.1148430555555553</c:v>
                </c:pt>
                <c:pt idx="5906">
                  <c:v>3.1154061111111107</c:v>
                </c:pt>
                <c:pt idx="5907">
                  <c:v>3.1159691666666665</c:v>
                </c:pt>
                <c:pt idx="5908">
                  <c:v>3.1165322222222218</c:v>
                </c:pt>
                <c:pt idx="5909">
                  <c:v>3.1170952777777812</c:v>
                </c:pt>
                <c:pt idx="5910">
                  <c:v>3.1176583333333201</c:v>
                </c:pt>
                <c:pt idx="5911">
                  <c:v>3.1182213888888888</c:v>
                </c:pt>
                <c:pt idx="5912">
                  <c:v>3.1187844444444446</c:v>
                </c:pt>
                <c:pt idx="5913">
                  <c:v>3.1193474999999977</c:v>
                </c:pt>
                <c:pt idx="5914">
                  <c:v>3.1199105555555602</c:v>
                </c:pt>
                <c:pt idx="5915">
                  <c:v>3.1204736111111111</c:v>
                </c:pt>
                <c:pt idx="5916">
                  <c:v>3.1210366666666682</c:v>
                </c:pt>
                <c:pt idx="5917">
                  <c:v>3.121599722222232</c:v>
                </c:pt>
                <c:pt idx="5918">
                  <c:v>3.1221627777777812</c:v>
                </c:pt>
                <c:pt idx="5919">
                  <c:v>3.1227258333333334</c:v>
                </c:pt>
                <c:pt idx="5920">
                  <c:v>3.1232888888888888</c:v>
                </c:pt>
                <c:pt idx="5921">
                  <c:v>3.1238519444444446</c:v>
                </c:pt>
                <c:pt idx="5922">
                  <c:v>3.1244149999999999</c:v>
                </c:pt>
                <c:pt idx="5923">
                  <c:v>3.1249780555555602</c:v>
                </c:pt>
                <c:pt idx="5924">
                  <c:v>3.1255411111111111</c:v>
                </c:pt>
                <c:pt idx="5925">
                  <c:v>3.1261041666666682</c:v>
                </c:pt>
                <c:pt idx="5926">
                  <c:v>3.1266672222222232</c:v>
                </c:pt>
                <c:pt idx="5927">
                  <c:v>3.1272302777777941</c:v>
                </c:pt>
                <c:pt idx="5928">
                  <c:v>3.1277933333333352</c:v>
                </c:pt>
                <c:pt idx="5929">
                  <c:v>3.1283563888888888</c:v>
                </c:pt>
                <c:pt idx="5930">
                  <c:v>3.1289194444444446</c:v>
                </c:pt>
                <c:pt idx="5931">
                  <c:v>3.1294825000000004</c:v>
                </c:pt>
                <c:pt idx="5932">
                  <c:v>3.1300455555555557</c:v>
                </c:pt>
                <c:pt idx="5933">
                  <c:v>3.1306086111111107</c:v>
                </c:pt>
                <c:pt idx="5934">
                  <c:v>3.1311716666666682</c:v>
                </c:pt>
                <c:pt idx="5935">
                  <c:v>3.131734722222232</c:v>
                </c:pt>
                <c:pt idx="5936">
                  <c:v>3.1322977777777812</c:v>
                </c:pt>
                <c:pt idx="5937">
                  <c:v>3.1328608333333201</c:v>
                </c:pt>
                <c:pt idx="5938">
                  <c:v>3.1334238888888883</c:v>
                </c:pt>
                <c:pt idx="5939">
                  <c:v>3.1339869444444441</c:v>
                </c:pt>
                <c:pt idx="5940">
                  <c:v>3.1345499999999977</c:v>
                </c:pt>
                <c:pt idx="5941">
                  <c:v>3.1351130555555602</c:v>
                </c:pt>
                <c:pt idx="5942">
                  <c:v>3.1356761111111107</c:v>
                </c:pt>
                <c:pt idx="5943">
                  <c:v>3.1362391666666665</c:v>
                </c:pt>
                <c:pt idx="5944">
                  <c:v>3.1368022222222223</c:v>
                </c:pt>
                <c:pt idx="5945">
                  <c:v>3.1373652777777812</c:v>
                </c:pt>
                <c:pt idx="5946">
                  <c:v>3.1379283333333334</c:v>
                </c:pt>
                <c:pt idx="5947">
                  <c:v>3.1384913888888888</c:v>
                </c:pt>
                <c:pt idx="5948">
                  <c:v>3.1390544444444437</c:v>
                </c:pt>
                <c:pt idx="5949">
                  <c:v>3.1396174999999977</c:v>
                </c:pt>
                <c:pt idx="5950">
                  <c:v>3.1401805555555691</c:v>
                </c:pt>
                <c:pt idx="5951">
                  <c:v>3.1407436111111111</c:v>
                </c:pt>
                <c:pt idx="5952">
                  <c:v>3.1413066666666682</c:v>
                </c:pt>
                <c:pt idx="5953">
                  <c:v>3.1418697222222218</c:v>
                </c:pt>
                <c:pt idx="5954">
                  <c:v>3.1424327777777812</c:v>
                </c:pt>
                <c:pt idx="5955">
                  <c:v>3.142995833333333</c:v>
                </c:pt>
                <c:pt idx="5956">
                  <c:v>3.1435588888888888</c:v>
                </c:pt>
                <c:pt idx="5957">
                  <c:v>3.1441219444444575</c:v>
                </c:pt>
                <c:pt idx="5958">
                  <c:v>3.1446850000000004</c:v>
                </c:pt>
                <c:pt idx="5959">
                  <c:v>3.1452480555555558</c:v>
                </c:pt>
                <c:pt idx="5960">
                  <c:v>3.1458111111111111</c:v>
                </c:pt>
                <c:pt idx="5961">
                  <c:v>3.1463741666666682</c:v>
                </c:pt>
                <c:pt idx="5962">
                  <c:v>3.146937222222232</c:v>
                </c:pt>
                <c:pt idx="5963">
                  <c:v>3.1475002777777941</c:v>
                </c:pt>
                <c:pt idx="5964">
                  <c:v>3.1480633333333334</c:v>
                </c:pt>
                <c:pt idx="5965">
                  <c:v>3.1486263888888888</c:v>
                </c:pt>
                <c:pt idx="5966">
                  <c:v>3.1491894444444446</c:v>
                </c:pt>
                <c:pt idx="5967">
                  <c:v>3.1497525</c:v>
                </c:pt>
                <c:pt idx="5968">
                  <c:v>3.1503155555555602</c:v>
                </c:pt>
                <c:pt idx="5969">
                  <c:v>3.1508786111111107</c:v>
                </c:pt>
                <c:pt idx="5970">
                  <c:v>3.1514416666666665</c:v>
                </c:pt>
                <c:pt idx="5971">
                  <c:v>3.1520047222222232</c:v>
                </c:pt>
                <c:pt idx="5972">
                  <c:v>3.1525677777777812</c:v>
                </c:pt>
                <c:pt idx="5973">
                  <c:v>3.1531308333333352</c:v>
                </c:pt>
                <c:pt idx="5974">
                  <c:v>3.1536938888888888</c:v>
                </c:pt>
                <c:pt idx="5975">
                  <c:v>3.1542569444444437</c:v>
                </c:pt>
                <c:pt idx="5976">
                  <c:v>3.1548200000000004</c:v>
                </c:pt>
                <c:pt idx="5977">
                  <c:v>3.1553830555555602</c:v>
                </c:pt>
                <c:pt idx="5978">
                  <c:v>3.1559461111111107</c:v>
                </c:pt>
                <c:pt idx="5979">
                  <c:v>3.1565091666666669</c:v>
                </c:pt>
                <c:pt idx="5980">
                  <c:v>3.1570722222222218</c:v>
                </c:pt>
                <c:pt idx="5981">
                  <c:v>3.1576352777777812</c:v>
                </c:pt>
                <c:pt idx="5982">
                  <c:v>3.158198333333333</c:v>
                </c:pt>
                <c:pt idx="5983">
                  <c:v>3.1587613888888888</c:v>
                </c:pt>
                <c:pt idx="5984">
                  <c:v>3.1593244444444442</c:v>
                </c:pt>
                <c:pt idx="5985">
                  <c:v>3.1598874999999977</c:v>
                </c:pt>
                <c:pt idx="5986">
                  <c:v>3.1604505555555602</c:v>
                </c:pt>
                <c:pt idx="5987">
                  <c:v>3.1610136111111111</c:v>
                </c:pt>
                <c:pt idx="5988">
                  <c:v>3.1615766666666691</c:v>
                </c:pt>
                <c:pt idx="5989">
                  <c:v>3.1621397222222321</c:v>
                </c:pt>
                <c:pt idx="5990">
                  <c:v>3.1627027777777812</c:v>
                </c:pt>
                <c:pt idx="5991">
                  <c:v>3.1632658333333334</c:v>
                </c:pt>
                <c:pt idx="5992">
                  <c:v>3.1638288888888888</c:v>
                </c:pt>
                <c:pt idx="5993">
                  <c:v>3.1643919444444575</c:v>
                </c:pt>
                <c:pt idx="5994">
                  <c:v>3.164955</c:v>
                </c:pt>
                <c:pt idx="5995">
                  <c:v>3.1655180555555602</c:v>
                </c:pt>
                <c:pt idx="5996">
                  <c:v>3.1660811111111111</c:v>
                </c:pt>
                <c:pt idx="5997">
                  <c:v>3.1666441666666665</c:v>
                </c:pt>
                <c:pt idx="5998">
                  <c:v>3.1672072222222321</c:v>
                </c:pt>
                <c:pt idx="5999">
                  <c:v>3.1677702777777927</c:v>
                </c:pt>
                <c:pt idx="6000">
                  <c:v>3.1683333333333352</c:v>
                </c:pt>
                <c:pt idx="6001">
                  <c:v>3.1688963888888888</c:v>
                </c:pt>
                <c:pt idx="6002">
                  <c:v>3.1694594444444437</c:v>
                </c:pt>
                <c:pt idx="6003">
                  <c:v>3.1700225000000004</c:v>
                </c:pt>
                <c:pt idx="6004">
                  <c:v>3.1705855555555602</c:v>
                </c:pt>
                <c:pt idx="6005">
                  <c:v>3.1711486111111107</c:v>
                </c:pt>
                <c:pt idx="6006">
                  <c:v>3.1717116666666691</c:v>
                </c:pt>
                <c:pt idx="6007">
                  <c:v>3.1722747222222232</c:v>
                </c:pt>
                <c:pt idx="6008">
                  <c:v>3.1728377777777812</c:v>
                </c:pt>
                <c:pt idx="6009">
                  <c:v>3.1734008333333334</c:v>
                </c:pt>
                <c:pt idx="6010">
                  <c:v>3.1739638888888888</c:v>
                </c:pt>
                <c:pt idx="6011">
                  <c:v>3.1745269444444446</c:v>
                </c:pt>
                <c:pt idx="6012">
                  <c:v>3.17509</c:v>
                </c:pt>
                <c:pt idx="6013">
                  <c:v>3.1756530555555558</c:v>
                </c:pt>
                <c:pt idx="6014">
                  <c:v>3.1762161111111107</c:v>
                </c:pt>
                <c:pt idx="6015">
                  <c:v>3.1767791666666665</c:v>
                </c:pt>
                <c:pt idx="6016">
                  <c:v>3.1773422222222232</c:v>
                </c:pt>
                <c:pt idx="6017">
                  <c:v>3.1779052777777812</c:v>
                </c:pt>
                <c:pt idx="6018">
                  <c:v>3.178468333333321</c:v>
                </c:pt>
                <c:pt idx="6019">
                  <c:v>3.1790313888888893</c:v>
                </c:pt>
                <c:pt idx="6020">
                  <c:v>3.1795944444444451</c:v>
                </c:pt>
                <c:pt idx="6021">
                  <c:v>3.1801575000000084</c:v>
                </c:pt>
                <c:pt idx="6022">
                  <c:v>3.1807205555555709</c:v>
                </c:pt>
                <c:pt idx="6023">
                  <c:v>3.1812836111111111</c:v>
                </c:pt>
                <c:pt idx="6024">
                  <c:v>3.1818466666666665</c:v>
                </c:pt>
                <c:pt idx="6025">
                  <c:v>3.1824097222222218</c:v>
                </c:pt>
                <c:pt idx="6026">
                  <c:v>3.1829727777777812</c:v>
                </c:pt>
                <c:pt idx="6027">
                  <c:v>3.1835358333333352</c:v>
                </c:pt>
                <c:pt idx="6028">
                  <c:v>3.1840988888888888</c:v>
                </c:pt>
                <c:pt idx="6029">
                  <c:v>3.1846619444444442</c:v>
                </c:pt>
                <c:pt idx="6030">
                  <c:v>3.1852249999999995</c:v>
                </c:pt>
                <c:pt idx="6031">
                  <c:v>3.1857880555555602</c:v>
                </c:pt>
                <c:pt idx="6032">
                  <c:v>3.1863511111111111</c:v>
                </c:pt>
                <c:pt idx="6033">
                  <c:v>3.1869141666666692</c:v>
                </c:pt>
                <c:pt idx="6034">
                  <c:v>3.1874772222222321</c:v>
                </c:pt>
                <c:pt idx="6035">
                  <c:v>3.1880402777777812</c:v>
                </c:pt>
                <c:pt idx="6036">
                  <c:v>3.1886033333333335</c:v>
                </c:pt>
                <c:pt idx="6037">
                  <c:v>3.1891663888888888</c:v>
                </c:pt>
                <c:pt idx="6038">
                  <c:v>3.1897294444444446</c:v>
                </c:pt>
                <c:pt idx="6039">
                  <c:v>3.1902925</c:v>
                </c:pt>
                <c:pt idx="6040">
                  <c:v>3.1908555555555558</c:v>
                </c:pt>
                <c:pt idx="6041">
                  <c:v>3.1914186111111107</c:v>
                </c:pt>
                <c:pt idx="6042">
                  <c:v>3.1919816666666692</c:v>
                </c:pt>
                <c:pt idx="6043">
                  <c:v>3.1925447222222232</c:v>
                </c:pt>
                <c:pt idx="6044">
                  <c:v>3.1931077777777941</c:v>
                </c:pt>
                <c:pt idx="6045">
                  <c:v>3.1936708333333335</c:v>
                </c:pt>
                <c:pt idx="6046">
                  <c:v>3.1942338888888888</c:v>
                </c:pt>
                <c:pt idx="6047">
                  <c:v>3.1947969444444442</c:v>
                </c:pt>
                <c:pt idx="6048">
                  <c:v>3.1953600000000004</c:v>
                </c:pt>
                <c:pt idx="6049">
                  <c:v>3.1959230555555602</c:v>
                </c:pt>
                <c:pt idx="6050">
                  <c:v>3.1964861111111107</c:v>
                </c:pt>
                <c:pt idx="6051">
                  <c:v>3.1970491666666669</c:v>
                </c:pt>
                <c:pt idx="6052">
                  <c:v>3.1976122222222232</c:v>
                </c:pt>
                <c:pt idx="6053">
                  <c:v>3.1981752777777812</c:v>
                </c:pt>
                <c:pt idx="6054">
                  <c:v>3.1987383333333335</c:v>
                </c:pt>
                <c:pt idx="6055">
                  <c:v>3.1993013888888893</c:v>
                </c:pt>
                <c:pt idx="6056">
                  <c:v>3.1998644444444437</c:v>
                </c:pt>
                <c:pt idx="6057">
                  <c:v>3.2004275000000084</c:v>
                </c:pt>
                <c:pt idx="6058">
                  <c:v>3.2009905555555718</c:v>
                </c:pt>
                <c:pt idx="6059">
                  <c:v>3.2015536111111111</c:v>
                </c:pt>
                <c:pt idx="6060">
                  <c:v>3.2021166666666692</c:v>
                </c:pt>
                <c:pt idx="6061">
                  <c:v>3.2026797222222232</c:v>
                </c:pt>
                <c:pt idx="6062">
                  <c:v>3.2032427777777812</c:v>
                </c:pt>
                <c:pt idx="6063">
                  <c:v>3.203805833333333</c:v>
                </c:pt>
                <c:pt idx="6064">
                  <c:v>3.2043688888888888</c:v>
                </c:pt>
                <c:pt idx="6065">
                  <c:v>3.2049319444444588</c:v>
                </c:pt>
                <c:pt idx="6066">
                  <c:v>3.205495</c:v>
                </c:pt>
                <c:pt idx="6067">
                  <c:v>3.2060580555555553</c:v>
                </c:pt>
                <c:pt idx="6068">
                  <c:v>3.2066211111111111</c:v>
                </c:pt>
                <c:pt idx="6069">
                  <c:v>3.2071841666666829</c:v>
                </c:pt>
                <c:pt idx="6070">
                  <c:v>3.2077472222222321</c:v>
                </c:pt>
                <c:pt idx="6071">
                  <c:v>3.208310277777795</c:v>
                </c:pt>
                <c:pt idx="6072">
                  <c:v>3.208873333333333</c:v>
                </c:pt>
                <c:pt idx="6073">
                  <c:v>3.2094363888888888</c:v>
                </c:pt>
                <c:pt idx="6074">
                  <c:v>3.2099994444444442</c:v>
                </c:pt>
                <c:pt idx="6075">
                  <c:v>3.2105625</c:v>
                </c:pt>
                <c:pt idx="6076">
                  <c:v>3.2111255555555602</c:v>
                </c:pt>
                <c:pt idx="6077">
                  <c:v>3.2116886111111107</c:v>
                </c:pt>
                <c:pt idx="6078">
                  <c:v>3.2122516666666665</c:v>
                </c:pt>
                <c:pt idx="6079">
                  <c:v>3.2128147222222232</c:v>
                </c:pt>
                <c:pt idx="6080">
                  <c:v>3.213377777777795</c:v>
                </c:pt>
                <c:pt idx="6081">
                  <c:v>3.2139408333333335</c:v>
                </c:pt>
                <c:pt idx="6082">
                  <c:v>3.2145038888888888</c:v>
                </c:pt>
                <c:pt idx="6083">
                  <c:v>3.2150669444444437</c:v>
                </c:pt>
                <c:pt idx="6084">
                  <c:v>3.21563</c:v>
                </c:pt>
                <c:pt idx="6085">
                  <c:v>3.2161930555555602</c:v>
                </c:pt>
                <c:pt idx="6086">
                  <c:v>3.2167561111111107</c:v>
                </c:pt>
                <c:pt idx="6087">
                  <c:v>3.2173191666666692</c:v>
                </c:pt>
                <c:pt idx="6088">
                  <c:v>3.2178822222222232</c:v>
                </c:pt>
                <c:pt idx="6089">
                  <c:v>3.2184452777777781</c:v>
                </c:pt>
                <c:pt idx="6090">
                  <c:v>3.2190083333333224</c:v>
                </c:pt>
                <c:pt idx="6091">
                  <c:v>3.2195713888888888</c:v>
                </c:pt>
                <c:pt idx="6092">
                  <c:v>3.220134444444458</c:v>
                </c:pt>
                <c:pt idx="6093">
                  <c:v>3.2206975000000093</c:v>
                </c:pt>
                <c:pt idx="6094">
                  <c:v>3.2212605555555602</c:v>
                </c:pt>
                <c:pt idx="6095">
                  <c:v>3.2218236111111116</c:v>
                </c:pt>
                <c:pt idx="6096">
                  <c:v>3.2223866666666692</c:v>
                </c:pt>
                <c:pt idx="6097">
                  <c:v>3.2229497222222232</c:v>
                </c:pt>
                <c:pt idx="6098">
                  <c:v>3.223512777777795</c:v>
                </c:pt>
                <c:pt idx="6099">
                  <c:v>3.2240758333333335</c:v>
                </c:pt>
                <c:pt idx="6100">
                  <c:v>3.2246388888888893</c:v>
                </c:pt>
                <c:pt idx="6101">
                  <c:v>3.2252019444444446</c:v>
                </c:pt>
                <c:pt idx="6102">
                  <c:v>3.2257650000000004</c:v>
                </c:pt>
                <c:pt idx="6103">
                  <c:v>3.2263280555555602</c:v>
                </c:pt>
                <c:pt idx="6104">
                  <c:v>3.2268911111111112</c:v>
                </c:pt>
                <c:pt idx="6105">
                  <c:v>3.2274541666666692</c:v>
                </c:pt>
                <c:pt idx="6106">
                  <c:v>3.2280172222222316</c:v>
                </c:pt>
                <c:pt idx="6107">
                  <c:v>3.2285802777777937</c:v>
                </c:pt>
                <c:pt idx="6108">
                  <c:v>3.229143333333333</c:v>
                </c:pt>
                <c:pt idx="6109">
                  <c:v>3.2297063888888884</c:v>
                </c:pt>
                <c:pt idx="6110">
                  <c:v>3.2302694444444437</c:v>
                </c:pt>
                <c:pt idx="6111">
                  <c:v>3.2308325</c:v>
                </c:pt>
                <c:pt idx="6112">
                  <c:v>3.2313955555555602</c:v>
                </c:pt>
                <c:pt idx="6113">
                  <c:v>3.2319586111111107</c:v>
                </c:pt>
                <c:pt idx="6114">
                  <c:v>3.2325216666666692</c:v>
                </c:pt>
                <c:pt idx="6115">
                  <c:v>3.233084722222233</c:v>
                </c:pt>
                <c:pt idx="6116">
                  <c:v>3.2336477777777812</c:v>
                </c:pt>
                <c:pt idx="6117">
                  <c:v>3.2342108333333335</c:v>
                </c:pt>
                <c:pt idx="6118">
                  <c:v>3.2347738888888888</c:v>
                </c:pt>
                <c:pt idx="6119">
                  <c:v>3.2353369444444442</c:v>
                </c:pt>
                <c:pt idx="6120">
                  <c:v>3.2359</c:v>
                </c:pt>
                <c:pt idx="6121">
                  <c:v>3.2364630555555554</c:v>
                </c:pt>
                <c:pt idx="6122">
                  <c:v>3.2370261111111112</c:v>
                </c:pt>
                <c:pt idx="6123">
                  <c:v>3.2375891666666692</c:v>
                </c:pt>
                <c:pt idx="6124">
                  <c:v>3.2381522222222219</c:v>
                </c:pt>
                <c:pt idx="6125">
                  <c:v>3.2387152777777812</c:v>
                </c:pt>
                <c:pt idx="6126">
                  <c:v>3.2392783333333224</c:v>
                </c:pt>
                <c:pt idx="6127">
                  <c:v>3.2398413888888808</c:v>
                </c:pt>
                <c:pt idx="6128">
                  <c:v>3.2404044444444446</c:v>
                </c:pt>
                <c:pt idx="6129">
                  <c:v>3.2409675000000093</c:v>
                </c:pt>
                <c:pt idx="6130">
                  <c:v>3.2415305555555718</c:v>
                </c:pt>
                <c:pt idx="6131">
                  <c:v>3.2420936111111112</c:v>
                </c:pt>
                <c:pt idx="6132">
                  <c:v>3.242656666666667</c:v>
                </c:pt>
                <c:pt idx="6133">
                  <c:v>3.2432197222222339</c:v>
                </c:pt>
                <c:pt idx="6134">
                  <c:v>3.243782777777795</c:v>
                </c:pt>
                <c:pt idx="6135">
                  <c:v>3.2443458333333335</c:v>
                </c:pt>
                <c:pt idx="6136">
                  <c:v>3.2449088888888888</c:v>
                </c:pt>
                <c:pt idx="6137">
                  <c:v>3.2454719444444446</c:v>
                </c:pt>
                <c:pt idx="6138">
                  <c:v>3.246035</c:v>
                </c:pt>
                <c:pt idx="6139">
                  <c:v>3.2465980555555602</c:v>
                </c:pt>
                <c:pt idx="6140">
                  <c:v>3.247161111111124</c:v>
                </c:pt>
                <c:pt idx="6141">
                  <c:v>3.2477241666666838</c:v>
                </c:pt>
                <c:pt idx="6142">
                  <c:v>3.2482872222222352</c:v>
                </c:pt>
                <c:pt idx="6143">
                  <c:v>3.2488502777777812</c:v>
                </c:pt>
                <c:pt idx="6144">
                  <c:v>3.2494133333333335</c:v>
                </c:pt>
                <c:pt idx="6145">
                  <c:v>3.2499763888888893</c:v>
                </c:pt>
                <c:pt idx="6146">
                  <c:v>3.2505394444444442</c:v>
                </c:pt>
                <c:pt idx="6147">
                  <c:v>3.2511025</c:v>
                </c:pt>
                <c:pt idx="6148">
                  <c:v>3.2516655555555554</c:v>
                </c:pt>
                <c:pt idx="6149">
                  <c:v>3.2522286111111107</c:v>
                </c:pt>
                <c:pt idx="6150">
                  <c:v>3.2527916666666692</c:v>
                </c:pt>
                <c:pt idx="6151">
                  <c:v>3.2533547222222334</c:v>
                </c:pt>
                <c:pt idx="6152">
                  <c:v>3.253917777777795</c:v>
                </c:pt>
                <c:pt idx="6153">
                  <c:v>3.254480833333333</c:v>
                </c:pt>
                <c:pt idx="6154">
                  <c:v>3.25504388888888</c:v>
                </c:pt>
                <c:pt idx="6155">
                  <c:v>3.2556069444444438</c:v>
                </c:pt>
                <c:pt idx="6156">
                  <c:v>3.25617</c:v>
                </c:pt>
                <c:pt idx="6157">
                  <c:v>3.2567330555555611</c:v>
                </c:pt>
                <c:pt idx="6158">
                  <c:v>3.2572961111111112</c:v>
                </c:pt>
                <c:pt idx="6159">
                  <c:v>3.2578591666666665</c:v>
                </c:pt>
                <c:pt idx="6160">
                  <c:v>3.2584222222222232</c:v>
                </c:pt>
                <c:pt idx="6161">
                  <c:v>3.2589852777777812</c:v>
                </c:pt>
                <c:pt idx="6162">
                  <c:v>3.2595483333333224</c:v>
                </c:pt>
                <c:pt idx="6163">
                  <c:v>3.2601113888889</c:v>
                </c:pt>
                <c:pt idx="6164">
                  <c:v>3.2606744444444442</c:v>
                </c:pt>
                <c:pt idx="6165">
                  <c:v>3.2612375000000093</c:v>
                </c:pt>
                <c:pt idx="6166">
                  <c:v>3.2618005555555611</c:v>
                </c:pt>
                <c:pt idx="6167">
                  <c:v>3.2623636111111112</c:v>
                </c:pt>
                <c:pt idx="6168">
                  <c:v>3.2629266666666692</c:v>
                </c:pt>
                <c:pt idx="6169">
                  <c:v>3.2634897222222334</c:v>
                </c:pt>
                <c:pt idx="6170">
                  <c:v>3.2640527777777812</c:v>
                </c:pt>
                <c:pt idx="6171">
                  <c:v>3.2646158333333335</c:v>
                </c:pt>
                <c:pt idx="6172">
                  <c:v>3.2651788888888893</c:v>
                </c:pt>
                <c:pt idx="6173">
                  <c:v>3.2657419444444451</c:v>
                </c:pt>
                <c:pt idx="6174">
                  <c:v>3.2663050000000005</c:v>
                </c:pt>
                <c:pt idx="6175">
                  <c:v>3.2668680555555558</c:v>
                </c:pt>
                <c:pt idx="6176">
                  <c:v>3.2674311111111236</c:v>
                </c:pt>
                <c:pt idx="6177">
                  <c:v>3.2679941666666839</c:v>
                </c:pt>
                <c:pt idx="6178">
                  <c:v>3.2685572222222343</c:v>
                </c:pt>
                <c:pt idx="6179">
                  <c:v>3.269120277777795</c:v>
                </c:pt>
                <c:pt idx="6180">
                  <c:v>3.2696833333333335</c:v>
                </c:pt>
                <c:pt idx="6181">
                  <c:v>3.2702463888888804</c:v>
                </c:pt>
                <c:pt idx="6182">
                  <c:v>3.2708094444444447</c:v>
                </c:pt>
                <c:pt idx="6183">
                  <c:v>3.2713725</c:v>
                </c:pt>
                <c:pt idx="6184">
                  <c:v>3.2719355555555611</c:v>
                </c:pt>
                <c:pt idx="6185">
                  <c:v>3.2724986111111107</c:v>
                </c:pt>
                <c:pt idx="6186">
                  <c:v>3.2730616666666692</c:v>
                </c:pt>
                <c:pt idx="6187">
                  <c:v>3.2736247222222352</c:v>
                </c:pt>
                <c:pt idx="6188">
                  <c:v>3.274187777777795</c:v>
                </c:pt>
                <c:pt idx="6189">
                  <c:v>3.2747508333333335</c:v>
                </c:pt>
                <c:pt idx="6190">
                  <c:v>3.2753138888888889</c:v>
                </c:pt>
                <c:pt idx="6191">
                  <c:v>3.2758769444444438</c:v>
                </c:pt>
                <c:pt idx="6192">
                  <c:v>3.2764399999999987</c:v>
                </c:pt>
                <c:pt idx="6193">
                  <c:v>3.2770030555555612</c:v>
                </c:pt>
                <c:pt idx="6194">
                  <c:v>3.2775661111111112</c:v>
                </c:pt>
                <c:pt idx="6195">
                  <c:v>3.2781291666666692</c:v>
                </c:pt>
                <c:pt idx="6196">
                  <c:v>3.2786922222222219</c:v>
                </c:pt>
                <c:pt idx="6197">
                  <c:v>3.2792552777777781</c:v>
                </c:pt>
                <c:pt idx="6198">
                  <c:v>3.2798183333333224</c:v>
                </c:pt>
                <c:pt idx="6199">
                  <c:v>3.2803813888889</c:v>
                </c:pt>
                <c:pt idx="6200">
                  <c:v>3.2809444444444442</c:v>
                </c:pt>
                <c:pt idx="6201">
                  <c:v>3.2815074999999996</c:v>
                </c:pt>
                <c:pt idx="6202">
                  <c:v>3.2820705555555612</c:v>
                </c:pt>
                <c:pt idx="6203">
                  <c:v>3.2826336111111112</c:v>
                </c:pt>
                <c:pt idx="6204">
                  <c:v>3.2831966666666839</c:v>
                </c:pt>
                <c:pt idx="6205">
                  <c:v>3.2837597222222343</c:v>
                </c:pt>
                <c:pt idx="6206">
                  <c:v>3.2843227777777959</c:v>
                </c:pt>
                <c:pt idx="6207">
                  <c:v>3.2848858333333335</c:v>
                </c:pt>
                <c:pt idx="6208">
                  <c:v>3.2854488888888804</c:v>
                </c:pt>
                <c:pt idx="6209">
                  <c:v>3.2860119444444451</c:v>
                </c:pt>
                <c:pt idx="6210">
                  <c:v>3.286575</c:v>
                </c:pt>
                <c:pt idx="6211">
                  <c:v>3.2871380555555709</c:v>
                </c:pt>
                <c:pt idx="6212">
                  <c:v>3.2877011111111236</c:v>
                </c:pt>
                <c:pt idx="6213">
                  <c:v>3.2882641666666692</c:v>
                </c:pt>
                <c:pt idx="6214">
                  <c:v>3.2888272222222343</c:v>
                </c:pt>
                <c:pt idx="6215">
                  <c:v>3.2893902777777959</c:v>
                </c:pt>
                <c:pt idx="6216">
                  <c:v>3.2899533333333331</c:v>
                </c:pt>
                <c:pt idx="6217">
                  <c:v>3.2905163888888893</c:v>
                </c:pt>
                <c:pt idx="6218">
                  <c:v>3.2910794444444447</c:v>
                </c:pt>
                <c:pt idx="6219">
                  <c:v>3.2916424999999907</c:v>
                </c:pt>
                <c:pt idx="6220">
                  <c:v>3.2922055555555558</c:v>
                </c:pt>
                <c:pt idx="6221">
                  <c:v>3.2927686111111107</c:v>
                </c:pt>
                <c:pt idx="6222">
                  <c:v>3.2933316666666848</c:v>
                </c:pt>
                <c:pt idx="6223">
                  <c:v>3.2938947222222343</c:v>
                </c:pt>
                <c:pt idx="6224">
                  <c:v>3.2944577777777866</c:v>
                </c:pt>
                <c:pt idx="6225">
                  <c:v>3.2950208333333335</c:v>
                </c:pt>
                <c:pt idx="6226">
                  <c:v>3.2955838888888889</c:v>
                </c:pt>
                <c:pt idx="6227">
                  <c:v>3.2961469444444447</c:v>
                </c:pt>
                <c:pt idx="6228">
                  <c:v>3.29671</c:v>
                </c:pt>
                <c:pt idx="6229">
                  <c:v>3.2972730555555612</c:v>
                </c:pt>
                <c:pt idx="6230">
                  <c:v>3.2978361111111112</c:v>
                </c:pt>
                <c:pt idx="6231">
                  <c:v>3.2983991666666692</c:v>
                </c:pt>
                <c:pt idx="6232">
                  <c:v>3.2989622222222219</c:v>
                </c:pt>
                <c:pt idx="6233">
                  <c:v>3.2995252777777866</c:v>
                </c:pt>
                <c:pt idx="6234">
                  <c:v>3.3000883333333233</c:v>
                </c:pt>
                <c:pt idx="6235">
                  <c:v>3.3006513888888867</c:v>
                </c:pt>
                <c:pt idx="6236">
                  <c:v>3.3012144444444438</c:v>
                </c:pt>
                <c:pt idx="6237">
                  <c:v>3.3017775</c:v>
                </c:pt>
                <c:pt idx="6238">
                  <c:v>3.3023405555555554</c:v>
                </c:pt>
                <c:pt idx="6239">
                  <c:v>3.3029036111111107</c:v>
                </c:pt>
                <c:pt idx="6240">
                  <c:v>3.3034666666666666</c:v>
                </c:pt>
                <c:pt idx="6241">
                  <c:v>3.3040297222222219</c:v>
                </c:pt>
                <c:pt idx="6242">
                  <c:v>3.3045927777777866</c:v>
                </c:pt>
                <c:pt idx="6243">
                  <c:v>3.3051558333333229</c:v>
                </c:pt>
                <c:pt idx="6244">
                  <c:v>3.3057188888888867</c:v>
                </c:pt>
                <c:pt idx="6245">
                  <c:v>3.3062819444444438</c:v>
                </c:pt>
                <c:pt idx="6246">
                  <c:v>3.3068449999999898</c:v>
                </c:pt>
                <c:pt idx="6247">
                  <c:v>3.3074080555555554</c:v>
                </c:pt>
                <c:pt idx="6248">
                  <c:v>3.3079711111111112</c:v>
                </c:pt>
                <c:pt idx="6249">
                  <c:v>3.3085341666666692</c:v>
                </c:pt>
                <c:pt idx="6250">
                  <c:v>3.3090972222222232</c:v>
                </c:pt>
                <c:pt idx="6251">
                  <c:v>3.3096602777777782</c:v>
                </c:pt>
                <c:pt idx="6252">
                  <c:v>3.3102233333333233</c:v>
                </c:pt>
                <c:pt idx="6253">
                  <c:v>3.3107863888888867</c:v>
                </c:pt>
                <c:pt idx="6254">
                  <c:v>3.3113494444444367</c:v>
                </c:pt>
                <c:pt idx="6255">
                  <c:v>3.3119124999999903</c:v>
                </c:pt>
                <c:pt idx="6256">
                  <c:v>3.3124755555555527</c:v>
                </c:pt>
                <c:pt idx="6257">
                  <c:v>3.3130386111111108</c:v>
                </c:pt>
                <c:pt idx="6258">
                  <c:v>3.3136016666666666</c:v>
                </c:pt>
                <c:pt idx="6259">
                  <c:v>3.3141647222222232</c:v>
                </c:pt>
                <c:pt idx="6260">
                  <c:v>3.3147277777777866</c:v>
                </c:pt>
                <c:pt idx="6261">
                  <c:v>3.3152908333333233</c:v>
                </c:pt>
                <c:pt idx="6262">
                  <c:v>3.3158538888888747</c:v>
                </c:pt>
                <c:pt idx="6263">
                  <c:v>3.3164169444444367</c:v>
                </c:pt>
                <c:pt idx="6264">
                  <c:v>3.3169799999999907</c:v>
                </c:pt>
                <c:pt idx="6265">
                  <c:v>3.3175430555555558</c:v>
                </c:pt>
                <c:pt idx="6266">
                  <c:v>3.3181061111111108</c:v>
                </c:pt>
                <c:pt idx="6267">
                  <c:v>3.3186691666666577</c:v>
                </c:pt>
                <c:pt idx="6268">
                  <c:v>3.3192322222222224</c:v>
                </c:pt>
                <c:pt idx="6269">
                  <c:v>3.3197952777777782</c:v>
                </c:pt>
                <c:pt idx="6270">
                  <c:v>3.3203583333333233</c:v>
                </c:pt>
                <c:pt idx="6271">
                  <c:v>3.3209213888888889</c:v>
                </c:pt>
                <c:pt idx="6272">
                  <c:v>3.3214844444444438</c:v>
                </c:pt>
                <c:pt idx="6273">
                  <c:v>3.3220474999999898</c:v>
                </c:pt>
                <c:pt idx="6274">
                  <c:v>3.3226105555555554</c:v>
                </c:pt>
                <c:pt idx="6275">
                  <c:v>3.3231736111111112</c:v>
                </c:pt>
                <c:pt idx="6276">
                  <c:v>3.3237366666666692</c:v>
                </c:pt>
                <c:pt idx="6277">
                  <c:v>3.3242997222222219</c:v>
                </c:pt>
                <c:pt idx="6278">
                  <c:v>3.3248627777777782</c:v>
                </c:pt>
                <c:pt idx="6279">
                  <c:v>3.3254258333333233</c:v>
                </c:pt>
                <c:pt idx="6280">
                  <c:v>3.3259888888888867</c:v>
                </c:pt>
                <c:pt idx="6281">
                  <c:v>3.3265519444444447</c:v>
                </c:pt>
                <c:pt idx="6282">
                  <c:v>3.327115</c:v>
                </c:pt>
                <c:pt idx="6283">
                  <c:v>3.3276780555555554</c:v>
                </c:pt>
                <c:pt idx="6284">
                  <c:v>3.3282411111111108</c:v>
                </c:pt>
                <c:pt idx="6285">
                  <c:v>3.3288041666666666</c:v>
                </c:pt>
                <c:pt idx="6286">
                  <c:v>3.3293672222222241</c:v>
                </c:pt>
                <c:pt idx="6287">
                  <c:v>3.3299302777777866</c:v>
                </c:pt>
                <c:pt idx="6288">
                  <c:v>3.3304933333333229</c:v>
                </c:pt>
                <c:pt idx="6289">
                  <c:v>3.3310563888888747</c:v>
                </c:pt>
                <c:pt idx="6290">
                  <c:v>3.3316194444444367</c:v>
                </c:pt>
                <c:pt idx="6291">
                  <c:v>3.3321824999999903</c:v>
                </c:pt>
                <c:pt idx="6292">
                  <c:v>3.3327455555555527</c:v>
                </c:pt>
                <c:pt idx="6293">
                  <c:v>3.3333086111111108</c:v>
                </c:pt>
                <c:pt idx="6294">
                  <c:v>3.333871666666667</c:v>
                </c:pt>
                <c:pt idx="6295">
                  <c:v>3.3344347222222241</c:v>
                </c:pt>
                <c:pt idx="6296">
                  <c:v>3.3349977777777866</c:v>
                </c:pt>
                <c:pt idx="6297">
                  <c:v>3.3355608333333233</c:v>
                </c:pt>
                <c:pt idx="6298">
                  <c:v>3.3361238888888867</c:v>
                </c:pt>
                <c:pt idx="6299">
                  <c:v>3.3366869444444367</c:v>
                </c:pt>
                <c:pt idx="6300">
                  <c:v>3.3372499999999903</c:v>
                </c:pt>
                <c:pt idx="6301">
                  <c:v>3.3378130555555559</c:v>
                </c:pt>
                <c:pt idx="6302">
                  <c:v>3.3383761111111108</c:v>
                </c:pt>
                <c:pt idx="6303">
                  <c:v>3.3389391666666666</c:v>
                </c:pt>
                <c:pt idx="6304">
                  <c:v>3.3395022222222224</c:v>
                </c:pt>
                <c:pt idx="6305">
                  <c:v>3.3400652777777782</c:v>
                </c:pt>
                <c:pt idx="6306">
                  <c:v>3.3406283333333233</c:v>
                </c:pt>
                <c:pt idx="6307">
                  <c:v>3.3411913888888889</c:v>
                </c:pt>
                <c:pt idx="6308">
                  <c:v>3.3417544444444438</c:v>
                </c:pt>
                <c:pt idx="6309">
                  <c:v>3.3423175000000005</c:v>
                </c:pt>
                <c:pt idx="6310">
                  <c:v>3.3428805555555559</c:v>
                </c:pt>
                <c:pt idx="6311">
                  <c:v>3.3434436111111117</c:v>
                </c:pt>
                <c:pt idx="6312">
                  <c:v>3.344006666666667</c:v>
                </c:pt>
                <c:pt idx="6313">
                  <c:v>3.3445697222222219</c:v>
                </c:pt>
                <c:pt idx="6314">
                  <c:v>3.3451327777777866</c:v>
                </c:pt>
                <c:pt idx="6315">
                  <c:v>3.3456958333333229</c:v>
                </c:pt>
                <c:pt idx="6316">
                  <c:v>3.3462588888888747</c:v>
                </c:pt>
                <c:pt idx="6317">
                  <c:v>3.3468219444444443</c:v>
                </c:pt>
                <c:pt idx="6318">
                  <c:v>3.3473849999999996</c:v>
                </c:pt>
                <c:pt idx="6319">
                  <c:v>3.3479480555555554</c:v>
                </c:pt>
                <c:pt idx="6320">
                  <c:v>3.3485111111111112</c:v>
                </c:pt>
                <c:pt idx="6321">
                  <c:v>3.3490741666666666</c:v>
                </c:pt>
                <c:pt idx="6322">
                  <c:v>3.3496372222222219</c:v>
                </c:pt>
                <c:pt idx="6323">
                  <c:v>3.3502002777777782</c:v>
                </c:pt>
                <c:pt idx="6324">
                  <c:v>3.3507633333333229</c:v>
                </c:pt>
                <c:pt idx="6325">
                  <c:v>3.3513263888888867</c:v>
                </c:pt>
                <c:pt idx="6326">
                  <c:v>3.3518894444444367</c:v>
                </c:pt>
                <c:pt idx="6327">
                  <c:v>3.3524524999999779</c:v>
                </c:pt>
                <c:pt idx="6328">
                  <c:v>3.3530155555555559</c:v>
                </c:pt>
                <c:pt idx="6329">
                  <c:v>3.3535786111111108</c:v>
                </c:pt>
                <c:pt idx="6330">
                  <c:v>3.3541416666666666</c:v>
                </c:pt>
                <c:pt idx="6331">
                  <c:v>3.3547047222222242</c:v>
                </c:pt>
                <c:pt idx="6332">
                  <c:v>3.3552677777777782</c:v>
                </c:pt>
                <c:pt idx="6333">
                  <c:v>3.3558308333333327</c:v>
                </c:pt>
                <c:pt idx="6334">
                  <c:v>3.3563938888888867</c:v>
                </c:pt>
                <c:pt idx="6335">
                  <c:v>3.3569569444444367</c:v>
                </c:pt>
                <c:pt idx="6336">
                  <c:v>3.3575200000000001</c:v>
                </c:pt>
                <c:pt idx="6337">
                  <c:v>3.3580830555555554</c:v>
                </c:pt>
                <c:pt idx="6338">
                  <c:v>3.358646111111097</c:v>
                </c:pt>
                <c:pt idx="6339">
                  <c:v>3.3592091666666577</c:v>
                </c:pt>
                <c:pt idx="6340">
                  <c:v>3.3597722222222224</c:v>
                </c:pt>
                <c:pt idx="6341">
                  <c:v>3.3603352777777866</c:v>
                </c:pt>
                <c:pt idx="6342">
                  <c:v>3.3608983333333327</c:v>
                </c:pt>
                <c:pt idx="6343">
                  <c:v>3.3614613888888867</c:v>
                </c:pt>
                <c:pt idx="6344">
                  <c:v>3.3620244444444447</c:v>
                </c:pt>
                <c:pt idx="6345">
                  <c:v>3.3625875000000001</c:v>
                </c:pt>
                <c:pt idx="6346">
                  <c:v>3.3631505555555612</c:v>
                </c:pt>
                <c:pt idx="6347">
                  <c:v>3.3637136111111112</c:v>
                </c:pt>
                <c:pt idx="6348">
                  <c:v>3.364276666666667</c:v>
                </c:pt>
                <c:pt idx="6349">
                  <c:v>3.3648397222222242</c:v>
                </c:pt>
                <c:pt idx="6350">
                  <c:v>3.3654027777777782</c:v>
                </c:pt>
                <c:pt idx="6351">
                  <c:v>3.3659658333333327</c:v>
                </c:pt>
                <c:pt idx="6352">
                  <c:v>3.3665288888888867</c:v>
                </c:pt>
                <c:pt idx="6353">
                  <c:v>3.3670919444444452</c:v>
                </c:pt>
                <c:pt idx="6354">
                  <c:v>3.3676549999999987</c:v>
                </c:pt>
                <c:pt idx="6355">
                  <c:v>3.368218055555555</c:v>
                </c:pt>
                <c:pt idx="6356">
                  <c:v>3.3687811111111112</c:v>
                </c:pt>
                <c:pt idx="6357">
                  <c:v>3.3693441666666666</c:v>
                </c:pt>
                <c:pt idx="6358">
                  <c:v>3.3699072222222242</c:v>
                </c:pt>
                <c:pt idx="6359">
                  <c:v>3.3704702777777782</c:v>
                </c:pt>
                <c:pt idx="6360">
                  <c:v>3.3710333333333327</c:v>
                </c:pt>
                <c:pt idx="6361">
                  <c:v>3.3715963888888867</c:v>
                </c:pt>
                <c:pt idx="6362">
                  <c:v>3.3721594444444367</c:v>
                </c:pt>
                <c:pt idx="6363">
                  <c:v>3.3727224999999903</c:v>
                </c:pt>
                <c:pt idx="6364">
                  <c:v>3.3732855555555554</c:v>
                </c:pt>
                <c:pt idx="6365">
                  <c:v>3.373848611111097</c:v>
                </c:pt>
                <c:pt idx="6366">
                  <c:v>3.3744116666666666</c:v>
                </c:pt>
                <c:pt idx="6367">
                  <c:v>3.3749747222222219</c:v>
                </c:pt>
                <c:pt idx="6368">
                  <c:v>3.3755377777777866</c:v>
                </c:pt>
                <c:pt idx="6369">
                  <c:v>3.3761008333333327</c:v>
                </c:pt>
                <c:pt idx="6370">
                  <c:v>3.3766638888888756</c:v>
                </c:pt>
                <c:pt idx="6371">
                  <c:v>3.3772269444444447</c:v>
                </c:pt>
                <c:pt idx="6372">
                  <c:v>3.3777900000000001</c:v>
                </c:pt>
                <c:pt idx="6373">
                  <c:v>3.3783530555555559</c:v>
                </c:pt>
                <c:pt idx="6374">
                  <c:v>3.3789161111111108</c:v>
                </c:pt>
                <c:pt idx="6375">
                  <c:v>3.3794791666666582</c:v>
                </c:pt>
                <c:pt idx="6376">
                  <c:v>3.3800422222222224</c:v>
                </c:pt>
                <c:pt idx="6377">
                  <c:v>3.3806052777777782</c:v>
                </c:pt>
                <c:pt idx="6378">
                  <c:v>3.3811683333333327</c:v>
                </c:pt>
                <c:pt idx="6379">
                  <c:v>3.3817313888888889</c:v>
                </c:pt>
                <c:pt idx="6380">
                  <c:v>3.3822944444444443</c:v>
                </c:pt>
                <c:pt idx="6381">
                  <c:v>3.3828574999999903</c:v>
                </c:pt>
                <c:pt idx="6382">
                  <c:v>3.3834205555555612</c:v>
                </c:pt>
                <c:pt idx="6383">
                  <c:v>3.3839836111111112</c:v>
                </c:pt>
                <c:pt idx="6384">
                  <c:v>3.3845466666666666</c:v>
                </c:pt>
                <c:pt idx="6385">
                  <c:v>3.3851097222222242</c:v>
                </c:pt>
                <c:pt idx="6386">
                  <c:v>3.3856727777777782</c:v>
                </c:pt>
                <c:pt idx="6387">
                  <c:v>3.3862358333333327</c:v>
                </c:pt>
                <c:pt idx="6388">
                  <c:v>3.3867988888888867</c:v>
                </c:pt>
                <c:pt idx="6389">
                  <c:v>3.3873619444444452</c:v>
                </c:pt>
                <c:pt idx="6390">
                  <c:v>3.3879250000000005</c:v>
                </c:pt>
                <c:pt idx="6391">
                  <c:v>3.3884880555555559</c:v>
                </c:pt>
                <c:pt idx="6392">
                  <c:v>3.3890511111111108</c:v>
                </c:pt>
                <c:pt idx="6393">
                  <c:v>3.389614166666667</c:v>
                </c:pt>
                <c:pt idx="6394">
                  <c:v>3.3901772222222242</c:v>
                </c:pt>
                <c:pt idx="6395">
                  <c:v>3.3907402777777782</c:v>
                </c:pt>
                <c:pt idx="6396">
                  <c:v>3.3913033333333327</c:v>
                </c:pt>
                <c:pt idx="6397">
                  <c:v>3.3918663888888756</c:v>
                </c:pt>
                <c:pt idx="6398">
                  <c:v>3.3924294444444367</c:v>
                </c:pt>
                <c:pt idx="6399">
                  <c:v>3.3929924999999899</c:v>
                </c:pt>
                <c:pt idx="6400">
                  <c:v>3.393555555555555</c:v>
                </c:pt>
                <c:pt idx="6401">
                  <c:v>3.3941186111111108</c:v>
                </c:pt>
                <c:pt idx="6402">
                  <c:v>3.3946816666666666</c:v>
                </c:pt>
                <c:pt idx="6403">
                  <c:v>3.3952447222222224</c:v>
                </c:pt>
                <c:pt idx="6404">
                  <c:v>3.3958077777777782</c:v>
                </c:pt>
                <c:pt idx="6405">
                  <c:v>3.3963708333333327</c:v>
                </c:pt>
                <c:pt idx="6406">
                  <c:v>3.3969338888888867</c:v>
                </c:pt>
                <c:pt idx="6407">
                  <c:v>3.3974969444444443</c:v>
                </c:pt>
                <c:pt idx="6408">
                  <c:v>3.3980599999999903</c:v>
                </c:pt>
                <c:pt idx="6409">
                  <c:v>3.3986230555555554</c:v>
                </c:pt>
                <c:pt idx="6410">
                  <c:v>3.3991861111111108</c:v>
                </c:pt>
                <c:pt idx="6411">
                  <c:v>3.3997491666666582</c:v>
                </c:pt>
                <c:pt idx="6412">
                  <c:v>3.4003122222222242</c:v>
                </c:pt>
                <c:pt idx="6413">
                  <c:v>3.4008752777777782</c:v>
                </c:pt>
                <c:pt idx="6414">
                  <c:v>3.4014383333333327</c:v>
                </c:pt>
                <c:pt idx="6415">
                  <c:v>3.4020013888888867</c:v>
                </c:pt>
                <c:pt idx="6416">
                  <c:v>3.4025644444444443</c:v>
                </c:pt>
                <c:pt idx="6417">
                  <c:v>3.4031275000000094</c:v>
                </c:pt>
                <c:pt idx="6418">
                  <c:v>3.4036905555555612</c:v>
                </c:pt>
                <c:pt idx="6419">
                  <c:v>3.4042536111111108</c:v>
                </c:pt>
                <c:pt idx="6420">
                  <c:v>3.404816666666667</c:v>
                </c:pt>
                <c:pt idx="6421">
                  <c:v>3.4053797222222242</c:v>
                </c:pt>
                <c:pt idx="6422">
                  <c:v>3.4059427777777782</c:v>
                </c:pt>
                <c:pt idx="6423">
                  <c:v>3.4065058333333327</c:v>
                </c:pt>
                <c:pt idx="6424">
                  <c:v>3.4070688888888867</c:v>
                </c:pt>
                <c:pt idx="6425">
                  <c:v>3.4076319444444452</c:v>
                </c:pt>
                <c:pt idx="6426">
                  <c:v>3.4081950000000001</c:v>
                </c:pt>
                <c:pt idx="6427">
                  <c:v>3.4087580555555554</c:v>
                </c:pt>
                <c:pt idx="6428">
                  <c:v>3.4093211111111112</c:v>
                </c:pt>
                <c:pt idx="6429">
                  <c:v>3.4098841666666666</c:v>
                </c:pt>
                <c:pt idx="6430">
                  <c:v>3.4104472222222224</c:v>
                </c:pt>
                <c:pt idx="6431">
                  <c:v>3.4110102777777782</c:v>
                </c:pt>
                <c:pt idx="6432">
                  <c:v>3.4115733333333327</c:v>
                </c:pt>
                <c:pt idx="6433">
                  <c:v>3.4121363888888867</c:v>
                </c:pt>
                <c:pt idx="6434">
                  <c:v>3.4126994444444367</c:v>
                </c:pt>
                <c:pt idx="6435">
                  <c:v>3.4132624999999912</c:v>
                </c:pt>
                <c:pt idx="6436">
                  <c:v>3.4138255555555559</c:v>
                </c:pt>
                <c:pt idx="6437">
                  <c:v>3.4143886111111108</c:v>
                </c:pt>
                <c:pt idx="6438">
                  <c:v>3.4149516666666666</c:v>
                </c:pt>
                <c:pt idx="6439">
                  <c:v>3.4155147222222242</c:v>
                </c:pt>
                <c:pt idx="6440">
                  <c:v>3.4160777777777782</c:v>
                </c:pt>
                <c:pt idx="6441">
                  <c:v>3.4166408333333149</c:v>
                </c:pt>
                <c:pt idx="6442">
                  <c:v>3.4172038888888867</c:v>
                </c:pt>
                <c:pt idx="6443">
                  <c:v>3.4177669444444443</c:v>
                </c:pt>
                <c:pt idx="6444">
                  <c:v>3.4183299999999988</c:v>
                </c:pt>
                <c:pt idx="6445">
                  <c:v>3.4188930555555554</c:v>
                </c:pt>
                <c:pt idx="6446">
                  <c:v>3.4194561111110984</c:v>
                </c:pt>
                <c:pt idx="6447">
                  <c:v>3.4200191666666662</c:v>
                </c:pt>
                <c:pt idx="6448">
                  <c:v>3.4205822222222242</c:v>
                </c:pt>
                <c:pt idx="6449">
                  <c:v>3.4211452777777782</c:v>
                </c:pt>
                <c:pt idx="6450">
                  <c:v>3.4217083333333327</c:v>
                </c:pt>
                <c:pt idx="6451">
                  <c:v>3.4222713888888867</c:v>
                </c:pt>
                <c:pt idx="6452">
                  <c:v>3.4228344444444443</c:v>
                </c:pt>
                <c:pt idx="6453">
                  <c:v>3.4233975000000094</c:v>
                </c:pt>
                <c:pt idx="6454">
                  <c:v>3.4239605555555612</c:v>
                </c:pt>
                <c:pt idx="6455">
                  <c:v>3.4245236111111192</c:v>
                </c:pt>
                <c:pt idx="6456">
                  <c:v>3.4250866666666666</c:v>
                </c:pt>
                <c:pt idx="6457">
                  <c:v>3.425649722222222</c:v>
                </c:pt>
                <c:pt idx="6458">
                  <c:v>3.4262127777777782</c:v>
                </c:pt>
                <c:pt idx="6459">
                  <c:v>3.4267758333333327</c:v>
                </c:pt>
                <c:pt idx="6460">
                  <c:v>3.4273388888888889</c:v>
                </c:pt>
                <c:pt idx="6461">
                  <c:v>3.4279019444444452</c:v>
                </c:pt>
                <c:pt idx="6462">
                  <c:v>3.4284649999999997</c:v>
                </c:pt>
                <c:pt idx="6463">
                  <c:v>3.4290280555555559</c:v>
                </c:pt>
                <c:pt idx="6464">
                  <c:v>3.4295911111111197</c:v>
                </c:pt>
                <c:pt idx="6465">
                  <c:v>3.4301541666666671</c:v>
                </c:pt>
                <c:pt idx="6466">
                  <c:v>3.4307172222222242</c:v>
                </c:pt>
                <c:pt idx="6467">
                  <c:v>3.4312802777777782</c:v>
                </c:pt>
                <c:pt idx="6468">
                  <c:v>3.4318433333333158</c:v>
                </c:pt>
                <c:pt idx="6469">
                  <c:v>3.4324063888888756</c:v>
                </c:pt>
                <c:pt idx="6470">
                  <c:v>3.4329694444444367</c:v>
                </c:pt>
                <c:pt idx="6471">
                  <c:v>3.4335325000000001</c:v>
                </c:pt>
                <c:pt idx="6472">
                  <c:v>3.4340955555555559</c:v>
                </c:pt>
                <c:pt idx="6473">
                  <c:v>3.4346586111110988</c:v>
                </c:pt>
                <c:pt idx="6474">
                  <c:v>3.4352216666666666</c:v>
                </c:pt>
                <c:pt idx="6475">
                  <c:v>3.4357847222222242</c:v>
                </c:pt>
                <c:pt idx="6476">
                  <c:v>3.4363477777777782</c:v>
                </c:pt>
                <c:pt idx="6477">
                  <c:v>3.4369108333333327</c:v>
                </c:pt>
                <c:pt idx="6478">
                  <c:v>3.4374738888888867</c:v>
                </c:pt>
                <c:pt idx="6479">
                  <c:v>3.4380369444444447</c:v>
                </c:pt>
                <c:pt idx="6480">
                  <c:v>3.4385999999999997</c:v>
                </c:pt>
                <c:pt idx="6481">
                  <c:v>3.4391630555555555</c:v>
                </c:pt>
                <c:pt idx="6482">
                  <c:v>3.4397261111111113</c:v>
                </c:pt>
                <c:pt idx="6483">
                  <c:v>3.4402891666666666</c:v>
                </c:pt>
                <c:pt idx="6484">
                  <c:v>3.440852222222222</c:v>
                </c:pt>
                <c:pt idx="6485">
                  <c:v>3.4414152777777782</c:v>
                </c:pt>
                <c:pt idx="6486">
                  <c:v>3.4419783333333327</c:v>
                </c:pt>
                <c:pt idx="6487">
                  <c:v>3.4425413888888867</c:v>
                </c:pt>
                <c:pt idx="6488">
                  <c:v>3.4431044444444452</c:v>
                </c:pt>
                <c:pt idx="6489">
                  <c:v>3.4436674999999997</c:v>
                </c:pt>
                <c:pt idx="6490">
                  <c:v>3.4442305555555612</c:v>
                </c:pt>
                <c:pt idx="6491">
                  <c:v>3.4447936111111193</c:v>
                </c:pt>
                <c:pt idx="6492">
                  <c:v>3.4453566666666666</c:v>
                </c:pt>
                <c:pt idx="6493">
                  <c:v>3.4459197222222242</c:v>
                </c:pt>
                <c:pt idx="6494">
                  <c:v>3.4464827777777782</c:v>
                </c:pt>
                <c:pt idx="6495">
                  <c:v>3.4470458333333327</c:v>
                </c:pt>
                <c:pt idx="6496">
                  <c:v>3.4476088888888867</c:v>
                </c:pt>
                <c:pt idx="6497">
                  <c:v>3.4481719444444452</c:v>
                </c:pt>
                <c:pt idx="6498">
                  <c:v>3.4487350000000001</c:v>
                </c:pt>
                <c:pt idx="6499">
                  <c:v>3.4492980555555555</c:v>
                </c:pt>
                <c:pt idx="6500">
                  <c:v>3.4498611111111113</c:v>
                </c:pt>
                <c:pt idx="6501">
                  <c:v>3.4504241666666666</c:v>
                </c:pt>
                <c:pt idx="6502">
                  <c:v>3.4509872222222242</c:v>
                </c:pt>
                <c:pt idx="6503">
                  <c:v>3.4515502777777782</c:v>
                </c:pt>
                <c:pt idx="6504">
                  <c:v>3.4521133333333327</c:v>
                </c:pt>
                <c:pt idx="6505">
                  <c:v>3.4526763888888756</c:v>
                </c:pt>
                <c:pt idx="6506">
                  <c:v>3.4532394444444443</c:v>
                </c:pt>
                <c:pt idx="6507">
                  <c:v>3.4538024999999903</c:v>
                </c:pt>
                <c:pt idx="6508">
                  <c:v>3.4543655555555555</c:v>
                </c:pt>
                <c:pt idx="6509">
                  <c:v>3.4549286111111113</c:v>
                </c:pt>
                <c:pt idx="6510">
                  <c:v>3.4554916666666671</c:v>
                </c:pt>
                <c:pt idx="6511">
                  <c:v>3.4560547222222224</c:v>
                </c:pt>
                <c:pt idx="6512">
                  <c:v>3.4566177777777782</c:v>
                </c:pt>
                <c:pt idx="6513">
                  <c:v>3.4571808333333336</c:v>
                </c:pt>
                <c:pt idx="6514">
                  <c:v>3.4577438888888867</c:v>
                </c:pt>
                <c:pt idx="6515">
                  <c:v>3.4583069444444448</c:v>
                </c:pt>
                <c:pt idx="6516">
                  <c:v>3.4588699999999903</c:v>
                </c:pt>
                <c:pt idx="6517">
                  <c:v>3.4594330555555559</c:v>
                </c:pt>
                <c:pt idx="6518">
                  <c:v>3.4599961111111113</c:v>
                </c:pt>
                <c:pt idx="6519">
                  <c:v>3.4605591666666666</c:v>
                </c:pt>
                <c:pt idx="6520">
                  <c:v>3.4611222222222242</c:v>
                </c:pt>
                <c:pt idx="6521">
                  <c:v>3.4616852777777782</c:v>
                </c:pt>
                <c:pt idx="6522">
                  <c:v>3.4622483333333158</c:v>
                </c:pt>
                <c:pt idx="6523">
                  <c:v>3.4628113888888867</c:v>
                </c:pt>
                <c:pt idx="6524">
                  <c:v>3.4633744444444452</c:v>
                </c:pt>
                <c:pt idx="6525">
                  <c:v>3.4639375000000103</c:v>
                </c:pt>
                <c:pt idx="6526">
                  <c:v>3.4645005555555612</c:v>
                </c:pt>
                <c:pt idx="6527">
                  <c:v>3.4650636111111113</c:v>
                </c:pt>
                <c:pt idx="6528">
                  <c:v>3.4656266666666666</c:v>
                </c:pt>
                <c:pt idx="6529">
                  <c:v>3.4661897222222242</c:v>
                </c:pt>
                <c:pt idx="6530">
                  <c:v>3.4667527777777782</c:v>
                </c:pt>
                <c:pt idx="6531">
                  <c:v>3.4673158333333332</c:v>
                </c:pt>
                <c:pt idx="6532">
                  <c:v>3.4678788888888867</c:v>
                </c:pt>
                <c:pt idx="6533">
                  <c:v>3.4684419444444443</c:v>
                </c:pt>
                <c:pt idx="6534">
                  <c:v>3.4690049999999997</c:v>
                </c:pt>
                <c:pt idx="6535">
                  <c:v>3.4695680555555555</c:v>
                </c:pt>
                <c:pt idx="6536">
                  <c:v>3.4701311111111193</c:v>
                </c:pt>
                <c:pt idx="6537">
                  <c:v>3.4706941666666666</c:v>
                </c:pt>
                <c:pt idx="6538">
                  <c:v>3.471257222222222</c:v>
                </c:pt>
                <c:pt idx="6539">
                  <c:v>3.4718202777777782</c:v>
                </c:pt>
                <c:pt idx="6540">
                  <c:v>3.4723833333333327</c:v>
                </c:pt>
                <c:pt idx="6541">
                  <c:v>3.4729463888888756</c:v>
                </c:pt>
                <c:pt idx="6542">
                  <c:v>3.4735094444444448</c:v>
                </c:pt>
                <c:pt idx="6543">
                  <c:v>3.4740724999999903</c:v>
                </c:pt>
                <c:pt idx="6544">
                  <c:v>3.4746355555555559</c:v>
                </c:pt>
                <c:pt idx="6545">
                  <c:v>3.4751986111111113</c:v>
                </c:pt>
                <c:pt idx="6546">
                  <c:v>3.4757616666666666</c:v>
                </c:pt>
                <c:pt idx="6547">
                  <c:v>3.4763247222222242</c:v>
                </c:pt>
                <c:pt idx="6548">
                  <c:v>3.4768877777777782</c:v>
                </c:pt>
                <c:pt idx="6549">
                  <c:v>3.4774508333333327</c:v>
                </c:pt>
                <c:pt idx="6550">
                  <c:v>3.4780138888888867</c:v>
                </c:pt>
                <c:pt idx="6551">
                  <c:v>3.4785769444444443</c:v>
                </c:pt>
                <c:pt idx="6552">
                  <c:v>3.4791399999999997</c:v>
                </c:pt>
                <c:pt idx="6553">
                  <c:v>3.4797030555555555</c:v>
                </c:pt>
                <c:pt idx="6554">
                  <c:v>3.4802661111111113</c:v>
                </c:pt>
                <c:pt idx="6555">
                  <c:v>3.4808291666666671</c:v>
                </c:pt>
                <c:pt idx="6556">
                  <c:v>3.4813922222222242</c:v>
                </c:pt>
                <c:pt idx="6557">
                  <c:v>3.4819552777777782</c:v>
                </c:pt>
                <c:pt idx="6558">
                  <c:v>3.4825183333333327</c:v>
                </c:pt>
                <c:pt idx="6559">
                  <c:v>3.4830813888888894</c:v>
                </c:pt>
                <c:pt idx="6560">
                  <c:v>3.4836444444444448</c:v>
                </c:pt>
                <c:pt idx="6561">
                  <c:v>3.4842075000000001</c:v>
                </c:pt>
                <c:pt idx="6562">
                  <c:v>3.4847705555555653</c:v>
                </c:pt>
                <c:pt idx="6563">
                  <c:v>3.4853336111111193</c:v>
                </c:pt>
                <c:pt idx="6564">
                  <c:v>3.4858966666666666</c:v>
                </c:pt>
                <c:pt idx="6565">
                  <c:v>3.486459722222222</c:v>
                </c:pt>
                <c:pt idx="6566">
                  <c:v>3.4870227777777876</c:v>
                </c:pt>
                <c:pt idx="6567">
                  <c:v>3.4875858333333332</c:v>
                </c:pt>
                <c:pt idx="6568">
                  <c:v>3.4881488888888867</c:v>
                </c:pt>
                <c:pt idx="6569">
                  <c:v>3.4887119444444452</c:v>
                </c:pt>
                <c:pt idx="6570">
                  <c:v>3.4892749999999997</c:v>
                </c:pt>
                <c:pt idx="6571">
                  <c:v>3.4898380555555555</c:v>
                </c:pt>
                <c:pt idx="6572">
                  <c:v>3.4904011111111113</c:v>
                </c:pt>
                <c:pt idx="6573">
                  <c:v>3.4909641666666666</c:v>
                </c:pt>
                <c:pt idx="6574">
                  <c:v>3.4915272222222242</c:v>
                </c:pt>
                <c:pt idx="6575">
                  <c:v>3.4920902777777791</c:v>
                </c:pt>
                <c:pt idx="6576">
                  <c:v>3.4926533333333158</c:v>
                </c:pt>
                <c:pt idx="6577">
                  <c:v>3.4932163888888867</c:v>
                </c:pt>
                <c:pt idx="6578">
                  <c:v>3.4937794444444443</c:v>
                </c:pt>
                <c:pt idx="6579">
                  <c:v>3.4943424999999904</c:v>
                </c:pt>
                <c:pt idx="6580">
                  <c:v>3.4949055555555555</c:v>
                </c:pt>
                <c:pt idx="6581">
                  <c:v>3.4954686111110997</c:v>
                </c:pt>
                <c:pt idx="6582">
                  <c:v>3.4960316666666666</c:v>
                </c:pt>
                <c:pt idx="6583">
                  <c:v>3.4965947222222242</c:v>
                </c:pt>
                <c:pt idx="6584">
                  <c:v>3.497157777777788</c:v>
                </c:pt>
                <c:pt idx="6585">
                  <c:v>3.4977208333333332</c:v>
                </c:pt>
                <c:pt idx="6586">
                  <c:v>3.4982838888888868</c:v>
                </c:pt>
                <c:pt idx="6587">
                  <c:v>3.4988469444444377</c:v>
                </c:pt>
                <c:pt idx="6588">
                  <c:v>3.4994099999999904</c:v>
                </c:pt>
                <c:pt idx="6589">
                  <c:v>3.4999730555555559</c:v>
                </c:pt>
                <c:pt idx="6590">
                  <c:v>3.5005361111111197</c:v>
                </c:pt>
                <c:pt idx="6591">
                  <c:v>3.5010991666666671</c:v>
                </c:pt>
                <c:pt idx="6592">
                  <c:v>3.5016622222222225</c:v>
                </c:pt>
                <c:pt idx="6593">
                  <c:v>3.5022252777777791</c:v>
                </c:pt>
                <c:pt idx="6594">
                  <c:v>3.5027883333333327</c:v>
                </c:pt>
                <c:pt idx="6595">
                  <c:v>3.503351388888889</c:v>
                </c:pt>
                <c:pt idx="6596">
                  <c:v>3.5039144444444452</c:v>
                </c:pt>
                <c:pt idx="6597">
                  <c:v>3.5044775000000001</c:v>
                </c:pt>
                <c:pt idx="6598">
                  <c:v>3.5050405555555555</c:v>
                </c:pt>
                <c:pt idx="6599">
                  <c:v>3.5056036111111113</c:v>
                </c:pt>
                <c:pt idx="6600">
                  <c:v>3.5061666666666671</c:v>
                </c:pt>
                <c:pt idx="6601">
                  <c:v>3.5067297222222242</c:v>
                </c:pt>
                <c:pt idx="6602">
                  <c:v>3.507292777777788</c:v>
                </c:pt>
                <c:pt idx="6603">
                  <c:v>3.5078558333333327</c:v>
                </c:pt>
                <c:pt idx="6604">
                  <c:v>3.5084188888888868</c:v>
                </c:pt>
                <c:pt idx="6605">
                  <c:v>3.5089819444444452</c:v>
                </c:pt>
                <c:pt idx="6606">
                  <c:v>3.5095449999999997</c:v>
                </c:pt>
                <c:pt idx="6607">
                  <c:v>3.5101080555555555</c:v>
                </c:pt>
                <c:pt idx="6608">
                  <c:v>3.5106711111111109</c:v>
                </c:pt>
                <c:pt idx="6609">
                  <c:v>3.5112341666666671</c:v>
                </c:pt>
                <c:pt idx="6610">
                  <c:v>3.5117972222222242</c:v>
                </c:pt>
                <c:pt idx="6611">
                  <c:v>3.5123602777777791</c:v>
                </c:pt>
                <c:pt idx="6612">
                  <c:v>3.5129233333333327</c:v>
                </c:pt>
                <c:pt idx="6613">
                  <c:v>3.5134863888888868</c:v>
                </c:pt>
                <c:pt idx="6614">
                  <c:v>3.5140494444444377</c:v>
                </c:pt>
                <c:pt idx="6615">
                  <c:v>3.5146124999999913</c:v>
                </c:pt>
                <c:pt idx="6616">
                  <c:v>3.5151755555555551</c:v>
                </c:pt>
                <c:pt idx="6617">
                  <c:v>3.5157386111111113</c:v>
                </c:pt>
                <c:pt idx="6618">
                  <c:v>3.5163016666666671</c:v>
                </c:pt>
                <c:pt idx="6619">
                  <c:v>3.5168647222222225</c:v>
                </c:pt>
                <c:pt idx="6620">
                  <c:v>3.517427777777788</c:v>
                </c:pt>
                <c:pt idx="6621">
                  <c:v>3.5179908333333336</c:v>
                </c:pt>
                <c:pt idx="6622">
                  <c:v>3.5185538888888868</c:v>
                </c:pt>
                <c:pt idx="6623">
                  <c:v>3.5191169444444443</c:v>
                </c:pt>
                <c:pt idx="6624">
                  <c:v>3.5196799999999917</c:v>
                </c:pt>
                <c:pt idx="6625">
                  <c:v>3.5202430555555555</c:v>
                </c:pt>
                <c:pt idx="6626">
                  <c:v>3.5208061111111113</c:v>
                </c:pt>
                <c:pt idx="6627">
                  <c:v>3.5213691666666671</c:v>
                </c:pt>
                <c:pt idx="6628">
                  <c:v>3.5219322222222242</c:v>
                </c:pt>
                <c:pt idx="6629">
                  <c:v>3.5224952777777792</c:v>
                </c:pt>
                <c:pt idx="6630">
                  <c:v>3.5230583333333327</c:v>
                </c:pt>
                <c:pt idx="6631">
                  <c:v>3.523621388888889</c:v>
                </c:pt>
                <c:pt idx="6632">
                  <c:v>3.5241844444444452</c:v>
                </c:pt>
                <c:pt idx="6633">
                  <c:v>3.5247475000000001</c:v>
                </c:pt>
                <c:pt idx="6634">
                  <c:v>3.5253105555555653</c:v>
                </c:pt>
                <c:pt idx="6635">
                  <c:v>3.5258736111111113</c:v>
                </c:pt>
                <c:pt idx="6636">
                  <c:v>3.5264366666666671</c:v>
                </c:pt>
                <c:pt idx="6637">
                  <c:v>3.5269997222222242</c:v>
                </c:pt>
                <c:pt idx="6638">
                  <c:v>3.527562777777788</c:v>
                </c:pt>
                <c:pt idx="6639">
                  <c:v>3.5281258333333336</c:v>
                </c:pt>
                <c:pt idx="6640">
                  <c:v>3.5286888888888877</c:v>
                </c:pt>
                <c:pt idx="6641">
                  <c:v>3.5292519444444448</c:v>
                </c:pt>
                <c:pt idx="6642">
                  <c:v>3.5298149999999997</c:v>
                </c:pt>
                <c:pt idx="6643">
                  <c:v>3.5303780555555555</c:v>
                </c:pt>
                <c:pt idx="6644">
                  <c:v>3.5309411111111113</c:v>
                </c:pt>
                <c:pt idx="6645">
                  <c:v>3.5315041666666671</c:v>
                </c:pt>
                <c:pt idx="6646">
                  <c:v>3.532067222222222</c:v>
                </c:pt>
                <c:pt idx="6647">
                  <c:v>3.5326302777777792</c:v>
                </c:pt>
                <c:pt idx="6648">
                  <c:v>3.5331933333333332</c:v>
                </c:pt>
                <c:pt idx="6649">
                  <c:v>3.5337563888888877</c:v>
                </c:pt>
                <c:pt idx="6650">
                  <c:v>3.5343194444444443</c:v>
                </c:pt>
                <c:pt idx="6651">
                  <c:v>3.5348824999999917</c:v>
                </c:pt>
                <c:pt idx="6652">
                  <c:v>3.5354455555555537</c:v>
                </c:pt>
                <c:pt idx="6653">
                  <c:v>3.5360086111111002</c:v>
                </c:pt>
                <c:pt idx="6654">
                  <c:v>3.5365716666666671</c:v>
                </c:pt>
                <c:pt idx="6655">
                  <c:v>3.5371347222222389</c:v>
                </c:pt>
                <c:pt idx="6656">
                  <c:v>3.537697777777788</c:v>
                </c:pt>
                <c:pt idx="6657">
                  <c:v>3.5382608333333327</c:v>
                </c:pt>
                <c:pt idx="6658">
                  <c:v>3.5388238888888877</c:v>
                </c:pt>
                <c:pt idx="6659">
                  <c:v>3.5393869444444443</c:v>
                </c:pt>
                <c:pt idx="6660">
                  <c:v>3.5399499999999913</c:v>
                </c:pt>
                <c:pt idx="6661">
                  <c:v>3.5405130555555653</c:v>
                </c:pt>
                <c:pt idx="6662">
                  <c:v>3.5410761111111109</c:v>
                </c:pt>
                <c:pt idx="6663">
                  <c:v>3.5416391666666671</c:v>
                </c:pt>
                <c:pt idx="6664">
                  <c:v>3.5422022222222225</c:v>
                </c:pt>
                <c:pt idx="6665">
                  <c:v>3.5427652777777792</c:v>
                </c:pt>
                <c:pt idx="6666">
                  <c:v>3.5433283333333336</c:v>
                </c:pt>
                <c:pt idx="6667">
                  <c:v>3.543891388888889</c:v>
                </c:pt>
                <c:pt idx="6668">
                  <c:v>3.5444544444444444</c:v>
                </c:pt>
                <c:pt idx="6669">
                  <c:v>3.5450175000000002</c:v>
                </c:pt>
                <c:pt idx="6670">
                  <c:v>3.5455805555555653</c:v>
                </c:pt>
                <c:pt idx="6671">
                  <c:v>3.5461436111111113</c:v>
                </c:pt>
                <c:pt idx="6672">
                  <c:v>3.5467066666666671</c:v>
                </c:pt>
                <c:pt idx="6673">
                  <c:v>3.5472697222222251</c:v>
                </c:pt>
                <c:pt idx="6674">
                  <c:v>3.547832777777788</c:v>
                </c:pt>
                <c:pt idx="6675">
                  <c:v>3.5483958333333332</c:v>
                </c:pt>
                <c:pt idx="6676">
                  <c:v>3.5489588888888877</c:v>
                </c:pt>
                <c:pt idx="6677">
                  <c:v>3.5495219444444452</c:v>
                </c:pt>
                <c:pt idx="6678">
                  <c:v>3.5500849999999997</c:v>
                </c:pt>
                <c:pt idx="6679">
                  <c:v>3.550648055555556</c:v>
                </c:pt>
                <c:pt idx="6680">
                  <c:v>3.5512111111111113</c:v>
                </c:pt>
                <c:pt idx="6681">
                  <c:v>3.5517741666666671</c:v>
                </c:pt>
                <c:pt idx="6682">
                  <c:v>3.5523372222222251</c:v>
                </c:pt>
                <c:pt idx="6683">
                  <c:v>3.5529002777777792</c:v>
                </c:pt>
                <c:pt idx="6684">
                  <c:v>3.5534633333333328</c:v>
                </c:pt>
                <c:pt idx="6685">
                  <c:v>3.5540263888888877</c:v>
                </c:pt>
                <c:pt idx="6686">
                  <c:v>3.5545894444444448</c:v>
                </c:pt>
                <c:pt idx="6687">
                  <c:v>3.5551524999999917</c:v>
                </c:pt>
                <c:pt idx="6688">
                  <c:v>3.5557155555555551</c:v>
                </c:pt>
                <c:pt idx="6689">
                  <c:v>3.5562786111111002</c:v>
                </c:pt>
                <c:pt idx="6690">
                  <c:v>3.5568416666666627</c:v>
                </c:pt>
                <c:pt idx="6691">
                  <c:v>3.5574047222222251</c:v>
                </c:pt>
                <c:pt idx="6692">
                  <c:v>3.5579677777777876</c:v>
                </c:pt>
                <c:pt idx="6693">
                  <c:v>3.5585308333333332</c:v>
                </c:pt>
                <c:pt idx="6694">
                  <c:v>3.5590938888888877</c:v>
                </c:pt>
                <c:pt idx="6695">
                  <c:v>3.5596569444444377</c:v>
                </c:pt>
                <c:pt idx="6696">
                  <c:v>3.5602200000000002</c:v>
                </c:pt>
                <c:pt idx="6697">
                  <c:v>3.5607830555555653</c:v>
                </c:pt>
                <c:pt idx="6698">
                  <c:v>3.5613461111111113</c:v>
                </c:pt>
                <c:pt idx="6699">
                  <c:v>3.5619091666666671</c:v>
                </c:pt>
                <c:pt idx="6700">
                  <c:v>3.562472222222222</c:v>
                </c:pt>
                <c:pt idx="6701">
                  <c:v>3.5630352777777881</c:v>
                </c:pt>
                <c:pt idx="6702">
                  <c:v>3.5635983333333332</c:v>
                </c:pt>
                <c:pt idx="6703">
                  <c:v>3.564161388888889</c:v>
                </c:pt>
                <c:pt idx="6704">
                  <c:v>3.5647244444444492</c:v>
                </c:pt>
                <c:pt idx="6705">
                  <c:v>3.5652874999999997</c:v>
                </c:pt>
                <c:pt idx="6706">
                  <c:v>3.5658505555555555</c:v>
                </c:pt>
                <c:pt idx="6707">
                  <c:v>3.5664136111111109</c:v>
                </c:pt>
                <c:pt idx="6708">
                  <c:v>3.5669766666666671</c:v>
                </c:pt>
                <c:pt idx="6709">
                  <c:v>3.5675397222222389</c:v>
                </c:pt>
                <c:pt idx="6710">
                  <c:v>3.5681027777777881</c:v>
                </c:pt>
                <c:pt idx="6711">
                  <c:v>3.5686658333333328</c:v>
                </c:pt>
                <c:pt idx="6712">
                  <c:v>3.5692288888888877</c:v>
                </c:pt>
                <c:pt idx="6713">
                  <c:v>3.5697919444444492</c:v>
                </c:pt>
                <c:pt idx="6714">
                  <c:v>3.5703549999999997</c:v>
                </c:pt>
                <c:pt idx="6715">
                  <c:v>3.5709180555555555</c:v>
                </c:pt>
                <c:pt idx="6716">
                  <c:v>3.5714811111111113</c:v>
                </c:pt>
                <c:pt idx="6717">
                  <c:v>3.5720441666666667</c:v>
                </c:pt>
                <c:pt idx="6718">
                  <c:v>3.5726072222222225</c:v>
                </c:pt>
                <c:pt idx="6719">
                  <c:v>3.5731702777777881</c:v>
                </c:pt>
                <c:pt idx="6720">
                  <c:v>3.5737333333333332</c:v>
                </c:pt>
                <c:pt idx="6721">
                  <c:v>3.5742963888888877</c:v>
                </c:pt>
                <c:pt idx="6722">
                  <c:v>3.5748594444444377</c:v>
                </c:pt>
                <c:pt idx="6723">
                  <c:v>3.5754224999999917</c:v>
                </c:pt>
                <c:pt idx="6724">
                  <c:v>3.5759855555555582</c:v>
                </c:pt>
                <c:pt idx="6725">
                  <c:v>3.5765486111111007</c:v>
                </c:pt>
                <c:pt idx="6726">
                  <c:v>3.5771116666666796</c:v>
                </c:pt>
                <c:pt idx="6727">
                  <c:v>3.5776747222222252</c:v>
                </c:pt>
                <c:pt idx="6728">
                  <c:v>3.5782377777777881</c:v>
                </c:pt>
                <c:pt idx="6729">
                  <c:v>3.5788008333333337</c:v>
                </c:pt>
                <c:pt idx="6730">
                  <c:v>3.5793638888888877</c:v>
                </c:pt>
                <c:pt idx="6731">
                  <c:v>3.5799269444444444</c:v>
                </c:pt>
                <c:pt idx="6732">
                  <c:v>3.5804899999999997</c:v>
                </c:pt>
                <c:pt idx="6733">
                  <c:v>3.5810530555555555</c:v>
                </c:pt>
                <c:pt idx="6734">
                  <c:v>3.5816161111111109</c:v>
                </c:pt>
                <c:pt idx="6735">
                  <c:v>3.5821791666666662</c:v>
                </c:pt>
                <c:pt idx="6736">
                  <c:v>3.5827422222222221</c:v>
                </c:pt>
                <c:pt idx="6737">
                  <c:v>3.5833052777777876</c:v>
                </c:pt>
                <c:pt idx="6738">
                  <c:v>3.5838683333333328</c:v>
                </c:pt>
                <c:pt idx="6739">
                  <c:v>3.5844313888888886</c:v>
                </c:pt>
                <c:pt idx="6740">
                  <c:v>3.5849944444444533</c:v>
                </c:pt>
                <c:pt idx="6741">
                  <c:v>3.5855575000000002</c:v>
                </c:pt>
                <c:pt idx="6742">
                  <c:v>3.5861205555555653</c:v>
                </c:pt>
                <c:pt idx="6743">
                  <c:v>3.5866836111111113</c:v>
                </c:pt>
                <c:pt idx="6744">
                  <c:v>3.5872466666666671</c:v>
                </c:pt>
                <c:pt idx="6745">
                  <c:v>3.5878097222222252</c:v>
                </c:pt>
                <c:pt idx="6746">
                  <c:v>3.5883727777777881</c:v>
                </c:pt>
                <c:pt idx="6747">
                  <c:v>3.5889358333333332</c:v>
                </c:pt>
                <c:pt idx="6748">
                  <c:v>3.5894988888888877</c:v>
                </c:pt>
                <c:pt idx="6749">
                  <c:v>3.5900619444444444</c:v>
                </c:pt>
                <c:pt idx="6750">
                  <c:v>3.5906249999999997</c:v>
                </c:pt>
                <c:pt idx="6751">
                  <c:v>3.5911880555555555</c:v>
                </c:pt>
                <c:pt idx="6752">
                  <c:v>3.5917511111111109</c:v>
                </c:pt>
                <c:pt idx="6753">
                  <c:v>3.5923141666666671</c:v>
                </c:pt>
                <c:pt idx="6754">
                  <c:v>3.5928772222222221</c:v>
                </c:pt>
                <c:pt idx="6755">
                  <c:v>3.5934402777777792</c:v>
                </c:pt>
                <c:pt idx="6756">
                  <c:v>3.5940033333333337</c:v>
                </c:pt>
                <c:pt idx="6757">
                  <c:v>3.5945663888888877</c:v>
                </c:pt>
                <c:pt idx="6758">
                  <c:v>3.5951294444444448</c:v>
                </c:pt>
                <c:pt idx="6759">
                  <c:v>3.5956924999999917</c:v>
                </c:pt>
                <c:pt idx="6760">
                  <c:v>3.596255555555556</c:v>
                </c:pt>
                <c:pt idx="6761">
                  <c:v>3.5968186111111007</c:v>
                </c:pt>
                <c:pt idx="6762">
                  <c:v>3.5973816666666796</c:v>
                </c:pt>
                <c:pt idx="6763">
                  <c:v>3.5979447222222252</c:v>
                </c:pt>
                <c:pt idx="6764">
                  <c:v>3.5985077777777881</c:v>
                </c:pt>
                <c:pt idx="6765">
                  <c:v>3.5990708333333337</c:v>
                </c:pt>
                <c:pt idx="6766">
                  <c:v>3.5996338888888877</c:v>
                </c:pt>
                <c:pt idx="6767">
                  <c:v>3.6001969444444533</c:v>
                </c:pt>
                <c:pt idx="6768">
                  <c:v>3.6007600000000002</c:v>
                </c:pt>
                <c:pt idx="6769">
                  <c:v>3.6013230555555653</c:v>
                </c:pt>
                <c:pt idx="6770">
                  <c:v>3.6018861111111118</c:v>
                </c:pt>
                <c:pt idx="6771">
                  <c:v>3.6024491666666667</c:v>
                </c:pt>
                <c:pt idx="6772">
                  <c:v>3.6030122222222252</c:v>
                </c:pt>
                <c:pt idx="6773">
                  <c:v>3.6035752777777881</c:v>
                </c:pt>
                <c:pt idx="6774">
                  <c:v>3.6041383333333332</c:v>
                </c:pt>
                <c:pt idx="6775">
                  <c:v>3.604701388888889</c:v>
                </c:pt>
                <c:pt idx="6776">
                  <c:v>3.6052644444444444</c:v>
                </c:pt>
                <c:pt idx="6777">
                  <c:v>3.6058274999999997</c:v>
                </c:pt>
                <c:pt idx="6778">
                  <c:v>3.6063905555555658</c:v>
                </c:pt>
                <c:pt idx="6779">
                  <c:v>3.6069536111111109</c:v>
                </c:pt>
                <c:pt idx="6780">
                  <c:v>3.6075166666666796</c:v>
                </c:pt>
                <c:pt idx="6781">
                  <c:v>3.6080797222222252</c:v>
                </c:pt>
                <c:pt idx="6782">
                  <c:v>3.6086427777777792</c:v>
                </c:pt>
                <c:pt idx="6783">
                  <c:v>3.6092058333333328</c:v>
                </c:pt>
                <c:pt idx="6784">
                  <c:v>3.6097688888888877</c:v>
                </c:pt>
                <c:pt idx="6785">
                  <c:v>3.6103319444444533</c:v>
                </c:pt>
                <c:pt idx="6786">
                  <c:v>3.6108949999999997</c:v>
                </c:pt>
                <c:pt idx="6787">
                  <c:v>3.6114580555555547</c:v>
                </c:pt>
                <c:pt idx="6788">
                  <c:v>3.6120211111111113</c:v>
                </c:pt>
                <c:pt idx="6789">
                  <c:v>3.6125841666666672</c:v>
                </c:pt>
                <c:pt idx="6790">
                  <c:v>3.6131472222222252</c:v>
                </c:pt>
                <c:pt idx="6791">
                  <c:v>3.6137102777777881</c:v>
                </c:pt>
                <c:pt idx="6792">
                  <c:v>3.6142733333333328</c:v>
                </c:pt>
                <c:pt idx="6793">
                  <c:v>3.6148363888888877</c:v>
                </c:pt>
                <c:pt idx="6794">
                  <c:v>3.6153994444444444</c:v>
                </c:pt>
                <c:pt idx="6795">
                  <c:v>3.6159624999999918</c:v>
                </c:pt>
                <c:pt idx="6796">
                  <c:v>3.6165255555555555</c:v>
                </c:pt>
                <c:pt idx="6797">
                  <c:v>3.6170886111111109</c:v>
                </c:pt>
                <c:pt idx="6798">
                  <c:v>3.6176516666666672</c:v>
                </c:pt>
                <c:pt idx="6799">
                  <c:v>3.6182147222222252</c:v>
                </c:pt>
                <c:pt idx="6800">
                  <c:v>3.6187777777777881</c:v>
                </c:pt>
                <c:pt idx="6801">
                  <c:v>3.6193408333333337</c:v>
                </c:pt>
                <c:pt idx="6802">
                  <c:v>3.6199038888888877</c:v>
                </c:pt>
                <c:pt idx="6803">
                  <c:v>3.6204669444444448</c:v>
                </c:pt>
                <c:pt idx="6804">
                  <c:v>3.6210300000000002</c:v>
                </c:pt>
                <c:pt idx="6805">
                  <c:v>3.6215930555555667</c:v>
                </c:pt>
                <c:pt idx="6806">
                  <c:v>3.6221561111111114</c:v>
                </c:pt>
                <c:pt idx="6807">
                  <c:v>3.6227191666666672</c:v>
                </c:pt>
                <c:pt idx="6808">
                  <c:v>3.6232822222222252</c:v>
                </c:pt>
                <c:pt idx="6809">
                  <c:v>3.6238452777777792</c:v>
                </c:pt>
                <c:pt idx="6810">
                  <c:v>3.6244083333333337</c:v>
                </c:pt>
                <c:pt idx="6811">
                  <c:v>3.624971388888889</c:v>
                </c:pt>
                <c:pt idx="6812">
                  <c:v>3.6255344444444533</c:v>
                </c:pt>
                <c:pt idx="6813">
                  <c:v>3.6260974999999998</c:v>
                </c:pt>
                <c:pt idx="6814">
                  <c:v>3.6266605555555551</c:v>
                </c:pt>
                <c:pt idx="6815">
                  <c:v>3.6272236111111202</c:v>
                </c:pt>
                <c:pt idx="6816">
                  <c:v>3.6277866666666787</c:v>
                </c:pt>
                <c:pt idx="6817">
                  <c:v>3.6283497222222252</c:v>
                </c:pt>
                <c:pt idx="6818">
                  <c:v>3.6289127777777885</c:v>
                </c:pt>
                <c:pt idx="6819">
                  <c:v>3.6294758333333328</c:v>
                </c:pt>
                <c:pt idx="6820">
                  <c:v>3.6300388888888877</c:v>
                </c:pt>
                <c:pt idx="6821">
                  <c:v>3.6306019444444444</c:v>
                </c:pt>
                <c:pt idx="6822">
                  <c:v>3.6311649999999998</c:v>
                </c:pt>
                <c:pt idx="6823">
                  <c:v>3.6317280555555556</c:v>
                </c:pt>
                <c:pt idx="6824">
                  <c:v>3.6322911111111109</c:v>
                </c:pt>
                <c:pt idx="6825">
                  <c:v>3.6328541666666667</c:v>
                </c:pt>
                <c:pt idx="6826">
                  <c:v>3.6334172222222252</c:v>
                </c:pt>
                <c:pt idx="6827">
                  <c:v>3.6339802777777885</c:v>
                </c:pt>
                <c:pt idx="6828">
                  <c:v>3.6345433333333328</c:v>
                </c:pt>
                <c:pt idx="6829">
                  <c:v>3.6351063888888877</c:v>
                </c:pt>
                <c:pt idx="6830">
                  <c:v>3.6356694444444377</c:v>
                </c:pt>
                <c:pt idx="6831">
                  <c:v>3.6362324999999927</c:v>
                </c:pt>
                <c:pt idx="6832">
                  <c:v>3.6367955555555582</c:v>
                </c:pt>
                <c:pt idx="6833">
                  <c:v>3.6373586111111114</c:v>
                </c:pt>
                <c:pt idx="6834">
                  <c:v>3.6379216666666796</c:v>
                </c:pt>
                <c:pt idx="6835">
                  <c:v>3.6384847222222252</c:v>
                </c:pt>
                <c:pt idx="6836">
                  <c:v>3.6390477777777792</c:v>
                </c:pt>
                <c:pt idx="6837">
                  <c:v>3.6396108333333337</c:v>
                </c:pt>
                <c:pt idx="6838">
                  <c:v>3.640173888888889</c:v>
                </c:pt>
                <c:pt idx="6839">
                  <c:v>3.6407369444444537</c:v>
                </c:pt>
                <c:pt idx="6840">
                  <c:v>3.6413000000000002</c:v>
                </c:pt>
                <c:pt idx="6841">
                  <c:v>3.6418630555555556</c:v>
                </c:pt>
                <c:pt idx="6842">
                  <c:v>3.6424261111111114</c:v>
                </c:pt>
                <c:pt idx="6843">
                  <c:v>3.6429891666666672</c:v>
                </c:pt>
                <c:pt idx="6844">
                  <c:v>3.6435522222222252</c:v>
                </c:pt>
                <c:pt idx="6845">
                  <c:v>3.6441152777777894</c:v>
                </c:pt>
                <c:pt idx="6846">
                  <c:v>3.6446783333333328</c:v>
                </c:pt>
                <c:pt idx="6847">
                  <c:v>3.6452413888888877</c:v>
                </c:pt>
                <c:pt idx="6848">
                  <c:v>3.6458044444444448</c:v>
                </c:pt>
                <c:pt idx="6849">
                  <c:v>3.6463675000000002</c:v>
                </c:pt>
                <c:pt idx="6850">
                  <c:v>3.6469305555555667</c:v>
                </c:pt>
                <c:pt idx="6851">
                  <c:v>3.6474936111111202</c:v>
                </c:pt>
                <c:pt idx="6852">
                  <c:v>3.6480566666666672</c:v>
                </c:pt>
                <c:pt idx="6853">
                  <c:v>3.6486197222222252</c:v>
                </c:pt>
                <c:pt idx="6854">
                  <c:v>3.6491827777777894</c:v>
                </c:pt>
                <c:pt idx="6855">
                  <c:v>3.6497458333333328</c:v>
                </c:pt>
                <c:pt idx="6856">
                  <c:v>3.6503088888888877</c:v>
                </c:pt>
                <c:pt idx="6857">
                  <c:v>3.6508719444444444</c:v>
                </c:pt>
                <c:pt idx="6858">
                  <c:v>3.6514349999999998</c:v>
                </c:pt>
                <c:pt idx="6859">
                  <c:v>3.6519980555555551</c:v>
                </c:pt>
                <c:pt idx="6860">
                  <c:v>3.6525611111111109</c:v>
                </c:pt>
                <c:pt idx="6861">
                  <c:v>3.6531241666666787</c:v>
                </c:pt>
                <c:pt idx="6862">
                  <c:v>3.6536872222222252</c:v>
                </c:pt>
                <c:pt idx="6863">
                  <c:v>3.6542502777777792</c:v>
                </c:pt>
                <c:pt idx="6864">
                  <c:v>3.6548133333333328</c:v>
                </c:pt>
                <c:pt idx="6865">
                  <c:v>3.6553763888888877</c:v>
                </c:pt>
                <c:pt idx="6866">
                  <c:v>3.6559394444444444</c:v>
                </c:pt>
                <c:pt idx="6867">
                  <c:v>3.6565024999999967</c:v>
                </c:pt>
                <c:pt idx="6868">
                  <c:v>3.6570655555555556</c:v>
                </c:pt>
                <c:pt idx="6869">
                  <c:v>3.6576286111111109</c:v>
                </c:pt>
                <c:pt idx="6870">
                  <c:v>3.6581916666666796</c:v>
                </c:pt>
                <c:pt idx="6871">
                  <c:v>3.6587547222222252</c:v>
                </c:pt>
                <c:pt idx="6872">
                  <c:v>3.6593177777777894</c:v>
                </c:pt>
                <c:pt idx="6873">
                  <c:v>3.6598808333333328</c:v>
                </c:pt>
                <c:pt idx="6874">
                  <c:v>3.6604438888888877</c:v>
                </c:pt>
                <c:pt idx="6875">
                  <c:v>3.6610069444444444</c:v>
                </c:pt>
                <c:pt idx="6876">
                  <c:v>3.6615699999999998</c:v>
                </c:pt>
                <c:pt idx="6877">
                  <c:v>3.6621330555555662</c:v>
                </c:pt>
                <c:pt idx="6878">
                  <c:v>3.6626961111111114</c:v>
                </c:pt>
                <c:pt idx="6879">
                  <c:v>3.6632591666666672</c:v>
                </c:pt>
                <c:pt idx="6880">
                  <c:v>3.6638222222222252</c:v>
                </c:pt>
                <c:pt idx="6881">
                  <c:v>3.6643852777777894</c:v>
                </c:pt>
                <c:pt idx="6882">
                  <c:v>3.6649483333333337</c:v>
                </c:pt>
                <c:pt idx="6883">
                  <c:v>3.6655113888888891</c:v>
                </c:pt>
                <c:pt idx="6884">
                  <c:v>3.6660744444444444</c:v>
                </c:pt>
                <c:pt idx="6885">
                  <c:v>3.6666375000000002</c:v>
                </c:pt>
                <c:pt idx="6886">
                  <c:v>3.6672005555555662</c:v>
                </c:pt>
                <c:pt idx="6887">
                  <c:v>3.6677636111111207</c:v>
                </c:pt>
                <c:pt idx="6888">
                  <c:v>3.6683266666666796</c:v>
                </c:pt>
                <c:pt idx="6889">
                  <c:v>3.6688897222222252</c:v>
                </c:pt>
                <c:pt idx="6890">
                  <c:v>3.6694527777777792</c:v>
                </c:pt>
                <c:pt idx="6891">
                  <c:v>3.6700158333333333</c:v>
                </c:pt>
                <c:pt idx="6892">
                  <c:v>3.6705788888888877</c:v>
                </c:pt>
                <c:pt idx="6893">
                  <c:v>3.6711419444444449</c:v>
                </c:pt>
                <c:pt idx="6894">
                  <c:v>3.6717050000000007</c:v>
                </c:pt>
                <c:pt idx="6895">
                  <c:v>3.672268055555556</c:v>
                </c:pt>
                <c:pt idx="6896">
                  <c:v>3.6728311111111109</c:v>
                </c:pt>
                <c:pt idx="6897">
                  <c:v>3.6733941666666796</c:v>
                </c:pt>
                <c:pt idx="6898">
                  <c:v>3.6739572222222252</c:v>
                </c:pt>
                <c:pt idx="6899">
                  <c:v>3.674520277777789</c:v>
                </c:pt>
                <c:pt idx="6900">
                  <c:v>3.6750833333333333</c:v>
                </c:pt>
                <c:pt idx="6901">
                  <c:v>3.675646388888878</c:v>
                </c:pt>
                <c:pt idx="6902">
                  <c:v>3.6762094444444378</c:v>
                </c:pt>
                <c:pt idx="6903">
                  <c:v>3.6767724999999967</c:v>
                </c:pt>
                <c:pt idx="6904">
                  <c:v>3.6773355555555658</c:v>
                </c:pt>
                <c:pt idx="6905">
                  <c:v>3.6778986111111109</c:v>
                </c:pt>
                <c:pt idx="6906">
                  <c:v>3.6784616666666672</c:v>
                </c:pt>
                <c:pt idx="6907">
                  <c:v>3.6790247222222252</c:v>
                </c:pt>
                <c:pt idx="6908">
                  <c:v>3.679587777777789</c:v>
                </c:pt>
                <c:pt idx="6909">
                  <c:v>3.6801508333333341</c:v>
                </c:pt>
                <c:pt idx="6910">
                  <c:v>3.6807138888888891</c:v>
                </c:pt>
                <c:pt idx="6911">
                  <c:v>3.6812769444444444</c:v>
                </c:pt>
                <c:pt idx="6912">
                  <c:v>3.6818399999999998</c:v>
                </c:pt>
                <c:pt idx="6913">
                  <c:v>3.6824030555555556</c:v>
                </c:pt>
                <c:pt idx="6914">
                  <c:v>3.6829661111111114</c:v>
                </c:pt>
                <c:pt idx="6915">
                  <c:v>3.6835291666666796</c:v>
                </c:pt>
                <c:pt idx="6916">
                  <c:v>3.6840922222222252</c:v>
                </c:pt>
                <c:pt idx="6917">
                  <c:v>3.6846552777777792</c:v>
                </c:pt>
                <c:pt idx="6918">
                  <c:v>3.6852183333333333</c:v>
                </c:pt>
                <c:pt idx="6919">
                  <c:v>3.6857813888888891</c:v>
                </c:pt>
                <c:pt idx="6920">
                  <c:v>3.6863444444444444</c:v>
                </c:pt>
                <c:pt idx="6921">
                  <c:v>3.6869074999999998</c:v>
                </c:pt>
                <c:pt idx="6922">
                  <c:v>3.6874705555555662</c:v>
                </c:pt>
                <c:pt idx="6923">
                  <c:v>3.6880336111111203</c:v>
                </c:pt>
                <c:pt idx="6924">
                  <c:v>3.6885966666666796</c:v>
                </c:pt>
                <c:pt idx="6925">
                  <c:v>3.6891597222222252</c:v>
                </c:pt>
                <c:pt idx="6926">
                  <c:v>3.6897227777777895</c:v>
                </c:pt>
                <c:pt idx="6927">
                  <c:v>3.6902858333333337</c:v>
                </c:pt>
                <c:pt idx="6928">
                  <c:v>3.690848888888878</c:v>
                </c:pt>
                <c:pt idx="6929">
                  <c:v>3.6914119444444449</c:v>
                </c:pt>
                <c:pt idx="6930">
                  <c:v>3.6919749999999998</c:v>
                </c:pt>
                <c:pt idx="6931">
                  <c:v>3.6925380555555556</c:v>
                </c:pt>
                <c:pt idx="6932">
                  <c:v>3.6931011111111207</c:v>
                </c:pt>
                <c:pt idx="6933">
                  <c:v>3.6936641666666672</c:v>
                </c:pt>
                <c:pt idx="6934">
                  <c:v>3.6942272222222252</c:v>
                </c:pt>
                <c:pt idx="6935">
                  <c:v>3.6947902777777895</c:v>
                </c:pt>
                <c:pt idx="6936">
                  <c:v>3.6953533333333333</c:v>
                </c:pt>
                <c:pt idx="6937">
                  <c:v>3.6959163888888877</c:v>
                </c:pt>
                <c:pt idx="6938">
                  <c:v>3.6964794444444427</c:v>
                </c:pt>
                <c:pt idx="6939">
                  <c:v>3.6970424999999967</c:v>
                </c:pt>
                <c:pt idx="6940">
                  <c:v>3.6976055555555556</c:v>
                </c:pt>
                <c:pt idx="6941">
                  <c:v>3.6981686111111109</c:v>
                </c:pt>
                <c:pt idx="6942">
                  <c:v>3.6987316666666796</c:v>
                </c:pt>
                <c:pt idx="6943">
                  <c:v>3.6992947222222252</c:v>
                </c:pt>
                <c:pt idx="6944">
                  <c:v>3.6998577777777792</c:v>
                </c:pt>
                <c:pt idx="6945">
                  <c:v>3.7004208333333342</c:v>
                </c:pt>
                <c:pt idx="6946">
                  <c:v>3.7009838888888886</c:v>
                </c:pt>
                <c:pt idx="6947">
                  <c:v>3.7015469444444444</c:v>
                </c:pt>
                <c:pt idx="6948">
                  <c:v>3.7021099999999998</c:v>
                </c:pt>
                <c:pt idx="6949">
                  <c:v>3.7026730555555556</c:v>
                </c:pt>
                <c:pt idx="6950">
                  <c:v>3.7032361111111203</c:v>
                </c:pt>
                <c:pt idx="6951">
                  <c:v>3.7037991666666787</c:v>
                </c:pt>
                <c:pt idx="6952">
                  <c:v>3.7043622222222252</c:v>
                </c:pt>
                <c:pt idx="6953">
                  <c:v>3.704925277777789</c:v>
                </c:pt>
                <c:pt idx="6954">
                  <c:v>3.7054883333333333</c:v>
                </c:pt>
                <c:pt idx="6955">
                  <c:v>3.7060513888888877</c:v>
                </c:pt>
                <c:pt idx="6956">
                  <c:v>3.7066144444444444</c:v>
                </c:pt>
                <c:pt idx="6957">
                  <c:v>3.7071775000000158</c:v>
                </c:pt>
                <c:pt idx="6958">
                  <c:v>3.7077405555555663</c:v>
                </c:pt>
                <c:pt idx="6959">
                  <c:v>3.7083036111111207</c:v>
                </c:pt>
                <c:pt idx="6960">
                  <c:v>3.7088666666666672</c:v>
                </c:pt>
                <c:pt idx="6961">
                  <c:v>3.7094297222222252</c:v>
                </c:pt>
                <c:pt idx="6962">
                  <c:v>3.7099927777777895</c:v>
                </c:pt>
                <c:pt idx="6963">
                  <c:v>3.7105558333333333</c:v>
                </c:pt>
                <c:pt idx="6964">
                  <c:v>3.7111188888888877</c:v>
                </c:pt>
                <c:pt idx="6965">
                  <c:v>3.7116819444444444</c:v>
                </c:pt>
                <c:pt idx="6966">
                  <c:v>3.7122449999999967</c:v>
                </c:pt>
                <c:pt idx="6967">
                  <c:v>3.7128080555555547</c:v>
                </c:pt>
                <c:pt idx="6968">
                  <c:v>3.7133711111111203</c:v>
                </c:pt>
                <c:pt idx="6969">
                  <c:v>3.7139341666666796</c:v>
                </c:pt>
                <c:pt idx="6970">
                  <c:v>3.7144972222222252</c:v>
                </c:pt>
                <c:pt idx="6971">
                  <c:v>3.7150602777777801</c:v>
                </c:pt>
                <c:pt idx="6972">
                  <c:v>3.7156233333333337</c:v>
                </c:pt>
                <c:pt idx="6973">
                  <c:v>3.7161863888888877</c:v>
                </c:pt>
                <c:pt idx="6974">
                  <c:v>3.7167494444444427</c:v>
                </c:pt>
                <c:pt idx="6975">
                  <c:v>3.7173125000000002</c:v>
                </c:pt>
                <c:pt idx="6976">
                  <c:v>3.7178755555555592</c:v>
                </c:pt>
                <c:pt idx="6977">
                  <c:v>3.7184386111111114</c:v>
                </c:pt>
                <c:pt idx="6978">
                  <c:v>3.7190016666666672</c:v>
                </c:pt>
                <c:pt idx="6979">
                  <c:v>3.7195647222222252</c:v>
                </c:pt>
                <c:pt idx="6980">
                  <c:v>3.7201277777777988</c:v>
                </c:pt>
                <c:pt idx="6981">
                  <c:v>3.7206908333333342</c:v>
                </c:pt>
                <c:pt idx="6982">
                  <c:v>3.7212538888888878</c:v>
                </c:pt>
                <c:pt idx="6983">
                  <c:v>3.721816944444444</c:v>
                </c:pt>
                <c:pt idx="6984">
                  <c:v>3.7223799999999998</c:v>
                </c:pt>
                <c:pt idx="6985">
                  <c:v>3.7229430555555552</c:v>
                </c:pt>
                <c:pt idx="6986">
                  <c:v>3.7235061111111207</c:v>
                </c:pt>
                <c:pt idx="6987">
                  <c:v>3.7240691666666672</c:v>
                </c:pt>
                <c:pt idx="6988">
                  <c:v>3.7246322222222252</c:v>
                </c:pt>
                <c:pt idx="6989">
                  <c:v>3.7251952777777895</c:v>
                </c:pt>
                <c:pt idx="6990">
                  <c:v>3.7257583333333333</c:v>
                </c:pt>
                <c:pt idx="6991">
                  <c:v>3.7263213888888891</c:v>
                </c:pt>
                <c:pt idx="6992">
                  <c:v>3.7268844444444444</c:v>
                </c:pt>
                <c:pt idx="6993">
                  <c:v>3.7274474999999998</c:v>
                </c:pt>
                <c:pt idx="6994">
                  <c:v>3.7280105555555663</c:v>
                </c:pt>
                <c:pt idx="6995">
                  <c:v>3.7285736111111203</c:v>
                </c:pt>
                <c:pt idx="6996">
                  <c:v>3.7291366666666801</c:v>
                </c:pt>
                <c:pt idx="6997">
                  <c:v>3.7296997222222252</c:v>
                </c:pt>
                <c:pt idx="6998">
                  <c:v>3.7302627777777801</c:v>
                </c:pt>
                <c:pt idx="6999">
                  <c:v>3.7308258333333333</c:v>
                </c:pt>
                <c:pt idx="7000">
                  <c:v>3.7313888888888878</c:v>
                </c:pt>
                <c:pt idx="7001">
                  <c:v>3.7319519444444449</c:v>
                </c:pt>
                <c:pt idx="7002">
                  <c:v>3.7325149999999998</c:v>
                </c:pt>
                <c:pt idx="7003">
                  <c:v>3.7330780555555556</c:v>
                </c:pt>
                <c:pt idx="7004">
                  <c:v>3.7336411111111114</c:v>
                </c:pt>
                <c:pt idx="7005">
                  <c:v>3.7342041666666672</c:v>
                </c:pt>
                <c:pt idx="7006">
                  <c:v>3.7347672222222252</c:v>
                </c:pt>
                <c:pt idx="7007">
                  <c:v>3.7353302777777895</c:v>
                </c:pt>
                <c:pt idx="7008">
                  <c:v>3.7358933333333333</c:v>
                </c:pt>
                <c:pt idx="7009">
                  <c:v>3.736456388888878</c:v>
                </c:pt>
                <c:pt idx="7010">
                  <c:v>3.7370194444444444</c:v>
                </c:pt>
                <c:pt idx="7011">
                  <c:v>3.7375825000000011</c:v>
                </c:pt>
                <c:pt idx="7012">
                  <c:v>3.7381455555555556</c:v>
                </c:pt>
                <c:pt idx="7013">
                  <c:v>3.738708611111111</c:v>
                </c:pt>
                <c:pt idx="7014">
                  <c:v>3.7392716666666672</c:v>
                </c:pt>
                <c:pt idx="7015">
                  <c:v>3.7398347222222252</c:v>
                </c:pt>
                <c:pt idx="7016">
                  <c:v>3.7403977777778001</c:v>
                </c:pt>
                <c:pt idx="7017">
                  <c:v>3.7409608333333342</c:v>
                </c:pt>
                <c:pt idx="7018">
                  <c:v>3.7415238888888891</c:v>
                </c:pt>
                <c:pt idx="7019">
                  <c:v>3.7420869444444449</c:v>
                </c:pt>
                <c:pt idx="7020">
                  <c:v>3.7426500000000003</c:v>
                </c:pt>
                <c:pt idx="7021">
                  <c:v>3.7432130555555663</c:v>
                </c:pt>
                <c:pt idx="7022">
                  <c:v>3.7437761111111203</c:v>
                </c:pt>
                <c:pt idx="7023">
                  <c:v>3.7443391666666797</c:v>
                </c:pt>
                <c:pt idx="7024">
                  <c:v>3.7449022222222252</c:v>
                </c:pt>
                <c:pt idx="7025">
                  <c:v>3.7454652777777802</c:v>
                </c:pt>
                <c:pt idx="7026">
                  <c:v>3.7460283333333333</c:v>
                </c:pt>
                <c:pt idx="7027">
                  <c:v>3.7465913888888891</c:v>
                </c:pt>
                <c:pt idx="7028">
                  <c:v>3.7471544444444547</c:v>
                </c:pt>
                <c:pt idx="7029">
                  <c:v>3.7477175000000149</c:v>
                </c:pt>
                <c:pt idx="7030">
                  <c:v>3.7482805555555658</c:v>
                </c:pt>
                <c:pt idx="7031">
                  <c:v>3.748843611111111</c:v>
                </c:pt>
                <c:pt idx="7032">
                  <c:v>3.7494066666666672</c:v>
                </c:pt>
                <c:pt idx="7033">
                  <c:v>3.7499697222222252</c:v>
                </c:pt>
                <c:pt idx="7034">
                  <c:v>3.7505327777777895</c:v>
                </c:pt>
                <c:pt idx="7035">
                  <c:v>3.7510958333333333</c:v>
                </c:pt>
                <c:pt idx="7036">
                  <c:v>3.751658888888878</c:v>
                </c:pt>
                <c:pt idx="7037">
                  <c:v>3.7522219444444445</c:v>
                </c:pt>
                <c:pt idx="7038">
                  <c:v>3.7527849999999998</c:v>
                </c:pt>
                <c:pt idx="7039">
                  <c:v>3.7533480555555556</c:v>
                </c:pt>
                <c:pt idx="7040">
                  <c:v>3.7539111111111203</c:v>
                </c:pt>
                <c:pt idx="7041">
                  <c:v>3.7544741666666672</c:v>
                </c:pt>
                <c:pt idx="7042">
                  <c:v>3.7550372222222252</c:v>
                </c:pt>
                <c:pt idx="7043">
                  <c:v>3.7556002777777802</c:v>
                </c:pt>
                <c:pt idx="7044">
                  <c:v>3.7561633333333333</c:v>
                </c:pt>
                <c:pt idx="7045">
                  <c:v>3.7567263888888887</c:v>
                </c:pt>
                <c:pt idx="7046">
                  <c:v>3.7572894444444445</c:v>
                </c:pt>
                <c:pt idx="7047">
                  <c:v>3.7578525000000003</c:v>
                </c:pt>
                <c:pt idx="7048">
                  <c:v>3.7584155555555592</c:v>
                </c:pt>
                <c:pt idx="7049">
                  <c:v>3.7589786111111114</c:v>
                </c:pt>
                <c:pt idx="7050">
                  <c:v>3.7595416666666672</c:v>
                </c:pt>
                <c:pt idx="7051">
                  <c:v>3.7601047222222399</c:v>
                </c:pt>
                <c:pt idx="7052">
                  <c:v>3.7606677777777895</c:v>
                </c:pt>
                <c:pt idx="7053">
                  <c:v>3.7612308333333342</c:v>
                </c:pt>
                <c:pt idx="7054">
                  <c:v>3.7617938888888891</c:v>
                </c:pt>
                <c:pt idx="7055">
                  <c:v>3.7623569444444445</c:v>
                </c:pt>
                <c:pt idx="7056">
                  <c:v>3.7629200000000012</c:v>
                </c:pt>
                <c:pt idx="7057">
                  <c:v>3.7634830555555663</c:v>
                </c:pt>
                <c:pt idx="7058">
                  <c:v>3.7640461111111114</c:v>
                </c:pt>
                <c:pt idx="7059">
                  <c:v>3.7646091666666672</c:v>
                </c:pt>
                <c:pt idx="7060">
                  <c:v>3.7651722222222292</c:v>
                </c:pt>
                <c:pt idx="7061">
                  <c:v>3.7657352777777895</c:v>
                </c:pt>
                <c:pt idx="7062">
                  <c:v>3.7662983333333337</c:v>
                </c:pt>
                <c:pt idx="7063">
                  <c:v>3.7668613888888887</c:v>
                </c:pt>
                <c:pt idx="7064">
                  <c:v>3.7674244444444556</c:v>
                </c:pt>
                <c:pt idx="7065">
                  <c:v>3.7679875000000149</c:v>
                </c:pt>
                <c:pt idx="7066">
                  <c:v>3.7685505555555663</c:v>
                </c:pt>
                <c:pt idx="7067">
                  <c:v>3.7691136111111203</c:v>
                </c:pt>
                <c:pt idx="7068">
                  <c:v>3.7696766666666672</c:v>
                </c:pt>
                <c:pt idx="7069">
                  <c:v>3.7702397222222306</c:v>
                </c:pt>
                <c:pt idx="7070">
                  <c:v>3.7708027777777802</c:v>
                </c:pt>
                <c:pt idx="7071">
                  <c:v>3.7713658333333333</c:v>
                </c:pt>
                <c:pt idx="7072">
                  <c:v>3.7719288888888887</c:v>
                </c:pt>
                <c:pt idx="7073">
                  <c:v>3.7724919444444445</c:v>
                </c:pt>
                <c:pt idx="7074">
                  <c:v>3.7730549999999998</c:v>
                </c:pt>
                <c:pt idx="7075">
                  <c:v>3.7736180555555552</c:v>
                </c:pt>
                <c:pt idx="7076">
                  <c:v>3.7741811111111208</c:v>
                </c:pt>
                <c:pt idx="7077">
                  <c:v>3.7747441666666672</c:v>
                </c:pt>
                <c:pt idx="7078">
                  <c:v>3.775307222222231</c:v>
                </c:pt>
                <c:pt idx="7079">
                  <c:v>3.7758702777777802</c:v>
                </c:pt>
                <c:pt idx="7080">
                  <c:v>3.7764333333333333</c:v>
                </c:pt>
                <c:pt idx="7081">
                  <c:v>3.7769963888888887</c:v>
                </c:pt>
                <c:pt idx="7082">
                  <c:v>3.7775594444444445</c:v>
                </c:pt>
                <c:pt idx="7083">
                  <c:v>3.7781225000000012</c:v>
                </c:pt>
                <c:pt idx="7084">
                  <c:v>3.7786855555555556</c:v>
                </c:pt>
                <c:pt idx="7085">
                  <c:v>3.7792486111111017</c:v>
                </c:pt>
                <c:pt idx="7086">
                  <c:v>3.7798116666666672</c:v>
                </c:pt>
                <c:pt idx="7087">
                  <c:v>3.7803747222222399</c:v>
                </c:pt>
                <c:pt idx="7088">
                  <c:v>3.7809377777778002</c:v>
                </c:pt>
                <c:pt idx="7089">
                  <c:v>3.7815008333333342</c:v>
                </c:pt>
                <c:pt idx="7090">
                  <c:v>3.7820638888888887</c:v>
                </c:pt>
                <c:pt idx="7091">
                  <c:v>3.7826269444444445</c:v>
                </c:pt>
                <c:pt idx="7092">
                  <c:v>3.7831900000000149</c:v>
                </c:pt>
                <c:pt idx="7093">
                  <c:v>3.7837530555555672</c:v>
                </c:pt>
                <c:pt idx="7094">
                  <c:v>3.7843161111111212</c:v>
                </c:pt>
                <c:pt idx="7095">
                  <c:v>3.7848791666666672</c:v>
                </c:pt>
                <c:pt idx="7096">
                  <c:v>3.7854422222222226</c:v>
                </c:pt>
                <c:pt idx="7097">
                  <c:v>3.7860052777777802</c:v>
                </c:pt>
                <c:pt idx="7098">
                  <c:v>3.7865683333333338</c:v>
                </c:pt>
                <c:pt idx="7099">
                  <c:v>3.7871313888889087</c:v>
                </c:pt>
                <c:pt idx="7100">
                  <c:v>3.7876944444444556</c:v>
                </c:pt>
                <c:pt idx="7101">
                  <c:v>3.7882575000000012</c:v>
                </c:pt>
                <c:pt idx="7102">
                  <c:v>3.7888205555555663</c:v>
                </c:pt>
                <c:pt idx="7103">
                  <c:v>3.7893836111111212</c:v>
                </c:pt>
                <c:pt idx="7104">
                  <c:v>3.7899466666666672</c:v>
                </c:pt>
                <c:pt idx="7105">
                  <c:v>3.7905097222222301</c:v>
                </c:pt>
                <c:pt idx="7106">
                  <c:v>3.7910727777777802</c:v>
                </c:pt>
                <c:pt idx="7107">
                  <c:v>3.7916358333333333</c:v>
                </c:pt>
                <c:pt idx="7108">
                  <c:v>3.7921988888888887</c:v>
                </c:pt>
                <c:pt idx="7109">
                  <c:v>3.7927619444444449</c:v>
                </c:pt>
                <c:pt idx="7110">
                  <c:v>3.7933250000000012</c:v>
                </c:pt>
                <c:pt idx="7111">
                  <c:v>3.7938880555555556</c:v>
                </c:pt>
                <c:pt idx="7112">
                  <c:v>3.794451111111111</c:v>
                </c:pt>
                <c:pt idx="7113">
                  <c:v>3.7950141666666672</c:v>
                </c:pt>
                <c:pt idx="7114">
                  <c:v>3.795577222222231</c:v>
                </c:pt>
                <c:pt idx="7115">
                  <c:v>3.7961402777777802</c:v>
                </c:pt>
                <c:pt idx="7116">
                  <c:v>3.7967033333333333</c:v>
                </c:pt>
                <c:pt idx="7117">
                  <c:v>3.7972663888888887</c:v>
                </c:pt>
                <c:pt idx="7118">
                  <c:v>3.797829444444444</c:v>
                </c:pt>
                <c:pt idx="7119">
                  <c:v>3.7983925000000012</c:v>
                </c:pt>
                <c:pt idx="7120">
                  <c:v>3.7989555555555556</c:v>
                </c:pt>
                <c:pt idx="7121">
                  <c:v>3.799518611111111</c:v>
                </c:pt>
                <c:pt idx="7122">
                  <c:v>3.8000816666666672</c:v>
                </c:pt>
                <c:pt idx="7123">
                  <c:v>3.8006447222222217</c:v>
                </c:pt>
                <c:pt idx="7124">
                  <c:v>3.8012077777777802</c:v>
                </c:pt>
                <c:pt idx="7125">
                  <c:v>3.8017708333333333</c:v>
                </c:pt>
                <c:pt idx="7126">
                  <c:v>3.8023338888888887</c:v>
                </c:pt>
                <c:pt idx="7127">
                  <c:v>3.8028969444444427</c:v>
                </c:pt>
                <c:pt idx="7128">
                  <c:v>3.8034600000000003</c:v>
                </c:pt>
                <c:pt idx="7129">
                  <c:v>3.8040230555555556</c:v>
                </c:pt>
                <c:pt idx="7130">
                  <c:v>3.804586111111111</c:v>
                </c:pt>
                <c:pt idx="7131">
                  <c:v>3.8051491666666664</c:v>
                </c:pt>
                <c:pt idx="7132">
                  <c:v>3.8057122222222226</c:v>
                </c:pt>
                <c:pt idx="7133">
                  <c:v>3.806275277777778</c:v>
                </c:pt>
                <c:pt idx="7134">
                  <c:v>3.8068383333333196</c:v>
                </c:pt>
                <c:pt idx="7135">
                  <c:v>3.8074013888888887</c:v>
                </c:pt>
                <c:pt idx="7136">
                  <c:v>3.807964444444444</c:v>
                </c:pt>
                <c:pt idx="7137">
                  <c:v>3.8085275000000012</c:v>
                </c:pt>
                <c:pt idx="7138">
                  <c:v>3.8090905555555556</c:v>
                </c:pt>
                <c:pt idx="7139">
                  <c:v>3.8096536111111026</c:v>
                </c:pt>
                <c:pt idx="7140">
                  <c:v>3.8102166666666673</c:v>
                </c:pt>
                <c:pt idx="7141">
                  <c:v>3.8107797222222226</c:v>
                </c:pt>
                <c:pt idx="7142">
                  <c:v>3.811342777777778</c:v>
                </c:pt>
                <c:pt idx="7143">
                  <c:v>3.8119058333333196</c:v>
                </c:pt>
                <c:pt idx="7144">
                  <c:v>3.8124688888888718</c:v>
                </c:pt>
                <c:pt idx="7145">
                  <c:v>3.8130319444444449</c:v>
                </c:pt>
                <c:pt idx="7146">
                  <c:v>3.8135949999999994</c:v>
                </c:pt>
                <c:pt idx="7147">
                  <c:v>3.8141580555555548</c:v>
                </c:pt>
                <c:pt idx="7148">
                  <c:v>3.814721111111111</c:v>
                </c:pt>
                <c:pt idx="7149">
                  <c:v>3.8152841666666664</c:v>
                </c:pt>
                <c:pt idx="7150">
                  <c:v>3.8158472222222177</c:v>
                </c:pt>
                <c:pt idx="7151">
                  <c:v>3.8164102777777771</c:v>
                </c:pt>
                <c:pt idx="7152">
                  <c:v>3.8169733333333196</c:v>
                </c:pt>
                <c:pt idx="7153">
                  <c:v>3.8175363888888887</c:v>
                </c:pt>
                <c:pt idx="7154">
                  <c:v>3.8180994444444427</c:v>
                </c:pt>
                <c:pt idx="7155">
                  <c:v>3.8186624999999839</c:v>
                </c:pt>
                <c:pt idx="7156">
                  <c:v>3.8192255555555557</c:v>
                </c:pt>
                <c:pt idx="7157">
                  <c:v>3.8197886111111017</c:v>
                </c:pt>
                <c:pt idx="7158">
                  <c:v>3.8203516666666681</c:v>
                </c:pt>
                <c:pt idx="7159">
                  <c:v>3.8209147222222311</c:v>
                </c:pt>
                <c:pt idx="7160">
                  <c:v>3.8214777777777802</c:v>
                </c:pt>
                <c:pt idx="7161">
                  <c:v>3.8220408333333196</c:v>
                </c:pt>
                <c:pt idx="7162">
                  <c:v>3.8226038888888785</c:v>
                </c:pt>
                <c:pt idx="7163">
                  <c:v>3.823166944444444</c:v>
                </c:pt>
                <c:pt idx="7164">
                  <c:v>3.8237300000000012</c:v>
                </c:pt>
                <c:pt idx="7165">
                  <c:v>3.8242930555555592</c:v>
                </c:pt>
                <c:pt idx="7166">
                  <c:v>3.8248561111111017</c:v>
                </c:pt>
                <c:pt idx="7167">
                  <c:v>3.8254191666666664</c:v>
                </c:pt>
                <c:pt idx="7168">
                  <c:v>3.8259822222222217</c:v>
                </c:pt>
                <c:pt idx="7169">
                  <c:v>3.826545277777778</c:v>
                </c:pt>
                <c:pt idx="7170">
                  <c:v>3.8271083333333333</c:v>
                </c:pt>
                <c:pt idx="7171">
                  <c:v>3.8276713888888887</c:v>
                </c:pt>
                <c:pt idx="7172">
                  <c:v>3.8282344444444449</c:v>
                </c:pt>
                <c:pt idx="7173">
                  <c:v>3.8287975000000012</c:v>
                </c:pt>
                <c:pt idx="7174">
                  <c:v>3.8293605555555592</c:v>
                </c:pt>
                <c:pt idx="7175">
                  <c:v>3.829923611111111</c:v>
                </c:pt>
                <c:pt idx="7176">
                  <c:v>3.8304866666666673</c:v>
                </c:pt>
                <c:pt idx="7177">
                  <c:v>3.8310497222222177</c:v>
                </c:pt>
                <c:pt idx="7178">
                  <c:v>3.831612777777778</c:v>
                </c:pt>
                <c:pt idx="7179">
                  <c:v>3.8321758333333196</c:v>
                </c:pt>
                <c:pt idx="7180">
                  <c:v>3.8327388888888794</c:v>
                </c:pt>
                <c:pt idx="7181">
                  <c:v>3.8333019444444449</c:v>
                </c:pt>
                <c:pt idx="7182">
                  <c:v>3.8338649999999967</c:v>
                </c:pt>
                <c:pt idx="7183">
                  <c:v>3.8344280555555557</c:v>
                </c:pt>
                <c:pt idx="7184">
                  <c:v>3.834991111111111</c:v>
                </c:pt>
                <c:pt idx="7185">
                  <c:v>3.8355541666666673</c:v>
                </c:pt>
                <c:pt idx="7186">
                  <c:v>3.8361172222222226</c:v>
                </c:pt>
                <c:pt idx="7187">
                  <c:v>3.836680277777778</c:v>
                </c:pt>
                <c:pt idx="7188">
                  <c:v>3.8372433333333196</c:v>
                </c:pt>
                <c:pt idx="7189">
                  <c:v>3.8378063888888794</c:v>
                </c:pt>
                <c:pt idx="7190">
                  <c:v>3.8383694444444427</c:v>
                </c:pt>
                <c:pt idx="7191">
                  <c:v>3.8389325000000003</c:v>
                </c:pt>
                <c:pt idx="7192">
                  <c:v>3.8394955555555557</c:v>
                </c:pt>
                <c:pt idx="7193">
                  <c:v>3.8400586111111017</c:v>
                </c:pt>
                <c:pt idx="7194">
                  <c:v>3.8406216666666682</c:v>
                </c:pt>
                <c:pt idx="7195">
                  <c:v>3.8411847222222302</c:v>
                </c:pt>
                <c:pt idx="7196">
                  <c:v>3.8417477777777802</c:v>
                </c:pt>
                <c:pt idx="7197">
                  <c:v>3.8423108333333333</c:v>
                </c:pt>
                <c:pt idx="7198">
                  <c:v>3.8428738888888794</c:v>
                </c:pt>
                <c:pt idx="7199">
                  <c:v>3.8434369444444441</c:v>
                </c:pt>
                <c:pt idx="7200">
                  <c:v>3.8439999999999994</c:v>
                </c:pt>
                <c:pt idx="7201">
                  <c:v>3.8445630555555592</c:v>
                </c:pt>
                <c:pt idx="7202">
                  <c:v>3.845126111111111</c:v>
                </c:pt>
                <c:pt idx="7203">
                  <c:v>3.8456891666666664</c:v>
                </c:pt>
                <c:pt idx="7204">
                  <c:v>3.8462522222222177</c:v>
                </c:pt>
                <c:pt idx="7205">
                  <c:v>3.846815277777778</c:v>
                </c:pt>
                <c:pt idx="7206">
                  <c:v>3.8473783333333333</c:v>
                </c:pt>
                <c:pt idx="7207">
                  <c:v>3.8479413888888887</c:v>
                </c:pt>
                <c:pt idx="7208">
                  <c:v>3.8485044444444441</c:v>
                </c:pt>
                <c:pt idx="7209">
                  <c:v>3.8490675000000003</c:v>
                </c:pt>
                <c:pt idx="7210">
                  <c:v>3.8496305555555592</c:v>
                </c:pt>
                <c:pt idx="7211">
                  <c:v>3.850193611111111</c:v>
                </c:pt>
                <c:pt idx="7212">
                  <c:v>3.8507566666666664</c:v>
                </c:pt>
                <c:pt idx="7213">
                  <c:v>3.8513197222222217</c:v>
                </c:pt>
                <c:pt idx="7214">
                  <c:v>3.851882777777778</c:v>
                </c:pt>
                <c:pt idx="7215">
                  <c:v>3.8524458333333111</c:v>
                </c:pt>
                <c:pt idx="7216">
                  <c:v>3.8530088888888798</c:v>
                </c:pt>
                <c:pt idx="7217">
                  <c:v>3.853571944444445</c:v>
                </c:pt>
                <c:pt idx="7218">
                  <c:v>3.8541350000000003</c:v>
                </c:pt>
                <c:pt idx="7219">
                  <c:v>3.8546980555555557</c:v>
                </c:pt>
                <c:pt idx="7220">
                  <c:v>3.8552611111111026</c:v>
                </c:pt>
                <c:pt idx="7221">
                  <c:v>3.8558241666666673</c:v>
                </c:pt>
                <c:pt idx="7222">
                  <c:v>3.8563872222222226</c:v>
                </c:pt>
                <c:pt idx="7223">
                  <c:v>3.856950277777778</c:v>
                </c:pt>
                <c:pt idx="7224">
                  <c:v>3.8575133333333333</c:v>
                </c:pt>
                <c:pt idx="7225">
                  <c:v>3.8580763888888794</c:v>
                </c:pt>
                <c:pt idx="7226">
                  <c:v>3.8586394444444427</c:v>
                </c:pt>
                <c:pt idx="7227">
                  <c:v>3.8592024999999839</c:v>
                </c:pt>
                <c:pt idx="7228">
                  <c:v>3.8597655555555557</c:v>
                </c:pt>
                <c:pt idx="7229">
                  <c:v>3.860328611111111</c:v>
                </c:pt>
                <c:pt idx="7230">
                  <c:v>3.8608916666666682</c:v>
                </c:pt>
                <c:pt idx="7231">
                  <c:v>3.8614547222222217</c:v>
                </c:pt>
                <c:pt idx="7232">
                  <c:v>3.8620177777777802</c:v>
                </c:pt>
                <c:pt idx="7233">
                  <c:v>3.8625808333333334</c:v>
                </c:pt>
                <c:pt idx="7234">
                  <c:v>3.8631438888888887</c:v>
                </c:pt>
                <c:pt idx="7235">
                  <c:v>3.8637069444444441</c:v>
                </c:pt>
                <c:pt idx="7236">
                  <c:v>3.8642700000000003</c:v>
                </c:pt>
                <c:pt idx="7237">
                  <c:v>3.8648330555555592</c:v>
                </c:pt>
                <c:pt idx="7238">
                  <c:v>3.865396111111111</c:v>
                </c:pt>
                <c:pt idx="7239">
                  <c:v>3.8659591666666664</c:v>
                </c:pt>
                <c:pt idx="7240">
                  <c:v>3.8665222222222217</c:v>
                </c:pt>
                <c:pt idx="7241">
                  <c:v>3.8670852777777802</c:v>
                </c:pt>
                <c:pt idx="7242">
                  <c:v>3.86764833333332</c:v>
                </c:pt>
                <c:pt idx="7243">
                  <c:v>3.8682113888888887</c:v>
                </c:pt>
                <c:pt idx="7244">
                  <c:v>3.8687744444444441</c:v>
                </c:pt>
                <c:pt idx="7245">
                  <c:v>3.8693374999999994</c:v>
                </c:pt>
                <c:pt idx="7246">
                  <c:v>3.8699005555555592</c:v>
                </c:pt>
                <c:pt idx="7247">
                  <c:v>3.8704636111111026</c:v>
                </c:pt>
                <c:pt idx="7248">
                  <c:v>3.8710266666666673</c:v>
                </c:pt>
                <c:pt idx="7249">
                  <c:v>3.8715897222222226</c:v>
                </c:pt>
                <c:pt idx="7250">
                  <c:v>3.872152777777778</c:v>
                </c:pt>
                <c:pt idx="7251">
                  <c:v>3.87271583333332</c:v>
                </c:pt>
                <c:pt idx="7252">
                  <c:v>3.8732788888888794</c:v>
                </c:pt>
                <c:pt idx="7253">
                  <c:v>3.8738419444444427</c:v>
                </c:pt>
                <c:pt idx="7254">
                  <c:v>3.8744049999999977</c:v>
                </c:pt>
                <c:pt idx="7255">
                  <c:v>3.8749680555555557</c:v>
                </c:pt>
                <c:pt idx="7256">
                  <c:v>3.875531111111111</c:v>
                </c:pt>
                <c:pt idx="7257">
                  <c:v>3.8760941666666664</c:v>
                </c:pt>
                <c:pt idx="7258">
                  <c:v>3.8766572222222178</c:v>
                </c:pt>
                <c:pt idx="7259">
                  <c:v>3.8772202777777802</c:v>
                </c:pt>
                <c:pt idx="7260">
                  <c:v>3.8777833333333334</c:v>
                </c:pt>
                <c:pt idx="7261">
                  <c:v>3.8783463888888794</c:v>
                </c:pt>
                <c:pt idx="7262">
                  <c:v>3.8789094444444427</c:v>
                </c:pt>
                <c:pt idx="7263">
                  <c:v>3.8794724999999839</c:v>
                </c:pt>
                <c:pt idx="7264">
                  <c:v>3.8800355555555592</c:v>
                </c:pt>
                <c:pt idx="7265">
                  <c:v>3.880598611111111</c:v>
                </c:pt>
                <c:pt idx="7266">
                  <c:v>3.8811616666666682</c:v>
                </c:pt>
                <c:pt idx="7267">
                  <c:v>3.8817247222222311</c:v>
                </c:pt>
                <c:pt idx="7268">
                  <c:v>3.8822877777777802</c:v>
                </c:pt>
                <c:pt idx="7269">
                  <c:v>3.88285083333332</c:v>
                </c:pt>
                <c:pt idx="7270">
                  <c:v>3.8834138888888887</c:v>
                </c:pt>
                <c:pt idx="7271">
                  <c:v>3.8839769444444441</c:v>
                </c:pt>
                <c:pt idx="7272">
                  <c:v>3.8845399999999994</c:v>
                </c:pt>
                <c:pt idx="7273">
                  <c:v>3.8851030555555592</c:v>
                </c:pt>
                <c:pt idx="7274">
                  <c:v>3.8856661111111026</c:v>
                </c:pt>
                <c:pt idx="7275">
                  <c:v>3.8862291666666664</c:v>
                </c:pt>
                <c:pt idx="7276">
                  <c:v>3.8867922222222218</c:v>
                </c:pt>
                <c:pt idx="7277">
                  <c:v>3.8873552777777802</c:v>
                </c:pt>
                <c:pt idx="7278">
                  <c:v>3.8879183333333334</c:v>
                </c:pt>
                <c:pt idx="7279">
                  <c:v>3.8884813888888887</c:v>
                </c:pt>
                <c:pt idx="7280">
                  <c:v>3.8890444444444427</c:v>
                </c:pt>
                <c:pt idx="7281">
                  <c:v>3.8896075000000003</c:v>
                </c:pt>
                <c:pt idx="7282">
                  <c:v>3.8901705555555592</c:v>
                </c:pt>
                <c:pt idx="7283">
                  <c:v>3.890733611111111</c:v>
                </c:pt>
                <c:pt idx="7284">
                  <c:v>3.8912966666666664</c:v>
                </c:pt>
                <c:pt idx="7285">
                  <c:v>3.8918597222222187</c:v>
                </c:pt>
                <c:pt idx="7286">
                  <c:v>3.892422777777778</c:v>
                </c:pt>
                <c:pt idx="7287">
                  <c:v>3.89298583333332</c:v>
                </c:pt>
                <c:pt idx="7288">
                  <c:v>3.8935488888888794</c:v>
                </c:pt>
                <c:pt idx="7289">
                  <c:v>3.8941119444444441</c:v>
                </c:pt>
                <c:pt idx="7290">
                  <c:v>3.8946749999999977</c:v>
                </c:pt>
                <c:pt idx="7291">
                  <c:v>3.8952380555555557</c:v>
                </c:pt>
                <c:pt idx="7292">
                  <c:v>3.8958011111111026</c:v>
                </c:pt>
                <c:pt idx="7293">
                  <c:v>3.8963641666666673</c:v>
                </c:pt>
                <c:pt idx="7294">
                  <c:v>3.8969272222222231</c:v>
                </c:pt>
                <c:pt idx="7295">
                  <c:v>3.8974902777777802</c:v>
                </c:pt>
                <c:pt idx="7296">
                  <c:v>3.89805333333332</c:v>
                </c:pt>
                <c:pt idx="7297">
                  <c:v>3.8986163888888794</c:v>
                </c:pt>
                <c:pt idx="7298">
                  <c:v>3.8991794444444428</c:v>
                </c:pt>
                <c:pt idx="7299">
                  <c:v>3.8997424999999839</c:v>
                </c:pt>
                <c:pt idx="7300">
                  <c:v>3.9003055555555592</c:v>
                </c:pt>
                <c:pt idx="7301">
                  <c:v>3.9008686111111026</c:v>
                </c:pt>
                <c:pt idx="7302">
                  <c:v>3.9014316666666682</c:v>
                </c:pt>
                <c:pt idx="7303">
                  <c:v>3.901994722222232</c:v>
                </c:pt>
                <c:pt idx="7304">
                  <c:v>3.9025577777777802</c:v>
                </c:pt>
                <c:pt idx="7305">
                  <c:v>3.9031208333333351</c:v>
                </c:pt>
                <c:pt idx="7306">
                  <c:v>3.9036838888888887</c:v>
                </c:pt>
                <c:pt idx="7307">
                  <c:v>3.9042469444444428</c:v>
                </c:pt>
                <c:pt idx="7308">
                  <c:v>3.9048100000000003</c:v>
                </c:pt>
                <c:pt idx="7309">
                  <c:v>3.9053730555555592</c:v>
                </c:pt>
                <c:pt idx="7310">
                  <c:v>3.9059361111111119</c:v>
                </c:pt>
                <c:pt idx="7311">
                  <c:v>3.9064991666666673</c:v>
                </c:pt>
                <c:pt idx="7312">
                  <c:v>3.9070622222222231</c:v>
                </c:pt>
                <c:pt idx="7313">
                  <c:v>3.9076252777777802</c:v>
                </c:pt>
                <c:pt idx="7314">
                  <c:v>3.9081883333333334</c:v>
                </c:pt>
                <c:pt idx="7315">
                  <c:v>3.9087513888888887</c:v>
                </c:pt>
                <c:pt idx="7316">
                  <c:v>3.9093144444444441</c:v>
                </c:pt>
                <c:pt idx="7317">
                  <c:v>3.9098774999999977</c:v>
                </c:pt>
                <c:pt idx="7318">
                  <c:v>3.9104405555555557</c:v>
                </c:pt>
                <c:pt idx="7319">
                  <c:v>3.9110036111111026</c:v>
                </c:pt>
                <c:pt idx="7320">
                  <c:v>3.9115666666666664</c:v>
                </c:pt>
                <c:pt idx="7321">
                  <c:v>3.9121297222222218</c:v>
                </c:pt>
                <c:pt idx="7322">
                  <c:v>3.9126927777777771</c:v>
                </c:pt>
                <c:pt idx="7323">
                  <c:v>3.9132558333333201</c:v>
                </c:pt>
                <c:pt idx="7324">
                  <c:v>3.9138188888888794</c:v>
                </c:pt>
                <c:pt idx="7325">
                  <c:v>3.914381944444445</c:v>
                </c:pt>
                <c:pt idx="7326">
                  <c:v>3.9149449999999977</c:v>
                </c:pt>
                <c:pt idx="7327">
                  <c:v>3.9155080555555557</c:v>
                </c:pt>
                <c:pt idx="7328">
                  <c:v>3.9160711111111026</c:v>
                </c:pt>
                <c:pt idx="7329">
                  <c:v>3.9166341666666664</c:v>
                </c:pt>
                <c:pt idx="7330">
                  <c:v>3.9171972222222329</c:v>
                </c:pt>
                <c:pt idx="7331">
                  <c:v>3.9177602777777802</c:v>
                </c:pt>
                <c:pt idx="7332">
                  <c:v>3.9183233333333334</c:v>
                </c:pt>
                <c:pt idx="7333">
                  <c:v>3.9188863888888794</c:v>
                </c:pt>
                <c:pt idx="7334">
                  <c:v>3.9194494444444326</c:v>
                </c:pt>
                <c:pt idx="7335">
                  <c:v>3.9200125000000003</c:v>
                </c:pt>
                <c:pt idx="7336">
                  <c:v>3.9205755555555601</c:v>
                </c:pt>
                <c:pt idx="7337">
                  <c:v>3.9211386111111111</c:v>
                </c:pt>
                <c:pt idx="7338">
                  <c:v>3.9217016666666682</c:v>
                </c:pt>
                <c:pt idx="7339">
                  <c:v>3.9222647222222231</c:v>
                </c:pt>
                <c:pt idx="7340">
                  <c:v>3.9228277777777802</c:v>
                </c:pt>
                <c:pt idx="7341">
                  <c:v>3.9233908333333352</c:v>
                </c:pt>
                <c:pt idx="7342">
                  <c:v>3.9239538888888887</c:v>
                </c:pt>
                <c:pt idx="7343">
                  <c:v>3.924516944444445</c:v>
                </c:pt>
                <c:pt idx="7344">
                  <c:v>3.9250800000000003</c:v>
                </c:pt>
                <c:pt idx="7345">
                  <c:v>3.9256430555555557</c:v>
                </c:pt>
                <c:pt idx="7346">
                  <c:v>3.9262061111111026</c:v>
                </c:pt>
                <c:pt idx="7347">
                  <c:v>3.9267691666666664</c:v>
                </c:pt>
                <c:pt idx="7348">
                  <c:v>3.9273322222222329</c:v>
                </c:pt>
                <c:pt idx="7349">
                  <c:v>3.9278952777777802</c:v>
                </c:pt>
                <c:pt idx="7350">
                  <c:v>3.9284583333333201</c:v>
                </c:pt>
                <c:pt idx="7351">
                  <c:v>3.9290213888888887</c:v>
                </c:pt>
                <c:pt idx="7352">
                  <c:v>3.9295844444444441</c:v>
                </c:pt>
                <c:pt idx="7353">
                  <c:v>3.9301475000000003</c:v>
                </c:pt>
                <c:pt idx="7354">
                  <c:v>3.9307105555555601</c:v>
                </c:pt>
                <c:pt idx="7355">
                  <c:v>3.9312736111111026</c:v>
                </c:pt>
                <c:pt idx="7356">
                  <c:v>3.9318366666666664</c:v>
                </c:pt>
                <c:pt idx="7357">
                  <c:v>3.9323997222222218</c:v>
                </c:pt>
                <c:pt idx="7358">
                  <c:v>3.932962777777778</c:v>
                </c:pt>
                <c:pt idx="7359">
                  <c:v>3.9335258333333334</c:v>
                </c:pt>
                <c:pt idx="7360">
                  <c:v>3.9340888888888794</c:v>
                </c:pt>
                <c:pt idx="7361">
                  <c:v>3.9346519444444437</c:v>
                </c:pt>
                <c:pt idx="7362">
                  <c:v>3.9352149999999977</c:v>
                </c:pt>
                <c:pt idx="7363">
                  <c:v>3.9357780555555557</c:v>
                </c:pt>
                <c:pt idx="7364">
                  <c:v>3.9363411111111026</c:v>
                </c:pt>
                <c:pt idx="7365">
                  <c:v>3.9369041666666664</c:v>
                </c:pt>
                <c:pt idx="7366">
                  <c:v>3.9374672222222218</c:v>
                </c:pt>
                <c:pt idx="7367">
                  <c:v>3.9380302777777811</c:v>
                </c:pt>
                <c:pt idx="7368">
                  <c:v>3.9385933333333334</c:v>
                </c:pt>
                <c:pt idx="7369">
                  <c:v>3.9391563888888794</c:v>
                </c:pt>
                <c:pt idx="7370">
                  <c:v>3.9397194444444437</c:v>
                </c:pt>
                <c:pt idx="7371">
                  <c:v>3.9402825000000004</c:v>
                </c:pt>
                <c:pt idx="7372">
                  <c:v>3.9408455555555557</c:v>
                </c:pt>
                <c:pt idx="7373">
                  <c:v>3.9414086111111026</c:v>
                </c:pt>
                <c:pt idx="7374">
                  <c:v>3.9419716666666682</c:v>
                </c:pt>
                <c:pt idx="7375">
                  <c:v>3.9425347222222329</c:v>
                </c:pt>
                <c:pt idx="7376">
                  <c:v>3.943097777777794</c:v>
                </c:pt>
                <c:pt idx="7377">
                  <c:v>3.9436608333333334</c:v>
                </c:pt>
                <c:pt idx="7378">
                  <c:v>3.9442238888888888</c:v>
                </c:pt>
                <c:pt idx="7379">
                  <c:v>3.9447869444444441</c:v>
                </c:pt>
                <c:pt idx="7380">
                  <c:v>3.9453500000000004</c:v>
                </c:pt>
                <c:pt idx="7381">
                  <c:v>3.9459130555555602</c:v>
                </c:pt>
                <c:pt idx="7382">
                  <c:v>3.9464761111111026</c:v>
                </c:pt>
                <c:pt idx="7383">
                  <c:v>3.9470391666666682</c:v>
                </c:pt>
                <c:pt idx="7384">
                  <c:v>3.9476022222222218</c:v>
                </c:pt>
                <c:pt idx="7385">
                  <c:v>3.9481652777777811</c:v>
                </c:pt>
                <c:pt idx="7386">
                  <c:v>3.9487283333333334</c:v>
                </c:pt>
                <c:pt idx="7387">
                  <c:v>3.9492913888888888</c:v>
                </c:pt>
                <c:pt idx="7388">
                  <c:v>3.9498544444444437</c:v>
                </c:pt>
                <c:pt idx="7389">
                  <c:v>3.9504175000000004</c:v>
                </c:pt>
                <c:pt idx="7390">
                  <c:v>3.9509805555555602</c:v>
                </c:pt>
                <c:pt idx="7391">
                  <c:v>3.9515436111111026</c:v>
                </c:pt>
                <c:pt idx="7392">
                  <c:v>3.9521066666666673</c:v>
                </c:pt>
                <c:pt idx="7393">
                  <c:v>3.9526697222222227</c:v>
                </c:pt>
                <c:pt idx="7394">
                  <c:v>3.9532327777777811</c:v>
                </c:pt>
                <c:pt idx="7395">
                  <c:v>3.9537958333333334</c:v>
                </c:pt>
                <c:pt idx="7396">
                  <c:v>3.9543588888888794</c:v>
                </c:pt>
                <c:pt idx="7397">
                  <c:v>3.9549219444444441</c:v>
                </c:pt>
                <c:pt idx="7398">
                  <c:v>3.9554849999999977</c:v>
                </c:pt>
                <c:pt idx="7399">
                  <c:v>3.9560480555555446</c:v>
                </c:pt>
                <c:pt idx="7400">
                  <c:v>3.9566111111111026</c:v>
                </c:pt>
                <c:pt idx="7401">
                  <c:v>3.9571741666666682</c:v>
                </c:pt>
                <c:pt idx="7402">
                  <c:v>3.9577372222222329</c:v>
                </c:pt>
                <c:pt idx="7403">
                  <c:v>3.9583002777777812</c:v>
                </c:pt>
                <c:pt idx="7404">
                  <c:v>3.9588633333333201</c:v>
                </c:pt>
                <c:pt idx="7405">
                  <c:v>3.9594263888888794</c:v>
                </c:pt>
                <c:pt idx="7406">
                  <c:v>3.9599894444444437</c:v>
                </c:pt>
                <c:pt idx="7407">
                  <c:v>3.9605525000000004</c:v>
                </c:pt>
                <c:pt idx="7408">
                  <c:v>3.9611155555555602</c:v>
                </c:pt>
                <c:pt idx="7409">
                  <c:v>3.9616786111111026</c:v>
                </c:pt>
                <c:pt idx="7410">
                  <c:v>3.9622416666666664</c:v>
                </c:pt>
                <c:pt idx="7411">
                  <c:v>3.9628047222222218</c:v>
                </c:pt>
                <c:pt idx="7412">
                  <c:v>3.963367777777794</c:v>
                </c:pt>
                <c:pt idx="7413">
                  <c:v>3.9639308333333352</c:v>
                </c:pt>
                <c:pt idx="7414">
                  <c:v>3.9644938888888888</c:v>
                </c:pt>
                <c:pt idx="7415">
                  <c:v>3.9650569444444437</c:v>
                </c:pt>
                <c:pt idx="7416">
                  <c:v>3.9656200000000004</c:v>
                </c:pt>
                <c:pt idx="7417">
                  <c:v>3.9661830555555602</c:v>
                </c:pt>
                <c:pt idx="7418">
                  <c:v>3.9667461111111026</c:v>
                </c:pt>
                <c:pt idx="7419">
                  <c:v>3.9673091666666682</c:v>
                </c:pt>
                <c:pt idx="7420">
                  <c:v>3.9678722222222231</c:v>
                </c:pt>
                <c:pt idx="7421">
                  <c:v>3.9684352777777812</c:v>
                </c:pt>
                <c:pt idx="7422">
                  <c:v>3.9689983333333334</c:v>
                </c:pt>
                <c:pt idx="7423">
                  <c:v>3.9695613888888888</c:v>
                </c:pt>
                <c:pt idx="7424">
                  <c:v>3.9701244444444441</c:v>
                </c:pt>
                <c:pt idx="7425">
                  <c:v>3.9706875000000004</c:v>
                </c:pt>
                <c:pt idx="7426">
                  <c:v>3.9712505555555557</c:v>
                </c:pt>
                <c:pt idx="7427">
                  <c:v>3.9718136111111026</c:v>
                </c:pt>
                <c:pt idx="7428">
                  <c:v>3.9723766666666664</c:v>
                </c:pt>
                <c:pt idx="7429">
                  <c:v>3.9729397222222218</c:v>
                </c:pt>
                <c:pt idx="7430">
                  <c:v>3.9735027777777812</c:v>
                </c:pt>
                <c:pt idx="7431">
                  <c:v>3.9740658333333201</c:v>
                </c:pt>
                <c:pt idx="7432">
                  <c:v>3.9746288888888799</c:v>
                </c:pt>
                <c:pt idx="7433">
                  <c:v>3.975191944444445</c:v>
                </c:pt>
                <c:pt idx="7434">
                  <c:v>3.9757549999999977</c:v>
                </c:pt>
                <c:pt idx="7435">
                  <c:v>3.9763180555555557</c:v>
                </c:pt>
                <c:pt idx="7436">
                  <c:v>3.9768811111111027</c:v>
                </c:pt>
                <c:pt idx="7437">
                  <c:v>3.9774441666666673</c:v>
                </c:pt>
                <c:pt idx="7438">
                  <c:v>3.9780072222222218</c:v>
                </c:pt>
                <c:pt idx="7439">
                  <c:v>3.9785702777777812</c:v>
                </c:pt>
                <c:pt idx="7440">
                  <c:v>3.9791333333333334</c:v>
                </c:pt>
                <c:pt idx="7441">
                  <c:v>3.9796963888888794</c:v>
                </c:pt>
                <c:pt idx="7442">
                  <c:v>3.9802594444444437</c:v>
                </c:pt>
                <c:pt idx="7443">
                  <c:v>3.9808224999999977</c:v>
                </c:pt>
                <c:pt idx="7444">
                  <c:v>3.9813855555555602</c:v>
                </c:pt>
                <c:pt idx="7445">
                  <c:v>3.9819486111111067</c:v>
                </c:pt>
                <c:pt idx="7446">
                  <c:v>3.9825116666666682</c:v>
                </c:pt>
                <c:pt idx="7447">
                  <c:v>3.9830747222222329</c:v>
                </c:pt>
                <c:pt idx="7448">
                  <c:v>3.983637777777794</c:v>
                </c:pt>
                <c:pt idx="7449">
                  <c:v>3.9842008333333334</c:v>
                </c:pt>
                <c:pt idx="7450">
                  <c:v>3.9847638888888888</c:v>
                </c:pt>
                <c:pt idx="7451">
                  <c:v>3.9853269444444441</c:v>
                </c:pt>
                <c:pt idx="7452">
                  <c:v>3.9858900000000004</c:v>
                </c:pt>
                <c:pt idx="7453">
                  <c:v>3.9864530555555557</c:v>
                </c:pt>
                <c:pt idx="7454">
                  <c:v>3.9870161111111111</c:v>
                </c:pt>
                <c:pt idx="7455">
                  <c:v>3.9875791666666682</c:v>
                </c:pt>
                <c:pt idx="7456">
                  <c:v>3.9881422222222218</c:v>
                </c:pt>
                <c:pt idx="7457">
                  <c:v>3.9887052777777812</c:v>
                </c:pt>
                <c:pt idx="7458">
                  <c:v>3.9892683333333201</c:v>
                </c:pt>
                <c:pt idx="7459">
                  <c:v>3.9898313888888888</c:v>
                </c:pt>
                <c:pt idx="7460">
                  <c:v>3.9903944444444441</c:v>
                </c:pt>
                <c:pt idx="7461">
                  <c:v>3.9909574999999977</c:v>
                </c:pt>
                <c:pt idx="7462">
                  <c:v>3.9915205555555602</c:v>
                </c:pt>
                <c:pt idx="7463">
                  <c:v>3.9920836111111107</c:v>
                </c:pt>
                <c:pt idx="7464">
                  <c:v>3.9926466666666571</c:v>
                </c:pt>
                <c:pt idx="7465">
                  <c:v>3.9932097222222231</c:v>
                </c:pt>
                <c:pt idx="7466">
                  <c:v>3.9937727777777812</c:v>
                </c:pt>
                <c:pt idx="7467">
                  <c:v>3.9943358333333334</c:v>
                </c:pt>
                <c:pt idx="7468">
                  <c:v>3.9948988888888795</c:v>
                </c:pt>
                <c:pt idx="7469">
                  <c:v>3.9954619444444437</c:v>
                </c:pt>
                <c:pt idx="7470">
                  <c:v>3.9960249999999977</c:v>
                </c:pt>
                <c:pt idx="7471">
                  <c:v>3.9965880555555557</c:v>
                </c:pt>
                <c:pt idx="7472">
                  <c:v>3.9971511111111111</c:v>
                </c:pt>
                <c:pt idx="7473">
                  <c:v>3.9977141666666682</c:v>
                </c:pt>
                <c:pt idx="7474">
                  <c:v>3.9982772222222231</c:v>
                </c:pt>
                <c:pt idx="7475">
                  <c:v>3.9988402777777781</c:v>
                </c:pt>
                <c:pt idx="7476">
                  <c:v>3.9994033333333201</c:v>
                </c:pt>
                <c:pt idx="7477">
                  <c:v>3.9999663888888799</c:v>
                </c:pt>
                <c:pt idx="7478">
                  <c:v>4.0005294444444504</c:v>
                </c:pt>
                <c:pt idx="7479">
                  <c:v>4.0010925000000004</c:v>
                </c:pt>
                <c:pt idx="7480">
                  <c:v>4.0016555555555557</c:v>
                </c:pt>
                <c:pt idx="7481">
                  <c:v>4.0022186111111111</c:v>
                </c:pt>
                <c:pt idx="7482">
                  <c:v>4.0027816666666665</c:v>
                </c:pt>
                <c:pt idx="7483">
                  <c:v>4.0033447222222334</c:v>
                </c:pt>
                <c:pt idx="7484">
                  <c:v>4.0039077777777745</c:v>
                </c:pt>
                <c:pt idx="7485">
                  <c:v>4.0044708333333325</c:v>
                </c:pt>
                <c:pt idx="7486">
                  <c:v>4.0050338888888888</c:v>
                </c:pt>
                <c:pt idx="7487">
                  <c:v>4.0055969444444441</c:v>
                </c:pt>
                <c:pt idx="7488">
                  <c:v>4.0061599999999995</c:v>
                </c:pt>
                <c:pt idx="7489">
                  <c:v>4.0067230555555584</c:v>
                </c:pt>
                <c:pt idx="7490">
                  <c:v>4.0072861111111111</c:v>
                </c:pt>
                <c:pt idx="7491">
                  <c:v>4.0078491666666674</c:v>
                </c:pt>
                <c:pt idx="7492">
                  <c:v>4.0084122222222218</c:v>
                </c:pt>
                <c:pt idx="7493">
                  <c:v>4.008975277777747</c:v>
                </c:pt>
                <c:pt idx="7494">
                  <c:v>4.0095383333333334</c:v>
                </c:pt>
                <c:pt idx="7495">
                  <c:v>4.0101013888888888</c:v>
                </c:pt>
                <c:pt idx="7496">
                  <c:v>4.0106644444444504</c:v>
                </c:pt>
                <c:pt idx="7497">
                  <c:v>4.0112275000000004</c:v>
                </c:pt>
                <c:pt idx="7498">
                  <c:v>4.0117905555555557</c:v>
                </c:pt>
                <c:pt idx="7499">
                  <c:v>4.0123536111111111</c:v>
                </c:pt>
                <c:pt idx="7500">
                  <c:v>4.0129166666666336</c:v>
                </c:pt>
                <c:pt idx="7501">
                  <c:v>4.0134797222222334</c:v>
                </c:pt>
                <c:pt idx="7502">
                  <c:v>4.0140427777777745</c:v>
                </c:pt>
                <c:pt idx="7503">
                  <c:v>4.0146058333333325</c:v>
                </c:pt>
                <c:pt idx="7504">
                  <c:v>4.0151688888888888</c:v>
                </c:pt>
                <c:pt idx="7505">
                  <c:v>4.0157319444444441</c:v>
                </c:pt>
                <c:pt idx="7506">
                  <c:v>4.0162949999999995</c:v>
                </c:pt>
                <c:pt idx="7507">
                  <c:v>4.0168580555555558</c:v>
                </c:pt>
                <c:pt idx="7508">
                  <c:v>4.0174211111111111</c:v>
                </c:pt>
                <c:pt idx="7509">
                  <c:v>4.0179841666666336</c:v>
                </c:pt>
                <c:pt idx="7510">
                  <c:v>4.0185472222222227</c:v>
                </c:pt>
                <c:pt idx="7511">
                  <c:v>4.019110277777747</c:v>
                </c:pt>
                <c:pt idx="7512">
                  <c:v>4.0196733333333583</c:v>
                </c:pt>
                <c:pt idx="7513">
                  <c:v>4.0202363888888888</c:v>
                </c:pt>
                <c:pt idx="7514">
                  <c:v>4.0207994444444504</c:v>
                </c:pt>
                <c:pt idx="7515">
                  <c:v>4.0213625000000004</c:v>
                </c:pt>
                <c:pt idx="7516">
                  <c:v>4.0219255555555362</c:v>
                </c:pt>
                <c:pt idx="7517">
                  <c:v>4.0224886111111076</c:v>
                </c:pt>
                <c:pt idx="7518">
                  <c:v>4.0230516666666665</c:v>
                </c:pt>
                <c:pt idx="7519">
                  <c:v>4.0236147222222227</c:v>
                </c:pt>
                <c:pt idx="7520">
                  <c:v>4.024177777777747</c:v>
                </c:pt>
                <c:pt idx="7521">
                  <c:v>4.0247408333333325</c:v>
                </c:pt>
                <c:pt idx="7522">
                  <c:v>4.0253038888888888</c:v>
                </c:pt>
                <c:pt idx="7523">
                  <c:v>4.0258669444444442</c:v>
                </c:pt>
                <c:pt idx="7524">
                  <c:v>4.0264299999999995</c:v>
                </c:pt>
                <c:pt idx="7525">
                  <c:v>4.0269930555555558</c:v>
                </c:pt>
                <c:pt idx="7526">
                  <c:v>4.0275561111111085</c:v>
                </c:pt>
                <c:pt idx="7527">
                  <c:v>4.0281191666666665</c:v>
                </c:pt>
                <c:pt idx="7528">
                  <c:v>4.0286822222222218</c:v>
                </c:pt>
                <c:pt idx="7529">
                  <c:v>4.0292452777777745</c:v>
                </c:pt>
                <c:pt idx="7530">
                  <c:v>4.0298083333333334</c:v>
                </c:pt>
                <c:pt idx="7531">
                  <c:v>4.0303713888888923</c:v>
                </c:pt>
                <c:pt idx="7532">
                  <c:v>4.0309344444444442</c:v>
                </c:pt>
                <c:pt idx="7533">
                  <c:v>4.0314975000000004</c:v>
                </c:pt>
                <c:pt idx="7534">
                  <c:v>4.0320605555555558</c:v>
                </c:pt>
                <c:pt idx="7535">
                  <c:v>4.032623611111136</c:v>
                </c:pt>
                <c:pt idx="7536">
                  <c:v>4.0331866666666665</c:v>
                </c:pt>
                <c:pt idx="7537">
                  <c:v>4.0337497222222511</c:v>
                </c:pt>
                <c:pt idx="7538">
                  <c:v>4.0343127777777745</c:v>
                </c:pt>
                <c:pt idx="7539">
                  <c:v>4.0348758333333326</c:v>
                </c:pt>
                <c:pt idx="7540">
                  <c:v>4.0354388888888888</c:v>
                </c:pt>
                <c:pt idx="7541">
                  <c:v>4.0360019444444504</c:v>
                </c:pt>
                <c:pt idx="7542">
                  <c:v>4.0365650000000004</c:v>
                </c:pt>
                <c:pt idx="7543">
                  <c:v>4.0371280555555558</c:v>
                </c:pt>
                <c:pt idx="7544">
                  <c:v>4.037691111111136</c:v>
                </c:pt>
                <c:pt idx="7545">
                  <c:v>4.0382541666666674</c:v>
                </c:pt>
                <c:pt idx="7546">
                  <c:v>4.0388172222222227</c:v>
                </c:pt>
                <c:pt idx="7547">
                  <c:v>4.0393802777777745</c:v>
                </c:pt>
                <c:pt idx="7548">
                  <c:v>4.0399433333333583</c:v>
                </c:pt>
                <c:pt idx="7549">
                  <c:v>4.0405063888888888</c:v>
                </c:pt>
                <c:pt idx="7550">
                  <c:v>4.0410694444444735</c:v>
                </c:pt>
                <c:pt idx="7551">
                  <c:v>4.0416325000000004</c:v>
                </c:pt>
                <c:pt idx="7552">
                  <c:v>4.0421955555555362</c:v>
                </c:pt>
                <c:pt idx="7553">
                  <c:v>4.0427586111111111</c:v>
                </c:pt>
                <c:pt idx="7554">
                  <c:v>4.0433216666666674</c:v>
                </c:pt>
                <c:pt idx="7555">
                  <c:v>4.0438847222222227</c:v>
                </c:pt>
                <c:pt idx="7556">
                  <c:v>4.0444477777777745</c:v>
                </c:pt>
                <c:pt idx="7557">
                  <c:v>4.0450108333333326</c:v>
                </c:pt>
                <c:pt idx="7558">
                  <c:v>4.0455738888888888</c:v>
                </c:pt>
                <c:pt idx="7559">
                  <c:v>4.046136944444445</c:v>
                </c:pt>
                <c:pt idx="7560">
                  <c:v>4.0467000000000004</c:v>
                </c:pt>
                <c:pt idx="7561">
                  <c:v>4.0472630555555584</c:v>
                </c:pt>
                <c:pt idx="7562">
                  <c:v>4.0478261111111111</c:v>
                </c:pt>
                <c:pt idx="7563">
                  <c:v>4.0483891666666674</c:v>
                </c:pt>
                <c:pt idx="7564">
                  <c:v>4.0489522222222218</c:v>
                </c:pt>
                <c:pt idx="7565">
                  <c:v>4.0495152777777452</c:v>
                </c:pt>
                <c:pt idx="7566">
                  <c:v>4.0500783333333334</c:v>
                </c:pt>
                <c:pt idx="7567">
                  <c:v>4.0506413888888924</c:v>
                </c:pt>
                <c:pt idx="7568">
                  <c:v>4.0512044444444504</c:v>
                </c:pt>
                <c:pt idx="7569">
                  <c:v>4.0517675000000004</c:v>
                </c:pt>
                <c:pt idx="7570">
                  <c:v>4.0523305555555362</c:v>
                </c:pt>
                <c:pt idx="7571">
                  <c:v>4.0528936111111111</c:v>
                </c:pt>
                <c:pt idx="7572">
                  <c:v>4.0534566666666665</c:v>
                </c:pt>
                <c:pt idx="7573">
                  <c:v>4.0540197222222218</c:v>
                </c:pt>
                <c:pt idx="7574">
                  <c:v>4.054582777777747</c:v>
                </c:pt>
                <c:pt idx="7575">
                  <c:v>4.0551458333333326</c:v>
                </c:pt>
                <c:pt idx="7576">
                  <c:v>4.0557088888888888</c:v>
                </c:pt>
                <c:pt idx="7577">
                  <c:v>4.0562719444444504</c:v>
                </c:pt>
                <c:pt idx="7578">
                  <c:v>4.0568349999999826</c:v>
                </c:pt>
                <c:pt idx="7579">
                  <c:v>4.0573980555555558</c:v>
                </c:pt>
                <c:pt idx="7580">
                  <c:v>4.0579611111111111</c:v>
                </c:pt>
                <c:pt idx="7581">
                  <c:v>4.0585241666666665</c:v>
                </c:pt>
                <c:pt idx="7582">
                  <c:v>4.0590872222222227</c:v>
                </c:pt>
                <c:pt idx="7583">
                  <c:v>4.0596502777777745</c:v>
                </c:pt>
                <c:pt idx="7584">
                  <c:v>4.0602133333333414</c:v>
                </c:pt>
                <c:pt idx="7585">
                  <c:v>4.0607763888888888</c:v>
                </c:pt>
                <c:pt idx="7586">
                  <c:v>4.0613394444444504</c:v>
                </c:pt>
                <c:pt idx="7587">
                  <c:v>4.0619024999999995</c:v>
                </c:pt>
                <c:pt idx="7588">
                  <c:v>4.0624655555555362</c:v>
                </c:pt>
                <c:pt idx="7589">
                  <c:v>4.0630286111111111</c:v>
                </c:pt>
                <c:pt idx="7590">
                  <c:v>4.0635916666666665</c:v>
                </c:pt>
                <c:pt idx="7591">
                  <c:v>4.0641547222221988</c:v>
                </c:pt>
                <c:pt idx="7592">
                  <c:v>4.064717777777747</c:v>
                </c:pt>
                <c:pt idx="7593">
                  <c:v>4.0652808333333343</c:v>
                </c:pt>
                <c:pt idx="7594">
                  <c:v>4.0658438888888888</c:v>
                </c:pt>
                <c:pt idx="7595">
                  <c:v>4.0664069444444451</c:v>
                </c:pt>
                <c:pt idx="7596">
                  <c:v>4.0669699999999995</c:v>
                </c:pt>
                <c:pt idx="7597">
                  <c:v>4.0675330555555362</c:v>
                </c:pt>
                <c:pt idx="7598">
                  <c:v>4.0680961111111111</c:v>
                </c:pt>
                <c:pt idx="7599">
                  <c:v>4.0686591666666674</c:v>
                </c:pt>
                <c:pt idx="7600">
                  <c:v>4.0692222222222334</c:v>
                </c:pt>
                <c:pt idx="7601">
                  <c:v>4.069785277777747</c:v>
                </c:pt>
                <c:pt idx="7602">
                  <c:v>4.0703483333333592</c:v>
                </c:pt>
                <c:pt idx="7603">
                  <c:v>4.0709113888888897</c:v>
                </c:pt>
                <c:pt idx="7604">
                  <c:v>4.0714744444444504</c:v>
                </c:pt>
                <c:pt idx="7605">
                  <c:v>4.0720374999999995</c:v>
                </c:pt>
                <c:pt idx="7606">
                  <c:v>4.0726005555555558</c:v>
                </c:pt>
                <c:pt idx="7607">
                  <c:v>4.0731636111111378</c:v>
                </c:pt>
                <c:pt idx="7608">
                  <c:v>4.0737266666666674</c:v>
                </c:pt>
                <c:pt idx="7609">
                  <c:v>4.0742897222222334</c:v>
                </c:pt>
                <c:pt idx="7610">
                  <c:v>4.0748527777777745</c:v>
                </c:pt>
                <c:pt idx="7611">
                  <c:v>4.0754158333333335</c:v>
                </c:pt>
                <c:pt idx="7612">
                  <c:v>4.0759788888888888</c:v>
                </c:pt>
                <c:pt idx="7613">
                  <c:v>4.0765419444444504</c:v>
                </c:pt>
                <c:pt idx="7614">
                  <c:v>4.0771049999999818</c:v>
                </c:pt>
                <c:pt idx="7615">
                  <c:v>4.0776680555555584</c:v>
                </c:pt>
                <c:pt idx="7616">
                  <c:v>4.0782311111111396</c:v>
                </c:pt>
                <c:pt idx="7617">
                  <c:v>4.0787941666666674</c:v>
                </c:pt>
                <c:pt idx="7618">
                  <c:v>4.0793572222222334</c:v>
                </c:pt>
                <c:pt idx="7619">
                  <c:v>4.0799202777777746</c:v>
                </c:pt>
                <c:pt idx="7620">
                  <c:v>4.0804833333333423</c:v>
                </c:pt>
                <c:pt idx="7621">
                  <c:v>4.0810463888888924</c:v>
                </c:pt>
                <c:pt idx="7622">
                  <c:v>4.0816094444444735</c:v>
                </c:pt>
                <c:pt idx="7623">
                  <c:v>4.0821724999999995</c:v>
                </c:pt>
                <c:pt idx="7624">
                  <c:v>4.0827355555555362</c:v>
                </c:pt>
                <c:pt idx="7625">
                  <c:v>4.0832986111111396</c:v>
                </c:pt>
                <c:pt idx="7626">
                  <c:v>4.0838616666666674</c:v>
                </c:pt>
                <c:pt idx="7627">
                  <c:v>4.0844247222222219</c:v>
                </c:pt>
                <c:pt idx="7628">
                  <c:v>4.084987777777747</c:v>
                </c:pt>
                <c:pt idx="7629">
                  <c:v>4.0855508333333335</c:v>
                </c:pt>
                <c:pt idx="7630">
                  <c:v>4.0861138888888888</c:v>
                </c:pt>
                <c:pt idx="7631">
                  <c:v>4.0866769444444504</c:v>
                </c:pt>
                <c:pt idx="7632">
                  <c:v>4.0872400000000004</c:v>
                </c:pt>
                <c:pt idx="7633">
                  <c:v>4.0878030555555558</c:v>
                </c:pt>
                <c:pt idx="7634">
                  <c:v>4.0883661111111396</c:v>
                </c:pt>
                <c:pt idx="7635">
                  <c:v>4.0889291666666674</c:v>
                </c:pt>
                <c:pt idx="7636">
                  <c:v>4.0894922222222334</c:v>
                </c:pt>
                <c:pt idx="7637">
                  <c:v>4.0900552777777452</c:v>
                </c:pt>
                <c:pt idx="7638">
                  <c:v>4.0906183333333423</c:v>
                </c:pt>
                <c:pt idx="7639">
                  <c:v>4.0911813888888897</c:v>
                </c:pt>
                <c:pt idx="7640">
                  <c:v>4.0917444444444504</c:v>
                </c:pt>
                <c:pt idx="7641">
                  <c:v>4.0923074999999995</c:v>
                </c:pt>
                <c:pt idx="7642">
                  <c:v>4.0928705555555362</c:v>
                </c:pt>
                <c:pt idx="7643">
                  <c:v>4.093433611111112</c:v>
                </c:pt>
                <c:pt idx="7644">
                  <c:v>4.0939966666666665</c:v>
                </c:pt>
                <c:pt idx="7645">
                  <c:v>4.0945597222222228</c:v>
                </c:pt>
                <c:pt idx="7646">
                  <c:v>4.0951227777777746</c:v>
                </c:pt>
                <c:pt idx="7647">
                  <c:v>4.0956858333333326</c:v>
                </c:pt>
                <c:pt idx="7648">
                  <c:v>4.0962488888888924</c:v>
                </c:pt>
                <c:pt idx="7649">
                  <c:v>4.0968119444444442</c:v>
                </c:pt>
                <c:pt idx="7650">
                  <c:v>4.0973749999999818</c:v>
                </c:pt>
                <c:pt idx="7651">
                  <c:v>4.0979380555555354</c:v>
                </c:pt>
                <c:pt idx="7652">
                  <c:v>4.0985011111111112</c:v>
                </c:pt>
                <c:pt idx="7653">
                  <c:v>4.0990641666666674</c:v>
                </c:pt>
                <c:pt idx="7654">
                  <c:v>4.0996272222222334</c:v>
                </c:pt>
                <c:pt idx="7655">
                  <c:v>4.100190277777747</c:v>
                </c:pt>
                <c:pt idx="7656">
                  <c:v>4.1007533333333424</c:v>
                </c:pt>
                <c:pt idx="7657">
                  <c:v>4.1013163888888888</c:v>
                </c:pt>
                <c:pt idx="7658">
                  <c:v>4.1018794444444504</c:v>
                </c:pt>
                <c:pt idx="7659">
                  <c:v>4.1024424999999995</c:v>
                </c:pt>
                <c:pt idx="7660">
                  <c:v>4.1030055555555354</c:v>
                </c:pt>
                <c:pt idx="7661">
                  <c:v>4.1035686111111112</c:v>
                </c:pt>
                <c:pt idx="7662">
                  <c:v>4.1041316666666336</c:v>
                </c:pt>
                <c:pt idx="7663">
                  <c:v>4.1046947222222228</c:v>
                </c:pt>
                <c:pt idx="7664">
                  <c:v>4.1052577777777755</c:v>
                </c:pt>
                <c:pt idx="7665">
                  <c:v>4.1058208333333335</c:v>
                </c:pt>
                <c:pt idx="7666">
                  <c:v>4.1063838888888888</c:v>
                </c:pt>
                <c:pt idx="7667">
                  <c:v>4.1069469444444442</c:v>
                </c:pt>
                <c:pt idx="7668">
                  <c:v>4.1075099999999845</c:v>
                </c:pt>
                <c:pt idx="7669">
                  <c:v>4.1080730555555558</c:v>
                </c:pt>
                <c:pt idx="7670">
                  <c:v>4.108636111111112</c:v>
                </c:pt>
                <c:pt idx="7671">
                  <c:v>4.1091991666666674</c:v>
                </c:pt>
                <c:pt idx="7672">
                  <c:v>4.1097622222222334</c:v>
                </c:pt>
                <c:pt idx="7673">
                  <c:v>4.110325277777747</c:v>
                </c:pt>
                <c:pt idx="7674">
                  <c:v>4.1108883333333335</c:v>
                </c:pt>
                <c:pt idx="7675">
                  <c:v>4.1114513888888888</c:v>
                </c:pt>
                <c:pt idx="7676">
                  <c:v>4.1120144444444273</c:v>
                </c:pt>
                <c:pt idx="7677">
                  <c:v>4.1125774999999845</c:v>
                </c:pt>
                <c:pt idx="7678">
                  <c:v>4.1131405555555363</c:v>
                </c:pt>
                <c:pt idx="7679">
                  <c:v>4.1137036111111112</c:v>
                </c:pt>
                <c:pt idx="7680">
                  <c:v>4.1142666666666665</c:v>
                </c:pt>
                <c:pt idx="7681">
                  <c:v>4.1148297222222219</c:v>
                </c:pt>
                <c:pt idx="7682">
                  <c:v>4.1153927777777755</c:v>
                </c:pt>
                <c:pt idx="7683">
                  <c:v>4.1159558333333255</c:v>
                </c:pt>
                <c:pt idx="7684">
                  <c:v>4.1165188888888755</c:v>
                </c:pt>
                <c:pt idx="7685">
                  <c:v>4.1170819444444273</c:v>
                </c:pt>
                <c:pt idx="7686">
                  <c:v>4.1176449999999845</c:v>
                </c:pt>
                <c:pt idx="7687">
                  <c:v>4.1182080555555558</c:v>
                </c:pt>
                <c:pt idx="7688">
                  <c:v>4.1187711111111112</c:v>
                </c:pt>
                <c:pt idx="7689">
                  <c:v>4.1193341666666665</c:v>
                </c:pt>
                <c:pt idx="7690">
                  <c:v>4.1198972222222228</c:v>
                </c:pt>
                <c:pt idx="7691">
                  <c:v>4.120460277777747</c:v>
                </c:pt>
                <c:pt idx="7692">
                  <c:v>4.1210233333333424</c:v>
                </c:pt>
                <c:pt idx="7693">
                  <c:v>4.1215863888888755</c:v>
                </c:pt>
                <c:pt idx="7694">
                  <c:v>4.1221494444444442</c:v>
                </c:pt>
                <c:pt idx="7695">
                  <c:v>4.1227124999999845</c:v>
                </c:pt>
                <c:pt idx="7696">
                  <c:v>4.1232755555555363</c:v>
                </c:pt>
                <c:pt idx="7697">
                  <c:v>4.1238386111111085</c:v>
                </c:pt>
                <c:pt idx="7698">
                  <c:v>4.1244016666666337</c:v>
                </c:pt>
                <c:pt idx="7699">
                  <c:v>4.1249647222221997</c:v>
                </c:pt>
                <c:pt idx="7700">
                  <c:v>4.125527777777747</c:v>
                </c:pt>
                <c:pt idx="7701">
                  <c:v>4.1260908333333335</c:v>
                </c:pt>
                <c:pt idx="7702">
                  <c:v>4.1266538888888888</c:v>
                </c:pt>
                <c:pt idx="7703">
                  <c:v>4.1272169444444273</c:v>
                </c:pt>
                <c:pt idx="7704">
                  <c:v>4.1277799999999845</c:v>
                </c:pt>
                <c:pt idx="7705">
                  <c:v>4.1283430555555558</c:v>
                </c:pt>
                <c:pt idx="7706">
                  <c:v>4.1289061111111085</c:v>
                </c:pt>
                <c:pt idx="7707">
                  <c:v>4.1294691666666674</c:v>
                </c:pt>
                <c:pt idx="7708">
                  <c:v>4.1300322222222219</c:v>
                </c:pt>
                <c:pt idx="7709">
                  <c:v>4.130595277777747</c:v>
                </c:pt>
                <c:pt idx="7710">
                  <c:v>4.1311583333333424</c:v>
                </c:pt>
                <c:pt idx="7711">
                  <c:v>4.1317213888888924</c:v>
                </c:pt>
                <c:pt idx="7712">
                  <c:v>4.1322844444444442</c:v>
                </c:pt>
                <c:pt idx="7713">
                  <c:v>4.1328475000000005</c:v>
                </c:pt>
                <c:pt idx="7714">
                  <c:v>4.1334105555555354</c:v>
                </c:pt>
                <c:pt idx="7715">
                  <c:v>4.1339736111111112</c:v>
                </c:pt>
                <c:pt idx="7716">
                  <c:v>4.1345366666666337</c:v>
                </c:pt>
                <c:pt idx="7717">
                  <c:v>4.1350997222222334</c:v>
                </c:pt>
                <c:pt idx="7718">
                  <c:v>4.1356627777777781</c:v>
                </c:pt>
                <c:pt idx="7719">
                  <c:v>4.1362258333333424</c:v>
                </c:pt>
                <c:pt idx="7720">
                  <c:v>4.1367888888888897</c:v>
                </c:pt>
                <c:pt idx="7721">
                  <c:v>4.1373519444444442</c:v>
                </c:pt>
                <c:pt idx="7722">
                  <c:v>4.1379149999999703</c:v>
                </c:pt>
                <c:pt idx="7723">
                  <c:v>4.1384780555555558</c:v>
                </c:pt>
                <c:pt idx="7724">
                  <c:v>4.1390411111111396</c:v>
                </c:pt>
                <c:pt idx="7725">
                  <c:v>4.1396041666666674</c:v>
                </c:pt>
                <c:pt idx="7726">
                  <c:v>4.1401672222222228</c:v>
                </c:pt>
                <c:pt idx="7727">
                  <c:v>4.140730277777747</c:v>
                </c:pt>
                <c:pt idx="7728">
                  <c:v>4.1412933333333601</c:v>
                </c:pt>
                <c:pt idx="7729">
                  <c:v>4.1418563888888889</c:v>
                </c:pt>
                <c:pt idx="7730">
                  <c:v>4.1424194444444442</c:v>
                </c:pt>
                <c:pt idx="7731">
                  <c:v>4.1429824999999845</c:v>
                </c:pt>
                <c:pt idx="7732">
                  <c:v>4.1435455555555363</c:v>
                </c:pt>
                <c:pt idx="7733">
                  <c:v>4.1441086111111085</c:v>
                </c:pt>
                <c:pt idx="7734">
                  <c:v>4.1446716666666665</c:v>
                </c:pt>
                <c:pt idx="7735">
                  <c:v>4.1452347222222219</c:v>
                </c:pt>
                <c:pt idx="7736">
                  <c:v>4.1457977777777755</c:v>
                </c:pt>
                <c:pt idx="7737">
                  <c:v>4.1463608333333424</c:v>
                </c:pt>
                <c:pt idx="7738">
                  <c:v>4.1469238888888889</c:v>
                </c:pt>
                <c:pt idx="7739">
                  <c:v>4.1474869444444264</c:v>
                </c:pt>
                <c:pt idx="7740">
                  <c:v>4.1480500000000005</c:v>
                </c:pt>
                <c:pt idx="7741">
                  <c:v>4.1486130555555549</c:v>
                </c:pt>
                <c:pt idx="7742">
                  <c:v>4.1491761111111112</c:v>
                </c:pt>
                <c:pt idx="7743">
                  <c:v>4.1497391666666674</c:v>
                </c:pt>
                <c:pt idx="7744">
                  <c:v>4.1503022222222219</c:v>
                </c:pt>
                <c:pt idx="7745">
                  <c:v>4.1508652777777471</c:v>
                </c:pt>
                <c:pt idx="7746">
                  <c:v>4.1514283333333424</c:v>
                </c:pt>
                <c:pt idx="7747">
                  <c:v>4.1519913888888897</c:v>
                </c:pt>
                <c:pt idx="7748">
                  <c:v>4.1525544444444265</c:v>
                </c:pt>
                <c:pt idx="7749">
                  <c:v>4.1531174999999845</c:v>
                </c:pt>
                <c:pt idx="7750">
                  <c:v>4.1536805555555363</c:v>
                </c:pt>
                <c:pt idx="7751">
                  <c:v>4.1542436111111112</c:v>
                </c:pt>
                <c:pt idx="7752">
                  <c:v>4.1548066666666346</c:v>
                </c:pt>
                <c:pt idx="7753">
                  <c:v>4.1553697222222334</c:v>
                </c:pt>
                <c:pt idx="7754">
                  <c:v>4.1559327777777471</c:v>
                </c:pt>
                <c:pt idx="7755">
                  <c:v>4.1564958333333335</c:v>
                </c:pt>
                <c:pt idx="7756">
                  <c:v>4.1570588888888755</c:v>
                </c:pt>
                <c:pt idx="7757">
                  <c:v>4.1576219444444451</c:v>
                </c:pt>
                <c:pt idx="7758">
                  <c:v>4.1581849999999685</c:v>
                </c:pt>
                <c:pt idx="7759">
                  <c:v>4.1587480555555558</c:v>
                </c:pt>
                <c:pt idx="7760">
                  <c:v>4.1593111111111112</c:v>
                </c:pt>
                <c:pt idx="7761">
                  <c:v>4.1598741666666665</c:v>
                </c:pt>
                <c:pt idx="7762">
                  <c:v>4.1604372222222015</c:v>
                </c:pt>
                <c:pt idx="7763">
                  <c:v>4.1610002777777471</c:v>
                </c:pt>
                <c:pt idx="7764">
                  <c:v>4.1615633333333424</c:v>
                </c:pt>
                <c:pt idx="7765">
                  <c:v>4.1621263888888755</c:v>
                </c:pt>
                <c:pt idx="7766">
                  <c:v>4.1626894444444451</c:v>
                </c:pt>
                <c:pt idx="7767">
                  <c:v>4.1632525000000005</c:v>
                </c:pt>
                <c:pt idx="7768">
                  <c:v>4.1638155555555239</c:v>
                </c:pt>
                <c:pt idx="7769">
                  <c:v>4.1643786111111085</c:v>
                </c:pt>
                <c:pt idx="7770">
                  <c:v>4.1649416666666346</c:v>
                </c:pt>
                <c:pt idx="7771">
                  <c:v>4.1655047222222006</c:v>
                </c:pt>
                <c:pt idx="7772">
                  <c:v>4.1660677777777755</c:v>
                </c:pt>
                <c:pt idx="7773">
                  <c:v>4.1666308333333335</c:v>
                </c:pt>
                <c:pt idx="7774">
                  <c:v>4.1671938888888755</c:v>
                </c:pt>
                <c:pt idx="7775">
                  <c:v>4.1677569444444345</c:v>
                </c:pt>
                <c:pt idx="7776">
                  <c:v>4.1683199999999845</c:v>
                </c:pt>
                <c:pt idx="7777">
                  <c:v>4.1688830555555363</c:v>
                </c:pt>
                <c:pt idx="7778">
                  <c:v>4.1694461111111112</c:v>
                </c:pt>
                <c:pt idx="7779">
                  <c:v>4.1700091666666674</c:v>
                </c:pt>
                <c:pt idx="7780">
                  <c:v>4.1705722222222228</c:v>
                </c:pt>
                <c:pt idx="7781">
                  <c:v>4.1711352777777471</c:v>
                </c:pt>
                <c:pt idx="7782">
                  <c:v>4.1716983333333602</c:v>
                </c:pt>
                <c:pt idx="7783">
                  <c:v>4.1722613888888924</c:v>
                </c:pt>
                <c:pt idx="7784">
                  <c:v>4.1728244444444442</c:v>
                </c:pt>
                <c:pt idx="7785">
                  <c:v>4.1733874999999996</c:v>
                </c:pt>
                <c:pt idx="7786">
                  <c:v>4.1739505555555363</c:v>
                </c:pt>
                <c:pt idx="7787">
                  <c:v>4.1745136111111085</c:v>
                </c:pt>
                <c:pt idx="7788">
                  <c:v>4.1750766666666665</c:v>
                </c:pt>
                <c:pt idx="7789">
                  <c:v>4.1756397222222397</c:v>
                </c:pt>
                <c:pt idx="7790">
                  <c:v>4.1762027777777782</c:v>
                </c:pt>
                <c:pt idx="7791">
                  <c:v>4.1767658333333424</c:v>
                </c:pt>
                <c:pt idx="7792">
                  <c:v>4.1773288888888889</c:v>
                </c:pt>
                <c:pt idx="7793">
                  <c:v>4.1778919444444451</c:v>
                </c:pt>
                <c:pt idx="7794">
                  <c:v>4.1784549999999845</c:v>
                </c:pt>
                <c:pt idx="7795">
                  <c:v>4.1790180555555558</c:v>
                </c:pt>
                <c:pt idx="7796">
                  <c:v>4.1795811111111112</c:v>
                </c:pt>
                <c:pt idx="7797">
                  <c:v>4.1801441666666665</c:v>
                </c:pt>
                <c:pt idx="7798">
                  <c:v>4.1807072222222219</c:v>
                </c:pt>
                <c:pt idx="7799">
                  <c:v>4.1812702777777755</c:v>
                </c:pt>
                <c:pt idx="7800">
                  <c:v>4.1818333333333424</c:v>
                </c:pt>
                <c:pt idx="7801">
                  <c:v>4.1823963888888889</c:v>
                </c:pt>
                <c:pt idx="7802">
                  <c:v>4.1829594444444442</c:v>
                </c:pt>
                <c:pt idx="7803">
                  <c:v>4.1835225000000005</c:v>
                </c:pt>
                <c:pt idx="7804">
                  <c:v>4.1840855555555221</c:v>
                </c:pt>
                <c:pt idx="7805">
                  <c:v>4.1846486111111112</c:v>
                </c:pt>
                <c:pt idx="7806">
                  <c:v>4.1852116666666666</c:v>
                </c:pt>
                <c:pt idx="7807">
                  <c:v>4.1857747222222228</c:v>
                </c:pt>
                <c:pt idx="7808">
                  <c:v>4.1863377777777755</c:v>
                </c:pt>
                <c:pt idx="7809">
                  <c:v>4.1869008333333335</c:v>
                </c:pt>
                <c:pt idx="7810">
                  <c:v>4.1874638888888898</c:v>
                </c:pt>
                <c:pt idx="7811">
                  <c:v>4.1880269444444442</c:v>
                </c:pt>
                <c:pt idx="7812">
                  <c:v>4.1885900000000005</c:v>
                </c:pt>
                <c:pt idx="7813">
                  <c:v>4.1891530555555558</c:v>
                </c:pt>
                <c:pt idx="7814">
                  <c:v>4.1897161111111103</c:v>
                </c:pt>
                <c:pt idx="7815">
                  <c:v>4.1902791666666674</c:v>
                </c:pt>
                <c:pt idx="7816">
                  <c:v>4.1908422222222219</c:v>
                </c:pt>
                <c:pt idx="7817">
                  <c:v>4.1914052777777471</c:v>
                </c:pt>
                <c:pt idx="7818">
                  <c:v>4.1919683333333424</c:v>
                </c:pt>
                <c:pt idx="7819">
                  <c:v>4.1925313888888756</c:v>
                </c:pt>
                <c:pt idx="7820">
                  <c:v>4.1930944444444442</c:v>
                </c:pt>
                <c:pt idx="7821">
                  <c:v>4.1936574999999996</c:v>
                </c:pt>
                <c:pt idx="7822">
                  <c:v>4.1942205555555354</c:v>
                </c:pt>
                <c:pt idx="7823">
                  <c:v>4.1947836111111085</c:v>
                </c:pt>
                <c:pt idx="7824">
                  <c:v>4.1953466666666666</c:v>
                </c:pt>
                <c:pt idx="7825">
                  <c:v>4.1959097222222219</c:v>
                </c:pt>
                <c:pt idx="7826">
                  <c:v>4.1964727777777755</c:v>
                </c:pt>
                <c:pt idx="7827">
                  <c:v>4.1970358333333255</c:v>
                </c:pt>
                <c:pt idx="7828">
                  <c:v>4.1975988888888756</c:v>
                </c:pt>
                <c:pt idx="7829">
                  <c:v>4.1981619444444442</c:v>
                </c:pt>
                <c:pt idx="7830">
                  <c:v>4.1987250000000005</c:v>
                </c:pt>
                <c:pt idx="7831">
                  <c:v>4.199288055555555</c:v>
                </c:pt>
                <c:pt idx="7832">
                  <c:v>4.1998511111111112</c:v>
                </c:pt>
                <c:pt idx="7833">
                  <c:v>4.2004141666666666</c:v>
                </c:pt>
                <c:pt idx="7834">
                  <c:v>4.2009772222222228</c:v>
                </c:pt>
                <c:pt idx="7835">
                  <c:v>4.2015402777777755</c:v>
                </c:pt>
                <c:pt idx="7836">
                  <c:v>4.2021033333333424</c:v>
                </c:pt>
                <c:pt idx="7837">
                  <c:v>4.2026663888888924</c:v>
                </c:pt>
                <c:pt idx="7838">
                  <c:v>4.2032294444444753</c:v>
                </c:pt>
                <c:pt idx="7839">
                  <c:v>4.2037925000000014</c:v>
                </c:pt>
                <c:pt idx="7840">
                  <c:v>4.2043555555555363</c:v>
                </c:pt>
                <c:pt idx="7841">
                  <c:v>4.2049186111111085</c:v>
                </c:pt>
                <c:pt idx="7842">
                  <c:v>4.2054816666666666</c:v>
                </c:pt>
                <c:pt idx="7843">
                  <c:v>4.2060447222222406</c:v>
                </c:pt>
                <c:pt idx="7844">
                  <c:v>4.2066077777777782</c:v>
                </c:pt>
                <c:pt idx="7845">
                  <c:v>4.2071708333333335</c:v>
                </c:pt>
                <c:pt idx="7846">
                  <c:v>4.2077338888888889</c:v>
                </c:pt>
                <c:pt idx="7847">
                  <c:v>4.2082969444444513</c:v>
                </c:pt>
                <c:pt idx="7848">
                  <c:v>4.2088599999999996</c:v>
                </c:pt>
                <c:pt idx="7849">
                  <c:v>4.2094230555555594</c:v>
                </c:pt>
                <c:pt idx="7850">
                  <c:v>4.2099861111111112</c:v>
                </c:pt>
                <c:pt idx="7851">
                  <c:v>4.2105491666666683</c:v>
                </c:pt>
                <c:pt idx="7852">
                  <c:v>4.2111122222222219</c:v>
                </c:pt>
                <c:pt idx="7853">
                  <c:v>4.2116752777777755</c:v>
                </c:pt>
                <c:pt idx="7854">
                  <c:v>4.2122383333333424</c:v>
                </c:pt>
                <c:pt idx="7855">
                  <c:v>4.2128013888888889</c:v>
                </c:pt>
                <c:pt idx="7856">
                  <c:v>4.2133644444444514</c:v>
                </c:pt>
                <c:pt idx="7857">
                  <c:v>4.2139275000000005</c:v>
                </c:pt>
                <c:pt idx="7858">
                  <c:v>4.2144905555555354</c:v>
                </c:pt>
                <c:pt idx="7859">
                  <c:v>4.2150536111111112</c:v>
                </c:pt>
                <c:pt idx="7860">
                  <c:v>4.2156166666666666</c:v>
                </c:pt>
                <c:pt idx="7861">
                  <c:v>4.2161797222222397</c:v>
                </c:pt>
                <c:pt idx="7862">
                  <c:v>4.2167427777777773</c:v>
                </c:pt>
                <c:pt idx="7863">
                  <c:v>4.2173058333333335</c:v>
                </c:pt>
                <c:pt idx="7864">
                  <c:v>4.2178688888888889</c:v>
                </c:pt>
                <c:pt idx="7865">
                  <c:v>4.2184319444444442</c:v>
                </c:pt>
                <c:pt idx="7866">
                  <c:v>4.2189949999999845</c:v>
                </c:pt>
                <c:pt idx="7867">
                  <c:v>4.2195580555555559</c:v>
                </c:pt>
                <c:pt idx="7868">
                  <c:v>4.2201211111111103</c:v>
                </c:pt>
                <c:pt idx="7869">
                  <c:v>4.2206841666666666</c:v>
                </c:pt>
                <c:pt idx="7870">
                  <c:v>4.2212472222222406</c:v>
                </c:pt>
                <c:pt idx="7871">
                  <c:v>4.221810277777748</c:v>
                </c:pt>
                <c:pt idx="7872">
                  <c:v>4.2223733333333424</c:v>
                </c:pt>
                <c:pt idx="7873">
                  <c:v>4.2229363888888845</c:v>
                </c:pt>
                <c:pt idx="7874">
                  <c:v>4.2234994444444514</c:v>
                </c:pt>
                <c:pt idx="7875">
                  <c:v>4.2240624999999996</c:v>
                </c:pt>
                <c:pt idx="7876">
                  <c:v>4.2246255555555363</c:v>
                </c:pt>
                <c:pt idx="7877">
                  <c:v>4.2251886111111085</c:v>
                </c:pt>
                <c:pt idx="7878">
                  <c:v>4.2257516666666666</c:v>
                </c:pt>
                <c:pt idx="7879">
                  <c:v>4.2263147222222219</c:v>
                </c:pt>
                <c:pt idx="7880">
                  <c:v>4.2268777777777755</c:v>
                </c:pt>
                <c:pt idx="7881">
                  <c:v>4.2274408333333326</c:v>
                </c:pt>
                <c:pt idx="7882">
                  <c:v>4.2280038888888889</c:v>
                </c:pt>
                <c:pt idx="7883">
                  <c:v>4.2285669444444443</c:v>
                </c:pt>
                <c:pt idx="7884">
                  <c:v>4.2291300000000005</c:v>
                </c:pt>
                <c:pt idx="7885">
                  <c:v>4.2296930555555594</c:v>
                </c:pt>
                <c:pt idx="7886">
                  <c:v>4.2302561111111396</c:v>
                </c:pt>
                <c:pt idx="7887">
                  <c:v>4.2308191666666684</c:v>
                </c:pt>
                <c:pt idx="7888">
                  <c:v>4.2313822222222397</c:v>
                </c:pt>
                <c:pt idx="7889">
                  <c:v>4.2319452777777755</c:v>
                </c:pt>
                <c:pt idx="7890">
                  <c:v>4.2325083333333424</c:v>
                </c:pt>
                <c:pt idx="7891">
                  <c:v>4.2330713888888933</c:v>
                </c:pt>
                <c:pt idx="7892">
                  <c:v>4.2336344444444514</c:v>
                </c:pt>
                <c:pt idx="7893">
                  <c:v>4.2341975000000005</c:v>
                </c:pt>
                <c:pt idx="7894">
                  <c:v>4.2347605555555559</c:v>
                </c:pt>
                <c:pt idx="7895">
                  <c:v>4.2353236111111396</c:v>
                </c:pt>
                <c:pt idx="7896">
                  <c:v>4.2358866666666666</c:v>
                </c:pt>
                <c:pt idx="7897">
                  <c:v>4.236449722222253</c:v>
                </c:pt>
                <c:pt idx="7898">
                  <c:v>4.2370127777777755</c:v>
                </c:pt>
                <c:pt idx="7899">
                  <c:v>4.2375758333333327</c:v>
                </c:pt>
                <c:pt idx="7900">
                  <c:v>4.2381388888888889</c:v>
                </c:pt>
                <c:pt idx="7901">
                  <c:v>4.2387019444444514</c:v>
                </c:pt>
                <c:pt idx="7902">
                  <c:v>4.2392650000000236</c:v>
                </c:pt>
                <c:pt idx="7903">
                  <c:v>4.2398280555555594</c:v>
                </c:pt>
                <c:pt idx="7904">
                  <c:v>4.2403911111111396</c:v>
                </c:pt>
                <c:pt idx="7905">
                  <c:v>4.2409541666666666</c:v>
                </c:pt>
                <c:pt idx="7906">
                  <c:v>4.2415172222222219</c:v>
                </c:pt>
                <c:pt idx="7907">
                  <c:v>4.242080277777748</c:v>
                </c:pt>
                <c:pt idx="7908">
                  <c:v>4.242643333333362</c:v>
                </c:pt>
                <c:pt idx="7909">
                  <c:v>4.2432063888888933</c:v>
                </c:pt>
                <c:pt idx="7910">
                  <c:v>4.2437694444444753</c:v>
                </c:pt>
                <c:pt idx="7911">
                  <c:v>4.2443325000000005</c:v>
                </c:pt>
                <c:pt idx="7912">
                  <c:v>4.2448955555555354</c:v>
                </c:pt>
                <c:pt idx="7913">
                  <c:v>4.2454586111111112</c:v>
                </c:pt>
                <c:pt idx="7914">
                  <c:v>4.2460216666666684</c:v>
                </c:pt>
                <c:pt idx="7915">
                  <c:v>4.2465847222222219</c:v>
                </c:pt>
                <c:pt idx="7916">
                  <c:v>4.2471477777777755</c:v>
                </c:pt>
                <c:pt idx="7917">
                  <c:v>4.2477108333333335</c:v>
                </c:pt>
                <c:pt idx="7918">
                  <c:v>4.2482738888888933</c:v>
                </c:pt>
                <c:pt idx="7919">
                  <c:v>4.2488369444444443</c:v>
                </c:pt>
                <c:pt idx="7920">
                  <c:v>4.2494000000000014</c:v>
                </c:pt>
                <c:pt idx="7921">
                  <c:v>4.2499630555555594</c:v>
                </c:pt>
                <c:pt idx="7922">
                  <c:v>4.2505261111111112</c:v>
                </c:pt>
                <c:pt idx="7923">
                  <c:v>4.2510891666666684</c:v>
                </c:pt>
                <c:pt idx="7924">
                  <c:v>4.2516522222222406</c:v>
                </c:pt>
                <c:pt idx="7925">
                  <c:v>4.252215277777748</c:v>
                </c:pt>
                <c:pt idx="7926">
                  <c:v>4.2527783333333424</c:v>
                </c:pt>
                <c:pt idx="7927">
                  <c:v>4.2533413888888933</c:v>
                </c:pt>
                <c:pt idx="7928">
                  <c:v>4.2539044444444443</c:v>
                </c:pt>
                <c:pt idx="7929">
                  <c:v>4.2544674999999996</c:v>
                </c:pt>
                <c:pt idx="7930">
                  <c:v>4.2550305555555363</c:v>
                </c:pt>
                <c:pt idx="7931">
                  <c:v>4.2555936111111121</c:v>
                </c:pt>
                <c:pt idx="7932">
                  <c:v>4.2561566666666666</c:v>
                </c:pt>
                <c:pt idx="7933">
                  <c:v>4.2567197222222406</c:v>
                </c:pt>
                <c:pt idx="7934">
                  <c:v>4.2572827777777755</c:v>
                </c:pt>
                <c:pt idx="7935">
                  <c:v>4.2578458333333336</c:v>
                </c:pt>
                <c:pt idx="7936">
                  <c:v>4.2584088888888889</c:v>
                </c:pt>
                <c:pt idx="7937">
                  <c:v>4.2589719444444452</c:v>
                </c:pt>
                <c:pt idx="7938">
                  <c:v>4.2595349999999845</c:v>
                </c:pt>
                <c:pt idx="7939">
                  <c:v>4.260098055555555</c:v>
                </c:pt>
                <c:pt idx="7940">
                  <c:v>4.2606611111111397</c:v>
                </c:pt>
                <c:pt idx="7941">
                  <c:v>4.2612241666666684</c:v>
                </c:pt>
                <c:pt idx="7942">
                  <c:v>4.2617872222222219</c:v>
                </c:pt>
                <c:pt idx="7943">
                  <c:v>4.262350277777748</c:v>
                </c:pt>
                <c:pt idx="7944">
                  <c:v>4.2629133333333336</c:v>
                </c:pt>
                <c:pt idx="7945">
                  <c:v>4.263476388888888</c:v>
                </c:pt>
                <c:pt idx="7946">
                  <c:v>4.2640394444444443</c:v>
                </c:pt>
                <c:pt idx="7947">
                  <c:v>4.2646025000000005</c:v>
                </c:pt>
                <c:pt idx="7948">
                  <c:v>4.2651655555555354</c:v>
                </c:pt>
                <c:pt idx="7949">
                  <c:v>4.2657286111111112</c:v>
                </c:pt>
                <c:pt idx="7950">
                  <c:v>4.2662916666666684</c:v>
                </c:pt>
                <c:pt idx="7951">
                  <c:v>4.2668547222222228</c:v>
                </c:pt>
                <c:pt idx="7952">
                  <c:v>4.267417777777748</c:v>
                </c:pt>
                <c:pt idx="7953">
                  <c:v>4.2679808333333265</c:v>
                </c:pt>
                <c:pt idx="7954">
                  <c:v>4.2685438888888889</c:v>
                </c:pt>
                <c:pt idx="7955">
                  <c:v>4.2691069444444443</c:v>
                </c:pt>
                <c:pt idx="7956">
                  <c:v>4.2696700000000014</c:v>
                </c:pt>
                <c:pt idx="7957">
                  <c:v>4.2702330555555594</c:v>
                </c:pt>
                <c:pt idx="7958">
                  <c:v>4.2707961111111379</c:v>
                </c:pt>
                <c:pt idx="7959">
                  <c:v>4.2713591666666852</c:v>
                </c:pt>
                <c:pt idx="7960">
                  <c:v>4.2719222222222397</c:v>
                </c:pt>
                <c:pt idx="7961">
                  <c:v>4.272485277777748</c:v>
                </c:pt>
                <c:pt idx="7962">
                  <c:v>4.273048333333362</c:v>
                </c:pt>
                <c:pt idx="7963">
                  <c:v>4.2736113888888934</c:v>
                </c:pt>
                <c:pt idx="7964">
                  <c:v>4.2741744444444452</c:v>
                </c:pt>
                <c:pt idx="7965">
                  <c:v>4.2747374999999996</c:v>
                </c:pt>
                <c:pt idx="7966">
                  <c:v>4.2753005555555559</c:v>
                </c:pt>
                <c:pt idx="7967">
                  <c:v>4.2758636111111397</c:v>
                </c:pt>
                <c:pt idx="7968">
                  <c:v>4.2764266666666684</c:v>
                </c:pt>
                <c:pt idx="7969">
                  <c:v>4.2769897222222397</c:v>
                </c:pt>
                <c:pt idx="7970">
                  <c:v>4.2775527777777755</c:v>
                </c:pt>
                <c:pt idx="7971">
                  <c:v>4.2781158333333336</c:v>
                </c:pt>
                <c:pt idx="7972">
                  <c:v>4.2786788888888934</c:v>
                </c:pt>
                <c:pt idx="7973">
                  <c:v>4.2792419444444754</c:v>
                </c:pt>
                <c:pt idx="7974">
                  <c:v>4.2798050000000014</c:v>
                </c:pt>
                <c:pt idx="7975">
                  <c:v>4.2803680555555594</c:v>
                </c:pt>
                <c:pt idx="7976">
                  <c:v>4.2809311111111112</c:v>
                </c:pt>
                <c:pt idx="7977">
                  <c:v>4.2814941666666684</c:v>
                </c:pt>
                <c:pt idx="7978">
                  <c:v>4.2820572222222228</c:v>
                </c:pt>
                <c:pt idx="7979">
                  <c:v>4.2826202777777755</c:v>
                </c:pt>
                <c:pt idx="7980">
                  <c:v>4.2831833333333424</c:v>
                </c:pt>
                <c:pt idx="7981">
                  <c:v>4.2837463888888934</c:v>
                </c:pt>
                <c:pt idx="7982">
                  <c:v>4.2843094444444514</c:v>
                </c:pt>
                <c:pt idx="7983">
                  <c:v>4.2848724999999996</c:v>
                </c:pt>
                <c:pt idx="7984">
                  <c:v>4.2854355555555372</c:v>
                </c:pt>
                <c:pt idx="7985">
                  <c:v>4.2859986111111104</c:v>
                </c:pt>
                <c:pt idx="7986">
                  <c:v>4.2865616666666684</c:v>
                </c:pt>
                <c:pt idx="7987">
                  <c:v>4.287124722222222</c:v>
                </c:pt>
                <c:pt idx="7988">
                  <c:v>4.2876877777777755</c:v>
                </c:pt>
                <c:pt idx="7989">
                  <c:v>4.2882508333333424</c:v>
                </c:pt>
                <c:pt idx="7990">
                  <c:v>4.2888138888888889</c:v>
                </c:pt>
                <c:pt idx="7991">
                  <c:v>4.2893769444444514</c:v>
                </c:pt>
                <c:pt idx="7992">
                  <c:v>4.2899399999999996</c:v>
                </c:pt>
                <c:pt idx="7993">
                  <c:v>4.2905030555555559</c:v>
                </c:pt>
                <c:pt idx="7994">
                  <c:v>4.2910661111111406</c:v>
                </c:pt>
                <c:pt idx="7995">
                  <c:v>4.2916291666666853</c:v>
                </c:pt>
                <c:pt idx="7996">
                  <c:v>4.292192222222222</c:v>
                </c:pt>
                <c:pt idx="7997">
                  <c:v>4.2927552777777489</c:v>
                </c:pt>
                <c:pt idx="7998">
                  <c:v>4.2933183333333433</c:v>
                </c:pt>
                <c:pt idx="7999">
                  <c:v>4.2938813888888889</c:v>
                </c:pt>
                <c:pt idx="8000">
                  <c:v>4.2944444444444443</c:v>
                </c:pt>
                <c:pt idx="8001">
                  <c:v>4.2950075000000005</c:v>
                </c:pt>
                <c:pt idx="8002">
                  <c:v>4.2955705555555372</c:v>
                </c:pt>
                <c:pt idx="8003">
                  <c:v>4.2961336111111113</c:v>
                </c:pt>
                <c:pt idx="8004">
                  <c:v>4.2966966666666684</c:v>
                </c:pt>
                <c:pt idx="8005">
                  <c:v>4.2972597222222397</c:v>
                </c:pt>
                <c:pt idx="8006">
                  <c:v>4.2978227777777755</c:v>
                </c:pt>
                <c:pt idx="8007">
                  <c:v>4.2983858333333336</c:v>
                </c:pt>
                <c:pt idx="8008">
                  <c:v>4.2989488888888898</c:v>
                </c:pt>
                <c:pt idx="8009">
                  <c:v>4.2995119444444443</c:v>
                </c:pt>
                <c:pt idx="8010">
                  <c:v>4.3000750000000005</c:v>
                </c:pt>
                <c:pt idx="8011">
                  <c:v>4.3006380555555559</c:v>
                </c:pt>
                <c:pt idx="8012">
                  <c:v>4.3012011111111406</c:v>
                </c:pt>
                <c:pt idx="8013">
                  <c:v>4.3017641666666684</c:v>
                </c:pt>
                <c:pt idx="8014">
                  <c:v>4.3023272222222229</c:v>
                </c:pt>
                <c:pt idx="8015">
                  <c:v>4.3028902777777489</c:v>
                </c:pt>
                <c:pt idx="8016">
                  <c:v>4.3034533333333433</c:v>
                </c:pt>
                <c:pt idx="8017">
                  <c:v>4.3040163888888845</c:v>
                </c:pt>
                <c:pt idx="8018">
                  <c:v>4.3045794444444452</c:v>
                </c:pt>
                <c:pt idx="8019">
                  <c:v>4.3051424999999997</c:v>
                </c:pt>
                <c:pt idx="8020">
                  <c:v>4.3057055555555381</c:v>
                </c:pt>
                <c:pt idx="8021">
                  <c:v>4.3062686111111406</c:v>
                </c:pt>
                <c:pt idx="8022">
                  <c:v>4.3068316666666657</c:v>
                </c:pt>
                <c:pt idx="8023">
                  <c:v>4.307394722222222</c:v>
                </c:pt>
                <c:pt idx="8024">
                  <c:v>4.3079577777777489</c:v>
                </c:pt>
                <c:pt idx="8025">
                  <c:v>4.3085208333333327</c:v>
                </c:pt>
                <c:pt idx="8026">
                  <c:v>4.3090838888888889</c:v>
                </c:pt>
                <c:pt idx="8027">
                  <c:v>4.3096469444444514</c:v>
                </c:pt>
                <c:pt idx="8028">
                  <c:v>4.3102100000000005</c:v>
                </c:pt>
                <c:pt idx="8029">
                  <c:v>4.310773055555555</c:v>
                </c:pt>
                <c:pt idx="8030">
                  <c:v>4.3113361111111113</c:v>
                </c:pt>
                <c:pt idx="8031">
                  <c:v>4.3118991666666684</c:v>
                </c:pt>
                <c:pt idx="8032">
                  <c:v>4.312462222222222</c:v>
                </c:pt>
                <c:pt idx="8033">
                  <c:v>4.3130252777777507</c:v>
                </c:pt>
                <c:pt idx="8034">
                  <c:v>4.3135883333333336</c:v>
                </c:pt>
                <c:pt idx="8035">
                  <c:v>4.3141513888888845</c:v>
                </c:pt>
                <c:pt idx="8036">
                  <c:v>4.3147144444444345</c:v>
                </c:pt>
                <c:pt idx="8037">
                  <c:v>4.3152774999999997</c:v>
                </c:pt>
                <c:pt idx="8038">
                  <c:v>4.3158405555555381</c:v>
                </c:pt>
                <c:pt idx="8039">
                  <c:v>4.3164036111111113</c:v>
                </c:pt>
                <c:pt idx="8040">
                  <c:v>4.3169666666666666</c:v>
                </c:pt>
                <c:pt idx="8041">
                  <c:v>4.3175297222222229</c:v>
                </c:pt>
                <c:pt idx="8042">
                  <c:v>4.3180927777777756</c:v>
                </c:pt>
                <c:pt idx="8043">
                  <c:v>4.3186558333333336</c:v>
                </c:pt>
                <c:pt idx="8044">
                  <c:v>4.3192188888888889</c:v>
                </c:pt>
                <c:pt idx="8045">
                  <c:v>4.3197819444444452</c:v>
                </c:pt>
                <c:pt idx="8046">
                  <c:v>4.3203449999999846</c:v>
                </c:pt>
                <c:pt idx="8047">
                  <c:v>4.3209080555555381</c:v>
                </c:pt>
                <c:pt idx="8048">
                  <c:v>4.3214711111111113</c:v>
                </c:pt>
                <c:pt idx="8049">
                  <c:v>4.3220341666666355</c:v>
                </c:pt>
                <c:pt idx="8050">
                  <c:v>4.3225972222222016</c:v>
                </c:pt>
                <c:pt idx="8051">
                  <c:v>4.3231602777777525</c:v>
                </c:pt>
                <c:pt idx="8052">
                  <c:v>4.3237233333333434</c:v>
                </c:pt>
                <c:pt idx="8053">
                  <c:v>4.3242863888888845</c:v>
                </c:pt>
                <c:pt idx="8054">
                  <c:v>4.3248494444444452</c:v>
                </c:pt>
                <c:pt idx="8055">
                  <c:v>4.3254124999999846</c:v>
                </c:pt>
                <c:pt idx="8056">
                  <c:v>4.3259755555555248</c:v>
                </c:pt>
                <c:pt idx="8057">
                  <c:v>4.3265386111111095</c:v>
                </c:pt>
                <c:pt idx="8058">
                  <c:v>4.3271016666666373</c:v>
                </c:pt>
                <c:pt idx="8059">
                  <c:v>4.327664722222222</c:v>
                </c:pt>
                <c:pt idx="8060">
                  <c:v>4.3282277777777765</c:v>
                </c:pt>
                <c:pt idx="8061">
                  <c:v>4.3287908333333336</c:v>
                </c:pt>
                <c:pt idx="8062">
                  <c:v>4.3293538888888889</c:v>
                </c:pt>
                <c:pt idx="8063">
                  <c:v>4.3299169444444345</c:v>
                </c:pt>
                <c:pt idx="8064">
                  <c:v>4.3304799999999997</c:v>
                </c:pt>
                <c:pt idx="8065">
                  <c:v>4.3310430555555746</c:v>
                </c:pt>
                <c:pt idx="8066">
                  <c:v>4.3316061111111388</c:v>
                </c:pt>
                <c:pt idx="8067">
                  <c:v>4.3321691666666684</c:v>
                </c:pt>
                <c:pt idx="8068">
                  <c:v>4.332732222222222</c:v>
                </c:pt>
                <c:pt idx="8069">
                  <c:v>4.3332952777777765</c:v>
                </c:pt>
                <c:pt idx="8070">
                  <c:v>4.3338583333333434</c:v>
                </c:pt>
                <c:pt idx="8071">
                  <c:v>4.3344213888888889</c:v>
                </c:pt>
                <c:pt idx="8072">
                  <c:v>4.3349844444444345</c:v>
                </c:pt>
                <c:pt idx="8073">
                  <c:v>4.3355474999999997</c:v>
                </c:pt>
                <c:pt idx="8074">
                  <c:v>4.3361105555555381</c:v>
                </c:pt>
                <c:pt idx="8075">
                  <c:v>4.3366736111111406</c:v>
                </c:pt>
                <c:pt idx="8076">
                  <c:v>4.3372366666666666</c:v>
                </c:pt>
                <c:pt idx="8077">
                  <c:v>4.3377997222222398</c:v>
                </c:pt>
                <c:pt idx="8078">
                  <c:v>4.3383627777777782</c:v>
                </c:pt>
                <c:pt idx="8079">
                  <c:v>4.3389258333333327</c:v>
                </c:pt>
                <c:pt idx="8080">
                  <c:v>4.339488888888889</c:v>
                </c:pt>
                <c:pt idx="8081">
                  <c:v>4.3400519444444443</c:v>
                </c:pt>
                <c:pt idx="8082">
                  <c:v>4.3406149999999855</c:v>
                </c:pt>
                <c:pt idx="8083">
                  <c:v>4.3411777777777765</c:v>
                </c:pt>
                <c:pt idx="8084">
                  <c:v>4.3417411111111406</c:v>
                </c:pt>
                <c:pt idx="8085">
                  <c:v>4.3423041666666666</c:v>
                </c:pt>
                <c:pt idx="8086">
                  <c:v>4.342867222222222</c:v>
                </c:pt>
                <c:pt idx="8087">
                  <c:v>4.3434305555555373</c:v>
                </c:pt>
                <c:pt idx="8088">
                  <c:v>4.3439936111111113</c:v>
                </c:pt>
                <c:pt idx="8089">
                  <c:v>4.3445561111111095</c:v>
                </c:pt>
                <c:pt idx="8090">
                  <c:v>4.3451194444444443</c:v>
                </c:pt>
                <c:pt idx="8091">
                  <c:v>4.3456824999999997</c:v>
                </c:pt>
                <c:pt idx="8092">
                  <c:v>4.346245555555555</c:v>
                </c:pt>
                <c:pt idx="8093">
                  <c:v>4.3468088888888889</c:v>
                </c:pt>
                <c:pt idx="8094">
                  <c:v>4.3473713888888899</c:v>
                </c:pt>
                <c:pt idx="8095">
                  <c:v>4.3479344444444346</c:v>
                </c:pt>
                <c:pt idx="8096">
                  <c:v>4.3484977777777765</c:v>
                </c:pt>
                <c:pt idx="8097">
                  <c:v>4.3490608333333434</c:v>
                </c:pt>
                <c:pt idx="8098">
                  <c:v>4.3496238888888934</c:v>
                </c:pt>
                <c:pt idx="8099">
                  <c:v>4.3501872222222016</c:v>
                </c:pt>
                <c:pt idx="8100">
                  <c:v>4.3507497222222407</c:v>
                </c:pt>
                <c:pt idx="8101">
                  <c:v>4.3513130555555559</c:v>
                </c:pt>
                <c:pt idx="8102">
                  <c:v>4.3518761111111122</c:v>
                </c:pt>
                <c:pt idx="8103">
                  <c:v>4.3524391666666666</c:v>
                </c:pt>
                <c:pt idx="8104">
                  <c:v>4.3530024999999997</c:v>
                </c:pt>
                <c:pt idx="8105">
                  <c:v>4.3535655555555373</c:v>
                </c:pt>
                <c:pt idx="8106">
                  <c:v>4.3541280555555382</c:v>
                </c:pt>
                <c:pt idx="8107">
                  <c:v>4.354691388888889</c:v>
                </c:pt>
                <c:pt idx="8108">
                  <c:v>4.3552544444444452</c:v>
                </c:pt>
                <c:pt idx="8109">
                  <c:v>4.3558174999999855</c:v>
                </c:pt>
                <c:pt idx="8110">
                  <c:v>4.3563808333333354</c:v>
                </c:pt>
                <c:pt idx="8111">
                  <c:v>4.3569433333333434</c:v>
                </c:pt>
                <c:pt idx="8112">
                  <c:v>4.3575063888888845</c:v>
                </c:pt>
                <c:pt idx="8113">
                  <c:v>4.3580697222222398</c:v>
                </c:pt>
                <c:pt idx="8114">
                  <c:v>4.3586327777777765</c:v>
                </c:pt>
                <c:pt idx="8115">
                  <c:v>4.3591958333333336</c:v>
                </c:pt>
                <c:pt idx="8116">
                  <c:v>4.3597591666666684</c:v>
                </c:pt>
                <c:pt idx="8117">
                  <c:v>4.3603216666666667</c:v>
                </c:pt>
                <c:pt idx="8118">
                  <c:v>4.3608849999999721</c:v>
                </c:pt>
                <c:pt idx="8119">
                  <c:v>4.361448055555555</c:v>
                </c:pt>
                <c:pt idx="8120">
                  <c:v>4.3620111111111095</c:v>
                </c:pt>
                <c:pt idx="8121">
                  <c:v>4.3625744444444345</c:v>
                </c:pt>
                <c:pt idx="8122">
                  <c:v>4.3631374999999855</c:v>
                </c:pt>
                <c:pt idx="8123">
                  <c:v>4.3636999999999997</c:v>
                </c:pt>
                <c:pt idx="8124">
                  <c:v>4.3642633333333434</c:v>
                </c:pt>
                <c:pt idx="8125">
                  <c:v>4.3648263888888845</c:v>
                </c:pt>
                <c:pt idx="8126">
                  <c:v>4.3653894444444425</c:v>
                </c:pt>
                <c:pt idx="8127">
                  <c:v>4.3659527777777507</c:v>
                </c:pt>
                <c:pt idx="8128">
                  <c:v>4.366515277777733</c:v>
                </c:pt>
                <c:pt idx="8129">
                  <c:v>4.3670783333333336</c:v>
                </c:pt>
                <c:pt idx="8130">
                  <c:v>4.3676416666666658</c:v>
                </c:pt>
                <c:pt idx="8131">
                  <c:v>4.3682047222222229</c:v>
                </c:pt>
                <c:pt idx="8132">
                  <c:v>4.3687677777777765</c:v>
                </c:pt>
                <c:pt idx="8133">
                  <c:v>4.3693311111111113</c:v>
                </c:pt>
                <c:pt idx="8134">
                  <c:v>4.3698936111111113</c:v>
                </c:pt>
                <c:pt idx="8135">
                  <c:v>4.3704569444444452</c:v>
                </c:pt>
                <c:pt idx="8136">
                  <c:v>4.3710199999999997</c:v>
                </c:pt>
                <c:pt idx="8137">
                  <c:v>4.3715830555555559</c:v>
                </c:pt>
                <c:pt idx="8138">
                  <c:v>4.372146388888889</c:v>
                </c:pt>
                <c:pt idx="8139">
                  <c:v>4.3727094444444514</c:v>
                </c:pt>
                <c:pt idx="8140">
                  <c:v>4.3732719444444514</c:v>
                </c:pt>
                <c:pt idx="8141">
                  <c:v>4.3738352777777525</c:v>
                </c:pt>
                <c:pt idx="8142">
                  <c:v>4.3743983333333434</c:v>
                </c:pt>
                <c:pt idx="8143">
                  <c:v>4.374961388888889</c:v>
                </c:pt>
                <c:pt idx="8144">
                  <c:v>4.375524722222222</c:v>
                </c:pt>
                <c:pt idx="8145">
                  <c:v>4.376087222222222</c:v>
                </c:pt>
                <c:pt idx="8146">
                  <c:v>4.3766502777777765</c:v>
                </c:pt>
                <c:pt idx="8147">
                  <c:v>4.3772136111111113</c:v>
                </c:pt>
                <c:pt idx="8148">
                  <c:v>4.3777766666666666</c:v>
                </c:pt>
                <c:pt idx="8149">
                  <c:v>4.3783397222222398</c:v>
                </c:pt>
                <c:pt idx="8150">
                  <c:v>4.3789030555555559</c:v>
                </c:pt>
                <c:pt idx="8151">
                  <c:v>4.3794655555555551</c:v>
                </c:pt>
                <c:pt idx="8152">
                  <c:v>4.380028888888889</c:v>
                </c:pt>
                <c:pt idx="8153">
                  <c:v>4.3805919444444443</c:v>
                </c:pt>
                <c:pt idx="8154">
                  <c:v>4.3811549999999855</c:v>
                </c:pt>
                <c:pt idx="8155">
                  <c:v>4.3817183333333434</c:v>
                </c:pt>
                <c:pt idx="8156">
                  <c:v>4.382281388888889</c:v>
                </c:pt>
                <c:pt idx="8157">
                  <c:v>4.3828438888888899</c:v>
                </c:pt>
                <c:pt idx="8158">
                  <c:v>4.383407222222222</c:v>
                </c:pt>
                <c:pt idx="8159">
                  <c:v>4.3839702777777507</c:v>
                </c:pt>
                <c:pt idx="8160">
                  <c:v>4.3845333333333327</c:v>
                </c:pt>
                <c:pt idx="8161">
                  <c:v>4.3850966666666666</c:v>
                </c:pt>
                <c:pt idx="8162">
                  <c:v>4.3856591666666684</c:v>
                </c:pt>
                <c:pt idx="8163">
                  <c:v>4.3862222222222425</c:v>
                </c:pt>
                <c:pt idx="8164">
                  <c:v>4.3867855555555382</c:v>
                </c:pt>
                <c:pt idx="8165">
                  <c:v>4.3873486111111122</c:v>
                </c:pt>
                <c:pt idx="8166">
                  <c:v>4.3879116666666365</c:v>
                </c:pt>
                <c:pt idx="8167">
                  <c:v>4.3884749999999855</c:v>
                </c:pt>
                <c:pt idx="8168">
                  <c:v>4.3890374999999997</c:v>
                </c:pt>
                <c:pt idx="8169">
                  <c:v>4.3896008333333434</c:v>
                </c:pt>
                <c:pt idx="8170">
                  <c:v>4.390163888888889</c:v>
                </c:pt>
                <c:pt idx="8171">
                  <c:v>4.3907269444444443</c:v>
                </c:pt>
                <c:pt idx="8172">
                  <c:v>4.3912902777777765</c:v>
                </c:pt>
                <c:pt idx="8173">
                  <c:v>4.3918533333333434</c:v>
                </c:pt>
                <c:pt idx="8174">
                  <c:v>4.3924158333333265</c:v>
                </c:pt>
                <c:pt idx="8175">
                  <c:v>4.3929791666666667</c:v>
                </c:pt>
                <c:pt idx="8176">
                  <c:v>4.393542222222222</c:v>
                </c:pt>
                <c:pt idx="8177">
                  <c:v>4.3941052777777312</c:v>
                </c:pt>
                <c:pt idx="8178">
                  <c:v>4.3946686111111113</c:v>
                </c:pt>
                <c:pt idx="8179">
                  <c:v>4.3952311111111104</c:v>
                </c:pt>
                <c:pt idx="8180">
                  <c:v>4.3957941666666667</c:v>
                </c:pt>
                <c:pt idx="8181">
                  <c:v>4.3963574999999997</c:v>
                </c:pt>
                <c:pt idx="8182">
                  <c:v>4.3969205555555382</c:v>
                </c:pt>
                <c:pt idx="8183">
                  <c:v>4.3974836111111095</c:v>
                </c:pt>
                <c:pt idx="8184">
                  <c:v>4.3980469444444443</c:v>
                </c:pt>
                <c:pt idx="8185">
                  <c:v>4.3986094444444523</c:v>
                </c:pt>
                <c:pt idx="8186">
                  <c:v>4.3991725000000006</c:v>
                </c:pt>
                <c:pt idx="8187">
                  <c:v>4.3997358333333327</c:v>
                </c:pt>
                <c:pt idx="8188">
                  <c:v>4.4002988888888934</c:v>
                </c:pt>
                <c:pt idx="8189">
                  <c:v>4.4008622222222398</c:v>
                </c:pt>
                <c:pt idx="8190">
                  <c:v>4.4014252777777765</c:v>
                </c:pt>
                <c:pt idx="8191">
                  <c:v>4.4019877777777765</c:v>
                </c:pt>
                <c:pt idx="8192">
                  <c:v>4.4025511111111122</c:v>
                </c:pt>
                <c:pt idx="8193">
                  <c:v>4.4031141666666667</c:v>
                </c:pt>
                <c:pt idx="8194">
                  <c:v>4.4036772222222424</c:v>
                </c:pt>
                <c:pt idx="8195">
                  <c:v>4.404240555555555</c:v>
                </c:pt>
                <c:pt idx="8196">
                  <c:v>4.4048036111111113</c:v>
                </c:pt>
                <c:pt idx="8197">
                  <c:v>4.4053661111111424</c:v>
                </c:pt>
                <c:pt idx="8198">
                  <c:v>4.4059294444444514</c:v>
                </c:pt>
                <c:pt idx="8199">
                  <c:v>4.4064925000000024</c:v>
                </c:pt>
                <c:pt idx="8200">
                  <c:v>4.4070555555555382</c:v>
                </c:pt>
                <c:pt idx="8201">
                  <c:v>4.407618888888889</c:v>
                </c:pt>
                <c:pt idx="8202">
                  <c:v>4.408181388888889</c:v>
                </c:pt>
                <c:pt idx="8203">
                  <c:v>4.4087444444444523</c:v>
                </c:pt>
                <c:pt idx="8204">
                  <c:v>4.4093077777777783</c:v>
                </c:pt>
                <c:pt idx="8205">
                  <c:v>4.4098708333333434</c:v>
                </c:pt>
                <c:pt idx="8206">
                  <c:v>4.4104341666666667</c:v>
                </c:pt>
                <c:pt idx="8207">
                  <c:v>4.4109972222222229</c:v>
                </c:pt>
                <c:pt idx="8208">
                  <c:v>4.4115597222222416</c:v>
                </c:pt>
                <c:pt idx="8209">
                  <c:v>4.412123055555556</c:v>
                </c:pt>
                <c:pt idx="8210">
                  <c:v>4.4126861111111104</c:v>
                </c:pt>
                <c:pt idx="8211">
                  <c:v>4.4132491666666853</c:v>
                </c:pt>
                <c:pt idx="8212">
                  <c:v>4.4138124999999997</c:v>
                </c:pt>
                <c:pt idx="8213">
                  <c:v>4.4143755555555382</c:v>
                </c:pt>
                <c:pt idx="8214">
                  <c:v>4.4149380555555373</c:v>
                </c:pt>
                <c:pt idx="8215">
                  <c:v>4.415501388888889</c:v>
                </c:pt>
                <c:pt idx="8216">
                  <c:v>4.4160644444444523</c:v>
                </c:pt>
                <c:pt idx="8217">
                  <c:v>4.4166275000000024</c:v>
                </c:pt>
                <c:pt idx="8218">
                  <c:v>4.4171908333333327</c:v>
                </c:pt>
                <c:pt idx="8219">
                  <c:v>4.4177533333333434</c:v>
                </c:pt>
                <c:pt idx="8220">
                  <c:v>4.418316388888889</c:v>
                </c:pt>
                <c:pt idx="8221">
                  <c:v>4.4188797222222416</c:v>
                </c:pt>
                <c:pt idx="8222">
                  <c:v>4.4194427777777774</c:v>
                </c:pt>
                <c:pt idx="8223">
                  <c:v>4.4200058333333336</c:v>
                </c:pt>
                <c:pt idx="8224">
                  <c:v>4.4205691666666684</c:v>
                </c:pt>
                <c:pt idx="8225">
                  <c:v>4.4211316666666667</c:v>
                </c:pt>
                <c:pt idx="8226">
                  <c:v>4.4216949999999997</c:v>
                </c:pt>
                <c:pt idx="8227">
                  <c:v>4.422258055555556</c:v>
                </c:pt>
                <c:pt idx="8228">
                  <c:v>4.4228211111111113</c:v>
                </c:pt>
                <c:pt idx="8229">
                  <c:v>4.4233844444444452</c:v>
                </c:pt>
                <c:pt idx="8230">
                  <c:v>4.4239475000000006</c:v>
                </c:pt>
                <c:pt idx="8231">
                  <c:v>4.4245099999999855</c:v>
                </c:pt>
                <c:pt idx="8232">
                  <c:v>4.4250733333333434</c:v>
                </c:pt>
                <c:pt idx="8233">
                  <c:v>4.425636388888889</c:v>
                </c:pt>
                <c:pt idx="8234">
                  <c:v>4.4261994444444523</c:v>
                </c:pt>
                <c:pt idx="8235">
                  <c:v>4.4267627777777783</c:v>
                </c:pt>
                <c:pt idx="8236">
                  <c:v>4.4273252777777508</c:v>
                </c:pt>
                <c:pt idx="8237">
                  <c:v>4.4278883333333336</c:v>
                </c:pt>
                <c:pt idx="8238">
                  <c:v>4.4284516666666667</c:v>
                </c:pt>
                <c:pt idx="8239">
                  <c:v>4.4290147222222229</c:v>
                </c:pt>
                <c:pt idx="8240">
                  <c:v>4.4295777777777765</c:v>
                </c:pt>
                <c:pt idx="8241">
                  <c:v>4.4301411111111424</c:v>
                </c:pt>
                <c:pt idx="8242">
                  <c:v>4.4307036111111406</c:v>
                </c:pt>
                <c:pt idx="8243">
                  <c:v>4.431266944444479</c:v>
                </c:pt>
                <c:pt idx="8244">
                  <c:v>4.4318300000000024</c:v>
                </c:pt>
                <c:pt idx="8245">
                  <c:v>4.4323930555555764</c:v>
                </c:pt>
                <c:pt idx="8246">
                  <c:v>4.432956388888889</c:v>
                </c:pt>
                <c:pt idx="8247">
                  <c:v>4.4335194444444523</c:v>
                </c:pt>
                <c:pt idx="8248">
                  <c:v>4.4340819444444453</c:v>
                </c:pt>
                <c:pt idx="8249">
                  <c:v>4.4346452777777765</c:v>
                </c:pt>
                <c:pt idx="8250">
                  <c:v>4.4352083333333638</c:v>
                </c:pt>
                <c:pt idx="8251">
                  <c:v>4.4357713888888934</c:v>
                </c:pt>
                <c:pt idx="8252">
                  <c:v>4.4363347222222416</c:v>
                </c:pt>
                <c:pt idx="8253">
                  <c:v>4.4368972222222425</c:v>
                </c:pt>
                <c:pt idx="8254">
                  <c:v>4.4374602777777765</c:v>
                </c:pt>
                <c:pt idx="8255">
                  <c:v>4.4380236111111424</c:v>
                </c:pt>
                <c:pt idx="8256">
                  <c:v>4.4385866666666676</c:v>
                </c:pt>
                <c:pt idx="8257">
                  <c:v>4.439149722222254</c:v>
                </c:pt>
                <c:pt idx="8258">
                  <c:v>4.4397130555555737</c:v>
                </c:pt>
                <c:pt idx="8259">
                  <c:v>4.4402755555555551</c:v>
                </c:pt>
                <c:pt idx="8260">
                  <c:v>4.440838888888889</c:v>
                </c:pt>
                <c:pt idx="8261">
                  <c:v>4.4414019444444524</c:v>
                </c:pt>
                <c:pt idx="8262">
                  <c:v>4.4419650000000024</c:v>
                </c:pt>
                <c:pt idx="8263">
                  <c:v>4.4425283333333434</c:v>
                </c:pt>
                <c:pt idx="8264">
                  <c:v>4.4430913888888934</c:v>
                </c:pt>
                <c:pt idx="8265">
                  <c:v>4.4436538888889014</c:v>
                </c:pt>
                <c:pt idx="8266">
                  <c:v>4.4442172222222229</c:v>
                </c:pt>
                <c:pt idx="8267">
                  <c:v>4.4447802777777508</c:v>
                </c:pt>
                <c:pt idx="8268">
                  <c:v>4.4453433333333638</c:v>
                </c:pt>
                <c:pt idx="8269">
                  <c:v>4.4459066666666667</c:v>
                </c:pt>
                <c:pt idx="8270">
                  <c:v>4.446469166666688</c:v>
                </c:pt>
                <c:pt idx="8271">
                  <c:v>4.4470322222222221</c:v>
                </c:pt>
                <c:pt idx="8272">
                  <c:v>4.4475955555555382</c:v>
                </c:pt>
                <c:pt idx="8273">
                  <c:v>4.4481586111111104</c:v>
                </c:pt>
                <c:pt idx="8274">
                  <c:v>4.4487216666666693</c:v>
                </c:pt>
                <c:pt idx="8275">
                  <c:v>4.4492849999999997</c:v>
                </c:pt>
                <c:pt idx="8276">
                  <c:v>4.4498475000000024</c:v>
                </c:pt>
                <c:pt idx="8277">
                  <c:v>4.4504108333333328</c:v>
                </c:pt>
                <c:pt idx="8278">
                  <c:v>4.450973888888889</c:v>
                </c:pt>
                <c:pt idx="8279">
                  <c:v>4.4515369444444444</c:v>
                </c:pt>
                <c:pt idx="8280">
                  <c:v>4.4521002777777525</c:v>
                </c:pt>
                <c:pt idx="8281">
                  <c:v>4.4526633333333638</c:v>
                </c:pt>
                <c:pt idx="8282">
                  <c:v>4.4532258333333434</c:v>
                </c:pt>
                <c:pt idx="8283">
                  <c:v>4.4537891666666694</c:v>
                </c:pt>
                <c:pt idx="8284">
                  <c:v>4.4543522222222229</c:v>
                </c:pt>
                <c:pt idx="8285">
                  <c:v>4.454915277777733</c:v>
                </c:pt>
                <c:pt idx="8286">
                  <c:v>4.4554786111111113</c:v>
                </c:pt>
                <c:pt idx="8287">
                  <c:v>4.4560411111111424</c:v>
                </c:pt>
                <c:pt idx="8288">
                  <c:v>4.4566041666666694</c:v>
                </c:pt>
                <c:pt idx="8289">
                  <c:v>4.4571675000000006</c:v>
                </c:pt>
                <c:pt idx="8290">
                  <c:v>4.4577305555555382</c:v>
                </c:pt>
                <c:pt idx="8291">
                  <c:v>4.4582936111111424</c:v>
                </c:pt>
                <c:pt idx="8292">
                  <c:v>4.4588569444444444</c:v>
                </c:pt>
                <c:pt idx="8293">
                  <c:v>4.4594194444444524</c:v>
                </c:pt>
                <c:pt idx="8294">
                  <c:v>4.4599827777777765</c:v>
                </c:pt>
                <c:pt idx="8295">
                  <c:v>4.4605458333333337</c:v>
                </c:pt>
                <c:pt idx="8296">
                  <c:v>4.461108888888889</c:v>
                </c:pt>
                <c:pt idx="8297">
                  <c:v>4.4616722222222425</c:v>
                </c:pt>
                <c:pt idx="8298">
                  <c:v>4.4622352777777508</c:v>
                </c:pt>
                <c:pt idx="8299">
                  <c:v>4.4627977777777765</c:v>
                </c:pt>
                <c:pt idx="8300">
                  <c:v>4.4633611111111406</c:v>
                </c:pt>
                <c:pt idx="8301">
                  <c:v>4.4639241666666667</c:v>
                </c:pt>
                <c:pt idx="8302">
                  <c:v>4.4644872222222016</c:v>
                </c:pt>
                <c:pt idx="8303">
                  <c:v>4.4650505555555382</c:v>
                </c:pt>
                <c:pt idx="8304">
                  <c:v>4.4656130555555551</c:v>
                </c:pt>
                <c:pt idx="8305">
                  <c:v>4.4661761111111113</c:v>
                </c:pt>
                <c:pt idx="8306">
                  <c:v>4.4667394444444524</c:v>
                </c:pt>
                <c:pt idx="8307">
                  <c:v>4.4673024999999997</c:v>
                </c:pt>
                <c:pt idx="8308">
                  <c:v>4.4678655555555373</c:v>
                </c:pt>
                <c:pt idx="8309">
                  <c:v>4.468428888888889</c:v>
                </c:pt>
                <c:pt idx="8310">
                  <c:v>4.468991388888889</c:v>
                </c:pt>
                <c:pt idx="8311">
                  <c:v>4.4695544444444453</c:v>
                </c:pt>
                <c:pt idx="8312">
                  <c:v>4.4701177777777765</c:v>
                </c:pt>
                <c:pt idx="8313">
                  <c:v>4.4706808333333434</c:v>
                </c:pt>
                <c:pt idx="8314">
                  <c:v>4.4712441666666871</c:v>
                </c:pt>
                <c:pt idx="8315">
                  <c:v>4.4718072222222416</c:v>
                </c:pt>
                <c:pt idx="8316">
                  <c:v>4.472369722222254</c:v>
                </c:pt>
                <c:pt idx="8317">
                  <c:v>4.472933055555556</c:v>
                </c:pt>
                <c:pt idx="8318">
                  <c:v>4.4734961111111424</c:v>
                </c:pt>
                <c:pt idx="8319">
                  <c:v>4.4740591666666694</c:v>
                </c:pt>
                <c:pt idx="8320">
                  <c:v>4.4746225000000024</c:v>
                </c:pt>
                <c:pt idx="8321">
                  <c:v>4.4751855555555391</c:v>
                </c:pt>
                <c:pt idx="8322">
                  <c:v>4.4757480555555746</c:v>
                </c:pt>
                <c:pt idx="8323">
                  <c:v>4.4763113888889023</c:v>
                </c:pt>
                <c:pt idx="8324">
                  <c:v>4.4768744444444524</c:v>
                </c:pt>
                <c:pt idx="8325">
                  <c:v>4.4774375000000006</c:v>
                </c:pt>
                <c:pt idx="8326">
                  <c:v>4.4780008333333434</c:v>
                </c:pt>
                <c:pt idx="8327">
                  <c:v>4.4785633333333639</c:v>
                </c:pt>
                <c:pt idx="8328">
                  <c:v>4.4791263888889024</c:v>
                </c:pt>
                <c:pt idx="8329">
                  <c:v>4.4796897222222558</c:v>
                </c:pt>
                <c:pt idx="8330">
                  <c:v>4.4802527777777774</c:v>
                </c:pt>
                <c:pt idx="8331">
                  <c:v>4.4808161111111104</c:v>
                </c:pt>
                <c:pt idx="8332">
                  <c:v>4.481379166666688</c:v>
                </c:pt>
                <c:pt idx="8333">
                  <c:v>4.4819416666666694</c:v>
                </c:pt>
                <c:pt idx="8334">
                  <c:v>4.4825049999999855</c:v>
                </c:pt>
                <c:pt idx="8335">
                  <c:v>4.4830680555555746</c:v>
                </c:pt>
                <c:pt idx="8336">
                  <c:v>4.4836311111111424</c:v>
                </c:pt>
                <c:pt idx="8337">
                  <c:v>4.4841944444444444</c:v>
                </c:pt>
                <c:pt idx="8338">
                  <c:v>4.4847574999999997</c:v>
                </c:pt>
                <c:pt idx="8339">
                  <c:v>4.4853199999999989</c:v>
                </c:pt>
                <c:pt idx="8340">
                  <c:v>4.4858833333333434</c:v>
                </c:pt>
                <c:pt idx="8341">
                  <c:v>4.4864463888889023</c:v>
                </c:pt>
                <c:pt idx="8342">
                  <c:v>4.4870094444444524</c:v>
                </c:pt>
                <c:pt idx="8343">
                  <c:v>4.4875727777777765</c:v>
                </c:pt>
                <c:pt idx="8344">
                  <c:v>4.4881352777777526</c:v>
                </c:pt>
                <c:pt idx="8345">
                  <c:v>4.4886983333333639</c:v>
                </c:pt>
                <c:pt idx="8346">
                  <c:v>4.489261666666688</c:v>
                </c:pt>
                <c:pt idx="8347">
                  <c:v>4.4898247222222416</c:v>
                </c:pt>
                <c:pt idx="8348">
                  <c:v>4.4903877777777765</c:v>
                </c:pt>
                <c:pt idx="8349">
                  <c:v>4.4909511111111104</c:v>
                </c:pt>
                <c:pt idx="8350">
                  <c:v>4.4915136111111114</c:v>
                </c:pt>
                <c:pt idx="8351">
                  <c:v>4.4920769444444444</c:v>
                </c:pt>
                <c:pt idx="8352">
                  <c:v>4.4926400000000024</c:v>
                </c:pt>
                <c:pt idx="8353">
                  <c:v>4.4932030555555764</c:v>
                </c:pt>
                <c:pt idx="8354">
                  <c:v>4.4937663888889023</c:v>
                </c:pt>
                <c:pt idx="8355">
                  <c:v>4.4943294444444524</c:v>
                </c:pt>
                <c:pt idx="8356">
                  <c:v>4.4948919444444444</c:v>
                </c:pt>
                <c:pt idx="8357">
                  <c:v>4.4954552777777508</c:v>
                </c:pt>
                <c:pt idx="8358">
                  <c:v>4.4960183333333434</c:v>
                </c:pt>
                <c:pt idx="8359">
                  <c:v>4.496581388888889</c:v>
                </c:pt>
                <c:pt idx="8360">
                  <c:v>4.4971447222222229</c:v>
                </c:pt>
                <c:pt idx="8361">
                  <c:v>4.4977072222222221</c:v>
                </c:pt>
                <c:pt idx="8362">
                  <c:v>4.4982702777777765</c:v>
                </c:pt>
                <c:pt idx="8363">
                  <c:v>4.4988336111111114</c:v>
                </c:pt>
                <c:pt idx="8364">
                  <c:v>4.4993966666666694</c:v>
                </c:pt>
                <c:pt idx="8365">
                  <c:v>4.4999597222222416</c:v>
                </c:pt>
                <c:pt idx="8366">
                  <c:v>4.500523055555556</c:v>
                </c:pt>
                <c:pt idx="8367">
                  <c:v>4.5010855555555445</c:v>
                </c:pt>
                <c:pt idx="8368">
                  <c:v>4.5016488888889024</c:v>
                </c:pt>
                <c:pt idx="8369">
                  <c:v>4.5022119444444444</c:v>
                </c:pt>
                <c:pt idx="8370">
                  <c:v>4.5027749999999855</c:v>
                </c:pt>
                <c:pt idx="8371">
                  <c:v>4.5033383333333434</c:v>
                </c:pt>
                <c:pt idx="8372">
                  <c:v>4.5039013888888881</c:v>
                </c:pt>
                <c:pt idx="8373">
                  <c:v>4.504463888888889</c:v>
                </c:pt>
                <c:pt idx="8374">
                  <c:v>4.5050272222222221</c:v>
                </c:pt>
                <c:pt idx="8375">
                  <c:v>4.5055902777777508</c:v>
                </c:pt>
                <c:pt idx="8376">
                  <c:v>4.5061533333333434</c:v>
                </c:pt>
                <c:pt idx="8377">
                  <c:v>4.5067166666666667</c:v>
                </c:pt>
                <c:pt idx="8378">
                  <c:v>4.5072791666666694</c:v>
                </c:pt>
                <c:pt idx="8379">
                  <c:v>4.5078422222222221</c:v>
                </c:pt>
                <c:pt idx="8380">
                  <c:v>4.5084055555555445</c:v>
                </c:pt>
                <c:pt idx="8381">
                  <c:v>4.5089686111111114</c:v>
                </c:pt>
                <c:pt idx="8382">
                  <c:v>4.5095316666666667</c:v>
                </c:pt>
                <c:pt idx="8383">
                  <c:v>4.5100950000000006</c:v>
                </c:pt>
                <c:pt idx="8384">
                  <c:v>4.5106574999999998</c:v>
                </c:pt>
                <c:pt idx="8385">
                  <c:v>4.5112208333333434</c:v>
                </c:pt>
                <c:pt idx="8386">
                  <c:v>4.511783888888889</c:v>
                </c:pt>
                <c:pt idx="8387">
                  <c:v>4.5123469444444444</c:v>
                </c:pt>
                <c:pt idx="8388">
                  <c:v>4.5129102777777312</c:v>
                </c:pt>
                <c:pt idx="8389">
                  <c:v>4.5134733333333434</c:v>
                </c:pt>
                <c:pt idx="8390">
                  <c:v>4.5140358333333275</c:v>
                </c:pt>
                <c:pt idx="8391">
                  <c:v>4.5145991666666667</c:v>
                </c:pt>
                <c:pt idx="8392">
                  <c:v>4.5151622222222221</c:v>
                </c:pt>
                <c:pt idx="8393">
                  <c:v>4.5157252777777526</c:v>
                </c:pt>
                <c:pt idx="8394">
                  <c:v>4.5162886111111114</c:v>
                </c:pt>
                <c:pt idx="8395">
                  <c:v>4.5168511111111114</c:v>
                </c:pt>
                <c:pt idx="8396">
                  <c:v>4.5174141666666356</c:v>
                </c:pt>
                <c:pt idx="8397">
                  <c:v>4.5179774999999855</c:v>
                </c:pt>
                <c:pt idx="8398">
                  <c:v>4.5185405555555445</c:v>
                </c:pt>
                <c:pt idx="8399">
                  <c:v>4.5191036111111114</c:v>
                </c:pt>
                <c:pt idx="8400">
                  <c:v>4.5196669444444524</c:v>
                </c:pt>
                <c:pt idx="8401">
                  <c:v>4.5202294444444524</c:v>
                </c:pt>
                <c:pt idx="8402">
                  <c:v>4.5207927777777765</c:v>
                </c:pt>
                <c:pt idx="8403">
                  <c:v>4.5213558333333337</c:v>
                </c:pt>
                <c:pt idx="8404">
                  <c:v>4.5219188888888855</c:v>
                </c:pt>
                <c:pt idx="8405">
                  <c:v>4.5224822222222016</c:v>
                </c:pt>
                <c:pt idx="8406">
                  <c:v>4.5230452777777508</c:v>
                </c:pt>
                <c:pt idx="8407">
                  <c:v>4.5236077777777775</c:v>
                </c:pt>
                <c:pt idx="8408">
                  <c:v>4.5241711111111105</c:v>
                </c:pt>
                <c:pt idx="8409">
                  <c:v>4.5247341666666383</c:v>
                </c:pt>
                <c:pt idx="8410">
                  <c:v>4.525297222222223</c:v>
                </c:pt>
                <c:pt idx="8411">
                  <c:v>4.5258605555555445</c:v>
                </c:pt>
                <c:pt idx="8412">
                  <c:v>4.526423055555556</c:v>
                </c:pt>
                <c:pt idx="8413">
                  <c:v>4.5269861111111105</c:v>
                </c:pt>
                <c:pt idx="8414">
                  <c:v>4.5275494444444444</c:v>
                </c:pt>
                <c:pt idx="8415">
                  <c:v>4.5281124999999856</c:v>
                </c:pt>
                <c:pt idx="8416">
                  <c:v>4.5286755555555445</c:v>
                </c:pt>
                <c:pt idx="8417">
                  <c:v>4.529238888888889</c:v>
                </c:pt>
                <c:pt idx="8418">
                  <c:v>4.5298013888888891</c:v>
                </c:pt>
                <c:pt idx="8419">
                  <c:v>4.5303647222222416</c:v>
                </c:pt>
                <c:pt idx="8420">
                  <c:v>4.5309277777777766</c:v>
                </c:pt>
                <c:pt idx="8421">
                  <c:v>4.5314908333333506</c:v>
                </c:pt>
                <c:pt idx="8422">
                  <c:v>4.5320541666666667</c:v>
                </c:pt>
                <c:pt idx="8423">
                  <c:v>4.5326172222222221</c:v>
                </c:pt>
                <c:pt idx="8424">
                  <c:v>4.5331797222222416</c:v>
                </c:pt>
                <c:pt idx="8425">
                  <c:v>4.5337430555555764</c:v>
                </c:pt>
                <c:pt idx="8426">
                  <c:v>4.5343061111111114</c:v>
                </c:pt>
                <c:pt idx="8427">
                  <c:v>4.5348691666666694</c:v>
                </c:pt>
                <c:pt idx="8428">
                  <c:v>4.5354325000000006</c:v>
                </c:pt>
                <c:pt idx="8429">
                  <c:v>4.5359949999999865</c:v>
                </c:pt>
                <c:pt idx="8430">
                  <c:v>4.5365580555555551</c:v>
                </c:pt>
                <c:pt idx="8431">
                  <c:v>4.5371213888888882</c:v>
                </c:pt>
                <c:pt idx="8432">
                  <c:v>4.5376844444444444</c:v>
                </c:pt>
                <c:pt idx="8433">
                  <c:v>4.5382475000000024</c:v>
                </c:pt>
                <c:pt idx="8434">
                  <c:v>4.5388108333333337</c:v>
                </c:pt>
                <c:pt idx="8435">
                  <c:v>4.5393733333333675</c:v>
                </c:pt>
                <c:pt idx="8436">
                  <c:v>4.5399363888888891</c:v>
                </c:pt>
                <c:pt idx="8437">
                  <c:v>4.5404997222222407</c:v>
                </c:pt>
                <c:pt idx="8438">
                  <c:v>4.5410627777777783</c:v>
                </c:pt>
                <c:pt idx="8439">
                  <c:v>4.5416261111111424</c:v>
                </c:pt>
                <c:pt idx="8440">
                  <c:v>4.5421891666666667</c:v>
                </c:pt>
                <c:pt idx="8441">
                  <c:v>4.5427516666666667</c:v>
                </c:pt>
                <c:pt idx="8442">
                  <c:v>4.5433150000000007</c:v>
                </c:pt>
                <c:pt idx="8443">
                  <c:v>4.543878055555556</c:v>
                </c:pt>
                <c:pt idx="8444">
                  <c:v>4.5444411111111114</c:v>
                </c:pt>
                <c:pt idx="8445">
                  <c:v>4.5450044444444444</c:v>
                </c:pt>
                <c:pt idx="8446">
                  <c:v>4.5455675000000006</c:v>
                </c:pt>
                <c:pt idx="8447">
                  <c:v>4.5461299999999998</c:v>
                </c:pt>
                <c:pt idx="8448">
                  <c:v>4.5466933333333674</c:v>
                </c:pt>
                <c:pt idx="8449">
                  <c:v>4.5472563888888891</c:v>
                </c:pt>
                <c:pt idx="8450">
                  <c:v>4.5478194444444453</c:v>
                </c:pt>
                <c:pt idx="8451">
                  <c:v>4.5483827777777766</c:v>
                </c:pt>
                <c:pt idx="8452">
                  <c:v>4.5489452777777544</c:v>
                </c:pt>
                <c:pt idx="8453">
                  <c:v>4.5495083333333506</c:v>
                </c:pt>
                <c:pt idx="8454">
                  <c:v>4.5500716666666667</c:v>
                </c:pt>
                <c:pt idx="8455">
                  <c:v>4.5506347222222221</c:v>
                </c:pt>
                <c:pt idx="8456">
                  <c:v>4.5511980555555551</c:v>
                </c:pt>
                <c:pt idx="8457">
                  <c:v>4.5517611111111425</c:v>
                </c:pt>
                <c:pt idx="8458">
                  <c:v>4.5523236111111114</c:v>
                </c:pt>
                <c:pt idx="8459">
                  <c:v>4.5528869444444355</c:v>
                </c:pt>
                <c:pt idx="8460">
                  <c:v>4.5534499999999998</c:v>
                </c:pt>
                <c:pt idx="8461">
                  <c:v>4.5540130555555445</c:v>
                </c:pt>
                <c:pt idx="8462">
                  <c:v>4.5545763888888855</c:v>
                </c:pt>
                <c:pt idx="8463">
                  <c:v>4.5551394444444444</c:v>
                </c:pt>
                <c:pt idx="8464">
                  <c:v>4.5557019444444444</c:v>
                </c:pt>
                <c:pt idx="8465">
                  <c:v>4.5562652777777775</c:v>
                </c:pt>
                <c:pt idx="8466">
                  <c:v>4.5568283333333506</c:v>
                </c:pt>
                <c:pt idx="8467">
                  <c:v>4.5573913888888882</c:v>
                </c:pt>
                <c:pt idx="8468">
                  <c:v>4.5579547222222017</c:v>
                </c:pt>
                <c:pt idx="8469">
                  <c:v>4.5585172222222043</c:v>
                </c:pt>
                <c:pt idx="8470">
                  <c:v>4.5590802777777544</c:v>
                </c:pt>
                <c:pt idx="8471">
                  <c:v>4.5596436111111425</c:v>
                </c:pt>
                <c:pt idx="8472">
                  <c:v>4.5602066666666667</c:v>
                </c:pt>
                <c:pt idx="8473">
                  <c:v>4.5607697222222425</c:v>
                </c:pt>
                <c:pt idx="8474">
                  <c:v>4.5613330555555551</c:v>
                </c:pt>
                <c:pt idx="8475">
                  <c:v>4.5618955555555445</c:v>
                </c:pt>
                <c:pt idx="8476">
                  <c:v>4.5624588888888855</c:v>
                </c:pt>
                <c:pt idx="8477">
                  <c:v>4.5630219444444453</c:v>
                </c:pt>
                <c:pt idx="8478">
                  <c:v>4.563584999999974</c:v>
                </c:pt>
                <c:pt idx="8479">
                  <c:v>4.5641483333333337</c:v>
                </c:pt>
                <c:pt idx="8480">
                  <c:v>4.5647113888888855</c:v>
                </c:pt>
                <c:pt idx="8481">
                  <c:v>4.5652738888888891</c:v>
                </c:pt>
                <c:pt idx="8482">
                  <c:v>4.5658372222222026</c:v>
                </c:pt>
                <c:pt idx="8483">
                  <c:v>4.5664002777777544</c:v>
                </c:pt>
                <c:pt idx="8484">
                  <c:v>4.5669633333333506</c:v>
                </c:pt>
                <c:pt idx="8485">
                  <c:v>4.5675266666666383</c:v>
                </c:pt>
                <c:pt idx="8486">
                  <c:v>4.5680891666666659</c:v>
                </c:pt>
                <c:pt idx="8487">
                  <c:v>4.5686522222222221</c:v>
                </c:pt>
                <c:pt idx="8488">
                  <c:v>4.5692155555555445</c:v>
                </c:pt>
                <c:pt idx="8489">
                  <c:v>4.5697786111111114</c:v>
                </c:pt>
                <c:pt idx="8490">
                  <c:v>4.5703416666666694</c:v>
                </c:pt>
                <c:pt idx="8491">
                  <c:v>4.5709050000000007</c:v>
                </c:pt>
                <c:pt idx="8492">
                  <c:v>4.5714675000000033</c:v>
                </c:pt>
                <c:pt idx="8493">
                  <c:v>4.5720308333333337</c:v>
                </c:pt>
                <c:pt idx="8494">
                  <c:v>4.5725938888888882</c:v>
                </c:pt>
                <c:pt idx="8495">
                  <c:v>4.5731569444444444</c:v>
                </c:pt>
                <c:pt idx="8496">
                  <c:v>4.5737202777777775</c:v>
                </c:pt>
                <c:pt idx="8497">
                  <c:v>4.5742833333333506</c:v>
                </c:pt>
                <c:pt idx="8498">
                  <c:v>4.5748458333333337</c:v>
                </c:pt>
                <c:pt idx="8499">
                  <c:v>4.5754091666666694</c:v>
                </c:pt>
                <c:pt idx="8500">
                  <c:v>4.575972222222223</c:v>
                </c:pt>
                <c:pt idx="8501">
                  <c:v>4.5765352777777544</c:v>
                </c:pt>
                <c:pt idx="8502">
                  <c:v>4.5770986111111114</c:v>
                </c:pt>
                <c:pt idx="8503">
                  <c:v>4.5776611111111425</c:v>
                </c:pt>
                <c:pt idx="8504">
                  <c:v>4.5782241666666694</c:v>
                </c:pt>
                <c:pt idx="8505">
                  <c:v>4.5787874999999998</c:v>
                </c:pt>
                <c:pt idx="8506">
                  <c:v>4.579350555555556</c:v>
                </c:pt>
                <c:pt idx="8507">
                  <c:v>4.5799136111111114</c:v>
                </c:pt>
                <c:pt idx="8508">
                  <c:v>4.5804769444444453</c:v>
                </c:pt>
                <c:pt idx="8509">
                  <c:v>4.5810394444444524</c:v>
                </c:pt>
                <c:pt idx="8510">
                  <c:v>4.5816027777777784</c:v>
                </c:pt>
                <c:pt idx="8511">
                  <c:v>4.5821658333333328</c:v>
                </c:pt>
                <c:pt idx="8512">
                  <c:v>4.5827288888888891</c:v>
                </c:pt>
                <c:pt idx="8513">
                  <c:v>4.5832922222222416</c:v>
                </c:pt>
                <c:pt idx="8514">
                  <c:v>4.5838552777777544</c:v>
                </c:pt>
                <c:pt idx="8515">
                  <c:v>4.5844177777777544</c:v>
                </c:pt>
                <c:pt idx="8516">
                  <c:v>4.5849811111111105</c:v>
                </c:pt>
                <c:pt idx="8517">
                  <c:v>4.5855441666666668</c:v>
                </c:pt>
                <c:pt idx="8518">
                  <c:v>4.5861072222222221</c:v>
                </c:pt>
                <c:pt idx="8519">
                  <c:v>4.5866705555555551</c:v>
                </c:pt>
                <c:pt idx="8520">
                  <c:v>4.5872330555555552</c:v>
                </c:pt>
                <c:pt idx="8521">
                  <c:v>4.5877961111111114</c:v>
                </c:pt>
                <c:pt idx="8522">
                  <c:v>4.5883594444444524</c:v>
                </c:pt>
                <c:pt idx="8523">
                  <c:v>4.5889224999999998</c:v>
                </c:pt>
                <c:pt idx="8524">
                  <c:v>4.5894855555555445</c:v>
                </c:pt>
                <c:pt idx="8525">
                  <c:v>4.5900488888888891</c:v>
                </c:pt>
                <c:pt idx="8526">
                  <c:v>4.59061138888889</c:v>
                </c:pt>
                <c:pt idx="8527">
                  <c:v>4.5911747222222221</c:v>
                </c:pt>
                <c:pt idx="8528">
                  <c:v>4.5917377777777775</c:v>
                </c:pt>
                <c:pt idx="8529">
                  <c:v>4.5923008333333328</c:v>
                </c:pt>
                <c:pt idx="8530">
                  <c:v>4.5928641666666667</c:v>
                </c:pt>
                <c:pt idx="8531">
                  <c:v>4.5934272222222221</c:v>
                </c:pt>
                <c:pt idx="8532">
                  <c:v>4.593989722222223</c:v>
                </c:pt>
                <c:pt idx="8533">
                  <c:v>4.5945530555555445</c:v>
                </c:pt>
                <c:pt idx="8534">
                  <c:v>4.5951161111111105</c:v>
                </c:pt>
                <c:pt idx="8535">
                  <c:v>4.5956791666666694</c:v>
                </c:pt>
                <c:pt idx="8536">
                  <c:v>4.5962425000000033</c:v>
                </c:pt>
                <c:pt idx="8537">
                  <c:v>4.5968049999999945</c:v>
                </c:pt>
                <c:pt idx="8538">
                  <c:v>4.5973680555555561</c:v>
                </c:pt>
                <c:pt idx="8539">
                  <c:v>4.5979313888888855</c:v>
                </c:pt>
                <c:pt idx="8540">
                  <c:v>4.5984944444444453</c:v>
                </c:pt>
                <c:pt idx="8541">
                  <c:v>4.5990574999999998</c:v>
                </c:pt>
                <c:pt idx="8542">
                  <c:v>4.5996208333333506</c:v>
                </c:pt>
                <c:pt idx="8543">
                  <c:v>4.6001833333333328</c:v>
                </c:pt>
                <c:pt idx="8544">
                  <c:v>4.6007466666666659</c:v>
                </c:pt>
                <c:pt idx="8545">
                  <c:v>4.6013097222222417</c:v>
                </c:pt>
                <c:pt idx="8546">
                  <c:v>4.6018727777777775</c:v>
                </c:pt>
                <c:pt idx="8547">
                  <c:v>4.6024361111111105</c:v>
                </c:pt>
                <c:pt idx="8548">
                  <c:v>4.6029991666666668</c:v>
                </c:pt>
                <c:pt idx="8549">
                  <c:v>4.6035616666666668</c:v>
                </c:pt>
                <c:pt idx="8550">
                  <c:v>4.604124999999974</c:v>
                </c:pt>
                <c:pt idx="8551">
                  <c:v>4.6046880555555445</c:v>
                </c:pt>
                <c:pt idx="8552">
                  <c:v>4.6052511111111114</c:v>
                </c:pt>
                <c:pt idx="8553">
                  <c:v>4.6058144444444356</c:v>
                </c:pt>
                <c:pt idx="8554">
                  <c:v>4.6063769444444436</c:v>
                </c:pt>
                <c:pt idx="8555">
                  <c:v>4.6069400000000007</c:v>
                </c:pt>
                <c:pt idx="8556">
                  <c:v>4.6075033333333328</c:v>
                </c:pt>
                <c:pt idx="8557">
                  <c:v>4.6080663888888891</c:v>
                </c:pt>
                <c:pt idx="8558">
                  <c:v>4.6086294444444524</c:v>
                </c:pt>
                <c:pt idx="8559">
                  <c:v>4.6091927777777775</c:v>
                </c:pt>
                <c:pt idx="8560">
                  <c:v>4.6097552777777544</c:v>
                </c:pt>
                <c:pt idx="8561">
                  <c:v>4.6103183333333337</c:v>
                </c:pt>
                <c:pt idx="8562">
                  <c:v>4.6108816666666383</c:v>
                </c:pt>
                <c:pt idx="8563">
                  <c:v>4.611444722222223</c:v>
                </c:pt>
                <c:pt idx="8564">
                  <c:v>4.6120080555555445</c:v>
                </c:pt>
                <c:pt idx="8565">
                  <c:v>4.6125711111111105</c:v>
                </c:pt>
                <c:pt idx="8566">
                  <c:v>4.6131336111111105</c:v>
                </c:pt>
                <c:pt idx="8567">
                  <c:v>4.6136969444444453</c:v>
                </c:pt>
                <c:pt idx="8568">
                  <c:v>4.6142599999999945</c:v>
                </c:pt>
                <c:pt idx="8569">
                  <c:v>4.6148230555555445</c:v>
                </c:pt>
                <c:pt idx="8570">
                  <c:v>4.6153863888888855</c:v>
                </c:pt>
                <c:pt idx="8571">
                  <c:v>4.6159494444444453</c:v>
                </c:pt>
                <c:pt idx="8572">
                  <c:v>4.6165119444444445</c:v>
                </c:pt>
                <c:pt idx="8573">
                  <c:v>4.617075277777734</c:v>
                </c:pt>
                <c:pt idx="8574">
                  <c:v>4.6176383333333337</c:v>
                </c:pt>
                <c:pt idx="8575">
                  <c:v>4.6182013888888891</c:v>
                </c:pt>
                <c:pt idx="8576">
                  <c:v>4.6187647222222221</c:v>
                </c:pt>
                <c:pt idx="8577">
                  <c:v>4.6193272222222221</c:v>
                </c:pt>
                <c:pt idx="8578">
                  <c:v>4.6198902777777544</c:v>
                </c:pt>
                <c:pt idx="8579">
                  <c:v>4.6204536111111105</c:v>
                </c:pt>
                <c:pt idx="8580">
                  <c:v>4.6210166666666384</c:v>
                </c:pt>
                <c:pt idx="8581">
                  <c:v>4.6215799999999945</c:v>
                </c:pt>
                <c:pt idx="8582">
                  <c:v>4.6221430555555445</c:v>
                </c:pt>
                <c:pt idx="8583">
                  <c:v>4.6227055555555259</c:v>
                </c:pt>
                <c:pt idx="8584">
                  <c:v>4.6232688888888891</c:v>
                </c:pt>
                <c:pt idx="8585">
                  <c:v>4.6238319444444365</c:v>
                </c:pt>
                <c:pt idx="8586">
                  <c:v>4.6243949999999741</c:v>
                </c:pt>
                <c:pt idx="8587">
                  <c:v>4.6249583333333275</c:v>
                </c:pt>
                <c:pt idx="8588">
                  <c:v>4.6255213888888855</c:v>
                </c:pt>
                <c:pt idx="8589">
                  <c:v>4.6260838888888856</c:v>
                </c:pt>
                <c:pt idx="8590">
                  <c:v>4.6266472222222221</c:v>
                </c:pt>
                <c:pt idx="8591">
                  <c:v>4.6272102777777322</c:v>
                </c:pt>
                <c:pt idx="8592">
                  <c:v>4.6277733333333337</c:v>
                </c:pt>
                <c:pt idx="8593">
                  <c:v>4.6283366666666357</c:v>
                </c:pt>
                <c:pt idx="8594">
                  <c:v>4.6288991666666668</c:v>
                </c:pt>
                <c:pt idx="8595">
                  <c:v>4.6294622222222221</c:v>
                </c:pt>
                <c:pt idx="8596">
                  <c:v>4.6300255555555445</c:v>
                </c:pt>
                <c:pt idx="8597">
                  <c:v>4.6305886111111105</c:v>
                </c:pt>
                <c:pt idx="8598">
                  <c:v>4.6311516666666668</c:v>
                </c:pt>
                <c:pt idx="8599">
                  <c:v>4.6317149999999945</c:v>
                </c:pt>
                <c:pt idx="8600">
                  <c:v>4.6322774999999998</c:v>
                </c:pt>
                <c:pt idx="8601">
                  <c:v>4.6328408333333329</c:v>
                </c:pt>
                <c:pt idx="8602">
                  <c:v>4.6334038888888891</c:v>
                </c:pt>
                <c:pt idx="8603">
                  <c:v>4.6339669444444453</c:v>
                </c:pt>
                <c:pt idx="8604">
                  <c:v>4.634530277777734</c:v>
                </c:pt>
                <c:pt idx="8605">
                  <c:v>4.6350933333333515</c:v>
                </c:pt>
                <c:pt idx="8606">
                  <c:v>4.6356558333333338</c:v>
                </c:pt>
                <c:pt idx="8607">
                  <c:v>4.6362191666666694</c:v>
                </c:pt>
                <c:pt idx="8608">
                  <c:v>4.6367822222222221</c:v>
                </c:pt>
                <c:pt idx="8609">
                  <c:v>4.6373452777777544</c:v>
                </c:pt>
                <c:pt idx="8610">
                  <c:v>4.6379086111111105</c:v>
                </c:pt>
                <c:pt idx="8611">
                  <c:v>4.6384711111111114</c:v>
                </c:pt>
                <c:pt idx="8612">
                  <c:v>4.6390341666666668</c:v>
                </c:pt>
                <c:pt idx="8613">
                  <c:v>4.6395974999999998</c:v>
                </c:pt>
                <c:pt idx="8614">
                  <c:v>4.6401605555555445</c:v>
                </c:pt>
                <c:pt idx="8615">
                  <c:v>4.6407236111111114</c:v>
                </c:pt>
                <c:pt idx="8616">
                  <c:v>4.6412869444444453</c:v>
                </c:pt>
                <c:pt idx="8617">
                  <c:v>4.6418494444444534</c:v>
                </c:pt>
                <c:pt idx="8618">
                  <c:v>4.6424127777777544</c:v>
                </c:pt>
                <c:pt idx="8619">
                  <c:v>4.6429758333333275</c:v>
                </c:pt>
                <c:pt idx="8620">
                  <c:v>4.6435388888888856</c:v>
                </c:pt>
                <c:pt idx="8621">
                  <c:v>4.6441022222222044</c:v>
                </c:pt>
                <c:pt idx="8622">
                  <c:v>4.6446652777777544</c:v>
                </c:pt>
                <c:pt idx="8623">
                  <c:v>4.6452277777777775</c:v>
                </c:pt>
                <c:pt idx="8624">
                  <c:v>4.6457911111111123</c:v>
                </c:pt>
                <c:pt idx="8625">
                  <c:v>4.6463541666666668</c:v>
                </c:pt>
                <c:pt idx="8626">
                  <c:v>4.6469172222222044</c:v>
                </c:pt>
                <c:pt idx="8627">
                  <c:v>4.6474805555555259</c:v>
                </c:pt>
                <c:pt idx="8628">
                  <c:v>4.6480430555555561</c:v>
                </c:pt>
                <c:pt idx="8629">
                  <c:v>4.6486061111111114</c:v>
                </c:pt>
                <c:pt idx="8630">
                  <c:v>4.6491694444444533</c:v>
                </c:pt>
                <c:pt idx="8631">
                  <c:v>4.6497325000000007</c:v>
                </c:pt>
                <c:pt idx="8632">
                  <c:v>4.6502955555555445</c:v>
                </c:pt>
                <c:pt idx="8633">
                  <c:v>4.6508588888888855</c:v>
                </c:pt>
                <c:pt idx="8634">
                  <c:v>4.6514213888888882</c:v>
                </c:pt>
                <c:pt idx="8635">
                  <c:v>4.6519847222222044</c:v>
                </c:pt>
                <c:pt idx="8636">
                  <c:v>4.6525477777777562</c:v>
                </c:pt>
                <c:pt idx="8637">
                  <c:v>4.6531108333333275</c:v>
                </c:pt>
                <c:pt idx="8638">
                  <c:v>4.6536741666666668</c:v>
                </c:pt>
                <c:pt idx="8639">
                  <c:v>4.6542372222222053</c:v>
                </c:pt>
                <c:pt idx="8640">
                  <c:v>4.6547997222222213</c:v>
                </c:pt>
                <c:pt idx="8641">
                  <c:v>4.6553630555555561</c:v>
                </c:pt>
                <c:pt idx="8642">
                  <c:v>4.6559261111111105</c:v>
                </c:pt>
                <c:pt idx="8643">
                  <c:v>4.6564891666666668</c:v>
                </c:pt>
                <c:pt idx="8644">
                  <c:v>4.6570524999999945</c:v>
                </c:pt>
                <c:pt idx="8645">
                  <c:v>4.6576149999999741</c:v>
                </c:pt>
                <c:pt idx="8646">
                  <c:v>4.6581780555555445</c:v>
                </c:pt>
                <c:pt idx="8647">
                  <c:v>4.6587413888888891</c:v>
                </c:pt>
                <c:pt idx="8648">
                  <c:v>4.6593044444444436</c:v>
                </c:pt>
                <c:pt idx="8649">
                  <c:v>4.6598674999999998</c:v>
                </c:pt>
                <c:pt idx="8650">
                  <c:v>4.6604308333333275</c:v>
                </c:pt>
                <c:pt idx="8651">
                  <c:v>4.6609933333333338</c:v>
                </c:pt>
                <c:pt idx="8652">
                  <c:v>4.6615566666666384</c:v>
                </c:pt>
                <c:pt idx="8653">
                  <c:v>4.6621197222222053</c:v>
                </c:pt>
                <c:pt idx="8654">
                  <c:v>4.6626827777777562</c:v>
                </c:pt>
                <c:pt idx="8655">
                  <c:v>4.6632461111111114</c:v>
                </c:pt>
                <c:pt idx="8656">
                  <c:v>4.6638091666666659</c:v>
                </c:pt>
                <c:pt idx="8657">
                  <c:v>4.6643716666666402</c:v>
                </c:pt>
                <c:pt idx="8658">
                  <c:v>4.664934999999959</c:v>
                </c:pt>
                <c:pt idx="8659">
                  <c:v>4.6654980555555445</c:v>
                </c:pt>
                <c:pt idx="8660">
                  <c:v>4.6660611111111114</c:v>
                </c:pt>
                <c:pt idx="8661">
                  <c:v>4.6666244444444454</c:v>
                </c:pt>
                <c:pt idx="8662">
                  <c:v>4.6671869444444196</c:v>
                </c:pt>
                <c:pt idx="8663">
                  <c:v>4.6677499999999945</c:v>
                </c:pt>
                <c:pt idx="8664">
                  <c:v>4.6683133333333338</c:v>
                </c:pt>
                <c:pt idx="8665">
                  <c:v>4.6688763888888865</c:v>
                </c:pt>
                <c:pt idx="8666">
                  <c:v>4.6694394444444454</c:v>
                </c:pt>
                <c:pt idx="8667">
                  <c:v>4.6700027777777775</c:v>
                </c:pt>
                <c:pt idx="8668">
                  <c:v>4.6705652777777562</c:v>
                </c:pt>
                <c:pt idx="8669">
                  <c:v>4.6711286111111114</c:v>
                </c:pt>
                <c:pt idx="8670">
                  <c:v>4.6716916666666704</c:v>
                </c:pt>
                <c:pt idx="8671">
                  <c:v>4.6722547222222222</c:v>
                </c:pt>
                <c:pt idx="8672">
                  <c:v>4.6728180555555445</c:v>
                </c:pt>
                <c:pt idx="8673">
                  <c:v>4.6733811111111114</c:v>
                </c:pt>
                <c:pt idx="8674">
                  <c:v>4.6739436111111123</c:v>
                </c:pt>
                <c:pt idx="8675">
                  <c:v>4.6745069444444365</c:v>
                </c:pt>
                <c:pt idx="8676">
                  <c:v>4.6750699999999998</c:v>
                </c:pt>
                <c:pt idx="8677">
                  <c:v>4.6756330555555552</c:v>
                </c:pt>
                <c:pt idx="8678">
                  <c:v>4.6761963888888891</c:v>
                </c:pt>
                <c:pt idx="8679">
                  <c:v>4.6767588888888891</c:v>
                </c:pt>
                <c:pt idx="8680">
                  <c:v>4.6773219444444454</c:v>
                </c:pt>
                <c:pt idx="8681">
                  <c:v>4.677885277777734</c:v>
                </c:pt>
                <c:pt idx="8682">
                  <c:v>4.6784483333333506</c:v>
                </c:pt>
                <c:pt idx="8683">
                  <c:v>4.6790113888888882</c:v>
                </c:pt>
                <c:pt idx="8684">
                  <c:v>4.6795747222222221</c:v>
                </c:pt>
                <c:pt idx="8685">
                  <c:v>4.6801372222222044</c:v>
                </c:pt>
                <c:pt idx="8686">
                  <c:v>4.6807002777777562</c:v>
                </c:pt>
                <c:pt idx="8687">
                  <c:v>4.6812636111111425</c:v>
                </c:pt>
                <c:pt idx="8688">
                  <c:v>4.6818266666666677</c:v>
                </c:pt>
                <c:pt idx="8689">
                  <c:v>4.6823899999999945</c:v>
                </c:pt>
                <c:pt idx="8690">
                  <c:v>4.6829530555555445</c:v>
                </c:pt>
                <c:pt idx="8691">
                  <c:v>4.6835155555555259</c:v>
                </c:pt>
                <c:pt idx="8692">
                  <c:v>4.6840788888888865</c:v>
                </c:pt>
                <c:pt idx="8693">
                  <c:v>4.6846419444444454</c:v>
                </c:pt>
                <c:pt idx="8694">
                  <c:v>4.6852050000000007</c:v>
                </c:pt>
                <c:pt idx="8695">
                  <c:v>4.6857683333333515</c:v>
                </c:pt>
                <c:pt idx="8696">
                  <c:v>4.68633138888889</c:v>
                </c:pt>
                <c:pt idx="8697">
                  <c:v>4.6868938888888882</c:v>
                </c:pt>
                <c:pt idx="8698">
                  <c:v>4.6874572222222053</c:v>
                </c:pt>
                <c:pt idx="8699">
                  <c:v>4.6880202777777562</c:v>
                </c:pt>
                <c:pt idx="8700">
                  <c:v>4.6885833333333338</c:v>
                </c:pt>
                <c:pt idx="8701">
                  <c:v>4.6891466666666668</c:v>
                </c:pt>
                <c:pt idx="8702">
                  <c:v>4.6897091666666704</c:v>
                </c:pt>
                <c:pt idx="8703">
                  <c:v>4.6902722222222222</c:v>
                </c:pt>
                <c:pt idx="8704">
                  <c:v>4.6908355555555268</c:v>
                </c:pt>
                <c:pt idx="8705">
                  <c:v>4.6913986111111114</c:v>
                </c:pt>
                <c:pt idx="8706">
                  <c:v>4.6919619444444436</c:v>
                </c:pt>
                <c:pt idx="8707">
                  <c:v>4.6925249999999741</c:v>
                </c:pt>
                <c:pt idx="8708">
                  <c:v>4.6930874999999945</c:v>
                </c:pt>
                <c:pt idx="8709">
                  <c:v>4.6936508333333329</c:v>
                </c:pt>
                <c:pt idx="8710">
                  <c:v>4.6942138888888865</c:v>
                </c:pt>
                <c:pt idx="8711">
                  <c:v>4.6947769444444445</c:v>
                </c:pt>
                <c:pt idx="8712">
                  <c:v>4.6953402777777562</c:v>
                </c:pt>
                <c:pt idx="8713">
                  <c:v>4.6959033333333329</c:v>
                </c:pt>
                <c:pt idx="8714">
                  <c:v>4.6964658333333329</c:v>
                </c:pt>
                <c:pt idx="8715">
                  <c:v>4.6970291666666668</c:v>
                </c:pt>
                <c:pt idx="8716">
                  <c:v>4.6975922222222044</c:v>
                </c:pt>
                <c:pt idx="8717">
                  <c:v>4.698155277777734</c:v>
                </c:pt>
                <c:pt idx="8718">
                  <c:v>4.6987186111111106</c:v>
                </c:pt>
                <c:pt idx="8719">
                  <c:v>4.6992811111111124</c:v>
                </c:pt>
                <c:pt idx="8720">
                  <c:v>4.6998441666666668</c:v>
                </c:pt>
                <c:pt idx="8721">
                  <c:v>4.7004075000000007</c:v>
                </c:pt>
                <c:pt idx="8722">
                  <c:v>4.7009705555555445</c:v>
                </c:pt>
                <c:pt idx="8723">
                  <c:v>4.7015336111111123</c:v>
                </c:pt>
                <c:pt idx="8724">
                  <c:v>4.7020969444444454</c:v>
                </c:pt>
                <c:pt idx="8725">
                  <c:v>4.7026594444444534</c:v>
                </c:pt>
                <c:pt idx="8726">
                  <c:v>4.7032227777777784</c:v>
                </c:pt>
                <c:pt idx="8727">
                  <c:v>4.7037858333333338</c:v>
                </c:pt>
                <c:pt idx="8728">
                  <c:v>4.7043488888888891</c:v>
                </c:pt>
                <c:pt idx="8729">
                  <c:v>4.7049122222222053</c:v>
                </c:pt>
                <c:pt idx="8730">
                  <c:v>4.7054752777777562</c:v>
                </c:pt>
                <c:pt idx="8731">
                  <c:v>4.7060377777777775</c:v>
                </c:pt>
                <c:pt idx="8732">
                  <c:v>4.7066011111111443</c:v>
                </c:pt>
                <c:pt idx="8733">
                  <c:v>4.7071641666666668</c:v>
                </c:pt>
                <c:pt idx="8734">
                  <c:v>4.7077272222222222</c:v>
                </c:pt>
                <c:pt idx="8735">
                  <c:v>4.7082905555555561</c:v>
                </c:pt>
                <c:pt idx="8736">
                  <c:v>4.7088530555555552</c:v>
                </c:pt>
                <c:pt idx="8737">
                  <c:v>4.7094161111111124</c:v>
                </c:pt>
                <c:pt idx="8738">
                  <c:v>4.7099794444444534</c:v>
                </c:pt>
                <c:pt idx="8739">
                  <c:v>4.7105424999999999</c:v>
                </c:pt>
                <c:pt idx="8740">
                  <c:v>4.7111055555555446</c:v>
                </c:pt>
                <c:pt idx="8741">
                  <c:v>4.7116688888889033</c:v>
                </c:pt>
                <c:pt idx="8742">
                  <c:v>4.7122313888888891</c:v>
                </c:pt>
                <c:pt idx="8743">
                  <c:v>4.7127947222222222</c:v>
                </c:pt>
                <c:pt idx="8744">
                  <c:v>4.7133577777777775</c:v>
                </c:pt>
                <c:pt idx="8745">
                  <c:v>4.7139208333333364</c:v>
                </c:pt>
                <c:pt idx="8746">
                  <c:v>4.7144841666666402</c:v>
                </c:pt>
                <c:pt idx="8747">
                  <c:v>4.7150472222222213</c:v>
                </c:pt>
                <c:pt idx="8748">
                  <c:v>4.7156097222222426</c:v>
                </c:pt>
                <c:pt idx="8749">
                  <c:v>4.7161730555555561</c:v>
                </c:pt>
                <c:pt idx="8750">
                  <c:v>4.7167361111111124</c:v>
                </c:pt>
                <c:pt idx="8751">
                  <c:v>4.7172991666666704</c:v>
                </c:pt>
                <c:pt idx="8752">
                  <c:v>4.7178625000000007</c:v>
                </c:pt>
                <c:pt idx="8753">
                  <c:v>4.7184250000000008</c:v>
                </c:pt>
                <c:pt idx="8754">
                  <c:v>4.7189880555555455</c:v>
                </c:pt>
                <c:pt idx="8755">
                  <c:v>4.7195513888888883</c:v>
                </c:pt>
                <c:pt idx="8756">
                  <c:v>4.7201144444444445</c:v>
                </c:pt>
                <c:pt idx="8757">
                  <c:v>4.7206774999999999</c:v>
                </c:pt>
                <c:pt idx="8758">
                  <c:v>4.7212408333333515</c:v>
                </c:pt>
                <c:pt idx="8759">
                  <c:v>4.7218033333333524</c:v>
                </c:pt>
                <c:pt idx="8760">
                  <c:v>4.7223666666666668</c:v>
                </c:pt>
                <c:pt idx="8761">
                  <c:v>4.7229297222222222</c:v>
                </c:pt>
                <c:pt idx="8762">
                  <c:v>4.7234927777777775</c:v>
                </c:pt>
                <c:pt idx="8763">
                  <c:v>4.7240561111111106</c:v>
                </c:pt>
                <c:pt idx="8764">
                  <c:v>4.7246191666666668</c:v>
                </c:pt>
                <c:pt idx="8765">
                  <c:v>4.7251816666666384</c:v>
                </c:pt>
                <c:pt idx="8766">
                  <c:v>4.7257449999999945</c:v>
                </c:pt>
                <c:pt idx="8767">
                  <c:v>4.7263080555555552</c:v>
                </c:pt>
                <c:pt idx="8768">
                  <c:v>4.7268711111111124</c:v>
                </c:pt>
                <c:pt idx="8769">
                  <c:v>4.7274344444444445</c:v>
                </c:pt>
                <c:pt idx="8770">
                  <c:v>4.7279969444444445</c:v>
                </c:pt>
                <c:pt idx="8771">
                  <c:v>4.7285599999999945</c:v>
                </c:pt>
                <c:pt idx="8772">
                  <c:v>4.7291233333333516</c:v>
                </c:pt>
                <c:pt idx="8773">
                  <c:v>4.7296863888888883</c:v>
                </c:pt>
                <c:pt idx="8774">
                  <c:v>4.7302494444444818</c:v>
                </c:pt>
                <c:pt idx="8775">
                  <c:v>4.7308127777777775</c:v>
                </c:pt>
                <c:pt idx="8776">
                  <c:v>4.7313752777777776</c:v>
                </c:pt>
                <c:pt idx="8777">
                  <c:v>4.7319386111111124</c:v>
                </c:pt>
                <c:pt idx="8778">
                  <c:v>4.7325016666666677</c:v>
                </c:pt>
                <c:pt idx="8779">
                  <c:v>4.7330647222222426</c:v>
                </c:pt>
                <c:pt idx="8780">
                  <c:v>4.7336280555555765</c:v>
                </c:pt>
                <c:pt idx="8781">
                  <c:v>4.7341911111111123</c:v>
                </c:pt>
                <c:pt idx="8782">
                  <c:v>4.7347536111111124</c:v>
                </c:pt>
                <c:pt idx="8783">
                  <c:v>4.7353169444444454</c:v>
                </c:pt>
                <c:pt idx="8784">
                  <c:v>4.7358800000000008</c:v>
                </c:pt>
                <c:pt idx="8785">
                  <c:v>4.7364430555555783</c:v>
                </c:pt>
                <c:pt idx="8786">
                  <c:v>4.73700638888889</c:v>
                </c:pt>
                <c:pt idx="8787">
                  <c:v>4.7375688888888892</c:v>
                </c:pt>
                <c:pt idx="8788">
                  <c:v>4.7381319444444454</c:v>
                </c:pt>
                <c:pt idx="8789">
                  <c:v>4.7386952777777775</c:v>
                </c:pt>
                <c:pt idx="8790">
                  <c:v>4.7392583333333675</c:v>
                </c:pt>
                <c:pt idx="8791">
                  <c:v>4.7398213888889034</c:v>
                </c:pt>
                <c:pt idx="8792">
                  <c:v>4.7403847222222222</c:v>
                </c:pt>
                <c:pt idx="8793">
                  <c:v>4.7409472222222222</c:v>
                </c:pt>
                <c:pt idx="8794">
                  <c:v>4.7415105555555455</c:v>
                </c:pt>
                <c:pt idx="8795">
                  <c:v>4.7420736111111124</c:v>
                </c:pt>
                <c:pt idx="8796">
                  <c:v>4.7426366666666659</c:v>
                </c:pt>
                <c:pt idx="8797">
                  <c:v>4.7431999999999999</c:v>
                </c:pt>
                <c:pt idx="8798">
                  <c:v>4.7437630555555765</c:v>
                </c:pt>
                <c:pt idx="8799">
                  <c:v>4.7443255555555455</c:v>
                </c:pt>
                <c:pt idx="8800">
                  <c:v>4.7448888888888865</c:v>
                </c:pt>
                <c:pt idx="8801">
                  <c:v>4.7454519444444454</c:v>
                </c:pt>
                <c:pt idx="8802">
                  <c:v>4.7460149999999945</c:v>
                </c:pt>
                <c:pt idx="8803">
                  <c:v>4.7465783333333524</c:v>
                </c:pt>
                <c:pt idx="8804">
                  <c:v>4.7471408333333329</c:v>
                </c:pt>
                <c:pt idx="8805">
                  <c:v>4.7477038888888892</c:v>
                </c:pt>
                <c:pt idx="8806">
                  <c:v>4.7482672222222417</c:v>
                </c:pt>
                <c:pt idx="8807">
                  <c:v>4.7488302777777562</c:v>
                </c:pt>
                <c:pt idx="8808">
                  <c:v>4.7493933333333702</c:v>
                </c:pt>
                <c:pt idx="8809">
                  <c:v>4.7499566666666668</c:v>
                </c:pt>
                <c:pt idx="8810">
                  <c:v>4.7505191666666668</c:v>
                </c:pt>
                <c:pt idx="8811">
                  <c:v>4.7510822222222222</c:v>
                </c:pt>
                <c:pt idx="8812">
                  <c:v>4.7516455555555552</c:v>
                </c:pt>
                <c:pt idx="8813">
                  <c:v>4.7522086111111124</c:v>
                </c:pt>
                <c:pt idx="8814">
                  <c:v>4.7527719444444454</c:v>
                </c:pt>
                <c:pt idx="8815">
                  <c:v>4.7533350000000008</c:v>
                </c:pt>
                <c:pt idx="8816">
                  <c:v>4.7538974999999999</c:v>
                </c:pt>
                <c:pt idx="8817">
                  <c:v>4.7544608333333338</c:v>
                </c:pt>
                <c:pt idx="8818">
                  <c:v>4.7550238888888892</c:v>
                </c:pt>
                <c:pt idx="8819">
                  <c:v>4.7555869444444445</c:v>
                </c:pt>
                <c:pt idx="8820">
                  <c:v>4.7561502777777562</c:v>
                </c:pt>
                <c:pt idx="8821">
                  <c:v>4.7567133333333524</c:v>
                </c:pt>
                <c:pt idx="8822">
                  <c:v>4.7572758333333329</c:v>
                </c:pt>
                <c:pt idx="8823">
                  <c:v>4.7578391666666668</c:v>
                </c:pt>
                <c:pt idx="8824">
                  <c:v>4.7584022222222222</c:v>
                </c:pt>
                <c:pt idx="8825">
                  <c:v>4.7589652777777562</c:v>
                </c:pt>
                <c:pt idx="8826">
                  <c:v>4.7595286111111124</c:v>
                </c:pt>
                <c:pt idx="8827">
                  <c:v>4.7600911111111124</c:v>
                </c:pt>
                <c:pt idx="8828">
                  <c:v>4.760654166666666</c:v>
                </c:pt>
                <c:pt idx="8829">
                  <c:v>4.7612174999999999</c:v>
                </c:pt>
                <c:pt idx="8830">
                  <c:v>4.7617805555555455</c:v>
                </c:pt>
                <c:pt idx="8831">
                  <c:v>4.7623438888888883</c:v>
                </c:pt>
                <c:pt idx="8832">
                  <c:v>4.7629069444444445</c:v>
                </c:pt>
                <c:pt idx="8833">
                  <c:v>4.7634694444444534</c:v>
                </c:pt>
                <c:pt idx="8834">
                  <c:v>4.7640327777777562</c:v>
                </c:pt>
                <c:pt idx="8835">
                  <c:v>4.7645958333333285</c:v>
                </c:pt>
                <c:pt idx="8836">
                  <c:v>4.7651588888888865</c:v>
                </c:pt>
                <c:pt idx="8837">
                  <c:v>4.7657222222222213</c:v>
                </c:pt>
                <c:pt idx="8838">
                  <c:v>4.7662852777777562</c:v>
                </c:pt>
                <c:pt idx="8839">
                  <c:v>4.7668477777777776</c:v>
                </c:pt>
                <c:pt idx="8840">
                  <c:v>4.7674111111111115</c:v>
                </c:pt>
                <c:pt idx="8841">
                  <c:v>4.7679741666666402</c:v>
                </c:pt>
                <c:pt idx="8842">
                  <c:v>4.7685372222222053</c:v>
                </c:pt>
                <c:pt idx="8843">
                  <c:v>4.7691005555555455</c:v>
                </c:pt>
                <c:pt idx="8844">
                  <c:v>4.7696630555555792</c:v>
                </c:pt>
                <c:pt idx="8845">
                  <c:v>4.7702261111111453</c:v>
                </c:pt>
                <c:pt idx="8846">
                  <c:v>4.7707894444444534</c:v>
                </c:pt>
                <c:pt idx="8847">
                  <c:v>4.7713525000000034</c:v>
                </c:pt>
                <c:pt idx="8848">
                  <c:v>4.7719155555555455</c:v>
                </c:pt>
                <c:pt idx="8849">
                  <c:v>4.7724788888888892</c:v>
                </c:pt>
                <c:pt idx="8850">
                  <c:v>4.7730413888889034</c:v>
                </c:pt>
                <c:pt idx="8851">
                  <c:v>4.7736047222222426</c:v>
                </c:pt>
                <c:pt idx="8852">
                  <c:v>4.7741677777777785</c:v>
                </c:pt>
                <c:pt idx="8853">
                  <c:v>4.7747308333333329</c:v>
                </c:pt>
                <c:pt idx="8854">
                  <c:v>4.7752941666666704</c:v>
                </c:pt>
                <c:pt idx="8855">
                  <c:v>4.7758572222222222</c:v>
                </c:pt>
                <c:pt idx="8856">
                  <c:v>4.7764197222222426</c:v>
                </c:pt>
                <c:pt idx="8857">
                  <c:v>4.7769830555555552</c:v>
                </c:pt>
                <c:pt idx="8858">
                  <c:v>4.7775461111111124</c:v>
                </c:pt>
                <c:pt idx="8859">
                  <c:v>4.7781091666666704</c:v>
                </c:pt>
                <c:pt idx="8860">
                  <c:v>4.7786725000000034</c:v>
                </c:pt>
                <c:pt idx="8861">
                  <c:v>4.779234999999999</c:v>
                </c:pt>
                <c:pt idx="8862">
                  <c:v>4.7797980555555792</c:v>
                </c:pt>
                <c:pt idx="8863">
                  <c:v>4.7803613888889034</c:v>
                </c:pt>
                <c:pt idx="8864">
                  <c:v>4.7809244444444454</c:v>
                </c:pt>
                <c:pt idx="8865">
                  <c:v>4.7814874999999999</c:v>
                </c:pt>
                <c:pt idx="8866">
                  <c:v>4.7820508333333338</c:v>
                </c:pt>
                <c:pt idx="8867">
                  <c:v>4.7826133333333534</c:v>
                </c:pt>
                <c:pt idx="8868">
                  <c:v>4.7831766666666677</c:v>
                </c:pt>
                <c:pt idx="8869">
                  <c:v>4.7837397222222426</c:v>
                </c:pt>
                <c:pt idx="8870">
                  <c:v>4.7843027777777785</c:v>
                </c:pt>
                <c:pt idx="8871">
                  <c:v>4.7848661111111124</c:v>
                </c:pt>
                <c:pt idx="8872">
                  <c:v>4.7854291666666704</c:v>
                </c:pt>
                <c:pt idx="8873">
                  <c:v>4.7859916666666669</c:v>
                </c:pt>
                <c:pt idx="8874">
                  <c:v>4.7865550000000008</c:v>
                </c:pt>
                <c:pt idx="8875">
                  <c:v>4.7871180555555455</c:v>
                </c:pt>
                <c:pt idx="8876">
                  <c:v>4.7876811111111124</c:v>
                </c:pt>
                <c:pt idx="8877">
                  <c:v>4.7882444444444534</c:v>
                </c:pt>
                <c:pt idx="8878">
                  <c:v>4.7888069444444454</c:v>
                </c:pt>
                <c:pt idx="8879">
                  <c:v>4.7893700000000123</c:v>
                </c:pt>
                <c:pt idx="8880">
                  <c:v>4.7899333333333525</c:v>
                </c:pt>
                <c:pt idx="8881">
                  <c:v>4.7904963888888892</c:v>
                </c:pt>
                <c:pt idx="8882">
                  <c:v>4.7910594444444534</c:v>
                </c:pt>
                <c:pt idx="8883">
                  <c:v>4.7916227777777793</c:v>
                </c:pt>
                <c:pt idx="8884">
                  <c:v>4.7921852777777367</c:v>
                </c:pt>
                <c:pt idx="8885">
                  <c:v>4.7927486111111124</c:v>
                </c:pt>
                <c:pt idx="8886">
                  <c:v>4.793311666666666</c:v>
                </c:pt>
                <c:pt idx="8887">
                  <c:v>4.7938747222222222</c:v>
                </c:pt>
                <c:pt idx="8888">
                  <c:v>4.7944380555555455</c:v>
                </c:pt>
                <c:pt idx="8889">
                  <c:v>4.7950011111111124</c:v>
                </c:pt>
                <c:pt idx="8890">
                  <c:v>4.7955636111111124</c:v>
                </c:pt>
                <c:pt idx="8891">
                  <c:v>4.7961269444444454</c:v>
                </c:pt>
                <c:pt idx="8892">
                  <c:v>4.7966899999999999</c:v>
                </c:pt>
                <c:pt idx="8893">
                  <c:v>4.7972530555555553</c:v>
                </c:pt>
                <c:pt idx="8894">
                  <c:v>4.7978163888888865</c:v>
                </c:pt>
                <c:pt idx="8895">
                  <c:v>4.7983788888888892</c:v>
                </c:pt>
                <c:pt idx="8896">
                  <c:v>4.7989419444444454</c:v>
                </c:pt>
                <c:pt idx="8897">
                  <c:v>4.7995052777777563</c:v>
                </c:pt>
                <c:pt idx="8898">
                  <c:v>4.8000683333333525</c:v>
                </c:pt>
                <c:pt idx="8899">
                  <c:v>4.8006313888888901</c:v>
                </c:pt>
                <c:pt idx="8900">
                  <c:v>4.8011947222222222</c:v>
                </c:pt>
                <c:pt idx="8901">
                  <c:v>4.8017572222222231</c:v>
                </c:pt>
                <c:pt idx="8902">
                  <c:v>4.8023205555555455</c:v>
                </c:pt>
                <c:pt idx="8903">
                  <c:v>4.8028836111111115</c:v>
                </c:pt>
                <c:pt idx="8904">
                  <c:v>4.8034466666666669</c:v>
                </c:pt>
                <c:pt idx="8905">
                  <c:v>4.8040099999999955</c:v>
                </c:pt>
                <c:pt idx="8906">
                  <c:v>4.8045730555555455</c:v>
                </c:pt>
                <c:pt idx="8907">
                  <c:v>4.8051355555555286</c:v>
                </c:pt>
                <c:pt idx="8908">
                  <c:v>4.8056988888888892</c:v>
                </c:pt>
                <c:pt idx="8909">
                  <c:v>4.8062619444444534</c:v>
                </c:pt>
                <c:pt idx="8910">
                  <c:v>4.8068249999999955</c:v>
                </c:pt>
                <c:pt idx="8911">
                  <c:v>4.8073883333333338</c:v>
                </c:pt>
                <c:pt idx="8912">
                  <c:v>4.8079508333333285</c:v>
                </c:pt>
                <c:pt idx="8913">
                  <c:v>4.8085138888888865</c:v>
                </c:pt>
                <c:pt idx="8914">
                  <c:v>4.8090772222222222</c:v>
                </c:pt>
                <c:pt idx="8915">
                  <c:v>4.8096402777777785</c:v>
                </c:pt>
                <c:pt idx="8916">
                  <c:v>4.8102033333333525</c:v>
                </c:pt>
                <c:pt idx="8917">
                  <c:v>4.810766666666666</c:v>
                </c:pt>
                <c:pt idx="8918">
                  <c:v>4.8113291666666704</c:v>
                </c:pt>
                <c:pt idx="8919">
                  <c:v>4.811892499999999</c:v>
                </c:pt>
                <c:pt idx="8920">
                  <c:v>4.8124555555555268</c:v>
                </c:pt>
                <c:pt idx="8921">
                  <c:v>4.8130186111111106</c:v>
                </c:pt>
                <c:pt idx="8922">
                  <c:v>4.8135819444444445</c:v>
                </c:pt>
                <c:pt idx="8923">
                  <c:v>4.8141449999999741</c:v>
                </c:pt>
                <c:pt idx="8924">
                  <c:v>4.8147074999999955</c:v>
                </c:pt>
                <c:pt idx="8925">
                  <c:v>4.8152708333333329</c:v>
                </c:pt>
                <c:pt idx="8926">
                  <c:v>4.8158338888888865</c:v>
                </c:pt>
                <c:pt idx="8927">
                  <c:v>4.8163969444444437</c:v>
                </c:pt>
                <c:pt idx="8928">
                  <c:v>4.8169602777777563</c:v>
                </c:pt>
                <c:pt idx="8929">
                  <c:v>4.8175227777777563</c:v>
                </c:pt>
                <c:pt idx="8930">
                  <c:v>4.8180858333333285</c:v>
                </c:pt>
                <c:pt idx="8931">
                  <c:v>4.8186491666666704</c:v>
                </c:pt>
                <c:pt idx="8932">
                  <c:v>4.8192122222222231</c:v>
                </c:pt>
                <c:pt idx="8933">
                  <c:v>4.8197752777777563</c:v>
                </c:pt>
                <c:pt idx="8934">
                  <c:v>4.8203386111111106</c:v>
                </c:pt>
                <c:pt idx="8935">
                  <c:v>4.8209011111111106</c:v>
                </c:pt>
                <c:pt idx="8936">
                  <c:v>4.8214641666666669</c:v>
                </c:pt>
                <c:pt idx="8937">
                  <c:v>4.8220274999999955</c:v>
                </c:pt>
                <c:pt idx="8938">
                  <c:v>4.8225905555555286</c:v>
                </c:pt>
                <c:pt idx="8939">
                  <c:v>4.8231538888888865</c:v>
                </c:pt>
                <c:pt idx="8940">
                  <c:v>4.8237169444444445</c:v>
                </c:pt>
                <c:pt idx="8941">
                  <c:v>4.8242794444444463</c:v>
                </c:pt>
                <c:pt idx="8942">
                  <c:v>4.8248427777777581</c:v>
                </c:pt>
                <c:pt idx="8943">
                  <c:v>4.8254058333333285</c:v>
                </c:pt>
                <c:pt idx="8944">
                  <c:v>4.8259688888888865</c:v>
                </c:pt>
                <c:pt idx="8945">
                  <c:v>4.8265322222222045</c:v>
                </c:pt>
                <c:pt idx="8946">
                  <c:v>4.8270952777777367</c:v>
                </c:pt>
                <c:pt idx="8947">
                  <c:v>4.8276577777777563</c:v>
                </c:pt>
                <c:pt idx="8948">
                  <c:v>4.8282211111111124</c:v>
                </c:pt>
                <c:pt idx="8949">
                  <c:v>4.8287841666666402</c:v>
                </c:pt>
                <c:pt idx="8950">
                  <c:v>4.8293472222222222</c:v>
                </c:pt>
                <c:pt idx="8951">
                  <c:v>4.8299105555555268</c:v>
                </c:pt>
                <c:pt idx="8952">
                  <c:v>4.8304730555555553</c:v>
                </c:pt>
                <c:pt idx="8953">
                  <c:v>4.8310361111111124</c:v>
                </c:pt>
                <c:pt idx="8954">
                  <c:v>4.8315994444444534</c:v>
                </c:pt>
                <c:pt idx="8955">
                  <c:v>4.8321624999999999</c:v>
                </c:pt>
                <c:pt idx="8956">
                  <c:v>4.8327258333333329</c:v>
                </c:pt>
                <c:pt idx="8957">
                  <c:v>4.8332888888888892</c:v>
                </c:pt>
                <c:pt idx="8958">
                  <c:v>4.8338513888888901</c:v>
                </c:pt>
                <c:pt idx="8959">
                  <c:v>4.8344147222222205</c:v>
                </c:pt>
                <c:pt idx="8960">
                  <c:v>4.8349777777777545</c:v>
                </c:pt>
                <c:pt idx="8961">
                  <c:v>4.8355408333333338</c:v>
                </c:pt>
                <c:pt idx="8962">
                  <c:v>4.836104166666666</c:v>
                </c:pt>
                <c:pt idx="8963">
                  <c:v>4.8366672222222427</c:v>
                </c:pt>
                <c:pt idx="8964">
                  <c:v>4.8372297222222436</c:v>
                </c:pt>
                <c:pt idx="8965">
                  <c:v>4.8377930555555562</c:v>
                </c:pt>
                <c:pt idx="8966">
                  <c:v>4.8383561111111124</c:v>
                </c:pt>
                <c:pt idx="8967">
                  <c:v>4.8389191666666669</c:v>
                </c:pt>
                <c:pt idx="8968">
                  <c:v>4.8394824999999999</c:v>
                </c:pt>
                <c:pt idx="8969">
                  <c:v>4.8400449999999955</c:v>
                </c:pt>
                <c:pt idx="8970">
                  <c:v>4.8406080555555553</c:v>
                </c:pt>
                <c:pt idx="8971">
                  <c:v>4.8411713888888892</c:v>
                </c:pt>
                <c:pt idx="8972">
                  <c:v>4.8417344444444463</c:v>
                </c:pt>
                <c:pt idx="8973">
                  <c:v>4.8422974999999999</c:v>
                </c:pt>
                <c:pt idx="8974">
                  <c:v>4.8428608333333329</c:v>
                </c:pt>
                <c:pt idx="8975">
                  <c:v>4.8434233333333525</c:v>
                </c:pt>
                <c:pt idx="8976">
                  <c:v>4.8439866666666402</c:v>
                </c:pt>
                <c:pt idx="8977">
                  <c:v>4.8445497222222222</c:v>
                </c:pt>
                <c:pt idx="8978">
                  <c:v>4.8451127777777563</c:v>
                </c:pt>
                <c:pt idx="8979">
                  <c:v>4.8456761111111124</c:v>
                </c:pt>
                <c:pt idx="8980">
                  <c:v>4.8462391666666704</c:v>
                </c:pt>
                <c:pt idx="8981">
                  <c:v>4.8468016666666669</c:v>
                </c:pt>
                <c:pt idx="8982">
                  <c:v>4.8473649999999955</c:v>
                </c:pt>
                <c:pt idx="8983">
                  <c:v>4.8479280555555455</c:v>
                </c:pt>
                <c:pt idx="8984">
                  <c:v>4.8484911111111124</c:v>
                </c:pt>
                <c:pt idx="8985">
                  <c:v>4.8490544444444454</c:v>
                </c:pt>
                <c:pt idx="8986">
                  <c:v>4.8496169444444464</c:v>
                </c:pt>
                <c:pt idx="8987">
                  <c:v>4.8501799999999955</c:v>
                </c:pt>
                <c:pt idx="8988">
                  <c:v>4.8507433333333525</c:v>
                </c:pt>
                <c:pt idx="8989">
                  <c:v>4.8513063888888892</c:v>
                </c:pt>
                <c:pt idx="8990">
                  <c:v>4.8518694444444534</c:v>
                </c:pt>
                <c:pt idx="8991">
                  <c:v>4.8524327777777563</c:v>
                </c:pt>
                <c:pt idx="8992">
                  <c:v>4.8529952777777368</c:v>
                </c:pt>
                <c:pt idx="8993">
                  <c:v>4.8535586111111115</c:v>
                </c:pt>
                <c:pt idx="8994">
                  <c:v>4.854121666666642</c:v>
                </c:pt>
                <c:pt idx="8995">
                  <c:v>4.8546847222222205</c:v>
                </c:pt>
                <c:pt idx="8996">
                  <c:v>4.8552480555555553</c:v>
                </c:pt>
                <c:pt idx="8997">
                  <c:v>4.8558111111111106</c:v>
                </c:pt>
                <c:pt idx="8998">
                  <c:v>4.8563736111111124</c:v>
                </c:pt>
                <c:pt idx="8999">
                  <c:v>4.8569369444444455</c:v>
                </c:pt>
                <c:pt idx="9000">
                  <c:v>4.8574999999999955</c:v>
                </c:pt>
                <c:pt idx="9001">
                  <c:v>4.8580630555555553</c:v>
                </c:pt>
                <c:pt idx="9002">
                  <c:v>4.8586263888888892</c:v>
                </c:pt>
                <c:pt idx="9003">
                  <c:v>4.8591888888888866</c:v>
                </c:pt>
                <c:pt idx="9004">
                  <c:v>4.8597519444444464</c:v>
                </c:pt>
                <c:pt idx="9005">
                  <c:v>4.8603152777777368</c:v>
                </c:pt>
                <c:pt idx="9006">
                  <c:v>4.8608783333333339</c:v>
                </c:pt>
                <c:pt idx="9007">
                  <c:v>4.8614413888888883</c:v>
                </c:pt>
                <c:pt idx="9008">
                  <c:v>4.8620047222222205</c:v>
                </c:pt>
                <c:pt idx="9009">
                  <c:v>4.8625672222222205</c:v>
                </c:pt>
                <c:pt idx="9010">
                  <c:v>4.8631305555555278</c:v>
                </c:pt>
                <c:pt idx="9011">
                  <c:v>4.8636936111111124</c:v>
                </c:pt>
                <c:pt idx="9012">
                  <c:v>4.864256666666642</c:v>
                </c:pt>
                <c:pt idx="9013">
                  <c:v>4.8648199999999742</c:v>
                </c:pt>
                <c:pt idx="9014">
                  <c:v>4.8653830555555455</c:v>
                </c:pt>
                <c:pt idx="9015">
                  <c:v>4.8659455555555278</c:v>
                </c:pt>
                <c:pt idx="9016">
                  <c:v>4.8665088888888866</c:v>
                </c:pt>
                <c:pt idx="9017">
                  <c:v>4.8670719444444375</c:v>
                </c:pt>
                <c:pt idx="9018">
                  <c:v>4.8676349999999742</c:v>
                </c:pt>
                <c:pt idx="9019">
                  <c:v>4.868198333333333</c:v>
                </c:pt>
                <c:pt idx="9020">
                  <c:v>4.8687608333333339</c:v>
                </c:pt>
                <c:pt idx="9021">
                  <c:v>4.8693238888888892</c:v>
                </c:pt>
                <c:pt idx="9022">
                  <c:v>4.8698872222222205</c:v>
                </c:pt>
                <c:pt idx="9023">
                  <c:v>4.8704502777777563</c:v>
                </c:pt>
                <c:pt idx="9024">
                  <c:v>4.8710133333333534</c:v>
                </c:pt>
                <c:pt idx="9025">
                  <c:v>4.871576666666666</c:v>
                </c:pt>
                <c:pt idx="9026">
                  <c:v>4.8721391666666669</c:v>
                </c:pt>
                <c:pt idx="9027">
                  <c:v>4.8727024999999999</c:v>
                </c:pt>
                <c:pt idx="9028">
                  <c:v>4.8732655555555562</c:v>
                </c:pt>
                <c:pt idx="9029">
                  <c:v>4.8738286111111124</c:v>
                </c:pt>
                <c:pt idx="9030">
                  <c:v>4.8743919444444463</c:v>
                </c:pt>
                <c:pt idx="9031">
                  <c:v>4.8749549999999742</c:v>
                </c:pt>
                <c:pt idx="9032">
                  <c:v>4.8755174999999955</c:v>
                </c:pt>
                <c:pt idx="9033">
                  <c:v>4.876080833333333</c:v>
                </c:pt>
                <c:pt idx="9034">
                  <c:v>4.8766438888889034</c:v>
                </c:pt>
                <c:pt idx="9035">
                  <c:v>4.8772069444444464</c:v>
                </c:pt>
                <c:pt idx="9036">
                  <c:v>4.8777702777777581</c:v>
                </c:pt>
                <c:pt idx="9037">
                  <c:v>4.8783327777777776</c:v>
                </c:pt>
                <c:pt idx="9038">
                  <c:v>4.8788958333333339</c:v>
                </c:pt>
                <c:pt idx="9039">
                  <c:v>4.8794591666666713</c:v>
                </c:pt>
                <c:pt idx="9040">
                  <c:v>4.8800222222222223</c:v>
                </c:pt>
                <c:pt idx="9041">
                  <c:v>4.8805852777777368</c:v>
                </c:pt>
                <c:pt idx="9042">
                  <c:v>4.8811486111111124</c:v>
                </c:pt>
                <c:pt idx="9043">
                  <c:v>4.8817111111111124</c:v>
                </c:pt>
                <c:pt idx="9044">
                  <c:v>4.8822744444444437</c:v>
                </c:pt>
                <c:pt idx="9045">
                  <c:v>4.8828374999999955</c:v>
                </c:pt>
                <c:pt idx="9046">
                  <c:v>4.8834005555555455</c:v>
                </c:pt>
                <c:pt idx="9047">
                  <c:v>4.8839638888888892</c:v>
                </c:pt>
                <c:pt idx="9048">
                  <c:v>4.8845269444444375</c:v>
                </c:pt>
                <c:pt idx="9049">
                  <c:v>4.8850894444444464</c:v>
                </c:pt>
                <c:pt idx="9050">
                  <c:v>4.8856527777777767</c:v>
                </c:pt>
                <c:pt idx="9051">
                  <c:v>4.886215833333333</c:v>
                </c:pt>
                <c:pt idx="9052">
                  <c:v>4.8867788888888883</c:v>
                </c:pt>
                <c:pt idx="9053">
                  <c:v>4.8873422222222223</c:v>
                </c:pt>
                <c:pt idx="9054">
                  <c:v>4.8879047222222205</c:v>
                </c:pt>
                <c:pt idx="9055">
                  <c:v>4.8884677777777785</c:v>
                </c:pt>
                <c:pt idx="9056">
                  <c:v>4.8890311111111124</c:v>
                </c:pt>
                <c:pt idx="9057">
                  <c:v>4.8895941666666669</c:v>
                </c:pt>
                <c:pt idx="9058">
                  <c:v>4.8901572222222205</c:v>
                </c:pt>
                <c:pt idx="9059">
                  <c:v>4.8907205555555455</c:v>
                </c:pt>
                <c:pt idx="9060">
                  <c:v>4.8912830555555553</c:v>
                </c:pt>
                <c:pt idx="9061">
                  <c:v>4.8918461111111124</c:v>
                </c:pt>
                <c:pt idx="9062">
                  <c:v>4.8924094444444464</c:v>
                </c:pt>
                <c:pt idx="9063">
                  <c:v>4.8929724999999955</c:v>
                </c:pt>
                <c:pt idx="9064">
                  <c:v>4.8935358333333285</c:v>
                </c:pt>
                <c:pt idx="9065">
                  <c:v>4.8940988888888866</c:v>
                </c:pt>
                <c:pt idx="9066">
                  <c:v>4.8946613888888884</c:v>
                </c:pt>
                <c:pt idx="9067">
                  <c:v>4.8952247222222223</c:v>
                </c:pt>
                <c:pt idx="9068">
                  <c:v>4.8957877777777563</c:v>
                </c:pt>
                <c:pt idx="9069">
                  <c:v>4.8963508333333339</c:v>
                </c:pt>
                <c:pt idx="9070">
                  <c:v>4.896914166666642</c:v>
                </c:pt>
                <c:pt idx="9071">
                  <c:v>4.8974772222222205</c:v>
                </c:pt>
                <c:pt idx="9072">
                  <c:v>4.8980397222222214</c:v>
                </c:pt>
                <c:pt idx="9073">
                  <c:v>4.8986030555555562</c:v>
                </c:pt>
                <c:pt idx="9074">
                  <c:v>4.8991661111111124</c:v>
                </c:pt>
                <c:pt idx="9075">
                  <c:v>4.8997291666666714</c:v>
                </c:pt>
                <c:pt idx="9076">
                  <c:v>4.9002925000000124</c:v>
                </c:pt>
                <c:pt idx="9077">
                  <c:v>4.9008550000000008</c:v>
                </c:pt>
                <c:pt idx="9078">
                  <c:v>4.9014180555555562</c:v>
                </c:pt>
                <c:pt idx="9079">
                  <c:v>4.9019813888888892</c:v>
                </c:pt>
                <c:pt idx="9080">
                  <c:v>4.9025444444444437</c:v>
                </c:pt>
                <c:pt idx="9081">
                  <c:v>4.9031077777777767</c:v>
                </c:pt>
                <c:pt idx="9082">
                  <c:v>4.9036708333333525</c:v>
                </c:pt>
                <c:pt idx="9083">
                  <c:v>4.9042333333333534</c:v>
                </c:pt>
                <c:pt idx="9084">
                  <c:v>4.9047966666666669</c:v>
                </c:pt>
                <c:pt idx="9085">
                  <c:v>4.9053597222222436</c:v>
                </c:pt>
                <c:pt idx="9086">
                  <c:v>4.9059227777777785</c:v>
                </c:pt>
                <c:pt idx="9087">
                  <c:v>4.9064861111111124</c:v>
                </c:pt>
                <c:pt idx="9088">
                  <c:v>4.9070491666666713</c:v>
                </c:pt>
                <c:pt idx="9089">
                  <c:v>4.907611666666666</c:v>
                </c:pt>
                <c:pt idx="9090">
                  <c:v>4.908175</c:v>
                </c:pt>
                <c:pt idx="9091">
                  <c:v>4.9087380555555553</c:v>
                </c:pt>
                <c:pt idx="9092">
                  <c:v>4.9093011111111471</c:v>
                </c:pt>
                <c:pt idx="9093">
                  <c:v>4.9098644444444632</c:v>
                </c:pt>
                <c:pt idx="9094">
                  <c:v>4.9104269444444464</c:v>
                </c:pt>
                <c:pt idx="9095">
                  <c:v>4.91099</c:v>
                </c:pt>
                <c:pt idx="9096">
                  <c:v>4.9115533333333534</c:v>
                </c:pt>
                <c:pt idx="9097">
                  <c:v>4.9121163888888875</c:v>
                </c:pt>
                <c:pt idx="9098">
                  <c:v>4.9126794444444633</c:v>
                </c:pt>
                <c:pt idx="9099">
                  <c:v>4.9132427777777794</c:v>
                </c:pt>
                <c:pt idx="9100">
                  <c:v>4.9138052777777563</c:v>
                </c:pt>
                <c:pt idx="9101">
                  <c:v>4.9143686111111133</c:v>
                </c:pt>
                <c:pt idx="9102">
                  <c:v>4.9149316666666421</c:v>
                </c:pt>
                <c:pt idx="9103">
                  <c:v>4.9154947222222223</c:v>
                </c:pt>
                <c:pt idx="9104">
                  <c:v>4.9160580555555562</c:v>
                </c:pt>
                <c:pt idx="9105">
                  <c:v>4.9166211111111453</c:v>
                </c:pt>
                <c:pt idx="9106">
                  <c:v>4.9171836111111107</c:v>
                </c:pt>
                <c:pt idx="9107">
                  <c:v>4.9177469444444437</c:v>
                </c:pt>
                <c:pt idx="9108">
                  <c:v>4.91831</c:v>
                </c:pt>
                <c:pt idx="9109">
                  <c:v>4.9188730555555553</c:v>
                </c:pt>
                <c:pt idx="9110">
                  <c:v>4.9194363888888892</c:v>
                </c:pt>
                <c:pt idx="9111">
                  <c:v>4.9199988888888893</c:v>
                </c:pt>
                <c:pt idx="9112">
                  <c:v>4.9205619444444464</c:v>
                </c:pt>
                <c:pt idx="9113">
                  <c:v>4.9211252777777563</c:v>
                </c:pt>
                <c:pt idx="9114">
                  <c:v>4.9216883333333534</c:v>
                </c:pt>
                <c:pt idx="9115">
                  <c:v>4.9222513888888892</c:v>
                </c:pt>
                <c:pt idx="9116">
                  <c:v>4.9228147222222205</c:v>
                </c:pt>
                <c:pt idx="9117">
                  <c:v>4.9233772222222223</c:v>
                </c:pt>
                <c:pt idx="9118">
                  <c:v>4.9239405555555456</c:v>
                </c:pt>
                <c:pt idx="9119">
                  <c:v>4.9245036111111116</c:v>
                </c:pt>
                <c:pt idx="9120">
                  <c:v>4.9250666666666678</c:v>
                </c:pt>
                <c:pt idx="9121">
                  <c:v>4.9256300000000008</c:v>
                </c:pt>
                <c:pt idx="9122">
                  <c:v>4.9261930555555553</c:v>
                </c:pt>
                <c:pt idx="9123">
                  <c:v>4.9267555555555465</c:v>
                </c:pt>
                <c:pt idx="9124">
                  <c:v>4.9273188888888875</c:v>
                </c:pt>
                <c:pt idx="9125">
                  <c:v>4.9278819444444446</c:v>
                </c:pt>
                <c:pt idx="9126">
                  <c:v>4.928445</c:v>
                </c:pt>
                <c:pt idx="9127">
                  <c:v>4.9290083333333534</c:v>
                </c:pt>
                <c:pt idx="9128">
                  <c:v>4.9295708333333339</c:v>
                </c:pt>
                <c:pt idx="9129">
                  <c:v>4.9301338888888884</c:v>
                </c:pt>
                <c:pt idx="9130">
                  <c:v>4.9306972222222427</c:v>
                </c:pt>
                <c:pt idx="9131">
                  <c:v>4.9312602777777794</c:v>
                </c:pt>
                <c:pt idx="9132">
                  <c:v>4.9318233333333703</c:v>
                </c:pt>
                <c:pt idx="9133">
                  <c:v>4.9323866666666669</c:v>
                </c:pt>
                <c:pt idx="9134">
                  <c:v>4.9329491666666714</c:v>
                </c:pt>
                <c:pt idx="9135">
                  <c:v>4.9335125</c:v>
                </c:pt>
                <c:pt idx="9136">
                  <c:v>4.9340755555555456</c:v>
                </c:pt>
                <c:pt idx="9137">
                  <c:v>4.9346386111111133</c:v>
                </c:pt>
                <c:pt idx="9138">
                  <c:v>4.9352019444444624</c:v>
                </c:pt>
                <c:pt idx="9139">
                  <c:v>4.9357650000000124</c:v>
                </c:pt>
                <c:pt idx="9140">
                  <c:v>4.9363275000000124</c:v>
                </c:pt>
                <c:pt idx="9141">
                  <c:v>4.9368908333333525</c:v>
                </c:pt>
                <c:pt idx="9142">
                  <c:v>4.9374538888888884</c:v>
                </c:pt>
                <c:pt idx="9143">
                  <c:v>4.9380169444444464</c:v>
                </c:pt>
                <c:pt idx="9144">
                  <c:v>4.9385802777777563</c:v>
                </c:pt>
                <c:pt idx="9145">
                  <c:v>4.9391427777777794</c:v>
                </c:pt>
                <c:pt idx="9146">
                  <c:v>4.9397058333333526</c:v>
                </c:pt>
                <c:pt idx="9147">
                  <c:v>4.9402691666666909</c:v>
                </c:pt>
                <c:pt idx="9148">
                  <c:v>4.9408322222222223</c:v>
                </c:pt>
                <c:pt idx="9149">
                  <c:v>4.9413952777777785</c:v>
                </c:pt>
                <c:pt idx="9150">
                  <c:v>4.9419586111111133</c:v>
                </c:pt>
                <c:pt idx="9151">
                  <c:v>4.9425211111111134</c:v>
                </c:pt>
                <c:pt idx="9152">
                  <c:v>4.9430844444444464</c:v>
                </c:pt>
                <c:pt idx="9153">
                  <c:v>4.9436475000000124</c:v>
                </c:pt>
                <c:pt idx="9154">
                  <c:v>4.9442105555555456</c:v>
                </c:pt>
                <c:pt idx="9155">
                  <c:v>4.9447738888888892</c:v>
                </c:pt>
                <c:pt idx="9156">
                  <c:v>4.9453369444444464</c:v>
                </c:pt>
                <c:pt idx="9157">
                  <c:v>4.9458994444444633</c:v>
                </c:pt>
                <c:pt idx="9158">
                  <c:v>4.9464627777777794</c:v>
                </c:pt>
                <c:pt idx="9159">
                  <c:v>4.9470258333333339</c:v>
                </c:pt>
                <c:pt idx="9160">
                  <c:v>4.9475888888888875</c:v>
                </c:pt>
                <c:pt idx="9161">
                  <c:v>4.9481522222222232</c:v>
                </c:pt>
                <c:pt idx="9162">
                  <c:v>4.9487147222222223</c:v>
                </c:pt>
                <c:pt idx="9163">
                  <c:v>4.9492777777777794</c:v>
                </c:pt>
                <c:pt idx="9164">
                  <c:v>4.9498411111111471</c:v>
                </c:pt>
                <c:pt idx="9165">
                  <c:v>4.9504041666666669</c:v>
                </c:pt>
                <c:pt idx="9166">
                  <c:v>4.9509672222222223</c:v>
                </c:pt>
                <c:pt idx="9167">
                  <c:v>4.9515305555555456</c:v>
                </c:pt>
                <c:pt idx="9168">
                  <c:v>4.9520930555555553</c:v>
                </c:pt>
                <c:pt idx="9169">
                  <c:v>4.9526563888888884</c:v>
                </c:pt>
                <c:pt idx="9170">
                  <c:v>4.9532194444444633</c:v>
                </c:pt>
                <c:pt idx="9171">
                  <c:v>4.9537824999999991</c:v>
                </c:pt>
                <c:pt idx="9172">
                  <c:v>4.954345833333333</c:v>
                </c:pt>
                <c:pt idx="9173">
                  <c:v>4.9549088888888875</c:v>
                </c:pt>
                <c:pt idx="9174">
                  <c:v>4.9554713888888893</c:v>
                </c:pt>
                <c:pt idx="9175">
                  <c:v>4.9560347222222214</c:v>
                </c:pt>
                <c:pt idx="9176">
                  <c:v>4.9565977777777785</c:v>
                </c:pt>
                <c:pt idx="9177">
                  <c:v>4.957160833333333</c:v>
                </c:pt>
                <c:pt idx="9178">
                  <c:v>4.9577241666666669</c:v>
                </c:pt>
                <c:pt idx="9179">
                  <c:v>4.9582866666666661</c:v>
                </c:pt>
                <c:pt idx="9180">
                  <c:v>4.9588497222222436</c:v>
                </c:pt>
                <c:pt idx="9181">
                  <c:v>4.9594130555555553</c:v>
                </c:pt>
                <c:pt idx="9182">
                  <c:v>4.9599761111111134</c:v>
                </c:pt>
                <c:pt idx="9183">
                  <c:v>4.9605391666666669</c:v>
                </c:pt>
                <c:pt idx="9184">
                  <c:v>4.9611025000000009</c:v>
                </c:pt>
                <c:pt idx="9185">
                  <c:v>4.9616650000000124</c:v>
                </c:pt>
                <c:pt idx="9186">
                  <c:v>4.9622280555555554</c:v>
                </c:pt>
                <c:pt idx="9187">
                  <c:v>4.9627913888888884</c:v>
                </c:pt>
                <c:pt idx="9188">
                  <c:v>4.9633544444444464</c:v>
                </c:pt>
                <c:pt idx="9189">
                  <c:v>4.9639177777777563</c:v>
                </c:pt>
                <c:pt idx="9190">
                  <c:v>4.9644808333333295</c:v>
                </c:pt>
                <c:pt idx="9191">
                  <c:v>4.9650433333333526</c:v>
                </c:pt>
                <c:pt idx="9192">
                  <c:v>4.9656066666666669</c:v>
                </c:pt>
                <c:pt idx="9193">
                  <c:v>4.9661697222222436</c:v>
                </c:pt>
                <c:pt idx="9194">
                  <c:v>4.9667327777777777</c:v>
                </c:pt>
                <c:pt idx="9195">
                  <c:v>4.9672961111111134</c:v>
                </c:pt>
                <c:pt idx="9196">
                  <c:v>4.9678591666666669</c:v>
                </c:pt>
                <c:pt idx="9197">
                  <c:v>4.9684216666666661</c:v>
                </c:pt>
                <c:pt idx="9198">
                  <c:v>4.968984999999976</c:v>
                </c:pt>
                <c:pt idx="9199">
                  <c:v>4.9695480555555553</c:v>
                </c:pt>
                <c:pt idx="9200">
                  <c:v>4.9701111111111134</c:v>
                </c:pt>
                <c:pt idx="9201">
                  <c:v>4.9706744444444633</c:v>
                </c:pt>
                <c:pt idx="9202">
                  <c:v>4.9712369444444642</c:v>
                </c:pt>
                <c:pt idx="9203">
                  <c:v>4.9718000000000124</c:v>
                </c:pt>
                <c:pt idx="9204">
                  <c:v>4.9723633333333721</c:v>
                </c:pt>
                <c:pt idx="9205">
                  <c:v>4.9729263888888884</c:v>
                </c:pt>
                <c:pt idx="9206">
                  <c:v>4.9734897222222427</c:v>
                </c:pt>
                <c:pt idx="9207">
                  <c:v>4.9740527777777777</c:v>
                </c:pt>
                <c:pt idx="9208">
                  <c:v>4.9746152777777608</c:v>
                </c:pt>
                <c:pt idx="9209">
                  <c:v>4.9751786111111134</c:v>
                </c:pt>
                <c:pt idx="9210">
                  <c:v>4.9757416666666714</c:v>
                </c:pt>
                <c:pt idx="9211">
                  <c:v>4.9763047222222436</c:v>
                </c:pt>
                <c:pt idx="9212">
                  <c:v>4.9768680555555775</c:v>
                </c:pt>
                <c:pt idx="9213">
                  <c:v>4.9774311111111134</c:v>
                </c:pt>
                <c:pt idx="9214">
                  <c:v>4.9779936111111134</c:v>
                </c:pt>
                <c:pt idx="9215">
                  <c:v>4.9785569444444464</c:v>
                </c:pt>
                <c:pt idx="9216">
                  <c:v>4.9791200000000124</c:v>
                </c:pt>
                <c:pt idx="9217">
                  <c:v>4.9796830555555811</c:v>
                </c:pt>
                <c:pt idx="9218">
                  <c:v>4.980246388888907</c:v>
                </c:pt>
                <c:pt idx="9219">
                  <c:v>4.9808088888888893</c:v>
                </c:pt>
                <c:pt idx="9220">
                  <c:v>4.9813719444444624</c:v>
                </c:pt>
                <c:pt idx="9221">
                  <c:v>4.9819352777777599</c:v>
                </c:pt>
                <c:pt idx="9222">
                  <c:v>4.9824983333333526</c:v>
                </c:pt>
                <c:pt idx="9223">
                  <c:v>4.983061388888907</c:v>
                </c:pt>
                <c:pt idx="9224">
                  <c:v>4.9836247222222436</c:v>
                </c:pt>
                <c:pt idx="9225">
                  <c:v>4.9841872222222205</c:v>
                </c:pt>
                <c:pt idx="9226">
                  <c:v>4.9847505555555545</c:v>
                </c:pt>
                <c:pt idx="9227">
                  <c:v>4.9853136111111134</c:v>
                </c:pt>
                <c:pt idx="9228">
                  <c:v>4.9858766666666661</c:v>
                </c:pt>
                <c:pt idx="9229">
                  <c:v>4.9864400000000124</c:v>
                </c:pt>
                <c:pt idx="9230">
                  <c:v>4.9870030555555553</c:v>
                </c:pt>
                <c:pt idx="9231">
                  <c:v>4.9875655555555545</c:v>
                </c:pt>
                <c:pt idx="9232">
                  <c:v>4.9881288888888884</c:v>
                </c:pt>
                <c:pt idx="9233">
                  <c:v>4.9886919444444633</c:v>
                </c:pt>
                <c:pt idx="9234">
                  <c:v>4.9892549999999991</c:v>
                </c:pt>
                <c:pt idx="9235">
                  <c:v>4.9898183333333535</c:v>
                </c:pt>
                <c:pt idx="9236">
                  <c:v>4.990380833333333</c:v>
                </c:pt>
                <c:pt idx="9237">
                  <c:v>4.9909438888888893</c:v>
                </c:pt>
                <c:pt idx="9238">
                  <c:v>4.9915072222222223</c:v>
                </c:pt>
                <c:pt idx="9239">
                  <c:v>4.9920702777777608</c:v>
                </c:pt>
                <c:pt idx="9240">
                  <c:v>4.9926333333333535</c:v>
                </c:pt>
                <c:pt idx="9241">
                  <c:v>4.9931966666666669</c:v>
                </c:pt>
                <c:pt idx="9242">
                  <c:v>4.9937591666666714</c:v>
                </c:pt>
                <c:pt idx="9243">
                  <c:v>4.9943225000000009</c:v>
                </c:pt>
                <c:pt idx="9244">
                  <c:v>4.9948855555555296</c:v>
                </c:pt>
                <c:pt idx="9245">
                  <c:v>4.9954486111111134</c:v>
                </c:pt>
                <c:pt idx="9246">
                  <c:v>4.9960119444444464</c:v>
                </c:pt>
                <c:pt idx="9247">
                  <c:v>4.996575</c:v>
                </c:pt>
                <c:pt idx="9248">
                  <c:v>4.9971374999999965</c:v>
                </c:pt>
                <c:pt idx="9249">
                  <c:v>4.9977008333333339</c:v>
                </c:pt>
                <c:pt idx="9250">
                  <c:v>4.998263888888907</c:v>
                </c:pt>
                <c:pt idx="9251">
                  <c:v>4.9988269444444438</c:v>
                </c:pt>
                <c:pt idx="9252">
                  <c:v>4.9993902777777777</c:v>
                </c:pt>
                <c:pt idx="9253">
                  <c:v>4.9999527777777777</c:v>
                </c:pt>
                <c:pt idx="9254">
                  <c:v>5.0005158333333295</c:v>
                </c:pt>
                <c:pt idx="9255">
                  <c:v>5.0010791666666714</c:v>
                </c:pt>
                <c:pt idx="9256">
                  <c:v>5.0016422222222436</c:v>
                </c:pt>
                <c:pt idx="9257">
                  <c:v>5.0022052777777599</c:v>
                </c:pt>
                <c:pt idx="9258">
                  <c:v>5.0027686111111134</c:v>
                </c:pt>
                <c:pt idx="9259">
                  <c:v>5.0033311111111134</c:v>
                </c:pt>
                <c:pt idx="9260">
                  <c:v>5.0038944444444464</c:v>
                </c:pt>
                <c:pt idx="9261">
                  <c:v>5.0044574999999965</c:v>
                </c:pt>
                <c:pt idx="9262">
                  <c:v>5.0050205555555545</c:v>
                </c:pt>
                <c:pt idx="9263">
                  <c:v>5.0055838888888875</c:v>
                </c:pt>
                <c:pt idx="9264">
                  <c:v>5.0061469444444464</c:v>
                </c:pt>
                <c:pt idx="9265">
                  <c:v>5.0067094444444633</c:v>
                </c:pt>
                <c:pt idx="9266">
                  <c:v>5.0072727777777777</c:v>
                </c:pt>
                <c:pt idx="9267">
                  <c:v>5.0078358333333295</c:v>
                </c:pt>
                <c:pt idx="9268">
                  <c:v>5.0083988888888893</c:v>
                </c:pt>
                <c:pt idx="9269">
                  <c:v>5.0089622222222214</c:v>
                </c:pt>
                <c:pt idx="9270">
                  <c:v>5.0095247222222223</c:v>
                </c:pt>
                <c:pt idx="9271">
                  <c:v>5.0100877777777599</c:v>
                </c:pt>
                <c:pt idx="9272">
                  <c:v>5.0106511111111134</c:v>
                </c:pt>
                <c:pt idx="9273">
                  <c:v>5.011214166666667</c:v>
                </c:pt>
                <c:pt idx="9274">
                  <c:v>5.0117772222222232</c:v>
                </c:pt>
                <c:pt idx="9275">
                  <c:v>5.0123405555555545</c:v>
                </c:pt>
                <c:pt idx="9276">
                  <c:v>5.0129030555555545</c:v>
                </c:pt>
                <c:pt idx="9277">
                  <c:v>5.0134663888888893</c:v>
                </c:pt>
                <c:pt idx="9278">
                  <c:v>5.0140294444444464</c:v>
                </c:pt>
                <c:pt idx="9279">
                  <c:v>5.0145924999999965</c:v>
                </c:pt>
                <c:pt idx="9280">
                  <c:v>5.0151558333333295</c:v>
                </c:pt>
                <c:pt idx="9281">
                  <c:v>5.0157188888888875</c:v>
                </c:pt>
                <c:pt idx="9282">
                  <c:v>5.0162813888888893</c:v>
                </c:pt>
                <c:pt idx="9283">
                  <c:v>5.0168447222222223</c:v>
                </c:pt>
                <c:pt idx="9284">
                  <c:v>5.0174077777777608</c:v>
                </c:pt>
                <c:pt idx="9285">
                  <c:v>5.0179708333333295</c:v>
                </c:pt>
                <c:pt idx="9286">
                  <c:v>5.0185341666666421</c:v>
                </c:pt>
                <c:pt idx="9287">
                  <c:v>5.0190966666666661</c:v>
                </c:pt>
                <c:pt idx="9288">
                  <c:v>5.0196597222222437</c:v>
                </c:pt>
                <c:pt idx="9289">
                  <c:v>5.0202230555555554</c:v>
                </c:pt>
                <c:pt idx="9290">
                  <c:v>5.0207861111111116</c:v>
                </c:pt>
                <c:pt idx="9291">
                  <c:v>5.0213491666666714</c:v>
                </c:pt>
                <c:pt idx="9292">
                  <c:v>5.0219124999999956</c:v>
                </c:pt>
                <c:pt idx="9293">
                  <c:v>5.0224749999999769</c:v>
                </c:pt>
                <c:pt idx="9294">
                  <c:v>5.0230383333333322</c:v>
                </c:pt>
                <c:pt idx="9295">
                  <c:v>5.0236013888888884</c:v>
                </c:pt>
                <c:pt idx="9296">
                  <c:v>5.0241644444444375</c:v>
                </c:pt>
                <c:pt idx="9297">
                  <c:v>5.0247277777777599</c:v>
                </c:pt>
                <c:pt idx="9298">
                  <c:v>5.025290833333333</c:v>
                </c:pt>
                <c:pt idx="9299">
                  <c:v>5.0258533333333339</c:v>
                </c:pt>
                <c:pt idx="9300">
                  <c:v>5.0264166666666421</c:v>
                </c:pt>
                <c:pt idx="9301">
                  <c:v>5.0269797222222223</c:v>
                </c:pt>
                <c:pt idx="9302">
                  <c:v>5.0275427777777599</c:v>
                </c:pt>
                <c:pt idx="9303">
                  <c:v>5.0281061111111107</c:v>
                </c:pt>
                <c:pt idx="9304">
                  <c:v>5.0286686111111134</c:v>
                </c:pt>
                <c:pt idx="9305">
                  <c:v>5.029231666666667</c:v>
                </c:pt>
                <c:pt idx="9306">
                  <c:v>5.029795</c:v>
                </c:pt>
                <c:pt idx="9307">
                  <c:v>5.0303580555555563</c:v>
                </c:pt>
                <c:pt idx="9308">
                  <c:v>5.0309211111111134</c:v>
                </c:pt>
                <c:pt idx="9309">
                  <c:v>5.0314844444444464</c:v>
                </c:pt>
                <c:pt idx="9310">
                  <c:v>5.0320469444444438</c:v>
                </c:pt>
                <c:pt idx="9311">
                  <c:v>5.03261</c:v>
                </c:pt>
                <c:pt idx="9312">
                  <c:v>5.0331733333333526</c:v>
                </c:pt>
                <c:pt idx="9313">
                  <c:v>5.0337363888888893</c:v>
                </c:pt>
                <c:pt idx="9314">
                  <c:v>5.0342997222222436</c:v>
                </c:pt>
                <c:pt idx="9315">
                  <c:v>5.0348627777777786</c:v>
                </c:pt>
                <c:pt idx="9316">
                  <c:v>5.0354252777777599</c:v>
                </c:pt>
                <c:pt idx="9317">
                  <c:v>5.0359886111111116</c:v>
                </c:pt>
                <c:pt idx="9318">
                  <c:v>5.0365516666666661</c:v>
                </c:pt>
                <c:pt idx="9319">
                  <c:v>5.0371147222222215</c:v>
                </c:pt>
                <c:pt idx="9320">
                  <c:v>5.0376780555555554</c:v>
                </c:pt>
                <c:pt idx="9321">
                  <c:v>5.0382411111111471</c:v>
                </c:pt>
                <c:pt idx="9322">
                  <c:v>5.0388036111111134</c:v>
                </c:pt>
                <c:pt idx="9323">
                  <c:v>5.0393669444444633</c:v>
                </c:pt>
                <c:pt idx="9324">
                  <c:v>5.03993</c:v>
                </c:pt>
                <c:pt idx="9325">
                  <c:v>5.0404930555555554</c:v>
                </c:pt>
                <c:pt idx="9326">
                  <c:v>5.0410563888888884</c:v>
                </c:pt>
                <c:pt idx="9327">
                  <c:v>5.0416188888888893</c:v>
                </c:pt>
                <c:pt idx="9328">
                  <c:v>5.0421819444444447</c:v>
                </c:pt>
                <c:pt idx="9329">
                  <c:v>5.0427452777777608</c:v>
                </c:pt>
                <c:pt idx="9330">
                  <c:v>5.0433083333333535</c:v>
                </c:pt>
                <c:pt idx="9331">
                  <c:v>5.0438716666666661</c:v>
                </c:pt>
                <c:pt idx="9332">
                  <c:v>5.0444347222222206</c:v>
                </c:pt>
                <c:pt idx="9333">
                  <c:v>5.0449972222222215</c:v>
                </c:pt>
                <c:pt idx="9334">
                  <c:v>5.0455605555555545</c:v>
                </c:pt>
                <c:pt idx="9335">
                  <c:v>5.0461236111111134</c:v>
                </c:pt>
                <c:pt idx="9336">
                  <c:v>5.046686666666667</c:v>
                </c:pt>
                <c:pt idx="9337">
                  <c:v>5.04725</c:v>
                </c:pt>
                <c:pt idx="9338">
                  <c:v>5.0478130555555545</c:v>
                </c:pt>
                <c:pt idx="9339">
                  <c:v>5.0483755555555545</c:v>
                </c:pt>
                <c:pt idx="9340">
                  <c:v>5.0489388888888875</c:v>
                </c:pt>
                <c:pt idx="9341">
                  <c:v>5.0495019444444438</c:v>
                </c:pt>
                <c:pt idx="9342">
                  <c:v>5.050065</c:v>
                </c:pt>
                <c:pt idx="9343">
                  <c:v>5.0506283333333526</c:v>
                </c:pt>
                <c:pt idx="9344">
                  <c:v>5.0511908333333331</c:v>
                </c:pt>
                <c:pt idx="9345">
                  <c:v>5.0517538888888884</c:v>
                </c:pt>
                <c:pt idx="9346">
                  <c:v>5.0523172222222215</c:v>
                </c:pt>
                <c:pt idx="9347">
                  <c:v>5.0528802777777377</c:v>
                </c:pt>
                <c:pt idx="9348">
                  <c:v>5.0534433333333535</c:v>
                </c:pt>
                <c:pt idx="9349">
                  <c:v>5.0540066666666403</c:v>
                </c:pt>
                <c:pt idx="9350">
                  <c:v>5.0545691666666661</c:v>
                </c:pt>
                <c:pt idx="9351">
                  <c:v>5.0551324999999965</c:v>
                </c:pt>
                <c:pt idx="9352">
                  <c:v>5.0556955555555545</c:v>
                </c:pt>
                <c:pt idx="9353">
                  <c:v>5.0562586111111134</c:v>
                </c:pt>
                <c:pt idx="9354">
                  <c:v>5.0568219444444464</c:v>
                </c:pt>
                <c:pt idx="9355">
                  <c:v>5.0573849999999769</c:v>
                </c:pt>
                <c:pt idx="9356">
                  <c:v>5.0579474999999965</c:v>
                </c:pt>
                <c:pt idx="9357">
                  <c:v>5.0585108333333295</c:v>
                </c:pt>
                <c:pt idx="9358">
                  <c:v>5.0590738888888884</c:v>
                </c:pt>
                <c:pt idx="9359">
                  <c:v>5.0596369444444438</c:v>
                </c:pt>
                <c:pt idx="9360">
                  <c:v>5.0602002777777599</c:v>
                </c:pt>
                <c:pt idx="9361">
                  <c:v>5.0607627777777777</c:v>
                </c:pt>
                <c:pt idx="9362">
                  <c:v>5.0613258333333384</c:v>
                </c:pt>
                <c:pt idx="9363">
                  <c:v>5.061889166666667</c:v>
                </c:pt>
                <c:pt idx="9364">
                  <c:v>5.0624522222222215</c:v>
                </c:pt>
                <c:pt idx="9365">
                  <c:v>5.0630152777777377</c:v>
                </c:pt>
                <c:pt idx="9366">
                  <c:v>5.0635786111111116</c:v>
                </c:pt>
                <c:pt idx="9367">
                  <c:v>5.0641411111111108</c:v>
                </c:pt>
                <c:pt idx="9368">
                  <c:v>5.0647044444444447</c:v>
                </c:pt>
                <c:pt idx="9369">
                  <c:v>5.0652675</c:v>
                </c:pt>
                <c:pt idx="9370">
                  <c:v>5.0658305555555314</c:v>
                </c:pt>
                <c:pt idx="9371">
                  <c:v>5.0663938888888893</c:v>
                </c:pt>
                <c:pt idx="9372">
                  <c:v>5.0669569444444447</c:v>
                </c:pt>
                <c:pt idx="9373">
                  <c:v>5.0675194444444447</c:v>
                </c:pt>
                <c:pt idx="9374">
                  <c:v>5.0680827777777608</c:v>
                </c:pt>
                <c:pt idx="9375">
                  <c:v>5.0686458333333331</c:v>
                </c:pt>
                <c:pt idx="9376">
                  <c:v>5.0692088888888884</c:v>
                </c:pt>
                <c:pt idx="9377">
                  <c:v>5.0697722222222223</c:v>
                </c:pt>
                <c:pt idx="9378">
                  <c:v>5.0703347222222224</c:v>
                </c:pt>
                <c:pt idx="9379">
                  <c:v>5.0708977777777777</c:v>
                </c:pt>
                <c:pt idx="9380">
                  <c:v>5.0714611111111472</c:v>
                </c:pt>
                <c:pt idx="9381">
                  <c:v>5.072024166666667</c:v>
                </c:pt>
                <c:pt idx="9382">
                  <c:v>5.0725872222222215</c:v>
                </c:pt>
                <c:pt idx="9383">
                  <c:v>5.0731505555555545</c:v>
                </c:pt>
                <c:pt idx="9384">
                  <c:v>5.0737130555555554</c:v>
                </c:pt>
                <c:pt idx="9385">
                  <c:v>5.0742763888888884</c:v>
                </c:pt>
                <c:pt idx="9386">
                  <c:v>5.0748394444444438</c:v>
                </c:pt>
                <c:pt idx="9387">
                  <c:v>5.0754025</c:v>
                </c:pt>
                <c:pt idx="9388">
                  <c:v>5.0759658333333331</c:v>
                </c:pt>
                <c:pt idx="9389">
                  <c:v>5.0765288888888893</c:v>
                </c:pt>
                <c:pt idx="9390">
                  <c:v>5.0770913888888884</c:v>
                </c:pt>
                <c:pt idx="9391">
                  <c:v>5.0776547222222232</c:v>
                </c:pt>
                <c:pt idx="9392">
                  <c:v>5.0782177777777777</c:v>
                </c:pt>
                <c:pt idx="9393">
                  <c:v>5.0787808333333384</c:v>
                </c:pt>
                <c:pt idx="9394">
                  <c:v>5.0793441666666714</c:v>
                </c:pt>
                <c:pt idx="9395">
                  <c:v>5.079906666666667</c:v>
                </c:pt>
                <c:pt idx="9396">
                  <c:v>5.0804697222222446</c:v>
                </c:pt>
                <c:pt idx="9397">
                  <c:v>5.0810330555555563</c:v>
                </c:pt>
                <c:pt idx="9398">
                  <c:v>5.0815961111111134</c:v>
                </c:pt>
                <c:pt idx="9399">
                  <c:v>5.082159166666667</c:v>
                </c:pt>
                <c:pt idx="9400">
                  <c:v>5.0827225</c:v>
                </c:pt>
                <c:pt idx="9401">
                  <c:v>5.0832850000000001</c:v>
                </c:pt>
                <c:pt idx="9402">
                  <c:v>5.0838483333333535</c:v>
                </c:pt>
                <c:pt idx="9403">
                  <c:v>5.0844113888888876</c:v>
                </c:pt>
                <c:pt idx="9404">
                  <c:v>5.0849744444444447</c:v>
                </c:pt>
                <c:pt idx="9405">
                  <c:v>5.0855377777777608</c:v>
                </c:pt>
                <c:pt idx="9406">
                  <c:v>5.0861008333333331</c:v>
                </c:pt>
                <c:pt idx="9407">
                  <c:v>5.0866633333333722</c:v>
                </c:pt>
                <c:pt idx="9408">
                  <c:v>5.0872266666666661</c:v>
                </c:pt>
                <c:pt idx="9409">
                  <c:v>5.0877897222222224</c:v>
                </c:pt>
                <c:pt idx="9410">
                  <c:v>5.0883527777777777</c:v>
                </c:pt>
                <c:pt idx="9411">
                  <c:v>5.0889161111111116</c:v>
                </c:pt>
                <c:pt idx="9412">
                  <c:v>5.0894786111111134</c:v>
                </c:pt>
                <c:pt idx="9413">
                  <c:v>5.090041666666667</c:v>
                </c:pt>
                <c:pt idx="9414">
                  <c:v>5.090605</c:v>
                </c:pt>
                <c:pt idx="9415">
                  <c:v>5.0911680555555554</c:v>
                </c:pt>
                <c:pt idx="9416">
                  <c:v>5.0917311111111134</c:v>
                </c:pt>
                <c:pt idx="9417">
                  <c:v>5.0922944444444438</c:v>
                </c:pt>
                <c:pt idx="9418">
                  <c:v>5.0928569444444447</c:v>
                </c:pt>
                <c:pt idx="9419">
                  <c:v>5.0934202777777591</c:v>
                </c:pt>
                <c:pt idx="9420">
                  <c:v>5.0939833333333331</c:v>
                </c:pt>
                <c:pt idx="9421">
                  <c:v>5.0945463888888876</c:v>
                </c:pt>
                <c:pt idx="9422">
                  <c:v>5.0951097222222224</c:v>
                </c:pt>
                <c:pt idx="9423">
                  <c:v>5.0956727777777768</c:v>
                </c:pt>
                <c:pt idx="9424">
                  <c:v>5.09623527777776</c:v>
                </c:pt>
                <c:pt idx="9425">
                  <c:v>5.0967986111111134</c:v>
                </c:pt>
                <c:pt idx="9426">
                  <c:v>5.097361666666667</c:v>
                </c:pt>
                <c:pt idx="9427">
                  <c:v>5.0979247222222215</c:v>
                </c:pt>
                <c:pt idx="9428">
                  <c:v>5.0984880555555545</c:v>
                </c:pt>
                <c:pt idx="9429">
                  <c:v>5.0990505555555545</c:v>
                </c:pt>
                <c:pt idx="9430">
                  <c:v>5.0996136111111134</c:v>
                </c:pt>
                <c:pt idx="9431">
                  <c:v>5.1001769444444447</c:v>
                </c:pt>
                <c:pt idx="9432">
                  <c:v>5.1007400000000001</c:v>
                </c:pt>
                <c:pt idx="9433">
                  <c:v>5.1013030555555554</c:v>
                </c:pt>
                <c:pt idx="9434">
                  <c:v>5.1018663888888893</c:v>
                </c:pt>
                <c:pt idx="9435">
                  <c:v>5.1024288888888885</c:v>
                </c:pt>
                <c:pt idx="9436">
                  <c:v>5.1029919444444447</c:v>
                </c:pt>
                <c:pt idx="9437">
                  <c:v>5.1035552777777378</c:v>
                </c:pt>
                <c:pt idx="9438">
                  <c:v>5.104118333333334</c:v>
                </c:pt>
                <c:pt idx="9439">
                  <c:v>5.1046816666666439</c:v>
                </c:pt>
                <c:pt idx="9440">
                  <c:v>5.1052447222222224</c:v>
                </c:pt>
                <c:pt idx="9441">
                  <c:v>5.1058072222222215</c:v>
                </c:pt>
                <c:pt idx="9442">
                  <c:v>5.1063705555555545</c:v>
                </c:pt>
                <c:pt idx="9443">
                  <c:v>5.1069336111111108</c:v>
                </c:pt>
                <c:pt idx="9444">
                  <c:v>5.1074966666666439</c:v>
                </c:pt>
                <c:pt idx="9445">
                  <c:v>5.10806</c:v>
                </c:pt>
                <c:pt idx="9446">
                  <c:v>5.1086230555555563</c:v>
                </c:pt>
                <c:pt idx="9447">
                  <c:v>5.1091855555555297</c:v>
                </c:pt>
                <c:pt idx="9448">
                  <c:v>5.1097488888888893</c:v>
                </c:pt>
                <c:pt idx="9449">
                  <c:v>5.1103119444444385</c:v>
                </c:pt>
                <c:pt idx="9450">
                  <c:v>5.110874999999977</c:v>
                </c:pt>
                <c:pt idx="9451">
                  <c:v>5.1114383333333331</c:v>
                </c:pt>
                <c:pt idx="9452">
                  <c:v>5.112000833333334</c:v>
                </c:pt>
                <c:pt idx="9453">
                  <c:v>5.1125638888888885</c:v>
                </c:pt>
                <c:pt idx="9454">
                  <c:v>5.1131272222222215</c:v>
                </c:pt>
                <c:pt idx="9455">
                  <c:v>5.11369027777776</c:v>
                </c:pt>
                <c:pt idx="9456">
                  <c:v>5.1142536111111099</c:v>
                </c:pt>
                <c:pt idx="9457">
                  <c:v>5.1148166666666253</c:v>
                </c:pt>
                <c:pt idx="9458">
                  <c:v>5.115379166666667</c:v>
                </c:pt>
                <c:pt idx="9459">
                  <c:v>5.1159424999999965</c:v>
                </c:pt>
                <c:pt idx="9460">
                  <c:v>5.1165055555555297</c:v>
                </c:pt>
                <c:pt idx="9461">
                  <c:v>5.1170686111111117</c:v>
                </c:pt>
                <c:pt idx="9462">
                  <c:v>5.1176319444444447</c:v>
                </c:pt>
                <c:pt idx="9463">
                  <c:v>5.118194999999977</c:v>
                </c:pt>
                <c:pt idx="9464">
                  <c:v>5.1187574999999965</c:v>
                </c:pt>
                <c:pt idx="9465">
                  <c:v>5.1193208333333331</c:v>
                </c:pt>
                <c:pt idx="9466">
                  <c:v>5.1198838888888885</c:v>
                </c:pt>
                <c:pt idx="9467">
                  <c:v>5.1204469444444447</c:v>
                </c:pt>
                <c:pt idx="9468">
                  <c:v>5.1210102777777378</c:v>
                </c:pt>
                <c:pt idx="9469">
                  <c:v>5.12157277777776</c:v>
                </c:pt>
                <c:pt idx="9470">
                  <c:v>5.1221358333333082</c:v>
                </c:pt>
                <c:pt idx="9471">
                  <c:v>5.122699166666667</c:v>
                </c:pt>
                <c:pt idx="9472">
                  <c:v>5.1232622222222224</c:v>
                </c:pt>
                <c:pt idx="9473">
                  <c:v>5.1238252777777378</c:v>
                </c:pt>
                <c:pt idx="9474">
                  <c:v>5.1243886111111046</c:v>
                </c:pt>
                <c:pt idx="9475">
                  <c:v>5.1249511111111055</c:v>
                </c:pt>
                <c:pt idx="9476">
                  <c:v>5.1255144444444216</c:v>
                </c:pt>
                <c:pt idx="9477">
                  <c:v>5.1260774999999965</c:v>
                </c:pt>
                <c:pt idx="9478">
                  <c:v>5.1266405555555545</c:v>
                </c:pt>
                <c:pt idx="9479">
                  <c:v>5.1272038888888885</c:v>
                </c:pt>
                <c:pt idx="9480">
                  <c:v>5.1277669444444385</c:v>
                </c:pt>
                <c:pt idx="9481">
                  <c:v>5.1283294444444474</c:v>
                </c:pt>
                <c:pt idx="9482">
                  <c:v>5.1288927777777591</c:v>
                </c:pt>
                <c:pt idx="9483">
                  <c:v>5.129455833333334</c:v>
                </c:pt>
                <c:pt idx="9484">
                  <c:v>5.1300188888888885</c:v>
                </c:pt>
                <c:pt idx="9485">
                  <c:v>5.1305822222222215</c:v>
                </c:pt>
                <c:pt idx="9486">
                  <c:v>5.1311447222222224</c:v>
                </c:pt>
                <c:pt idx="9487">
                  <c:v>5.1317077777777786</c:v>
                </c:pt>
                <c:pt idx="9488">
                  <c:v>5.1322711111111134</c:v>
                </c:pt>
                <c:pt idx="9489">
                  <c:v>5.1328341666666439</c:v>
                </c:pt>
                <c:pt idx="9490">
                  <c:v>5.1333972222222224</c:v>
                </c:pt>
                <c:pt idx="9491">
                  <c:v>5.1339605555555545</c:v>
                </c:pt>
                <c:pt idx="9492">
                  <c:v>5.1345230555555545</c:v>
                </c:pt>
                <c:pt idx="9493">
                  <c:v>5.1350863888888885</c:v>
                </c:pt>
                <c:pt idx="9494">
                  <c:v>5.1356494444444678</c:v>
                </c:pt>
                <c:pt idx="9495">
                  <c:v>5.136212500000001</c:v>
                </c:pt>
                <c:pt idx="9496">
                  <c:v>5.1367758333333384</c:v>
                </c:pt>
                <c:pt idx="9497">
                  <c:v>5.1373388888888885</c:v>
                </c:pt>
                <c:pt idx="9498">
                  <c:v>5.1379013888888885</c:v>
                </c:pt>
                <c:pt idx="9499">
                  <c:v>5.1384647222222224</c:v>
                </c:pt>
                <c:pt idx="9500">
                  <c:v>5.1390277777777778</c:v>
                </c:pt>
                <c:pt idx="9501">
                  <c:v>5.1395908333333331</c:v>
                </c:pt>
                <c:pt idx="9502">
                  <c:v>5.1401541666666439</c:v>
                </c:pt>
                <c:pt idx="9503">
                  <c:v>5.140716666666644</c:v>
                </c:pt>
                <c:pt idx="9504">
                  <c:v>5.1412797222222446</c:v>
                </c:pt>
                <c:pt idx="9505">
                  <c:v>5.1418430555555554</c:v>
                </c:pt>
                <c:pt idx="9506">
                  <c:v>5.1424061111111108</c:v>
                </c:pt>
                <c:pt idx="9507">
                  <c:v>5.1429691666666661</c:v>
                </c:pt>
                <c:pt idx="9508">
                  <c:v>5.1435324999999965</c:v>
                </c:pt>
                <c:pt idx="9509">
                  <c:v>5.144094999999977</c:v>
                </c:pt>
                <c:pt idx="9510">
                  <c:v>5.1446583333333331</c:v>
                </c:pt>
                <c:pt idx="9511">
                  <c:v>5.1452213888888894</c:v>
                </c:pt>
                <c:pt idx="9512">
                  <c:v>5.1457844444444385</c:v>
                </c:pt>
                <c:pt idx="9513">
                  <c:v>5.1463477777777769</c:v>
                </c:pt>
                <c:pt idx="9514">
                  <c:v>5.1469108333333295</c:v>
                </c:pt>
                <c:pt idx="9515">
                  <c:v>5.1474733333333331</c:v>
                </c:pt>
                <c:pt idx="9516">
                  <c:v>5.1480366666666439</c:v>
                </c:pt>
                <c:pt idx="9517">
                  <c:v>5.1485997222222224</c:v>
                </c:pt>
                <c:pt idx="9518">
                  <c:v>5.1491627777777786</c:v>
                </c:pt>
                <c:pt idx="9519">
                  <c:v>5.1497261111111134</c:v>
                </c:pt>
                <c:pt idx="9520">
                  <c:v>5.1502886111111117</c:v>
                </c:pt>
                <c:pt idx="9521">
                  <c:v>5.1508516666666431</c:v>
                </c:pt>
                <c:pt idx="9522">
                  <c:v>5.151414999999977</c:v>
                </c:pt>
                <c:pt idx="9523">
                  <c:v>5.1519780555555545</c:v>
                </c:pt>
                <c:pt idx="9524">
                  <c:v>5.1525411111111117</c:v>
                </c:pt>
                <c:pt idx="9525">
                  <c:v>5.1531044444444447</c:v>
                </c:pt>
                <c:pt idx="9526">
                  <c:v>5.1536669444444474</c:v>
                </c:pt>
                <c:pt idx="9527">
                  <c:v>5.1542302777777378</c:v>
                </c:pt>
                <c:pt idx="9528">
                  <c:v>5.1547933333333384</c:v>
                </c:pt>
                <c:pt idx="9529">
                  <c:v>5.1553563888888885</c:v>
                </c:pt>
                <c:pt idx="9530">
                  <c:v>5.1559197222222215</c:v>
                </c:pt>
                <c:pt idx="9531">
                  <c:v>5.15648277777776</c:v>
                </c:pt>
                <c:pt idx="9532">
                  <c:v>5.1570452777777396</c:v>
                </c:pt>
                <c:pt idx="9533">
                  <c:v>5.1576086111111108</c:v>
                </c:pt>
                <c:pt idx="9534">
                  <c:v>5.158171666666644</c:v>
                </c:pt>
                <c:pt idx="9535">
                  <c:v>5.1587347222222215</c:v>
                </c:pt>
                <c:pt idx="9536">
                  <c:v>5.1592980555555563</c:v>
                </c:pt>
                <c:pt idx="9537">
                  <c:v>5.1598605555555555</c:v>
                </c:pt>
                <c:pt idx="9538">
                  <c:v>5.1604236111111117</c:v>
                </c:pt>
                <c:pt idx="9539">
                  <c:v>5.1609869444444216</c:v>
                </c:pt>
                <c:pt idx="9540">
                  <c:v>5.1615499999999965</c:v>
                </c:pt>
                <c:pt idx="9541">
                  <c:v>5.1621130555555306</c:v>
                </c:pt>
                <c:pt idx="9542">
                  <c:v>5.1626763888888885</c:v>
                </c:pt>
                <c:pt idx="9543">
                  <c:v>5.1632388888888885</c:v>
                </c:pt>
                <c:pt idx="9544">
                  <c:v>5.1638022222222215</c:v>
                </c:pt>
                <c:pt idx="9545">
                  <c:v>5.1643652777777405</c:v>
                </c:pt>
                <c:pt idx="9546">
                  <c:v>5.1649283333333305</c:v>
                </c:pt>
                <c:pt idx="9547">
                  <c:v>5.1654916666666422</c:v>
                </c:pt>
                <c:pt idx="9548">
                  <c:v>5.1660547222222215</c:v>
                </c:pt>
                <c:pt idx="9549">
                  <c:v>5.1666172222222215</c:v>
                </c:pt>
                <c:pt idx="9550">
                  <c:v>5.1671805555555137</c:v>
                </c:pt>
                <c:pt idx="9551">
                  <c:v>5.1677436111111117</c:v>
                </c:pt>
                <c:pt idx="9552">
                  <c:v>5.1683066666666431</c:v>
                </c:pt>
                <c:pt idx="9553">
                  <c:v>5.1688699999999965</c:v>
                </c:pt>
                <c:pt idx="9554">
                  <c:v>5.1694324999999965</c:v>
                </c:pt>
                <c:pt idx="9555">
                  <c:v>5.1699955555555315</c:v>
                </c:pt>
                <c:pt idx="9556">
                  <c:v>5.1705588888888885</c:v>
                </c:pt>
                <c:pt idx="9557">
                  <c:v>5.1711219444444474</c:v>
                </c:pt>
                <c:pt idx="9558">
                  <c:v>5.1716850000000001</c:v>
                </c:pt>
                <c:pt idx="9559">
                  <c:v>5.1722483333333544</c:v>
                </c:pt>
                <c:pt idx="9560">
                  <c:v>5.1728108333333305</c:v>
                </c:pt>
                <c:pt idx="9561">
                  <c:v>5.1733738888888894</c:v>
                </c:pt>
                <c:pt idx="9562">
                  <c:v>5.1739372222222215</c:v>
                </c:pt>
                <c:pt idx="9563">
                  <c:v>5.1745002777777396</c:v>
                </c:pt>
                <c:pt idx="9564">
                  <c:v>5.1750636111111312</c:v>
                </c:pt>
                <c:pt idx="9565">
                  <c:v>5.175626666666667</c:v>
                </c:pt>
                <c:pt idx="9566">
                  <c:v>5.1761891666666662</c:v>
                </c:pt>
                <c:pt idx="9567">
                  <c:v>5.1767525000000001</c:v>
                </c:pt>
                <c:pt idx="9568">
                  <c:v>5.1773155555555306</c:v>
                </c:pt>
                <c:pt idx="9569">
                  <c:v>5.1778786111111108</c:v>
                </c:pt>
                <c:pt idx="9570">
                  <c:v>5.1784419444444438</c:v>
                </c:pt>
                <c:pt idx="9571">
                  <c:v>5.1790050000000001</c:v>
                </c:pt>
                <c:pt idx="9572">
                  <c:v>5.1795675000000001</c:v>
                </c:pt>
                <c:pt idx="9573">
                  <c:v>5.1801308333333305</c:v>
                </c:pt>
                <c:pt idx="9574">
                  <c:v>5.1806938888888894</c:v>
                </c:pt>
                <c:pt idx="9575">
                  <c:v>5.1812569444444474</c:v>
                </c:pt>
                <c:pt idx="9576">
                  <c:v>5.18182027777776</c:v>
                </c:pt>
                <c:pt idx="9577">
                  <c:v>5.1823827777777645</c:v>
                </c:pt>
                <c:pt idx="9578">
                  <c:v>5.1829458333333305</c:v>
                </c:pt>
                <c:pt idx="9579">
                  <c:v>5.1835091666666671</c:v>
                </c:pt>
                <c:pt idx="9580">
                  <c:v>5.1840722222222215</c:v>
                </c:pt>
                <c:pt idx="9581">
                  <c:v>5.1846355555555306</c:v>
                </c:pt>
                <c:pt idx="9582">
                  <c:v>5.1851986111111117</c:v>
                </c:pt>
                <c:pt idx="9583">
                  <c:v>5.185761111111133</c:v>
                </c:pt>
                <c:pt idx="9584">
                  <c:v>5.1863244444444474</c:v>
                </c:pt>
                <c:pt idx="9585">
                  <c:v>5.1868874999999965</c:v>
                </c:pt>
                <c:pt idx="9586">
                  <c:v>5.1874505555555315</c:v>
                </c:pt>
                <c:pt idx="9587">
                  <c:v>5.1880138888888885</c:v>
                </c:pt>
                <c:pt idx="9588">
                  <c:v>5.1885769444444447</c:v>
                </c:pt>
                <c:pt idx="9589">
                  <c:v>5.1891394444444439</c:v>
                </c:pt>
                <c:pt idx="9590">
                  <c:v>5.1897027777777778</c:v>
                </c:pt>
                <c:pt idx="9591">
                  <c:v>5.1902658333333331</c:v>
                </c:pt>
                <c:pt idx="9592">
                  <c:v>5.1908288888888885</c:v>
                </c:pt>
                <c:pt idx="9593">
                  <c:v>5.1913922222222224</c:v>
                </c:pt>
                <c:pt idx="9594">
                  <c:v>5.1919547222222215</c:v>
                </c:pt>
                <c:pt idx="9595">
                  <c:v>5.1925177777777387</c:v>
                </c:pt>
                <c:pt idx="9596">
                  <c:v>5.1930811111111108</c:v>
                </c:pt>
                <c:pt idx="9597">
                  <c:v>5.1936441666666662</c:v>
                </c:pt>
                <c:pt idx="9598">
                  <c:v>5.1942072222222215</c:v>
                </c:pt>
                <c:pt idx="9599">
                  <c:v>5.1947705555555306</c:v>
                </c:pt>
                <c:pt idx="9600">
                  <c:v>5.1953330555555555</c:v>
                </c:pt>
                <c:pt idx="9601">
                  <c:v>5.1958963888888885</c:v>
                </c:pt>
                <c:pt idx="9602">
                  <c:v>5.1964594444444474</c:v>
                </c:pt>
                <c:pt idx="9603">
                  <c:v>5.1970224999999965</c:v>
                </c:pt>
                <c:pt idx="9604">
                  <c:v>5.1975858333333083</c:v>
                </c:pt>
                <c:pt idx="9605">
                  <c:v>5.1981488888888885</c:v>
                </c:pt>
                <c:pt idx="9606">
                  <c:v>5.1987113888888885</c:v>
                </c:pt>
                <c:pt idx="9607">
                  <c:v>5.1992747222222224</c:v>
                </c:pt>
                <c:pt idx="9608">
                  <c:v>5.1998377777777645</c:v>
                </c:pt>
                <c:pt idx="9609">
                  <c:v>5.2004008333333331</c:v>
                </c:pt>
                <c:pt idx="9610">
                  <c:v>5.2009641666666671</c:v>
                </c:pt>
                <c:pt idx="9611">
                  <c:v>5.2015266666666662</c:v>
                </c:pt>
                <c:pt idx="9612">
                  <c:v>5.2020897222222224</c:v>
                </c:pt>
                <c:pt idx="9613">
                  <c:v>5.2026530555555563</c:v>
                </c:pt>
                <c:pt idx="9614">
                  <c:v>5.203216111111133</c:v>
                </c:pt>
                <c:pt idx="9615">
                  <c:v>5.2037791666666724</c:v>
                </c:pt>
                <c:pt idx="9616">
                  <c:v>5.204342500000001</c:v>
                </c:pt>
                <c:pt idx="9617">
                  <c:v>5.2049049999999788</c:v>
                </c:pt>
                <c:pt idx="9618">
                  <c:v>5.2054683333333562</c:v>
                </c:pt>
                <c:pt idx="9619">
                  <c:v>5.2060313888888894</c:v>
                </c:pt>
                <c:pt idx="9620">
                  <c:v>5.2065944444444474</c:v>
                </c:pt>
                <c:pt idx="9621">
                  <c:v>5.2071577777777645</c:v>
                </c:pt>
                <c:pt idx="9622">
                  <c:v>5.2077208333333331</c:v>
                </c:pt>
                <c:pt idx="9623">
                  <c:v>5.2082833333333545</c:v>
                </c:pt>
                <c:pt idx="9624">
                  <c:v>5.2088466666666671</c:v>
                </c:pt>
                <c:pt idx="9625">
                  <c:v>5.2094097222222464</c:v>
                </c:pt>
                <c:pt idx="9626">
                  <c:v>5.2099727777777769</c:v>
                </c:pt>
                <c:pt idx="9627">
                  <c:v>5.2105361111111108</c:v>
                </c:pt>
                <c:pt idx="9628">
                  <c:v>5.2110986111111322</c:v>
                </c:pt>
                <c:pt idx="9629">
                  <c:v>5.2116616666666724</c:v>
                </c:pt>
                <c:pt idx="9630">
                  <c:v>5.2122249999999966</c:v>
                </c:pt>
                <c:pt idx="9631">
                  <c:v>5.2127880555555555</c:v>
                </c:pt>
                <c:pt idx="9632">
                  <c:v>5.2133511111111321</c:v>
                </c:pt>
                <c:pt idx="9633">
                  <c:v>5.2139144444444447</c:v>
                </c:pt>
                <c:pt idx="9634">
                  <c:v>5.2144769444444448</c:v>
                </c:pt>
                <c:pt idx="9635">
                  <c:v>5.2150402777777645</c:v>
                </c:pt>
                <c:pt idx="9636">
                  <c:v>5.2156033333333536</c:v>
                </c:pt>
                <c:pt idx="9637">
                  <c:v>5.2161663888888894</c:v>
                </c:pt>
                <c:pt idx="9638">
                  <c:v>5.2167297222222464</c:v>
                </c:pt>
                <c:pt idx="9639">
                  <c:v>5.2172927777777778</c:v>
                </c:pt>
                <c:pt idx="9640">
                  <c:v>5.2178552777777405</c:v>
                </c:pt>
                <c:pt idx="9641">
                  <c:v>5.2184186111111117</c:v>
                </c:pt>
                <c:pt idx="9642">
                  <c:v>5.2189816666666449</c:v>
                </c:pt>
                <c:pt idx="9643">
                  <c:v>5.2195447222222224</c:v>
                </c:pt>
                <c:pt idx="9644">
                  <c:v>5.2201080555555555</c:v>
                </c:pt>
                <c:pt idx="9645">
                  <c:v>5.2206705555555555</c:v>
                </c:pt>
                <c:pt idx="9646">
                  <c:v>5.2212336111111322</c:v>
                </c:pt>
                <c:pt idx="9647">
                  <c:v>5.2217969444444474</c:v>
                </c:pt>
                <c:pt idx="9648">
                  <c:v>5.2223600000000001</c:v>
                </c:pt>
                <c:pt idx="9649">
                  <c:v>5.2229230555555555</c:v>
                </c:pt>
                <c:pt idx="9650">
                  <c:v>5.2234863888888885</c:v>
                </c:pt>
                <c:pt idx="9651">
                  <c:v>5.2240488888888885</c:v>
                </c:pt>
                <c:pt idx="9652">
                  <c:v>5.2246122222222215</c:v>
                </c:pt>
                <c:pt idx="9653">
                  <c:v>5.2251752777777405</c:v>
                </c:pt>
                <c:pt idx="9654">
                  <c:v>5.2257383333333332</c:v>
                </c:pt>
                <c:pt idx="9655">
                  <c:v>5.2263016666666671</c:v>
                </c:pt>
                <c:pt idx="9656">
                  <c:v>5.2268647222222224</c:v>
                </c:pt>
                <c:pt idx="9657">
                  <c:v>5.2274272222222216</c:v>
                </c:pt>
                <c:pt idx="9658">
                  <c:v>5.2279905555555315</c:v>
                </c:pt>
                <c:pt idx="9659">
                  <c:v>5.2285536111111117</c:v>
                </c:pt>
                <c:pt idx="9660">
                  <c:v>5.229116666666644</c:v>
                </c:pt>
                <c:pt idx="9661">
                  <c:v>5.2296800000000001</c:v>
                </c:pt>
                <c:pt idx="9662">
                  <c:v>5.2302425000000179</c:v>
                </c:pt>
                <c:pt idx="9663">
                  <c:v>5.2308055555555555</c:v>
                </c:pt>
                <c:pt idx="9664">
                  <c:v>5.2313688888889089</c:v>
                </c:pt>
                <c:pt idx="9665">
                  <c:v>5.2319319444444474</c:v>
                </c:pt>
                <c:pt idx="9666">
                  <c:v>5.2324949999999975</c:v>
                </c:pt>
                <c:pt idx="9667">
                  <c:v>5.2330583333333536</c:v>
                </c:pt>
                <c:pt idx="9668">
                  <c:v>5.2336208333333545</c:v>
                </c:pt>
                <c:pt idx="9669">
                  <c:v>5.2341841666666449</c:v>
                </c:pt>
                <c:pt idx="9670">
                  <c:v>5.2347472222222224</c:v>
                </c:pt>
                <c:pt idx="9671">
                  <c:v>5.2353102777777645</c:v>
                </c:pt>
                <c:pt idx="9672">
                  <c:v>5.2358736111111321</c:v>
                </c:pt>
                <c:pt idx="9673">
                  <c:v>5.2364366666666662</c:v>
                </c:pt>
                <c:pt idx="9674">
                  <c:v>5.2369991666666724</c:v>
                </c:pt>
                <c:pt idx="9675">
                  <c:v>5.2375625000000001</c:v>
                </c:pt>
                <c:pt idx="9676">
                  <c:v>5.2381255555555555</c:v>
                </c:pt>
                <c:pt idx="9677">
                  <c:v>5.2386886111111322</c:v>
                </c:pt>
                <c:pt idx="9678">
                  <c:v>5.2392519444444678</c:v>
                </c:pt>
                <c:pt idx="9679">
                  <c:v>5.2398144444444439</c:v>
                </c:pt>
                <c:pt idx="9680">
                  <c:v>5.2403775000000001</c:v>
                </c:pt>
                <c:pt idx="9681">
                  <c:v>5.2409408333333332</c:v>
                </c:pt>
                <c:pt idx="9682">
                  <c:v>5.2415038888888894</c:v>
                </c:pt>
                <c:pt idx="9683">
                  <c:v>5.2420669444444439</c:v>
                </c:pt>
                <c:pt idx="9684">
                  <c:v>5.2426302777777645</c:v>
                </c:pt>
                <c:pt idx="9685">
                  <c:v>5.2431927777777769</c:v>
                </c:pt>
                <c:pt idx="9686">
                  <c:v>5.2437558333333332</c:v>
                </c:pt>
                <c:pt idx="9687">
                  <c:v>5.2443191666666662</c:v>
                </c:pt>
                <c:pt idx="9688">
                  <c:v>5.2448822222222216</c:v>
                </c:pt>
                <c:pt idx="9689">
                  <c:v>5.2454455555555555</c:v>
                </c:pt>
                <c:pt idx="9690">
                  <c:v>5.246008611111133</c:v>
                </c:pt>
                <c:pt idx="9691">
                  <c:v>5.2465711111111322</c:v>
                </c:pt>
                <c:pt idx="9692">
                  <c:v>5.2471344444444448</c:v>
                </c:pt>
                <c:pt idx="9693">
                  <c:v>5.2476974999999992</c:v>
                </c:pt>
                <c:pt idx="9694">
                  <c:v>5.2482605555555564</c:v>
                </c:pt>
                <c:pt idx="9695">
                  <c:v>5.2488238888888894</c:v>
                </c:pt>
                <c:pt idx="9696">
                  <c:v>5.2493869444444474</c:v>
                </c:pt>
                <c:pt idx="9697">
                  <c:v>5.2499494444444679</c:v>
                </c:pt>
                <c:pt idx="9698">
                  <c:v>5.2505127777777645</c:v>
                </c:pt>
                <c:pt idx="9699">
                  <c:v>5.2510758333333394</c:v>
                </c:pt>
                <c:pt idx="9700">
                  <c:v>5.2516388888888894</c:v>
                </c:pt>
                <c:pt idx="9701">
                  <c:v>5.2522022222222224</c:v>
                </c:pt>
                <c:pt idx="9702">
                  <c:v>5.2527647222222233</c:v>
                </c:pt>
                <c:pt idx="9703">
                  <c:v>5.2533277777777778</c:v>
                </c:pt>
                <c:pt idx="9704">
                  <c:v>5.253891111111133</c:v>
                </c:pt>
                <c:pt idx="9705">
                  <c:v>5.2544541666666449</c:v>
                </c:pt>
                <c:pt idx="9706">
                  <c:v>5.2550174999999975</c:v>
                </c:pt>
                <c:pt idx="9707">
                  <c:v>5.2555805555555315</c:v>
                </c:pt>
                <c:pt idx="9708">
                  <c:v>5.2561430555555564</c:v>
                </c:pt>
                <c:pt idx="9709">
                  <c:v>5.2567063888888894</c:v>
                </c:pt>
                <c:pt idx="9710">
                  <c:v>5.2572694444444661</c:v>
                </c:pt>
                <c:pt idx="9711">
                  <c:v>5.2578324999999975</c:v>
                </c:pt>
                <c:pt idx="9712">
                  <c:v>5.2583958333333332</c:v>
                </c:pt>
                <c:pt idx="9713">
                  <c:v>5.2589588888888885</c:v>
                </c:pt>
                <c:pt idx="9714">
                  <c:v>5.2595213888888894</c:v>
                </c:pt>
                <c:pt idx="9715">
                  <c:v>5.2600847222222225</c:v>
                </c:pt>
                <c:pt idx="9716">
                  <c:v>5.2606477777777769</c:v>
                </c:pt>
                <c:pt idx="9717">
                  <c:v>5.2612108333333332</c:v>
                </c:pt>
                <c:pt idx="9718">
                  <c:v>5.2617741666666662</c:v>
                </c:pt>
                <c:pt idx="9719">
                  <c:v>5.2623366666666449</c:v>
                </c:pt>
                <c:pt idx="9720">
                  <c:v>5.2628997222222234</c:v>
                </c:pt>
                <c:pt idx="9721">
                  <c:v>5.2634630555555564</c:v>
                </c:pt>
                <c:pt idx="9722">
                  <c:v>5.2640261111111109</c:v>
                </c:pt>
                <c:pt idx="9723">
                  <c:v>5.264589166666644</c:v>
                </c:pt>
                <c:pt idx="9724">
                  <c:v>5.2651524999999975</c:v>
                </c:pt>
                <c:pt idx="9725">
                  <c:v>5.2657149999999788</c:v>
                </c:pt>
                <c:pt idx="9726">
                  <c:v>5.2662783333333536</c:v>
                </c:pt>
                <c:pt idx="9727">
                  <c:v>5.2668413888888894</c:v>
                </c:pt>
                <c:pt idx="9728">
                  <c:v>5.2674044444444386</c:v>
                </c:pt>
                <c:pt idx="9729">
                  <c:v>5.2679677777777645</c:v>
                </c:pt>
                <c:pt idx="9730">
                  <c:v>5.2685308333333305</c:v>
                </c:pt>
                <c:pt idx="9731">
                  <c:v>5.2690933333333563</c:v>
                </c:pt>
                <c:pt idx="9732">
                  <c:v>5.2696566666666671</c:v>
                </c:pt>
                <c:pt idx="9733">
                  <c:v>5.2702197222222473</c:v>
                </c:pt>
                <c:pt idx="9734">
                  <c:v>5.2707827777777778</c:v>
                </c:pt>
                <c:pt idx="9735">
                  <c:v>5.2713461111111499</c:v>
                </c:pt>
                <c:pt idx="9736">
                  <c:v>5.2719086111111322</c:v>
                </c:pt>
                <c:pt idx="9737">
                  <c:v>5.2724716666666671</c:v>
                </c:pt>
                <c:pt idx="9738">
                  <c:v>5.2730350000000001</c:v>
                </c:pt>
                <c:pt idx="9739">
                  <c:v>5.2735980555555564</c:v>
                </c:pt>
                <c:pt idx="9740">
                  <c:v>5.2741611111111322</c:v>
                </c:pt>
                <c:pt idx="9741">
                  <c:v>5.2747244444444474</c:v>
                </c:pt>
                <c:pt idx="9742">
                  <c:v>5.2752869444444439</c:v>
                </c:pt>
                <c:pt idx="9743">
                  <c:v>5.2758502777777645</c:v>
                </c:pt>
                <c:pt idx="9744">
                  <c:v>5.2764133333333545</c:v>
                </c:pt>
                <c:pt idx="9745">
                  <c:v>5.2769763888888894</c:v>
                </c:pt>
                <c:pt idx="9746">
                  <c:v>5.2775397222222233</c:v>
                </c:pt>
                <c:pt idx="9747">
                  <c:v>5.2781027777777778</c:v>
                </c:pt>
                <c:pt idx="9748">
                  <c:v>5.2786652777777778</c:v>
                </c:pt>
                <c:pt idx="9749">
                  <c:v>5.2792286111111508</c:v>
                </c:pt>
                <c:pt idx="9750">
                  <c:v>5.2797916666666724</c:v>
                </c:pt>
                <c:pt idx="9751">
                  <c:v>5.2803547222222234</c:v>
                </c:pt>
                <c:pt idx="9752">
                  <c:v>5.2809180555555555</c:v>
                </c:pt>
                <c:pt idx="9753">
                  <c:v>5.2814805555555555</c:v>
                </c:pt>
                <c:pt idx="9754">
                  <c:v>5.2820436111111331</c:v>
                </c:pt>
                <c:pt idx="9755">
                  <c:v>5.2826069444444439</c:v>
                </c:pt>
                <c:pt idx="9756">
                  <c:v>5.2831700000000001</c:v>
                </c:pt>
                <c:pt idx="9757">
                  <c:v>5.2837330555555564</c:v>
                </c:pt>
                <c:pt idx="9758">
                  <c:v>5.2842963888888894</c:v>
                </c:pt>
                <c:pt idx="9759">
                  <c:v>5.2848588888888886</c:v>
                </c:pt>
                <c:pt idx="9760">
                  <c:v>5.2854222222222234</c:v>
                </c:pt>
                <c:pt idx="9761">
                  <c:v>5.2859852777777405</c:v>
                </c:pt>
                <c:pt idx="9762">
                  <c:v>5.2865483333333563</c:v>
                </c:pt>
                <c:pt idx="9763">
                  <c:v>5.287111666666644</c:v>
                </c:pt>
                <c:pt idx="9764">
                  <c:v>5.2876747222222233</c:v>
                </c:pt>
                <c:pt idx="9765">
                  <c:v>5.2882372222222234</c:v>
                </c:pt>
                <c:pt idx="9766">
                  <c:v>5.2888005555555555</c:v>
                </c:pt>
                <c:pt idx="9767">
                  <c:v>5.2893636111111508</c:v>
                </c:pt>
                <c:pt idx="9768">
                  <c:v>5.2899266666666671</c:v>
                </c:pt>
                <c:pt idx="9769">
                  <c:v>5.2904900000000001</c:v>
                </c:pt>
                <c:pt idx="9770">
                  <c:v>5.2910525000000002</c:v>
                </c:pt>
                <c:pt idx="9771">
                  <c:v>5.2916155555555555</c:v>
                </c:pt>
                <c:pt idx="9772">
                  <c:v>5.2921788888888885</c:v>
                </c:pt>
                <c:pt idx="9773">
                  <c:v>5.2927419444444439</c:v>
                </c:pt>
                <c:pt idx="9774">
                  <c:v>5.2933050000000001</c:v>
                </c:pt>
                <c:pt idx="9775">
                  <c:v>5.2938683333333545</c:v>
                </c:pt>
                <c:pt idx="9776">
                  <c:v>5.2944308333333305</c:v>
                </c:pt>
                <c:pt idx="9777">
                  <c:v>5.2949941666666449</c:v>
                </c:pt>
                <c:pt idx="9778">
                  <c:v>5.2955572222222225</c:v>
                </c:pt>
                <c:pt idx="9779">
                  <c:v>5.2961202777777645</c:v>
                </c:pt>
                <c:pt idx="9780">
                  <c:v>5.2966836111111331</c:v>
                </c:pt>
                <c:pt idx="9781">
                  <c:v>5.2972466666666662</c:v>
                </c:pt>
                <c:pt idx="9782">
                  <c:v>5.2978091666666662</c:v>
                </c:pt>
                <c:pt idx="9783">
                  <c:v>5.2983724999999993</c:v>
                </c:pt>
                <c:pt idx="9784">
                  <c:v>5.2989355555555333</c:v>
                </c:pt>
                <c:pt idx="9785">
                  <c:v>5.2994986111111322</c:v>
                </c:pt>
                <c:pt idx="9786">
                  <c:v>5.3000619444444474</c:v>
                </c:pt>
                <c:pt idx="9787">
                  <c:v>5.3006244444444484</c:v>
                </c:pt>
                <c:pt idx="9788">
                  <c:v>5.3011874999999975</c:v>
                </c:pt>
                <c:pt idx="9789">
                  <c:v>5.3017508333333332</c:v>
                </c:pt>
                <c:pt idx="9790">
                  <c:v>5.3023138888888885</c:v>
                </c:pt>
                <c:pt idx="9791">
                  <c:v>5.3028769444444448</c:v>
                </c:pt>
                <c:pt idx="9792">
                  <c:v>5.3034402777777645</c:v>
                </c:pt>
                <c:pt idx="9793">
                  <c:v>5.3040027777777645</c:v>
                </c:pt>
                <c:pt idx="9794">
                  <c:v>5.3045661111111109</c:v>
                </c:pt>
                <c:pt idx="9795">
                  <c:v>5.3051291666666671</c:v>
                </c:pt>
                <c:pt idx="9796">
                  <c:v>5.3056922222222234</c:v>
                </c:pt>
                <c:pt idx="9797">
                  <c:v>5.3062555555555555</c:v>
                </c:pt>
                <c:pt idx="9798">
                  <c:v>5.3068186111111109</c:v>
                </c:pt>
                <c:pt idx="9799">
                  <c:v>5.3073811111111109</c:v>
                </c:pt>
                <c:pt idx="9800">
                  <c:v>5.3079444444444395</c:v>
                </c:pt>
                <c:pt idx="9801">
                  <c:v>5.3085074999999975</c:v>
                </c:pt>
                <c:pt idx="9802">
                  <c:v>5.3090705555555555</c:v>
                </c:pt>
                <c:pt idx="9803">
                  <c:v>5.3096338888888894</c:v>
                </c:pt>
                <c:pt idx="9804">
                  <c:v>5.3101963888888886</c:v>
                </c:pt>
                <c:pt idx="9805">
                  <c:v>5.3107594444444484</c:v>
                </c:pt>
                <c:pt idx="9806">
                  <c:v>5.3113227777777778</c:v>
                </c:pt>
                <c:pt idx="9807">
                  <c:v>5.3118858333333305</c:v>
                </c:pt>
                <c:pt idx="9808">
                  <c:v>5.3124488888888886</c:v>
                </c:pt>
                <c:pt idx="9809">
                  <c:v>5.3130122222222225</c:v>
                </c:pt>
                <c:pt idx="9810">
                  <c:v>5.3135747222222216</c:v>
                </c:pt>
                <c:pt idx="9811">
                  <c:v>5.3141377777777405</c:v>
                </c:pt>
                <c:pt idx="9812">
                  <c:v>5.3147011111111109</c:v>
                </c:pt>
                <c:pt idx="9813">
                  <c:v>5.3152641666666671</c:v>
                </c:pt>
                <c:pt idx="9814">
                  <c:v>5.3158274999999975</c:v>
                </c:pt>
                <c:pt idx="9815">
                  <c:v>5.3163905555555555</c:v>
                </c:pt>
                <c:pt idx="9816">
                  <c:v>5.3169530555555555</c:v>
                </c:pt>
                <c:pt idx="9817">
                  <c:v>5.3175163888888708</c:v>
                </c:pt>
                <c:pt idx="9818">
                  <c:v>5.3180794444444439</c:v>
                </c:pt>
                <c:pt idx="9819">
                  <c:v>5.3186425000000002</c:v>
                </c:pt>
                <c:pt idx="9820">
                  <c:v>5.3192058333333332</c:v>
                </c:pt>
                <c:pt idx="9821">
                  <c:v>5.3197688888888894</c:v>
                </c:pt>
                <c:pt idx="9822">
                  <c:v>5.3203313888888886</c:v>
                </c:pt>
                <c:pt idx="9823">
                  <c:v>5.3208947222222225</c:v>
                </c:pt>
                <c:pt idx="9824">
                  <c:v>5.3214577777777645</c:v>
                </c:pt>
                <c:pt idx="9825">
                  <c:v>5.3220208333333341</c:v>
                </c:pt>
                <c:pt idx="9826">
                  <c:v>5.3225841666666289</c:v>
                </c:pt>
                <c:pt idx="9827">
                  <c:v>5.3231466666666645</c:v>
                </c:pt>
                <c:pt idx="9828">
                  <c:v>5.3237097222222234</c:v>
                </c:pt>
                <c:pt idx="9829">
                  <c:v>5.3242730555555555</c:v>
                </c:pt>
                <c:pt idx="9830">
                  <c:v>5.3248361111111056</c:v>
                </c:pt>
                <c:pt idx="9831">
                  <c:v>5.3253994444444483</c:v>
                </c:pt>
                <c:pt idx="9832">
                  <c:v>5.3259624999999975</c:v>
                </c:pt>
                <c:pt idx="9833">
                  <c:v>5.3265249999999797</c:v>
                </c:pt>
                <c:pt idx="9834">
                  <c:v>5.3270883333333305</c:v>
                </c:pt>
                <c:pt idx="9835">
                  <c:v>5.3276513888888886</c:v>
                </c:pt>
                <c:pt idx="9836">
                  <c:v>5.3282144444444448</c:v>
                </c:pt>
                <c:pt idx="9837">
                  <c:v>5.3287777777777645</c:v>
                </c:pt>
                <c:pt idx="9838">
                  <c:v>5.3293408333333332</c:v>
                </c:pt>
                <c:pt idx="9839">
                  <c:v>5.3299033333333323</c:v>
                </c:pt>
                <c:pt idx="9840">
                  <c:v>5.3304666666666662</c:v>
                </c:pt>
                <c:pt idx="9841">
                  <c:v>5.3310297222222465</c:v>
                </c:pt>
                <c:pt idx="9842">
                  <c:v>5.3315927777777778</c:v>
                </c:pt>
                <c:pt idx="9843">
                  <c:v>5.3321561111111109</c:v>
                </c:pt>
                <c:pt idx="9844">
                  <c:v>5.3327186111111109</c:v>
                </c:pt>
                <c:pt idx="9845">
                  <c:v>5.3332816666666663</c:v>
                </c:pt>
                <c:pt idx="9846">
                  <c:v>5.3338450000000002</c:v>
                </c:pt>
                <c:pt idx="9847">
                  <c:v>5.3344080555555546</c:v>
                </c:pt>
                <c:pt idx="9848">
                  <c:v>5.3349711111111109</c:v>
                </c:pt>
                <c:pt idx="9849">
                  <c:v>5.3355344444444395</c:v>
                </c:pt>
                <c:pt idx="9850">
                  <c:v>5.3360969444444484</c:v>
                </c:pt>
                <c:pt idx="9851">
                  <c:v>5.336660277777777</c:v>
                </c:pt>
                <c:pt idx="9852">
                  <c:v>5.3372233333333563</c:v>
                </c:pt>
                <c:pt idx="9853">
                  <c:v>5.3377863888888895</c:v>
                </c:pt>
                <c:pt idx="9854">
                  <c:v>5.3383497222222482</c:v>
                </c:pt>
                <c:pt idx="9855">
                  <c:v>5.3389127777777645</c:v>
                </c:pt>
                <c:pt idx="9856">
                  <c:v>5.3394752777777645</c:v>
                </c:pt>
                <c:pt idx="9857">
                  <c:v>5.3400386111111109</c:v>
                </c:pt>
                <c:pt idx="9858">
                  <c:v>5.3406016666666671</c:v>
                </c:pt>
                <c:pt idx="9859">
                  <c:v>5.3411647222222234</c:v>
                </c:pt>
                <c:pt idx="9860">
                  <c:v>5.3417280555555564</c:v>
                </c:pt>
                <c:pt idx="9861">
                  <c:v>5.3422905555555555</c:v>
                </c:pt>
                <c:pt idx="9862">
                  <c:v>5.3428536111111118</c:v>
                </c:pt>
                <c:pt idx="9863">
                  <c:v>5.3434169444444448</c:v>
                </c:pt>
                <c:pt idx="9864">
                  <c:v>5.3439799999999975</c:v>
                </c:pt>
                <c:pt idx="9865">
                  <c:v>5.3445430555555555</c:v>
                </c:pt>
                <c:pt idx="9866">
                  <c:v>5.3451063888888886</c:v>
                </c:pt>
                <c:pt idx="9867">
                  <c:v>5.3456688888888904</c:v>
                </c:pt>
                <c:pt idx="9868">
                  <c:v>5.3462322222222234</c:v>
                </c:pt>
                <c:pt idx="9869">
                  <c:v>5.3467952777777645</c:v>
                </c:pt>
                <c:pt idx="9870">
                  <c:v>5.3473583333333394</c:v>
                </c:pt>
                <c:pt idx="9871">
                  <c:v>5.3479216666666645</c:v>
                </c:pt>
                <c:pt idx="9872">
                  <c:v>5.3484847222222216</c:v>
                </c:pt>
                <c:pt idx="9873">
                  <c:v>5.3490472222222234</c:v>
                </c:pt>
                <c:pt idx="9874">
                  <c:v>5.3496105555555555</c:v>
                </c:pt>
                <c:pt idx="9875">
                  <c:v>5.3501736111111109</c:v>
                </c:pt>
                <c:pt idx="9876">
                  <c:v>5.3507366666666645</c:v>
                </c:pt>
                <c:pt idx="9877">
                  <c:v>5.3513000000000002</c:v>
                </c:pt>
                <c:pt idx="9878">
                  <c:v>5.3518625000000011</c:v>
                </c:pt>
                <c:pt idx="9879">
                  <c:v>5.3524255555555333</c:v>
                </c:pt>
                <c:pt idx="9880">
                  <c:v>5.3529888888888699</c:v>
                </c:pt>
                <c:pt idx="9881">
                  <c:v>5.3535519444444395</c:v>
                </c:pt>
                <c:pt idx="9882">
                  <c:v>5.3541149999999638</c:v>
                </c:pt>
                <c:pt idx="9883">
                  <c:v>5.3546783333333332</c:v>
                </c:pt>
                <c:pt idx="9884">
                  <c:v>5.3552408333333332</c:v>
                </c:pt>
                <c:pt idx="9885">
                  <c:v>5.3558041666666645</c:v>
                </c:pt>
                <c:pt idx="9886">
                  <c:v>5.3563672222222234</c:v>
                </c:pt>
                <c:pt idx="9887">
                  <c:v>5.3569302777777406</c:v>
                </c:pt>
                <c:pt idx="9888">
                  <c:v>5.35749361111111</c:v>
                </c:pt>
                <c:pt idx="9889">
                  <c:v>5.3580566666666645</c:v>
                </c:pt>
                <c:pt idx="9890">
                  <c:v>5.3586191666666663</c:v>
                </c:pt>
                <c:pt idx="9891">
                  <c:v>5.3591824999999975</c:v>
                </c:pt>
                <c:pt idx="9892">
                  <c:v>5.3597455555555555</c:v>
                </c:pt>
                <c:pt idx="9893">
                  <c:v>5.3603086111111118</c:v>
                </c:pt>
                <c:pt idx="9894">
                  <c:v>5.3608719444444448</c:v>
                </c:pt>
                <c:pt idx="9895">
                  <c:v>5.3614344444444448</c:v>
                </c:pt>
                <c:pt idx="9896">
                  <c:v>5.3619974999999975</c:v>
                </c:pt>
                <c:pt idx="9897">
                  <c:v>5.3625608333333306</c:v>
                </c:pt>
                <c:pt idx="9898">
                  <c:v>5.3631238888888886</c:v>
                </c:pt>
                <c:pt idx="9899">
                  <c:v>5.3636869444444448</c:v>
                </c:pt>
                <c:pt idx="9900">
                  <c:v>5.3642502777777405</c:v>
                </c:pt>
                <c:pt idx="9901">
                  <c:v>5.3648127777777406</c:v>
                </c:pt>
                <c:pt idx="9902">
                  <c:v>5.3653761111111109</c:v>
                </c:pt>
                <c:pt idx="9903">
                  <c:v>5.3659391666666645</c:v>
                </c:pt>
                <c:pt idx="9904">
                  <c:v>5.3665022222222216</c:v>
                </c:pt>
                <c:pt idx="9905">
                  <c:v>5.3670655555555333</c:v>
                </c:pt>
                <c:pt idx="9906">
                  <c:v>5.3676286111111109</c:v>
                </c:pt>
                <c:pt idx="9907">
                  <c:v>5.3681911111111118</c:v>
                </c:pt>
                <c:pt idx="9908">
                  <c:v>5.3687544444444395</c:v>
                </c:pt>
                <c:pt idx="9909">
                  <c:v>5.3693174999999975</c:v>
                </c:pt>
                <c:pt idx="9910">
                  <c:v>5.3698805555555333</c:v>
                </c:pt>
                <c:pt idx="9911">
                  <c:v>5.3704438888888903</c:v>
                </c:pt>
                <c:pt idx="9912">
                  <c:v>5.3710063888888904</c:v>
                </c:pt>
                <c:pt idx="9913">
                  <c:v>5.3715694444444679</c:v>
                </c:pt>
                <c:pt idx="9914">
                  <c:v>5.3721327777777645</c:v>
                </c:pt>
                <c:pt idx="9915">
                  <c:v>5.3726958333333394</c:v>
                </c:pt>
                <c:pt idx="9916">
                  <c:v>5.3732588888888904</c:v>
                </c:pt>
                <c:pt idx="9917">
                  <c:v>5.3738222222222234</c:v>
                </c:pt>
                <c:pt idx="9918">
                  <c:v>5.3743847222222225</c:v>
                </c:pt>
                <c:pt idx="9919">
                  <c:v>5.3749480555555555</c:v>
                </c:pt>
                <c:pt idx="9920">
                  <c:v>5.3755111111111118</c:v>
                </c:pt>
                <c:pt idx="9921">
                  <c:v>5.3760741666666663</c:v>
                </c:pt>
                <c:pt idx="9922">
                  <c:v>5.3766375000000002</c:v>
                </c:pt>
                <c:pt idx="9923">
                  <c:v>5.3772005555555555</c:v>
                </c:pt>
                <c:pt idx="9924">
                  <c:v>5.3777630555555564</c:v>
                </c:pt>
                <c:pt idx="9925">
                  <c:v>5.3783263888888904</c:v>
                </c:pt>
                <c:pt idx="9926">
                  <c:v>5.3788894444444484</c:v>
                </c:pt>
                <c:pt idx="9927">
                  <c:v>5.3794524999999993</c:v>
                </c:pt>
                <c:pt idx="9928">
                  <c:v>5.3800158333333341</c:v>
                </c:pt>
                <c:pt idx="9929">
                  <c:v>5.3805783333333324</c:v>
                </c:pt>
                <c:pt idx="9930">
                  <c:v>5.3811413888888904</c:v>
                </c:pt>
                <c:pt idx="9931">
                  <c:v>5.3817047222222234</c:v>
                </c:pt>
                <c:pt idx="9932">
                  <c:v>5.3822677777777779</c:v>
                </c:pt>
                <c:pt idx="9933">
                  <c:v>5.3828308333333315</c:v>
                </c:pt>
                <c:pt idx="9934">
                  <c:v>5.3833941666666671</c:v>
                </c:pt>
                <c:pt idx="9935">
                  <c:v>5.3839566666666645</c:v>
                </c:pt>
                <c:pt idx="9936">
                  <c:v>5.3845197222222216</c:v>
                </c:pt>
                <c:pt idx="9937">
                  <c:v>5.3850830555555547</c:v>
                </c:pt>
                <c:pt idx="9938">
                  <c:v>5.385646111111134</c:v>
                </c:pt>
                <c:pt idx="9939">
                  <c:v>5.3862094444444661</c:v>
                </c:pt>
                <c:pt idx="9940">
                  <c:v>5.3867725000000002</c:v>
                </c:pt>
                <c:pt idx="9941">
                  <c:v>5.3873349999999798</c:v>
                </c:pt>
                <c:pt idx="9942">
                  <c:v>5.3878983333333332</c:v>
                </c:pt>
                <c:pt idx="9943">
                  <c:v>5.3884613888888904</c:v>
                </c:pt>
                <c:pt idx="9944">
                  <c:v>5.3890244444444484</c:v>
                </c:pt>
                <c:pt idx="9945">
                  <c:v>5.3895877777777645</c:v>
                </c:pt>
                <c:pt idx="9946">
                  <c:v>5.3901508333333306</c:v>
                </c:pt>
                <c:pt idx="9947">
                  <c:v>5.3907133333333332</c:v>
                </c:pt>
                <c:pt idx="9948">
                  <c:v>5.3912766666666672</c:v>
                </c:pt>
                <c:pt idx="9949">
                  <c:v>5.3918397222222234</c:v>
                </c:pt>
                <c:pt idx="9950">
                  <c:v>5.3924027777777646</c:v>
                </c:pt>
                <c:pt idx="9951">
                  <c:v>5.3929661111111118</c:v>
                </c:pt>
                <c:pt idx="9952">
                  <c:v>5.3935286111111118</c:v>
                </c:pt>
                <c:pt idx="9953">
                  <c:v>5.3940916666666645</c:v>
                </c:pt>
                <c:pt idx="9954">
                  <c:v>5.3946549999999798</c:v>
                </c:pt>
                <c:pt idx="9955">
                  <c:v>5.3952180555555556</c:v>
                </c:pt>
                <c:pt idx="9956">
                  <c:v>5.3957813888888886</c:v>
                </c:pt>
                <c:pt idx="9957">
                  <c:v>5.3963444444444484</c:v>
                </c:pt>
                <c:pt idx="9958">
                  <c:v>5.3969069444444449</c:v>
                </c:pt>
                <c:pt idx="9959">
                  <c:v>5.3974702777777406</c:v>
                </c:pt>
                <c:pt idx="9960">
                  <c:v>5.3980333333333332</c:v>
                </c:pt>
                <c:pt idx="9961">
                  <c:v>5.3985963888888886</c:v>
                </c:pt>
                <c:pt idx="9962">
                  <c:v>5.3991597222222234</c:v>
                </c:pt>
                <c:pt idx="9963">
                  <c:v>5.3997227777777779</c:v>
                </c:pt>
                <c:pt idx="9964">
                  <c:v>5.4002852777777655</c:v>
                </c:pt>
                <c:pt idx="9965">
                  <c:v>5.400848611111134</c:v>
                </c:pt>
                <c:pt idx="9966">
                  <c:v>5.4014116666666663</c:v>
                </c:pt>
                <c:pt idx="9967">
                  <c:v>5.4019747222222234</c:v>
                </c:pt>
                <c:pt idx="9968">
                  <c:v>5.4025380555555556</c:v>
                </c:pt>
                <c:pt idx="9969">
                  <c:v>5.4031005555555565</c:v>
                </c:pt>
                <c:pt idx="9970">
                  <c:v>5.4036636111111518</c:v>
                </c:pt>
                <c:pt idx="9971">
                  <c:v>5.4042269444444484</c:v>
                </c:pt>
                <c:pt idx="9972">
                  <c:v>5.4047899999999975</c:v>
                </c:pt>
                <c:pt idx="9973">
                  <c:v>5.4053530555555573</c:v>
                </c:pt>
                <c:pt idx="9974">
                  <c:v>5.4059163888888886</c:v>
                </c:pt>
                <c:pt idx="9975">
                  <c:v>5.4064788888888904</c:v>
                </c:pt>
                <c:pt idx="9976">
                  <c:v>5.4070422222222234</c:v>
                </c:pt>
                <c:pt idx="9977">
                  <c:v>5.4076052777777655</c:v>
                </c:pt>
                <c:pt idx="9978">
                  <c:v>5.4081683333333563</c:v>
                </c:pt>
                <c:pt idx="9979">
                  <c:v>5.4087316666666663</c:v>
                </c:pt>
                <c:pt idx="9980">
                  <c:v>5.4092947222222465</c:v>
                </c:pt>
                <c:pt idx="9981">
                  <c:v>5.4098572222222234</c:v>
                </c:pt>
                <c:pt idx="9982">
                  <c:v>5.4104205555555556</c:v>
                </c:pt>
                <c:pt idx="9983">
                  <c:v>5.4109836111111118</c:v>
                </c:pt>
                <c:pt idx="9984">
                  <c:v>5.4115466666666663</c:v>
                </c:pt>
                <c:pt idx="9985">
                  <c:v>5.4121099999999975</c:v>
                </c:pt>
                <c:pt idx="9986">
                  <c:v>5.4126724999999993</c:v>
                </c:pt>
                <c:pt idx="9987">
                  <c:v>5.4132355555555556</c:v>
                </c:pt>
                <c:pt idx="9988">
                  <c:v>5.4137988888888904</c:v>
                </c:pt>
                <c:pt idx="9989">
                  <c:v>5.4143619444444484</c:v>
                </c:pt>
                <c:pt idx="9990">
                  <c:v>5.4149249999999798</c:v>
                </c:pt>
                <c:pt idx="9991">
                  <c:v>5.4154883333333403</c:v>
                </c:pt>
                <c:pt idx="9992">
                  <c:v>5.4160508333333333</c:v>
                </c:pt>
                <c:pt idx="9993">
                  <c:v>5.4166141666666672</c:v>
                </c:pt>
                <c:pt idx="9994">
                  <c:v>5.4171772222222216</c:v>
                </c:pt>
                <c:pt idx="9995">
                  <c:v>5.4177402777777655</c:v>
                </c:pt>
                <c:pt idx="9996">
                  <c:v>5.418303611111134</c:v>
                </c:pt>
                <c:pt idx="9997">
                  <c:v>5.4188666666666663</c:v>
                </c:pt>
                <c:pt idx="9998">
                  <c:v>5.4194291666666734</c:v>
                </c:pt>
                <c:pt idx="9999">
                  <c:v>5.4199925000000002</c:v>
                </c:pt>
                <c:pt idx="10000">
                  <c:v>5.4205555555555343</c:v>
                </c:pt>
                <c:pt idx="10001">
                  <c:v>5.42111861111111</c:v>
                </c:pt>
                <c:pt idx="10002">
                  <c:v>5.4216819444444484</c:v>
                </c:pt>
                <c:pt idx="10003">
                  <c:v>5.4222444444444484</c:v>
                </c:pt>
                <c:pt idx="10004">
                  <c:v>5.4228074999999976</c:v>
                </c:pt>
                <c:pt idx="10005">
                  <c:v>5.4233708333333324</c:v>
                </c:pt>
                <c:pt idx="10006">
                  <c:v>5.4239338888888895</c:v>
                </c:pt>
                <c:pt idx="10007">
                  <c:v>5.4244969444444449</c:v>
                </c:pt>
                <c:pt idx="10008">
                  <c:v>5.4250602777777646</c:v>
                </c:pt>
                <c:pt idx="10009">
                  <c:v>5.4256227777777779</c:v>
                </c:pt>
                <c:pt idx="10010">
                  <c:v>5.4261861111111118</c:v>
                </c:pt>
                <c:pt idx="10011">
                  <c:v>5.4267491666666734</c:v>
                </c:pt>
                <c:pt idx="10012">
                  <c:v>5.4273122222222225</c:v>
                </c:pt>
                <c:pt idx="10013">
                  <c:v>5.4278755555555342</c:v>
                </c:pt>
                <c:pt idx="10014">
                  <c:v>5.4284386111111118</c:v>
                </c:pt>
                <c:pt idx="10015">
                  <c:v>5.429001111111134</c:v>
                </c:pt>
                <c:pt idx="10016">
                  <c:v>5.4295644444444484</c:v>
                </c:pt>
                <c:pt idx="10017">
                  <c:v>5.4301275000000002</c:v>
                </c:pt>
                <c:pt idx="10018">
                  <c:v>5.4306905555555574</c:v>
                </c:pt>
                <c:pt idx="10019">
                  <c:v>5.431253888888909</c:v>
                </c:pt>
                <c:pt idx="10020">
                  <c:v>5.4318163888888904</c:v>
                </c:pt>
                <c:pt idx="10021">
                  <c:v>5.4323794444444689</c:v>
                </c:pt>
                <c:pt idx="10022">
                  <c:v>5.4329427777777779</c:v>
                </c:pt>
                <c:pt idx="10023">
                  <c:v>5.4335058333333333</c:v>
                </c:pt>
                <c:pt idx="10024">
                  <c:v>5.4340688888888904</c:v>
                </c:pt>
                <c:pt idx="10025">
                  <c:v>5.4346322222222234</c:v>
                </c:pt>
                <c:pt idx="10026">
                  <c:v>5.4351947222222234</c:v>
                </c:pt>
                <c:pt idx="10027">
                  <c:v>5.4357580555555574</c:v>
                </c:pt>
                <c:pt idx="10028">
                  <c:v>5.4363211111111518</c:v>
                </c:pt>
                <c:pt idx="10029">
                  <c:v>5.4368841666666663</c:v>
                </c:pt>
                <c:pt idx="10030">
                  <c:v>5.4374475000000002</c:v>
                </c:pt>
                <c:pt idx="10031">
                  <c:v>5.4380105555555556</c:v>
                </c:pt>
                <c:pt idx="10032">
                  <c:v>5.4385730555555574</c:v>
                </c:pt>
                <c:pt idx="10033">
                  <c:v>5.4391363888888904</c:v>
                </c:pt>
                <c:pt idx="10034">
                  <c:v>5.4396994444444884</c:v>
                </c:pt>
                <c:pt idx="10035">
                  <c:v>5.4402625000000171</c:v>
                </c:pt>
                <c:pt idx="10036">
                  <c:v>5.4408258333333333</c:v>
                </c:pt>
                <c:pt idx="10037">
                  <c:v>5.4413883333333564</c:v>
                </c:pt>
                <c:pt idx="10038">
                  <c:v>5.4419513888888904</c:v>
                </c:pt>
                <c:pt idx="10039">
                  <c:v>5.4425147222222225</c:v>
                </c:pt>
                <c:pt idx="10040">
                  <c:v>5.4430777777777788</c:v>
                </c:pt>
                <c:pt idx="10041">
                  <c:v>5.4436408333333564</c:v>
                </c:pt>
                <c:pt idx="10042">
                  <c:v>5.4442041666666654</c:v>
                </c:pt>
                <c:pt idx="10043">
                  <c:v>5.4447666666666663</c:v>
                </c:pt>
                <c:pt idx="10044">
                  <c:v>5.4453300000000002</c:v>
                </c:pt>
                <c:pt idx="10045">
                  <c:v>5.4458930555555574</c:v>
                </c:pt>
                <c:pt idx="10046">
                  <c:v>5.446456111111134</c:v>
                </c:pt>
                <c:pt idx="10047">
                  <c:v>5.4470194444444484</c:v>
                </c:pt>
                <c:pt idx="10048">
                  <c:v>5.4475824999999976</c:v>
                </c:pt>
                <c:pt idx="10049">
                  <c:v>5.4481450000000002</c:v>
                </c:pt>
                <c:pt idx="10050">
                  <c:v>5.4487083333333564</c:v>
                </c:pt>
                <c:pt idx="10051">
                  <c:v>5.4492713888889099</c:v>
                </c:pt>
                <c:pt idx="10052">
                  <c:v>5.4498344444444484</c:v>
                </c:pt>
                <c:pt idx="10053">
                  <c:v>5.4503977777777779</c:v>
                </c:pt>
                <c:pt idx="10054">
                  <c:v>5.4509602777777655</c:v>
                </c:pt>
                <c:pt idx="10055">
                  <c:v>5.4515233333333564</c:v>
                </c:pt>
                <c:pt idx="10056">
                  <c:v>5.4520866666666645</c:v>
                </c:pt>
                <c:pt idx="10057">
                  <c:v>5.4526497222222483</c:v>
                </c:pt>
                <c:pt idx="10058">
                  <c:v>5.453212777777777</c:v>
                </c:pt>
                <c:pt idx="10059">
                  <c:v>5.453776111111134</c:v>
                </c:pt>
                <c:pt idx="10060">
                  <c:v>5.4543386111111101</c:v>
                </c:pt>
                <c:pt idx="10061">
                  <c:v>5.4549016666666645</c:v>
                </c:pt>
                <c:pt idx="10062">
                  <c:v>5.4554649999999985</c:v>
                </c:pt>
                <c:pt idx="10063">
                  <c:v>5.4560280555555574</c:v>
                </c:pt>
                <c:pt idx="10064">
                  <c:v>5.4565913888888904</c:v>
                </c:pt>
                <c:pt idx="10065">
                  <c:v>5.4571544444444449</c:v>
                </c:pt>
                <c:pt idx="10066">
                  <c:v>5.4577169444444449</c:v>
                </c:pt>
                <c:pt idx="10067">
                  <c:v>5.4582802777777655</c:v>
                </c:pt>
                <c:pt idx="10068">
                  <c:v>5.4588433333333564</c:v>
                </c:pt>
                <c:pt idx="10069">
                  <c:v>5.4594063888888904</c:v>
                </c:pt>
                <c:pt idx="10070">
                  <c:v>5.4599697222222465</c:v>
                </c:pt>
                <c:pt idx="10071">
                  <c:v>5.4605327777777655</c:v>
                </c:pt>
                <c:pt idx="10072">
                  <c:v>5.4610952777777655</c:v>
                </c:pt>
                <c:pt idx="10073">
                  <c:v>5.4616586111111358</c:v>
                </c:pt>
                <c:pt idx="10074">
                  <c:v>5.4622216666666672</c:v>
                </c:pt>
                <c:pt idx="10075">
                  <c:v>5.4627847222222226</c:v>
                </c:pt>
                <c:pt idx="10076">
                  <c:v>5.4633480555555574</c:v>
                </c:pt>
                <c:pt idx="10077">
                  <c:v>5.4639105555555343</c:v>
                </c:pt>
                <c:pt idx="10078">
                  <c:v>5.464473611111111</c:v>
                </c:pt>
                <c:pt idx="10079">
                  <c:v>5.4650369444444449</c:v>
                </c:pt>
                <c:pt idx="10080">
                  <c:v>5.4656000000000002</c:v>
                </c:pt>
                <c:pt idx="10081">
                  <c:v>5.4661633333333564</c:v>
                </c:pt>
                <c:pt idx="10082">
                  <c:v>5.4667263888888904</c:v>
                </c:pt>
                <c:pt idx="10083">
                  <c:v>5.4672888888888895</c:v>
                </c:pt>
                <c:pt idx="10084">
                  <c:v>5.4678522222222226</c:v>
                </c:pt>
                <c:pt idx="10085">
                  <c:v>5.4684152777777406</c:v>
                </c:pt>
                <c:pt idx="10086">
                  <c:v>5.4689783333333333</c:v>
                </c:pt>
                <c:pt idx="10087">
                  <c:v>5.4695416666666663</c:v>
                </c:pt>
                <c:pt idx="10088">
                  <c:v>5.4701047222222234</c:v>
                </c:pt>
                <c:pt idx="10089">
                  <c:v>5.4706672222222483</c:v>
                </c:pt>
                <c:pt idx="10090">
                  <c:v>5.4712305555555574</c:v>
                </c:pt>
                <c:pt idx="10091">
                  <c:v>5.47179361111115</c:v>
                </c:pt>
                <c:pt idx="10092">
                  <c:v>5.4723566666666663</c:v>
                </c:pt>
                <c:pt idx="10093">
                  <c:v>5.4729199999999985</c:v>
                </c:pt>
                <c:pt idx="10094">
                  <c:v>5.4734825000000003</c:v>
                </c:pt>
                <c:pt idx="10095">
                  <c:v>5.4740455555555556</c:v>
                </c:pt>
                <c:pt idx="10096">
                  <c:v>5.4746088888888904</c:v>
                </c:pt>
                <c:pt idx="10097">
                  <c:v>5.4751719444444484</c:v>
                </c:pt>
                <c:pt idx="10098">
                  <c:v>5.4757350000000002</c:v>
                </c:pt>
                <c:pt idx="10099">
                  <c:v>5.4762983333333741</c:v>
                </c:pt>
                <c:pt idx="10100">
                  <c:v>5.4768608333333564</c:v>
                </c:pt>
                <c:pt idx="10101">
                  <c:v>5.4774241666666672</c:v>
                </c:pt>
                <c:pt idx="10102">
                  <c:v>5.4779872222222226</c:v>
                </c:pt>
                <c:pt idx="10103">
                  <c:v>5.4785502777777655</c:v>
                </c:pt>
                <c:pt idx="10104">
                  <c:v>5.4791136111111358</c:v>
                </c:pt>
                <c:pt idx="10105">
                  <c:v>5.4796766666666734</c:v>
                </c:pt>
                <c:pt idx="10106">
                  <c:v>5.4802391666666734</c:v>
                </c:pt>
                <c:pt idx="10107">
                  <c:v>5.4808025000000002</c:v>
                </c:pt>
                <c:pt idx="10108">
                  <c:v>5.4813655555555574</c:v>
                </c:pt>
                <c:pt idx="10109">
                  <c:v>5.4819286111111341</c:v>
                </c:pt>
                <c:pt idx="10110">
                  <c:v>5.4824919444444484</c:v>
                </c:pt>
                <c:pt idx="10111">
                  <c:v>5.4830544444444484</c:v>
                </c:pt>
                <c:pt idx="10112">
                  <c:v>5.4836175000000003</c:v>
                </c:pt>
                <c:pt idx="10113">
                  <c:v>5.4841808333333315</c:v>
                </c:pt>
                <c:pt idx="10114">
                  <c:v>5.4847438888888904</c:v>
                </c:pt>
                <c:pt idx="10115">
                  <c:v>5.4853069444444484</c:v>
                </c:pt>
                <c:pt idx="10116">
                  <c:v>5.4858702777777655</c:v>
                </c:pt>
                <c:pt idx="10117">
                  <c:v>5.486432777777777</c:v>
                </c:pt>
                <c:pt idx="10118">
                  <c:v>5.4869961111111341</c:v>
                </c:pt>
                <c:pt idx="10119">
                  <c:v>5.4875591666666663</c:v>
                </c:pt>
                <c:pt idx="10120">
                  <c:v>5.4881222222222314</c:v>
                </c:pt>
                <c:pt idx="10121">
                  <c:v>5.4886855555555556</c:v>
                </c:pt>
                <c:pt idx="10122">
                  <c:v>5.4892486111111518</c:v>
                </c:pt>
                <c:pt idx="10123">
                  <c:v>5.4898111111111358</c:v>
                </c:pt>
                <c:pt idx="10124">
                  <c:v>5.4903744444444484</c:v>
                </c:pt>
                <c:pt idx="10125">
                  <c:v>5.4909374999999985</c:v>
                </c:pt>
                <c:pt idx="10126">
                  <c:v>5.4915005555555547</c:v>
                </c:pt>
                <c:pt idx="10127">
                  <c:v>5.4920638888888904</c:v>
                </c:pt>
                <c:pt idx="10128">
                  <c:v>5.4926263888888904</c:v>
                </c:pt>
                <c:pt idx="10129">
                  <c:v>5.4931894444444493</c:v>
                </c:pt>
                <c:pt idx="10130">
                  <c:v>5.4937527777777779</c:v>
                </c:pt>
                <c:pt idx="10131">
                  <c:v>5.4943158333333342</c:v>
                </c:pt>
                <c:pt idx="10132">
                  <c:v>5.4948788888888886</c:v>
                </c:pt>
                <c:pt idx="10133">
                  <c:v>5.4954422222222234</c:v>
                </c:pt>
                <c:pt idx="10134">
                  <c:v>5.4960047222222324</c:v>
                </c:pt>
                <c:pt idx="10135">
                  <c:v>5.4965680555555574</c:v>
                </c:pt>
                <c:pt idx="10136">
                  <c:v>5.497131111111111</c:v>
                </c:pt>
                <c:pt idx="10137">
                  <c:v>5.4976941666666672</c:v>
                </c:pt>
                <c:pt idx="10138">
                  <c:v>5.4982575000000002</c:v>
                </c:pt>
                <c:pt idx="10139">
                  <c:v>5.4988205555555565</c:v>
                </c:pt>
                <c:pt idx="10140">
                  <c:v>5.4993830555555574</c:v>
                </c:pt>
                <c:pt idx="10141">
                  <c:v>5.4999463888888904</c:v>
                </c:pt>
                <c:pt idx="10142">
                  <c:v>5.5005094444444484</c:v>
                </c:pt>
                <c:pt idx="10143">
                  <c:v>5.5010725000000003</c:v>
                </c:pt>
                <c:pt idx="10144">
                  <c:v>5.5016358333333333</c:v>
                </c:pt>
                <c:pt idx="10145">
                  <c:v>5.5021983333333333</c:v>
                </c:pt>
                <c:pt idx="10146">
                  <c:v>5.5027613888888904</c:v>
                </c:pt>
                <c:pt idx="10147">
                  <c:v>5.5033247222222323</c:v>
                </c:pt>
                <c:pt idx="10148">
                  <c:v>5.5038877777777655</c:v>
                </c:pt>
                <c:pt idx="10149">
                  <c:v>5.5044508333333315</c:v>
                </c:pt>
                <c:pt idx="10150">
                  <c:v>5.5050141666666645</c:v>
                </c:pt>
                <c:pt idx="10151">
                  <c:v>5.5055766666666655</c:v>
                </c:pt>
                <c:pt idx="10152">
                  <c:v>5.5061399999999985</c:v>
                </c:pt>
                <c:pt idx="10153">
                  <c:v>5.5067030555555574</c:v>
                </c:pt>
                <c:pt idx="10154">
                  <c:v>5.5072661111111341</c:v>
                </c:pt>
                <c:pt idx="10155">
                  <c:v>5.5078294444444484</c:v>
                </c:pt>
                <c:pt idx="10156">
                  <c:v>5.5083924999999994</c:v>
                </c:pt>
                <c:pt idx="10157">
                  <c:v>5.5089549999999798</c:v>
                </c:pt>
                <c:pt idx="10158">
                  <c:v>5.5095183333333324</c:v>
                </c:pt>
                <c:pt idx="10159">
                  <c:v>5.5100813888888895</c:v>
                </c:pt>
                <c:pt idx="10160">
                  <c:v>5.5106444444444493</c:v>
                </c:pt>
                <c:pt idx="10161">
                  <c:v>5.5112077777777779</c:v>
                </c:pt>
                <c:pt idx="10162">
                  <c:v>5.5117702777777655</c:v>
                </c:pt>
                <c:pt idx="10163">
                  <c:v>5.5123333333333404</c:v>
                </c:pt>
                <c:pt idx="10164">
                  <c:v>5.5128966666666646</c:v>
                </c:pt>
                <c:pt idx="10165">
                  <c:v>5.5134597222222324</c:v>
                </c:pt>
                <c:pt idx="10166">
                  <c:v>5.5140227777777655</c:v>
                </c:pt>
                <c:pt idx="10167">
                  <c:v>5.5145861111111065</c:v>
                </c:pt>
                <c:pt idx="10168">
                  <c:v>5.515148611111111</c:v>
                </c:pt>
                <c:pt idx="10169">
                  <c:v>5.515711944444444</c:v>
                </c:pt>
                <c:pt idx="10170">
                  <c:v>5.5162750000000003</c:v>
                </c:pt>
                <c:pt idx="10171">
                  <c:v>5.5168380555555556</c:v>
                </c:pt>
                <c:pt idx="10172">
                  <c:v>5.5174013888888895</c:v>
                </c:pt>
                <c:pt idx="10173">
                  <c:v>5.517964444444444</c:v>
                </c:pt>
                <c:pt idx="10174">
                  <c:v>5.518526944444444</c:v>
                </c:pt>
                <c:pt idx="10175">
                  <c:v>5.5190902777777655</c:v>
                </c:pt>
                <c:pt idx="10176">
                  <c:v>5.5196533333333573</c:v>
                </c:pt>
                <c:pt idx="10177">
                  <c:v>5.5202163888888887</c:v>
                </c:pt>
                <c:pt idx="10178">
                  <c:v>5.5207797222222323</c:v>
                </c:pt>
                <c:pt idx="10179">
                  <c:v>5.5213422222222324</c:v>
                </c:pt>
                <c:pt idx="10180">
                  <c:v>5.5219052777777442</c:v>
                </c:pt>
                <c:pt idx="10181">
                  <c:v>5.522468611111111</c:v>
                </c:pt>
                <c:pt idx="10182">
                  <c:v>5.5230316666666655</c:v>
                </c:pt>
                <c:pt idx="10183">
                  <c:v>5.5235947222222217</c:v>
                </c:pt>
                <c:pt idx="10184">
                  <c:v>5.5241580555555343</c:v>
                </c:pt>
                <c:pt idx="10185">
                  <c:v>5.5247205555555343</c:v>
                </c:pt>
                <c:pt idx="10186">
                  <c:v>5.5252836111111119</c:v>
                </c:pt>
                <c:pt idx="10187">
                  <c:v>5.525846944444444</c:v>
                </c:pt>
                <c:pt idx="10188">
                  <c:v>5.5264099999999985</c:v>
                </c:pt>
                <c:pt idx="10189">
                  <c:v>5.5269733333333333</c:v>
                </c:pt>
                <c:pt idx="10190">
                  <c:v>5.5275363888888709</c:v>
                </c:pt>
                <c:pt idx="10191">
                  <c:v>5.5280988888888887</c:v>
                </c:pt>
                <c:pt idx="10192">
                  <c:v>5.5286622222222324</c:v>
                </c:pt>
                <c:pt idx="10193">
                  <c:v>5.5292252777777655</c:v>
                </c:pt>
                <c:pt idx="10194">
                  <c:v>5.5297883333333404</c:v>
                </c:pt>
                <c:pt idx="10195">
                  <c:v>5.5303516666666663</c:v>
                </c:pt>
                <c:pt idx="10196">
                  <c:v>5.5309147222222235</c:v>
                </c:pt>
                <c:pt idx="10197">
                  <c:v>5.5314772222222324</c:v>
                </c:pt>
                <c:pt idx="10198">
                  <c:v>5.5320405555555565</c:v>
                </c:pt>
                <c:pt idx="10199">
                  <c:v>5.5326036111111341</c:v>
                </c:pt>
                <c:pt idx="10200">
                  <c:v>5.5331666666666672</c:v>
                </c:pt>
                <c:pt idx="10201">
                  <c:v>5.5337300000000003</c:v>
                </c:pt>
                <c:pt idx="10202">
                  <c:v>5.5342925000000003</c:v>
                </c:pt>
                <c:pt idx="10203">
                  <c:v>5.5348555555555343</c:v>
                </c:pt>
                <c:pt idx="10204">
                  <c:v>5.5354188888888896</c:v>
                </c:pt>
                <c:pt idx="10205">
                  <c:v>5.535981944444444</c:v>
                </c:pt>
                <c:pt idx="10206">
                  <c:v>5.5365452777777655</c:v>
                </c:pt>
                <c:pt idx="10207">
                  <c:v>5.5371083333333333</c:v>
                </c:pt>
                <c:pt idx="10208">
                  <c:v>5.5376708333333333</c:v>
                </c:pt>
                <c:pt idx="10209">
                  <c:v>5.5382341666666663</c:v>
                </c:pt>
                <c:pt idx="10210">
                  <c:v>5.5387972222222324</c:v>
                </c:pt>
                <c:pt idx="10211">
                  <c:v>5.539360277777778</c:v>
                </c:pt>
                <c:pt idx="10212">
                  <c:v>5.5399236111111341</c:v>
                </c:pt>
                <c:pt idx="10213">
                  <c:v>5.5404866666666646</c:v>
                </c:pt>
                <c:pt idx="10214">
                  <c:v>5.5410491666666823</c:v>
                </c:pt>
                <c:pt idx="10215">
                  <c:v>5.5416124999999994</c:v>
                </c:pt>
                <c:pt idx="10216">
                  <c:v>5.5421755555555334</c:v>
                </c:pt>
                <c:pt idx="10217">
                  <c:v>5.542738611111111</c:v>
                </c:pt>
                <c:pt idx="10218">
                  <c:v>5.5433019444444493</c:v>
                </c:pt>
                <c:pt idx="10219">
                  <c:v>5.5438644444444494</c:v>
                </c:pt>
                <c:pt idx="10220">
                  <c:v>5.5444274999999985</c:v>
                </c:pt>
                <c:pt idx="10221">
                  <c:v>5.5449908333333342</c:v>
                </c:pt>
                <c:pt idx="10222">
                  <c:v>5.5455538888888887</c:v>
                </c:pt>
                <c:pt idx="10223">
                  <c:v>5.5461169444444449</c:v>
                </c:pt>
                <c:pt idx="10224">
                  <c:v>5.5466802777777655</c:v>
                </c:pt>
                <c:pt idx="10225">
                  <c:v>5.547242777777778</c:v>
                </c:pt>
                <c:pt idx="10226">
                  <c:v>5.547806111111111</c:v>
                </c:pt>
                <c:pt idx="10227">
                  <c:v>5.5483691666666823</c:v>
                </c:pt>
                <c:pt idx="10228">
                  <c:v>5.5489322222222226</c:v>
                </c:pt>
                <c:pt idx="10229">
                  <c:v>5.5494955555555565</c:v>
                </c:pt>
                <c:pt idx="10230">
                  <c:v>5.550058611111111</c:v>
                </c:pt>
                <c:pt idx="10231">
                  <c:v>5.5506211111111341</c:v>
                </c:pt>
                <c:pt idx="10232">
                  <c:v>5.551184444444444</c:v>
                </c:pt>
                <c:pt idx="10233">
                  <c:v>5.5517475000000003</c:v>
                </c:pt>
                <c:pt idx="10234">
                  <c:v>5.5523105555555343</c:v>
                </c:pt>
                <c:pt idx="10235">
                  <c:v>5.5528738888888896</c:v>
                </c:pt>
                <c:pt idx="10236">
                  <c:v>5.5534363888888887</c:v>
                </c:pt>
                <c:pt idx="10237">
                  <c:v>5.5539994444444494</c:v>
                </c:pt>
                <c:pt idx="10238">
                  <c:v>5.5545627777777655</c:v>
                </c:pt>
                <c:pt idx="10239">
                  <c:v>5.5551258333333315</c:v>
                </c:pt>
                <c:pt idx="10240">
                  <c:v>5.5556888888888887</c:v>
                </c:pt>
                <c:pt idx="10241">
                  <c:v>5.5562522222222324</c:v>
                </c:pt>
                <c:pt idx="10242">
                  <c:v>5.5568147222222217</c:v>
                </c:pt>
                <c:pt idx="10243">
                  <c:v>5.5573780555555556</c:v>
                </c:pt>
                <c:pt idx="10244">
                  <c:v>5.557941111111111</c:v>
                </c:pt>
                <c:pt idx="10245">
                  <c:v>5.5585041666666655</c:v>
                </c:pt>
                <c:pt idx="10246">
                  <c:v>5.5590675000000003</c:v>
                </c:pt>
                <c:pt idx="10247">
                  <c:v>5.5596305555555547</c:v>
                </c:pt>
                <c:pt idx="10248">
                  <c:v>5.5601930555555557</c:v>
                </c:pt>
                <c:pt idx="10249">
                  <c:v>5.5607563888888887</c:v>
                </c:pt>
                <c:pt idx="10250">
                  <c:v>5.5613194444444494</c:v>
                </c:pt>
                <c:pt idx="10251">
                  <c:v>5.5618824999999985</c:v>
                </c:pt>
                <c:pt idx="10252">
                  <c:v>5.5624458333333315</c:v>
                </c:pt>
                <c:pt idx="10253">
                  <c:v>5.5630083333333404</c:v>
                </c:pt>
                <c:pt idx="10254">
                  <c:v>5.5635713888888887</c:v>
                </c:pt>
                <c:pt idx="10255">
                  <c:v>5.5641347222221977</c:v>
                </c:pt>
                <c:pt idx="10256">
                  <c:v>5.5646977777777655</c:v>
                </c:pt>
                <c:pt idx="10257">
                  <c:v>5.5652608333333333</c:v>
                </c:pt>
                <c:pt idx="10258">
                  <c:v>5.5658241666666655</c:v>
                </c:pt>
                <c:pt idx="10259">
                  <c:v>5.5663866666666655</c:v>
                </c:pt>
                <c:pt idx="10260">
                  <c:v>5.5669499999999985</c:v>
                </c:pt>
                <c:pt idx="10261">
                  <c:v>5.5675130555555343</c:v>
                </c:pt>
                <c:pt idx="10262">
                  <c:v>5.568076111111111</c:v>
                </c:pt>
                <c:pt idx="10263">
                  <c:v>5.5686394444444494</c:v>
                </c:pt>
                <c:pt idx="10264">
                  <c:v>5.5692025000000003</c:v>
                </c:pt>
                <c:pt idx="10265">
                  <c:v>5.5697649999999985</c:v>
                </c:pt>
                <c:pt idx="10266">
                  <c:v>5.5703283333333573</c:v>
                </c:pt>
                <c:pt idx="10267">
                  <c:v>5.5708913888888913</c:v>
                </c:pt>
                <c:pt idx="10268">
                  <c:v>5.5714544444444494</c:v>
                </c:pt>
                <c:pt idx="10269">
                  <c:v>5.5720177777777655</c:v>
                </c:pt>
                <c:pt idx="10270">
                  <c:v>5.5725802777777442</c:v>
                </c:pt>
                <c:pt idx="10271">
                  <c:v>5.5731433333333564</c:v>
                </c:pt>
                <c:pt idx="10272">
                  <c:v>5.5737066666666664</c:v>
                </c:pt>
                <c:pt idx="10273">
                  <c:v>5.5742697222222493</c:v>
                </c:pt>
                <c:pt idx="10274">
                  <c:v>5.5748327777777655</c:v>
                </c:pt>
                <c:pt idx="10275">
                  <c:v>5.5753961111111341</c:v>
                </c:pt>
                <c:pt idx="10276">
                  <c:v>5.5759586111111119</c:v>
                </c:pt>
                <c:pt idx="10277">
                  <c:v>5.5765219444444494</c:v>
                </c:pt>
                <c:pt idx="10278">
                  <c:v>5.5770849999999799</c:v>
                </c:pt>
                <c:pt idx="10279">
                  <c:v>5.5776480555555574</c:v>
                </c:pt>
                <c:pt idx="10280">
                  <c:v>5.5782113888888913</c:v>
                </c:pt>
                <c:pt idx="10281">
                  <c:v>5.5787744444444494</c:v>
                </c:pt>
                <c:pt idx="10282">
                  <c:v>5.5793369444444494</c:v>
                </c:pt>
                <c:pt idx="10283">
                  <c:v>5.5799002777777655</c:v>
                </c:pt>
                <c:pt idx="10284">
                  <c:v>5.5804633333333582</c:v>
                </c:pt>
                <c:pt idx="10285">
                  <c:v>5.5810263888888914</c:v>
                </c:pt>
                <c:pt idx="10286">
                  <c:v>5.5815897222222324</c:v>
                </c:pt>
                <c:pt idx="10287">
                  <c:v>5.5821522222222226</c:v>
                </c:pt>
                <c:pt idx="10288">
                  <c:v>5.5827152777777442</c:v>
                </c:pt>
                <c:pt idx="10289">
                  <c:v>5.5832786111111341</c:v>
                </c:pt>
                <c:pt idx="10290">
                  <c:v>5.5838416666666673</c:v>
                </c:pt>
                <c:pt idx="10291">
                  <c:v>5.5844047222222226</c:v>
                </c:pt>
                <c:pt idx="10292">
                  <c:v>5.5849680555555556</c:v>
                </c:pt>
                <c:pt idx="10293">
                  <c:v>5.5855305555555352</c:v>
                </c:pt>
                <c:pt idx="10294">
                  <c:v>5.5860938888888914</c:v>
                </c:pt>
                <c:pt idx="10295">
                  <c:v>5.5866569444444494</c:v>
                </c:pt>
                <c:pt idx="10296">
                  <c:v>5.5872199999999985</c:v>
                </c:pt>
                <c:pt idx="10297">
                  <c:v>5.5877833333333333</c:v>
                </c:pt>
                <c:pt idx="10298">
                  <c:v>5.5883463888888913</c:v>
                </c:pt>
                <c:pt idx="10299">
                  <c:v>5.5889088888888887</c:v>
                </c:pt>
                <c:pt idx="10300">
                  <c:v>5.5894722222222324</c:v>
                </c:pt>
                <c:pt idx="10301">
                  <c:v>5.5900352777777442</c:v>
                </c:pt>
                <c:pt idx="10302">
                  <c:v>5.5905983333333324</c:v>
                </c:pt>
                <c:pt idx="10303">
                  <c:v>5.5911616666666673</c:v>
                </c:pt>
                <c:pt idx="10304">
                  <c:v>5.5917241666666664</c:v>
                </c:pt>
                <c:pt idx="10305">
                  <c:v>5.5922872222222217</c:v>
                </c:pt>
                <c:pt idx="10306">
                  <c:v>5.5928505555555335</c:v>
                </c:pt>
                <c:pt idx="10307">
                  <c:v>5.593413611111111</c:v>
                </c:pt>
                <c:pt idx="10308">
                  <c:v>5.5939766666666655</c:v>
                </c:pt>
                <c:pt idx="10309">
                  <c:v>5.5945399999999799</c:v>
                </c:pt>
                <c:pt idx="10310">
                  <c:v>5.5951024999999985</c:v>
                </c:pt>
                <c:pt idx="10311">
                  <c:v>5.5956655555555557</c:v>
                </c:pt>
                <c:pt idx="10312">
                  <c:v>5.5962288888888914</c:v>
                </c:pt>
                <c:pt idx="10313">
                  <c:v>5.5967919444444494</c:v>
                </c:pt>
                <c:pt idx="10314">
                  <c:v>5.5973552777777424</c:v>
                </c:pt>
                <c:pt idx="10315">
                  <c:v>5.5979183333333316</c:v>
                </c:pt>
                <c:pt idx="10316">
                  <c:v>5.5984808333333325</c:v>
                </c:pt>
                <c:pt idx="10317">
                  <c:v>5.5990441666666673</c:v>
                </c:pt>
                <c:pt idx="10318">
                  <c:v>5.5996072222222324</c:v>
                </c:pt>
                <c:pt idx="10319">
                  <c:v>5.6001702777777442</c:v>
                </c:pt>
                <c:pt idx="10320">
                  <c:v>5.6007336111111119</c:v>
                </c:pt>
                <c:pt idx="10321">
                  <c:v>5.6012966666666673</c:v>
                </c:pt>
                <c:pt idx="10322">
                  <c:v>5.6018591666666664</c:v>
                </c:pt>
                <c:pt idx="10323">
                  <c:v>5.6024224999999985</c:v>
                </c:pt>
                <c:pt idx="10324">
                  <c:v>5.6029855555555201</c:v>
                </c:pt>
                <c:pt idx="10325">
                  <c:v>5.6035486111111119</c:v>
                </c:pt>
                <c:pt idx="10326">
                  <c:v>5.6041119444444254</c:v>
                </c:pt>
                <c:pt idx="10327">
                  <c:v>5.604674444444445</c:v>
                </c:pt>
                <c:pt idx="10328">
                  <c:v>5.6052374999999985</c:v>
                </c:pt>
                <c:pt idx="10329">
                  <c:v>5.6058008333333325</c:v>
                </c:pt>
                <c:pt idx="10330">
                  <c:v>5.6063638888888914</c:v>
                </c:pt>
                <c:pt idx="10331">
                  <c:v>5.6069272222222217</c:v>
                </c:pt>
                <c:pt idx="10332">
                  <c:v>5.6074902777777442</c:v>
                </c:pt>
                <c:pt idx="10333">
                  <c:v>5.6080527777777665</c:v>
                </c:pt>
                <c:pt idx="10334">
                  <c:v>5.608616111111111</c:v>
                </c:pt>
                <c:pt idx="10335">
                  <c:v>5.6091791666666664</c:v>
                </c:pt>
                <c:pt idx="10336">
                  <c:v>5.6097422222222324</c:v>
                </c:pt>
                <c:pt idx="10337">
                  <c:v>5.6103055555555335</c:v>
                </c:pt>
                <c:pt idx="10338">
                  <c:v>5.610868611111111</c:v>
                </c:pt>
                <c:pt idx="10339">
                  <c:v>5.611431111111111</c:v>
                </c:pt>
                <c:pt idx="10340">
                  <c:v>5.6119944444444441</c:v>
                </c:pt>
                <c:pt idx="10341">
                  <c:v>5.612557499999979</c:v>
                </c:pt>
                <c:pt idx="10342">
                  <c:v>5.6131205555555352</c:v>
                </c:pt>
                <c:pt idx="10343">
                  <c:v>5.6136838888888887</c:v>
                </c:pt>
                <c:pt idx="10344">
                  <c:v>5.6142463888888896</c:v>
                </c:pt>
                <c:pt idx="10345">
                  <c:v>5.6148094444444441</c:v>
                </c:pt>
                <c:pt idx="10346">
                  <c:v>5.6153727777777656</c:v>
                </c:pt>
                <c:pt idx="10347">
                  <c:v>5.6159358333333245</c:v>
                </c:pt>
                <c:pt idx="10348">
                  <c:v>5.6164988888888896</c:v>
                </c:pt>
                <c:pt idx="10349">
                  <c:v>5.6170622222222217</c:v>
                </c:pt>
                <c:pt idx="10350">
                  <c:v>5.6176247222222226</c:v>
                </c:pt>
                <c:pt idx="10351">
                  <c:v>5.6181880555555352</c:v>
                </c:pt>
                <c:pt idx="10352">
                  <c:v>5.6187511111111119</c:v>
                </c:pt>
                <c:pt idx="10353">
                  <c:v>5.6193141666666655</c:v>
                </c:pt>
                <c:pt idx="10354">
                  <c:v>5.6198774999999985</c:v>
                </c:pt>
                <c:pt idx="10355">
                  <c:v>5.6204405555555352</c:v>
                </c:pt>
                <c:pt idx="10356">
                  <c:v>5.6210030555555557</c:v>
                </c:pt>
                <c:pt idx="10357">
                  <c:v>5.6215663888888887</c:v>
                </c:pt>
                <c:pt idx="10358">
                  <c:v>5.622129444444445</c:v>
                </c:pt>
                <c:pt idx="10359">
                  <c:v>5.6226924999999985</c:v>
                </c:pt>
                <c:pt idx="10360">
                  <c:v>5.6232558333333342</c:v>
                </c:pt>
                <c:pt idx="10361">
                  <c:v>5.6238183333333325</c:v>
                </c:pt>
                <c:pt idx="10362">
                  <c:v>5.6243813888888745</c:v>
                </c:pt>
                <c:pt idx="10363">
                  <c:v>5.6249447222221978</c:v>
                </c:pt>
                <c:pt idx="10364">
                  <c:v>5.6255077777777451</c:v>
                </c:pt>
                <c:pt idx="10365">
                  <c:v>5.6260708333333325</c:v>
                </c:pt>
                <c:pt idx="10366">
                  <c:v>5.6266341666666655</c:v>
                </c:pt>
                <c:pt idx="10367">
                  <c:v>5.6271966666666309</c:v>
                </c:pt>
                <c:pt idx="10368">
                  <c:v>5.6277599999999799</c:v>
                </c:pt>
                <c:pt idx="10369">
                  <c:v>5.6283230555555548</c:v>
                </c:pt>
                <c:pt idx="10370">
                  <c:v>5.6288861111111075</c:v>
                </c:pt>
                <c:pt idx="10371">
                  <c:v>5.6294494444444494</c:v>
                </c:pt>
                <c:pt idx="10372">
                  <c:v>5.6300124999999985</c:v>
                </c:pt>
                <c:pt idx="10373">
                  <c:v>5.6305749999999808</c:v>
                </c:pt>
                <c:pt idx="10374">
                  <c:v>5.6311383333333414</c:v>
                </c:pt>
                <c:pt idx="10375">
                  <c:v>5.6317013888888914</c:v>
                </c:pt>
                <c:pt idx="10376">
                  <c:v>5.6322644444444494</c:v>
                </c:pt>
                <c:pt idx="10377">
                  <c:v>5.6328277777777656</c:v>
                </c:pt>
                <c:pt idx="10378">
                  <c:v>5.6333902777777745</c:v>
                </c:pt>
                <c:pt idx="10379">
                  <c:v>5.6339533333333334</c:v>
                </c:pt>
                <c:pt idx="10380">
                  <c:v>5.6345166666666309</c:v>
                </c:pt>
                <c:pt idx="10381">
                  <c:v>5.6350797222222324</c:v>
                </c:pt>
                <c:pt idx="10382">
                  <c:v>5.635642777777778</c:v>
                </c:pt>
                <c:pt idx="10383">
                  <c:v>5.6362061111111377</c:v>
                </c:pt>
                <c:pt idx="10384">
                  <c:v>5.6367686111111359</c:v>
                </c:pt>
                <c:pt idx="10385">
                  <c:v>5.637331944444445</c:v>
                </c:pt>
                <c:pt idx="10386">
                  <c:v>5.637894999999979</c:v>
                </c:pt>
                <c:pt idx="10387">
                  <c:v>5.6384580555555557</c:v>
                </c:pt>
                <c:pt idx="10388">
                  <c:v>5.6390213888888914</c:v>
                </c:pt>
                <c:pt idx="10389">
                  <c:v>5.639584444444445</c:v>
                </c:pt>
                <c:pt idx="10390">
                  <c:v>5.6401469444444441</c:v>
                </c:pt>
                <c:pt idx="10391">
                  <c:v>5.6407102777777469</c:v>
                </c:pt>
                <c:pt idx="10392">
                  <c:v>5.6412733333333582</c:v>
                </c:pt>
                <c:pt idx="10393">
                  <c:v>5.6418363888888887</c:v>
                </c:pt>
                <c:pt idx="10394">
                  <c:v>5.6423997222222324</c:v>
                </c:pt>
                <c:pt idx="10395">
                  <c:v>5.6429622222222218</c:v>
                </c:pt>
                <c:pt idx="10396">
                  <c:v>5.6435252777777452</c:v>
                </c:pt>
                <c:pt idx="10397">
                  <c:v>5.6440886111111075</c:v>
                </c:pt>
                <c:pt idx="10398">
                  <c:v>5.6446516666666655</c:v>
                </c:pt>
                <c:pt idx="10399">
                  <c:v>5.6452147222222226</c:v>
                </c:pt>
                <c:pt idx="10400">
                  <c:v>5.6457780555555557</c:v>
                </c:pt>
                <c:pt idx="10401">
                  <c:v>5.6463405555555566</c:v>
                </c:pt>
                <c:pt idx="10402">
                  <c:v>5.6469038888888887</c:v>
                </c:pt>
                <c:pt idx="10403">
                  <c:v>5.6474669444444441</c:v>
                </c:pt>
                <c:pt idx="10404">
                  <c:v>5.6480299999999986</c:v>
                </c:pt>
                <c:pt idx="10405">
                  <c:v>5.6485933333333334</c:v>
                </c:pt>
                <c:pt idx="10406">
                  <c:v>5.6491563888888887</c:v>
                </c:pt>
                <c:pt idx="10407">
                  <c:v>5.6497188888888896</c:v>
                </c:pt>
                <c:pt idx="10408">
                  <c:v>5.6502822222222227</c:v>
                </c:pt>
                <c:pt idx="10409">
                  <c:v>5.6508452777777469</c:v>
                </c:pt>
                <c:pt idx="10410">
                  <c:v>5.6514083333333334</c:v>
                </c:pt>
                <c:pt idx="10411">
                  <c:v>5.6519716666666655</c:v>
                </c:pt>
                <c:pt idx="10412">
                  <c:v>5.6525341666666309</c:v>
                </c:pt>
                <c:pt idx="10413">
                  <c:v>5.6530972222222227</c:v>
                </c:pt>
                <c:pt idx="10414">
                  <c:v>5.6536605555555557</c:v>
                </c:pt>
                <c:pt idx="10415">
                  <c:v>5.6542236111111119</c:v>
                </c:pt>
                <c:pt idx="10416">
                  <c:v>5.6547866666666309</c:v>
                </c:pt>
                <c:pt idx="10417">
                  <c:v>5.6553499999999985</c:v>
                </c:pt>
                <c:pt idx="10418">
                  <c:v>5.6559124999999817</c:v>
                </c:pt>
                <c:pt idx="10419">
                  <c:v>5.6564758333333325</c:v>
                </c:pt>
                <c:pt idx="10420">
                  <c:v>5.6570388888888745</c:v>
                </c:pt>
                <c:pt idx="10421">
                  <c:v>5.6576019444444441</c:v>
                </c:pt>
                <c:pt idx="10422">
                  <c:v>5.6581652777777451</c:v>
                </c:pt>
                <c:pt idx="10423">
                  <c:v>5.6587283333333334</c:v>
                </c:pt>
                <c:pt idx="10424">
                  <c:v>5.6592908333333334</c:v>
                </c:pt>
                <c:pt idx="10425">
                  <c:v>5.6598541666666655</c:v>
                </c:pt>
                <c:pt idx="10426">
                  <c:v>5.6604172222221978</c:v>
                </c:pt>
                <c:pt idx="10427">
                  <c:v>5.6609802777777274</c:v>
                </c:pt>
                <c:pt idx="10428">
                  <c:v>5.661543611111111</c:v>
                </c:pt>
                <c:pt idx="10429">
                  <c:v>5.6621061111111075</c:v>
                </c:pt>
                <c:pt idx="10430">
                  <c:v>5.6626691666666673</c:v>
                </c:pt>
                <c:pt idx="10431">
                  <c:v>5.6632324999999986</c:v>
                </c:pt>
                <c:pt idx="10432">
                  <c:v>5.6637955555555353</c:v>
                </c:pt>
                <c:pt idx="10433">
                  <c:v>5.6643586111111075</c:v>
                </c:pt>
                <c:pt idx="10434">
                  <c:v>5.6649219444444245</c:v>
                </c:pt>
                <c:pt idx="10435">
                  <c:v>5.6654844444444246</c:v>
                </c:pt>
                <c:pt idx="10436">
                  <c:v>5.6660474999999995</c:v>
                </c:pt>
                <c:pt idx="10437">
                  <c:v>5.6666108333333325</c:v>
                </c:pt>
                <c:pt idx="10438">
                  <c:v>5.6671738888888745</c:v>
                </c:pt>
                <c:pt idx="10439">
                  <c:v>5.6677372222221978</c:v>
                </c:pt>
                <c:pt idx="10440">
                  <c:v>5.6683002777777469</c:v>
                </c:pt>
                <c:pt idx="10441">
                  <c:v>5.6688627777777745</c:v>
                </c:pt>
                <c:pt idx="10442">
                  <c:v>5.6694261111111119</c:v>
                </c:pt>
                <c:pt idx="10443">
                  <c:v>5.6699891666666655</c:v>
                </c:pt>
                <c:pt idx="10444">
                  <c:v>5.6705522222222227</c:v>
                </c:pt>
                <c:pt idx="10445">
                  <c:v>5.6711155555555353</c:v>
                </c:pt>
                <c:pt idx="10446">
                  <c:v>5.6716786111111377</c:v>
                </c:pt>
                <c:pt idx="10447">
                  <c:v>5.6722411111111359</c:v>
                </c:pt>
                <c:pt idx="10448">
                  <c:v>5.672804444444445</c:v>
                </c:pt>
                <c:pt idx="10449">
                  <c:v>5.6733675000000003</c:v>
                </c:pt>
                <c:pt idx="10450">
                  <c:v>5.6739305555555353</c:v>
                </c:pt>
                <c:pt idx="10451">
                  <c:v>5.6744938888888887</c:v>
                </c:pt>
                <c:pt idx="10452">
                  <c:v>5.6750563888888887</c:v>
                </c:pt>
                <c:pt idx="10453">
                  <c:v>5.6756194444444494</c:v>
                </c:pt>
                <c:pt idx="10454">
                  <c:v>5.6761827777777745</c:v>
                </c:pt>
                <c:pt idx="10455">
                  <c:v>5.6767458333333334</c:v>
                </c:pt>
                <c:pt idx="10456">
                  <c:v>5.6773091666666664</c:v>
                </c:pt>
                <c:pt idx="10457">
                  <c:v>5.6778722222222227</c:v>
                </c:pt>
                <c:pt idx="10458">
                  <c:v>5.6784347222222227</c:v>
                </c:pt>
                <c:pt idx="10459">
                  <c:v>5.6789980555555557</c:v>
                </c:pt>
                <c:pt idx="10460">
                  <c:v>5.6795611111111342</c:v>
                </c:pt>
                <c:pt idx="10461">
                  <c:v>5.6801241666666655</c:v>
                </c:pt>
                <c:pt idx="10462">
                  <c:v>5.6806874999999986</c:v>
                </c:pt>
                <c:pt idx="10463">
                  <c:v>5.6812505555555557</c:v>
                </c:pt>
                <c:pt idx="10464">
                  <c:v>5.6818130555555557</c:v>
                </c:pt>
                <c:pt idx="10465">
                  <c:v>5.6823763888888887</c:v>
                </c:pt>
                <c:pt idx="10466">
                  <c:v>5.6829394444444405</c:v>
                </c:pt>
                <c:pt idx="10467">
                  <c:v>5.6835024999999995</c:v>
                </c:pt>
                <c:pt idx="10468">
                  <c:v>5.6840658333333325</c:v>
                </c:pt>
                <c:pt idx="10469">
                  <c:v>5.6846283333333334</c:v>
                </c:pt>
                <c:pt idx="10470">
                  <c:v>5.6851913888888888</c:v>
                </c:pt>
                <c:pt idx="10471">
                  <c:v>5.6857547222222227</c:v>
                </c:pt>
                <c:pt idx="10472">
                  <c:v>5.6863177777777745</c:v>
                </c:pt>
                <c:pt idx="10473">
                  <c:v>5.6868808333333325</c:v>
                </c:pt>
                <c:pt idx="10474">
                  <c:v>5.6874441666666655</c:v>
                </c:pt>
                <c:pt idx="10475">
                  <c:v>5.6880066666666655</c:v>
                </c:pt>
                <c:pt idx="10476">
                  <c:v>5.6885699999999995</c:v>
                </c:pt>
                <c:pt idx="10477">
                  <c:v>5.6891330555555557</c:v>
                </c:pt>
                <c:pt idx="10478">
                  <c:v>5.6896961111111359</c:v>
                </c:pt>
                <c:pt idx="10479">
                  <c:v>5.6902594444444494</c:v>
                </c:pt>
                <c:pt idx="10480">
                  <c:v>5.6908224999999995</c:v>
                </c:pt>
                <c:pt idx="10481">
                  <c:v>5.6913849999999826</c:v>
                </c:pt>
                <c:pt idx="10482">
                  <c:v>5.6919483333333334</c:v>
                </c:pt>
                <c:pt idx="10483">
                  <c:v>5.6925113888888745</c:v>
                </c:pt>
                <c:pt idx="10484">
                  <c:v>5.6930744444444441</c:v>
                </c:pt>
                <c:pt idx="10485">
                  <c:v>5.6936377777777745</c:v>
                </c:pt>
                <c:pt idx="10486">
                  <c:v>5.6942002777777452</c:v>
                </c:pt>
                <c:pt idx="10487">
                  <c:v>5.6947633333333334</c:v>
                </c:pt>
                <c:pt idx="10488">
                  <c:v>5.6953266666666655</c:v>
                </c:pt>
                <c:pt idx="10489">
                  <c:v>5.6958897222222227</c:v>
                </c:pt>
                <c:pt idx="10490">
                  <c:v>5.6964527777777745</c:v>
                </c:pt>
                <c:pt idx="10491">
                  <c:v>5.6970161111111075</c:v>
                </c:pt>
                <c:pt idx="10492">
                  <c:v>5.6975786111111075</c:v>
                </c:pt>
                <c:pt idx="10493">
                  <c:v>5.6981419444444441</c:v>
                </c:pt>
                <c:pt idx="10494">
                  <c:v>5.6987049999999817</c:v>
                </c:pt>
                <c:pt idx="10495">
                  <c:v>5.6992680555555584</c:v>
                </c:pt>
                <c:pt idx="10496">
                  <c:v>5.6998313888888887</c:v>
                </c:pt>
                <c:pt idx="10497">
                  <c:v>5.7003944444444494</c:v>
                </c:pt>
                <c:pt idx="10498">
                  <c:v>5.700956944444445</c:v>
                </c:pt>
                <c:pt idx="10499">
                  <c:v>5.7015202777777745</c:v>
                </c:pt>
                <c:pt idx="10500">
                  <c:v>5.7020833333333334</c:v>
                </c:pt>
                <c:pt idx="10501">
                  <c:v>5.7026463888888914</c:v>
                </c:pt>
                <c:pt idx="10502">
                  <c:v>5.7032097222222502</c:v>
                </c:pt>
                <c:pt idx="10503">
                  <c:v>5.7037722222222333</c:v>
                </c:pt>
                <c:pt idx="10504">
                  <c:v>5.704335277777747</c:v>
                </c:pt>
                <c:pt idx="10505">
                  <c:v>5.7048986111111111</c:v>
                </c:pt>
                <c:pt idx="10506">
                  <c:v>5.7054616666666673</c:v>
                </c:pt>
                <c:pt idx="10507">
                  <c:v>5.7060247222222324</c:v>
                </c:pt>
                <c:pt idx="10508">
                  <c:v>5.7065880555555557</c:v>
                </c:pt>
                <c:pt idx="10509">
                  <c:v>5.7071505555555353</c:v>
                </c:pt>
                <c:pt idx="10510">
                  <c:v>5.7077138888888888</c:v>
                </c:pt>
                <c:pt idx="10511">
                  <c:v>5.7082769444444494</c:v>
                </c:pt>
                <c:pt idx="10512">
                  <c:v>5.7088400000000004</c:v>
                </c:pt>
                <c:pt idx="10513">
                  <c:v>5.7094033333333583</c:v>
                </c:pt>
                <c:pt idx="10514">
                  <c:v>5.7099663888888914</c:v>
                </c:pt>
                <c:pt idx="10515">
                  <c:v>5.7105288888888879</c:v>
                </c:pt>
                <c:pt idx="10516">
                  <c:v>5.7110922222222333</c:v>
                </c:pt>
                <c:pt idx="10517">
                  <c:v>5.7116552777777745</c:v>
                </c:pt>
                <c:pt idx="10518">
                  <c:v>5.7122183333333334</c:v>
                </c:pt>
                <c:pt idx="10519">
                  <c:v>5.7127816666666655</c:v>
                </c:pt>
                <c:pt idx="10520">
                  <c:v>5.7133441666666664</c:v>
                </c:pt>
                <c:pt idx="10521">
                  <c:v>5.7139072222222218</c:v>
                </c:pt>
                <c:pt idx="10522">
                  <c:v>5.7144705555555353</c:v>
                </c:pt>
                <c:pt idx="10523">
                  <c:v>5.7150336111111102</c:v>
                </c:pt>
                <c:pt idx="10524">
                  <c:v>5.7155966666666655</c:v>
                </c:pt>
                <c:pt idx="10525">
                  <c:v>5.7161599999999995</c:v>
                </c:pt>
                <c:pt idx="10526">
                  <c:v>5.7167225000000004</c:v>
                </c:pt>
                <c:pt idx="10527">
                  <c:v>5.7172858333333325</c:v>
                </c:pt>
                <c:pt idx="10528">
                  <c:v>5.7178488888888896</c:v>
                </c:pt>
                <c:pt idx="10529">
                  <c:v>5.718411944444445</c:v>
                </c:pt>
                <c:pt idx="10530">
                  <c:v>5.7189752777777469</c:v>
                </c:pt>
                <c:pt idx="10531">
                  <c:v>5.7195383333333334</c:v>
                </c:pt>
                <c:pt idx="10532">
                  <c:v>5.7201008333333325</c:v>
                </c:pt>
                <c:pt idx="10533">
                  <c:v>5.7206641666666673</c:v>
                </c:pt>
                <c:pt idx="10534">
                  <c:v>5.7212272222222333</c:v>
                </c:pt>
                <c:pt idx="10535">
                  <c:v>5.7217902777777745</c:v>
                </c:pt>
                <c:pt idx="10536">
                  <c:v>5.722353611111112</c:v>
                </c:pt>
                <c:pt idx="10537">
                  <c:v>5.7229161111111075</c:v>
                </c:pt>
                <c:pt idx="10538">
                  <c:v>5.7234791666666673</c:v>
                </c:pt>
                <c:pt idx="10539">
                  <c:v>5.7240424999999995</c:v>
                </c:pt>
                <c:pt idx="10540">
                  <c:v>5.7246055555555353</c:v>
                </c:pt>
                <c:pt idx="10541">
                  <c:v>5.7251686111111111</c:v>
                </c:pt>
                <c:pt idx="10542">
                  <c:v>5.7257319444444441</c:v>
                </c:pt>
                <c:pt idx="10543">
                  <c:v>5.7262944444444503</c:v>
                </c:pt>
                <c:pt idx="10544">
                  <c:v>5.7268577777777745</c:v>
                </c:pt>
                <c:pt idx="10545">
                  <c:v>5.7274208333333325</c:v>
                </c:pt>
                <c:pt idx="10546">
                  <c:v>5.7279838888888746</c:v>
                </c:pt>
                <c:pt idx="10547">
                  <c:v>5.7285472222222227</c:v>
                </c:pt>
                <c:pt idx="10548">
                  <c:v>5.7291102777777452</c:v>
                </c:pt>
                <c:pt idx="10549">
                  <c:v>5.7296727777777772</c:v>
                </c:pt>
                <c:pt idx="10550">
                  <c:v>5.7302361111111342</c:v>
                </c:pt>
                <c:pt idx="10551">
                  <c:v>5.7307991666666824</c:v>
                </c:pt>
                <c:pt idx="10552">
                  <c:v>5.7313622222222511</c:v>
                </c:pt>
                <c:pt idx="10553">
                  <c:v>5.7319255555555557</c:v>
                </c:pt>
                <c:pt idx="10554">
                  <c:v>5.7324880555555557</c:v>
                </c:pt>
                <c:pt idx="10555">
                  <c:v>5.7330511111111377</c:v>
                </c:pt>
                <c:pt idx="10556">
                  <c:v>5.7336144444444503</c:v>
                </c:pt>
                <c:pt idx="10557">
                  <c:v>5.7341774999999995</c:v>
                </c:pt>
                <c:pt idx="10558">
                  <c:v>5.7347405555555548</c:v>
                </c:pt>
                <c:pt idx="10559">
                  <c:v>5.7353038888888914</c:v>
                </c:pt>
                <c:pt idx="10560">
                  <c:v>5.7358663888888914</c:v>
                </c:pt>
                <c:pt idx="10561">
                  <c:v>5.7364294444444734</c:v>
                </c:pt>
                <c:pt idx="10562">
                  <c:v>5.7369927777777781</c:v>
                </c:pt>
                <c:pt idx="10563">
                  <c:v>5.7375558333333343</c:v>
                </c:pt>
                <c:pt idx="10564">
                  <c:v>5.7381191666666664</c:v>
                </c:pt>
                <c:pt idx="10565">
                  <c:v>5.7386822222222333</c:v>
                </c:pt>
                <c:pt idx="10566">
                  <c:v>5.7392447222222511</c:v>
                </c:pt>
                <c:pt idx="10567">
                  <c:v>5.7398080555555584</c:v>
                </c:pt>
                <c:pt idx="10568">
                  <c:v>5.740371111111136</c:v>
                </c:pt>
                <c:pt idx="10569">
                  <c:v>5.7409341666666656</c:v>
                </c:pt>
                <c:pt idx="10570">
                  <c:v>5.7414975000000004</c:v>
                </c:pt>
                <c:pt idx="10571">
                  <c:v>5.7420605555555566</c:v>
                </c:pt>
                <c:pt idx="10572">
                  <c:v>5.7426230555555584</c:v>
                </c:pt>
                <c:pt idx="10573">
                  <c:v>5.7431863888888897</c:v>
                </c:pt>
                <c:pt idx="10574">
                  <c:v>5.7437494444444726</c:v>
                </c:pt>
                <c:pt idx="10575">
                  <c:v>5.7443124999999995</c:v>
                </c:pt>
                <c:pt idx="10576">
                  <c:v>5.7448758333333325</c:v>
                </c:pt>
                <c:pt idx="10577">
                  <c:v>5.7454383333333334</c:v>
                </c:pt>
                <c:pt idx="10578">
                  <c:v>5.7460013888888914</c:v>
                </c:pt>
                <c:pt idx="10579">
                  <c:v>5.7465647222222334</c:v>
                </c:pt>
                <c:pt idx="10580">
                  <c:v>5.7471277777777745</c:v>
                </c:pt>
                <c:pt idx="10581">
                  <c:v>5.747691111111136</c:v>
                </c:pt>
                <c:pt idx="10582">
                  <c:v>5.7482541666666664</c:v>
                </c:pt>
                <c:pt idx="10583">
                  <c:v>5.7488166666666665</c:v>
                </c:pt>
                <c:pt idx="10584">
                  <c:v>5.7493800000000004</c:v>
                </c:pt>
                <c:pt idx="10585">
                  <c:v>5.7499430555555584</c:v>
                </c:pt>
                <c:pt idx="10586">
                  <c:v>5.7505061111111111</c:v>
                </c:pt>
                <c:pt idx="10587">
                  <c:v>5.7510694444444725</c:v>
                </c:pt>
                <c:pt idx="10588">
                  <c:v>5.7516325000000004</c:v>
                </c:pt>
                <c:pt idx="10589">
                  <c:v>5.7521949999999817</c:v>
                </c:pt>
                <c:pt idx="10590">
                  <c:v>5.7527583333333414</c:v>
                </c:pt>
                <c:pt idx="10591">
                  <c:v>5.7533213888888914</c:v>
                </c:pt>
                <c:pt idx="10592">
                  <c:v>5.753884444444445</c:v>
                </c:pt>
                <c:pt idx="10593">
                  <c:v>5.7544477777777745</c:v>
                </c:pt>
                <c:pt idx="10594">
                  <c:v>5.755010277777747</c:v>
                </c:pt>
                <c:pt idx="10595">
                  <c:v>5.7555733333333334</c:v>
                </c:pt>
                <c:pt idx="10596">
                  <c:v>5.7561366666666665</c:v>
                </c:pt>
                <c:pt idx="10597">
                  <c:v>5.7566997222222511</c:v>
                </c:pt>
                <c:pt idx="10598">
                  <c:v>5.7572627777777781</c:v>
                </c:pt>
                <c:pt idx="10599">
                  <c:v>5.7578261111111111</c:v>
                </c:pt>
                <c:pt idx="10600">
                  <c:v>5.7583886111111111</c:v>
                </c:pt>
                <c:pt idx="10601">
                  <c:v>5.7589519444444441</c:v>
                </c:pt>
                <c:pt idx="10602">
                  <c:v>5.7595149999999826</c:v>
                </c:pt>
                <c:pt idx="10603">
                  <c:v>5.7600780555555557</c:v>
                </c:pt>
                <c:pt idx="10604">
                  <c:v>5.7606413888888914</c:v>
                </c:pt>
                <c:pt idx="10605">
                  <c:v>5.7612044444444503</c:v>
                </c:pt>
                <c:pt idx="10606">
                  <c:v>5.7617669444444504</c:v>
                </c:pt>
                <c:pt idx="10607">
                  <c:v>5.7623302777777452</c:v>
                </c:pt>
                <c:pt idx="10608">
                  <c:v>5.7628933333333334</c:v>
                </c:pt>
                <c:pt idx="10609">
                  <c:v>5.7634563888888888</c:v>
                </c:pt>
                <c:pt idx="10610">
                  <c:v>5.7640197222222227</c:v>
                </c:pt>
                <c:pt idx="10611">
                  <c:v>5.7645822222221987</c:v>
                </c:pt>
                <c:pt idx="10612">
                  <c:v>5.765145277777747</c:v>
                </c:pt>
                <c:pt idx="10613">
                  <c:v>5.7657086111111111</c:v>
                </c:pt>
                <c:pt idx="10614">
                  <c:v>5.7662716666666674</c:v>
                </c:pt>
                <c:pt idx="10615">
                  <c:v>5.7668347222222218</c:v>
                </c:pt>
                <c:pt idx="10616">
                  <c:v>5.7673980555555557</c:v>
                </c:pt>
                <c:pt idx="10617">
                  <c:v>5.7679605555555362</c:v>
                </c:pt>
                <c:pt idx="10618">
                  <c:v>5.7685238888888888</c:v>
                </c:pt>
                <c:pt idx="10619">
                  <c:v>5.7690869444444441</c:v>
                </c:pt>
                <c:pt idx="10620">
                  <c:v>5.7696500000000013</c:v>
                </c:pt>
                <c:pt idx="10621">
                  <c:v>5.7702133333333583</c:v>
                </c:pt>
                <c:pt idx="10622">
                  <c:v>5.7707763888888914</c:v>
                </c:pt>
                <c:pt idx="10623">
                  <c:v>5.7713388888888923</c:v>
                </c:pt>
                <c:pt idx="10624">
                  <c:v>5.7719022222222334</c:v>
                </c:pt>
                <c:pt idx="10625">
                  <c:v>5.7724652777777745</c:v>
                </c:pt>
                <c:pt idx="10626">
                  <c:v>5.7730283333333583</c:v>
                </c:pt>
                <c:pt idx="10627">
                  <c:v>5.7735916666666673</c:v>
                </c:pt>
                <c:pt idx="10628">
                  <c:v>5.7741541666666665</c:v>
                </c:pt>
                <c:pt idx="10629">
                  <c:v>5.7747172222222218</c:v>
                </c:pt>
                <c:pt idx="10630">
                  <c:v>5.7752805555555558</c:v>
                </c:pt>
                <c:pt idx="10631">
                  <c:v>5.775843611111136</c:v>
                </c:pt>
                <c:pt idx="10632">
                  <c:v>5.7764066666666674</c:v>
                </c:pt>
                <c:pt idx="10633">
                  <c:v>5.7769700000000004</c:v>
                </c:pt>
                <c:pt idx="10634">
                  <c:v>5.7775324999999995</c:v>
                </c:pt>
                <c:pt idx="10635">
                  <c:v>5.7780958333333334</c:v>
                </c:pt>
                <c:pt idx="10636">
                  <c:v>5.7786588888888923</c:v>
                </c:pt>
                <c:pt idx="10637">
                  <c:v>5.7792219444444735</c:v>
                </c:pt>
                <c:pt idx="10638">
                  <c:v>5.7797852777777745</c:v>
                </c:pt>
                <c:pt idx="10639">
                  <c:v>5.7803483333333583</c:v>
                </c:pt>
                <c:pt idx="10640">
                  <c:v>5.7809108333333326</c:v>
                </c:pt>
                <c:pt idx="10641">
                  <c:v>5.7814741666666674</c:v>
                </c:pt>
                <c:pt idx="10642">
                  <c:v>5.7820372222222218</c:v>
                </c:pt>
                <c:pt idx="10643">
                  <c:v>5.7826002777777745</c:v>
                </c:pt>
                <c:pt idx="10644">
                  <c:v>5.783163611111136</c:v>
                </c:pt>
                <c:pt idx="10645">
                  <c:v>5.7837261111111395</c:v>
                </c:pt>
                <c:pt idx="10646">
                  <c:v>5.7842891666666674</c:v>
                </c:pt>
                <c:pt idx="10647">
                  <c:v>5.7848524999999995</c:v>
                </c:pt>
                <c:pt idx="10648">
                  <c:v>5.7854155555555353</c:v>
                </c:pt>
                <c:pt idx="10649">
                  <c:v>5.7859786111111111</c:v>
                </c:pt>
                <c:pt idx="10650">
                  <c:v>5.7865419444444504</c:v>
                </c:pt>
                <c:pt idx="10651">
                  <c:v>5.7871044444444451</c:v>
                </c:pt>
                <c:pt idx="10652">
                  <c:v>5.7876677777777781</c:v>
                </c:pt>
                <c:pt idx="10653">
                  <c:v>5.7882308333333414</c:v>
                </c:pt>
                <c:pt idx="10654">
                  <c:v>5.7887938888888923</c:v>
                </c:pt>
                <c:pt idx="10655">
                  <c:v>5.7893572222222334</c:v>
                </c:pt>
                <c:pt idx="10656">
                  <c:v>5.7899202777777745</c:v>
                </c:pt>
                <c:pt idx="10657">
                  <c:v>5.7904827777777745</c:v>
                </c:pt>
                <c:pt idx="10658">
                  <c:v>5.791046111111136</c:v>
                </c:pt>
                <c:pt idx="10659">
                  <c:v>5.7916091666666834</c:v>
                </c:pt>
                <c:pt idx="10660">
                  <c:v>5.7921722222222227</c:v>
                </c:pt>
                <c:pt idx="10661">
                  <c:v>5.7927355555555371</c:v>
                </c:pt>
                <c:pt idx="10662">
                  <c:v>5.7932980555555584</c:v>
                </c:pt>
                <c:pt idx="10663">
                  <c:v>5.7938611111111378</c:v>
                </c:pt>
                <c:pt idx="10664">
                  <c:v>5.7944244444444442</c:v>
                </c:pt>
                <c:pt idx="10665">
                  <c:v>5.7949874999999818</c:v>
                </c:pt>
                <c:pt idx="10666">
                  <c:v>5.7955505555555362</c:v>
                </c:pt>
                <c:pt idx="10667">
                  <c:v>5.7961138888888888</c:v>
                </c:pt>
                <c:pt idx="10668">
                  <c:v>5.7966763888888924</c:v>
                </c:pt>
                <c:pt idx="10669">
                  <c:v>5.7972397222222334</c:v>
                </c:pt>
                <c:pt idx="10670">
                  <c:v>5.7978027777777745</c:v>
                </c:pt>
                <c:pt idx="10671">
                  <c:v>5.7983658333333334</c:v>
                </c:pt>
                <c:pt idx="10672">
                  <c:v>5.7989291666666674</c:v>
                </c:pt>
                <c:pt idx="10673">
                  <c:v>5.7994922222222334</c:v>
                </c:pt>
                <c:pt idx="10674">
                  <c:v>5.8000547222222218</c:v>
                </c:pt>
                <c:pt idx="10675">
                  <c:v>5.8006180555555549</c:v>
                </c:pt>
                <c:pt idx="10676">
                  <c:v>5.8011811111111111</c:v>
                </c:pt>
                <c:pt idx="10677">
                  <c:v>5.8017441666666674</c:v>
                </c:pt>
                <c:pt idx="10678">
                  <c:v>5.8023074999999995</c:v>
                </c:pt>
                <c:pt idx="10679">
                  <c:v>5.8028699999999995</c:v>
                </c:pt>
                <c:pt idx="10680">
                  <c:v>5.8034330555555558</c:v>
                </c:pt>
                <c:pt idx="10681">
                  <c:v>5.8039963888888879</c:v>
                </c:pt>
                <c:pt idx="10682">
                  <c:v>5.804559444444445</c:v>
                </c:pt>
                <c:pt idx="10683">
                  <c:v>5.8051224999999995</c:v>
                </c:pt>
                <c:pt idx="10684">
                  <c:v>5.8056858333333325</c:v>
                </c:pt>
                <c:pt idx="10685">
                  <c:v>5.8062483333333592</c:v>
                </c:pt>
                <c:pt idx="10686">
                  <c:v>5.8068113888888888</c:v>
                </c:pt>
                <c:pt idx="10687">
                  <c:v>5.8073747222222227</c:v>
                </c:pt>
                <c:pt idx="10688">
                  <c:v>5.807937777777747</c:v>
                </c:pt>
                <c:pt idx="10689">
                  <c:v>5.8085011111111111</c:v>
                </c:pt>
                <c:pt idx="10690">
                  <c:v>5.8090641666666674</c:v>
                </c:pt>
                <c:pt idx="10691">
                  <c:v>5.8096266666666674</c:v>
                </c:pt>
                <c:pt idx="10692">
                  <c:v>5.8101899999999826</c:v>
                </c:pt>
                <c:pt idx="10693">
                  <c:v>5.8107530555555558</c:v>
                </c:pt>
                <c:pt idx="10694">
                  <c:v>5.8113161111111111</c:v>
                </c:pt>
                <c:pt idx="10695">
                  <c:v>5.8118794444444504</c:v>
                </c:pt>
                <c:pt idx="10696">
                  <c:v>5.8124424999999995</c:v>
                </c:pt>
                <c:pt idx="10697">
                  <c:v>5.8130049999999818</c:v>
                </c:pt>
                <c:pt idx="10698">
                  <c:v>5.8135683333333334</c:v>
                </c:pt>
                <c:pt idx="10699">
                  <c:v>5.8141313888888755</c:v>
                </c:pt>
                <c:pt idx="10700">
                  <c:v>5.8146944444444451</c:v>
                </c:pt>
                <c:pt idx="10701">
                  <c:v>5.8152577777777745</c:v>
                </c:pt>
                <c:pt idx="10702">
                  <c:v>5.815820277777747</c:v>
                </c:pt>
                <c:pt idx="10703">
                  <c:v>5.8163833333333423</c:v>
                </c:pt>
                <c:pt idx="10704">
                  <c:v>5.8169466666666665</c:v>
                </c:pt>
                <c:pt idx="10705">
                  <c:v>5.8175097222222218</c:v>
                </c:pt>
                <c:pt idx="10706">
                  <c:v>5.8180730555555549</c:v>
                </c:pt>
                <c:pt idx="10707">
                  <c:v>5.8186361111111111</c:v>
                </c:pt>
                <c:pt idx="10708">
                  <c:v>5.819198611111112</c:v>
                </c:pt>
                <c:pt idx="10709">
                  <c:v>5.8197619444444504</c:v>
                </c:pt>
                <c:pt idx="10710">
                  <c:v>5.8203249999999818</c:v>
                </c:pt>
                <c:pt idx="10711">
                  <c:v>5.8208880555555353</c:v>
                </c:pt>
                <c:pt idx="10712">
                  <c:v>5.8214513888888879</c:v>
                </c:pt>
                <c:pt idx="10713">
                  <c:v>5.8220144444444264</c:v>
                </c:pt>
                <c:pt idx="10714">
                  <c:v>5.8225769444444264</c:v>
                </c:pt>
                <c:pt idx="10715">
                  <c:v>5.823140277777747</c:v>
                </c:pt>
                <c:pt idx="10716">
                  <c:v>5.8237033333333414</c:v>
                </c:pt>
                <c:pt idx="10717">
                  <c:v>5.8242663888888897</c:v>
                </c:pt>
                <c:pt idx="10718">
                  <c:v>5.8248297222222218</c:v>
                </c:pt>
                <c:pt idx="10719">
                  <c:v>5.8253922222222227</c:v>
                </c:pt>
                <c:pt idx="10720">
                  <c:v>5.8259552777777284</c:v>
                </c:pt>
                <c:pt idx="10721">
                  <c:v>5.8265186111111085</c:v>
                </c:pt>
                <c:pt idx="10722">
                  <c:v>5.8270816666666336</c:v>
                </c:pt>
                <c:pt idx="10723">
                  <c:v>5.8276447222222227</c:v>
                </c:pt>
                <c:pt idx="10724">
                  <c:v>5.8282080555555558</c:v>
                </c:pt>
                <c:pt idx="10725">
                  <c:v>5.8287705555555362</c:v>
                </c:pt>
                <c:pt idx="10726">
                  <c:v>5.8293338888888888</c:v>
                </c:pt>
                <c:pt idx="10727">
                  <c:v>5.8298969444444451</c:v>
                </c:pt>
                <c:pt idx="10728">
                  <c:v>5.8304599999999995</c:v>
                </c:pt>
                <c:pt idx="10729">
                  <c:v>5.8310233333333583</c:v>
                </c:pt>
                <c:pt idx="10730">
                  <c:v>5.8315863888888888</c:v>
                </c:pt>
                <c:pt idx="10731">
                  <c:v>5.8321488888888888</c:v>
                </c:pt>
                <c:pt idx="10732">
                  <c:v>5.8327122222222219</c:v>
                </c:pt>
                <c:pt idx="10733">
                  <c:v>5.8332752777777745</c:v>
                </c:pt>
                <c:pt idx="10734">
                  <c:v>5.8338383333333423</c:v>
                </c:pt>
                <c:pt idx="10735">
                  <c:v>5.8344016666666665</c:v>
                </c:pt>
                <c:pt idx="10736">
                  <c:v>5.8349641666666656</c:v>
                </c:pt>
                <c:pt idx="10737">
                  <c:v>5.8355272222222228</c:v>
                </c:pt>
                <c:pt idx="10738">
                  <c:v>5.8360905555555549</c:v>
                </c:pt>
                <c:pt idx="10739">
                  <c:v>5.8366536111111396</c:v>
                </c:pt>
                <c:pt idx="10740">
                  <c:v>5.8372166666666665</c:v>
                </c:pt>
                <c:pt idx="10741">
                  <c:v>5.8377799999999995</c:v>
                </c:pt>
                <c:pt idx="10742">
                  <c:v>5.8383425000000004</c:v>
                </c:pt>
                <c:pt idx="10743">
                  <c:v>5.8389058333333343</c:v>
                </c:pt>
                <c:pt idx="10744">
                  <c:v>5.8394688888888924</c:v>
                </c:pt>
                <c:pt idx="10745">
                  <c:v>5.8400319444444451</c:v>
                </c:pt>
                <c:pt idx="10746">
                  <c:v>5.8405952777777452</c:v>
                </c:pt>
                <c:pt idx="10747">
                  <c:v>5.8411583333333414</c:v>
                </c:pt>
                <c:pt idx="10748">
                  <c:v>5.8417208333333424</c:v>
                </c:pt>
                <c:pt idx="10749">
                  <c:v>5.8422841666666665</c:v>
                </c:pt>
                <c:pt idx="10750">
                  <c:v>5.8428472222222227</c:v>
                </c:pt>
                <c:pt idx="10751">
                  <c:v>5.8434102777777452</c:v>
                </c:pt>
                <c:pt idx="10752">
                  <c:v>5.843973611111112</c:v>
                </c:pt>
                <c:pt idx="10753">
                  <c:v>5.8445361111111085</c:v>
                </c:pt>
                <c:pt idx="10754">
                  <c:v>5.8450991666666674</c:v>
                </c:pt>
                <c:pt idx="10755">
                  <c:v>5.8456625000000004</c:v>
                </c:pt>
                <c:pt idx="10756">
                  <c:v>5.8462255555555558</c:v>
                </c:pt>
                <c:pt idx="10757">
                  <c:v>5.8467886111111111</c:v>
                </c:pt>
                <c:pt idx="10758">
                  <c:v>5.8473519444444451</c:v>
                </c:pt>
                <c:pt idx="10759">
                  <c:v>5.8479144444444264</c:v>
                </c:pt>
                <c:pt idx="10760">
                  <c:v>5.8484777777777746</c:v>
                </c:pt>
                <c:pt idx="10761">
                  <c:v>5.8490408333333423</c:v>
                </c:pt>
                <c:pt idx="10762">
                  <c:v>5.8496038888888924</c:v>
                </c:pt>
                <c:pt idx="10763">
                  <c:v>5.8501672222222219</c:v>
                </c:pt>
                <c:pt idx="10764">
                  <c:v>5.850730277777747</c:v>
                </c:pt>
                <c:pt idx="10765">
                  <c:v>5.8512927777777772</c:v>
                </c:pt>
                <c:pt idx="10766">
                  <c:v>5.8518561111111111</c:v>
                </c:pt>
                <c:pt idx="10767">
                  <c:v>5.8524191666666665</c:v>
                </c:pt>
                <c:pt idx="10768">
                  <c:v>5.8529822222221988</c:v>
                </c:pt>
                <c:pt idx="10769">
                  <c:v>5.8535455555555354</c:v>
                </c:pt>
                <c:pt idx="10770">
                  <c:v>5.8541080555555363</c:v>
                </c:pt>
                <c:pt idx="10771">
                  <c:v>5.8546711111111112</c:v>
                </c:pt>
                <c:pt idx="10772">
                  <c:v>5.8552344444444442</c:v>
                </c:pt>
                <c:pt idx="10773">
                  <c:v>5.8557974999999995</c:v>
                </c:pt>
                <c:pt idx="10774">
                  <c:v>5.8563605555555567</c:v>
                </c:pt>
                <c:pt idx="10775">
                  <c:v>5.8569238888888888</c:v>
                </c:pt>
                <c:pt idx="10776">
                  <c:v>5.8574863888888755</c:v>
                </c:pt>
                <c:pt idx="10777">
                  <c:v>5.8580497222222334</c:v>
                </c:pt>
                <c:pt idx="10778">
                  <c:v>5.8586127777777746</c:v>
                </c:pt>
                <c:pt idx="10779">
                  <c:v>5.8591758333333335</c:v>
                </c:pt>
                <c:pt idx="10780">
                  <c:v>5.8597391666666674</c:v>
                </c:pt>
                <c:pt idx="10781">
                  <c:v>5.8603022222222227</c:v>
                </c:pt>
                <c:pt idx="10782">
                  <c:v>5.8608647222222228</c:v>
                </c:pt>
                <c:pt idx="10783">
                  <c:v>5.8614280555555558</c:v>
                </c:pt>
                <c:pt idx="10784">
                  <c:v>5.861991111111112</c:v>
                </c:pt>
                <c:pt idx="10785">
                  <c:v>5.8625541666666336</c:v>
                </c:pt>
                <c:pt idx="10786">
                  <c:v>5.8631174999999818</c:v>
                </c:pt>
                <c:pt idx="10787">
                  <c:v>5.8636799999999996</c:v>
                </c:pt>
                <c:pt idx="10788">
                  <c:v>5.8642430555555558</c:v>
                </c:pt>
                <c:pt idx="10789">
                  <c:v>5.8648063888888755</c:v>
                </c:pt>
                <c:pt idx="10790">
                  <c:v>5.8653694444444504</c:v>
                </c:pt>
                <c:pt idx="10791">
                  <c:v>5.8659324999999845</c:v>
                </c:pt>
                <c:pt idx="10792">
                  <c:v>5.8664958333333335</c:v>
                </c:pt>
                <c:pt idx="10793">
                  <c:v>5.8670583333333326</c:v>
                </c:pt>
                <c:pt idx="10794">
                  <c:v>5.8676216666666665</c:v>
                </c:pt>
                <c:pt idx="10795">
                  <c:v>5.8681847222221988</c:v>
                </c:pt>
                <c:pt idx="10796">
                  <c:v>5.8687477777777755</c:v>
                </c:pt>
                <c:pt idx="10797">
                  <c:v>5.8693111111111111</c:v>
                </c:pt>
                <c:pt idx="10798">
                  <c:v>5.8698741666666665</c:v>
                </c:pt>
                <c:pt idx="10799">
                  <c:v>5.8704366666666665</c:v>
                </c:pt>
                <c:pt idx="10800">
                  <c:v>5.8709999999999996</c:v>
                </c:pt>
                <c:pt idx="10801">
                  <c:v>5.8715630555555594</c:v>
                </c:pt>
                <c:pt idx="10802">
                  <c:v>5.8721261111111103</c:v>
                </c:pt>
                <c:pt idx="10803">
                  <c:v>5.8726894444444504</c:v>
                </c:pt>
                <c:pt idx="10804">
                  <c:v>5.8732519444444504</c:v>
                </c:pt>
                <c:pt idx="10805">
                  <c:v>5.8738150000000005</c:v>
                </c:pt>
                <c:pt idx="10806">
                  <c:v>5.8743783333333424</c:v>
                </c:pt>
                <c:pt idx="10807">
                  <c:v>5.8749413888888897</c:v>
                </c:pt>
                <c:pt idx="10808">
                  <c:v>5.8755044444444442</c:v>
                </c:pt>
                <c:pt idx="10809">
                  <c:v>5.8760677777777772</c:v>
                </c:pt>
                <c:pt idx="10810">
                  <c:v>5.8766302777777755</c:v>
                </c:pt>
                <c:pt idx="10811">
                  <c:v>5.8771933333333424</c:v>
                </c:pt>
                <c:pt idx="10812">
                  <c:v>5.8777566666666665</c:v>
                </c:pt>
                <c:pt idx="10813">
                  <c:v>5.8783197222222334</c:v>
                </c:pt>
                <c:pt idx="10814">
                  <c:v>5.8788830555555558</c:v>
                </c:pt>
                <c:pt idx="10815">
                  <c:v>5.8794461111111413</c:v>
                </c:pt>
                <c:pt idx="10816">
                  <c:v>5.8800086111111112</c:v>
                </c:pt>
                <c:pt idx="10817">
                  <c:v>5.8805719444444451</c:v>
                </c:pt>
                <c:pt idx="10818">
                  <c:v>5.8811349999999845</c:v>
                </c:pt>
                <c:pt idx="10819">
                  <c:v>5.8816980555555594</c:v>
                </c:pt>
                <c:pt idx="10820">
                  <c:v>5.8822613888888924</c:v>
                </c:pt>
                <c:pt idx="10821">
                  <c:v>5.8828244444444451</c:v>
                </c:pt>
                <c:pt idx="10822">
                  <c:v>5.8833869444444442</c:v>
                </c:pt>
                <c:pt idx="10823">
                  <c:v>5.883950277777747</c:v>
                </c:pt>
                <c:pt idx="10824">
                  <c:v>5.8845133333333335</c:v>
                </c:pt>
                <c:pt idx="10825">
                  <c:v>5.8850763888888888</c:v>
                </c:pt>
                <c:pt idx="10826">
                  <c:v>5.8856397222222334</c:v>
                </c:pt>
                <c:pt idx="10827">
                  <c:v>5.8862022222222334</c:v>
                </c:pt>
                <c:pt idx="10828">
                  <c:v>5.8867652777777755</c:v>
                </c:pt>
                <c:pt idx="10829">
                  <c:v>5.8873286111111112</c:v>
                </c:pt>
                <c:pt idx="10830">
                  <c:v>5.8878916666666665</c:v>
                </c:pt>
                <c:pt idx="10831">
                  <c:v>5.8884549999999845</c:v>
                </c:pt>
                <c:pt idx="10832">
                  <c:v>5.8890180555555558</c:v>
                </c:pt>
                <c:pt idx="10833">
                  <c:v>5.8895805555555372</c:v>
                </c:pt>
                <c:pt idx="10834">
                  <c:v>5.8901438888888888</c:v>
                </c:pt>
                <c:pt idx="10835">
                  <c:v>5.8907069444444415</c:v>
                </c:pt>
                <c:pt idx="10836">
                  <c:v>5.8912700000000013</c:v>
                </c:pt>
                <c:pt idx="10837">
                  <c:v>5.8918333333333424</c:v>
                </c:pt>
                <c:pt idx="10838">
                  <c:v>5.8923963888888888</c:v>
                </c:pt>
                <c:pt idx="10839">
                  <c:v>5.8929588888888755</c:v>
                </c:pt>
                <c:pt idx="10840">
                  <c:v>5.8935222222222228</c:v>
                </c:pt>
                <c:pt idx="10841">
                  <c:v>5.8940852777777284</c:v>
                </c:pt>
                <c:pt idx="10842">
                  <c:v>5.8946483333333424</c:v>
                </c:pt>
                <c:pt idx="10843">
                  <c:v>5.8952116666666665</c:v>
                </c:pt>
                <c:pt idx="10844">
                  <c:v>5.8957741666666665</c:v>
                </c:pt>
                <c:pt idx="10845">
                  <c:v>5.8963372222222219</c:v>
                </c:pt>
                <c:pt idx="10846">
                  <c:v>5.8969005555555363</c:v>
                </c:pt>
                <c:pt idx="10847">
                  <c:v>5.8974636111111112</c:v>
                </c:pt>
                <c:pt idx="10848">
                  <c:v>5.8980266666666665</c:v>
                </c:pt>
                <c:pt idx="10849">
                  <c:v>5.8985899999999845</c:v>
                </c:pt>
                <c:pt idx="10850">
                  <c:v>5.8991524999999996</c:v>
                </c:pt>
                <c:pt idx="10851">
                  <c:v>5.8997158333333335</c:v>
                </c:pt>
                <c:pt idx="10852">
                  <c:v>5.9002788888888924</c:v>
                </c:pt>
                <c:pt idx="10853">
                  <c:v>5.9008419444444504</c:v>
                </c:pt>
                <c:pt idx="10854">
                  <c:v>5.9014052777777755</c:v>
                </c:pt>
                <c:pt idx="10855">
                  <c:v>5.9019683333333601</c:v>
                </c:pt>
                <c:pt idx="10856">
                  <c:v>5.9025308333333335</c:v>
                </c:pt>
                <c:pt idx="10857">
                  <c:v>5.9030941666666674</c:v>
                </c:pt>
                <c:pt idx="10858">
                  <c:v>5.9036572222222334</c:v>
                </c:pt>
                <c:pt idx="10859">
                  <c:v>5.9042202777777755</c:v>
                </c:pt>
                <c:pt idx="10860">
                  <c:v>5.9047836111111112</c:v>
                </c:pt>
                <c:pt idx="10861">
                  <c:v>5.9053461111111396</c:v>
                </c:pt>
                <c:pt idx="10862">
                  <c:v>5.9059091666666674</c:v>
                </c:pt>
                <c:pt idx="10863">
                  <c:v>5.9064725000000013</c:v>
                </c:pt>
                <c:pt idx="10864">
                  <c:v>5.9070355555555363</c:v>
                </c:pt>
                <c:pt idx="10865">
                  <c:v>5.9075986111111103</c:v>
                </c:pt>
                <c:pt idx="10866">
                  <c:v>5.9081619444444504</c:v>
                </c:pt>
                <c:pt idx="10867">
                  <c:v>5.9087244444444504</c:v>
                </c:pt>
                <c:pt idx="10868">
                  <c:v>5.909287777777779</c:v>
                </c:pt>
                <c:pt idx="10869">
                  <c:v>5.9098508333333424</c:v>
                </c:pt>
                <c:pt idx="10870">
                  <c:v>5.9104138888888897</c:v>
                </c:pt>
                <c:pt idx="10871">
                  <c:v>5.9109772222222219</c:v>
                </c:pt>
                <c:pt idx="10872">
                  <c:v>5.9115402777777755</c:v>
                </c:pt>
                <c:pt idx="10873">
                  <c:v>5.9121027777777755</c:v>
                </c:pt>
                <c:pt idx="10874">
                  <c:v>5.9126661111111414</c:v>
                </c:pt>
                <c:pt idx="10875">
                  <c:v>5.9132291666666834</c:v>
                </c:pt>
                <c:pt idx="10876">
                  <c:v>5.9137922222222334</c:v>
                </c:pt>
                <c:pt idx="10877">
                  <c:v>5.9143555555555363</c:v>
                </c:pt>
                <c:pt idx="10878">
                  <c:v>5.9149180555555363</c:v>
                </c:pt>
                <c:pt idx="10879">
                  <c:v>5.9154811111111112</c:v>
                </c:pt>
                <c:pt idx="10880">
                  <c:v>5.9160444444444504</c:v>
                </c:pt>
                <c:pt idx="10881">
                  <c:v>5.9166075000000014</c:v>
                </c:pt>
                <c:pt idx="10882">
                  <c:v>5.9171705555555354</c:v>
                </c:pt>
                <c:pt idx="10883">
                  <c:v>5.9177338888888888</c:v>
                </c:pt>
                <c:pt idx="10884">
                  <c:v>5.9182963888888924</c:v>
                </c:pt>
                <c:pt idx="10885">
                  <c:v>5.9188597222222334</c:v>
                </c:pt>
                <c:pt idx="10886">
                  <c:v>5.9194227777777773</c:v>
                </c:pt>
                <c:pt idx="10887">
                  <c:v>5.9199858333333335</c:v>
                </c:pt>
                <c:pt idx="10888">
                  <c:v>5.9205491666666674</c:v>
                </c:pt>
                <c:pt idx="10889">
                  <c:v>5.9211122222222228</c:v>
                </c:pt>
                <c:pt idx="10890">
                  <c:v>5.9216747222222388</c:v>
                </c:pt>
                <c:pt idx="10891">
                  <c:v>5.9222380555555558</c:v>
                </c:pt>
                <c:pt idx="10892">
                  <c:v>5.9228011111111103</c:v>
                </c:pt>
                <c:pt idx="10893">
                  <c:v>5.9233641666666674</c:v>
                </c:pt>
                <c:pt idx="10894">
                  <c:v>5.9239274999999996</c:v>
                </c:pt>
                <c:pt idx="10895">
                  <c:v>5.9244900000000005</c:v>
                </c:pt>
                <c:pt idx="10896">
                  <c:v>5.9250530555555558</c:v>
                </c:pt>
                <c:pt idx="10897">
                  <c:v>5.9256163888888898</c:v>
                </c:pt>
                <c:pt idx="10898">
                  <c:v>5.9261794444444504</c:v>
                </c:pt>
                <c:pt idx="10899">
                  <c:v>5.9267425000000014</c:v>
                </c:pt>
                <c:pt idx="10900">
                  <c:v>5.9273058333333326</c:v>
                </c:pt>
                <c:pt idx="10901">
                  <c:v>5.9278683333333424</c:v>
                </c:pt>
                <c:pt idx="10902">
                  <c:v>5.9284316666666665</c:v>
                </c:pt>
                <c:pt idx="10903">
                  <c:v>5.9289947222222228</c:v>
                </c:pt>
                <c:pt idx="10904">
                  <c:v>5.9295577777777755</c:v>
                </c:pt>
                <c:pt idx="10905">
                  <c:v>5.9301211111111414</c:v>
                </c:pt>
                <c:pt idx="10906">
                  <c:v>5.9306841666666674</c:v>
                </c:pt>
                <c:pt idx="10907">
                  <c:v>5.9312466666666834</c:v>
                </c:pt>
                <c:pt idx="10908">
                  <c:v>5.9318100000000014</c:v>
                </c:pt>
                <c:pt idx="10909">
                  <c:v>5.9323730555555594</c:v>
                </c:pt>
                <c:pt idx="10910">
                  <c:v>5.9329361111111112</c:v>
                </c:pt>
                <c:pt idx="10911">
                  <c:v>5.9334994444444753</c:v>
                </c:pt>
                <c:pt idx="10912">
                  <c:v>5.9340619444444513</c:v>
                </c:pt>
                <c:pt idx="10913">
                  <c:v>5.9346250000000014</c:v>
                </c:pt>
                <c:pt idx="10914">
                  <c:v>5.9351883333333424</c:v>
                </c:pt>
                <c:pt idx="10915">
                  <c:v>5.9357513888888924</c:v>
                </c:pt>
                <c:pt idx="10916">
                  <c:v>5.9363144444444504</c:v>
                </c:pt>
                <c:pt idx="10917">
                  <c:v>5.9368777777777773</c:v>
                </c:pt>
                <c:pt idx="10918">
                  <c:v>5.9374402777777755</c:v>
                </c:pt>
                <c:pt idx="10919">
                  <c:v>5.9380036111111378</c:v>
                </c:pt>
                <c:pt idx="10920">
                  <c:v>5.9385666666666674</c:v>
                </c:pt>
                <c:pt idx="10921">
                  <c:v>5.9391297222222521</c:v>
                </c:pt>
                <c:pt idx="10922">
                  <c:v>5.9396930555555896</c:v>
                </c:pt>
                <c:pt idx="10923">
                  <c:v>5.9402561111111378</c:v>
                </c:pt>
                <c:pt idx="10924">
                  <c:v>5.9408186111111112</c:v>
                </c:pt>
                <c:pt idx="10925">
                  <c:v>5.9413819444444433</c:v>
                </c:pt>
                <c:pt idx="10926">
                  <c:v>5.9419449999999996</c:v>
                </c:pt>
                <c:pt idx="10927">
                  <c:v>5.9425080555555549</c:v>
                </c:pt>
                <c:pt idx="10928">
                  <c:v>5.9430713888888924</c:v>
                </c:pt>
                <c:pt idx="10929">
                  <c:v>5.9436338888888924</c:v>
                </c:pt>
                <c:pt idx="10930">
                  <c:v>5.9441969444444451</c:v>
                </c:pt>
                <c:pt idx="10931">
                  <c:v>5.9447602777777755</c:v>
                </c:pt>
                <c:pt idx="10932">
                  <c:v>5.9453233333333602</c:v>
                </c:pt>
                <c:pt idx="10933">
                  <c:v>5.9458863888888889</c:v>
                </c:pt>
                <c:pt idx="10934">
                  <c:v>5.9464497222222521</c:v>
                </c:pt>
                <c:pt idx="10935">
                  <c:v>5.9470122222222219</c:v>
                </c:pt>
                <c:pt idx="10936">
                  <c:v>5.947575277777748</c:v>
                </c:pt>
                <c:pt idx="10937">
                  <c:v>5.9481386111111112</c:v>
                </c:pt>
                <c:pt idx="10938">
                  <c:v>5.9487016666666674</c:v>
                </c:pt>
                <c:pt idx="10939">
                  <c:v>5.9492650000000253</c:v>
                </c:pt>
                <c:pt idx="10940">
                  <c:v>5.9498280555555594</c:v>
                </c:pt>
                <c:pt idx="10941">
                  <c:v>5.950390555555555</c:v>
                </c:pt>
                <c:pt idx="10942">
                  <c:v>5.9509538888888889</c:v>
                </c:pt>
                <c:pt idx="10943">
                  <c:v>5.9515169444444442</c:v>
                </c:pt>
                <c:pt idx="10944">
                  <c:v>5.9520800000000005</c:v>
                </c:pt>
                <c:pt idx="10945">
                  <c:v>5.9526433333333602</c:v>
                </c:pt>
                <c:pt idx="10946">
                  <c:v>5.9532063888888924</c:v>
                </c:pt>
                <c:pt idx="10947">
                  <c:v>5.9537688888888924</c:v>
                </c:pt>
                <c:pt idx="10948">
                  <c:v>5.9543322222222228</c:v>
                </c:pt>
                <c:pt idx="10949">
                  <c:v>5.954895277777748</c:v>
                </c:pt>
                <c:pt idx="10950">
                  <c:v>5.9554583333333424</c:v>
                </c:pt>
                <c:pt idx="10951">
                  <c:v>5.9560216666666674</c:v>
                </c:pt>
                <c:pt idx="10952">
                  <c:v>5.9565841666666675</c:v>
                </c:pt>
                <c:pt idx="10953">
                  <c:v>5.9571472222222228</c:v>
                </c:pt>
                <c:pt idx="10954">
                  <c:v>5.9577105555555363</c:v>
                </c:pt>
                <c:pt idx="10955">
                  <c:v>5.9582736111111378</c:v>
                </c:pt>
                <c:pt idx="10956">
                  <c:v>5.9588369444444442</c:v>
                </c:pt>
                <c:pt idx="10957">
                  <c:v>5.9594000000000014</c:v>
                </c:pt>
                <c:pt idx="10958">
                  <c:v>5.9599625000000014</c:v>
                </c:pt>
                <c:pt idx="10959">
                  <c:v>5.9605258333333335</c:v>
                </c:pt>
                <c:pt idx="10960">
                  <c:v>5.9610888888888889</c:v>
                </c:pt>
                <c:pt idx="10961">
                  <c:v>5.9616519444444513</c:v>
                </c:pt>
                <c:pt idx="10962">
                  <c:v>5.9622152777777471</c:v>
                </c:pt>
                <c:pt idx="10963">
                  <c:v>5.9627783333333424</c:v>
                </c:pt>
                <c:pt idx="10964">
                  <c:v>5.9633408333333424</c:v>
                </c:pt>
                <c:pt idx="10965">
                  <c:v>5.9639041666666675</c:v>
                </c:pt>
                <c:pt idx="10966">
                  <c:v>5.9644672222222219</c:v>
                </c:pt>
                <c:pt idx="10967">
                  <c:v>5.965030277777748</c:v>
                </c:pt>
                <c:pt idx="10968">
                  <c:v>5.9655936111111112</c:v>
                </c:pt>
                <c:pt idx="10969">
                  <c:v>5.9661561111111112</c:v>
                </c:pt>
                <c:pt idx="10970">
                  <c:v>5.9667191666666684</c:v>
                </c:pt>
                <c:pt idx="10971">
                  <c:v>5.9672825000000005</c:v>
                </c:pt>
                <c:pt idx="10972">
                  <c:v>5.9678455555555354</c:v>
                </c:pt>
                <c:pt idx="10973">
                  <c:v>5.9684086111111112</c:v>
                </c:pt>
                <c:pt idx="10974">
                  <c:v>5.9689719444444442</c:v>
                </c:pt>
                <c:pt idx="10975">
                  <c:v>5.9695344444444443</c:v>
                </c:pt>
                <c:pt idx="10976">
                  <c:v>5.9700977777777773</c:v>
                </c:pt>
                <c:pt idx="10977">
                  <c:v>5.9706608333333619</c:v>
                </c:pt>
                <c:pt idx="10978">
                  <c:v>5.9712238888889138</c:v>
                </c:pt>
                <c:pt idx="10979">
                  <c:v>5.9717872222222406</c:v>
                </c:pt>
                <c:pt idx="10980">
                  <c:v>5.9723502777777755</c:v>
                </c:pt>
                <c:pt idx="10981">
                  <c:v>5.9729127777777755</c:v>
                </c:pt>
                <c:pt idx="10982">
                  <c:v>5.9734761111111379</c:v>
                </c:pt>
                <c:pt idx="10983">
                  <c:v>5.9740391666666683</c:v>
                </c:pt>
                <c:pt idx="10984">
                  <c:v>5.9746022222222397</c:v>
                </c:pt>
                <c:pt idx="10985">
                  <c:v>5.9751655555555558</c:v>
                </c:pt>
                <c:pt idx="10986">
                  <c:v>5.9757280555555594</c:v>
                </c:pt>
                <c:pt idx="10987">
                  <c:v>5.9762911111111556</c:v>
                </c:pt>
                <c:pt idx="10988">
                  <c:v>5.9768544444444514</c:v>
                </c:pt>
                <c:pt idx="10989">
                  <c:v>5.9774175000000005</c:v>
                </c:pt>
                <c:pt idx="10990">
                  <c:v>5.9779805555555363</c:v>
                </c:pt>
                <c:pt idx="10991">
                  <c:v>5.9785438888888924</c:v>
                </c:pt>
                <c:pt idx="10992">
                  <c:v>5.9791063888888933</c:v>
                </c:pt>
                <c:pt idx="10993">
                  <c:v>5.9796697222222708</c:v>
                </c:pt>
                <c:pt idx="10994">
                  <c:v>5.9802327777777782</c:v>
                </c:pt>
                <c:pt idx="10995">
                  <c:v>5.9807958333333424</c:v>
                </c:pt>
                <c:pt idx="10996">
                  <c:v>5.9813591666666834</c:v>
                </c:pt>
                <c:pt idx="10997">
                  <c:v>5.9819222222222397</c:v>
                </c:pt>
                <c:pt idx="10998">
                  <c:v>5.9824847222222219</c:v>
                </c:pt>
                <c:pt idx="10999">
                  <c:v>5.9830480555555594</c:v>
                </c:pt>
                <c:pt idx="11000">
                  <c:v>5.9836111111111396</c:v>
                </c:pt>
                <c:pt idx="11001">
                  <c:v>5.9841741666666666</c:v>
                </c:pt>
                <c:pt idx="11002">
                  <c:v>5.9847375000000005</c:v>
                </c:pt>
                <c:pt idx="11003">
                  <c:v>5.9853000000000014</c:v>
                </c:pt>
                <c:pt idx="11004">
                  <c:v>5.9858630555555594</c:v>
                </c:pt>
                <c:pt idx="11005">
                  <c:v>5.9864263888888924</c:v>
                </c:pt>
                <c:pt idx="11006">
                  <c:v>5.9869894444444514</c:v>
                </c:pt>
                <c:pt idx="11007">
                  <c:v>5.9875524999999996</c:v>
                </c:pt>
                <c:pt idx="11008">
                  <c:v>5.9881158333333335</c:v>
                </c:pt>
                <c:pt idx="11009">
                  <c:v>5.988678333333362</c:v>
                </c:pt>
                <c:pt idx="11010">
                  <c:v>5.9892416666666852</c:v>
                </c:pt>
                <c:pt idx="11011">
                  <c:v>5.9898047222222397</c:v>
                </c:pt>
                <c:pt idx="11012">
                  <c:v>5.9903677777777773</c:v>
                </c:pt>
                <c:pt idx="11013">
                  <c:v>5.9909311111111112</c:v>
                </c:pt>
                <c:pt idx="11014">
                  <c:v>5.9914941666666683</c:v>
                </c:pt>
                <c:pt idx="11015">
                  <c:v>5.9920566666666666</c:v>
                </c:pt>
                <c:pt idx="11016">
                  <c:v>5.9926199999999996</c:v>
                </c:pt>
                <c:pt idx="11017">
                  <c:v>5.993183055555555</c:v>
                </c:pt>
                <c:pt idx="11018">
                  <c:v>5.9937461111111396</c:v>
                </c:pt>
                <c:pt idx="11019">
                  <c:v>5.9943094444444514</c:v>
                </c:pt>
                <c:pt idx="11020">
                  <c:v>5.9948719444444452</c:v>
                </c:pt>
                <c:pt idx="11021">
                  <c:v>5.9954349999999845</c:v>
                </c:pt>
                <c:pt idx="11022">
                  <c:v>5.9959983333333424</c:v>
                </c:pt>
                <c:pt idx="11023">
                  <c:v>5.9965613888888933</c:v>
                </c:pt>
                <c:pt idx="11024">
                  <c:v>5.9971244444444451</c:v>
                </c:pt>
                <c:pt idx="11025">
                  <c:v>5.9976877777777755</c:v>
                </c:pt>
                <c:pt idx="11026">
                  <c:v>5.9982502777777755</c:v>
                </c:pt>
                <c:pt idx="11027">
                  <c:v>5.9988136111111112</c:v>
                </c:pt>
                <c:pt idx="11028">
                  <c:v>5.9993766666666684</c:v>
                </c:pt>
                <c:pt idx="11029">
                  <c:v>5.9999397222222397</c:v>
                </c:pt>
                <c:pt idx="11030">
                  <c:v>6.0005030555555567</c:v>
                </c:pt>
                <c:pt idx="11031">
                  <c:v>6.0010661111111396</c:v>
                </c:pt>
                <c:pt idx="11032">
                  <c:v>6.0016286111111397</c:v>
                </c:pt>
                <c:pt idx="11033">
                  <c:v>6.0021919444444443</c:v>
                </c:pt>
                <c:pt idx="11034">
                  <c:v>6.0027550000000005</c:v>
                </c:pt>
                <c:pt idx="11035">
                  <c:v>6.0033180555555559</c:v>
                </c:pt>
                <c:pt idx="11036">
                  <c:v>6.0038813888888898</c:v>
                </c:pt>
                <c:pt idx="11037">
                  <c:v>6.0044438888888889</c:v>
                </c:pt>
                <c:pt idx="11038">
                  <c:v>6.0050069444444443</c:v>
                </c:pt>
                <c:pt idx="11039">
                  <c:v>6.005570277777748</c:v>
                </c:pt>
                <c:pt idx="11040">
                  <c:v>6.0061333333333424</c:v>
                </c:pt>
                <c:pt idx="11041">
                  <c:v>6.0066963888888933</c:v>
                </c:pt>
                <c:pt idx="11042">
                  <c:v>6.0072597222222397</c:v>
                </c:pt>
                <c:pt idx="11043">
                  <c:v>6.007822222222222</c:v>
                </c:pt>
                <c:pt idx="11044">
                  <c:v>6.0083855555555354</c:v>
                </c:pt>
                <c:pt idx="11045">
                  <c:v>6.0089486111111112</c:v>
                </c:pt>
                <c:pt idx="11046">
                  <c:v>6.0095116666666657</c:v>
                </c:pt>
                <c:pt idx="11047">
                  <c:v>6.0100749999999845</c:v>
                </c:pt>
                <c:pt idx="11048">
                  <c:v>6.010638055555555</c:v>
                </c:pt>
                <c:pt idx="11049">
                  <c:v>6.0112005555555559</c:v>
                </c:pt>
                <c:pt idx="11050">
                  <c:v>6.0117638888888933</c:v>
                </c:pt>
                <c:pt idx="11051">
                  <c:v>6.0123269444444452</c:v>
                </c:pt>
                <c:pt idx="11052">
                  <c:v>6.0128900000000005</c:v>
                </c:pt>
                <c:pt idx="11053">
                  <c:v>6.0134533333333424</c:v>
                </c:pt>
                <c:pt idx="11054">
                  <c:v>6.0140158333333265</c:v>
                </c:pt>
                <c:pt idx="11055">
                  <c:v>6.0145788888888845</c:v>
                </c:pt>
                <c:pt idx="11056">
                  <c:v>6.0151422222222219</c:v>
                </c:pt>
                <c:pt idx="11057">
                  <c:v>6.015705277777748</c:v>
                </c:pt>
                <c:pt idx="11058">
                  <c:v>6.016268333333362</c:v>
                </c:pt>
                <c:pt idx="11059">
                  <c:v>6.0168316666666675</c:v>
                </c:pt>
                <c:pt idx="11060">
                  <c:v>6.0173941666666666</c:v>
                </c:pt>
                <c:pt idx="11061">
                  <c:v>6.0179572222222015</c:v>
                </c:pt>
                <c:pt idx="11062">
                  <c:v>6.0185205555555363</c:v>
                </c:pt>
                <c:pt idx="11063">
                  <c:v>6.0190836111111112</c:v>
                </c:pt>
                <c:pt idx="11064">
                  <c:v>6.0196469444444514</c:v>
                </c:pt>
                <c:pt idx="11065">
                  <c:v>6.0202100000000005</c:v>
                </c:pt>
                <c:pt idx="11066">
                  <c:v>6.0207724999999996</c:v>
                </c:pt>
                <c:pt idx="11067">
                  <c:v>6.0213358333333336</c:v>
                </c:pt>
                <c:pt idx="11068">
                  <c:v>6.0218988888888889</c:v>
                </c:pt>
                <c:pt idx="11069">
                  <c:v>6.0224619444444443</c:v>
                </c:pt>
                <c:pt idx="11070">
                  <c:v>6.023025277777748</c:v>
                </c:pt>
                <c:pt idx="11071">
                  <c:v>6.0235883333333335</c:v>
                </c:pt>
                <c:pt idx="11072">
                  <c:v>6.0241508333333265</c:v>
                </c:pt>
                <c:pt idx="11073">
                  <c:v>6.0247141666666346</c:v>
                </c:pt>
                <c:pt idx="11074">
                  <c:v>6.025277222222222</c:v>
                </c:pt>
                <c:pt idx="11075">
                  <c:v>6.025840277777748</c:v>
                </c:pt>
                <c:pt idx="11076">
                  <c:v>6.0264036111111112</c:v>
                </c:pt>
                <c:pt idx="11077">
                  <c:v>6.0269661111111121</c:v>
                </c:pt>
                <c:pt idx="11078">
                  <c:v>6.0275291666666666</c:v>
                </c:pt>
                <c:pt idx="11079">
                  <c:v>6.0280924999999996</c:v>
                </c:pt>
                <c:pt idx="11080">
                  <c:v>6.0286555555555355</c:v>
                </c:pt>
                <c:pt idx="11081">
                  <c:v>6.029218888888888</c:v>
                </c:pt>
                <c:pt idx="11082">
                  <c:v>6.0297819444444443</c:v>
                </c:pt>
                <c:pt idx="11083">
                  <c:v>6.0303444444444514</c:v>
                </c:pt>
                <c:pt idx="11084">
                  <c:v>6.0309077777777755</c:v>
                </c:pt>
                <c:pt idx="11085">
                  <c:v>6.0314708333333424</c:v>
                </c:pt>
                <c:pt idx="11086">
                  <c:v>6.0320338888888889</c:v>
                </c:pt>
                <c:pt idx="11087">
                  <c:v>6.0325972222222211</c:v>
                </c:pt>
                <c:pt idx="11088">
                  <c:v>6.0331602777777755</c:v>
                </c:pt>
                <c:pt idx="11089">
                  <c:v>6.0337227777777773</c:v>
                </c:pt>
                <c:pt idx="11090">
                  <c:v>6.0342861111111112</c:v>
                </c:pt>
                <c:pt idx="11091">
                  <c:v>6.0348491666666684</c:v>
                </c:pt>
                <c:pt idx="11092">
                  <c:v>6.0354122222222228</c:v>
                </c:pt>
                <c:pt idx="11093">
                  <c:v>6.0359755555555363</c:v>
                </c:pt>
                <c:pt idx="11094">
                  <c:v>6.0365380555555559</c:v>
                </c:pt>
                <c:pt idx="11095">
                  <c:v>6.0371011111111104</c:v>
                </c:pt>
                <c:pt idx="11096">
                  <c:v>6.0376644444444514</c:v>
                </c:pt>
                <c:pt idx="11097">
                  <c:v>6.0382275000000014</c:v>
                </c:pt>
                <c:pt idx="11098">
                  <c:v>6.0387905555555559</c:v>
                </c:pt>
                <c:pt idx="11099">
                  <c:v>6.0393538888888934</c:v>
                </c:pt>
                <c:pt idx="11100">
                  <c:v>6.0399163888888889</c:v>
                </c:pt>
                <c:pt idx="11101">
                  <c:v>6.0404797222222397</c:v>
                </c:pt>
                <c:pt idx="11102">
                  <c:v>6.0410427777777782</c:v>
                </c:pt>
                <c:pt idx="11103">
                  <c:v>6.0416058333333424</c:v>
                </c:pt>
                <c:pt idx="11104">
                  <c:v>6.0421691666666684</c:v>
                </c:pt>
                <c:pt idx="11105">
                  <c:v>6.0427322222222219</c:v>
                </c:pt>
                <c:pt idx="11106">
                  <c:v>6.0432947222222406</c:v>
                </c:pt>
                <c:pt idx="11107">
                  <c:v>6.043858055555555</c:v>
                </c:pt>
                <c:pt idx="11108">
                  <c:v>6.0444211111111112</c:v>
                </c:pt>
                <c:pt idx="11109">
                  <c:v>6.0449841666666337</c:v>
                </c:pt>
                <c:pt idx="11110">
                  <c:v>6.0455475000000005</c:v>
                </c:pt>
                <c:pt idx="11111">
                  <c:v>6.0461100000000005</c:v>
                </c:pt>
                <c:pt idx="11112">
                  <c:v>6.0466730555555745</c:v>
                </c:pt>
                <c:pt idx="11113">
                  <c:v>6.0472363888888889</c:v>
                </c:pt>
                <c:pt idx="11114">
                  <c:v>6.0477994444444514</c:v>
                </c:pt>
                <c:pt idx="11115">
                  <c:v>6.0483625000000014</c:v>
                </c:pt>
                <c:pt idx="11116">
                  <c:v>6.0489258333333336</c:v>
                </c:pt>
                <c:pt idx="11117">
                  <c:v>6.0494883333333433</c:v>
                </c:pt>
                <c:pt idx="11118">
                  <c:v>6.0500516666666675</c:v>
                </c:pt>
                <c:pt idx="11119">
                  <c:v>6.0506147222222229</c:v>
                </c:pt>
                <c:pt idx="11120">
                  <c:v>6.0511777777777755</c:v>
                </c:pt>
                <c:pt idx="11121">
                  <c:v>6.0517411111111397</c:v>
                </c:pt>
                <c:pt idx="11122">
                  <c:v>6.0523041666666666</c:v>
                </c:pt>
                <c:pt idx="11123">
                  <c:v>6.0528666666666666</c:v>
                </c:pt>
                <c:pt idx="11124">
                  <c:v>6.0534300000000005</c:v>
                </c:pt>
                <c:pt idx="11125">
                  <c:v>6.0539930555555559</c:v>
                </c:pt>
                <c:pt idx="11126">
                  <c:v>6.0545561111111095</c:v>
                </c:pt>
                <c:pt idx="11127">
                  <c:v>6.0551194444444452</c:v>
                </c:pt>
                <c:pt idx="11128">
                  <c:v>6.0556819444444443</c:v>
                </c:pt>
                <c:pt idx="11129">
                  <c:v>6.0562449999999997</c:v>
                </c:pt>
                <c:pt idx="11130">
                  <c:v>6.0568083333333433</c:v>
                </c:pt>
                <c:pt idx="11131">
                  <c:v>6.0573713888888889</c:v>
                </c:pt>
                <c:pt idx="11132">
                  <c:v>6.0579344444444345</c:v>
                </c:pt>
                <c:pt idx="11133">
                  <c:v>6.0584977777777755</c:v>
                </c:pt>
                <c:pt idx="11134">
                  <c:v>6.0590602777777756</c:v>
                </c:pt>
                <c:pt idx="11135">
                  <c:v>6.0596236111111406</c:v>
                </c:pt>
                <c:pt idx="11136">
                  <c:v>6.0601866666666337</c:v>
                </c:pt>
                <c:pt idx="11137">
                  <c:v>6.0607497222222397</c:v>
                </c:pt>
                <c:pt idx="11138">
                  <c:v>6.061313055555555</c:v>
                </c:pt>
                <c:pt idx="11139">
                  <c:v>6.0618761111111112</c:v>
                </c:pt>
                <c:pt idx="11140">
                  <c:v>6.0624386111111095</c:v>
                </c:pt>
                <c:pt idx="11141">
                  <c:v>6.0630019444444443</c:v>
                </c:pt>
                <c:pt idx="11142">
                  <c:v>6.0635649999999846</c:v>
                </c:pt>
                <c:pt idx="11143">
                  <c:v>6.0641280555555381</c:v>
                </c:pt>
                <c:pt idx="11144">
                  <c:v>6.064691388888888</c:v>
                </c:pt>
                <c:pt idx="11145">
                  <c:v>6.0652538888888889</c:v>
                </c:pt>
                <c:pt idx="11146">
                  <c:v>6.0658169444444345</c:v>
                </c:pt>
                <c:pt idx="11147">
                  <c:v>6.0663802777777489</c:v>
                </c:pt>
                <c:pt idx="11148">
                  <c:v>6.0669433333333433</c:v>
                </c:pt>
                <c:pt idx="11149">
                  <c:v>6.0675063888888845</c:v>
                </c:pt>
                <c:pt idx="11150">
                  <c:v>6.0680697222222406</c:v>
                </c:pt>
                <c:pt idx="11151">
                  <c:v>6.0686322222222229</c:v>
                </c:pt>
                <c:pt idx="11152">
                  <c:v>6.0691955555555381</c:v>
                </c:pt>
                <c:pt idx="11153">
                  <c:v>6.0697586111111113</c:v>
                </c:pt>
                <c:pt idx="11154">
                  <c:v>6.0703216666666684</c:v>
                </c:pt>
                <c:pt idx="11155">
                  <c:v>6.0708850000000005</c:v>
                </c:pt>
                <c:pt idx="11156">
                  <c:v>6.0714480555555594</c:v>
                </c:pt>
                <c:pt idx="11157">
                  <c:v>6.0720105555555381</c:v>
                </c:pt>
                <c:pt idx="11158">
                  <c:v>6.0725738888888889</c:v>
                </c:pt>
                <c:pt idx="11159">
                  <c:v>6.0731369444444452</c:v>
                </c:pt>
                <c:pt idx="11160">
                  <c:v>6.0737000000000014</c:v>
                </c:pt>
                <c:pt idx="11161">
                  <c:v>6.0742633333333638</c:v>
                </c:pt>
                <c:pt idx="11162">
                  <c:v>6.0748258333333327</c:v>
                </c:pt>
                <c:pt idx="11163">
                  <c:v>6.0753888888888889</c:v>
                </c:pt>
                <c:pt idx="11164">
                  <c:v>6.075952222222222</c:v>
                </c:pt>
                <c:pt idx="11165">
                  <c:v>6.0765152777777507</c:v>
                </c:pt>
                <c:pt idx="11166">
                  <c:v>6.0770783333333434</c:v>
                </c:pt>
                <c:pt idx="11167">
                  <c:v>6.0776416666666684</c:v>
                </c:pt>
                <c:pt idx="11168">
                  <c:v>6.0782041666666684</c:v>
                </c:pt>
                <c:pt idx="11169">
                  <c:v>6.0787675000000014</c:v>
                </c:pt>
                <c:pt idx="11170">
                  <c:v>6.079330555555555</c:v>
                </c:pt>
                <c:pt idx="11171">
                  <c:v>6.0798936111111388</c:v>
                </c:pt>
                <c:pt idx="11172">
                  <c:v>6.0804569444444443</c:v>
                </c:pt>
                <c:pt idx="11173">
                  <c:v>6.0810199999999996</c:v>
                </c:pt>
                <c:pt idx="11174">
                  <c:v>6.0815825000000006</c:v>
                </c:pt>
                <c:pt idx="11175">
                  <c:v>6.0821458333333336</c:v>
                </c:pt>
                <c:pt idx="11176">
                  <c:v>6.0827088888888898</c:v>
                </c:pt>
                <c:pt idx="11177">
                  <c:v>6.0832719444444514</c:v>
                </c:pt>
                <c:pt idx="11178">
                  <c:v>6.0838352777777489</c:v>
                </c:pt>
                <c:pt idx="11179">
                  <c:v>6.0843977777777765</c:v>
                </c:pt>
                <c:pt idx="11180">
                  <c:v>6.0849608333333336</c:v>
                </c:pt>
                <c:pt idx="11181">
                  <c:v>6.0855241666666666</c:v>
                </c:pt>
                <c:pt idx="11182">
                  <c:v>6.0860872222222229</c:v>
                </c:pt>
                <c:pt idx="11183">
                  <c:v>6.0866502777777765</c:v>
                </c:pt>
                <c:pt idx="11184">
                  <c:v>6.0872136111111121</c:v>
                </c:pt>
                <c:pt idx="11185">
                  <c:v>6.0877761111111104</c:v>
                </c:pt>
                <c:pt idx="11186">
                  <c:v>6.0883391666666684</c:v>
                </c:pt>
                <c:pt idx="11187">
                  <c:v>6.0889024999999997</c:v>
                </c:pt>
                <c:pt idx="11188">
                  <c:v>6.0894655555555559</c:v>
                </c:pt>
                <c:pt idx="11189">
                  <c:v>6.0900288888888889</c:v>
                </c:pt>
                <c:pt idx="11190">
                  <c:v>6.0905919444444452</c:v>
                </c:pt>
                <c:pt idx="11191">
                  <c:v>6.0911544444444443</c:v>
                </c:pt>
                <c:pt idx="11192">
                  <c:v>6.0917177777777765</c:v>
                </c:pt>
                <c:pt idx="11193">
                  <c:v>6.0922808333333327</c:v>
                </c:pt>
                <c:pt idx="11194">
                  <c:v>6.0928438888888889</c:v>
                </c:pt>
                <c:pt idx="11195">
                  <c:v>6.093407222222222</c:v>
                </c:pt>
                <c:pt idx="11196">
                  <c:v>6.0939702777777507</c:v>
                </c:pt>
                <c:pt idx="11197">
                  <c:v>6.0945327777777507</c:v>
                </c:pt>
                <c:pt idx="11198">
                  <c:v>6.0950961111111113</c:v>
                </c:pt>
                <c:pt idx="11199">
                  <c:v>6.0956591666666684</c:v>
                </c:pt>
                <c:pt idx="11200">
                  <c:v>6.0962222222222398</c:v>
                </c:pt>
                <c:pt idx="11201">
                  <c:v>6.0967855555555373</c:v>
                </c:pt>
                <c:pt idx="11202">
                  <c:v>6.0973480555555559</c:v>
                </c:pt>
                <c:pt idx="11203">
                  <c:v>6.0979111111111095</c:v>
                </c:pt>
                <c:pt idx="11204">
                  <c:v>6.0984744444444452</c:v>
                </c:pt>
                <c:pt idx="11205">
                  <c:v>6.0990375000000006</c:v>
                </c:pt>
                <c:pt idx="11206">
                  <c:v>6.0996008333333434</c:v>
                </c:pt>
                <c:pt idx="11207">
                  <c:v>6.1001638888888889</c:v>
                </c:pt>
                <c:pt idx="11208">
                  <c:v>6.1007263888888899</c:v>
                </c:pt>
                <c:pt idx="11209">
                  <c:v>6.1012897222222406</c:v>
                </c:pt>
                <c:pt idx="11210">
                  <c:v>6.1018527777777765</c:v>
                </c:pt>
                <c:pt idx="11211">
                  <c:v>6.1024158333333265</c:v>
                </c:pt>
                <c:pt idx="11212">
                  <c:v>6.1029791666666666</c:v>
                </c:pt>
                <c:pt idx="11213">
                  <c:v>6.1035422222222229</c:v>
                </c:pt>
                <c:pt idx="11214">
                  <c:v>6.1041047222222016</c:v>
                </c:pt>
                <c:pt idx="11215">
                  <c:v>6.1046680555555559</c:v>
                </c:pt>
                <c:pt idx="11216">
                  <c:v>6.1052311111111113</c:v>
                </c:pt>
                <c:pt idx="11217">
                  <c:v>6.1057941666666666</c:v>
                </c:pt>
                <c:pt idx="11218">
                  <c:v>6.1063574999999997</c:v>
                </c:pt>
                <c:pt idx="11219">
                  <c:v>6.1069199999999855</c:v>
                </c:pt>
                <c:pt idx="11220">
                  <c:v>6.1074830555555373</c:v>
                </c:pt>
                <c:pt idx="11221">
                  <c:v>6.108046388888889</c:v>
                </c:pt>
                <c:pt idx="11222">
                  <c:v>6.1086094444444514</c:v>
                </c:pt>
                <c:pt idx="11223">
                  <c:v>6.1091724999999997</c:v>
                </c:pt>
                <c:pt idx="11224">
                  <c:v>6.1097358333333336</c:v>
                </c:pt>
                <c:pt idx="11225">
                  <c:v>6.1102983333333434</c:v>
                </c:pt>
                <c:pt idx="11226">
                  <c:v>6.1108616666666666</c:v>
                </c:pt>
                <c:pt idx="11227">
                  <c:v>6.111424722222222</c:v>
                </c:pt>
                <c:pt idx="11228">
                  <c:v>6.1119877777777507</c:v>
                </c:pt>
                <c:pt idx="11229">
                  <c:v>6.1125511111111095</c:v>
                </c:pt>
                <c:pt idx="11230">
                  <c:v>6.1131141666666355</c:v>
                </c:pt>
                <c:pt idx="11231">
                  <c:v>6.1136766666666675</c:v>
                </c:pt>
                <c:pt idx="11232">
                  <c:v>6.1142399999999855</c:v>
                </c:pt>
                <c:pt idx="11233">
                  <c:v>6.1148030555555373</c:v>
                </c:pt>
                <c:pt idx="11234">
                  <c:v>6.1153661111111104</c:v>
                </c:pt>
                <c:pt idx="11235">
                  <c:v>6.1159294444444443</c:v>
                </c:pt>
                <c:pt idx="11236">
                  <c:v>6.1164919444444443</c:v>
                </c:pt>
                <c:pt idx="11237">
                  <c:v>6.1170549999999722</c:v>
                </c:pt>
                <c:pt idx="11238">
                  <c:v>6.1176183333333336</c:v>
                </c:pt>
                <c:pt idx="11239">
                  <c:v>6.1181813888888845</c:v>
                </c:pt>
                <c:pt idx="11240">
                  <c:v>6.1187444444444443</c:v>
                </c:pt>
                <c:pt idx="11241">
                  <c:v>6.1193077777777765</c:v>
                </c:pt>
                <c:pt idx="11242">
                  <c:v>6.1198702777777507</c:v>
                </c:pt>
                <c:pt idx="11243">
                  <c:v>6.1204336111111095</c:v>
                </c:pt>
                <c:pt idx="11244">
                  <c:v>6.1209966666666356</c:v>
                </c:pt>
                <c:pt idx="11245">
                  <c:v>6.1215597222222229</c:v>
                </c:pt>
                <c:pt idx="11246">
                  <c:v>6.1221230555555382</c:v>
                </c:pt>
                <c:pt idx="11247">
                  <c:v>6.1226861111111095</c:v>
                </c:pt>
                <c:pt idx="11248">
                  <c:v>6.1232486111111113</c:v>
                </c:pt>
                <c:pt idx="11249">
                  <c:v>6.1238119444444346</c:v>
                </c:pt>
                <c:pt idx="11250">
                  <c:v>6.1243749999999704</c:v>
                </c:pt>
                <c:pt idx="11251">
                  <c:v>6.124938055555524</c:v>
                </c:pt>
                <c:pt idx="11252">
                  <c:v>6.1255013888888845</c:v>
                </c:pt>
                <c:pt idx="11253">
                  <c:v>6.126063888888889</c:v>
                </c:pt>
                <c:pt idx="11254">
                  <c:v>6.1266269444444443</c:v>
                </c:pt>
                <c:pt idx="11255">
                  <c:v>6.1271902777777312</c:v>
                </c:pt>
                <c:pt idx="11256">
                  <c:v>6.1277533333333336</c:v>
                </c:pt>
                <c:pt idx="11257">
                  <c:v>6.1283163888888845</c:v>
                </c:pt>
                <c:pt idx="11258">
                  <c:v>6.128879722222222</c:v>
                </c:pt>
                <c:pt idx="11259">
                  <c:v>6.1294422222222211</c:v>
                </c:pt>
                <c:pt idx="11260">
                  <c:v>6.1300055555555373</c:v>
                </c:pt>
                <c:pt idx="11261">
                  <c:v>6.1305686111111104</c:v>
                </c:pt>
                <c:pt idx="11262">
                  <c:v>6.1311316666666666</c:v>
                </c:pt>
                <c:pt idx="11263">
                  <c:v>6.1316949999999997</c:v>
                </c:pt>
                <c:pt idx="11264">
                  <c:v>6.1322580555555559</c:v>
                </c:pt>
                <c:pt idx="11265">
                  <c:v>6.1328205555555382</c:v>
                </c:pt>
                <c:pt idx="11266">
                  <c:v>6.1333838888888899</c:v>
                </c:pt>
                <c:pt idx="11267">
                  <c:v>6.1339469444444443</c:v>
                </c:pt>
                <c:pt idx="11268">
                  <c:v>6.1345099999999855</c:v>
                </c:pt>
                <c:pt idx="11269">
                  <c:v>6.1350733333333434</c:v>
                </c:pt>
                <c:pt idx="11270">
                  <c:v>6.1356358333333336</c:v>
                </c:pt>
                <c:pt idx="11271">
                  <c:v>6.136198888888889</c:v>
                </c:pt>
                <c:pt idx="11272">
                  <c:v>6.1367622222222407</c:v>
                </c:pt>
                <c:pt idx="11273">
                  <c:v>6.1373252777777525</c:v>
                </c:pt>
                <c:pt idx="11274">
                  <c:v>6.1378883333333336</c:v>
                </c:pt>
                <c:pt idx="11275">
                  <c:v>6.1384516666666666</c:v>
                </c:pt>
                <c:pt idx="11276">
                  <c:v>6.1390141666666667</c:v>
                </c:pt>
                <c:pt idx="11277">
                  <c:v>6.1395774999999997</c:v>
                </c:pt>
                <c:pt idx="11278">
                  <c:v>6.1401405555555382</c:v>
                </c:pt>
                <c:pt idx="11279">
                  <c:v>6.1407036111111113</c:v>
                </c:pt>
                <c:pt idx="11280">
                  <c:v>6.1412669444444514</c:v>
                </c:pt>
                <c:pt idx="11281">
                  <c:v>6.1418300000000006</c:v>
                </c:pt>
                <c:pt idx="11282">
                  <c:v>6.1423924999999997</c:v>
                </c:pt>
                <c:pt idx="11283">
                  <c:v>6.1429558333333265</c:v>
                </c:pt>
                <c:pt idx="11284">
                  <c:v>6.1435188888888845</c:v>
                </c:pt>
                <c:pt idx="11285">
                  <c:v>6.1440819444444355</c:v>
                </c:pt>
                <c:pt idx="11286">
                  <c:v>6.1446452777777525</c:v>
                </c:pt>
                <c:pt idx="11287">
                  <c:v>6.1452077777777765</c:v>
                </c:pt>
                <c:pt idx="11288">
                  <c:v>6.1457708333333336</c:v>
                </c:pt>
                <c:pt idx="11289">
                  <c:v>6.1463341666666667</c:v>
                </c:pt>
                <c:pt idx="11290">
                  <c:v>6.146897222222222</c:v>
                </c:pt>
                <c:pt idx="11291">
                  <c:v>6.1474602777777507</c:v>
                </c:pt>
                <c:pt idx="11292">
                  <c:v>6.1480236111111104</c:v>
                </c:pt>
                <c:pt idx="11293">
                  <c:v>6.1485861111111095</c:v>
                </c:pt>
                <c:pt idx="11294">
                  <c:v>6.1491494444444434</c:v>
                </c:pt>
                <c:pt idx="11295">
                  <c:v>6.1497124999999997</c:v>
                </c:pt>
                <c:pt idx="11296">
                  <c:v>6.1502755555555373</c:v>
                </c:pt>
                <c:pt idx="11297">
                  <c:v>6.1508388888888845</c:v>
                </c:pt>
                <c:pt idx="11298">
                  <c:v>6.1514019444444425</c:v>
                </c:pt>
                <c:pt idx="11299">
                  <c:v>6.1519644444444443</c:v>
                </c:pt>
                <c:pt idx="11300">
                  <c:v>6.1525277777777507</c:v>
                </c:pt>
                <c:pt idx="11301">
                  <c:v>6.1530908333333336</c:v>
                </c:pt>
                <c:pt idx="11302">
                  <c:v>6.153653888888889</c:v>
                </c:pt>
                <c:pt idx="11303">
                  <c:v>6.1542172222222034</c:v>
                </c:pt>
                <c:pt idx="11304">
                  <c:v>6.154779722222222</c:v>
                </c:pt>
                <c:pt idx="11305">
                  <c:v>6.1553427777777765</c:v>
                </c:pt>
                <c:pt idx="11306">
                  <c:v>6.1559061111111095</c:v>
                </c:pt>
                <c:pt idx="11307">
                  <c:v>6.1564691666666684</c:v>
                </c:pt>
                <c:pt idx="11308">
                  <c:v>6.1570322222222016</c:v>
                </c:pt>
                <c:pt idx="11309">
                  <c:v>6.1575955555555248</c:v>
                </c:pt>
                <c:pt idx="11310">
                  <c:v>6.1581580555555373</c:v>
                </c:pt>
                <c:pt idx="11311">
                  <c:v>6.1587211111111113</c:v>
                </c:pt>
                <c:pt idx="11312">
                  <c:v>6.1592844444444443</c:v>
                </c:pt>
                <c:pt idx="11313">
                  <c:v>6.1598475000000006</c:v>
                </c:pt>
                <c:pt idx="11314">
                  <c:v>6.1604108333333265</c:v>
                </c:pt>
                <c:pt idx="11315">
                  <c:v>6.1609738888888845</c:v>
                </c:pt>
                <c:pt idx="11316">
                  <c:v>6.1615363888888846</c:v>
                </c:pt>
                <c:pt idx="11317">
                  <c:v>6.162099722222222</c:v>
                </c:pt>
                <c:pt idx="11318">
                  <c:v>6.1626627777777765</c:v>
                </c:pt>
                <c:pt idx="11319">
                  <c:v>6.1632258333333336</c:v>
                </c:pt>
                <c:pt idx="11320">
                  <c:v>6.1637891666666667</c:v>
                </c:pt>
                <c:pt idx="11321">
                  <c:v>6.1643522222222034</c:v>
                </c:pt>
                <c:pt idx="11322">
                  <c:v>6.1649147222221865</c:v>
                </c:pt>
                <c:pt idx="11323">
                  <c:v>6.1654780555555382</c:v>
                </c:pt>
                <c:pt idx="11324">
                  <c:v>6.1660411111111104</c:v>
                </c:pt>
                <c:pt idx="11325">
                  <c:v>6.1666041666666667</c:v>
                </c:pt>
                <c:pt idx="11326">
                  <c:v>6.1671674999999855</c:v>
                </c:pt>
                <c:pt idx="11327">
                  <c:v>6.1677299999999855</c:v>
                </c:pt>
                <c:pt idx="11328">
                  <c:v>6.168293055555556</c:v>
                </c:pt>
                <c:pt idx="11329">
                  <c:v>6.1688563888888845</c:v>
                </c:pt>
                <c:pt idx="11330">
                  <c:v>6.1694194444444452</c:v>
                </c:pt>
                <c:pt idx="11331">
                  <c:v>6.1699827777777507</c:v>
                </c:pt>
                <c:pt idx="11332">
                  <c:v>6.1705458333333327</c:v>
                </c:pt>
                <c:pt idx="11333">
                  <c:v>6.1711083333333434</c:v>
                </c:pt>
                <c:pt idx="11334">
                  <c:v>6.1716716666666684</c:v>
                </c:pt>
                <c:pt idx="11335">
                  <c:v>6.172234722222222</c:v>
                </c:pt>
                <c:pt idx="11336">
                  <c:v>6.1727977777777765</c:v>
                </c:pt>
                <c:pt idx="11337">
                  <c:v>6.1733611111111424</c:v>
                </c:pt>
                <c:pt idx="11338">
                  <c:v>6.1739241666666675</c:v>
                </c:pt>
                <c:pt idx="11339">
                  <c:v>6.1744866666666356</c:v>
                </c:pt>
                <c:pt idx="11340">
                  <c:v>6.1750500000000006</c:v>
                </c:pt>
                <c:pt idx="11341">
                  <c:v>6.1756130555555551</c:v>
                </c:pt>
                <c:pt idx="11342">
                  <c:v>6.1761761111111113</c:v>
                </c:pt>
                <c:pt idx="11343">
                  <c:v>6.1767394444444514</c:v>
                </c:pt>
                <c:pt idx="11344">
                  <c:v>6.1773019444444444</c:v>
                </c:pt>
                <c:pt idx="11345">
                  <c:v>6.1778649999999855</c:v>
                </c:pt>
                <c:pt idx="11346">
                  <c:v>6.1784283333333434</c:v>
                </c:pt>
                <c:pt idx="11347">
                  <c:v>6.1789913888888881</c:v>
                </c:pt>
                <c:pt idx="11348">
                  <c:v>6.1795544444444443</c:v>
                </c:pt>
                <c:pt idx="11349">
                  <c:v>6.1801177777777507</c:v>
                </c:pt>
                <c:pt idx="11350">
                  <c:v>6.1806802777777508</c:v>
                </c:pt>
                <c:pt idx="11351">
                  <c:v>6.1812436111111406</c:v>
                </c:pt>
                <c:pt idx="11352">
                  <c:v>6.1818066666666667</c:v>
                </c:pt>
                <c:pt idx="11353">
                  <c:v>6.1823697222222416</c:v>
                </c:pt>
                <c:pt idx="11354">
                  <c:v>6.1829330555555382</c:v>
                </c:pt>
                <c:pt idx="11355">
                  <c:v>6.1834961111111104</c:v>
                </c:pt>
                <c:pt idx="11356">
                  <c:v>6.1840586111111095</c:v>
                </c:pt>
                <c:pt idx="11357">
                  <c:v>6.1846219444444435</c:v>
                </c:pt>
                <c:pt idx="11358">
                  <c:v>6.1851849999999731</c:v>
                </c:pt>
                <c:pt idx="11359">
                  <c:v>6.185748055555556</c:v>
                </c:pt>
                <c:pt idx="11360">
                  <c:v>6.186311388888889</c:v>
                </c:pt>
                <c:pt idx="11361">
                  <c:v>6.186873888888889</c:v>
                </c:pt>
                <c:pt idx="11362">
                  <c:v>6.1874369444444355</c:v>
                </c:pt>
                <c:pt idx="11363">
                  <c:v>6.1880002777777525</c:v>
                </c:pt>
                <c:pt idx="11364">
                  <c:v>6.1885633333333434</c:v>
                </c:pt>
                <c:pt idx="11365">
                  <c:v>6.189126388888889</c:v>
                </c:pt>
                <c:pt idx="11366">
                  <c:v>6.1896897222222425</c:v>
                </c:pt>
                <c:pt idx="11367">
                  <c:v>6.190252222222222</c:v>
                </c:pt>
                <c:pt idx="11368">
                  <c:v>6.1908155555555249</c:v>
                </c:pt>
                <c:pt idx="11369">
                  <c:v>6.1913786111111113</c:v>
                </c:pt>
                <c:pt idx="11370">
                  <c:v>6.1919416666666676</c:v>
                </c:pt>
                <c:pt idx="11371">
                  <c:v>6.1925049999999722</c:v>
                </c:pt>
                <c:pt idx="11372">
                  <c:v>6.1930680555555551</c:v>
                </c:pt>
                <c:pt idx="11373">
                  <c:v>6.1936305555555373</c:v>
                </c:pt>
                <c:pt idx="11374">
                  <c:v>6.1941938888888846</c:v>
                </c:pt>
                <c:pt idx="11375">
                  <c:v>6.1947569444444355</c:v>
                </c:pt>
                <c:pt idx="11376">
                  <c:v>6.1953199999999855</c:v>
                </c:pt>
                <c:pt idx="11377">
                  <c:v>6.1958833333333336</c:v>
                </c:pt>
                <c:pt idx="11378">
                  <c:v>6.1964458333333337</c:v>
                </c:pt>
                <c:pt idx="11379">
                  <c:v>6.1970088888888855</c:v>
                </c:pt>
                <c:pt idx="11380">
                  <c:v>6.1975722222222016</c:v>
                </c:pt>
                <c:pt idx="11381">
                  <c:v>6.1981352777777312</c:v>
                </c:pt>
                <c:pt idx="11382">
                  <c:v>6.1986983333333434</c:v>
                </c:pt>
                <c:pt idx="11383">
                  <c:v>6.1992616666666684</c:v>
                </c:pt>
                <c:pt idx="11384">
                  <c:v>6.1998241666666667</c:v>
                </c:pt>
                <c:pt idx="11385">
                  <c:v>6.2003874999999997</c:v>
                </c:pt>
                <c:pt idx="11386">
                  <c:v>6.2009505555555373</c:v>
                </c:pt>
                <c:pt idx="11387">
                  <c:v>6.2015136111111104</c:v>
                </c:pt>
                <c:pt idx="11388">
                  <c:v>6.2020769444444444</c:v>
                </c:pt>
                <c:pt idx="11389">
                  <c:v>6.2026399999999997</c:v>
                </c:pt>
                <c:pt idx="11390">
                  <c:v>6.2032025000000024</c:v>
                </c:pt>
                <c:pt idx="11391">
                  <c:v>6.2037658333333434</c:v>
                </c:pt>
                <c:pt idx="11392">
                  <c:v>6.204328888888889</c:v>
                </c:pt>
                <c:pt idx="11393">
                  <c:v>6.2048919444444453</c:v>
                </c:pt>
                <c:pt idx="11394">
                  <c:v>6.2054552777777507</c:v>
                </c:pt>
                <c:pt idx="11395">
                  <c:v>6.2060177777777765</c:v>
                </c:pt>
                <c:pt idx="11396">
                  <c:v>6.2065808333333328</c:v>
                </c:pt>
                <c:pt idx="11397">
                  <c:v>6.2071441666666676</c:v>
                </c:pt>
                <c:pt idx="11398">
                  <c:v>6.207707222222222</c:v>
                </c:pt>
                <c:pt idx="11399">
                  <c:v>6.2082702777777765</c:v>
                </c:pt>
                <c:pt idx="11400">
                  <c:v>6.2088336111111113</c:v>
                </c:pt>
                <c:pt idx="11401">
                  <c:v>6.2093961111111424</c:v>
                </c:pt>
                <c:pt idx="11402">
                  <c:v>6.2099594444444524</c:v>
                </c:pt>
                <c:pt idx="11403">
                  <c:v>6.2105225000000006</c:v>
                </c:pt>
                <c:pt idx="11404">
                  <c:v>6.2110855555555373</c:v>
                </c:pt>
                <c:pt idx="11405">
                  <c:v>6.2116488888888934</c:v>
                </c:pt>
                <c:pt idx="11406">
                  <c:v>6.2122119444444444</c:v>
                </c:pt>
                <c:pt idx="11407">
                  <c:v>6.2127744444444444</c:v>
                </c:pt>
                <c:pt idx="11408">
                  <c:v>6.2133377777777765</c:v>
                </c:pt>
                <c:pt idx="11409">
                  <c:v>6.2139008333333337</c:v>
                </c:pt>
                <c:pt idx="11410">
                  <c:v>6.214463888888889</c:v>
                </c:pt>
                <c:pt idx="11411">
                  <c:v>6.2150272222222229</c:v>
                </c:pt>
                <c:pt idx="11412">
                  <c:v>6.2155897222222221</c:v>
                </c:pt>
                <c:pt idx="11413">
                  <c:v>6.2161527777777765</c:v>
                </c:pt>
                <c:pt idx="11414">
                  <c:v>6.2167161111111104</c:v>
                </c:pt>
                <c:pt idx="11415">
                  <c:v>6.2172791666666694</c:v>
                </c:pt>
                <c:pt idx="11416">
                  <c:v>6.217842222222222</c:v>
                </c:pt>
                <c:pt idx="11417">
                  <c:v>6.2184055555555373</c:v>
                </c:pt>
                <c:pt idx="11418">
                  <c:v>6.218968055555556</c:v>
                </c:pt>
                <c:pt idx="11419">
                  <c:v>6.2195313888888881</c:v>
                </c:pt>
                <c:pt idx="11420">
                  <c:v>6.2200944444444453</c:v>
                </c:pt>
                <c:pt idx="11421">
                  <c:v>6.2206574999999997</c:v>
                </c:pt>
                <c:pt idx="11422">
                  <c:v>6.2212208333333434</c:v>
                </c:pt>
                <c:pt idx="11423">
                  <c:v>6.2217838888888881</c:v>
                </c:pt>
                <c:pt idx="11424">
                  <c:v>6.222346388888889</c:v>
                </c:pt>
                <c:pt idx="11425">
                  <c:v>6.2229097222222221</c:v>
                </c:pt>
                <c:pt idx="11426">
                  <c:v>6.2234727777777765</c:v>
                </c:pt>
                <c:pt idx="11427">
                  <c:v>6.2240358333333266</c:v>
                </c:pt>
                <c:pt idx="11428">
                  <c:v>6.2245991666666676</c:v>
                </c:pt>
                <c:pt idx="11429">
                  <c:v>6.2251616666666667</c:v>
                </c:pt>
                <c:pt idx="11430">
                  <c:v>6.2257247222222221</c:v>
                </c:pt>
                <c:pt idx="11431">
                  <c:v>6.2262880555555551</c:v>
                </c:pt>
                <c:pt idx="11432">
                  <c:v>6.2268511111111113</c:v>
                </c:pt>
                <c:pt idx="11433">
                  <c:v>6.2274141666666365</c:v>
                </c:pt>
                <c:pt idx="11434">
                  <c:v>6.2279774999999855</c:v>
                </c:pt>
                <c:pt idx="11435">
                  <c:v>6.2285399999999855</c:v>
                </c:pt>
                <c:pt idx="11436">
                  <c:v>6.2291030555555551</c:v>
                </c:pt>
                <c:pt idx="11437">
                  <c:v>6.2296663888889023</c:v>
                </c:pt>
                <c:pt idx="11438">
                  <c:v>6.2302294444444799</c:v>
                </c:pt>
                <c:pt idx="11439">
                  <c:v>6.2307927777777774</c:v>
                </c:pt>
                <c:pt idx="11440">
                  <c:v>6.2313558333333434</c:v>
                </c:pt>
                <c:pt idx="11441">
                  <c:v>6.2319183333333434</c:v>
                </c:pt>
                <c:pt idx="11442">
                  <c:v>6.2324816666666667</c:v>
                </c:pt>
                <c:pt idx="11443">
                  <c:v>6.2330447222222416</c:v>
                </c:pt>
                <c:pt idx="11444">
                  <c:v>6.2336077777777774</c:v>
                </c:pt>
                <c:pt idx="11445">
                  <c:v>6.2341711111111113</c:v>
                </c:pt>
                <c:pt idx="11446">
                  <c:v>6.2347341666666667</c:v>
                </c:pt>
                <c:pt idx="11447">
                  <c:v>6.2352966666666694</c:v>
                </c:pt>
                <c:pt idx="11448">
                  <c:v>6.2358599999999997</c:v>
                </c:pt>
                <c:pt idx="11449">
                  <c:v>6.2364230555555746</c:v>
                </c:pt>
                <c:pt idx="11450">
                  <c:v>6.2369861111111122</c:v>
                </c:pt>
                <c:pt idx="11451">
                  <c:v>6.2375494444444524</c:v>
                </c:pt>
                <c:pt idx="11452">
                  <c:v>6.2381119444444453</c:v>
                </c:pt>
                <c:pt idx="11453">
                  <c:v>6.2386749999999997</c:v>
                </c:pt>
                <c:pt idx="11454">
                  <c:v>6.2392383333333656</c:v>
                </c:pt>
                <c:pt idx="11455">
                  <c:v>6.2398013888889023</c:v>
                </c:pt>
                <c:pt idx="11456">
                  <c:v>6.2403647222222407</c:v>
                </c:pt>
                <c:pt idx="11457">
                  <c:v>6.2409277777777765</c:v>
                </c:pt>
                <c:pt idx="11458">
                  <c:v>6.2414902777777765</c:v>
                </c:pt>
                <c:pt idx="11459">
                  <c:v>6.2420536111111113</c:v>
                </c:pt>
                <c:pt idx="11460">
                  <c:v>6.2426166666666667</c:v>
                </c:pt>
                <c:pt idx="11461">
                  <c:v>6.2431797222222416</c:v>
                </c:pt>
                <c:pt idx="11462">
                  <c:v>6.2437430555555746</c:v>
                </c:pt>
                <c:pt idx="11463">
                  <c:v>6.2443061111111113</c:v>
                </c:pt>
                <c:pt idx="11464">
                  <c:v>6.2448686111111114</c:v>
                </c:pt>
                <c:pt idx="11465">
                  <c:v>6.2454319444444444</c:v>
                </c:pt>
                <c:pt idx="11466">
                  <c:v>6.2459949999999855</c:v>
                </c:pt>
                <c:pt idx="11467">
                  <c:v>6.246558055555556</c:v>
                </c:pt>
                <c:pt idx="11468">
                  <c:v>6.247121388888889</c:v>
                </c:pt>
                <c:pt idx="11469">
                  <c:v>6.247683888888889</c:v>
                </c:pt>
                <c:pt idx="11470">
                  <c:v>6.2482469444444524</c:v>
                </c:pt>
                <c:pt idx="11471">
                  <c:v>6.2488102777777508</c:v>
                </c:pt>
                <c:pt idx="11472">
                  <c:v>6.2493733333333639</c:v>
                </c:pt>
                <c:pt idx="11473">
                  <c:v>6.249936388888889</c:v>
                </c:pt>
                <c:pt idx="11474">
                  <c:v>6.2504997222222416</c:v>
                </c:pt>
                <c:pt idx="11475">
                  <c:v>6.2510622222222425</c:v>
                </c:pt>
                <c:pt idx="11476">
                  <c:v>6.2516255555555551</c:v>
                </c:pt>
                <c:pt idx="11477">
                  <c:v>6.2521886111111105</c:v>
                </c:pt>
                <c:pt idx="11478">
                  <c:v>6.2527516666666658</c:v>
                </c:pt>
                <c:pt idx="11479">
                  <c:v>6.2533149999999855</c:v>
                </c:pt>
                <c:pt idx="11480">
                  <c:v>6.2538780555555551</c:v>
                </c:pt>
                <c:pt idx="11481">
                  <c:v>6.2544405555555445</c:v>
                </c:pt>
                <c:pt idx="11482">
                  <c:v>6.255003888888889</c:v>
                </c:pt>
                <c:pt idx="11483">
                  <c:v>6.2555669444444453</c:v>
                </c:pt>
                <c:pt idx="11484">
                  <c:v>6.2561300000000006</c:v>
                </c:pt>
                <c:pt idx="11485">
                  <c:v>6.2566933333333639</c:v>
                </c:pt>
                <c:pt idx="11486">
                  <c:v>6.2572558333333337</c:v>
                </c:pt>
                <c:pt idx="11487">
                  <c:v>6.2578188888888855</c:v>
                </c:pt>
                <c:pt idx="11488">
                  <c:v>6.2583822222222221</c:v>
                </c:pt>
                <c:pt idx="11489">
                  <c:v>6.2589452777777526</c:v>
                </c:pt>
                <c:pt idx="11490">
                  <c:v>6.2595083333333434</c:v>
                </c:pt>
                <c:pt idx="11491">
                  <c:v>6.2600716666666676</c:v>
                </c:pt>
                <c:pt idx="11492">
                  <c:v>6.2606341666666667</c:v>
                </c:pt>
                <c:pt idx="11493">
                  <c:v>6.2611975000000006</c:v>
                </c:pt>
                <c:pt idx="11494">
                  <c:v>6.261760555555556</c:v>
                </c:pt>
                <c:pt idx="11495">
                  <c:v>6.2623236111111114</c:v>
                </c:pt>
                <c:pt idx="11496">
                  <c:v>6.2628869444444355</c:v>
                </c:pt>
                <c:pt idx="11497">
                  <c:v>6.2634499999999997</c:v>
                </c:pt>
                <c:pt idx="11498">
                  <c:v>6.2640124999999856</c:v>
                </c:pt>
                <c:pt idx="11499">
                  <c:v>6.2645758333333275</c:v>
                </c:pt>
                <c:pt idx="11500">
                  <c:v>6.2651388888888855</c:v>
                </c:pt>
                <c:pt idx="11501">
                  <c:v>6.2657019444444435</c:v>
                </c:pt>
                <c:pt idx="11502">
                  <c:v>6.2662652777777765</c:v>
                </c:pt>
                <c:pt idx="11503">
                  <c:v>6.2668277777777766</c:v>
                </c:pt>
                <c:pt idx="11504">
                  <c:v>6.2673908333333328</c:v>
                </c:pt>
                <c:pt idx="11505">
                  <c:v>6.2679541666666356</c:v>
                </c:pt>
                <c:pt idx="11506">
                  <c:v>6.2685172222222016</c:v>
                </c:pt>
                <c:pt idx="11507">
                  <c:v>6.2690802777777508</c:v>
                </c:pt>
                <c:pt idx="11508">
                  <c:v>6.2696436111111424</c:v>
                </c:pt>
                <c:pt idx="11509">
                  <c:v>6.2702061111111425</c:v>
                </c:pt>
                <c:pt idx="11510">
                  <c:v>6.2707694444444799</c:v>
                </c:pt>
                <c:pt idx="11511">
                  <c:v>6.2713325000000024</c:v>
                </c:pt>
                <c:pt idx="11512">
                  <c:v>6.271895555555556</c:v>
                </c:pt>
                <c:pt idx="11513">
                  <c:v>6.2724588888888881</c:v>
                </c:pt>
                <c:pt idx="11514">
                  <c:v>6.2730219444444524</c:v>
                </c:pt>
                <c:pt idx="11515">
                  <c:v>6.2735844444444444</c:v>
                </c:pt>
                <c:pt idx="11516">
                  <c:v>6.2741477777777765</c:v>
                </c:pt>
                <c:pt idx="11517">
                  <c:v>6.2747108333333337</c:v>
                </c:pt>
                <c:pt idx="11518">
                  <c:v>6.2752738888889024</c:v>
                </c:pt>
                <c:pt idx="11519">
                  <c:v>6.2758372222222221</c:v>
                </c:pt>
                <c:pt idx="11520">
                  <c:v>6.2763997222222541</c:v>
                </c:pt>
                <c:pt idx="11521">
                  <c:v>6.2769627777777774</c:v>
                </c:pt>
                <c:pt idx="11522">
                  <c:v>6.2775261111111114</c:v>
                </c:pt>
                <c:pt idx="11523">
                  <c:v>6.2780891666666694</c:v>
                </c:pt>
                <c:pt idx="11524">
                  <c:v>6.2786522222222425</c:v>
                </c:pt>
                <c:pt idx="11525">
                  <c:v>6.279215555555556</c:v>
                </c:pt>
                <c:pt idx="11526">
                  <c:v>6.2797780555555773</c:v>
                </c:pt>
                <c:pt idx="11527">
                  <c:v>6.2803413888889024</c:v>
                </c:pt>
                <c:pt idx="11528">
                  <c:v>6.2809044444444444</c:v>
                </c:pt>
                <c:pt idx="11529">
                  <c:v>6.2814675000000024</c:v>
                </c:pt>
                <c:pt idx="11530">
                  <c:v>6.2820308333333337</c:v>
                </c:pt>
                <c:pt idx="11531">
                  <c:v>6.282593888888889</c:v>
                </c:pt>
                <c:pt idx="11532">
                  <c:v>6.2831563888888891</c:v>
                </c:pt>
                <c:pt idx="11533">
                  <c:v>6.2837197222222416</c:v>
                </c:pt>
                <c:pt idx="11534">
                  <c:v>6.2842827777777766</c:v>
                </c:pt>
                <c:pt idx="11535">
                  <c:v>6.2848458333333328</c:v>
                </c:pt>
                <c:pt idx="11536">
                  <c:v>6.2854091666666694</c:v>
                </c:pt>
                <c:pt idx="11537">
                  <c:v>6.2859716666666667</c:v>
                </c:pt>
                <c:pt idx="11538">
                  <c:v>6.286534722222223</c:v>
                </c:pt>
                <c:pt idx="11539">
                  <c:v>6.2870980555555551</c:v>
                </c:pt>
                <c:pt idx="11540">
                  <c:v>6.2876611111111425</c:v>
                </c:pt>
                <c:pt idx="11541">
                  <c:v>6.2882241666666694</c:v>
                </c:pt>
                <c:pt idx="11542">
                  <c:v>6.2887874999999998</c:v>
                </c:pt>
                <c:pt idx="11543">
                  <c:v>6.2893500000000024</c:v>
                </c:pt>
                <c:pt idx="11544">
                  <c:v>6.2899133333333515</c:v>
                </c:pt>
                <c:pt idx="11545">
                  <c:v>6.290476388888889</c:v>
                </c:pt>
                <c:pt idx="11546">
                  <c:v>6.2910394444444524</c:v>
                </c:pt>
                <c:pt idx="11547">
                  <c:v>6.2916027777777774</c:v>
                </c:pt>
                <c:pt idx="11548">
                  <c:v>6.2921658333333328</c:v>
                </c:pt>
                <c:pt idx="11549">
                  <c:v>6.2927283333333515</c:v>
                </c:pt>
                <c:pt idx="11550">
                  <c:v>6.2932916666666694</c:v>
                </c:pt>
                <c:pt idx="11551">
                  <c:v>6.293854722222223</c:v>
                </c:pt>
                <c:pt idx="11552">
                  <c:v>6.2944177777777526</c:v>
                </c:pt>
                <c:pt idx="11553">
                  <c:v>6.2949811111111105</c:v>
                </c:pt>
                <c:pt idx="11554">
                  <c:v>6.2955436111111114</c:v>
                </c:pt>
                <c:pt idx="11555">
                  <c:v>6.2961066666666667</c:v>
                </c:pt>
                <c:pt idx="11556">
                  <c:v>6.2966700000000024</c:v>
                </c:pt>
                <c:pt idx="11557">
                  <c:v>6.297233055555556</c:v>
                </c:pt>
                <c:pt idx="11558">
                  <c:v>6.2977961111111114</c:v>
                </c:pt>
                <c:pt idx="11559">
                  <c:v>6.2983594444444524</c:v>
                </c:pt>
                <c:pt idx="11560">
                  <c:v>6.2989219444444435</c:v>
                </c:pt>
                <c:pt idx="11561">
                  <c:v>6.2994849999999945</c:v>
                </c:pt>
                <c:pt idx="11562">
                  <c:v>6.3000483333333506</c:v>
                </c:pt>
                <c:pt idx="11563">
                  <c:v>6.3006113888888891</c:v>
                </c:pt>
                <c:pt idx="11564">
                  <c:v>6.3011747222222221</c:v>
                </c:pt>
                <c:pt idx="11565">
                  <c:v>6.3017377777777766</c:v>
                </c:pt>
                <c:pt idx="11566">
                  <c:v>6.3023002777777544</c:v>
                </c:pt>
                <c:pt idx="11567">
                  <c:v>6.3028636111111114</c:v>
                </c:pt>
                <c:pt idx="11568">
                  <c:v>6.3034266666666658</c:v>
                </c:pt>
                <c:pt idx="11569">
                  <c:v>6.3039897222222221</c:v>
                </c:pt>
                <c:pt idx="11570">
                  <c:v>6.3045530555555445</c:v>
                </c:pt>
                <c:pt idx="11571">
                  <c:v>6.3051161111111105</c:v>
                </c:pt>
                <c:pt idx="11572">
                  <c:v>6.3056786111111114</c:v>
                </c:pt>
                <c:pt idx="11573">
                  <c:v>6.3062419444444524</c:v>
                </c:pt>
                <c:pt idx="11574">
                  <c:v>6.3068050000000007</c:v>
                </c:pt>
                <c:pt idx="11575">
                  <c:v>6.307368055555556</c:v>
                </c:pt>
                <c:pt idx="11576">
                  <c:v>6.3079313888888855</c:v>
                </c:pt>
                <c:pt idx="11577">
                  <c:v>6.3084938888888891</c:v>
                </c:pt>
                <c:pt idx="11578">
                  <c:v>6.3090569444444444</c:v>
                </c:pt>
                <c:pt idx="11579">
                  <c:v>6.3096202777777775</c:v>
                </c:pt>
                <c:pt idx="11580">
                  <c:v>6.3101833333333337</c:v>
                </c:pt>
                <c:pt idx="11581">
                  <c:v>6.3107466666666667</c:v>
                </c:pt>
                <c:pt idx="11582">
                  <c:v>6.3113097222222425</c:v>
                </c:pt>
                <c:pt idx="11583">
                  <c:v>6.311872222222223</c:v>
                </c:pt>
                <c:pt idx="11584">
                  <c:v>6.3124355555555267</c:v>
                </c:pt>
                <c:pt idx="11585">
                  <c:v>6.3129986111111105</c:v>
                </c:pt>
                <c:pt idx="11586">
                  <c:v>6.3135616666666667</c:v>
                </c:pt>
                <c:pt idx="11587">
                  <c:v>6.3141249999999713</c:v>
                </c:pt>
                <c:pt idx="11588">
                  <c:v>6.3146880555555445</c:v>
                </c:pt>
                <c:pt idx="11589">
                  <c:v>6.3152505555555445</c:v>
                </c:pt>
                <c:pt idx="11590">
                  <c:v>6.3158138888888855</c:v>
                </c:pt>
                <c:pt idx="11591">
                  <c:v>6.3163769444444444</c:v>
                </c:pt>
                <c:pt idx="11592">
                  <c:v>6.3169399999999865</c:v>
                </c:pt>
                <c:pt idx="11593">
                  <c:v>6.3175033333333328</c:v>
                </c:pt>
                <c:pt idx="11594">
                  <c:v>6.3180658333333328</c:v>
                </c:pt>
                <c:pt idx="11595">
                  <c:v>6.3186288888888882</c:v>
                </c:pt>
                <c:pt idx="11596">
                  <c:v>6.3191922222222221</c:v>
                </c:pt>
                <c:pt idx="11597">
                  <c:v>6.3197552777777544</c:v>
                </c:pt>
                <c:pt idx="11598">
                  <c:v>6.3203183333333328</c:v>
                </c:pt>
                <c:pt idx="11599">
                  <c:v>6.3208816666666365</c:v>
                </c:pt>
                <c:pt idx="11600">
                  <c:v>6.3214441666666676</c:v>
                </c:pt>
                <c:pt idx="11601">
                  <c:v>6.3220074999999945</c:v>
                </c:pt>
                <c:pt idx="11602">
                  <c:v>6.3225705555555258</c:v>
                </c:pt>
                <c:pt idx="11603">
                  <c:v>6.3231336111111105</c:v>
                </c:pt>
                <c:pt idx="11604">
                  <c:v>6.3236969444444444</c:v>
                </c:pt>
                <c:pt idx="11605">
                  <c:v>6.3242599999999856</c:v>
                </c:pt>
                <c:pt idx="11606">
                  <c:v>6.3248224999999945</c:v>
                </c:pt>
                <c:pt idx="11607">
                  <c:v>6.3253858333333275</c:v>
                </c:pt>
                <c:pt idx="11608">
                  <c:v>6.3259488888888855</c:v>
                </c:pt>
                <c:pt idx="11609">
                  <c:v>6.3265119444444355</c:v>
                </c:pt>
                <c:pt idx="11610">
                  <c:v>6.3270752777777339</c:v>
                </c:pt>
                <c:pt idx="11611">
                  <c:v>6.3276377777777544</c:v>
                </c:pt>
                <c:pt idx="11612">
                  <c:v>6.3282008333333337</c:v>
                </c:pt>
                <c:pt idx="11613">
                  <c:v>6.3287641666666667</c:v>
                </c:pt>
                <c:pt idx="11614">
                  <c:v>6.329327222222223</c:v>
                </c:pt>
                <c:pt idx="11615">
                  <c:v>6.3298902777777544</c:v>
                </c:pt>
                <c:pt idx="11616">
                  <c:v>6.3304536111111123</c:v>
                </c:pt>
                <c:pt idx="11617">
                  <c:v>6.3310161111111114</c:v>
                </c:pt>
                <c:pt idx="11618">
                  <c:v>6.3315794444444524</c:v>
                </c:pt>
                <c:pt idx="11619">
                  <c:v>6.3321424999999998</c:v>
                </c:pt>
                <c:pt idx="11620">
                  <c:v>6.3327055555555445</c:v>
                </c:pt>
                <c:pt idx="11621">
                  <c:v>6.3332688888889024</c:v>
                </c:pt>
                <c:pt idx="11622">
                  <c:v>6.3338319444444444</c:v>
                </c:pt>
                <c:pt idx="11623">
                  <c:v>6.3343944444444444</c:v>
                </c:pt>
                <c:pt idx="11624">
                  <c:v>6.3349577777777544</c:v>
                </c:pt>
                <c:pt idx="11625">
                  <c:v>6.3355208333333328</c:v>
                </c:pt>
                <c:pt idx="11626">
                  <c:v>6.3360838888888882</c:v>
                </c:pt>
                <c:pt idx="11627">
                  <c:v>6.3366472222222416</c:v>
                </c:pt>
                <c:pt idx="11628">
                  <c:v>6.3372097222222425</c:v>
                </c:pt>
                <c:pt idx="11629">
                  <c:v>6.3377727777777775</c:v>
                </c:pt>
                <c:pt idx="11630">
                  <c:v>6.3383361111111114</c:v>
                </c:pt>
                <c:pt idx="11631">
                  <c:v>6.3388991666666694</c:v>
                </c:pt>
                <c:pt idx="11632">
                  <c:v>6.3394622222222408</c:v>
                </c:pt>
                <c:pt idx="11633">
                  <c:v>6.3400255555555445</c:v>
                </c:pt>
                <c:pt idx="11634">
                  <c:v>6.3405880555555445</c:v>
                </c:pt>
                <c:pt idx="11635">
                  <c:v>6.3411513888888891</c:v>
                </c:pt>
                <c:pt idx="11636">
                  <c:v>6.3417144444444444</c:v>
                </c:pt>
                <c:pt idx="11637">
                  <c:v>6.3422775000000007</c:v>
                </c:pt>
                <c:pt idx="11638">
                  <c:v>6.3428408333333328</c:v>
                </c:pt>
                <c:pt idx="11639">
                  <c:v>6.3434038888888891</c:v>
                </c:pt>
                <c:pt idx="11640">
                  <c:v>6.3439663888888891</c:v>
                </c:pt>
                <c:pt idx="11641">
                  <c:v>6.344529722222223</c:v>
                </c:pt>
                <c:pt idx="11642">
                  <c:v>6.3450927777777775</c:v>
                </c:pt>
                <c:pt idx="11643">
                  <c:v>6.3456558333333337</c:v>
                </c:pt>
                <c:pt idx="11644">
                  <c:v>6.3462191666666694</c:v>
                </c:pt>
                <c:pt idx="11645">
                  <c:v>6.3467816666666668</c:v>
                </c:pt>
                <c:pt idx="11646">
                  <c:v>6.3473447222222221</c:v>
                </c:pt>
                <c:pt idx="11647">
                  <c:v>6.3479080555555445</c:v>
                </c:pt>
                <c:pt idx="11648">
                  <c:v>6.3484711111111114</c:v>
                </c:pt>
                <c:pt idx="11649">
                  <c:v>6.3490341666666668</c:v>
                </c:pt>
                <c:pt idx="11650">
                  <c:v>6.3495974999999998</c:v>
                </c:pt>
                <c:pt idx="11651">
                  <c:v>6.3501599999999945</c:v>
                </c:pt>
                <c:pt idx="11652">
                  <c:v>6.3507233333333506</c:v>
                </c:pt>
                <c:pt idx="11653">
                  <c:v>6.3512863888888891</c:v>
                </c:pt>
                <c:pt idx="11654">
                  <c:v>6.3518494444444524</c:v>
                </c:pt>
                <c:pt idx="11655">
                  <c:v>6.3524127777777544</c:v>
                </c:pt>
                <c:pt idx="11656">
                  <c:v>6.3529758333333275</c:v>
                </c:pt>
                <c:pt idx="11657">
                  <c:v>6.3535383333333328</c:v>
                </c:pt>
                <c:pt idx="11658">
                  <c:v>6.3541016666666366</c:v>
                </c:pt>
                <c:pt idx="11659">
                  <c:v>6.3546647222222221</c:v>
                </c:pt>
                <c:pt idx="11660">
                  <c:v>6.3552277777777775</c:v>
                </c:pt>
                <c:pt idx="11661">
                  <c:v>6.3557911111111114</c:v>
                </c:pt>
                <c:pt idx="11662">
                  <c:v>6.3563536111111114</c:v>
                </c:pt>
                <c:pt idx="11663">
                  <c:v>6.3569166666666401</c:v>
                </c:pt>
                <c:pt idx="11664">
                  <c:v>6.3574799999999945</c:v>
                </c:pt>
                <c:pt idx="11665">
                  <c:v>6.3580430555555569</c:v>
                </c:pt>
                <c:pt idx="11666">
                  <c:v>6.3586061111111114</c:v>
                </c:pt>
                <c:pt idx="11667">
                  <c:v>6.3591694444444524</c:v>
                </c:pt>
                <c:pt idx="11668">
                  <c:v>6.3597319444444453</c:v>
                </c:pt>
                <c:pt idx="11669">
                  <c:v>6.3602952777777544</c:v>
                </c:pt>
                <c:pt idx="11670">
                  <c:v>6.3608583333333337</c:v>
                </c:pt>
                <c:pt idx="11671">
                  <c:v>6.3614213888888891</c:v>
                </c:pt>
                <c:pt idx="11672">
                  <c:v>6.3619847222222043</c:v>
                </c:pt>
                <c:pt idx="11673">
                  <c:v>6.3625477777777544</c:v>
                </c:pt>
                <c:pt idx="11674">
                  <c:v>6.363110277777734</c:v>
                </c:pt>
                <c:pt idx="11675">
                  <c:v>6.3636736111111114</c:v>
                </c:pt>
                <c:pt idx="11676">
                  <c:v>6.3642366666666366</c:v>
                </c:pt>
                <c:pt idx="11677">
                  <c:v>6.3647997222222221</c:v>
                </c:pt>
                <c:pt idx="11678">
                  <c:v>6.365363055555556</c:v>
                </c:pt>
                <c:pt idx="11679">
                  <c:v>6.3659255555555259</c:v>
                </c:pt>
                <c:pt idx="11680">
                  <c:v>6.3664886111111105</c:v>
                </c:pt>
                <c:pt idx="11681">
                  <c:v>6.3670519444444365</c:v>
                </c:pt>
                <c:pt idx="11682">
                  <c:v>6.367614999999974</c:v>
                </c:pt>
                <c:pt idx="11683">
                  <c:v>6.3681780555555445</c:v>
                </c:pt>
                <c:pt idx="11684">
                  <c:v>6.3687413888888891</c:v>
                </c:pt>
                <c:pt idx="11685">
                  <c:v>6.3693038888888882</c:v>
                </c:pt>
                <c:pt idx="11686">
                  <c:v>6.3698669444444453</c:v>
                </c:pt>
                <c:pt idx="11687">
                  <c:v>6.3704302777777544</c:v>
                </c:pt>
                <c:pt idx="11688">
                  <c:v>6.3709933333333515</c:v>
                </c:pt>
                <c:pt idx="11689">
                  <c:v>6.3715566666666668</c:v>
                </c:pt>
                <c:pt idx="11690">
                  <c:v>6.3721197222222221</c:v>
                </c:pt>
                <c:pt idx="11691">
                  <c:v>6.3726822222222221</c:v>
                </c:pt>
                <c:pt idx="11692">
                  <c:v>6.3732455555555552</c:v>
                </c:pt>
                <c:pt idx="11693">
                  <c:v>6.3738086111111114</c:v>
                </c:pt>
                <c:pt idx="11694">
                  <c:v>6.3743716666666668</c:v>
                </c:pt>
                <c:pt idx="11695">
                  <c:v>6.374934999999974</c:v>
                </c:pt>
                <c:pt idx="11696">
                  <c:v>6.375498055555556</c:v>
                </c:pt>
                <c:pt idx="11697">
                  <c:v>6.3760605555555561</c:v>
                </c:pt>
                <c:pt idx="11698">
                  <c:v>6.3766238888889024</c:v>
                </c:pt>
                <c:pt idx="11699">
                  <c:v>6.3771869444444365</c:v>
                </c:pt>
                <c:pt idx="11700">
                  <c:v>6.3777500000000007</c:v>
                </c:pt>
                <c:pt idx="11701">
                  <c:v>6.3783133333333506</c:v>
                </c:pt>
                <c:pt idx="11702">
                  <c:v>6.3788758333333337</c:v>
                </c:pt>
                <c:pt idx="11703">
                  <c:v>6.3794388888888891</c:v>
                </c:pt>
                <c:pt idx="11704">
                  <c:v>6.380002222222223</c:v>
                </c:pt>
                <c:pt idx="11705">
                  <c:v>6.3805652777777544</c:v>
                </c:pt>
                <c:pt idx="11706">
                  <c:v>6.3811286111111114</c:v>
                </c:pt>
                <c:pt idx="11707">
                  <c:v>6.3816916666666694</c:v>
                </c:pt>
                <c:pt idx="11708">
                  <c:v>6.3822541666666668</c:v>
                </c:pt>
                <c:pt idx="11709">
                  <c:v>6.3828174999999945</c:v>
                </c:pt>
                <c:pt idx="11710">
                  <c:v>6.3833805555555445</c:v>
                </c:pt>
                <c:pt idx="11711">
                  <c:v>6.3839436111111114</c:v>
                </c:pt>
                <c:pt idx="11712">
                  <c:v>6.3845069444444356</c:v>
                </c:pt>
                <c:pt idx="11713">
                  <c:v>6.3850700000000007</c:v>
                </c:pt>
                <c:pt idx="11714">
                  <c:v>6.3856324999999989</c:v>
                </c:pt>
                <c:pt idx="11715">
                  <c:v>6.3861958333333337</c:v>
                </c:pt>
                <c:pt idx="11716">
                  <c:v>6.3867588888888882</c:v>
                </c:pt>
                <c:pt idx="11717">
                  <c:v>6.3873219444444453</c:v>
                </c:pt>
                <c:pt idx="11718">
                  <c:v>6.387885277777734</c:v>
                </c:pt>
                <c:pt idx="11719">
                  <c:v>6.3884477777777775</c:v>
                </c:pt>
                <c:pt idx="11720">
                  <c:v>6.3890108333333329</c:v>
                </c:pt>
                <c:pt idx="11721">
                  <c:v>6.3895741666666668</c:v>
                </c:pt>
                <c:pt idx="11722">
                  <c:v>6.3901372222222035</c:v>
                </c:pt>
                <c:pt idx="11723">
                  <c:v>6.3907002777777544</c:v>
                </c:pt>
                <c:pt idx="11724">
                  <c:v>6.3912636111111425</c:v>
                </c:pt>
                <c:pt idx="11725">
                  <c:v>6.3918261111111114</c:v>
                </c:pt>
                <c:pt idx="11726">
                  <c:v>6.3923894444444436</c:v>
                </c:pt>
                <c:pt idx="11727">
                  <c:v>6.3929524999999945</c:v>
                </c:pt>
                <c:pt idx="11728">
                  <c:v>6.3935155555555268</c:v>
                </c:pt>
                <c:pt idx="11729">
                  <c:v>6.3940788888888855</c:v>
                </c:pt>
                <c:pt idx="11730">
                  <c:v>6.3946419444444436</c:v>
                </c:pt>
                <c:pt idx="11731">
                  <c:v>6.3952044444444454</c:v>
                </c:pt>
                <c:pt idx="11732">
                  <c:v>6.3957677777777775</c:v>
                </c:pt>
                <c:pt idx="11733">
                  <c:v>6.3963308333333337</c:v>
                </c:pt>
                <c:pt idx="11734">
                  <c:v>6.3968938888888891</c:v>
                </c:pt>
                <c:pt idx="11735">
                  <c:v>6.3974572222222053</c:v>
                </c:pt>
                <c:pt idx="11736">
                  <c:v>6.3980197222222221</c:v>
                </c:pt>
                <c:pt idx="11737">
                  <c:v>6.3985827777777562</c:v>
                </c:pt>
                <c:pt idx="11738">
                  <c:v>6.3991461111111114</c:v>
                </c:pt>
                <c:pt idx="11739">
                  <c:v>6.3997091666666694</c:v>
                </c:pt>
                <c:pt idx="11740">
                  <c:v>6.4002722222222417</c:v>
                </c:pt>
                <c:pt idx="11741">
                  <c:v>6.4008355555555445</c:v>
                </c:pt>
                <c:pt idx="11742">
                  <c:v>6.4013980555555765</c:v>
                </c:pt>
                <c:pt idx="11743">
                  <c:v>6.4019613888889024</c:v>
                </c:pt>
                <c:pt idx="11744">
                  <c:v>6.4025244444444454</c:v>
                </c:pt>
                <c:pt idx="11745">
                  <c:v>6.4030875000000007</c:v>
                </c:pt>
                <c:pt idx="11746">
                  <c:v>6.4036508333333515</c:v>
                </c:pt>
                <c:pt idx="11747">
                  <c:v>6.4042138888888882</c:v>
                </c:pt>
                <c:pt idx="11748">
                  <c:v>6.4047763888888882</c:v>
                </c:pt>
                <c:pt idx="11749">
                  <c:v>6.4053397222222417</c:v>
                </c:pt>
                <c:pt idx="11750">
                  <c:v>6.4059027777777775</c:v>
                </c:pt>
                <c:pt idx="11751">
                  <c:v>6.4064658333333506</c:v>
                </c:pt>
                <c:pt idx="11752">
                  <c:v>6.4070291666666694</c:v>
                </c:pt>
                <c:pt idx="11753">
                  <c:v>6.4075916666666677</c:v>
                </c:pt>
                <c:pt idx="11754">
                  <c:v>6.408154722222223</c:v>
                </c:pt>
                <c:pt idx="11755">
                  <c:v>6.4087180555555552</c:v>
                </c:pt>
                <c:pt idx="11756">
                  <c:v>6.4092811111111425</c:v>
                </c:pt>
                <c:pt idx="11757">
                  <c:v>6.4098441666666703</c:v>
                </c:pt>
                <c:pt idx="11758">
                  <c:v>6.4104074999999998</c:v>
                </c:pt>
                <c:pt idx="11759">
                  <c:v>6.4109699999999998</c:v>
                </c:pt>
                <c:pt idx="11760">
                  <c:v>6.4115333333333515</c:v>
                </c:pt>
                <c:pt idx="11761">
                  <c:v>6.4120963888888891</c:v>
                </c:pt>
                <c:pt idx="11762">
                  <c:v>6.4126594444444533</c:v>
                </c:pt>
                <c:pt idx="11763">
                  <c:v>6.4132227777777784</c:v>
                </c:pt>
                <c:pt idx="11764">
                  <c:v>6.4137858333333337</c:v>
                </c:pt>
                <c:pt idx="11765">
                  <c:v>6.4143483333333506</c:v>
                </c:pt>
                <c:pt idx="11766">
                  <c:v>6.4149116666666401</c:v>
                </c:pt>
                <c:pt idx="11767">
                  <c:v>6.4154747222222221</c:v>
                </c:pt>
                <c:pt idx="11768">
                  <c:v>6.4160377777777775</c:v>
                </c:pt>
                <c:pt idx="11769">
                  <c:v>6.4166011111111425</c:v>
                </c:pt>
                <c:pt idx="11770">
                  <c:v>6.4171636111111114</c:v>
                </c:pt>
                <c:pt idx="11771">
                  <c:v>6.4177266666666659</c:v>
                </c:pt>
                <c:pt idx="11772">
                  <c:v>6.4182900000000034</c:v>
                </c:pt>
                <c:pt idx="11773">
                  <c:v>6.4188530555555552</c:v>
                </c:pt>
                <c:pt idx="11774">
                  <c:v>6.4194161111111114</c:v>
                </c:pt>
                <c:pt idx="11775">
                  <c:v>6.4199794444444533</c:v>
                </c:pt>
                <c:pt idx="11776">
                  <c:v>6.4205419444444454</c:v>
                </c:pt>
                <c:pt idx="11777">
                  <c:v>6.4211052777777562</c:v>
                </c:pt>
                <c:pt idx="11778">
                  <c:v>6.4216683333333675</c:v>
                </c:pt>
                <c:pt idx="11779">
                  <c:v>6.4222313888888882</c:v>
                </c:pt>
                <c:pt idx="11780">
                  <c:v>6.422794722222223</c:v>
                </c:pt>
                <c:pt idx="11781">
                  <c:v>6.4233577777777775</c:v>
                </c:pt>
                <c:pt idx="11782">
                  <c:v>6.4239202777777562</c:v>
                </c:pt>
                <c:pt idx="11783">
                  <c:v>6.4244836111111105</c:v>
                </c:pt>
                <c:pt idx="11784">
                  <c:v>6.4250466666666668</c:v>
                </c:pt>
                <c:pt idx="11785">
                  <c:v>6.4256097222222417</c:v>
                </c:pt>
                <c:pt idx="11786">
                  <c:v>6.4261730555555561</c:v>
                </c:pt>
                <c:pt idx="11787">
                  <c:v>6.4267355555555445</c:v>
                </c:pt>
                <c:pt idx="11788">
                  <c:v>6.4272986111111114</c:v>
                </c:pt>
                <c:pt idx="11789">
                  <c:v>6.4278619444444454</c:v>
                </c:pt>
                <c:pt idx="11790">
                  <c:v>6.4284250000000007</c:v>
                </c:pt>
                <c:pt idx="11791">
                  <c:v>6.4289880555555445</c:v>
                </c:pt>
                <c:pt idx="11792">
                  <c:v>6.4295513888888882</c:v>
                </c:pt>
                <c:pt idx="11793">
                  <c:v>6.4301138888888891</c:v>
                </c:pt>
                <c:pt idx="11794">
                  <c:v>6.4306772222222417</c:v>
                </c:pt>
                <c:pt idx="11795">
                  <c:v>6.4312402777777784</c:v>
                </c:pt>
                <c:pt idx="11796">
                  <c:v>6.4318033333333675</c:v>
                </c:pt>
                <c:pt idx="11797">
                  <c:v>6.4323666666666703</c:v>
                </c:pt>
                <c:pt idx="11798">
                  <c:v>6.4329297222222417</c:v>
                </c:pt>
                <c:pt idx="11799">
                  <c:v>6.4334922222222417</c:v>
                </c:pt>
                <c:pt idx="11800">
                  <c:v>6.4340555555555445</c:v>
                </c:pt>
                <c:pt idx="11801">
                  <c:v>6.4346186111111114</c:v>
                </c:pt>
                <c:pt idx="11802">
                  <c:v>6.4351816666666668</c:v>
                </c:pt>
                <c:pt idx="11803">
                  <c:v>6.4357450000000034</c:v>
                </c:pt>
                <c:pt idx="11804">
                  <c:v>6.4363075000000034</c:v>
                </c:pt>
                <c:pt idx="11805">
                  <c:v>6.4368705555555552</c:v>
                </c:pt>
                <c:pt idx="11806">
                  <c:v>6.4374338888888882</c:v>
                </c:pt>
                <c:pt idx="11807">
                  <c:v>6.4379969444444454</c:v>
                </c:pt>
                <c:pt idx="11808">
                  <c:v>6.4385599999999998</c:v>
                </c:pt>
                <c:pt idx="11809">
                  <c:v>6.4391233333333675</c:v>
                </c:pt>
                <c:pt idx="11810">
                  <c:v>6.4396858333333507</c:v>
                </c:pt>
                <c:pt idx="11811">
                  <c:v>6.4402488888889033</c:v>
                </c:pt>
                <c:pt idx="11812">
                  <c:v>6.4408122222222222</c:v>
                </c:pt>
                <c:pt idx="11813">
                  <c:v>6.4413752777777775</c:v>
                </c:pt>
                <c:pt idx="11814">
                  <c:v>6.4419386111111114</c:v>
                </c:pt>
                <c:pt idx="11815">
                  <c:v>6.4425016666666668</c:v>
                </c:pt>
                <c:pt idx="11816">
                  <c:v>6.4430641666666704</c:v>
                </c:pt>
                <c:pt idx="11817">
                  <c:v>6.4436275000000034</c:v>
                </c:pt>
                <c:pt idx="11818">
                  <c:v>6.4441905555555445</c:v>
                </c:pt>
                <c:pt idx="11819">
                  <c:v>6.4447536111111123</c:v>
                </c:pt>
                <c:pt idx="11820">
                  <c:v>6.4453169444444454</c:v>
                </c:pt>
                <c:pt idx="11821">
                  <c:v>6.4458799999999998</c:v>
                </c:pt>
                <c:pt idx="11822">
                  <c:v>6.4464425000000034</c:v>
                </c:pt>
                <c:pt idx="11823">
                  <c:v>6.4470058333333338</c:v>
                </c:pt>
                <c:pt idx="11824">
                  <c:v>6.4475688888888891</c:v>
                </c:pt>
                <c:pt idx="11825">
                  <c:v>6.4481319444444454</c:v>
                </c:pt>
                <c:pt idx="11826">
                  <c:v>6.4486952777777775</c:v>
                </c:pt>
                <c:pt idx="11827">
                  <c:v>6.4492577777777784</c:v>
                </c:pt>
                <c:pt idx="11828">
                  <c:v>6.4498208333333507</c:v>
                </c:pt>
                <c:pt idx="11829">
                  <c:v>6.4503841666666677</c:v>
                </c:pt>
                <c:pt idx="11830">
                  <c:v>6.4509472222222222</c:v>
                </c:pt>
                <c:pt idx="11831">
                  <c:v>6.4515105555555445</c:v>
                </c:pt>
                <c:pt idx="11832">
                  <c:v>6.4520736111111114</c:v>
                </c:pt>
                <c:pt idx="11833">
                  <c:v>6.4526361111111123</c:v>
                </c:pt>
                <c:pt idx="11834">
                  <c:v>6.4531994444444534</c:v>
                </c:pt>
                <c:pt idx="11835">
                  <c:v>6.4537625000000034</c:v>
                </c:pt>
                <c:pt idx="11836">
                  <c:v>6.4543255555555445</c:v>
                </c:pt>
                <c:pt idx="11837">
                  <c:v>6.4548888888888865</c:v>
                </c:pt>
                <c:pt idx="11838">
                  <c:v>6.4554519444444454</c:v>
                </c:pt>
                <c:pt idx="11839">
                  <c:v>6.4560144444444436</c:v>
                </c:pt>
                <c:pt idx="11840">
                  <c:v>6.4565777777777775</c:v>
                </c:pt>
                <c:pt idx="11841">
                  <c:v>6.4571408333333329</c:v>
                </c:pt>
                <c:pt idx="11842">
                  <c:v>6.4577038888888891</c:v>
                </c:pt>
                <c:pt idx="11843">
                  <c:v>6.4582672222222417</c:v>
                </c:pt>
                <c:pt idx="11844">
                  <c:v>6.4588297222222435</c:v>
                </c:pt>
                <c:pt idx="11845">
                  <c:v>6.4593927777777784</c:v>
                </c:pt>
                <c:pt idx="11846">
                  <c:v>6.4599561111111123</c:v>
                </c:pt>
                <c:pt idx="11847">
                  <c:v>6.4605191666666659</c:v>
                </c:pt>
                <c:pt idx="11848">
                  <c:v>6.4610822222222222</c:v>
                </c:pt>
                <c:pt idx="11849">
                  <c:v>6.4616455555555552</c:v>
                </c:pt>
                <c:pt idx="11850">
                  <c:v>6.4622080555555561</c:v>
                </c:pt>
                <c:pt idx="11851">
                  <c:v>6.4627713888888891</c:v>
                </c:pt>
                <c:pt idx="11852">
                  <c:v>6.4633344444444454</c:v>
                </c:pt>
                <c:pt idx="11853">
                  <c:v>6.4638974999999999</c:v>
                </c:pt>
                <c:pt idx="11854">
                  <c:v>6.4644608333333329</c:v>
                </c:pt>
                <c:pt idx="11855">
                  <c:v>6.4650238888888882</c:v>
                </c:pt>
                <c:pt idx="11856">
                  <c:v>6.4655863888888865</c:v>
                </c:pt>
                <c:pt idx="11857">
                  <c:v>6.4661497222222426</c:v>
                </c:pt>
                <c:pt idx="11858">
                  <c:v>6.4667127777777775</c:v>
                </c:pt>
                <c:pt idx="11859">
                  <c:v>6.4672758333333338</c:v>
                </c:pt>
                <c:pt idx="11860">
                  <c:v>6.4678391666666677</c:v>
                </c:pt>
                <c:pt idx="11861">
                  <c:v>6.4684016666666668</c:v>
                </c:pt>
                <c:pt idx="11862">
                  <c:v>6.4689647222222222</c:v>
                </c:pt>
                <c:pt idx="11863">
                  <c:v>6.4695280555555552</c:v>
                </c:pt>
                <c:pt idx="11864">
                  <c:v>6.4700911111111461</c:v>
                </c:pt>
                <c:pt idx="11865">
                  <c:v>6.4706541666666704</c:v>
                </c:pt>
                <c:pt idx="11866">
                  <c:v>6.4712175000000034</c:v>
                </c:pt>
                <c:pt idx="11867">
                  <c:v>6.4717800000000034</c:v>
                </c:pt>
                <c:pt idx="11868">
                  <c:v>6.4723433333333675</c:v>
                </c:pt>
                <c:pt idx="11869">
                  <c:v>6.4729063888888891</c:v>
                </c:pt>
                <c:pt idx="11870">
                  <c:v>6.4734694444444818</c:v>
                </c:pt>
                <c:pt idx="11871">
                  <c:v>6.4740327777777775</c:v>
                </c:pt>
                <c:pt idx="11872">
                  <c:v>6.4745958333333329</c:v>
                </c:pt>
                <c:pt idx="11873">
                  <c:v>6.4751583333333524</c:v>
                </c:pt>
                <c:pt idx="11874">
                  <c:v>6.4757216666666704</c:v>
                </c:pt>
                <c:pt idx="11875">
                  <c:v>6.4762847222222426</c:v>
                </c:pt>
                <c:pt idx="11876">
                  <c:v>6.4768477777777784</c:v>
                </c:pt>
                <c:pt idx="11877">
                  <c:v>6.4774111111111123</c:v>
                </c:pt>
                <c:pt idx="11878">
                  <c:v>6.4779736111111124</c:v>
                </c:pt>
                <c:pt idx="11879">
                  <c:v>6.4785366666666668</c:v>
                </c:pt>
                <c:pt idx="11880">
                  <c:v>6.4791000000000034</c:v>
                </c:pt>
                <c:pt idx="11881">
                  <c:v>6.4796630555555925</c:v>
                </c:pt>
                <c:pt idx="11882">
                  <c:v>6.4802261111111461</c:v>
                </c:pt>
                <c:pt idx="11883">
                  <c:v>6.4807894444444534</c:v>
                </c:pt>
                <c:pt idx="11884">
                  <c:v>6.4813519444444534</c:v>
                </c:pt>
                <c:pt idx="11885">
                  <c:v>6.4819152777777562</c:v>
                </c:pt>
                <c:pt idx="11886">
                  <c:v>6.4824783333333516</c:v>
                </c:pt>
                <c:pt idx="11887">
                  <c:v>6.4830413888889034</c:v>
                </c:pt>
                <c:pt idx="11888">
                  <c:v>6.4836047222222417</c:v>
                </c:pt>
                <c:pt idx="11889">
                  <c:v>6.4841677777777775</c:v>
                </c:pt>
                <c:pt idx="11890">
                  <c:v>6.4847302777777562</c:v>
                </c:pt>
                <c:pt idx="11891">
                  <c:v>6.4852936111111461</c:v>
                </c:pt>
                <c:pt idx="11892">
                  <c:v>6.4858566666666668</c:v>
                </c:pt>
                <c:pt idx="11893">
                  <c:v>6.4864197222222426</c:v>
                </c:pt>
                <c:pt idx="11894">
                  <c:v>6.4869830555555552</c:v>
                </c:pt>
                <c:pt idx="11895">
                  <c:v>6.4875455555555455</c:v>
                </c:pt>
                <c:pt idx="11896">
                  <c:v>6.4881086111111124</c:v>
                </c:pt>
                <c:pt idx="11897">
                  <c:v>6.4886719444444534</c:v>
                </c:pt>
                <c:pt idx="11898">
                  <c:v>6.4892349999999999</c:v>
                </c:pt>
                <c:pt idx="11899">
                  <c:v>6.4897980555555783</c:v>
                </c:pt>
                <c:pt idx="11900">
                  <c:v>6.4903613888889033</c:v>
                </c:pt>
                <c:pt idx="11901">
                  <c:v>6.4909238888888892</c:v>
                </c:pt>
                <c:pt idx="11902">
                  <c:v>6.4914872222222222</c:v>
                </c:pt>
                <c:pt idx="11903">
                  <c:v>6.4920502777777562</c:v>
                </c:pt>
                <c:pt idx="11904">
                  <c:v>6.4926133333333516</c:v>
                </c:pt>
                <c:pt idx="11905">
                  <c:v>6.4931766666666668</c:v>
                </c:pt>
                <c:pt idx="11906">
                  <c:v>6.4937397222222426</c:v>
                </c:pt>
                <c:pt idx="11907">
                  <c:v>6.4943022222222231</c:v>
                </c:pt>
                <c:pt idx="11908">
                  <c:v>6.4948655555555455</c:v>
                </c:pt>
                <c:pt idx="11909">
                  <c:v>6.4954286111111124</c:v>
                </c:pt>
                <c:pt idx="11910">
                  <c:v>6.4959916666666659</c:v>
                </c:pt>
                <c:pt idx="11911">
                  <c:v>6.4965549999999945</c:v>
                </c:pt>
                <c:pt idx="11912">
                  <c:v>6.4971174999999945</c:v>
                </c:pt>
                <c:pt idx="11913">
                  <c:v>6.4976805555555455</c:v>
                </c:pt>
                <c:pt idx="11914">
                  <c:v>6.4982438888889034</c:v>
                </c:pt>
                <c:pt idx="11915">
                  <c:v>6.4988069444444454</c:v>
                </c:pt>
                <c:pt idx="11916">
                  <c:v>6.4993700000000034</c:v>
                </c:pt>
                <c:pt idx="11917">
                  <c:v>6.4999333333333507</c:v>
                </c:pt>
                <c:pt idx="11918">
                  <c:v>6.5004958333333338</c:v>
                </c:pt>
                <c:pt idx="11919">
                  <c:v>6.5010591666666704</c:v>
                </c:pt>
                <c:pt idx="11920">
                  <c:v>6.5016222222222426</c:v>
                </c:pt>
                <c:pt idx="11921">
                  <c:v>6.5021852777777367</c:v>
                </c:pt>
                <c:pt idx="11922">
                  <c:v>6.5027486111111124</c:v>
                </c:pt>
                <c:pt idx="11923">
                  <c:v>6.5033116666666668</c:v>
                </c:pt>
                <c:pt idx="11924">
                  <c:v>6.5038741666666668</c:v>
                </c:pt>
                <c:pt idx="11925">
                  <c:v>6.5044374999999945</c:v>
                </c:pt>
                <c:pt idx="11926">
                  <c:v>6.5050005555555455</c:v>
                </c:pt>
                <c:pt idx="11927">
                  <c:v>6.5055636111111124</c:v>
                </c:pt>
                <c:pt idx="11928">
                  <c:v>6.5061269444444454</c:v>
                </c:pt>
                <c:pt idx="11929">
                  <c:v>6.5066894444444534</c:v>
                </c:pt>
                <c:pt idx="11930">
                  <c:v>6.5072524999999999</c:v>
                </c:pt>
                <c:pt idx="11931">
                  <c:v>6.5078158333333285</c:v>
                </c:pt>
                <c:pt idx="11932">
                  <c:v>6.5083788888888892</c:v>
                </c:pt>
                <c:pt idx="11933">
                  <c:v>6.5089419444444436</c:v>
                </c:pt>
                <c:pt idx="11934">
                  <c:v>6.5095052777777562</c:v>
                </c:pt>
                <c:pt idx="11935">
                  <c:v>6.5100677777777767</c:v>
                </c:pt>
                <c:pt idx="11936">
                  <c:v>6.5106308333333338</c:v>
                </c:pt>
                <c:pt idx="11937">
                  <c:v>6.511194166666666</c:v>
                </c:pt>
                <c:pt idx="11938">
                  <c:v>6.5117572222222222</c:v>
                </c:pt>
                <c:pt idx="11939">
                  <c:v>6.5123205555555455</c:v>
                </c:pt>
                <c:pt idx="11940">
                  <c:v>6.5128836111111115</c:v>
                </c:pt>
                <c:pt idx="11941">
                  <c:v>6.5134461111111124</c:v>
                </c:pt>
                <c:pt idx="11942">
                  <c:v>6.5140094444444454</c:v>
                </c:pt>
                <c:pt idx="11943">
                  <c:v>6.5145724999999945</c:v>
                </c:pt>
                <c:pt idx="11944">
                  <c:v>6.5151355555555277</c:v>
                </c:pt>
                <c:pt idx="11945">
                  <c:v>6.5156988888888883</c:v>
                </c:pt>
                <c:pt idx="11946">
                  <c:v>6.5162619444444534</c:v>
                </c:pt>
                <c:pt idx="11947">
                  <c:v>6.5168244444444454</c:v>
                </c:pt>
                <c:pt idx="11948">
                  <c:v>6.5173877777777562</c:v>
                </c:pt>
                <c:pt idx="11949">
                  <c:v>6.5179508333333285</c:v>
                </c:pt>
                <c:pt idx="11950">
                  <c:v>6.5185138888888865</c:v>
                </c:pt>
                <c:pt idx="11951">
                  <c:v>6.5190772222222222</c:v>
                </c:pt>
                <c:pt idx="11952">
                  <c:v>6.5196397222222426</c:v>
                </c:pt>
                <c:pt idx="11953">
                  <c:v>6.5202027777777776</c:v>
                </c:pt>
                <c:pt idx="11954">
                  <c:v>6.5207661111111124</c:v>
                </c:pt>
                <c:pt idx="11955">
                  <c:v>6.5213291666666704</c:v>
                </c:pt>
                <c:pt idx="11956">
                  <c:v>6.5218924999999999</c:v>
                </c:pt>
                <c:pt idx="11957">
                  <c:v>6.5224555555555277</c:v>
                </c:pt>
                <c:pt idx="11958">
                  <c:v>6.5230180555555455</c:v>
                </c:pt>
                <c:pt idx="11959">
                  <c:v>6.5235813888888865</c:v>
                </c:pt>
                <c:pt idx="11960">
                  <c:v>6.5241444444444365</c:v>
                </c:pt>
                <c:pt idx="11961">
                  <c:v>6.5247074999999946</c:v>
                </c:pt>
                <c:pt idx="11962">
                  <c:v>6.5252708333333329</c:v>
                </c:pt>
                <c:pt idx="11963">
                  <c:v>6.5258338888888865</c:v>
                </c:pt>
                <c:pt idx="11964">
                  <c:v>6.5263963888888883</c:v>
                </c:pt>
                <c:pt idx="11965">
                  <c:v>6.5269597222222222</c:v>
                </c:pt>
                <c:pt idx="11966">
                  <c:v>6.5275227777777562</c:v>
                </c:pt>
                <c:pt idx="11967">
                  <c:v>6.5280858333333285</c:v>
                </c:pt>
                <c:pt idx="11968">
                  <c:v>6.5286491666666704</c:v>
                </c:pt>
                <c:pt idx="11969">
                  <c:v>6.5292116666666669</c:v>
                </c:pt>
                <c:pt idx="11970">
                  <c:v>6.5297747222222222</c:v>
                </c:pt>
                <c:pt idx="11971">
                  <c:v>6.5303380555555552</c:v>
                </c:pt>
                <c:pt idx="11972">
                  <c:v>6.5309011111111124</c:v>
                </c:pt>
                <c:pt idx="11973">
                  <c:v>6.5314641666666704</c:v>
                </c:pt>
                <c:pt idx="11974">
                  <c:v>6.5320274999999999</c:v>
                </c:pt>
                <c:pt idx="11975">
                  <c:v>6.5325900000000008</c:v>
                </c:pt>
                <c:pt idx="11976">
                  <c:v>6.5331533333333534</c:v>
                </c:pt>
                <c:pt idx="11977">
                  <c:v>6.5337163888888892</c:v>
                </c:pt>
                <c:pt idx="11978">
                  <c:v>6.5342794444444534</c:v>
                </c:pt>
                <c:pt idx="11979">
                  <c:v>6.5348427777777776</c:v>
                </c:pt>
                <c:pt idx="11980">
                  <c:v>6.5354058333333338</c:v>
                </c:pt>
                <c:pt idx="11981">
                  <c:v>6.5359683333333534</c:v>
                </c:pt>
                <c:pt idx="11982">
                  <c:v>6.5365316666666669</c:v>
                </c:pt>
                <c:pt idx="11983">
                  <c:v>6.5370947222222231</c:v>
                </c:pt>
                <c:pt idx="11984">
                  <c:v>6.5376577777777776</c:v>
                </c:pt>
                <c:pt idx="11985">
                  <c:v>6.538221111111147</c:v>
                </c:pt>
                <c:pt idx="11986">
                  <c:v>6.5387836111111124</c:v>
                </c:pt>
                <c:pt idx="11987">
                  <c:v>6.5393466666666704</c:v>
                </c:pt>
                <c:pt idx="11988">
                  <c:v>6.5399099999999999</c:v>
                </c:pt>
                <c:pt idx="11989">
                  <c:v>6.5404730555555561</c:v>
                </c:pt>
                <c:pt idx="11990">
                  <c:v>6.5410361111111124</c:v>
                </c:pt>
                <c:pt idx="11991">
                  <c:v>6.5415994444444534</c:v>
                </c:pt>
                <c:pt idx="11992">
                  <c:v>6.5421619444444437</c:v>
                </c:pt>
                <c:pt idx="11993">
                  <c:v>6.542725277777758</c:v>
                </c:pt>
                <c:pt idx="11994">
                  <c:v>6.5432883333333525</c:v>
                </c:pt>
                <c:pt idx="11995">
                  <c:v>6.5438513888888892</c:v>
                </c:pt>
                <c:pt idx="11996">
                  <c:v>6.5444147222222044</c:v>
                </c:pt>
                <c:pt idx="11997">
                  <c:v>6.5449777777777562</c:v>
                </c:pt>
                <c:pt idx="11998">
                  <c:v>6.545540277777758</c:v>
                </c:pt>
                <c:pt idx="11999">
                  <c:v>6.5461036111111124</c:v>
                </c:pt>
                <c:pt idx="12000">
                  <c:v>6.5466666666666704</c:v>
                </c:pt>
                <c:pt idx="12001">
                  <c:v>6.5472297222222418</c:v>
                </c:pt>
                <c:pt idx="12002">
                  <c:v>6.5477930555555552</c:v>
                </c:pt>
                <c:pt idx="12003">
                  <c:v>6.5483555555555455</c:v>
                </c:pt>
                <c:pt idx="12004">
                  <c:v>6.5489186111111115</c:v>
                </c:pt>
                <c:pt idx="12005">
                  <c:v>6.5494819444444454</c:v>
                </c:pt>
                <c:pt idx="12006">
                  <c:v>6.5500450000000008</c:v>
                </c:pt>
                <c:pt idx="12007">
                  <c:v>6.5506080555555553</c:v>
                </c:pt>
                <c:pt idx="12008">
                  <c:v>6.5511713888888883</c:v>
                </c:pt>
                <c:pt idx="12009">
                  <c:v>6.5517338888888883</c:v>
                </c:pt>
                <c:pt idx="12010">
                  <c:v>6.5522972222222222</c:v>
                </c:pt>
                <c:pt idx="12011">
                  <c:v>6.5528602777777563</c:v>
                </c:pt>
                <c:pt idx="12012">
                  <c:v>6.5534233333333534</c:v>
                </c:pt>
                <c:pt idx="12013">
                  <c:v>6.5539866666666402</c:v>
                </c:pt>
                <c:pt idx="12014">
                  <c:v>6.5545497222222231</c:v>
                </c:pt>
                <c:pt idx="12015">
                  <c:v>6.5551122222222205</c:v>
                </c:pt>
                <c:pt idx="12016">
                  <c:v>6.5556755555555455</c:v>
                </c:pt>
                <c:pt idx="12017">
                  <c:v>6.5562386111111124</c:v>
                </c:pt>
                <c:pt idx="12018">
                  <c:v>6.5568016666666669</c:v>
                </c:pt>
                <c:pt idx="12019">
                  <c:v>6.5573649999999946</c:v>
                </c:pt>
                <c:pt idx="12020">
                  <c:v>6.5579274999999955</c:v>
                </c:pt>
                <c:pt idx="12021">
                  <c:v>6.5584905555555455</c:v>
                </c:pt>
                <c:pt idx="12022">
                  <c:v>6.5590538888888892</c:v>
                </c:pt>
                <c:pt idx="12023">
                  <c:v>6.5596169444444454</c:v>
                </c:pt>
                <c:pt idx="12024">
                  <c:v>6.5601799999999955</c:v>
                </c:pt>
                <c:pt idx="12025">
                  <c:v>6.5607433333333525</c:v>
                </c:pt>
                <c:pt idx="12026">
                  <c:v>6.5613058333333329</c:v>
                </c:pt>
                <c:pt idx="12027">
                  <c:v>6.5618691666666704</c:v>
                </c:pt>
                <c:pt idx="12028">
                  <c:v>6.5624322222222045</c:v>
                </c:pt>
                <c:pt idx="12029">
                  <c:v>6.5629952777777367</c:v>
                </c:pt>
                <c:pt idx="12030">
                  <c:v>6.5635586111111115</c:v>
                </c:pt>
                <c:pt idx="12031">
                  <c:v>6.5641216666666402</c:v>
                </c:pt>
                <c:pt idx="12032">
                  <c:v>6.564684166666642</c:v>
                </c:pt>
                <c:pt idx="12033">
                  <c:v>6.5652474999999999</c:v>
                </c:pt>
                <c:pt idx="12034">
                  <c:v>6.5658105555555277</c:v>
                </c:pt>
                <c:pt idx="12035">
                  <c:v>6.5663736111111124</c:v>
                </c:pt>
                <c:pt idx="12036">
                  <c:v>6.5669369444444445</c:v>
                </c:pt>
                <c:pt idx="12037">
                  <c:v>6.5674994444444454</c:v>
                </c:pt>
                <c:pt idx="12038">
                  <c:v>6.5680625000000008</c:v>
                </c:pt>
                <c:pt idx="12039">
                  <c:v>6.5686258333333338</c:v>
                </c:pt>
                <c:pt idx="12040">
                  <c:v>6.5691888888888865</c:v>
                </c:pt>
                <c:pt idx="12041">
                  <c:v>6.5697519444444454</c:v>
                </c:pt>
                <c:pt idx="12042">
                  <c:v>6.5703152777777563</c:v>
                </c:pt>
                <c:pt idx="12043">
                  <c:v>6.5708777777777776</c:v>
                </c:pt>
                <c:pt idx="12044">
                  <c:v>6.5714411111111453</c:v>
                </c:pt>
                <c:pt idx="12045">
                  <c:v>6.5720041666666669</c:v>
                </c:pt>
                <c:pt idx="12046">
                  <c:v>6.5725672222222222</c:v>
                </c:pt>
                <c:pt idx="12047">
                  <c:v>6.5731305555555455</c:v>
                </c:pt>
                <c:pt idx="12048">
                  <c:v>6.5736936111111453</c:v>
                </c:pt>
                <c:pt idx="12049">
                  <c:v>6.5742561111111124</c:v>
                </c:pt>
                <c:pt idx="12050">
                  <c:v>6.5748194444444437</c:v>
                </c:pt>
                <c:pt idx="12051">
                  <c:v>6.5753824999999999</c:v>
                </c:pt>
                <c:pt idx="12052">
                  <c:v>6.5759455555555455</c:v>
                </c:pt>
                <c:pt idx="12053">
                  <c:v>6.5765088888888892</c:v>
                </c:pt>
                <c:pt idx="12054">
                  <c:v>6.5770713888888883</c:v>
                </c:pt>
                <c:pt idx="12055">
                  <c:v>6.5776344444444454</c:v>
                </c:pt>
                <c:pt idx="12056">
                  <c:v>6.5781977777777776</c:v>
                </c:pt>
                <c:pt idx="12057">
                  <c:v>6.5787608333333525</c:v>
                </c:pt>
                <c:pt idx="12058">
                  <c:v>6.5793238888889034</c:v>
                </c:pt>
                <c:pt idx="12059">
                  <c:v>6.5798872222222222</c:v>
                </c:pt>
                <c:pt idx="12060">
                  <c:v>6.5804497222222436</c:v>
                </c:pt>
                <c:pt idx="12061">
                  <c:v>6.5810127777777785</c:v>
                </c:pt>
                <c:pt idx="12062">
                  <c:v>6.5815761111111124</c:v>
                </c:pt>
                <c:pt idx="12063">
                  <c:v>6.5821391666666669</c:v>
                </c:pt>
                <c:pt idx="12064">
                  <c:v>6.5827024999999999</c:v>
                </c:pt>
                <c:pt idx="12065">
                  <c:v>6.5832655555555553</c:v>
                </c:pt>
                <c:pt idx="12066">
                  <c:v>6.5838280555555553</c:v>
                </c:pt>
                <c:pt idx="12067">
                  <c:v>6.5843913888888892</c:v>
                </c:pt>
                <c:pt idx="12068">
                  <c:v>6.5849544444444446</c:v>
                </c:pt>
                <c:pt idx="12069">
                  <c:v>6.5855174999999955</c:v>
                </c:pt>
                <c:pt idx="12070">
                  <c:v>6.5860808333333329</c:v>
                </c:pt>
                <c:pt idx="12071">
                  <c:v>6.5866438888889034</c:v>
                </c:pt>
                <c:pt idx="12072">
                  <c:v>6.5872063888888892</c:v>
                </c:pt>
                <c:pt idx="12073">
                  <c:v>6.5877697222222436</c:v>
                </c:pt>
                <c:pt idx="12074">
                  <c:v>6.5883327777777776</c:v>
                </c:pt>
                <c:pt idx="12075">
                  <c:v>6.5888958333333338</c:v>
                </c:pt>
                <c:pt idx="12076">
                  <c:v>6.5894591666666704</c:v>
                </c:pt>
                <c:pt idx="12077">
                  <c:v>6.5900216666666669</c:v>
                </c:pt>
                <c:pt idx="12078">
                  <c:v>6.5905847222222205</c:v>
                </c:pt>
                <c:pt idx="12079">
                  <c:v>6.5911480555555562</c:v>
                </c:pt>
                <c:pt idx="12080">
                  <c:v>6.5917111111111124</c:v>
                </c:pt>
                <c:pt idx="12081">
                  <c:v>6.5922744444444454</c:v>
                </c:pt>
                <c:pt idx="12082">
                  <c:v>6.5928374999999955</c:v>
                </c:pt>
                <c:pt idx="12083">
                  <c:v>6.5933999999999999</c:v>
                </c:pt>
                <c:pt idx="12084">
                  <c:v>6.5939633333333525</c:v>
                </c:pt>
                <c:pt idx="12085">
                  <c:v>6.5945263888888865</c:v>
                </c:pt>
                <c:pt idx="12086">
                  <c:v>6.5950894444444454</c:v>
                </c:pt>
                <c:pt idx="12087">
                  <c:v>6.5956527777777776</c:v>
                </c:pt>
                <c:pt idx="12088">
                  <c:v>6.5962158333333338</c:v>
                </c:pt>
                <c:pt idx="12089">
                  <c:v>6.5967783333333516</c:v>
                </c:pt>
                <c:pt idx="12090">
                  <c:v>6.5973416666666669</c:v>
                </c:pt>
                <c:pt idx="12091">
                  <c:v>6.5979047222222205</c:v>
                </c:pt>
                <c:pt idx="12092">
                  <c:v>6.5984677777777776</c:v>
                </c:pt>
                <c:pt idx="12093">
                  <c:v>6.5990311111111124</c:v>
                </c:pt>
                <c:pt idx="12094">
                  <c:v>6.5995936111111124</c:v>
                </c:pt>
                <c:pt idx="12095">
                  <c:v>6.600156666666642</c:v>
                </c:pt>
                <c:pt idx="12096">
                  <c:v>6.6007200000000008</c:v>
                </c:pt>
                <c:pt idx="12097">
                  <c:v>6.6012830555555553</c:v>
                </c:pt>
                <c:pt idx="12098">
                  <c:v>6.6018461111111124</c:v>
                </c:pt>
                <c:pt idx="12099">
                  <c:v>6.6024094444444437</c:v>
                </c:pt>
                <c:pt idx="12100">
                  <c:v>6.6029719444444446</c:v>
                </c:pt>
                <c:pt idx="12101">
                  <c:v>6.6035352777777367</c:v>
                </c:pt>
                <c:pt idx="12102">
                  <c:v>6.6040983333333338</c:v>
                </c:pt>
                <c:pt idx="12103">
                  <c:v>6.6046613888888892</c:v>
                </c:pt>
                <c:pt idx="12104">
                  <c:v>6.6052247222222231</c:v>
                </c:pt>
                <c:pt idx="12105">
                  <c:v>6.6057877777777563</c:v>
                </c:pt>
                <c:pt idx="12106">
                  <c:v>6.6063502777777563</c:v>
                </c:pt>
                <c:pt idx="12107">
                  <c:v>6.6069136111111106</c:v>
                </c:pt>
                <c:pt idx="12108">
                  <c:v>6.607476666666642</c:v>
                </c:pt>
                <c:pt idx="12109">
                  <c:v>6.6080397222222222</c:v>
                </c:pt>
                <c:pt idx="12110">
                  <c:v>6.6086030555555562</c:v>
                </c:pt>
                <c:pt idx="12111">
                  <c:v>6.6091655555555455</c:v>
                </c:pt>
                <c:pt idx="12112">
                  <c:v>6.6097286111111124</c:v>
                </c:pt>
                <c:pt idx="12113">
                  <c:v>6.6102919444444463</c:v>
                </c:pt>
                <c:pt idx="12114">
                  <c:v>6.6108549999999742</c:v>
                </c:pt>
                <c:pt idx="12115">
                  <c:v>6.6114180555555455</c:v>
                </c:pt>
                <c:pt idx="12116">
                  <c:v>6.6119813888888865</c:v>
                </c:pt>
                <c:pt idx="12117">
                  <c:v>6.6125438888888866</c:v>
                </c:pt>
                <c:pt idx="12118">
                  <c:v>6.6131072222222205</c:v>
                </c:pt>
                <c:pt idx="12119">
                  <c:v>6.6136702777777563</c:v>
                </c:pt>
                <c:pt idx="12120">
                  <c:v>6.6142333333333339</c:v>
                </c:pt>
                <c:pt idx="12121">
                  <c:v>6.6147966666666402</c:v>
                </c:pt>
                <c:pt idx="12122">
                  <c:v>6.6153597222222214</c:v>
                </c:pt>
                <c:pt idx="12123">
                  <c:v>6.6159222222222205</c:v>
                </c:pt>
                <c:pt idx="12124">
                  <c:v>6.6164855555555278</c:v>
                </c:pt>
                <c:pt idx="12125">
                  <c:v>6.6170486111111106</c:v>
                </c:pt>
                <c:pt idx="12126">
                  <c:v>6.6176116666666402</c:v>
                </c:pt>
                <c:pt idx="12127">
                  <c:v>6.6181749999999742</c:v>
                </c:pt>
                <c:pt idx="12128">
                  <c:v>6.6187374999999955</c:v>
                </c:pt>
                <c:pt idx="12129">
                  <c:v>6.6193005555555455</c:v>
                </c:pt>
                <c:pt idx="12130">
                  <c:v>6.6198638888888892</c:v>
                </c:pt>
                <c:pt idx="12131">
                  <c:v>6.6204269444444446</c:v>
                </c:pt>
                <c:pt idx="12132">
                  <c:v>6.6209899999999742</c:v>
                </c:pt>
                <c:pt idx="12133">
                  <c:v>6.6215533333333338</c:v>
                </c:pt>
                <c:pt idx="12134">
                  <c:v>6.6221158333333037</c:v>
                </c:pt>
                <c:pt idx="12135">
                  <c:v>6.6226791666666669</c:v>
                </c:pt>
                <c:pt idx="12136">
                  <c:v>6.6232422222222223</c:v>
                </c:pt>
                <c:pt idx="12137">
                  <c:v>6.6238052777777368</c:v>
                </c:pt>
                <c:pt idx="12138">
                  <c:v>6.6243686111111115</c:v>
                </c:pt>
                <c:pt idx="12139">
                  <c:v>6.6249316666666251</c:v>
                </c:pt>
                <c:pt idx="12140">
                  <c:v>6.6254941666666403</c:v>
                </c:pt>
                <c:pt idx="12141">
                  <c:v>6.6260574999999955</c:v>
                </c:pt>
                <c:pt idx="12142">
                  <c:v>6.6266205555555455</c:v>
                </c:pt>
                <c:pt idx="12143">
                  <c:v>6.627183611111092</c:v>
                </c:pt>
                <c:pt idx="12144">
                  <c:v>6.6277469444444446</c:v>
                </c:pt>
                <c:pt idx="12145">
                  <c:v>6.6283094444444464</c:v>
                </c:pt>
                <c:pt idx="12146">
                  <c:v>6.6288724999999955</c:v>
                </c:pt>
                <c:pt idx="12147">
                  <c:v>6.6294358333333285</c:v>
                </c:pt>
                <c:pt idx="12148">
                  <c:v>6.6299988888888866</c:v>
                </c:pt>
                <c:pt idx="12149">
                  <c:v>6.6305619444444464</c:v>
                </c:pt>
                <c:pt idx="12150">
                  <c:v>6.6311252777777563</c:v>
                </c:pt>
                <c:pt idx="12151">
                  <c:v>6.6316877777777785</c:v>
                </c:pt>
                <c:pt idx="12152">
                  <c:v>6.6322511111111124</c:v>
                </c:pt>
                <c:pt idx="12153">
                  <c:v>6.632814166666642</c:v>
                </c:pt>
                <c:pt idx="12154">
                  <c:v>6.6333772222222214</c:v>
                </c:pt>
                <c:pt idx="12155">
                  <c:v>6.6339405555555455</c:v>
                </c:pt>
                <c:pt idx="12156">
                  <c:v>6.6345036111111106</c:v>
                </c:pt>
                <c:pt idx="12157">
                  <c:v>6.6350661111111124</c:v>
                </c:pt>
                <c:pt idx="12158">
                  <c:v>6.6356294444444632</c:v>
                </c:pt>
                <c:pt idx="12159">
                  <c:v>6.6361925000000008</c:v>
                </c:pt>
                <c:pt idx="12160">
                  <c:v>6.6367555555555455</c:v>
                </c:pt>
                <c:pt idx="12161">
                  <c:v>6.6373188888888865</c:v>
                </c:pt>
                <c:pt idx="12162">
                  <c:v>6.6378813888888875</c:v>
                </c:pt>
                <c:pt idx="12163">
                  <c:v>6.6384444444444464</c:v>
                </c:pt>
                <c:pt idx="12164">
                  <c:v>6.6390077777777776</c:v>
                </c:pt>
                <c:pt idx="12165">
                  <c:v>6.6395708333333339</c:v>
                </c:pt>
                <c:pt idx="12166">
                  <c:v>6.6401338888888866</c:v>
                </c:pt>
                <c:pt idx="12167">
                  <c:v>6.6406972222222223</c:v>
                </c:pt>
                <c:pt idx="12168">
                  <c:v>6.6412597222222436</c:v>
                </c:pt>
                <c:pt idx="12169">
                  <c:v>6.6418230555555553</c:v>
                </c:pt>
                <c:pt idx="12170">
                  <c:v>6.6423861111111115</c:v>
                </c:pt>
                <c:pt idx="12171">
                  <c:v>6.642949166666666</c:v>
                </c:pt>
                <c:pt idx="12172">
                  <c:v>6.6435124999999955</c:v>
                </c:pt>
                <c:pt idx="12173">
                  <c:v>6.6440755555555278</c:v>
                </c:pt>
                <c:pt idx="12174">
                  <c:v>6.6446380555555455</c:v>
                </c:pt>
                <c:pt idx="12175">
                  <c:v>6.6452013888888883</c:v>
                </c:pt>
                <c:pt idx="12176">
                  <c:v>6.6457644444444464</c:v>
                </c:pt>
                <c:pt idx="12177">
                  <c:v>6.6463274999999999</c:v>
                </c:pt>
                <c:pt idx="12178">
                  <c:v>6.6468908333333339</c:v>
                </c:pt>
                <c:pt idx="12179">
                  <c:v>6.647453333333333</c:v>
                </c:pt>
                <c:pt idx="12180">
                  <c:v>6.6480163888888875</c:v>
                </c:pt>
                <c:pt idx="12181">
                  <c:v>6.6485797222222214</c:v>
                </c:pt>
                <c:pt idx="12182">
                  <c:v>6.6491427777777776</c:v>
                </c:pt>
                <c:pt idx="12183">
                  <c:v>6.649705833333333</c:v>
                </c:pt>
                <c:pt idx="12184">
                  <c:v>6.6502691666666713</c:v>
                </c:pt>
                <c:pt idx="12185">
                  <c:v>6.6508316666666421</c:v>
                </c:pt>
                <c:pt idx="12186">
                  <c:v>6.6513947222222232</c:v>
                </c:pt>
                <c:pt idx="12187">
                  <c:v>6.6519580555555455</c:v>
                </c:pt>
                <c:pt idx="12188">
                  <c:v>6.6525211111111116</c:v>
                </c:pt>
                <c:pt idx="12189">
                  <c:v>6.6530844444444375</c:v>
                </c:pt>
                <c:pt idx="12190">
                  <c:v>6.6536474999999999</c:v>
                </c:pt>
                <c:pt idx="12191">
                  <c:v>6.6542099999999955</c:v>
                </c:pt>
                <c:pt idx="12192">
                  <c:v>6.6547733333333339</c:v>
                </c:pt>
                <c:pt idx="12193">
                  <c:v>6.6553363888888875</c:v>
                </c:pt>
                <c:pt idx="12194">
                  <c:v>6.6558994444444464</c:v>
                </c:pt>
                <c:pt idx="12195">
                  <c:v>6.6564627777777785</c:v>
                </c:pt>
                <c:pt idx="12196">
                  <c:v>6.6570258333333285</c:v>
                </c:pt>
                <c:pt idx="12197">
                  <c:v>6.6575883333333286</c:v>
                </c:pt>
                <c:pt idx="12198">
                  <c:v>6.658151666666642</c:v>
                </c:pt>
                <c:pt idx="12199">
                  <c:v>6.6587147222222205</c:v>
                </c:pt>
                <c:pt idx="12200">
                  <c:v>6.6592777777777785</c:v>
                </c:pt>
                <c:pt idx="12201">
                  <c:v>6.6598411111111124</c:v>
                </c:pt>
                <c:pt idx="12202">
                  <c:v>6.6604036111111116</c:v>
                </c:pt>
                <c:pt idx="12203">
                  <c:v>6.6609666666666403</c:v>
                </c:pt>
                <c:pt idx="12204">
                  <c:v>6.6615299999999955</c:v>
                </c:pt>
                <c:pt idx="12205">
                  <c:v>6.6620930555555455</c:v>
                </c:pt>
                <c:pt idx="12206">
                  <c:v>6.6626563888888866</c:v>
                </c:pt>
                <c:pt idx="12207">
                  <c:v>6.6632194444444464</c:v>
                </c:pt>
                <c:pt idx="12208">
                  <c:v>6.6637819444444446</c:v>
                </c:pt>
                <c:pt idx="12209">
                  <c:v>6.6643452777777368</c:v>
                </c:pt>
                <c:pt idx="12210">
                  <c:v>6.6649083333333285</c:v>
                </c:pt>
                <c:pt idx="12211">
                  <c:v>6.6654713888888875</c:v>
                </c:pt>
                <c:pt idx="12212">
                  <c:v>6.6660347222222205</c:v>
                </c:pt>
                <c:pt idx="12213">
                  <c:v>6.6665977777777563</c:v>
                </c:pt>
                <c:pt idx="12214">
                  <c:v>6.6671602777777368</c:v>
                </c:pt>
                <c:pt idx="12215">
                  <c:v>6.6677236111111107</c:v>
                </c:pt>
                <c:pt idx="12216">
                  <c:v>6.6682866666666403</c:v>
                </c:pt>
                <c:pt idx="12217">
                  <c:v>6.6688497222222223</c:v>
                </c:pt>
                <c:pt idx="12218">
                  <c:v>6.6694130555555455</c:v>
                </c:pt>
                <c:pt idx="12219">
                  <c:v>6.6699755555555287</c:v>
                </c:pt>
                <c:pt idx="12220">
                  <c:v>6.6705386111111107</c:v>
                </c:pt>
                <c:pt idx="12221">
                  <c:v>6.6711019444444464</c:v>
                </c:pt>
                <c:pt idx="12222">
                  <c:v>6.6716650000000124</c:v>
                </c:pt>
                <c:pt idx="12223">
                  <c:v>6.6722280555555562</c:v>
                </c:pt>
                <c:pt idx="12224">
                  <c:v>6.6727913888888883</c:v>
                </c:pt>
                <c:pt idx="12225">
                  <c:v>6.6733538888888893</c:v>
                </c:pt>
                <c:pt idx="12226">
                  <c:v>6.6739172222222205</c:v>
                </c:pt>
                <c:pt idx="12227">
                  <c:v>6.6744802777777368</c:v>
                </c:pt>
                <c:pt idx="12228">
                  <c:v>6.6750433333333525</c:v>
                </c:pt>
                <c:pt idx="12229">
                  <c:v>6.6756066666666669</c:v>
                </c:pt>
                <c:pt idx="12230">
                  <c:v>6.6761697222222436</c:v>
                </c:pt>
                <c:pt idx="12231">
                  <c:v>6.6767322222222223</c:v>
                </c:pt>
                <c:pt idx="12232">
                  <c:v>6.6772955555555455</c:v>
                </c:pt>
                <c:pt idx="12233">
                  <c:v>6.6778586111111116</c:v>
                </c:pt>
                <c:pt idx="12234">
                  <c:v>6.6784216666666669</c:v>
                </c:pt>
                <c:pt idx="12235">
                  <c:v>6.678984999999976</c:v>
                </c:pt>
                <c:pt idx="12236">
                  <c:v>6.6795475</c:v>
                </c:pt>
                <c:pt idx="12237">
                  <c:v>6.6801105555555287</c:v>
                </c:pt>
                <c:pt idx="12238">
                  <c:v>6.6806738888888884</c:v>
                </c:pt>
                <c:pt idx="12239">
                  <c:v>6.6812369444444464</c:v>
                </c:pt>
                <c:pt idx="12240">
                  <c:v>6.6818</c:v>
                </c:pt>
                <c:pt idx="12241">
                  <c:v>6.6823633333333534</c:v>
                </c:pt>
                <c:pt idx="12242">
                  <c:v>6.6829258333333295</c:v>
                </c:pt>
                <c:pt idx="12243">
                  <c:v>6.6834891666666669</c:v>
                </c:pt>
                <c:pt idx="12244">
                  <c:v>6.6840522222222205</c:v>
                </c:pt>
                <c:pt idx="12245">
                  <c:v>6.6846152777777368</c:v>
                </c:pt>
                <c:pt idx="12246">
                  <c:v>6.6851786111111107</c:v>
                </c:pt>
                <c:pt idx="12247">
                  <c:v>6.685741666666666</c:v>
                </c:pt>
                <c:pt idx="12248">
                  <c:v>6.6863041666666669</c:v>
                </c:pt>
                <c:pt idx="12249">
                  <c:v>6.6868675000000009</c:v>
                </c:pt>
                <c:pt idx="12250">
                  <c:v>6.6874305555555287</c:v>
                </c:pt>
                <c:pt idx="12251">
                  <c:v>6.6879936111111107</c:v>
                </c:pt>
                <c:pt idx="12252">
                  <c:v>6.6885569444444446</c:v>
                </c:pt>
                <c:pt idx="12253">
                  <c:v>6.6891194444444464</c:v>
                </c:pt>
                <c:pt idx="12254">
                  <c:v>6.6896825</c:v>
                </c:pt>
                <c:pt idx="12255">
                  <c:v>6.690245833333333</c:v>
                </c:pt>
                <c:pt idx="12256">
                  <c:v>6.6908088888888875</c:v>
                </c:pt>
                <c:pt idx="12257">
                  <c:v>6.6913719444444464</c:v>
                </c:pt>
                <c:pt idx="12258">
                  <c:v>6.6919352777777368</c:v>
                </c:pt>
                <c:pt idx="12259">
                  <c:v>6.6924977777777563</c:v>
                </c:pt>
                <c:pt idx="12260">
                  <c:v>6.6930611111111133</c:v>
                </c:pt>
                <c:pt idx="12261">
                  <c:v>6.693624166666666</c:v>
                </c:pt>
                <c:pt idx="12262">
                  <c:v>6.6941872222221921</c:v>
                </c:pt>
                <c:pt idx="12263">
                  <c:v>6.6947505555555278</c:v>
                </c:pt>
                <c:pt idx="12264">
                  <c:v>6.6953136111111116</c:v>
                </c:pt>
                <c:pt idx="12265">
                  <c:v>6.6958761111111107</c:v>
                </c:pt>
                <c:pt idx="12266">
                  <c:v>6.6964394444444464</c:v>
                </c:pt>
                <c:pt idx="12267">
                  <c:v>6.6970024999999955</c:v>
                </c:pt>
                <c:pt idx="12268">
                  <c:v>6.6975655555555287</c:v>
                </c:pt>
                <c:pt idx="12269">
                  <c:v>6.6981288888888875</c:v>
                </c:pt>
                <c:pt idx="12270">
                  <c:v>6.6986913888888884</c:v>
                </c:pt>
                <c:pt idx="12271">
                  <c:v>6.6992544444444437</c:v>
                </c:pt>
                <c:pt idx="12272">
                  <c:v>6.6998177777777563</c:v>
                </c:pt>
                <c:pt idx="12273">
                  <c:v>6.700380833333333</c:v>
                </c:pt>
                <c:pt idx="12274">
                  <c:v>6.7009438888888893</c:v>
                </c:pt>
                <c:pt idx="12275">
                  <c:v>6.7015072222222223</c:v>
                </c:pt>
                <c:pt idx="12276">
                  <c:v>6.7020697222222445</c:v>
                </c:pt>
                <c:pt idx="12277">
                  <c:v>6.7026330555555553</c:v>
                </c:pt>
                <c:pt idx="12278">
                  <c:v>6.7031961111111134</c:v>
                </c:pt>
                <c:pt idx="12279">
                  <c:v>6.7037591666666714</c:v>
                </c:pt>
                <c:pt idx="12280">
                  <c:v>6.7043225</c:v>
                </c:pt>
                <c:pt idx="12281">
                  <c:v>6.7048855555555278</c:v>
                </c:pt>
                <c:pt idx="12282">
                  <c:v>6.7054480555555562</c:v>
                </c:pt>
                <c:pt idx="12283">
                  <c:v>6.7060113888888893</c:v>
                </c:pt>
                <c:pt idx="12284">
                  <c:v>6.7065744444444464</c:v>
                </c:pt>
                <c:pt idx="12285">
                  <c:v>6.7071374999999955</c:v>
                </c:pt>
                <c:pt idx="12286">
                  <c:v>6.7077008333333339</c:v>
                </c:pt>
                <c:pt idx="12287">
                  <c:v>6.7082633333333721</c:v>
                </c:pt>
                <c:pt idx="12288">
                  <c:v>6.7088263888888893</c:v>
                </c:pt>
                <c:pt idx="12289">
                  <c:v>6.7093897222222436</c:v>
                </c:pt>
                <c:pt idx="12290">
                  <c:v>6.7099527777777785</c:v>
                </c:pt>
                <c:pt idx="12291">
                  <c:v>6.7105158333333295</c:v>
                </c:pt>
                <c:pt idx="12292">
                  <c:v>6.7110791666666714</c:v>
                </c:pt>
                <c:pt idx="12293">
                  <c:v>6.7116416666666714</c:v>
                </c:pt>
                <c:pt idx="12294">
                  <c:v>6.712205</c:v>
                </c:pt>
                <c:pt idx="12295">
                  <c:v>6.7127680555555553</c:v>
                </c:pt>
                <c:pt idx="12296">
                  <c:v>6.7133311111111134</c:v>
                </c:pt>
                <c:pt idx="12297">
                  <c:v>6.7138944444444464</c:v>
                </c:pt>
                <c:pt idx="12298">
                  <c:v>6.7144574999999955</c:v>
                </c:pt>
                <c:pt idx="12299">
                  <c:v>6.71502</c:v>
                </c:pt>
                <c:pt idx="12300">
                  <c:v>6.715583333333333</c:v>
                </c:pt>
                <c:pt idx="12301">
                  <c:v>6.7161463888888893</c:v>
                </c:pt>
                <c:pt idx="12302">
                  <c:v>6.7167094444444624</c:v>
                </c:pt>
                <c:pt idx="12303">
                  <c:v>6.7172727777777776</c:v>
                </c:pt>
                <c:pt idx="12304">
                  <c:v>6.7178352777777368</c:v>
                </c:pt>
                <c:pt idx="12305">
                  <c:v>6.7183983333333535</c:v>
                </c:pt>
                <c:pt idx="12306">
                  <c:v>6.7189616666666661</c:v>
                </c:pt>
                <c:pt idx="12307">
                  <c:v>6.7195247222222223</c:v>
                </c:pt>
                <c:pt idx="12308">
                  <c:v>6.7200877777777546</c:v>
                </c:pt>
                <c:pt idx="12309">
                  <c:v>6.7206511111111134</c:v>
                </c:pt>
                <c:pt idx="12310">
                  <c:v>6.7212136111111134</c:v>
                </c:pt>
                <c:pt idx="12311">
                  <c:v>6.721776666666667</c:v>
                </c:pt>
                <c:pt idx="12312">
                  <c:v>6.72234</c:v>
                </c:pt>
                <c:pt idx="12313">
                  <c:v>6.7229030555555545</c:v>
                </c:pt>
                <c:pt idx="12314">
                  <c:v>6.7234663888888884</c:v>
                </c:pt>
                <c:pt idx="12315">
                  <c:v>6.7240294444444464</c:v>
                </c:pt>
                <c:pt idx="12316">
                  <c:v>6.7245919444444446</c:v>
                </c:pt>
                <c:pt idx="12317">
                  <c:v>6.7251552777777386</c:v>
                </c:pt>
                <c:pt idx="12318">
                  <c:v>6.725718333333333</c:v>
                </c:pt>
                <c:pt idx="12319">
                  <c:v>6.7262813888888893</c:v>
                </c:pt>
                <c:pt idx="12320">
                  <c:v>6.7268447222222223</c:v>
                </c:pt>
                <c:pt idx="12321">
                  <c:v>6.7274077777777581</c:v>
                </c:pt>
                <c:pt idx="12322">
                  <c:v>6.7279702777777368</c:v>
                </c:pt>
                <c:pt idx="12323">
                  <c:v>6.7285336111111116</c:v>
                </c:pt>
                <c:pt idx="12324">
                  <c:v>6.7290966666666669</c:v>
                </c:pt>
                <c:pt idx="12325">
                  <c:v>6.7296597222222436</c:v>
                </c:pt>
                <c:pt idx="12326">
                  <c:v>6.7302230555555793</c:v>
                </c:pt>
                <c:pt idx="12327">
                  <c:v>6.7307855555555545</c:v>
                </c:pt>
                <c:pt idx="12328">
                  <c:v>6.7313486111111471</c:v>
                </c:pt>
                <c:pt idx="12329">
                  <c:v>6.7319119444444464</c:v>
                </c:pt>
                <c:pt idx="12330">
                  <c:v>6.732475</c:v>
                </c:pt>
                <c:pt idx="12331">
                  <c:v>6.7330383333333526</c:v>
                </c:pt>
                <c:pt idx="12332">
                  <c:v>6.733601388888907</c:v>
                </c:pt>
                <c:pt idx="12333">
                  <c:v>6.7341638888888893</c:v>
                </c:pt>
                <c:pt idx="12334">
                  <c:v>6.7347272222222223</c:v>
                </c:pt>
                <c:pt idx="12335">
                  <c:v>6.7352902777777768</c:v>
                </c:pt>
                <c:pt idx="12336">
                  <c:v>6.7358533333333526</c:v>
                </c:pt>
                <c:pt idx="12337">
                  <c:v>6.7364166666666661</c:v>
                </c:pt>
                <c:pt idx="12338">
                  <c:v>6.7369797222222436</c:v>
                </c:pt>
                <c:pt idx="12339">
                  <c:v>6.7375422222222223</c:v>
                </c:pt>
                <c:pt idx="12340">
                  <c:v>6.7381055555555545</c:v>
                </c:pt>
                <c:pt idx="12341">
                  <c:v>6.7386686111111471</c:v>
                </c:pt>
                <c:pt idx="12342">
                  <c:v>6.7392316666666714</c:v>
                </c:pt>
                <c:pt idx="12343">
                  <c:v>6.7397949999999991</c:v>
                </c:pt>
                <c:pt idx="12344">
                  <c:v>6.7403575</c:v>
                </c:pt>
                <c:pt idx="12345">
                  <c:v>6.7409205555555545</c:v>
                </c:pt>
                <c:pt idx="12346">
                  <c:v>6.7414838888888893</c:v>
                </c:pt>
                <c:pt idx="12347">
                  <c:v>6.7420469444444464</c:v>
                </c:pt>
                <c:pt idx="12348">
                  <c:v>6.7426100000000009</c:v>
                </c:pt>
                <c:pt idx="12349">
                  <c:v>6.7431733333333534</c:v>
                </c:pt>
                <c:pt idx="12350">
                  <c:v>6.7437358333333339</c:v>
                </c:pt>
                <c:pt idx="12351">
                  <c:v>6.7442991666666714</c:v>
                </c:pt>
                <c:pt idx="12352">
                  <c:v>6.7448622222222223</c:v>
                </c:pt>
                <c:pt idx="12353">
                  <c:v>6.7454252777777599</c:v>
                </c:pt>
                <c:pt idx="12354">
                  <c:v>6.7459886111111116</c:v>
                </c:pt>
                <c:pt idx="12355">
                  <c:v>6.7465516666666669</c:v>
                </c:pt>
                <c:pt idx="12356">
                  <c:v>6.7471141666666421</c:v>
                </c:pt>
                <c:pt idx="12357">
                  <c:v>6.7476775</c:v>
                </c:pt>
                <c:pt idx="12358">
                  <c:v>6.7482405555555562</c:v>
                </c:pt>
                <c:pt idx="12359">
                  <c:v>6.7488036111111134</c:v>
                </c:pt>
                <c:pt idx="12360">
                  <c:v>6.7493669444444633</c:v>
                </c:pt>
                <c:pt idx="12361">
                  <c:v>6.7499294444444624</c:v>
                </c:pt>
                <c:pt idx="12362">
                  <c:v>6.7504925</c:v>
                </c:pt>
                <c:pt idx="12363">
                  <c:v>6.751055833333333</c:v>
                </c:pt>
                <c:pt idx="12364">
                  <c:v>6.7516188888888893</c:v>
                </c:pt>
                <c:pt idx="12365">
                  <c:v>6.7521819444444375</c:v>
                </c:pt>
                <c:pt idx="12366">
                  <c:v>6.7527452777777599</c:v>
                </c:pt>
                <c:pt idx="12367">
                  <c:v>6.7533077777777777</c:v>
                </c:pt>
                <c:pt idx="12368">
                  <c:v>6.7538711111111134</c:v>
                </c:pt>
                <c:pt idx="12369">
                  <c:v>6.7544341666666403</c:v>
                </c:pt>
                <c:pt idx="12370">
                  <c:v>6.7549972222222205</c:v>
                </c:pt>
                <c:pt idx="12371">
                  <c:v>6.7555605555555545</c:v>
                </c:pt>
                <c:pt idx="12372">
                  <c:v>6.7561236111111134</c:v>
                </c:pt>
                <c:pt idx="12373">
                  <c:v>6.7566861111111134</c:v>
                </c:pt>
                <c:pt idx="12374">
                  <c:v>6.7572494444444642</c:v>
                </c:pt>
                <c:pt idx="12375">
                  <c:v>6.7578124999999956</c:v>
                </c:pt>
                <c:pt idx="12376">
                  <c:v>6.7583755555555545</c:v>
                </c:pt>
                <c:pt idx="12377">
                  <c:v>6.7589388888888875</c:v>
                </c:pt>
                <c:pt idx="12378">
                  <c:v>6.7595013888888893</c:v>
                </c:pt>
                <c:pt idx="12379">
                  <c:v>6.7600644444444464</c:v>
                </c:pt>
                <c:pt idx="12380">
                  <c:v>6.7606277777777777</c:v>
                </c:pt>
                <c:pt idx="12381">
                  <c:v>6.7611908333333339</c:v>
                </c:pt>
                <c:pt idx="12382">
                  <c:v>6.7617538888888884</c:v>
                </c:pt>
                <c:pt idx="12383">
                  <c:v>6.7623172222222205</c:v>
                </c:pt>
                <c:pt idx="12384">
                  <c:v>6.7628797222222214</c:v>
                </c:pt>
                <c:pt idx="12385">
                  <c:v>6.7634430555555554</c:v>
                </c:pt>
                <c:pt idx="12386">
                  <c:v>6.7640061111111107</c:v>
                </c:pt>
                <c:pt idx="12387">
                  <c:v>6.764569166666667</c:v>
                </c:pt>
                <c:pt idx="12388">
                  <c:v>6.7651324999999956</c:v>
                </c:pt>
                <c:pt idx="12389">
                  <c:v>6.7656955555555545</c:v>
                </c:pt>
                <c:pt idx="12390">
                  <c:v>6.7662580555555554</c:v>
                </c:pt>
                <c:pt idx="12391">
                  <c:v>6.7668213888888893</c:v>
                </c:pt>
                <c:pt idx="12392">
                  <c:v>6.7673844444444375</c:v>
                </c:pt>
                <c:pt idx="12393">
                  <c:v>6.7679474999999965</c:v>
                </c:pt>
                <c:pt idx="12394">
                  <c:v>6.7685108333333295</c:v>
                </c:pt>
                <c:pt idx="12395">
                  <c:v>6.7690733333333526</c:v>
                </c:pt>
                <c:pt idx="12396">
                  <c:v>6.7696363888888884</c:v>
                </c:pt>
                <c:pt idx="12397">
                  <c:v>6.7701997222222436</c:v>
                </c:pt>
                <c:pt idx="12398">
                  <c:v>6.7707627777777804</c:v>
                </c:pt>
                <c:pt idx="12399">
                  <c:v>6.7713258333333526</c:v>
                </c:pt>
                <c:pt idx="12400">
                  <c:v>6.7718891666666714</c:v>
                </c:pt>
                <c:pt idx="12401">
                  <c:v>6.772451666666667</c:v>
                </c:pt>
                <c:pt idx="12402">
                  <c:v>6.7730149999999965</c:v>
                </c:pt>
                <c:pt idx="12403">
                  <c:v>6.7735780555555563</c:v>
                </c:pt>
                <c:pt idx="12404">
                  <c:v>6.7741411111111134</c:v>
                </c:pt>
                <c:pt idx="12405">
                  <c:v>6.7747044444444464</c:v>
                </c:pt>
                <c:pt idx="12406">
                  <c:v>6.7752675000000124</c:v>
                </c:pt>
                <c:pt idx="12407">
                  <c:v>6.7758300000000009</c:v>
                </c:pt>
                <c:pt idx="12408">
                  <c:v>6.7763933333333721</c:v>
                </c:pt>
                <c:pt idx="12409">
                  <c:v>6.7769563888888893</c:v>
                </c:pt>
                <c:pt idx="12410">
                  <c:v>6.7775194444444464</c:v>
                </c:pt>
                <c:pt idx="12411">
                  <c:v>6.7780827777777786</c:v>
                </c:pt>
                <c:pt idx="12412">
                  <c:v>6.7786452777777777</c:v>
                </c:pt>
                <c:pt idx="12413">
                  <c:v>6.7792083333333721</c:v>
                </c:pt>
                <c:pt idx="12414">
                  <c:v>6.7797716666666714</c:v>
                </c:pt>
                <c:pt idx="12415">
                  <c:v>6.7803347222222232</c:v>
                </c:pt>
                <c:pt idx="12416">
                  <c:v>6.7808977777777777</c:v>
                </c:pt>
                <c:pt idx="12417">
                  <c:v>6.7814611111111471</c:v>
                </c:pt>
                <c:pt idx="12418">
                  <c:v>6.7820236111111134</c:v>
                </c:pt>
                <c:pt idx="12419">
                  <c:v>6.7825869444444375</c:v>
                </c:pt>
                <c:pt idx="12420">
                  <c:v>6.78315</c:v>
                </c:pt>
                <c:pt idx="12421">
                  <c:v>6.7837130555555554</c:v>
                </c:pt>
                <c:pt idx="12422">
                  <c:v>6.7842763888888893</c:v>
                </c:pt>
                <c:pt idx="12423">
                  <c:v>6.7848394444444438</c:v>
                </c:pt>
                <c:pt idx="12424">
                  <c:v>6.7854019444444438</c:v>
                </c:pt>
                <c:pt idx="12425">
                  <c:v>6.7859652777777582</c:v>
                </c:pt>
                <c:pt idx="12426">
                  <c:v>6.7865283333333526</c:v>
                </c:pt>
                <c:pt idx="12427">
                  <c:v>6.7870913888888884</c:v>
                </c:pt>
                <c:pt idx="12428">
                  <c:v>6.7876547222222223</c:v>
                </c:pt>
                <c:pt idx="12429">
                  <c:v>6.7882172222222223</c:v>
                </c:pt>
                <c:pt idx="12430">
                  <c:v>6.7887802777777608</c:v>
                </c:pt>
                <c:pt idx="12431">
                  <c:v>6.7893436111111471</c:v>
                </c:pt>
                <c:pt idx="12432">
                  <c:v>6.7899066666666661</c:v>
                </c:pt>
                <c:pt idx="12433">
                  <c:v>6.7904697222222428</c:v>
                </c:pt>
                <c:pt idx="12434">
                  <c:v>6.7910330555555554</c:v>
                </c:pt>
                <c:pt idx="12435">
                  <c:v>6.7915955555555545</c:v>
                </c:pt>
                <c:pt idx="12436">
                  <c:v>6.7921586111111116</c:v>
                </c:pt>
                <c:pt idx="12437">
                  <c:v>6.7927219444444464</c:v>
                </c:pt>
                <c:pt idx="12438">
                  <c:v>6.7932850000000009</c:v>
                </c:pt>
                <c:pt idx="12439">
                  <c:v>6.7938483333333526</c:v>
                </c:pt>
                <c:pt idx="12440">
                  <c:v>6.7944113888888875</c:v>
                </c:pt>
                <c:pt idx="12441">
                  <c:v>6.7949738888888875</c:v>
                </c:pt>
                <c:pt idx="12442">
                  <c:v>6.7955372222222215</c:v>
                </c:pt>
                <c:pt idx="12443">
                  <c:v>6.7961002777777599</c:v>
                </c:pt>
                <c:pt idx="12444">
                  <c:v>6.7966633333333721</c:v>
                </c:pt>
                <c:pt idx="12445">
                  <c:v>6.797226666666667</c:v>
                </c:pt>
                <c:pt idx="12446">
                  <c:v>6.7977897222222232</c:v>
                </c:pt>
                <c:pt idx="12447">
                  <c:v>6.7983522222222224</c:v>
                </c:pt>
                <c:pt idx="12448">
                  <c:v>6.7989155555555314</c:v>
                </c:pt>
                <c:pt idx="12449">
                  <c:v>6.7994786111111134</c:v>
                </c:pt>
                <c:pt idx="12450">
                  <c:v>6.800041666666667</c:v>
                </c:pt>
                <c:pt idx="12451">
                  <c:v>6.800605</c:v>
                </c:pt>
                <c:pt idx="12452">
                  <c:v>6.8011675</c:v>
                </c:pt>
                <c:pt idx="12453">
                  <c:v>6.8017305555555545</c:v>
                </c:pt>
                <c:pt idx="12454">
                  <c:v>6.8022938888888893</c:v>
                </c:pt>
                <c:pt idx="12455">
                  <c:v>6.8028569444444447</c:v>
                </c:pt>
                <c:pt idx="12456">
                  <c:v>6.8034202777777599</c:v>
                </c:pt>
                <c:pt idx="12457">
                  <c:v>6.8039833333333331</c:v>
                </c:pt>
                <c:pt idx="12458">
                  <c:v>6.804545833333334</c:v>
                </c:pt>
                <c:pt idx="12459">
                  <c:v>6.8051091666666661</c:v>
                </c:pt>
                <c:pt idx="12460">
                  <c:v>6.8056722222222223</c:v>
                </c:pt>
                <c:pt idx="12461">
                  <c:v>6.8062352777777599</c:v>
                </c:pt>
                <c:pt idx="12462">
                  <c:v>6.8067986111111134</c:v>
                </c:pt>
                <c:pt idx="12463">
                  <c:v>6.807361666666667</c:v>
                </c:pt>
                <c:pt idx="12464">
                  <c:v>6.8079241666666404</c:v>
                </c:pt>
                <c:pt idx="12465">
                  <c:v>6.8084874999999965</c:v>
                </c:pt>
                <c:pt idx="12466">
                  <c:v>6.8090505555555545</c:v>
                </c:pt>
                <c:pt idx="12467">
                  <c:v>6.8096136111111134</c:v>
                </c:pt>
                <c:pt idx="12468">
                  <c:v>6.8101769444444376</c:v>
                </c:pt>
                <c:pt idx="12469">
                  <c:v>6.8107394444444473</c:v>
                </c:pt>
                <c:pt idx="12470">
                  <c:v>6.8113025</c:v>
                </c:pt>
                <c:pt idx="12471">
                  <c:v>6.8118658333333384</c:v>
                </c:pt>
                <c:pt idx="12472">
                  <c:v>6.8124288888888875</c:v>
                </c:pt>
                <c:pt idx="12473">
                  <c:v>6.8129919444444447</c:v>
                </c:pt>
                <c:pt idx="12474">
                  <c:v>6.8135552777777368</c:v>
                </c:pt>
                <c:pt idx="12475">
                  <c:v>6.8141177777777378</c:v>
                </c:pt>
                <c:pt idx="12476">
                  <c:v>6.8146811111111107</c:v>
                </c:pt>
                <c:pt idx="12477">
                  <c:v>6.815244166666667</c:v>
                </c:pt>
                <c:pt idx="12478">
                  <c:v>6.8158072222222215</c:v>
                </c:pt>
                <c:pt idx="12479">
                  <c:v>6.8163705555555545</c:v>
                </c:pt>
                <c:pt idx="12480">
                  <c:v>6.8169336111111107</c:v>
                </c:pt>
                <c:pt idx="12481">
                  <c:v>6.8174961111111108</c:v>
                </c:pt>
                <c:pt idx="12482">
                  <c:v>6.8180594444444438</c:v>
                </c:pt>
                <c:pt idx="12483">
                  <c:v>6.8186225</c:v>
                </c:pt>
                <c:pt idx="12484">
                  <c:v>6.8191855555555296</c:v>
                </c:pt>
                <c:pt idx="12485">
                  <c:v>6.8197488888888893</c:v>
                </c:pt>
                <c:pt idx="12486">
                  <c:v>6.8203113888888875</c:v>
                </c:pt>
                <c:pt idx="12487">
                  <c:v>6.8208744444444447</c:v>
                </c:pt>
                <c:pt idx="12488">
                  <c:v>6.8214377777777599</c:v>
                </c:pt>
                <c:pt idx="12489">
                  <c:v>6.8220008333333295</c:v>
                </c:pt>
                <c:pt idx="12490">
                  <c:v>6.8225638888888875</c:v>
                </c:pt>
                <c:pt idx="12491">
                  <c:v>6.8231272222222215</c:v>
                </c:pt>
                <c:pt idx="12492">
                  <c:v>6.8236897222222224</c:v>
                </c:pt>
                <c:pt idx="12493">
                  <c:v>6.8242530555555545</c:v>
                </c:pt>
                <c:pt idx="12494">
                  <c:v>6.8248161111111045</c:v>
                </c:pt>
                <c:pt idx="12495">
                  <c:v>6.8253791666666679</c:v>
                </c:pt>
                <c:pt idx="12496">
                  <c:v>6.8259424999999965</c:v>
                </c:pt>
                <c:pt idx="12497">
                  <c:v>6.8265055555555296</c:v>
                </c:pt>
                <c:pt idx="12498">
                  <c:v>6.8270680555555545</c:v>
                </c:pt>
                <c:pt idx="12499">
                  <c:v>6.8276313888888875</c:v>
                </c:pt>
                <c:pt idx="12500">
                  <c:v>6.8281944444444447</c:v>
                </c:pt>
                <c:pt idx="12501">
                  <c:v>6.8287574999999965</c:v>
                </c:pt>
                <c:pt idx="12502">
                  <c:v>6.8293208333333384</c:v>
                </c:pt>
                <c:pt idx="12503">
                  <c:v>6.8298833333333384</c:v>
                </c:pt>
                <c:pt idx="12504">
                  <c:v>6.8304463888888893</c:v>
                </c:pt>
                <c:pt idx="12505">
                  <c:v>6.8310097222222446</c:v>
                </c:pt>
                <c:pt idx="12506">
                  <c:v>6.8315727777777777</c:v>
                </c:pt>
                <c:pt idx="12507">
                  <c:v>6.8321358333333295</c:v>
                </c:pt>
                <c:pt idx="12508">
                  <c:v>6.8326991666666714</c:v>
                </c:pt>
                <c:pt idx="12509">
                  <c:v>6.8332616666666723</c:v>
                </c:pt>
                <c:pt idx="12510">
                  <c:v>6.833825</c:v>
                </c:pt>
                <c:pt idx="12511">
                  <c:v>6.8343880555555545</c:v>
                </c:pt>
                <c:pt idx="12512">
                  <c:v>6.8349511111111116</c:v>
                </c:pt>
                <c:pt idx="12513">
                  <c:v>6.8355144444444447</c:v>
                </c:pt>
                <c:pt idx="12514">
                  <c:v>6.8360775</c:v>
                </c:pt>
                <c:pt idx="12515">
                  <c:v>6.8366399999999992</c:v>
                </c:pt>
                <c:pt idx="12516">
                  <c:v>6.8372033333333535</c:v>
                </c:pt>
                <c:pt idx="12517">
                  <c:v>6.8377663888888884</c:v>
                </c:pt>
                <c:pt idx="12518">
                  <c:v>6.838329444444466</c:v>
                </c:pt>
                <c:pt idx="12519">
                  <c:v>6.8388927777777777</c:v>
                </c:pt>
                <c:pt idx="12520">
                  <c:v>6.8394552777777609</c:v>
                </c:pt>
                <c:pt idx="12521">
                  <c:v>6.8400183333333331</c:v>
                </c:pt>
                <c:pt idx="12522">
                  <c:v>6.8405816666666439</c:v>
                </c:pt>
                <c:pt idx="12523">
                  <c:v>6.8411447222222224</c:v>
                </c:pt>
                <c:pt idx="12524">
                  <c:v>6.8417077777777777</c:v>
                </c:pt>
                <c:pt idx="12525">
                  <c:v>6.8422711111111134</c:v>
                </c:pt>
                <c:pt idx="12526">
                  <c:v>6.8428336111111117</c:v>
                </c:pt>
                <c:pt idx="12527">
                  <c:v>6.8433969444444473</c:v>
                </c:pt>
                <c:pt idx="12528">
                  <c:v>6.8439600000000009</c:v>
                </c:pt>
                <c:pt idx="12529">
                  <c:v>6.8445230555555545</c:v>
                </c:pt>
                <c:pt idx="12530">
                  <c:v>6.8450863888888875</c:v>
                </c:pt>
                <c:pt idx="12531">
                  <c:v>6.8456494444444633</c:v>
                </c:pt>
                <c:pt idx="12532">
                  <c:v>6.8462119444444474</c:v>
                </c:pt>
                <c:pt idx="12533">
                  <c:v>6.84677527777776</c:v>
                </c:pt>
                <c:pt idx="12534">
                  <c:v>6.8473383333333384</c:v>
                </c:pt>
                <c:pt idx="12535">
                  <c:v>6.8479013888888876</c:v>
                </c:pt>
                <c:pt idx="12536">
                  <c:v>6.8484647222222232</c:v>
                </c:pt>
                <c:pt idx="12537">
                  <c:v>6.8490272222222224</c:v>
                </c:pt>
                <c:pt idx="12538">
                  <c:v>6.84959027777776</c:v>
                </c:pt>
                <c:pt idx="12539">
                  <c:v>6.8501536111111108</c:v>
                </c:pt>
                <c:pt idx="12540">
                  <c:v>6.8507166666666439</c:v>
                </c:pt>
                <c:pt idx="12541">
                  <c:v>6.8512797222222446</c:v>
                </c:pt>
                <c:pt idx="12542">
                  <c:v>6.8518430555555554</c:v>
                </c:pt>
                <c:pt idx="12543">
                  <c:v>6.8524055555555297</c:v>
                </c:pt>
                <c:pt idx="12544">
                  <c:v>6.8529688888888876</c:v>
                </c:pt>
                <c:pt idx="12545">
                  <c:v>6.8535319444444447</c:v>
                </c:pt>
                <c:pt idx="12546">
                  <c:v>6.8540949999999761</c:v>
                </c:pt>
                <c:pt idx="12547">
                  <c:v>6.8546583333333331</c:v>
                </c:pt>
                <c:pt idx="12548">
                  <c:v>6.8552213888888884</c:v>
                </c:pt>
                <c:pt idx="12549">
                  <c:v>6.8557838888888885</c:v>
                </c:pt>
                <c:pt idx="12550">
                  <c:v>6.8563472222222224</c:v>
                </c:pt>
                <c:pt idx="12551">
                  <c:v>6.8569102777777378</c:v>
                </c:pt>
                <c:pt idx="12552">
                  <c:v>6.8574733333333331</c:v>
                </c:pt>
                <c:pt idx="12553">
                  <c:v>6.8580366666666439</c:v>
                </c:pt>
                <c:pt idx="12554">
                  <c:v>6.858599166666667</c:v>
                </c:pt>
                <c:pt idx="12555">
                  <c:v>6.8591622222222224</c:v>
                </c:pt>
                <c:pt idx="12556">
                  <c:v>6.8597255555555545</c:v>
                </c:pt>
                <c:pt idx="12557">
                  <c:v>6.8602886111111117</c:v>
                </c:pt>
                <c:pt idx="12558">
                  <c:v>6.8608516666666439</c:v>
                </c:pt>
                <c:pt idx="12559">
                  <c:v>6.8614149999999769</c:v>
                </c:pt>
                <c:pt idx="12560">
                  <c:v>6.8619774999999965</c:v>
                </c:pt>
                <c:pt idx="12561">
                  <c:v>6.8625405555555314</c:v>
                </c:pt>
                <c:pt idx="12562">
                  <c:v>6.8631038888888876</c:v>
                </c:pt>
                <c:pt idx="12563">
                  <c:v>6.8636669444444474</c:v>
                </c:pt>
                <c:pt idx="12564">
                  <c:v>6.8642302777777378</c:v>
                </c:pt>
                <c:pt idx="12565">
                  <c:v>6.8647933333333384</c:v>
                </c:pt>
                <c:pt idx="12566">
                  <c:v>6.8653558333333295</c:v>
                </c:pt>
                <c:pt idx="12567">
                  <c:v>6.8659191666666439</c:v>
                </c:pt>
                <c:pt idx="12568">
                  <c:v>6.8664822222222215</c:v>
                </c:pt>
                <c:pt idx="12569">
                  <c:v>6.8670452777777395</c:v>
                </c:pt>
                <c:pt idx="12570">
                  <c:v>6.8676086111111116</c:v>
                </c:pt>
                <c:pt idx="12571">
                  <c:v>6.8681716666666439</c:v>
                </c:pt>
                <c:pt idx="12572">
                  <c:v>6.8687341666666422</c:v>
                </c:pt>
                <c:pt idx="12573">
                  <c:v>6.8692975000000001</c:v>
                </c:pt>
                <c:pt idx="12574">
                  <c:v>6.8698605555555545</c:v>
                </c:pt>
                <c:pt idx="12575">
                  <c:v>6.8704236111111134</c:v>
                </c:pt>
                <c:pt idx="12576">
                  <c:v>6.8709869444444447</c:v>
                </c:pt>
                <c:pt idx="12577">
                  <c:v>6.8715494444444678</c:v>
                </c:pt>
                <c:pt idx="12578">
                  <c:v>6.8721124999999965</c:v>
                </c:pt>
                <c:pt idx="12579">
                  <c:v>6.8726758333333384</c:v>
                </c:pt>
                <c:pt idx="12580">
                  <c:v>6.8732388888888893</c:v>
                </c:pt>
                <c:pt idx="12581">
                  <c:v>6.8738022222222224</c:v>
                </c:pt>
                <c:pt idx="12582">
                  <c:v>6.87436527777776</c:v>
                </c:pt>
                <c:pt idx="12583">
                  <c:v>6.8749277777777609</c:v>
                </c:pt>
                <c:pt idx="12584">
                  <c:v>6.8754911111111134</c:v>
                </c:pt>
                <c:pt idx="12585">
                  <c:v>6.8760541666666661</c:v>
                </c:pt>
                <c:pt idx="12586">
                  <c:v>6.8766172222222224</c:v>
                </c:pt>
                <c:pt idx="12587">
                  <c:v>6.8771805555555297</c:v>
                </c:pt>
                <c:pt idx="12588">
                  <c:v>6.8777436111111134</c:v>
                </c:pt>
                <c:pt idx="12589">
                  <c:v>6.8783061111111312</c:v>
                </c:pt>
                <c:pt idx="12590">
                  <c:v>6.8788694444444678</c:v>
                </c:pt>
                <c:pt idx="12591">
                  <c:v>6.8794325000000001</c:v>
                </c:pt>
                <c:pt idx="12592">
                  <c:v>6.8799955555555545</c:v>
                </c:pt>
                <c:pt idx="12593">
                  <c:v>6.8805588888888876</c:v>
                </c:pt>
                <c:pt idx="12594">
                  <c:v>6.8811213888888894</c:v>
                </c:pt>
                <c:pt idx="12595">
                  <c:v>6.8816844444444438</c:v>
                </c:pt>
                <c:pt idx="12596">
                  <c:v>6.8822477777777777</c:v>
                </c:pt>
                <c:pt idx="12597">
                  <c:v>6.8828108333333295</c:v>
                </c:pt>
                <c:pt idx="12598">
                  <c:v>6.8833738888888893</c:v>
                </c:pt>
                <c:pt idx="12599">
                  <c:v>6.8839372222222215</c:v>
                </c:pt>
                <c:pt idx="12600">
                  <c:v>6.8844997222222224</c:v>
                </c:pt>
                <c:pt idx="12601">
                  <c:v>6.8850630555555554</c:v>
                </c:pt>
                <c:pt idx="12602">
                  <c:v>6.8856261111111134</c:v>
                </c:pt>
                <c:pt idx="12603">
                  <c:v>6.8861891666666661</c:v>
                </c:pt>
                <c:pt idx="12604">
                  <c:v>6.8867525000000001</c:v>
                </c:pt>
                <c:pt idx="12605">
                  <c:v>6.8873155555555297</c:v>
                </c:pt>
                <c:pt idx="12606">
                  <c:v>6.8878780555555545</c:v>
                </c:pt>
                <c:pt idx="12607">
                  <c:v>6.8884413888888893</c:v>
                </c:pt>
                <c:pt idx="12608">
                  <c:v>6.8890044444444474</c:v>
                </c:pt>
                <c:pt idx="12609">
                  <c:v>6.8895675000000001</c:v>
                </c:pt>
                <c:pt idx="12610">
                  <c:v>6.890130833333334</c:v>
                </c:pt>
                <c:pt idx="12611">
                  <c:v>6.8906933333333535</c:v>
                </c:pt>
                <c:pt idx="12612">
                  <c:v>6.8912563888888894</c:v>
                </c:pt>
                <c:pt idx="12613">
                  <c:v>6.8918197222222224</c:v>
                </c:pt>
                <c:pt idx="12614">
                  <c:v>6.89238277777776</c:v>
                </c:pt>
                <c:pt idx="12615">
                  <c:v>6.8929458333333296</c:v>
                </c:pt>
                <c:pt idx="12616">
                  <c:v>6.893509166666667</c:v>
                </c:pt>
                <c:pt idx="12617">
                  <c:v>6.8940716666666439</c:v>
                </c:pt>
                <c:pt idx="12618">
                  <c:v>6.8946349999999779</c:v>
                </c:pt>
                <c:pt idx="12619">
                  <c:v>6.8951980555555545</c:v>
                </c:pt>
                <c:pt idx="12620">
                  <c:v>6.8957611111111321</c:v>
                </c:pt>
                <c:pt idx="12621">
                  <c:v>6.8963244444444438</c:v>
                </c:pt>
                <c:pt idx="12622">
                  <c:v>6.8968874999999965</c:v>
                </c:pt>
                <c:pt idx="12623">
                  <c:v>6.8974499999999965</c:v>
                </c:pt>
                <c:pt idx="12624">
                  <c:v>6.8980133333333384</c:v>
                </c:pt>
                <c:pt idx="12625">
                  <c:v>6.8985763888888885</c:v>
                </c:pt>
                <c:pt idx="12626">
                  <c:v>6.8991394444444438</c:v>
                </c:pt>
                <c:pt idx="12627">
                  <c:v>6.8997027777777786</c:v>
                </c:pt>
                <c:pt idx="12628">
                  <c:v>6.9002652777777786</c:v>
                </c:pt>
                <c:pt idx="12629">
                  <c:v>6.9008283333333535</c:v>
                </c:pt>
                <c:pt idx="12630">
                  <c:v>6.9013916666666724</c:v>
                </c:pt>
                <c:pt idx="12631">
                  <c:v>6.9019547222222224</c:v>
                </c:pt>
                <c:pt idx="12632">
                  <c:v>6.90251777777776</c:v>
                </c:pt>
                <c:pt idx="12633">
                  <c:v>6.9030811111111134</c:v>
                </c:pt>
                <c:pt idx="12634">
                  <c:v>6.903643611111149</c:v>
                </c:pt>
                <c:pt idx="12635">
                  <c:v>6.9042069444444474</c:v>
                </c:pt>
                <c:pt idx="12636">
                  <c:v>6.9047699999999992</c:v>
                </c:pt>
                <c:pt idx="12637">
                  <c:v>6.9053330555555554</c:v>
                </c:pt>
                <c:pt idx="12638">
                  <c:v>6.9058963888888893</c:v>
                </c:pt>
                <c:pt idx="12639">
                  <c:v>6.9064594444444678</c:v>
                </c:pt>
                <c:pt idx="12640">
                  <c:v>6.9070219444444438</c:v>
                </c:pt>
                <c:pt idx="12641">
                  <c:v>6.9075852777777378</c:v>
                </c:pt>
                <c:pt idx="12642">
                  <c:v>6.9081483333333535</c:v>
                </c:pt>
                <c:pt idx="12643">
                  <c:v>6.9087113888888894</c:v>
                </c:pt>
                <c:pt idx="12644">
                  <c:v>6.9092747222222446</c:v>
                </c:pt>
                <c:pt idx="12645">
                  <c:v>6.9098372222222224</c:v>
                </c:pt>
                <c:pt idx="12646">
                  <c:v>6.91040027777776</c:v>
                </c:pt>
                <c:pt idx="12647">
                  <c:v>6.9109636111111312</c:v>
                </c:pt>
                <c:pt idx="12648">
                  <c:v>6.9115266666666662</c:v>
                </c:pt>
                <c:pt idx="12649">
                  <c:v>6.9120897222222233</c:v>
                </c:pt>
                <c:pt idx="12650">
                  <c:v>6.9126530555555554</c:v>
                </c:pt>
                <c:pt idx="12651">
                  <c:v>6.9132155555555546</c:v>
                </c:pt>
                <c:pt idx="12652">
                  <c:v>6.9137788888888894</c:v>
                </c:pt>
                <c:pt idx="12653">
                  <c:v>6.9143419444444474</c:v>
                </c:pt>
                <c:pt idx="12654">
                  <c:v>6.914904999999977</c:v>
                </c:pt>
                <c:pt idx="12655">
                  <c:v>6.9154683333333544</c:v>
                </c:pt>
                <c:pt idx="12656">
                  <c:v>6.9160313888888894</c:v>
                </c:pt>
                <c:pt idx="12657">
                  <c:v>6.9165938888888894</c:v>
                </c:pt>
                <c:pt idx="12658">
                  <c:v>6.9171572222222215</c:v>
                </c:pt>
                <c:pt idx="12659">
                  <c:v>6.9177202777777609</c:v>
                </c:pt>
                <c:pt idx="12660">
                  <c:v>6.9182833333333535</c:v>
                </c:pt>
                <c:pt idx="12661">
                  <c:v>6.918846666666667</c:v>
                </c:pt>
                <c:pt idx="12662">
                  <c:v>6.9194091666666724</c:v>
                </c:pt>
                <c:pt idx="12663">
                  <c:v>6.9199722222222224</c:v>
                </c:pt>
                <c:pt idx="12664">
                  <c:v>6.9205355555555306</c:v>
                </c:pt>
                <c:pt idx="12665">
                  <c:v>6.921098611111133</c:v>
                </c:pt>
                <c:pt idx="12666">
                  <c:v>6.9216616666666724</c:v>
                </c:pt>
                <c:pt idx="12667">
                  <c:v>6.9222250000000001</c:v>
                </c:pt>
                <c:pt idx="12668">
                  <c:v>6.9227874999999965</c:v>
                </c:pt>
                <c:pt idx="12669">
                  <c:v>6.9233508333333331</c:v>
                </c:pt>
                <c:pt idx="12670">
                  <c:v>6.9239138888888885</c:v>
                </c:pt>
                <c:pt idx="12671">
                  <c:v>6.9244769444444385</c:v>
                </c:pt>
                <c:pt idx="12672">
                  <c:v>6.92504027777776</c:v>
                </c:pt>
                <c:pt idx="12673">
                  <c:v>6.9256033333333535</c:v>
                </c:pt>
                <c:pt idx="12674">
                  <c:v>6.9261658333333394</c:v>
                </c:pt>
                <c:pt idx="12675">
                  <c:v>6.9267291666666724</c:v>
                </c:pt>
                <c:pt idx="12676">
                  <c:v>6.9272922222222224</c:v>
                </c:pt>
                <c:pt idx="12677">
                  <c:v>6.9278552777777387</c:v>
                </c:pt>
                <c:pt idx="12678">
                  <c:v>6.9284186111111108</c:v>
                </c:pt>
                <c:pt idx="12679">
                  <c:v>6.9289811111111108</c:v>
                </c:pt>
                <c:pt idx="12680">
                  <c:v>6.9295441666666671</c:v>
                </c:pt>
                <c:pt idx="12681">
                  <c:v>6.9301075000000001</c:v>
                </c:pt>
                <c:pt idx="12682">
                  <c:v>6.9306705555555563</c:v>
                </c:pt>
                <c:pt idx="12683">
                  <c:v>6.931233611111149</c:v>
                </c:pt>
                <c:pt idx="12684">
                  <c:v>6.9317969444444678</c:v>
                </c:pt>
                <c:pt idx="12685">
                  <c:v>6.9323594444444661</c:v>
                </c:pt>
                <c:pt idx="12686">
                  <c:v>6.9329225000000001</c:v>
                </c:pt>
                <c:pt idx="12687">
                  <c:v>6.9334858333333331</c:v>
                </c:pt>
                <c:pt idx="12688">
                  <c:v>6.9340488888888894</c:v>
                </c:pt>
                <c:pt idx="12689">
                  <c:v>6.9346122222222224</c:v>
                </c:pt>
                <c:pt idx="12690">
                  <c:v>6.9351752777777609</c:v>
                </c:pt>
                <c:pt idx="12691">
                  <c:v>6.9357377777777778</c:v>
                </c:pt>
                <c:pt idx="12692">
                  <c:v>6.936301111111149</c:v>
                </c:pt>
                <c:pt idx="12693">
                  <c:v>6.9368641666666724</c:v>
                </c:pt>
                <c:pt idx="12694">
                  <c:v>6.9374272222222224</c:v>
                </c:pt>
                <c:pt idx="12695">
                  <c:v>6.9379905555555546</c:v>
                </c:pt>
                <c:pt idx="12696">
                  <c:v>6.9385536111111321</c:v>
                </c:pt>
                <c:pt idx="12697">
                  <c:v>6.9391161111111321</c:v>
                </c:pt>
                <c:pt idx="12698">
                  <c:v>6.9396794444444856</c:v>
                </c:pt>
                <c:pt idx="12699">
                  <c:v>6.9402425000000134</c:v>
                </c:pt>
                <c:pt idx="12700">
                  <c:v>6.9408055555555555</c:v>
                </c:pt>
                <c:pt idx="12701">
                  <c:v>6.9413688888889089</c:v>
                </c:pt>
                <c:pt idx="12702">
                  <c:v>6.9419313888888894</c:v>
                </c:pt>
                <c:pt idx="12703">
                  <c:v>6.9424944444444439</c:v>
                </c:pt>
                <c:pt idx="12704">
                  <c:v>6.9430577777777778</c:v>
                </c:pt>
                <c:pt idx="12705">
                  <c:v>6.9436208333333544</c:v>
                </c:pt>
                <c:pt idx="12706">
                  <c:v>6.9441841666666431</c:v>
                </c:pt>
                <c:pt idx="12707">
                  <c:v>6.9447472222222224</c:v>
                </c:pt>
                <c:pt idx="12708">
                  <c:v>6.9453097222222473</c:v>
                </c:pt>
                <c:pt idx="12709">
                  <c:v>6.9458730555555563</c:v>
                </c:pt>
                <c:pt idx="12710">
                  <c:v>6.9464361111111312</c:v>
                </c:pt>
                <c:pt idx="12711">
                  <c:v>6.9469991666666724</c:v>
                </c:pt>
                <c:pt idx="12712">
                  <c:v>6.9475624999999992</c:v>
                </c:pt>
                <c:pt idx="12713">
                  <c:v>6.9481255555555546</c:v>
                </c:pt>
                <c:pt idx="12714">
                  <c:v>6.9486880555555564</c:v>
                </c:pt>
                <c:pt idx="12715">
                  <c:v>6.9492513888889089</c:v>
                </c:pt>
                <c:pt idx="12716">
                  <c:v>6.9498144444444474</c:v>
                </c:pt>
                <c:pt idx="12717">
                  <c:v>6.9503775000000001</c:v>
                </c:pt>
                <c:pt idx="12718">
                  <c:v>6.9509408333333331</c:v>
                </c:pt>
                <c:pt idx="12719">
                  <c:v>6.9515033333333545</c:v>
                </c:pt>
                <c:pt idx="12720">
                  <c:v>6.9520663888888894</c:v>
                </c:pt>
                <c:pt idx="12721">
                  <c:v>6.9526297222222464</c:v>
                </c:pt>
                <c:pt idx="12722">
                  <c:v>6.9531927777777778</c:v>
                </c:pt>
                <c:pt idx="12723">
                  <c:v>6.9537558333333394</c:v>
                </c:pt>
                <c:pt idx="12724">
                  <c:v>6.9543191666666671</c:v>
                </c:pt>
                <c:pt idx="12725">
                  <c:v>6.9548816666666449</c:v>
                </c:pt>
                <c:pt idx="12726">
                  <c:v>6.9554450000000001</c:v>
                </c:pt>
                <c:pt idx="12727">
                  <c:v>6.9560080555555563</c:v>
                </c:pt>
                <c:pt idx="12728">
                  <c:v>6.9565711111111321</c:v>
                </c:pt>
                <c:pt idx="12729">
                  <c:v>6.9571344444444447</c:v>
                </c:pt>
                <c:pt idx="12730">
                  <c:v>6.9576975000000001</c:v>
                </c:pt>
                <c:pt idx="12731">
                  <c:v>6.9582600000000134</c:v>
                </c:pt>
                <c:pt idx="12732">
                  <c:v>6.9588233333333545</c:v>
                </c:pt>
                <c:pt idx="12733">
                  <c:v>6.9593863888888894</c:v>
                </c:pt>
                <c:pt idx="12734">
                  <c:v>6.9599494444444661</c:v>
                </c:pt>
                <c:pt idx="12735">
                  <c:v>6.96051277777776</c:v>
                </c:pt>
                <c:pt idx="12736">
                  <c:v>6.9610752777777645</c:v>
                </c:pt>
                <c:pt idx="12737">
                  <c:v>6.9616383333333562</c:v>
                </c:pt>
                <c:pt idx="12738">
                  <c:v>6.9622016666666662</c:v>
                </c:pt>
                <c:pt idx="12739">
                  <c:v>6.9627647222222224</c:v>
                </c:pt>
                <c:pt idx="12740">
                  <c:v>6.9633277777777769</c:v>
                </c:pt>
                <c:pt idx="12741">
                  <c:v>6.963891111111133</c:v>
                </c:pt>
                <c:pt idx="12742">
                  <c:v>6.9644536111111108</c:v>
                </c:pt>
                <c:pt idx="12743">
                  <c:v>6.9650169444444456</c:v>
                </c:pt>
                <c:pt idx="12744">
                  <c:v>6.9655799999999966</c:v>
                </c:pt>
                <c:pt idx="12745">
                  <c:v>6.9661430555555564</c:v>
                </c:pt>
                <c:pt idx="12746">
                  <c:v>6.9667063888888894</c:v>
                </c:pt>
                <c:pt idx="12747">
                  <c:v>6.9672694444444661</c:v>
                </c:pt>
                <c:pt idx="12748">
                  <c:v>6.9678319444444448</c:v>
                </c:pt>
                <c:pt idx="12749">
                  <c:v>6.9683952777777645</c:v>
                </c:pt>
                <c:pt idx="12750">
                  <c:v>6.9689583333333331</c:v>
                </c:pt>
                <c:pt idx="12751">
                  <c:v>6.9695213888888894</c:v>
                </c:pt>
                <c:pt idx="12752">
                  <c:v>6.9700847222222224</c:v>
                </c:pt>
                <c:pt idx="12753">
                  <c:v>6.9706472222222464</c:v>
                </c:pt>
                <c:pt idx="12754">
                  <c:v>6.9712102777777778</c:v>
                </c:pt>
                <c:pt idx="12755">
                  <c:v>6.9717736111111499</c:v>
                </c:pt>
                <c:pt idx="12756">
                  <c:v>6.9723366666666671</c:v>
                </c:pt>
                <c:pt idx="12757">
                  <c:v>6.9728997222222464</c:v>
                </c:pt>
                <c:pt idx="12758">
                  <c:v>6.9734630555555812</c:v>
                </c:pt>
                <c:pt idx="12759">
                  <c:v>6.9740255555555546</c:v>
                </c:pt>
                <c:pt idx="12760">
                  <c:v>6.9745888888888885</c:v>
                </c:pt>
                <c:pt idx="12761">
                  <c:v>6.9751519444444439</c:v>
                </c:pt>
                <c:pt idx="12762">
                  <c:v>6.9757150000000001</c:v>
                </c:pt>
                <c:pt idx="12763">
                  <c:v>6.9762783333333722</c:v>
                </c:pt>
                <c:pt idx="12764">
                  <c:v>6.9768413888889089</c:v>
                </c:pt>
                <c:pt idx="12765">
                  <c:v>6.9774038888888894</c:v>
                </c:pt>
                <c:pt idx="12766">
                  <c:v>6.9779672222222224</c:v>
                </c:pt>
                <c:pt idx="12767">
                  <c:v>6.9785302777777645</c:v>
                </c:pt>
                <c:pt idx="12768">
                  <c:v>6.9790933333333731</c:v>
                </c:pt>
                <c:pt idx="12769">
                  <c:v>6.9796566666666724</c:v>
                </c:pt>
                <c:pt idx="12770">
                  <c:v>6.9802191666666724</c:v>
                </c:pt>
                <c:pt idx="12771">
                  <c:v>6.9807822222222224</c:v>
                </c:pt>
                <c:pt idx="12772">
                  <c:v>6.9813455555555564</c:v>
                </c:pt>
                <c:pt idx="12773">
                  <c:v>6.981908611111133</c:v>
                </c:pt>
                <c:pt idx="12774">
                  <c:v>6.9824716666666671</c:v>
                </c:pt>
                <c:pt idx="12775">
                  <c:v>6.9830349999999966</c:v>
                </c:pt>
                <c:pt idx="12776">
                  <c:v>6.9835975000000001</c:v>
                </c:pt>
                <c:pt idx="12777">
                  <c:v>6.9841608333333332</c:v>
                </c:pt>
                <c:pt idx="12778">
                  <c:v>6.9847238888888894</c:v>
                </c:pt>
                <c:pt idx="12779">
                  <c:v>6.9852869444444474</c:v>
                </c:pt>
                <c:pt idx="12780">
                  <c:v>6.9858502777777645</c:v>
                </c:pt>
                <c:pt idx="12781">
                  <c:v>6.9864133333333562</c:v>
                </c:pt>
                <c:pt idx="12782">
                  <c:v>6.9869758333333394</c:v>
                </c:pt>
                <c:pt idx="12783">
                  <c:v>6.9875391666666671</c:v>
                </c:pt>
                <c:pt idx="12784">
                  <c:v>6.9881022222222224</c:v>
                </c:pt>
                <c:pt idx="12785">
                  <c:v>6.9886652777777778</c:v>
                </c:pt>
                <c:pt idx="12786">
                  <c:v>6.9892286111111499</c:v>
                </c:pt>
                <c:pt idx="12787">
                  <c:v>6.9897911111111499</c:v>
                </c:pt>
                <c:pt idx="12788">
                  <c:v>6.9903541666666671</c:v>
                </c:pt>
                <c:pt idx="12789">
                  <c:v>6.9909174999999975</c:v>
                </c:pt>
                <c:pt idx="12790">
                  <c:v>6.9914805555555555</c:v>
                </c:pt>
                <c:pt idx="12791">
                  <c:v>6.9920436111111322</c:v>
                </c:pt>
                <c:pt idx="12792">
                  <c:v>6.9926069444444439</c:v>
                </c:pt>
                <c:pt idx="12793">
                  <c:v>6.9931694444444661</c:v>
                </c:pt>
                <c:pt idx="12794">
                  <c:v>6.9937327777777769</c:v>
                </c:pt>
                <c:pt idx="12795">
                  <c:v>6.9942958333333332</c:v>
                </c:pt>
                <c:pt idx="12796">
                  <c:v>6.9948588888888885</c:v>
                </c:pt>
                <c:pt idx="12797">
                  <c:v>6.9954222222222224</c:v>
                </c:pt>
                <c:pt idx="12798">
                  <c:v>6.9959852777777387</c:v>
                </c:pt>
                <c:pt idx="12799">
                  <c:v>6.9965477777777778</c:v>
                </c:pt>
                <c:pt idx="12800">
                  <c:v>6.9971111111111099</c:v>
                </c:pt>
                <c:pt idx="12801">
                  <c:v>6.9976741666666662</c:v>
                </c:pt>
                <c:pt idx="12802">
                  <c:v>6.9982372222222224</c:v>
                </c:pt>
                <c:pt idx="12803">
                  <c:v>6.9988005555555555</c:v>
                </c:pt>
                <c:pt idx="12804">
                  <c:v>6.999363055555583</c:v>
                </c:pt>
                <c:pt idx="12805">
                  <c:v>6.9999261111111331</c:v>
                </c:pt>
                <c:pt idx="12806">
                  <c:v>7.0004894444444474</c:v>
                </c:pt>
                <c:pt idx="12807">
                  <c:v>7.0010525000000001</c:v>
                </c:pt>
                <c:pt idx="12808">
                  <c:v>7.0016155555555555</c:v>
                </c:pt>
                <c:pt idx="12809">
                  <c:v>7.0021788888888885</c:v>
                </c:pt>
                <c:pt idx="12810">
                  <c:v>7.0027413888888894</c:v>
                </c:pt>
                <c:pt idx="12811">
                  <c:v>7.0033044444444474</c:v>
                </c:pt>
                <c:pt idx="12812">
                  <c:v>7.0038677777777778</c:v>
                </c:pt>
                <c:pt idx="12813">
                  <c:v>7.004430833333334</c:v>
                </c:pt>
                <c:pt idx="12814">
                  <c:v>7.0049941666666449</c:v>
                </c:pt>
                <c:pt idx="12815">
                  <c:v>7.0055572222222215</c:v>
                </c:pt>
                <c:pt idx="12816">
                  <c:v>7.0061197222222233</c:v>
                </c:pt>
                <c:pt idx="12817">
                  <c:v>7.0066830555555564</c:v>
                </c:pt>
                <c:pt idx="12818">
                  <c:v>7.0072461111111322</c:v>
                </c:pt>
                <c:pt idx="12819">
                  <c:v>7.0078091666666671</c:v>
                </c:pt>
                <c:pt idx="12820">
                  <c:v>7.0083725000000001</c:v>
                </c:pt>
                <c:pt idx="12821">
                  <c:v>7.0089355555555315</c:v>
                </c:pt>
                <c:pt idx="12822">
                  <c:v>7.0094980555555564</c:v>
                </c:pt>
                <c:pt idx="12823">
                  <c:v>7.0100613888888894</c:v>
                </c:pt>
                <c:pt idx="12824">
                  <c:v>7.0106244444444439</c:v>
                </c:pt>
                <c:pt idx="12825">
                  <c:v>7.0111874999999975</c:v>
                </c:pt>
                <c:pt idx="12826">
                  <c:v>7.0117508333333332</c:v>
                </c:pt>
                <c:pt idx="12827">
                  <c:v>7.0123133333333394</c:v>
                </c:pt>
                <c:pt idx="12828">
                  <c:v>7.0128763888888885</c:v>
                </c:pt>
                <c:pt idx="12829">
                  <c:v>7.0134397222222224</c:v>
                </c:pt>
                <c:pt idx="12830">
                  <c:v>7.0140027777777645</c:v>
                </c:pt>
                <c:pt idx="12831">
                  <c:v>7.0145661111111108</c:v>
                </c:pt>
                <c:pt idx="12832">
                  <c:v>7.0151291666666662</c:v>
                </c:pt>
                <c:pt idx="12833">
                  <c:v>7.0156916666666671</c:v>
                </c:pt>
                <c:pt idx="12834">
                  <c:v>7.0162550000000001</c:v>
                </c:pt>
                <c:pt idx="12835">
                  <c:v>7.0168180555555555</c:v>
                </c:pt>
                <c:pt idx="12836">
                  <c:v>7.0173811111111117</c:v>
                </c:pt>
                <c:pt idx="12837">
                  <c:v>7.0179444444444385</c:v>
                </c:pt>
                <c:pt idx="12838">
                  <c:v>7.0185074999999975</c:v>
                </c:pt>
                <c:pt idx="12839">
                  <c:v>7.0190699999999993</c:v>
                </c:pt>
                <c:pt idx="12840">
                  <c:v>7.0196333333333563</c:v>
                </c:pt>
                <c:pt idx="12841">
                  <c:v>7.0201963888888885</c:v>
                </c:pt>
                <c:pt idx="12842">
                  <c:v>7.0207594444444474</c:v>
                </c:pt>
                <c:pt idx="12843">
                  <c:v>7.0213227777777778</c:v>
                </c:pt>
                <c:pt idx="12844">
                  <c:v>7.0218852777777405</c:v>
                </c:pt>
                <c:pt idx="12845">
                  <c:v>7.0224483333333332</c:v>
                </c:pt>
                <c:pt idx="12846">
                  <c:v>7.0230116666666449</c:v>
                </c:pt>
                <c:pt idx="12847">
                  <c:v>7.0235747222222216</c:v>
                </c:pt>
                <c:pt idx="12848">
                  <c:v>7.0241377777777405</c:v>
                </c:pt>
                <c:pt idx="12849">
                  <c:v>7.0247011111111108</c:v>
                </c:pt>
                <c:pt idx="12850">
                  <c:v>7.0252636111111322</c:v>
                </c:pt>
                <c:pt idx="12851">
                  <c:v>7.0258269444444386</c:v>
                </c:pt>
                <c:pt idx="12852">
                  <c:v>7.0263900000000001</c:v>
                </c:pt>
                <c:pt idx="12853">
                  <c:v>7.0269530555555555</c:v>
                </c:pt>
                <c:pt idx="12854">
                  <c:v>7.027516388888869</c:v>
                </c:pt>
                <c:pt idx="12855">
                  <c:v>7.0280794444444439</c:v>
                </c:pt>
                <c:pt idx="12856">
                  <c:v>7.0286419444444439</c:v>
                </c:pt>
                <c:pt idx="12857">
                  <c:v>7.0292052777777645</c:v>
                </c:pt>
                <c:pt idx="12858">
                  <c:v>7.0297683333333545</c:v>
                </c:pt>
                <c:pt idx="12859">
                  <c:v>7.0303313888888894</c:v>
                </c:pt>
                <c:pt idx="12860">
                  <c:v>7.0308947222222224</c:v>
                </c:pt>
                <c:pt idx="12861">
                  <c:v>7.0314572222222234</c:v>
                </c:pt>
                <c:pt idx="12862">
                  <c:v>7.0320202777777645</c:v>
                </c:pt>
                <c:pt idx="12863">
                  <c:v>7.0325836111111109</c:v>
                </c:pt>
                <c:pt idx="12864">
                  <c:v>7.0331466666666671</c:v>
                </c:pt>
                <c:pt idx="12865">
                  <c:v>7.0337097222222473</c:v>
                </c:pt>
                <c:pt idx="12866">
                  <c:v>7.0342730555555564</c:v>
                </c:pt>
                <c:pt idx="12867">
                  <c:v>7.0348355555555333</c:v>
                </c:pt>
                <c:pt idx="12868">
                  <c:v>7.0353988888888894</c:v>
                </c:pt>
                <c:pt idx="12869">
                  <c:v>7.0359619444444474</c:v>
                </c:pt>
                <c:pt idx="12870">
                  <c:v>7.036525000000001</c:v>
                </c:pt>
                <c:pt idx="12871">
                  <c:v>7.0370883333333394</c:v>
                </c:pt>
                <c:pt idx="12872">
                  <c:v>7.0376513888888894</c:v>
                </c:pt>
                <c:pt idx="12873">
                  <c:v>7.0382138888888894</c:v>
                </c:pt>
                <c:pt idx="12874">
                  <c:v>7.0387772222222234</c:v>
                </c:pt>
                <c:pt idx="12875">
                  <c:v>7.0393402777777778</c:v>
                </c:pt>
                <c:pt idx="12876">
                  <c:v>7.0399033333333545</c:v>
                </c:pt>
                <c:pt idx="12877">
                  <c:v>7.0404666666666671</c:v>
                </c:pt>
                <c:pt idx="12878">
                  <c:v>7.0410291666666724</c:v>
                </c:pt>
                <c:pt idx="12879">
                  <c:v>7.0415922222222234</c:v>
                </c:pt>
                <c:pt idx="12880">
                  <c:v>7.0421555555555333</c:v>
                </c:pt>
                <c:pt idx="12881">
                  <c:v>7.0427186111111109</c:v>
                </c:pt>
                <c:pt idx="12882">
                  <c:v>7.0432816666666662</c:v>
                </c:pt>
                <c:pt idx="12883">
                  <c:v>7.0438450000000001</c:v>
                </c:pt>
                <c:pt idx="12884">
                  <c:v>7.0444074999999975</c:v>
                </c:pt>
                <c:pt idx="12885">
                  <c:v>7.0449708333333305</c:v>
                </c:pt>
                <c:pt idx="12886">
                  <c:v>7.0455338888888885</c:v>
                </c:pt>
                <c:pt idx="12887">
                  <c:v>7.0460969444444483</c:v>
                </c:pt>
                <c:pt idx="12888">
                  <c:v>7.0466602777777778</c:v>
                </c:pt>
                <c:pt idx="12889">
                  <c:v>7.0472233333333545</c:v>
                </c:pt>
                <c:pt idx="12890">
                  <c:v>7.0477858333333305</c:v>
                </c:pt>
                <c:pt idx="12891">
                  <c:v>7.0483491666666724</c:v>
                </c:pt>
                <c:pt idx="12892">
                  <c:v>7.0489122222222216</c:v>
                </c:pt>
                <c:pt idx="12893">
                  <c:v>7.0494752777777645</c:v>
                </c:pt>
                <c:pt idx="12894">
                  <c:v>7.0500386111111109</c:v>
                </c:pt>
                <c:pt idx="12895">
                  <c:v>7.0506011111111331</c:v>
                </c:pt>
                <c:pt idx="12896">
                  <c:v>7.0511641666666662</c:v>
                </c:pt>
                <c:pt idx="12897">
                  <c:v>7.051727500000001</c:v>
                </c:pt>
                <c:pt idx="12898">
                  <c:v>7.0522905555555555</c:v>
                </c:pt>
                <c:pt idx="12899">
                  <c:v>7.0528536111111118</c:v>
                </c:pt>
                <c:pt idx="12900">
                  <c:v>7.0534169444444395</c:v>
                </c:pt>
                <c:pt idx="12901">
                  <c:v>7.0539794444444484</c:v>
                </c:pt>
                <c:pt idx="12902">
                  <c:v>7.0545427777777645</c:v>
                </c:pt>
                <c:pt idx="12903">
                  <c:v>7.0551058333333341</c:v>
                </c:pt>
                <c:pt idx="12904">
                  <c:v>7.0556688888888894</c:v>
                </c:pt>
                <c:pt idx="12905">
                  <c:v>7.0562322222222233</c:v>
                </c:pt>
                <c:pt idx="12906">
                  <c:v>7.0567952777777645</c:v>
                </c:pt>
                <c:pt idx="12907">
                  <c:v>7.0573577777777645</c:v>
                </c:pt>
                <c:pt idx="12908">
                  <c:v>7.0579211111111109</c:v>
                </c:pt>
                <c:pt idx="12909">
                  <c:v>7.0584841666666458</c:v>
                </c:pt>
                <c:pt idx="12910">
                  <c:v>7.0590472222222234</c:v>
                </c:pt>
                <c:pt idx="12911">
                  <c:v>7.0596105555555555</c:v>
                </c:pt>
                <c:pt idx="12912">
                  <c:v>7.0601730555555555</c:v>
                </c:pt>
                <c:pt idx="12913">
                  <c:v>7.0607361111111109</c:v>
                </c:pt>
                <c:pt idx="12914">
                  <c:v>7.0612994444444661</c:v>
                </c:pt>
                <c:pt idx="12915">
                  <c:v>7.0618625000000002</c:v>
                </c:pt>
                <c:pt idx="12916">
                  <c:v>7.0624255555555333</c:v>
                </c:pt>
                <c:pt idx="12917">
                  <c:v>7.062988888888869</c:v>
                </c:pt>
                <c:pt idx="12918">
                  <c:v>7.0635513888888886</c:v>
                </c:pt>
                <c:pt idx="12919">
                  <c:v>7.0641147222221958</c:v>
                </c:pt>
                <c:pt idx="12920">
                  <c:v>7.0646777777777645</c:v>
                </c:pt>
                <c:pt idx="12921">
                  <c:v>7.0652408333333323</c:v>
                </c:pt>
                <c:pt idx="12922">
                  <c:v>7.0658041666666449</c:v>
                </c:pt>
                <c:pt idx="12923">
                  <c:v>7.0663672222222234</c:v>
                </c:pt>
                <c:pt idx="12924">
                  <c:v>7.0669297222222234</c:v>
                </c:pt>
                <c:pt idx="12925">
                  <c:v>7.0674930555555546</c:v>
                </c:pt>
                <c:pt idx="12926">
                  <c:v>7.0680561111111118</c:v>
                </c:pt>
                <c:pt idx="12927">
                  <c:v>7.0686191666666671</c:v>
                </c:pt>
                <c:pt idx="12928">
                  <c:v>7.0691824999999975</c:v>
                </c:pt>
                <c:pt idx="12929">
                  <c:v>7.0697450000000002</c:v>
                </c:pt>
                <c:pt idx="12930">
                  <c:v>7.0703080555555564</c:v>
                </c:pt>
                <c:pt idx="12931">
                  <c:v>7.0708713888888894</c:v>
                </c:pt>
                <c:pt idx="12932">
                  <c:v>7.0714344444444484</c:v>
                </c:pt>
                <c:pt idx="12933">
                  <c:v>7.0719975000000002</c:v>
                </c:pt>
                <c:pt idx="12934">
                  <c:v>7.0725608333333394</c:v>
                </c:pt>
                <c:pt idx="12935">
                  <c:v>7.0731233333333545</c:v>
                </c:pt>
                <c:pt idx="12936">
                  <c:v>7.0736863888888903</c:v>
                </c:pt>
                <c:pt idx="12937">
                  <c:v>7.0742497222222482</c:v>
                </c:pt>
                <c:pt idx="12938">
                  <c:v>7.0748127777777645</c:v>
                </c:pt>
                <c:pt idx="12939">
                  <c:v>7.0753761111111322</c:v>
                </c:pt>
                <c:pt idx="12940">
                  <c:v>7.0759391666666671</c:v>
                </c:pt>
                <c:pt idx="12941">
                  <c:v>7.0765016666666662</c:v>
                </c:pt>
                <c:pt idx="12942">
                  <c:v>7.0770650000000002</c:v>
                </c:pt>
                <c:pt idx="12943">
                  <c:v>7.0776280555555564</c:v>
                </c:pt>
                <c:pt idx="12944">
                  <c:v>7.0781911111111331</c:v>
                </c:pt>
                <c:pt idx="12945">
                  <c:v>7.0787544444444483</c:v>
                </c:pt>
                <c:pt idx="12946">
                  <c:v>7.0793175000000002</c:v>
                </c:pt>
                <c:pt idx="12947">
                  <c:v>7.0798799999999993</c:v>
                </c:pt>
                <c:pt idx="12948">
                  <c:v>7.0804433333333545</c:v>
                </c:pt>
                <c:pt idx="12949">
                  <c:v>7.0810063888888894</c:v>
                </c:pt>
                <c:pt idx="12950">
                  <c:v>7.0815694444444679</c:v>
                </c:pt>
                <c:pt idx="12951">
                  <c:v>7.0821327777777645</c:v>
                </c:pt>
                <c:pt idx="12952">
                  <c:v>7.0826952777777645</c:v>
                </c:pt>
                <c:pt idx="12953">
                  <c:v>7.0832583333333545</c:v>
                </c:pt>
                <c:pt idx="12954">
                  <c:v>7.0838216666666671</c:v>
                </c:pt>
                <c:pt idx="12955">
                  <c:v>7.0843847222222216</c:v>
                </c:pt>
                <c:pt idx="12956">
                  <c:v>7.0849480555555546</c:v>
                </c:pt>
                <c:pt idx="12957">
                  <c:v>7.0855111111111109</c:v>
                </c:pt>
                <c:pt idx="12958">
                  <c:v>7.0860736111111331</c:v>
                </c:pt>
                <c:pt idx="12959">
                  <c:v>7.0866369444444484</c:v>
                </c:pt>
                <c:pt idx="12960">
                  <c:v>7.0872000000000002</c:v>
                </c:pt>
                <c:pt idx="12961">
                  <c:v>7.0877630555555564</c:v>
                </c:pt>
                <c:pt idx="12962">
                  <c:v>7.0883263888888894</c:v>
                </c:pt>
                <c:pt idx="12963">
                  <c:v>7.0888894444444484</c:v>
                </c:pt>
                <c:pt idx="12964">
                  <c:v>7.0894519444444439</c:v>
                </c:pt>
                <c:pt idx="12965">
                  <c:v>7.0900152777777405</c:v>
                </c:pt>
                <c:pt idx="12966">
                  <c:v>7.0905783333333332</c:v>
                </c:pt>
                <c:pt idx="12967">
                  <c:v>7.0911413888888903</c:v>
                </c:pt>
                <c:pt idx="12968">
                  <c:v>7.0917047222222234</c:v>
                </c:pt>
                <c:pt idx="12969">
                  <c:v>7.0922672222222234</c:v>
                </c:pt>
                <c:pt idx="12970">
                  <c:v>7.0928302777777388</c:v>
                </c:pt>
                <c:pt idx="12971">
                  <c:v>7.0933936111111322</c:v>
                </c:pt>
                <c:pt idx="12972">
                  <c:v>7.0939566666666645</c:v>
                </c:pt>
                <c:pt idx="12973">
                  <c:v>7.0945197222222225</c:v>
                </c:pt>
                <c:pt idx="12974">
                  <c:v>7.0950830555555555</c:v>
                </c:pt>
                <c:pt idx="12975">
                  <c:v>7.0956455555555555</c:v>
                </c:pt>
                <c:pt idx="12976">
                  <c:v>7.0962088888888903</c:v>
                </c:pt>
                <c:pt idx="12977">
                  <c:v>7.0967719444444484</c:v>
                </c:pt>
                <c:pt idx="12978">
                  <c:v>7.0973349999999789</c:v>
                </c:pt>
                <c:pt idx="12979">
                  <c:v>7.0978983333333332</c:v>
                </c:pt>
                <c:pt idx="12980">
                  <c:v>7.0984613888888894</c:v>
                </c:pt>
                <c:pt idx="12981">
                  <c:v>7.0990238888888904</c:v>
                </c:pt>
                <c:pt idx="12982">
                  <c:v>7.0995872222222216</c:v>
                </c:pt>
                <c:pt idx="12983">
                  <c:v>7.1001502777777405</c:v>
                </c:pt>
                <c:pt idx="12984">
                  <c:v>7.1007133333333332</c:v>
                </c:pt>
                <c:pt idx="12985">
                  <c:v>7.1012766666666671</c:v>
                </c:pt>
                <c:pt idx="12986">
                  <c:v>7.1018391666666671</c:v>
                </c:pt>
                <c:pt idx="12987">
                  <c:v>7.1024022222222225</c:v>
                </c:pt>
                <c:pt idx="12988">
                  <c:v>7.1029655555555333</c:v>
                </c:pt>
                <c:pt idx="12989">
                  <c:v>7.1035286111111118</c:v>
                </c:pt>
                <c:pt idx="12990">
                  <c:v>7.1040916666666645</c:v>
                </c:pt>
                <c:pt idx="12991">
                  <c:v>7.1046549999999788</c:v>
                </c:pt>
                <c:pt idx="12992">
                  <c:v>7.1052174999999975</c:v>
                </c:pt>
                <c:pt idx="12993">
                  <c:v>7.1057808333333341</c:v>
                </c:pt>
                <c:pt idx="12994">
                  <c:v>7.1063438888888903</c:v>
                </c:pt>
                <c:pt idx="12995">
                  <c:v>7.1069069444444448</c:v>
                </c:pt>
                <c:pt idx="12996">
                  <c:v>7.1074702777777405</c:v>
                </c:pt>
                <c:pt idx="12997">
                  <c:v>7.1080333333333332</c:v>
                </c:pt>
                <c:pt idx="12998">
                  <c:v>7.1085958333333306</c:v>
                </c:pt>
                <c:pt idx="12999">
                  <c:v>7.1091591666666671</c:v>
                </c:pt>
                <c:pt idx="13000">
                  <c:v>7.1097222222222234</c:v>
                </c:pt>
                <c:pt idx="13001">
                  <c:v>7.1102852777777388</c:v>
                </c:pt>
                <c:pt idx="13002">
                  <c:v>7.1108486111111118</c:v>
                </c:pt>
                <c:pt idx="13003">
                  <c:v>7.1114111111111118</c:v>
                </c:pt>
                <c:pt idx="13004">
                  <c:v>7.1119741666666645</c:v>
                </c:pt>
                <c:pt idx="13005">
                  <c:v>7.1125374999999789</c:v>
                </c:pt>
                <c:pt idx="13006">
                  <c:v>7.1131005555555333</c:v>
                </c:pt>
                <c:pt idx="13007">
                  <c:v>7.1136636111111322</c:v>
                </c:pt>
                <c:pt idx="13008">
                  <c:v>7.1142269444444448</c:v>
                </c:pt>
                <c:pt idx="13009">
                  <c:v>7.1147894444444395</c:v>
                </c:pt>
                <c:pt idx="13010">
                  <c:v>7.1153527777777645</c:v>
                </c:pt>
                <c:pt idx="13011">
                  <c:v>7.1159158333333083</c:v>
                </c:pt>
                <c:pt idx="13012">
                  <c:v>7.1164788888888886</c:v>
                </c:pt>
                <c:pt idx="13013">
                  <c:v>7.1170422222222216</c:v>
                </c:pt>
                <c:pt idx="13014">
                  <c:v>7.1176052777777405</c:v>
                </c:pt>
                <c:pt idx="13015">
                  <c:v>7.1181677777777645</c:v>
                </c:pt>
                <c:pt idx="13016">
                  <c:v>7.1187311111111109</c:v>
                </c:pt>
                <c:pt idx="13017">
                  <c:v>7.1192941666666663</c:v>
                </c:pt>
                <c:pt idx="13018">
                  <c:v>7.1198572222222225</c:v>
                </c:pt>
                <c:pt idx="13019">
                  <c:v>7.1204205555555315</c:v>
                </c:pt>
                <c:pt idx="13020">
                  <c:v>7.1209830555555333</c:v>
                </c:pt>
                <c:pt idx="13021">
                  <c:v>7.1215461111111109</c:v>
                </c:pt>
                <c:pt idx="13022">
                  <c:v>7.1221094444444448</c:v>
                </c:pt>
                <c:pt idx="13023">
                  <c:v>7.1226724999999975</c:v>
                </c:pt>
                <c:pt idx="13024">
                  <c:v>7.1232355555555333</c:v>
                </c:pt>
                <c:pt idx="13025">
                  <c:v>7.1237988888888895</c:v>
                </c:pt>
                <c:pt idx="13026">
                  <c:v>7.1243613888888895</c:v>
                </c:pt>
                <c:pt idx="13027">
                  <c:v>7.1249247222221967</c:v>
                </c:pt>
                <c:pt idx="13028">
                  <c:v>7.1254877777777406</c:v>
                </c:pt>
                <c:pt idx="13029">
                  <c:v>7.1260508333333306</c:v>
                </c:pt>
                <c:pt idx="13030">
                  <c:v>7.1266141666666645</c:v>
                </c:pt>
                <c:pt idx="13031">
                  <c:v>7.1271772222221967</c:v>
                </c:pt>
                <c:pt idx="13032">
                  <c:v>7.1277397222222225</c:v>
                </c:pt>
                <c:pt idx="13033">
                  <c:v>7.1283030555555555</c:v>
                </c:pt>
                <c:pt idx="13034">
                  <c:v>7.1288661111111118</c:v>
                </c:pt>
                <c:pt idx="13035">
                  <c:v>7.1294291666666663</c:v>
                </c:pt>
                <c:pt idx="13036">
                  <c:v>7.1299924999999975</c:v>
                </c:pt>
                <c:pt idx="13037">
                  <c:v>7.1305549999999789</c:v>
                </c:pt>
                <c:pt idx="13038">
                  <c:v>7.1311180555555556</c:v>
                </c:pt>
                <c:pt idx="13039">
                  <c:v>7.1316813888888904</c:v>
                </c:pt>
                <c:pt idx="13040">
                  <c:v>7.1322444444444484</c:v>
                </c:pt>
                <c:pt idx="13041">
                  <c:v>7.1328074999999975</c:v>
                </c:pt>
                <c:pt idx="13042">
                  <c:v>7.1333708333333332</c:v>
                </c:pt>
                <c:pt idx="13043">
                  <c:v>7.1339333333333403</c:v>
                </c:pt>
                <c:pt idx="13044">
                  <c:v>7.1344966666666645</c:v>
                </c:pt>
                <c:pt idx="13045">
                  <c:v>7.1350597222222234</c:v>
                </c:pt>
                <c:pt idx="13046">
                  <c:v>7.135622777777777</c:v>
                </c:pt>
                <c:pt idx="13047">
                  <c:v>7.1361861111111109</c:v>
                </c:pt>
                <c:pt idx="13048">
                  <c:v>7.1367491666666734</c:v>
                </c:pt>
                <c:pt idx="13049">
                  <c:v>7.1373116666666645</c:v>
                </c:pt>
                <c:pt idx="13050">
                  <c:v>7.1378749999999798</c:v>
                </c:pt>
                <c:pt idx="13051">
                  <c:v>7.1384380555555556</c:v>
                </c:pt>
                <c:pt idx="13052">
                  <c:v>7.139001111111134</c:v>
                </c:pt>
                <c:pt idx="13053">
                  <c:v>7.1395644444444439</c:v>
                </c:pt>
                <c:pt idx="13054">
                  <c:v>7.140126944444444</c:v>
                </c:pt>
                <c:pt idx="13055">
                  <c:v>7.1406900000000002</c:v>
                </c:pt>
                <c:pt idx="13056">
                  <c:v>7.1412533333333545</c:v>
                </c:pt>
                <c:pt idx="13057">
                  <c:v>7.1418163888888895</c:v>
                </c:pt>
                <c:pt idx="13058">
                  <c:v>7.1423794444444439</c:v>
                </c:pt>
                <c:pt idx="13059">
                  <c:v>7.1429427777777645</c:v>
                </c:pt>
                <c:pt idx="13060">
                  <c:v>7.1435052777777388</c:v>
                </c:pt>
                <c:pt idx="13061">
                  <c:v>7.1440683333333332</c:v>
                </c:pt>
                <c:pt idx="13062">
                  <c:v>7.1446316666666645</c:v>
                </c:pt>
                <c:pt idx="13063">
                  <c:v>7.1451947222222225</c:v>
                </c:pt>
                <c:pt idx="13064">
                  <c:v>7.1457580555555555</c:v>
                </c:pt>
                <c:pt idx="13065">
                  <c:v>7.146321111111134</c:v>
                </c:pt>
                <c:pt idx="13066">
                  <c:v>7.1468836111111109</c:v>
                </c:pt>
                <c:pt idx="13067">
                  <c:v>7.1474469444444448</c:v>
                </c:pt>
                <c:pt idx="13068">
                  <c:v>7.1480099999999975</c:v>
                </c:pt>
                <c:pt idx="13069">
                  <c:v>7.1485730555555556</c:v>
                </c:pt>
                <c:pt idx="13070">
                  <c:v>7.1491363888888886</c:v>
                </c:pt>
                <c:pt idx="13071">
                  <c:v>7.1496994444444679</c:v>
                </c:pt>
                <c:pt idx="13072">
                  <c:v>7.1502619444444484</c:v>
                </c:pt>
                <c:pt idx="13073">
                  <c:v>7.1508252777777406</c:v>
                </c:pt>
                <c:pt idx="13074">
                  <c:v>7.1513883333333332</c:v>
                </c:pt>
                <c:pt idx="13075">
                  <c:v>7.1519513888888886</c:v>
                </c:pt>
                <c:pt idx="13076">
                  <c:v>7.1525147222221959</c:v>
                </c:pt>
                <c:pt idx="13077">
                  <c:v>7.1530772222222225</c:v>
                </c:pt>
                <c:pt idx="13078">
                  <c:v>7.1536402777777655</c:v>
                </c:pt>
                <c:pt idx="13079">
                  <c:v>7.1542036111111118</c:v>
                </c:pt>
                <c:pt idx="13080">
                  <c:v>7.1547666666666645</c:v>
                </c:pt>
                <c:pt idx="13081">
                  <c:v>7.1553299999999975</c:v>
                </c:pt>
                <c:pt idx="13082">
                  <c:v>7.1558930555555555</c:v>
                </c:pt>
                <c:pt idx="13083">
                  <c:v>7.1564555555555351</c:v>
                </c:pt>
                <c:pt idx="13084">
                  <c:v>7.1570188888888717</c:v>
                </c:pt>
                <c:pt idx="13085">
                  <c:v>7.1575819444444244</c:v>
                </c:pt>
                <c:pt idx="13086">
                  <c:v>7.1581449999999798</c:v>
                </c:pt>
                <c:pt idx="13087">
                  <c:v>7.1587083333333332</c:v>
                </c:pt>
                <c:pt idx="13088">
                  <c:v>7.1592713888888904</c:v>
                </c:pt>
                <c:pt idx="13089">
                  <c:v>7.1598338888888886</c:v>
                </c:pt>
                <c:pt idx="13090">
                  <c:v>7.1603972222222225</c:v>
                </c:pt>
                <c:pt idx="13091">
                  <c:v>7.1609602777777406</c:v>
                </c:pt>
                <c:pt idx="13092">
                  <c:v>7.1615233333333332</c:v>
                </c:pt>
                <c:pt idx="13093">
                  <c:v>7.162086666666629</c:v>
                </c:pt>
                <c:pt idx="13094">
                  <c:v>7.1626491666666663</c:v>
                </c:pt>
                <c:pt idx="13095">
                  <c:v>7.1632122222222216</c:v>
                </c:pt>
                <c:pt idx="13096">
                  <c:v>7.1637755555555342</c:v>
                </c:pt>
                <c:pt idx="13097">
                  <c:v>7.1643386111111065</c:v>
                </c:pt>
                <c:pt idx="13098">
                  <c:v>7.164901666666629</c:v>
                </c:pt>
                <c:pt idx="13099">
                  <c:v>7.1654649999999798</c:v>
                </c:pt>
                <c:pt idx="13100">
                  <c:v>7.1660274999999976</c:v>
                </c:pt>
                <c:pt idx="13101">
                  <c:v>7.1665908333333315</c:v>
                </c:pt>
                <c:pt idx="13102">
                  <c:v>7.1671538888888708</c:v>
                </c:pt>
                <c:pt idx="13103">
                  <c:v>7.1677169444444244</c:v>
                </c:pt>
                <c:pt idx="13104">
                  <c:v>7.1682802777777406</c:v>
                </c:pt>
                <c:pt idx="13105">
                  <c:v>7.1688433333333332</c:v>
                </c:pt>
                <c:pt idx="13106">
                  <c:v>7.1694058333333341</c:v>
                </c:pt>
                <c:pt idx="13107">
                  <c:v>7.1699691666666663</c:v>
                </c:pt>
                <c:pt idx="13108">
                  <c:v>7.1705322222222225</c:v>
                </c:pt>
                <c:pt idx="13109">
                  <c:v>7.1710952777777655</c:v>
                </c:pt>
                <c:pt idx="13110">
                  <c:v>7.171658611111134</c:v>
                </c:pt>
                <c:pt idx="13111">
                  <c:v>7.172221111111134</c:v>
                </c:pt>
                <c:pt idx="13112">
                  <c:v>7.1727841666666645</c:v>
                </c:pt>
                <c:pt idx="13113">
                  <c:v>7.1733475000000002</c:v>
                </c:pt>
                <c:pt idx="13114">
                  <c:v>7.1739105555555351</c:v>
                </c:pt>
                <c:pt idx="13115">
                  <c:v>7.1744736111111109</c:v>
                </c:pt>
                <c:pt idx="13116">
                  <c:v>7.1750369444444457</c:v>
                </c:pt>
                <c:pt idx="13117">
                  <c:v>7.1755994444444484</c:v>
                </c:pt>
                <c:pt idx="13118">
                  <c:v>7.1761627777777788</c:v>
                </c:pt>
                <c:pt idx="13119">
                  <c:v>7.1767258333333332</c:v>
                </c:pt>
                <c:pt idx="13120">
                  <c:v>7.1772888888888895</c:v>
                </c:pt>
                <c:pt idx="13121">
                  <c:v>7.1778522222222225</c:v>
                </c:pt>
                <c:pt idx="13122">
                  <c:v>7.1784152777777406</c:v>
                </c:pt>
                <c:pt idx="13123">
                  <c:v>7.1789777777777655</c:v>
                </c:pt>
                <c:pt idx="13124">
                  <c:v>7.1795411111111358</c:v>
                </c:pt>
                <c:pt idx="13125">
                  <c:v>7.1801041666666645</c:v>
                </c:pt>
                <c:pt idx="13126">
                  <c:v>7.1806672222222234</c:v>
                </c:pt>
                <c:pt idx="13127">
                  <c:v>7.1812305555555556</c:v>
                </c:pt>
                <c:pt idx="13128">
                  <c:v>7.1817930555555574</c:v>
                </c:pt>
                <c:pt idx="13129">
                  <c:v>7.1823561111111109</c:v>
                </c:pt>
                <c:pt idx="13130">
                  <c:v>7.182919444444444</c:v>
                </c:pt>
                <c:pt idx="13131">
                  <c:v>7.1834824999999976</c:v>
                </c:pt>
                <c:pt idx="13132">
                  <c:v>7.1840455555555334</c:v>
                </c:pt>
                <c:pt idx="13133">
                  <c:v>7.1846088888888886</c:v>
                </c:pt>
                <c:pt idx="13134">
                  <c:v>7.1851713888888877</c:v>
                </c:pt>
                <c:pt idx="13135">
                  <c:v>7.1857347222222216</c:v>
                </c:pt>
                <c:pt idx="13136">
                  <c:v>7.186297777777777</c:v>
                </c:pt>
                <c:pt idx="13137">
                  <c:v>7.1868608333333333</c:v>
                </c:pt>
                <c:pt idx="13138">
                  <c:v>7.1874241666666645</c:v>
                </c:pt>
                <c:pt idx="13139">
                  <c:v>7.1879872222221968</c:v>
                </c:pt>
                <c:pt idx="13140">
                  <c:v>7.1885497222222234</c:v>
                </c:pt>
                <c:pt idx="13141">
                  <c:v>7.1891130555555565</c:v>
                </c:pt>
                <c:pt idx="13142">
                  <c:v>7.189676111111134</c:v>
                </c:pt>
                <c:pt idx="13143">
                  <c:v>7.1902391666666672</c:v>
                </c:pt>
                <c:pt idx="13144">
                  <c:v>7.1908024999999975</c:v>
                </c:pt>
                <c:pt idx="13145">
                  <c:v>7.1913650000000002</c:v>
                </c:pt>
                <c:pt idx="13146">
                  <c:v>7.1919280555555556</c:v>
                </c:pt>
                <c:pt idx="13147">
                  <c:v>7.1924913888888895</c:v>
                </c:pt>
                <c:pt idx="13148">
                  <c:v>7.1930544444444449</c:v>
                </c:pt>
                <c:pt idx="13149">
                  <c:v>7.1936174999999976</c:v>
                </c:pt>
                <c:pt idx="13150">
                  <c:v>7.1941808333333119</c:v>
                </c:pt>
                <c:pt idx="13151">
                  <c:v>7.1947433333333333</c:v>
                </c:pt>
                <c:pt idx="13152">
                  <c:v>7.1953066666666645</c:v>
                </c:pt>
                <c:pt idx="13153">
                  <c:v>7.1958697222222234</c:v>
                </c:pt>
                <c:pt idx="13154">
                  <c:v>7.1964327777777655</c:v>
                </c:pt>
                <c:pt idx="13155">
                  <c:v>7.1969961111111118</c:v>
                </c:pt>
                <c:pt idx="13156">
                  <c:v>7.1975591666666645</c:v>
                </c:pt>
                <c:pt idx="13157">
                  <c:v>7.1981216666666645</c:v>
                </c:pt>
                <c:pt idx="13158">
                  <c:v>7.1986849999999798</c:v>
                </c:pt>
                <c:pt idx="13159">
                  <c:v>7.1992480555555574</c:v>
                </c:pt>
                <c:pt idx="13160">
                  <c:v>7.1998111111111109</c:v>
                </c:pt>
                <c:pt idx="13161">
                  <c:v>7.2003744444444484</c:v>
                </c:pt>
                <c:pt idx="13162">
                  <c:v>7.200936944444444</c:v>
                </c:pt>
                <c:pt idx="13163">
                  <c:v>7.2015000000000002</c:v>
                </c:pt>
                <c:pt idx="13164">
                  <c:v>7.2020633333333564</c:v>
                </c:pt>
                <c:pt idx="13165">
                  <c:v>7.2026263888888904</c:v>
                </c:pt>
                <c:pt idx="13166">
                  <c:v>7.2031894444444484</c:v>
                </c:pt>
                <c:pt idx="13167">
                  <c:v>7.203752777777777</c:v>
                </c:pt>
                <c:pt idx="13168">
                  <c:v>7.2043152777777433</c:v>
                </c:pt>
                <c:pt idx="13169">
                  <c:v>7.2048786111111101</c:v>
                </c:pt>
                <c:pt idx="13170">
                  <c:v>7.2054416666666663</c:v>
                </c:pt>
                <c:pt idx="13171">
                  <c:v>7.2060047222222234</c:v>
                </c:pt>
                <c:pt idx="13172">
                  <c:v>7.2065680555555574</c:v>
                </c:pt>
                <c:pt idx="13173">
                  <c:v>7.20713111111111</c:v>
                </c:pt>
                <c:pt idx="13174">
                  <c:v>7.207693611111134</c:v>
                </c:pt>
                <c:pt idx="13175">
                  <c:v>7.2082569444444484</c:v>
                </c:pt>
                <c:pt idx="13176">
                  <c:v>7.2088200000000002</c:v>
                </c:pt>
                <c:pt idx="13177">
                  <c:v>7.2093830555555574</c:v>
                </c:pt>
                <c:pt idx="13178">
                  <c:v>7.2099463888888904</c:v>
                </c:pt>
                <c:pt idx="13179">
                  <c:v>7.2105088888888886</c:v>
                </c:pt>
                <c:pt idx="13180">
                  <c:v>7.2110719444444484</c:v>
                </c:pt>
                <c:pt idx="13181">
                  <c:v>7.2116352777777655</c:v>
                </c:pt>
                <c:pt idx="13182">
                  <c:v>7.2121983333333333</c:v>
                </c:pt>
                <c:pt idx="13183">
                  <c:v>7.2127613888888904</c:v>
                </c:pt>
                <c:pt idx="13184">
                  <c:v>7.2133247222222234</c:v>
                </c:pt>
                <c:pt idx="13185">
                  <c:v>7.2138872222222217</c:v>
                </c:pt>
                <c:pt idx="13186">
                  <c:v>7.2144502777777433</c:v>
                </c:pt>
                <c:pt idx="13187">
                  <c:v>7.2150136111111109</c:v>
                </c:pt>
                <c:pt idx="13188">
                  <c:v>7.2155766666666645</c:v>
                </c:pt>
                <c:pt idx="13189">
                  <c:v>7.2161400000000002</c:v>
                </c:pt>
                <c:pt idx="13190">
                  <c:v>7.2167030555555574</c:v>
                </c:pt>
                <c:pt idx="13191">
                  <c:v>7.2172655555555547</c:v>
                </c:pt>
                <c:pt idx="13192">
                  <c:v>7.2178288888888886</c:v>
                </c:pt>
                <c:pt idx="13193">
                  <c:v>7.2183919444444484</c:v>
                </c:pt>
                <c:pt idx="13194">
                  <c:v>7.2189549999999798</c:v>
                </c:pt>
                <c:pt idx="13195">
                  <c:v>7.2195183333333333</c:v>
                </c:pt>
                <c:pt idx="13196">
                  <c:v>7.2200813888888895</c:v>
                </c:pt>
                <c:pt idx="13197">
                  <c:v>7.2206438888888904</c:v>
                </c:pt>
                <c:pt idx="13198">
                  <c:v>7.2212072222222234</c:v>
                </c:pt>
                <c:pt idx="13199">
                  <c:v>7.2217702777777655</c:v>
                </c:pt>
                <c:pt idx="13200">
                  <c:v>7.2223333333333333</c:v>
                </c:pt>
                <c:pt idx="13201">
                  <c:v>7.2228966666666645</c:v>
                </c:pt>
                <c:pt idx="13202">
                  <c:v>7.2234591666666672</c:v>
                </c:pt>
                <c:pt idx="13203">
                  <c:v>7.2240222222222226</c:v>
                </c:pt>
                <c:pt idx="13204">
                  <c:v>7.2245855555555201</c:v>
                </c:pt>
                <c:pt idx="13205">
                  <c:v>7.2251486111111118</c:v>
                </c:pt>
                <c:pt idx="13206">
                  <c:v>7.225711944444444</c:v>
                </c:pt>
                <c:pt idx="13207">
                  <c:v>7.2262749999999976</c:v>
                </c:pt>
                <c:pt idx="13208">
                  <c:v>7.2268374999999985</c:v>
                </c:pt>
                <c:pt idx="13209">
                  <c:v>7.2274008333333315</c:v>
                </c:pt>
                <c:pt idx="13210">
                  <c:v>7.2279638888888886</c:v>
                </c:pt>
                <c:pt idx="13211">
                  <c:v>7.2285269444444449</c:v>
                </c:pt>
                <c:pt idx="13212">
                  <c:v>7.2290902777777655</c:v>
                </c:pt>
                <c:pt idx="13213">
                  <c:v>7.2296533333333572</c:v>
                </c:pt>
                <c:pt idx="13214">
                  <c:v>7.2302158333333324</c:v>
                </c:pt>
                <c:pt idx="13215">
                  <c:v>7.2307791666666734</c:v>
                </c:pt>
                <c:pt idx="13216">
                  <c:v>7.2313422222222465</c:v>
                </c:pt>
                <c:pt idx="13217">
                  <c:v>7.2319052777777655</c:v>
                </c:pt>
                <c:pt idx="13218">
                  <c:v>7.232468611111134</c:v>
                </c:pt>
                <c:pt idx="13219">
                  <c:v>7.2330311111111341</c:v>
                </c:pt>
                <c:pt idx="13220">
                  <c:v>7.2335941666666663</c:v>
                </c:pt>
                <c:pt idx="13221">
                  <c:v>7.2341574999999985</c:v>
                </c:pt>
                <c:pt idx="13222">
                  <c:v>7.2347205555555547</c:v>
                </c:pt>
                <c:pt idx="13223">
                  <c:v>7.2352836111111341</c:v>
                </c:pt>
                <c:pt idx="13224">
                  <c:v>7.2358469444444484</c:v>
                </c:pt>
                <c:pt idx="13225">
                  <c:v>7.2364094444444689</c:v>
                </c:pt>
                <c:pt idx="13226">
                  <c:v>7.236972777777777</c:v>
                </c:pt>
                <c:pt idx="13227">
                  <c:v>7.2375358333333315</c:v>
                </c:pt>
                <c:pt idx="13228">
                  <c:v>7.2380988888888904</c:v>
                </c:pt>
                <c:pt idx="13229">
                  <c:v>7.2386622222222483</c:v>
                </c:pt>
                <c:pt idx="13230">
                  <c:v>7.239225277777777</c:v>
                </c:pt>
                <c:pt idx="13231">
                  <c:v>7.2397877777777779</c:v>
                </c:pt>
                <c:pt idx="13232">
                  <c:v>7.2403511111111332</c:v>
                </c:pt>
                <c:pt idx="13233">
                  <c:v>7.2409141666666645</c:v>
                </c:pt>
                <c:pt idx="13234">
                  <c:v>7.2414772222222314</c:v>
                </c:pt>
                <c:pt idx="13235">
                  <c:v>7.2420405555555556</c:v>
                </c:pt>
                <c:pt idx="13236">
                  <c:v>7.2426030555555574</c:v>
                </c:pt>
                <c:pt idx="13237">
                  <c:v>7.2431661111111358</c:v>
                </c:pt>
                <c:pt idx="13238">
                  <c:v>7.2437294444444689</c:v>
                </c:pt>
                <c:pt idx="13239">
                  <c:v>7.2442925000000002</c:v>
                </c:pt>
                <c:pt idx="13240">
                  <c:v>7.2448555555555343</c:v>
                </c:pt>
                <c:pt idx="13241">
                  <c:v>7.2454188888888895</c:v>
                </c:pt>
                <c:pt idx="13242">
                  <c:v>7.2459813888888887</c:v>
                </c:pt>
                <c:pt idx="13243">
                  <c:v>7.2465447222222314</c:v>
                </c:pt>
                <c:pt idx="13244">
                  <c:v>7.2471077777777655</c:v>
                </c:pt>
                <c:pt idx="13245">
                  <c:v>7.2476708333333404</c:v>
                </c:pt>
                <c:pt idx="13246">
                  <c:v>7.2482341666666672</c:v>
                </c:pt>
                <c:pt idx="13247">
                  <c:v>7.2487972222222234</c:v>
                </c:pt>
                <c:pt idx="13248">
                  <c:v>7.2493597222222492</c:v>
                </c:pt>
                <c:pt idx="13249">
                  <c:v>7.2499230555555574</c:v>
                </c:pt>
                <c:pt idx="13250">
                  <c:v>7.250486111111111</c:v>
                </c:pt>
                <c:pt idx="13251">
                  <c:v>7.2510491666666734</c:v>
                </c:pt>
                <c:pt idx="13252">
                  <c:v>7.2516125000000002</c:v>
                </c:pt>
                <c:pt idx="13253">
                  <c:v>7.2521749999999798</c:v>
                </c:pt>
                <c:pt idx="13254">
                  <c:v>7.2527380555555556</c:v>
                </c:pt>
                <c:pt idx="13255">
                  <c:v>7.2533013888888904</c:v>
                </c:pt>
                <c:pt idx="13256">
                  <c:v>7.2538644444444484</c:v>
                </c:pt>
                <c:pt idx="13257">
                  <c:v>7.2544274999999985</c:v>
                </c:pt>
                <c:pt idx="13258">
                  <c:v>7.2549908333333315</c:v>
                </c:pt>
                <c:pt idx="13259">
                  <c:v>7.2555533333333333</c:v>
                </c:pt>
                <c:pt idx="13260">
                  <c:v>7.2561166666666645</c:v>
                </c:pt>
                <c:pt idx="13261">
                  <c:v>7.2566797222222483</c:v>
                </c:pt>
                <c:pt idx="13262">
                  <c:v>7.2572427777777779</c:v>
                </c:pt>
                <c:pt idx="13263">
                  <c:v>7.257806111111111</c:v>
                </c:pt>
                <c:pt idx="13264">
                  <c:v>7.2583691666666734</c:v>
                </c:pt>
                <c:pt idx="13265">
                  <c:v>7.2589316666666646</c:v>
                </c:pt>
                <c:pt idx="13266">
                  <c:v>7.2594950000000003</c:v>
                </c:pt>
                <c:pt idx="13267">
                  <c:v>7.2600580555555556</c:v>
                </c:pt>
                <c:pt idx="13268">
                  <c:v>7.2606211111111358</c:v>
                </c:pt>
                <c:pt idx="13269">
                  <c:v>7.261184444444444</c:v>
                </c:pt>
                <c:pt idx="13270">
                  <c:v>7.2617469444444493</c:v>
                </c:pt>
                <c:pt idx="13271">
                  <c:v>7.2623099999999985</c:v>
                </c:pt>
                <c:pt idx="13272">
                  <c:v>7.2628733333333404</c:v>
                </c:pt>
                <c:pt idx="13273">
                  <c:v>7.2634363888888887</c:v>
                </c:pt>
                <c:pt idx="13274">
                  <c:v>7.2639994444444493</c:v>
                </c:pt>
                <c:pt idx="13275">
                  <c:v>7.2645627777777655</c:v>
                </c:pt>
                <c:pt idx="13276">
                  <c:v>7.2651252777777442</c:v>
                </c:pt>
                <c:pt idx="13277">
                  <c:v>7.265688611111111</c:v>
                </c:pt>
                <c:pt idx="13278">
                  <c:v>7.2662516666666672</c:v>
                </c:pt>
                <c:pt idx="13279">
                  <c:v>7.2668147222222217</c:v>
                </c:pt>
                <c:pt idx="13280">
                  <c:v>7.2673780555555565</c:v>
                </c:pt>
                <c:pt idx="13281">
                  <c:v>7.267941111111111</c:v>
                </c:pt>
                <c:pt idx="13282">
                  <c:v>7.268503611111111</c:v>
                </c:pt>
                <c:pt idx="13283">
                  <c:v>7.2690669444444493</c:v>
                </c:pt>
                <c:pt idx="13284">
                  <c:v>7.2696300000000003</c:v>
                </c:pt>
                <c:pt idx="13285">
                  <c:v>7.2701930555555574</c:v>
                </c:pt>
                <c:pt idx="13286">
                  <c:v>7.2707563888888904</c:v>
                </c:pt>
                <c:pt idx="13287">
                  <c:v>7.2713188888888904</c:v>
                </c:pt>
                <c:pt idx="13288">
                  <c:v>7.2718819444444494</c:v>
                </c:pt>
                <c:pt idx="13289">
                  <c:v>7.2724452777777655</c:v>
                </c:pt>
                <c:pt idx="13290">
                  <c:v>7.2730083333333573</c:v>
                </c:pt>
                <c:pt idx="13291">
                  <c:v>7.2735713888888904</c:v>
                </c:pt>
                <c:pt idx="13292">
                  <c:v>7.2741347222222217</c:v>
                </c:pt>
                <c:pt idx="13293">
                  <c:v>7.2746972222222324</c:v>
                </c:pt>
                <c:pt idx="13294">
                  <c:v>7.2752605555555574</c:v>
                </c:pt>
                <c:pt idx="13295">
                  <c:v>7.2758236111111358</c:v>
                </c:pt>
                <c:pt idx="13296">
                  <c:v>7.2763866666666663</c:v>
                </c:pt>
                <c:pt idx="13297">
                  <c:v>7.2769499999999994</c:v>
                </c:pt>
                <c:pt idx="13298">
                  <c:v>7.2775130555555547</c:v>
                </c:pt>
                <c:pt idx="13299">
                  <c:v>7.2780755555555556</c:v>
                </c:pt>
                <c:pt idx="13300">
                  <c:v>7.2786388888888904</c:v>
                </c:pt>
                <c:pt idx="13301">
                  <c:v>7.2792019444444724</c:v>
                </c:pt>
                <c:pt idx="13302">
                  <c:v>7.2797650000000198</c:v>
                </c:pt>
                <c:pt idx="13303">
                  <c:v>7.2803283333333573</c:v>
                </c:pt>
                <c:pt idx="13304">
                  <c:v>7.2808908333333333</c:v>
                </c:pt>
                <c:pt idx="13305">
                  <c:v>7.2814538888888904</c:v>
                </c:pt>
                <c:pt idx="13306">
                  <c:v>7.2820172222222217</c:v>
                </c:pt>
                <c:pt idx="13307">
                  <c:v>7.2825802777777442</c:v>
                </c:pt>
                <c:pt idx="13308">
                  <c:v>7.2831433333333573</c:v>
                </c:pt>
                <c:pt idx="13309">
                  <c:v>7.2837066666666672</c:v>
                </c:pt>
                <c:pt idx="13310">
                  <c:v>7.2842691666666814</c:v>
                </c:pt>
                <c:pt idx="13311">
                  <c:v>7.2848322222222226</c:v>
                </c:pt>
                <c:pt idx="13312">
                  <c:v>7.2853955555555556</c:v>
                </c:pt>
                <c:pt idx="13313">
                  <c:v>7.285958611111111</c:v>
                </c:pt>
                <c:pt idx="13314">
                  <c:v>7.2865219444444493</c:v>
                </c:pt>
                <c:pt idx="13315">
                  <c:v>7.2870849999999798</c:v>
                </c:pt>
                <c:pt idx="13316">
                  <c:v>7.2876474999999994</c:v>
                </c:pt>
                <c:pt idx="13317">
                  <c:v>7.2882108333333333</c:v>
                </c:pt>
                <c:pt idx="13318">
                  <c:v>7.2887738888888904</c:v>
                </c:pt>
                <c:pt idx="13319">
                  <c:v>7.2893369444444494</c:v>
                </c:pt>
                <c:pt idx="13320">
                  <c:v>7.2899002777777655</c:v>
                </c:pt>
                <c:pt idx="13321">
                  <c:v>7.2904633333333573</c:v>
                </c:pt>
                <c:pt idx="13322">
                  <c:v>7.2910258333333333</c:v>
                </c:pt>
                <c:pt idx="13323">
                  <c:v>7.2915891666666663</c:v>
                </c:pt>
                <c:pt idx="13324">
                  <c:v>7.2921522222222217</c:v>
                </c:pt>
                <c:pt idx="13325">
                  <c:v>7.2927152777777442</c:v>
                </c:pt>
                <c:pt idx="13326">
                  <c:v>7.2932786111111341</c:v>
                </c:pt>
                <c:pt idx="13327">
                  <c:v>7.2938411111111359</c:v>
                </c:pt>
                <c:pt idx="13328">
                  <c:v>7.2944041666666655</c:v>
                </c:pt>
                <c:pt idx="13329">
                  <c:v>7.2949674999999985</c:v>
                </c:pt>
                <c:pt idx="13330">
                  <c:v>7.2955305555555343</c:v>
                </c:pt>
                <c:pt idx="13331">
                  <c:v>7.2960938888888904</c:v>
                </c:pt>
                <c:pt idx="13332">
                  <c:v>7.2966569444444493</c:v>
                </c:pt>
                <c:pt idx="13333">
                  <c:v>7.2972194444444494</c:v>
                </c:pt>
                <c:pt idx="13334">
                  <c:v>7.2977827777777655</c:v>
                </c:pt>
                <c:pt idx="13335">
                  <c:v>7.2983458333333333</c:v>
                </c:pt>
                <c:pt idx="13336">
                  <c:v>7.2989088888888887</c:v>
                </c:pt>
                <c:pt idx="13337">
                  <c:v>7.2994722222222324</c:v>
                </c:pt>
                <c:pt idx="13338">
                  <c:v>7.3000352777777442</c:v>
                </c:pt>
                <c:pt idx="13339">
                  <c:v>7.3005977777777655</c:v>
                </c:pt>
                <c:pt idx="13340">
                  <c:v>7.3011611111111341</c:v>
                </c:pt>
                <c:pt idx="13341">
                  <c:v>7.3017241666666663</c:v>
                </c:pt>
                <c:pt idx="13342">
                  <c:v>7.3022872222222226</c:v>
                </c:pt>
                <c:pt idx="13343">
                  <c:v>7.3028505555555343</c:v>
                </c:pt>
                <c:pt idx="13344">
                  <c:v>7.3034130555555556</c:v>
                </c:pt>
                <c:pt idx="13345">
                  <c:v>7.3039761111111101</c:v>
                </c:pt>
                <c:pt idx="13346">
                  <c:v>7.304539444444444</c:v>
                </c:pt>
                <c:pt idx="13347">
                  <c:v>7.3051024999999985</c:v>
                </c:pt>
                <c:pt idx="13348">
                  <c:v>7.3056655555555556</c:v>
                </c:pt>
                <c:pt idx="13349">
                  <c:v>7.3062288888888904</c:v>
                </c:pt>
                <c:pt idx="13350">
                  <c:v>7.3067913888888913</c:v>
                </c:pt>
                <c:pt idx="13351">
                  <c:v>7.3073547222222217</c:v>
                </c:pt>
                <c:pt idx="13352">
                  <c:v>7.3079177777777442</c:v>
                </c:pt>
                <c:pt idx="13353">
                  <c:v>7.3084808333333315</c:v>
                </c:pt>
                <c:pt idx="13354">
                  <c:v>7.3090441666666663</c:v>
                </c:pt>
                <c:pt idx="13355">
                  <c:v>7.3096072222222324</c:v>
                </c:pt>
                <c:pt idx="13356">
                  <c:v>7.3101697222222324</c:v>
                </c:pt>
                <c:pt idx="13357">
                  <c:v>7.3107330555555556</c:v>
                </c:pt>
                <c:pt idx="13358">
                  <c:v>7.3112961111111359</c:v>
                </c:pt>
                <c:pt idx="13359">
                  <c:v>7.3118591666666672</c:v>
                </c:pt>
                <c:pt idx="13360">
                  <c:v>7.3124224999999985</c:v>
                </c:pt>
                <c:pt idx="13361">
                  <c:v>7.3129849999999657</c:v>
                </c:pt>
                <c:pt idx="13362">
                  <c:v>7.3135480555555556</c:v>
                </c:pt>
                <c:pt idx="13363">
                  <c:v>7.3141113888888745</c:v>
                </c:pt>
                <c:pt idx="13364">
                  <c:v>7.3146744444444449</c:v>
                </c:pt>
                <c:pt idx="13365">
                  <c:v>7.3152374999999985</c:v>
                </c:pt>
                <c:pt idx="13366">
                  <c:v>7.3158008333333342</c:v>
                </c:pt>
                <c:pt idx="13367">
                  <c:v>7.3163633333333573</c:v>
                </c:pt>
                <c:pt idx="13368">
                  <c:v>7.3169266666666655</c:v>
                </c:pt>
                <c:pt idx="13369">
                  <c:v>7.3174897222222226</c:v>
                </c:pt>
                <c:pt idx="13370">
                  <c:v>7.3180527777777655</c:v>
                </c:pt>
                <c:pt idx="13371">
                  <c:v>7.318616111111111</c:v>
                </c:pt>
                <c:pt idx="13372">
                  <c:v>7.3191791666666663</c:v>
                </c:pt>
                <c:pt idx="13373">
                  <c:v>7.3197416666666664</c:v>
                </c:pt>
                <c:pt idx="13374">
                  <c:v>7.3203049999999799</c:v>
                </c:pt>
                <c:pt idx="13375">
                  <c:v>7.3208680555555556</c:v>
                </c:pt>
                <c:pt idx="13376">
                  <c:v>7.3214311111111101</c:v>
                </c:pt>
                <c:pt idx="13377">
                  <c:v>7.3219944444444449</c:v>
                </c:pt>
                <c:pt idx="13378">
                  <c:v>7.3225569444444254</c:v>
                </c:pt>
                <c:pt idx="13379">
                  <c:v>7.323119999999979</c:v>
                </c:pt>
                <c:pt idx="13380">
                  <c:v>7.3236833333333324</c:v>
                </c:pt>
                <c:pt idx="13381">
                  <c:v>7.3242463888888887</c:v>
                </c:pt>
                <c:pt idx="13382">
                  <c:v>7.324809444444444</c:v>
                </c:pt>
                <c:pt idx="13383">
                  <c:v>7.3253727777777655</c:v>
                </c:pt>
                <c:pt idx="13384">
                  <c:v>7.3259352777777274</c:v>
                </c:pt>
                <c:pt idx="13385">
                  <c:v>7.326498611111111</c:v>
                </c:pt>
                <c:pt idx="13386">
                  <c:v>7.3270616666666655</c:v>
                </c:pt>
                <c:pt idx="13387">
                  <c:v>7.3276247222222226</c:v>
                </c:pt>
                <c:pt idx="13388">
                  <c:v>7.3281880555555334</c:v>
                </c:pt>
                <c:pt idx="13389">
                  <c:v>7.328751111111111</c:v>
                </c:pt>
                <c:pt idx="13390">
                  <c:v>7.329313611111111</c:v>
                </c:pt>
                <c:pt idx="13391">
                  <c:v>7.3298769444444449</c:v>
                </c:pt>
                <c:pt idx="13392">
                  <c:v>7.3304400000000003</c:v>
                </c:pt>
                <c:pt idx="13393">
                  <c:v>7.3310030555555574</c:v>
                </c:pt>
                <c:pt idx="13394">
                  <c:v>7.3315663888888913</c:v>
                </c:pt>
                <c:pt idx="13395">
                  <c:v>7.3321288888888887</c:v>
                </c:pt>
                <c:pt idx="13396">
                  <c:v>7.3326919444444494</c:v>
                </c:pt>
                <c:pt idx="13397">
                  <c:v>7.3332552777777655</c:v>
                </c:pt>
                <c:pt idx="13398">
                  <c:v>7.3338183333333333</c:v>
                </c:pt>
                <c:pt idx="13399">
                  <c:v>7.3343813888888896</c:v>
                </c:pt>
                <c:pt idx="13400">
                  <c:v>7.3349447222222226</c:v>
                </c:pt>
                <c:pt idx="13401">
                  <c:v>7.3355072222222226</c:v>
                </c:pt>
                <c:pt idx="13402">
                  <c:v>7.3360705555555557</c:v>
                </c:pt>
                <c:pt idx="13403">
                  <c:v>7.3366336111111341</c:v>
                </c:pt>
                <c:pt idx="13404">
                  <c:v>7.3371966666666655</c:v>
                </c:pt>
                <c:pt idx="13405">
                  <c:v>7.3377600000000003</c:v>
                </c:pt>
                <c:pt idx="13406">
                  <c:v>7.3383230555555574</c:v>
                </c:pt>
                <c:pt idx="13407">
                  <c:v>7.3388855555555352</c:v>
                </c:pt>
                <c:pt idx="13408">
                  <c:v>7.3394488888888914</c:v>
                </c:pt>
                <c:pt idx="13409">
                  <c:v>7.3400119444444449</c:v>
                </c:pt>
                <c:pt idx="13410">
                  <c:v>7.340574999999979</c:v>
                </c:pt>
                <c:pt idx="13411">
                  <c:v>7.3411383333333333</c:v>
                </c:pt>
                <c:pt idx="13412">
                  <c:v>7.3417008333333333</c:v>
                </c:pt>
                <c:pt idx="13413">
                  <c:v>7.3422638888888914</c:v>
                </c:pt>
                <c:pt idx="13414">
                  <c:v>7.3428272222222217</c:v>
                </c:pt>
                <c:pt idx="13415">
                  <c:v>7.3433902777777655</c:v>
                </c:pt>
                <c:pt idx="13416">
                  <c:v>7.3439533333333333</c:v>
                </c:pt>
                <c:pt idx="13417">
                  <c:v>7.3445166666666299</c:v>
                </c:pt>
                <c:pt idx="13418">
                  <c:v>7.3450791666666673</c:v>
                </c:pt>
                <c:pt idx="13419">
                  <c:v>7.3456425000000003</c:v>
                </c:pt>
                <c:pt idx="13420">
                  <c:v>7.3462055555555557</c:v>
                </c:pt>
                <c:pt idx="13421">
                  <c:v>7.3467686111111341</c:v>
                </c:pt>
                <c:pt idx="13422">
                  <c:v>7.347331944444444</c:v>
                </c:pt>
                <c:pt idx="13423">
                  <c:v>7.347894999999979</c:v>
                </c:pt>
                <c:pt idx="13424">
                  <c:v>7.3484574999999985</c:v>
                </c:pt>
                <c:pt idx="13425">
                  <c:v>7.3490208333333333</c:v>
                </c:pt>
                <c:pt idx="13426">
                  <c:v>7.3495838888888896</c:v>
                </c:pt>
                <c:pt idx="13427">
                  <c:v>7.3501469444444441</c:v>
                </c:pt>
                <c:pt idx="13428">
                  <c:v>7.3507102777777442</c:v>
                </c:pt>
                <c:pt idx="13429">
                  <c:v>7.3512727777777771</c:v>
                </c:pt>
                <c:pt idx="13430">
                  <c:v>7.3518358333333325</c:v>
                </c:pt>
                <c:pt idx="13431">
                  <c:v>7.3523991666666664</c:v>
                </c:pt>
                <c:pt idx="13432">
                  <c:v>7.3529622222222226</c:v>
                </c:pt>
                <c:pt idx="13433">
                  <c:v>7.3535252777777425</c:v>
                </c:pt>
                <c:pt idx="13434">
                  <c:v>7.3540886111111075</c:v>
                </c:pt>
                <c:pt idx="13435">
                  <c:v>7.3546511111111101</c:v>
                </c:pt>
                <c:pt idx="13436">
                  <c:v>7.3552141666666655</c:v>
                </c:pt>
                <c:pt idx="13437">
                  <c:v>7.3557774999999985</c:v>
                </c:pt>
                <c:pt idx="13438">
                  <c:v>7.3563405555555557</c:v>
                </c:pt>
                <c:pt idx="13439">
                  <c:v>7.3569038888888887</c:v>
                </c:pt>
                <c:pt idx="13440">
                  <c:v>7.3574669444444449</c:v>
                </c:pt>
                <c:pt idx="13441">
                  <c:v>7.3580294444444494</c:v>
                </c:pt>
                <c:pt idx="13442">
                  <c:v>7.3585927777777655</c:v>
                </c:pt>
                <c:pt idx="13443">
                  <c:v>7.3591558333333325</c:v>
                </c:pt>
                <c:pt idx="13444">
                  <c:v>7.3597188888888887</c:v>
                </c:pt>
                <c:pt idx="13445">
                  <c:v>7.3602822222222217</c:v>
                </c:pt>
                <c:pt idx="13446">
                  <c:v>7.3608452777777442</c:v>
                </c:pt>
                <c:pt idx="13447">
                  <c:v>7.3614077777777656</c:v>
                </c:pt>
                <c:pt idx="13448">
                  <c:v>7.3619711111111119</c:v>
                </c:pt>
                <c:pt idx="13449">
                  <c:v>7.3625341666666317</c:v>
                </c:pt>
                <c:pt idx="13450">
                  <c:v>7.3630972222222226</c:v>
                </c:pt>
                <c:pt idx="13451">
                  <c:v>7.3636605555555548</c:v>
                </c:pt>
                <c:pt idx="13452">
                  <c:v>7.3642230555555557</c:v>
                </c:pt>
                <c:pt idx="13453">
                  <c:v>7.3647861111111075</c:v>
                </c:pt>
                <c:pt idx="13454">
                  <c:v>7.3653494444444494</c:v>
                </c:pt>
                <c:pt idx="13455">
                  <c:v>7.3659124999999799</c:v>
                </c:pt>
                <c:pt idx="13456">
                  <c:v>7.3664758333333316</c:v>
                </c:pt>
                <c:pt idx="13457">
                  <c:v>7.3670388888888745</c:v>
                </c:pt>
                <c:pt idx="13458">
                  <c:v>7.3676013888888896</c:v>
                </c:pt>
                <c:pt idx="13459">
                  <c:v>7.3681647222222226</c:v>
                </c:pt>
                <c:pt idx="13460">
                  <c:v>7.3687277777777656</c:v>
                </c:pt>
                <c:pt idx="13461">
                  <c:v>7.3692908333333333</c:v>
                </c:pt>
                <c:pt idx="13462">
                  <c:v>7.3698541666666655</c:v>
                </c:pt>
                <c:pt idx="13463">
                  <c:v>7.3704172222222226</c:v>
                </c:pt>
                <c:pt idx="13464">
                  <c:v>7.3709797222222324</c:v>
                </c:pt>
                <c:pt idx="13465">
                  <c:v>7.3715430555555574</c:v>
                </c:pt>
                <c:pt idx="13466">
                  <c:v>7.372106111111111</c:v>
                </c:pt>
                <c:pt idx="13467">
                  <c:v>7.3726691666666824</c:v>
                </c:pt>
                <c:pt idx="13468">
                  <c:v>7.3732324999999994</c:v>
                </c:pt>
                <c:pt idx="13469">
                  <c:v>7.3737949999999985</c:v>
                </c:pt>
                <c:pt idx="13470">
                  <c:v>7.3743580555555548</c:v>
                </c:pt>
                <c:pt idx="13471">
                  <c:v>7.3749213888888887</c:v>
                </c:pt>
                <c:pt idx="13472">
                  <c:v>7.3754844444444441</c:v>
                </c:pt>
                <c:pt idx="13473">
                  <c:v>7.3760475000000003</c:v>
                </c:pt>
                <c:pt idx="13474">
                  <c:v>7.3766108333333333</c:v>
                </c:pt>
                <c:pt idx="13475">
                  <c:v>7.3771733333333414</c:v>
                </c:pt>
                <c:pt idx="13476">
                  <c:v>7.3777366666666655</c:v>
                </c:pt>
                <c:pt idx="13477">
                  <c:v>7.3782997222222502</c:v>
                </c:pt>
                <c:pt idx="13478">
                  <c:v>7.3788627777777771</c:v>
                </c:pt>
                <c:pt idx="13479">
                  <c:v>7.3794261111111341</c:v>
                </c:pt>
                <c:pt idx="13480">
                  <c:v>7.3799891666666664</c:v>
                </c:pt>
                <c:pt idx="13481">
                  <c:v>7.3805516666666655</c:v>
                </c:pt>
                <c:pt idx="13482">
                  <c:v>7.3811149999999799</c:v>
                </c:pt>
                <c:pt idx="13483">
                  <c:v>7.3816780555555574</c:v>
                </c:pt>
                <c:pt idx="13484">
                  <c:v>7.3822411111111359</c:v>
                </c:pt>
                <c:pt idx="13485">
                  <c:v>7.3828044444444449</c:v>
                </c:pt>
                <c:pt idx="13486">
                  <c:v>7.3833669444444494</c:v>
                </c:pt>
                <c:pt idx="13487">
                  <c:v>7.3839299999999986</c:v>
                </c:pt>
                <c:pt idx="13488">
                  <c:v>7.3844933333333334</c:v>
                </c:pt>
                <c:pt idx="13489">
                  <c:v>7.3850563888888896</c:v>
                </c:pt>
                <c:pt idx="13490">
                  <c:v>7.3856194444444494</c:v>
                </c:pt>
                <c:pt idx="13491">
                  <c:v>7.3861827777777656</c:v>
                </c:pt>
                <c:pt idx="13492">
                  <c:v>7.3867452777777745</c:v>
                </c:pt>
                <c:pt idx="13493">
                  <c:v>7.3873086111111119</c:v>
                </c:pt>
                <c:pt idx="13494">
                  <c:v>7.3878716666666655</c:v>
                </c:pt>
                <c:pt idx="13495">
                  <c:v>7.3884347222222226</c:v>
                </c:pt>
                <c:pt idx="13496">
                  <c:v>7.3889980555555557</c:v>
                </c:pt>
                <c:pt idx="13497">
                  <c:v>7.3895611111111359</c:v>
                </c:pt>
                <c:pt idx="13498">
                  <c:v>7.390123611111111</c:v>
                </c:pt>
                <c:pt idx="13499">
                  <c:v>7.390686944444445</c:v>
                </c:pt>
                <c:pt idx="13500">
                  <c:v>7.3912499999999994</c:v>
                </c:pt>
                <c:pt idx="13501">
                  <c:v>7.3918130555555548</c:v>
                </c:pt>
                <c:pt idx="13502">
                  <c:v>7.3923763888888887</c:v>
                </c:pt>
                <c:pt idx="13503">
                  <c:v>7.3929388888888745</c:v>
                </c:pt>
                <c:pt idx="13504">
                  <c:v>7.393501944444445</c:v>
                </c:pt>
                <c:pt idx="13505">
                  <c:v>7.3940652777777451</c:v>
                </c:pt>
                <c:pt idx="13506">
                  <c:v>7.3946283333333334</c:v>
                </c:pt>
                <c:pt idx="13507">
                  <c:v>7.3951913888888878</c:v>
                </c:pt>
                <c:pt idx="13508">
                  <c:v>7.3957547222222217</c:v>
                </c:pt>
                <c:pt idx="13509">
                  <c:v>7.3963172222222218</c:v>
                </c:pt>
                <c:pt idx="13510">
                  <c:v>7.3968805555555361</c:v>
                </c:pt>
                <c:pt idx="13511">
                  <c:v>7.397443611111111</c:v>
                </c:pt>
                <c:pt idx="13512">
                  <c:v>7.3980066666666655</c:v>
                </c:pt>
                <c:pt idx="13513">
                  <c:v>7.3985699999999985</c:v>
                </c:pt>
                <c:pt idx="13514">
                  <c:v>7.3991330555555557</c:v>
                </c:pt>
                <c:pt idx="13515">
                  <c:v>7.3996955555555557</c:v>
                </c:pt>
                <c:pt idx="13516">
                  <c:v>7.4002588888888914</c:v>
                </c:pt>
                <c:pt idx="13517">
                  <c:v>7.4008219444444494</c:v>
                </c:pt>
                <c:pt idx="13518">
                  <c:v>7.4013850000000003</c:v>
                </c:pt>
                <c:pt idx="13519">
                  <c:v>7.4019483333333573</c:v>
                </c:pt>
                <c:pt idx="13520">
                  <c:v>7.4025108333333325</c:v>
                </c:pt>
                <c:pt idx="13521">
                  <c:v>7.4030738888888914</c:v>
                </c:pt>
                <c:pt idx="13522">
                  <c:v>7.4036372222222324</c:v>
                </c:pt>
                <c:pt idx="13523">
                  <c:v>7.4042002777777745</c:v>
                </c:pt>
                <c:pt idx="13524">
                  <c:v>7.4047633333333582</c:v>
                </c:pt>
                <c:pt idx="13525">
                  <c:v>7.4053266666666664</c:v>
                </c:pt>
                <c:pt idx="13526">
                  <c:v>7.4058891666666664</c:v>
                </c:pt>
                <c:pt idx="13527">
                  <c:v>7.4064524999999994</c:v>
                </c:pt>
                <c:pt idx="13528">
                  <c:v>7.4070155555555353</c:v>
                </c:pt>
                <c:pt idx="13529">
                  <c:v>7.407578611111111</c:v>
                </c:pt>
                <c:pt idx="13530">
                  <c:v>7.4081419444444494</c:v>
                </c:pt>
                <c:pt idx="13531">
                  <c:v>7.4087050000000003</c:v>
                </c:pt>
                <c:pt idx="13532">
                  <c:v>7.4092675000000199</c:v>
                </c:pt>
                <c:pt idx="13533">
                  <c:v>7.4098308333333334</c:v>
                </c:pt>
                <c:pt idx="13534">
                  <c:v>7.4103938888888914</c:v>
                </c:pt>
                <c:pt idx="13535">
                  <c:v>7.4109569444444441</c:v>
                </c:pt>
                <c:pt idx="13536">
                  <c:v>7.4115202777777665</c:v>
                </c:pt>
                <c:pt idx="13537">
                  <c:v>7.4120827777777745</c:v>
                </c:pt>
                <c:pt idx="13538">
                  <c:v>7.4126458333333414</c:v>
                </c:pt>
                <c:pt idx="13539">
                  <c:v>7.4132091666666824</c:v>
                </c:pt>
                <c:pt idx="13540">
                  <c:v>7.4137722222222324</c:v>
                </c:pt>
                <c:pt idx="13541">
                  <c:v>7.4143352777777469</c:v>
                </c:pt>
                <c:pt idx="13542">
                  <c:v>7.4148986111111101</c:v>
                </c:pt>
                <c:pt idx="13543">
                  <c:v>7.4154611111111359</c:v>
                </c:pt>
                <c:pt idx="13544">
                  <c:v>7.4160244444444494</c:v>
                </c:pt>
                <c:pt idx="13545">
                  <c:v>7.4165874999999986</c:v>
                </c:pt>
                <c:pt idx="13546">
                  <c:v>7.4171505555555353</c:v>
                </c:pt>
                <c:pt idx="13547">
                  <c:v>7.4177138888888896</c:v>
                </c:pt>
                <c:pt idx="13548">
                  <c:v>7.4182769444444494</c:v>
                </c:pt>
                <c:pt idx="13549">
                  <c:v>7.4188394444444494</c:v>
                </c:pt>
                <c:pt idx="13550">
                  <c:v>7.419402777777778</c:v>
                </c:pt>
                <c:pt idx="13551">
                  <c:v>7.4199658333333334</c:v>
                </c:pt>
                <c:pt idx="13552">
                  <c:v>7.4205288888888887</c:v>
                </c:pt>
                <c:pt idx="13553">
                  <c:v>7.4210922222222324</c:v>
                </c:pt>
                <c:pt idx="13554">
                  <c:v>7.4216547222222324</c:v>
                </c:pt>
                <c:pt idx="13555">
                  <c:v>7.4222177777777745</c:v>
                </c:pt>
                <c:pt idx="13556">
                  <c:v>7.4227811111111111</c:v>
                </c:pt>
                <c:pt idx="13557">
                  <c:v>7.4233441666666664</c:v>
                </c:pt>
                <c:pt idx="13558">
                  <c:v>7.4239072222222218</c:v>
                </c:pt>
                <c:pt idx="13559">
                  <c:v>7.4244705555555353</c:v>
                </c:pt>
                <c:pt idx="13560">
                  <c:v>7.4250330555555548</c:v>
                </c:pt>
                <c:pt idx="13561">
                  <c:v>7.4255961111111111</c:v>
                </c:pt>
                <c:pt idx="13562">
                  <c:v>7.4261594444444494</c:v>
                </c:pt>
                <c:pt idx="13563">
                  <c:v>7.4267225000000003</c:v>
                </c:pt>
                <c:pt idx="13564">
                  <c:v>7.4272858333333325</c:v>
                </c:pt>
                <c:pt idx="13565">
                  <c:v>7.4278488888888887</c:v>
                </c:pt>
                <c:pt idx="13566">
                  <c:v>7.4284113888888887</c:v>
                </c:pt>
                <c:pt idx="13567">
                  <c:v>7.4289747222222218</c:v>
                </c:pt>
                <c:pt idx="13568">
                  <c:v>7.4295377777777745</c:v>
                </c:pt>
                <c:pt idx="13569">
                  <c:v>7.4301008333333334</c:v>
                </c:pt>
                <c:pt idx="13570">
                  <c:v>7.4306641666666824</c:v>
                </c:pt>
                <c:pt idx="13571">
                  <c:v>7.4312272222222511</c:v>
                </c:pt>
                <c:pt idx="13572">
                  <c:v>7.4317897222222511</c:v>
                </c:pt>
                <c:pt idx="13573">
                  <c:v>7.4323530555555584</c:v>
                </c:pt>
                <c:pt idx="13574">
                  <c:v>7.4329161111111111</c:v>
                </c:pt>
                <c:pt idx="13575">
                  <c:v>7.4334791666666824</c:v>
                </c:pt>
                <c:pt idx="13576">
                  <c:v>7.4340424999999994</c:v>
                </c:pt>
                <c:pt idx="13577">
                  <c:v>7.4346050000000004</c:v>
                </c:pt>
                <c:pt idx="13578">
                  <c:v>7.4351680555555584</c:v>
                </c:pt>
                <c:pt idx="13579">
                  <c:v>7.4357313888888914</c:v>
                </c:pt>
                <c:pt idx="13580">
                  <c:v>7.4362944444444725</c:v>
                </c:pt>
                <c:pt idx="13581">
                  <c:v>7.436857777777778</c:v>
                </c:pt>
                <c:pt idx="13582">
                  <c:v>7.4374208333333334</c:v>
                </c:pt>
                <c:pt idx="13583">
                  <c:v>7.4379833333333334</c:v>
                </c:pt>
                <c:pt idx="13584">
                  <c:v>7.4385466666666664</c:v>
                </c:pt>
                <c:pt idx="13585">
                  <c:v>7.4391097222222502</c:v>
                </c:pt>
                <c:pt idx="13586">
                  <c:v>7.4396727777777834</c:v>
                </c:pt>
                <c:pt idx="13587">
                  <c:v>7.4402361111111359</c:v>
                </c:pt>
                <c:pt idx="13588">
                  <c:v>7.4407991666666824</c:v>
                </c:pt>
                <c:pt idx="13589">
                  <c:v>7.4413616666666824</c:v>
                </c:pt>
                <c:pt idx="13590">
                  <c:v>7.4419250000000003</c:v>
                </c:pt>
                <c:pt idx="13591">
                  <c:v>7.4424880555555548</c:v>
                </c:pt>
                <c:pt idx="13592">
                  <c:v>7.4430511111111359</c:v>
                </c:pt>
                <c:pt idx="13593">
                  <c:v>7.4436144444444494</c:v>
                </c:pt>
                <c:pt idx="13594">
                  <c:v>7.4441769444444441</c:v>
                </c:pt>
                <c:pt idx="13595">
                  <c:v>7.4447399999999995</c:v>
                </c:pt>
                <c:pt idx="13596">
                  <c:v>7.4453033333333583</c:v>
                </c:pt>
                <c:pt idx="13597">
                  <c:v>7.4458663888888914</c:v>
                </c:pt>
                <c:pt idx="13598">
                  <c:v>7.4464294444444707</c:v>
                </c:pt>
                <c:pt idx="13599">
                  <c:v>7.4469927777777771</c:v>
                </c:pt>
                <c:pt idx="13600">
                  <c:v>7.447555277777747</c:v>
                </c:pt>
                <c:pt idx="13601">
                  <c:v>7.4481186111111102</c:v>
                </c:pt>
                <c:pt idx="13602">
                  <c:v>7.4486816666666673</c:v>
                </c:pt>
                <c:pt idx="13603">
                  <c:v>7.4492447222222511</c:v>
                </c:pt>
                <c:pt idx="13604">
                  <c:v>7.4498080555555584</c:v>
                </c:pt>
                <c:pt idx="13605">
                  <c:v>7.4503711111111341</c:v>
                </c:pt>
                <c:pt idx="13606">
                  <c:v>7.4509336111111111</c:v>
                </c:pt>
                <c:pt idx="13607">
                  <c:v>7.4514969444444494</c:v>
                </c:pt>
                <c:pt idx="13608">
                  <c:v>7.4520600000000004</c:v>
                </c:pt>
                <c:pt idx="13609">
                  <c:v>7.4526230555555584</c:v>
                </c:pt>
                <c:pt idx="13610">
                  <c:v>7.4531863888888896</c:v>
                </c:pt>
                <c:pt idx="13611">
                  <c:v>7.4537488888888914</c:v>
                </c:pt>
                <c:pt idx="13612">
                  <c:v>7.454311944444445</c:v>
                </c:pt>
                <c:pt idx="13613">
                  <c:v>7.4548752777777469</c:v>
                </c:pt>
                <c:pt idx="13614">
                  <c:v>7.4554383333333334</c:v>
                </c:pt>
                <c:pt idx="13615">
                  <c:v>7.4560013888888914</c:v>
                </c:pt>
                <c:pt idx="13616">
                  <c:v>7.4565647222222324</c:v>
                </c:pt>
                <c:pt idx="13617">
                  <c:v>7.4571272222222218</c:v>
                </c:pt>
                <c:pt idx="13618">
                  <c:v>7.4576905555555557</c:v>
                </c:pt>
                <c:pt idx="13619">
                  <c:v>7.4582536111111359</c:v>
                </c:pt>
                <c:pt idx="13620">
                  <c:v>7.4588166666666655</c:v>
                </c:pt>
                <c:pt idx="13621">
                  <c:v>7.4593800000000003</c:v>
                </c:pt>
                <c:pt idx="13622">
                  <c:v>7.4599430555555584</c:v>
                </c:pt>
                <c:pt idx="13623">
                  <c:v>7.4605055555555344</c:v>
                </c:pt>
                <c:pt idx="13624">
                  <c:v>7.4610688888888914</c:v>
                </c:pt>
                <c:pt idx="13625">
                  <c:v>7.4616319444444494</c:v>
                </c:pt>
                <c:pt idx="13626">
                  <c:v>7.4621949999999817</c:v>
                </c:pt>
                <c:pt idx="13627">
                  <c:v>7.4627583333333334</c:v>
                </c:pt>
                <c:pt idx="13628">
                  <c:v>7.4633208333333414</c:v>
                </c:pt>
                <c:pt idx="13629">
                  <c:v>7.4638838888888897</c:v>
                </c:pt>
                <c:pt idx="13630">
                  <c:v>7.4644472222222218</c:v>
                </c:pt>
                <c:pt idx="13631">
                  <c:v>7.4650102777777452</c:v>
                </c:pt>
                <c:pt idx="13632">
                  <c:v>7.4655733333333334</c:v>
                </c:pt>
                <c:pt idx="13633">
                  <c:v>7.4661366666666655</c:v>
                </c:pt>
                <c:pt idx="13634">
                  <c:v>7.4666991666666824</c:v>
                </c:pt>
                <c:pt idx="13635">
                  <c:v>7.4672625000000004</c:v>
                </c:pt>
                <c:pt idx="13636">
                  <c:v>7.4678255555555353</c:v>
                </c:pt>
                <c:pt idx="13637">
                  <c:v>7.468388611111112</c:v>
                </c:pt>
                <c:pt idx="13638">
                  <c:v>7.4689519444444441</c:v>
                </c:pt>
                <c:pt idx="13639">
                  <c:v>7.4695149999999826</c:v>
                </c:pt>
                <c:pt idx="13640">
                  <c:v>7.4700775000000004</c:v>
                </c:pt>
                <c:pt idx="13641">
                  <c:v>7.4706408333333583</c:v>
                </c:pt>
                <c:pt idx="13642">
                  <c:v>7.4712038888889118</c:v>
                </c:pt>
                <c:pt idx="13643">
                  <c:v>7.4717669444444725</c:v>
                </c:pt>
                <c:pt idx="13644">
                  <c:v>7.4723302777777745</c:v>
                </c:pt>
                <c:pt idx="13645">
                  <c:v>7.4728927777777781</c:v>
                </c:pt>
                <c:pt idx="13646">
                  <c:v>7.4734558333333334</c:v>
                </c:pt>
                <c:pt idx="13647">
                  <c:v>7.4740191666666673</c:v>
                </c:pt>
                <c:pt idx="13648">
                  <c:v>7.4745822222222218</c:v>
                </c:pt>
                <c:pt idx="13649">
                  <c:v>7.4751452777777745</c:v>
                </c:pt>
                <c:pt idx="13650">
                  <c:v>7.4757086111111359</c:v>
                </c:pt>
                <c:pt idx="13651">
                  <c:v>7.4762711111111546</c:v>
                </c:pt>
                <c:pt idx="13652">
                  <c:v>7.4768344444444494</c:v>
                </c:pt>
                <c:pt idx="13653">
                  <c:v>7.4773975000000004</c:v>
                </c:pt>
                <c:pt idx="13654">
                  <c:v>7.4779605555555548</c:v>
                </c:pt>
                <c:pt idx="13655">
                  <c:v>7.4785238888888914</c:v>
                </c:pt>
                <c:pt idx="13656">
                  <c:v>7.4790869444444494</c:v>
                </c:pt>
                <c:pt idx="13657">
                  <c:v>7.4796494444444903</c:v>
                </c:pt>
                <c:pt idx="13658">
                  <c:v>7.4802127777777772</c:v>
                </c:pt>
                <c:pt idx="13659">
                  <c:v>7.4807758333333334</c:v>
                </c:pt>
                <c:pt idx="13660">
                  <c:v>7.4813388888888914</c:v>
                </c:pt>
                <c:pt idx="13661">
                  <c:v>7.4819022222222324</c:v>
                </c:pt>
                <c:pt idx="13662">
                  <c:v>7.4824647222222334</c:v>
                </c:pt>
                <c:pt idx="13663">
                  <c:v>7.4830277777777781</c:v>
                </c:pt>
                <c:pt idx="13664">
                  <c:v>7.4835911111111377</c:v>
                </c:pt>
                <c:pt idx="13665">
                  <c:v>7.4841541666666656</c:v>
                </c:pt>
                <c:pt idx="13666">
                  <c:v>7.4847172222222227</c:v>
                </c:pt>
                <c:pt idx="13667">
                  <c:v>7.4852805555555548</c:v>
                </c:pt>
                <c:pt idx="13668">
                  <c:v>7.4858430555555584</c:v>
                </c:pt>
                <c:pt idx="13669">
                  <c:v>7.4864063888888914</c:v>
                </c:pt>
                <c:pt idx="13670">
                  <c:v>7.4869694444444725</c:v>
                </c:pt>
                <c:pt idx="13671">
                  <c:v>7.4875324999999995</c:v>
                </c:pt>
                <c:pt idx="13672">
                  <c:v>7.4880958333333414</c:v>
                </c:pt>
                <c:pt idx="13673">
                  <c:v>7.4886588888888914</c:v>
                </c:pt>
                <c:pt idx="13674">
                  <c:v>7.4892213888889119</c:v>
                </c:pt>
                <c:pt idx="13675">
                  <c:v>7.4897847222222333</c:v>
                </c:pt>
                <c:pt idx="13676">
                  <c:v>7.490347777777778</c:v>
                </c:pt>
                <c:pt idx="13677">
                  <c:v>7.4909108333333325</c:v>
                </c:pt>
                <c:pt idx="13678">
                  <c:v>7.4914741666666673</c:v>
                </c:pt>
                <c:pt idx="13679">
                  <c:v>7.4920366666666665</c:v>
                </c:pt>
                <c:pt idx="13680">
                  <c:v>7.4925997222222334</c:v>
                </c:pt>
                <c:pt idx="13681">
                  <c:v>7.4931630555555584</c:v>
                </c:pt>
                <c:pt idx="13682">
                  <c:v>7.493726111111136</c:v>
                </c:pt>
                <c:pt idx="13683">
                  <c:v>7.4942891666666664</c:v>
                </c:pt>
                <c:pt idx="13684">
                  <c:v>7.4948524999999995</c:v>
                </c:pt>
                <c:pt idx="13685">
                  <c:v>7.4954149999999817</c:v>
                </c:pt>
                <c:pt idx="13686">
                  <c:v>7.4959780555555557</c:v>
                </c:pt>
                <c:pt idx="13687">
                  <c:v>7.4965413888888914</c:v>
                </c:pt>
                <c:pt idx="13688">
                  <c:v>7.4971044444444441</c:v>
                </c:pt>
                <c:pt idx="13689">
                  <c:v>7.4976677777777772</c:v>
                </c:pt>
                <c:pt idx="13690">
                  <c:v>7.4982308333333334</c:v>
                </c:pt>
                <c:pt idx="13691">
                  <c:v>7.4987933333333583</c:v>
                </c:pt>
                <c:pt idx="13692">
                  <c:v>7.4993566666666664</c:v>
                </c:pt>
                <c:pt idx="13693">
                  <c:v>7.4999197222222334</c:v>
                </c:pt>
                <c:pt idx="13694">
                  <c:v>7.5004827777777745</c:v>
                </c:pt>
                <c:pt idx="13695">
                  <c:v>7.501046111111136</c:v>
                </c:pt>
                <c:pt idx="13696">
                  <c:v>7.5016091666666824</c:v>
                </c:pt>
                <c:pt idx="13697">
                  <c:v>7.5021716666666665</c:v>
                </c:pt>
                <c:pt idx="13698">
                  <c:v>7.5027349999999826</c:v>
                </c:pt>
                <c:pt idx="13699">
                  <c:v>7.5032980555555584</c:v>
                </c:pt>
                <c:pt idx="13700">
                  <c:v>7.5038611111111377</c:v>
                </c:pt>
                <c:pt idx="13701">
                  <c:v>7.504424444444445</c:v>
                </c:pt>
                <c:pt idx="13702">
                  <c:v>7.5049869444444273</c:v>
                </c:pt>
                <c:pt idx="13703">
                  <c:v>7.5055499999999995</c:v>
                </c:pt>
                <c:pt idx="13704">
                  <c:v>7.5061133333333414</c:v>
                </c:pt>
                <c:pt idx="13705">
                  <c:v>7.5066763888888914</c:v>
                </c:pt>
                <c:pt idx="13706">
                  <c:v>7.5072397222222333</c:v>
                </c:pt>
                <c:pt idx="13707">
                  <c:v>7.5078027777777745</c:v>
                </c:pt>
                <c:pt idx="13708">
                  <c:v>7.5083652777777745</c:v>
                </c:pt>
                <c:pt idx="13709">
                  <c:v>7.5089286111111111</c:v>
                </c:pt>
                <c:pt idx="13710">
                  <c:v>7.5094916666666673</c:v>
                </c:pt>
                <c:pt idx="13711">
                  <c:v>7.5100547222222218</c:v>
                </c:pt>
                <c:pt idx="13712">
                  <c:v>7.5106180555555557</c:v>
                </c:pt>
                <c:pt idx="13713">
                  <c:v>7.5111811111111111</c:v>
                </c:pt>
                <c:pt idx="13714">
                  <c:v>7.5117436111111342</c:v>
                </c:pt>
                <c:pt idx="13715">
                  <c:v>7.5123069444444441</c:v>
                </c:pt>
                <c:pt idx="13716">
                  <c:v>7.5128699999999995</c:v>
                </c:pt>
                <c:pt idx="13717">
                  <c:v>7.5134330555555557</c:v>
                </c:pt>
                <c:pt idx="13718">
                  <c:v>7.5139963888888888</c:v>
                </c:pt>
                <c:pt idx="13719">
                  <c:v>7.5145588888888755</c:v>
                </c:pt>
                <c:pt idx="13720">
                  <c:v>7.5151219444444441</c:v>
                </c:pt>
                <c:pt idx="13721">
                  <c:v>7.5156852777777452</c:v>
                </c:pt>
                <c:pt idx="13722">
                  <c:v>7.5162483333333583</c:v>
                </c:pt>
                <c:pt idx="13723">
                  <c:v>7.5168113888888888</c:v>
                </c:pt>
                <c:pt idx="13724">
                  <c:v>7.5173747222222218</c:v>
                </c:pt>
                <c:pt idx="13725">
                  <c:v>7.5179372222221996</c:v>
                </c:pt>
                <c:pt idx="13726">
                  <c:v>7.5185005555555362</c:v>
                </c:pt>
                <c:pt idx="13727">
                  <c:v>7.5190636111111377</c:v>
                </c:pt>
                <c:pt idx="13728">
                  <c:v>7.5196266666666673</c:v>
                </c:pt>
                <c:pt idx="13729">
                  <c:v>7.5201899999999817</c:v>
                </c:pt>
                <c:pt idx="13730">
                  <c:v>7.5207530555555548</c:v>
                </c:pt>
                <c:pt idx="13731">
                  <c:v>7.5213155555555362</c:v>
                </c:pt>
                <c:pt idx="13732">
                  <c:v>7.5218788888888888</c:v>
                </c:pt>
                <c:pt idx="13733">
                  <c:v>7.522441944444445</c:v>
                </c:pt>
                <c:pt idx="13734">
                  <c:v>7.5230049999999826</c:v>
                </c:pt>
                <c:pt idx="13735">
                  <c:v>7.5235683333333414</c:v>
                </c:pt>
                <c:pt idx="13736">
                  <c:v>7.5241308333333246</c:v>
                </c:pt>
                <c:pt idx="13737">
                  <c:v>7.5246938888888888</c:v>
                </c:pt>
                <c:pt idx="13738">
                  <c:v>7.5252572222222218</c:v>
                </c:pt>
                <c:pt idx="13739">
                  <c:v>7.525820277777747</c:v>
                </c:pt>
                <c:pt idx="13740">
                  <c:v>7.5263833333333334</c:v>
                </c:pt>
                <c:pt idx="13741">
                  <c:v>7.5269466666666665</c:v>
                </c:pt>
                <c:pt idx="13742">
                  <c:v>7.5275091666666665</c:v>
                </c:pt>
                <c:pt idx="13743">
                  <c:v>7.5280724999999995</c:v>
                </c:pt>
                <c:pt idx="13744">
                  <c:v>7.5286355555555362</c:v>
                </c:pt>
                <c:pt idx="13745">
                  <c:v>7.5291986111111111</c:v>
                </c:pt>
                <c:pt idx="13746">
                  <c:v>7.5297619444444504</c:v>
                </c:pt>
                <c:pt idx="13747">
                  <c:v>7.5303249999999995</c:v>
                </c:pt>
                <c:pt idx="13748">
                  <c:v>7.5308874999999995</c:v>
                </c:pt>
                <c:pt idx="13749">
                  <c:v>7.5314508333333334</c:v>
                </c:pt>
                <c:pt idx="13750">
                  <c:v>7.5320138888888888</c:v>
                </c:pt>
                <c:pt idx="13751">
                  <c:v>7.5325769444444415</c:v>
                </c:pt>
                <c:pt idx="13752">
                  <c:v>7.5331402777777745</c:v>
                </c:pt>
                <c:pt idx="13753">
                  <c:v>7.533702777777779</c:v>
                </c:pt>
                <c:pt idx="13754">
                  <c:v>7.5342658333333334</c:v>
                </c:pt>
                <c:pt idx="13755">
                  <c:v>7.5348291666666674</c:v>
                </c:pt>
                <c:pt idx="13756">
                  <c:v>7.5353922222222334</c:v>
                </c:pt>
                <c:pt idx="13757">
                  <c:v>7.535955277777747</c:v>
                </c:pt>
                <c:pt idx="13758">
                  <c:v>7.5365186111111111</c:v>
                </c:pt>
                <c:pt idx="13759">
                  <c:v>7.5370811111111111</c:v>
                </c:pt>
                <c:pt idx="13760">
                  <c:v>7.5376444444444504</c:v>
                </c:pt>
                <c:pt idx="13761">
                  <c:v>7.5382075000000004</c:v>
                </c:pt>
                <c:pt idx="13762">
                  <c:v>7.5387705555555558</c:v>
                </c:pt>
                <c:pt idx="13763">
                  <c:v>7.5393338888888914</c:v>
                </c:pt>
                <c:pt idx="13764">
                  <c:v>7.5398969444444504</c:v>
                </c:pt>
                <c:pt idx="13765">
                  <c:v>7.5404594444444504</c:v>
                </c:pt>
                <c:pt idx="13766">
                  <c:v>7.5410227777777781</c:v>
                </c:pt>
                <c:pt idx="13767">
                  <c:v>7.5415858333333325</c:v>
                </c:pt>
                <c:pt idx="13768">
                  <c:v>7.5421488888888888</c:v>
                </c:pt>
                <c:pt idx="13769">
                  <c:v>7.5427122222222227</c:v>
                </c:pt>
                <c:pt idx="13770">
                  <c:v>7.5432747222222334</c:v>
                </c:pt>
                <c:pt idx="13771">
                  <c:v>7.5438377777777745</c:v>
                </c:pt>
                <c:pt idx="13772">
                  <c:v>7.5444011111111111</c:v>
                </c:pt>
                <c:pt idx="13773">
                  <c:v>7.5449641666666665</c:v>
                </c:pt>
                <c:pt idx="13774">
                  <c:v>7.5455272222222227</c:v>
                </c:pt>
                <c:pt idx="13775">
                  <c:v>7.5460905555555557</c:v>
                </c:pt>
                <c:pt idx="13776">
                  <c:v>7.5466530555555584</c:v>
                </c:pt>
                <c:pt idx="13777">
                  <c:v>7.5472163888888888</c:v>
                </c:pt>
                <c:pt idx="13778">
                  <c:v>7.5477794444444504</c:v>
                </c:pt>
                <c:pt idx="13779">
                  <c:v>7.5483425000000004</c:v>
                </c:pt>
                <c:pt idx="13780">
                  <c:v>7.5489058333333325</c:v>
                </c:pt>
                <c:pt idx="13781">
                  <c:v>7.5494688888888914</c:v>
                </c:pt>
                <c:pt idx="13782">
                  <c:v>7.5500313888888897</c:v>
                </c:pt>
                <c:pt idx="13783">
                  <c:v>7.5505947222222218</c:v>
                </c:pt>
                <c:pt idx="13784">
                  <c:v>7.5511577777777745</c:v>
                </c:pt>
                <c:pt idx="13785">
                  <c:v>7.5517208333333334</c:v>
                </c:pt>
                <c:pt idx="13786">
                  <c:v>7.5522841666666665</c:v>
                </c:pt>
                <c:pt idx="13787">
                  <c:v>7.5528466666666665</c:v>
                </c:pt>
                <c:pt idx="13788">
                  <c:v>7.5534097222222334</c:v>
                </c:pt>
                <c:pt idx="13789">
                  <c:v>7.5539730555555558</c:v>
                </c:pt>
                <c:pt idx="13790">
                  <c:v>7.5545361111111085</c:v>
                </c:pt>
                <c:pt idx="13791">
                  <c:v>7.5550991666666674</c:v>
                </c:pt>
                <c:pt idx="13792">
                  <c:v>7.5556625000000004</c:v>
                </c:pt>
                <c:pt idx="13793">
                  <c:v>7.5562250000000004</c:v>
                </c:pt>
                <c:pt idx="13794">
                  <c:v>7.5567883333333334</c:v>
                </c:pt>
                <c:pt idx="13795">
                  <c:v>7.5573513888888888</c:v>
                </c:pt>
                <c:pt idx="13796">
                  <c:v>7.5579144444444264</c:v>
                </c:pt>
                <c:pt idx="13797">
                  <c:v>7.5584777777777745</c:v>
                </c:pt>
                <c:pt idx="13798">
                  <c:v>7.5590408333333334</c:v>
                </c:pt>
                <c:pt idx="13799">
                  <c:v>7.5596033333333592</c:v>
                </c:pt>
                <c:pt idx="13800">
                  <c:v>7.5601666666666665</c:v>
                </c:pt>
                <c:pt idx="13801">
                  <c:v>7.5607297222222334</c:v>
                </c:pt>
                <c:pt idx="13802">
                  <c:v>7.5612927777777772</c:v>
                </c:pt>
                <c:pt idx="13803">
                  <c:v>7.5618561111111111</c:v>
                </c:pt>
                <c:pt idx="13804">
                  <c:v>7.5624186111111085</c:v>
                </c:pt>
                <c:pt idx="13805">
                  <c:v>7.5629816666666336</c:v>
                </c:pt>
                <c:pt idx="13806">
                  <c:v>7.5635449999999818</c:v>
                </c:pt>
                <c:pt idx="13807">
                  <c:v>7.5641080555555362</c:v>
                </c:pt>
                <c:pt idx="13808">
                  <c:v>7.5646711111111102</c:v>
                </c:pt>
                <c:pt idx="13809">
                  <c:v>7.565234444444445</c:v>
                </c:pt>
                <c:pt idx="13810">
                  <c:v>7.5657969444444415</c:v>
                </c:pt>
                <c:pt idx="13811">
                  <c:v>7.5663600000000004</c:v>
                </c:pt>
                <c:pt idx="13812">
                  <c:v>7.5669233333333334</c:v>
                </c:pt>
                <c:pt idx="13813">
                  <c:v>7.5674863888888755</c:v>
                </c:pt>
                <c:pt idx="13814">
                  <c:v>7.5680497222222334</c:v>
                </c:pt>
                <c:pt idx="13815">
                  <c:v>7.5686127777777745</c:v>
                </c:pt>
                <c:pt idx="13816">
                  <c:v>7.569175277777747</c:v>
                </c:pt>
                <c:pt idx="13817">
                  <c:v>7.569738611111112</c:v>
                </c:pt>
                <c:pt idx="13818">
                  <c:v>7.5703016666666674</c:v>
                </c:pt>
                <c:pt idx="13819">
                  <c:v>7.5708647222222334</c:v>
                </c:pt>
                <c:pt idx="13820">
                  <c:v>7.5714280555555584</c:v>
                </c:pt>
                <c:pt idx="13821">
                  <c:v>7.571991111111136</c:v>
                </c:pt>
                <c:pt idx="13822">
                  <c:v>7.5725536111111111</c:v>
                </c:pt>
                <c:pt idx="13823">
                  <c:v>7.5731169444444451</c:v>
                </c:pt>
                <c:pt idx="13824">
                  <c:v>7.5736800000000004</c:v>
                </c:pt>
                <c:pt idx="13825">
                  <c:v>7.5742430555555584</c:v>
                </c:pt>
                <c:pt idx="13826">
                  <c:v>7.5748063888888897</c:v>
                </c:pt>
                <c:pt idx="13827">
                  <c:v>7.5753688888888924</c:v>
                </c:pt>
                <c:pt idx="13828">
                  <c:v>7.5759319444444442</c:v>
                </c:pt>
                <c:pt idx="13829">
                  <c:v>7.5764952777777745</c:v>
                </c:pt>
                <c:pt idx="13830">
                  <c:v>7.5770583333333414</c:v>
                </c:pt>
                <c:pt idx="13831">
                  <c:v>7.5776216666666674</c:v>
                </c:pt>
                <c:pt idx="13832">
                  <c:v>7.5781847222222227</c:v>
                </c:pt>
                <c:pt idx="13833">
                  <c:v>7.5787472222222334</c:v>
                </c:pt>
                <c:pt idx="13834">
                  <c:v>7.5793105555555558</c:v>
                </c:pt>
                <c:pt idx="13835">
                  <c:v>7.579873611111136</c:v>
                </c:pt>
                <c:pt idx="13836">
                  <c:v>7.5804366666666665</c:v>
                </c:pt>
                <c:pt idx="13837">
                  <c:v>7.5809999999999995</c:v>
                </c:pt>
                <c:pt idx="13838">
                  <c:v>7.5815630555555584</c:v>
                </c:pt>
                <c:pt idx="13839">
                  <c:v>7.5821255555555354</c:v>
                </c:pt>
                <c:pt idx="13840">
                  <c:v>7.5826888888888888</c:v>
                </c:pt>
                <c:pt idx="13841">
                  <c:v>7.5832519444444504</c:v>
                </c:pt>
                <c:pt idx="13842">
                  <c:v>7.5838149999999818</c:v>
                </c:pt>
                <c:pt idx="13843">
                  <c:v>7.5843783333333334</c:v>
                </c:pt>
                <c:pt idx="13844">
                  <c:v>7.5849408333333335</c:v>
                </c:pt>
                <c:pt idx="13845">
                  <c:v>7.5855038888888888</c:v>
                </c:pt>
                <c:pt idx="13846">
                  <c:v>7.5860672222222334</c:v>
                </c:pt>
                <c:pt idx="13847">
                  <c:v>7.5866302777777745</c:v>
                </c:pt>
                <c:pt idx="13848">
                  <c:v>7.5871933333333414</c:v>
                </c:pt>
                <c:pt idx="13849">
                  <c:v>7.5877566666666665</c:v>
                </c:pt>
                <c:pt idx="13850">
                  <c:v>7.5883191666666674</c:v>
                </c:pt>
                <c:pt idx="13851">
                  <c:v>7.5888824999999995</c:v>
                </c:pt>
                <c:pt idx="13852">
                  <c:v>7.5894455555555558</c:v>
                </c:pt>
                <c:pt idx="13853">
                  <c:v>7.5900086111111111</c:v>
                </c:pt>
                <c:pt idx="13854">
                  <c:v>7.5905719444444451</c:v>
                </c:pt>
                <c:pt idx="13855">
                  <c:v>7.5911349999999826</c:v>
                </c:pt>
                <c:pt idx="13856">
                  <c:v>7.5916975000000004</c:v>
                </c:pt>
                <c:pt idx="13857">
                  <c:v>7.5922608333333423</c:v>
                </c:pt>
                <c:pt idx="13858">
                  <c:v>7.5928238888888897</c:v>
                </c:pt>
                <c:pt idx="13859">
                  <c:v>7.5933869444444442</c:v>
                </c:pt>
                <c:pt idx="13860">
                  <c:v>7.593950277777747</c:v>
                </c:pt>
                <c:pt idx="13861">
                  <c:v>7.5945127777777452</c:v>
                </c:pt>
                <c:pt idx="13862">
                  <c:v>7.5950758333333335</c:v>
                </c:pt>
                <c:pt idx="13863">
                  <c:v>7.5956391666666674</c:v>
                </c:pt>
                <c:pt idx="13864">
                  <c:v>7.5962022222222334</c:v>
                </c:pt>
                <c:pt idx="13865">
                  <c:v>7.5967652777777745</c:v>
                </c:pt>
                <c:pt idx="13866">
                  <c:v>7.597328611111112</c:v>
                </c:pt>
                <c:pt idx="13867">
                  <c:v>7.5978911111111103</c:v>
                </c:pt>
                <c:pt idx="13868">
                  <c:v>7.5984544444444451</c:v>
                </c:pt>
                <c:pt idx="13869">
                  <c:v>7.5990174999999995</c:v>
                </c:pt>
                <c:pt idx="13870">
                  <c:v>7.5995805555555362</c:v>
                </c:pt>
                <c:pt idx="13871">
                  <c:v>7.6001438888888888</c:v>
                </c:pt>
                <c:pt idx="13872">
                  <c:v>7.6007069444444442</c:v>
                </c:pt>
                <c:pt idx="13873">
                  <c:v>7.6012694444444753</c:v>
                </c:pt>
                <c:pt idx="13874">
                  <c:v>7.6018327777777746</c:v>
                </c:pt>
                <c:pt idx="13875">
                  <c:v>7.6023958333333326</c:v>
                </c:pt>
                <c:pt idx="13876">
                  <c:v>7.6029588888888755</c:v>
                </c:pt>
                <c:pt idx="13877">
                  <c:v>7.6035222222222218</c:v>
                </c:pt>
                <c:pt idx="13878">
                  <c:v>7.6040847222221997</c:v>
                </c:pt>
                <c:pt idx="13879">
                  <c:v>7.6046477777777755</c:v>
                </c:pt>
                <c:pt idx="13880">
                  <c:v>7.6052111111111111</c:v>
                </c:pt>
                <c:pt idx="13881">
                  <c:v>7.6057741666666665</c:v>
                </c:pt>
                <c:pt idx="13882">
                  <c:v>7.6063372222222219</c:v>
                </c:pt>
                <c:pt idx="13883">
                  <c:v>7.6069005555555353</c:v>
                </c:pt>
                <c:pt idx="13884">
                  <c:v>7.6074630555555549</c:v>
                </c:pt>
                <c:pt idx="13885">
                  <c:v>7.6080263888888897</c:v>
                </c:pt>
                <c:pt idx="13886">
                  <c:v>7.6085894444444442</c:v>
                </c:pt>
                <c:pt idx="13887">
                  <c:v>7.6091524999999995</c:v>
                </c:pt>
                <c:pt idx="13888">
                  <c:v>7.6097158333333335</c:v>
                </c:pt>
                <c:pt idx="13889">
                  <c:v>7.6102788888888897</c:v>
                </c:pt>
                <c:pt idx="13890">
                  <c:v>7.6108413888888888</c:v>
                </c:pt>
                <c:pt idx="13891">
                  <c:v>7.6114047222222228</c:v>
                </c:pt>
                <c:pt idx="13892">
                  <c:v>7.6119677777777746</c:v>
                </c:pt>
                <c:pt idx="13893">
                  <c:v>7.6125308333333255</c:v>
                </c:pt>
                <c:pt idx="13894">
                  <c:v>7.6130941666666665</c:v>
                </c:pt>
                <c:pt idx="13895">
                  <c:v>7.6136566666666665</c:v>
                </c:pt>
                <c:pt idx="13896">
                  <c:v>7.6142197222222219</c:v>
                </c:pt>
                <c:pt idx="13897">
                  <c:v>7.6147830555555363</c:v>
                </c:pt>
                <c:pt idx="13898">
                  <c:v>7.6153461111111111</c:v>
                </c:pt>
                <c:pt idx="13899">
                  <c:v>7.6159091666666665</c:v>
                </c:pt>
                <c:pt idx="13900">
                  <c:v>7.6164724999999995</c:v>
                </c:pt>
                <c:pt idx="13901">
                  <c:v>7.6170349999999685</c:v>
                </c:pt>
                <c:pt idx="13902">
                  <c:v>7.6175983333333326</c:v>
                </c:pt>
                <c:pt idx="13903">
                  <c:v>7.6181613888888888</c:v>
                </c:pt>
                <c:pt idx="13904">
                  <c:v>7.6187244444444442</c:v>
                </c:pt>
                <c:pt idx="13905">
                  <c:v>7.6192877777777746</c:v>
                </c:pt>
                <c:pt idx="13906">
                  <c:v>7.6198508333333335</c:v>
                </c:pt>
                <c:pt idx="13907">
                  <c:v>7.6204133333333344</c:v>
                </c:pt>
                <c:pt idx="13908">
                  <c:v>7.6209766666666336</c:v>
                </c:pt>
                <c:pt idx="13909">
                  <c:v>7.6215397222222228</c:v>
                </c:pt>
                <c:pt idx="13910">
                  <c:v>7.622102777777747</c:v>
                </c:pt>
                <c:pt idx="13911">
                  <c:v>7.6226661111111111</c:v>
                </c:pt>
                <c:pt idx="13912">
                  <c:v>7.6232286111111112</c:v>
                </c:pt>
                <c:pt idx="13913">
                  <c:v>7.6237916666666665</c:v>
                </c:pt>
                <c:pt idx="13914">
                  <c:v>7.6243549999999685</c:v>
                </c:pt>
                <c:pt idx="13915">
                  <c:v>7.6249180555555238</c:v>
                </c:pt>
                <c:pt idx="13916">
                  <c:v>7.6254811111111085</c:v>
                </c:pt>
                <c:pt idx="13917">
                  <c:v>7.6260444444444442</c:v>
                </c:pt>
                <c:pt idx="13918">
                  <c:v>7.6266069444444442</c:v>
                </c:pt>
                <c:pt idx="13919">
                  <c:v>7.6271702777777284</c:v>
                </c:pt>
                <c:pt idx="13920">
                  <c:v>7.6277333333333335</c:v>
                </c:pt>
                <c:pt idx="13921">
                  <c:v>7.6282963888888888</c:v>
                </c:pt>
                <c:pt idx="13922">
                  <c:v>7.6288597222222228</c:v>
                </c:pt>
                <c:pt idx="13923">
                  <c:v>7.6294227777777746</c:v>
                </c:pt>
                <c:pt idx="13924">
                  <c:v>7.6299852777777284</c:v>
                </c:pt>
                <c:pt idx="13925">
                  <c:v>7.6305486111111112</c:v>
                </c:pt>
                <c:pt idx="13926">
                  <c:v>7.6311116666666665</c:v>
                </c:pt>
                <c:pt idx="13927">
                  <c:v>7.6316747222222334</c:v>
                </c:pt>
                <c:pt idx="13928">
                  <c:v>7.6322380555555558</c:v>
                </c:pt>
                <c:pt idx="13929">
                  <c:v>7.6328005555555354</c:v>
                </c:pt>
                <c:pt idx="13930">
                  <c:v>7.6333636111111396</c:v>
                </c:pt>
                <c:pt idx="13931">
                  <c:v>7.6339269444444442</c:v>
                </c:pt>
                <c:pt idx="13932">
                  <c:v>7.6344899999999845</c:v>
                </c:pt>
                <c:pt idx="13933">
                  <c:v>7.6350530555555549</c:v>
                </c:pt>
                <c:pt idx="13934">
                  <c:v>7.6356163888888888</c:v>
                </c:pt>
                <c:pt idx="13935">
                  <c:v>7.6361788888888888</c:v>
                </c:pt>
                <c:pt idx="13936">
                  <c:v>7.6367419444444504</c:v>
                </c:pt>
                <c:pt idx="13937">
                  <c:v>7.637305277777747</c:v>
                </c:pt>
                <c:pt idx="13938">
                  <c:v>7.6378683333333424</c:v>
                </c:pt>
                <c:pt idx="13939">
                  <c:v>7.6384316666666665</c:v>
                </c:pt>
                <c:pt idx="13940">
                  <c:v>7.6389947222222219</c:v>
                </c:pt>
                <c:pt idx="13941">
                  <c:v>7.6395572222222219</c:v>
                </c:pt>
                <c:pt idx="13942">
                  <c:v>7.6401205555555372</c:v>
                </c:pt>
                <c:pt idx="13943">
                  <c:v>7.6406836111111112</c:v>
                </c:pt>
                <c:pt idx="13944">
                  <c:v>7.6412466666666674</c:v>
                </c:pt>
                <c:pt idx="13945">
                  <c:v>7.6418099999999995</c:v>
                </c:pt>
                <c:pt idx="13946">
                  <c:v>7.6423730555555567</c:v>
                </c:pt>
                <c:pt idx="13947">
                  <c:v>7.6429355555555238</c:v>
                </c:pt>
                <c:pt idx="13948">
                  <c:v>7.6434988888888897</c:v>
                </c:pt>
                <c:pt idx="13949">
                  <c:v>7.6440619444444442</c:v>
                </c:pt>
                <c:pt idx="13950">
                  <c:v>7.6446249999999845</c:v>
                </c:pt>
                <c:pt idx="13951">
                  <c:v>7.6451883333333335</c:v>
                </c:pt>
                <c:pt idx="13952">
                  <c:v>7.6457508333333335</c:v>
                </c:pt>
                <c:pt idx="13953">
                  <c:v>7.6463138888888889</c:v>
                </c:pt>
                <c:pt idx="13954">
                  <c:v>7.6468772222222228</c:v>
                </c:pt>
                <c:pt idx="13955">
                  <c:v>7.647440277777747</c:v>
                </c:pt>
                <c:pt idx="13956">
                  <c:v>7.6480036111111112</c:v>
                </c:pt>
                <c:pt idx="13957">
                  <c:v>7.6485666666666665</c:v>
                </c:pt>
                <c:pt idx="13958">
                  <c:v>7.6491291666666674</c:v>
                </c:pt>
                <c:pt idx="13959">
                  <c:v>7.6496925000000013</c:v>
                </c:pt>
                <c:pt idx="13960">
                  <c:v>7.6502555555555354</c:v>
                </c:pt>
                <c:pt idx="13961">
                  <c:v>7.6508186111111085</c:v>
                </c:pt>
                <c:pt idx="13962">
                  <c:v>7.6513819444444442</c:v>
                </c:pt>
                <c:pt idx="13963">
                  <c:v>7.6519449999999845</c:v>
                </c:pt>
                <c:pt idx="13964">
                  <c:v>7.6525074999999845</c:v>
                </c:pt>
                <c:pt idx="13965">
                  <c:v>7.6530708333333335</c:v>
                </c:pt>
                <c:pt idx="13966">
                  <c:v>7.653633888888888</c:v>
                </c:pt>
                <c:pt idx="13967">
                  <c:v>7.6541969444444264</c:v>
                </c:pt>
                <c:pt idx="13968">
                  <c:v>7.654760277777747</c:v>
                </c:pt>
                <c:pt idx="13969">
                  <c:v>7.6553227777777755</c:v>
                </c:pt>
                <c:pt idx="13970">
                  <c:v>7.6558858333333255</c:v>
                </c:pt>
                <c:pt idx="13971">
                  <c:v>7.6564491666666674</c:v>
                </c:pt>
                <c:pt idx="13972">
                  <c:v>7.6570122222222006</c:v>
                </c:pt>
                <c:pt idx="13973">
                  <c:v>7.6575752777777284</c:v>
                </c:pt>
                <c:pt idx="13974">
                  <c:v>7.6581386111111085</c:v>
                </c:pt>
                <c:pt idx="13975">
                  <c:v>7.6587011111111112</c:v>
                </c:pt>
                <c:pt idx="13976">
                  <c:v>7.6592644444444504</c:v>
                </c:pt>
                <c:pt idx="13977">
                  <c:v>7.6598275000000005</c:v>
                </c:pt>
                <c:pt idx="13978">
                  <c:v>7.6603905555555363</c:v>
                </c:pt>
                <c:pt idx="13979">
                  <c:v>7.6609538888888755</c:v>
                </c:pt>
                <c:pt idx="13980">
                  <c:v>7.6615169444444273</c:v>
                </c:pt>
                <c:pt idx="13981">
                  <c:v>7.6620794444444442</c:v>
                </c:pt>
                <c:pt idx="13982">
                  <c:v>7.6626427777777755</c:v>
                </c:pt>
                <c:pt idx="13983">
                  <c:v>7.6632058333333335</c:v>
                </c:pt>
                <c:pt idx="13984">
                  <c:v>7.6637688888888889</c:v>
                </c:pt>
                <c:pt idx="13985">
                  <c:v>7.6643322222222006</c:v>
                </c:pt>
                <c:pt idx="13986">
                  <c:v>7.6648947222222006</c:v>
                </c:pt>
                <c:pt idx="13987">
                  <c:v>7.6654577777777471</c:v>
                </c:pt>
                <c:pt idx="13988">
                  <c:v>7.6660211111111112</c:v>
                </c:pt>
                <c:pt idx="13989">
                  <c:v>7.6665841666666337</c:v>
                </c:pt>
                <c:pt idx="13990">
                  <c:v>7.6671472222222006</c:v>
                </c:pt>
                <c:pt idx="13991">
                  <c:v>7.6677105555555238</c:v>
                </c:pt>
                <c:pt idx="13992">
                  <c:v>7.6682730555555549</c:v>
                </c:pt>
                <c:pt idx="13993">
                  <c:v>7.6688363888888755</c:v>
                </c:pt>
                <c:pt idx="13994">
                  <c:v>7.6693994444444504</c:v>
                </c:pt>
                <c:pt idx="13995">
                  <c:v>7.6699625000000005</c:v>
                </c:pt>
                <c:pt idx="13996">
                  <c:v>7.6705258333333335</c:v>
                </c:pt>
                <c:pt idx="13997">
                  <c:v>7.671088888888888</c:v>
                </c:pt>
                <c:pt idx="13998">
                  <c:v>7.6716513888888924</c:v>
                </c:pt>
                <c:pt idx="13999">
                  <c:v>7.6722147222222219</c:v>
                </c:pt>
                <c:pt idx="14000">
                  <c:v>7.6727777777777755</c:v>
                </c:pt>
                <c:pt idx="14001">
                  <c:v>7.6733408333333424</c:v>
                </c:pt>
                <c:pt idx="14002">
                  <c:v>7.6739041666666665</c:v>
                </c:pt>
                <c:pt idx="14003">
                  <c:v>7.6744666666666665</c:v>
                </c:pt>
                <c:pt idx="14004">
                  <c:v>7.6750297222222406</c:v>
                </c:pt>
                <c:pt idx="14005">
                  <c:v>7.6755930555555558</c:v>
                </c:pt>
                <c:pt idx="14006">
                  <c:v>7.6761561111111112</c:v>
                </c:pt>
                <c:pt idx="14007">
                  <c:v>7.6767191666666674</c:v>
                </c:pt>
                <c:pt idx="14008">
                  <c:v>7.6772825000000005</c:v>
                </c:pt>
                <c:pt idx="14009">
                  <c:v>7.6778449999999845</c:v>
                </c:pt>
                <c:pt idx="14010">
                  <c:v>7.6784083333333424</c:v>
                </c:pt>
                <c:pt idx="14011">
                  <c:v>7.6789713888888889</c:v>
                </c:pt>
                <c:pt idx="14012">
                  <c:v>7.6795344444444451</c:v>
                </c:pt>
                <c:pt idx="14013">
                  <c:v>7.6800977777777755</c:v>
                </c:pt>
                <c:pt idx="14014">
                  <c:v>7.6806608333333424</c:v>
                </c:pt>
                <c:pt idx="14015">
                  <c:v>7.6812233333333602</c:v>
                </c:pt>
                <c:pt idx="14016">
                  <c:v>7.6817866666666665</c:v>
                </c:pt>
                <c:pt idx="14017">
                  <c:v>7.6823497222222334</c:v>
                </c:pt>
                <c:pt idx="14018">
                  <c:v>7.6829127777777471</c:v>
                </c:pt>
                <c:pt idx="14019">
                  <c:v>7.6834761111111112</c:v>
                </c:pt>
                <c:pt idx="14020">
                  <c:v>7.6840386111111085</c:v>
                </c:pt>
                <c:pt idx="14021">
                  <c:v>7.6846016666666657</c:v>
                </c:pt>
                <c:pt idx="14022">
                  <c:v>7.6851650000000005</c:v>
                </c:pt>
                <c:pt idx="14023">
                  <c:v>7.6857280555555549</c:v>
                </c:pt>
                <c:pt idx="14024">
                  <c:v>7.6862911111111396</c:v>
                </c:pt>
                <c:pt idx="14025">
                  <c:v>7.6868544444444442</c:v>
                </c:pt>
                <c:pt idx="14026">
                  <c:v>7.6874169444444345</c:v>
                </c:pt>
                <c:pt idx="14027">
                  <c:v>7.6879802777777284</c:v>
                </c:pt>
                <c:pt idx="14028">
                  <c:v>7.6885433333333424</c:v>
                </c:pt>
                <c:pt idx="14029">
                  <c:v>7.689106388888888</c:v>
                </c:pt>
                <c:pt idx="14030">
                  <c:v>7.6896697222222521</c:v>
                </c:pt>
                <c:pt idx="14031">
                  <c:v>7.6902327777777755</c:v>
                </c:pt>
                <c:pt idx="14032">
                  <c:v>7.6907952777777471</c:v>
                </c:pt>
                <c:pt idx="14033">
                  <c:v>7.6913586111111112</c:v>
                </c:pt>
                <c:pt idx="14034">
                  <c:v>7.6919216666666665</c:v>
                </c:pt>
                <c:pt idx="14035">
                  <c:v>7.6924847222222015</c:v>
                </c:pt>
                <c:pt idx="14036">
                  <c:v>7.6930480555555558</c:v>
                </c:pt>
                <c:pt idx="14037">
                  <c:v>7.6936105555555363</c:v>
                </c:pt>
                <c:pt idx="14038">
                  <c:v>7.6941736111111085</c:v>
                </c:pt>
                <c:pt idx="14039">
                  <c:v>7.6947369444444345</c:v>
                </c:pt>
                <c:pt idx="14040">
                  <c:v>7.6953000000000005</c:v>
                </c:pt>
                <c:pt idx="14041">
                  <c:v>7.6958630555555558</c:v>
                </c:pt>
                <c:pt idx="14042">
                  <c:v>7.6964263888888889</c:v>
                </c:pt>
                <c:pt idx="14043">
                  <c:v>7.6969888888888756</c:v>
                </c:pt>
                <c:pt idx="14044">
                  <c:v>7.6975522222222006</c:v>
                </c:pt>
                <c:pt idx="14045">
                  <c:v>7.6981152777777284</c:v>
                </c:pt>
                <c:pt idx="14046">
                  <c:v>7.6986783333333424</c:v>
                </c:pt>
                <c:pt idx="14047">
                  <c:v>7.6992416666666674</c:v>
                </c:pt>
                <c:pt idx="14048">
                  <c:v>7.6998047222222219</c:v>
                </c:pt>
                <c:pt idx="14049">
                  <c:v>7.7003672222222397</c:v>
                </c:pt>
                <c:pt idx="14050">
                  <c:v>7.7009305555555354</c:v>
                </c:pt>
                <c:pt idx="14051">
                  <c:v>7.7014936111111396</c:v>
                </c:pt>
                <c:pt idx="14052">
                  <c:v>7.7020566666666666</c:v>
                </c:pt>
                <c:pt idx="14053">
                  <c:v>7.7026200000000014</c:v>
                </c:pt>
                <c:pt idx="14054">
                  <c:v>7.7031824999999996</c:v>
                </c:pt>
                <c:pt idx="14055">
                  <c:v>7.703745555555555</c:v>
                </c:pt>
                <c:pt idx="14056">
                  <c:v>7.704308888888888</c:v>
                </c:pt>
                <c:pt idx="14057">
                  <c:v>7.7048719444444442</c:v>
                </c:pt>
                <c:pt idx="14058">
                  <c:v>7.7054349999999845</c:v>
                </c:pt>
                <c:pt idx="14059">
                  <c:v>7.7059983333333424</c:v>
                </c:pt>
                <c:pt idx="14060">
                  <c:v>7.7065608333333424</c:v>
                </c:pt>
                <c:pt idx="14061">
                  <c:v>7.7071238888888898</c:v>
                </c:pt>
                <c:pt idx="14062">
                  <c:v>7.7076872222222219</c:v>
                </c:pt>
                <c:pt idx="14063">
                  <c:v>7.7082502777777755</c:v>
                </c:pt>
                <c:pt idx="14064">
                  <c:v>7.7088136111111103</c:v>
                </c:pt>
                <c:pt idx="14065">
                  <c:v>7.7093766666666674</c:v>
                </c:pt>
                <c:pt idx="14066">
                  <c:v>7.7099391666666683</c:v>
                </c:pt>
                <c:pt idx="14067">
                  <c:v>7.7105025000000005</c:v>
                </c:pt>
                <c:pt idx="14068">
                  <c:v>7.7110655555555558</c:v>
                </c:pt>
                <c:pt idx="14069">
                  <c:v>7.7116286111111414</c:v>
                </c:pt>
                <c:pt idx="14070">
                  <c:v>7.7121919444444451</c:v>
                </c:pt>
                <c:pt idx="14071">
                  <c:v>7.7127550000000005</c:v>
                </c:pt>
                <c:pt idx="14072">
                  <c:v>7.7133174999999996</c:v>
                </c:pt>
                <c:pt idx="14073">
                  <c:v>7.7138808333333335</c:v>
                </c:pt>
                <c:pt idx="14074">
                  <c:v>7.7144438888888889</c:v>
                </c:pt>
                <c:pt idx="14075">
                  <c:v>7.7150069444444451</c:v>
                </c:pt>
                <c:pt idx="14076">
                  <c:v>7.7155702777777471</c:v>
                </c:pt>
                <c:pt idx="14077">
                  <c:v>7.7161327777777755</c:v>
                </c:pt>
                <c:pt idx="14078">
                  <c:v>7.7166958333333424</c:v>
                </c:pt>
                <c:pt idx="14079">
                  <c:v>7.7172591666666674</c:v>
                </c:pt>
                <c:pt idx="14080">
                  <c:v>7.7178222222222219</c:v>
                </c:pt>
                <c:pt idx="14081">
                  <c:v>7.7183855555555354</c:v>
                </c:pt>
                <c:pt idx="14082">
                  <c:v>7.7189486111111112</c:v>
                </c:pt>
                <c:pt idx="14083">
                  <c:v>7.7195111111111112</c:v>
                </c:pt>
                <c:pt idx="14084">
                  <c:v>7.7200744444444442</c:v>
                </c:pt>
                <c:pt idx="14085">
                  <c:v>7.7206374999999996</c:v>
                </c:pt>
                <c:pt idx="14086">
                  <c:v>7.721200555555555</c:v>
                </c:pt>
                <c:pt idx="14087">
                  <c:v>7.7217638888888924</c:v>
                </c:pt>
                <c:pt idx="14088">
                  <c:v>7.7223269444444442</c:v>
                </c:pt>
                <c:pt idx="14089">
                  <c:v>7.7228894444444443</c:v>
                </c:pt>
                <c:pt idx="14090">
                  <c:v>7.7234527777777755</c:v>
                </c:pt>
                <c:pt idx="14091">
                  <c:v>7.7240158333333255</c:v>
                </c:pt>
                <c:pt idx="14092">
                  <c:v>7.7245788888888756</c:v>
                </c:pt>
                <c:pt idx="14093">
                  <c:v>7.7251422222222219</c:v>
                </c:pt>
                <c:pt idx="14094">
                  <c:v>7.7257047222222228</c:v>
                </c:pt>
                <c:pt idx="14095">
                  <c:v>7.7262677777777773</c:v>
                </c:pt>
                <c:pt idx="14096">
                  <c:v>7.7268311111111121</c:v>
                </c:pt>
                <c:pt idx="14097">
                  <c:v>7.7273941666666666</c:v>
                </c:pt>
                <c:pt idx="14098">
                  <c:v>7.7279572222222015</c:v>
                </c:pt>
                <c:pt idx="14099">
                  <c:v>7.7285205555555354</c:v>
                </c:pt>
                <c:pt idx="14100">
                  <c:v>7.7290830555555559</c:v>
                </c:pt>
                <c:pt idx="14101">
                  <c:v>7.7296463888888924</c:v>
                </c:pt>
                <c:pt idx="14102">
                  <c:v>7.7302094444444771</c:v>
                </c:pt>
                <c:pt idx="14103">
                  <c:v>7.7307725000000014</c:v>
                </c:pt>
                <c:pt idx="14104">
                  <c:v>7.7313358333333424</c:v>
                </c:pt>
                <c:pt idx="14105">
                  <c:v>7.7318988888888924</c:v>
                </c:pt>
                <c:pt idx="14106">
                  <c:v>7.7324613888888933</c:v>
                </c:pt>
                <c:pt idx="14107">
                  <c:v>7.7330247222222397</c:v>
                </c:pt>
                <c:pt idx="14108">
                  <c:v>7.7335877777777755</c:v>
                </c:pt>
                <c:pt idx="14109">
                  <c:v>7.7341508333333335</c:v>
                </c:pt>
                <c:pt idx="14110">
                  <c:v>7.7347141666666666</c:v>
                </c:pt>
                <c:pt idx="14111">
                  <c:v>7.7352766666666684</c:v>
                </c:pt>
                <c:pt idx="14112">
                  <c:v>7.7358397222222397</c:v>
                </c:pt>
                <c:pt idx="14113">
                  <c:v>7.7364030555555594</c:v>
                </c:pt>
                <c:pt idx="14114">
                  <c:v>7.7369661111111396</c:v>
                </c:pt>
                <c:pt idx="14115">
                  <c:v>7.7375291666666683</c:v>
                </c:pt>
                <c:pt idx="14116">
                  <c:v>7.7380925000000014</c:v>
                </c:pt>
                <c:pt idx="14117">
                  <c:v>7.7386549999999996</c:v>
                </c:pt>
                <c:pt idx="14118">
                  <c:v>7.739218333333362</c:v>
                </c:pt>
                <c:pt idx="14119">
                  <c:v>7.7397813888888924</c:v>
                </c:pt>
                <c:pt idx="14120">
                  <c:v>7.7403444444444514</c:v>
                </c:pt>
                <c:pt idx="14121">
                  <c:v>7.7409077777777755</c:v>
                </c:pt>
                <c:pt idx="14122">
                  <c:v>7.7414708333333424</c:v>
                </c:pt>
                <c:pt idx="14123">
                  <c:v>7.7420333333333424</c:v>
                </c:pt>
                <c:pt idx="14124">
                  <c:v>7.7425966666666675</c:v>
                </c:pt>
                <c:pt idx="14125">
                  <c:v>7.7431597222222406</c:v>
                </c:pt>
                <c:pt idx="14126">
                  <c:v>7.7437227777777782</c:v>
                </c:pt>
                <c:pt idx="14127">
                  <c:v>7.7442861111111112</c:v>
                </c:pt>
                <c:pt idx="14128">
                  <c:v>7.7448486111111121</c:v>
                </c:pt>
                <c:pt idx="14129">
                  <c:v>7.7454116666666666</c:v>
                </c:pt>
                <c:pt idx="14130">
                  <c:v>7.7459749999999845</c:v>
                </c:pt>
                <c:pt idx="14131">
                  <c:v>7.7465380555555559</c:v>
                </c:pt>
                <c:pt idx="14132">
                  <c:v>7.7471011111111112</c:v>
                </c:pt>
                <c:pt idx="14133">
                  <c:v>7.7476644444444513</c:v>
                </c:pt>
                <c:pt idx="14134">
                  <c:v>7.7482269444444514</c:v>
                </c:pt>
                <c:pt idx="14135">
                  <c:v>7.7487902777777755</c:v>
                </c:pt>
                <c:pt idx="14136">
                  <c:v>7.749353333333362</c:v>
                </c:pt>
                <c:pt idx="14137">
                  <c:v>7.7499163888888889</c:v>
                </c:pt>
                <c:pt idx="14138">
                  <c:v>7.7504797222222397</c:v>
                </c:pt>
                <c:pt idx="14139">
                  <c:v>7.7510427777777782</c:v>
                </c:pt>
                <c:pt idx="14140">
                  <c:v>7.7516052777777755</c:v>
                </c:pt>
                <c:pt idx="14141">
                  <c:v>7.7521686111111112</c:v>
                </c:pt>
                <c:pt idx="14142">
                  <c:v>7.7527316666666666</c:v>
                </c:pt>
                <c:pt idx="14143">
                  <c:v>7.7532947222222397</c:v>
                </c:pt>
                <c:pt idx="14144">
                  <c:v>7.7538580555555559</c:v>
                </c:pt>
                <c:pt idx="14145">
                  <c:v>7.7544205555555354</c:v>
                </c:pt>
                <c:pt idx="14146">
                  <c:v>7.7549836111111095</c:v>
                </c:pt>
                <c:pt idx="14147">
                  <c:v>7.7555469444444443</c:v>
                </c:pt>
                <c:pt idx="14148">
                  <c:v>7.7561099999999996</c:v>
                </c:pt>
                <c:pt idx="14149">
                  <c:v>7.7566730555555594</c:v>
                </c:pt>
                <c:pt idx="14150">
                  <c:v>7.7572363888888889</c:v>
                </c:pt>
                <c:pt idx="14151">
                  <c:v>7.7577988888888898</c:v>
                </c:pt>
                <c:pt idx="14152">
                  <c:v>7.7583622222222397</c:v>
                </c:pt>
                <c:pt idx="14153">
                  <c:v>7.758925277777748</c:v>
                </c:pt>
                <c:pt idx="14154">
                  <c:v>7.7594883333333424</c:v>
                </c:pt>
                <c:pt idx="14155">
                  <c:v>7.7600516666666666</c:v>
                </c:pt>
                <c:pt idx="14156">
                  <c:v>7.7606147222222219</c:v>
                </c:pt>
                <c:pt idx="14157">
                  <c:v>7.7611772222222228</c:v>
                </c:pt>
                <c:pt idx="14158">
                  <c:v>7.7617405555555559</c:v>
                </c:pt>
                <c:pt idx="14159">
                  <c:v>7.7623036111111121</c:v>
                </c:pt>
                <c:pt idx="14160">
                  <c:v>7.7628666666666666</c:v>
                </c:pt>
                <c:pt idx="14161">
                  <c:v>7.7634300000000005</c:v>
                </c:pt>
                <c:pt idx="14162">
                  <c:v>7.7639924999999996</c:v>
                </c:pt>
                <c:pt idx="14163">
                  <c:v>7.7645555555555239</c:v>
                </c:pt>
                <c:pt idx="14164">
                  <c:v>7.7651188888888845</c:v>
                </c:pt>
                <c:pt idx="14165">
                  <c:v>7.7656819444444452</c:v>
                </c:pt>
                <c:pt idx="14166">
                  <c:v>7.7662450000000014</c:v>
                </c:pt>
                <c:pt idx="14167">
                  <c:v>7.7668083333333424</c:v>
                </c:pt>
                <c:pt idx="14168">
                  <c:v>7.7673708333333336</c:v>
                </c:pt>
                <c:pt idx="14169">
                  <c:v>7.7679341666666346</c:v>
                </c:pt>
                <c:pt idx="14170">
                  <c:v>7.7684972222222219</c:v>
                </c:pt>
                <c:pt idx="14171">
                  <c:v>7.7690602777777755</c:v>
                </c:pt>
                <c:pt idx="14172">
                  <c:v>7.7696236111111396</c:v>
                </c:pt>
                <c:pt idx="14173">
                  <c:v>7.7701866666666666</c:v>
                </c:pt>
                <c:pt idx="14174">
                  <c:v>7.7707491666666852</c:v>
                </c:pt>
                <c:pt idx="14175">
                  <c:v>7.7713125000000014</c:v>
                </c:pt>
                <c:pt idx="14176">
                  <c:v>7.7718755555555559</c:v>
                </c:pt>
                <c:pt idx="14177">
                  <c:v>7.7724386111111103</c:v>
                </c:pt>
                <c:pt idx="14178">
                  <c:v>7.7730019444444514</c:v>
                </c:pt>
                <c:pt idx="14179">
                  <c:v>7.7735644444444434</c:v>
                </c:pt>
                <c:pt idx="14180">
                  <c:v>7.7741275000000005</c:v>
                </c:pt>
                <c:pt idx="14181">
                  <c:v>7.7746908333333424</c:v>
                </c:pt>
                <c:pt idx="14182">
                  <c:v>7.7752538888888933</c:v>
                </c:pt>
                <c:pt idx="14183">
                  <c:v>7.7758169444444425</c:v>
                </c:pt>
                <c:pt idx="14184">
                  <c:v>7.7763802777777755</c:v>
                </c:pt>
                <c:pt idx="14185">
                  <c:v>7.7769427777777782</c:v>
                </c:pt>
                <c:pt idx="14186">
                  <c:v>7.7775058333333336</c:v>
                </c:pt>
                <c:pt idx="14187">
                  <c:v>7.7780691666666852</c:v>
                </c:pt>
                <c:pt idx="14188">
                  <c:v>7.7786322222222406</c:v>
                </c:pt>
                <c:pt idx="14189">
                  <c:v>7.779195555555555</c:v>
                </c:pt>
                <c:pt idx="14190">
                  <c:v>7.7797586111111396</c:v>
                </c:pt>
                <c:pt idx="14191">
                  <c:v>7.7803211111111397</c:v>
                </c:pt>
                <c:pt idx="14192">
                  <c:v>7.7808844444444452</c:v>
                </c:pt>
                <c:pt idx="14193">
                  <c:v>7.7814475000000014</c:v>
                </c:pt>
                <c:pt idx="14194">
                  <c:v>7.7820105555555363</c:v>
                </c:pt>
                <c:pt idx="14195">
                  <c:v>7.7825738888888889</c:v>
                </c:pt>
                <c:pt idx="14196">
                  <c:v>7.7831369444444451</c:v>
                </c:pt>
                <c:pt idx="14197">
                  <c:v>7.7836994444444754</c:v>
                </c:pt>
                <c:pt idx="14198">
                  <c:v>7.7842627777777782</c:v>
                </c:pt>
                <c:pt idx="14199">
                  <c:v>7.7848258333333336</c:v>
                </c:pt>
                <c:pt idx="14200">
                  <c:v>7.7853888888888889</c:v>
                </c:pt>
                <c:pt idx="14201">
                  <c:v>7.7859522222222228</c:v>
                </c:pt>
                <c:pt idx="14202">
                  <c:v>7.786514722222222</c:v>
                </c:pt>
                <c:pt idx="14203">
                  <c:v>7.7870777777777755</c:v>
                </c:pt>
                <c:pt idx="14204">
                  <c:v>7.7876411111111397</c:v>
                </c:pt>
                <c:pt idx="14205">
                  <c:v>7.7882041666666684</c:v>
                </c:pt>
                <c:pt idx="14206">
                  <c:v>7.7887675000000014</c:v>
                </c:pt>
                <c:pt idx="14207">
                  <c:v>7.7893305555555559</c:v>
                </c:pt>
                <c:pt idx="14208">
                  <c:v>7.7898930555555594</c:v>
                </c:pt>
                <c:pt idx="14209">
                  <c:v>7.7904563888888889</c:v>
                </c:pt>
                <c:pt idx="14210">
                  <c:v>7.7910194444444434</c:v>
                </c:pt>
                <c:pt idx="14211">
                  <c:v>7.7915824999999996</c:v>
                </c:pt>
                <c:pt idx="14212">
                  <c:v>7.7921458333333335</c:v>
                </c:pt>
                <c:pt idx="14213">
                  <c:v>7.792708888888888</c:v>
                </c:pt>
                <c:pt idx="14214">
                  <c:v>7.7932713888888934</c:v>
                </c:pt>
                <c:pt idx="14215">
                  <c:v>7.7938347222222211</c:v>
                </c:pt>
                <c:pt idx="14216">
                  <c:v>7.7943977777777755</c:v>
                </c:pt>
                <c:pt idx="14217">
                  <c:v>7.7949608333333336</c:v>
                </c:pt>
                <c:pt idx="14218">
                  <c:v>7.7955241666666657</c:v>
                </c:pt>
                <c:pt idx="14219">
                  <c:v>7.7960866666666666</c:v>
                </c:pt>
                <c:pt idx="14220">
                  <c:v>7.7966497222222539</c:v>
                </c:pt>
                <c:pt idx="14221">
                  <c:v>7.7972130555555568</c:v>
                </c:pt>
                <c:pt idx="14222">
                  <c:v>7.7977761111111112</c:v>
                </c:pt>
                <c:pt idx="14223">
                  <c:v>7.7983391666666684</c:v>
                </c:pt>
                <c:pt idx="14224">
                  <c:v>7.7989024999999996</c:v>
                </c:pt>
                <c:pt idx="14225">
                  <c:v>7.7994650000000014</c:v>
                </c:pt>
                <c:pt idx="14226">
                  <c:v>7.8000283333333424</c:v>
                </c:pt>
                <c:pt idx="14227">
                  <c:v>7.8005913888888889</c:v>
                </c:pt>
                <c:pt idx="14228">
                  <c:v>7.8011544444444452</c:v>
                </c:pt>
                <c:pt idx="14229">
                  <c:v>7.8017177777777755</c:v>
                </c:pt>
                <c:pt idx="14230">
                  <c:v>7.8022808333333336</c:v>
                </c:pt>
                <c:pt idx="14231">
                  <c:v>7.8028433333333433</c:v>
                </c:pt>
                <c:pt idx="14232">
                  <c:v>7.8034066666666666</c:v>
                </c:pt>
                <c:pt idx="14233">
                  <c:v>7.8039697222222406</c:v>
                </c:pt>
                <c:pt idx="14234">
                  <c:v>7.8045327777777489</c:v>
                </c:pt>
                <c:pt idx="14235">
                  <c:v>7.8050961111111112</c:v>
                </c:pt>
                <c:pt idx="14236">
                  <c:v>7.8056586111111104</c:v>
                </c:pt>
                <c:pt idx="14237">
                  <c:v>7.8062216666666684</c:v>
                </c:pt>
                <c:pt idx="14238">
                  <c:v>7.8067850000000005</c:v>
                </c:pt>
                <c:pt idx="14239">
                  <c:v>7.807348055555555</c:v>
                </c:pt>
                <c:pt idx="14240">
                  <c:v>7.8079111111111095</c:v>
                </c:pt>
                <c:pt idx="14241">
                  <c:v>7.8084744444444452</c:v>
                </c:pt>
                <c:pt idx="14242">
                  <c:v>7.8090369444444443</c:v>
                </c:pt>
                <c:pt idx="14243">
                  <c:v>7.8096002777777755</c:v>
                </c:pt>
                <c:pt idx="14244">
                  <c:v>7.8101633333333433</c:v>
                </c:pt>
                <c:pt idx="14245">
                  <c:v>7.8107263888888889</c:v>
                </c:pt>
                <c:pt idx="14246">
                  <c:v>7.8112897222222406</c:v>
                </c:pt>
                <c:pt idx="14247">
                  <c:v>7.8118527777777755</c:v>
                </c:pt>
                <c:pt idx="14248">
                  <c:v>7.8124152777777329</c:v>
                </c:pt>
                <c:pt idx="14249">
                  <c:v>7.8129786111111095</c:v>
                </c:pt>
                <c:pt idx="14250">
                  <c:v>7.8135416666666666</c:v>
                </c:pt>
                <c:pt idx="14251">
                  <c:v>7.8141047222222033</c:v>
                </c:pt>
                <c:pt idx="14252">
                  <c:v>7.814668055555555</c:v>
                </c:pt>
                <c:pt idx="14253">
                  <c:v>7.8152305555555381</c:v>
                </c:pt>
                <c:pt idx="14254">
                  <c:v>7.8157936111111104</c:v>
                </c:pt>
                <c:pt idx="14255">
                  <c:v>7.8163569444444443</c:v>
                </c:pt>
                <c:pt idx="14256">
                  <c:v>7.8169200000000005</c:v>
                </c:pt>
                <c:pt idx="14257">
                  <c:v>7.8174830555555372</c:v>
                </c:pt>
                <c:pt idx="14258">
                  <c:v>7.8180463888888889</c:v>
                </c:pt>
                <c:pt idx="14259">
                  <c:v>7.8186088888888881</c:v>
                </c:pt>
                <c:pt idx="14260">
                  <c:v>7.819172222222222</c:v>
                </c:pt>
                <c:pt idx="14261">
                  <c:v>7.8197352777777489</c:v>
                </c:pt>
                <c:pt idx="14262">
                  <c:v>7.8202983333333433</c:v>
                </c:pt>
                <c:pt idx="14263">
                  <c:v>7.8208616666666666</c:v>
                </c:pt>
                <c:pt idx="14264">
                  <c:v>7.8214247222222228</c:v>
                </c:pt>
                <c:pt idx="14265">
                  <c:v>7.8219872222222016</c:v>
                </c:pt>
                <c:pt idx="14266">
                  <c:v>7.8225505555555248</c:v>
                </c:pt>
                <c:pt idx="14267">
                  <c:v>7.8231136111111095</c:v>
                </c:pt>
                <c:pt idx="14268">
                  <c:v>7.8236766666666666</c:v>
                </c:pt>
                <c:pt idx="14269">
                  <c:v>7.8242400000000005</c:v>
                </c:pt>
                <c:pt idx="14270">
                  <c:v>7.8248024999999855</c:v>
                </c:pt>
                <c:pt idx="14271">
                  <c:v>7.8253655555555364</c:v>
                </c:pt>
                <c:pt idx="14272">
                  <c:v>7.8259288888888845</c:v>
                </c:pt>
                <c:pt idx="14273">
                  <c:v>7.8264919444444443</c:v>
                </c:pt>
                <c:pt idx="14274">
                  <c:v>7.8270549999999703</c:v>
                </c:pt>
                <c:pt idx="14275">
                  <c:v>7.8276183333333327</c:v>
                </c:pt>
                <c:pt idx="14276">
                  <c:v>7.8281808333333265</c:v>
                </c:pt>
                <c:pt idx="14277">
                  <c:v>7.8287441666666657</c:v>
                </c:pt>
                <c:pt idx="14278">
                  <c:v>7.8293072222222237</c:v>
                </c:pt>
                <c:pt idx="14279">
                  <c:v>7.8298702777777507</c:v>
                </c:pt>
                <c:pt idx="14280">
                  <c:v>7.8304336111111104</c:v>
                </c:pt>
                <c:pt idx="14281">
                  <c:v>7.8309966666666666</c:v>
                </c:pt>
                <c:pt idx="14282">
                  <c:v>7.8315591666666684</c:v>
                </c:pt>
                <c:pt idx="14283">
                  <c:v>7.8321224999999997</c:v>
                </c:pt>
                <c:pt idx="14284">
                  <c:v>7.8326855555555381</c:v>
                </c:pt>
                <c:pt idx="14285">
                  <c:v>7.8332486111111423</c:v>
                </c:pt>
                <c:pt idx="14286">
                  <c:v>7.8338119444444461</c:v>
                </c:pt>
                <c:pt idx="14287">
                  <c:v>7.8343744444444452</c:v>
                </c:pt>
                <c:pt idx="14288">
                  <c:v>7.8349374999999855</c:v>
                </c:pt>
                <c:pt idx="14289">
                  <c:v>7.8355008333333336</c:v>
                </c:pt>
                <c:pt idx="14290">
                  <c:v>7.8360638888888934</c:v>
                </c:pt>
                <c:pt idx="14291">
                  <c:v>7.8366269444444514</c:v>
                </c:pt>
                <c:pt idx="14292">
                  <c:v>7.8371902777777489</c:v>
                </c:pt>
                <c:pt idx="14293">
                  <c:v>7.8377527777777765</c:v>
                </c:pt>
                <c:pt idx="14294">
                  <c:v>7.8383161111111113</c:v>
                </c:pt>
                <c:pt idx="14295">
                  <c:v>7.8388791666666684</c:v>
                </c:pt>
                <c:pt idx="14296">
                  <c:v>7.8394422222222397</c:v>
                </c:pt>
                <c:pt idx="14297">
                  <c:v>7.8400055555555381</c:v>
                </c:pt>
                <c:pt idx="14298">
                  <c:v>7.8405686111111104</c:v>
                </c:pt>
                <c:pt idx="14299">
                  <c:v>7.8411311111111113</c:v>
                </c:pt>
                <c:pt idx="14300">
                  <c:v>7.8416944444444434</c:v>
                </c:pt>
                <c:pt idx="14301">
                  <c:v>7.8422574999999997</c:v>
                </c:pt>
                <c:pt idx="14302">
                  <c:v>7.8428205555555364</c:v>
                </c:pt>
                <c:pt idx="14303">
                  <c:v>7.8433838888888898</c:v>
                </c:pt>
                <c:pt idx="14304">
                  <c:v>7.843946388888889</c:v>
                </c:pt>
                <c:pt idx="14305">
                  <c:v>7.8445094444444452</c:v>
                </c:pt>
                <c:pt idx="14306">
                  <c:v>7.8450727777777765</c:v>
                </c:pt>
                <c:pt idx="14307">
                  <c:v>7.8456358333333336</c:v>
                </c:pt>
                <c:pt idx="14308">
                  <c:v>7.8461988888888881</c:v>
                </c:pt>
                <c:pt idx="14309">
                  <c:v>7.8467622222222397</c:v>
                </c:pt>
                <c:pt idx="14310">
                  <c:v>7.8473247222222229</c:v>
                </c:pt>
                <c:pt idx="14311">
                  <c:v>7.8478877777777507</c:v>
                </c:pt>
                <c:pt idx="14312">
                  <c:v>7.8484511111111113</c:v>
                </c:pt>
                <c:pt idx="14313">
                  <c:v>7.8490141666666675</c:v>
                </c:pt>
                <c:pt idx="14314">
                  <c:v>7.8495774999999997</c:v>
                </c:pt>
                <c:pt idx="14315">
                  <c:v>7.8501405555555381</c:v>
                </c:pt>
                <c:pt idx="14316">
                  <c:v>7.850703055555555</c:v>
                </c:pt>
                <c:pt idx="14317">
                  <c:v>7.8512663888888934</c:v>
                </c:pt>
                <c:pt idx="14318">
                  <c:v>7.8518294444444514</c:v>
                </c:pt>
                <c:pt idx="14319">
                  <c:v>7.8523924999999997</c:v>
                </c:pt>
                <c:pt idx="14320">
                  <c:v>7.8529558333333265</c:v>
                </c:pt>
                <c:pt idx="14321">
                  <c:v>7.8535188888888845</c:v>
                </c:pt>
                <c:pt idx="14322">
                  <c:v>7.8540813888888845</c:v>
                </c:pt>
                <c:pt idx="14323">
                  <c:v>7.8546447222222229</c:v>
                </c:pt>
                <c:pt idx="14324">
                  <c:v>7.8552077777777765</c:v>
                </c:pt>
                <c:pt idx="14325">
                  <c:v>7.8557708333333336</c:v>
                </c:pt>
                <c:pt idx="14326">
                  <c:v>7.8563341666666675</c:v>
                </c:pt>
                <c:pt idx="14327">
                  <c:v>7.8568966666666666</c:v>
                </c:pt>
                <c:pt idx="14328">
                  <c:v>7.8574597222222211</c:v>
                </c:pt>
                <c:pt idx="14329">
                  <c:v>7.858023055555555</c:v>
                </c:pt>
                <c:pt idx="14330">
                  <c:v>7.8585861111111095</c:v>
                </c:pt>
                <c:pt idx="14331">
                  <c:v>7.8591494444444434</c:v>
                </c:pt>
                <c:pt idx="14332">
                  <c:v>7.8597124999999997</c:v>
                </c:pt>
                <c:pt idx="14333">
                  <c:v>7.8602750000000006</c:v>
                </c:pt>
                <c:pt idx="14334">
                  <c:v>7.8608383333333327</c:v>
                </c:pt>
                <c:pt idx="14335">
                  <c:v>7.861401388888889</c:v>
                </c:pt>
                <c:pt idx="14336">
                  <c:v>7.8619644444444425</c:v>
                </c:pt>
                <c:pt idx="14337">
                  <c:v>7.8625277777777507</c:v>
                </c:pt>
                <c:pt idx="14338">
                  <c:v>7.8630908333333336</c:v>
                </c:pt>
                <c:pt idx="14339">
                  <c:v>7.8636533333333434</c:v>
                </c:pt>
                <c:pt idx="14340">
                  <c:v>7.8642166666666355</c:v>
                </c:pt>
                <c:pt idx="14341">
                  <c:v>7.8647797222222229</c:v>
                </c:pt>
                <c:pt idx="14342">
                  <c:v>7.8653427777777765</c:v>
                </c:pt>
                <c:pt idx="14343">
                  <c:v>7.8659061111111095</c:v>
                </c:pt>
                <c:pt idx="14344">
                  <c:v>7.8664686111111122</c:v>
                </c:pt>
                <c:pt idx="14345">
                  <c:v>7.8670316666666356</c:v>
                </c:pt>
                <c:pt idx="14346">
                  <c:v>7.8675949999999721</c:v>
                </c:pt>
                <c:pt idx="14347">
                  <c:v>7.8681580555555373</c:v>
                </c:pt>
                <c:pt idx="14348">
                  <c:v>7.8687211111111113</c:v>
                </c:pt>
                <c:pt idx="14349">
                  <c:v>7.8692844444444452</c:v>
                </c:pt>
                <c:pt idx="14350">
                  <c:v>7.8698469444444443</c:v>
                </c:pt>
                <c:pt idx="14351">
                  <c:v>7.8704102777777525</c:v>
                </c:pt>
                <c:pt idx="14352">
                  <c:v>7.8709733333333434</c:v>
                </c:pt>
                <c:pt idx="14353">
                  <c:v>7.871536388888889</c:v>
                </c:pt>
                <c:pt idx="14354">
                  <c:v>7.8720997222222406</c:v>
                </c:pt>
                <c:pt idx="14355">
                  <c:v>7.8726627777777773</c:v>
                </c:pt>
                <c:pt idx="14356">
                  <c:v>7.8732252777777765</c:v>
                </c:pt>
                <c:pt idx="14357">
                  <c:v>7.8737886111111104</c:v>
                </c:pt>
                <c:pt idx="14358">
                  <c:v>7.8743516666666666</c:v>
                </c:pt>
                <c:pt idx="14359">
                  <c:v>7.8749147222222007</c:v>
                </c:pt>
                <c:pt idx="14360">
                  <c:v>7.8754780555555568</c:v>
                </c:pt>
                <c:pt idx="14361">
                  <c:v>7.8760405555555542</c:v>
                </c:pt>
                <c:pt idx="14362">
                  <c:v>7.8766036111111406</c:v>
                </c:pt>
                <c:pt idx="14363">
                  <c:v>7.8771669444444443</c:v>
                </c:pt>
                <c:pt idx="14364">
                  <c:v>7.8777300000000006</c:v>
                </c:pt>
                <c:pt idx="14365">
                  <c:v>7.8782930555555737</c:v>
                </c:pt>
                <c:pt idx="14366">
                  <c:v>7.878856388888889</c:v>
                </c:pt>
                <c:pt idx="14367">
                  <c:v>7.8794188888888899</c:v>
                </c:pt>
                <c:pt idx="14368">
                  <c:v>7.879982222222222</c:v>
                </c:pt>
                <c:pt idx="14369">
                  <c:v>7.8805452777777507</c:v>
                </c:pt>
                <c:pt idx="14370">
                  <c:v>7.8811083333333434</c:v>
                </c:pt>
                <c:pt idx="14371">
                  <c:v>7.8816716666666684</c:v>
                </c:pt>
                <c:pt idx="14372">
                  <c:v>7.8822347222222211</c:v>
                </c:pt>
                <c:pt idx="14373">
                  <c:v>7.882797222222222</c:v>
                </c:pt>
                <c:pt idx="14374">
                  <c:v>7.8833605555555559</c:v>
                </c:pt>
                <c:pt idx="14375">
                  <c:v>7.8839236111111122</c:v>
                </c:pt>
                <c:pt idx="14376">
                  <c:v>7.8844866666666356</c:v>
                </c:pt>
                <c:pt idx="14377">
                  <c:v>7.8850500000000006</c:v>
                </c:pt>
                <c:pt idx="14378">
                  <c:v>7.8856124999999997</c:v>
                </c:pt>
                <c:pt idx="14379">
                  <c:v>7.8861755555555382</c:v>
                </c:pt>
                <c:pt idx="14380">
                  <c:v>7.8867388888888881</c:v>
                </c:pt>
                <c:pt idx="14381">
                  <c:v>7.8873019444444443</c:v>
                </c:pt>
                <c:pt idx="14382">
                  <c:v>7.8878650000000006</c:v>
                </c:pt>
                <c:pt idx="14383">
                  <c:v>7.8884283333333434</c:v>
                </c:pt>
                <c:pt idx="14384">
                  <c:v>7.8889908333333336</c:v>
                </c:pt>
                <c:pt idx="14385">
                  <c:v>7.8895541666666675</c:v>
                </c:pt>
                <c:pt idx="14386">
                  <c:v>7.8901172222222016</c:v>
                </c:pt>
                <c:pt idx="14387">
                  <c:v>7.8906802777777525</c:v>
                </c:pt>
                <c:pt idx="14388">
                  <c:v>7.8912436111111388</c:v>
                </c:pt>
                <c:pt idx="14389">
                  <c:v>7.8918066666666666</c:v>
                </c:pt>
                <c:pt idx="14390">
                  <c:v>7.8923691666666684</c:v>
                </c:pt>
                <c:pt idx="14391">
                  <c:v>7.8929324999999855</c:v>
                </c:pt>
                <c:pt idx="14392">
                  <c:v>7.8934955555555382</c:v>
                </c:pt>
                <c:pt idx="14393">
                  <c:v>7.8940586111111095</c:v>
                </c:pt>
                <c:pt idx="14394">
                  <c:v>7.8946219444444443</c:v>
                </c:pt>
                <c:pt idx="14395">
                  <c:v>7.8951844444444355</c:v>
                </c:pt>
                <c:pt idx="14396">
                  <c:v>7.8957474999999997</c:v>
                </c:pt>
                <c:pt idx="14397">
                  <c:v>7.8963108333333336</c:v>
                </c:pt>
                <c:pt idx="14398">
                  <c:v>7.8968738888888881</c:v>
                </c:pt>
                <c:pt idx="14399">
                  <c:v>7.8974369444444346</c:v>
                </c:pt>
                <c:pt idx="14400">
                  <c:v>7.8980002777777525</c:v>
                </c:pt>
                <c:pt idx="14401">
                  <c:v>7.8985627777777765</c:v>
                </c:pt>
                <c:pt idx="14402">
                  <c:v>7.8991261111111113</c:v>
                </c:pt>
                <c:pt idx="14403">
                  <c:v>7.8996891666666684</c:v>
                </c:pt>
                <c:pt idx="14404">
                  <c:v>7.9002522222222407</c:v>
                </c:pt>
                <c:pt idx="14405">
                  <c:v>7.9008155555555382</c:v>
                </c:pt>
                <c:pt idx="14406">
                  <c:v>7.9013786111111388</c:v>
                </c:pt>
                <c:pt idx="14407">
                  <c:v>7.9019411111111424</c:v>
                </c:pt>
                <c:pt idx="14408">
                  <c:v>7.9025044444444452</c:v>
                </c:pt>
                <c:pt idx="14409">
                  <c:v>7.9030675000000024</c:v>
                </c:pt>
                <c:pt idx="14410">
                  <c:v>7.9036305555555559</c:v>
                </c:pt>
                <c:pt idx="14411">
                  <c:v>7.9041938888888899</c:v>
                </c:pt>
                <c:pt idx="14412">
                  <c:v>7.904756388888889</c:v>
                </c:pt>
                <c:pt idx="14413">
                  <c:v>7.9053194444444514</c:v>
                </c:pt>
                <c:pt idx="14414">
                  <c:v>7.9058827777777765</c:v>
                </c:pt>
                <c:pt idx="14415">
                  <c:v>7.9064458333333434</c:v>
                </c:pt>
                <c:pt idx="14416">
                  <c:v>7.9070088888888881</c:v>
                </c:pt>
                <c:pt idx="14417">
                  <c:v>7.907572222222222</c:v>
                </c:pt>
                <c:pt idx="14418">
                  <c:v>7.9081347222222211</c:v>
                </c:pt>
                <c:pt idx="14419">
                  <c:v>7.9086980555555737</c:v>
                </c:pt>
                <c:pt idx="14420">
                  <c:v>7.9092611111111584</c:v>
                </c:pt>
                <c:pt idx="14421">
                  <c:v>7.9098241666666684</c:v>
                </c:pt>
                <c:pt idx="14422">
                  <c:v>7.9103874999999997</c:v>
                </c:pt>
                <c:pt idx="14423">
                  <c:v>7.9109505555555382</c:v>
                </c:pt>
                <c:pt idx="14424">
                  <c:v>7.9115130555555551</c:v>
                </c:pt>
                <c:pt idx="14425">
                  <c:v>7.912076388888889</c:v>
                </c:pt>
                <c:pt idx="14426">
                  <c:v>7.9126394444444434</c:v>
                </c:pt>
                <c:pt idx="14427">
                  <c:v>7.9132025000000024</c:v>
                </c:pt>
                <c:pt idx="14428">
                  <c:v>7.9137658333333434</c:v>
                </c:pt>
                <c:pt idx="14429">
                  <c:v>7.9143283333333434</c:v>
                </c:pt>
                <c:pt idx="14430">
                  <c:v>7.914891388888889</c:v>
                </c:pt>
                <c:pt idx="14431">
                  <c:v>7.9154547222222211</c:v>
                </c:pt>
                <c:pt idx="14432">
                  <c:v>7.9160177777777765</c:v>
                </c:pt>
                <c:pt idx="14433">
                  <c:v>7.9165808333333336</c:v>
                </c:pt>
                <c:pt idx="14434">
                  <c:v>7.9171441666666658</c:v>
                </c:pt>
                <c:pt idx="14435">
                  <c:v>7.9177066666666667</c:v>
                </c:pt>
                <c:pt idx="14436">
                  <c:v>7.9182697222222558</c:v>
                </c:pt>
                <c:pt idx="14437">
                  <c:v>7.9188330555555551</c:v>
                </c:pt>
                <c:pt idx="14438">
                  <c:v>7.9193961111111424</c:v>
                </c:pt>
                <c:pt idx="14439">
                  <c:v>7.9199594444444514</c:v>
                </c:pt>
                <c:pt idx="14440">
                  <c:v>7.9205225000000015</c:v>
                </c:pt>
                <c:pt idx="14441">
                  <c:v>7.9210850000000006</c:v>
                </c:pt>
                <c:pt idx="14442">
                  <c:v>7.9216483333333656</c:v>
                </c:pt>
                <c:pt idx="14443">
                  <c:v>7.922211388888889</c:v>
                </c:pt>
                <c:pt idx="14444">
                  <c:v>7.9227744444444452</c:v>
                </c:pt>
                <c:pt idx="14445">
                  <c:v>7.9233377777777765</c:v>
                </c:pt>
                <c:pt idx="14446">
                  <c:v>7.9239008333333336</c:v>
                </c:pt>
                <c:pt idx="14447">
                  <c:v>7.9244633333333434</c:v>
                </c:pt>
                <c:pt idx="14448">
                  <c:v>7.9250266666666667</c:v>
                </c:pt>
                <c:pt idx="14449">
                  <c:v>7.9255897222222229</c:v>
                </c:pt>
                <c:pt idx="14450">
                  <c:v>7.9261527777777765</c:v>
                </c:pt>
                <c:pt idx="14451">
                  <c:v>7.9267161111111113</c:v>
                </c:pt>
                <c:pt idx="14452">
                  <c:v>7.9272786111111104</c:v>
                </c:pt>
                <c:pt idx="14453">
                  <c:v>7.9278416666666667</c:v>
                </c:pt>
                <c:pt idx="14454">
                  <c:v>7.9284050000000006</c:v>
                </c:pt>
                <c:pt idx="14455">
                  <c:v>7.9289680555555551</c:v>
                </c:pt>
                <c:pt idx="14456">
                  <c:v>7.929531388888889</c:v>
                </c:pt>
                <c:pt idx="14457">
                  <c:v>7.9300944444444514</c:v>
                </c:pt>
                <c:pt idx="14458">
                  <c:v>7.9306569444444523</c:v>
                </c:pt>
                <c:pt idx="14459">
                  <c:v>7.9312202777777783</c:v>
                </c:pt>
                <c:pt idx="14460">
                  <c:v>7.9317833333333638</c:v>
                </c:pt>
                <c:pt idx="14461">
                  <c:v>7.9323463888888934</c:v>
                </c:pt>
                <c:pt idx="14462">
                  <c:v>7.9329097222222398</c:v>
                </c:pt>
                <c:pt idx="14463">
                  <c:v>7.9334727777777774</c:v>
                </c:pt>
                <c:pt idx="14464">
                  <c:v>7.9340352777777525</c:v>
                </c:pt>
                <c:pt idx="14465">
                  <c:v>7.9345986111111122</c:v>
                </c:pt>
                <c:pt idx="14466">
                  <c:v>7.9351616666666684</c:v>
                </c:pt>
                <c:pt idx="14467">
                  <c:v>7.9357247222222425</c:v>
                </c:pt>
                <c:pt idx="14468">
                  <c:v>7.9362880555555737</c:v>
                </c:pt>
                <c:pt idx="14469">
                  <c:v>7.936850555555556</c:v>
                </c:pt>
                <c:pt idx="14470">
                  <c:v>7.9374136111111104</c:v>
                </c:pt>
                <c:pt idx="14471">
                  <c:v>7.9379769444444443</c:v>
                </c:pt>
                <c:pt idx="14472">
                  <c:v>7.9385400000000024</c:v>
                </c:pt>
                <c:pt idx="14473">
                  <c:v>7.9391030555555737</c:v>
                </c:pt>
                <c:pt idx="14474">
                  <c:v>7.9396663888889147</c:v>
                </c:pt>
                <c:pt idx="14475">
                  <c:v>7.9402288888888934</c:v>
                </c:pt>
                <c:pt idx="14476">
                  <c:v>7.9407922222222416</c:v>
                </c:pt>
                <c:pt idx="14477">
                  <c:v>7.9413552777777765</c:v>
                </c:pt>
                <c:pt idx="14478">
                  <c:v>7.9419183333333434</c:v>
                </c:pt>
                <c:pt idx="14479">
                  <c:v>7.9424816666666667</c:v>
                </c:pt>
                <c:pt idx="14480">
                  <c:v>7.9430447222222424</c:v>
                </c:pt>
                <c:pt idx="14481">
                  <c:v>7.9436072222222416</c:v>
                </c:pt>
                <c:pt idx="14482">
                  <c:v>7.9441705555555382</c:v>
                </c:pt>
                <c:pt idx="14483">
                  <c:v>7.9447336111111104</c:v>
                </c:pt>
                <c:pt idx="14484">
                  <c:v>7.9452966666666693</c:v>
                </c:pt>
                <c:pt idx="14485">
                  <c:v>7.9458600000000024</c:v>
                </c:pt>
                <c:pt idx="14486">
                  <c:v>7.9464225000000024</c:v>
                </c:pt>
                <c:pt idx="14487">
                  <c:v>7.9469855555555382</c:v>
                </c:pt>
                <c:pt idx="14488">
                  <c:v>7.9475488888888881</c:v>
                </c:pt>
                <c:pt idx="14489">
                  <c:v>7.9481119444444444</c:v>
                </c:pt>
                <c:pt idx="14490">
                  <c:v>7.9486749999999988</c:v>
                </c:pt>
                <c:pt idx="14491">
                  <c:v>7.9492383333333638</c:v>
                </c:pt>
                <c:pt idx="14492">
                  <c:v>7.9498008333333434</c:v>
                </c:pt>
                <c:pt idx="14493">
                  <c:v>7.9503641666666693</c:v>
                </c:pt>
                <c:pt idx="14494">
                  <c:v>7.950927222222222</c:v>
                </c:pt>
                <c:pt idx="14495">
                  <c:v>7.9514902777777765</c:v>
                </c:pt>
                <c:pt idx="14496">
                  <c:v>7.9520536111111104</c:v>
                </c:pt>
                <c:pt idx="14497">
                  <c:v>7.9526166666666667</c:v>
                </c:pt>
                <c:pt idx="14498">
                  <c:v>7.9531791666666694</c:v>
                </c:pt>
                <c:pt idx="14499">
                  <c:v>7.9537425000000024</c:v>
                </c:pt>
                <c:pt idx="14500">
                  <c:v>7.9543055555555382</c:v>
                </c:pt>
                <c:pt idx="14501">
                  <c:v>7.9548686111111104</c:v>
                </c:pt>
                <c:pt idx="14502">
                  <c:v>7.9554319444444443</c:v>
                </c:pt>
                <c:pt idx="14503">
                  <c:v>7.9559944444444453</c:v>
                </c:pt>
                <c:pt idx="14504">
                  <c:v>7.9565574999999997</c:v>
                </c:pt>
                <c:pt idx="14505">
                  <c:v>7.9571208333333336</c:v>
                </c:pt>
                <c:pt idx="14506">
                  <c:v>7.9576838888888899</c:v>
                </c:pt>
                <c:pt idx="14507">
                  <c:v>7.9582469444444524</c:v>
                </c:pt>
                <c:pt idx="14508">
                  <c:v>7.9588102777777525</c:v>
                </c:pt>
                <c:pt idx="14509">
                  <c:v>7.9593727777777774</c:v>
                </c:pt>
                <c:pt idx="14510">
                  <c:v>7.9599361111111113</c:v>
                </c:pt>
                <c:pt idx="14511">
                  <c:v>7.9604991666666693</c:v>
                </c:pt>
                <c:pt idx="14512">
                  <c:v>7.9610622222222416</c:v>
                </c:pt>
                <c:pt idx="14513">
                  <c:v>7.961625555555556</c:v>
                </c:pt>
                <c:pt idx="14514">
                  <c:v>7.9621886111111095</c:v>
                </c:pt>
                <c:pt idx="14515">
                  <c:v>7.9627511111111104</c:v>
                </c:pt>
                <c:pt idx="14516">
                  <c:v>7.9633144444444453</c:v>
                </c:pt>
                <c:pt idx="14517">
                  <c:v>7.9638774999999997</c:v>
                </c:pt>
                <c:pt idx="14518">
                  <c:v>7.9644405555555382</c:v>
                </c:pt>
                <c:pt idx="14519">
                  <c:v>7.9650038888888881</c:v>
                </c:pt>
                <c:pt idx="14520">
                  <c:v>7.965566388888889</c:v>
                </c:pt>
                <c:pt idx="14521">
                  <c:v>7.9661294444444524</c:v>
                </c:pt>
                <c:pt idx="14522">
                  <c:v>7.9666927777777774</c:v>
                </c:pt>
                <c:pt idx="14523">
                  <c:v>7.9672558333333319</c:v>
                </c:pt>
                <c:pt idx="14524">
                  <c:v>7.9678188888888855</c:v>
                </c:pt>
                <c:pt idx="14525">
                  <c:v>7.968382222222222</c:v>
                </c:pt>
                <c:pt idx="14526">
                  <c:v>7.9689447222222229</c:v>
                </c:pt>
                <c:pt idx="14527">
                  <c:v>7.9695080555555551</c:v>
                </c:pt>
                <c:pt idx="14528">
                  <c:v>7.9700711111111424</c:v>
                </c:pt>
                <c:pt idx="14529">
                  <c:v>7.9706341666666694</c:v>
                </c:pt>
                <c:pt idx="14530">
                  <c:v>7.9711975000000024</c:v>
                </c:pt>
                <c:pt idx="14531">
                  <c:v>7.9717605555555764</c:v>
                </c:pt>
                <c:pt idx="14532">
                  <c:v>7.9723230555555746</c:v>
                </c:pt>
                <c:pt idx="14533">
                  <c:v>7.972886388888889</c:v>
                </c:pt>
                <c:pt idx="14534">
                  <c:v>7.9734494444444799</c:v>
                </c:pt>
                <c:pt idx="14535">
                  <c:v>7.9740124999999997</c:v>
                </c:pt>
                <c:pt idx="14536">
                  <c:v>7.9745758333333336</c:v>
                </c:pt>
                <c:pt idx="14537">
                  <c:v>7.9751383333333434</c:v>
                </c:pt>
                <c:pt idx="14538">
                  <c:v>7.9757013888889023</c:v>
                </c:pt>
                <c:pt idx="14539">
                  <c:v>7.9762647222222558</c:v>
                </c:pt>
                <c:pt idx="14540">
                  <c:v>7.9768277777777774</c:v>
                </c:pt>
                <c:pt idx="14541">
                  <c:v>7.9773908333333434</c:v>
                </c:pt>
                <c:pt idx="14542">
                  <c:v>7.9779541666666658</c:v>
                </c:pt>
                <c:pt idx="14543">
                  <c:v>7.9785166666666667</c:v>
                </c:pt>
                <c:pt idx="14544">
                  <c:v>7.9790800000000024</c:v>
                </c:pt>
                <c:pt idx="14545">
                  <c:v>7.9796430555555915</c:v>
                </c:pt>
                <c:pt idx="14546">
                  <c:v>7.9802061111111424</c:v>
                </c:pt>
                <c:pt idx="14547">
                  <c:v>7.980769444444479</c:v>
                </c:pt>
                <c:pt idx="14548">
                  <c:v>7.9813325000000024</c:v>
                </c:pt>
                <c:pt idx="14549">
                  <c:v>7.9818950000000024</c:v>
                </c:pt>
                <c:pt idx="14550">
                  <c:v>7.9824583333333434</c:v>
                </c:pt>
                <c:pt idx="14551">
                  <c:v>7.9830213888889014</c:v>
                </c:pt>
                <c:pt idx="14552">
                  <c:v>7.9835844444444435</c:v>
                </c:pt>
                <c:pt idx="14553">
                  <c:v>7.9841477777777765</c:v>
                </c:pt>
                <c:pt idx="14554">
                  <c:v>7.9847102777777526</c:v>
                </c:pt>
                <c:pt idx="14555">
                  <c:v>7.9852733333333656</c:v>
                </c:pt>
                <c:pt idx="14556">
                  <c:v>7.9858366666666667</c:v>
                </c:pt>
                <c:pt idx="14557">
                  <c:v>7.9863997222222558</c:v>
                </c:pt>
                <c:pt idx="14558">
                  <c:v>7.9869627777777774</c:v>
                </c:pt>
                <c:pt idx="14559">
                  <c:v>7.9875261111111113</c:v>
                </c:pt>
                <c:pt idx="14560">
                  <c:v>7.9880886111111113</c:v>
                </c:pt>
                <c:pt idx="14561">
                  <c:v>7.9886516666666694</c:v>
                </c:pt>
                <c:pt idx="14562">
                  <c:v>7.9892150000000024</c:v>
                </c:pt>
                <c:pt idx="14563">
                  <c:v>7.9897780555555773</c:v>
                </c:pt>
                <c:pt idx="14564">
                  <c:v>7.9903413888888934</c:v>
                </c:pt>
                <c:pt idx="14565">
                  <c:v>7.9909044444444453</c:v>
                </c:pt>
                <c:pt idx="14566">
                  <c:v>7.9914669444444524</c:v>
                </c:pt>
                <c:pt idx="14567">
                  <c:v>7.9920302777777525</c:v>
                </c:pt>
                <c:pt idx="14568">
                  <c:v>7.9925933333333434</c:v>
                </c:pt>
                <c:pt idx="14569">
                  <c:v>7.993156388888889</c:v>
                </c:pt>
                <c:pt idx="14570">
                  <c:v>7.9937197222222425</c:v>
                </c:pt>
                <c:pt idx="14571">
                  <c:v>7.9942827777777765</c:v>
                </c:pt>
                <c:pt idx="14572">
                  <c:v>7.9948452777777508</c:v>
                </c:pt>
                <c:pt idx="14573">
                  <c:v>7.9954086111111122</c:v>
                </c:pt>
                <c:pt idx="14574">
                  <c:v>7.9959716666666667</c:v>
                </c:pt>
                <c:pt idx="14575">
                  <c:v>7.9965347222222229</c:v>
                </c:pt>
                <c:pt idx="14576">
                  <c:v>7.9970980555555551</c:v>
                </c:pt>
                <c:pt idx="14577">
                  <c:v>7.997660555555556</c:v>
                </c:pt>
                <c:pt idx="14578">
                  <c:v>7.9982236111111424</c:v>
                </c:pt>
                <c:pt idx="14579">
                  <c:v>7.9987869444444444</c:v>
                </c:pt>
                <c:pt idx="14580">
                  <c:v>7.9993500000000024</c:v>
                </c:pt>
                <c:pt idx="14581">
                  <c:v>7.9999133333333434</c:v>
                </c:pt>
                <c:pt idx="14582">
                  <c:v>8.000476388888929</c:v>
                </c:pt>
                <c:pt idx="14583">
                  <c:v>8.001038888888889</c:v>
                </c:pt>
                <c:pt idx="14584">
                  <c:v>8.0016022222222247</c:v>
                </c:pt>
                <c:pt idx="14585">
                  <c:v>8.0021652777777756</c:v>
                </c:pt>
                <c:pt idx="14586">
                  <c:v>8.0027283333333337</c:v>
                </c:pt>
                <c:pt idx="14587">
                  <c:v>8.0032916666666658</c:v>
                </c:pt>
                <c:pt idx="14588">
                  <c:v>8.0038547222222203</c:v>
                </c:pt>
                <c:pt idx="14589">
                  <c:v>8.0044172222222247</c:v>
                </c:pt>
                <c:pt idx="14590">
                  <c:v>8.0049805555555551</c:v>
                </c:pt>
                <c:pt idx="14591">
                  <c:v>8.0055436111111096</c:v>
                </c:pt>
                <c:pt idx="14592">
                  <c:v>8.0061066666666747</c:v>
                </c:pt>
                <c:pt idx="14593">
                  <c:v>8.0066700000000015</c:v>
                </c:pt>
                <c:pt idx="14594">
                  <c:v>8.0072325000000024</c:v>
                </c:pt>
                <c:pt idx="14595">
                  <c:v>8.0077955555555551</c:v>
                </c:pt>
                <c:pt idx="14596">
                  <c:v>8.0083588888888819</c:v>
                </c:pt>
                <c:pt idx="14597">
                  <c:v>8.0089219444443955</c:v>
                </c:pt>
                <c:pt idx="14598">
                  <c:v>8.0094850000000068</c:v>
                </c:pt>
                <c:pt idx="14599">
                  <c:v>8.0100483333333337</c:v>
                </c:pt>
                <c:pt idx="14600">
                  <c:v>8.0106108333333328</c:v>
                </c:pt>
                <c:pt idx="14601">
                  <c:v>8.0111741666666649</c:v>
                </c:pt>
                <c:pt idx="14602">
                  <c:v>8.0117372222222247</c:v>
                </c:pt>
                <c:pt idx="14603">
                  <c:v>8.0123002777777774</c:v>
                </c:pt>
                <c:pt idx="14604">
                  <c:v>8.0128636111111113</c:v>
                </c:pt>
                <c:pt idx="14605">
                  <c:v>8.0134266666666747</c:v>
                </c:pt>
                <c:pt idx="14606">
                  <c:v>8.0139891666666667</c:v>
                </c:pt>
                <c:pt idx="14607">
                  <c:v>8.0145525000000024</c:v>
                </c:pt>
                <c:pt idx="14608">
                  <c:v>8.0151155555555551</c:v>
                </c:pt>
                <c:pt idx="14609">
                  <c:v>8.0156786111111007</c:v>
                </c:pt>
                <c:pt idx="14610">
                  <c:v>8.0162419444444435</c:v>
                </c:pt>
                <c:pt idx="14611">
                  <c:v>8.0168044444444444</c:v>
                </c:pt>
                <c:pt idx="14612">
                  <c:v>8.0173674999999989</c:v>
                </c:pt>
                <c:pt idx="14613">
                  <c:v>8.0179308333333328</c:v>
                </c:pt>
                <c:pt idx="14614">
                  <c:v>8.0184938888888873</c:v>
                </c:pt>
                <c:pt idx="14615">
                  <c:v>8.0190569444444506</c:v>
                </c:pt>
                <c:pt idx="14616">
                  <c:v>8.0196202777777774</c:v>
                </c:pt>
                <c:pt idx="14617">
                  <c:v>8.020182777777773</c:v>
                </c:pt>
                <c:pt idx="14618">
                  <c:v>8.0207461111111105</c:v>
                </c:pt>
                <c:pt idx="14619">
                  <c:v>8.0213091666666649</c:v>
                </c:pt>
                <c:pt idx="14620">
                  <c:v>8.021872222222223</c:v>
                </c:pt>
                <c:pt idx="14621">
                  <c:v>8.0224355555555746</c:v>
                </c:pt>
                <c:pt idx="14622">
                  <c:v>8.0229986111111007</c:v>
                </c:pt>
                <c:pt idx="14623">
                  <c:v>8.023561111111098</c:v>
                </c:pt>
                <c:pt idx="14624">
                  <c:v>8.0241244444444089</c:v>
                </c:pt>
                <c:pt idx="14625">
                  <c:v>8.0246875000000024</c:v>
                </c:pt>
                <c:pt idx="14626">
                  <c:v>8.0252505555555551</c:v>
                </c:pt>
                <c:pt idx="14627">
                  <c:v>8.025813888888889</c:v>
                </c:pt>
                <c:pt idx="14628">
                  <c:v>8.0263763888888882</c:v>
                </c:pt>
                <c:pt idx="14629">
                  <c:v>8.0269394444444426</c:v>
                </c:pt>
                <c:pt idx="14630">
                  <c:v>8.027502777777773</c:v>
                </c:pt>
                <c:pt idx="14631">
                  <c:v>8.028065833333331</c:v>
                </c:pt>
                <c:pt idx="14632">
                  <c:v>8.0286288888888819</c:v>
                </c:pt>
                <c:pt idx="14633">
                  <c:v>8.0291922222222247</c:v>
                </c:pt>
                <c:pt idx="14634">
                  <c:v>8.0297547222222203</c:v>
                </c:pt>
                <c:pt idx="14635">
                  <c:v>8.0303180555555098</c:v>
                </c:pt>
                <c:pt idx="14636">
                  <c:v>8.030881111111098</c:v>
                </c:pt>
                <c:pt idx="14637">
                  <c:v>8.0314441666666667</c:v>
                </c:pt>
                <c:pt idx="14638">
                  <c:v>8.0320075000000024</c:v>
                </c:pt>
                <c:pt idx="14639">
                  <c:v>8.0325705555555551</c:v>
                </c:pt>
                <c:pt idx="14640">
                  <c:v>8.0331330555555489</c:v>
                </c:pt>
                <c:pt idx="14641">
                  <c:v>8.033696388888929</c:v>
                </c:pt>
                <c:pt idx="14642">
                  <c:v>8.0342594444444089</c:v>
                </c:pt>
                <c:pt idx="14643">
                  <c:v>8.0348225000000006</c:v>
                </c:pt>
                <c:pt idx="14644">
                  <c:v>8.0353858333333328</c:v>
                </c:pt>
                <c:pt idx="14645">
                  <c:v>8.0359483333333337</c:v>
                </c:pt>
                <c:pt idx="14646">
                  <c:v>8.0365113888888882</c:v>
                </c:pt>
                <c:pt idx="14647">
                  <c:v>8.0370747222222185</c:v>
                </c:pt>
                <c:pt idx="14648">
                  <c:v>8.037637777777773</c:v>
                </c:pt>
                <c:pt idx="14649">
                  <c:v>8.038200833333331</c:v>
                </c:pt>
                <c:pt idx="14650">
                  <c:v>8.0387641666666649</c:v>
                </c:pt>
                <c:pt idx="14651">
                  <c:v>8.0393266666666658</c:v>
                </c:pt>
                <c:pt idx="14652">
                  <c:v>8.0398900000000015</c:v>
                </c:pt>
                <c:pt idx="14653">
                  <c:v>8.0404530555555507</c:v>
                </c:pt>
                <c:pt idx="14654">
                  <c:v>8.041016111111098</c:v>
                </c:pt>
                <c:pt idx="14655">
                  <c:v>8.0415794444444089</c:v>
                </c:pt>
                <c:pt idx="14656">
                  <c:v>8.0421425000000024</c:v>
                </c:pt>
                <c:pt idx="14657">
                  <c:v>8.0427050000000015</c:v>
                </c:pt>
                <c:pt idx="14658">
                  <c:v>8.0432683333333319</c:v>
                </c:pt>
                <c:pt idx="14659">
                  <c:v>8.0438313888888882</c:v>
                </c:pt>
                <c:pt idx="14660">
                  <c:v>8.0443944444444409</c:v>
                </c:pt>
                <c:pt idx="14661">
                  <c:v>8.0449577777777659</c:v>
                </c:pt>
                <c:pt idx="14662">
                  <c:v>8.0455202777777775</c:v>
                </c:pt>
                <c:pt idx="14663">
                  <c:v>8.0460833333333337</c:v>
                </c:pt>
                <c:pt idx="14664">
                  <c:v>8.0466466666666747</c:v>
                </c:pt>
                <c:pt idx="14665">
                  <c:v>8.0472097222222185</c:v>
                </c:pt>
                <c:pt idx="14666">
                  <c:v>8.0477727777777659</c:v>
                </c:pt>
                <c:pt idx="14667">
                  <c:v>8.048336111111098</c:v>
                </c:pt>
                <c:pt idx="14668">
                  <c:v>8.0488986111110989</c:v>
                </c:pt>
                <c:pt idx="14669">
                  <c:v>8.0494619444444435</c:v>
                </c:pt>
                <c:pt idx="14670">
                  <c:v>8.0500250000000015</c:v>
                </c:pt>
                <c:pt idx="14671">
                  <c:v>8.0505880555555542</c:v>
                </c:pt>
                <c:pt idx="14672">
                  <c:v>8.0511513888888881</c:v>
                </c:pt>
                <c:pt idx="14673">
                  <c:v>8.0517144444444426</c:v>
                </c:pt>
                <c:pt idx="14674">
                  <c:v>8.0522769444444524</c:v>
                </c:pt>
                <c:pt idx="14675">
                  <c:v>8.0528402777778254</c:v>
                </c:pt>
                <c:pt idx="14676">
                  <c:v>8.0534033333333568</c:v>
                </c:pt>
                <c:pt idx="14677">
                  <c:v>8.0539663888888864</c:v>
                </c:pt>
                <c:pt idx="14678">
                  <c:v>8.0545297222222221</c:v>
                </c:pt>
                <c:pt idx="14679">
                  <c:v>8.0550922222222816</c:v>
                </c:pt>
                <c:pt idx="14680">
                  <c:v>8.0556552777778272</c:v>
                </c:pt>
                <c:pt idx="14681">
                  <c:v>8.0562186111111007</c:v>
                </c:pt>
                <c:pt idx="14682">
                  <c:v>8.0567816666666747</c:v>
                </c:pt>
                <c:pt idx="14683">
                  <c:v>8.0573447222222221</c:v>
                </c:pt>
                <c:pt idx="14684">
                  <c:v>8.0579080555555507</c:v>
                </c:pt>
                <c:pt idx="14685">
                  <c:v>8.0584705555555551</c:v>
                </c:pt>
                <c:pt idx="14686">
                  <c:v>8.0590336111111096</c:v>
                </c:pt>
                <c:pt idx="14687">
                  <c:v>8.0595969444444862</c:v>
                </c:pt>
                <c:pt idx="14688">
                  <c:v>8.0601600000000015</c:v>
                </c:pt>
                <c:pt idx="14689">
                  <c:v>8.0607233333333337</c:v>
                </c:pt>
                <c:pt idx="14690">
                  <c:v>8.061286388888929</c:v>
                </c:pt>
                <c:pt idx="14691">
                  <c:v>8.0618488888888873</c:v>
                </c:pt>
                <c:pt idx="14692">
                  <c:v>8.0624122222222816</c:v>
                </c:pt>
                <c:pt idx="14693">
                  <c:v>8.0629752777777774</c:v>
                </c:pt>
                <c:pt idx="14694">
                  <c:v>8.0635383333333568</c:v>
                </c:pt>
                <c:pt idx="14695">
                  <c:v>8.0641016666666658</c:v>
                </c:pt>
                <c:pt idx="14696">
                  <c:v>8.0646647222222221</c:v>
                </c:pt>
                <c:pt idx="14697">
                  <c:v>8.0652272222222248</c:v>
                </c:pt>
                <c:pt idx="14698">
                  <c:v>8.0657905555555747</c:v>
                </c:pt>
                <c:pt idx="14699">
                  <c:v>8.0663536111111007</c:v>
                </c:pt>
                <c:pt idx="14700">
                  <c:v>8.0669166666666747</c:v>
                </c:pt>
                <c:pt idx="14701">
                  <c:v>8.0674800000000246</c:v>
                </c:pt>
                <c:pt idx="14702">
                  <c:v>8.0680425000000007</c:v>
                </c:pt>
                <c:pt idx="14703">
                  <c:v>8.0686055555555551</c:v>
                </c:pt>
                <c:pt idx="14704">
                  <c:v>8.0691688888888873</c:v>
                </c:pt>
                <c:pt idx="14705">
                  <c:v>8.0697319444444524</c:v>
                </c:pt>
                <c:pt idx="14706">
                  <c:v>8.0702952777777757</c:v>
                </c:pt>
                <c:pt idx="14707">
                  <c:v>8.0708583333333337</c:v>
                </c:pt>
                <c:pt idx="14708">
                  <c:v>8.0714208333333328</c:v>
                </c:pt>
                <c:pt idx="14709">
                  <c:v>8.0719841666666667</c:v>
                </c:pt>
                <c:pt idx="14710">
                  <c:v>8.0725472222222816</c:v>
                </c:pt>
                <c:pt idx="14711">
                  <c:v>8.0731102777777775</c:v>
                </c:pt>
                <c:pt idx="14712">
                  <c:v>8.0736736111111007</c:v>
                </c:pt>
                <c:pt idx="14713">
                  <c:v>8.0742366666666747</c:v>
                </c:pt>
                <c:pt idx="14714">
                  <c:v>8.0747991666666667</c:v>
                </c:pt>
                <c:pt idx="14715">
                  <c:v>8.0753625000000024</c:v>
                </c:pt>
                <c:pt idx="14716">
                  <c:v>8.0759255555555551</c:v>
                </c:pt>
                <c:pt idx="14717">
                  <c:v>8.0764886111111167</c:v>
                </c:pt>
                <c:pt idx="14718">
                  <c:v>8.0770519444444435</c:v>
                </c:pt>
                <c:pt idx="14719">
                  <c:v>8.0776144444444444</c:v>
                </c:pt>
                <c:pt idx="14720">
                  <c:v>8.0781775000000007</c:v>
                </c:pt>
                <c:pt idx="14721">
                  <c:v>8.0787408333333328</c:v>
                </c:pt>
                <c:pt idx="14722">
                  <c:v>8.0793038888888873</c:v>
                </c:pt>
                <c:pt idx="14723">
                  <c:v>8.0798669444444524</c:v>
                </c:pt>
                <c:pt idx="14724">
                  <c:v>8.0804302777778272</c:v>
                </c:pt>
                <c:pt idx="14725">
                  <c:v>8.080992777777773</c:v>
                </c:pt>
                <c:pt idx="14726">
                  <c:v>8.0815561111111105</c:v>
                </c:pt>
                <c:pt idx="14727">
                  <c:v>8.0821191666666667</c:v>
                </c:pt>
                <c:pt idx="14728">
                  <c:v>8.0826822222222816</c:v>
                </c:pt>
                <c:pt idx="14729">
                  <c:v>8.0832455555555551</c:v>
                </c:pt>
                <c:pt idx="14730">
                  <c:v>8.0838086111111007</c:v>
                </c:pt>
                <c:pt idx="14731">
                  <c:v>8.0843711111110501</c:v>
                </c:pt>
                <c:pt idx="14732">
                  <c:v>8.0849344444444426</c:v>
                </c:pt>
                <c:pt idx="14733">
                  <c:v>8.0854975000000486</c:v>
                </c:pt>
                <c:pt idx="14734">
                  <c:v>8.0860605555555534</c:v>
                </c:pt>
                <c:pt idx="14735">
                  <c:v>8.0866238888888891</c:v>
                </c:pt>
                <c:pt idx="14736">
                  <c:v>8.0871863888889273</c:v>
                </c:pt>
                <c:pt idx="14737">
                  <c:v>8.0877494444444444</c:v>
                </c:pt>
                <c:pt idx="14738">
                  <c:v>8.0883127777777659</c:v>
                </c:pt>
                <c:pt idx="14739">
                  <c:v>8.088875833333331</c:v>
                </c:pt>
                <c:pt idx="14740">
                  <c:v>8.0894388888889424</c:v>
                </c:pt>
                <c:pt idx="14741">
                  <c:v>8.0900022222222248</c:v>
                </c:pt>
                <c:pt idx="14742">
                  <c:v>8.0905647222222221</c:v>
                </c:pt>
                <c:pt idx="14743">
                  <c:v>8.0911280555555489</c:v>
                </c:pt>
                <c:pt idx="14744">
                  <c:v>8.0916911111110981</c:v>
                </c:pt>
                <c:pt idx="14745">
                  <c:v>8.0922541666666667</c:v>
                </c:pt>
                <c:pt idx="14746">
                  <c:v>8.0928175000000024</c:v>
                </c:pt>
                <c:pt idx="14747">
                  <c:v>8.0933805555555551</c:v>
                </c:pt>
                <c:pt idx="14748">
                  <c:v>8.0939430555555489</c:v>
                </c:pt>
                <c:pt idx="14749">
                  <c:v>8.094506388888929</c:v>
                </c:pt>
                <c:pt idx="14750">
                  <c:v>8.0950694444444444</c:v>
                </c:pt>
                <c:pt idx="14751">
                  <c:v>8.0956325000000486</c:v>
                </c:pt>
                <c:pt idx="14752">
                  <c:v>8.0961958333333328</c:v>
                </c:pt>
                <c:pt idx="14753">
                  <c:v>8.0967583333333337</c:v>
                </c:pt>
                <c:pt idx="14754">
                  <c:v>8.097321388888842</c:v>
                </c:pt>
                <c:pt idx="14755">
                  <c:v>8.0978847222222203</c:v>
                </c:pt>
                <c:pt idx="14756">
                  <c:v>8.098447777777773</c:v>
                </c:pt>
                <c:pt idx="14757">
                  <c:v>8.0990108333333328</c:v>
                </c:pt>
                <c:pt idx="14758">
                  <c:v>8.0995741666666667</c:v>
                </c:pt>
                <c:pt idx="14759">
                  <c:v>8.1001366666666748</c:v>
                </c:pt>
                <c:pt idx="14760">
                  <c:v>8.1007000000000016</c:v>
                </c:pt>
                <c:pt idx="14761">
                  <c:v>8.1012630555555099</c:v>
                </c:pt>
                <c:pt idx="14762">
                  <c:v>8.1018261111110981</c:v>
                </c:pt>
                <c:pt idx="14763">
                  <c:v>8.1023894444444426</c:v>
                </c:pt>
                <c:pt idx="14764">
                  <c:v>8.1029525000000024</c:v>
                </c:pt>
                <c:pt idx="14765">
                  <c:v>8.1035150000000016</c:v>
                </c:pt>
                <c:pt idx="14766">
                  <c:v>8.1040783333333319</c:v>
                </c:pt>
                <c:pt idx="14767">
                  <c:v>8.1046413888888882</c:v>
                </c:pt>
                <c:pt idx="14768">
                  <c:v>8.1052044444444427</c:v>
                </c:pt>
                <c:pt idx="14769">
                  <c:v>8.105767777777773</c:v>
                </c:pt>
                <c:pt idx="14770">
                  <c:v>8.1063302777777775</c:v>
                </c:pt>
                <c:pt idx="14771">
                  <c:v>8.106893333333332</c:v>
                </c:pt>
                <c:pt idx="14772">
                  <c:v>8.1074566666666747</c:v>
                </c:pt>
                <c:pt idx="14773">
                  <c:v>8.1080197222222186</c:v>
                </c:pt>
                <c:pt idx="14774">
                  <c:v>8.1085827777777784</c:v>
                </c:pt>
                <c:pt idx="14775">
                  <c:v>8.1091461111111105</c:v>
                </c:pt>
                <c:pt idx="14776">
                  <c:v>8.1097086111111114</c:v>
                </c:pt>
                <c:pt idx="14777">
                  <c:v>8.1102719444443974</c:v>
                </c:pt>
                <c:pt idx="14778">
                  <c:v>8.1108350000000016</c:v>
                </c:pt>
                <c:pt idx="14779">
                  <c:v>8.1113980555555099</c:v>
                </c:pt>
                <c:pt idx="14780">
                  <c:v>8.111961388888842</c:v>
                </c:pt>
                <c:pt idx="14781">
                  <c:v>8.1125244444444444</c:v>
                </c:pt>
                <c:pt idx="14782">
                  <c:v>8.1130869444444524</c:v>
                </c:pt>
                <c:pt idx="14783">
                  <c:v>8.1136502777777775</c:v>
                </c:pt>
                <c:pt idx="14784">
                  <c:v>8.1142133333333319</c:v>
                </c:pt>
                <c:pt idx="14785">
                  <c:v>8.1147763888888882</c:v>
                </c:pt>
                <c:pt idx="14786">
                  <c:v>8.1153397222222221</c:v>
                </c:pt>
                <c:pt idx="14787">
                  <c:v>8.1159022222222248</c:v>
                </c:pt>
                <c:pt idx="14788">
                  <c:v>8.1164652777777775</c:v>
                </c:pt>
                <c:pt idx="14789">
                  <c:v>8.1170286111110919</c:v>
                </c:pt>
                <c:pt idx="14790">
                  <c:v>8.1175916666666676</c:v>
                </c:pt>
                <c:pt idx="14791">
                  <c:v>8.1181547222222186</c:v>
                </c:pt>
                <c:pt idx="14792">
                  <c:v>8.1187180555555098</c:v>
                </c:pt>
                <c:pt idx="14793">
                  <c:v>8.1192805555555534</c:v>
                </c:pt>
                <c:pt idx="14794">
                  <c:v>8.1198438888888873</c:v>
                </c:pt>
                <c:pt idx="14795">
                  <c:v>8.1204069444444524</c:v>
                </c:pt>
                <c:pt idx="14796">
                  <c:v>8.1209699999999998</c:v>
                </c:pt>
                <c:pt idx="14797">
                  <c:v>8.1215333333333337</c:v>
                </c:pt>
                <c:pt idx="14798">
                  <c:v>8.122096388888929</c:v>
                </c:pt>
                <c:pt idx="14799">
                  <c:v>8.1226588888888891</c:v>
                </c:pt>
                <c:pt idx="14800">
                  <c:v>8.1232222222222212</c:v>
                </c:pt>
                <c:pt idx="14801">
                  <c:v>8.1237852777777775</c:v>
                </c:pt>
                <c:pt idx="14802">
                  <c:v>8.1243483333333089</c:v>
                </c:pt>
                <c:pt idx="14803">
                  <c:v>8.1249116666666659</c:v>
                </c:pt>
                <c:pt idx="14804">
                  <c:v>8.1254741666666668</c:v>
                </c:pt>
                <c:pt idx="14805">
                  <c:v>8.1260372222222248</c:v>
                </c:pt>
                <c:pt idx="14806">
                  <c:v>8.1266005555555552</c:v>
                </c:pt>
                <c:pt idx="14807">
                  <c:v>8.1271636111110919</c:v>
                </c:pt>
                <c:pt idx="14808">
                  <c:v>8.1277266666666677</c:v>
                </c:pt>
                <c:pt idx="14809">
                  <c:v>8.1282899999999998</c:v>
                </c:pt>
                <c:pt idx="14810">
                  <c:v>8.1288525000000007</c:v>
                </c:pt>
                <c:pt idx="14811">
                  <c:v>8.1294155555555552</c:v>
                </c:pt>
                <c:pt idx="14812">
                  <c:v>8.1299788888888589</c:v>
                </c:pt>
                <c:pt idx="14813">
                  <c:v>8.1305419444444436</c:v>
                </c:pt>
                <c:pt idx="14814">
                  <c:v>8.1311052777777739</c:v>
                </c:pt>
                <c:pt idx="14815">
                  <c:v>8.1316683333333319</c:v>
                </c:pt>
                <c:pt idx="14816">
                  <c:v>8.1322308333333346</c:v>
                </c:pt>
                <c:pt idx="14817">
                  <c:v>8.1327941666666668</c:v>
                </c:pt>
                <c:pt idx="14818">
                  <c:v>8.1333572222222212</c:v>
                </c:pt>
                <c:pt idx="14819">
                  <c:v>8.1339202777777739</c:v>
                </c:pt>
                <c:pt idx="14820">
                  <c:v>8.134483611111099</c:v>
                </c:pt>
                <c:pt idx="14821">
                  <c:v>8.1350466666666748</c:v>
                </c:pt>
                <c:pt idx="14822">
                  <c:v>8.1356091666666668</c:v>
                </c:pt>
                <c:pt idx="14823">
                  <c:v>8.1361725000000007</c:v>
                </c:pt>
                <c:pt idx="14824">
                  <c:v>8.1367355555555552</c:v>
                </c:pt>
                <c:pt idx="14825">
                  <c:v>8.1372986111110919</c:v>
                </c:pt>
                <c:pt idx="14826">
                  <c:v>8.1378619444443974</c:v>
                </c:pt>
                <c:pt idx="14827">
                  <c:v>8.1384244444444409</c:v>
                </c:pt>
                <c:pt idx="14828">
                  <c:v>8.1389875000000007</c:v>
                </c:pt>
                <c:pt idx="14829">
                  <c:v>8.1395508333333328</c:v>
                </c:pt>
                <c:pt idx="14830">
                  <c:v>8.1401138888888589</c:v>
                </c:pt>
                <c:pt idx="14831">
                  <c:v>8.1406772222222212</c:v>
                </c:pt>
                <c:pt idx="14832">
                  <c:v>8.1412402777777739</c:v>
                </c:pt>
                <c:pt idx="14833">
                  <c:v>8.1418027777777482</c:v>
                </c:pt>
                <c:pt idx="14834">
                  <c:v>8.1423661111110999</c:v>
                </c:pt>
                <c:pt idx="14835">
                  <c:v>8.142929166666665</c:v>
                </c:pt>
                <c:pt idx="14836">
                  <c:v>8.1434922222222248</c:v>
                </c:pt>
                <c:pt idx="14837">
                  <c:v>8.1440555555555481</c:v>
                </c:pt>
                <c:pt idx="14838">
                  <c:v>8.1446186111110919</c:v>
                </c:pt>
                <c:pt idx="14839">
                  <c:v>8.1451811111110999</c:v>
                </c:pt>
                <c:pt idx="14840">
                  <c:v>8.1457444444444445</c:v>
                </c:pt>
                <c:pt idx="14841">
                  <c:v>8.1463075000000007</c:v>
                </c:pt>
                <c:pt idx="14842">
                  <c:v>8.1468705555555481</c:v>
                </c:pt>
                <c:pt idx="14843">
                  <c:v>8.1474338888888873</c:v>
                </c:pt>
                <c:pt idx="14844">
                  <c:v>8.1479963888888882</c:v>
                </c:pt>
                <c:pt idx="14845">
                  <c:v>8.1485594444444409</c:v>
                </c:pt>
                <c:pt idx="14846">
                  <c:v>8.1491227777777659</c:v>
                </c:pt>
                <c:pt idx="14847">
                  <c:v>8.1496858333333346</c:v>
                </c:pt>
                <c:pt idx="14848">
                  <c:v>8.1502488888888873</c:v>
                </c:pt>
                <c:pt idx="14849">
                  <c:v>8.1508122222222248</c:v>
                </c:pt>
                <c:pt idx="14850">
                  <c:v>8.1513747222222186</c:v>
                </c:pt>
                <c:pt idx="14851">
                  <c:v>8.151938055555549</c:v>
                </c:pt>
                <c:pt idx="14852">
                  <c:v>8.1525011111111105</c:v>
                </c:pt>
                <c:pt idx="14853">
                  <c:v>8.1530641666666668</c:v>
                </c:pt>
                <c:pt idx="14854">
                  <c:v>8.1536275000000025</c:v>
                </c:pt>
                <c:pt idx="14855">
                  <c:v>8.1541905555555552</c:v>
                </c:pt>
                <c:pt idx="14856">
                  <c:v>8.154753055555549</c:v>
                </c:pt>
                <c:pt idx="14857">
                  <c:v>8.1553163888889291</c:v>
                </c:pt>
                <c:pt idx="14858">
                  <c:v>8.1558794444444427</c:v>
                </c:pt>
                <c:pt idx="14859">
                  <c:v>8.1564425000000487</c:v>
                </c:pt>
                <c:pt idx="14860">
                  <c:v>8.1570058333333328</c:v>
                </c:pt>
                <c:pt idx="14861">
                  <c:v>8.157568333333332</c:v>
                </c:pt>
                <c:pt idx="14862">
                  <c:v>8.1581313888888882</c:v>
                </c:pt>
                <c:pt idx="14863">
                  <c:v>8.1586947222222221</c:v>
                </c:pt>
                <c:pt idx="14864">
                  <c:v>8.1592577777777784</c:v>
                </c:pt>
                <c:pt idx="14865">
                  <c:v>8.1598208333333346</c:v>
                </c:pt>
                <c:pt idx="14866">
                  <c:v>8.1603841666666668</c:v>
                </c:pt>
                <c:pt idx="14867">
                  <c:v>8.1609466666666748</c:v>
                </c:pt>
                <c:pt idx="14868">
                  <c:v>8.1615100000000016</c:v>
                </c:pt>
                <c:pt idx="14869">
                  <c:v>8.162073055555549</c:v>
                </c:pt>
                <c:pt idx="14870">
                  <c:v>8.1626361111111247</c:v>
                </c:pt>
                <c:pt idx="14871">
                  <c:v>8.1631994444444445</c:v>
                </c:pt>
                <c:pt idx="14872">
                  <c:v>8.1637625000000025</c:v>
                </c:pt>
                <c:pt idx="14873">
                  <c:v>8.1643249999999998</c:v>
                </c:pt>
                <c:pt idx="14874">
                  <c:v>8.1648883333333337</c:v>
                </c:pt>
                <c:pt idx="14875">
                  <c:v>8.1654513888889291</c:v>
                </c:pt>
                <c:pt idx="14876">
                  <c:v>8.1660144444444427</c:v>
                </c:pt>
                <c:pt idx="14877">
                  <c:v>8.1665777777777731</c:v>
                </c:pt>
                <c:pt idx="14878">
                  <c:v>8.1671402777777775</c:v>
                </c:pt>
                <c:pt idx="14879">
                  <c:v>8.167703333333332</c:v>
                </c:pt>
                <c:pt idx="14880">
                  <c:v>8.1682666666666677</c:v>
                </c:pt>
                <c:pt idx="14881">
                  <c:v>8.1688297222222186</c:v>
                </c:pt>
                <c:pt idx="14882">
                  <c:v>8.1693927777777731</c:v>
                </c:pt>
                <c:pt idx="14883">
                  <c:v>8.1699561111111105</c:v>
                </c:pt>
                <c:pt idx="14884">
                  <c:v>8.1705186111111079</c:v>
                </c:pt>
                <c:pt idx="14885">
                  <c:v>8.1710819444444436</c:v>
                </c:pt>
                <c:pt idx="14886">
                  <c:v>8.1716450000000016</c:v>
                </c:pt>
                <c:pt idx="14887">
                  <c:v>8.172208055555549</c:v>
                </c:pt>
                <c:pt idx="14888">
                  <c:v>8.1727713888888882</c:v>
                </c:pt>
                <c:pt idx="14889">
                  <c:v>8.1733344444444445</c:v>
                </c:pt>
                <c:pt idx="14890">
                  <c:v>8.1738969444444525</c:v>
                </c:pt>
                <c:pt idx="14891">
                  <c:v>8.1744602777777775</c:v>
                </c:pt>
                <c:pt idx="14892">
                  <c:v>8.175023333333332</c:v>
                </c:pt>
                <c:pt idx="14893">
                  <c:v>8.1755863888889664</c:v>
                </c:pt>
                <c:pt idx="14894">
                  <c:v>8.1761497222222204</c:v>
                </c:pt>
                <c:pt idx="14895">
                  <c:v>8.1767122222222248</c:v>
                </c:pt>
                <c:pt idx="14896">
                  <c:v>8.1772752777777686</c:v>
                </c:pt>
                <c:pt idx="14897">
                  <c:v>8.1778386111111114</c:v>
                </c:pt>
                <c:pt idx="14898">
                  <c:v>8.1784016666666677</c:v>
                </c:pt>
                <c:pt idx="14899">
                  <c:v>8.1789647222222186</c:v>
                </c:pt>
                <c:pt idx="14900">
                  <c:v>8.179528055555549</c:v>
                </c:pt>
                <c:pt idx="14901">
                  <c:v>8.1800905555555552</c:v>
                </c:pt>
                <c:pt idx="14902">
                  <c:v>8.1806538888888873</c:v>
                </c:pt>
                <c:pt idx="14903">
                  <c:v>8.1812169444444436</c:v>
                </c:pt>
                <c:pt idx="14904">
                  <c:v>8.1817799999999998</c:v>
                </c:pt>
                <c:pt idx="14905">
                  <c:v>8.1823433333333337</c:v>
                </c:pt>
                <c:pt idx="14906">
                  <c:v>8.1829063888889291</c:v>
                </c:pt>
                <c:pt idx="14907">
                  <c:v>8.1834688888888873</c:v>
                </c:pt>
                <c:pt idx="14908">
                  <c:v>8.1840322222222248</c:v>
                </c:pt>
                <c:pt idx="14909">
                  <c:v>8.1845952777777775</c:v>
                </c:pt>
                <c:pt idx="14910">
                  <c:v>8.185158333333332</c:v>
                </c:pt>
                <c:pt idx="14911">
                  <c:v>8.1857216666666677</c:v>
                </c:pt>
                <c:pt idx="14912">
                  <c:v>8.1862841666666668</c:v>
                </c:pt>
                <c:pt idx="14913">
                  <c:v>8.1868472222222248</c:v>
                </c:pt>
                <c:pt idx="14914">
                  <c:v>8.1874105555555552</c:v>
                </c:pt>
                <c:pt idx="14915">
                  <c:v>8.1879736111110919</c:v>
                </c:pt>
                <c:pt idx="14916">
                  <c:v>8.1885366666666748</c:v>
                </c:pt>
                <c:pt idx="14917">
                  <c:v>8.1891000000000016</c:v>
                </c:pt>
                <c:pt idx="14918">
                  <c:v>8.1896625000000007</c:v>
                </c:pt>
                <c:pt idx="14919">
                  <c:v>8.1902258333333311</c:v>
                </c:pt>
                <c:pt idx="14920">
                  <c:v>8.1907888888888873</c:v>
                </c:pt>
                <c:pt idx="14921">
                  <c:v>8.1913519444443974</c:v>
                </c:pt>
                <c:pt idx="14922">
                  <c:v>8.1919152777777686</c:v>
                </c:pt>
                <c:pt idx="14923">
                  <c:v>8.192478333333332</c:v>
                </c:pt>
                <c:pt idx="14924">
                  <c:v>8.1930408333333347</c:v>
                </c:pt>
                <c:pt idx="14925">
                  <c:v>8.1936041666666668</c:v>
                </c:pt>
                <c:pt idx="14926">
                  <c:v>8.1941672222222213</c:v>
                </c:pt>
                <c:pt idx="14927">
                  <c:v>8.1947302777777775</c:v>
                </c:pt>
                <c:pt idx="14928">
                  <c:v>8.1952936111111079</c:v>
                </c:pt>
                <c:pt idx="14929">
                  <c:v>8.1958561111111106</c:v>
                </c:pt>
                <c:pt idx="14930">
                  <c:v>8.1964191666666668</c:v>
                </c:pt>
                <c:pt idx="14931">
                  <c:v>8.1969825000000007</c:v>
                </c:pt>
                <c:pt idx="14932">
                  <c:v>8.1975455555555552</c:v>
                </c:pt>
                <c:pt idx="14933">
                  <c:v>8.1981086111110919</c:v>
                </c:pt>
                <c:pt idx="14934">
                  <c:v>8.1986719444443974</c:v>
                </c:pt>
                <c:pt idx="14935">
                  <c:v>8.1992344444444427</c:v>
                </c:pt>
                <c:pt idx="14936">
                  <c:v>8.1997975000000007</c:v>
                </c:pt>
                <c:pt idx="14937">
                  <c:v>8.2003608333333329</c:v>
                </c:pt>
                <c:pt idx="14938">
                  <c:v>8.2009238888888589</c:v>
                </c:pt>
                <c:pt idx="14939">
                  <c:v>8.2014872222222248</c:v>
                </c:pt>
                <c:pt idx="14940">
                  <c:v>8.2020502777777775</c:v>
                </c:pt>
                <c:pt idx="14941">
                  <c:v>8.2026127777777749</c:v>
                </c:pt>
                <c:pt idx="14942">
                  <c:v>8.2031761111110999</c:v>
                </c:pt>
                <c:pt idx="14943">
                  <c:v>8.2037391666666668</c:v>
                </c:pt>
                <c:pt idx="14944">
                  <c:v>8.2043022222222213</c:v>
                </c:pt>
                <c:pt idx="14945">
                  <c:v>8.2048655555555499</c:v>
                </c:pt>
                <c:pt idx="14946">
                  <c:v>8.2054286111111114</c:v>
                </c:pt>
                <c:pt idx="14947">
                  <c:v>8.2059911111110999</c:v>
                </c:pt>
                <c:pt idx="14948">
                  <c:v>8.2065544444444445</c:v>
                </c:pt>
                <c:pt idx="14949">
                  <c:v>8.207117499999999</c:v>
                </c:pt>
                <c:pt idx="14950">
                  <c:v>8.2076805555555552</c:v>
                </c:pt>
                <c:pt idx="14951">
                  <c:v>8.2082438888888589</c:v>
                </c:pt>
                <c:pt idx="14952">
                  <c:v>8.2088063888888883</c:v>
                </c:pt>
                <c:pt idx="14953">
                  <c:v>8.2093694444444409</c:v>
                </c:pt>
                <c:pt idx="14954">
                  <c:v>8.2099327777777784</c:v>
                </c:pt>
                <c:pt idx="14955">
                  <c:v>8.2104958333333347</c:v>
                </c:pt>
                <c:pt idx="14956">
                  <c:v>8.211059166666665</c:v>
                </c:pt>
                <c:pt idx="14957">
                  <c:v>8.2116222222222213</c:v>
                </c:pt>
                <c:pt idx="14958">
                  <c:v>8.2121847222222222</c:v>
                </c:pt>
                <c:pt idx="14959">
                  <c:v>8.212748055555549</c:v>
                </c:pt>
                <c:pt idx="14960">
                  <c:v>8.2133111111110502</c:v>
                </c:pt>
                <c:pt idx="14961">
                  <c:v>8.213874166666665</c:v>
                </c:pt>
                <c:pt idx="14962">
                  <c:v>8.2144375000000025</c:v>
                </c:pt>
                <c:pt idx="14963">
                  <c:v>8.2150005555555552</c:v>
                </c:pt>
                <c:pt idx="14964">
                  <c:v>8.215563055555549</c:v>
                </c:pt>
                <c:pt idx="14965">
                  <c:v>8.2161263888888882</c:v>
                </c:pt>
                <c:pt idx="14966">
                  <c:v>8.2166894444444427</c:v>
                </c:pt>
                <c:pt idx="14967">
                  <c:v>8.217252499999999</c:v>
                </c:pt>
                <c:pt idx="14968">
                  <c:v>8.2178158333333329</c:v>
                </c:pt>
                <c:pt idx="14969">
                  <c:v>8.2183783333332681</c:v>
                </c:pt>
                <c:pt idx="14970">
                  <c:v>8.2189413888888421</c:v>
                </c:pt>
                <c:pt idx="14971">
                  <c:v>8.2195047222222222</c:v>
                </c:pt>
                <c:pt idx="14972">
                  <c:v>8.2200677777777589</c:v>
                </c:pt>
                <c:pt idx="14973">
                  <c:v>8.2206308333333347</c:v>
                </c:pt>
                <c:pt idx="14974">
                  <c:v>8.221194166666665</c:v>
                </c:pt>
                <c:pt idx="14975">
                  <c:v>8.2217566666666677</c:v>
                </c:pt>
                <c:pt idx="14976">
                  <c:v>8.2223199999999999</c:v>
                </c:pt>
                <c:pt idx="14977">
                  <c:v>8.222883055555549</c:v>
                </c:pt>
                <c:pt idx="14978">
                  <c:v>8.2234461111111106</c:v>
                </c:pt>
                <c:pt idx="14979">
                  <c:v>8.2240094444444409</c:v>
                </c:pt>
                <c:pt idx="14980">
                  <c:v>8.224572499999999</c:v>
                </c:pt>
                <c:pt idx="14981">
                  <c:v>8.2251350000000034</c:v>
                </c:pt>
                <c:pt idx="14982">
                  <c:v>8.225698333333332</c:v>
                </c:pt>
                <c:pt idx="14983">
                  <c:v>8.2262613888888421</c:v>
                </c:pt>
                <c:pt idx="14984">
                  <c:v>8.2268244444444409</c:v>
                </c:pt>
                <c:pt idx="14985">
                  <c:v>8.2273877777777589</c:v>
                </c:pt>
                <c:pt idx="14986">
                  <c:v>8.2279502777777687</c:v>
                </c:pt>
                <c:pt idx="14987">
                  <c:v>8.2285133333333089</c:v>
                </c:pt>
                <c:pt idx="14988">
                  <c:v>8.2290766666666677</c:v>
                </c:pt>
                <c:pt idx="14989">
                  <c:v>8.2296397222222222</c:v>
                </c:pt>
                <c:pt idx="14990">
                  <c:v>8.2302027777777589</c:v>
                </c:pt>
                <c:pt idx="14991">
                  <c:v>8.2307661111110999</c:v>
                </c:pt>
                <c:pt idx="14992">
                  <c:v>8.2313286111110333</c:v>
                </c:pt>
                <c:pt idx="14993">
                  <c:v>8.2318919444443992</c:v>
                </c:pt>
                <c:pt idx="14994">
                  <c:v>8.2324550000000034</c:v>
                </c:pt>
                <c:pt idx="14995">
                  <c:v>8.2330180555555419</c:v>
                </c:pt>
                <c:pt idx="14996">
                  <c:v>8.2335813888888882</c:v>
                </c:pt>
                <c:pt idx="14997">
                  <c:v>8.2341444444444409</c:v>
                </c:pt>
                <c:pt idx="14998">
                  <c:v>8.2347069444444436</c:v>
                </c:pt>
                <c:pt idx="14999">
                  <c:v>8.2352702777777687</c:v>
                </c:pt>
                <c:pt idx="15000">
                  <c:v>8.235833333333332</c:v>
                </c:pt>
                <c:pt idx="15001">
                  <c:v>8.2363963888888883</c:v>
                </c:pt>
                <c:pt idx="15002">
                  <c:v>8.2369597222222186</c:v>
                </c:pt>
                <c:pt idx="15003">
                  <c:v>8.2375222222222213</c:v>
                </c:pt>
                <c:pt idx="15004">
                  <c:v>8.2380852777777687</c:v>
                </c:pt>
                <c:pt idx="15005">
                  <c:v>8.2386486111110919</c:v>
                </c:pt>
                <c:pt idx="15006">
                  <c:v>8.2392116666666659</c:v>
                </c:pt>
                <c:pt idx="15007">
                  <c:v>8.2397747222222186</c:v>
                </c:pt>
                <c:pt idx="15008">
                  <c:v>8.2403380555555419</c:v>
                </c:pt>
                <c:pt idx="15009">
                  <c:v>8.2409005555555499</c:v>
                </c:pt>
                <c:pt idx="15010">
                  <c:v>8.2414638888888589</c:v>
                </c:pt>
                <c:pt idx="15011">
                  <c:v>8.2420269444444436</c:v>
                </c:pt>
                <c:pt idx="15012">
                  <c:v>8.2425900000000016</c:v>
                </c:pt>
                <c:pt idx="15013">
                  <c:v>8.2431533333333089</c:v>
                </c:pt>
                <c:pt idx="15014">
                  <c:v>8.2437163888888882</c:v>
                </c:pt>
                <c:pt idx="15015">
                  <c:v>8.2442788888888234</c:v>
                </c:pt>
                <c:pt idx="15016">
                  <c:v>8.2448422222222213</c:v>
                </c:pt>
                <c:pt idx="15017">
                  <c:v>8.2454052777777775</c:v>
                </c:pt>
                <c:pt idx="15018">
                  <c:v>8.2459683333333089</c:v>
                </c:pt>
                <c:pt idx="15019">
                  <c:v>8.2465316666666677</c:v>
                </c:pt>
                <c:pt idx="15020">
                  <c:v>8.2470941666666651</c:v>
                </c:pt>
                <c:pt idx="15021">
                  <c:v>8.2476572222222213</c:v>
                </c:pt>
                <c:pt idx="15022">
                  <c:v>8.248220555555493</c:v>
                </c:pt>
                <c:pt idx="15023">
                  <c:v>8.2487836111110919</c:v>
                </c:pt>
                <c:pt idx="15024">
                  <c:v>8.2493466666666677</c:v>
                </c:pt>
                <c:pt idx="15025">
                  <c:v>8.2499100000000016</c:v>
                </c:pt>
                <c:pt idx="15026">
                  <c:v>8.2504725000000008</c:v>
                </c:pt>
                <c:pt idx="15027">
                  <c:v>8.2510358333333347</c:v>
                </c:pt>
                <c:pt idx="15028">
                  <c:v>8.2515988888888891</c:v>
                </c:pt>
                <c:pt idx="15029">
                  <c:v>8.2521619444444436</c:v>
                </c:pt>
                <c:pt idx="15030">
                  <c:v>8.2527252777777775</c:v>
                </c:pt>
                <c:pt idx="15031">
                  <c:v>8.253288333333332</c:v>
                </c:pt>
                <c:pt idx="15032">
                  <c:v>8.2538508333333347</c:v>
                </c:pt>
                <c:pt idx="15033">
                  <c:v>8.2544141666666668</c:v>
                </c:pt>
                <c:pt idx="15034">
                  <c:v>8.2549772222222213</c:v>
                </c:pt>
                <c:pt idx="15035">
                  <c:v>8.2555402777778273</c:v>
                </c:pt>
                <c:pt idx="15036">
                  <c:v>8.2561036111111115</c:v>
                </c:pt>
                <c:pt idx="15037">
                  <c:v>8.2566661111111106</c:v>
                </c:pt>
                <c:pt idx="15038">
                  <c:v>8.2572291666666651</c:v>
                </c:pt>
                <c:pt idx="15039">
                  <c:v>8.2577925000000008</c:v>
                </c:pt>
                <c:pt idx="15040">
                  <c:v>8.2583555555555499</c:v>
                </c:pt>
                <c:pt idx="15041">
                  <c:v>8.2589186111110919</c:v>
                </c:pt>
                <c:pt idx="15042">
                  <c:v>8.2594819444444525</c:v>
                </c:pt>
                <c:pt idx="15043">
                  <c:v>8.2600444444444445</c:v>
                </c:pt>
                <c:pt idx="15044">
                  <c:v>8.2606077777777749</c:v>
                </c:pt>
                <c:pt idx="15045">
                  <c:v>8.2611708333333329</c:v>
                </c:pt>
                <c:pt idx="15046">
                  <c:v>8.2617338888888874</c:v>
                </c:pt>
                <c:pt idx="15047">
                  <c:v>8.2622972222222248</c:v>
                </c:pt>
                <c:pt idx="15048">
                  <c:v>8.2628602777777758</c:v>
                </c:pt>
                <c:pt idx="15049">
                  <c:v>8.2634227777777749</c:v>
                </c:pt>
                <c:pt idx="15050">
                  <c:v>8.2639861111111106</c:v>
                </c:pt>
                <c:pt idx="15051">
                  <c:v>8.2645491666666668</c:v>
                </c:pt>
                <c:pt idx="15052">
                  <c:v>8.2651122222222266</c:v>
                </c:pt>
                <c:pt idx="15053">
                  <c:v>8.2656755555555552</c:v>
                </c:pt>
                <c:pt idx="15054">
                  <c:v>8.266238055555549</c:v>
                </c:pt>
                <c:pt idx="15055">
                  <c:v>8.2668011111110999</c:v>
                </c:pt>
                <c:pt idx="15056">
                  <c:v>8.267364444444441</c:v>
                </c:pt>
                <c:pt idx="15057">
                  <c:v>8.267927499999999</c:v>
                </c:pt>
                <c:pt idx="15058">
                  <c:v>8.2684905555555552</c:v>
                </c:pt>
                <c:pt idx="15059">
                  <c:v>8.2690538888888891</c:v>
                </c:pt>
                <c:pt idx="15060">
                  <c:v>8.2696163888889291</c:v>
                </c:pt>
                <c:pt idx="15061">
                  <c:v>8.270179444444441</c:v>
                </c:pt>
                <c:pt idx="15062">
                  <c:v>8.2707427777777749</c:v>
                </c:pt>
                <c:pt idx="15063">
                  <c:v>8.2713058333333329</c:v>
                </c:pt>
                <c:pt idx="15064">
                  <c:v>8.2718691666666651</c:v>
                </c:pt>
                <c:pt idx="15065">
                  <c:v>8.2724322222222817</c:v>
                </c:pt>
                <c:pt idx="15066">
                  <c:v>8.2729947222222204</c:v>
                </c:pt>
                <c:pt idx="15067">
                  <c:v>8.273558055555549</c:v>
                </c:pt>
                <c:pt idx="15068">
                  <c:v>8.2741211111110484</c:v>
                </c:pt>
                <c:pt idx="15069">
                  <c:v>8.2746841666666668</c:v>
                </c:pt>
                <c:pt idx="15070">
                  <c:v>8.2752475000000008</c:v>
                </c:pt>
                <c:pt idx="15071">
                  <c:v>8.2758105555555552</c:v>
                </c:pt>
                <c:pt idx="15072">
                  <c:v>8.2763730555555419</c:v>
                </c:pt>
                <c:pt idx="15073">
                  <c:v>8.2769363888889291</c:v>
                </c:pt>
                <c:pt idx="15074">
                  <c:v>8.2774994444444427</c:v>
                </c:pt>
                <c:pt idx="15075">
                  <c:v>8.278062499999999</c:v>
                </c:pt>
                <c:pt idx="15076">
                  <c:v>8.2786258333333329</c:v>
                </c:pt>
                <c:pt idx="15077">
                  <c:v>8.2791883333333338</c:v>
                </c:pt>
                <c:pt idx="15078">
                  <c:v>8.2797513888888883</c:v>
                </c:pt>
                <c:pt idx="15079">
                  <c:v>8.2803147222222186</c:v>
                </c:pt>
                <c:pt idx="15080">
                  <c:v>8.2808777777777589</c:v>
                </c:pt>
                <c:pt idx="15081">
                  <c:v>8.2814411111110999</c:v>
                </c:pt>
                <c:pt idx="15082">
                  <c:v>8.2820041666666668</c:v>
                </c:pt>
                <c:pt idx="15083">
                  <c:v>8.2825666666666748</c:v>
                </c:pt>
                <c:pt idx="15084">
                  <c:v>8.2831300000000017</c:v>
                </c:pt>
                <c:pt idx="15085">
                  <c:v>8.283693055555549</c:v>
                </c:pt>
                <c:pt idx="15086">
                  <c:v>8.2842561111110999</c:v>
                </c:pt>
                <c:pt idx="15087">
                  <c:v>8.284819444444441</c:v>
                </c:pt>
                <c:pt idx="15088">
                  <c:v>8.2853825000000008</c:v>
                </c:pt>
                <c:pt idx="15089">
                  <c:v>8.2859450000000017</c:v>
                </c:pt>
                <c:pt idx="15090">
                  <c:v>8.286508333333332</c:v>
                </c:pt>
                <c:pt idx="15091">
                  <c:v>8.2870713888888439</c:v>
                </c:pt>
                <c:pt idx="15092">
                  <c:v>8.2876344444444445</c:v>
                </c:pt>
                <c:pt idx="15093">
                  <c:v>8.2881977777777589</c:v>
                </c:pt>
                <c:pt idx="15094">
                  <c:v>8.2887602777777687</c:v>
                </c:pt>
                <c:pt idx="15095">
                  <c:v>8.2893233333332983</c:v>
                </c:pt>
                <c:pt idx="15096">
                  <c:v>8.2898866666666748</c:v>
                </c:pt>
                <c:pt idx="15097">
                  <c:v>8.2904497222222204</c:v>
                </c:pt>
                <c:pt idx="15098">
                  <c:v>8.2910127777777589</c:v>
                </c:pt>
                <c:pt idx="15099">
                  <c:v>8.2915761111110999</c:v>
                </c:pt>
                <c:pt idx="15100">
                  <c:v>8.2921386111111079</c:v>
                </c:pt>
                <c:pt idx="15101">
                  <c:v>8.2927019444444436</c:v>
                </c:pt>
                <c:pt idx="15102">
                  <c:v>8.2932650000000017</c:v>
                </c:pt>
                <c:pt idx="15103">
                  <c:v>8.2938280555555419</c:v>
                </c:pt>
                <c:pt idx="15104">
                  <c:v>8.2943913888888439</c:v>
                </c:pt>
                <c:pt idx="15105">
                  <c:v>8.294954444444441</c:v>
                </c:pt>
                <c:pt idx="15106">
                  <c:v>8.2955169444444508</c:v>
                </c:pt>
                <c:pt idx="15107">
                  <c:v>8.2960802777777758</c:v>
                </c:pt>
                <c:pt idx="15108">
                  <c:v>8.2966433333333338</c:v>
                </c:pt>
                <c:pt idx="15109">
                  <c:v>8.2972063888888883</c:v>
                </c:pt>
                <c:pt idx="15110">
                  <c:v>8.2977697222222186</c:v>
                </c:pt>
                <c:pt idx="15111">
                  <c:v>8.2983322222222213</c:v>
                </c:pt>
                <c:pt idx="15112">
                  <c:v>8.2988952777777687</c:v>
                </c:pt>
                <c:pt idx="15113">
                  <c:v>8.2994586111111079</c:v>
                </c:pt>
                <c:pt idx="15114">
                  <c:v>8.300021666666666</c:v>
                </c:pt>
                <c:pt idx="15115">
                  <c:v>8.3005847222222684</c:v>
                </c:pt>
                <c:pt idx="15116">
                  <c:v>8.301148055555549</c:v>
                </c:pt>
                <c:pt idx="15117">
                  <c:v>8.3017105555555553</c:v>
                </c:pt>
                <c:pt idx="15118">
                  <c:v>8.3022738888888892</c:v>
                </c:pt>
                <c:pt idx="15119">
                  <c:v>8.3028369444444916</c:v>
                </c:pt>
                <c:pt idx="15120">
                  <c:v>8.3034000000000248</c:v>
                </c:pt>
                <c:pt idx="15121">
                  <c:v>8.303963333333332</c:v>
                </c:pt>
                <c:pt idx="15122">
                  <c:v>8.3045263888889291</c:v>
                </c:pt>
                <c:pt idx="15123">
                  <c:v>8.3050888888889478</c:v>
                </c:pt>
                <c:pt idx="15124">
                  <c:v>8.3056522222222853</c:v>
                </c:pt>
                <c:pt idx="15125">
                  <c:v>8.3062152777777776</c:v>
                </c:pt>
                <c:pt idx="15126">
                  <c:v>8.306778333333332</c:v>
                </c:pt>
                <c:pt idx="15127">
                  <c:v>8.307341666666666</c:v>
                </c:pt>
                <c:pt idx="15128">
                  <c:v>8.3079041666666704</c:v>
                </c:pt>
                <c:pt idx="15129">
                  <c:v>8.3084672222222267</c:v>
                </c:pt>
                <c:pt idx="15130">
                  <c:v>8.3090305555555748</c:v>
                </c:pt>
                <c:pt idx="15131">
                  <c:v>8.3095936111111097</c:v>
                </c:pt>
                <c:pt idx="15132">
                  <c:v>8.3101566666666766</c:v>
                </c:pt>
                <c:pt idx="15133">
                  <c:v>8.3107200000000034</c:v>
                </c:pt>
                <c:pt idx="15134">
                  <c:v>8.3112825000000008</c:v>
                </c:pt>
                <c:pt idx="15135">
                  <c:v>8.3118458333333347</c:v>
                </c:pt>
                <c:pt idx="15136">
                  <c:v>8.3124088888889478</c:v>
                </c:pt>
                <c:pt idx="15137">
                  <c:v>8.3129719444444437</c:v>
                </c:pt>
                <c:pt idx="15138">
                  <c:v>8.3135352777778255</c:v>
                </c:pt>
                <c:pt idx="15139">
                  <c:v>8.314098333333332</c:v>
                </c:pt>
                <c:pt idx="15140">
                  <c:v>8.3146608333333347</c:v>
                </c:pt>
                <c:pt idx="15141">
                  <c:v>8.3152241666666704</c:v>
                </c:pt>
                <c:pt idx="15142">
                  <c:v>8.3157872222222853</c:v>
                </c:pt>
                <c:pt idx="15143">
                  <c:v>8.3163502777777776</c:v>
                </c:pt>
                <c:pt idx="15144">
                  <c:v>8.3169136111111079</c:v>
                </c:pt>
                <c:pt idx="15145">
                  <c:v>8.3174761111111106</c:v>
                </c:pt>
                <c:pt idx="15146">
                  <c:v>8.3180391666666704</c:v>
                </c:pt>
                <c:pt idx="15147">
                  <c:v>8.3186025000000008</c:v>
                </c:pt>
                <c:pt idx="15148">
                  <c:v>8.3191655555555553</c:v>
                </c:pt>
                <c:pt idx="15149">
                  <c:v>8.3197286111111115</c:v>
                </c:pt>
                <c:pt idx="15150">
                  <c:v>8.3202919444444436</c:v>
                </c:pt>
                <c:pt idx="15151">
                  <c:v>8.3208544444444446</c:v>
                </c:pt>
                <c:pt idx="15152">
                  <c:v>8.3214177777777749</c:v>
                </c:pt>
                <c:pt idx="15153">
                  <c:v>8.3219808333333347</c:v>
                </c:pt>
                <c:pt idx="15154">
                  <c:v>8.3225438888889478</c:v>
                </c:pt>
                <c:pt idx="15155">
                  <c:v>8.3231072222222267</c:v>
                </c:pt>
                <c:pt idx="15156">
                  <c:v>8.3236702777777776</c:v>
                </c:pt>
                <c:pt idx="15157">
                  <c:v>8.3242327777777785</c:v>
                </c:pt>
                <c:pt idx="15158">
                  <c:v>8.3247961111111106</c:v>
                </c:pt>
                <c:pt idx="15159">
                  <c:v>8.3253591666666704</c:v>
                </c:pt>
                <c:pt idx="15160">
                  <c:v>8.3259222222222267</c:v>
                </c:pt>
                <c:pt idx="15161">
                  <c:v>8.3264855555555748</c:v>
                </c:pt>
                <c:pt idx="15162">
                  <c:v>8.3270480555555491</c:v>
                </c:pt>
                <c:pt idx="15163">
                  <c:v>8.3276111111111089</c:v>
                </c:pt>
                <c:pt idx="15164">
                  <c:v>8.328174444444441</c:v>
                </c:pt>
                <c:pt idx="15165">
                  <c:v>8.3287375000000008</c:v>
                </c:pt>
                <c:pt idx="15166">
                  <c:v>8.3293005555555535</c:v>
                </c:pt>
                <c:pt idx="15167">
                  <c:v>8.3298638888888892</c:v>
                </c:pt>
                <c:pt idx="15168">
                  <c:v>8.3304263888888865</c:v>
                </c:pt>
                <c:pt idx="15169">
                  <c:v>8.3309897222222222</c:v>
                </c:pt>
                <c:pt idx="15170">
                  <c:v>8.3315527777777749</c:v>
                </c:pt>
                <c:pt idx="15171">
                  <c:v>8.3321158333333347</c:v>
                </c:pt>
                <c:pt idx="15172">
                  <c:v>8.3326791666666704</c:v>
                </c:pt>
                <c:pt idx="15173">
                  <c:v>8.3332422222222267</c:v>
                </c:pt>
                <c:pt idx="15174">
                  <c:v>8.3338047222222222</c:v>
                </c:pt>
                <c:pt idx="15175">
                  <c:v>8.3343680555555419</c:v>
                </c:pt>
                <c:pt idx="15176">
                  <c:v>8.3349311111110982</c:v>
                </c:pt>
                <c:pt idx="15177">
                  <c:v>8.3354941666667113</c:v>
                </c:pt>
                <c:pt idx="15178">
                  <c:v>8.3360575000000008</c:v>
                </c:pt>
                <c:pt idx="15179">
                  <c:v>8.3366200000000017</c:v>
                </c:pt>
                <c:pt idx="15180">
                  <c:v>8.3371830555555491</c:v>
                </c:pt>
                <c:pt idx="15181">
                  <c:v>8.3377463888889292</c:v>
                </c:pt>
                <c:pt idx="15182">
                  <c:v>8.338309444444441</c:v>
                </c:pt>
                <c:pt idx="15183">
                  <c:v>8.3388724999999972</c:v>
                </c:pt>
                <c:pt idx="15184">
                  <c:v>8.3394358333333809</c:v>
                </c:pt>
                <c:pt idx="15185">
                  <c:v>8.3399983333333321</c:v>
                </c:pt>
                <c:pt idx="15186">
                  <c:v>8.3405613888888883</c:v>
                </c:pt>
                <c:pt idx="15187">
                  <c:v>8.3411247222222187</c:v>
                </c:pt>
                <c:pt idx="15188">
                  <c:v>8.3416877777777749</c:v>
                </c:pt>
                <c:pt idx="15189">
                  <c:v>8.3422511111110982</c:v>
                </c:pt>
                <c:pt idx="15190">
                  <c:v>8.3428141666666704</c:v>
                </c:pt>
                <c:pt idx="15191">
                  <c:v>8.343376666666666</c:v>
                </c:pt>
                <c:pt idx="15192">
                  <c:v>8.3439400000000035</c:v>
                </c:pt>
                <c:pt idx="15193">
                  <c:v>8.3445030555555491</c:v>
                </c:pt>
                <c:pt idx="15194">
                  <c:v>8.3450661111111106</c:v>
                </c:pt>
                <c:pt idx="15195">
                  <c:v>8.3456294444444428</c:v>
                </c:pt>
                <c:pt idx="15196">
                  <c:v>8.3461925000000008</c:v>
                </c:pt>
                <c:pt idx="15197">
                  <c:v>8.3467550000000035</c:v>
                </c:pt>
                <c:pt idx="15198">
                  <c:v>8.3473183333333179</c:v>
                </c:pt>
                <c:pt idx="15199">
                  <c:v>8.3478813888888883</c:v>
                </c:pt>
                <c:pt idx="15200">
                  <c:v>8.3484444444444428</c:v>
                </c:pt>
                <c:pt idx="15201">
                  <c:v>8.3490077777777749</c:v>
                </c:pt>
                <c:pt idx="15202">
                  <c:v>8.3495702777777758</c:v>
                </c:pt>
                <c:pt idx="15203">
                  <c:v>8.3501333333333712</c:v>
                </c:pt>
                <c:pt idx="15204">
                  <c:v>8.3506966666667264</c:v>
                </c:pt>
                <c:pt idx="15205">
                  <c:v>8.3512597222222205</c:v>
                </c:pt>
                <c:pt idx="15206">
                  <c:v>8.351823055555549</c:v>
                </c:pt>
                <c:pt idx="15207">
                  <c:v>8.3523861111111248</c:v>
                </c:pt>
                <c:pt idx="15208">
                  <c:v>8.3529486111111204</c:v>
                </c:pt>
                <c:pt idx="15209">
                  <c:v>8.3535119444444508</c:v>
                </c:pt>
                <c:pt idx="15210">
                  <c:v>8.3540750000000017</c:v>
                </c:pt>
                <c:pt idx="15211">
                  <c:v>8.3546380555555544</c:v>
                </c:pt>
                <c:pt idx="15212">
                  <c:v>8.3552013888888865</c:v>
                </c:pt>
                <c:pt idx="15213">
                  <c:v>8.3557644444444747</c:v>
                </c:pt>
                <c:pt idx="15214">
                  <c:v>8.3563269444444508</c:v>
                </c:pt>
                <c:pt idx="15215">
                  <c:v>8.3568902777778273</c:v>
                </c:pt>
                <c:pt idx="15216">
                  <c:v>8.3574533333333694</c:v>
                </c:pt>
                <c:pt idx="15217">
                  <c:v>8.3580163888889309</c:v>
                </c:pt>
                <c:pt idx="15218">
                  <c:v>8.3585797222222205</c:v>
                </c:pt>
                <c:pt idx="15219">
                  <c:v>8.3591422222222853</c:v>
                </c:pt>
                <c:pt idx="15220">
                  <c:v>8.3597052777778273</c:v>
                </c:pt>
                <c:pt idx="15221">
                  <c:v>8.3602686111111115</c:v>
                </c:pt>
                <c:pt idx="15222">
                  <c:v>8.3608316666666767</c:v>
                </c:pt>
                <c:pt idx="15223">
                  <c:v>8.3613947222222205</c:v>
                </c:pt>
                <c:pt idx="15224">
                  <c:v>8.3619580555555491</c:v>
                </c:pt>
                <c:pt idx="15225">
                  <c:v>8.3625205555555748</c:v>
                </c:pt>
                <c:pt idx="15226">
                  <c:v>8.3630838888889514</c:v>
                </c:pt>
                <c:pt idx="15227">
                  <c:v>8.3636469444444952</c:v>
                </c:pt>
                <c:pt idx="15228">
                  <c:v>8.3642100000000017</c:v>
                </c:pt>
                <c:pt idx="15229">
                  <c:v>8.3647733333333321</c:v>
                </c:pt>
                <c:pt idx="15230">
                  <c:v>8.3653363888889665</c:v>
                </c:pt>
                <c:pt idx="15231">
                  <c:v>8.3658988888889514</c:v>
                </c:pt>
                <c:pt idx="15232">
                  <c:v>8.3664622222222853</c:v>
                </c:pt>
                <c:pt idx="15233">
                  <c:v>8.3670252777777776</c:v>
                </c:pt>
                <c:pt idx="15234">
                  <c:v>8.3675883333333694</c:v>
                </c:pt>
                <c:pt idx="15235">
                  <c:v>8.368151666666666</c:v>
                </c:pt>
                <c:pt idx="15236">
                  <c:v>8.3687141666666705</c:v>
                </c:pt>
                <c:pt idx="15237">
                  <c:v>8.3692772222222267</c:v>
                </c:pt>
                <c:pt idx="15238">
                  <c:v>8.3698405555555748</c:v>
                </c:pt>
                <c:pt idx="15239">
                  <c:v>8.3704036111111098</c:v>
                </c:pt>
                <c:pt idx="15240">
                  <c:v>8.3709666666666767</c:v>
                </c:pt>
                <c:pt idx="15241">
                  <c:v>8.3715300000000248</c:v>
                </c:pt>
                <c:pt idx="15242">
                  <c:v>8.3720925000000523</c:v>
                </c:pt>
                <c:pt idx="15243">
                  <c:v>8.3726558333333791</c:v>
                </c:pt>
                <c:pt idx="15244">
                  <c:v>8.3732188888888874</c:v>
                </c:pt>
                <c:pt idx="15245">
                  <c:v>8.3737819444444508</c:v>
                </c:pt>
                <c:pt idx="15246">
                  <c:v>8.3743452777777758</c:v>
                </c:pt>
                <c:pt idx="15247">
                  <c:v>8.3749083333333321</c:v>
                </c:pt>
                <c:pt idx="15248">
                  <c:v>8.3754708333333809</c:v>
                </c:pt>
                <c:pt idx="15249">
                  <c:v>8.3760341666667149</c:v>
                </c:pt>
                <c:pt idx="15250">
                  <c:v>8.3765972222222853</c:v>
                </c:pt>
                <c:pt idx="15251">
                  <c:v>8.3771602777777758</c:v>
                </c:pt>
                <c:pt idx="15252">
                  <c:v>8.377723611111108</c:v>
                </c:pt>
                <c:pt idx="15253">
                  <c:v>8.3782861111111107</c:v>
                </c:pt>
                <c:pt idx="15254">
                  <c:v>8.3788491666666705</c:v>
                </c:pt>
                <c:pt idx="15255">
                  <c:v>8.3794125000000523</c:v>
                </c:pt>
                <c:pt idx="15256">
                  <c:v>8.3799755555555553</c:v>
                </c:pt>
                <c:pt idx="15257">
                  <c:v>8.3805386111111098</c:v>
                </c:pt>
                <c:pt idx="15258">
                  <c:v>8.3811019444444437</c:v>
                </c:pt>
                <c:pt idx="15259">
                  <c:v>8.3816644444444428</c:v>
                </c:pt>
                <c:pt idx="15260">
                  <c:v>8.3822277777777749</c:v>
                </c:pt>
                <c:pt idx="15261">
                  <c:v>8.3827908333333809</c:v>
                </c:pt>
                <c:pt idx="15262">
                  <c:v>8.3833538888888874</c:v>
                </c:pt>
                <c:pt idx="15263">
                  <c:v>8.3839172222222267</c:v>
                </c:pt>
                <c:pt idx="15264">
                  <c:v>8.3844802777778273</c:v>
                </c:pt>
                <c:pt idx="15265">
                  <c:v>8.3850427777777767</c:v>
                </c:pt>
                <c:pt idx="15266">
                  <c:v>8.3856061111111266</c:v>
                </c:pt>
                <c:pt idx="15267">
                  <c:v>8.3861691666666704</c:v>
                </c:pt>
                <c:pt idx="15268">
                  <c:v>8.3867322222222853</c:v>
                </c:pt>
                <c:pt idx="15269">
                  <c:v>8.3872955555555535</c:v>
                </c:pt>
                <c:pt idx="15270">
                  <c:v>8.3878580555555509</c:v>
                </c:pt>
                <c:pt idx="15271">
                  <c:v>8.3884211111111089</c:v>
                </c:pt>
                <c:pt idx="15272">
                  <c:v>8.3889844444444446</c:v>
                </c:pt>
                <c:pt idx="15273">
                  <c:v>8.3895475000000523</c:v>
                </c:pt>
                <c:pt idx="15274">
                  <c:v>8.3901105555555535</c:v>
                </c:pt>
              </c:numCache>
            </c:numRef>
          </c:xVal>
          <c:yVal>
            <c:numRef>
              <c:f>'RGA PvT pumpdown'!$I$2:$I$15276</c:f>
              <c:numCache>
                <c:formatCode>0.00E+00</c:formatCode>
                <c:ptCount val="15275"/>
                <c:pt idx="0">
                  <c:v>1.0063906810900278</c:v>
                </c:pt>
                <c:pt idx="1">
                  <c:v>0.97230860037774414</c:v>
                </c:pt>
                <c:pt idx="2">
                  <c:v>0.95325635978259637</c:v>
                </c:pt>
                <c:pt idx="3">
                  <c:v>0.92902761866599615</c:v>
                </c:pt>
                <c:pt idx="4">
                  <c:v>0.90333327836793498</c:v>
                </c:pt>
                <c:pt idx="5">
                  <c:v>0.87982301376065664</c:v>
                </c:pt>
                <c:pt idx="6">
                  <c:v>0.85437658899409252</c:v>
                </c:pt>
                <c:pt idx="7">
                  <c:v>0.83930804719780594</c:v>
                </c:pt>
                <c:pt idx="8">
                  <c:v>0.81760789244864285</c:v>
                </c:pt>
                <c:pt idx="9">
                  <c:v>0.79549477066981622</c:v>
                </c:pt>
                <c:pt idx="10">
                  <c:v>0.77004017439017736</c:v>
                </c:pt>
                <c:pt idx="11">
                  <c:v>0.75413938800259761</c:v>
                </c:pt>
                <c:pt idx="12">
                  <c:v>0.74221378755636747</c:v>
                </c:pt>
                <c:pt idx="13">
                  <c:v>0.72490459727539436</c:v>
                </c:pt>
                <c:pt idx="14">
                  <c:v>0.70041841490575707</c:v>
                </c:pt>
                <c:pt idx="15">
                  <c:v>0.69006460815538961</c:v>
                </c:pt>
                <c:pt idx="16">
                  <c:v>0.67392464114470296</c:v>
                </c:pt>
                <c:pt idx="17">
                  <c:v>0.65591818483294839</c:v>
                </c:pt>
                <c:pt idx="18">
                  <c:v>0.63905525646787853</c:v>
                </c:pt>
                <c:pt idx="19">
                  <c:v>0.63399300847626705</c:v>
                </c:pt>
                <c:pt idx="20">
                  <c:v>0.61234601496607222</c:v>
                </c:pt>
                <c:pt idx="21">
                  <c:v>0.60167952565688165</c:v>
                </c:pt>
                <c:pt idx="22">
                  <c:v>0.58487714889015296</c:v>
                </c:pt>
                <c:pt idx="23">
                  <c:v>0.56865613087414679</c:v>
                </c:pt>
                <c:pt idx="24">
                  <c:v>0.5565423202594415</c:v>
                </c:pt>
                <c:pt idx="25">
                  <c:v>0.54746313555058301</c:v>
                </c:pt>
                <c:pt idx="26">
                  <c:v>0.53137395869201287</c:v>
                </c:pt>
                <c:pt idx="27">
                  <c:v>0.52303677958733386</c:v>
                </c:pt>
                <c:pt idx="28">
                  <c:v>0.50762598529688463</c:v>
                </c:pt>
                <c:pt idx="29">
                  <c:v>0.494046060626326</c:v>
                </c:pt>
                <c:pt idx="30">
                  <c:v>0.4882894042039434</c:v>
                </c:pt>
                <c:pt idx="31">
                  <c:v>0.4733029212724375</c:v>
                </c:pt>
                <c:pt idx="32">
                  <c:v>0.46846078493936455</c:v>
                </c:pt>
                <c:pt idx="33">
                  <c:v>0.45164030054163079</c:v>
                </c:pt>
                <c:pt idx="34">
                  <c:v>0.44285745454738229</c:v>
                </c:pt>
                <c:pt idx="35">
                  <c:v>0.43529204195779708</c:v>
                </c:pt>
                <c:pt idx="36">
                  <c:v>0.42299106960714294</c:v>
                </c:pt>
                <c:pt idx="37">
                  <c:v>0.41455639718197501</c:v>
                </c:pt>
                <c:pt idx="38">
                  <c:v>0.40471751684317459</c:v>
                </c:pt>
                <c:pt idx="39">
                  <c:v>0.39704861982904266</c:v>
                </c:pt>
                <c:pt idx="40">
                  <c:v>0.38886341083636045</c:v>
                </c:pt>
                <c:pt idx="41">
                  <c:v>0.37763106454720285</c:v>
                </c:pt>
                <c:pt idx="42">
                  <c:v>0.36980934073307731</c:v>
                </c:pt>
                <c:pt idx="43">
                  <c:v>0.36439515976309</c:v>
                </c:pt>
                <c:pt idx="44">
                  <c:v>0.35588653663734887</c:v>
                </c:pt>
                <c:pt idx="45">
                  <c:v>0.34785092398077033</c:v>
                </c:pt>
                <c:pt idx="46">
                  <c:v>0.34335034920891588</c:v>
                </c:pt>
                <c:pt idx="47">
                  <c:v>0.33567151337339463</c:v>
                </c:pt>
                <c:pt idx="48">
                  <c:v>0.32444995155451073</c:v>
                </c:pt>
                <c:pt idx="49">
                  <c:v>0.31716571663450432</c:v>
                </c:pt>
                <c:pt idx="50">
                  <c:v>0.31321068803397667</c:v>
                </c:pt>
                <c:pt idx="51">
                  <c:v>0.30534948487316682</c:v>
                </c:pt>
                <c:pt idx="52">
                  <c:v>0.30155653204579058</c:v>
                </c:pt>
                <c:pt idx="53">
                  <c:v>0.29537057598018346</c:v>
                </c:pt>
                <c:pt idx="54">
                  <c:v>0.28810292486598538</c:v>
                </c:pt>
                <c:pt idx="55">
                  <c:v>0.28171042394200752</c:v>
                </c:pt>
                <c:pt idx="56">
                  <c:v>0.27839111699097935</c:v>
                </c:pt>
                <c:pt idx="57">
                  <c:v>0.27026519476342625</c:v>
                </c:pt>
                <c:pt idx="58">
                  <c:v>0.26374790243373614</c:v>
                </c:pt>
                <c:pt idx="59">
                  <c:v>0.25935062366660416</c:v>
                </c:pt>
                <c:pt idx="60">
                  <c:v>0.25537388924561505</c:v>
                </c:pt>
                <c:pt idx="61">
                  <c:v>0.24986259037481134</c:v>
                </c:pt>
                <c:pt idx="62">
                  <c:v>0.24343619413523734</c:v>
                </c:pt>
                <c:pt idx="63">
                  <c:v>0.23755485371180846</c:v>
                </c:pt>
                <c:pt idx="64">
                  <c:v>0.23580347002676574</c:v>
                </c:pt>
                <c:pt idx="65">
                  <c:v>0.22989161018112991</c:v>
                </c:pt>
                <c:pt idx="66">
                  <c:v>0.22534559217006794</c:v>
                </c:pt>
                <c:pt idx="67">
                  <c:v>0.22026014556547857</c:v>
                </c:pt>
                <c:pt idx="68">
                  <c:v>0.21526084135673709</c:v>
                </c:pt>
                <c:pt idx="69">
                  <c:v>0.21042468578836918</c:v>
                </c:pt>
                <c:pt idx="70">
                  <c:v>0.20812077292899087</c:v>
                </c:pt>
                <c:pt idx="71">
                  <c:v>0.20384163143224354</c:v>
                </c:pt>
                <c:pt idx="72">
                  <c:v>0.19982743793217891</c:v>
                </c:pt>
                <c:pt idx="73">
                  <c:v>0.19666090454240528</c:v>
                </c:pt>
                <c:pt idx="74">
                  <c:v>0.1931622195867759</c:v>
                </c:pt>
                <c:pt idx="75">
                  <c:v>0.18829146615926637</c:v>
                </c:pt>
                <c:pt idx="76">
                  <c:v>0.18552578278844545</c:v>
                </c:pt>
                <c:pt idx="77">
                  <c:v>0.18140849428701691</c:v>
                </c:pt>
                <c:pt idx="78">
                  <c:v>0.17664461415137445</c:v>
                </c:pt>
                <c:pt idx="79">
                  <c:v>0.17458178856135834</c:v>
                </c:pt>
                <c:pt idx="80">
                  <c:v>0.17050653326105283</c:v>
                </c:pt>
                <c:pt idx="81">
                  <c:v>0.16788798982880124</c:v>
                </c:pt>
                <c:pt idx="82">
                  <c:v>0.16479275033936144</c:v>
                </c:pt>
                <c:pt idx="83">
                  <c:v>0.16122779683172694</c:v>
                </c:pt>
                <c:pt idx="84">
                  <c:v>0.15893025936266858</c:v>
                </c:pt>
                <c:pt idx="85">
                  <c:v>0.15400934841672431</c:v>
                </c:pt>
                <c:pt idx="86">
                  <c:v>0.15308758601903341</c:v>
                </c:pt>
                <c:pt idx="87">
                  <c:v>0.14984628434978689</c:v>
                </c:pt>
                <c:pt idx="88">
                  <c:v>0.14721172177038491</c:v>
                </c:pt>
                <c:pt idx="89">
                  <c:v>0.14332668114053421</c:v>
                </c:pt>
                <c:pt idx="90">
                  <c:v>0.1406939807156582</c:v>
                </c:pt>
                <c:pt idx="91">
                  <c:v>0.13875812781041091</c:v>
                </c:pt>
                <c:pt idx="92">
                  <c:v>0.13612721596385643</c:v>
                </c:pt>
                <c:pt idx="93">
                  <c:v>0.13361695261005438</c:v>
                </c:pt>
                <c:pt idx="94">
                  <c:v>0.13026823866052667</c:v>
                </c:pt>
                <c:pt idx="95">
                  <c:v>0.12749826849983353</c:v>
                </c:pt>
                <c:pt idx="96">
                  <c:v>0.12690374316214068</c:v>
                </c:pt>
                <c:pt idx="97">
                  <c:v>0.12389173303140454</c:v>
                </c:pt>
                <c:pt idx="98">
                  <c:v>0.11990048560309031</c:v>
                </c:pt>
                <c:pt idx="99">
                  <c:v>0.11901718811734054</c:v>
                </c:pt>
                <c:pt idx="100">
                  <c:v>0.11760332467969842</c:v>
                </c:pt>
                <c:pt idx="101">
                  <c:v>0.11441021148272643</c:v>
                </c:pt>
                <c:pt idx="102">
                  <c:v>0.11076551000829118</c:v>
                </c:pt>
                <c:pt idx="103">
                  <c:v>0.10940496115593958</c:v>
                </c:pt>
                <c:pt idx="104">
                  <c:v>0.10755059717419548</c:v>
                </c:pt>
                <c:pt idx="105">
                  <c:v>0.1061854579916353</c:v>
                </c:pt>
                <c:pt idx="106">
                  <c:v>0.10423884072264362</c:v>
                </c:pt>
                <c:pt idx="107">
                  <c:v>0.10246756087264271</c:v>
                </c:pt>
                <c:pt idx="108">
                  <c:v>0.10101238076874768</c:v>
                </c:pt>
                <c:pt idx="109">
                  <c:v>9.8918449088838067E-2</c:v>
                </c:pt>
                <c:pt idx="110">
                  <c:v>9.6415414523521689E-2</c:v>
                </c:pt>
                <c:pt idx="111">
                  <c:v>9.4608621973160098E-2</c:v>
                </c:pt>
                <c:pt idx="112">
                  <c:v>9.3256266196411725E-2</c:v>
                </c:pt>
                <c:pt idx="113">
                  <c:v>9.1214669419418692E-2</c:v>
                </c:pt>
                <c:pt idx="114">
                  <c:v>8.9268371530511467E-2</c:v>
                </c:pt>
                <c:pt idx="115">
                  <c:v>8.7733059235877014E-2</c:v>
                </c:pt>
                <c:pt idx="116">
                  <c:v>8.626895287557533E-2</c:v>
                </c:pt>
                <c:pt idx="117">
                  <c:v>8.4153178151581798E-2</c:v>
                </c:pt>
                <c:pt idx="118">
                  <c:v>8.2853908518709898E-2</c:v>
                </c:pt>
                <c:pt idx="119">
                  <c:v>8.0866293766722566E-2</c:v>
                </c:pt>
                <c:pt idx="120">
                  <c:v>8.0279665789816768E-2</c:v>
                </c:pt>
                <c:pt idx="121">
                  <c:v>7.8596095496390739E-2</c:v>
                </c:pt>
                <c:pt idx="122">
                  <c:v>7.6494494592557472E-2</c:v>
                </c:pt>
                <c:pt idx="123">
                  <c:v>7.5383176415688091E-2</c:v>
                </c:pt>
                <c:pt idx="124">
                  <c:v>7.4275574941105413E-2</c:v>
                </c:pt>
                <c:pt idx="125">
                  <c:v>7.2698379421276313E-2</c:v>
                </c:pt>
                <c:pt idx="126">
                  <c:v>7.1001470501879466E-2</c:v>
                </c:pt>
                <c:pt idx="127">
                  <c:v>6.9931899040566112E-2</c:v>
                </c:pt>
                <c:pt idx="128">
                  <c:v>6.8662235898220333E-2</c:v>
                </c:pt>
                <c:pt idx="129">
                  <c:v>6.6800324609883624E-2</c:v>
                </c:pt>
                <c:pt idx="130">
                  <c:v>6.5942629237939934E-2</c:v>
                </c:pt>
                <c:pt idx="131">
                  <c:v>6.3925946881872475E-2</c:v>
                </c:pt>
                <c:pt idx="132">
                  <c:v>6.2580569968468752E-2</c:v>
                </c:pt>
                <c:pt idx="133">
                  <c:v>6.1453697889546036E-2</c:v>
                </c:pt>
                <c:pt idx="134">
                  <c:v>6.0126058260741529E-2</c:v>
                </c:pt>
                <c:pt idx="135">
                  <c:v>5.9153149758027004E-2</c:v>
                </c:pt>
                <c:pt idx="136">
                  <c:v>5.8065711415876464E-2</c:v>
                </c:pt>
                <c:pt idx="137">
                  <c:v>5.7294025569674716E-2</c:v>
                </c:pt>
                <c:pt idx="138">
                  <c:v>5.5356106635834082E-2</c:v>
                </c:pt>
                <c:pt idx="139">
                  <c:v>5.4454614800862201E-2</c:v>
                </c:pt>
                <c:pt idx="140">
                  <c:v>5.3594301513038414E-2</c:v>
                </c:pt>
                <c:pt idx="141">
                  <c:v>5.2165032884441333E-2</c:v>
                </c:pt>
                <c:pt idx="142">
                  <c:v>5.0809602936961913E-2</c:v>
                </c:pt>
                <c:pt idx="143">
                  <c:v>4.9819879009712804E-2</c:v>
                </c:pt>
                <c:pt idx="144">
                  <c:v>4.9291532113652739E-2</c:v>
                </c:pt>
                <c:pt idx="145">
                  <c:v>4.7810193510277439E-2</c:v>
                </c:pt>
                <c:pt idx="146">
                  <c:v>4.6836072582525909E-2</c:v>
                </c:pt>
                <c:pt idx="147">
                  <c:v>4.5373479245107033E-2</c:v>
                </c:pt>
                <c:pt idx="148">
                  <c:v>4.4949839398839682E-2</c:v>
                </c:pt>
                <c:pt idx="149">
                  <c:v>4.3621552181607147E-2</c:v>
                </c:pt>
                <c:pt idx="150">
                  <c:v>4.258174588444763E-2</c:v>
                </c:pt>
                <c:pt idx="151">
                  <c:v>4.1441725253046083E-2</c:v>
                </c:pt>
                <c:pt idx="152">
                  <c:v>4.0485812274640487E-2</c:v>
                </c:pt>
                <c:pt idx="153">
                  <c:v>3.9667086323961688E-2</c:v>
                </c:pt>
                <c:pt idx="154">
                  <c:v>3.8853486774267018E-2</c:v>
                </c:pt>
                <c:pt idx="155">
                  <c:v>3.7895922544147774E-2</c:v>
                </c:pt>
                <c:pt idx="156">
                  <c:v>3.7232870864266382E-2</c:v>
                </c:pt>
                <c:pt idx="157">
                  <c:v>3.6287143521646581E-2</c:v>
                </c:pt>
                <c:pt idx="158">
                  <c:v>3.5699870098158636E-2</c:v>
                </c:pt>
                <c:pt idx="159">
                  <c:v>3.4551920088740411E-2</c:v>
                </c:pt>
                <c:pt idx="160">
                  <c:v>3.4174476318659941E-2</c:v>
                </c:pt>
                <c:pt idx="161">
                  <c:v>3.2814122915661242E-2</c:v>
                </c:pt>
                <c:pt idx="162">
                  <c:v>3.2219850052352804E-2</c:v>
                </c:pt>
                <c:pt idx="163">
                  <c:v>3.1663603522238355E-2</c:v>
                </c:pt>
                <c:pt idx="164">
                  <c:v>3.0700066026697843E-2</c:v>
                </c:pt>
                <c:pt idx="165">
                  <c:v>3.0216235573376989E-2</c:v>
                </c:pt>
                <c:pt idx="166">
                  <c:v>2.9329932740452151E-2</c:v>
                </c:pt>
                <c:pt idx="167">
                  <c:v>2.8708829437350324E-2</c:v>
                </c:pt>
                <c:pt idx="168">
                  <c:v>2.8116313887371992E-2</c:v>
                </c:pt>
                <c:pt idx="169">
                  <c:v>2.7191789007026432E-2</c:v>
                </c:pt>
                <c:pt idx="170">
                  <c:v>2.6971232719122377E-2</c:v>
                </c:pt>
                <c:pt idx="171">
                  <c:v>2.6327672874447282E-2</c:v>
                </c:pt>
                <c:pt idx="172">
                  <c:v>2.5725033420413806E-2</c:v>
                </c:pt>
                <c:pt idx="173">
                  <c:v>2.5026765609227796E-2</c:v>
                </c:pt>
                <c:pt idx="174">
                  <c:v>2.4577947608547038E-2</c:v>
                </c:pt>
                <c:pt idx="175">
                  <c:v>2.4065078607419261E-2</c:v>
                </c:pt>
                <c:pt idx="176">
                  <c:v>2.3612077746536422E-2</c:v>
                </c:pt>
                <c:pt idx="177">
                  <c:v>2.2914306714489296E-2</c:v>
                </c:pt>
                <c:pt idx="178">
                  <c:v>2.2891246215498012E-2</c:v>
                </c:pt>
                <c:pt idx="179">
                  <c:v>2.2218455451178742E-2</c:v>
                </c:pt>
                <c:pt idx="180">
                  <c:v>2.1745020032544551E-2</c:v>
                </c:pt>
                <c:pt idx="181">
                  <c:v>2.136204754442721E-2</c:v>
                </c:pt>
                <c:pt idx="182">
                  <c:v>2.1083081005977212E-2</c:v>
                </c:pt>
                <c:pt idx="183">
                  <c:v>2.0569455183075146E-2</c:v>
                </c:pt>
                <c:pt idx="184">
                  <c:v>2.0390838388226636E-2</c:v>
                </c:pt>
                <c:pt idx="185">
                  <c:v>1.9878751980069345E-2</c:v>
                </c:pt>
                <c:pt idx="186">
                  <c:v>1.9451523812588457E-2</c:v>
                </c:pt>
                <c:pt idx="187">
                  <c:v>1.9142733861600581E-2</c:v>
                </c:pt>
                <c:pt idx="188">
                  <c:v>1.8969678779055092E-2</c:v>
                </c:pt>
                <c:pt idx="189">
                  <c:v>1.8571584067518659E-2</c:v>
                </c:pt>
                <c:pt idx="190">
                  <c:v>1.8158288283081889E-2</c:v>
                </c:pt>
                <c:pt idx="191">
                  <c:v>1.7966885949639508E-2</c:v>
                </c:pt>
                <c:pt idx="192">
                  <c:v>1.7591714897232821E-2</c:v>
                </c:pt>
                <c:pt idx="193">
                  <c:v>1.7612893266958723E-2</c:v>
                </c:pt>
                <c:pt idx="194">
                  <c:v>1.7182064616053521E-2</c:v>
                </c:pt>
                <c:pt idx="195">
                  <c:v>1.6899283386490223E-2</c:v>
                </c:pt>
                <c:pt idx="196">
                  <c:v>1.6581053256402165E-2</c:v>
                </c:pt>
                <c:pt idx="197">
                  <c:v>1.65559724140147E-2</c:v>
                </c:pt>
                <c:pt idx="198">
                  <c:v>1.6308197123336799E-2</c:v>
                </c:pt>
                <c:pt idx="199">
                  <c:v>1.6199655228011509E-2</c:v>
                </c:pt>
                <c:pt idx="200">
                  <c:v>1.5900242058648113E-2</c:v>
                </c:pt>
                <c:pt idx="201">
                  <c:v>1.5833378127820041E-2</c:v>
                </c:pt>
                <c:pt idx="202">
                  <c:v>1.5658274706499976E-2</c:v>
                </c:pt>
                <c:pt idx="203">
                  <c:v>1.5464473795764452E-2</c:v>
                </c:pt>
                <c:pt idx="204">
                  <c:v>1.5402550996990541E-2</c:v>
                </c:pt>
                <c:pt idx="205">
                  <c:v>1.5150576589519122E-2</c:v>
                </c:pt>
                <c:pt idx="206">
                  <c:v>1.5146892557611457E-2</c:v>
                </c:pt>
                <c:pt idx="207">
                  <c:v>1.5262456395381882E-2</c:v>
                </c:pt>
                <c:pt idx="208">
                  <c:v>1.5001511571001424E-2</c:v>
                </c:pt>
                <c:pt idx="209">
                  <c:v>1.5116688863291618E-2</c:v>
                </c:pt>
                <c:pt idx="210">
                  <c:v>1.4810783822953684E-2</c:v>
                </c:pt>
                <c:pt idx="211">
                  <c:v>1.4891394468452323E-2</c:v>
                </c:pt>
                <c:pt idx="212">
                  <c:v>1.4779351846359924E-2</c:v>
                </c:pt>
                <c:pt idx="213">
                  <c:v>1.4663151219942229E-2</c:v>
                </c:pt>
                <c:pt idx="214">
                  <c:v>1.4804587570988051E-2</c:v>
                </c:pt>
                <c:pt idx="215">
                  <c:v>1.4676803861423419E-2</c:v>
                </c:pt>
                <c:pt idx="216">
                  <c:v>1.4579294748288479E-2</c:v>
                </c:pt>
                <c:pt idx="217">
                  <c:v>1.4629281778372385E-2</c:v>
                </c:pt>
                <c:pt idx="218">
                  <c:v>1.4549048337704795E-2</c:v>
                </c:pt>
                <c:pt idx="219">
                  <c:v>1.4617133405952405E-2</c:v>
                </c:pt>
                <c:pt idx="220">
                  <c:v>1.4666499336381061E-2</c:v>
                </c:pt>
                <c:pt idx="221">
                  <c:v>1.4722042056821974E-2</c:v>
                </c:pt>
                <c:pt idx="222">
                  <c:v>1.4819577405457605E-2</c:v>
                </c:pt>
                <c:pt idx="223">
                  <c:v>1.4704640642007187E-2</c:v>
                </c:pt>
                <c:pt idx="224">
                  <c:v>1.4919142367257545E-2</c:v>
                </c:pt>
                <c:pt idx="225">
                  <c:v>1.4820008882610983E-2</c:v>
                </c:pt>
                <c:pt idx="226">
                  <c:v>1.4929759977459546E-2</c:v>
                </c:pt>
                <c:pt idx="227">
                  <c:v>1.4941221450622901E-2</c:v>
                </c:pt>
                <c:pt idx="228">
                  <c:v>1.5193757789308367E-2</c:v>
                </c:pt>
                <c:pt idx="229">
                  <c:v>1.5154639358998523E-2</c:v>
                </c:pt>
                <c:pt idx="230">
                  <c:v>1.5512301924536988E-2</c:v>
                </c:pt>
                <c:pt idx="231">
                  <c:v>1.5671112786234811E-2</c:v>
                </c:pt>
                <c:pt idx="232">
                  <c:v>1.5797427860217941E-2</c:v>
                </c:pt>
                <c:pt idx="233">
                  <c:v>1.6119245176034719E-2</c:v>
                </c:pt>
                <c:pt idx="234">
                  <c:v>1.6421866471769495E-2</c:v>
                </c:pt>
                <c:pt idx="235">
                  <c:v>1.6728702972625114E-2</c:v>
                </c:pt>
                <c:pt idx="236">
                  <c:v>1.720722444179143E-2</c:v>
                </c:pt>
                <c:pt idx="237">
                  <c:v>1.7402188075273557E-2</c:v>
                </c:pt>
                <c:pt idx="238">
                  <c:v>1.8027497413172403E-2</c:v>
                </c:pt>
                <c:pt idx="239">
                  <c:v>1.8518916428933573E-2</c:v>
                </c:pt>
                <c:pt idx="240">
                  <c:v>1.9046980489285954E-2</c:v>
                </c:pt>
                <c:pt idx="241">
                  <c:v>1.9596964074246302E-2</c:v>
                </c:pt>
                <c:pt idx="242">
                  <c:v>2.0201856913077201E-2</c:v>
                </c:pt>
                <c:pt idx="243">
                  <c:v>2.0809848567470587E-2</c:v>
                </c:pt>
                <c:pt idx="244">
                  <c:v>2.1611889171671606E-2</c:v>
                </c:pt>
                <c:pt idx="245">
                  <c:v>2.2362223418426412E-2</c:v>
                </c:pt>
                <c:pt idx="246">
                  <c:v>2.336646345267053E-2</c:v>
                </c:pt>
                <c:pt idx="247">
                  <c:v>2.4395616857652635E-2</c:v>
                </c:pt>
                <c:pt idx="248">
                  <c:v>2.5560567800130371E-2</c:v>
                </c:pt>
                <c:pt idx="249">
                  <c:v>2.6922770665799092E-2</c:v>
                </c:pt>
                <c:pt idx="250">
                  <c:v>2.8372883046946337E-2</c:v>
                </c:pt>
                <c:pt idx="251">
                  <c:v>2.9794772919953649E-2</c:v>
                </c:pt>
                <c:pt idx="252">
                  <c:v>3.1940309257256799E-2</c:v>
                </c:pt>
                <c:pt idx="253">
                  <c:v>3.4081022304559491E-2</c:v>
                </c:pt>
                <c:pt idx="254">
                  <c:v>3.6764507845164572E-2</c:v>
                </c:pt>
                <c:pt idx="255">
                  <c:v>3.9563635715911191E-2</c:v>
                </c:pt>
                <c:pt idx="256">
                  <c:v>4.2172618288259772E-2</c:v>
                </c:pt>
                <c:pt idx="257">
                  <c:v>4.5439406827154992E-2</c:v>
                </c:pt>
                <c:pt idx="258">
                  <c:v>4.9598768675101837E-2</c:v>
                </c:pt>
                <c:pt idx="259">
                  <c:v>5.4234957863919894E-2</c:v>
                </c:pt>
                <c:pt idx="260">
                  <c:v>5.8319440989362384E-2</c:v>
                </c:pt>
                <c:pt idx="261">
                  <c:v>6.3692323147050339E-2</c:v>
                </c:pt>
                <c:pt idx="262">
                  <c:v>6.8846523564045553E-2</c:v>
                </c:pt>
                <c:pt idx="263">
                  <c:v>7.5256378259705631E-2</c:v>
                </c:pt>
                <c:pt idx="264">
                  <c:v>7.9928564801716548E-2</c:v>
                </c:pt>
                <c:pt idx="265">
                  <c:v>8.9571782278641793E-2</c:v>
                </c:pt>
                <c:pt idx="266">
                  <c:v>9.6493085113555019E-2</c:v>
                </c:pt>
                <c:pt idx="267">
                  <c:v>0.11442992010593894</c:v>
                </c:pt>
                <c:pt idx="268">
                  <c:v>0.12785553308310055</c:v>
                </c:pt>
                <c:pt idx="269">
                  <c:v>0.13815703394948092</c:v>
                </c:pt>
                <c:pt idx="270">
                  <c:v>0.14515733238073991</c:v>
                </c:pt>
                <c:pt idx="271">
                  <c:v>0.15463479844311004</c:v>
                </c:pt>
                <c:pt idx="272">
                  <c:v>0.17082374461905087</c:v>
                </c:pt>
                <c:pt idx="273">
                  <c:v>0.18799245179671731</c:v>
                </c:pt>
                <c:pt idx="274">
                  <c:v>0.20684566725196729</c:v>
                </c:pt>
                <c:pt idx="275">
                  <c:v>0.22519494031576689</c:v>
                </c:pt>
                <c:pt idx="276">
                  <c:v>0.2535125394255433</c:v>
                </c:pt>
                <c:pt idx="277">
                  <c:v>0.28038520091988883</c:v>
                </c:pt>
                <c:pt idx="278">
                  <c:v>0.30790876015442648</c:v>
                </c:pt>
                <c:pt idx="279">
                  <c:v>0.33826545064766356</c:v>
                </c:pt>
                <c:pt idx="280">
                  <c:v>0.37408124442265744</c:v>
                </c:pt>
                <c:pt idx="281">
                  <c:v>0.41733973035226113</c:v>
                </c:pt>
                <c:pt idx="282">
                  <c:v>0.46096013000469332</c:v>
                </c:pt>
                <c:pt idx="283">
                  <c:v>0.50718586928084408</c:v>
                </c:pt>
                <c:pt idx="284">
                  <c:v>0.55618027682059201</c:v>
                </c:pt>
                <c:pt idx="285">
                  <c:v>0.67695741834105361</c:v>
                </c:pt>
                <c:pt idx="286">
                  <c:v>0.76985558015937594</c:v>
                </c:pt>
                <c:pt idx="287">
                  <c:v>0.76332224713432295</c:v>
                </c:pt>
                <c:pt idx="288">
                  <c:v>0.90520356709966221</c:v>
                </c:pt>
                <c:pt idx="289">
                  <c:v>0.99485397551273558</c:v>
                </c:pt>
                <c:pt idx="290">
                  <c:v>0.98225729943582651</c:v>
                </c:pt>
                <c:pt idx="291">
                  <c:v>1.0561521075253066</c:v>
                </c:pt>
                <c:pt idx="292">
                  <c:v>1.1450619403982649</c:v>
                </c:pt>
                <c:pt idx="293">
                  <c:v>1.2352297377794106</c:v>
                </c:pt>
                <c:pt idx="294">
                  <c:v>1.32536768953878</c:v>
                </c:pt>
                <c:pt idx="295">
                  <c:v>1.4130939165983878</c:v>
                </c:pt>
                <c:pt idx="296">
                  <c:v>1.5170179128930983</c:v>
                </c:pt>
                <c:pt idx="297">
                  <c:v>1.5734131864718703</c:v>
                </c:pt>
                <c:pt idx="298">
                  <c:v>1.6773807904553164</c:v>
                </c:pt>
                <c:pt idx="299">
                  <c:v>1.7649212711431834</c:v>
                </c:pt>
                <c:pt idx="300">
                  <c:v>1.8551801822710481</c:v>
                </c:pt>
                <c:pt idx="301">
                  <c:v>1.9278270550642838</c:v>
                </c:pt>
                <c:pt idx="302">
                  <c:v>2.0022980135663713</c:v>
                </c:pt>
                <c:pt idx="303">
                  <c:v>2.0852558751912129</c:v>
                </c:pt>
                <c:pt idx="304">
                  <c:v>2.1522018401986998</c:v>
                </c:pt>
                <c:pt idx="305">
                  <c:v>2.2385954657141789</c:v>
                </c:pt>
                <c:pt idx="306">
                  <c:v>2.3007134895294308</c:v>
                </c:pt>
                <c:pt idx="307">
                  <c:v>2.3331287207370881</c:v>
                </c:pt>
                <c:pt idx="308">
                  <c:v>2.4080794362049507</c:v>
                </c:pt>
                <c:pt idx="309">
                  <c:v>2.4434349518430452</c:v>
                </c:pt>
                <c:pt idx="310">
                  <c:v>2.4823195531439386</c:v>
                </c:pt>
                <c:pt idx="311">
                  <c:v>2.5360715036938069</c:v>
                </c:pt>
                <c:pt idx="312">
                  <c:v>2.5955008017678671</c:v>
                </c:pt>
                <c:pt idx="313">
                  <c:v>2.6238003117520492</c:v>
                </c:pt>
                <c:pt idx="314">
                  <c:v>2.6238822337087981</c:v>
                </c:pt>
                <c:pt idx="315">
                  <c:v>2.7077645204176255</c:v>
                </c:pt>
                <c:pt idx="316">
                  <c:v>2.7533157232734484</c:v>
                </c:pt>
                <c:pt idx="317">
                  <c:v>2.7480338165955076</c:v>
                </c:pt>
                <c:pt idx="318">
                  <c:v>2.7846012701145311</c:v>
                </c:pt>
                <c:pt idx="319">
                  <c:v>2.8465540476317241</c:v>
                </c:pt>
                <c:pt idx="320">
                  <c:v>2.8507222422234051</c:v>
                </c:pt>
                <c:pt idx="321">
                  <c:v>2.8845314715828607</c:v>
                </c:pt>
                <c:pt idx="322">
                  <c:v>2.8850187442778035</c:v>
                </c:pt>
                <c:pt idx="323">
                  <c:v>2.9381297516698202</c:v>
                </c:pt>
                <c:pt idx="324">
                  <c:v>2.9423884168057137</c:v>
                </c:pt>
                <c:pt idx="325">
                  <c:v>3.0007426377558777</c:v>
                </c:pt>
                <c:pt idx="326">
                  <c:v>2.9841715563033286</c:v>
                </c:pt>
                <c:pt idx="327">
                  <c:v>3.0004318203395592</c:v>
                </c:pt>
                <c:pt idx="328">
                  <c:v>3.0293342318960841</c:v>
                </c:pt>
                <c:pt idx="329">
                  <c:v>3.0805740356985742</c:v>
                </c:pt>
                <c:pt idx="330">
                  <c:v>3.0500963688074405</c:v>
                </c:pt>
                <c:pt idx="331">
                  <c:v>3.0987207757546011</c:v>
                </c:pt>
                <c:pt idx="332">
                  <c:v>3.1417479161777884</c:v>
                </c:pt>
                <c:pt idx="333">
                  <c:v>3.1160573434986527</c:v>
                </c:pt>
                <c:pt idx="334">
                  <c:v>3.1530920181977282</c:v>
                </c:pt>
                <c:pt idx="335">
                  <c:v>3.1720048195122437</c:v>
                </c:pt>
                <c:pt idx="336">
                  <c:v>3.193899236254218</c:v>
                </c:pt>
                <c:pt idx="337">
                  <c:v>3.2015169564206194</c:v>
                </c:pt>
                <c:pt idx="338">
                  <c:v>3.1940403338963947</c:v>
                </c:pt>
                <c:pt idx="339">
                  <c:v>3.2021792965755402</c:v>
                </c:pt>
                <c:pt idx="340">
                  <c:v>3.2402287021995066</c:v>
                </c:pt>
                <c:pt idx="341">
                  <c:v>3.2659007944419516</c:v>
                </c:pt>
                <c:pt idx="342">
                  <c:v>3.2932029857731577</c:v>
                </c:pt>
                <c:pt idx="343">
                  <c:v>3.2791915247687946</c:v>
                </c:pt>
                <c:pt idx="344">
                  <c:v>3.3221945999098828</c:v>
                </c:pt>
                <c:pt idx="345">
                  <c:v>3.2905765254668897</c:v>
                </c:pt>
                <c:pt idx="346">
                  <c:v>3.393994625444587</c:v>
                </c:pt>
                <c:pt idx="347">
                  <c:v>3.3352002099894427</c:v>
                </c:pt>
                <c:pt idx="348">
                  <c:v>3.4161121156757903</c:v>
                </c:pt>
                <c:pt idx="349">
                  <c:v>3.372817973828953</c:v>
                </c:pt>
                <c:pt idx="350">
                  <c:v>3.4486981255917213</c:v>
                </c:pt>
                <c:pt idx="351">
                  <c:v>3.4091404837953827</c:v>
                </c:pt>
                <c:pt idx="352">
                  <c:v>3.4429743031331186</c:v>
                </c:pt>
                <c:pt idx="353">
                  <c:v>3.4742012757828786</c:v>
                </c:pt>
                <c:pt idx="354">
                  <c:v>3.4823822059072151</c:v>
                </c:pt>
                <c:pt idx="355">
                  <c:v>3.5136703355074279</c:v>
                </c:pt>
                <c:pt idx="356">
                  <c:v>3.5079781097297977</c:v>
                </c:pt>
                <c:pt idx="357">
                  <c:v>3.5719305460156812</c:v>
                </c:pt>
                <c:pt idx="358">
                  <c:v>3.4918121834867311</c:v>
                </c:pt>
                <c:pt idx="359">
                  <c:v>3.5926500562191737</c:v>
                </c:pt>
                <c:pt idx="360">
                  <c:v>3.5522361556091577</c:v>
                </c:pt>
                <c:pt idx="361">
                  <c:v>3.5816533852765837</c:v>
                </c:pt>
                <c:pt idx="362">
                  <c:v>3.6073567040237218</c:v>
                </c:pt>
                <c:pt idx="363">
                  <c:v>3.5836399359230993</c:v>
                </c:pt>
                <c:pt idx="364">
                  <c:v>3.6509639249501387</c:v>
                </c:pt>
                <c:pt idx="365">
                  <c:v>3.6434512482416852</c:v>
                </c:pt>
                <c:pt idx="366">
                  <c:v>3.70955974182634</c:v>
                </c:pt>
                <c:pt idx="367">
                  <c:v>3.6632335373809015</c:v>
                </c:pt>
                <c:pt idx="368">
                  <c:v>3.7524744592355237</c:v>
                </c:pt>
                <c:pt idx="369">
                  <c:v>3.6450774623339202</c:v>
                </c:pt>
                <c:pt idx="370">
                  <c:v>3.7666826236126103</c:v>
                </c:pt>
                <c:pt idx="371">
                  <c:v>3.7132116867150042</c:v>
                </c:pt>
                <c:pt idx="372">
                  <c:v>3.7594841439900772</c:v>
                </c:pt>
                <c:pt idx="373">
                  <c:v>3.7481639266207831</c:v>
                </c:pt>
                <c:pt idx="374">
                  <c:v>3.7555500103022106</c:v>
                </c:pt>
                <c:pt idx="375">
                  <c:v>3.7961094242999267</c:v>
                </c:pt>
                <c:pt idx="376">
                  <c:v>3.7868277134379968</c:v>
                </c:pt>
                <c:pt idx="377">
                  <c:v>3.8187799839581986</c:v>
                </c:pt>
                <c:pt idx="378">
                  <c:v>3.8589411125722877</c:v>
                </c:pt>
                <c:pt idx="379">
                  <c:v>3.87125445891528</c:v>
                </c:pt>
                <c:pt idx="380">
                  <c:v>3.7792590714837977</c:v>
                </c:pt>
                <c:pt idx="381">
                  <c:v>3.9160502187772535</c:v>
                </c:pt>
                <c:pt idx="382">
                  <c:v>3.8054740322845979</c:v>
                </c:pt>
                <c:pt idx="383">
                  <c:v>3.9638525066110382</c:v>
                </c:pt>
                <c:pt idx="384">
                  <c:v>3.9088794168928187</c:v>
                </c:pt>
                <c:pt idx="385">
                  <c:v>4.0861002908389459</c:v>
                </c:pt>
                <c:pt idx="386">
                  <c:v>3.981317309376589</c:v>
                </c:pt>
                <c:pt idx="387">
                  <c:v>4.0256346213786856</c:v>
                </c:pt>
                <c:pt idx="388">
                  <c:v>4.0844042374143745</c:v>
                </c:pt>
                <c:pt idx="389">
                  <c:v>4.0122546620522455</c:v>
                </c:pt>
                <c:pt idx="390">
                  <c:v>4.1818155317636281</c:v>
                </c:pt>
                <c:pt idx="391">
                  <c:v>3.9808512281446382</c:v>
                </c:pt>
                <c:pt idx="392">
                  <c:v>4.1493377991544564</c:v>
                </c:pt>
                <c:pt idx="393">
                  <c:v>4.0351370700871945</c:v>
                </c:pt>
                <c:pt idx="394">
                  <c:v>4.1768932425249794</c:v>
                </c:pt>
                <c:pt idx="395">
                  <c:v>4.1344835250552299</c:v>
                </c:pt>
                <c:pt idx="396">
                  <c:v>4.1000800273573645</c:v>
                </c:pt>
                <c:pt idx="397">
                  <c:v>4.1716178596188085</c:v>
                </c:pt>
                <c:pt idx="398">
                  <c:v>4.0660232029488039</c:v>
                </c:pt>
                <c:pt idx="399">
                  <c:v>4.1898432547671094</c:v>
                </c:pt>
                <c:pt idx="400">
                  <c:v>4.0314565739244772</c:v>
                </c:pt>
                <c:pt idx="401">
                  <c:v>4.2816125367847704</c:v>
                </c:pt>
                <c:pt idx="402">
                  <c:v>4.0817471463872472</c:v>
                </c:pt>
                <c:pt idx="403">
                  <c:v>4.1859470298986485</c:v>
                </c:pt>
                <c:pt idx="404">
                  <c:v>4.1321258822064655</c:v>
                </c:pt>
                <c:pt idx="405">
                  <c:v>4.1623749398357752</c:v>
                </c:pt>
                <c:pt idx="406">
                  <c:v>4.2370732315218564</c:v>
                </c:pt>
                <c:pt idx="407">
                  <c:v>4.1421127752012845</c:v>
                </c:pt>
                <c:pt idx="408">
                  <c:v>4.2571101784017245</c:v>
                </c:pt>
                <c:pt idx="409">
                  <c:v>4.069780690419508</c:v>
                </c:pt>
                <c:pt idx="410">
                  <c:v>4.2337728996756416</c:v>
                </c:pt>
                <c:pt idx="411">
                  <c:v>3.9938696992736133</c:v>
                </c:pt>
                <c:pt idx="412">
                  <c:v>4.2013528485312213</c:v>
                </c:pt>
                <c:pt idx="413">
                  <c:v>4.2033695539585034</c:v>
                </c:pt>
                <c:pt idx="414">
                  <c:v>4.1960745852786712</c:v>
                </c:pt>
                <c:pt idx="415">
                  <c:v>4.2129438662752783</c:v>
                </c:pt>
                <c:pt idx="416">
                  <c:v>4.1220243623648871</c:v>
                </c:pt>
                <c:pt idx="417">
                  <c:v>4.2389927352594023</c:v>
                </c:pt>
                <c:pt idx="418">
                  <c:v>4.0741221465345294</c:v>
                </c:pt>
                <c:pt idx="419">
                  <c:v>4.2413573762652055</c:v>
                </c:pt>
                <c:pt idx="420">
                  <c:v>4.0350847572094048</c:v>
                </c:pt>
                <c:pt idx="421">
                  <c:v>4.2254665951473624</c:v>
                </c:pt>
                <c:pt idx="422">
                  <c:v>4.1650708705527757</c:v>
                </c:pt>
                <c:pt idx="423">
                  <c:v>4.1855201485302809</c:v>
                </c:pt>
                <c:pt idx="424">
                  <c:v>4.2026466605877575</c:v>
                </c:pt>
                <c:pt idx="425">
                  <c:v>4.1223374008567308</c:v>
                </c:pt>
                <c:pt idx="426">
                  <c:v>4.2194143741762256</c:v>
                </c:pt>
                <c:pt idx="427">
                  <c:v>4.0746742291736071</c:v>
                </c:pt>
                <c:pt idx="428">
                  <c:v>4.2179599391897691</c:v>
                </c:pt>
                <c:pt idx="429">
                  <c:v>4.0556424525057304</c:v>
                </c:pt>
                <c:pt idx="430">
                  <c:v>4.2398428769162395</c:v>
                </c:pt>
                <c:pt idx="431">
                  <c:v>4.0724216514368505</c:v>
                </c:pt>
                <c:pt idx="432">
                  <c:v>4.1415424422698184</c:v>
                </c:pt>
                <c:pt idx="433">
                  <c:v>4.1939382045885667</c:v>
                </c:pt>
                <c:pt idx="434">
                  <c:v>4.1798247099253025</c:v>
                </c:pt>
                <c:pt idx="435">
                  <c:v>4.1851895578000438</c:v>
                </c:pt>
                <c:pt idx="436">
                  <c:v>4.0974249730142276</c:v>
                </c:pt>
                <c:pt idx="437">
                  <c:v>4.2617066746570869</c:v>
                </c:pt>
                <c:pt idx="438">
                  <c:v>4.0815942303253845</c:v>
                </c:pt>
                <c:pt idx="439">
                  <c:v>4.3025781235639586</c:v>
                </c:pt>
                <c:pt idx="440">
                  <c:v>4.0643504194592275</c:v>
                </c:pt>
                <c:pt idx="441">
                  <c:v>4.1710191043590124</c:v>
                </c:pt>
                <c:pt idx="442">
                  <c:v>4.0815637581573014</c:v>
                </c:pt>
                <c:pt idx="443">
                  <c:v>4.1542444360248485</c:v>
                </c:pt>
                <c:pt idx="444">
                  <c:v>4.2119759118883975</c:v>
                </c:pt>
                <c:pt idx="445">
                  <c:v>4.1059650525333682</c:v>
                </c:pt>
                <c:pt idx="446">
                  <c:v>4.1769184053169965</c:v>
                </c:pt>
                <c:pt idx="447">
                  <c:v>4.0933146370181275</c:v>
                </c:pt>
                <c:pt idx="448">
                  <c:v>4.2503663780723739</c:v>
                </c:pt>
                <c:pt idx="449">
                  <c:v>4.0009861175306005</c:v>
                </c:pt>
                <c:pt idx="450">
                  <c:v>4.1911792342161025</c:v>
                </c:pt>
                <c:pt idx="451">
                  <c:v>4.0234012080038459</c:v>
                </c:pt>
                <c:pt idx="452">
                  <c:v>4.4674513020869364</c:v>
                </c:pt>
                <c:pt idx="453">
                  <c:v>4.2535378866344669</c:v>
                </c:pt>
                <c:pt idx="454">
                  <c:v>4.176635159250468</c:v>
                </c:pt>
                <c:pt idx="455">
                  <c:v>4.1003142901002656</c:v>
                </c:pt>
                <c:pt idx="456">
                  <c:v>4.1264914501710495</c:v>
                </c:pt>
                <c:pt idx="457">
                  <c:v>4.2922297936356495</c:v>
                </c:pt>
                <c:pt idx="458">
                  <c:v>4.0361233677828334</c:v>
                </c:pt>
                <c:pt idx="459">
                  <c:v>4.2678910335681008</c:v>
                </c:pt>
                <c:pt idx="460">
                  <c:v>3.9943506513151288</c:v>
                </c:pt>
                <c:pt idx="461">
                  <c:v>4.2890115773260291</c:v>
                </c:pt>
                <c:pt idx="462">
                  <c:v>4.0867808651412743</c:v>
                </c:pt>
                <c:pt idx="463">
                  <c:v>4.2245946556061851</c:v>
                </c:pt>
                <c:pt idx="464">
                  <c:v>4.1749957647250335</c:v>
                </c:pt>
                <c:pt idx="465">
                  <c:v>4.0864456254741928</c:v>
                </c:pt>
                <c:pt idx="466">
                  <c:v>4.2539873887240374</c:v>
                </c:pt>
                <c:pt idx="467">
                  <c:v>3.9818455862252558</c:v>
                </c:pt>
                <c:pt idx="468">
                  <c:v>4.2029570550145969</c:v>
                </c:pt>
                <c:pt idx="469">
                  <c:v>3.9956501417225581</c:v>
                </c:pt>
                <c:pt idx="470">
                  <c:v>4.2731749536793684</c:v>
                </c:pt>
                <c:pt idx="471">
                  <c:v>3.9573961521386392</c:v>
                </c:pt>
                <c:pt idx="472">
                  <c:v>4.1877397152575835</c:v>
                </c:pt>
                <c:pt idx="473">
                  <c:v>4.0681633148402234</c:v>
                </c:pt>
                <c:pt idx="474">
                  <c:v>4.0785162173276897</c:v>
                </c:pt>
                <c:pt idx="475">
                  <c:v>4.2016591039342215</c:v>
                </c:pt>
                <c:pt idx="476">
                  <c:v>4.0466176000164396</c:v>
                </c:pt>
                <c:pt idx="477">
                  <c:v>4.2449381612883546</c:v>
                </c:pt>
                <c:pt idx="478">
                  <c:v>3.94059001233658</c:v>
                </c:pt>
                <c:pt idx="479">
                  <c:v>4.2914419784723634</c:v>
                </c:pt>
                <c:pt idx="480">
                  <c:v>4.0039110759137415</c:v>
                </c:pt>
                <c:pt idx="481">
                  <c:v>4.2105393158628814</c:v>
                </c:pt>
                <c:pt idx="482">
                  <c:v>4.1371185358032045</c:v>
                </c:pt>
                <c:pt idx="483">
                  <c:v>4.1502553714516095</c:v>
                </c:pt>
                <c:pt idx="484">
                  <c:v>4.1894721946142548</c:v>
                </c:pt>
                <c:pt idx="485">
                  <c:v>4.0527334424121424</c:v>
                </c:pt>
                <c:pt idx="486">
                  <c:v>4.2609131508415095</c:v>
                </c:pt>
                <c:pt idx="487">
                  <c:v>3.9863845778763487</c:v>
                </c:pt>
                <c:pt idx="488">
                  <c:v>4.2755672834580514</c:v>
                </c:pt>
                <c:pt idx="489">
                  <c:v>3.9726947179946293</c:v>
                </c:pt>
                <c:pt idx="490">
                  <c:v>4.2348448232570055</c:v>
                </c:pt>
                <c:pt idx="491">
                  <c:v>4.0405182236538693</c:v>
                </c:pt>
                <c:pt idx="492">
                  <c:v>4.1720029398878227</c:v>
                </c:pt>
                <c:pt idx="493">
                  <c:v>4.1385477444882115</c:v>
                </c:pt>
                <c:pt idx="494">
                  <c:v>4.0331300995675026</c:v>
                </c:pt>
                <c:pt idx="495">
                  <c:v>4.1931134413301576</c:v>
                </c:pt>
                <c:pt idx="496">
                  <c:v>4.0434506410382856</c:v>
                </c:pt>
                <c:pt idx="497">
                  <c:v>4.2153973875442414</c:v>
                </c:pt>
                <c:pt idx="498">
                  <c:v>3.9892117797221811</c:v>
                </c:pt>
                <c:pt idx="499">
                  <c:v>4.2319272410240938</c:v>
                </c:pt>
                <c:pt idx="500">
                  <c:v>3.9963622036329247</c:v>
                </c:pt>
                <c:pt idx="501">
                  <c:v>4.1895532735851875</c:v>
                </c:pt>
                <c:pt idx="502">
                  <c:v>4.1075427025742011</c:v>
                </c:pt>
                <c:pt idx="503">
                  <c:v>4.1508016785645285</c:v>
                </c:pt>
                <c:pt idx="504">
                  <c:v>4.1949728371991686</c:v>
                </c:pt>
                <c:pt idx="505">
                  <c:v>4.0751797833719534</c:v>
                </c:pt>
                <c:pt idx="506">
                  <c:v>4.1834606796812555</c:v>
                </c:pt>
                <c:pt idx="507">
                  <c:v>3.9887246091473676</c:v>
                </c:pt>
                <c:pt idx="508">
                  <c:v>4.1954338881193456</c:v>
                </c:pt>
                <c:pt idx="509">
                  <c:v>3.9922798379669087</c:v>
                </c:pt>
                <c:pt idx="510">
                  <c:v>4.2306699314430096</c:v>
                </c:pt>
                <c:pt idx="511">
                  <c:v>3.9920512912460357</c:v>
                </c:pt>
                <c:pt idx="512">
                  <c:v>4.1479108862941816</c:v>
                </c:pt>
                <c:pt idx="513">
                  <c:v>4.1439951726227626</c:v>
                </c:pt>
                <c:pt idx="514">
                  <c:v>4.1287097169150346</c:v>
                </c:pt>
                <c:pt idx="515">
                  <c:v>4.1669032776959405</c:v>
                </c:pt>
                <c:pt idx="516">
                  <c:v>4.0054881861865743</c:v>
                </c:pt>
                <c:pt idx="517">
                  <c:v>4.1734051054847834</c:v>
                </c:pt>
                <c:pt idx="518">
                  <c:v>3.984077963545904</c:v>
                </c:pt>
                <c:pt idx="519">
                  <c:v>4.2393961381002034</c:v>
                </c:pt>
                <c:pt idx="520">
                  <c:v>3.9838413938240107</c:v>
                </c:pt>
                <c:pt idx="521">
                  <c:v>4.2340669982028833</c:v>
                </c:pt>
                <c:pt idx="522">
                  <c:v>4.1014926136073324</c:v>
                </c:pt>
                <c:pt idx="523">
                  <c:v>4.20001614760944</c:v>
                </c:pt>
                <c:pt idx="524">
                  <c:v>4.1302591756858114</c:v>
                </c:pt>
                <c:pt idx="525">
                  <c:v>4.0553970237201424</c:v>
                </c:pt>
                <c:pt idx="526">
                  <c:v>4.1520584953549493</c:v>
                </c:pt>
                <c:pt idx="527">
                  <c:v>3.9887685687438634</c:v>
                </c:pt>
                <c:pt idx="528">
                  <c:v>4.2038052793966365</c:v>
                </c:pt>
                <c:pt idx="529">
                  <c:v>3.9288701749977708</c:v>
                </c:pt>
                <c:pt idx="530">
                  <c:v>4.246399181613894</c:v>
                </c:pt>
                <c:pt idx="531">
                  <c:v>3.9161841047311827</c:v>
                </c:pt>
                <c:pt idx="532">
                  <c:v>4.1130414447994035</c:v>
                </c:pt>
                <c:pt idx="533">
                  <c:v>4.0691831537225474</c:v>
                </c:pt>
                <c:pt idx="534">
                  <c:v>4.1144231648519085</c:v>
                </c:pt>
                <c:pt idx="535">
                  <c:v>4.1867216123196824</c:v>
                </c:pt>
                <c:pt idx="536">
                  <c:v>4.0018272329425804</c:v>
                </c:pt>
                <c:pt idx="537">
                  <c:v>4.2510267668407664</c:v>
                </c:pt>
                <c:pt idx="538">
                  <c:v>3.9573299278796146</c:v>
                </c:pt>
                <c:pt idx="539">
                  <c:v>4.2690893139258774</c:v>
                </c:pt>
                <c:pt idx="540">
                  <c:v>3.9550201041448343</c:v>
                </c:pt>
                <c:pt idx="541">
                  <c:v>4.2421613909162401</c:v>
                </c:pt>
                <c:pt idx="542">
                  <c:v>4.0724416101971084</c:v>
                </c:pt>
                <c:pt idx="543">
                  <c:v>4.0696432642580334</c:v>
                </c:pt>
                <c:pt idx="544">
                  <c:v>4.1670544198694754</c:v>
                </c:pt>
                <c:pt idx="545">
                  <c:v>4.0230640955644112</c:v>
                </c:pt>
                <c:pt idx="546">
                  <c:v>4.2261360004799355</c:v>
                </c:pt>
                <c:pt idx="547">
                  <c:v>3.9359427066741577</c:v>
                </c:pt>
                <c:pt idx="548">
                  <c:v>4.3024748360338672</c:v>
                </c:pt>
                <c:pt idx="549">
                  <c:v>3.9633869760914431</c:v>
                </c:pt>
                <c:pt idx="550">
                  <c:v>4.2694965243139409</c:v>
                </c:pt>
                <c:pt idx="551">
                  <c:v>4.0896204928416937</c:v>
                </c:pt>
                <c:pt idx="552">
                  <c:v>4.0845756838115799</c:v>
                </c:pt>
                <c:pt idx="553">
                  <c:v>4.1137950912822632</c:v>
                </c:pt>
                <c:pt idx="554">
                  <c:v>3.9994383431754748</c:v>
                </c:pt>
                <c:pt idx="555">
                  <c:v>4.307688291511786</c:v>
                </c:pt>
                <c:pt idx="556">
                  <c:v>3.968636356182428</c:v>
                </c:pt>
                <c:pt idx="557">
                  <c:v>4.2678354088541965</c:v>
                </c:pt>
                <c:pt idx="558">
                  <c:v>3.9770046812254352</c:v>
                </c:pt>
                <c:pt idx="559">
                  <c:v>4.2002540441251917</c:v>
                </c:pt>
                <c:pt idx="560">
                  <c:v>3.9835197576171426</c:v>
                </c:pt>
                <c:pt idx="561">
                  <c:v>4.1192871693771744</c:v>
                </c:pt>
                <c:pt idx="562">
                  <c:v>4.1485935443939885</c:v>
                </c:pt>
                <c:pt idx="563">
                  <c:v>4.0738865870304855</c:v>
                </c:pt>
                <c:pt idx="564">
                  <c:v>4.2335409117220903</c:v>
                </c:pt>
                <c:pt idx="565">
                  <c:v>4.0242416239926513</c:v>
                </c:pt>
                <c:pt idx="566">
                  <c:v>4.2523239873552576</c:v>
                </c:pt>
                <c:pt idx="567">
                  <c:v>4.3652042535953814</c:v>
                </c:pt>
                <c:pt idx="568">
                  <c:v>4.4298026646196984</c:v>
                </c:pt>
                <c:pt idx="569">
                  <c:v>4.1363943423084475</c:v>
                </c:pt>
                <c:pt idx="570">
                  <c:v>4.2824389251063417</c:v>
                </c:pt>
                <c:pt idx="571">
                  <c:v>4.2091855019878945</c:v>
                </c:pt>
                <c:pt idx="572">
                  <c:v>4.1998282791913155</c:v>
                </c:pt>
                <c:pt idx="573">
                  <c:v>4.2370880486878253</c:v>
                </c:pt>
                <c:pt idx="574">
                  <c:v>4.1354648331018691</c:v>
                </c:pt>
                <c:pt idx="575">
                  <c:v>4.3114834443341232</c:v>
                </c:pt>
                <c:pt idx="576">
                  <c:v>4.0851497660915905</c:v>
                </c:pt>
                <c:pt idx="577">
                  <c:v>4.2419889488010956</c:v>
                </c:pt>
                <c:pt idx="578">
                  <c:v>4.0302832181363692</c:v>
                </c:pt>
                <c:pt idx="579">
                  <c:v>6.9374848347369245</c:v>
                </c:pt>
                <c:pt idx="580">
                  <c:v>4.3381640676935875</c:v>
                </c:pt>
                <c:pt idx="581">
                  <c:v>4.3563316125518314</c:v>
                </c:pt>
                <c:pt idx="582">
                  <c:v>4.2044722001974755</c:v>
                </c:pt>
                <c:pt idx="583">
                  <c:v>4.2360112601793292</c:v>
                </c:pt>
                <c:pt idx="584">
                  <c:v>4.2823197075440413</c:v>
                </c:pt>
                <c:pt idx="585">
                  <c:v>4.1325738189788765</c:v>
                </c:pt>
                <c:pt idx="586">
                  <c:v>4.3995727370136191</c:v>
                </c:pt>
                <c:pt idx="587">
                  <c:v>4.0816094994998124</c:v>
                </c:pt>
                <c:pt idx="588">
                  <c:v>4.3460490578026594</c:v>
                </c:pt>
                <c:pt idx="589">
                  <c:v>4.0190737821343632</c:v>
                </c:pt>
                <c:pt idx="590">
                  <c:v>4.3156901626433104</c:v>
                </c:pt>
                <c:pt idx="591">
                  <c:v>4.0918572902847234</c:v>
                </c:pt>
                <c:pt idx="592">
                  <c:v>4.2703395091572558</c:v>
                </c:pt>
                <c:pt idx="593">
                  <c:v>4.1796610414464439</c:v>
                </c:pt>
                <c:pt idx="594">
                  <c:v>4.0804270332888581</c:v>
                </c:pt>
                <c:pt idx="595">
                  <c:v>4.2297685301828833</c:v>
                </c:pt>
                <c:pt idx="596">
                  <c:v>4.0427459298814759</c:v>
                </c:pt>
                <c:pt idx="597">
                  <c:v>4.2779485157131933</c:v>
                </c:pt>
                <c:pt idx="598">
                  <c:v>3.9680000503094415</c:v>
                </c:pt>
                <c:pt idx="599">
                  <c:v>4.3337879598659708</c:v>
                </c:pt>
                <c:pt idx="600">
                  <c:v>4.0655055266178222</c:v>
                </c:pt>
                <c:pt idx="601">
                  <c:v>4.3221984680832666</c:v>
                </c:pt>
                <c:pt idx="602">
                  <c:v>4.2332914980093923</c:v>
                </c:pt>
                <c:pt idx="603">
                  <c:v>4.1659658361948306</c:v>
                </c:pt>
                <c:pt idx="604">
                  <c:v>4.2545153539664424</c:v>
                </c:pt>
                <c:pt idx="605">
                  <c:v>4.0312070480324573</c:v>
                </c:pt>
                <c:pt idx="606">
                  <c:v>4.3641820655975163</c:v>
                </c:pt>
                <c:pt idx="607">
                  <c:v>3.953979657619799</c:v>
                </c:pt>
                <c:pt idx="608">
                  <c:v>4.3277887095842775</c:v>
                </c:pt>
                <c:pt idx="609">
                  <c:v>3.982853638184209</c:v>
                </c:pt>
                <c:pt idx="610">
                  <c:v>4.3259124119410455</c:v>
                </c:pt>
                <c:pt idx="611">
                  <c:v>4.0810065984134987</c:v>
                </c:pt>
                <c:pt idx="612">
                  <c:v>4.1670712862170118</c:v>
                </c:pt>
                <c:pt idx="613">
                  <c:v>4.2673364658985342</c:v>
                </c:pt>
                <c:pt idx="614">
                  <c:v>4.1002274194769752</c:v>
                </c:pt>
                <c:pt idx="615">
                  <c:v>4.3087726474749015</c:v>
                </c:pt>
                <c:pt idx="616">
                  <c:v>4.0348863919313214</c:v>
                </c:pt>
                <c:pt idx="617">
                  <c:v>4.3276829248335762</c:v>
                </c:pt>
                <c:pt idx="618">
                  <c:v>3.9523580876678368</c:v>
                </c:pt>
                <c:pt idx="619">
                  <c:v>4.2601383563763555</c:v>
                </c:pt>
                <c:pt idx="620">
                  <c:v>4.1290864855813592</c:v>
                </c:pt>
                <c:pt idx="621">
                  <c:v>4.1936794331986924</c:v>
                </c:pt>
                <c:pt idx="622">
                  <c:v>4.2372572390575796</c:v>
                </c:pt>
                <c:pt idx="623">
                  <c:v>4.1123935789011643</c:v>
                </c:pt>
                <c:pt idx="624">
                  <c:v>4.2944858931480789</c:v>
                </c:pt>
                <c:pt idx="625">
                  <c:v>4.0792958538998993</c:v>
                </c:pt>
                <c:pt idx="626">
                  <c:v>4.3223957328688769</c:v>
                </c:pt>
                <c:pt idx="627">
                  <c:v>4.0112982587634374</c:v>
                </c:pt>
                <c:pt idx="628">
                  <c:v>4.3153829586017647</c:v>
                </c:pt>
                <c:pt idx="629">
                  <c:v>4.0164279171655846</c:v>
                </c:pt>
                <c:pt idx="630">
                  <c:v>4.2798179938922534</c:v>
                </c:pt>
                <c:pt idx="631">
                  <c:v>4.2296413358276714</c:v>
                </c:pt>
                <c:pt idx="632">
                  <c:v>4.1794032987178173</c:v>
                </c:pt>
                <c:pt idx="633">
                  <c:v>4.2463411800119388</c:v>
                </c:pt>
                <c:pt idx="634">
                  <c:v>4.1315594381052945</c:v>
                </c:pt>
                <c:pt idx="635">
                  <c:v>4.2958465691493055</c:v>
                </c:pt>
                <c:pt idx="636">
                  <c:v>4.0547278106834757</c:v>
                </c:pt>
                <c:pt idx="637">
                  <c:v>4.3340975478381933</c:v>
                </c:pt>
                <c:pt idx="638">
                  <c:v>4.0285948067873747</c:v>
                </c:pt>
                <c:pt idx="639">
                  <c:v>4.2702013072863414</c:v>
                </c:pt>
                <c:pt idx="640">
                  <c:v>4.1310811623889085</c:v>
                </c:pt>
                <c:pt idx="641">
                  <c:v>4.2681285283036408</c:v>
                </c:pt>
                <c:pt idx="642">
                  <c:v>4.2534637026859032</c:v>
                </c:pt>
                <c:pt idx="643">
                  <c:v>4.2178794178794146</c:v>
                </c:pt>
                <c:pt idx="644">
                  <c:v>4.3140230838773084</c:v>
                </c:pt>
                <c:pt idx="645">
                  <c:v>4.0865329569134445</c:v>
                </c:pt>
                <c:pt idx="646">
                  <c:v>4.3028080533903097</c:v>
                </c:pt>
                <c:pt idx="647">
                  <c:v>3.9982002440308708</c:v>
                </c:pt>
                <c:pt idx="648">
                  <c:v>4.3340436223732883</c:v>
                </c:pt>
                <c:pt idx="649">
                  <c:v>4.0582667420583434</c:v>
                </c:pt>
                <c:pt idx="650">
                  <c:v>4.2959893251174295</c:v>
                </c:pt>
                <c:pt idx="651">
                  <c:v>4.1944904501639755</c:v>
                </c:pt>
                <c:pt idx="652">
                  <c:v>4.1614438865060759</c:v>
                </c:pt>
                <c:pt idx="653">
                  <c:v>4.2581372453846891</c:v>
                </c:pt>
                <c:pt idx="654">
                  <c:v>4.1197078362031885</c:v>
                </c:pt>
                <c:pt idx="655">
                  <c:v>4.2157694703719324</c:v>
                </c:pt>
                <c:pt idx="656">
                  <c:v>4.0460371794761398</c:v>
                </c:pt>
                <c:pt idx="657">
                  <c:v>4.3182855705569789</c:v>
                </c:pt>
                <c:pt idx="658">
                  <c:v>4.0238086409387845</c:v>
                </c:pt>
                <c:pt idx="659">
                  <c:v>4.3107163059778095</c:v>
                </c:pt>
                <c:pt idx="660">
                  <c:v>4.0057434692512324</c:v>
                </c:pt>
                <c:pt idx="661">
                  <c:v>4.2512837693531695</c:v>
                </c:pt>
                <c:pt idx="662">
                  <c:v>4.250541084270191</c:v>
                </c:pt>
                <c:pt idx="663">
                  <c:v>4.1678674074274689</c:v>
                </c:pt>
                <c:pt idx="664">
                  <c:v>4.2792073811655946</c:v>
                </c:pt>
                <c:pt idx="665">
                  <c:v>4.0805103423964439</c:v>
                </c:pt>
                <c:pt idx="666">
                  <c:v>4.3139350137431443</c:v>
                </c:pt>
                <c:pt idx="667">
                  <c:v>3.9511238390541927</c:v>
                </c:pt>
                <c:pt idx="668">
                  <c:v>4.4113029910807944</c:v>
                </c:pt>
                <c:pt idx="669">
                  <c:v>3.9957805539218008</c:v>
                </c:pt>
                <c:pt idx="670">
                  <c:v>4.3100495693463241</c:v>
                </c:pt>
                <c:pt idx="671">
                  <c:v>4.1024557136625148</c:v>
                </c:pt>
                <c:pt idx="672">
                  <c:v>4.2287992511048413</c:v>
                </c:pt>
                <c:pt idx="673">
                  <c:v>4.2423514518945424</c:v>
                </c:pt>
                <c:pt idx="674">
                  <c:v>4.0622820129546593</c:v>
                </c:pt>
                <c:pt idx="675">
                  <c:v>4.3722201319169951</c:v>
                </c:pt>
                <c:pt idx="676">
                  <c:v>4.0682126105201597</c:v>
                </c:pt>
                <c:pt idx="677">
                  <c:v>4.3570797130982095</c:v>
                </c:pt>
                <c:pt idx="678">
                  <c:v>4.002172906805078</c:v>
                </c:pt>
                <c:pt idx="679">
                  <c:v>4.3954471072296828</c:v>
                </c:pt>
                <c:pt idx="680">
                  <c:v>4.149587459824156</c:v>
                </c:pt>
                <c:pt idx="681">
                  <c:v>4.3011825722376757</c:v>
                </c:pt>
                <c:pt idx="682">
                  <c:v>4.2792877764352069</c:v>
                </c:pt>
                <c:pt idx="683">
                  <c:v>4.1851825447073665</c:v>
                </c:pt>
                <c:pt idx="684">
                  <c:v>4.3820790028059475</c:v>
                </c:pt>
                <c:pt idx="685">
                  <c:v>4.0200335646901442</c:v>
                </c:pt>
                <c:pt idx="686">
                  <c:v>4.3577993505360455</c:v>
                </c:pt>
                <c:pt idx="687">
                  <c:v>4.0244483967948224</c:v>
                </c:pt>
                <c:pt idx="688">
                  <c:v>4.369663494655696</c:v>
                </c:pt>
                <c:pt idx="689">
                  <c:v>4.0943707983090016</c:v>
                </c:pt>
                <c:pt idx="690">
                  <c:v>4.27320748290302</c:v>
                </c:pt>
                <c:pt idx="691">
                  <c:v>4.2491554433830414</c:v>
                </c:pt>
                <c:pt idx="692">
                  <c:v>4.2135616523408324</c:v>
                </c:pt>
                <c:pt idx="693">
                  <c:v>4.3390890648206453</c:v>
                </c:pt>
                <c:pt idx="694">
                  <c:v>4.0974469340779756</c:v>
                </c:pt>
                <c:pt idx="695">
                  <c:v>4.3528204793354286</c:v>
                </c:pt>
                <c:pt idx="696">
                  <c:v>4.0556566497173545</c:v>
                </c:pt>
                <c:pt idx="697">
                  <c:v>4.3596264436816536</c:v>
                </c:pt>
                <c:pt idx="698">
                  <c:v>4.0274920544205965</c:v>
                </c:pt>
                <c:pt idx="699">
                  <c:v>4.3406088508142284</c:v>
                </c:pt>
                <c:pt idx="700">
                  <c:v>4.2037797044026997</c:v>
                </c:pt>
                <c:pt idx="701">
                  <c:v>4.2849993578771945</c:v>
                </c:pt>
                <c:pt idx="702">
                  <c:v>4.3005747216696486</c:v>
                </c:pt>
                <c:pt idx="703">
                  <c:v>4.2164486170238424</c:v>
                </c:pt>
                <c:pt idx="704">
                  <c:v>4.3387571818286625</c:v>
                </c:pt>
                <c:pt idx="705">
                  <c:v>4.180539380276735</c:v>
                </c:pt>
                <c:pt idx="706">
                  <c:v>4.3584658791474657</c:v>
                </c:pt>
                <c:pt idx="707">
                  <c:v>4.0526756919939535</c:v>
                </c:pt>
                <c:pt idx="708">
                  <c:v>4.3662487057274539</c:v>
                </c:pt>
                <c:pt idx="709">
                  <c:v>4.0951886266395645</c:v>
                </c:pt>
                <c:pt idx="710">
                  <c:v>4.3244429222766865</c:v>
                </c:pt>
                <c:pt idx="711">
                  <c:v>4.2337425295850526</c:v>
                </c:pt>
                <c:pt idx="712">
                  <c:v>4.2760875870223733</c:v>
                </c:pt>
                <c:pt idx="713">
                  <c:v>4.3485582080668834</c:v>
                </c:pt>
                <c:pt idx="714">
                  <c:v>4.1535966468983752</c:v>
                </c:pt>
                <c:pt idx="715">
                  <c:v>4.4193327146862824</c:v>
                </c:pt>
                <c:pt idx="716">
                  <c:v>4.1303461671192965</c:v>
                </c:pt>
                <c:pt idx="717">
                  <c:v>4.3862084584085963</c:v>
                </c:pt>
                <c:pt idx="718">
                  <c:v>4.0788109112860695</c:v>
                </c:pt>
                <c:pt idx="719">
                  <c:v>4.3544462233786785</c:v>
                </c:pt>
                <c:pt idx="720">
                  <c:v>4.2112477192557334</c:v>
                </c:pt>
                <c:pt idx="721">
                  <c:v>4.3008619355463784</c:v>
                </c:pt>
                <c:pt idx="722">
                  <c:v>4.3266823490475685</c:v>
                </c:pt>
                <c:pt idx="723">
                  <c:v>4.2218870687926637</c:v>
                </c:pt>
                <c:pt idx="724">
                  <c:v>4.3541453325452544</c:v>
                </c:pt>
                <c:pt idx="725">
                  <c:v>4.117983489800535</c:v>
                </c:pt>
                <c:pt idx="726">
                  <c:v>4.3767013342959373</c:v>
                </c:pt>
                <c:pt idx="727">
                  <c:v>4.0692321419561734</c:v>
                </c:pt>
                <c:pt idx="728">
                  <c:v>4.4624689573392375</c:v>
                </c:pt>
                <c:pt idx="729">
                  <c:v>4.0728495653000092</c:v>
                </c:pt>
                <c:pt idx="730">
                  <c:v>4.3845540224914146</c:v>
                </c:pt>
                <c:pt idx="731">
                  <c:v>4.1892051626993334</c:v>
                </c:pt>
                <c:pt idx="732">
                  <c:v>4.2091818578497664</c:v>
                </c:pt>
                <c:pt idx="733">
                  <c:v>4.3634904579993146</c:v>
                </c:pt>
                <c:pt idx="734">
                  <c:v>4.1619077015384756</c:v>
                </c:pt>
                <c:pt idx="735">
                  <c:v>4.4295234088418534</c:v>
                </c:pt>
                <c:pt idx="736">
                  <c:v>4.0391297332050033</c:v>
                </c:pt>
                <c:pt idx="737">
                  <c:v>4.4372994544136519</c:v>
                </c:pt>
                <c:pt idx="738">
                  <c:v>4.0429567526345664</c:v>
                </c:pt>
                <c:pt idx="739">
                  <c:v>4.4819621391416682</c:v>
                </c:pt>
                <c:pt idx="740">
                  <c:v>4.1803898365214645</c:v>
                </c:pt>
                <c:pt idx="741">
                  <c:v>4.3573067424320868</c:v>
                </c:pt>
                <c:pt idx="742">
                  <c:v>4.3564379577825241</c:v>
                </c:pt>
                <c:pt idx="743">
                  <c:v>4.2045833594615765</c:v>
                </c:pt>
                <c:pt idx="744">
                  <c:v>4.4287052389635706</c:v>
                </c:pt>
                <c:pt idx="745">
                  <c:v>4.1002997991417809</c:v>
                </c:pt>
                <c:pt idx="746">
                  <c:v>4.4959380734436589</c:v>
                </c:pt>
                <c:pt idx="747">
                  <c:v>4.0547463032605329</c:v>
                </c:pt>
                <c:pt idx="748">
                  <c:v>4.4712121480229001</c:v>
                </c:pt>
                <c:pt idx="749">
                  <c:v>4.0926799191212186</c:v>
                </c:pt>
                <c:pt idx="750">
                  <c:v>4.3233989572795855</c:v>
                </c:pt>
                <c:pt idx="751">
                  <c:v>4.371587089892583</c:v>
                </c:pt>
                <c:pt idx="752">
                  <c:v>4.2143787159617823</c:v>
                </c:pt>
                <c:pt idx="753">
                  <c:v>4.3804192671170217</c:v>
                </c:pt>
                <c:pt idx="754">
                  <c:v>4.0975786799398382</c:v>
                </c:pt>
                <c:pt idx="755">
                  <c:v>4.4972668031248606</c:v>
                </c:pt>
                <c:pt idx="756">
                  <c:v>4.0430196448338114</c:v>
                </c:pt>
                <c:pt idx="757">
                  <c:v>4.5324387892576334</c:v>
                </c:pt>
                <c:pt idx="758">
                  <c:v>4.1444280227414145</c:v>
                </c:pt>
                <c:pt idx="759">
                  <c:v>4.4038998938738736</c:v>
                </c:pt>
                <c:pt idx="760">
                  <c:v>4.3021229209295955</c:v>
                </c:pt>
                <c:pt idx="761">
                  <c:v>4.3375679986137294</c:v>
                </c:pt>
                <c:pt idx="762">
                  <c:v>4.4228255353416905</c:v>
                </c:pt>
                <c:pt idx="763">
                  <c:v>4.2228383450267755</c:v>
                </c:pt>
                <c:pt idx="764">
                  <c:v>4.4369853929617404</c:v>
                </c:pt>
                <c:pt idx="765">
                  <c:v>4.147863488929648</c:v>
                </c:pt>
                <c:pt idx="766">
                  <c:v>4.450053222757397</c:v>
                </c:pt>
                <c:pt idx="767">
                  <c:v>4.1691388361657298</c:v>
                </c:pt>
                <c:pt idx="768">
                  <c:v>4.4612077706128259</c:v>
                </c:pt>
                <c:pt idx="769">
                  <c:v>4.2770293582274785</c:v>
                </c:pt>
                <c:pt idx="770">
                  <c:v>4.3912600662797407</c:v>
                </c:pt>
                <c:pt idx="771">
                  <c:v>4.3813024669776324</c:v>
                </c:pt>
                <c:pt idx="772">
                  <c:v>4.3548819465547259</c:v>
                </c:pt>
                <c:pt idx="773">
                  <c:v>4.4462083922656896</c:v>
                </c:pt>
                <c:pt idx="774">
                  <c:v>4.2434745397788873</c:v>
                </c:pt>
                <c:pt idx="775">
                  <c:v>4.4634667831755479</c:v>
                </c:pt>
                <c:pt idx="776">
                  <c:v>4.1743534389153476</c:v>
                </c:pt>
                <c:pt idx="777">
                  <c:v>4.5212060512933094</c:v>
                </c:pt>
                <c:pt idx="778">
                  <c:v>4.2333215470560175</c:v>
                </c:pt>
                <c:pt idx="779">
                  <c:v>4.4353424551354124</c:v>
                </c:pt>
                <c:pt idx="780">
                  <c:v>4.2964565998418154</c:v>
                </c:pt>
                <c:pt idx="781">
                  <c:v>4.3104665227937664</c:v>
                </c:pt>
                <c:pt idx="782">
                  <c:v>4.492982190418437</c:v>
                </c:pt>
                <c:pt idx="783">
                  <c:v>4.340898329474455</c:v>
                </c:pt>
                <c:pt idx="784">
                  <c:v>4.4164458506522211</c:v>
                </c:pt>
                <c:pt idx="785">
                  <c:v>4.1769288542643439</c:v>
                </c:pt>
                <c:pt idx="786">
                  <c:v>4.5219693992755721</c:v>
                </c:pt>
                <c:pt idx="787">
                  <c:v>4.1494782862686561</c:v>
                </c:pt>
                <c:pt idx="788">
                  <c:v>4.5589396226933623</c:v>
                </c:pt>
                <c:pt idx="789">
                  <c:v>4.2615193687446062</c:v>
                </c:pt>
                <c:pt idx="790">
                  <c:v>4.4989940683269234</c:v>
                </c:pt>
                <c:pt idx="791">
                  <c:v>4.3997386045255986</c:v>
                </c:pt>
                <c:pt idx="792">
                  <c:v>4.4162321248304872</c:v>
                </c:pt>
                <c:pt idx="793">
                  <c:v>4.5078201804659965</c:v>
                </c:pt>
                <c:pt idx="794">
                  <c:v>4.1763348602177883</c:v>
                </c:pt>
                <c:pt idx="795">
                  <c:v>4.5409974870302294</c:v>
                </c:pt>
                <c:pt idx="796">
                  <c:v>4.1491270780705687</c:v>
                </c:pt>
                <c:pt idx="797">
                  <c:v>4.5956554933227407</c:v>
                </c:pt>
                <c:pt idx="798">
                  <c:v>4.1422317967339968</c:v>
                </c:pt>
                <c:pt idx="799">
                  <c:v>4.5382832813445697</c:v>
                </c:pt>
                <c:pt idx="800">
                  <c:v>4.3573837506006363</c:v>
                </c:pt>
                <c:pt idx="801">
                  <c:v>4.4434925187477115</c:v>
                </c:pt>
                <c:pt idx="802">
                  <c:v>4.428027058952603</c:v>
                </c:pt>
                <c:pt idx="803">
                  <c:v>4.2734576811087024</c:v>
                </c:pt>
                <c:pt idx="804">
                  <c:v>4.5770226298388925</c:v>
                </c:pt>
                <c:pt idx="805">
                  <c:v>4.1868161985533714</c:v>
                </c:pt>
                <c:pt idx="806">
                  <c:v>4.6049227527152343</c:v>
                </c:pt>
                <c:pt idx="807">
                  <c:v>4.1553382961905845</c:v>
                </c:pt>
                <c:pt idx="808">
                  <c:v>4.5634048991117355</c:v>
                </c:pt>
                <c:pt idx="809">
                  <c:v>4.2979208591270357</c:v>
                </c:pt>
                <c:pt idx="810">
                  <c:v>4.4521749185730455</c:v>
                </c:pt>
                <c:pt idx="811">
                  <c:v>4.4586064777294068</c:v>
                </c:pt>
                <c:pt idx="812">
                  <c:v>4.3991064209361825</c:v>
                </c:pt>
                <c:pt idx="813">
                  <c:v>4.5431932461383946</c:v>
                </c:pt>
                <c:pt idx="814">
                  <c:v>4.2800721348609532</c:v>
                </c:pt>
                <c:pt idx="815">
                  <c:v>4.6473916732775455</c:v>
                </c:pt>
                <c:pt idx="816">
                  <c:v>4.1940267045650446</c:v>
                </c:pt>
                <c:pt idx="817">
                  <c:v>4.6018190224155795</c:v>
                </c:pt>
                <c:pt idx="818">
                  <c:v>4.2494232635578104</c:v>
                </c:pt>
                <c:pt idx="819">
                  <c:v>4.6159954345216159</c:v>
                </c:pt>
                <c:pt idx="820">
                  <c:v>4.4758980772911183</c:v>
                </c:pt>
                <c:pt idx="821">
                  <c:v>4.4424350834430903</c:v>
                </c:pt>
                <c:pt idx="822">
                  <c:v>4.5649297017250765</c:v>
                </c:pt>
                <c:pt idx="823">
                  <c:v>4.2965990667673628</c:v>
                </c:pt>
                <c:pt idx="824">
                  <c:v>4.6136090059107833</c:v>
                </c:pt>
                <c:pt idx="825">
                  <c:v>4.2379610581097857</c:v>
                </c:pt>
                <c:pt idx="826">
                  <c:v>4.6180670468101495</c:v>
                </c:pt>
                <c:pt idx="827">
                  <c:v>4.2114034783281804</c:v>
                </c:pt>
                <c:pt idx="828">
                  <c:v>4.5628912164587732</c:v>
                </c:pt>
                <c:pt idx="829">
                  <c:v>4.3387612196074397</c:v>
                </c:pt>
                <c:pt idx="830">
                  <c:v>4.4874153249987749</c:v>
                </c:pt>
                <c:pt idx="831">
                  <c:v>4.4688262582066836</c:v>
                </c:pt>
                <c:pt idx="832">
                  <c:v>4.3738159242130621</c:v>
                </c:pt>
                <c:pt idx="833">
                  <c:v>4.5868799744564397</c:v>
                </c:pt>
                <c:pt idx="834">
                  <c:v>4.3566321284254155</c:v>
                </c:pt>
                <c:pt idx="835">
                  <c:v>4.6136869313853985</c:v>
                </c:pt>
                <c:pt idx="836">
                  <c:v>4.3112005071037505</c:v>
                </c:pt>
                <c:pt idx="837">
                  <c:v>4.6020695333100408</c:v>
                </c:pt>
                <c:pt idx="838">
                  <c:v>4.2656083628907888</c:v>
                </c:pt>
                <c:pt idx="839">
                  <c:v>4.5155486219859347</c:v>
                </c:pt>
                <c:pt idx="840">
                  <c:v>4.5201150702951338</c:v>
                </c:pt>
                <c:pt idx="841">
                  <c:v>4.4225490673191077</c:v>
                </c:pt>
                <c:pt idx="842">
                  <c:v>4.5545320654518715</c:v>
                </c:pt>
                <c:pt idx="843">
                  <c:v>4.2998589811057144</c:v>
                </c:pt>
                <c:pt idx="844">
                  <c:v>4.5473444908092908</c:v>
                </c:pt>
                <c:pt idx="845">
                  <c:v>4.3029945921297355</c:v>
                </c:pt>
                <c:pt idx="846">
                  <c:v>4.5899215702721969</c:v>
                </c:pt>
                <c:pt idx="847">
                  <c:v>4.3085780632813337</c:v>
                </c:pt>
                <c:pt idx="848">
                  <c:v>4.6562249324148572</c:v>
                </c:pt>
                <c:pt idx="849">
                  <c:v>4.3886702531028163</c:v>
                </c:pt>
                <c:pt idx="850">
                  <c:v>4.5303213474185284</c:v>
                </c:pt>
                <c:pt idx="851">
                  <c:v>4.5095601768233724</c:v>
                </c:pt>
                <c:pt idx="852">
                  <c:v>4.4276187552058364</c:v>
                </c:pt>
                <c:pt idx="853">
                  <c:v>4.5214599839094234</c:v>
                </c:pt>
                <c:pt idx="854">
                  <c:v>4.3481308062526765</c:v>
                </c:pt>
                <c:pt idx="855">
                  <c:v>4.6541885169729031</c:v>
                </c:pt>
                <c:pt idx="856">
                  <c:v>4.2076231187434034</c:v>
                </c:pt>
                <c:pt idx="857">
                  <c:v>4.6945558269703982</c:v>
                </c:pt>
                <c:pt idx="858">
                  <c:v>4.2378464161555156</c:v>
                </c:pt>
                <c:pt idx="859">
                  <c:v>4.6501867410450437</c:v>
                </c:pt>
                <c:pt idx="860">
                  <c:v>4.3521571000005776</c:v>
                </c:pt>
                <c:pt idx="861">
                  <c:v>4.3986959993507631</c:v>
                </c:pt>
                <c:pt idx="862">
                  <c:v>4.4856031183577434</c:v>
                </c:pt>
                <c:pt idx="863">
                  <c:v>4.224055549554202</c:v>
                </c:pt>
                <c:pt idx="864">
                  <c:v>4.6663845062743334</c:v>
                </c:pt>
                <c:pt idx="865">
                  <c:v>4.2335421143130958</c:v>
                </c:pt>
                <c:pt idx="866">
                  <c:v>4.7103422759450968</c:v>
                </c:pt>
                <c:pt idx="867">
                  <c:v>4.1884972628939465</c:v>
                </c:pt>
                <c:pt idx="868">
                  <c:v>4.6952094569610212</c:v>
                </c:pt>
                <c:pt idx="869">
                  <c:v>4.3551105845226381</c:v>
                </c:pt>
                <c:pt idx="870">
                  <c:v>4.5366250744935934</c:v>
                </c:pt>
                <c:pt idx="871">
                  <c:v>4.4909671753852081</c:v>
                </c:pt>
                <c:pt idx="872">
                  <c:v>4.4371891721780878</c:v>
                </c:pt>
                <c:pt idx="873">
                  <c:v>4.6199317929625794</c:v>
                </c:pt>
                <c:pt idx="874">
                  <c:v>4.3433043849154069</c:v>
                </c:pt>
                <c:pt idx="875">
                  <c:v>4.7011920755149834</c:v>
                </c:pt>
                <c:pt idx="876">
                  <c:v>4.2679203445799798</c:v>
                </c:pt>
                <c:pt idx="877">
                  <c:v>4.7110050503167296</c:v>
                </c:pt>
                <c:pt idx="878">
                  <c:v>4.2686133601691818</c:v>
                </c:pt>
                <c:pt idx="879">
                  <c:v>4.6979718441739635</c:v>
                </c:pt>
                <c:pt idx="880">
                  <c:v>4.6119436313998774</c:v>
                </c:pt>
                <c:pt idx="881">
                  <c:v>4.5225756525428915</c:v>
                </c:pt>
                <c:pt idx="882">
                  <c:v>4.6962060316556498</c:v>
                </c:pt>
                <c:pt idx="883">
                  <c:v>4.3317758710198975</c:v>
                </c:pt>
                <c:pt idx="884">
                  <c:v>4.7558456752097795</c:v>
                </c:pt>
                <c:pt idx="885">
                  <c:v>4.2488269905460232</c:v>
                </c:pt>
                <c:pt idx="886">
                  <c:v>4.6585883616376753</c:v>
                </c:pt>
                <c:pt idx="887">
                  <c:v>4.2659342512437268</c:v>
                </c:pt>
                <c:pt idx="888">
                  <c:v>4.6576940304397247</c:v>
                </c:pt>
                <c:pt idx="889">
                  <c:v>4.4376024555391602</c:v>
                </c:pt>
                <c:pt idx="890">
                  <c:v>4.4933255401824885</c:v>
                </c:pt>
                <c:pt idx="891">
                  <c:v>4.6757900572494755</c:v>
                </c:pt>
                <c:pt idx="892">
                  <c:v>4.3962988899510824</c:v>
                </c:pt>
                <c:pt idx="893">
                  <c:v>4.6739147710278903</c:v>
                </c:pt>
                <c:pt idx="894">
                  <c:v>4.3010641707765025</c:v>
                </c:pt>
                <c:pt idx="895">
                  <c:v>4.6299997487419855</c:v>
                </c:pt>
                <c:pt idx="896">
                  <c:v>4.301075676918888</c:v>
                </c:pt>
                <c:pt idx="897">
                  <c:v>5.1596133301133333</c:v>
                </c:pt>
                <c:pt idx="898">
                  <c:v>5.0944586099132705</c:v>
                </c:pt>
                <c:pt idx="899">
                  <c:v>4.6019688046005101</c:v>
                </c:pt>
                <c:pt idx="900">
                  <c:v>4.6537258312927445</c:v>
                </c:pt>
                <c:pt idx="901">
                  <c:v>4.5402439148535931</c:v>
                </c:pt>
                <c:pt idx="902">
                  <c:v>4.7364926468705191</c:v>
                </c:pt>
                <c:pt idx="903">
                  <c:v>4.4550921737085494</c:v>
                </c:pt>
                <c:pt idx="904">
                  <c:v>4.6827362775081758</c:v>
                </c:pt>
                <c:pt idx="905">
                  <c:v>4.3775972606632605</c:v>
                </c:pt>
                <c:pt idx="906">
                  <c:v>4.6911910435972315</c:v>
                </c:pt>
                <c:pt idx="907">
                  <c:v>4.2804775759855485</c:v>
                </c:pt>
                <c:pt idx="908">
                  <c:v>4.6711251713158086</c:v>
                </c:pt>
                <c:pt idx="909">
                  <c:v>4.5899167104789775</c:v>
                </c:pt>
                <c:pt idx="910">
                  <c:v>4.5732841494041132</c:v>
                </c:pt>
                <c:pt idx="911">
                  <c:v>4.5976142919889398</c:v>
                </c:pt>
                <c:pt idx="912">
                  <c:v>4.4419678773750455</c:v>
                </c:pt>
                <c:pt idx="913">
                  <c:v>4.6286890713586972</c:v>
                </c:pt>
                <c:pt idx="914">
                  <c:v>4.3335624408748519</c:v>
                </c:pt>
                <c:pt idx="915">
                  <c:v>4.6352060725444444</c:v>
                </c:pt>
                <c:pt idx="916">
                  <c:v>4.3029693677153356</c:v>
                </c:pt>
                <c:pt idx="917">
                  <c:v>4.7926308107036331</c:v>
                </c:pt>
                <c:pt idx="918">
                  <c:v>4.268381017566897</c:v>
                </c:pt>
                <c:pt idx="919">
                  <c:v>4.6965987697879816</c:v>
                </c:pt>
                <c:pt idx="920">
                  <c:v>4.5234772430558685</c:v>
                </c:pt>
                <c:pt idx="921">
                  <c:v>4.6136174102785326</c:v>
                </c:pt>
                <c:pt idx="922">
                  <c:v>4.6115923139448398</c:v>
                </c:pt>
                <c:pt idx="923">
                  <c:v>4.4407985224191524</c:v>
                </c:pt>
                <c:pt idx="924">
                  <c:v>4.6797374627324988</c:v>
                </c:pt>
                <c:pt idx="925">
                  <c:v>4.3319949123375805</c:v>
                </c:pt>
                <c:pt idx="926">
                  <c:v>4.7474422588044654</c:v>
                </c:pt>
                <c:pt idx="927">
                  <c:v>4.3144447289030765</c:v>
                </c:pt>
                <c:pt idx="928">
                  <c:v>4.6934032882629797</c:v>
                </c:pt>
                <c:pt idx="929">
                  <c:v>4.4861381302727024</c:v>
                </c:pt>
                <c:pt idx="930">
                  <c:v>4.7309010833937162</c:v>
                </c:pt>
                <c:pt idx="931">
                  <c:v>4.5715018424611733</c:v>
                </c:pt>
                <c:pt idx="932">
                  <c:v>4.4924523491690715</c:v>
                </c:pt>
                <c:pt idx="933">
                  <c:v>4.6843416586729685</c:v>
                </c:pt>
                <c:pt idx="934">
                  <c:v>4.3023702645454867</c:v>
                </c:pt>
                <c:pt idx="935">
                  <c:v>4.800458108290762</c:v>
                </c:pt>
                <c:pt idx="936">
                  <c:v>4.2880940370020966</c:v>
                </c:pt>
                <c:pt idx="937">
                  <c:v>4.7720393178360165</c:v>
                </c:pt>
                <c:pt idx="938">
                  <c:v>4.3066704826794764</c:v>
                </c:pt>
                <c:pt idx="939">
                  <c:v>4.6393347775191396</c:v>
                </c:pt>
                <c:pt idx="940">
                  <c:v>4.6098343961700605</c:v>
                </c:pt>
                <c:pt idx="941">
                  <c:v>4.4876449499561311</c:v>
                </c:pt>
                <c:pt idx="942">
                  <c:v>4.6706855555702216</c:v>
                </c:pt>
                <c:pt idx="943">
                  <c:v>4.4636641197620914</c:v>
                </c:pt>
                <c:pt idx="944">
                  <c:v>4.7434167943622816</c:v>
                </c:pt>
                <c:pt idx="945">
                  <c:v>4.3043601416482895</c:v>
                </c:pt>
                <c:pt idx="946">
                  <c:v>4.8778840069648375</c:v>
                </c:pt>
                <c:pt idx="947">
                  <c:v>4.337122977797252</c:v>
                </c:pt>
                <c:pt idx="948">
                  <c:v>4.7693886386957809</c:v>
                </c:pt>
                <c:pt idx="949">
                  <c:v>4.3832275971451224</c:v>
                </c:pt>
                <c:pt idx="950">
                  <c:v>4.6355572648156649</c:v>
                </c:pt>
                <c:pt idx="951">
                  <c:v>4.6664160655555547</c:v>
                </c:pt>
                <c:pt idx="952">
                  <c:v>4.4388390192275722</c:v>
                </c:pt>
                <c:pt idx="953">
                  <c:v>4.7248508070750184</c:v>
                </c:pt>
                <c:pt idx="954">
                  <c:v>4.3833786730414515</c:v>
                </c:pt>
                <c:pt idx="955">
                  <c:v>4.7920435936893124</c:v>
                </c:pt>
                <c:pt idx="956">
                  <c:v>4.3931550312649277</c:v>
                </c:pt>
                <c:pt idx="957">
                  <c:v>4.8027266653486125</c:v>
                </c:pt>
                <c:pt idx="958">
                  <c:v>4.4318786437314408</c:v>
                </c:pt>
                <c:pt idx="959">
                  <c:v>4.6787344514085278</c:v>
                </c:pt>
                <c:pt idx="960">
                  <c:v>4.6063959919209223</c:v>
                </c:pt>
                <c:pt idx="961">
                  <c:v>4.5587717143889543</c:v>
                </c:pt>
                <c:pt idx="962">
                  <c:v>4.7230773444521512</c:v>
                </c:pt>
                <c:pt idx="963">
                  <c:v>4.4452423784433437</c:v>
                </c:pt>
                <c:pt idx="964">
                  <c:v>4.7672862561763658</c:v>
                </c:pt>
                <c:pt idx="965">
                  <c:v>4.3204089958249794</c:v>
                </c:pt>
                <c:pt idx="966">
                  <c:v>4.7238802765491261</c:v>
                </c:pt>
                <c:pt idx="967">
                  <c:v>4.4309353713703272</c:v>
                </c:pt>
                <c:pt idx="968">
                  <c:v>4.6785707434257215</c:v>
                </c:pt>
                <c:pt idx="969">
                  <c:v>4.5755174506072445</c:v>
                </c:pt>
                <c:pt idx="970">
                  <c:v>4.5901095516704045</c:v>
                </c:pt>
                <c:pt idx="971">
                  <c:v>4.7231545485104167</c:v>
                </c:pt>
                <c:pt idx="972">
                  <c:v>4.5616980473049118</c:v>
                </c:pt>
                <c:pt idx="973">
                  <c:v>4.6568534344960995</c:v>
                </c:pt>
                <c:pt idx="974">
                  <c:v>4.3746121427688314</c:v>
                </c:pt>
                <c:pt idx="975">
                  <c:v>4.7470914727434463</c:v>
                </c:pt>
                <c:pt idx="976">
                  <c:v>4.3319731555887424</c:v>
                </c:pt>
                <c:pt idx="977">
                  <c:v>4.7077625110525894</c:v>
                </c:pt>
                <c:pt idx="978">
                  <c:v>4.4069839078737525</c:v>
                </c:pt>
                <c:pt idx="979">
                  <c:v>4.6957346219515355</c:v>
                </c:pt>
                <c:pt idx="980">
                  <c:v>4.6162477525669567</c:v>
                </c:pt>
                <c:pt idx="981">
                  <c:v>4.5088599963166951</c:v>
                </c:pt>
                <c:pt idx="982">
                  <c:v>4.6678337489453749</c:v>
                </c:pt>
                <c:pt idx="983">
                  <c:v>4.4763532347688502</c:v>
                </c:pt>
                <c:pt idx="984">
                  <c:v>4.6885860728330453</c:v>
                </c:pt>
                <c:pt idx="985">
                  <c:v>4.3171821445334775</c:v>
                </c:pt>
                <c:pt idx="986">
                  <c:v>4.777852868460438</c:v>
                </c:pt>
                <c:pt idx="987">
                  <c:v>4.3022524168645324</c:v>
                </c:pt>
                <c:pt idx="988">
                  <c:v>4.7870331777485875</c:v>
                </c:pt>
                <c:pt idx="989">
                  <c:v>4.5235646180659286</c:v>
                </c:pt>
                <c:pt idx="990">
                  <c:v>4.6103624044926743</c:v>
                </c:pt>
                <c:pt idx="991">
                  <c:v>4.5870448657668215</c:v>
                </c:pt>
                <c:pt idx="992">
                  <c:v>4.4891505671893626</c:v>
                </c:pt>
                <c:pt idx="993">
                  <c:v>4.6312193676736584</c:v>
                </c:pt>
                <c:pt idx="994">
                  <c:v>4.3719220792541424</c:v>
                </c:pt>
                <c:pt idx="995">
                  <c:v>4.8324818825532061</c:v>
                </c:pt>
                <c:pt idx="996">
                  <c:v>4.2523033309709435</c:v>
                </c:pt>
                <c:pt idx="997">
                  <c:v>4.8004818827673397</c:v>
                </c:pt>
                <c:pt idx="998">
                  <c:v>4.2058772001176319</c:v>
                </c:pt>
                <c:pt idx="999">
                  <c:v>4.7166001469305714</c:v>
                </c:pt>
                <c:pt idx="1000">
                  <c:v>4.6495750041024415</c:v>
                </c:pt>
                <c:pt idx="1001">
                  <c:v>4.5141960764082638</c:v>
                </c:pt>
                <c:pt idx="1002">
                  <c:v>4.66856062832949</c:v>
                </c:pt>
                <c:pt idx="1003">
                  <c:v>4.4947721276857555</c:v>
                </c:pt>
                <c:pt idx="1004">
                  <c:v>4.7500879078969973</c:v>
                </c:pt>
                <c:pt idx="1005">
                  <c:v>4.2847546074985443</c:v>
                </c:pt>
                <c:pt idx="1006">
                  <c:v>4.8619911723166975</c:v>
                </c:pt>
                <c:pt idx="1007">
                  <c:v>4.271528273751648</c:v>
                </c:pt>
                <c:pt idx="1008">
                  <c:v>4.7303431507901958</c:v>
                </c:pt>
                <c:pt idx="1009">
                  <c:v>4.5339680053518396</c:v>
                </c:pt>
                <c:pt idx="1010">
                  <c:v>4.641959027412871</c:v>
                </c:pt>
                <c:pt idx="1011">
                  <c:v>4.7513144565480641</c:v>
                </c:pt>
                <c:pt idx="1012">
                  <c:v>4.3817896995335737</c:v>
                </c:pt>
                <c:pt idx="1013">
                  <c:v>4.795410135730239</c:v>
                </c:pt>
                <c:pt idx="1014">
                  <c:v>4.3196972799319386</c:v>
                </c:pt>
                <c:pt idx="1015">
                  <c:v>4.8512651473937174</c:v>
                </c:pt>
                <c:pt idx="1016">
                  <c:v>4.2565529604186585</c:v>
                </c:pt>
                <c:pt idx="1017">
                  <c:v>4.7783689586770732</c:v>
                </c:pt>
                <c:pt idx="1018">
                  <c:v>4.4654414067343424</c:v>
                </c:pt>
                <c:pt idx="1019">
                  <c:v>4.6973088965805365</c:v>
                </c:pt>
                <c:pt idx="1020">
                  <c:v>4.7497343337846534</c:v>
                </c:pt>
                <c:pt idx="1021">
                  <c:v>4.5091150058778169</c:v>
                </c:pt>
                <c:pt idx="1022">
                  <c:v>4.7140857063749335</c:v>
                </c:pt>
                <c:pt idx="1023">
                  <c:v>4.4339694434372516</c:v>
                </c:pt>
                <c:pt idx="1024">
                  <c:v>4.7920315900714145</c:v>
                </c:pt>
                <c:pt idx="1025">
                  <c:v>4.3875352428552752</c:v>
                </c:pt>
                <c:pt idx="1026">
                  <c:v>4.7684570860955775</c:v>
                </c:pt>
                <c:pt idx="1027">
                  <c:v>4.3400279709330762</c:v>
                </c:pt>
                <c:pt idx="1028">
                  <c:v>4.7123046548248233</c:v>
                </c:pt>
                <c:pt idx="1029">
                  <c:v>4.5072319328552775</c:v>
                </c:pt>
                <c:pt idx="1030">
                  <c:v>4.5473628676696825</c:v>
                </c:pt>
                <c:pt idx="1031">
                  <c:v>4.7845573984266556</c:v>
                </c:pt>
                <c:pt idx="1032">
                  <c:v>4.5725842726634456</c:v>
                </c:pt>
                <c:pt idx="1033">
                  <c:v>4.7395955079854746</c:v>
                </c:pt>
                <c:pt idx="1034">
                  <c:v>4.4001249792634045</c:v>
                </c:pt>
                <c:pt idx="1035">
                  <c:v>4.8272055242280256</c:v>
                </c:pt>
                <c:pt idx="1036">
                  <c:v>4.4066378356470732</c:v>
                </c:pt>
                <c:pt idx="1037">
                  <c:v>4.7425883998464773</c:v>
                </c:pt>
                <c:pt idx="1038">
                  <c:v>4.4411841006105703</c:v>
                </c:pt>
                <c:pt idx="1039">
                  <c:v>4.7451800438599356</c:v>
                </c:pt>
                <c:pt idx="1040">
                  <c:v>4.6448665993969538</c:v>
                </c:pt>
                <c:pt idx="1041">
                  <c:v>4.5586428870643898</c:v>
                </c:pt>
                <c:pt idx="1042">
                  <c:v>4.7336610034425135</c:v>
                </c:pt>
                <c:pt idx="1043">
                  <c:v>4.4654135979847966</c:v>
                </c:pt>
                <c:pt idx="1044">
                  <c:v>4.7582379057717121</c:v>
                </c:pt>
                <c:pt idx="1045">
                  <c:v>4.4342195100401804</c:v>
                </c:pt>
                <c:pt idx="1046">
                  <c:v>4.7965473169237463</c:v>
                </c:pt>
                <c:pt idx="1047">
                  <c:v>4.4100346268936548</c:v>
                </c:pt>
                <c:pt idx="1048">
                  <c:v>4.7625888689948663</c:v>
                </c:pt>
                <c:pt idx="1049">
                  <c:v>4.4140337560574396</c:v>
                </c:pt>
                <c:pt idx="1050">
                  <c:v>4.6531148773571944</c:v>
                </c:pt>
                <c:pt idx="1051">
                  <c:v>4.6637063193296466</c:v>
                </c:pt>
                <c:pt idx="1052">
                  <c:v>4.5330696166219013</c:v>
                </c:pt>
                <c:pt idx="1053">
                  <c:v>4.6914640537462455</c:v>
                </c:pt>
                <c:pt idx="1054">
                  <c:v>4.3885442656503955</c:v>
                </c:pt>
                <c:pt idx="1055">
                  <c:v>4.7081867650553306</c:v>
                </c:pt>
                <c:pt idx="1056">
                  <c:v>4.270112400737915</c:v>
                </c:pt>
                <c:pt idx="1057">
                  <c:v>4.8960343825561621</c:v>
                </c:pt>
                <c:pt idx="1058">
                  <c:v>4.3654602750229765</c:v>
                </c:pt>
                <c:pt idx="1059">
                  <c:v>4.7957795556056135</c:v>
                </c:pt>
                <c:pt idx="1060">
                  <c:v>4.5582620089002734</c:v>
                </c:pt>
                <c:pt idx="1061">
                  <c:v>4.5684304599818555</c:v>
                </c:pt>
                <c:pt idx="1062">
                  <c:v>4.7384279723375409</c:v>
                </c:pt>
                <c:pt idx="1063">
                  <c:v>4.4174739124783464</c:v>
                </c:pt>
                <c:pt idx="1064">
                  <c:v>4.7642581660816115</c:v>
                </c:pt>
                <c:pt idx="1065">
                  <c:v>4.2462260259168509</c:v>
                </c:pt>
                <c:pt idx="1066">
                  <c:v>4.8272628341125383</c:v>
                </c:pt>
                <c:pt idx="1067">
                  <c:v>4.2438488753840424</c:v>
                </c:pt>
                <c:pt idx="1068">
                  <c:v>4.7619015972617742</c:v>
                </c:pt>
                <c:pt idx="1069">
                  <c:v>4.4125595692447295</c:v>
                </c:pt>
                <c:pt idx="1070">
                  <c:v>4.5347429204179148</c:v>
                </c:pt>
                <c:pt idx="1071">
                  <c:v>4.6741170847605549</c:v>
                </c:pt>
                <c:pt idx="1072">
                  <c:v>4.4292067076571184</c:v>
                </c:pt>
                <c:pt idx="1073">
                  <c:v>4.8247300867541476</c:v>
                </c:pt>
                <c:pt idx="1074">
                  <c:v>4.3199009327411089</c:v>
                </c:pt>
                <c:pt idx="1075">
                  <c:v>4.8697152265398351</c:v>
                </c:pt>
                <c:pt idx="1076">
                  <c:v>4.2493298040222518</c:v>
                </c:pt>
                <c:pt idx="1077">
                  <c:v>4.8807987802624124</c:v>
                </c:pt>
                <c:pt idx="1078">
                  <c:v>4.3979891996580358</c:v>
                </c:pt>
                <c:pt idx="1079">
                  <c:v>4.7340552730789387</c:v>
                </c:pt>
                <c:pt idx="1080">
                  <c:v>4.6979761060043055</c:v>
                </c:pt>
                <c:pt idx="1081">
                  <c:v>4.5650563090877343</c:v>
                </c:pt>
                <c:pt idx="1082">
                  <c:v>4.7983821560485556</c:v>
                </c:pt>
                <c:pt idx="1083">
                  <c:v>4.3141884909957255</c:v>
                </c:pt>
                <c:pt idx="1084">
                  <c:v>4.8058041038514085</c:v>
                </c:pt>
                <c:pt idx="1085">
                  <c:v>4.2500752887103843</c:v>
                </c:pt>
                <c:pt idx="1086">
                  <c:v>4.7544719634499266</c:v>
                </c:pt>
                <c:pt idx="1087">
                  <c:v>4.2180765546707075</c:v>
                </c:pt>
                <c:pt idx="1088">
                  <c:v>4.5894306924628472</c:v>
                </c:pt>
                <c:pt idx="1089">
                  <c:v>4.5290711748529704</c:v>
                </c:pt>
                <c:pt idx="1090">
                  <c:v>4.5577743293903659</c:v>
                </c:pt>
                <c:pt idx="1091">
                  <c:v>4.6605290385277289</c:v>
                </c:pt>
                <c:pt idx="1092">
                  <c:v>4.3936651745273734</c:v>
                </c:pt>
                <c:pt idx="1093">
                  <c:v>4.741215989821943</c:v>
                </c:pt>
                <c:pt idx="1094">
                  <c:v>4.2815866638139095</c:v>
                </c:pt>
                <c:pt idx="1095">
                  <c:v>4.7676369713379279</c:v>
                </c:pt>
                <c:pt idx="1096">
                  <c:v>4.3016371802860522</c:v>
                </c:pt>
                <c:pt idx="1097">
                  <c:v>4.7473470773188495</c:v>
                </c:pt>
                <c:pt idx="1098">
                  <c:v>4.4592772528218934</c:v>
                </c:pt>
                <c:pt idx="1099">
                  <c:v>4.6603656702979288</c:v>
                </c:pt>
                <c:pt idx="1100">
                  <c:v>4.7100197051162684</c:v>
                </c:pt>
                <c:pt idx="1101">
                  <c:v>4.5874542048387346</c:v>
                </c:pt>
                <c:pt idx="1102">
                  <c:v>4.8009128410762019</c:v>
                </c:pt>
                <c:pt idx="1103">
                  <c:v>4.9339913937591495</c:v>
                </c:pt>
                <c:pt idx="1104">
                  <c:v>5.5035490635259148</c:v>
                </c:pt>
                <c:pt idx="1105">
                  <c:v>4.3927720278340443</c:v>
                </c:pt>
                <c:pt idx="1106">
                  <c:v>4.7519663192704895</c:v>
                </c:pt>
                <c:pt idx="1107">
                  <c:v>4.7249832437581265</c:v>
                </c:pt>
                <c:pt idx="1108">
                  <c:v>5.0671578175978249</c:v>
                </c:pt>
                <c:pt idx="1109">
                  <c:v>4.5942389967728712</c:v>
                </c:pt>
                <c:pt idx="1110">
                  <c:v>4.5705700315504707</c:v>
                </c:pt>
                <c:pt idx="1111">
                  <c:v>4.7011127975693814</c:v>
                </c:pt>
                <c:pt idx="1112">
                  <c:v>4.4758877138480884</c:v>
                </c:pt>
                <c:pt idx="1113">
                  <c:v>4.7627502330329765</c:v>
                </c:pt>
                <c:pt idx="1114">
                  <c:v>4.3850480189204362</c:v>
                </c:pt>
                <c:pt idx="1115">
                  <c:v>4.7791712006131446</c:v>
                </c:pt>
                <c:pt idx="1116">
                  <c:v>4.3334966174049905</c:v>
                </c:pt>
                <c:pt idx="1117">
                  <c:v>4.8083123594713344</c:v>
                </c:pt>
                <c:pt idx="1118">
                  <c:v>4.3314898397357045</c:v>
                </c:pt>
                <c:pt idx="1119">
                  <c:v>4.6674995246312045</c:v>
                </c:pt>
                <c:pt idx="1120">
                  <c:v>4.5137573712613763</c:v>
                </c:pt>
                <c:pt idx="1121">
                  <c:v>4.5290363430193015</c:v>
                </c:pt>
                <c:pt idx="1122">
                  <c:v>4.6210643535135159</c:v>
                </c:pt>
                <c:pt idx="1123">
                  <c:v>4.4289597120893864</c:v>
                </c:pt>
                <c:pt idx="1124">
                  <c:v>4.6862599731377284</c:v>
                </c:pt>
                <c:pt idx="1125">
                  <c:v>4.3212352521716575</c:v>
                </c:pt>
                <c:pt idx="1126">
                  <c:v>4.7933191554913925</c:v>
                </c:pt>
                <c:pt idx="1127">
                  <c:v>4.3322530070458773</c:v>
                </c:pt>
                <c:pt idx="1128">
                  <c:v>4.8338008942045114</c:v>
                </c:pt>
                <c:pt idx="1129">
                  <c:v>4.5574400913133504</c:v>
                </c:pt>
                <c:pt idx="1130">
                  <c:v>4.5963185886354765</c:v>
                </c:pt>
                <c:pt idx="1131">
                  <c:v>4.6692429836473908</c:v>
                </c:pt>
                <c:pt idx="1132">
                  <c:v>4.4491956702338964</c:v>
                </c:pt>
                <c:pt idx="1133">
                  <c:v>4.7093093656620288</c:v>
                </c:pt>
                <c:pt idx="1134">
                  <c:v>4.239719352872652</c:v>
                </c:pt>
                <c:pt idx="1135">
                  <c:v>4.8594790104567975</c:v>
                </c:pt>
                <c:pt idx="1136">
                  <c:v>4.2309890676312385</c:v>
                </c:pt>
                <c:pt idx="1137">
                  <c:v>4.8591416233220492</c:v>
                </c:pt>
                <c:pt idx="1138">
                  <c:v>4.3179632022475385</c:v>
                </c:pt>
                <c:pt idx="1139">
                  <c:v>4.7174219426250295</c:v>
                </c:pt>
                <c:pt idx="1140">
                  <c:v>4.6838813185758745</c:v>
                </c:pt>
                <c:pt idx="1141">
                  <c:v>4.5418455776835085</c:v>
                </c:pt>
                <c:pt idx="1142">
                  <c:v>4.7202832810751794</c:v>
                </c:pt>
                <c:pt idx="1143">
                  <c:v>4.3809052585171431</c:v>
                </c:pt>
                <c:pt idx="1144">
                  <c:v>4.8425398284881656</c:v>
                </c:pt>
                <c:pt idx="1145">
                  <c:v>4.3133972041226434</c:v>
                </c:pt>
                <c:pt idx="1146">
                  <c:v>4.9050059110233484</c:v>
                </c:pt>
                <c:pt idx="1147">
                  <c:v>4.3382768533858815</c:v>
                </c:pt>
                <c:pt idx="1148">
                  <c:v>4.7189295499901975</c:v>
                </c:pt>
                <c:pt idx="1149">
                  <c:v>4.5352986586768633</c:v>
                </c:pt>
                <c:pt idx="1150">
                  <c:v>4.6610663013984945</c:v>
                </c:pt>
                <c:pt idx="1151">
                  <c:v>4.8073074539834693</c:v>
                </c:pt>
                <c:pt idx="1152">
                  <c:v>4.3971225138931063</c:v>
                </c:pt>
                <c:pt idx="1153">
                  <c:v>4.7543129990358688</c:v>
                </c:pt>
                <c:pt idx="1154">
                  <c:v>4.3095782566243965</c:v>
                </c:pt>
                <c:pt idx="1155">
                  <c:v>4.7972359680962651</c:v>
                </c:pt>
                <c:pt idx="1156">
                  <c:v>4.2943926333696414</c:v>
                </c:pt>
                <c:pt idx="1157">
                  <c:v>4.7439375070549845</c:v>
                </c:pt>
                <c:pt idx="1158">
                  <c:v>4.4385124467093897</c:v>
                </c:pt>
                <c:pt idx="1159">
                  <c:v>4.5754280324122494</c:v>
                </c:pt>
                <c:pt idx="1160">
                  <c:v>4.7170170175993666</c:v>
                </c:pt>
                <c:pt idx="1161">
                  <c:v>4.5225844859825619</c:v>
                </c:pt>
                <c:pt idx="1162">
                  <c:v>4.7580779129260087</c:v>
                </c:pt>
                <c:pt idx="1163">
                  <c:v>4.4493817669513334</c:v>
                </c:pt>
                <c:pt idx="1164">
                  <c:v>4.8110999642483838</c:v>
                </c:pt>
                <c:pt idx="1165">
                  <c:v>4.3821366965028998</c:v>
                </c:pt>
                <c:pt idx="1166">
                  <c:v>4.7604049308428555</c:v>
                </c:pt>
                <c:pt idx="1167">
                  <c:v>4.4252762651138324</c:v>
                </c:pt>
                <c:pt idx="1168">
                  <c:v>4.7647119378875242</c:v>
                </c:pt>
                <c:pt idx="1169">
                  <c:v>4.7196009700067476</c:v>
                </c:pt>
                <c:pt idx="1170">
                  <c:v>4.6532553017869756</c:v>
                </c:pt>
                <c:pt idx="1171">
                  <c:v>4.7228332190974314</c:v>
                </c:pt>
                <c:pt idx="1172">
                  <c:v>4.5790690451912539</c:v>
                </c:pt>
                <c:pt idx="1173">
                  <c:v>4.7191470807271481</c:v>
                </c:pt>
                <c:pt idx="1174">
                  <c:v>4.4137465170722496</c:v>
                </c:pt>
                <c:pt idx="1175">
                  <c:v>4.8077209332575475</c:v>
                </c:pt>
                <c:pt idx="1176">
                  <c:v>4.3223003437374246</c:v>
                </c:pt>
                <c:pt idx="1177">
                  <c:v>4.7647696540174005</c:v>
                </c:pt>
                <c:pt idx="1178">
                  <c:v>4.4469332700638713</c:v>
                </c:pt>
                <c:pt idx="1179">
                  <c:v>4.7192082444272936</c:v>
                </c:pt>
                <c:pt idx="1180">
                  <c:v>4.6077565053204745</c:v>
                </c:pt>
                <c:pt idx="1181">
                  <c:v>4.4927871826694084</c:v>
                </c:pt>
                <c:pt idx="1182">
                  <c:v>4.7016824463114624</c:v>
                </c:pt>
                <c:pt idx="1183">
                  <c:v>4.4353296594703924</c:v>
                </c:pt>
                <c:pt idx="1184">
                  <c:v>4.7904712343969775</c:v>
                </c:pt>
                <c:pt idx="1185">
                  <c:v>4.3042254557264545</c:v>
                </c:pt>
                <c:pt idx="1186">
                  <c:v>4.8317788840625235</c:v>
                </c:pt>
                <c:pt idx="1187">
                  <c:v>4.2653648355141724</c:v>
                </c:pt>
                <c:pt idx="1188">
                  <c:v>4.7328534509834892</c:v>
                </c:pt>
                <c:pt idx="1189">
                  <c:v>4.5844141010101458</c:v>
                </c:pt>
                <c:pt idx="1190">
                  <c:v>4.6622679742699455</c:v>
                </c:pt>
                <c:pt idx="1191">
                  <c:v>4.6150507265696259</c:v>
                </c:pt>
                <c:pt idx="1192">
                  <c:v>4.4338575202952475</c:v>
                </c:pt>
                <c:pt idx="1193">
                  <c:v>4.8062727600800503</c:v>
                </c:pt>
                <c:pt idx="1194">
                  <c:v>4.3857551807685802</c:v>
                </c:pt>
                <c:pt idx="1195">
                  <c:v>4.8215663237955777</c:v>
                </c:pt>
                <c:pt idx="1196">
                  <c:v>4.2693026237596916</c:v>
                </c:pt>
                <c:pt idx="1197">
                  <c:v>4.8507954889026124</c:v>
                </c:pt>
                <c:pt idx="1198">
                  <c:v>4.4016198199773529</c:v>
                </c:pt>
                <c:pt idx="1199">
                  <c:v>4.6467969566239375</c:v>
                </c:pt>
                <c:pt idx="1200">
                  <c:v>4.6097117369688663</c:v>
                </c:pt>
                <c:pt idx="1201">
                  <c:v>4.4107538952404814</c:v>
                </c:pt>
                <c:pt idx="1202">
                  <c:v>4.7729739313206734</c:v>
                </c:pt>
                <c:pt idx="1203">
                  <c:v>4.2907194869897518</c:v>
                </c:pt>
                <c:pt idx="1204">
                  <c:v>4.8787751938529924</c:v>
                </c:pt>
                <c:pt idx="1205">
                  <c:v>4.2382431795782134</c:v>
                </c:pt>
                <c:pt idx="1206">
                  <c:v>4.8799825480339445</c:v>
                </c:pt>
                <c:pt idx="1207">
                  <c:v>4.354879024614462</c:v>
                </c:pt>
                <c:pt idx="1208">
                  <c:v>4.6954552605195348</c:v>
                </c:pt>
                <c:pt idx="1209">
                  <c:v>4.6544684446986224</c:v>
                </c:pt>
                <c:pt idx="1210">
                  <c:v>4.6652801726265745</c:v>
                </c:pt>
                <c:pt idx="1211">
                  <c:v>4.7481802149061885</c:v>
                </c:pt>
                <c:pt idx="1212">
                  <c:v>4.4383161279235814</c:v>
                </c:pt>
                <c:pt idx="1213">
                  <c:v>4.8477440304547263</c:v>
                </c:pt>
                <c:pt idx="1214">
                  <c:v>4.3910591707205064</c:v>
                </c:pt>
                <c:pt idx="1215">
                  <c:v>4.8817137803107924</c:v>
                </c:pt>
                <c:pt idx="1216">
                  <c:v>4.3865519889910782</c:v>
                </c:pt>
                <c:pt idx="1217">
                  <c:v>4.8204394515876166</c:v>
                </c:pt>
                <c:pt idx="1218">
                  <c:v>4.4960353858078514</c:v>
                </c:pt>
                <c:pt idx="1219">
                  <c:v>4.6101017075814754</c:v>
                </c:pt>
                <c:pt idx="1220">
                  <c:v>4.63038111913664</c:v>
                </c:pt>
                <c:pt idx="1221">
                  <c:v>4.4952589151523661</c:v>
                </c:pt>
                <c:pt idx="1222">
                  <c:v>4.7646606320926894</c:v>
                </c:pt>
                <c:pt idx="1223">
                  <c:v>4.3144251422662245</c:v>
                </c:pt>
                <c:pt idx="1224">
                  <c:v>4.7780365916625573</c:v>
                </c:pt>
                <c:pt idx="1225">
                  <c:v>4.3141727155501304</c:v>
                </c:pt>
                <c:pt idx="1226">
                  <c:v>4.8067677501877704</c:v>
                </c:pt>
                <c:pt idx="1227">
                  <c:v>4.334704024382976</c:v>
                </c:pt>
                <c:pt idx="1228">
                  <c:v>8.2644718478441312</c:v>
                </c:pt>
                <c:pt idx="1229">
                  <c:v>5.2762021449458123</c:v>
                </c:pt>
                <c:pt idx="1230">
                  <c:v>4.8183912816366314</c:v>
                </c:pt>
                <c:pt idx="1231">
                  <c:v>4.7702885249934903</c:v>
                </c:pt>
                <c:pt idx="1232">
                  <c:v>4.5069207573339876</c:v>
                </c:pt>
                <c:pt idx="1233">
                  <c:v>4.776248250116681</c:v>
                </c:pt>
                <c:pt idx="1234">
                  <c:v>4.3235143240890119</c:v>
                </c:pt>
                <c:pt idx="1235">
                  <c:v>4.7736139508372517</c:v>
                </c:pt>
                <c:pt idx="1236">
                  <c:v>4.3874264603892446</c:v>
                </c:pt>
                <c:pt idx="1237">
                  <c:v>4.7768487530437547</c:v>
                </c:pt>
                <c:pt idx="1238">
                  <c:v>4.5489582269101465</c:v>
                </c:pt>
                <c:pt idx="1239">
                  <c:v>4.697473345273389</c:v>
                </c:pt>
                <c:pt idx="1240">
                  <c:v>4.6988176504951626</c:v>
                </c:pt>
                <c:pt idx="1241">
                  <c:v>4.640840796308062</c:v>
                </c:pt>
                <c:pt idx="1242">
                  <c:v>4.6422278637385546</c:v>
                </c:pt>
                <c:pt idx="1243">
                  <c:v>4.3647909307164836</c:v>
                </c:pt>
                <c:pt idx="1244">
                  <c:v>4.6831902733311015</c:v>
                </c:pt>
                <c:pt idx="1245">
                  <c:v>4.3324544557658555</c:v>
                </c:pt>
                <c:pt idx="1246">
                  <c:v>4.8662355709704368</c:v>
                </c:pt>
                <c:pt idx="1247">
                  <c:v>4.2714790272209804</c:v>
                </c:pt>
                <c:pt idx="1248">
                  <c:v>4.7769598656413423</c:v>
                </c:pt>
                <c:pt idx="1249">
                  <c:v>4.4949340728207945</c:v>
                </c:pt>
                <c:pt idx="1250">
                  <c:v>4.6632322215557656</c:v>
                </c:pt>
                <c:pt idx="1251">
                  <c:v>4.6225331391008755</c:v>
                </c:pt>
                <c:pt idx="1252">
                  <c:v>4.4746797801082776</c:v>
                </c:pt>
                <c:pt idx="1253">
                  <c:v>4.7701067444247434</c:v>
                </c:pt>
                <c:pt idx="1254">
                  <c:v>4.3163244621147863</c:v>
                </c:pt>
                <c:pt idx="1255">
                  <c:v>4.8370542505347691</c:v>
                </c:pt>
                <c:pt idx="1256">
                  <c:v>4.250223136714701</c:v>
                </c:pt>
                <c:pt idx="1257">
                  <c:v>4.8160472215048573</c:v>
                </c:pt>
                <c:pt idx="1258">
                  <c:v>4.4015265922307494</c:v>
                </c:pt>
                <c:pt idx="1259">
                  <c:v>4.7309991342278694</c:v>
                </c:pt>
                <c:pt idx="1260">
                  <c:v>4.6008047187232695</c:v>
                </c:pt>
                <c:pt idx="1261">
                  <c:v>4.4821877844154301</c:v>
                </c:pt>
                <c:pt idx="1262">
                  <c:v>4.6548045689483688</c:v>
                </c:pt>
                <c:pt idx="1263">
                  <c:v>4.3188877511059047</c:v>
                </c:pt>
                <c:pt idx="1264">
                  <c:v>4.7560769330268764</c:v>
                </c:pt>
                <c:pt idx="1265">
                  <c:v>4.2212876204783862</c:v>
                </c:pt>
                <c:pt idx="1266">
                  <c:v>4.8742219619191989</c:v>
                </c:pt>
                <c:pt idx="1267">
                  <c:v>4.1607512604138455</c:v>
                </c:pt>
                <c:pt idx="1268">
                  <c:v>4.7292915184811903</c:v>
                </c:pt>
                <c:pt idx="1269">
                  <c:v>4.6035480760387673</c:v>
                </c:pt>
                <c:pt idx="1270">
                  <c:v>4.6016538894828862</c:v>
                </c:pt>
                <c:pt idx="1271">
                  <c:v>4.6875974788421395</c:v>
                </c:pt>
                <c:pt idx="1272">
                  <c:v>4.3861317300041538</c:v>
                </c:pt>
                <c:pt idx="1273">
                  <c:v>4.7804875271828795</c:v>
                </c:pt>
                <c:pt idx="1274">
                  <c:v>4.2093807914520518</c:v>
                </c:pt>
                <c:pt idx="1275">
                  <c:v>4.8781570934563394</c:v>
                </c:pt>
                <c:pt idx="1276">
                  <c:v>4.3389868176316888</c:v>
                </c:pt>
                <c:pt idx="1277">
                  <c:v>4.861617951601132</c:v>
                </c:pt>
                <c:pt idx="1278">
                  <c:v>4.6285960984983916</c:v>
                </c:pt>
                <c:pt idx="1279">
                  <c:v>4.7251134579915686</c:v>
                </c:pt>
                <c:pt idx="1280">
                  <c:v>4.7519876520231854</c:v>
                </c:pt>
                <c:pt idx="1281">
                  <c:v>4.4831538479906401</c:v>
                </c:pt>
                <c:pt idx="1282">
                  <c:v>4.7763858207900425</c:v>
                </c:pt>
                <c:pt idx="1283">
                  <c:v>4.3788206453930734</c:v>
                </c:pt>
                <c:pt idx="1284">
                  <c:v>4.8835971257886133</c:v>
                </c:pt>
                <c:pt idx="1285">
                  <c:v>4.2762284537214601</c:v>
                </c:pt>
                <c:pt idx="1286">
                  <c:v>4.8583786202776018</c:v>
                </c:pt>
                <c:pt idx="1287">
                  <c:v>4.3372124210178598</c:v>
                </c:pt>
                <c:pt idx="1288">
                  <c:v>4.7252524263013163</c:v>
                </c:pt>
                <c:pt idx="1289">
                  <c:v>4.6791701115516924</c:v>
                </c:pt>
                <c:pt idx="1290">
                  <c:v>4.5664823370775727</c:v>
                </c:pt>
                <c:pt idx="1291">
                  <c:v>4.7250080310244567</c:v>
                </c:pt>
                <c:pt idx="1292">
                  <c:v>4.5239031817896507</c:v>
                </c:pt>
                <c:pt idx="1293">
                  <c:v>4.7851089342281314</c:v>
                </c:pt>
                <c:pt idx="1294">
                  <c:v>4.3895570811765694</c:v>
                </c:pt>
                <c:pt idx="1295">
                  <c:v>4.7910316098057555</c:v>
                </c:pt>
                <c:pt idx="1296">
                  <c:v>4.3343810472448165</c:v>
                </c:pt>
                <c:pt idx="1297">
                  <c:v>4.6736176669111567</c:v>
                </c:pt>
                <c:pt idx="1298">
                  <c:v>4.5553750405711337</c:v>
                </c:pt>
                <c:pt idx="1299">
                  <c:v>4.6105589182437248</c:v>
                </c:pt>
                <c:pt idx="1300">
                  <c:v>4.6851427639892309</c:v>
                </c:pt>
                <c:pt idx="1301">
                  <c:v>4.5058382644781272</c:v>
                </c:pt>
                <c:pt idx="1302">
                  <c:v>4.756364071715149</c:v>
                </c:pt>
                <c:pt idx="1303">
                  <c:v>4.4229253096782655</c:v>
                </c:pt>
                <c:pt idx="1304">
                  <c:v>4.7288647277408309</c:v>
                </c:pt>
                <c:pt idx="1305">
                  <c:v>4.3278077611704697</c:v>
                </c:pt>
                <c:pt idx="1306">
                  <c:v>4.8247306839657416</c:v>
                </c:pt>
                <c:pt idx="1307">
                  <c:v>4.3830926554627894</c:v>
                </c:pt>
                <c:pt idx="1308">
                  <c:v>4.7060653930994034</c:v>
                </c:pt>
                <c:pt idx="1309">
                  <c:v>4.5604261613587855</c:v>
                </c:pt>
                <c:pt idx="1310">
                  <c:v>4.5770280724693464</c:v>
                </c:pt>
                <c:pt idx="1311">
                  <c:v>4.6766241045004904</c:v>
                </c:pt>
                <c:pt idx="1312">
                  <c:v>4.4190818112622976</c:v>
                </c:pt>
                <c:pt idx="1313">
                  <c:v>4.7468764921634534</c:v>
                </c:pt>
                <c:pt idx="1314">
                  <c:v>4.3029395369498626</c:v>
                </c:pt>
                <c:pt idx="1315">
                  <c:v>4.7894791276472128</c:v>
                </c:pt>
                <c:pt idx="1316">
                  <c:v>4.2095843806928483</c:v>
                </c:pt>
                <c:pt idx="1317">
                  <c:v>4.7588769783059179</c:v>
                </c:pt>
                <c:pt idx="1318">
                  <c:v>4.4230257320319426</c:v>
                </c:pt>
                <c:pt idx="1319">
                  <c:v>4.7120553978669664</c:v>
                </c:pt>
                <c:pt idx="1320">
                  <c:v>4.6032232949919933</c:v>
                </c:pt>
                <c:pt idx="1321">
                  <c:v>4.4731089811802534</c:v>
                </c:pt>
                <c:pt idx="1322">
                  <c:v>4.6298077933287809</c:v>
                </c:pt>
                <c:pt idx="1323">
                  <c:v>4.3289493116760225</c:v>
                </c:pt>
                <c:pt idx="1324">
                  <c:v>4.8532577009886824</c:v>
                </c:pt>
                <c:pt idx="1325">
                  <c:v>4.2520211641665213</c:v>
                </c:pt>
                <c:pt idx="1326">
                  <c:v>4.8500879695407342</c:v>
                </c:pt>
                <c:pt idx="1327">
                  <c:v>4.2775508859758915</c:v>
                </c:pt>
                <c:pt idx="1328">
                  <c:v>4.7903646886226934</c:v>
                </c:pt>
                <c:pt idx="1329">
                  <c:v>4.4007010525126944</c:v>
                </c:pt>
                <c:pt idx="1330">
                  <c:v>4.4836675035753606</c:v>
                </c:pt>
                <c:pt idx="1331">
                  <c:v>4.7023226831505403</c:v>
                </c:pt>
                <c:pt idx="1332">
                  <c:v>4.4563710922113682</c:v>
                </c:pt>
                <c:pt idx="1333">
                  <c:v>4.8228814002102345</c:v>
                </c:pt>
                <c:pt idx="1334">
                  <c:v>4.2967694428656475</c:v>
                </c:pt>
                <c:pt idx="1335">
                  <c:v>4.8036556895663551</c:v>
                </c:pt>
                <c:pt idx="1336">
                  <c:v>4.2366211934438924</c:v>
                </c:pt>
                <c:pt idx="1337">
                  <c:v>4.820640916379479</c:v>
                </c:pt>
                <c:pt idx="1338">
                  <c:v>4.4508625814322746</c:v>
                </c:pt>
                <c:pt idx="1339">
                  <c:v>4.7600548163547298</c:v>
                </c:pt>
                <c:pt idx="1340">
                  <c:v>4.7259730322364355</c:v>
                </c:pt>
                <c:pt idx="1341">
                  <c:v>4.4584496754537826</c:v>
                </c:pt>
                <c:pt idx="1342">
                  <c:v>4.7616624381165815</c:v>
                </c:pt>
                <c:pt idx="1343">
                  <c:v>4.3612649951411218</c:v>
                </c:pt>
                <c:pt idx="1344">
                  <c:v>4.8470414721582147</c:v>
                </c:pt>
                <c:pt idx="1345">
                  <c:v>4.2624727139291734</c:v>
                </c:pt>
                <c:pt idx="1346">
                  <c:v>4.7799190662623214</c:v>
                </c:pt>
                <c:pt idx="1347">
                  <c:v>4.3884636579103962</c:v>
                </c:pt>
                <c:pt idx="1348">
                  <c:v>4.6998104699476206</c:v>
                </c:pt>
                <c:pt idx="1349">
                  <c:v>4.7442545827767377</c:v>
                </c:pt>
                <c:pt idx="1350">
                  <c:v>4.5357338377004659</c:v>
                </c:pt>
                <c:pt idx="1351">
                  <c:v>4.674487969393379</c:v>
                </c:pt>
                <c:pt idx="1352">
                  <c:v>4.4140159491588218</c:v>
                </c:pt>
                <c:pt idx="1353">
                  <c:v>4.8950783500254014</c:v>
                </c:pt>
                <c:pt idx="1354">
                  <c:v>4.3080867105848499</c:v>
                </c:pt>
                <c:pt idx="1355">
                  <c:v>4.7847388039557055</c:v>
                </c:pt>
                <c:pt idx="1356">
                  <c:v>4.3174220895571391</c:v>
                </c:pt>
                <c:pt idx="1357">
                  <c:v>4.6072889649960045</c:v>
                </c:pt>
                <c:pt idx="1358">
                  <c:v>4.4870682113209952</c:v>
                </c:pt>
                <c:pt idx="1359">
                  <c:v>4.6077498097053065</c:v>
                </c:pt>
                <c:pt idx="1360">
                  <c:v>4.7331718619716883</c:v>
                </c:pt>
                <c:pt idx="1361">
                  <c:v>4.4869930604071504</c:v>
                </c:pt>
                <c:pt idx="1362">
                  <c:v>4.7134238763088545</c:v>
                </c:pt>
                <c:pt idx="1363">
                  <c:v>4.3993534040064004</c:v>
                </c:pt>
                <c:pt idx="1364">
                  <c:v>4.7765686327508883</c:v>
                </c:pt>
                <c:pt idx="1365">
                  <c:v>4.3550478485976045</c:v>
                </c:pt>
                <c:pt idx="1366">
                  <c:v>4.7614433917152104</c:v>
                </c:pt>
                <c:pt idx="1367">
                  <c:v>4.3815579672308855</c:v>
                </c:pt>
                <c:pt idx="1368">
                  <c:v>4.6771197384193455</c:v>
                </c:pt>
                <c:pt idx="1369">
                  <c:v>4.6538730333508402</c:v>
                </c:pt>
                <c:pt idx="1370">
                  <c:v>4.5833716568172385</c:v>
                </c:pt>
                <c:pt idx="1371">
                  <c:v>4.662361315895887</c:v>
                </c:pt>
                <c:pt idx="1372">
                  <c:v>4.4425454376927966</c:v>
                </c:pt>
                <c:pt idx="1373">
                  <c:v>4.7343895798005065</c:v>
                </c:pt>
                <c:pt idx="1374">
                  <c:v>4.383694284392659</c:v>
                </c:pt>
                <c:pt idx="1375">
                  <c:v>4.7960481905210548</c:v>
                </c:pt>
                <c:pt idx="1376">
                  <c:v>4.2967587294687384</c:v>
                </c:pt>
                <c:pt idx="1377">
                  <c:v>4.8558877456729395</c:v>
                </c:pt>
                <c:pt idx="1378">
                  <c:v>4.4804944342518134</c:v>
                </c:pt>
                <c:pt idx="1379">
                  <c:v>4.697600909101979</c:v>
                </c:pt>
                <c:pt idx="1380">
                  <c:v>4.6997464058857794</c:v>
                </c:pt>
                <c:pt idx="1381">
                  <c:v>4.5211035380271758</c:v>
                </c:pt>
                <c:pt idx="1382">
                  <c:v>4.6990026553162387</c:v>
                </c:pt>
                <c:pt idx="1383">
                  <c:v>4.463476088665602</c:v>
                </c:pt>
                <c:pt idx="1384">
                  <c:v>4.7930556375007365</c:v>
                </c:pt>
                <c:pt idx="1385">
                  <c:v>4.2571610516473095</c:v>
                </c:pt>
                <c:pt idx="1386">
                  <c:v>4.8320796384558875</c:v>
                </c:pt>
                <c:pt idx="1387">
                  <c:v>4.3664213025856107</c:v>
                </c:pt>
                <c:pt idx="1388">
                  <c:v>4.6950620367254245</c:v>
                </c:pt>
                <c:pt idx="1389">
                  <c:v>4.5691658257963566</c:v>
                </c:pt>
                <c:pt idx="1390">
                  <c:v>4.6463507239445923</c:v>
                </c:pt>
                <c:pt idx="1391">
                  <c:v>4.6471684262941579</c:v>
                </c:pt>
                <c:pt idx="1392">
                  <c:v>4.3555195344299245</c:v>
                </c:pt>
                <c:pt idx="1393">
                  <c:v>4.7965350985675279</c:v>
                </c:pt>
                <c:pt idx="1394">
                  <c:v>4.2299375323761055</c:v>
                </c:pt>
                <c:pt idx="1395">
                  <c:v>4.7693418021702811</c:v>
                </c:pt>
                <c:pt idx="1396">
                  <c:v>4.2039909325517177</c:v>
                </c:pt>
                <c:pt idx="1397">
                  <c:v>4.7483110672211062</c:v>
                </c:pt>
                <c:pt idx="1398">
                  <c:v>4.426214381178319</c:v>
                </c:pt>
                <c:pt idx="1399">
                  <c:v>4.6884167888549797</c:v>
                </c:pt>
                <c:pt idx="1400">
                  <c:v>4.6822535391092845</c:v>
                </c:pt>
                <c:pt idx="1401">
                  <c:v>4.4775953378888698</c:v>
                </c:pt>
                <c:pt idx="1402">
                  <c:v>4.7279472192603818</c:v>
                </c:pt>
                <c:pt idx="1403">
                  <c:v>4.3215963482874837</c:v>
                </c:pt>
                <c:pt idx="1404">
                  <c:v>4.7399600444566188</c:v>
                </c:pt>
                <c:pt idx="1405">
                  <c:v>4.2802326643725124</c:v>
                </c:pt>
                <c:pt idx="1406">
                  <c:v>4.9308634951169141</c:v>
                </c:pt>
                <c:pt idx="1407">
                  <c:v>4.3104581410135587</c:v>
                </c:pt>
                <c:pt idx="1408">
                  <c:v>4.7524844212348274</c:v>
                </c:pt>
                <c:pt idx="1409">
                  <c:v>4.5810324129651914</c:v>
                </c:pt>
                <c:pt idx="1410">
                  <c:v>4.5151186905738374</c:v>
                </c:pt>
                <c:pt idx="1411">
                  <c:v>4.7828199350083374</c:v>
                </c:pt>
                <c:pt idx="1412">
                  <c:v>4.3096344638913724</c:v>
                </c:pt>
                <c:pt idx="1413">
                  <c:v>4.8397896880584179</c:v>
                </c:pt>
                <c:pt idx="1414">
                  <c:v>4.3561857245683751</c:v>
                </c:pt>
                <c:pt idx="1415">
                  <c:v>4.8484354024045624</c:v>
                </c:pt>
                <c:pt idx="1416">
                  <c:v>4.2532770281718939</c:v>
                </c:pt>
                <c:pt idx="1417">
                  <c:v>4.7041943145606169</c:v>
                </c:pt>
                <c:pt idx="1418">
                  <c:v>4.6143369757357142</c:v>
                </c:pt>
                <c:pt idx="1419">
                  <c:v>4.5709229281673052</c:v>
                </c:pt>
                <c:pt idx="1420">
                  <c:v>4.8089891530284055</c:v>
                </c:pt>
                <c:pt idx="1421">
                  <c:v>4.4310429149645234</c:v>
                </c:pt>
                <c:pt idx="1422">
                  <c:v>4.7401939499203936</c:v>
                </c:pt>
                <c:pt idx="1423">
                  <c:v>4.361199737307329</c:v>
                </c:pt>
                <c:pt idx="1424">
                  <c:v>4.8011359521541044</c:v>
                </c:pt>
                <c:pt idx="1425">
                  <c:v>4.3087033993170198</c:v>
                </c:pt>
                <c:pt idx="1426">
                  <c:v>4.7525448515191275</c:v>
                </c:pt>
                <c:pt idx="1427">
                  <c:v>4.4952308826313834</c:v>
                </c:pt>
                <c:pt idx="1428">
                  <c:v>4.7073554048529704</c:v>
                </c:pt>
                <c:pt idx="1429">
                  <c:v>4.6583142906647845</c:v>
                </c:pt>
                <c:pt idx="1430">
                  <c:v>4.5738613428817034</c:v>
                </c:pt>
                <c:pt idx="1431">
                  <c:v>4.7011261939720539</c:v>
                </c:pt>
                <c:pt idx="1432">
                  <c:v>4.4925838746207845</c:v>
                </c:pt>
                <c:pt idx="1433">
                  <c:v>4.6722295180937339</c:v>
                </c:pt>
                <c:pt idx="1434">
                  <c:v>4.2965847950456304</c:v>
                </c:pt>
                <c:pt idx="1435">
                  <c:v>4.6916480384819863</c:v>
                </c:pt>
                <c:pt idx="1436">
                  <c:v>4.2842068346463016</c:v>
                </c:pt>
                <c:pt idx="1437">
                  <c:v>4.716790969562588</c:v>
                </c:pt>
                <c:pt idx="1438">
                  <c:v>4.494207391058648</c:v>
                </c:pt>
                <c:pt idx="1439">
                  <c:v>4.6362057749170864</c:v>
                </c:pt>
                <c:pt idx="1440">
                  <c:v>4.6721500687602369</c:v>
                </c:pt>
                <c:pt idx="1441">
                  <c:v>4.5153278725021808</c:v>
                </c:pt>
                <c:pt idx="1442">
                  <c:v>4.6722872129555846</c:v>
                </c:pt>
                <c:pt idx="1443">
                  <c:v>4.4433868318149621</c:v>
                </c:pt>
                <c:pt idx="1444">
                  <c:v>4.7286018873216804</c:v>
                </c:pt>
                <c:pt idx="1445">
                  <c:v>4.3223079371473769</c:v>
                </c:pt>
                <c:pt idx="1446">
                  <c:v>4.7791394823375519</c:v>
                </c:pt>
                <c:pt idx="1447">
                  <c:v>4.3648259147358877</c:v>
                </c:pt>
                <c:pt idx="1448">
                  <c:v>4.7778837240165624</c:v>
                </c:pt>
                <c:pt idx="1449">
                  <c:v>4.5376763970652254</c:v>
                </c:pt>
                <c:pt idx="1450">
                  <c:v>4.6369922284475775</c:v>
                </c:pt>
                <c:pt idx="1451">
                  <c:v>4.616750716557684</c:v>
                </c:pt>
                <c:pt idx="1452">
                  <c:v>4.4280014561976708</c:v>
                </c:pt>
                <c:pt idx="1453">
                  <c:v>4.851737085123708</c:v>
                </c:pt>
                <c:pt idx="1454">
                  <c:v>4.3215196344882685</c:v>
                </c:pt>
                <c:pt idx="1455">
                  <c:v>4.8113646914225434</c:v>
                </c:pt>
                <c:pt idx="1456">
                  <c:v>4.2354742912810091</c:v>
                </c:pt>
                <c:pt idx="1457">
                  <c:v>4.8220135595725395</c:v>
                </c:pt>
                <c:pt idx="1458">
                  <c:v>4.3979445501259784</c:v>
                </c:pt>
                <c:pt idx="1459">
                  <c:v>4.6870905510277066</c:v>
                </c:pt>
                <c:pt idx="1460">
                  <c:v>4.6600202655413678</c:v>
                </c:pt>
                <c:pt idx="1461">
                  <c:v>4.5774514938623536</c:v>
                </c:pt>
                <c:pt idx="1462">
                  <c:v>4.8322575214599945</c:v>
                </c:pt>
                <c:pt idx="1463">
                  <c:v>4.4275497579537202</c:v>
                </c:pt>
                <c:pt idx="1464">
                  <c:v>4.8154843964546945</c:v>
                </c:pt>
                <c:pt idx="1465">
                  <c:v>4.1997410101477737</c:v>
                </c:pt>
                <c:pt idx="1466">
                  <c:v>4.8849516399551769</c:v>
                </c:pt>
                <c:pt idx="1467">
                  <c:v>4.3285586372171245</c:v>
                </c:pt>
                <c:pt idx="1468">
                  <c:v>4.7616778507416724</c:v>
                </c:pt>
                <c:pt idx="1469">
                  <c:v>4.6383086141037824</c:v>
                </c:pt>
                <c:pt idx="1470">
                  <c:v>4.5859241582669661</c:v>
                </c:pt>
                <c:pt idx="1471">
                  <c:v>4.7490826774453652</c:v>
                </c:pt>
                <c:pt idx="1472">
                  <c:v>4.3111902388750885</c:v>
                </c:pt>
                <c:pt idx="1473">
                  <c:v>4.8792659271687926</c:v>
                </c:pt>
                <c:pt idx="1474">
                  <c:v>4.3715451104075704</c:v>
                </c:pt>
                <c:pt idx="1475">
                  <c:v>4.8931526651517885</c:v>
                </c:pt>
                <c:pt idx="1476">
                  <c:v>4.329020012122796</c:v>
                </c:pt>
                <c:pt idx="1477">
                  <c:v>4.8226958795580401</c:v>
                </c:pt>
                <c:pt idx="1478">
                  <c:v>4.5202409360020175</c:v>
                </c:pt>
                <c:pt idx="1479">
                  <c:v>4.5366229607735633</c:v>
                </c:pt>
                <c:pt idx="1480">
                  <c:v>4.7288617787163325</c:v>
                </c:pt>
                <c:pt idx="1481">
                  <c:v>4.4330347802834034</c:v>
                </c:pt>
                <c:pt idx="1482">
                  <c:v>4.7240490036792142</c:v>
                </c:pt>
                <c:pt idx="1483">
                  <c:v>4.3732199400819773</c:v>
                </c:pt>
                <c:pt idx="1484">
                  <c:v>4.9261083743842384</c:v>
                </c:pt>
                <c:pt idx="1485">
                  <c:v>4.2647594420975601</c:v>
                </c:pt>
                <c:pt idx="1486">
                  <c:v>4.8413569880972185</c:v>
                </c:pt>
                <c:pt idx="1487">
                  <c:v>4.3992488250016546</c:v>
                </c:pt>
                <c:pt idx="1488">
                  <c:v>4.6242290125741494</c:v>
                </c:pt>
                <c:pt idx="1489">
                  <c:v>4.7059577018714318</c:v>
                </c:pt>
                <c:pt idx="1490">
                  <c:v>4.577976592639879</c:v>
                </c:pt>
                <c:pt idx="1491">
                  <c:v>4.7450170375605216</c:v>
                </c:pt>
                <c:pt idx="1492">
                  <c:v>4.4497992781099294</c:v>
                </c:pt>
                <c:pt idx="1493">
                  <c:v>4.7378618168386435</c:v>
                </c:pt>
                <c:pt idx="1494">
                  <c:v>4.4049158751773163</c:v>
                </c:pt>
                <c:pt idx="1495">
                  <c:v>4.7829446505022455</c:v>
                </c:pt>
                <c:pt idx="1496">
                  <c:v>4.2816026396735696</c:v>
                </c:pt>
                <c:pt idx="1497">
                  <c:v>4.7380202339527564</c:v>
                </c:pt>
                <c:pt idx="1498">
                  <c:v>4.4944916054058952</c:v>
                </c:pt>
                <c:pt idx="1499">
                  <c:v>4.6692134955679174</c:v>
                </c:pt>
                <c:pt idx="1500">
                  <c:v>4.7388783561446814</c:v>
                </c:pt>
                <c:pt idx="1501">
                  <c:v>4.549895835587396</c:v>
                </c:pt>
                <c:pt idx="1502">
                  <c:v>4.7059780872993304</c:v>
                </c:pt>
                <c:pt idx="1503">
                  <c:v>4.3572633616689753</c:v>
                </c:pt>
                <c:pt idx="1504">
                  <c:v>4.7272153823962215</c:v>
                </c:pt>
                <c:pt idx="1505">
                  <c:v>4.232327115677152</c:v>
                </c:pt>
                <c:pt idx="1506">
                  <c:v>4.8005815190234573</c:v>
                </c:pt>
                <c:pt idx="1507">
                  <c:v>4.2606031581620094</c:v>
                </c:pt>
                <c:pt idx="1508">
                  <c:v>4.738330047162763</c:v>
                </c:pt>
                <c:pt idx="1509">
                  <c:v>4.5844491852389924</c:v>
                </c:pt>
                <c:pt idx="1510">
                  <c:v>4.6534087458924311</c:v>
                </c:pt>
                <c:pt idx="1511">
                  <c:v>4.6340415692322265</c:v>
                </c:pt>
                <c:pt idx="1512">
                  <c:v>4.5098772497445463</c:v>
                </c:pt>
                <c:pt idx="1513">
                  <c:v>4.6707662305988711</c:v>
                </c:pt>
                <c:pt idx="1514">
                  <c:v>4.3172355282320245</c:v>
                </c:pt>
                <c:pt idx="1515">
                  <c:v>4.8496597890560924</c:v>
                </c:pt>
                <c:pt idx="1516">
                  <c:v>4.2733293711097033</c:v>
                </c:pt>
                <c:pt idx="1517">
                  <c:v>4.7356327433617524</c:v>
                </c:pt>
                <c:pt idx="1518">
                  <c:v>4.4049537433537784</c:v>
                </c:pt>
                <c:pt idx="1519">
                  <c:v>4.5985098695942055</c:v>
                </c:pt>
                <c:pt idx="1520">
                  <c:v>4.5807085687495377</c:v>
                </c:pt>
                <c:pt idx="1521">
                  <c:v>4.4608852636604235</c:v>
                </c:pt>
                <c:pt idx="1522">
                  <c:v>4.7450211899110588</c:v>
                </c:pt>
                <c:pt idx="1523">
                  <c:v>4.3238285836280754</c:v>
                </c:pt>
                <c:pt idx="1524">
                  <c:v>4.8155349446077649</c:v>
                </c:pt>
                <c:pt idx="1525">
                  <c:v>4.2654258047482605</c:v>
                </c:pt>
                <c:pt idx="1526">
                  <c:v>4.8912717686002001</c:v>
                </c:pt>
                <c:pt idx="1527">
                  <c:v>4.318023913917342</c:v>
                </c:pt>
                <c:pt idx="1528">
                  <c:v>4.7977065728202</c:v>
                </c:pt>
                <c:pt idx="1529">
                  <c:v>4.5187494984575114</c:v>
                </c:pt>
                <c:pt idx="1530">
                  <c:v>4.6017042906263965</c:v>
                </c:pt>
                <c:pt idx="1531">
                  <c:v>4.7149217031766222</c:v>
                </c:pt>
                <c:pt idx="1532">
                  <c:v>4.3753888471991065</c:v>
                </c:pt>
                <c:pt idx="1533">
                  <c:v>4.8478153520883245</c:v>
                </c:pt>
                <c:pt idx="1534">
                  <c:v>4.2569754177417218</c:v>
                </c:pt>
                <c:pt idx="1535">
                  <c:v>4.8515339231296704</c:v>
                </c:pt>
                <c:pt idx="1536">
                  <c:v>4.2536455295392051</c:v>
                </c:pt>
                <c:pt idx="1537">
                  <c:v>4.8089944583773745</c:v>
                </c:pt>
                <c:pt idx="1538">
                  <c:v>4.5768343289553846</c:v>
                </c:pt>
                <c:pt idx="1539">
                  <c:v>4.6636714843512834</c:v>
                </c:pt>
                <c:pt idx="1540">
                  <c:v>4.7501023430241194</c:v>
                </c:pt>
                <c:pt idx="1541">
                  <c:v>4.4414936506146514</c:v>
                </c:pt>
                <c:pt idx="1542">
                  <c:v>4.9023057849942706</c:v>
                </c:pt>
                <c:pt idx="1543">
                  <c:v>4.3519648451376485</c:v>
                </c:pt>
                <c:pt idx="1544">
                  <c:v>4.8502025907666511</c:v>
                </c:pt>
                <c:pt idx="1545">
                  <c:v>4.2553797298000724</c:v>
                </c:pt>
                <c:pt idx="1546">
                  <c:v>4.8550701579735005</c:v>
                </c:pt>
                <c:pt idx="1547">
                  <c:v>4.3258074652751866</c:v>
                </c:pt>
                <c:pt idx="1548">
                  <c:v>4.6567966267049945</c:v>
                </c:pt>
                <c:pt idx="1549">
                  <c:v>4.7127311873842324</c:v>
                </c:pt>
                <c:pt idx="1550">
                  <c:v>4.5682720254352223</c:v>
                </c:pt>
                <c:pt idx="1551">
                  <c:v>4.8671855788580398</c:v>
                </c:pt>
                <c:pt idx="1552">
                  <c:v>4.4856527070732106</c:v>
                </c:pt>
                <c:pt idx="1553">
                  <c:v>4.8538465531232875</c:v>
                </c:pt>
                <c:pt idx="1554">
                  <c:v>4.3799269345037404</c:v>
                </c:pt>
                <c:pt idx="1555">
                  <c:v>4.8439094846391964</c:v>
                </c:pt>
                <c:pt idx="1556">
                  <c:v>4.3831646305157035</c:v>
                </c:pt>
                <c:pt idx="1557">
                  <c:v>4.68550127352046</c:v>
                </c:pt>
                <c:pt idx="1558">
                  <c:v>4.5853064108218424</c:v>
                </c:pt>
                <c:pt idx="1559">
                  <c:v>4.6674363458459354</c:v>
                </c:pt>
                <c:pt idx="1560">
                  <c:v>4.7762981621689695</c:v>
                </c:pt>
                <c:pt idx="1561">
                  <c:v>4.5094029959663873</c:v>
                </c:pt>
                <c:pt idx="1562">
                  <c:v>4.8144258139842355</c:v>
                </c:pt>
                <c:pt idx="1563">
                  <c:v>4.3650418447190775</c:v>
                </c:pt>
                <c:pt idx="1564">
                  <c:v>4.8391391455431361</c:v>
                </c:pt>
                <c:pt idx="1565">
                  <c:v>4.3141651570463733</c:v>
                </c:pt>
                <c:pt idx="1566">
                  <c:v>4.8202759223422165</c:v>
                </c:pt>
                <c:pt idx="1567">
                  <c:v>4.4948432328719576</c:v>
                </c:pt>
                <c:pt idx="1568">
                  <c:v>4.7218182998596507</c:v>
                </c:pt>
                <c:pt idx="1569">
                  <c:v>4.6429620922715324</c:v>
                </c:pt>
                <c:pt idx="1570">
                  <c:v>4.5944230140189175</c:v>
                </c:pt>
                <c:pt idx="1571">
                  <c:v>4.7116952545825814</c:v>
                </c:pt>
                <c:pt idx="1572">
                  <c:v>4.4275292956335113</c:v>
                </c:pt>
                <c:pt idx="1573">
                  <c:v>4.7799124054440565</c:v>
                </c:pt>
                <c:pt idx="1574">
                  <c:v>4.3519178395118265</c:v>
                </c:pt>
                <c:pt idx="1575">
                  <c:v>4.8910727561374205</c:v>
                </c:pt>
                <c:pt idx="1576">
                  <c:v>4.3551962866608855</c:v>
                </c:pt>
                <c:pt idx="1577">
                  <c:v>4.8176074870175025</c:v>
                </c:pt>
                <c:pt idx="1578">
                  <c:v>4.5846754284908187</c:v>
                </c:pt>
                <c:pt idx="1579">
                  <c:v>4.6641346203519669</c:v>
                </c:pt>
                <c:pt idx="1580">
                  <c:v>4.6973203955934313</c:v>
                </c:pt>
                <c:pt idx="1581">
                  <c:v>4.4851782535349107</c:v>
                </c:pt>
                <c:pt idx="1582">
                  <c:v>4.6937864323435985</c:v>
                </c:pt>
                <c:pt idx="1583">
                  <c:v>4.3051462164530045</c:v>
                </c:pt>
                <c:pt idx="1584">
                  <c:v>4.8294985742067755</c:v>
                </c:pt>
                <c:pt idx="1585">
                  <c:v>4.3534151822672147</c:v>
                </c:pt>
                <c:pt idx="1586">
                  <c:v>4.9660885560709245</c:v>
                </c:pt>
                <c:pt idx="1587">
                  <c:v>4.4926591141543888</c:v>
                </c:pt>
                <c:pt idx="1588">
                  <c:v>4.9051981212464737</c:v>
                </c:pt>
                <c:pt idx="1589">
                  <c:v>4.601607916494193</c:v>
                </c:pt>
                <c:pt idx="1590">
                  <c:v>4.5642945086941085</c:v>
                </c:pt>
                <c:pt idx="1591">
                  <c:v>4.7228768497787286</c:v>
                </c:pt>
                <c:pt idx="1592">
                  <c:v>4.4146708168194815</c:v>
                </c:pt>
                <c:pt idx="1593">
                  <c:v>4.8530359265909855</c:v>
                </c:pt>
                <c:pt idx="1594">
                  <c:v>4.1958985884314055</c:v>
                </c:pt>
                <c:pt idx="1595">
                  <c:v>4.9102236969422766</c:v>
                </c:pt>
                <c:pt idx="1596">
                  <c:v>4.2372065985593004</c:v>
                </c:pt>
                <c:pt idx="1597">
                  <c:v>4.8233415048037784</c:v>
                </c:pt>
                <c:pt idx="1598">
                  <c:v>4.4894334999669594</c:v>
                </c:pt>
                <c:pt idx="1599">
                  <c:v>4.6750832025211002</c:v>
                </c:pt>
                <c:pt idx="1600">
                  <c:v>4.78563828914504</c:v>
                </c:pt>
                <c:pt idx="1601">
                  <c:v>4.5041722718937445</c:v>
                </c:pt>
                <c:pt idx="1602">
                  <c:v>4.8467372028368096</c:v>
                </c:pt>
                <c:pt idx="1603">
                  <c:v>4.2649432212030165</c:v>
                </c:pt>
                <c:pt idx="1604">
                  <c:v>4.9142156002958908</c:v>
                </c:pt>
                <c:pt idx="1605">
                  <c:v>4.3197254833627534</c:v>
                </c:pt>
                <c:pt idx="1606">
                  <c:v>4.7837533451870984</c:v>
                </c:pt>
                <c:pt idx="1607">
                  <c:v>4.4636933781098094</c:v>
                </c:pt>
                <c:pt idx="1608">
                  <c:v>4.7955799817588733</c:v>
                </c:pt>
                <c:pt idx="1609">
                  <c:v>4.6468893237260369</c:v>
                </c:pt>
                <c:pt idx="1610">
                  <c:v>4.5005621779427791</c:v>
                </c:pt>
                <c:pt idx="1611">
                  <c:v>4.8134894320353556</c:v>
                </c:pt>
                <c:pt idx="1612">
                  <c:v>4.3583112387771665</c:v>
                </c:pt>
                <c:pt idx="1613">
                  <c:v>4.8403141212297696</c:v>
                </c:pt>
                <c:pt idx="1614">
                  <c:v>4.3387213554545765</c:v>
                </c:pt>
                <c:pt idx="1615">
                  <c:v>4.8214609389160765</c:v>
                </c:pt>
                <c:pt idx="1616">
                  <c:v>4.3316223620608758</c:v>
                </c:pt>
                <c:pt idx="1617">
                  <c:v>4.7554610477479216</c:v>
                </c:pt>
                <c:pt idx="1618">
                  <c:v>4.6438464411765068</c:v>
                </c:pt>
                <c:pt idx="1619">
                  <c:v>4.5922706273782845</c:v>
                </c:pt>
                <c:pt idx="1620">
                  <c:v>4.7255268503317343</c:v>
                </c:pt>
                <c:pt idx="1621">
                  <c:v>4.4783608693619827</c:v>
                </c:pt>
                <c:pt idx="1622">
                  <c:v>4.8435587664287745</c:v>
                </c:pt>
                <c:pt idx="1623">
                  <c:v>4.4314699779320827</c:v>
                </c:pt>
                <c:pt idx="1624">
                  <c:v>4.867197123167978</c:v>
                </c:pt>
                <c:pt idx="1625">
                  <c:v>4.3347029113780149</c:v>
                </c:pt>
                <c:pt idx="1626">
                  <c:v>4.8229741956386727</c:v>
                </c:pt>
                <c:pt idx="1627">
                  <c:v>4.4973823998702489</c:v>
                </c:pt>
                <c:pt idx="1628">
                  <c:v>4.7585892247380475</c:v>
                </c:pt>
                <c:pt idx="1629">
                  <c:v>4.6564613060104545</c:v>
                </c:pt>
                <c:pt idx="1630">
                  <c:v>4.5834454727910794</c:v>
                </c:pt>
                <c:pt idx="1631">
                  <c:v>4.7875549636097245</c:v>
                </c:pt>
                <c:pt idx="1632">
                  <c:v>4.4500603803483534</c:v>
                </c:pt>
                <c:pt idx="1633">
                  <c:v>4.7917547503936984</c:v>
                </c:pt>
                <c:pt idx="1634">
                  <c:v>4.3246059477423735</c:v>
                </c:pt>
                <c:pt idx="1635">
                  <c:v>4.7647617028942184</c:v>
                </c:pt>
                <c:pt idx="1636">
                  <c:v>4.2915612843354589</c:v>
                </c:pt>
                <c:pt idx="1637">
                  <c:v>4.7259120455539625</c:v>
                </c:pt>
                <c:pt idx="1638">
                  <c:v>4.5807990429797592</c:v>
                </c:pt>
                <c:pt idx="1639">
                  <c:v>4.7348643557603314</c:v>
                </c:pt>
                <c:pt idx="1640">
                  <c:v>4.6886554835592582</c:v>
                </c:pt>
                <c:pt idx="1641">
                  <c:v>4.5351140267234245</c:v>
                </c:pt>
                <c:pt idx="1642">
                  <c:v>4.6901320972513352</c:v>
                </c:pt>
                <c:pt idx="1643">
                  <c:v>4.2777185963475608</c:v>
                </c:pt>
                <c:pt idx="1644">
                  <c:v>4.8325625312842142</c:v>
                </c:pt>
                <c:pt idx="1645">
                  <c:v>4.2478353687828365</c:v>
                </c:pt>
                <c:pt idx="1646">
                  <c:v>4.9225416347144639</c:v>
                </c:pt>
                <c:pt idx="1647">
                  <c:v>4.4015483972477734</c:v>
                </c:pt>
                <c:pt idx="1648">
                  <c:v>4.827517050796299</c:v>
                </c:pt>
                <c:pt idx="1649">
                  <c:v>4.5873337165572705</c:v>
                </c:pt>
                <c:pt idx="1650">
                  <c:v>4.5822842789131615</c:v>
                </c:pt>
                <c:pt idx="1651">
                  <c:v>4.7015548920036734</c:v>
                </c:pt>
                <c:pt idx="1652">
                  <c:v>4.4310106782136724</c:v>
                </c:pt>
                <c:pt idx="1653">
                  <c:v>4.819298973348543</c:v>
                </c:pt>
                <c:pt idx="1654">
                  <c:v>4.2885747380444306</c:v>
                </c:pt>
                <c:pt idx="1655">
                  <c:v>4.8539128065309489</c:v>
                </c:pt>
                <c:pt idx="1656">
                  <c:v>4.3719518195504765</c:v>
                </c:pt>
                <c:pt idx="1657">
                  <c:v>4.827480847127906</c:v>
                </c:pt>
                <c:pt idx="1658">
                  <c:v>4.4766191294726436</c:v>
                </c:pt>
                <c:pt idx="1659">
                  <c:v>4.5900306860072355</c:v>
                </c:pt>
                <c:pt idx="1660">
                  <c:v>4.5740250666626459</c:v>
                </c:pt>
                <c:pt idx="1661">
                  <c:v>4.4506431542034592</c:v>
                </c:pt>
                <c:pt idx="1662">
                  <c:v>4.7588569823269165</c:v>
                </c:pt>
                <c:pt idx="1663">
                  <c:v>4.3025271281936819</c:v>
                </c:pt>
                <c:pt idx="1664">
                  <c:v>4.8277891017336074</c:v>
                </c:pt>
                <c:pt idx="1665">
                  <c:v>4.2293263072483853</c:v>
                </c:pt>
                <c:pt idx="1666">
                  <c:v>4.8173591288000752</c:v>
                </c:pt>
                <c:pt idx="1667">
                  <c:v>4.3877133396052699</c:v>
                </c:pt>
                <c:pt idx="1668">
                  <c:v>4.7316996286524136</c:v>
                </c:pt>
                <c:pt idx="1669">
                  <c:v>4.7737276194644034</c:v>
                </c:pt>
                <c:pt idx="1670">
                  <c:v>4.6724983732847951</c:v>
                </c:pt>
                <c:pt idx="1671">
                  <c:v>4.7979972678751972</c:v>
                </c:pt>
                <c:pt idx="1672">
                  <c:v>4.3687377404248764</c:v>
                </c:pt>
                <c:pt idx="1673">
                  <c:v>4.8803025529880575</c:v>
                </c:pt>
                <c:pt idx="1674">
                  <c:v>4.2864262860946525</c:v>
                </c:pt>
                <c:pt idx="1675">
                  <c:v>4.8608740508602226</c:v>
                </c:pt>
                <c:pt idx="1676">
                  <c:v>4.317300438458668</c:v>
                </c:pt>
                <c:pt idx="1677">
                  <c:v>4.74770855877484</c:v>
                </c:pt>
                <c:pt idx="1678">
                  <c:v>4.5591899221785717</c:v>
                </c:pt>
                <c:pt idx="1679">
                  <c:v>4.6230063949075975</c:v>
                </c:pt>
                <c:pt idx="1680">
                  <c:v>4.7694464118756414</c:v>
                </c:pt>
                <c:pt idx="1681">
                  <c:v>4.5496189715307853</c:v>
                </c:pt>
                <c:pt idx="1682">
                  <c:v>4.8366795319436928</c:v>
                </c:pt>
                <c:pt idx="1683">
                  <c:v>4.3761579703370295</c:v>
                </c:pt>
                <c:pt idx="1684">
                  <c:v>4.832185009194804</c:v>
                </c:pt>
                <c:pt idx="1685">
                  <c:v>4.3381870703620455</c:v>
                </c:pt>
                <c:pt idx="1686">
                  <c:v>4.6640227822653006</c:v>
                </c:pt>
                <c:pt idx="1687">
                  <c:v>4.5612324004072384</c:v>
                </c:pt>
                <c:pt idx="1688">
                  <c:v>4.7429321136229738</c:v>
                </c:pt>
                <c:pt idx="1689">
                  <c:v>4.7380131109258734</c:v>
                </c:pt>
                <c:pt idx="1690">
                  <c:v>4.6312845362873816</c:v>
                </c:pt>
                <c:pt idx="1691">
                  <c:v>4.8179557136454676</c:v>
                </c:pt>
                <c:pt idx="1692">
                  <c:v>4.4755501990764515</c:v>
                </c:pt>
                <c:pt idx="1693">
                  <c:v>4.9298784661285806</c:v>
                </c:pt>
                <c:pt idx="1694">
                  <c:v>4.4258954210220693</c:v>
                </c:pt>
                <c:pt idx="1695">
                  <c:v>4.8313904115482593</c:v>
                </c:pt>
                <c:pt idx="1696">
                  <c:v>4.3884185143702075</c:v>
                </c:pt>
                <c:pt idx="1697">
                  <c:v>4.7996292358103929</c:v>
                </c:pt>
                <c:pt idx="1698">
                  <c:v>4.4738538477325394</c:v>
                </c:pt>
                <c:pt idx="1699">
                  <c:v>4.6496998104929883</c:v>
                </c:pt>
                <c:pt idx="1700">
                  <c:v>4.6793855851973314</c:v>
                </c:pt>
                <c:pt idx="1701">
                  <c:v>4.4389388594707455</c:v>
                </c:pt>
                <c:pt idx="1702">
                  <c:v>4.70011249757024</c:v>
                </c:pt>
                <c:pt idx="1703">
                  <c:v>4.3398021959621156</c:v>
                </c:pt>
                <c:pt idx="1704">
                  <c:v>4.7019886841882084</c:v>
                </c:pt>
                <c:pt idx="1705">
                  <c:v>4.2550751579055355</c:v>
                </c:pt>
                <c:pt idx="1706">
                  <c:v>4.8522546471200396</c:v>
                </c:pt>
                <c:pt idx="1707">
                  <c:v>4.4191594324756522</c:v>
                </c:pt>
                <c:pt idx="1708">
                  <c:v>4.7592091637772524</c:v>
                </c:pt>
                <c:pt idx="1709">
                  <c:v>4.5973090026738914</c:v>
                </c:pt>
                <c:pt idx="1710">
                  <c:v>4.5987252261677245</c:v>
                </c:pt>
                <c:pt idx="1711">
                  <c:v>4.7019818262081445</c:v>
                </c:pt>
                <c:pt idx="1712">
                  <c:v>4.4510600484254486</c:v>
                </c:pt>
                <c:pt idx="1713">
                  <c:v>4.8443305700406745</c:v>
                </c:pt>
                <c:pt idx="1714">
                  <c:v>4.2869429818204514</c:v>
                </c:pt>
                <c:pt idx="1715">
                  <c:v>4.8861805634586695</c:v>
                </c:pt>
                <c:pt idx="1716">
                  <c:v>4.3139965872887691</c:v>
                </c:pt>
                <c:pt idx="1717">
                  <c:v>4.7622501408545483</c:v>
                </c:pt>
                <c:pt idx="1718">
                  <c:v>4.5287235799657681</c:v>
                </c:pt>
                <c:pt idx="1719">
                  <c:v>4.7090890645832024</c:v>
                </c:pt>
                <c:pt idx="1720">
                  <c:v>4.6684424505818027</c:v>
                </c:pt>
                <c:pt idx="1721">
                  <c:v>4.4718906619588434</c:v>
                </c:pt>
                <c:pt idx="1722">
                  <c:v>4.8737656150765734</c:v>
                </c:pt>
                <c:pt idx="1723">
                  <c:v>4.3105121126425301</c:v>
                </c:pt>
                <c:pt idx="1724">
                  <c:v>4.8331352990671945</c:v>
                </c:pt>
                <c:pt idx="1725">
                  <c:v>4.2169415270346704</c:v>
                </c:pt>
                <c:pt idx="1726">
                  <c:v>4.8077369024880845</c:v>
                </c:pt>
                <c:pt idx="1727">
                  <c:v>4.3308121049316881</c:v>
                </c:pt>
                <c:pt idx="1728">
                  <c:v>4.6864218404134146</c:v>
                </c:pt>
                <c:pt idx="1729">
                  <c:v>4.6298076339338117</c:v>
                </c:pt>
                <c:pt idx="1730">
                  <c:v>4.5735277155430278</c:v>
                </c:pt>
                <c:pt idx="1731">
                  <c:v>4.8100353202300346</c:v>
                </c:pt>
                <c:pt idx="1732">
                  <c:v>4.3789901662464645</c:v>
                </c:pt>
                <c:pt idx="1733">
                  <c:v>4.8690322594449285</c:v>
                </c:pt>
                <c:pt idx="1734">
                  <c:v>4.3296828757665065</c:v>
                </c:pt>
                <c:pt idx="1735">
                  <c:v>4.8731827374981052</c:v>
                </c:pt>
                <c:pt idx="1736">
                  <c:v>4.3501948847022085</c:v>
                </c:pt>
                <c:pt idx="1737">
                  <c:v>4.8314028899523134</c:v>
                </c:pt>
                <c:pt idx="1738">
                  <c:v>4.5348450800337954</c:v>
                </c:pt>
                <c:pt idx="1739">
                  <c:v>4.6570024984482545</c:v>
                </c:pt>
                <c:pt idx="1740">
                  <c:v>4.8236530289913491</c:v>
                </c:pt>
                <c:pt idx="1741">
                  <c:v>4.3461807152026823</c:v>
                </c:pt>
                <c:pt idx="1742">
                  <c:v>4.7472725540559866</c:v>
                </c:pt>
                <c:pt idx="1743">
                  <c:v>4.3349916789375458</c:v>
                </c:pt>
                <c:pt idx="1744">
                  <c:v>4.8775543236570735</c:v>
                </c:pt>
                <c:pt idx="1745">
                  <c:v>4.1949348593976543</c:v>
                </c:pt>
                <c:pt idx="1746">
                  <c:v>4.8047370335621418</c:v>
                </c:pt>
                <c:pt idx="1747">
                  <c:v>4.4256966170936582</c:v>
                </c:pt>
                <c:pt idx="1748">
                  <c:v>4.5942076291366005</c:v>
                </c:pt>
                <c:pt idx="1749">
                  <c:v>4.7825701195135162</c:v>
                </c:pt>
                <c:pt idx="1750">
                  <c:v>4.4386928709147462</c:v>
                </c:pt>
                <c:pt idx="1751">
                  <c:v>4.7491885388686743</c:v>
                </c:pt>
                <c:pt idx="1752">
                  <c:v>4.3927259268445775</c:v>
                </c:pt>
                <c:pt idx="1753">
                  <c:v>4.7918492288175818</c:v>
                </c:pt>
                <c:pt idx="1754">
                  <c:v>4.2891212847644029</c:v>
                </c:pt>
                <c:pt idx="1755">
                  <c:v>4.7406033766807614</c:v>
                </c:pt>
                <c:pt idx="1756">
                  <c:v>4.3507312622656675</c:v>
                </c:pt>
                <c:pt idx="1757">
                  <c:v>4.7459265306122456</c:v>
                </c:pt>
                <c:pt idx="1758">
                  <c:v>4.5915859943508384</c:v>
                </c:pt>
                <c:pt idx="1759">
                  <c:v>4.6088811451216474</c:v>
                </c:pt>
                <c:pt idx="1760">
                  <c:v>4.6736334384140994</c:v>
                </c:pt>
                <c:pt idx="1761">
                  <c:v>4.4928436793443334</c:v>
                </c:pt>
                <c:pt idx="1762">
                  <c:v>4.7363024884059834</c:v>
                </c:pt>
                <c:pt idx="1763">
                  <c:v>4.2990514332697423</c:v>
                </c:pt>
                <c:pt idx="1764">
                  <c:v>4.7215081831192016</c:v>
                </c:pt>
                <c:pt idx="1765">
                  <c:v>4.3096405180459847</c:v>
                </c:pt>
                <c:pt idx="1766">
                  <c:v>4.7931363092109756</c:v>
                </c:pt>
                <c:pt idx="1767">
                  <c:v>4.358652330359944</c:v>
                </c:pt>
                <c:pt idx="1768">
                  <c:v>4.7258018408877502</c:v>
                </c:pt>
                <c:pt idx="1769">
                  <c:v>4.5966641060145834</c:v>
                </c:pt>
                <c:pt idx="1770">
                  <c:v>4.6577872404393599</c:v>
                </c:pt>
                <c:pt idx="1771">
                  <c:v>4.6401144431154568</c:v>
                </c:pt>
                <c:pt idx="1772">
                  <c:v>4.4690168382168647</c:v>
                </c:pt>
                <c:pt idx="1773">
                  <c:v>4.7990556544217018</c:v>
                </c:pt>
                <c:pt idx="1774">
                  <c:v>4.263041946824722</c:v>
                </c:pt>
                <c:pt idx="1775">
                  <c:v>4.7615198771447673</c:v>
                </c:pt>
                <c:pt idx="1776">
                  <c:v>4.3335408904441994</c:v>
                </c:pt>
                <c:pt idx="1777">
                  <c:v>4.7533390271612559</c:v>
                </c:pt>
                <c:pt idx="1778">
                  <c:v>4.5967073996245364</c:v>
                </c:pt>
                <c:pt idx="1779">
                  <c:v>4.7156694448544219</c:v>
                </c:pt>
                <c:pt idx="1780">
                  <c:v>4.6942308320419617</c:v>
                </c:pt>
                <c:pt idx="1781">
                  <c:v>4.4654631800507403</c:v>
                </c:pt>
                <c:pt idx="1782">
                  <c:v>4.7057689542354408</c:v>
                </c:pt>
                <c:pt idx="1783">
                  <c:v>4.338355930081784</c:v>
                </c:pt>
                <c:pt idx="1784">
                  <c:v>4.8914651152963113</c:v>
                </c:pt>
                <c:pt idx="1785">
                  <c:v>4.2748124499813915</c:v>
                </c:pt>
                <c:pt idx="1786">
                  <c:v>4.8009836394980345</c:v>
                </c:pt>
                <c:pt idx="1787">
                  <c:v>4.3710980497627014</c:v>
                </c:pt>
                <c:pt idx="1788">
                  <c:v>4.7459386070115155</c:v>
                </c:pt>
                <c:pt idx="1789">
                  <c:v>4.4976959647857253</c:v>
                </c:pt>
                <c:pt idx="1790">
                  <c:v>4.6079829091053073</c:v>
                </c:pt>
                <c:pt idx="1791">
                  <c:v>4.7660116503693368</c:v>
                </c:pt>
                <c:pt idx="1792">
                  <c:v>4.6961605122113506</c:v>
                </c:pt>
                <c:pt idx="1793">
                  <c:v>5.0571588482198964</c:v>
                </c:pt>
                <c:pt idx="1794">
                  <c:v>4.2741971279525854</c:v>
                </c:pt>
                <c:pt idx="1795">
                  <c:v>4.9046480085013533</c:v>
                </c:pt>
                <c:pt idx="1796">
                  <c:v>4.463633898587906</c:v>
                </c:pt>
                <c:pt idx="1797">
                  <c:v>4.8570792015768856</c:v>
                </c:pt>
                <c:pt idx="1798">
                  <c:v>4.61242386754666</c:v>
                </c:pt>
                <c:pt idx="1799">
                  <c:v>4.6201498080907655</c:v>
                </c:pt>
                <c:pt idx="1800">
                  <c:v>4.7457468368484355</c:v>
                </c:pt>
                <c:pt idx="1801">
                  <c:v>4.4623033942944534</c:v>
                </c:pt>
                <c:pt idx="1802">
                  <c:v>4.8843983305636733</c:v>
                </c:pt>
                <c:pt idx="1803">
                  <c:v>4.2714951160819794</c:v>
                </c:pt>
                <c:pt idx="1804">
                  <c:v>4.8717549927821979</c:v>
                </c:pt>
                <c:pt idx="1805">
                  <c:v>4.2591210952931675</c:v>
                </c:pt>
                <c:pt idx="1806">
                  <c:v>4.8054451503927842</c:v>
                </c:pt>
                <c:pt idx="1807">
                  <c:v>4.4336614268999002</c:v>
                </c:pt>
                <c:pt idx="1808">
                  <c:v>4.6151217631303343</c:v>
                </c:pt>
                <c:pt idx="1809">
                  <c:v>4.7515869901584855</c:v>
                </c:pt>
                <c:pt idx="1810">
                  <c:v>4.402406754032258</c:v>
                </c:pt>
                <c:pt idx="1811">
                  <c:v>4.7248977724157726</c:v>
                </c:pt>
                <c:pt idx="1812">
                  <c:v>4.3327384780589</c:v>
                </c:pt>
                <c:pt idx="1813">
                  <c:v>4.8554645864340955</c:v>
                </c:pt>
                <c:pt idx="1814">
                  <c:v>4.3098564161837105</c:v>
                </c:pt>
                <c:pt idx="1815">
                  <c:v>4.8140282410812345</c:v>
                </c:pt>
                <c:pt idx="1816">
                  <c:v>4.3171890736360163</c:v>
                </c:pt>
                <c:pt idx="1817">
                  <c:v>4.6629134185131926</c:v>
                </c:pt>
                <c:pt idx="1818">
                  <c:v>4.5679963515039761</c:v>
                </c:pt>
                <c:pt idx="1819">
                  <c:v>4.6074564765306771</c:v>
                </c:pt>
                <c:pt idx="1820">
                  <c:v>4.7237197551052406</c:v>
                </c:pt>
                <c:pt idx="1821">
                  <c:v>4.5576461623473783</c:v>
                </c:pt>
                <c:pt idx="1822">
                  <c:v>4.7718397261006924</c:v>
                </c:pt>
                <c:pt idx="1823">
                  <c:v>4.4151136537042905</c:v>
                </c:pt>
                <c:pt idx="1824">
                  <c:v>4.8095906975673364</c:v>
                </c:pt>
                <c:pt idx="1825">
                  <c:v>4.3266920538724953</c:v>
                </c:pt>
                <c:pt idx="1826">
                  <c:v>4.7649909237635955</c:v>
                </c:pt>
                <c:pt idx="1827">
                  <c:v>4.3758744567903269</c:v>
                </c:pt>
                <c:pt idx="1828">
                  <c:v>4.6833766887464243</c:v>
                </c:pt>
                <c:pt idx="1829">
                  <c:v>4.5982409964999729</c:v>
                </c:pt>
                <c:pt idx="1830">
                  <c:v>4.4513417937594477</c:v>
                </c:pt>
                <c:pt idx="1831">
                  <c:v>4.7178051173475044</c:v>
                </c:pt>
                <c:pt idx="1832">
                  <c:v>4.4633312954537834</c:v>
                </c:pt>
                <c:pt idx="1833">
                  <c:v>4.7462184482688414</c:v>
                </c:pt>
                <c:pt idx="1834">
                  <c:v>4.3547145545545707</c:v>
                </c:pt>
                <c:pt idx="1835">
                  <c:v>5.8082607080213871</c:v>
                </c:pt>
                <c:pt idx="1836">
                  <c:v>5.3521683225353875</c:v>
                </c:pt>
                <c:pt idx="1837">
                  <c:v>4.7941459947726814</c:v>
                </c:pt>
                <c:pt idx="1838">
                  <c:v>4.5149228824172285</c:v>
                </c:pt>
                <c:pt idx="1839">
                  <c:v>4.6803385216901541</c:v>
                </c:pt>
                <c:pt idx="1840">
                  <c:v>4.6556974100298998</c:v>
                </c:pt>
                <c:pt idx="1841">
                  <c:v>4.4576629981953424</c:v>
                </c:pt>
                <c:pt idx="1842">
                  <c:v>4.7267354427808774</c:v>
                </c:pt>
                <c:pt idx="1843">
                  <c:v>4.3510237074200093</c:v>
                </c:pt>
                <c:pt idx="1844">
                  <c:v>4.8339012388095055</c:v>
                </c:pt>
                <c:pt idx="1845">
                  <c:v>4.2421793490651876</c:v>
                </c:pt>
                <c:pt idx="1846">
                  <c:v>4.7187678991231889</c:v>
                </c:pt>
                <c:pt idx="1847">
                  <c:v>4.3347155540580289</c:v>
                </c:pt>
                <c:pt idx="1848">
                  <c:v>4.663082705091349</c:v>
                </c:pt>
                <c:pt idx="1849">
                  <c:v>4.6052856183201065</c:v>
                </c:pt>
                <c:pt idx="1850">
                  <c:v>4.5782567815779993</c:v>
                </c:pt>
                <c:pt idx="1851">
                  <c:v>4.6864664326141829</c:v>
                </c:pt>
                <c:pt idx="1852">
                  <c:v>4.2982424974826001</c:v>
                </c:pt>
                <c:pt idx="1853">
                  <c:v>4.7743525437191101</c:v>
                </c:pt>
                <c:pt idx="1854">
                  <c:v>4.251411533488838</c:v>
                </c:pt>
                <c:pt idx="1855">
                  <c:v>4.9217498310841608</c:v>
                </c:pt>
                <c:pt idx="1856">
                  <c:v>4.2934926465802254</c:v>
                </c:pt>
                <c:pt idx="1857">
                  <c:v>4.7998056754484395</c:v>
                </c:pt>
                <c:pt idx="1858">
                  <c:v>4.5645768092691235</c:v>
                </c:pt>
                <c:pt idx="1859">
                  <c:v>4.6390544544390231</c:v>
                </c:pt>
                <c:pt idx="1860">
                  <c:v>4.7601211433708324</c:v>
                </c:pt>
                <c:pt idx="1861">
                  <c:v>4.46660931377256</c:v>
                </c:pt>
                <c:pt idx="1862">
                  <c:v>4.9120716782429241</c:v>
                </c:pt>
                <c:pt idx="1863">
                  <c:v>4.3574946206548848</c:v>
                </c:pt>
                <c:pt idx="1864">
                  <c:v>4.9346275085323104</c:v>
                </c:pt>
                <c:pt idx="1865">
                  <c:v>4.2753911416712409</c:v>
                </c:pt>
                <c:pt idx="1866">
                  <c:v>4.9303296776150098</c:v>
                </c:pt>
                <c:pt idx="1867">
                  <c:v>4.3809547906600157</c:v>
                </c:pt>
                <c:pt idx="1868">
                  <c:v>4.7237708591713945</c:v>
                </c:pt>
                <c:pt idx="1869">
                  <c:v>4.6536325040513464</c:v>
                </c:pt>
                <c:pt idx="1870">
                  <c:v>4.5832530907408993</c:v>
                </c:pt>
                <c:pt idx="1871">
                  <c:v>4.8206170098529251</c:v>
                </c:pt>
                <c:pt idx="1872">
                  <c:v>4.3370629461982055</c:v>
                </c:pt>
                <c:pt idx="1873">
                  <c:v>4.9713331281365818</c:v>
                </c:pt>
                <c:pt idx="1874">
                  <c:v>4.2768240095927714</c:v>
                </c:pt>
                <c:pt idx="1875">
                  <c:v>4.9285934765821091</c:v>
                </c:pt>
                <c:pt idx="1876">
                  <c:v>4.3425191191196069</c:v>
                </c:pt>
                <c:pt idx="1877">
                  <c:v>4.8996274336349632</c:v>
                </c:pt>
                <c:pt idx="1878">
                  <c:v>4.5978454017267545</c:v>
                </c:pt>
                <c:pt idx="1879">
                  <c:v>4.5680716713381795</c:v>
                </c:pt>
                <c:pt idx="1880">
                  <c:v>4.7525578002049675</c:v>
                </c:pt>
                <c:pt idx="1881">
                  <c:v>4.3731386139029418</c:v>
                </c:pt>
                <c:pt idx="1882">
                  <c:v>4.866129015342989</c:v>
                </c:pt>
                <c:pt idx="1883">
                  <c:v>4.3122426377173095</c:v>
                </c:pt>
                <c:pt idx="1884">
                  <c:v>4.8269901005658946</c:v>
                </c:pt>
                <c:pt idx="1885">
                  <c:v>4.2929601747937314</c:v>
                </c:pt>
                <c:pt idx="1886">
                  <c:v>4.6990589167688945</c:v>
                </c:pt>
                <c:pt idx="1887">
                  <c:v>4.4701179187558608</c:v>
                </c:pt>
                <c:pt idx="1888">
                  <c:v>4.6957778134531996</c:v>
                </c:pt>
                <c:pt idx="1889">
                  <c:v>4.7097431852443901</c:v>
                </c:pt>
                <c:pt idx="1890">
                  <c:v>4.6150819753387067</c:v>
                </c:pt>
                <c:pt idx="1891">
                  <c:v>4.7436444065447994</c:v>
                </c:pt>
                <c:pt idx="1892">
                  <c:v>4.4064166017786794</c:v>
                </c:pt>
                <c:pt idx="1893">
                  <c:v>4.7890245288668485</c:v>
                </c:pt>
                <c:pt idx="1894">
                  <c:v>4.2618313924573812</c:v>
                </c:pt>
                <c:pt idx="1895">
                  <c:v>4.7792507124211783</c:v>
                </c:pt>
                <c:pt idx="1896">
                  <c:v>4.448323955708644</c:v>
                </c:pt>
                <c:pt idx="1897">
                  <c:v>4.7544248671380007</c:v>
                </c:pt>
                <c:pt idx="1898">
                  <c:v>4.5746066244448871</c:v>
                </c:pt>
                <c:pt idx="1899">
                  <c:v>4.6898629754352177</c:v>
                </c:pt>
                <c:pt idx="1900">
                  <c:v>4.6794990127404894</c:v>
                </c:pt>
                <c:pt idx="1901">
                  <c:v>4.5333426925793541</c:v>
                </c:pt>
                <c:pt idx="1902">
                  <c:v>4.7162197607085936</c:v>
                </c:pt>
                <c:pt idx="1903">
                  <c:v>4.4238262673121955</c:v>
                </c:pt>
                <c:pt idx="1904">
                  <c:v>4.8700640902392314</c:v>
                </c:pt>
                <c:pt idx="1905">
                  <c:v>4.2808787016034779</c:v>
                </c:pt>
                <c:pt idx="1906">
                  <c:v>4.8387127505266196</c:v>
                </c:pt>
                <c:pt idx="1907">
                  <c:v>4.4456935665559065</c:v>
                </c:pt>
                <c:pt idx="1908">
                  <c:v>4.6445416191864473</c:v>
                </c:pt>
                <c:pt idx="1909">
                  <c:v>4.6773131867189868</c:v>
                </c:pt>
                <c:pt idx="1910">
                  <c:v>4.5147253838100214</c:v>
                </c:pt>
                <c:pt idx="1911">
                  <c:v>4.7034997316440812</c:v>
                </c:pt>
                <c:pt idx="1912">
                  <c:v>4.4267075125515998</c:v>
                </c:pt>
                <c:pt idx="1913">
                  <c:v>4.8044707656496826</c:v>
                </c:pt>
                <c:pt idx="1914">
                  <c:v>4.2398116729223574</c:v>
                </c:pt>
                <c:pt idx="1915">
                  <c:v>4.8821782230276956</c:v>
                </c:pt>
                <c:pt idx="1916">
                  <c:v>4.3017234226953844</c:v>
                </c:pt>
                <c:pt idx="1917">
                  <c:v>4.8222690807895194</c:v>
                </c:pt>
                <c:pt idx="1918">
                  <c:v>4.6644786940082765</c:v>
                </c:pt>
                <c:pt idx="1919">
                  <c:v>4.6461181889702843</c:v>
                </c:pt>
                <c:pt idx="1920">
                  <c:v>4.7039314446186884</c:v>
                </c:pt>
                <c:pt idx="1921">
                  <c:v>4.4199175932359855</c:v>
                </c:pt>
                <c:pt idx="1922">
                  <c:v>4.7603522941608194</c:v>
                </c:pt>
                <c:pt idx="1923">
                  <c:v>4.2943483235787978</c:v>
                </c:pt>
                <c:pt idx="1924">
                  <c:v>4.8727656001670905</c:v>
                </c:pt>
                <c:pt idx="1925">
                  <c:v>4.2310081737231107</c:v>
                </c:pt>
                <c:pt idx="1926">
                  <c:v>4.868597449505276</c:v>
                </c:pt>
                <c:pt idx="1927">
                  <c:v>4.5953838244558201</c:v>
                </c:pt>
                <c:pt idx="1928">
                  <c:v>4.7858310371827217</c:v>
                </c:pt>
                <c:pt idx="1929">
                  <c:v>4.7765687901984863</c:v>
                </c:pt>
                <c:pt idx="1930">
                  <c:v>4.4923075516923854</c:v>
                </c:pt>
                <c:pt idx="1931">
                  <c:v>4.7636302332607885</c:v>
                </c:pt>
                <c:pt idx="1932">
                  <c:v>4.3544212556975745</c:v>
                </c:pt>
                <c:pt idx="1933">
                  <c:v>5.0075641984387875</c:v>
                </c:pt>
                <c:pt idx="1934">
                  <c:v>4.2539505480677677</c:v>
                </c:pt>
                <c:pt idx="1935">
                  <c:v>4.8472767291679641</c:v>
                </c:pt>
                <c:pt idx="1936">
                  <c:v>4.5241262184490418</c:v>
                </c:pt>
                <c:pt idx="1937">
                  <c:v>4.7447093368840942</c:v>
                </c:pt>
                <c:pt idx="1938">
                  <c:v>4.6670760082900706</c:v>
                </c:pt>
                <c:pt idx="1939">
                  <c:v>4.5329899768128907</c:v>
                </c:pt>
                <c:pt idx="1940">
                  <c:v>4.782437896413839</c:v>
                </c:pt>
                <c:pt idx="1941">
                  <c:v>4.3833772218728733</c:v>
                </c:pt>
                <c:pt idx="1942">
                  <c:v>4.8591096726487235</c:v>
                </c:pt>
                <c:pt idx="1943">
                  <c:v>4.3311478353484905</c:v>
                </c:pt>
                <c:pt idx="1944">
                  <c:v>4.9208571180783336</c:v>
                </c:pt>
                <c:pt idx="1945">
                  <c:v>4.2869116239505844</c:v>
                </c:pt>
                <c:pt idx="1946">
                  <c:v>4.8429809257002745</c:v>
                </c:pt>
                <c:pt idx="1947">
                  <c:v>4.5190247066701064</c:v>
                </c:pt>
                <c:pt idx="1948">
                  <c:v>4.5341581926668484</c:v>
                </c:pt>
                <c:pt idx="1949">
                  <c:v>4.7649993835113804</c:v>
                </c:pt>
                <c:pt idx="1950">
                  <c:v>4.543583450482708</c:v>
                </c:pt>
                <c:pt idx="1951">
                  <c:v>4.8358303206697668</c:v>
                </c:pt>
                <c:pt idx="1952">
                  <c:v>4.3559449302870936</c:v>
                </c:pt>
                <c:pt idx="1953">
                  <c:v>4.8404591151187484</c:v>
                </c:pt>
                <c:pt idx="1954">
                  <c:v>4.4093285566429508</c:v>
                </c:pt>
                <c:pt idx="1955">
                  <c:v>4.8523963979461264</c:v>
                </c:pt>
                <c:pt idx="1956">
                  <c:v>4.3363646093955319</c:v>
                </c:pt>
                <c:pt idx="1957">
                  <c:v>4.7040869240462273</c:v>
                </c:pt>
                <c:pt idx="1958">
                  <c:v>4.7397379372950299</c:v>
                </c:pt>
                <c:pt idx="1959">
                  <c:v>4.7248279554964769</c:v>
                </c:pt>
                <c:pt idx="1960">
                  <c:v>4.6774754189356873</c:v>
                </c:pt>
                <c:pt idx="1961">
                  <c:v>4.4482006802772824</c:v>
                </c:pt>
                <c:pt idx="1962">
                  <c:v>4.7254430338496984</c:v>
                </c:pt>
                <c:pt idx="1963">
                  <c:v>4.2947303141430764</c:v>
                </c:pt>
                <c:pt idx="1964">
                  <c:v>4.8240014714798445</c:v>
                </c:pt>
                <c:pt idx="1965">
                  <c:v>4.3205869129488281</c:v>
                </c:pt>
                <c:pt idx="1966">
                  <c:v>4.7263414309049834</c:v>
                </c:pt>
                <c:pt idx="1967">
                  <c:v>4.3634635613801294</c:v>
                </c:pt>
                <c:pt idx="1968">
                  <c:v>4.7349129547592215</c:v>
                </c:pt>
                <c:pt idx="1969">
                  <c:v>4.5663411457483898</c:v>
                </c:pt>
                <c:pt idx="1970">
                  <c:v>4.4601800224649875</c:v>
                </c:pt>
                <c:pt idx="1971">
                  <c:v>4.6129541864138845</c:v>
                </c:pt>
                <c:pt idx="1972">
                  <c:v>4.3220400325406754</c:v>
                </c:pt>
                <c:pt idx="1973">
                  <c:v>4.7917836567101073</c:v>
                </c:pt>
                <c:pt idx="1974">
                  <c:v>4.3238774988039177</c:v>
                </c:pt>
                <c:pt idx="1975">
                  <c:v>4.8091990255138821</c:v>
                </c:pt>
                <c:pt idx="1976">
                  <c:v>4.408980981403408</c:v>
                </c:pt>
                <c:pt idx="1977">
                  <c:v>4.7261863520509255</c:v>
                </c:pt>
                <c:pt idx="1978">
                  <c:v>4.4808143534471006</c:v>
                </c:pt>
                <c:pt idx="1979">
                  <c:v>4.6449506449252791</c:v>
                </c:pt>
                <c:pt idx="1980">
                  <c:v>4.7207659293496196</c:v>
                </c:pt>
                <c:pt idx="1981">
                  <c:v>4.388040503674687</c:v>
                </c:pt>
                <c:pt idx="1982">
                  <c:v>4.8614650145492107</c:v>
                </c:pt>
                <c:pt idx="1983">
                  <c:v>4.2422950538840114</c:v>
                </c:pt>
                <c:pt idx="1984">
                  <c:v>4.9772196592741365</c:v>
                </c:pt>
                <c:pt idx="1985">
                  <c:v>4.2580046869413621</c:v>
                </c:pt>
                <c:pt idx="1986">
                  <c:v>4.8866893716580302</c:v>
                </c:pt>
                <c:pt idx="1987">
                  <c:v>4.4388422916090677</c:v>
                </c:pt>
                <c:pt idx="1988">
                  <c:v>4.7690767824621654</c:v>
                </c:pt>
                <c:pt idx="1989">
                  <c:v>4.665757284943159</c:v>
                </c:pt>
                <c:pt idx="1990">
                  <c:v>4.4739022799140837</c:v>
                </c:pt>
                <c:pt idx="1991">
                  <c:v>4.7483884587825402</c:v>
                </c:pt>
                <c:pt idx="1992">
                  <c:v>4.3982795240104915</c:v>
                </c:pt>
                <c:pt idx="1993">
                  <c:v>4.9470081254300924</c:v>
                </c:pt>
                <c:pt idx="1994">
                  <c:v>4.2265437056640529</c:v>
                </c:pt>
                <c:pt idx="1995">
                  <c:v>4.8762751259952797</c:v>
                </c:pt>
                <c:pt idx="1996">
                  <c:v>4.2460871516079415</c:v>
                </c:pt>
                <c:pt idx="1997">
                  <c:v>4.8547554486059132</c:v>
                </c:pt>
                <c:pt idx="1998">
                  <c:v>4.6933613473274765</c:v>
                </c:pt>
                <c:pt idx="1999">
                  <c:v>4.534498904650782</c:v>
                </c:pt>
                <c:pt idx="2000">
                  <c:v>4.8453565424829685</c:v>
                </c:pt>
                <c:pt idx="2001">
                  <c:v>4.4088061727335832</c:v>
                </c:pt>
                <c:pt idx="2002">
                  <c:v>4.8479030688527285</c:v>
                </c:pt>
                <c:pt idx="2003">
                  <c:v>4.2957174868651125</c:v>
                </c:pt>
                <c:pt idx="2004">
                  <c:v>4.9228653233005284</c:v>
                </c:pt>
                <c:pt idx="2005">
                  <c:v>4.2587791401181434</c:v>
                </c:pt>
                <c:pt idx="2006">
                  <c:v>4.8450028223317405</c:v>
                </c:pt>
                <c:pt idx="2007">
                  <c:v>4.5546836705373295</c:v>
                </c:pt>
                <c:pt idx="2008">
                  <c:v>4.6546635450655796</c:v>
                </c:pt>
                <c:pt idx="2009">
                  <c:v>4.7603513510631323</c:v>
                </c:pt>
                <c:pt idx="2010">
                  <c:v>4.4244742049278845</c:v>
                </c:pt>
                <c:pt idx="2011">
                  <c:v>4.7484465752735003</c:v>
                </c:pt>
                <c:pt idx="2012">
                  <c:v>4.4383875408974385</c:v>
                </c:pt>
                <c:pt idx="2013">
                  <c:v>4.8559086853797071</c:v>
                </c:pt>
                <c:pt idx="2014">
                  <c:v>4.2898913672008714</c:v>
                </c:pt>
                <c:pt idx="2015">
                  <c:v>4.8925598557110375</c:v>
                </c:pt>
                <c:pt idx="2016">
                  <c:v>4.3707544864935501</c:v>
                </c:pt>
                <c:pt idx="2017">
                  <c:v>4.6707495295955885</c:v>
                </c:pt>
                <c:pt idx="2018">
                  <c:v>4.6961172896647865</c:v>
                </c:pt>
                <c:pt idx="2019">
                  <c:v>4.6519382986890685</c:v>
                </c:pt>
                <c:pt idx="2020">
                  <c:v>4.8356727848685033</c:v>
                </c:pt>
                <c:pt idx="2021">
                  <c:v>4.4819562289936581</c:v>
                </c:pt>
                <c:pt idx="2022">
                  <c:v>4.7868699175552836</c:v>
                </c:pt>
                <c:pt idx="2023">
                  <c:v>4.3566179244571224</c:v>
                </c:pt>
                <c:pt idx="2024">
                  <c:v>4.7810561654731982</c:v>
                </c:pt>
                <c:pt idx="2025">
                  <c:v>4.3428148385069756</c:v>
                </c:pt>
                <c:pt idx="2026">
                  <c:v>4.7262702931675813</c:v>
                </c:pt>
                <c:pt idx="2027">
                  <c:v>4.7026606976308534</c:v>
                </c:pt>
                <c:pt idx="2028">
                  <c:v>4.6907437693793339</c:v>
                </c:pt>
                <c:pt idx="2029">
                  <c:v>4.6964611862824404</c:v>
                </c:pt>
                <c:pt idx="2030">
                  <c:v>4.6147884224348017</c:v>
                </c:pt>
                <c:pt idx="2031">
                  <c:v>4.7361537327924124</c:v>
                </c:pt>
                <c:pt idx="2032">
                  <c:v>4.4350003145119414</c:v>
                </c:pt>
                <c:pt idx="2033">
                  <c:v>4.8059672160830385</c:v>
                </c:pt>
                <c:pt idx="2034">
                  <c:v>4.3398159959663314</c:v>
                </c:pt>
                <c:pt idx="2035">
                  <c:v>4.8513782154411134</c:v>
                </c:pt>
                <c:pt idx="2036">
                  <c:v>4.3981331745557055</c:v>
                </c:pt>
                <c:pt idx="2037">
                  <c:v>4.7838946245780694</c:v>
                </c:pt>
                <c:pt idx="2038">
                  <c:v>4.5407922153949434</c:v>
                </c:pt>
                <c:pt idx="2039">
                  <c:v>4.6758471571905451</c:v>
                </c:pt>
                <c:pt idx="2040">
                  <c:v>4.6758662116099678</c:v>
                </c:pt>
                <c:pt idx="2041">
                  <c:v>4.4594959753980836</c:v>
                </c:pt>
                <c:pt idx="2042">
                  <c:v>4.7597455194334595</c:v>
                </c:pt>
                <c:pt idx="2043">
                  <c:v>4.3355060406514845</c:v>
                </c:pt>
                <c:pt idx="2044">
                  <c:v>4.8853053511323701</c:v>
                </c:pt>
                <c:pt idx="2045">
                  <c:v>4.3184120543609845</c:v>
                </c:pt>
                <c:pt idx="2046">
                  <c:v>4.8363132585758555</c:v>
                </c:pt>
                <c:pt idx="2047">
                  <c:v>4.5270974126253956</c:v>
                </c:pt>
                <c:pt idx="2048">
                  <c:v>4.6752619817318131</c:v>
                </c:pt>
                <c:pt idx="2049">
                  <c:v>4.5955909160450652</c:v>
                </c:pt>
                <c:pt idx="2050">
                  <c:v>4.6210253475896845</c:v>
                </c:pt>
                <c:pt idx="2051">
                  <c:v>4.7895558222619465</c:v>
                </c:pt>
                <c:pt idx="2052">
                  <c:v>4.3274685547375755</c:v>
                </c:pt>
                <c:pt idx="2053">
                  <c:v>4.8497920613318524</c:v>
                </c:pt>
                <c:pt idx="2054">
                  <c:v>4.1792326107130924</c:v>
                </c:pt>
                <c:pt idx="2055">
                  <c:v>4.8441023732368365</c:v>
                </c:pt>
                <c:pt idx="2056">
                  <c:v>4.3133969966928811</c:v>
                </c:pt>
                <c:pt idx="2057">
                  <c:v>5.4580122151978552</c:v>
                </c:pt>
                <c:pt idx="2058">
                  <c:v>5.5841547309717754</c:v>
                </c:pt>
                <c:pt idx="2059">
                  <c:v>4.6789259066411715</c:v>
                </c:pt>
                <c:pt idx="2060">
                  <c:v>4.7912366058884324</c:v>
                </c:pt>
                <c:pt idx="2061">
                  <c:v>4.9363868968614844</c:v>
                </c:pt>
                <c:pt idx="2062">
                  <c:v>5.3794412754411924</c:v>
                </c:pt>
                <c:pt idx="2063">
                  <c:v>4.2846139388154345</c:v>
                </c:pt>
                <c:pt idx="2064">
                  <c:v>4.9428932176558211</c:v>
                </c:pt>
                <c:pt idx="2065">
                  <c:v>4.3609992895451795</c:v>
                </c:pt>
                <c:pt idx="2066">
                  <c:v>4.7911484588472462</c:v>
                </c:pt>
                <c:pt idx="2067">
                  <c:v>4.5850322087058055</c:v>
                </c:pt>
                <c:pt idx="2068">
                  <c:v>4.6590154030380955</c:v>
                </c:pt>
                <c:pt idx="2069">
                  <c:v>4.7588676566096169</c:v>
                </c:pt>
                <c:pt idx="2070">
                  <c:v>4.5169006008069275</c:v>
                </c:pt>
                <c:pt idx="2071">
                  <c:v>4.8954878317342665</c:v>
                </c:pt>
                <c:pt idx="2072">
                  <c:v>4.4252764382400054</c:v>
                </c:pt>
                <c:pt idx="2073">
                  <c:v>4.956462769254701</c:v>
                </c:pt>
                <c:pt idx="2074">
                  <c:v>4.2223888871418955</c:v>
                </c:pt>
                <c:pt idx="2075">
                  <c:v>4.8429334888370885</c:v>
                </c:pt>
                <c:pt idx="2076">
                  <c:v>4.3293283454954725</c:v>
                </c:pt>
                <c:pt idx="2077">
                  <c:v>4.6849136749039744</c:v>
                </c:pt>
                <c:pt idx="2078">
                  <c:v>4.7842438128404492</c:v>
                </c:pt>
                <c:pt idx="2079">
                  <c:v>4.548658061656897</c:v>
                </c:pt>
                <c:pt idx="2080">
                  <c:v>4.7630896889511023</c:v>
                </c:pt>
                <c:pt idx="2081">
                  <c:v>4.5153141941342119</c:v>
                </c:pt>
                <c:pt idx="2082">
                  <c:v>4.9067206811238435</c:v>
                </c:pt>
                <c:pt idx="2083">
                  <c:v>4.3848874789853687</c:v>
                </c:pt>
                <c:pt idx="2084">
                  <c:v>4.8227864925780395</c:v>
                </c:pt>
                <c:pt idx="2085">
                  <c:v>4.3530443625205795</c:v>
                </c:pt>
                <c:pt idx="2086">
                  <c:v>4.7581101842607962</c:v>
                </c:pt>
                <c:pt idx="2087">
                  <c:v>4.6741004199748684</c:v>
                </c:pt>
                <c:pt idx="2088">
                  <c:v>4.6084379203209656</c:v>
                </c:pt>
                <c:pt idx="2089">
                  <c:v>4.7778628247839174</c:v>
                </c:pt>
                <c:pt idx="2090">
                  <c:v>4.5179088897151845</c:v>
                </c:pt>
                <c:pt idx="2091">
                  <c:v>4.6995739566560397</c:v>
                </c:pt>
                <c:pt idx="2092">
                  <c:v>4.3293903414609085</c:v>
                </c:pt>
                <c:pt idx="2093">
                  <c:v>4.8537511538356801</c:v>
                </c:pt>
                <c:pt idx="2094">
                  <c:v>4.2696232293923124</c:v>
                </c:pt>
                <c:pt idx="2095">
                  <c:v>4.8322442633350846</c:v>
                </c:pt>
                <c:pt idx="2096">
                  <c:v>4.4567713515170864</c:v>
                </c:pt>
                <c:pt idx="2097">
                  <c:v>4.8570582667557467</c:v>
                </c:pt>
                <c:pt idx="2098">
                  <c:v>4.5990258444012664</c:v>
                </c:pt>
                <c:pt idx="2099">
                  <c:v>4.5555436853348077</c:v>
                </c:pt>
                <c:pt idx="2100">
                  <c:v>4.6101948821754259</c:v>
                </c:pt>
                <c:pt idx="2101">
                  <c:v>4.3752650250828831</c:v>
                </c:pt>
                <c:pt idx="2102">
                  <c:v>4.8516443375365466</c:v>
                </c:pt>
                <c:pt idx="2103">
                  <c:v>4.2686774364288693</c:v>
                </c:pt>
                <c:pt idx="2104">
                  <c:v>4.7992030748179904</c:v>
                </c:pt>
                <c:pt idx="2105">
                  <c:v>4.2629537247161329</c:v>
                </c:pt>
                <c:pt idx="2106">
                  <c:v>4.8313697375680382</c:v>
                </c:pt>
                <c:pt idx="2107">
                  <c:v>4.5748534068939701</c:v>
                </c:pt>
                <c:pt idx="2108">
                  <c:v>4.6459154184652984</c:v>
                </c:pt>
                <c:pt idx="2109">
                  <c:v>4.5649716429337746</c:v>
                </c:pt>
                <c:pt idx="2110">
                  <c:v>4.578183201364415</c:v>
                </c:pt>
                <c:pt idx="2111">
                  <c:v>4.7689060993756653</c:v>
                </c:pt>
                <c:pt idx="2112">
                  <c:v>4.4475153927291569</c:v>
                </c:pt>
                <c:pt idx="2113">
                  <c:v>4.9086383040008821</c:v>
                </c:pt>
                <c:pt idx="2114">
                  <c:v>4.2767896719858154</c:v>
                </c:pt>
                <c:pt idx="2115">
                  <c:v>4.8736919776528724</c:v>
                </c:pt>
                <c:pt idx="2116">
                  <c:v>4.4588163978041937</c:v>
                </c:pt>
                <c:pt idx="2117">
                  <c:v>4.7950458481058646</c:v>
                </c:pt>
                <c:pt idx="2118">
                  <c:v>4.5669105655512796</c:v>
                </c:pt>
                <c:pt idx="2119">
                  <c:v>4.6326215868912621</c:v>
                </c:pt>
                <c:pt idx="2120">
                  <c:v>4.7349891692531925</c:v>
                </c:pt>
                <c:pt idx="2121">
                  <c:v>4.4008380924222514</c:v>
                </c:pt>
                <c:pt idx="2122">
                  <c:v>4.9017909872658834</c:v>
                </c:pt>
                <c:pt idx="2123">
                  <c:v>4.2471934120588424</c:v>
                </c:pt>
                <c:pt idx="2124">
                  <c:v>4.9556884931309524</c:v>
                </c:pt>
                <c:pt idx="2125">
                  <c:v>4.2783484836731009</c:v>
                </c:pt>
                <c:pt idx="2126">
                  <c:v>4.9450937381107014</c:v>
                </c:pt>
                <c:pt idx="2127">
                  <c:v>4.474526899738267</c:v>
                </c:pt>
                <c:pt idx="2128">
                  <c:v>4.6873525110994345</c:v>
                </c:pt>
                <c:pt idx="2129">
                  <c:v>4.8354053755519715</c:v>
                </c:pt>
                <c:pt idx="2130">
                  <c:v>4.4969372197144208</c:v>
                </c:pt>
                <c:pt idx="2131">
                  <c:v>4.7820413968017323</c:v>
                </c:pt>
                <c:pt idx="2132">
                  <c:v>4.2638472683917055</c:v>
                </c:pt>
                <c:pt idx="2133">
                  <c:v>4.9421147377139745</c:v>
                </c:pt>
                <c:pt idx="2134">
                  <c:v>4.2261020864269758</c:v>
                </c:pt>
                <c:pt idx="2135">
                  <c:v>4.8481801833550096</c:v>
                </c:pt>
                <c:pt idx="2136">
                  <c:v>4.3674194707416945</c:v>
                </c:pt>
                <c:pt idx="2137">
                  <c:v>4.7608534042826918</c:v>
                </c:pt>
                <c:pt idx="2138">
                  <c:v>4.6507965584971265</c:v>
                </c:pt>
                <c:pt idx="2139">
                  <c:v>4.5880407567832773</c:v>
                </c:pt>
                <c:pt idx="2140">
                  <c:v>4.8427131579139955</c:v>
                </c:pt>
                <c:pt idx="2141">
                  <c:v>4.3723090718225794</c:v>
                </c:pt>
                <c:pt idx="2142">
                  <c:v>4.8344213534898586</c:v>
                </c:pt>
                <c:pt idx="2143">
                  <c:v>4.2822979812024018</c:v>
                </c:pt>
                <c:pt idx="2144">
                  <c:v>4.8475108087741745</c:v>
                </c:pt>
                <c:pt idx="2145">
                  <c:v>4.2667727219274481</c:v>
                </c:pt>
                <c:pt idx="2146">
                  <c:v>4.7073742458594285</c:v>
                </c:pt>
                <c:pt idx="2147">
                  <c:v>4.5139602854716534</c:v>
                </c:pt>
                <c:pt idx="2148">
                  <c:v>4.6361253419941404</c:v>
                </c:pt>
                <c:pt idx="2149">
                  <c:v>4.7498634560478914</c:v>
                </c:pt>
                <c:pt idx="2150">
                  <c:v>4.5504135870046998</c:v>
                </c:pt>
                <c:pt idx="2151">
                  <c:v>4.7915311732233423</c:v>
                </c:pt>
                <c:pt idx="2152">
                  <c:v>4.4951729192143794</c:v>
                </c:pt>
                <c:pt idx="2153">
                  <c:v>4.8377043526683305</c:v>
                </c:pt>
                <c:pt idx="2154">
                  <c:v>4.3124188053588277</c:v>
                </c:pt>
                <c:pt idx="2155">
                  <c:v>4.8279400732573245</c:v>
                </c:pt>
                <c:pt idx="2156">
                  <c:v>4.4907398067798017</c:v>
                </c:pt>
                <c:pt idx="2157">
                  <c:v>4.7008364337453354</c:v>
                </c:pt>
                <c:pt idx="2158">
                  <c:v>4.5897643414066982</c:v>
                </c:pt>
                <c:pt idx="2159">
                  <c:v>4.5588205681096445</c:v>
                </c:pt>
                <c:pt idx="2160">
                  <c:v>4.6605961789753563</c:v>
                </c:pt>
                <c:pt idx="2161">
                  <c:v>4.4828884770923869</c:v>
                </c:pt>
                <c:pt idx="2162">
                  <c:v>4.7444308954675876</c:v>
                </c:pt>
                <c:pt idx="2163">
                  <c:v>4.3662863091714446</c:v>
                </c:pt>
                <c:pt idx="2164">
                  <c:v>4.8306370429185161</c:v>
                </c:pt>
                <c:pt idx="2165">
                  <c:v>4.2801330782491176</c:v>
                </c:pt>
                <c:pt idx="2166">
                  <c:v>4.8060008779867083</c:v>
                </c:pt>
                <c:pt idx="2167">
                  <c:v>4.6048137908603026</c:v>
                </c:pt>
                <c:pt idx="2168">
                  <c:v>4.6393132176138634</c:v>
                </c:pt>
                <c:pt idx="2169">
                  <c:v>4.5838768517227146</c:v>
                </c:pt>
                <c:pt idx="2170">
                  <c:v>4.5216341065313337</c:v>
                </c:pt>
                <c:pt idx="2171">
                  <c:v>4.6898515746229545</c:v>
                </c:pt>
                <c:pt idx="2172">
                  <c:v>4.2867306735246382</c:v>
                </c:pt>
                <c:pt idx="2173">
                  <c:v>4.8669823428090275</c:v>
                </c:pt>
                <c:pt idx="2174">
                  <c:v>4.2500264845859714</c:v>
                </c:pt>
                <c:pt idx="2175">
                  <c:v>4.972473498498136</c:v>
                </c:pt>
                <c:pt idx="2176">
                  <c:v>4.2688756989388219</c:v>
                </c:pt>
                <c:pt idx="2177">
                  <c:v>4.7852372523366089</c:v>
                </c:pt>
                <c:pt idx="2178">
                  <c:v>4.6514541454969756</c:v>
                </c:pt>
                <c:pt idx="2179">
                  <c:v>4.6421767538901566</c:v>
                </c:pt>
                <c:pt idx="2180">
                  <c:v>4.8627073519803785</c:v>
                </c:pt>
                <c:pt idx="2181">
                  <c:v>4.3698000905738503</c:v>
                </c:pt>
                <c:pt idx="2182">
                  <c:v>4.8818729184933094</c:v>
                </c:pt>
                <c:pt idx="2183">
                  <c:v>4.1618951642729956</c:v>
                </c:pt>
                <c:pt idx="2184">
                  <c:v>4.8927985284396796</c:v>
                </c:pt>
                <c:pt idx="2185">
                  <c:v>4.2394301584916514</c:v>
                </c:pt>
                <c:pt idx="2186">
                  <c:v>4.8712038787043994</c:v>
                </c:pt>
                <c:pt idx="2187">
                  <c:v>4.6266556482351904</c:v>
                </c:pt>
                <c:pt idx="2188">
                  <c:v>4.736338714251584</c:v>
                </c:pt>
                <c:pt idx="2189">
                  <c:v>4.731513440424898</c:v>
                </c:pt>
                <c:pt idx="2190">
                  <c:v>4.4308843171145025</c:v>
                </c:pt>
                <c:pt idx="2191">
                  <c:v>4.8221107444335045</c:v>
                </c:pt>
                <c:pt idx="2192">
                  <c:v>4.3414819779251861</c:v>
                </c:pt>
                <c:pt idx="2193">
                  <c:v>4.9094132280321894</c:v>
                </c:pt>
                <c:pt idx="2194">
                  <c:v>4.2531584452403974</c:v>
                </c:pt>
                <c:pt idx="2195">
                  <c:v>4.8320305149278626</c:v>
                </c:pt>
                <c:pt idx="2196">
                  <c:v>4.240780419664433</c:v>
                </c:pt>
                <c:pt idx="2197">
                  <c:v>4.7244879192013745</c:v>
                </c:pt>
                <c:pt idx="2198">
                  <c:v>4.7269014889207828</c:v>
                </c:pt>
                <c:pt idx="2199">
                  <c:v>4.4704593924415912</c:v>
                </c:pt>
                <c:pt idx="2200">
                  <c:v>4.8164524151838624</c:v>
                </c:pt>
                <c:pt idx="2201">
                  <c:v>4.3117025497952381</c:v>
                </c:pt>
                <c:pt idx="2202">
                  <c:v>4.822449708718155</c:v>
                </c:pt>
                <c:pt idx="2203">
                  <c:v>4.2423249385811905</c:v>
                </c:pt>
                <c:pt idx="2204">
                  <c:v>4.8290127270912215</c:v>
                </c:pt>
                <c:pt idx="2205">
                  <c:v>4.4141549708982453</c:v>
                </c:pt>
                <c:pt idx="2206">
                  <c:v>4.7458360698639375</c:v>
                </c:pt>
                <c:pt idx="2207">
                  <c:v>4.6191872036066917</c:v>
                </c:pt>
                <c:pt idx="2208">
                  <c:v>4.5514717671171736</c:v>
                </c:pt>
                <c:pt idx="2209">
                  <c:v>4.7370776162398238</c:v>
                </c:pt>
                <c:pt idx="2210">
                  <c:v>4.5770863683550616</c:v>
                </c:pt>
                <c:pt idx="2211">
                  <c:v>4.8530718979786149</c:v>
                </c:pt>
                <c:pt idx="2212">
                  <c:v>4.3334455737687065</c:v>
                </c:pt>
                <c:pt idx="2213">
                  <c:v>4.8920073106378466</c:v>
                </c:pt>
                <c:pt idx="2214">
                  <c:v>4.3456482215937724</c:v>
                </c:pt>
                <c:pt idx="2215">
                  <c:v>4.7978013980965146</c:v>
                </c:pt>
                <c:pt idx="2216">
                  <c:v>4.4943209350003333</c:v>
                </c:pt>
                <c:pt idx="2217">
                  <c:v>4.6961136444502785</c:v>
                </c:pt>
                <c:pt idx="2218">
                  <c:v>4.7503582395372845</c:v>
                </c:pt>
                <c:pt idx="2219">
                  <c:v>4.6485440698150713</c:v>
                </c:pt>
                <c:pt idx="2220">
                  <c:v>4.7935034303252175</c:v>
                </c:pt>
                <c:pt idx="2221">
                  <c:v>4.4044473575149619</c:v>
                </c:pt>
                <c:pt idx="2222">
                  <c:v>4.8420332129053945</c:v>
                </c:pt>
                <c:pt idx="2223">
                  <c:v>4.3738672310633824</c:v>
                </c:pt>
                <c:pt idx="2224">
                  <c:v>4.7820603670907715</c:v>
                </c:pt>
                <c:pt idx="2225">
                  <c:v>4.2512928020922045</c:v>
                </c:pt>
                <c:pt idx="2226">
                  <c:v>4.8186588881697761</c:v>
                </c:pt>
                <c:pt idx="2227">
                  <c:v>4.5834175420262779</c:v>
                </c:pt>
                <c:pt idx="2228">
                  <c:v>4.7557787692064455</c:v>
                </c:pt>
                <c:pt idx="2229">
                  <c:v>4.679410843345579</c:v>
                </c:pt>
                <c:pt idx="2230">
                  <c:v>4.5786152468809664</c:v>
                </c:pt>
                <c:pt idx="2231">
                  <c:v>4.6981117889970845</c:v>
                </c:pt>
                <c:pt idx="2232">
                  <c:v>4.3384658585669289</c:v>
                </c:pt>
                <c:pt idx="2233">
                  <c:v>4.7590511691105188</c:v>
                </c:pt>
                <c:pt idx="2234">
                  <c:v>4.2437516865076104</c:v>
                </c:pt>
                <c:pt idx="2235">
                  <c:v>4.8390507724432394</c:v>
                </c:pt>
                <c:pt idx="2236">
                  <c:v>4.4085776014093394</c:v>
                </c:pt>
                <c:pt idx="2237">
                  <c:v>4.8427408015594349</c:v>
                </c:pt>
                <c:pt idx="2238">
                  <c:v>4.5608706490507434</c:v>
                </c:pt>
                <c:pt idx="2239">
                  <c:v>4.5011008126987555</c:v>
                </c:pt>
                <c:pt idx="2240">
                  <c:v>4.7786521151369783</c:v>
                </c:pt>
                <c:pt idx="2241">
                  <c:v>4.5416976421294528</c:v>
                </c:pt>
                <c:pt idx="2242">
                  <c:v>4.8944024191822377</c:v>
                </c:pt>
                <c:pt idx="2243">
                  <c:v>4.2046374115113334</c:v>
                </c:pt>
                <c:pt idx="2244">
                  <c:v>4.8895894466530754</c:v>
                </c:pt>
                <c:pt idx="2245">
                  <c:v>4.2516065719079386</c:v>
                </c:pt>
                <c:pt idx="2246">
                  <c:v>4.8784274143142934</c:v>
                </c:pt>
                <c:pt idx="2247">
                  <c:v>4.5125833970684734</c:v>
                </c:pt>
                <c:pt idx="2248">
                  <c:v>4.7282591304943562</c:v>
                </c:pt>
                <c:pt idx="2249">
                  <c:v>4.6251058562959519</c:v>
                </c:pt>
                <c:pt idx="2250">
                  <c:v>4.5660361032755095</c:v>
                </c:pt>
                <c:pt idx="2251">
                  <c:v>4.7268940582475745</c:v>
                </c:pt>
                <c:pt idx="2252">
                  <c:v>4.3506785794804275</c:v>
                </c:pt>
                <c:pt idx="2253">
                  <c:v>4.9768054387004232</c:v>
                </c:pt>
                <c:pt idx="2254">
                  <c:v>4.1975157375455039</c:v>
                </c:pt>
                <c:pt idx="2255">
                  <c:v>4.9113507194934174</c:v>
                </c:pt>
                <c:pt idx="2256">
                  <c:v>4.4789429801018601</c:v>
                </c:pt>
                <c:pt idx="2257">
                  <c:v>4.7134340798724255</c:v>
                </c:pt>
                <c:pt idx="2258">
                  <c:v>4.734521286197066</c:v>
                </c:pt>
                <c:pt idx="2259">
                  <c:v>4.5649449676285405</c:v>
                </c:pt>
                <c:pt idx="2260">
                  <c:v>4.8139789508734241</c:v>
                </c:pt>
                <c:pt idx="2261">
                  <c:v>4.3377282086889055</c:v>
                </c:pt>
                <c:pt idx="2262">
                  <c:v>4.9599727453911431</c:v>
                </c:pt>
                <c:pt idx="2263">
                  <c:v>4.2911255314979355</c:v>
                </c:pt>
                <c:pt idx="2264">
                  <c:v>5.0483905545628334</c:v>
                </c:pt>
                <c:pt idx="2265">
                  <c:v>4.4740602002829739</c:v>
                </c:pt>
                <c:pt idx="2266">
                  <c:v>4.8146391264437485</c:v>
                </c:pt>
                <c:pt idx="2267">
                  <c:v>4.7121576547992845</c:v>
                </c:pt>
                <c:pt idx="2268">
                  <c:v>4.5590505266262715</c:v>
                </c:pt>
                <c:pt idx="2269">
                  <c:v>4.7951929558068507</c:v>
                </c:pt>
                <c:pt idx="2270">
                  <c:v>4.37938804322145</c:v>
                </c:pt>
                <c:pt idx="2271">
                  <c:v>4.8279435432514655</c:v>
                </c:pt>
                <c:pt idx="2272">
                  <c:v>4.3350004198452625</c:v>
                </c:pt>
                <c:pt idx="2273">
                  <c:v>4.8874759931086622</c:v>
                </c:pt>
                <c:pt idx="2274">
                  <c:v>4.3506339444043434</c:v>
                </c:pt>
                <c:pt idx="2275">
                  <c:v>4.7803173133743924</c:v>
                </c:pt>
                <c:pt idx="2276">
                  <c:v>4.428875524966438</c:v>
                </c:pt>
                <c:pt idx="2277">
                  <c:v>4.6262167409384842</c:v>
                </c:pt>
                <c:pt idx="2278">
                  <c:v>4.7658156342145395</c:v>
                </c:pt>
                <c:pt idx="2279">
                  <c:v>4.4882944747363807</c:v>
                </c:pt>
                <c:pt idx="2280">
                  <c:v>4.7817391825311883</c:v>
                </c:pt>
                <c:pt idx="2281">
                  <c:v>4.3450517500247772</c:v>
                </c:pt>
                <c:pt idx="2282">
                  <c:v>4.7928541526481085</c:v>
                </c:pt>
                <c:pt idx="2283">
                  <c:v>4.3448236249037384</c:v>
                </c:pt>
                <c:pt idx="2284">
                  <c:v>4.8185813737127345</c:v>
                </c:pt>
                <c:pt idx="2285">
                  <c:v>4.3767364055280424</c:v>
                </c:pt>
                <c:pt idx="2286">
                  <c:v>4.7120257252370008</c:v>
                </c:pt>
                <c:pt idx="2287">
                  <c:v>4.6031438874582449</c:v>
                </c:pt>
                <c:pt idx="2288">
                  <c:v>4.6340290242729294</c:v>
                </c:pt>
                <c:pt idx="2289">
                  <c:v>4.7332244184589314</c:v>
                </c:pt>
                <c:pt idx="2290">
                  <c:v>4.5080045874908157</c:v>
                </c:pt>
                <c:pt idx="2291">
                  <c:v>4.8170462208613545</c:v>
                </c:pt>
                <c:pt idx="2292">
                  <c:v>4.3893730803005475</c:v>
                </c:pt>
                <c:pt idx="2293">
                  <c:v>4.7753009832295934</c:v>
                </c:pt>
                <c:pt idx="2294">
                  <c:v>4.2309054445167105</c:v>
                </c:pt>
                <c:pt idx="2295">
                  <c:v>4.7767887555524444</c:v>
                </c:pt>
                <c:pt idx="2296">
                  <c:v>4.4184190924056104</c:v>
                </c:pt>
                <c:pt idx="2297">
                  <c:v>4.7378410784413694</c:v>
                </c:pt>
                <c:pt idx="2298">
                  <c:v>4.6101021976699945</c:v>
                </c:pt>
                <c:pt idx="2299">
                  <c:v>4.5594643749994805</c:v>
                </c:pt>
                <c:pt idx="2300">
                  <c:v>4.6248495926784345</c:v>
                </c:pt>
                <c:pt idx="2301">
                  <c:v>4.3677159066591837</c:v>
                </c:pt>
                <c:pt idx="2302">
                  <c:v>4.6855454291062726</c:v>
                </c:pt>
                <c:pt idx="2303">
                  <c:v>4.1934087762549286</c:v>
                </c:pt>
                <c:pt idx="2304">
                  <c:v>4.7774741050800431</c:v>
                </c:pt>
                <c:pt idx="2305">
                  <c:v>4.3453155398266752</c:v>
                </c:pt>
                <c:pt idx="2306">
                  <c:v>4.7649475336273666</c:v>
                </c:pt>
                <c:pt idx="2307">
                  <c:v>4.518433396131555</c:v>
                </c:pt>
                <c:pt idx="2308">
                  <c:v>4.6389199296047279</c:v>
                </c:pt>
                <c:pt idx="2309">
                  <c:v>4.6282476560535457</c:v>
                </c:pt>
                <c:pt idx="2310">
                  <c:v>4.5138030512753211</c:v>
                </c:pt>
                <c:pt idx="2311">
                  <c:v>4.9207480588678632</c:v>
                </c:pt>
                <c:pt idx="2312">
                  <c:v>4.3254024299802785</c:v>
                </c:pt>
                <c:pt idx="2313">
                  <c:v>4.8733722845098359</c:v>
                </c:pt>
                <c:pt idx="2314">
                  <c:v>4.2269904880575568</c:v>
                </c:pt>
                <c:pt idx="2315">
                  <c:v>4.771441153254</c:v>
                </c:pt>
                <c:pt idx="2316">
                  <c:v>4.457297961725148</c:v>
                </c:pt>
                <c:pt idx="2317">
                  <c:v>4.7327303127200837</c:v>
                </c:pt>
                <c:pt idx="2318">
                  <c:v>4.621833324418084</c:v>
                </c:pt>
                <c:pt idx="2319">
                  <c:v>4.5402873272851076</c:v>
                </c:pt>
                <c:pt idx="2320">
                  <c:v>4.7511405722262845</c:v>
                </c:pt>
                <c:pt idx="2321">
                  <c:v>4.4009350116662675</c:v>
                </c:pt>
                <c:pt idx="2322">
                  <c:v>4.8593507080330536</c:v>
                </c:pt>
                <c:pt idx="2323">
                  <c:v>4.2522578337635188</c:v>
                </c:pt>
                <c:pt idx="2324">
                  <c:v>4.8861938502244744</c:v>
                </c:pt>
                <c:pt idx="2325">
                  <c:v>4.3882161858256934</c:v>
                </c:pt>
                <c:pt idx="2326">
                  <c:v>4.8042508431503945</c:v>
                </c:pt>
                <c:pt idx="2327">
                  <c:v>4.5158201928418924</c:v>
                </c:pt>
                <c:pt idx="2328">
                  <c:v>4.6157166116256745</c:v>
                </c:pt>
                <c:pt idx="2329">
                  <c:v>4.7441711940691524</c:v>
                </c:pt>
                <c:pt idx="2330">
                  <c:v>4.4074469213608936</c:v>
                </c:pt>
                <c:pt idx="2331">
                  <c:v>4.8530257783029045</c:v>
                </c:pt>
                <c:pt idx="2332">
                  <c:v>4.2490882416527871</c:v>
                </c:pt>
                <c:pt idx="2333">
                  <c:v>4.8764386206339729</c:v>
                </c:pt>
                <c:pt idx="2334">
                  <c:v>4.2335276045289714</c:v>
                </c:pt>
                <c:pt idx="2335">
                  <c:v>4.8872286043310984</c:v>
                </c:pt>
                <c:pt idx="2336">
                  <c:v>4.3767321288546883</c:v>
                </c:pt>
                <c:pt idx="2337">
                  <c:v>4.6889811205324845</c:v>
                </c:pt>
                <c:pt idx="2338">
                  <c:v>4.6097879312419545</c:v>
                </c:pt>
                <c:pt idx="2339">
                  <c:v>4.4747886160315344</c:v>
                </c:pt>
                <c:pt idx="2340">
                  <c:v>4.8607961021527029</c:v>
                </c:pt>
                <c:pt idx="2341">
                  <c:v>4.3965792340554763</c:v>
                </c:pt>
                <c:pt idx="2342">
                  <c:v>4.8024093801261314</c:v>
                </c:pt>
                <c:pt idx="2343">
                  <c:v>4.3158888996781055</c:v>
                </c:pt>
                <c:pt idx="2344">
                  <c:v>4.8161233076714227</c:v>
                </c:pt>
                <c:pt idx="2345">
                  <c:v>4.3106139096906189</c:v>
                </c:pt>
                <c:pt idx="2346">
                  <c:v>4.7313745479161398</c:v>
                </c:pt>
                <c:pt idx="2347">
                  <c:v>4.7574900462278675</c:v>
                </c:pt>
                <c:pt idx="2348">
                  <c:v>4.6246404259852341</c:v>
                </c:pt>
                <c:pt idx="2349">
                  <c:v>4.7325166281697255</c:v>
                </c:pt>
                <c:pt idx="2350">
                  <c:v>4.4890346680899356</c:v>
                </c:pt>
                <c:pt idx="2351">
                  <c:v>4.8836597088205824</c:v>
                </c:pt>
                <c:pt idx="2352">
                  <c:v>4.3856521901622827</c:v>
                </c:pt>
                <c:pt idx="2353">
                  <c:v>4.7466366913935598</c:v>
                </c:pt>
                <c:pt idx="2354">
                  <c:v>4.2722291612721452</c:v>
                </c:pt>
                <c:pt idx="2355">
                  <c:v>4.8010807347238114</c:v>
                </c:pt>
                <c:pt idx="2356">
                  <c:v>4.4927654857169417</c:v>
                </c:pt>
                <c:pt idx="2357">
                  <c:v>4.6695998136629395</c:v>
                </c:pt>
                <c:pt idx="2358">
                  <c:v>4.6999094416040963</c:v>
                </c:pt>
                <c:pt idx="2359">
                  <c:v>4.6396491496640433</c:v>
                </c:pt>
                <c:pt idx="2360">
                  <c:v>4.6993746124149469</c:v>
                </c:pt>
                <c:pt idx="2361">
                  <c:v>4.5561718019320185</c:v>
                </c:pt>
                <c:pt idx="2362">
                  <c:v>4.7857262110072565</c:v>
                </c:pt>
                <c:pt idx="2363">
                  <c:v>4.2799960315144006</c:v>
                </c:pt>
                <c:pt idx="2364">
                  <c:v>4.7926199587223017</c:v>
                </c:pt>
                <c:pt idx="2365">
                  <c:v>4.2864949079297805</c:v>
                </c:pt>
                <c:pt idx="2366">
                  <c:v>4.7340939565847959</c:v>
                </c:pt>
                <c:pt idx="2367">
                  <c:v>4.6437300610222705</c:v>
                </c:pt>
                <c:pt idx="2368">
                  <c:v>4.5747899437183284</c:v>
                </c:pt>
                <c:pt idx="2369">
                  <c:v>4.6484239501393096</c:v>
                </c:pt>
                <c:pt idx="2370">
                  <c:v>4.4480381569277885</c:v>
                </c:pt>
                <c:pt idx="2371">
                  <c:v>4.7045081885534996</c:v>
                </c:pt>
                <c:pt idx="2372">
                  <c:v>4.3628370029889245</c:v>
                </c:pt>
                <c:pt idx="2373">
                  <c:v>4.7820487063584798</c:v>
                </c:pt>
                <c:pt idx="2374">
                  <c:v>4.2392104464077409</c:v>
                </c:pt>
                <c:pt idx="2375">
                  <c:v>4.7871645719681908</c:v>
                </c:pt>
                <c:pt idx="2376">
                  <c:v>4.341463702679409</c:v>
                </c:pt>
                <c:pt idx="2377">
                  <c:v>4.68778541779864</c:v>
                </c:pt>
                <c:pt idx="2378">
                  <c:v>4.5872965970559241</c:v>
                </c:pt>
                <c:pt idx="2379">
                  <c:v>4.5875211936439104</c:v>
                </c:pt>
                <c:pt idx="2380">
                  <c:v>4.7477593171727959</c:v>
                </c:pt>
                <c:pt idx="2381">
                  <c:v>4.3655592439311768</c:v>
                </c:pt>
                <c:pt idx="2382">
                  <c:v>4.7616478467923384</c:v>
                </c:pt>
                <c:pt idx="2383">
                  <c:v>4.1846526684464669</c:v>
                </c:pt>
                <c:pt idx="2384">
                  <c:v>4.8864974988197813</c:v>
                </c:pt>
                <c:pt idx="2385">
                  <c:v>4.372940344829618</c:v>
                </c:pt>
                <c:pt idx="2386">
                  <c:v>4.8509302272789068</c:v>
                </c:pt>
                <c:pt idx="2387">
                  <c:v>4.6434001296747232</c:v>
                </c:pt>
                <c:pt idx="2388">
                  <c:v>4.5095640939694164</c:v>
                </c:pt>
                <c:pt idx="2389">
                  <c:v>4.7318511940630152</c:v>
                </c:pt>
                <c:pt idx="2390">
                  <c:v>4.4279138984965973</c:v>
                </c:pt>
                <c:pt idx="2391">
                  <c:v>4.9628166674521372</c:v>
                </c:pt>
                <c:pt idx="2392">
                  <c:v>4.2882966499775543</c:v>
                </c:pt>
                <c:pt idx="2393">
                  <c:v>4.8764113296582465</c:v>
                </c:pt>
                <c:pt idx="2394">
                  <c:v>4.2617889342933131</c:v>
                </c:pt>
                <c:pt idx="2395">
                  <c:v>4.8349821085880755</c:v>
                </c:pt>
                <c:pt idx="2396">
                  <c:v>4.4666595767308301</c:v>
                </c:pt>
                <c:pt idx="2397">
                  <c:v>4.6369003921927083</c:v>
                </c:pt>
                <c:pt idx="2398">
                  <c:v>4.7062308310602612</c:v>
                </c:pt>
                <c:pt idx="2399">
                  <c:v>4.5689791657459145</c:v>
                </c:pt>
                <c:pt idx="2400">
                  <c:v>4.7568250958081659</c:v>
                </c:pt>
                <c:pt idx="2401">
                  <c:v>4.3528884813411537</c:v>
                </c:pt>
                <c:pt idx="2402">
                  <c:v>4.8734157412622086</c:v>
                </c:pt>
                <c:pt idx="2403">
                  <c:v>4.3051157221408145</c:v>
                </c:pt>
                <c:pt idx="2404">
                  <c:v>4.9044472707653615</c:v>
                </c:pt>
                <c:pt idx="2405">
                  <c:v>4.3440670253486484</c:v>
                </c:pt>
                <c:pt idx="2406">
                  <c:v>4.7534601500916391</c:v>
                </c:pt>
                <c:pt idx="2407">
                  <c:v>4.7134083724994476</c:v>
                </c:pt>
                <c:pt idx="2408">
                  <c:v>4.584886762005425</c:v>
                </c:pt>
                <c:pt idx="2409">
                  <c:v>4.8134664547272497</c:v>
                </c:pt>
                <c:pt idx="2410">
                  <c:v>4.5166478072376801</c:v>
                </c:pt>
                <c:pt idx="2411">
                  <c:v>4.8465391188758069</c:v>
                </c:pt>
                <c:pt idx="2412">
                  <c:v>4.3133704009825991</c:v>
                </c:pt>
                <c:pt idx="2413">
                  <c:v>4.8163876292765249</c:v>
                </c:pt>
                <c:pt idx="2414">
                  <c:v>4.278641850296788</c:v>
                </c:pt>
                <c:pt idx="2415">
                  <c:v>4.7587162095668845</c:v>
                </c:pt>
                <c:pt idx="2416">
                  <c:v>4.6730593041196524</c:v>
                </c:pt>
                <c:pt idx="2417">
                  <c:v>4.6866005582648178</c:v>
                </c:pt>
                <c:pt idx="2418">
                  <c:v>4.676334143249222</c:v>
                </c:pt>
                <c:pt idx="2419">
                  <c:v>4.5492606227515902</c:v>
                </c:pt>
                <c:pt idx="2420">
                  <c:v>4.7203498142227103</c:v>
                </c:pt>
                <c:pt idx="2421">
                  <c:v>4.3675904090147455</c:v>
                </c:pt>
                <c:pt idx="2422">
                  <c:v>4.765427214726885</c:v>
                </c:pt>
                <c:pt idx="2423">
                  <c:v>4.2765358299453675</c:v>
                </c:pt>
                <c:pt idx="2424">
                  <c:v>4.8399454283300294</c:v>
                </c:pt>
                <c:pt idx="2425">
                  <c:v>4.3868462757952855</c:v>
                </c:pt>
                <c:pt idx="2426">
                  <c:v>4.6643513468451507</c:v>
                </c:pt>
                <c:pt idx="2427">
                  <c:v>4.6603342592413339</c:v>
                </c:pt>
                <c:pt idx="2428">
                  <c:v>4.5769751234580704</c:v>
                </c:pt>
                <c:pt idx="2429">
                  <c:v>4.6851096836010884</c:v>
                </c:pt>
                <c:pt idx="2430">
                  <c:v>4.5294140826853475</c:v>
                </c:pt>
                <c:pt idx="2431">
                  <c:v>4.7218262482746507</c:v>
                </c:pt>
                <c:pt idx="2432">
                  <c:v>4.3318154191654346</c:v>
                </c:pt>
                <c:pt idx="2433">
                  <c:v>4.8604674321870949</c:v>
                </c:pt>
                <c:pt idx="2434">
                  <c:v>4.1775679133722905</c:v>
                </c:pt>
                <c:pt idx="2435">
                  <c:v>4.8161537503553955</c:v>
                </c:pt>
                <c:pt idx="2436">
                  <c:v>4.4266634297784062</c:v>
                </c:pt>
                <c:pt idx="2437">
                  <c:v>4.7276731914973134</c:v>
                </c:pt>
                <c:pt idx="2438">
                  <c:v>4.67176482272321</c:v>
                </c:pt>
                <c:pt idx="2439">
                  <c:v>4.5728422715907495</c:v>
                </c:pt>
                <c:pt idx="2440">
                  <c:v>4.7249400612552925</c:v>
                </c:pt>
                <c:pt idx="2441">
                  <c:v>4.3787975088529736</c:v>
                </c:pt>
                <c:pt idx="2442">
                  <c:v>4.8003819901151159</c:v>
                </c:pt>
                <c:pt idx="2443">
                  <c:v>4.2555172637468432</c:v>
                </c:pt>
                <c:pt idx="2444">
                  <c:v>4.9423954465711404</c:v>
                </c:pt>
                <c:pt idx="2445">
                  <c:v>4.3845987582928965</c:v>
                </c:pt>
                <c:pt idx="2446">
                  <c:v>4.8410884164113694</c:v>
                </c:pt>
                <c:pt idx="2447">
                  <c:v>4.6324659886558441</c:v>
                </c:pt>
                <c:pt idx="2448">
                  <c:v>4.6265244472897757</c:v>
                </c:pt>
                <c:pt idx="2449">
                  <c:v>4.6082272874059056</c:v>
                </c:pt>
                <c:pt idx="2450">
                  <c:v>4.4831872189372657</c:v>
                </c:pt>
                <c:pt idx="2451">
                  <c:v>4.8173700651276965</c:v>
                </c:pt>
                <c:pt idx="2452">
                  <c:v>4.2158934248176827</c:v>
                </c:pt>
                <c:pt idx="2453">
                  <c:v>4.9468309705349895</c:v>
                </c:pt>
                <c:pt idx="2454">
                  <c:v>4.2652238150588984</c:v>
                </c:pt>
                <c:pt idx="2455">
                  <c:v>4.8023262027430036</c:v>
                </c:pt>
                <c:pt idx="2456">
                  <c:v>4.3948814052375775</c:v>
                </c:pt>
                <c:pt idx="2457">
                  <c:v>4.7675706022245716</c:v>
                </c:pt>
                <c:pt idx="2458">
                  <c:v>4.7665986695248588</c:v>
                </c:pt>
                <c:pt idx="2459">
                  <c:v>4.4817299087004434</c:v>
                </c:pt>
                <c:pt idx="2460">
                  <c:v>4.7481956021549561</c:v>
                </c:pt>
                <c:pt idx="2461">
                  <c:v>4.3726752261625075</c:v>
                </c:pt>
                <c:pt idx="2462">
                  <c:v>4.9110502604696835</c:v>
                </c:pt>
                <c:pt idx="2463">
                  <c:v>4.3134586851206889</c:v>
                </c:pt>
                <c:pt idx="2464">
                  <c:v>4.9387088284271714</c:v>
                </c:pt>
                <c:pt idx="2465">
                  <c:v>4.2538240831395919</c:v>
                </c:pt>
                <c:pt idx="2466">
                  <c:v>4.7212011291107894</c:v>
                </c:pt>
                <c:pt idx="2467">
                  <c:v>4.6538327784783045</c:v>
                </c:pt>
                <c:pt idx="2468">
                  <c:v>4.6309090624479685</c:v>
                </c:pt>
                <c:pt idx="2469">
                  <c:v>4.7093508201658576</c:v>
                </c:pt>
                <c:pt idx="2470">
                  <c:v>4.487753823708978</c:v>
                </c:pt>
                <c:pt idx="2471">
                  <c:v>4.8998337834843531</c:v>
                </c:pt>
                <c:pt idx="2472">
                  <c:v>4.3355682437394876</c:v>
                </c:pt>
                <c:pt idx="2473">
                  <c:v>4.9192081468991278</c:v>
                </c:pt>
                <c:pt idx="2474">
                  <c:v>4.3062368531092945</c:v>
                </c:pt>
                <c:pt idx="2475">
                  <c:v>4.8334830386097227</c:v>
                </c:pt>
                <c:pt idx="2476">
                  <c:v>4.5644302953446712</c:v>
                </c:pt>
                <c:pt idx="2477">
                  <c:v>4.6458286407942273</c:v>
                </c:pt>
                <c:pt idx="2478">
                  <c:v>4.748858554664098</c:v>
                </c:pt>
                <c:pt idx="2479">
                  <c:v>4.5817479928581353</c:v>
                </c:pt>
                <c:pt idx="2480">
                  <c:v>4.8188419459907887</c:v>
                </c:pt>
                <c:pt idx="2481">
                  <c:v>4.3758432796745028</c:v>
                </c:pt>
                <c:pt idx="2482">
                  <c:v>4.8377009595620155</c:v>
                </c:pt>
                <c:pt idx="2483">
                  <c:v>4.3289582562838786</c:v>
                </c:pt>
                <c:pt idx="2484">
                  <c:v>4.8636399649486712</c:v>
                </c:pt>
                <c:pt idx="2485">
                  <c:v>4.5980723335245424</c:v>
                </c:pt>
                <c:pt idx="2486">
                  <c:v>4.7264417021930933</c:v>
                </c:pt>
                <c:pt idx="2487">
                  <c:v>4.5403797737268174</c:v>
                </c:pt>
                <c:pt idx="2488">
                  <c:v>4.6537434763978309</c:v>
                </c:pt>
                <c:pt idx="2489">
                  <c:v>4.7495853755226127</c:v>
                </c:pt>
                <c:pt idx="2490">
                  <c:v>4.4945625926587622</c:v>
                </c:pt>
                <c:pt idx="2491">
                  <c:v>4.7384334955444682</c:v>
                </c:pt>
                <c:pt idx="2492">
                  <c:v>4.3901975642877265</c:v>
                </c:pt>
                <c:pt idx="2493">
                  <c:v>4.8378361504505785</c:v>
                </c:pt>
                <c:pt idx="2494">
                  <c:v>4.2700389543681974</c:v>
                </c:pt>
                <c:pt idx="2495">
                  <c:v>4.7976002174475445</c:v>
                </c:pt>
                <c:pt idx="2496">
                  <c:v>4.5628919444806222</c:v>
                </c:pt>
                <c:pt idx="2497">
                  <c:v>4.7471057216951396</c:v>
                </c:pt>
                <c:pt idx="2498">
                  <c:v>4.6145685288201914</c:v>
                </c:pt>
                <c:pt idx="2499">
                  <c:v>4.5629137345999045</c:v>
                </c:pt>
                <c:pt idx="2500">
                  <c:v>4.6477654276272355</c:v>
                </c:pt>
                <c:pt idx="2501">
                  <c:v>4.4337501909688433</c:v>
                </c:pt>
                <c:pt idx="2502">
                  <c:v>4.8542030594517716</c:v>
                </c:pt>
                <c:pt idx="2503">
                  <c:v>4.2497810968842584</c:v>
                </c:pt>
                <c:pt idx="2504">
                  <c:v>4.9467570331004334</c:v>
                </c:pt>
                <c:pt idx="2505">
                  <c:v>4.3005839893492865</c:v>
                </c:pt>
                <c:pt idx="2506">
                  <c:v>4.8154536908369865</c:v>
                </c:pt>
                <c:pt idx="2507">
                  <c:v>4.5041777328153465</c:v>
                </c:pt>
                <c:pt idx="2508">
                  <c:v>4.618427699930522</c:v>
                </c:pt>
                <c:pt idx="2509">
                  <c:v>4.5255511358837444</c:v>
                </c:pt>
                <c:pt idx="2510">
                  <c:v>4.5156369610039846</c:v>
                </c:pt>
                <c:pt idx="2511">
                  <c:v>4.8192613866542544</c:v>
                </c:pt>
                <c:pt idx="2512">
                  <c:v>4.3364155685234245</c:v>
                </c:pt>
                <c:pt idx="2513">
                  <c:v>4.8868112629480045</c:v>
                </c:pt>
                <c:pt idx="2514">
                  <c:v>4.2052530475964565</c:v>
                </c:pt>
                <c:pt idx="2515">
                  <c:v>4.856197216987888</c:v>
                </c:pt>
                <c:pt idx="2516">
                  <c:v>4.5193148373908656</c:v>
                </c:pt>
                <c:pt idx="2517">
                  <c:v>4.7076419079464555</c:v>
                </c:pt>
                <c:pt idx="2518">
                  <c:v>4.6509081206640364</c:v>
                </c:pt>
                <c:pt idx="2519">
                  <c:v>4.5430009277741874</c:v>
                </c:pt>
                <c:pt idx="2520">
                  <c:v>4.7586973999701421</c:v>
                </c:pt>
                <c:pt idx="2521">
                  <c:v>4.377462067434946</c:v>
                </c:pt>
                <c:pt idx="2522">
                  <c:v>4.8955438767136945</c:v>
                </c:pt>
                <c:pt idx="2523">
                  <c:v>4.2155347511693977</c:v>
                </c:pt>
                <c:pt idx="2524">
                  <c:v>4.9787602084944034</c:v>
                </c:pt>
                <c:pt idx="2525">
                  <c:v>4.3623724038904568</c:v>
                </c:pt>
                <c:pt idx="2526">
                  <c:v>4.8087625671602279</c:v>
                </c:pt>
                <c:pt idx="2527">
                  <c:v>4.4450841196399455</c:v>
                </c:pt>
                <c:pt idx="2528">
                  <c:v>4.5721932508751815</c:v>
                </c:pt>
                <c:pt idx="2529">
                  <c:v>4.7592315945721655</c:v>
                </c:pt>
                <c:pt idx="2530">
                  <c:v>4.4262970737364729</c:v>
                </c:pt>
                <c:pt idx="2531">
                  <c:v>4.8579182679099855</c:v>
                </c:pt>
                <c:pt idx="2532">
                  <c:v>4.2475004746144354</c:v>
                </c:pt>
                <c:pt idx="2533">
                  <c:v>4.8902592158809899</c:v>
                </c:pt>
                <c:pt idx="2534">
                  <c:v>4.2729407919399414</c:v>
                </c:pt>
                <c:pt idx="2535">
                  <c:v>4.8335570453726424</c:v>
                </c:pt>
                <c:pt idx="2536">
                  <c:v>4.6244044849178252</c:v>
                </c:pt>
                <c:pt idx="2537">
                  <c:v>4.6231879896311066</c:v>
                </c:pt>
                <c:pt idx="2538">
                  <c:v>4.7092533881578218</c:v>
                </c:pt>
                <c:pt idx="2539">
                  <c:v>4.4483800193064376</c:v>
                </c:pt>
                <c:pt idx="2540">
                  <c:v>4.7554201109243124</c:v>
                </c:pt>
                <c:pt idx="2541">
                  <c:v>4.3615151710541955</c:v>
                </c:pt>
                <c:pt idx="2542">
                  <c:v>4.8628386137083295</c:v>
                </c:pt>
                <c:pt idx="2543">
                  <c:v>4.2712784251936133</c:v>
                </c:pt>
                <c:pt idx="2544">
                  <c:v>4.7342834978997104</c:v>
                </c:pt>
                <c:pt idx="2545">
                  <c:v>4.4827076191490711</c:v>
                </c:pt>
                <c:pt idx="2546">
                  <c:v>4.7766477094258191</c:v>
                </c:pt>
                <c:pt idx="2547">
                  <c:v>4.7565985331049294</c:v>
                </c:pt>
                <c:pt idx="2548">
                  <c:v>4.6479906319568665</c:v>
                </c:pt>
                <c:pt idx="2549">
                  <c:v>4.7249297182287782</c:v>
                </c:pt>
                <c:pt idx="2550">
                  <c:v>4.4991055827983724</c:v>
                </c:pt>
                <c:pt idx="2551">
                  <c:v>4.7964981184595912</c:v>
                </c:pt>
                <c:pt idx="2552">
                  <c:v>4.2400381204546198</c:v>
                </c:pt>
                <c:pt idx="2553">
                  <c:v>4.8872894753983118</c:v>
                </c:pt>
                <c:pt idx="2554">
                  <c:v>4.2538070847686713</c:v>
                </c:pt>
                <c:pt idx="2555">
                  <c:v>4.7340402597195466</c:v>
                </c:pt>
                <c:pt idx="2556">
                  <c:v>4.3259083679212438</c:v>
                </c:pt>
                <c:pt idx="2557">
                  <c:v>4.6300699456708907</c:v>
                </c:pt>
                <c:pt idx="2558">
                  <c:v>4.6802220711100064</c:v>
                </c:pt>
                <c:pt idx="2559">
                  <c:v>4.5782125477251316</c:v>
                </c:pt>
                <c:pt idx="2560">
                  <c:v>4.7043224047762724</c:v>
                </c:pt>
                <c:pt idx="2561">
                  <c:v>4.3756161439169556</c:v>
                </c:pt>
                <c:pt idx="2562">
                  <c:v>4.6870702688880685</c:v>
                </c:pt>
                <c:pt idx="2563">
                  <c:v>4.2588021126353821</c:v>
                </c:pt>
                <c:pt idx="2564">
                  <c:v>4.8156771054019334</c:v>
                </c:pt>
                <c:pt idx="2565">
                  <c:v>4.3349449221961365</c:v>
                </c:pt>
                <c:pt idx="2566">
                  <c:v>4.7978354369382235</c:v>
                </c:pt>
                <c:pt idx="2567">
                  <c:v>4.5547096493356607</c:v>
                </c:pt>
                <c:pt idx="2568">
                  <c:v>4.5784703388486943</c:v>
                </c:pt>
                <c:pt idx="2569">
                  <c:v>4.6143815764089036</c:v>
                </c:pt>
                <c:pt idx="2570">
                  <c:v>4.5470598747668065</c:v>
                </c:pt>
                <c:pt idx="2571">
                  <c:v>4.7499377486132062</c:v>
                </c:pt>
                <c:pt idx="2572">
                  <c:v>4.3686540728055396</c:v>
                </c:pt>
                <c:pt idx="2573">
                  <c:v>4.8514960689102455</c:v>
                </c:pt>
                <c:pt idx="2574">
                  <c:v>4.2331672112986434</c:v>
                </c:pt>
                <c:pt idx="2575">
                  <c:v>4.8734547358736391</c:v>
                </c:pt>
                <c:pt idx="2576">
                  <c:v>4.3152141156824637</c:v>
                </c:pt>
                <c:pt idx="2577">
                  <c:v>4.7178214329695125</c:v>
                </c:pt>
                <c:pt idx="2578">
                  <c:v>4.6306749099268956</c:v>
                </c:pt>
                <c:pt idx="2579">
                  <c:v>4.5109133127153935</c:v>
                </c:pt>
                <c:pt idx="2580">
                  <c:v>4.6597277349709794</c:v>
                </c:pt>
                <c:pt idx="2581">
                  <c:v>4.3731972598071565</c:v>
                </c:pt>
                <c:pt idx="2582">
                  <c:v>4.873479014674106</c:v>
                </c:pt>
                <c:pt idx="2583">
                  <c:v>5.9917433781412504</c:v>
                </c:pt>
                <c:pt idx="2584">
                  <c:v>9.2371616485596793</c:v>
                </c:pt>
                <c:pt idx="2585">
                  <c:v>4.5773175753115485</c:v>
                </c:pt>
                <c:pt idx="2586">
                  <c:v>4.9116989962577424</c:v>
                </c:pt>
                <c:pt idx="2587">
                  <c:v>4.5618415878259855</c:v>
                </c:pt>
                <c:pt idx="2588">
                  <c:v>4.6409574661185227</c:v>
                </c:pt>
                <c:pt idx="2589">
                  <c:v>4.7812909425965104</c:v>
                </c:pt>
                <c:pt idx="2590">
                  <c:v>4.4906367645888334</c:v>
                </c:pt>
                <c:pt idx="2591">
                  <c:v>4.9004437934831868</c:v>
                </c:pt>
                <c:pt idx="2592">
                  <c:v>4.2546339707706995</c:v>
                </c:pt>
                <c:pt idx="2593">
                  <c:v>4.9285079980091764</c:v>
                </c:pt>
                <c:pt idx="2594">
                  <c:v>4.2182917895910732</c:v>
                </c:pt>
                <c:pt idx="2595">
                  <c:v>4.8447297238745524</c:v>
                </c:pt>
                <c:pt idx="2596">
                  <c:v>4.5167290745918516</c:v>
                </c:pt>
                <c:pt idx="2597">
                  <c:v>4.6142451614573847</c:v>
                </c:pt>
                <c:pt idx="2598">
                  <c:v>4.7189516608415945</c:v>
                </c:pt>
                <c:pt idx="2599">
                  <c:v>4.5382371690731134</c:v>
                </c:pt>
                <c:pt idx="2600">
                  <c:v>4.8011731736960002</c:v>
                </c:pt>
                <c:pt idx="2601">
                  <c:v>4.3757308867965268</c:v>
                </c:pt>
                <c:pt idx="2602">
                  <c:v>4.8832517869436494</c:v>
                </c:pt>
                <c:pt idx="2603">
                  <c:v>4.2381815484132455</c:v>
                </c:pt>
                <c:pt idx="2604">
                  <c:v>4.8072453175922085</c:v>
                </c:pt>
                <c:pt idx="2605">
                  <c:v>4.4216879291236584</c:v>
                </c:pt>
                <c:pt idx="2606">
                  <c:v>4.6708884004573825</c:v>
                </c:pt>
                <c:pt idx="2607">
                  <c:v>4.7511477038756924</c:v>
                </c:pt>
                <c:pt idx="2608">
                  <c:v>4.4900555357973344</c:v>
                </c:pt>
                <c:pt idx="2609">
                  <c:v>4.7735930636868504</c:v>
                </c:pt>
                <c:pt idx="2610">
                  <c:v>4.4210767224839564</c:v>
                </c:pt>
                <c:pt idx="2611">
                  <c:v>4.8193773905129502</c:v>
                </c:pt>
                <c:pt idx="2612">
                  <c:v>4.2820232268388185</c:v>
                </c:pt>
                <c:pt idx="2613">
                  <c:v>4.7762517292244882</c:v>
                </c:pt>
                <c:pt idx="2614">
                  <c:v>4.2351689422744574</c:v>
                </c:pt>
                <c:pt idx="2615">
                  <c:v>4.7164173338146584</c:v>
                </c:pt>
                <c:pt idx="2616">
                  <c:v>4.6179474424313796</c:v>
                </c:pt>
                <c:pt idx="2617">
                  <c:v>4.6918060842111524</c:v>
                </c:pt>
                <c:pt idx="2618">
                  <c:v>4.7059180647079355</c:v>
                </c:pt>
                <c:pt idx="2619">
                  <c:v>4.5125536724293278</c:v>
                </c:pt>
                <c:pt idx="2620">
                  <c:v>4.7336171599559735</c:v>
                </c:pt>
                <c:pt idx="2621">
                  <c:v>4.3244721359558795</c:v>
                </c:pt>
                <c:pt idx="2622">
                  <c:v>4.7481677558911519</c:v>
                </c:pt>
                <c:pt idx="2623">
                  <c:v>4.2857312294730212</c:v>
                </c:pt>
                <c:pt idx="2624">
                  <c:v>4.7848891521245029</c:v>
                </c:pt>
                <c:pt idx="2625">
                  <c:v>4.3917755025427443</c:v>
                </c:pt>
                <c:pt idx="2626">
                  <c:v>4.7904169921217488</c:v>
                </c:pt>
                <c:pt idx="2627">
                  <c:v>4.7053645071891328</c:v>
                </c:pt>
                <c:pt idx="2628">
                  <c:v>4.7108452437159434</c:v>
                </c:pt>
                <c:pt idx="2629">
                  <c:v>4.7940680712086294</c:v>
                </c:pt>
                <c:pt idx="2630">
                  <c:v>4.4826576472377546</c:v>
                </c:pt>
                <c:pt idx="2631">
                  <c:v>4.8181716982012865</c:v>
                </c:pt>
                <c:pt idx="2632">
                  <c:v>4.3456655370088155</c:v>
                </c:pt>
                <c:pt idx="2633">
                  <c:v>4.8794983258125324</c:v>
                </c:pt>
                <c:pt idx="2634">
                  <c:v>4.2904398166196467</c:v>
                </c:pt>
                <c:pt idx="2635">
                  <c:v>4.7692727049263359</c:v>
                </c:pt>
                <c:pt idx="2636">
                  <c:v>4.5167161417408987</c:v>
                </c:pt>
                <c:pt idx="2637">
                  <c:v>4.7352424183861759</c:v>
                </c:pt>
                <c:pt idx="2638">
                  <c:v>4.5418711944576948</c:v>
                </c:pt>
                <c:pt idx="2639">
                  <c:v>4.5077932860075238</c:v>
                </c:pt>
                <c:pt idx="2640">
                  <c:v>4.7524799588395945</c:v>
                </c:pt>
                <c:pt idx="2641">
                  <c:v>4.3195513821985294</c:v>
                </c:pt>
                <c:pt idx="2642">
                  <c:v>4.8213468442218783</c:v>
                </c:pt>
                <c:pt idx="2643">
                  <c:v>4.2448944774253246</c:v>
                </c:pt>
                <c:pt idx="2644">
                  <c:v>4.9239053962167265</c:v>
                </c:pt>
                <c:pt idx="2645">
                  <c:v>4.2041680678769353</c:v>
                </c:pt>
                <c:pt idx="2646">
                  <c:v>4.8349598604519635</c:v>
                </c:pt>
                <c:pt idx="2647">
                  <c:v>4.5004960048701426</c:v>
                </c:pt>
                <c:pt idx="2648">
                  <c:v>4.6534921750572105</c:v>
                </c:pt>
                <c:pt idx="2649">
                  <c:v>4.7089099735505364</c:v>
                </c:pt>
                <c:pt idx="2650">
                  <c:v>4.4776526984535403</c:v>
                </c:pt>
                <c:pt idx="2651">
                  <c:v>4.7918581908599034</c:v>
                </c:pt>
                <c:pt idx="2652">
                  <c:v>4.2719644773831513</c:v>
                </c:pt>
                <c:pt idx="2653">
                  <c:v>4.9099522490718588</c:v>
                </c:pt>
                <c:pt idx="2654">
                  <c:v>4.3060728271701807</c:v>
                </c:pt>
                <c:pt idx="2655">
                  <c:v>4.7852838142738534</c:v>
                </c:pt>
                <c:pt idx="2656">
                  <c:v>4.4750006020878992</c:v>
                </c:pt>
                <c:pt idx="2657">
                  <c:v>4.774066149086031</c:v>
                </c:pt>
                <c:pt idx="2658">
                  <c:v>4.7226326118668336</c:v>
                </c:pt>
                <c:pt idx="2659">
                  <c:v>4.5465960877313334</c:v>
                </c:pt>
                <c:pt idx="2660">
                  <c:v>4.9275205238943025</c:v>
                </c:pt>
                <c:pt idx="2661">
                  <c:v>4.2958216005923102</c:v>
                </c:pt>
                <c:pt idx="2662">
                  <c:v>4.9388840855885574</c:v>
                </c:pt>
                <c:pt idx="2663">
                  <c:v>4.3123500252076674</c:v>
                </c:pt>
                <c:pt idx="2664">
                  <c:v>4.8903707434791928</c:v>
                </c:pt>
                <c:pt idx="2665">
                  <c:v>4.3468788695604355</c:v>
                </c:pt>
                <c:pt idx="2666">
                  <c:v>4.781820569284478</c:v>
                </c:pt>
                <c:pt idx="2667">
                  <c:v>4.6539597334531484</c:v>
                </c:pt>
                <c:pt idx="2668">
                  <c:v>4.5071628277096272</c:v>
                </c:pt>
                <c:pt idx="2669">
                  <c:v>4.6862596317170464</c:v>
                </c:pt>
                <c:pt idx="2670">
                  <c:v>4.4117560652552674</c:v>
                </c:pt>
                <c:pt idx="2671">
                  <c:v>4.9313677061679826</c:v>
                </c:pt>
                <c:pt idx="2672">
                  <c:v>4.3148036942390382</c:v>
                </c:pt>
                <c:pt idx="2673">
                  <c:v>4.8536815116561955</c:v>
                </c:pt>
                <c:pt idx="2674">
                  <c:v>4.4071430714668889</c:v>
                </c:pt>
                <c:pt idx="2675">
                  <c:v>4.7536069629281874</c:v>
                </c:pt>
                <c:pt idx="2676">
                  <c:v>4.4803012231127104</c:v>
                </c:pt>
                <c:pt idx="2677">
                  <c:v>4.6004965980003547</c:v>
                </c:pt>
                <c:pt idx="2678">
                  <c:v>4.6493395998912561</c:v>
                </c:pt>
                <c:pt idx="2679">
                  <c:v>4.5439769544616002</c:v>
                </c:pt>
                <c:pt idx="2680">
                  <c:v>4.7729095857607424</c:v>
                </c:pt>
                <c:pt idx="2681">
                  <c:v>4.3671747958449219</c:v>
                </c:pt>
                <c:pt idx="2682">
                  <c:v>4.855678446182897</c:v>
                </c:pt>
                <c:pt idx="2683">
                  <c:v>4.3090186671901716</c:v>
                </c:pt>
                <c:pt idx="2684">
                  <c:v>4.7271546743769113</c:v>
                </c:pt>
                <c:pt idx="2685">
                  <c:v>4.4736779156932718</c:v>
                </c:pt>
                <c:pt idx="2686">
                  <c:v>4.7447282392958678</c:v>
                </c:pt>
                <c:pt idx="2687">
                  <c:v>4.6485555785194217</c:v>
                </c:pt>
                <c:pt idx="2688">
                  <c:v>4.5784586246633934</c:v>
                </c:pt>
                <c:pt idx="2689">
                  <c:v>4.6532373109455305</c:v>
                </c:pt>
                <c:pt idx="2690">
                  <c:v>4.5482164712847224</c:v>
                </c:pt>
                <c:pt idx="2691">
                  <c:v>4.6027045349127444</c:v>
                </c:pt>
                <c:pt idx="2692">
                  <c:v>4.3597327742208822</c:v>
                </c:pt>
                <c:pt idx="2693">
                  <c:v>4.7646548352400355</c:v>
                </c:pt>
                <c:pt idx="2694">
                  <c:v>4.3265821602667689</c:v>
                </c:pt>
                <c:pt idx="2695">
                  <c:v>4.7847764925110434</c:v>
                </c:pt>
                <c:pt idx="2696">
                  <c:v>4.4217145586245286</c:v>
                </c:pt>
                <c:pt idx="2697">
                  <c:v>4.6184839222427865</c:v>
                </c:pt>
                <c:pt idx="2698">
                  <c:v>4.6283499684943088</c:v>
                </c:pt>
                <c:pt idx="2699">
                  <c:v>4.4995888055779716</c:v>
                </c:pt>
                <c:pt idx="2700">
                  <c:v>4.6826801547315196</c:v>
                </c:pt>
                <c:pt idx="2701">
                  <c:v>4.3061265513262672</c:v>
                </c:pt>
                <c:pt idx="2702">
                  <c:v>4.7774906654403724</c:v>
                </c:pt>
                <c:pt idx="2703">
                  <c:v>4.2418942356539233</c:v>
                </c:pt>
                <c:pt idx="2704">
                  <c:v>4.9083064146689939</c:v>
                </c:pt>
                <c:pt idx="2705">
                  <c:v>4.2580606820244844</c:v>
                </c:pt>
                <c:pt idx="2706">
                  <c:v>4.8114575355059355</c:v>
                </c:pt>
                <c:pt idx="2707">
                  <c:v>4.4781094021051988</c:v>
                </c:pt>
                <c:pt idx="2708">
                  <c:v>4.6431622802973127</c:v>
                </c:pt>
                <c:pt idx="2709">
                  <c:v>4.5894630202231976</c:v>
                </c:pt>
                <c:pt idx="2710">
                  <c:v>4.3796389227909014</c:v>
                </c:pt>
                <c:pt idx="2711">
                  <c:v>4.7693970361384155</c:v>
                </c:pt>
                <c:pt idx="2712">
                  <c:v>4.2325808594791265</c:v>
                </c:pt>
                <c:pt idx="2713">
                  <c:v>4.8806919502953896</c:v>
                </c:pt>
                <c:pt idx="2714">
                  <c:v>4.1586580371486495</c:v>
                </c:pt>
                <c:pt idx="2715">
                  <c:v>4.8603839547904055</c:v>
                </c:pt>
                <c:pt idx="2716">
                  <c:v>4.5896380209234824</c:v>
                </c:pt>
                <c:pt idx="2717">
                  <c:v>4.7484196807072161</c:v>
                </c:pt>
                <c:pt idx="2718">
                  <c:v>4.6093960353844734</c:v>
                </c:pt>
                <c:pt idx="2719">
                  <c:v>4.5746736255829124</c:v>
                </c:pt>
                <c:pt idx="2720">
                  <c:v>4.7162150572168375</c:v>
                </c:pt>
                <c:pt idx="2721">
                  <c:v>4.3233181342399387</c:v>
                </c:pt>
                <c:pt idx="2722">
                  <c:v>4.8595904519109965</c:v>
                </c:pt>
                <c:pt idx="2723">
                  <c:v>4.1810291169614997</c:v>
                </c:pt>
                <c:pt idx="2724">
                  <c:v>4.7786659345067424</c:v>
                </c:pt>
                <c:pt idx="2725">
                  <c:v>4.4061363294796703</c:v>
                </c:pt>
                <c:pt idx="2726">
                  <c:v>4.747122939545477</c:v>
                </c:pt>
                <c:pt idx="2727">
                  <c:v>4.5475978902920406</c:v>
                </c:pt>
                <c:pt idx="2728">
                  <c:v>4.497493030428509</c:v>
                </c:pt>
                <c:pt idx="2729">
                  <c:v>4.753686544938927</c:v>
                </c:pt>
                <c:pt idx="2730">
                  <c:v>4.4143250582865345</c:v>
                </c:pt>
                <c:pt idx="2731">
                  <c:v>4.9291445325430736</c:v>
                </c:pt>
                <c:pt idx="2732">
                  <c:v>4.3136876361730865</c:v>
                </c:pt>
                <c:pt idx="2733">
                  <c:v>4.8958441484893385</c:v>
                </c:pt>
                <c:pt idx="2734">
                  <c:v>4.3094219006266874</c:v>
                </c:pt>
                <c:pt idx="2735">
                  <c:v>4.8111834297441334</c:v>
                </c:pt>
                <c:pt idx="2736">
                  <c:v>4.6200369351328545</c:v>
                </c:pt>
                <c:pt idx="2737">
                  <c:v>4.6560509344298282</c:v>
                </c:pt>
                <c:pt idx="2738">
                  <c:v>4.7502996258774814</c:v>
                </c:pt>
                <c:pt idx="2739">
                  <c:v>4.4471487244647081</c:v>
                </c:pt>
                <c:pt idx="2740">
                  <c:v>4.7430339377659605</c:v>
                </c:pt>
                <c:pt idx="2741">
                  <c:v>4.3674545908611844</c:v>
                </c:pt>
                <c:pt idx="2742">
                  <c:v>4.8605789502059178</c:v>
                </c:pt>
                <c:pt idx="2743">
                  <c:v>4.2394852459676873</c:v>
                </c:pt>
                <c:pt idx="2744">
                  <c:v>4.7550798404867658</c:v>
                </c:pt>
                <c:pt idx="2745">
                  <c:v>4.4797610180877934</c:v>
                </c:pt>
                <c:pt idx="2746">
                  <c:v>4.7160314749771999</c:v>
                </c:pt>
                <c:pt idx="2747">
                  <c:v>4.6103363657680845</c:v>
                </c:pt>
                <c:pt idx="2748">
                  <c:v>4.5310609376206834</c:v>
                </c:pt>
                <c:pt idx="2749">
                  <c:v>4.7541159305205838</c:v>
                </c:pt>
                <c:pt idx="2750">
                  <c:v>4.4961157271271555</c:v>
                </c:pt>
                <c:pt idx="2751">
                  <c:v>4.8481980491504855</c:v>
                </c:pt>
                <c:pt idx="2752">
                  <c:v>4.3133369689686285</c:v>
                </c:pt>
                <c:pt idx="2753">
                  <c:v>4.7944302975145305</c:v>
                </c:pt>
                <c:pt idx="2754">
                  <c:v>4.2752942152168973</c:v>
                </c:pt>
                <c:pt idx="2755">
                  <c:v>5.1627786140832175</c:v>
                </c:pt>
                <c:pt idx="2756">
                  <c:v>4.7413993255710158</c:v>
                </c:pt>
                <c:pt idx="2757">
                  <c:v>4.7577367490913955</c:v>
                </c:pt>
                <c:pt idx="2758">
                  <c:v>4.7043609497517149</c:v>
                </c:pt>
                <c:pt idx="2759">
                  <c:v>4.5390971905371424</c:v>
                </c:pt>
                <c:pt idx="2760">
                  <c:v>4.73474339688899</c:v>
                </c:pt>
                <c:pt idx="2761">
                  <c:v>4.2997897181097304</c:v>
                </c:pt>
                <c:pt idx="2762">
                  <c:v>4.7756430605138931</c:v>
                </c:pt>
                <c:pt idx="2763">
                  <c:v>4.2200570766322043</c:v>
                </c:pt>
                <c:pt idx="2764">
                  <c:v>4.8582864604666067</c:v>
                </c:pt>
                <c:pt idx="2765">
                  <c:v>4.3637525367488053</c:v>
                </c:pt>
                <c:pt idx="2766">
                  <c:v>4.7311944155266534</c:v>
                </c:pt>
                <c:pt idx="2767">
                  <c:v>4.5166402073678311</c:v>
                </c:pt>
                <c:pt idx="2768">
                  <c:v>4.6957414762705678</c:v>
                </c:pt>
                <c:pt idx="2769">
                  <c:v>4.5777987767940784</c:v>
                </c:pt>
                <c:pt idx="2770">
                  <c:v>4.4441367537146537</c:v>
                </c:pt>
                <c:pt idx="2771">
                  <c:v>4.7995622813987184</c:v>
                </c:pt>
                <c:pt idx="2772">
                  <c:v>4.2490142708712426</c:v>
                </c:pt>
                <c:pt idx="2773">
                  <c:v>4.892451375636635</c:v>
                </c:pt>
                <c:pt idx="2774">
                  <c:v>4.2532586289437724</c:v>
                </c:pt>
                <c:pt idx="2775">
                  <c:v>4.7974980786225165</c:v>
                </c:pt>
                <c:pt idx="2776">
                  <c:v>4.3456597499032004</c:v>
                </c:pt>
                <c:pt idx="2777">
                  <c:v>4.6616001527592115</c:v>
                </c:pt>
                <c:pt idx="2778">
                  <c:v>4.6629185740088364</c:v>
                </c:pt>
                <c:pt idx="2779">
                  <c:v>4.5566635129692079</c:v>
                </c:pt>
                <c:pt idx="2780">
                  <c:v>4.7294753688353861</c:v>
                </c:pt>
                <c:pt idx="2781">
                  <c:v>4.3518295965036424</c:v>
                </c:pt>
                <c:pt idx="2782">
                  <c:v>4.825085546597025</c:v>
                </c:pt>
                <c:pt idx="2783">
                  <c:v>4.2246801413665045</c:v>
                </c:pt>
                <c:pt idx="2784">
                  <c:v>4.8651879554989259</c:v>
                </c:pt>
                <c:pt idx="2785">
                  <c:v>4.4786446901616808</c:v>
                </c:pt>
                <c:pt idx="2786">
                  <c:v>4.8142665798860556</c:v>
                </c:pt>
                <c:pt idx="2787">
                  <c:v>4.5708944186101554</c:v>
                </c:pt>
                <c:pt idx="2788">
                  <c:v>4.5590363313110354</c:v>
                </c:pt>
                <c:pt idx="2789">
                  <c:v>4.7543997898607824</c:v>
                </c:pt>
                <c:pt idx="2790">
                  <c:v>4.3377665916090704</c:v>
                </c:pt>
                <c:pt idx="2791">
                  <c:v>4.8223852995846652</c:v>
                </c:pt>
                <c:pt idx="2792">
                  <c:v>4.2032164244540295</c:v>
                </c:pt>
                <c:pt idx="2793">
                  <c:v>4.9184046337707477</c:v>
                </c:pt>
                <c:pt idx="2794">
                  <c:v>4.2114398652648024</c:v>
                </c:pt>
                <c:pt idx="2795">
                  <c:v>4.8301078273830305</c:v>
                </c:pt>
                <c:pt idx="2796">
                  <c:v>4.4055242940748123</c:v>
                </c:pt>
                <c:pt idx="2797">
                  <c:v>4.7050251458165171</c:v>
                </c:pt>
                <c:pt idx="2798">
                  <c:v>4.6996512962976098</c:v>
                </c:pt>
                <c:pt idx="2799">
                  <c:v>4.5228729516906085</c:v>
                </c:pt>
                <c:pt idx="2800">
                  <c:v>4.8718131080408424</c:v>
                </c:pt>
                <c:pt idx="2801">
                  <c:v>4.4366312708712119</c:v>
                </c:pt>
                <c:pt idx="2802">
                  <c:v>4.8507809210249935</c:v>
                </c:pt>
                <c:pt idx="2803">
                  <c:v>4.225530986767069</c:v>
                </c:pt>
                <c:pt idx="2804">
                  <c:v>4.8549060094584178</c:v>
                </c:pt>
                <c:pt idx="2805">
                  <c:v>4.5440665651934316</c:v>
                </c:pt>
                <c:pt idx="2806">
                  <c:v>4.6984249400608356</c:v>
                </c:pt>
                <c:pt idx="2807">
                  <c:v>4.6878443404603045</c:v>
                </c:pt>
                <c:pt idx="2808">
                  <c:v>4.4855753757298213</c:v>
                </c:pt>
                <c:pt idx="2809">
                  <c:v>4.7493029194434184</c:v>
                </c:pt>
                <c:pt idx="2810">
                  <c:v>4.4593971193319923</c:v>
                </c:pt>
                <c:pt idx="2811">
                  <c:v>4.8291192810828836</c:v>
                </c:pt>
                <c:pt idx="2812">
                  <c:v>4.3465101031207141</c:v>
                </c:pt>
                <c:pt idx="2813">
                  <c:v>4.7967180614184368</c:v>
                </c:pt>
                <c:pt idx="2814">
                  <c:v>4.2472159577144275</c:v>
                </c:pt>
                <c:pt idx="2815">
                  <c:v>4.7132066323849013</c:v>
                </c:pt>
                <c:pt idx="2816">
                  <c:v>4.5539837188449965</c:v>
                </c:pt>
                <c:pt idx="2817">
                  <c:v>4.6287195989069678</c:v>
                </c:pt>
                <c:pt idx="2818">
                  <c:v>4.7410696714364429</c:v>
                </c:pt>
                <c:pt idx="2819">
                  <c:v>4.5185273300422288</c:v>
                </c:pt>
                <c:pt idx="2820">
                  <c:v>4.6982885635647555</c:v>
                </c:pt>
                <c:pt idx="2821">
                  <c:v>4.3322449358918433</c:v>
                </c:pt>
                <c:pt idx="2822">
                  <c:v>4.6483541435811189</c:v>
                </c:pt>
                <c:pt idx="2823">
                  <c:v>4.2115171481925699</c:v>
                </c:pt>
                <c:pt idx="2824">
                  <c:v>4.7519242299867255</c:v>
                </c:pt>
                <c:pt idx="2825">
                  <c:v>4.3553028256292157</c:v>
                </c:pt>
                <c:pt idx="2826">
                  <c:v>4.6573494733238414</c:v>
                </c:pt>
                <c:pt idx="2827">
                  <c:v>4.5357491175401607</c:v>
                </c:pt>
                <c:pt idx="2828">
                  <c:v>4.633417816186185</c:v>
                </c:pt>
                <c:pt idx="2829">
                  <c:v>4.5801871115315294</c:v>
                </c:pt>
                <c:pt idx="2830">
                  <c:v>4.4718986206097115</c:v>
                </c:pt>
                <c:pt idx="2831">
                  <c:v>4.8423751764850689</c:v>
                </c:pt>
                <c:pt idx="2832">
                  <c:v>4.2642867652191967</c:v>
                </c:pt>
                <c:pt idx="2833">
                  <c:v>4.7724938399032597</c:v>
                </c:pt>
                <c:pt idx="2834">
                  <c:v>4.2553757290121794</c:v>
                </c:pt>
                <c:pt idx="2835">
                  <c:v>4.7818498689298083</c:v>
                </c:pt>
                <c:pt idx="2836">
                  <c:v>4.3907752619749685</c:v>
                </c:pt>
                <c:pt idx="2837">
                  <c:v>4.730042573808249</c:v>
                </c:pt>
                <c:pt idx="2838">
                  <c:v>4.5856759884212064</c:v>
                </c:pt>
                <c:pt idx="2839">
                  <c:v>4.4426622112137952</c:v>
                </c:pt>
                <c:pt idx="2840">
                  <c:v>4.7228489935380304</c:v>
                </c:pt>
                <c:pt idx="2841">
                  <c:v>4.3700451134715594</c:v>
                </c:pt>
                <c:pt idx="2842">
                  <c:v>4.8767066644401504</c:v>
                </c:pt>
                <c:pt idx="2843">
                  <c:v>4.2041921384881853</c:v>
                </c:pt>
                <c:pt idx="2844">
                  <c:v>4.8576594658771484</c:v>
                </c:pt>
                <c:pt idx="2845">
                  <c:v>4.3612610718233524</c:v>
                </c:pt>
                <c:pt idx="2846">
                  <c:v>4.7955027029197064</c:v>
                </c:pt>
                <c:pt idx="2847">
                  <c:v>4.5069584869751393</c:v>
                </c:pt>
                <c:pt idx="2848">
                  <c:v>4.512533368366026</c:v>
                </c:pt>
                <c:pt idx="2849">
                  <c:v>4.7306870600262485</c:v>
                </c:pt>
                <c:pt idx="2850">
                  <c:v>4.432611089650913</c:v>
                </c:pt>
                <c:pt idx="2851">
                  <c:v>4.7346447540293184</c:v>
                </c:pt>
                <c:pt idx="2852">
                  <c:v>4.2037717673130484</c:v>
                </c:pt>
                <c:pt idx="2853">
                  <c:v>4.8692082130367353</c:v>
                </c:pt>
                <c:pt idx="2854">
                  <c:v>4.1613941212625187</c:v>
                </c:pt>
                <c:pt idx="2855">
                  <c:v>4.8496639309997533</c:v>
                </c:pt>
                <c:pt idx="2856">
                  <c:v>4.5877535520724546</c:v>
                </c:pt>
                <c:pt idx="2857">
                  <c:v>4.6593578098621959</c:v>
                </c:pt>
                <c:pt idx="2858">
                  <c:v>4.7430558712129818</c:v>
                </c:pt>
                <c:pt idx="2859">
                  <c:v>4.4341519826518914</c:v>
                </c:pt>
                <c:pt idx="2860">
                  <c:v>4.8190609503595203</c:v>
                </c:pt>
                <c:pt idx="2861">
                  <c:v>4.2119232856375834</c:v>
                </c:pt>
                <c:pt idx="2862">
                  <c:v>4.885009069707178</c:v>
                </c:pt>
                <c:pt idx="2863">
                  <c:v>4.3067085732144674</c:v>
                </c:pt>
                <c:pt idx="2864">
                  <c:v>4.8747713855825872</c:v>
                </c:pt>
                <c:pt idx="2865">
                  <c:v>4.4509168120330145</c:v>
                </c:pt>
                <c:pt idx="2866">
                  <c:v>4.5710550788879845</c:v>
                </c:pt>
                <c:pt idx="2867">
                  <c:v>4.6742433622189239</c:v>
                </c:pt>
                <c:pt idx="2868">
                  <c:v>4.6158413778838865</c:v>
                </c:pt>
                <c:pt idx="2869">
                  <c:v>4.7869872000940639</c:v>
                </c:pt>
                <c:pt idx="2870">
                  <c:v>4.3674200749630465</c:v>
                </c:pt>
                <c:pt idx="2871">
                  <c:v>4.8316564562258479</c:v>
                </c:pt>
                <c:pt idx="2872">
                  <c:v>4.2726453591438514</c:v>
                </c:pt>
                <c:pt idx="2873">
                  <c:v>4.8220993843824553</c:v>
                </c:pt>
                <c:pt idx="2874">
                  <c:v>4.2711772497606404</c:v>
                </c:pt>
                <c:pt idx="2875">
                  <c:v>4.7277158215036668</c:v>
                </c:pt>
                <c:pt idx="2876">
                  <c:v>4.56190601450652</c:v>
                </c:pt>
                <c:pt idx="2877">
                  <c:v>4.5632831265608313</c:v>
                </c:pt>
                <c:pt idx="2878">
                  <c:v>4.6990348535869488</c:v>
                </c:pt>
                <c:pt idx="2879">
                  <c:v>4.4842178012774845</c:v>
                </c:pt>
                <c:pt idx="2880">
                  <c:v>4.7868165543551342</c:v>
                </c:pt>
                <c:pt idx="2881">
                  <c:v>4.4839525982153905</c:v>
                </c:pt>
                <c:pt idx="2882">
                  <c:v>4.7203506296196505</c:v>
                </c:pt>
                <c:pt idx="2883">
                  <c:v>4.3012156392290679</c:v>
                </c:pt>
                <c:pt idx="2884">
                  <c:v>4.8838523523302095</c:v>
                </c:pt>
                <c:pt idx="2885">
                  <c:v>4.367078106175895</c:v>
                </c:pt>
                <c:pt idx="2886">
                  <c:v>4.748412280525673</c:v>
                </c:pt>
                <c:pt idx="2887">
                  <c:v>4.5935513722816159</c:v>
                </c:pt>
                <c:pt idx="2888">
                  <c:v>4.6272252102113445</c:v>
                </c:pt>
                <c:pt idx="2889">
                  <c:v>4.6057408378556666</c:v>
                </c:pt>
                <c:pt idx="2890">
                  <c:v>4.3226928220367382</c:v>
                </c:pt>
                <c:pt idx="2891">
                  <c:v>4.7393262258914</c:v>
                </c:pt>
                <c:pt idx="2892">
                  <c:v>4.3285937732230186</c:v>
                </c:pt>
                <c:pt idx="2893">
                  <c:v>4.8167635839189034</c:v>
                </c:pt>
                <c:pt idx="2894">
                  <c:v>4.2674565300860907</c:v>
                </c:pt>
                <c:pt idx="2895">
                  <c:v>4.7779915774566648</c:v>
                </c:pt>
                <c:pt idx="2896">
                  <c:v>4.5116363378253963</c:v>
                </c:pt>
                <c:pt idx="2897">
                  <c:v>4.7296617756577524</c:v>
                </c:pt>
                <c:pt idx="2898">
                  <c:v>4.5691337860804495</c:v>
                </c:pt>
                <c:pt idx="2899">
                  <c:v>4.5460514684700506</c:v>
                </c:pt>
                <c:pt idx="2900">
                  <c:v>4.7237919344119064</c:v>
                </c:pt>
                <c:pt idx="2901">
                  <c:v>4.3283143438653626</c:v>
                </c:pt>
                <c:pt idx="2902">
                  <c:v>4.8728290552398033</c:v>
                </c:pt>
                <c:pt idx="2903">
                  <c:v>4.2285849010810646</c:v>
                </c:pt>
                <c:pt idx="2904">
                  <c:v>4.8753061409223584</c:v>
                </c:pt>
                <c:pt idx="2905">
                  <c:v>4.3868856897356743</c:v>
                </c:pt>
                <c:pt idx="2906">
                  <c:v>4.7125894491700349</c:v>
                </c:pt>
                <c:pt idx="2907">
                  <c:v>5.2926899690231064</c:v>
                </c:pt>
                <c:pt idx="2908">
                  <c:v>5.8598165224367538</c:v>
                </c:pt>
                <c:pt idx="2909">
                  <c:v>4.7022054187202702</c:v>
                </c:pt>
                <c:pt idx="2910">
                  <c:v>4.4191378237125916</c:v>
                </c:pt>
                <c:pt idx="2911">
                  <c:v>4.8183100815275681</c:v>
                </c:pt>
                <c:pt idx="2912">
                  <c:v>4.1999982795989883</c:v>
                </c:pt>
                <c:pt idx="2913">
                  <c:v>4.9543951013099718</c:v>
                </c:pt>
                <c:pt idx="2914">
                  <c:v>4.1616613024444424</c:v>
                </c:pt>
                <c:pt idx="2915">
                  <c:v>4.8624478697488787</c:v>
                </c:pt>
                <c:pt idx="2916">
                  <c:v>4.5815101583076201</c:v>
                </c:pt>
                <c:pt idx="2917">
                  <c:v>4.7249774008564813</c:v>
                </c:pt>
                <c:pt idx="2918">
                  <c:v>4.7173111388148783</c:v>
                </c:pt>
                <c:pt idx="2919">
                  <c:v>4.400203601857859</c:v>
                </c:pt>
                <c:pt idx="2920">
                  <c:v>4.8697715309933542</c:v>
                </c:pt>
                <c:pt idx="2921">
                  <c:v>4.2788101073449951</c:v>
                </c:pt>
                <c:pt idx="2922">
                  <c:v>4.9056137738380494</c:v>
                </c:pt>
                <c:pt idx="2923">
                  <c:v>4.1653904376258355</c:v>
                </c:pt>
                <c:pt idx="2924">
                  <c:v>4.8589393141196515</c:v>
                </c:pt>
                <c:pt idx="2925">
                  <c:v>4.4864658329766574</c:v>
                </c:pt>
                <c:pt idx="2926">
                  <c:v>4.8894953962950769</c:v>
                </c:pt>
                <c:pt idx="2927">
                  <c:v>4.6633668501955334</c:v>
                </c:pt>
                <c:pt idx="2928">
                  <c:v>4.5282740796523315</c:v>
                </c:pt>
                <c:pt idx="2929">
                  <c:v>4.7735987220610525</c:v>
                </c:pt>
                <c:pt idx="2930">
                  <c:v>4.3741378353099734</c:v>
                </c:pt>
                <c:pt idx="2931">
                  <c:v>4.8043685457319398</c:v>
                </c:pt>
                <c:pt idx="2932">
                  <c:v>4.2895080560817025</c:v>
                </c:pt>
                <c:pt idx="2933">
                  <c:v>4.8195777171815957</c:v>
                </c:pt>
                <c:pt idx="2934">
                  <c:v>4.1922137872019727</c:v>
                </c:pt>
                <c:pt idx="2935">
                  <c:v>4.6751600565836702</c:v>
                </c:pt>
                <c:pt idx="2936">
                  <c:v>4.5209400128502155</c:v>
                </c:pt>
                <c:pt idx="2937">
                  <c:v>4.6553604700853395</c:v>
                </c:pt>
                <c:pt idx="2938">
                  <c:v>4.6989279817112095</c:v>
                </c:pt>
                <c:pt idx="2939">
                  <c:v>4.4567456078748524</c:v>
                </c:pt>
                <c:pt idx="2940">
                  <c:v>4.7292316665979746</c:v>
                </c:pt>
                <c:pt idx="2941">
                  <c:v>4.3651630531957295</c:v>
                </c:pt>
                <c:pt idx="2942">
                  <c:v>4.8458165170657672</c:v>
                </c:pt>
                <c:pt idx="2943">
                  <c:v>4.2624008358579726</c:v>
                </c:pt>
                <c:pt idx="2944">
                  <c:v>4.8284280741739707</c:v>
                </c:pt>
                <c:pt idx="2945">
                  <c:v>4.4093263380605023</c:v>
                </c:pt>
                <c:pt idx="2946">
                  <c:v>4.6574520160529014</c:v>
                </c:pt>
                <c:pt idx="2947">
                  <c:v>4.6532803994193985</c:v>
                </c:pt>
                <c:pt idx="2948">
                  <c:v>4.5212233954464924</c:v>
                </c:pt>
                <c:pt idx="2949">
                  <c:v>4.7956668214527234</c:v>
                </c:pt>
                <c:pt idx="2950">
                  <c:v>4.4068375557592505</c:v>
                </c:pt>
                <c:pt idx="2951">
                  <c:v>4.8428649878402759</c:v>
                </c:pt>
                <c:pt idx="2952">
                  <c:v>4.2595110067710085</c:v>
                </c:pt>
                <c:pt idx="2953">
                  <c:v>4.8304198730002366</c:v>
                </c:pt>
                <c:pt idx="2954">
                  <c:v>4.3297184223241834</c:v>
                </c:pt>
                <c:pt idx="2955">
                  <c:v>4.7675308184334551</c:v>
                </c:pt>
                <c:pt idx="2956">
                  <c:v>4.3929320976353869</c:v>
                </c:pt>
                <c:pt idx="2957">
                  <c:v>4.6789343962054177</c:v>
                </c:pt>
                <c:pt idx="2958">
                  <c:v>4.5633155465108937</c:v>
                </c:pt>
                <c:pt idx="2959">
                  <c:v>4.5454900929852311</c:v>
                </c:pt>
                <c:pt idx="2960">
                  <c:v>4.6188893315469599</c:v>
                </c:pt>
                <c:pt idx="2961">
                  <c:v>4.2841349994904707</c:v>
                </c:pt>
                <c:pt idx="2962">
                  <c:v>4.7600790960272219</c:v>
                </c:pt>
                <c:pt idx="2963">
                  <c:v>4.1570773983537546</c:v>
                </c:pt>
                <c:pt idx="2964">
                  <c:v>4.8678051784545655</c:v>
                </c:pt>
                <c:pt idx="2965">
                  <c:v>4.4295151639923587</c:v>
                </c:pt>
                <c:pt idx="2966">
                  <c:v>4.7385947565296274</c:v>
                </c:pt>
                <c:pt idx="2967">
                  <c:v>4.5840462181242243</c:v>
                </c:pt>
                <c:pt idx="2968">
                  <c:v>4.6608643246855275</c:v>
                </c:pt>
                <c:pt idx="2969">
                  <c:v>4.7032396632814484</c:v>
                </c:pt>
                <c:pt idx="2970">
                  <c:v>4.383934238665625</c:v>
                </c:pt>
                <c:pt idx="2971">
                  <c:v>4.9132000251992114</c:v>
                </c:pt>
                <c:pt idx="2972">
                  <c:v>4.2466144707613189</c:v>
                </c:pt>
                <c:pt idx="2973">
                  <c:v>4.9602066450580384</c:v>
                </c:pt>
                <c:pt idx="2974">
                  <c:v>4.2226304960527044</c:v>
                </c:pt>
                <c:pt idx="2975">
                  <c:v>4.8647415152269335</c:v>
                </c:pt>
                <c:pt idx="2976">
                  <c:v>4.4645220385961677</c:v>
                </c:pt>
                <c:pt idx="2977">
                  <c:v>4.5590923899149924</c:v>
                </c:pt>
                <c:pt idx="2978">
                  <c:v>4.6273617860591081</c:v>
                </c:pt>
                <c:pt idx="2979">
                  <c:v>4.3690679292681915</c:v>
                </c:pt>
                <c:pt idx="2980">
                  <c:v>4.741829842050783</c:v>
                </c:pt>
                <c:pt idx="2981">
                  <c:v>4.2902938334184233</c:v>
                </c:pt>
                <c:pt idx="2982">
                  <c:v>4.9416157014274624</c:v>
                </c:pt>
                <c:pt idx="2983">
                  <c:v>4.1868303017642825</c:v>
                </c:pt>
                <c:pt idx="2984">
                  <c:v>4.8287710278920795</c:v>
                </c:pt>
                <c:pt idx="2985">
                  <c:v>4.4838967731487482</c:v>
                </c:pt>
                <c:pt idx="2986">
                  <c:v>4.7751785261978386</c:v>
                </c:pt>
                <c:pt idx="2987">
                  <c:v>4.7160779904905334</c:v>
                </c:pt>
                <c:pt idx="2988">
                  <c:v>4.6121543761702588</c:v>
                </c:pt>
                <c:pt idx="2989">
                  <c:v>4.8271446944235947</c:v>
                </c:pt>
                <c:pt idx="2990">
                  <c:v>4.4411139828377193</c:v>
                </c:pt>
                <c:pt idx="2991">
                  <c:v>4.9134827895489117</c:v>
                </c:pt>
                <c:pt idx="2992">
                  <c:v>4.2671692349411394</c:v>
                </c:pt>
                <c:pt idx="2993">
                  <c:v>4.888665070488071</c:v>
                </c:pt>
                <c:pt idx="2994">
                  <c:v>4.3710089565459445</c:v>
                </c:pt>
                <c:pt idx="2995">
                  <c:v>4.7821039399835072</c:v>
                </c:pt>
                <c:pt idx="2996">
                  <c:v>4.4901830476892295</c:v>
                </c:pt>
                <c:pt idx="2997">
                  <c:v>4.6115273577019265</c:v>
                </c:pt>
                <c:pt idx="2998">
                  <c:v>4.6461173962269138</c:v>
                </c:pt>
                <c:pt idx="2999">
                  <c:v>4.3351209959566424</c:v>
                </c:pt>
                <c:pt idx="3000">
                  <c:v>4.8227723281075265</c:v>
                </c:pt>
                <c:pt idx="3001">
                  <c:v>4.3226665946706104</c:v>
                </c:pt>
                <c:pt idx="3002">
                  <c:v>4.8385020900716418</c:v>
                </c:pt>
                <c:pt idx="3003">
                  <c:v>4.2040640043581714</c:v>
                </c:pt>
                <c:pt idx="3004">
                  <c:v>4.7680707708663395</c:v>
                </c:pt>
                <c:pt idx="3005">
                  <c:v>4.4590387049370124</c:v>
                </c:pt>
                <c:pt idx="3006">
                  <c:v>4.7195045003478899</c:v>
                </c:pt>
                <c:pt idx="3007">
                  <c:v>4.6720210592497615</c:v>
                </c:pt>
                <c:pt idx="3008">
                  <c:v>4.4891824427099536</c:v>
                </c:pt>
                <c:pt idx="3009">
                  <c:v>4.6922662243678879</c:v>
                </c:pt>
                <c:pt idx="3010">
                  <c:v>4.4029583198237754</c:v>
                </c:pt>
                <c:pt idx="3011">
                  <c:v>4.779652218383136</c:v>
                </c:pt>
                <c:pt idx="3012">
                  <c:v>4.3159934685879255</c:v>
                </c:pt>
                <c:pt idx="3013">
                  <c:v>4.8008363369367704</c:v>
                </c:pt>
                <c:pt idx="3014">
                  <c:v>4.2674995758601337</c:v>
                </c:pt>
                <c:pt idx="3015">
                  <c:v>4.686252325815552</c:v>
                </c:pt>
                <c:pt idx="3016">
                  <c:v>4.6558659639422855</c:v>
                </c:pt>
                <c:pt idx="3017">
                  <c:v>4.6875029390944345</c:v>
                </c:pt>
                <c:pt idx="3018">
                  <c:v>4.6473229366850282</c:v>
                </c:pt>
                <c:pt idx="3019">
                  <c:v>4.4249902181282437</c:v>
                </c:pt>
                <c:pt idx="3020">
                  <c:v>4.6721637092211594</c:v>
                </c:pt>
                <c:pt idx="3021">
                  <c:v>4.5039956787930056</c:v>
                </c:pt>
                <c:pt idx="3022">
                  <c:v>4.7717846301938822</c:v>
                </c:pt>
                <c:pt idx="3023">
                  <c:v>4.2412689458132471</c:v>
                </c:pt>
                <c:pt idx="3024">
                  <c:v>4.80012600612028</c:v>
                </c:pt>
                <c:pt idx="3025">
                  <c:v>4.301606994038333</c:v>
                </c:pt>
                <c:pt idx="3026">
                  <c:v>4.6741531350611734</c:v>
                </c:pt>
                <c:pt idx="3027">
                  <c:v>4.6290303880570285</c:v>
                </c:pt>
                <c:pt idx="3028">
                  <c:v>4.5766191117850923</c:v>
                </c:pt>
                <c:pt idx="3029">
                  <c:v>4.6554655109351675</c:v>
                </c:pt>
                <c:pt idx="3030">
                  <c:v>4.3846318104844455</c:v>
                </c:pt>
                <c:pt idx="3031">
                  <c:v>4.8229440917083695</c:v>
                </c:pt>
                <c:pt idx="3032">
                  <c:v>4.2577280113774885</c:v>
                </c:pt>
                <c:pt idx="3033">
                  <c:v>4.8587072124038526</c:v>
                </c:pt>
                <c:pt idx="3034">
                  <c:v>4.2005601310070109</c:v>
                </c:pt>
                <c:pt idx="3035">
                  <c:v>4.7471095241621564</c:v>
                </c:pt>
                <c:pt idx="3036">
                  <c:v>4.3461229251302074</c:v>
                </c:pt>
                <c:pt idx="3037">
                  <c:v>4.6543765474245733</c:v>
                </c:pt>
                <c:pt idx="3038">
                  <c:v>4.6363966101181324</c:v>
                </c:pt>
                <c:pt idx="3039">
                  <c:v>4.5593793054501024</c:v>
                </c:pt>
                <c:pt idx="3040">
                  <c:v>4.7424298204953566</c:v>
                </c:pt>
                <c:pt idx="3041">
                  <c:v>4.2773130382840314</c:v>
                </c:pt>
                <c:pt idx="3042">
                  <c:v>4.9053815055219872</c:v>
                </c:pt>
                <c:pt idx="3043">
                  <c:v>4.1419870127690945</c:v>
                </c:pt>
                <c:pt idx="3044">
                  <c:v>4.8718008414898915</c:v>
                </c:pt>
                <c:pt idx="3045">
                  <c:v>4.3628928481348908</c:v>
                </c:pt>
                <c:pt idx="3046">
                  <c:v>4.6944833040887355</c:v>
                </c:pt>
                <c:pt idx="3047">
                  <c:v>4.6122961853622524</c:v>
                </c:pt>
                <c:pt idx="3048">
                  <c:v>4.5613587010242584</c:v>
                </c:pt>
                <c:pt idx="3049">
                  <c:v>4.7506299479787959</c:v>
                </c:pt>
                <c:pt idx="3050">
                  <c:v>4.4361585807109734</c:v>
                </c:pt>
                <c:pt idx="3051">
                  <c:v>4.8582858626359799</c:v>
                </c:pt>
                <c:pt idx="3052">
                  <c:v>4.2170470141727794</c:v>
                </c:pt>
                <c:pt idx="3053">
                  <c:v>4.8840538143443544</c:v>
                </c:pt>
                <c:pt idx="3054">
                  <c:v>4.2923560489997286</c:v>
                </c:pt>
                <c:pt idx="3055">
                  <c:v>4.8692604385685794</c:v>
                </c:pt>
                <c:pt idx="3056">
                  <c:v>4.6033436334314102</c:v>
                </c:pt>
                <c:pt idx="3057">
                  <c:v>4.7090970142639934</c:v>
                </c:pt>
                <c:pt idx="3058">
                  <c:v>4.6754142704917259</c:v>
                </c:pt>
                <c:pt idx="3059">
                  <c:v>4.4201648786023355</c:v>
                </c:pt>
                <c:pt idx="3060">
                  <c:v>4.8365594855409677</c:v>
                </c:pt>
                <c:pt idx="3061">
                  <c:v>4.2918319314019318</c:v>
                </c:pt>
                <c:pt idx="3062">
                  <c:v>4.9180839649628423</c:v>
                </c:pt>
                <c:pt idx="3063">
                  <c:v>4.2606461185174052</c:v>
                </c:pt>
                <c:pt idx="3064">
                  <c:v>4.7954605726290955</c:v>
                </c:pt>
                <c:pt idx="3065">
                  <c:v>4.5168632796204848</c:v>
                </c:pt>
                <c:pt idx="3066">
                  <c:v>4.6410888132591621</c:v>
                </c:pt>
                <c:pt idx="3067">
                  <c:v>4.6697781705605674</c:v>
                </c:pt>
                <c:pt idx="3068">
                  <c:v>4.5206976473728302</c:v>
                </c:pt>
                <c:pt idx="3069">
                  <c:v>4.804052223391504</c:v>
                </c:pt>
                <c:pt idx="3070">
                  <c:v>4.4210701078355497</c:v>
                </c:pt>
                <c:pt idx="3071">
                  <c:v>4.8198112836501874</c:v>
                </c:pt>
                <c:pt idx="3072">
                  <c:v>4.2662494681327834</c:v>
                </c:pt>
                <c:pt idx="3073">
                  <c:v>4.7865146626757644</c:v>
                </c:pt>
                <c:pt idx="3074">
                  <c:v>4.4585901408194815</c:v>
                </c:pt>
                <c:pt idx="3075">
                  <c:v>4.7793400053047561</c:v>
                </c:pt>
                <c:pt idx="3076">
                  <c:v>4.6475471575048415</c:v>
                </c:pt>
                <c:pt idx="3077">
                  <c:v>4.5435134301095044</c:v>
                </c:pt>
                <c:pt idx="3078">
                  <c:v>4.6439384829255301</c:v>
                </c:pt>
                <c:pt idx="3079">
                  <c:v>4.4977064464287615</c:v>
                </c:pt>
                <c:pt idx="3080">
                  <c:v>4.7542601330897982</c:v>
                </c:pt>
                <c:pt idx="3081">
                  <c:v>4.3238343210154158</c:v>
                </c:pt>
                <c:pt idx="3082">
                  <c:v>4.7753397776094628</c:v>
                </c:pt>
                <c:pt idx="3083">
                  <c:v>4.2242991295712953</c:v>
                </c:pt>
                <c:pt idx="3084">
                  <c:v>4.7760884966442019</c:v>
                </c:pt>
                <c:pt idx="3085">
                  <c:v>4.3938506352996702</c:v>
                </c:pt>
                <c:pt idx="3086">
                  <c:v>4.7926648069374345</c:v>
                </c:pt>
                <c:pt idx="3087">
                  <c:v>4.6351770596713555</c:v>
                </c:pt>
                <c:pt idx="3088">
                  <c:v>4.5568138859497882</c:v>
                </c:pt>
                <c:pt idx="3089">
                  <c:v>4.6622093803753097</c:v>
                </c:pt>
                <c:pt idx="3090">
                  <c:v>4.5175117283304331</c:v>
                </c:pt>
                <c:pt idx="3091">
                  <c:v>4.6798735182948104</c:v>
                </c:pt>
                <c:pt idx="3092">
                  <c:v>4.2650422819309703</c:v>
                </c:pt>
                <c:pt idx="3093">
                  <c:v>4.7988840806808097</c:v>
                </c:pt>
                <c:pt idx="3094">
                  <c:v>4.2361216308084062</c:v>
                </c:pt>
                <c:pt idx="3095">
                  <c:v>4.8092738486704185</c:v>
                </c:pt>
                <c:pt idx="3096">
                  <c:v>4.3977998690298055</c:v>
                </c:pt>
                <c:pt idx="3097">
                  <c:v>4.647901376042749</c:v>
                </c:pt>
                <c:pt idx="3098">
                  <c:v>4.5114241049770127</c:v>
                </c:pt>
                <c:pt idx="3099">
                  <c:v>4.5382331056396472</c:v>
                </c:pt>
                <c:pt idx="3100">
                  <c:v>4.5869402613101373</c:v>
                </c:pt>
                <c:pt idx="3101">
                  <c:v>4.3975047538801642</c:v>
                </c:pt>
                <c:pt idx="3102">
                  <c:v>4.8476204320030813</c:v>
                </c:pt>
                <c:pt idx="3103">
                  <c:v>4.1785835665902731</c:v>
                </c:pt>
                <c:pt idx="3104">
                  <c:v>4.8778711260345835</c:v>
                </c:pt>
                <c:pt idx="3105">
                  <c:v>4.3572147615572279</c:v>
                </c:pt>
                <c:pt idx="3106">
                  <c:v>4.7846534733362809</c:v>
                </c:pt>
                <c:pt idx="3107">
                  <c:v>4.634936256506359</c:v>
                </c:pt>
                <c:pt idx="3108">
                  <c:v>4.546839623418057</c:v>
                </c:pt>
                <c:pt idx="3109">
                  <c:v>4.6899591106704843</c:v>
                </c:pt>
                <c:pt idx="3110">
                  <c:v>4.4189622514920979</c:v>
                </c:pt>
                <c:pt idx="3111">
                  <c:v>4.7939286701036394</c:v>
                </c:pt>
                <c:pt idx="3112">
                  <c:v>4.2064447473184945</c:v>
                </c:pt>
                <c:pt idx="3113">
                  <c:v>4.8794125049222439</c:v>
                </c:pt>
                <c:pt idx="3114">
                  <c:v>4.2450115668826989</c:v>
                </c:pt>
                <c:pt idx="3115">
                  <c:v>4.7844280165311925</c:v>
                </c:pt>
                <c:pt idx="3116">
                  <c:v>4.5767904256940737</c:v>
                </c:pt>
                <c:pt idx="3117">
                  <c:v>4.6471235858368551</c:v>
                </c:pt>
                <c:pt idx="3118">
                  <c:v>4.7012370702419002</c:v>
                </c:pt>
                <c:pt idx="3119">
                  <c:v>4.4700661213682809</c:v>
                </c:pt>
                <c:pt idx="3120">
                  <c:v>4.8794407190754754</c:v>
                </c:pt>
                <c:pt idx="3121">
                  <c:v>4.2272881713543597</c:v>
                </c:pt>
                <c:pt idx="3122">
                  <c:v>4.9385719254298834</c:v>
                </c:pt>
                <c:pt idx="3123">
                  <c:v>4.1661500522518455</c:v>
                </c:pt>
                <c:pt idx="3124">
                  <c:v>4.832845673458726</c:v>
                </c:pt>
                <c:pt idx="3125">
                  <c:v>4.3453893844847915</c:v>
                </c:pt>
                <c:pt idx="3126">
                  <c:v>4.6835653732035878</c:v>
                </c:pt>
                <c:pt idx="3127">
                  <c:v>4.7919527383043334</c:v>
                </c:pt>
                <c:pt idx="3128">
                  <c:v>4.4504525940289836</c:v>
                </c:pt>
                <c:pt idx="3129">
                  <c:v>4.794305413441398</c:v>
                </c:pt>
                <c:pt idx="3130">
                  <c:v>4.396684604736337</c:v>
                </c:pt>
                <c:pt idx="3131">
                  <c:v>4.7992401121552861</c:v>
                </c:pt>
                <c:pt idx="3132">
                  <c:v>4.2655210811665976</c:v>
                </c:pt>
                <c:pt idx="3133">
                  <c:v>4.8577021493362675</c:v>
                </c:pt>
                <c:pt idx="3134">
                  <c:v>4.3171604826700536</c:v>
                </c:pt>
                <c:pt idx="3135">
                  <c:v>4.752343321727948</c:v>
                </c:pt>
                <c:pt idx="3136">
                  <c:v>4.6508528701270908</c:v>
                </c:pt>
                <c:pt idx="3137">
                  <c:v>4.5714348871402066</c:v>
                </c:pt>
                <c:pt idx="3138">
                  <c:v>4.6814026809323597</c:v>
                </c:pt>
                <c:pt idx="3139">
                  <c:v>4.4894951969900347</c:v>
                </c:pt>
                <c:pt idx="3140">
                  <c:v>4.7379265296248843</c:v>
                </c:pt>
                <c:pt idx="3141">
                  <c:v>4.3802298357391871</c:v>
                </c:pt>
                <c:pt idx="3142">
                  <c:v>4.873748920222126</c:v>
                </c:pt>
                <c:pt idx="3143">
                  <c:v>4.3330259894410812</c:v>
                </c:pt>
                <c:pt idx="3144">
                  <c:v>4.7755442175321869</c:v>
                </c:pt>
                <c:pt idx="3145">
                  <c:v>4.3780013964954616</c:v>
                </c:pt>
                <c:pt idx="3146">
                  <c:v>4.7223279936562284</c:v>
                </c:pt>
                <c:pt idx="3147">
                  <c:v>4.6953695874879156</c:v>
                </c:pt>
                <c:pt idx="3148">
                  <c:v>4.5647340859053696</c:v>
                </c:pt>
                <c:pt idx="3149">
                  <c:v>4.7193274862488916</c:v>
                </c:pt>
                <c:pt idx="3150">
                  <c:v>5.099034342168828</c:v>
                </c:pt>
                <c:pt idx="3151">
                  <c:v>5.8220574612035785</c:v>
                </c:pt>
                <c:pt idx="3152">
                  <c:v>4.3451672177648017</c:v>
                </c:pt>
                <c:pt idx="3153">
                  <c:v>4.7835274225280813</c:v>
                </c:pt>
                <c:pt idx="3154">
                  <c:v>4.9544775525464688</c:v>
                </c:pt>
                <c:pt idx="3155">
                  <c:v>5.3324924038477723</c:v>
                </c:pt>
                <c:pt idx="3156">
                  <c:v>4.4418465922914834</c:v>
                </c:pt>
                <c:pt idx="3157">
                  <c:v>4.6243629307886396</c:v>
                </c:pt>
                <c:pt idx="3158">
                  <c:v>4.6616532022883233</c:v>
                </c:pt>
                <c:pt idx="3159">
                  <c:v>4.5303719773371585</c:v>
                </c:pt>
                <c:pt idx="3160">
                  <c:v>4.6709463583495205</c:v>
                </c:pt>
                <c:pt idx="3161">
                  <c:v>4.2794502927184874</c:v>
                </c:pt>
                <c:pt idx="3162">
                  <c:v>4.7601572739187255</c:v>
                </c:pt>
                <c:pt idx="3163">
                  <c:v>4.2767869584982865</c:v>
                </c:pt>
                <c:pt idx="3164">
                  <c:v>4.8747650950812016</c:v>
                </c:pt>
                <c:pt idx="3165">
                  <c:v>4.3995437992385398</c:v>
                </c:pt>
                <c:pt idx="3166">
                  <c:v>4.7761028048531946</c:v>
                </c:pt>
                <c:pt idx="3167">
                  <c:v>4.5024304786750395</c:v>
                </c:pt>
                <c:pt idx="3168">
                  <c:v>4.7043907542378918</c:v>
                </c:pt>
                <c:pt idx="3169">
                  <c:v>4.6449632694735605</c:v>
                </c:pt>
                <c:pt idx="3170">
                  <c:v>4.3892334352044173</c:v>
                </c:pt>
                <c:pt idx="3171">
                  <c:v>4.7811709949945396</c:v>
                </c:pt>
                <c:pt idx="3172">
                  <c:v>4.1552480894770873</c:v>
                </c:pt>
                <c:pt idx="3173">
                  <c:v>4.8636624579006984</c:v>
                </c:pt>
                <c:pt idx="3174">
                  <c:v>4.248317508023348</c:v>
                </c:pt>
                <c:pt idx="3175">
                  <c:v>4.9200205577553691</c:v>
                </c:pt>
                <c:pt idx="3176">
                  <c:v>4.44645692932448</c:v>
                </c:pt>
                <c:pt idx="3177">
                  <c:v>4.5889003195830105</c:v>
                </c:pt>
                <c:pt idx="3178">
                  <c:v>4.5883428276445803</c:v>
                </c:pt>
                <c:pt idx="3179">
                  <c:v>4.5226354200691299</c:v>
                </c:pt>
                <c:pt idx="3180">
                  <c:v>4.7868411737441789</c:v>
                </c:pt>
                <c:pt idx="3181">
                  <c:v>4.2448500844727803</c:v>
                </c:pt>
                <c:pt idx="3182">
                  <c:v>4.7729056678421315</c:v>
                </c:pt>
                <c:pt idx="3183">
                  <c:v>4.2326358048815154</c:v>
                </c:pt>
                <c:pt idx="3184">
                  <c:v>4.9484951869310834</c:v>
                </c:pt>
                <c:pt idx="3185">
                  <c:v>4.5316134495790834</c:v>
                </c:pt>
                <c:pt idx="3186">
                  <c:v>4.7219050199676085</c:v>
                </c:pt>
                <c:pt idx="3187">
                  <c:v>4.6802375287093145</c:v>
                </c:pt>
                <c:pt idx="3188">
                  <c:v>4.5263439181362379</c:v>
                </c:pt>
                <c:pt idx="3189">
                  <c:v>4.8302542280187275</c:v>
                </c:pt>
                <c:pt idx="3190">
                  <c:v>4.3698745150738807</c:v>
                </c:pt>
                <c:pt idx="3191">
                  <c:v>4.8895074410350405</c:v>
                </c:pt>
                <c:pt idx="3192">
                  <c:v>4.2284604007771964</c:v>
                </c:pt>
                <c:pt idx="3193">
                  <c:v>4.8606827078664345</c:v>
                </c:pt>
                <c:pt idx="3194">
                  <c:v>4.3403856917761079</c:v>
                </c:pt>
                <c:pt idx="3195">
                  <c:v>4.7625120439723405</c:v>
                </c:pt>
                <c:pt idx="3196">
                  <c:v>4.5934121505137409</c:v>
                </c:pt>
                <c:pt idx="3197">
                  <c:v>4.5741366647728485</c:v>
                </c:pt>
                <c:pt idx="3198">
                  <c:v>4.772660591837349</c:v>
                </c:pt>
                <c:pt idx="3199">
                  <c:v>4.3913977025463424</c:v>
                </c:pt>
                <c:pt idx="3200">
                  <c:v>4.9067768539363694</c:v>
                </c:pt>
                <c:pt idx="3201">
                  <c:v>4.34572455825717</c:v>
                </c:pt>
                <c:pt idx="3202">
                  <c:v>4.9129970045698794</c:v>
                </c:pt>
                <c:pt idx="3203">
                  <c:v>4.2306054433557811</c:v>
                </c:pt>
                <c:pt idx="3204">
                  <c:v>4.7961686094345408</c:v>
                </c:pt>
                <c:pt idx="3205">
                  <c:v>4.4731013061861509</c:v>
                </c:pt>
                <c:pt idx="3206">
                  <c:v>4.6528564235073295</c:v>
                </c:pt>
                <c:pt idx="3207">
                  <c:v>4.7301340016482065</c:v>
                </c:pt>
                <c:pt idx="3208">
                  <c:v>4.6125301887509345</c:v>
                </c:pt>
                <c:pt idx="3209">
                  <c:v>4.7795060154682574</c:v>
                </c:pt>
                <c:pt idx="3210">
                  <c:v>4.407193963878199</c:v>
                </c:pt>
                <c:pt idx="3211">
                  <c:v>4.7862947053107421</c:v>
                </c:pt>
                <c:pt idx="3212">
                  <c:v>4.1463053883841434</c:v>
                </c:pt>
                <c:pt idx="3213">
                  <c:v>4.7648034664431425</c:v>
                </c:pt>
                <c:pt idx="3214">
                  <c:v>4.3805107531323815</c:v>
                </c:pt>
                <c:pt idx="3215">
                  <c:v>4.6686114628153854</c:v>
                </c:pt>
                <c:pt idx="3216">
                  <c:v>4.4110633146618961</c:v>
                </c:pt>
                <c:pt idx="3217">
                  <c:v>4.6030597940588889</c:v>
                </c:pt>
                <c:pt idx="3218">
                  <c:v>4.5292504109478529</c:v>
                </c:pt>
                <c:pt idx="3219">
                  <c:v>4.4146047054692623</c:v>
                </c:pt>
                <c:pt idx="3220">
                  <c:v>4.524302620992815</c:v>
                </c:pt>
                <c:pt idx="3221">
                  <c:v>4.3608070796963645</c:v>
                </c:pt>
                <c:pt idx="3222">
                  <c:v>4.7411901596287818</c:v>
                </c:pt>
                <c:pt idx="3223">
                  <c:v>4.211451745554597</c:v>
                </c:pt>
                <c:pt idx="3224">
                  <c:v>4.8332279312196134</c:v>
                </c:pt>
                <c:pt idx="3225">
                  <c:v>4.2940896099940318</c:v>
                </c:pt>
                <c:pt idx="3226">
                  <c:v>4.7075250522007659</c:v>
                </c:pt>
                <c:pt idx="3227">
                  <c:v>4.5000926244066424</c:v>
                </c:pt>
                <c:pt idx="3228">
                  <c:v>4.6348968360148897</c:v>
                </c:pt>
                <c:pt idx="3229">
                  <c:v>4.5593623998140425</c:v>
                </c:pt>
                <c:pt idx="3230">
                  <c:v>4.3223022704076657</c:v>
                </c:pt>
                <c:pt idx="3231">
                  <c:v>4.7123028667825695</c:v>
                </c:pt>
                <c:pt idx="3232">
                  <c:v>4.1726255718676946</c:v>
                </c:pt>
                <c:pt idx="3233">
                  <c:v>4.8336898725817443</c:v>
                </c:pt>
                <c:pt idx="3234">
                  <c:v>4.3013803063914855</c:v>
                </c:pt>
                <c:pt idx="3235">
                  <c:v>4.8932870654200515</c:v>
                </c:pt>
                <c:pt idx="3236">
                  <c:v>4.4474938875121994</c:v>
                </c:pt>
                <c:pt idx="3237">
                  <c:v>4.5986968881222294</c:v>
                </c:pt>
                <c:pt idx="3238">
                  <c:v>4.6496147974681694</c:v>
                </c:pt>
                <c:pt idx="3239">
                  <c:v>4.4521421188857149</c:v>
                </c:pt>
                <c:pt idx="3240">
                  <c:v>4.713612341094148</c:v>
                </c:pt>
                <c:pt idx="3241">
                  <c:v>4.2569503112647888</c:v>
                </c:pt>
                <c:pt idx="3242">
                  <c:v>4.86890154725819</c:v>
                </c:pt>
                <c:pt idx="3243">
                  <c:v>4.1968795047327232</c:v>
                </c:pt>
                <c:pt idx="3244">
                  <c:v>4.8809990345788474</c:v>
                </c:pt>
                <c:pt idx="3245">
                  <c:v>4.4252756700877045</c:v>
                </c:pt>
                <c:pt idx="3246">
                  <c:v>4.6825006054404641</c:v>
                </c:pt>
                <c:pt idx="3247">
                  <c:v>4.6490285725923064</c:v>
                </c:pt>
                <c:pt idx="3248">
                  <c:v>4.6145811873866034</c:v>
                </c:pt>
                <c:pt idx="3249">
                  <c:v>4.7144750024238116</c:v>
                </c:pt>
                <c:pt idx="3250">
                  <c:v>4.3152943083975295</c:v>
                </c:pt>
                <c:pt idx="3251">
                  <c:v>4.8194855259545175</c:v>
                </c:pt>
                <c:pt idx="3252">
                  <c:v>4.2217790131874704</c:v>
                </c:pt>
                <c:pt idx="3253">
                  <c:v>4.8871318122326715</c:v>
                </c:pt>
                <c:pt idx="3254">
                  <c:v>4.4615922723279677</c:v>
                </c:pt>
                <c:pt idx="3255">
                  <c:v>4.7398068116054475</c:v>
                </c:pt>
                <c:pt idx="3256">
                  <c:v>4.6384224250284802</c:v>
                </c:pt>
                <c:pt idx="3257">
                  <c:v>4.5673667788651882</c:v>
                </c:pt>
                <c:pt idx="3258">
                  <c:v>4.6609327321405605</c:v>
                </c:pt>
                <c:pt idx="3259">
                  <c:v>4.4388400017602434</c:v>
                </c:pt>
                <c:pt idx="3260">
                  <c:v>4.7905879153897075</c:v>
                </c:pt>
                <c:pt idx="3261">
                  <c:v>4.2421625499380395</c:v>
                </c:pt>
                <c:pt idx="3262">
                  <c:v>4.8339214245534174</c:v>
                </c:pt>
                <c:pt idx="3263">
                  <c:v>4.290989773038266</c:v>
                </c:pt>
                <c:pt idx="3264">
                  <c:v>4.8075627722403409</c:v>
                </c:pt>
                <c:pt idx="3265">
                  <c:v>4.5210645071554199</c:v>
                </c:pt>
                <c:pt idx="3266">
                  <c:v>4.7328062515979266</c:v>
                </c:pt>
                <c:pt idx="3267">
                  <c:v>4.6509214670382759</c:v>
                </c:pt>
                <c:pt idx="3268">
                  <c:v>4.4423993848515453</c:v>
                </c:pt>
                <c:pt idx="3269">
                  <c:v>4.7423078627716704</c:v>
                </c:pt>
                <c:pt idx="3270">
                  <c:v>4.4570664660074772</c:v>
                </c:pt>
                <c:pt idx="3271">
                  <c:v>4.7219255665027315</c:v>
                </c:pt>
                <c:pt idx="3272">
                  <c:v>4.2866510284542434</c:v>
                </c:pt>
                <c:pt idx="3273">
                  <c:v>4.7969790086110597</c:v>
                </c:pt>
                <c:pt idx="3274">
                  <c:v>4.3681369594006245</c:v>
                </c:pt>
                <c:pt idx="3275">
                  <c:v>4.6738585349349879</c:v>
                </c:pt>
                <c:pt idx="3276">
                  <c:v>4.6250738665629889</c:v>
                </c:pt>
                <c:pt idx="3277">
                  <c:v>4.6994450310595877</c:v>
                </c:pt>
                <c:pt idx="3278">
                  <c:v>4.6441745562414649</c:v>
                </c:pt>
                <c:pt idx="3279">
                  <c:v>4.5224559105292652</c:v>
                </c:pt>
                <c:pt idx="3280">
                  <c:v>4.7775358103473256</c:v>
                </c:pt>
                <c:pt idx="3281">
                  <c:v>4.3668601593132639</c:v>
                </c:pt>
                <c:pt idx="3282">
                  <c:v>4.7786764836020978</c:v>
                </c:pt>
                <c:pt idx="3283">
                  <c:v>4.2968384794454355</c:v>
                </c:pt>
                <c:pt idx="3284">
                  <c:v>4.779384100998799</c:v>
                </c:pt>
                <c:pt idx="3285">
                  <c:v>4.4332491575892048</c:v>
                </c:pt>
                <c:pt idx="3286">
                  <c:v>4.5982959916171922</c:v>
                </c:pt>
                <c:pt idx="3287">
                  <c:v>4.5222812228197791</c:v>
                </c:pt>
                <c:pt idx="3288">
                  <c:v>4.5370638768230167</c:v>
                </c:pt>
                <c:pt idx="3289">
                  <c:v>4.509478992597038</c:v>
                </c:pt>
                <c:pt idx="3290">
                  <c:v>4.4321583333735024</c:v>
                </c:pt>
                <c:pt idx="3291">
                  <c:v>4.7234591262550678</c:v>
                </c:pt>
                <c:pt idx="3292">
                  <c:v>4.138604945249706</c:v>
                </c:pt>
                <c:pt idx="3293">
                  <c:v>4.7931085332771195</c:v>
                </c:pt>
                <c:pt idx="3294">
                  <c:v>4.2573063630123604</c:v>
                </c:pt>
                <c:pt idx="3295">
                  <c:v>4.7688019507960355</c:v>
                </c:pt>
                <c:pt idx="3296">
                  <c:v>4.4067891699762836</c:v>
                </c:pt>
                <c:pt idx="3297">
                  <c:v>4.6795285475321311</c:v>
                </c:pt>
                <c:pt idx="3298">
                  <c:v>4.5435850744862689</c:v>
                </c:pt>
                <c:pt idx="3299">
                  <c:v>4.3799920479844561</c:v>
                </c:pt>
                <c:pt idx="3300">
                  <c:v>4.7022004775413064</c:v>
                </c:pt>
                <c:pt idx="3301">
                  <c:v>4.2332239206244102</c:v>
                </c:pt>
                <c:pt idx="3302">
                  <c:v>4.8475409143319386</c:v>
                </c:pt>
                <c:pt idx="3303">
                  <c:v>4.2221174800576478</c:v>
                </c:pt>
                <c:pt idx="3304">
                  <c:v>4.7709806045862848</c:v>
                </c:pt>
                <c:pt idx="3305">
                  <c:v>4.28458745589632</c:v>
                </c:pt>
                <c:pt idx="3306">
                  <c:v>4.7880924832103871</c:v>
                </c:pt>
                <c:pt idx="3307">
                  <c:v>4.6540587955125314</c:v>
                </c:pt>
                <c:pt idx="3308">
                  <c:v>4.5782349191484855</c:v>
                </c:pt>
                <c:pt idx="3309">
                  <c:v>4.751091556424015</c:v>
                </c:pt>
                <c:pt idx="3310">
                  <c:v>4.314814375995625</c:v>
                </c:pt>
                <c:pt idx="3311">
                  <c:v>4.753198669209314</c:v>
                </c:pt>
                <c:pt idx="3312">
                  <c:v>4.1833834982266724</c:v>
                </c:pt>
                <c:pt idx="3313">
                  <c:v>4.9772948575060658</c:v>
                </c:pt>
                <c:pt idx="3314">
                  <c:v>4.1895248232757245</c:v>
                </c:pt>
                <c:pt idx="3315">
                  <c:v>4.8174461710976662</c:v>
                </c:pt>
                <c:pt idx="3316">
                  <c:v>4.5126596824605594</c:v>
                </c:pt>
                <c:pt idx="3317">
                  <c:v>4.6657559210214137</c:v>
                </c:pt>
                <c:pt idx="3318">
                  <c:v>4.6602768182303285</c:v>
                </c:pt>
                <c:pt idx="3319">
                  <c:v>4.3563780653642334</c:v>
                </c:pt>
                <c:pt idx="3320">
                  <c:v>4.8693064393922949</c:v>
                </c:pt>
                <c:pt idx="3321">
                  <c:v>4.3076691503864843</c:v>
                </c:pt>
                <c:pt idx="3322">
                  <c:v>4.9766090537441592</c:v>
                </c:pt>
                <c:pt idx="3323">
                  <c:v>4.2081450216748184</c:v>
                </c:pt>
                <c:pt idx="3324">
                  <c:v>4.8469832499631202</c:v>
                </c:pt>
                <c:pt idx="3325">
                  <c:v>4.4865028372470706</c:v>
                </c:pt>
                <c:pt idx="3326">
                  <c:v>4.6253003415759046</c:v>
                </c:pt>
                <c:pt idx="3327">
                  <c:v>4.6341591320828694</c:v>
                </c:pt>
                <c:pt idx="3328">
                  <c:v>4.5382330636611563</c:v>
                </c:pt>
                <c:pt idx="3329">
                  <c:v>4.7498881899171934</c:v>
                </c:pt>
                <c:pt idx="3330">
                  <c:v>4.3692060626733884</c:v>
                </c:pt>
                <c:pt idx="3331">
                  <c:v>4.8824593740074045</c:v>
                </c:pt>
                <c:pt idx="3332">
                  <c:v>4.3453231021954517</c:v>
                </c:pt>
                <c:pt idx="3333">
                  <c:v>4.8398816455194664</c:v>
                </c:pt>
                <c:pt idx="3334">
                  <c:v>4.45643948825645</c:v>
                </c:pt>
                <c:pt idx="3335">
                  <c:v>4.6662213058079969</c:v>
                </c:pt>
                <c:pt idx="3336">
                  <c:v>4.7038161015095454</c:v>
                </c:pt>
                <c:pt idx="3337">
                  <c:v>4.61181333969314</c:v>
                </c:pt>
                <c:pt idx="3338">
                  <c:v>4.7037229375800864</c:v>
                </c:pt>
                <c:pt idx="3339">
                  <c:v>4.5061808923923881</c:v>
                </c:pt>
                <c:pt idx="3340">
                  <c:v>4.8750228667409345</c:v>
                </c:pt>
                <c:pt idx="3341">
                  <c:v>4.2223813313382355</c:v>
                </c:pt>
                <c:pt idx="3342">
                  <c:v>4.7331730856887564</c:v>
                </c:pt>
                <c:pt idx="3343">
                  <c:v>4.2551631185289143</c:v>
                </c:pt>
                <c:pt idx="3344">
                  <c:v>4.6313260661259665</c:v>
                </c:pt>
                <c:pt idx="3345">
                  <c:v>4.3987294330734334</c:v>
                </c:pt>
                <c:pt idx="3346">
                  <c:v>4.6742343202997665</c:v>
                </c:pt>
                <c:pt idx="3347">
                  <c:v>4.6984277577679414</c:v>
                </c:pt>
                <c:pt idx="3348">
                  <c:v>4.541406160439502</c:v>
                </c:pt>
                <c:pt idx="3349">
                  <c:v>4.6572869439093845</c:v>
                </c:pt>
                <c:pt idx="3350">
                  <c:v>4.4141245907260345</c:v>
                </c:pt>
                <c:pt idx="3351">
                  <c:v>4.6703335441902682</c:v>
                </c:pt>
                <c:pt idx="3352">
                  <c:v>4.2949037466118867</c:v>
                </c:pt>
                <c:pt idx="3353">
                  <c:v>4.7621211372441454</c:v>
                </c:pt>
                <c:pt idx="3354">
                  <c:v>4.2084263137023834</c:v>
                </c:pt>
                <c:pt idx="3355">
                  <c:v>4.7693260918351434</c:v>
                </c:pt>
                <c:pt idx="3356">
                  <c:v>4.4992190929165794</c:v>
                </c:pt>
                <c:pt idx="3357">
                  <c:v>4.6640611908360405</c:v>
                </c:pt>
                <c:pt idx="3358">
                  <c:v>4.5972810808013094</c:v>
                </c:pt>
                <c:pt idx="3359">
                  <c:v>4.4825290275312915</c:v>
                </c:pt>
                <c:pt idx="3360">
                  <c:v>4.7213891955078653</c:v>
                </c:pt>
                <c:pt idx="3361">
                  <c:v>4.3467805524169396</c:v>
                </c:pt>
                <c:pt idx="3362">
                  <c:v>4.8144643399757348</c:v>
                </c:pt>
                <c:pt idx="3363">
                  <c:v>4.2193462255034007</c:v>
                </c:pt>
                <c:pt idx="3364">
                  <c:v>4.7936591284659018</c:v>
                </c:pt>
                <c:pt idx="3365">
                  <c:v>4.3349836403946744</c:v>
                </c:pt>
                <c:pt idx="3366">
                  <c:v>4.6909452077470322</c:v>
                </c:pt>
                <c:pt idx="3367">
                  <c:v>4.4464334967592114</c:v>
                </c:pt>
                <c:pt idx="3368">
                  <c:v>4.5037493713516534</c:v>
                </c:pt>
                <c:pt idx="3369">
                  <c:v>4.7276465873019218</c:v>
                </c:pt>
                <c:pt idx="3370">
                  <c:v>4.355116939055697</c:v>
                </c:pt>
                <c:pt idx="3371">
                  <c:v>4.8377684251945743</c:v>
                </c:pt>
                <c:pt idx="3372">
                  <c:v>4.2098756873489354</c:v>
                </c:pt>
                <c:pt idx="3373">
                  <c:v>4.9700824899156872</c:v>
                </c:pt>
                <c:pt idx="3374">
                  <c:v>4.2158225415594055</c:v>
                </c:pt>
                <c:pt idx="3375">
                  <c:v>4.7093159981464385</c:v>
                </c:pt>
                <c:pt idx="3376">
                  <c:v>4.4526220096885494</c:v>
                </c:pt>
                <c:pt idx="3377">
                  <c:v>4.5723177050015114</c:v>
                </c:pt>
                <c:pt idx="3378">
                  <c:v>4.6761209956382004</c:v>
                </c:pt>
                <c:pt idx="3379">
                  <c:v>4.3980235830546537</c:v>
                </c:pt>
                <c:pt idx="3380">
                  <c:v>4.8449463282184926</c:v>
                </c:pt>
                <c:pt idx="3381">
                  <c:v>4.2269272157272662</c:v>
                </c:pt>
                <c:pt idx="3382">
                  <c:v>4.9000499801660746</c:v>
                </c:pt>
                <c:pt idx="3383">
                  <c:v>4.1976457774774234</c:v>
                </c:pt>
                <c:pt idx="3384">
                  <c:v>4.8548757569429668</c:v>
                </c:pt>
                <c:pt idx="3385">
                  <c:v>4.3303207821676333</c:v>
                </c:pt>
                <c:pt idx="3386">
                  <c:v>4.6753317576851785</c:v>
                </c:pt>
                <c:pt idx="3387">
                  <c:v>4.6147314533942865</c:v>
                </c:pt>
                <c:pt idx="3388">
                  <c:v>4.5014727214706909</c:v>
                </c:pt>
                <c:pt idx="3389">
                  <c:v>4.8983484329619884</c:v>
                </c:pt>
                <c:pt idx="3390">
                  <c:v>4.2312071981501056</c:v>
                </c:pt>
                <c:pt idx="3391">
                  <c:v>4.9272175203884245</c:v>
                </c:pt>
                <c:pt idx="3392">
                  <c:v>4.1936385475103899</c:v>
                </c:pt>
                <c:pt idx="3393">
                  <c:v>4.8972257304389846</c:v>
                </c:pt>
                <c:pt idx="3394">
                  <c:v>4.2560395941551734</c:v>
                </c:pt>
                <c:pt idx="3395">
                  <c:v>4.6494568757351908</c:v>
                </c:pt>
                <c:pt idx="3396">
                  <c:v>4.6085383787127245</c:v>
                </c:pt>
                <c:pt idx="3397">
                  <c:v>4.5729754048336124</c:v>
                </c:pt>
                <c:pt idx="3398">
                  <c:v>4.7114139039485714</c:v>
                </c:pt>
                <c:pt idx="3399">
                  <c:v>4.3561914827310728</c:v>
                </c:pt>
                <c:pt idx="3400">
                  <c:v>4.7496769662968452</c:v>
                </c:pt>
                <c:pt idx="3401">
                  <c:v>4.320667941961708</c:v>
                </c:pt>
                <c:pt idx="3402">
                  <c:v>4.8310802069531684</c:v>
                </c:pt>
                <c:pt idx="3403">
                  <c:v>4.259545787145159</c:v>
                </c:pt>
                <c:pt idx="3404">
                  <c:v>4.7218549741292355</c:v>
                </c:pt>
                <c:pt idx="3405">
                  <c:v>4.3828773957383333</c:v>
                </c:pt>
                <c:pt idx="3406">
                  <c:v>4.6816179945734424</c:v>
                </c:pt>
                <c:pt idx="3407">
                  <c:v>4.7166983372302473</c:v>
                </c:pt>
                <c:pt idx="3408">
                  <c:v>4.6214708269653739</c:v>
                </c:pt>
                <c:pt idx="3409">
                  <c:v>4.6699735746548985</c:v>
                </c:pt>
                <c:pt idx="3410">
                  <c:v>4.3844004881260465</c:v>
                </c:pt>
                <c:pt idx="3411">
                  <c:v>4.8209528241714255</c:v>
                </c:pt>
                <c:pt idx="3412">
                  <c:v>4.2488999439627584</c:v>
                </c:pt>
                <c:pt idx="3413">
                  <c:v>4.7067791273799884</c:v>
                </c:pt>
                <c:pt idx="3414">
                  <c:v>4.4055094186753081</c:v>
                </c:pt>
                <c:pt idx="3415">
                  <c:v>4.7988805700937665</c:v>
                </c:pt>
                <c:pt idx="3416">
                  <c:v>4.4205421286075781</c:v>
                </c:pt>
                <c:pt idx="3417">
                  <c:v>4.5611568267156439</c:v>
                </c:pt>
                <c:pt idx="3418">
                  <c:v>4.599815414648603</c:v>
                </c:pt>
                <c:pt idx="3419">
                  <c:v>4.5261269044706633</c:v>
                </c:pt>
                <c:pt idx="3420">
                  <c:v>4.7277667098772618</c:v>
                </c:pt>
                <c:pt idx="3421">
                  <c:v>4.2384975073153415</c:v>
                </c:pt>
                <c:pt idx="3422">
                  <c:v>4.8089077718502606</c:v>
                </c:pt>
                <c:pt idx="3423">
                  <c:v>4.2944075895654015</c:v>
                </c:pt>
                <c:pt idx="3424">
                  <c:v>4.7596438532359882</c:v>
                </c:pt>
                <c:pt idx="3425">
                  <c:v>4.4537964112086934</c:v>
                </c:pt>
                <c:pt idx="3426">
                  <c:v>4.6020806521225355</c:v>
                </c:pt>
                <c:pt idx="3427">
                  <c:v>4.445582406438187</c:v>
                </c:pt>
                <c:pt idx="3428">
                  <c:v>4.5421586110769345</c:v>
                </c:pt>
                <c:pt idx="3429">
                  <c:v>4.5977503447502155</c:v>
                </c:pt>
                <c:pt idx="3430">
                  <c:v>4.4517747416709499</c:v>
                </c:pt>
                <c:pt idx="3431">
                  <c:v>4.7941422526173856</c:v>
                </c:pt>
                <c:pt idx="3432">
                  <c:v>4.1134749278514873</c:v>
                </c:pt>
                <c:pt idx="3433">
                  <c:v>4.8455740745143725</c:v>
                </c:pt>
                <c:pt idx="3434">
                  <c:v>4.3321559381022796</c:v>
                </c:pt>
                <c:pt idx="3435">
                  <c:v>4.7716698101997039</c:v>
                </c:pt>
                <c:pt idx="3436">
                  <c:v>4.4875206606094755</c:v>
                </c:pt>
                <c:pt idx="3437">
                  <c:v>4.5514210752635424</c:v>
                </c:pt>
                <c:pt idx="3438">
                  <c:v>4.6135474060776547</c:v>
                </c:pt>
                <c:pt idx="3439">
                  <c:v>4.3363629627800337</c:v>
                </c:pt>
                <c:pt idx="3440">
                  <c:v>4.7611606570201799</c:v>
                </c:pt>
                <c:pt idx="3441">
                  <c:v>4.2305616243940278</c:v>
                </c:pt>
                <c:pt idx="3442">
                  <c:v>4.8391367623181614</c:v>
                </c:pt>
                <c:pt idx="3443">
                  <c:v>4.1631460409091359</c:v>
                </c:pt>
                <c:pt idx="3444">
                  <c:v>4.8661908872257245</c:v>
                </c:pt>
                <c:pt idx="3445">
                  <c:v>4.317603494026983</c:v>
                </c:pt>
                <c:pt idx="3446">
                  <c:v>4.7616066451369274</c:v>
                </c:pt>
                <c:pt idx="3447">
                  <c:v>4.7212508959483124</c:v>
                </c:pt>
                <c:pt idx="3448">
                  <c:v>4.5047253766832815</c:v>
                </c:pt>
                <c:pt idx="3449">
                  <c:v>4.8263166618253033</c:v>
                </c:pt>
                <c:pt idx="3450">
                  <c:v>4.273622512285618</c:v>
                </c:pt>
                <c:pt idx="3451">
                  <c:v>4.8967947973640884</c:v>
                </c:pt>
                <c:pt idx="3452">
                  <c:v>4.2104278677879252</c:v>
                </c:pt>
                <c:pt idx="3453">
                  <c:v>4.7933002293441822</c:v>
                </c:pt>
                <c:pt idx="3454">
                  <c:v>4.2360450222893444</c:v>
                </c:pt>
                <c:pt idx="3455">
                  <c:v>4.6929696762992048</c:v>
                </c:pt>
                <c:pt idx="3456">
                  <c:v>4.6318530854304933</c:v>
                </c:pt>
                <c:pt idx="3457">
                  <c:v>4.4535852424408349</c:v>
                </c:pt>
                <c:pt idx="3458">
                  <c:v>4.6400845101302259</c:v>
                </c:pt>
                <c:pt idx="3459">
                  <c:v>4.3860921161772515</c:v>
                </c:pt>
                <c:pt idx="3460">
                  <c:v>4.8364924256275934</c:v>
                </c:pt>
                <c:pt idx="3461">
                  <c:v>4.2912386960337834</c:v>
                </c:pt>
                <c:pt idx="3462">
                  <c:v>4.753535369395685</c:v>
                </c:pt>
                <c:pt idx="3463">
                  <c:v>4.1977618878325895</c:v>
                </c:pt>
                <c:pt idx="3464">
                  <c:v>4.7420943381477842</c:v>
                </c:pt>
                <c:pt idx="3465">
                  <c:v>4.5634055372486655</c:v>
                </c:pt>
                <c:pt idx="3466">
                  <c:v>4.5239058328613933</c:v>
                </c:pt>
                <c:pt idx="3467">
                  <c:v>4.7105268766609631</c:v>
                </c:pt>
                <c:pt idx="3468">
                  <c:v>4.3564711397059375</c:v>
                </c:pt>
                <c:pt idx="3469">
                  <c:v>4.560536156060067</c:v>
                </c:pt>
                <c:pt idx="3470">
                  <c:v>4.3444205896791743</c:v>
                </c:pt>
                <c:pt idx="3471">
                  <c:v>4.785777004209347</c:v>
                </c:pt>
                <c:pt idx="3472">
                  <c:v>4.3015974158122123</c:v>
                </c:pt>
                <c:pt idx="3473">
                  <c:v>4.7661738566625349</c:v>
                </c:pt>
                <c:pt idx="3474">
                  <c:v>4.4655773911058603</c:v>
                </c:pt>
                <c:pt idx="3475">
                  <c:v>4.6370867236899045</c:v>
                </c:pt>
                <c:pt idx="3476">
                  <c:v>4.4585805658602045</c:v>
                </c:pt>
                <c:pt idx="3477">
                  <c:v>4.6256297970369618</c:v>
                </c:pt>
                <c:pt idx="3478">
                  <c:v>4.6971006428546058</c:v>
                </c:pt>
                <c:pt idx="3479">
                  <c:v>4.3811301285864355</c:v>
                </c:pt>
                <c:pt idx="3480">
                  <c:v>4.7429933431964955</c:v>
                </c:pt>
                <c:pt idx="3481">
                  <c:v>4.3162390154838359</c:v>
                </c:pt>
                <c:pt idx="3482">
                  <c:v>4.7445983193840542</c:v>
                </c:pt>
                <c:pt idx="3483">
                  <c:v>4.2805283401843024</c:v>
                </c:pt>
                <c:pt idx="3484">
                  <c:v>4.813758621972795</c:v>
                </c:pt>
                <c:pt idx="3485">
                  <c:v>4.4515890084375718</c:v>
                </c:pt>
                <c:pt idx="3486">
                  <c:v>4.7032883705139774</c:v>
                </c:pt>
                <c:pt idx="3487">
                  <c:v>4.5309872002505358</c:v>
                </c:pt>
                <c:pt idx="3488">
                  <c:v>4.4568428836052494</c:v>
                </c:pt>
                <c:pt idx="3489">
                  <c:v>4.6007369699035046</c:v>
                </c:pt>
                <c:pt idx="3490">
                  <c:v>4.4271427793325744</c:v>
                </c:pt>
                <c:pt idx="3491">
                  <c:v>4.8299288575453607</c:v>
                </c:pt>
                <c:pt idx="3492">
                  <c:v>4.1808727679995785</c:v>
                </c:pt>
                <c:pt idx="3493">
                  <c:v>4.8314319117233797</c:v>
                </c:pt>
                <c:pt idx="3494">
                  <c:v>4.2330064288747824</c:v>
                </c:pt>
                <c:pt idx="3495">
                  <c:v>4.6843622519816694</c:v>
                </c:pt>
                <c:pt idx="3496">
                  <c:v>4.4716229433890557</c:v>
                </c:pt>
                <c:pt idx="3497">
                  <c:v>4.6794288251234804</c:v>
                </c:pt>
                <c:pt idx="3498">
                  <c:v>4.5908003998563895</c:v>
                </c:pt>
                <c:pt idx="3499">
                  <c:v>4.4921689428072789</c:v>
                </c:pt>
                <c:pt idx="3500">
                  <c:v>4.7705688508807738</c:v>
                </c:pt>
                <c:pt idx="3501">
                  <c:v>4.2038677744897024</c:v>
                </c:pt>
                <c:pt idx="3502">
                  <c:v>4.8559094469292665</c:v>
                </c:pt>
                <c:pt idx="3503">
                  <c:v>4.2472846244893505</c:v>
                </c:pt>
                <c:pt idx="3504">
                  <c:v>4.8920137745254255</c:v>
                </c:pt>
                <c:pt idx="3505">
                  <c:v>4.3104118478639846</c:v>
                </c:pt>
                <c:pt idx="3506">
                  <c:v>4.6556561870660866</c:v>
                </c:pt>
                <c:pt idx="3507">
                  <c:v>4.7214035436170398</c:v>
                </c:pt>
                <c:pt idx="3508">
                  <c:v>4.5303427195453514</c:v>
                </c:pt>
                <c:pt idx="3509">
                  <c:v>4.6146285171410346</c:v>
                </c:pt>
                <c:pt idx="3510">
                  <c:v>4.3106121129404453</c:v>
                </c:pt>
                <c:pt idx="3511">
                  <c:v>4.9086452332382837</c:v>
                </c:pt>
                <c:pt idx="3512">
                  <c:v>4.2027057453438994</c:v>
                </c:pt>
                <c:pt idx="3513">
                  <c:v>4.8896974421680763</c:v>
                </c:pt>
                <c:pt idx="3514">
                  <c:v>4.245521691352403</c:v>
                </c:pt>
                <c:pt idx="3515">
                  <c:v>4.7131834107527384</c:v>
                </c:pt>
                <c:pt idx="3516">
                  <c:v>4.6111638979670682</c:v>
                </c:pt>
                <c:pt idx="3517">
                  <c:v>4.5249243167503934</c:v>
                </c:pt>
                <c:pt idx="3518">
                  <c:v>4.6565231759538124</c:v>
                </c:pt>
                <c:pt idx="3519">
                  <c:v>4.368302334475465</c:v>
                </c:pt>
                <c:pt idx="3520">
                  <c:v>4.9309087805962424</c:v>
                </c:pt>
                <c:pt idx="3521">
                  <c:v>4.1637739095914945</c:v>
                </c:pt>
                <c:pt idx="3522">
                  <c:v>4.9077072791644465</c:v>
                </c:pt>
                <c:pt idx="3523">
                  <c:v>4.1187998750452817</c:v>
                </c:pt>
                <c:pt idx="3524">
                  <c:v>4.8051058257309389</c:v>
                </c:pt>
                <c:pt idx="3525">
                  <c:v>4.5302431100013454</c:v>
                </c:pt>
                <c:pt idx="3526">
                  <c:v>4.6223360010071968</c:v>
                </c:pt>
                <c:pt idx="3527">
                  <c:v>4.6251839674883488</c:v>
                </c:pt>
                <c:pt idx="3528">
                  <c:v>4.4119647216717324</c:v>
                </c:pt>
                <c:pt idx="3529">
                  <c:v>4.7607465693337545</c:v>
                </c:pt>
                <c:pt idx="3530">
                  <c:v>4.3104114776070537</c:v>
                </c:pt>
                <c:pt idx="3531">
                  <c:v>4.8057298165843321</c:v>
                </c:pt>
                <c:pt idx="3532">
                  <c:v>4.1754190602674255</c:v>
                </c:pt>
                <c:pt idx="3533">
                  <c:v>4.7728373251134464</c:v>
                </c:pt>
                <c:pt idx="3534">
                  <c:v>4.3174134127519617</c:v>
                </c:pt>
                <c:pt idx="3535">
                  <c:v>4.7978842579241858</c:v>
                </c:pt>
                <c:pt idx="3536">
                  <c:v>4.5799021024884192</c:v>
                </c:pt>
                <c:pt idx="3537">
                  <c:v>4.5628334234689865</c:v>
                </c:pt>
                <c:pt idx="3538">
                  <c:v>4.6266039238514596</c:v>
                </c:pt>
                <c:pt idx="3539">
                  <c:v>4.3784465160208379</c:v>
                </c:pt>
                <c:pt idx="3540">
                  <c:v>4.7155148412348655</c:v>
                </c:pt>
                <c:pt idx="3541">
                  <c:v>4.2763087870817023</c:v>
                </c:pt>
                <c:pt idx="3542">
                  <c:v>4.6507698065753456</c:v>
                </c:pt>
                <c:pt idx="3543">
                  <c:v>4.2220107371670599</c:v>
                </c:pt>
                <c:pt idx="3544">
                  <c:v>4.6570426086211505</c:v>
                </c:pt>
                <c:pt idx="3545">
                  <c:v>4.4680107546052845</c:v>
                </c:pt>
                <c:pt idx="3546">
                  <c:v>4.6837767126329926</c:v>
                </c:pt>
                <c:pt idx="3547">
                  <c:v>4.6453553466645765</c:v>
                </c:pt>
                <c:pt idx="3548">
                  <c:v>4.5410655173962065</c:v>
                </c:pt>
                <c:pt idx="3549">
                  <c:v>4.5713009631434733</c:v>
                </c:pt>
                <c:pt idx="3550">
                  <c:v>4.3920069476521055</c:v>
                </c:pt>
                <c:pt idx="3551">
                  <c:v>4.6483872931746903</c:v>
                </c:pt>
                <c:pt idx="3552">
                  <c:v>4.1963078281618875</c:v>
                </c:pt>
                <c:pt idx="3553">
                  <c:v>4.746142610868378</c:v>
                </c:pt>
                <c:pt idx="3554">
                  <c:v>4.1607178543586665</c:v>
                </c:pt>
                <c:pt idx="3555">
                  <c:v>4.7063384506380892</c:v>
                </c:pt>
                <c:pt idx="3556">
                  <c:v>4.4920168388286665</c:v>
                </c:pt>
                <c:pt idx="3557">
                  <c:v>4.521142304457201</c:v>
                </c:pt>
                <c:pt idx="3558">
                  <c:v>4.4453787346967113</c:v>
                </c:pt>
                <c:pt idx="3559">
                  <c:v>4.3879932256864205</c:v>
                </c:pt>
                <c:pt idx="3560">
                  <c:v>4.6447202878995855</c:v>
                </c:pt>
                <c:pt idx="3561">
                  <c:v>4.2511753141555317</c:v>
                </c:pt>
                <c:pt idx="3562">
                  <c:v>4.7802945181169045</c:v>
                </c:pt>
                <c:pt idx="3563">
                  <c:v>4.2618520624095764</c:v>
                </c:pt>
                <c:pt idx="3564">
                  <c:v>4.7602366747652445</c:v>
                </c:pt>
                <c:pt idx="3565">
                  <c:v>4.3093080250517914</c:v>
                </c:pt>
                <c:pt idx="3566">
                  <c:v>4.6641897685052456</c:v>
                </c:pt>
                <c:pt idx="3567">
                  <c:v>4.4624923475379275</c:v>
                </c:pt>
                <c:pt idx="3568">
                  <c:v>4.467737941203354</c:v>
                </c:pt>
                <c:pt idx="3569">
                  <c:v>4.6250439206966885</c:v>
                </c:pt>
                <c:pt idx="3570">
                  <c:v>4.2765003019736882</c:v>
                </c:pt>
                <c:pt idx="3571">
                  <c:v>4.8003632596102435</c:v>
                </c:pt>
                <c:pt idx="3572">
                  <c:v>4.1507572087068789</c:v>
                </c:pt>
                <c:pt idx="3573">
                  <c:v>4.7877075027019806</c:v>
                </c:pt>
                <c:pt idx="3574">
                  <c:v>4.2177880913762476</c:v>
                </c:pt>
                <c:pt idx="3575">
                  <c:v>4.7922428024153474</c:v>
                </c:pt>
                <c:pt idx="3576">
                  <c:v>4.5516681019499137</c:v>
                </c:pt>
                <c:pt idx="3577">
                  <c:v>4.5448085564628364</c:v>
                </c:pt>
                <c:pt idx="3578">
                  <c:v>4.5664032527876985</c:v>
                </c:pt>
                <c:pt idx="3579">
                  <c:v>4.4242909905490704</c:v>
                </c:pt>
                <c:pt idx="3580">
                  <c:v>4.8932684123091219</c:v>
                </c:pt>
                <c:pt idx="3581">
                  <c:v>4.2282824916137747</c:v>
                </c:pt>
                <c:pt idx="3582">
                  <c:v>4.8575641370570448</c:v>
                </c:pt>
                <c:pt idx="3583">
                  <c:v>4.2101341615864856</c:v>
                </c:pt>
                <c:pt idx="3584">
                  <c:v>4.8159169402839721</c:v>
                </c:pt>
                <c:pt idx="3585">
                  <c:v>4.4948889995669346</c:v>
                </c:pt>
                <c:pt idx="3586">
                  <c:v>4.5780815241499875</c:v>
                </c:pt>
                <c:pt idx="3587">
                  <c:v>4.5591399270934145</c:v>
                </c:pt>
                <c:pt idx="3588">
                  <c:v>4.4055205706317855</c:v>
                </c:pt>
                <c:pt idx="3589">
                  <c:v>4.7033341278002405</c:v>
                </c:pt>
                <c:pt idx="3590">
                  <c:v>4.3112556555032118</c:v>
                </c:pt>
                <c:pt idx="3591">
                  <c:v>4.8890993917793928</c:v>
                </c:pt>
                <c:pt idx="3592">
                  <c:v>4.2427343774399651</c:v>
                </c:pt>
                <c:pt idx="3593">
                  <c:v>4.8199498241495728</c:v>
                </c:pt>
                <c:pt idx="3594">
                  <c:v>4.2510704655172162</c:v>
                </c:pt>
                <c:pt idx="3595">
                  <c:v>4.6271084227261845</c:v>
                </c:pt>
                <c:pt idx="3596">
                  <c:v>4.6570380279349806</c:v>
                </c:pt>
                <c:pt idx="3597">
                  <c:v>4.5442119978624635</c:v>
                </c:pt>
                <c:pt idx="3598">
                  <c:v>4.7081787539885394</c:v>
                </c:pt>
                <c:pt idx="3599">
                  <c:v>4.2814179196699316</c:v>
                </c:pt>
                <c:pt idx="3600">
                  <c:v>4.7183918941798897</c:v>
                </c:pt>
                <c:pt idx="3601">
                  <c:v>4.2470427286562753</c:v>
                </c:pt>
                <c:pt idx="3602">
                  <c:v>4.7795769734679849</c:v>
                </c:pt>
                <c:pt idx="3603">
                  <c:v>4.2215630778152065</c:v>
                </c:pt>
                <c:pt idx="3604">
                  <c:v>4.7177984149906473</c:v>
                </c:pt>
                <c:pt idx="3605">
                  <c:v>4.5555510787102813</c:v>
                </c:pt>
                <c:pt idx="3606">
                  <c:v>4.6020886735467386</c:v>
                </c:pt>
                <c:pt idx="3607">
                  <c:v>4.6273219465375339</c:v>
                </c:pt>
                <c:pt idx="3608">
                  <c:v>4.5933709519518704</c:v>
                </c:pt>
                <c:pt idx="3609">
                  <c:v>4.6991296744227515</c:v>
                </c:pt>
                <c:pt idx="3610">
                  <c:v>4.3520291452378714</c:v>
                </c:pt>
                <c:pt idx="3611">
                  <c:v>4.728975015631927</c:v>
                </c:pt>
                <c:pt idx="3612">
                  <c:v>4.2559436006625324</c:v>
                </c:pt>
                <c:pt idx="3613">
                  <c:v>4.6885765736886205</c:v>
                </c:pt>
                <c:pt idx="3614">
                  <c:v>4.3249867264230266</c:v>
                </c:pt>
                <c:pt idx="3615">
                  <c:v>4.6925725166264689</c:v>
                </c:pt>
                <c:pt idx="3616">
                  <c:v>4.4756003464855469</c:v>
                </c:pt>
                <c:pt idx="3617">
                  <c:v>4.5424591689063467</c:v>
                </c:pt>
                <c:pt idx="3618">
                  <c:v>4.5353304167445483</c:v>
                </c:pt>
                <c:pt idx="3619">
                  <c:v>4.4121911569643135</c:v>
                </c:pt>
                <c:pt idx="3620">
                  <c:v>4.6863507128528834</c:v>
                </c:pt>
                <c:pt idx="3621">
                  <c:v>4.2514295236493789</c:v>
                </c:pt>
                <c:pt idx="3622">
                  <c:v>4.7433787837114183</c:v>
                </c:pt>
                <c:pt idx="3623">
                  <c:v>4.1787471363934561</c:v>
                </c:pt>
                <c:pt idx="3624">
                  <c:v>4.8111948592448348</c:v>
                </c:pt>
                <c:pt idx="3625">
                  <c:v>4.3574425696645855</c:v>
                </c:pt>
                <c:pt idx="3626">
                  <c:v>4.7897075399267077</c:v>
                </c:pt>
                <c:pt idx="3627">
                  <c:v>4.5080828896791898</c:v>
                </c:pt>
                <c:pt idx="3628">
                  <c:v>4.512690361909601</c:v>
                </c:pt>
                <c:pt idx="3629">
                  <c:v>4.6020421151809714</c:v>
                </c:pt>
                <c:pt idx="3630">
                  <c:v>4.3250969375642754</c:v>
                </c:pt>
                <c:pt idx="3631">
                  <c:v>4.6822817789872726</c:v>
                </c:pt>
                <c:pt idx="3632">
                  <c:v>4.2542167155426984</c:v>
                </c:pt>
                <c:pt idx="3633">
                  <c:v>4.8228643417415373</c:v>
                </c:pt>
                <c:pt idx="3634">
                  <c:v>4.1969690553879886</c:v>
                </c:pt>
                <c:pt idx="3635">
                  <c:v>4.7697604607333188</c:v>
                </c:pt>
                <c:pt idx="3636">
                  <c:v>4.3558344221359251</c:v>
                </c:pt>
                <c:pt idx="3637">
                  <c:v>4.5955287576628283</c:v>
                </c:pt>
                <c:pt idx="3638">
                  <c:v>4.5065658379461455</c:v>
                </c:pt>
                <c:pt idx="3639">
                  <c:v>4.3468421865300897</c:v>
                </c:pt>
                <c:pt idx="3640">
                  <c:v>4.7193296575382764</c:v>
                </c:pt>
                <c:pt idx="3641">
                  <c:v>4.2382423666384383</c:v>
                </c:pt>
                <c:pt idx="3642">
                  <c:v>4.8552006966096464</c:v>
                </c:pt>
                <c:pt idx="3643">
                  <c:v>4.1240251276137796</c:v>
                </c:pt>
                <c:pt idx="3644">
                  <c:v>4.8447452492320799</c:v>
                </c:pt>
                <c:pt idx="3645">
                  <c:v>4.2517447740170811</c:v>
                </c:pt>
                <c:pt idx="3646">
                  <c:v>4.7170872825728072</c:v>
                </c:pt>
                <c:pt idx="3647">
                  <c:v>4.6862024753034515</c:v>
                </c:pt>
                <c:pt idx="3648">
                  <c:v>4.4216665462716191</c:v>
                </c:pt>
                <c:pt idx="3649">
                  <c:v>4.7521013691167155</c:v>
                </c:pt>
                <c:pt idx="3650">
                  <c:v>4.2968458496057265</c:v>
                </c:pt>
                <c:pt idx="3651">
                  <c:v>4.8574186833221304</c:v>
                </c:pt>
                <c:pt idx="3652">
                  <c:v>4.1169079941534505</c:v>
                </c:pt>
                <c:pt idx="3653">
                  <c:v>4.8715802012687455</c:v>
                </c:pt>
                <c:pt idx="3654">
                  <c:v>4.2815921412364872</c:v>
                </c:pt>
                <c:pt idx="3655">
                  <c:v>4.7533666266968808</c:v>
                </c:pt>
                <c:pt idx="3656">
                  <c:v>4.5478284871925414</c:v>
                </c:pt>
                <c:pt idx="3657">
                  <c:v>4.4680346375429281</c:v>
                </c:pt>
                <c:pt idx="3658">
                  <c:v>4.6463670629979772</c:v>
                </c:pt>
                <c:pt idx="3659">
                  <c:v>4.3515595119353847</c:v>
                </c:pt>
                <c:pt idx="3660">
                  <c:v>4.6343708734966791</c:v>
                </c:pt>
                <c:pt idx="3661">
                  <c:v>4.2594260235694623</c:v>
                </c:pt>
                <c:pt idx="3662">
                  <c:v>4.7753555127699867</c:v>
                </c:pt>
                <c:pt idx="3663">
                  <c:v>4.1683723153900107</c:v>
                </c:pt>
                <c:pt idx="3664">
                  <c:v>4.7794652071221924</c:v>
                </c:pt>
                <c:pt idx="3665">
                  <c:v>4.3792569572008908</c:v>
                </c:pt>
                <c:pt idx="3666">
                  <c:v>4.6039615282500606</c:v>
                </c:pt>
                <c:pt idx="3667">
                  <c:v>4.766458875684715</c:v>
                </c:pt>
                <c:pt idx="3668">
                  <c:v>4.6038182125358826</c:v>
                </c:pt>
                <c:pt idx="3669">
                  <c:v>4.6863995882767213</c:v>
                </c:pt>
                <c:pt idx="3670">
                  <c:v>4.3658807807393085</c:v>
                </c:pt>
                <c:pt idx="3671">
                  <c:v>4.7398669561318334</c:v>
                </c:pt>
                <c:pt idx="3672">
                  <c:v>4.2560530720794105</c:v>
                </c:pt>
                <c:pt idx="3673">
                  <c:v>4.755321675096007</c:v>
                </c:pt>
                <c:pt idx="3674">
                  <c:v>4.2265133804108403</c:v>
                </c:pt>
                <c:pt idx="3675">
                  <c:v>4.632244063772796</c:v>
                </c:pt>
                <c:pt idx="3676">
                  <c:v>4.4896390936832979</c:v>
                </c:pt>
                <c:pt idx="3677">
                  <c:v>4.6499979491188048</c:v>
                </c:pt>
                <c:pt idx="3678">
                  <c:v>4.5405080004813314</c:v>
                </c:pt>
                <c:pt idx="3679">
                  <c:v>4.4028702593553755</c:v>
                </c:pt>
                <c:pt idx="3680">
                  <c:v>4.4934281589926552</c:v>
                </c:pt>
                <c:pt idx="3681">
                  <c:v>4.3973776851491424</c:v>
                </c:pt>
                <c:pt idx="3682">
                  <c:v>4.7349862570575585</c:v>
                </c:pt>
                <c:pt idx="3683">
                  <c:v>4.1620475191416269</c:v>
                </c:pt>
                <c:pt idx="3684">
                  <c:v>4.7602913714149739</c:v>
                </c:pt>
                <c:pt idx="3685">
                  <c:v>4.2096228054737281</c:v>
                </c:pt>
                <c:pt idx="3686">
                  <c:v>4.6817681229435157</c:v>
                </c:pt>
                <c:pt idx="3687">
                  <c:v>4.4468017782019826</c:v>
                </c:pt>
                <c:pt idx="3688">
                  <c:v>4.5810366065316517</c:v>
                </c:pt>
                <c:pt idx="3689">
                  <c:v>4.4771695756601124</c:v>
                </c:pt>
                <c:pt idx="3690">
                  <c:v>4.3081693548034039</c:v>
                </c:pt>
                <c:pt idx="3691">
                  <c:v>4.6518954863008961</c:v>
                </c:pt>
                <c:pt idx="3692">
                  <c:v>4.2239783426558075</c:v>
                </c:pt>
                <c:pt idx="3693">
                  <c:v>4.7548291233283813</c:v>
                </c:pt>
                <c:pt idx="3694">
                  <c:v>4.1507802484683269</c:v>
                </c:pt>
                <c:pt idx="3695">
                  <c:v>4.7842322408198283</c:v>
                </c:pt>
                <c:pt idx="3696">
                  <c:v>4.2684464311840724</c:v>
                </c:pt>
                <c:pt idx="3697">
                  <c:v>4.5717316928635672</c:v>
                </c:pt>
                <c:pt idx="3698">
                  <c:v>4.534251679708321</c:v>
                </c:pt>
                <c:pt idx="3699">
                  <c:v>4.4225359617948357</c:v>
                </c:pt>
                <c:pt idx="3700">
                  <c:v>4.6197114903446934</c:v>
                </c:pt>
                <c:pt idx="3701">
                  <c:v>4.1479272510833685</c:v>
                </c:pt>
                <c:pt idx="3702">
                  <c:v>4.8284796763191933</c:v>
                </c:pt>
                <c:pt idx="3703">
                  <c:v>4.1769493478269855</c:v>
                </c:pt>
                <c:pt idx="3704">
                  <c:v>4.8327334508373054</c:v>
                </c:pt>
                <c:pt idx="3705">
                  <c:v>4.3645969532370659</c:v>
                </c:pt>
                <c:pt idx="3706">
                  <c:v>4.656326107013407</c:v>
                </c:pt>
                <c:pt idx="3707">
                  <c:v>4.4819251173243382</c:v>
                </c:pt>
                <c:pt idx="3708">
                  <c:v>4.6218965500653759</c:v>
                </c:pt>
                <c:pt idx="3709">
                  <c:v>4.7385571860953224</c:v>
                </c:pt>
                <c:pt idx="3710">
                  <c:v>4.3181247505168976</c:v>
                </c:pt>
                <c:pt idx="3711">
                  <c:v>4.7898064504445124</c:v>
                </c:pt>
                <c:pt idx="3712">
                  <c:v>4.1976068557157289</c:v>
                </c:pt>
                <c:pt idx="3713">
                  <c:v>4.8887137796508213</c:v>
                </c:pt>
                <c:pt idx="3714">
                  <c:v>4.2661053828229898</c:v>
                </c:pt>
                <c:pt idx="3715">
                  <c:v>4.7879919670457669</c:v>
                </c:pt>
                <c:pt idx="3716">
                  <c:v>4.3063092070166125</c:v>
                </c:pt>
                <c:pt idx="3717">
                  <c:v>4.5617780584844363</c:v>
                </c:pt>
                <c:pt idx="3718">
                  <c:v>4.6645015914280865</c:v>
                </c:pt>
                <c:pt idx="3719">
                  <c:v>4.4962848005718374</c:v>
                </c:pt>
                <c:pt idx="3720">
                  <c:v>4.7162470265916934</c:v>
                </c:pt>
                <c:pt idx="3721">
                  <c:v>4.3040039886855546</c:v>
                </c:pt>
                <c:pt idx="3722">
                  <c:v>4.8624192272985898</c:v>
                </c:pt>
                <c:pt idx="3723">
                  <c:v>4.2323605448073103</c:v>
                </c:pt>
                <c:pt idx="3724">
                  <c:v>4.7317442856074114</c:v>
                </c:pt>
                <c:pt idx="3725">
                  <c:v>4.3380174105852145</c:v>
                </c:pt>
                <c:pt idx="3726">
                  <c:v>4.713730161414933</c:v>
                </c:pt>
                <c:pt idx="3727">
                  <c:v>4.6251210615642355</c:v>
                </c:pt>
                <c:pt idx="3728">
                  <c:v>4.5065057674780205</c:v>
                </c:pt>
                <c:pt idx="3729">
                  <c:v>4.5883874994047984</c:v>
                </c:pt>
                <c:pt idx="3730">
                  <c:v>4.3075959457920465</c:v>
                </c:pt>
                <c:pt idx="3731">
                  <c:v>4.7160144365402745</c:v>
                </c:pt>
                <c:pt idx="3732">
                  <c:v>4.2813690395954094</c:v>
                </c:pt>
                <c:pt idx="3733">
                  <c:v>4.8085651288774445</c:v>
                </c:pt>
                <c:pt idx="3734">
                  <c:v>4.1849676449879345</c:v>
                </c:pt>
                <c:pt idx="3735">
                  <c:v>4.747339227593776</c:v>
                </c:pt>
                <c:pt idx="3736">
                  <c:v>4.5514559754535284</c:v>
                </c:pt>
                <c:pt idx="3737">
                  <c:v>4.6468235771457636</c:v>
                </c:pt>
                <c:pt idx="3738">
                  <c:v>4.5766749264799476</c:v>
                </c:pt>
                <c:pt idx="3739">
                  <c:v>4.4696065778159326</c:v>
                </c:pt>
                <c:pt idx="3740">
                  <c:v>4.5905136356031484</c:v>
                </c:pt>
                <c:pt idx="3741">
                  <c:v>4.3290151467113906</c:v>
                </c:pt>
                <c:pt idx="3742">
                  <c:v>4.6576875326711855</c:v>
                </c:pt>
                <c:pt idx="3743">
                  <c:v>4.2214114314936504</c:v>
                </c:pt>
                <c:pt idx="3744">
                  <c:v>4.7715117215486584</c:v>
                </c:pt>
                <c:pt idx="3745">
                  <c:v>4.4128593033674841</c:v>
                </c:pt>
                <c:pt idx="3746">
                  <c:v>4.7111353610019675</c:v>
                </c:pt>
                <c:pt idx="3747">
                  <c:v>4.4074576258317784</c:v>
                </c:pt>
                <c:pt idx="3748">
                  <c:v>4.585888315475847</c:v>
                </c:pt>
                <c:pt idx="3749">
                  <c:v>4.5628082100273755</c:v>
                </c:pt>
                <c:pt idx="3750">
                  <c:v>4.3643147877150126</c:v>
                </c:pt>
                <c:pt idx="3751">
                  <c:v>4.6499721141853181</c:v>
                </c:pt>
                <c:pt idx="3752">
                  <c:v>4.2355552780216366</c:v>
                </c:pt>
                <c:pt idx="3753">
                  <c:v>4.7062999652987108</c:v>
                </c:pt>
                <c:pt idx="3754">
                  <c:v>4.1973804059889375</c:v>
                </c:pt>
                <c:pt idx="3755">
                  <c:v>4.7083593504074095</c:v>
                </c:pt>
                <c:pt idx="3756">
                  <c:v>4.3116981566146979</c:v>
                </c:pt>
                <c:pt idx="3757">
                  <c:v>4.7114426271939926</c:v>
                </c:pt>
                <c:pt idx="3758">
                  <c:v>4.4322700977439498</c:v>
                </c:pt>
                <c:pt idx="3759">
                  <c:v>4.4264343002661315</c:v>
                </c:pt>
                <c:pt idx="3760">
                  <c:v>4.6891314149380152</c:v>
                </c:pt>
                <c:pt idx="3761">
                  <c:v>4.2516796223976296</c:v>
                </c:pt>
                <c:pt idx="3762">
                  <c:v>4.7733633157152111</c:v>
                </c:pt>
                <c:pt idx="3763">
                  <c:v>4.1890994330095594</c:v>
                </c:pt>
                <c:pt idx="3764">
                  <c:v>4.8590950837203861</c:v>
                </c:pt>
                <c:pt idx="3765">
                  <c:v>4.1850514611525806</c:v>
                </c:pt>
                <c:pt idx="3766">
                  <c:v>4.896591137052849</c:v>
                </c:pt>
                <c:pt idx="3767">
                  <c:v>4.4324486234469829</c:v>
                </c:pt>
                <c:pt idx="3768">
                  <c:v>4.5631498148396794</c:v>
                </c:pt>
                <c:pt idx="3769">
                  <c:v>4.5730702873809754</c:v>
                </c:pt>
                <c:pt idx="3770">
                  <c:v>4.3294950252284741</c:v>
                </c:pt>
                <c:pt idx="3771">
                  <c:v>4.8407794179647103</c:v>
                </c:pt>
                <c:pt idx="3772">
                  <c:v>4.232778853447642</c:v>
                </c:pt>
                <c:pt idx="3773">
                  <c:v>4.8806665185640083</c:v>
                </c:pt>
                <c:pt idx="3774">
                  <c:v>4.1732851941625917</c:v>
                </c:pt>
                <c:pt idx="3775">
                  <c:v>4.8062251522141901</c:v>
                </c:pt>
                <c:pt idx="3776">
                  <c:v>4.4119510118204754</c:v>
                </c:pt>
                <c:pt idx="3777">
                  <c:v>4.7263642655556604</c:v>
                </c:pt>
                <c:pt idx="3778">
                  <c:v>4.5239449679396833</c:v>
                </c:pt>
                <c:pt idx="3779">
                  <c:v>4.4336962218134008</c:v>
                </c:pt>
                <c:pt idx="3780">
                  <c:v>4.6646489642774265</c:v>
                </c:pt>
                <c:pt idx="3781">
                  <c:v>4.2193209945683208</c:v>
                </c:pt>
                <c:pt idx="3782">
                  <c:v>4.7612380667311314</c:v>
                </c:pt>
                <c:pt idx="3783">
                  <c:v>4.1917662278365375</c:v>
                </c:pt>
                <c:pt idx="3784">
                  <c:v>4.7822040735817328</c:v>
                </c:pt>
                <c:pt idx="3785">
                  <c:v>4.2196114260846489</c:v>
                </c:pt>
                <c:pt idx="3786">
                  <c:v>4.6392733998045861</c:v>
                </c:pt>
                <c:pt idx="3787">
                  <c:v>4.6187107244444778</c:v>
                </c:pt>
                <c:pt idx="3788">
                  <c:v>4.5295878873445146</c:v>
                </c:pt>
                <c:pt idx="3789">
                  <c:v>4.6863227381591406</c:v>
                </c:pt>
                <c:pt idx="3790">
                  <c:v>4.5576978145038414</c:v>
                </c:pt>
                <c:pt idx="3791">
                  <c:v>4.7680207122548834</c:v>
                </c:pt>
                <c:pt idx="3792">
                  <c:v>4.3829506548983845</c:v>
                </c:pt>
                <c:pt idx="3793">
                  <c:v>4.970076195308053</c:v>
                </c:pt>
                <c:pt idx="3794">
                  <c:v>4.2381261657083904</c:v>
                </c:pt>
                <c:pt idx="3795">
                  <c:v>4.7985466378331587</c:v>
                </c:pt>
                <c:pt idx="3796">
                  <c:v>4.2131351449122754</c:v>
                </c:pt>
                <c:pt idx="3797">
                  <c:v>4.6301063588498845</c:v>
                </c:pt>
                <c:pt idx="3798">
                  <c:v>4.6238400037671505</c:v>
                </c:pt>
                <c:pt idx="3799">
                  <c:v>4.4719740528952068</c:v>
                </c:pt>
                <c:pt idx="3800">
                  <c:v>4.5570171445044485</c:v>
                </c:pt>
                <c:pt idx="3801">
                  <c:v>4.4393268379096584</c:v>
                </c:pt>
                <c:pt idx="3802">
                  <c:v>4.6933894992515324</c:v>
                </c:pt>
                <c:pt idx="3803">
                  <c:v>4.2085753484218875</c:v>
                </c:pt>
                <c:pt idx="3804">
                  <c:v>4.6751735522673945</c:v>
                </c:pt>
                <c:pt idx="3805">
                  <c:v>4.2972575484474245</c:v>
                </c:pt>
                <c:pt idx="3806">
                  <c:v>4.6934145998276922</c:v>
                </c:pt>
                <c:pt idx="3807">
                  <c:v>4.3585728637034427</c:v>
                </c:pt>
                <c:pt idx="3808">
                  <c:v>4.6021036485008775</c:v>
                </c:pt>
                <c:pt idx="3809">
                  <c:v>4.6349196451403962</c:v>
                </c:pt>
                <c:pt idx="3810">
                  <c:v>4.3928247961677265</c:v>
                </c:pt>
                <c:pt idx="3811">
                  <c:v>4.520714809464268</c:v>
                </c:pt>
                <c:pt idx="3812">
                  <c:v>4.3036327117287101</c:v>
                </c:pt>
                <c:pt idx="3813">
                  <c:v>4.7807222147678532</c:v>
                </c:pt>
                <c:pt idx="3814">
                  <c:v>4.2708182538388195</c:v>
                </c:pt>
                <c:pt idx="3815">
                  <c:v>4.769378339467929</c:v>
                </c:pt>
                <c:pt idx="3816">
                  <c:v>4.2950788360045156</c:v>
                </c:pt>
                <c:pt idx="3817">
                  <c:v>4.63042330459339</c:v>
                </c:pt>
                <c:pt idx="3818">
                  <c:v>4.4602685497623904</c:v>
                </c:pt>
                <c:pt idx="3819">
                  <c:v>4.5292588742505204</c:v>
                </c:pt>
                <c:pt idx="3820">
                  <c:v>4.6349564252247308</c:v>
                </c:pt>
                <c:pt idx="3821">
                  <c:v>4.3048170642973655</c:v>
                </c:pt>
                <c:pt idx="3822">
                  <c:v>4.7283705993243039</c:v>
                </c:pt>
                <c:pt idx="3823">
                  <c:v>4.1784381707923224</c:v>
                </c:pt>
                <c:pt idx="3824">
                  <c:v>4.8206890778647145</c:v>
                </c:pt>
                <c:pt idx="3825">
                  <c:v>4.1117181118530004</c:v>
                </c:pt>
                <c:pt idx="3826">
                  <c:v>4.7788805332602076</c:v>
                </c:pt>
                <c:pt idx="3827">
                  <c:v>4.368245768830735</c:v>
                </c:pt>
                <c:pt idx="3828">
                  <c:v>4.6720851634443035</c:v>
                </c:pt>
                <c:pt idx="3829">
                  <c:v>4.5834440425136824</c:v>
                </c:pt>
                <c:pt idx="3830">
                  <c:v>4.4415983639879624</c:v>
                </c:pt>
                <c:pt idx="3831">
                  <c:v>4.7394578287200977</c:v>
                </c:pt>
                <c:pt idx="3832">
                  <c:v>4.1153272867264645</c:v>
                </c:pt>
                <c:pt idx="3833">
                  <c:v>4.8630650264191075</c:v>
                </c:pt>
                <c:pt idx="3834">
                  <c:v>4.1319614617645524</c:v>
                </c:pt>
                <c:pt idx="3835">
                  <c:v>4.8939060404213555</c:v>
                </c:pt>
                <c:pt idx="3836">
                  <c:v>4.1205121260391744</c:v>
                </c:pt>
                <c:pt idx="3837">
                  <c:v>4.7869661029263924</c:v>
                </c:pt>
                <c:pt idx="3838">
                  <c:v>4.4938094910494124</c:v>
                </c:pt>
                <c:pt idx="3839">
                  <c:v>4.5572124163116294</c:v>
                </c:pt>
                <c:pt idx="3840">
                  <c:v>4.7227200279191841</c:v>
                </c:pt>
                <c:pt idx="3841">
                  <c:v>4.2299314017916494</c:v>
                </c:pt>
                <c:pt idx="3842">
                  <c:v>4.8156713758594565</c:v>
                </c:pt>
                <c:pt idx="3843">
                  <c:v>4.1259633235422175</c:v>
                </c:pt>
                <c:pt idx="3844">
                  <c:v>4.7956758359817542</c:v>
                </c:pt>
                <c:pt idx="3845">
                  <c:v>4.1962235522522384</c:v>
                </c:pt>
                <c:pt idx="3846">
                  <c:v>4.7948924094863505</c:v>
                </c:pt>
                <c:pt idx="3847">
                  <c:v>4.3777624469391414</c:v>
                </c:pt>
                <c:pt idx="3848">
                  <c:v>4.5136862249713428</c:v>
                </c:pt>
                <c:pt idx="3849">
                  <c:v>4.5824249212427448</c:v>
                </c:pt>
                <c:pt idx="3850">
                  <c:v>4.4371025231497105</c:v>
                </c:pt>
                <c:pt idx="3851">
                  <c:v>4.6815113000572675</c:v>
                </c:pt>
                <c:pt idx="3852">
                  <c:v>4.2386555649949029</c:v>
                </c:pt>
                <c:pt idx="3853">
                  <c:v>4.7711384395570784</c:v>
                </c:pt>
                <c:pt idx="3854">
                  <c:v>4.2316053277392394</c:v>
                </c:pt>
                <c:pt idx="3855">
                  <c:v>4.7465267312497339</c:v>
                </c:pt>
                <c:pt idx="3856">
                  <c:v>4.4758960566129025</c:v>
                </c:pt>
                <c:pt idx="3857">
                  <c:v>4.667790463807898</c:v>
                </c:pt>
                <c:pt idx="3858">
                  <c:v>4.5840636375893222</c:v>
                </c:pt>
                <c:pt idx="3859">
                  <c:v>4.4490157544477817</c:v>
                </c:pt>
                <c:pt idx="3860">
                  <c:v>4.6619045281227685</c:v>
                </c:pt>
                <c:pt idx="3861">
                  <c:v>4.3102542266542745</c:v>
                </c:pt>
                <c:pt idx="3862">
                  <c:v>4.7140893470790255</c:v>
                </c:pt>
                <c:pt idx="3863">
                  <c:v>4.2880826523433919</c:v>
                </c:pt>
                <c:pt idx="3864">
                  <c:v>4.7533025935364899</c:v>
                </c:pt>
                <c:pt idx="3865">
                  <c:v>4.2751441645478412</c:v>
                </c:pt>
                <c:pt idx="3866">
                  <c:v>4.7261954230383214</c:v>
                </c:pt>
                <c:pt idx="3867">
                  <c:v>4.3957315513723945</c:v>
                </c:pt>
                <c:pt idx="3868">
                  <c:v>4.6040365551740647</c:v>
                </c:pt>
                <c:pt idx="3869">
                  <c:v>4.5053295725205809</c:v>
                </c:pt>
                <c:pt idx="3870">
                  <c:v>4.6292254683446314</c:v>
                </c:pt>
                <c:pt idx="3871">
                  <c:v>4.5355711196810322</c:v>
                </c:pt>
                <c:pt idx="3872">
                  <c:v>4.2730105948628934</c:v>
                </c:pt>
                <c:pt idx="3873">
                  <c:v>4.6818568748502045</c:v>
                </c:pt>
                <c:pt idx="3874">
                  <c:v>4.1756566596855285</c:v>
                </c:pt>
                <c:pt idx="3875">
                  <c:v>4.7807503120079664</c:v>
                </c:pt>
                <c:pt idx="3876">
                  <c:v>4.265084600683279</c:v>
                </c:pt>
                <c:pt idx="3877">
                  <c:v>4.740375643421757</c:v>
                </c:pt>
                <c:pt idx="3878">
                  <c:v>4.4194561434830781</c:v>
                </c:pt>
                <c:pt idx="3879">
                  <c:v>4.6416523151377804</c:v>
                </c:pt>
                <c:pt idx="3880">
                  <c:v>4.4870092725800337</c:v>
                </c:pt>
                <c:pt idx="3881">
                  <c:v>4.4800081514071834</c:v>
                </c:pt>
                <c:pt idx="3882">
                  <c:v>4.6546920500076627</c:v>
                </c:pt>
                <c:pt idx="3883">
                  <c:v>4.2151518220373445</c:v>
                </c:pt>
                <c:pt idx="3884">
                  <c:v>4.8542362619227255</c:v>
                </c:pt>
                <c:pt idx="3885">
                  <c:v>4.1487019956702884</c:v>
                </c:pt>
                <c:pt idx="3886">
                  <c:v>4.8580185007258434</c:v>
                </c:pt>
                <c:pt idx="3887">
                  <c:v>4.3924761529202785</c:v>
                </c:pt>
                <c:pt idx="3888">
                  <c:v>4.6796638381734894</c:v>
                </c:pt>
                <c:pt idx="3889">
                  <c:v>4.5467598033977987</c:v>
                </c:pt>
                <c:pt idx="3890">
                  <c:v>4.4868052846922524</c:v>
                </c:pt>
                <c:pt idx="3891">
                  <c:v>4.7082111188055116</c:v>
                </c:pt>
                <c:pt idx="3892">
                  <c:v>4.3329977145962175</c:v>
                </c:pt>
                <c:pt idx="3893">
                  <c:v>4.7411070636873935</c:v>
                </c:pt>
                <c:pt idx="3894">
                  <c:v>4.1128998450105945</c:v>
                </c:pt>
                <c:pt idx="3895">
                  <c:v>4.8265682867520416</c:v>
                </c:pt>
                <c:pt idx="3896">
                  <c:v>4.2539634595366422</c:v>
                </c:pt>
                <c:pt idx="3897">
                  <c:v>4.7639427765577445</c:v>
                </c:pt>
                <c:pt idx="3898">
                  <c:v>4.4222205318874215</c:v>
                </c:pt>
                <c:pt idx="3899">
                  <c:v>4.634992239943065</c:v>
                </c:pt>
                <c:pt idx="3900">
                  <c:v>4.7577432048590094</c:v>
                </c:pt>
                <c:pt idx="3901">
                  <c:v>4.3150897166824755</c:v>
                </c:pt>
                <c:pt idx="3902">
                  <c:v>4.799230984603712</c:v>
                </c:pt>
                <c:pt idx="3903">
                  <c:v>4.2510914198720924</c:v>
                </c:pt>
                <c:pt idx="3904">
                  <c:v>4.8607165528346989</c:v>
                </c:pt>
                <c:pt idx="3905">
                  <c:v>4.229929152654293</c:v>
                </c:pt>
                <c:pt idx="3906">
                  <c:v>4.826203762880481</c:v>
                </c:pt>
                <c:pt idx="3907">
                  <c:v>4.3025657803084885</c:v>
                </c:pt>
                <c:pt idx="3908">
                  <c:v>4.6149004632326776</c:v>
                </c:pt>
                <c:pt idx="3909">
                  <c:v>4.6067626266927864</c:v>
                </c:pt>
                <c:pt idx="3910">
                  <c:v>4.361951699458154</c:v>
                </c:pt>
                <c:pt idx="3911">
                  <c:v>4.6320747664066371</c:v>
                </c:pt>
                <c:pt idx="3912">
                  <c:v>4.2637004534631826</c:v>
                </c:pt>
                <c:pt idx="3913">
                  <c:v>4.814377171478438</c:v>
                </c:pt>
                <c:pt idx="3914">
                  <c:v>4.1356068769834398</c:v>
                </c:pt>
                <c:pt idx="3915">
                  <c:v>4.7982642948290524</c:v>
                </c:pt>
                <c:pt idx="3916">
                  <c:v>4.2409043433528053</c:v>
                </c:pt>
                <c:pt idx="3917">
                  <c:v>4.5317210317484493</c:v>
                </c:pt>
                <c:pt idx="3918">
                  <c:v>4.4816500431922828</c:v>
                </c:pt>
                <c:pt idx="3919">
                  <c:v>4.5704200842786635</c:v>
                </c:pt>
                <c:pt idx="3920">
                  <c:v>4.5612254026117824</c:v>
                </c:pt>
                <c:pt idx="3921">
                  <c:v>4.4695894275962775</c:v>
                </c:pt>
                <c:pt idx="3922">
                  <c:v>4.6508021832616837</c:v>
                </c:pt>
                <c:pt idx="3923">
                  <c:v>4.1945503468377039</c:v>
                </c:pt>
                <c:pt idx="3924">
                  <c:v>4.7234797684770156</c:v>
                </c:pt>
                <c:pt idx="3925">
                  <c:v>4.1508763637623742</c:v>
                </c:pt>
                <c:pt idx="3926">
                  <c:v>4.7860460914307277</c:v>
                </c:pt>
                <c:pt idx="3927">
                  <c:v>4.3412782343831671</c:v>
                </c:pt>
                <c:pt idx="3928">
                  <c:v>4.694090552301736</c:v>
                </c:pt>
                <c:pt idx="3929">
                  <c:v>4.5851181760638955</c:v>
                </c:pt>
                <c:pt idx="3930">
                  <c:v>4.6014792133148834</c:v>
                </c:pt>
                <c:pt idx="3931">
                  <c:v>4.5480446430329975</c:v>
                </c:pt>
                <c:pt idx="3932">
                  <c:v>4.4093320755316903</c:v>
                </c:pt>
                <c:pt idx="3933">
                  <c:v>4.6130105558887688</c:v>
                </c:pt>
                <c:pt idx="3934">
                  <c:v>4.316475159664888</c:v>
                </c:pt>
                <c:pt idx="3935">
                  <c:v>4.7605723527103336</c:v>
                </c:pt>
                <c:pt idx="3936">
                  <c:v>4.2874745352153045</c:v>
                </c:pt>
                <c:pt idx="3937">
                  <c:v>4.7447303487622445</c:v>
                </c:pt>
                <c:pt idx="3938">
                  <c:v>4.4166178169846129</c:v>
                </c:pt>
                <c:pt idx="3939">
                  <c:v>4.5842917332360313</c:v>
                </c:pt>
                <c:pt idx="3940">
                  <c:v>4.4199774588143814</c:v>
                </c:pt>
                <c:pt idx="3941">
                  <c:v>4.5529089572101933</c:v>
                </c:pt>
                <c:pt idx="3942">
                  <c:v>4.4724908495924467</c:v>
                </c:pt>
                <c:pt idx="3943">
                  <c:v>4.2423503284884285</c:v>
                </c:pt>
                <c:pt idx="3944">
                  <c:v>4.7932036537728866</c:v>
                </c:pt>
                <c:pt idx="3945">
                  <c:v>4.1776376141102505</c:v>
                </c:pt>
                <c:pt idx="3946">
                  <c:v>4.8388120206727852</c:v>
                </c:pt>
                <c:pt idx="3947">
                  <c:v>4.315703460610921</c:v>
                </c:pt>
                <c:pt idx="3948">
                  <c:v>4.6945850924508914</c:v>
                </c:pt>
                <c:pt idx="3949">
                  <c:v>4.4521972879923233</c:v>
                </c:pt>
                <c:pt idx="3950">
                  <c:v>4.4688687341352029</c:v>
                </c:pt>
                <c:pt idx="3951">
                  <c:v>4.6352674878017659</c:v>
                </c:pt>
                <c:pt idx="3952">
                  <c:v>4.3200618291046844</c:v>
                </c:pt>
                <c:pt idx="3953">
                  <c:v>4.6559240018692707</c:v>
                </c:pt>
                <c:pt idx="3954">
                  <c:v>4.2224800846467945</c:v>
                </c:pt>
                <c:pt idx="3955">
                  <c:v>4.9228311978602495</c:v>
                </c:pt>
                <c:pt idx="3956">
                  <c:v>4.061942024177732</c:v>
                </c:pt>
                <c:pt idx="3957">
                  <c:v>4.8007645491382656</c:v>
                </c:pt>
                <c:pt idx="3958">
                  <c:v>4.4112058245200334</c:v>
                </c:pt>
                <c:pt idx="3959">
                  <c:v>4.5717281289938203</c:v>
                </c:pt>
                <c:pt idx="3960">
                  <c:v>4.5852755373242475</c:v>
                </c:pt>
                <c:pt idx="3961">
                  <c:v>4.307839650275227</c:v>
                </c:pt>
                <c:pt idx="3962">
                  <c:v>4.6838780708935426</c:v>
                </c:pt>
                <c:pt idx="3963">
                  <c:v>4.2515068364642685</c:v>
                </c:pt>
                <c:pt idx="3964">
                  <c:v>4.7934881242557497</c:v>
                </c:pt>
                <c:pt idx="3965">
                  <c:v>4.135540878833134</c:v>
                </c:pt>
                <c:pt idx="3966">
                  <c:v>4.8623952188955686</c:v>
                </c:pt>
                <c:pt idx="3967">
                  <c:v>4.4537985398024764</c:v>
                </c:pt>
                <c:pt idx="3968">
                  <c:v>4.6673821593846307</c:v>
                </c:pt>
                <c:pt idx="3969">
                  <c:v>4.5796687421071676</c:v>
                </c:pt>
                <c:pt idx="3970">
                  <c:v>4.4517091072092034</c:v>
                </c:pt>
                <c:pt idx="3971">
                  <c:v>4.672146353001863</c:v>
                </c:pt>
                <c:pt idx="3972">
                  <c:v>4.2432527329074734</c:v>
                </c:pt>
                <c:pt idx="3973">
                  <c:v>4.8215983781219345</c:v>
                </c:pt>
                <c:pt idx="3974">
                  <c:v>4.134804170866178</c:v>
                </c:pt>
                <c:pt idx="3975">
                  <c:v>4.853881084205109</c:v>
                </c:pt>
                <c:pt idx="3976">
                  <c:v>4.1344215802684845</c:v>
                </c:pt>
                <c:pt idx="3977">
                  <c:v>4.7821825619290355</c:v>
                </c:pt>
                <c:pt idx="3978">
                  <c:v>4.3578090209890386</c:v>
                </c:pt>
                <c:pt idx="3979">
                  <c:v>4.6145746966636985</c:v>
                </c:pt>
                <c:pt idx="3980">
                  <c:v>4.5284095804622817</c:v>
                </c:pt>
                <c:pt idx="3981">
                  <c:v>4.3741014407621304</c:v>
                </c:pt>
                <c:pt idx="3982">
                  <c:v>4.6625159785606582</c:v>
                </c:pt>
                <c:pt idx="3983">
                  <c:v>4.3004161183579646</c:v>
                </c:pt>
                <c:pt idx="3984">
                  <c:v>4.7335250722575202</c:v>
                </c:pt>
                <c:pt idx="3985">
                  <c:v>4.2367582059498972</c:v>
                </c:pt>
                <c:pt idx="3986">
                  <c:v>4.6414994876449924</c:v>
                </c:pt>
                <c:pt idx="3987">
                  <c:v>4.3394179214660458</c:v>
                </c:pt>
                <c:pt idx="3988">
                  <c:v>4.6953904347719684</c:v>
                </c:pt>
                <c:pt idx="3989">
                  <c:v>4.5589623871120972</c:v>
                </c:pt>
                <c:pt idx="3990">
                  <c:v>4.5764075553574886</c:v>
                </c:pt>
                <c:pt idx="3991">
                  <c:v>4.5462420403101742</c:v>
                </c:pt>
                <c:pt idx="3992">
                  <c:v>4.3400927253406598</c:v>
                </c:pt>
                <c:pt idx="3993">
                  <c:v>4.5838345260333755</c:v>
                </c:pt>
                <c:pt idx="3994">
                  <c:v>4.3098640691179755</c:v>
                </c:pt>
                <c:pt idx="3995">
                  <c:v>4.6860195460162455</c:v>
                </c:pt>
                <c:pt idx="3996">
                  <c:v>4.201881505691909</c:v>
                </c:pt>
                <c:pt idx="3997">
                  <c:v>4.6565684392189155</c:v>
                </c:pt>
                <c:pt idx="3998">
                  <c:v>4.5376816352924996</c:v>
                </c:pt>
                <c:pt idx="3999">
                  <c:v>4.6224982813610875</c:v>
                </c:pt>
                <c:pt idx="4000">
                  <c:v>4.4911750153812013</c:v>
                </c:pt>
                <c:pt idx="4001">
                  <c:v>4.494095454092081</c:v>
                </c:pt>
                <c:pt idx="4002">
                  <c:v>4.5840392518945485</c:v>
                </c:pt>
                <c:pt idx="4003">
                  <c:v>4.4024509133062066</c:v>
                </c:pt>
                <c:pt idx="4004">
                  <c:v>4.7438012391351796</c:v>
                </c:pt>
                <c:pt idx="4005">
                  <c:v>4.2354262241170559</c:v>
                </c:pt>
                <c:pt idx="4006">
                  <c:v>4.7934864392168945</c:v>
                </c:pt>
                <c:pt idx="4007">
                  <c:v>4.2631763793601065</c:v>
                </c:pt>
                <c:pt idx="4008">
                  <c:v>4.6728889344646332</c:v>
                </c:pt>
                <c:pt idx="4009">
                  <c:v>4.4466735416795906</c:v>
                </c:pt>
                <c:pt idx="4010">
                  <c:v>4.5139442699300245</c:v>
                </c:pt>
                <c:pt idx="4011">
                  <c:v>4.4142551631552385</c:v>
                </c:pt>
                <c:pt idx="4012">
                  <c:v>4.3387562124350287</c:v>
                </c:pt>
                <c:pt idx="4013">
                  <c:v>4.6919018306539035</c:v>
                </c:pt>
                <c:pt idx="4014">
                  <c:v>4.1388850033415707</c:v>
                </c:pt>
                <c:pt idx="4015">
                  <c:v>4.8308435128877383</c:v>
                </c:pt>
                <c:pt idx="4016">
                  <c:v>4.1171696485348264</c:v>
                </c:pt>
                <c:pt idx="4017">
                  <c:v>4.7516433856643863</c:v>
                </c:pt>
                <c:pt idx="4018">
                  <c:v>4.3473033266066796</c:v>
                </c:pt>
                <c:pt idx="4019">
                  <c:v>4.7191244583268865</c:v>
                </c:pt>
                <c:pt idx="4020">
                  <c:v>4.5732413826456959</c:v>
                </c:pt>
                <c:pt idx="4021">
                  <c:v>4.3831137887494895</c:v>
                </c:pt>
                <c:pt idx="4022">
                  <c:v>4.611086964893846</c:v>
                </c:pt>
                <c:pt idx="4023">
                  <c:v>4.244561049573444</c:v>
                </c:pt>
                <c:pt idx="4024">
                  <c:v>4.7056807014877915</c:v>
                </c:pt>
                <c:pt idx="4025">
                  <c:v>4.1505883308909715</c:v>
                </c:pt>
                <c:pt idx="4026">
                  <c:v>4.8906835403302455</c:v>
                </c:pt>
                <c:pt idx="4027">
                  <c:v>4.1463888819205774</c:v>
                </c:pt>
                <c:pt idx="4028">
                  <c:v>4.8026770832152224</c:v>
                </c:pt>
                <c:pt idx="4029">
                  <c:v>4.4914300970424526</c:v>
                </c:pt>
                <c:pt idx="4030">
                  <c:v>4.5775784506974455</c:v>
                </c:pt>
                <c:pt idx="4031">
                  <c:v>4.5665079933636834</c:v>
                </c:pt>
                <c:pt idx="4032">
                  <c:v>4.3593958098177845</c:v>
                </c:pt>
                <c:pt idx="4033">
                  <c:v>4.8279219049029205</c:v>
                </c:pt>
                <c:pt idx="4034">
                  <c:v>4.1917361294221394</c:v>
                </c:pt>
                <c:pt idx="4035">
                  <c:v>4.9764138905189004</c:v>
                </c:pt>
                <c:pt idx="4036">
                  <c:v>4.2002564827499134</c:v>
                </c:pt>
                <c:pt idx="4037">
                  <c:v>4.7032330887859324</c:v>
                </c:pt>
                <c:pt idx="4038">
                  <c:v>4.3632835117671158</c:v>
                </c:pt>
                <c:pt idx="4039">
                  <c:v>4.5875010950842334</c:v>
                </c:pt>
                <c:pt idx="4040">
                  <c:v>4.5772466054099894</c:v>
                </c:pt>
                <c:pt idx="4041">
                  <c:v>4.4030791287667084</c:v>
                </c:pt>
                <c:pt idx="4042">
                  <c:v>4.7765586383297771</c:v>
                </c:pt>
                <c:pt idx="4043">
                  <c:v>4.3342355244482675</c:v>
                </c:pt>
                <c:pt idx="4044">
                  <c:v>4.8008780058321419</c:v>
                </c:pt>
                <c:pt idx="4045">
                  <c:v>4.2227529547230693</c:v>
                </c:pt>
                <c:pt idx="4046">
                  <c:v>4.840099808893382</c:v>
                </c:pt>
                <c:pt idx="4047">
                  <c:v>4.2568826669013395</c:v>
                </c:pt>
                <c:pt idx="4048">
                  <c:v>4.6972364650948784</c:v>
                </c:pt>
                <c:pt idx="4049">
                  <c:v>4.6373979571312445</c:v>
                </c:pt>
                <c:pt idx="4050">
                  <c:v>4.5673923825486193</c:v>
                </c:pt>
                <c:pt idx="4051">
                  <c:v>4.6849081542123425</c:v>
                </c:pt>
                <c:pt idx="4052">
                  <c:v>4.3902898122518224</c:v>
                </c:pt>
                <c:pt idx="4053">
                  <c:v>4.7376719228792812</c:v>
                </c:pt>
                <c:pt idx="4054">
                  <c:v>4.2640737938472926</c:v>
                </c:pt>
                <c:pt idx="4055">
                  <c:v>4.7410894536739034</c:v>
                </c:pt>
                <c:pt idx="4056">
                  <c:v>4.2115929885953909</c:v>
                </c:pt>
                <c:pt idx="4057">
                  <c:v>4.7469878412900766</c:v>
                </c:pt>
                <c:pt idx="4058">
                  <c:v>4.4618096294558089</c:v>
                </c:pt>
                <c:pt idx="4059">
                  <c:v>4.5778366848220013</c:v>
                </c:pt>
                <c:pt idx="4060">
                  <c:v>4.4780440901549037</c:v>
                </c:pt>
                <c:pt idx="4061">
                  <c:v>4.5010189033973731</c:v>
                </c:pt>
                <c:pt idx="4062">
                  <c:v>4.5528880659218407</c:v>
                </c:pt>
                <c:pt idx="4063">
                  <c:v>4.2318903163122101</c:v>
                </c:pt>
                <c:pt idx="4064">
                  <c:v>4.6286153438306759</c:v>
                </c:pt>
                <c:pt idx="4065">
                  <c:v>4.2623428691730965</c:v>
                </c:pt>
                <c:pt idx="4066">
                  <c:v>4.7467893234563414</c:v>
                </c:pt>
                <c:pt idx="4067">
                  <c:v>4.2327583396039099</c:v>
                </c:pt>
                <c:pt idx="4068">
                  <c:v>4.6877337104170795</c:v>
                </c:pt>
                <c:pt idx="4069">
                  <c:v>4.2935700963943484</c:v>
                </c:pt>
                <c:pt idx="4070">
                  <c:v>4.6492643360333794</c:v>
                </c:pt>
                <c:pt idx="4071">
                  <c:v>4.5087987011045989</c:v>
                </c:pt>
                <c:pt idx="4072">
                  <c:v>4.4141533041166454</c:v>
                </c:pt>
                <c:pt idx="4073">
                  <c:v>4.5244518848678386</c:v>
                </c:pt>
                <c:pt idx="4074">
                  <c:v>4.2572721805463463</c:v>
                </c:pt>
                <c:pt idx="4075">
                  <c:v>4.7943666458561163</c:v>
                </c:pt>
                <c:pt idx="4076">
                  <c:v>4.1932552335158055</c:v>
                </c:pt>
                <c:pt idx="4077">
                  <c:v>4.7720560772094665</c:v>
                </c:pt>
                <c:pt idx="4078">
                  <c:v>4.2647548542445755</c:v>
                </c:pt>
                <c:pt idx="4079">
                  <c:v>4.7425062968938878</c:v>
                </c:pt>
                <c:pt idx="4080">
                  <c:v>4.4718998016204834</c:v>
                </c:pt>
                <c:pt idx="4081">
                  <c:v>4.6381507810917784</c:v>
                </c:pt>
                <c:pt idx="4082">
                  <c:v>4.5588680322432094</c:v>
                </c:pt>
                <c:pt idx="4083">
                  <c:v>4.3153077890811904</c:v>
                </c:pt>
                <c:pt idx="4084">
                  <c:v>4.7279896848966141</c:v>
                </c:pt>
                <c:pt idx="4085">
                  <c:v>4.0997719134334014</c:v>
                </c:pt>
                <c:pt idx="4086">
                  <c:v>4.9362125959586125</c:v>
                </c:pt>
                <c:pt idx="4087">
                  <c:v>4.1853583491107278</c:v>
                </c:pt>
                <c:pt idx="4088">
                  <c:v>4.7776240683741014</c:v>
                </c:pt>
                <c:pt idx="4089">
                  <c:v>4.2888781389961137</c:v>
                </c:pt>
                <c:pt idx="4090">
                  <c:v>4.5831003370259884</c:v>
                </c:pt>
                <c:pt idx="4091">
                  <c:v>4.6200261729182257</c:v>
                </c:pt>
                <c:pt idx="4092">
                  <c:v>4.3918444851151994</c:v>
                </c:pt>
                <c:pt idx="4093">
                  <c:v>4.6658770693812732</c:v>
                </c:pt>
                <c:pt idx="4094">
                  <c:v>4.1834759783089979</c:v>
                </c:pt>
                <c:pt idx="4095">
                  <c:v>4.8258381209436187</c:v>
                </c:pt>
                <c:pt idx="4096">
                  <c:v>4.0383983360762654</c:v>
                </c:pt>
                <c:pt idx="4097">
                  <c:v>4.8099382819436434</c:v>
                </c:pt>
                <c:pt idx="4098">
                  <c:v>4.4823792572797956</c:v>
                </c:pt>
                <c:pt idx="4099">
                  <c:v>4.710748978833486</c:v>
                </c:pt>
                <c:pt idx="4100">
                  <c:v>4.6216538563477245</c:v>
                </c:pt>
                <c:pt idx="4101">
                  <c:v>4.3626280632579375</c:v>
                </c:pt>
                <c:pt idx="4102">
                  <c:v>4.6403704207329621</c:v>
                </c:pt>
                <c:pt idx="4103">
                  <c:v>4.3313045910265844</c:v>
                </c:pt>
                <c:pt idx="4104">
                  <c:v>4.7481254785200795</c:v>
                </c:pt>
                <c:pt idx="4105">
                  <c:v>4.1386282799748724</c:v>
                </c:pt>
                <c:pt idx="4106">
                  <c:v>4.8465313271558443</c:v>
                </c:pt>
                <c:pt idx="4107">
                  <c:v>4.1576270416498895</c:v>
                </c:pt>
                <c:pt idx="4108">
                  <c:v>4.7936015004321924</c:v>
                </c:pt>
                <c:pt idx="4109">
                  <c:v>4.4560554327772497</c:v>
                </c:pt>
                <c:pt idx="4110">
                  <c:v>4.4273027808387893</c:v>
                </c:pt>
                <c:pt idx="4111">
                  <c:v>4.5537422544518522</c:v>
                </c:pt>
                <c:pt idx="4112">
                  <c:v>4.4757922780737589</c:v>
                </c:pt>
                <c:pt idx="4113">
                  <c:v>4.6402400143646938</c:v>
                </c:pt>
                <c:pt idx="4114">
                  <c:v>4.2277234628223024</c:v>
                </c:pt>
                <c:pt idx="4115">
                  <c:v>4.6808402724424045</c:v>
                </c:pt>
                <c:pt idx="4116">
                  <c:v>4.1914853665325014</c:v>
                </c:pt>
                <c:pt idx="4117">
                  <c:v>4.7231869630548795</c:v>
                </c:pt>
                <c:pt idx="4118">
                  <c:v>4.3393667481360714</c:v>
                </c:pt>
                <c:pt idx="4119">
                  <c:v>4.5851020193027274</c:v>
                </c:pt>
                <c:pt idx="4120">
                  <c:v>4.4812672432208682</c:v>
                </c:pt>
                <c:pt idx="4121">
                  <c:v>4.5602508035556442</c:v>
                </c:pt>
                <c:pt idx="4122">
                  <c:v>4.4699163634327155</c:v>
                </c:pt>
                <c:pt idx="4123">
                  <c:v>4.4256443736248494</c:v>
                </c:pt>
                <c:pt idx="4124">
                  <c:v>4.5935591311085879</c:v>
                </c:pt>
                <c:pt idx="4125">
                  <c:v>4.2289814293391981</c:v>
                </c:pt>
                <c:pt idx="4126">
                  <c:v>4.7492913305393509</c:v>
                </c:pt>
                <c:pt idx="4127">
                  <c:v>4.2212197765999626</c:v>
                </c:pt>
                <c:pt idx="4128">
                  <c:v>4.7398959854183564</c:v>
                </c:pt>
                <c:pt idx="4129">
                  <c:v>4.2605764161688295</c:v>
                </c:pt>
                <c:pt idx="4130">
                  <c:v>6.4926871275675948</c:v>
                </c:pt>
                <c:pt idx="4131">
                  <c:v>4.8676976219369346</c:v>
                </c:pt>
                <c:pt idx="4132">
                  <c:v>4.4888945787234045</c:v>
                </c:pt>
                <c:pt idx="4133">
                  <c:v>4.5250793598937147</c:v>
                </c:pt>
                <c:pt idx="4134">
                  <c:v>4.2904406369209678</c:v>
                </c:pt>
                <c:pt idx="4135">
                  <c:v>4.5900676821071134</c:v>
                </c:pt>
                <c:pt idx="4136">
                  <c:v>4.1583158302315697</c:v>
                </c:pt>
                <c:pt idx="4137">
                  <c:v>4.7511187426389005</c:v>
                </c:pt>
                <c:pt idx="4138">
                  <c:v>4.2161810912163213</c:v>
                </c:pt>
                <c:pt idx="4139">
                  <c:v>4.6693963388633284</c:v>
                </c:pt>
                <c:pt idx="4140">
                  <c:v>4.3281583423940475</c:v>
                </c:pt>
                <c:pt idx="4141">
                  <c:v>4.5378823077820565</c:v>
                </c:pt>
                <c:pt idx="4142">
                  <c:v>4.4235372293280255</c:v>
                </c:pt>
                <c:pt idx="4143">
                  <c:v>4.3837315294728425</c:v>
                </c:pt>
                <c:pt idx="4144">
                  <c:v>4.6453160106313547</c:v>
                </c:pt>
                <c:pt idx="4145">
                  <c:v>4.1706474025499984</c:v>
                </c:pt>
                <c:pt idx="4146">
                  <c:v>4.7417031980294997</c:v>
                </c:pt>
                <c:pt idx="4147">
                  <c:v>4.0987258585481605</c:v>
                </c:pt>
                <c:pt idx="4148">
                  <c:v>4.7828142399770641</c:v>
                </c:pt>
                <c:pt idx="4149">
                  <c:v>4.1044766705519367</c:v>
                </c:pt>
                <c:pt idx="4150">
                  <c:v>4.5826986154309814</c:v>
                </c:pt>
                <c:pt idx="4151">
                  <c:v>4.5637036681463865</c:v>
                </c:pt>
                <c:pt idx="4152">
                  <c:v>4.5159847976749345</c:v>
                </c:pt>
                <c:pt idx="4153">
                  <c:v>4.5976890164949626</c:v>
                </c:pt>
                <c:pt idx="4154">
                  <c:v>4.2954456610887055</c:v>
                </c:pt>
                <c:pt idx="4155">
                  <c:v>4.7321377888030414</c:v>
                </c:pt>
                <c:pt idx="4156">
                  <c:v>4.1005696640911804</c:v>
                </c:pt>
                <c:pt idx="4157">
                  <c:v>4.8328856805266254</c:v>
                </c:pt>
                <c:pt idx="4158">
                  <c:v>4.1531724564042367</c:v>
                </c:pt>
                <c:pt idx="4159">
                  <c:v>4.7113795674227408</c:v>
                </c:pt>
                <c:pt idx="4160">
                  <c:v>4.2812954031246102</c:v>
                </c:pt>
                <c:pt idx="4161">
                  <c:v>4.4519745747545478</c:v>
                </c:pt>
                <c:pt idx="4162">
                  <c:v>4.6538016592548219</c:v>
                </c:pt>
                <c:pt idx="4163">
                  <c:v>4.2545505892861248</c:v>
                </c:pt>
                <c:pt idx="4164">
                  <c:v>4.6744407007724496</c:v>
                </c:pt>
                <c:pt idx="4165">
                  <c:v>4.2458063331809459</c:v>
                </c:pt>
                <c:pt idx="4166">
                  <c:v>4.8129639020457775</c:v>
                </c:pt>
                <c:pt idx="4167">
                  <c:v>4.0975500719237345</c:v>
                </c:pt>
                <c:pt idx="4168">
                  <c:v>4.7555866696190634</c:v>
                </c:pt>
                <c:pt idx="4169">
                  <c:v>4.4036944362771084</c:v>
                </c:pt>
                <c:pt idx="4170">
                  <c:v>4.3942748367475888</c:v>
                </c:pt>
                <c:pt idx="4171">
                  <c:v>4.455580526820218</c:v>
                </c:pt>
                <c:pt idx="4172">
                  <c:v>4.325140784448549</c:v>
                </c:pt>
                <c:pt idx="4173">
                  <c:v>4.6901705999129355</c:v>
                </c:pt>
                <c:pt idx="4174">
                  <c:v>4.3199761656487405</c:v>
                </c:pt>
                <c:pt idx="4175">
                  <c:v>4.681606382053598</c:v>
                </c:pt>
                <c:pt idx="4176">
                  <c:v>4.2057664727973494</c:v>
                </c:pt>
                <c:pt idx="4177">
                  <c:v>4.781906930209928</c:v>
                </c:pt>
                <c:pt idx="4178">
                  <c:v>4.2693723990106944</c:v>
                </c:pt>
                <c:pt idx="4179">
                  <c:v>4.6056255204307615</c:v>
                </c:pt>
                <c:pt idx="4180">
                  <c:v>4.5187647049259105</c:v>
                </c:pt>
                <c:pt idx="4181">
                  <c:v>4.583695181142871</c:v>
                </c:pt>
                <c:pt idx="4182">
                  <c:v>4.5163573799378289</c:v>
                </c:pt>
                <c:pt idx="4183">
                  <c:v>4.4144302169209819</c:v>
                </c:pt>
                <c:pt idx="4184">
                  <c:v>4.6115326416325662</c:v>
                </c:pt>
                <c:pt idx="4185">
                  <c:v>4.2651534219618794</c:v>
                </c:pt>
                <c:pt idx="4186">
                  <c:v>4.641913099480182</c:v>
                </c:pt>
                <c:pt idx="4187">
                  <c:v>4.1208056029274802</c:v>
                </c:pt>
                <c:pt idx="4188">
                  <c:v>4.6406757440167308</c:v>
                </c:pt>
                <c:pt idx="4189">
                  <c:v>4.2515256596893956</c:v>
                </c:pt>
                <c:pt idx="4190">
                  <c:v>4.6519383547512785</c:v>
                </c:pt>
                <c:pt idx="4191">
                  <c:v>4.5021488301796406</c:v>
                </c:pt>
                <c:pt idx="4192">
                  <c:v>4.3706382486029867</c:v>
                </c:pt>
                <c:pt idx="4193">
                  <c:v>4.4996709624253954</c:v>
                </c:pt>
                <c:pt idx="4194">
                  <c:v>4.3071035516762626</c:v>
                </c:pt>
                <c:pt idx="4195">
                  <c:v>4.5596276868610994</c:v>
                </c:pt>
                <c:pt idx="4196">
                  <c:v>4.1467083867671484</c:v>
                </c:pt>
                <c:pt idx="4197">
                  <c:v>4.6630424172612495</c:v>
                </c:pt>
                <c:pt idx="4198">
                  <c:v>4.1973252779821255</c:v>
                </c:pt>
                <c:pt idx="4199">
                  <c:v>4.6824292999536414</c:v>
                </c:pt>
                <c:pt idx="4200">
                  <c:v>4.2554250117754755</c:v>
                </c:pt>
                <c:pt idx="4201">
                  <c:v>4.678697367739197</c:v>
                </c:pt>
                <c:pt idx="4202">
                  <c:v>4.4315566564906774</c:v>
                </c:pt>
                <c:pt idx="4203">
                  <c:v>4.3582281460431824</c:v>
                </c:pt>
                <c:pt idx="4204">
                  <c:v>4.6015574556409362</c:v>
                </c:pt>
                <c:pt idx="4205">
                  <c:v>4.2939141191297345</c:v>
                </c:pt>
                <c:pt idx="4206">
                  <c:v>4.6690949169481648</c:v>
                </c:pt>
                <c:pt idx="4207">
                  <c:v>4.0548054657688075</c:v>
                </c:pt>
                <c:pt idx="4208">
                  <c:v>4.6937021475239717</c:v>
                </c:pt>
                <c:pt idx="4209">
                  <c:v>4.2195860731743009</c:v>
                </c:pt>
                <c:pt idx="4210">
                  <c:v>4.6907397708439458</c:v>
                </c:pt>
                <c:pt idx="4211">
                  <c:v>4.3575683906817693</c:v>
                </c:pt>
                <c:pt idx="4212">
                  <c:v>4.5175856490625037</c:v>
                </c:pt>
                <c:pt idx="4213">
                  <c:v>4.6711609083388126</c:v>
                </c:pt>
                <c:pt idx="4214">
                  <c:v>4.292423418931353</c:v>
                </c:pt>
                <c:pt idx="4215">
                  <c:v>4.6774455101615455</c:v>
                </c:pt>
                <c:pt idx="4216">
                  <c:v>4.2315960439173113</c:v>
                </c:pt>
                <c:pt idx="4217">
                  <c:v>4.9207752234054745</c:v>
                </c:pt>
                <c:pt idx="4218">
                  <c:v>4.1447806204074391</c:v>
                </c:pt>
                <c:pt idx="4219">
                  <c:v>4.6624646166732377</c:v>
                </c:pt>
                <c:pt idx="4220">
                  <c:v>4.3145817907670345</c:v>
                </c:pt>
                <c:pt idx="4221">
                  <c:v>4.4846649490409263</c:v>
                </c:pt>
                <c:pt idx="4222">
                  <c:v>4.5127263594557654</c:v>
                </c:pt>
                <c:pt idx="4223">
                  <c:v>4.2606218061863306</c:v>
                </c:pt>
                <c:pt idx="4224">
                  <c:v>4.6861140874353255</c:v>
                </c:pt>
                <c:pt idx="4225">
                  <c:v>4.2214976501466817</c:v>
                </c:pt>
                <c:pt idx="4226">
                  <c:v>4.7404541315754365</c:v>
                </c:pt>
                <c:pt idx="4227">
                  <c:v>4.1068221974572152</c:v>
                </c:pt>
                <c:pt idx="4228">
                  <c:v>4.7506533555870814</c:v>
                </c:pt>
                <c:pt idx="4229">
                  <c:v>4.1988454863456317</c:v>
                </c:pt>
                <c:pt idx="4230">
                  <c:v>4.6459495533728061</c:v>
                </c:pt>
                <c:pt idx="4231">
                  <c:v>4.4211060829676834</c:v>
                </c:pt>
                <c:pt idx="4232">
                  <c:v>4.3777183838563554</c:v>
                </c:pt>
                <c:pt idx="4233">
                  <c:v>4.5827711587276179</c:v>
                </c:pt>
                <c:pt idx="4234">
                  <c:v>4.2603416304232624</c:v>
                </c:pt>
                <c:pt idx="4235">
                  <c:v>4.7504742324352689</c:v>
                </c:pt>
                <c:pt idx="4236">
                  <c:v>4.1704922810739324</c:v>
                </c:pt>
                <c:pt idx="4237">
                  <c:v>4.7372890623336534</c:v>
                </c:pt>
                <c:pt idx="4238">
                  <c:v>4.1693905577314645</c:v>
                </c:pt>
                <c:pt idx="4239">
                  <c:v>4.6632483247223746</c:v>
                </c:pt>
                <c:pt idx="4240">
                  <c:v>4.3854363002717349</c:v>
                </c:pt>
                <c:pt idx="4241">
                  <c:v>4.4487169198084855</c:v>
                </c:pt>
                <c:pt idx="4242">
                  <c:v>4.4704296244901753</c:v>
                </c:pt>
                <c:pt idx="4243">
                  <c:v>4.3123556500129245</c:v>
                </c:pt>
                <c:pt idx="4244">
                  <c:v>4.6333566586209605</c:v>
                </c:pt>
                <c:pt idx="4245">
                  <c:v>4.192017341092896</c:v>
                </c:pt>
                <c:pt idx="4246">
                  <c:v>4.6937116751573305</c:v>
                </c:pt>
                <c:pt idx="4247">
                  <c:v>4.1608814838548902</c:v>
                </c:pt>
                <c:pt idx="4248">
                  <c:v>4.5474727458583404</c:v>
                </c:pt>
                <c:pt idx="4249">
                  <c:v>4.3865065706302726</c:v>
                </c:pt>
                <c:pt idx="4250">
                  <c:v>4.6215048482287839</c:v>
                </c:pt>
                <c:pt idx="4251">
                  <c:v>4.4758446128829874</c:v>
                </c:pt>
                <c:pt idx="4252">
                  <c:v>4.5711798761387055</c:v>
                </c:pt>
                <c:pt idx="4253">
                  <c:v>4.4847507808578797</c:v>
                </c:pt>
                <c:pt idx="4254">
                  <c:v>4.4614384773490086</c:v>
                </c:pt>
                <c:pt idx="4255">
                  <c:v>4.5796418734815534</c:v>
                </c:pt>
                <c:pt idx="4256">
                  <c:v>4.2094612931074424</c:v>
                </c:pt>
                <c:pt idx="4257">
                  <c:v>4.671043048935454</c:v>
                </c:pt>
                <c:pt idx="4258">
                  <c:v>4.2179888882175245</c:v>
                </c:pt>
                <c:pt idx="4259">
                  <c:v>4.6666031115983824</c:v>
                </c:pt>
                <c:pt idx="4260">
                  <c:v>4.3364352376417008</c:v>
                </c:pt>
                <c:pt idx="4261">
                  <c:v>4.6056772434282385</c:v>
                </c:pt>
                <c:pt idx="4262">
                  <c:v>4.4366844068535194</c:v>
                </c:pt>
                <c:pt idx="4263">
                  <c:v>4.5461404447370954</c:v>
                </c:pt>
                <c:pt idx="4264">
                  <c:v>4.4569696673092025</c:v>
                </c:pt>
                <c:pt idx="4265">
                  <c:v>4.2721843065224645</c:v>
                </c:pt>
                <c:pt idx="4266">
                  <c:v>4.6947696740157845</c:v>
                </c:pt>
                <c:pt idx="4267">
                  <c:v>4.0850508670292349</c:v>
                </c:pt>
                <c:pt idx="4268">
                  <c:v>4.7497768064980805</c:v>
                </c:pt>
                <c:pt idx="4269">
                  <c:v>4.1052571007468179</c:v>
                </c:pt>
                <c:pt idx="4270">
                  <c:v>4.6308123062805775</c:v>
                </c:pt>
                <c:pt idx="4271">
                  <c:v>4.265854738137536</c:v>
                </c:pt>
                <c:pt idx="4272">
                  <c:v>4.4998713877349994</c:v>
                </c:pt>
                <c:pt idx="4273">
                  <c:v>4.4309585110742331</c:v>
                </c:pt>
                <c:pt idx="4274">
                  <c:v>4.3440322095368789</c:v>
                </c:pt>
                <c:pt idx="4275">
                  <c:v>4.5747041785354758</c:v>
                </c:pt>
                <c:pt idx="4276">
                  <c:v>4.1322916316817064</c:v>
                </c:pt>
                <c:pt idx="4277">
                  <c:v>4.9126373091928794</c:v>
                </c:pt>
                <c:pt idx="4278">
                  <c:v>4.0482444459310765</c:v>
                </c:pt>
                <c:pt idx="4279">
                  <c:v>4.7620569764079237</c:v>
                </c:pt>
                <c:pt idx="4280">
                  <c:v>4.2733791507127945</c:v>
                </c:pt>
                <c:pt idx="4281">
                  <c:v>4.5613775930107412</c:v>
                </c:pt>
                <c:pt idx="4282">
                  <c:v>4.4542932421350176</c:v>
                </c:pt>
                <c:pt idx="4283">
                  <c:v>4.4394818284766959</c:v>
                </c:pt>
                <c:pt idx="4284">
                  <c:v>4.5666001987273894</c:v>
                </c:pt>
                <c:pt idx="4285">
                  <c:v>4.0881704195765662</c:v>
                </c:pt>
                <c:pt idx="4286">
                  <c:v>4.7531135271818945</c:v>
                </c:pt>
                <c:pt idx="4287">
                  <c:v>4.1217268313412285</c:v>
                </c:pt>
                <c:pt idx="4288">
                  <c:v>4.8730174733902976</c:v>
                </c:pt>
                <c:pt idx="4289">
                  <c:v>4.2136404238641383</c:v>
                </c:pt>
                <c:pt idx="4290">
                  <c:v>4.6372889673321307</c:v>
                </c:pt>
                <c:pt idx="4291">
                  <c:v>4.3614566469388345</c:v>
                </c:pt>
                <c:pt idx="4292">
                  <c:v>4.4603112060632375</c:v>
                </c:pt>
                <c:pt idx="4293">
                  <c:v>4.5569797087276918</c:v>
                </c:pt>
                <c:pt idx="4294">
                  <c:v>4.3453987752716534</c:v>
                </c:pt>
                <c:pt idx="4295">
                  <c:v>4.6532508316280685</c:v>
                </c:pt>
                <c:pt idx="4296">
                  <c:v>4.1385326129209057</c:v>
                </c:pt>
                <c:pt idx="4297">
                  <c:v>4.6966811895874416</c:v>
                </c:pt>
                <c:pt idx="4298">
                  <c:v>4.1266041251350147</c:v>
                </c:pt>
                <c:pt idx="4299">
                  <c:v>4.8464117489469745</c:v>
                </c:pt>
                <c:pt idx="4300">
                  <c:v>4.3823303348728384</c:v>
                </c:pt>
                <c:pt idx="4301">
                  <c:v>4.5326642290696491</c:v>
                </c:pt>
                <c:pt idx="4302">
                  <c:v>4.5280209021009545</c:v>
                </c:pt>
                <c:pt idx="4303">
                  <c:v>4.4167894498056084</c:v>
                </c:pt>
                <c:pt idx="4304">
                  <c:v>4.6362660047927848</c:v>
                </c:pt>
                <c:pt idx="4305">
                  <c:v>4.2254777136399966</c:v>
                </c:pt>
                <c:pt idx="4306">
                  <c:v>4.697618952315918</c:v>
                </c:pt>
                <c:pt idx="4307">
                  <c:v>4.1484936086294795</c:v>
                </c:pt>
                <c:pt idx="4308">
                  <c:v>4.6434516863761868</c:v>
                </c:pt>
                <c:pt idx="4309">
                  <c:v>4.2542777340000404</c:v>
                </c:pt>
                <c:pt idx="4310">
                  <c:v>4.6025919374478645</c:v>
                </c:pt>
                <c:pt idx="4311">
                  <c:v>4.4185682252293423</c:v>
                </c:pt>
                <c:pt idx="4312">
                  <c:v>4.5123615824850338</c:v>
                </c:pt>
                <c:pt idx="4313">
                  <c:v>4.5674230894718937</c:v>
                </c:pt>
                <c:pt idx="4314">
                  <c:v>4.3093479573857065</c:v>
                </c:pt>
                <c:pt idx="4315">
                  <c:v>4.5420651339886531</c:v>
                </c:pt>
                <c:pt idx="4316">
                  <c:v>4.2120197023873844</c:v>
                </c:pt>
                <c:pt idx="4317">
                  <c:v>4.5989971965484706</c:v>
                </c:pt>
                <c:pt idx="4318">
                  <c:v>4.2249195638466039</c:v>
                </c:pt>
                <c:pt idx="4319">
                  <c:v>4.6319544218880075</c:v>
                </c:pt>
                <c:pt idx="4320">
                  <c:v>4.3703966269055687</c:v>
                </c:pt>
                <c:pt idx="4321">
                  <c:v>4.6216536891774807</c:v>
                </c:pt>
                <c:pt idx="4322">
                  <c:v>4.4329245551322636</c:v>
                </c:pt>
                <c:pt idx="4323">
                  <c:v>4.3969816625091465</c:v>
                </c:pt>
                <c:pt idx="4324">
                  <c:v>4.5173019230503382</c:v>
                </c:pt>
                <c:pt idx="4325">
                  <c:v>4.3947353138734426</c:v>
                </c:pt>
                <c:pt idx="4326">
                  <c:v>4.6600172601209024</c:v>
                </c:pt>
                <c:pt idx="4327">
                  <c:v>4.0795139956936675</c:v>
                </c:pt>
                <c:pt idx="4328">
                  <c:v>4.7324313961768087</c:v>
                </c:pt>
                <c:pt idx="4329">
                  <c:v>4.0772326255382039</c:v>
                </c:pt>
                <c:pt idx="4330">
                  <c:v>4.7119513270485651</c:v>
                </c:pt>
                <c:pt idx="4331">
                  <c:v>4.3805754913139712</c:v>
                </c:pt>
                <c:pt idx="4332">
                  <c:v>4.627075058459746</c:v>
                </c:pt>
                <c:pt idx="4333">
                  <c:v>4.5147894351030908</c:v>
                </c:pt>
                <c:pt idx="4334">
                  <c:v>4.4057823078193294</c:v>
                </c:pt>
                <c:pt idx="4335">
                  <c:v>4.5911869064405355</c:v>
                </c:pt>
                <c:pt idx="4336">
                  <c:v>4.24560371314639</c:v>
                </c:pt>
                <c:pt idx="4337">
                  <c:v>4.7717468757202024</c:v>
                </c:pt>
                <c:pt idx="4338">
                  <c:v>4.0438990448478824</c:v>
                </c:pt>
                <c:pt idx="4339">
                  <c:v>4.8174426276476465</c:v>
                </c:pt>
                <c:pt idx="4340">
                  <c:v>4.1293119588969542</c:v>
                </c:pt>
                <c:pt idx="4341">
                  <c:v>4.7824970151995334</c:v>
                </c:pt>
                <c:pt idx="4342">
                  <c:v>4.5008755127709765</c:v>
                </c:pt>
                <c:pt idx="4343">
                  <c:v>4.4221283743729618</c:v>
                </c:pt>
                <c:pt idx="4344">
                  <c:v>4.4783635687821715</c:v>
                </c:pt>
                <c:pt idx="4345">
                  <c:v>4.2660488160863688</c:v>
                </c:pt>
                <c:pt idx="4346">
                  <c:v>4.6913335753815</c:v>
                </c:pt>
                <c:pt idx="4347">
                  <c:v>4.1127354232646383</c:v>
                </c:pt>
                <c:pt idx="4348">
                  <c:v>4.7799529869883184</c:v>
                </c:pt>
                <c:pt idx="4349">
                  <c:v>4.1778889725686366</c:v>
                </c:pt>
                <c:pt idx="4350">
                  <c:v>4.7010270777700871</c:v>
                </c:pt>
                <c:pt idx="4351">
                  <c:v>4.436775439079339</c:v>
                </c:pt>
                <c:pt idx="4352">
                  <c:v>4.5501173716306775</c:v>
                </c:pt>
                <c:pt idx="4353">
                  <c:v>4.4878829247932694</c:v>
                </c:pt>
                <c:pt idx="4354">
                  <c:v>4.4090033061590104</c:v>
                </c:pt>
                <c:pt idx="4355">
                  <c:v>4.6142254240708223</c:v>
                </c:pt>
                <c:pt idx="4356">
                  <c:v>4.1550330153101074</c:v>
                </c:pt>
                <c:pt idx="4357">
                  <c:v>4.7735561236792314</c:v>
                </c:pt>
                <c:pt idx="4358">
                  <c:v>4.0597192623651059</c:v>
                </c:pt>
                <c:pt idx="4359">
                  <c:v>4.7788531707279454</c:v>
                </c:pt>
                <c:pt idx="4360">
                  <c:v>4.3277650377435295</c:v>
                </c:pt>
                <c:pt idx="4361">
                  <c:v>4.5855172511753786</c:v>
                </c:pt>
                <c:pt idx="4362">
                  <c:v>4.4911430190449924</c:v>
                </c:pt>
                <c:pt idx="4363">
                  <c:v>4.4512771669737994</c:v>
                </c:pt>
                <c:pt idx="4364">
                  <c:v>4.6408186443790145</c:v>
                </c:pt>
                <c:pt idx="4365">
                  <c:v>4.3958617130403423</c:v>
                </c:pt>
                <c:pt idx="4366">
                  <c:v>4.7712743916461431</c:v>
                </c:pt>
                <c:pt idx="4367">
                  <c:v>4.1600400709981855</c:v>
                </c:pt>
                <c:pt idx="4368">
                  <c:v>4.6315679106102294</c:v>
                </c:pt>
                <c:pt idx="4369">
                  <c:v>4.1828920104436724</c:v>
                </c:pt>
                <c:pt idx="4370">
                  <c:v>4.6290755799090642</c:v>
                </c:pt>
                <c:pt idx="4371">
                  <c:v>4.3252984906510514</c:v>
                </c:pt>
                <c:pt idx="4372">
                  <c:v>4.5455581644516414</c:v>
                </c:pt>
                <c:pt idx="4373">
                  <c:v>4.4651760081957255</c:v>
                </c:pt>
                <c:pt idx="4374">
                  <c:v>4.3600428622454785</c:v>
                </c:pt>
                <c:pt idx="4375">
                  <c:v>4.4731440932184974</c:v>
                </c:pt>
                <c:pt idx="4376">
                  <c:v>4.2965919805159043</c:v>
                </c:pt>
                <c:pt idx="4377">
                  <c:v>4.7296263623768811</c:v>
                </c:pt>
                <c:pt idx="4378">
                  <c:v>4.1326829848692483</c:v>
                </c:pt>
                <c:pt idx="4379">
                  <c:v>4.6325505883080345</c:v>
                </c:pt>
                <c:pt idx="4380">
                  <c:v>4.2656315865041394</c:v>
                </c:pt>
                <c:pt idx="4381">
                  <c:v>4.5926208403342068</c:v>
                </c:pt>
                <c:pt idx="4382">
                  <c:v>4.4462764495740839</c:v>
                </c:pt>
                <c:pt idx="4383">
                  <c:v>4.4046361806715524</c:v>
                </c:pt>
                <c:pt idx="4384">
                  <c:v>4.390100819598592</c:v>
                </c:pt>
                <c:pt idx="4385">
                  <c:v>4.3391618677638704</c:v>
                </c:pt>
                <c:pt idx="4386">
                  <c:v>4.5285773964100065</c:v>
                </c:pt>
                <c:pt idx="4387">
                  <c:v>4.2318493665538934</c:v>
                </c:pt>
                <c:pt idx="4388">
                  <c:v>4.6234662818243484</c:v>
                </c:pt>
                <c:pt idx="4389">
                  <c:v>4.1434717007433184</c:v>
                </c:pt>
                <c:pt idx="4390">
                  <c:v>4.7893657962138301</c:v>
                </c:pt>
                <c:pt idx="4391">
                  <c:v>4.2811084316410852</c:v>
                </c:pt>
                <c:pt idx="4392">
                  <c:v>4.6782556936793434</c:v>
                </c:pt>
                <c:pt idx="4393">
                  <c:v>4.2949247326585045</c:v>
                </c:pt>
                <c:pt idx="4394">
                  <c:v>4.5138986695822698</c:v>
                </c:pt>
                <c:pt idx="4395">
                  <c:v>4.4586305753716911</c:v>
                </c:pt>
                <c:pt idx="4396">
                  <c:v>5.3170050048126942</c:v>
                </c:pt>
                <c:pt idx="4397">
                  <c:v>5.9740387717310108</c:v>
                </c:pt>
                <c:pt idx="4398">
                  <c:v>4.1732270350807434</c:v>
                </c:pt>
                <c:pt idx="4399">
                  <c:v>4.7264644017749324</c:v>
                </c:pt>
                <c:pt idx="4400">
                  <c:v>4.3426913017888422</c:v>
                </c:pt>
                <c:pt idx="4401">
                  <c:v>4.7876091546273383</c:v>
                </c:pt>
                <c:pt idx="4402">
                  <c:v>4.4028533083723493</c:v>
                </c:pt>
                <c:pt idx="4403">
                  <c:v>4.573585085425897</c:v>
                </c:pt>
                <c:pt idx="4404">
                  <c:v>4.593262580453489</c:v>
                </c:pt>
                <c:pt idx="4405">
                  <c:v>4.2653505445373066</c:v>
                </c:pt>
                <c:pt idx="4406">
                  <c:v>4.620069325859907</c:v>
                </c:pt>
                <c:pt idx="4407">
                  <c:v>4.1358754437260465</c:v>
                </c:pt>
                <c:pt idx="4408">
                  <c:v>4.8092406442567714</c:v>
                </c:pt>
                <c:pt idx="4409">
                  <c:v>4.1740853646962108</c:v>
                </c:pt>
                <c:pt idx="4410">
                  <c:v>4.7138009802399585</c:v>
                </c:pt>
                <c:pt idx="4411">
                  <c:v>4.3113647133944024</c:v>
                </c:pt>
                <c:pt idx="4412">
                  <c:v>4.6515261969628074</c:v>
                </c:pt>
                <c:pt idx="4413">
                  <c:v>4.5539914252486513</c:v>
                </c:pt>
                <c:pt idx="4414">
                  <c:v>4.4335253300143584</c:v>
                </c:pt>
                <c:pt idx="4415">
                  <c:v>4.5583188070057066</c:v>
                </c:pt>
                <c:pt idx="4416">
                  <c:v>4.1035305214535445</c:v>
                </c:pt>
                <c:pt idx="4417">
                  <c:v>4.7966577743478434</c:v>
                </c:pt>
                <c:pt idx="4418">
                  <c:v>4.1677540156316315</c:v>
                </c:pt>
                <c:pt idx="4419">
                  <c:v>4.8295531430651781</c:v>
                </c:pt>
                <c:pt idx="4420">
                  <c:v>4.3295329360391746</c:v>
                </c:pt>
                <c:pt idx="4421">
                  <c:v>4.5953869801463965</c:v>
                </c:pt>
                <c:pt idx="4422">
                  <c:v>4.5106228788796781</c:v>
                </c:pt>
                <c:pt idx="4423">
                  <c:v>4.4150412069373752</c:v>
                </c:pt>
                <c:pt idx="4424">
                  <c:v>4.5284590868576711</c:v>
                </c:pt>
                <c:pt idx="4425">
                  <c:v>4.3251016773259234</c:v>
                </c:pt>
                <c:pt idx="4426">
                  <c:v>4.5805917335755515</c:v>
                </c:pt>
                <c:pt idx="4427">
                  <c:v>4.202064283304412</c:v>
                </c:pt>
                <c:pt idx="4428">
                  <c:v>4.6581667028706724</c:v>
                </c:pt>
                <c:pt idx="4429">
                  <c:v>4.2320565750231172</c:v>
                </c:pt>
                <c:pt idx="4430">
                  <c:v>4.64392378211019</c:v>
                </c:pt>
                <c:pt idx="4431">
                  <c:v>4.4352329906713823</c:v>
                </c:pt>
                <c:pt idx="4432">
                  <c:v>4.5020068865534855</c:v>
                </c:pt>
                <c:pt idx="4433">
                  <c:v>4.506255079454518</c:v>
                </c:pt>
                <c:pt idx="4434">
                  <c:v>4.4289664683051457</c:v>
                </c:pt>
                <c:pt idx="4435">
                  <c:v>4.5194779443527784</c:v>
                </c:pt>
                <c:pt idx="4436">
                  <c:v>4.3721730180655856</c:v>
                </c:pt>
                <c:pt idx="4437">
                  <c:v>4.6135376234301964</c:v>
                </c:pt>
                <c:pt idx="4438">
                  <c:v>4.2025778839906804</c:v>
                </c:pt>
                <c:pt idx="4439">
                  <c:v>4.6339701212998072</c:v>
                </c:pt>
                <c:pt idx="4440">
                  <c:v>4.1477746042103343</c:v>
                </c:pt>
                <c:pt idx="4441">
                  <c:v>4.623696071792561</c:v>
                </c:pt>
                <c:pt idx="4442">
                  <c:v>4.4033264740395772</c:v>
                </c:pt>
                <c:pt idx="4443">
                  <c:v>4.4506848319786236</c:v>
                </c:pt>
                <c:pt idx="4444">
                  <c:v>4.46072794188514</c:v>
                </c:pt>
                <c:pt idx="4445">
                  <c:v>4.4233766001659376</c:v>
                </c:pt>
                <c:pt idx="4446">
                  <c:v>4.5617318869614465</c:v>
                </c:pt>
                <c:pt idx="4447">
                  <c:v>4.3166391140048601</c:v>
                </c:pt>
                <c:pt idx="4448">
                  <c:v>4.632872093365715</c:v>
                </c:pt>
                <c:pt idx="4449">
                  <c:v>4.0999768297255699</c:v>
                </c:pt>
                <c:pt idx="4450">
                  <c:v>4.729300152527494</c:v>
                </c:pt>
                <c:pt idx="4451">
                  <c:v>4.2157111011101502</c:v>
                </c:pt>
                <c:pt idx="4452">
                  <c:v>4.6466768069746793</c:v>
                </c:pt>
                <c:pt idx="4453">
                  <c:v>4.3441479364018045</c:v>
                </c:pt>
                <c:pt idx="4454">
                  <c:v>4.4598104598104555</c:v>
                </c:pt>
                <c:pt idx="4455">
                  <c:v>4.4300581331547937</c:v>
                </c:pt>
                <c:pt idx="4456">
                  <c:v>4.1905943413806686</c:v>
                </c:pt>
                <c:pt idx="4457">
                  <c:v>4.6294190845366723</c:v>
                </c:pt>
                <c:pt idx="4458">
                  <c:v>4.2604801592237775</c:v>
                </c:pt>
                <c:pt idx="4459">
                  <c:v>4.6458024115564749</c:v>
                </c:pt>
                <c:pt idx="4460">
                  <c:v>4.1413647368930508</c:v>
                </c:pt>
                <c:pt idx="4461">
                  <c:v>4.682970697340977</c:v>
                </c:pt>
                <c:pt idx="4462">
                  <c:v>4.3034569249752206</c:v>
                </c:pt>
                <c:pt idx="4463">
                  <c:v>4.4800813484749096</c:v>
                </c:pt>
                <c:pt idx="4464">
                  <c:v>4.4582972080742413</c:v>
                </c:pt>
                <c:pt idx="4465">
                  <c:v>4.3009545124258777</c:v>
                </c:pt>
                <c:pt idx="4466">
                  <c:v>4.5634151288643343</c:v>
                </c:pt>
                <c:pt idx="4467">
                  <c:v>4.1341316274728355</c:v>
                </c:pt>
                <c:pt idx="4468">
                  <c:v>4.6772888563758839</c:v>
                </c:pt>
                <c:pt idx="4469">
                  <c:v>4.1166404914651373</c:v>
                </c:pt>
                <c:pt idx="4470">
                  <c:v>4.7412544388594702</c:v>
                </c:pt>
                <c:pt idx="4471">
                  <c:v>4.1102388311046703</c:v>
                </c:pt>
                <c:pt idx="4472">
                  <c:v>4.5647990633485866</c:v>
                </c:pt>
                <c:pt idx="4473">
                  <c:v>4.4321152651879245</c:v>
                </c:pt>
                <c:pt idx="4474">
                  <c:v>4.4522555820311034</c:v>
                </c:pt>
                <c:pt idx="4475">
                  <c:v>4.6660670521469267</c:v>
                </c:pt>
                <c:pt idx="4476">
                  <c:v>4.1413315560781445</c:v>
                </c:pt>
                <c:pt idx="4477">
                  <c:v>4.6606846167312383</c:v>
                </c:pt>
                <c:pt idx="4478">
                  <c:v>4.1017986626540424</c:v>
                </c:pt>
                <c:pt idx="4479">
                  <c:v>4.7999297241636096</c:v>
                </c:pt>
                <c:pt idx="4480">
                  <c:v>4.1147299506355255</c:v>
                </c:pt>
                <c:pt idx="4481">
                  <c:v>4.6542199569166272</c:v>
                </c:pt>
                <c:pt idx="4482">
                  <c:v>4.3439216712005075</c:v>
                </c:pt>
                <c:pt idx="4483">
                  <c:v>4.4316877476287884</c:v>
                </c:pt>
                <c:pt idx="4484">
                  <c:v>4.5409297218543534</c:v>
                </c:pt>
                <c:pt idx="4485">
                  <c:v>4.2911233487221594</c:v>
                </c:pt>
                <c:pt idx="4486">
                  <c:v>4.6031569574406896</c:v>
                </c:pt>
                <c:pt idx="4487">
                  <c:v>4.1929987117756378</c:v>
                </c:pt>
                <c:pt idx="4488">
                  <c:v>4.6778445545449046</c:v>
                </c:pt>
                <c:pt idx="4489">
                  <c:v>4.1917925070780688</c:v>
                </c:pt>
                <c:pt idx="4490">
                  <c:v>4.7269133096907456</c:v>
                </c:pt>
                <c:pt idx="4491">
                  <c:v>4.3376119976822283</c:v>
                </c:pt>
                <c:pt idx="4492">
                  <c:v>4.5145792654015295</c:v>
                </c:pt>
                <c:pt idx="4493">
                  <c:v>4.4504512794827855</c:v>
                </c:pt>
                <c:pt idx="4494">
                  <c:v>4.4095027081957916</c:v>
                </c:pt>
                <c:pt idx="4495">
                  <c:v>4.6650347687240359</c:v>
                </c:pt>
                <c:pt idx="4496">
                  <c:v>4.3371800348878908</c:v>
                </c:pt>
                <c:pt idx="4497">
                  <c:v>4.6657657129733323</c:v>
                </c:pt>
                <c:pt idx="4498">
                  <c:v>4.1504001625131197</c:v>
                </c:pt>
                <c:pt idx="4499">
                  <c:v>4.7062305972793554</c:v>
                </c:pt>
                <c:pt idx="4500">
                  <c:v>4.2266165564628375</c:v>
                </c:pt>
                <c:pt idx="4501">
                  <c:v>4.6759393699321965</c:v>
                </c:pt>
                <c:pt idx="4502">
                  <c:v>4.4478360181002845</c:v>
                </c:pt>
                <c:pt idx="4503">
                  <c:v>4.6175886953968268</c:v>
                </c:pt>
                <c:pt idx="4504">
                  <c:v>4.4682777508360498</c:v>
                </c:pt>
                <c:pt idx="4505">
                  <c:v>4.315508580458185</c:v>
                </c:pt>
                <c:pt idx="4506">
                  <c:v>4.5036508516036511</c:v>
                </c:pt>
                <c:pt idx="4507">
                  <c:v>4.2492856125296434</c:v>
                </c:pt>
                <c:pt idx="4508">
                  <c:v>4.6395921491601824</c:v>
                </c:pt>
                <c:pt idx="4509">
                  <c:v>4.2352896909604123</c:v>
                </c:pt>
                <c:pt idx="4510">
                  <c:v>4.6799474267075407</c:v>
                </c:pt>
                <c:pt idx="4511">
                  <c:v>4.3344614839259714</c:v>
                </c:pt>
                <c:pt idx="4512">
                  <c:v>4.5538367412007466</c:v>
                </c:pt>
                <c:pt idx="4513">
                  <c:v>4.4071371643718908</c:v>
                </c:pt>
                <c:pt idx="4514">
                  <c:v>4.4534759221647811</c:v>
                </c:pt>
                <c:pt idx="4515">
                  <c:v>4.4290858690193815</c:v>
                </c:pt>
                <c:pt idx="4516">
                  <c:v>4.3901320763548055</c:v>
                </c:pt>
                <c:pt idx="4517">
                  <c:v>4.6216329769851807</c:v>
                </c:pt>
                <c:pt idx="4518">
                  <c:v>4.2486457626334024</c:v>
                </c:pt>
                <c:pt idx="4519">
                  <c:v>4.7335265950810825</c:v>
                </c:pt>
                <c:pt idx="4520">
                  <c:v>4.0913991757534296</c:v>
                </c:pt>
                <c:pt idx="4521">
                  <c:v>4.7433295662142072</c:v>
                </c:pt>
                <c:pt idx="4522">
                  <c:v>4.3260323731816372</c:v>
                </c:pt>
                <c:pt idx="4523">
                  <c:v>4.6199354360672631</c:v>
                </c:pt>
                <c:pt idx="4524">
                  <c:v>4.3620678415886776</c:v>
                </c:pt>
                <c:pt idx="4525">
                  <c:v>4.5025667399098044</c:v>
                </c:pt>
                <c:pt idx="4526">
                  <c:v>4.6199728425078685</c:v>
                </c:pt>
                <c:pt idx="4527">
                  <c:v>4.2302260952379909</c:v>
                </c:pt>
                <c:pt idx="4528">
                  <c:v>4.5933728023688793</c:v>
                </c:pt>
                <c:pt idx="4529">
                  <c:v>4.0604033395849486</c:v>
                </c:pt>
                <c:pt idx="4530">
                  <c:v>4.7575862484195</c:v>
                </c:pt>
                <c:pt idx="4531">
                  <c:v>4.1531647654885067</c:v>
                </c:pt>
                <c:pt idx="4532">
                  <c:v>4.6834179666848055</c:v>
                </c:pt>
                <c:pt idx="4533">
                  <c:v>4.4236688618931748</c:v>
                </c:pt>
                <c:pt idx="4534">
                  <c:v>4.4857136077624871</c:v>
                </c:pt>
                <c:pt idx="4535">
                  <c:v>4.6126692723880485</c:v>
                </c:pt>
                <c:pt idx="4536">
                  <c:v>4.3067020233697324</c:v>
                </c:pt>
                <c:pt idx="4537">
                  <c:v>4.6535401262425085</c:v>
                </c:pt>
                <c:pt idx="4538">
                  <c:v>4.1354217937211324</c:v>
                </c:pt>
                <c:pt idx="4539">
                  <c:v>4.811498621637659</c:v>
                </c:pt>
                <c:pt idx="4540">
                  <c:v>4.0467607092931335</c:v>
                </c:pt>
                <c:pt idx="4541">
                  <c:v>4.8485265165003355</c:v>
                </c:pt>
                <c:pt idx="4542">
                  <c:v>4.297096322729133</c:v>
                </c:pt>
                <c:pt idx="4543">
                  <c:v>4.4850188158293713</c:v>
                </c:pt>
                <c:pt idx="4544">
                  <c:v>4.4854002755156417</c:v>
                </c:pt>
                <c:pt idx="4545">
                  <c:v>4.3078301665874505</c:v>
                </c:pt>
                <c:pt idx="4546">
                  <c:v>4.6374393483048175</c:v>
                </c:pt>
                <c:pt idx="4547">
                  <c:v>4.1721078097319264</c:v>
                </c:pt>
                <c:pt idx="4548">
                  <c:v>4.6278113935725385</c:v>
                </c:pt>
                <c:pt idx="4549">
                  <c:v>4.1773382069484333</c:v>
                </c:pt>
                <c:pt idx="4550">
                  <c:v>4.7065263216910784</c:v>
                </c:pt>
                <c:pt idx="4551">
                  <c:v>4.1387091439460724</c:v>
                </c:pt>
                <c:pt idx="4552">
                  <c:v>4.5512436116460533</c:v>
                </c:pt>
                <c:pt idx="4553">
                  <c:v>4.4257044411855055</c:v>
                </c:pt>
                <c:pt idx="4554">
                  <c:v>4.3485926657918403</c:v>
                </c:pt>
                <c:pt idx="4555">
                  <c:v>4.5355698750617321</c:v>
                </c:pt>
                <c:pt idx="4556">
                  <c:v>4.3248092700899567</c:v>
                </c:pt>
                <c:pt idx="4557">
                  <c:v>4.5765921844426982</c:v>
                </c:pt>
                <c:pt idx="4558">
                  <c:v>4.1764329434674865</c:v>
                </c:pt>
                <c:pt idx="4559">
                  <c:v>4.7334514259573508</c:v>
                </c:pt>
                <c:pt idx="4560">
                  <c:v>4.1370180373986365</c:v>
                </c:pt>
                <c:pt idx="4561">
                  <c:v>4.6743446062005445</c:v>
                </c:pt>
                <c:pt idx="4562">
                  <c:v>4.2909192853375604</c:v>
                </c:pt>
                <c:pt idx="4563">
                  <c:v>4.6428316721755651</c:v>
                </c:pt>
                <c:pt idx="4564">
                  <c:v>4.5171588860622807</c:v>
                </c:pt>
                <c:pt idx="4565">
                  <c:v>4.4183131922759173</c:v>
                </c:pt>
                <c:pt idx="4566">
                  <c:v>4.5658953892954246</c:v>
                </c:pt>
                <c:pt idx="4567">
                  <c:v>4.2850306111916181</c:v>
                </c:pt>
                <c:pt idx="4568">
                  <c:v>4.6077988769052434</c:v>
                </c:pt>
                <c:pt idx="4569">
                  <c:v>4.1292931565919542</c:v>
                </c:pt>
                <c:pt idx="4570">
                  <c:v>4.6739883119280652</c:v>
                </c:pt>
                <c:pt idx="4571">
                  <c:v>4.2354659740314728</c:v>
                </c:pt>
                <c:pt idx="4572">
                  <c:v>4.6548929757209345</c:v>
                </c:pt>
                <c:pt idx="4573">
                  <c:v>4.3593280766769356</c:v>
                </c:pt>
                <c:pt idx="4574">
                  <c:v>4.4671609965662755</c:v>
                </c:pt>
                <c:pt idx="4575">
                  <c:v>4.4716869959810728</c:v>
                </c:pt>
                <c:pt idx="4576">
                  <c:v>4.4453682485475854</c:v>
                </c:pt>
                <c:pt idx="4577">
                  <c:v>4.6038081406118101</c:v>
                </c:pt>
                <c:pt idx="4578">
                  <c:v>4.1704717815317194</c:v>
                </c:pt>
                <c:pt idx="4579">
                  <c:v>4.5893542808570507</c:v>
                </c:pt>
                <c:pt idx="4580">
                  <c:v>4.2145700344103254</c:v>
                </c:pt>
                <c:pt idx="4581">
                  <c:v>4.6351508330012345</c:v>
                </c:pt>
                <c:pt idx="4582">
                  <c:v>4.2090349077327271</c:v>
                </c:pt>
                <c:pt idx="4583">
                  <c:v>4.6974317461630255</c:v>
                </c:pt>
                <c:pt idx="4584">
                  <c:v>4.3997513976996734</c:v>
                </c:pt>
                <c:pt idx="4585">
                  <c:v>4.3917445851805184</c:v>
                </c:pt>
                <c:pt idx="4586">
                  <c:v>4.4836206346432101</c:v>
                </c:pt>
                <c:pt idx="4587">
                  <c:v>4.2755987534654425</c:v>
                </c:pt>
                <c:pt idx="4588">
                  <c:v>4.6967763514274816</c:v>
                </c:pt>
                <c:pt idx="4589">
                  <c:v>4.1479578009876841</c:v>
                </c:pt>
                <c:pt idx="4590">
                  <c:v>4.7408884776183955</c:v>
                </c:pt>
                <c:pt idx="4591">
                  <c:v>4.1210098894556042</c:v>
                </c:pt>
                <c:pt idx="4592">
                  <c:v>4.6134453165651443</c:v>
                </c:pt>
                <c:pt idx="4593">
                  <c:v>4.2680568739421485</c:v>
                </c:pt>
                <c:pt idx="4594">
                  <c:v>4.6480932454212684</c:v>
                </c:pt>
                <c:pt idx="4595">
                  <c:v>4.4582537656190313</c:v>
                </c:pt>
                <c:pt idx="4596">
                  <c:v>4.3332648932840341</c:v>
                </c:pt>
                <c:pt idx="4597">
                  <c:v>4.6152100172754826</c:v>
                </c:pt>
                <c:pt idx="4598">
                  <c:v>4.2986022339110379</c:v>
                </c:pt>
                <c:pt idx="4599">
                  <c:v>4.731787566266477</c:v>
                </c:pt>
                <c:pt idx="4600">
                  <c:v>4.1314598125148514</c:v>
                </c:pt>
                <c:pt idx="4601">
                  <c:v>4.6923745002196355</c:v>
                </c:pt>
                <c:pt idx="4602">
                  <c:v>4.3052624195568194</c:v>
                </c:pt>
                <c:pt idx="4603">
                  <c:v>4.6589850555000245</c:v>
                </c:pt>
                <c:pt idx="4604">
                  <c:v>4.4741537442150188</c:v>
                </c:pt>
                <c:pt idx="4605">
                  <c:v>4.4811273960993514</c:v>
                </c:pt>
                <c:pt idx="4606">
                  <c:v>4.5361123337882399</c:v>
                </c:pt>
                <c:pt idx="4607">
                  <c:v>4.2233542889419855</c:v>
                </c:pt>
                <c:pt idx="4608">
                  <c:v>4.7392249384886433</c:v>
                </c:pt>
                <c:pt idx="4609">
                  <c:v>4.1528792843353548</c:v>
                </c:pt>
                <c:pt idx="4610">
                  <c:v>4.7203376440296898</c:v>
                </c:pt>
                <c:pt idx="4611">
                  <c:v>4.2155211817298328</c:v>
                </c:pt>
                <c:pt idx="4612">
                  <c:v>4.6344173620957161</c:v>
                </c:pt>
                <c:pt idx="4613">
                  <c:v>4.40015724614147</c:v>
                </c:pt>
                <c:pt idx="4614">
                  <c:v>4.4418134037858934</c:v>
                </c:pt>
                <c:pt idx="4615">
                  <c:v>4.5366700455705278</c:v>
                </c:pt>
                <c:pt idx="4616">
                  <c:v>4.326371270554346</c:v>
                </c:pt>
                <c:pt idx="4617">
                  <c:v>4.5591004662217749</c:v>
                </c:pt>
                <c:pt idx="4618">
                  <c:v>4.2204231492894317</c:v>
                </c:pt>
                <c:pt idx="4619">
                  <c:v>4.7729362914348012</c:v>
                </c:pt>
                <c:pt idx="4620">
                  <c:v>4.1562161766261667</c:v>
                </c:pt>
                <c:pt idx="4621">
                  <c:v>4.6613233065058095</c:v>
                </c:pt>
                <c:pt idx="4622">
                  <c:v>4.2077161292220016</c:v>
                </c:pt>
                <c:pt idx="4623">
                  <c:v>4.5668019567083755</c:v>
                </c:pt>
                <c:pt idx="4624">
                  <c:v>4.3845621890337894</c:v>
                </c:pt>
                <c:pt idx="4625">
                  <c:v>4.4003723851593</c:v>
                </c:pt>
                <c:pt idx="4626">
                  <c:v>4.5276047264090815</c:v>
                </c:pt>
                <c:pt idx="4627">
                  <c:v>4.2951425536623784</c:v>
                </c:pt>
                <c:pt idx="4628">
                  <c:v>4.5796935023035523</c:v>
                </c:pt>
                <c:pt idx="4629">
                  <c:v>4.1913998733086464</c:v>
                </c:pt>
                <c:pt idx="4630">
                  <c:v>4.6176692333909228</c:v>
                </c:pt>
                <c:pt idx="4631">
                  <c:v>4.2557263913929804</c:v>
                </c:pt>
                <c:pt idx="4632">
                  <c:v>4.6282941694218236</c:v>
                </c:pt>
                <c:pt idx="4633">
                  <c:v>4.3680143760586754</c:v>
                </c:pt>
                <c:pt idx="4634">
                  <c:v>4.5035201768665445</c:v>
                </c:pt>
                <c:pt idx="4635">
                  <c:v>4.4235952657469673</c:v>
                </c:pt>
                <c:pt idx="4636">
                  <c:v>4.4008956622867155</c:v>
                </c:pt>
                <c:pt idx="4637">
                  <c:v>4.4260481272967844</c:v>
                </c:pt>
                <c:pt idx="4638">
                  <c:v>4.1913782285522565</c:v>
                </c:pt>
                <c:pt idx="4639">
                  <c:v>4.5970079155903738</c:v>
                </c:pt>
                <c:pt idx="4640">
                  <c:v>4.1937848727340645</c:v>
                </c:pt>
                <c:pt idx="4641">
                  <c:v>4.6409030131120099</c:v>
                </c:pt>
                <c:pt idx="4642">
                  <c:v>4.2983413260889076</c:v>
                </c:pt>
                <c:pt idx="4643">
                  <c:v>4.6121634918744014</c:v>
                </c:pt>
                <c:pt idx="4644">
                  <c:v>4.2768656488586334</c:v>
                </c:pt>
                <c:pt idx="4645">
                  <c:v>4.3966663238122434</c:v>
                </c:pt>
                <c:pt idx="4646">
                  <c:v>4.3384492449550374</c:v>
                </c:pt>
                <c:pt idx="4647">
                  <c:v>4.3339379886970075</c:v>
                </c:pt>
                <c:pt idx="4648">
                  <c:v>4.5163717135027834</c:v>
                </c:pt>
                <c:pt idx="4649">
                  <c:v>4.1148652166353248</c:v>
                </c:pt>
                <c:pt idx="4650">
                  <c:v>4.6772828104063375</c:v>
                </c:pt>
                <c:pt idx="4651">
                  <c:v>4.1047863910668605</c:v>
                </c:pt>
                <c:pt idx="4652">
                  <c:v>4.6742651576406491</c:v>
                </c:pt>
                <c:pt idx="4653">
                  <c:v>4.2367956365376314</c:v>
                </c:pt>
                <c:pt idx="4654">
                  <c:v>4.4834334454847014</c:v>
                </c:pt>
                <c:pt idx="4655">
                  <c:v>4.3375112077153721</c:v>
                </c:pt>
                <c:pt idx="4656">
                  <c:v>4.3517349389011555</c:v>
                </c:pt>
                <c:pt idx="4657">
                  <c:v>4.5640463519592265</c:v>
                </c:pt>
                <c:pt idx="4658">
                  <c:v>4.1113543261526875</c:v>
                </c:pt>
                <c:pt idx="4659">
                  <c:v>4.684293589302241</c:v>
                </c:pt>
                <c:pt idx="4660">
                  <c:v>4.1263630776558555</c:v>
                </c:pt>
                <c:pt idx="4661">
                  <c:v>4.702028780354949</c:v>
                </c:pt>
                <c:pt idx="4662">
                  <c:v>4.0782690776503925</c:v>
                </c:pt>
                <c:pt idx="4663">
                  <c:v>4.7050821503106324</c:v>
                </c:pt>
                <c:pt idx="4664">
                  <c:v>4.274045678820622</c:v>
                </c:pt>
                <c:pt idx="4665">
                  <c:v>4.5125139124570746</c:v>
                </c:pt>
                <c:pt idx="4666">
                  <c:v>4.4700564120835233</c:v>
                </c:pt>
                <c:pt idx="4667">
                  <c:v>4.2997021454359023</c:v>
                </c:pt>
                <c:pt idx="4668">
                  <c:v>4.6754128484374098</c:v>
                </c:pt>
                <c:pt idx="4669">
                  <c:v>4.0309266330200888</c:v>
                </c:pt>
                <c:pt idx="4670">
                  <c:v>4.6817319342263781</c:v>
                </c:pt>
                <c:pt idx="4671">
                  <c:v>4.1493721383711453</c:v>
                </c:pt>
                <c:pt idx="4672">
                  <c:v>4.6467014494318732</c:v>
                </c:pt>
                <c:pt idx="4673">
                  <c:v>4.3668944421281228</c:v>
                </c:pt>
                <c:pt idx="4674">
                  <c:v>4.5354280185438434</c:v>
                </c:pt>
                <c:pt idx="4675">
                  <c:v>4.4562527664626783</c:v>
                </c:pt>
                <c:pt idx="4676">
                  <c:v>4.2748456720924315</c:v>
                </c:pt>
                <c:pt idx="4677">
                  <c:v>4.7152722449486824</c:v>
                </c:pt>
                <c:pt idx="4678">
                  <c:v>4.1507461905081113</c:v>
                </c:pt>
                <c:pt idx="4679">
                  <c:v>4.8323535500440897</c:v>
                </c:pt>
                <c:pt idx="4680">
                  <c:v>4.1318736746920504</c:v>
                </c:pt>
                <c:pt idx="4681">
                  <c:v>4.7582053681418053</c:v>
                </c:pt>
                <c:pt idx="4682">
                  <c:v>4.2613930273211134</c:v>
                </c:pt>
                <c:pt idx="4683">
                  <c:v>4.5144928690709945</c:v>
                </c:pt>
                <c:pt idx="4684">
                  <c:v>4.3649308426250286</c:v>
                </c:pt>
                <c:pt idx="4685">
                  <c:v>4.3443692163556475</c:v>
                </c:pt>
                <c:pt idx="4686">
                  <c:v>4.4529899720913955</c:v>
                </c:pt>
                <c:pt idx="4687">
                  <c:v>4.2666034426303225</c:v>
                </c:pt>
                <c:pt idx="4688">
                  <c:v>4.5255518102936465</c:v>
                </c:pt>
                <c:pt idx="4689">
                  <c:v>4.1639074141765766</c:v>
                </c:pt>
                <c:pt idx="4690">
                  <c:v>4.8120885149963355</c:v>
                </c:pt>
                <c:pt idx="4691">
                  <c:v>4.1754422139417064</c:v>
                </c:pt>
                <c:pt idx="4692">
                  <c:v>4.593916273466486</c:v>
                </c:pt>
                <c:pt idx="4693">
                  <c:v>4.3631792366217663</c:v>
                </c:pt>
                <c:pt idx="4694">
                  <c:v>4.5173536597339945</c:v>
                </c:pt>
                <c:pt idx="4695">
                  <c:v>4.4082597238579737</c:v>
                </c:pt>
                <c:pt idx="4696">
                  <c:v>4.4042296828856964</c:v>
                </c:pt>
                <c:pt idx="4697">
                  <c:v>4.4418305306478816</c:v>
                </c:pt>
                <c:pt idx="4698">
                  <c:v>4.2179275032852814</c:v>
                </c:pt>
                <c:pt idx="4699">
                  <c:v>4.5781301392291294</c:v>
                </c:pt>
                <c:pt idx="4700">
                  <c:v>4.1382559099839895</c:v>
                </c:pt>
                <c:pt idx="4701">
                  <c:v>4.5906439427151424</c:v>
                </c:pt>
                <c:pt idx="4702">
                  <c:v>4.245981263408944</c:v>
                </c:pt>
                <c:pt idx="4703">
                  <c:v>4.6067373944570393</c:v>
                </c:pt>
                <c:pt idx="4704">
                  <c:v>4.3382985921071295</c:v>
                </c:pt>
                <c:pt idx="4705">
                  <c:v>4.5150056054438314</c:v>
                </c:pt>
                <c:pt idx="4706">
                  <c:v>4.3972525216347478</c:v>
                </c:pt>
                <c:pt idx="4707">
                  <c:v>4.3491339158978004</c:v>
                </c:pt>
                <c:pt idx="4708">
                  <c:v>4.4716266726150131</c:v>
                </c:pt>
                <c:pt idx="4709">
                  <c:v>4.2178091224640823</c:v>
                </c:pt>
                <c:pt idx="4710">
                  <c:v>4.5908300466714413</c:v>
                </c:pt>
                <c:pt idx="4711">
                  <c:v>4.120455730430197</c:v>
                </c:pt>
                <c:pt idx="4712">
                  <c:v>4.6455361462651847</c:v>
                </c:pt>
                <c:pt idx="4713">
                  <c:v>4.1343131308480743</c:v>
                </c:pt>
                <c:pt idx="4714">
                  <c:v>4.6142400789442695</c:v>
                </c:pt>
                <c:pt idx="4715">
                  <c:v>4.3037734332338502</c:v>
                </c:pt>
                <c:pt idx="4716">
                  <c:v>4.4428878771201266</c:v>
                </c:pt>
                <c:pt idx="4717">
                  <c:v>4.3386990284385734</c:v>
                </c:pt>
                <c:pt idx="4718">
                  <c:v>4.1975565486549478</c:v>
                </c:pt>
                <c:pt idx="4719">
                  <c:v>4.5711646470081906</c:v>
                </c:pt>
                <c:pt idx="4720">
                  <c:v>4.1844499236912789</c:v>
                </c:pt>
                <c:pt idx="4721">
                  <c:v>4.8082684580754709</c:v>
                </c:pt>
                <c:pt idx="4722">
                  <c:v>4.1471981649104279</c:v>
                </c:pt>
                <c:pt idx="4723">
                  <c:v>4.6564313254581684</c:v>
                </c:pt>
                <c:pt idx="4724">
                  <c:v>4.2924020013324329</c:v>
                </c:pt>
                <c:pt idx="4725">
                  <c:v>4.4978811212861327</c:v>
                </c:pt>
                <c:pt idx="4726">
                  <c:v>4.3941882447844245</c:v>
                </c:pt>
                <c:pt idx="4727">
                  <c:v>4.2942396252802997</c:v>
                </c:pt>
                <c:pt idx="4728">
                  <c:v>4.6375134119141332</c:v>
                </c:pt>
                <c:pt idx="4729">
                  <c:v>4.1300378453329385</c:v>
                </c:pt>
                <c:pt idx="4730">
                  <c:v>4.699610070764936</c:v>
                </c:pt>
                <c:pt idx="4731">
                  <c:v>4.1359684756403423</c:v>
                </c:pt>
                <c:pt idx="4732">
                  <c:v>4.7221613371052849</c:v>
                </c:pt>
                <c:pt idx="4733">
                  <c:v>4.155845877714424</c:v>
                </c:pt>
                <c:pt idx="4734">
                  <c:v>4.4800415440291834</c:v>
                </c:pt>
                <c:pt idx="4735">
                  <c:v>4.4500298509999556</c:v>
                </c:pt>
                <c:pt idx="4736">
                  <c:v>4.3679071132845602</c:v>
                </c:pt>
                <c:pt idx="4737">
                  <c:v>4.5014898105030197</c:v>
                </c:pt>
                <c:pt idx="4738">
                  <c:v>4.1920919944092088</c:v>
                </c:pt>
                <c:pt idx="4739">
                  <c:v>4.719097930163783</c:v>
                </c:pt>
                <c:pt idx="4740">
                  <c:v>4.1178935587007661</c:v>
                </c:pt>
                <c:pt idx="4741">
                  <c:v>4.7439528266005055</c:v>
                </c:pt>
                <c:pt idx="4742">
                  <c:v>4.2516216474641242</c:v>
                </c:pt>
                <c:pt idx="4743">
                  <c:v>4.6109312292202054</c:v>
                </c:pt>
                <c:pt idx="4744">
                  <c:v>4.3746455767106385</c:v>
                </c:pt>
                <c:pt idx="4745">
                  <c:v>4.4117001248039953</c:v>
                </c:pt>
                <c:pt idx="4746">
                  <c:v>4.5337285962198424</c:v>
                </c:pt>
                <c:pt idx="4747">
                  <c:v>4.3402061572141424</c:v>
                </c:pt>
                <c:pt idx="4748">
                  <c:v>4.6244742367264093</c:v>
                </c:pt>
                <c:pt idx="4749">
                  <c:v>4.1404043615688</c:v>
                </c:pt>
                <c:pt idx="4750">
                  <c:v>4.6411304374430546</c:v>
                </c:pt>
                <c:pt idx="4751">
                  <c:v>4.1639186278883784</c:v>
                </c:pt>
                <c:pt idx="4752">
                  <c:v>4.5700038485405905</c:v>
                </c:pt>
                <c:pt idx="4753">
                  <c:v>4.3289895333194561</c:v>
                </c:pt>
                <c:pt idx="4754">
                  <c:v>4.5310966109944379</c:v>
                </c:pt>
                <c:pt idx="4755">
                  <c:v>4.4738200516763724</c:v>
                </c:pt>
                <c:pt idx="4756">
                  <c:v>4.354605788186829</c:v>
                </c:pt>
                <c:pt idx="4757">
                  <c:v>4.439299440881479</c:v>
                </c:pt>
                <c:pt idx="4758">
                  <c:v>4.2365877664404445</c:v>
                </c:pt>
                <c:pt idx="4759">
                  <c:v>4.5940009172640845</c:v>
                </c:pt>
                <c:pt idx="4760">
                  <c:v>4.1906012327379765</c:v>
                </c:pt>
                <c:pt idx="4761">
                  <c:v>4.6137542528863653</c:v>
                </c:pt>
                <c:pt idx="4762">
                  <c:v>4.279612452689399</c:v>
                </c:pt>
                <c:pt idx="4763">
                  <c:v>4.7342545422175375</c:v>
                </c:pt>
                <c:pt idx="4764">
                  <c:v>4.3619998026814315</c:v>
                </c:pt>
                <c:pt idx="4765">
                  <c:v>4.4689747616713476</c:v>
                </c:pt>
                <c:pt idx="4766">
                  <c:v>4.3682837371787056</c:v>
                </c:pt>
                <c:pt idx="4767">
                  <c:v>4.3600054456095085</c:v>
                </c:pt>
                <c:pt idx="4768">
                  <c:v>4.3927609172663455</c:v>
                </c:pt>
                <c:pt idx="4769">
                  <c:v>4.1550809701564262</c:v>
                </c:pt>
                <c:pt idx="4770">
                  <c:v>4.5241984679093745</c:v>
                </c:pt>
                <c:pt idx="4771">
                  <c:v>4.1671541548744013</c:v>
                </c:pt>
                <c:pt idx="4772">
                  <c:v>4.6440039771534272</c:v>
                </c:pt>
                <c:pt idx="4773">
                  <c:v>4.2700623047743704</c:v>
                </c:pt>
                <c:pt idx="4774">
                  <c:v>4.707333844823812</c:v>
                </c:pt>
                <c:pt idx="4775">
                  <c:v>4.2825054976707575</c:v>
                </c:pt>
                <c:pt idx="4776">
                  <c:v>4.4988395187534556</c:v>
                </c:pt>
                <c:pt idx="4777">
                  <c:v>4.4030890848972994</c:v>
                </c:pt>
                <c:pt idx="4778">
                  <c:v>4.2641719240491796</c:v>
                </c:pt>
                <c:pt idx="4779">
                  <c:v>4.5913272388622683</c:v>
                </c:pt>
                <c:pt idx="4780">
                  <c:v>4.1154295197721975</c:v>
                </c:pt>
                <c:pt idx="4781">
                  <c:v>4.7679260478202732</c:v>
                </c:pt>
                <c:pt idx="4782">
                  <c:v>4.0915151414414686</c:v>
                </c:pt>
                <c:pt idx="4783">
                  <c:v>4.6635368831806945</c:v>
                </c:pt>
                <c:pt idx="4784">
                  <c:v>4.3074248229540375</c:v>
                </c:pt>
                <c:pt idx="4785">
                  <c:v>4.6087738553319353</c:v>
                </c:pt>
                <c:pt idx="4786">
                  <c:v>4.3273732287086855</c:v>
                </c:pt>
                <c:pt idx="4787">
                  <c:v>4.4101444803269008</c:v>
                </c:pt>
                <c:pt idx="4788">
                  <c:v>4.5636106397488465</c:v>
                </c:pt>
                <c:pt idx="4789">
                  <c:v>4.1781366714480335</c:v>
                </c:pt>
                <c:pt idx="4790">
                  <c:v>4.7716936559042118</c:v>
                </c:pt>
                <c:pt idx="4791">
                  <c:v>4.1165661346714115</c:v>
                </c:pt>
                <c:pt idx="4792">
                  <c:v>4.7004711174857805</c:v>
                </c:pt>
                <c:pt idx="4793">
                  <c:v>4.1579944294907207</c:v>
                </c:pt>
                <c:pt idx="4794">
                  <c:v>5.016214613258728</c:v>
                </c:pt>
                <c:pt idx="4795">
                  <c:v>5.1570536386525445</c:v>
                </c:pt>
                <c:pt idx="4796">
                  <c:v>4.7456436390740828</c:v>
                </c:pt>
                <c:pt idx="4797">
                  <c:v>4.6026366430192045</c:v>
                </c:pt>
                <c:pt idx="4798">
                  <c:v>4.3880751932916544</c:v>
                </c:pt>
                <c:pt idx="4799">
                  <c:v>4.6369362288489286</c:v>
                </c:pt>
                <c:pt idx="4800">
                  <c:v>4.1179721225145425</c:v>
                </c:pt>
                <c:pt idx="4801">
                  <c:v>4.7715407848787921</c:v>
                </c:pt>
                <c:pt idx="4802">
                  <c:v>4.0678234113976801</c:v>
                </c:pt>
                <c:pt idx="4803">
                  <c:v>4.5571924361132279</c:v>
                </c:pt>
                <c:pt idx="4804">
                  <c:v>4.3355130612822705</c:v>
                </c:pt>
                <c:pt idx="4805">
                  <c:v>4.4683617950926573</c:v>
                </c:pt>
                <c:pt idx="4806">
                  <c:v>4.4672865484600699</c:v>
                </c:pt>
                <c:pt idx="4807">
                  <c:v>4.2530395458428334</c:v>
                </c:pt>
                <c:pt idx="4808">
                  <c:v>4.5539228094968385</c:v>
                </c:pt>
                <c:pt idx="4809">
                  <c:v>4.1716391120017509</c:v>
                </c:pt>
                <c:pt idx="4810">
                  <c:v>4.7466945079278817</c:v>
                </c:pt>
                <c:pt idx="4811">
                  <c:v>4.0688821426897555</c:v>
                </c:pt>
                <c:pt idx="4812">
                  <c:v>4.6675557607761577</c:v>
                </c:pt>
                <c:pt idx="4813">
                  <c:v>4.2710744579573294</c:v>
                </c:pt>
                <c:pt idx="4814">
                  <c:v>4.5657089406583049</c:v>
                </c:pt>
                <c:pt idx="4815">
                  <c:v>4.3878800332194388</c:v>
                </c:pt>
                <c:pt idx="4816">
                  <c:v>4.446980536683836</c:v>
                </c:pt>
                <c:pt idx="4817">
                  <c:v>4.4840266980647714</c:v>
                </c:pt>
                <c:pt idx="4818">
                  <c:v>4.3002340164414345</c:v>
                </c:pt>
                <c:pt idx="4819">
                  <c:v>4.5990713854416256</c:v>
                </c:pt>
                <c:pt idx="4820">
                  <c:v>4.2145020206212847</c:v>
                </c:pt>
                <c:pt idx="4821">
                  <c:v>4.5286984495243434</c:v>
                </c:pt>
                <c:pt idx="4822">
                  <c:v>4.0671589240086075</c:v>
                </c:pt>
                <c:pt idx="4823">
                  <c:v>4.5526019045603894</c:v>
                </c:pt>
                <c:pt idx="4824">
                  <c:v>4.217784417392699</c:v>
                </c:pt>
                <c:pt idx="4825">
                  <c:v>4.4976211971790114</c:v>
                </c:pt>
                <c:pt idx="4826">
                  <c:v>4.3670844368295221</c:v>
                </c:pt>
                <c:pt idx="4827">
                  <c:v>4.3919638403391552</c:v>
                </c:pt>
                <c:pt idx="4828">
                  <c:v>4.3972747753861166</c:v>
                </c:pt>
                <c:pt idx="4829">
                  <c:v>4.2407714155359999</c:v>
                </c:pt>
                <c:pt idx="4830">
                  <c:v>4.6149254414136145</c:v>
                </c:pt>
                <c:pt idx="4831">
                  <c:v>4.1054040184445855</c:v>
                </c:pt>
                <c:pt idx="4832">
                  <c:v>4.5787111391209869</c:v>
                </c:pt>
                <c:pt idx="4833">
                  <c:v>4.1681368572334812</c:v>
                </c:pt>
                <c:pt idx="4834">
                  <c:v>4.4888397619781424</c:v>
                </c:pt>
                <c:pt idx="4835">
                  <c:v>4.3948172678463422</c:v>
                </c:pt>
                <c:pt idx="4836">
                  <c:v>4.4403615748810124</c:v>
                </c:pt>
                <c:pt idx="4837">
                  <c:v>4.3105026431928977</c:v>
                </c:pt>
                <c:pt idx="4838">
                  <c:v>4.2904369933494557</c:v>
                </c:pt>
                <c:pt idx="4839">
                  <c:v>4.4965887200149144</c:v>
                </c:pt>
                <c:pt idx="4840">
                  <c:v>4.1667846772376773</c:v>
                </c:pt>
                <c:pt idx="4841">
                  <c:v>4.6969571298983555</c:v>
                </c:pt>
                <c:pt idx="4842">
                  <c:v>4.1223382591490632</c:v>
                </c:pt>
                <c:pt idx="4843">
                  <c:v>4.5692847504593566</c:v>
                </c:pt>
                <c:pt idx="4844">
                  <c:v>4.2920368665123645</c:v>
                </c:pt>
                <c:pt idx="4845">
                  <c:v>4.4941695463134366</c:v>
                </c:pt>
                <c:pt idx="4846">
                  <c:v>4.4204184511395965</c:v>
                </c:pt>
                <c:pt idx="4847">
                  <c:v>4.3294224535587453</c:v>
                </c:pt>
                <c:pt idx="4848">
                  <c:v>4.4444936451882802</c:v>
                </c:pt>
                <c:pt idx="4849">
                  <c:v>4.2329134480951955</c:v>
                </c:pt>
                <c:pt idx="4850">
                  <c:v>4.6197807930268704</c:v>
                </c:pt>
                <c:pt idx="4851">
                  <c:v>4.1283197738520405</c:v>
                </c:pt>
                <c:pt idx="4852">
                  <c:v>4.6814611692074415</c:v>
                </c:pt>
                <c:pt idx="4853">
                  <c:v>4.2720653655590111</c:v>
                </c:pt>
                <c:pt idx="4854">
                  <c:v>4.6625606644280833</c:v>
                </c:pt>
                <c:pt idx="4855">
                  <c:v>4.2741103058171515</c:v>
                </c:pt>
                <c:pt idx="4856">
                  <c:v>4.5211650482621319</c:v>
                </c:pt>
                <c:pt idx="4857">
                  <c:v>4.4738419000492113</c:v>
                </c:pt>
                <c:pt idx="4858">
                  <c:v>4.2920120130196979</c:v>
                </c:pt>
                <c:pt idx="4859">
                  <c:v>4.5803764548689108</c:v>
                </c:pt>
                <c:pt idx="4860">
                  <c:v>4.0482950769116304</c:v>
                </c:pt>
                <c:pt idx="4861">
                  <c:v>4.7708604722272314</c:v>
                </c:pt>
                <c:pt idx="4862">
                  <c:v>4.0519458198092018</c:v>
                </c:pt>
                <c:pt idx="4863">
                  <c:v>4.7592982798525334</c:v>
                </c:pt>
                <c:pt idx="4864">
                  <c:v>4.2477910548275721</c:v>
                </c:pt>
                <c:pt idx="4865">
                  <c:v>4.5033369932417004</c:v>
                </c:pt>
                <c:pt idx="4866">
                  <c:v>4.4057784222114824</c:v>
                </c:pt>
                <c:pt idx="4867">
                  <c:v>4.3700044859290434</c:v>
                </c:pt>
                <c:pt idx="4868">
                  <c:v>4.4645001113305369</c:v>
                </c:pt>
                <c:pt idx="4869">
                  <c:v>4.1369480818228794</c:v>
                </c:pt>
                <c:pt idx="4870">
                  <c:v>4.6720995838100112</c:v>
                </c:pt>
                <c:pt idx="4871">
                  <c:v>4.1582476695158981</c:v>
                </c:pt>
                <c:pt idx="4872">
                  <c:v>4.6607977095379045</c:v>
                </c:pt>
                <c:pt idx="4873">
                  <c:v>4.2205100713930817</c:v>
                </c:pt>
                <c:pt idx="4874">
                  <c:v>4.6123038846371234</c:v>
                </c:pt>
                <c:pt idx="4875">
                  <c:v>4.3439447356216023</c:v>
                </c:pt>
                <c:pt idx="4876">
                  <c:v>4.5028316776529342</c:v>
                </c:pt>
                <c:pt idx="4877">
                  <c:v>4.4644046056964264</c:v>
                </c:pt>
                <c:pt idx="4878">
                  <c:v>4.2922053410680725</c:v>
                </c:pt>
                <c:pt idx="4879">
                  <c:v>4.5223734106131523</c:v>
                </c:pt>
                <c:pt idx="4880">
                  <c:v>4.1687309426888755</c:v>
                </c:pt>
                <c:pt idx="4881">
                  <c:v>4.575129432215479</c:v>
                </c:pt>
                <c:pt idx="4882">
                  <c:v>4.1189585458942668</c:v>
                </c:pt>
                <c:pt idx="4883">
                  <c:v>4.5935499510679758</c:v>
                </c:pt>
                <c:pt idx="4884">
                  <c:v>4.3428587623259745</c:v>
                </c:pt>
                <c:pt idx="4885">
                  <c:v>4.5312574376700434</c:v>
                </c:pt>
                <c:pt idx="4886">
                  <c:v>4.3661776154516074</c:v>
                </c:pt>
                <c:pt idx="4887">
                  <c:v>4.3466731721804424</c:v>
                </c:pt>
                <c:pt idx="4888">
                  <c:v>4.4359022920508924</c:v>
                </c:pt>
                <c:pt idx="4889">
                  <c:v>4.1193115765434269</c:v>
                </c:pt>
                <c:pt idx="4890">
                  <c:v>4.5441731513838954</c:v>
                </c:pt>
                <c:pt idx="4891">
                  <c:v>4.2007454872776737</c:v>
                </c:pt>
                <c:pt idx="4892">
                  <c:v>4.6174461063955645</c:v>
                </c:pt>
                <c:pt idx="4893">
                  <c:v>4.1368911737159078</c:v>
                </c:pt>
                <c:pt idx="4894">
                  <c:v>4.5278089171218845</c:v>
                </c:pt>
                <c:pt idx="4895">
                  <c:v>4.2623902550098975</c:v>
                </c:pt>
                <c:pt idx="4896">
                  <c:v>4.4664660250624779</c:v>
                </c:pt>
                <c:pt idx="4897">
                  <c:v>4.4043481738914014</c:v>
                </c:pt>
                <c:pt idx="4898">
                  <c:v>4.4526625837724927</c:v>
                </c:pt>
                <c:pt idx="4899">
                  <c:v>4.4029895236598371</c:v>
                </c:pt>
                <c:pt idx="4900">
                  <c:v>4.2279455399379078</c:v>
                </c:pt>
                <c:pt idx="4901">
                  <c:v>4.5813683128561973</c:v>
                </c:pt>
                <c:pt idx="4902">
                  <c:v>4.1148391680457808</c:v>
                </c:pt>
                <c:pt idx="4903">
                  <c:v>4.6646468966378389</c:v>
                </c:pt>
                <c:pt idx="4904">
                  <c:v>4.1563826199639076</c:v>
                </c:pt>
                <c:pt idx="4905">
                  <c:v>4.5398660468446366</c:v>
                </c:pt>
                <c:pt idx="4906">
                  <c:v>4.3336496862570923</c:v>
                </c:pt>
                <c:pt idx="4907">
                  <c:v>4.5423504823232834</c:v>
                </c:pt>
                <c:pt idx="4908">
                  <c:v>4.5347983187292771</c:v>
                </c:pt>
                <c:pt idx="4909">
                  <c:v>4.2564762233447322</c:v>
                </c:pt>
                <c:pt idx="4910">
                  <c:v>4.6120201332989845</c:v>
                </c:pt>
                <c:pt idx="4911">
                  <c:v>4.1008200974152755</c:v>
                </c:pt>
                <c:pt idx="4912">
                  <c:v>4.7275708415826205</c:v>
                </c:pt>
                <c:pt idx="4913">
                  <c:v>4.0670282243951545</c:v>
                </c:pt>
                <c:pt idx="4914">
                  <c:v>4.7677963552845704</c:v>
                </c:pt>
                <c:pt idx="4915">
                  <c:v>4.2990975893414394</c:v>
                </c:pt>
                <c:pt idx="4916">
                  <c:v>4.5953745113404416</c:v>
                </c:pt>
                <c:pt idx="4917">
                  <c:v>4.3950840118113765</c:v>
                </c:pt>
                <c:pt idx="4918">
                  <c:v>4.3056272407039566</c:v>
                </c:pt>
                <c:pt idx="4919">
                  <c:v>4.5185800905401905</c:v>
                </c:pt>
                <c:pt idx="4920">
                  <c:v>4.1935731883471314</c:v>
                </c:pt>
                <c:pt idx="4921">
                  <c:v>4.6731074753702764</c:v>
                </c:pt>
                <c:pt idx="4922">
                  <c:v>4.1022644923936502</c:v>
                </c:pt>
                <c:pt idx="4923">
                  <c:v>4.6060379331998496</c:v>
                </c:pt>
                <c:pt idx="4924">
                  <c:v>4.2752655197384302</c:v>
                </c:pt>
                <c:pt idx="4925">
                  <c:v>4.6617379776377437</c:v>
                </c:pt>
                <c:pt idx="4926">
                  <c:v>4.3806452230132162</c:v>
                </c:pt>
                <c:pt idx="4927">
                  <c:v>4.5074653873531538</c:v>
                </c:pt>
                <c:pt idx="4928">
                  <c:v>4.4901086903593423</c:v>
                </c:pt>
                <c:pt idx="4929">
                  <c:v>4.271492401158179</c:v>
                </c:pt>
                <c:pt idx="4930">
                  <c:v>4.6382168290149206</c:v>
                </c:pt>
                <c:pt idx="4931">
                  <c:v>4.1849056247665821</c:v>
                </c:pt>
                <c:pt idx="4932">
                  <c:v>4.697759606031128</c:v>
                </c:pt>
                <c:pt idx="4933">
                  <c:v>4.1384585220660846</c:v>
                </c:pt>
                <c:pt idx="4934">
                  <c:v>4.6234384286151355</c:v>
                </c:pt>
                <c:pt idx="4935">
                  <c:v>4.3794364409900233</c:v>
                </c:pt>
                <c:pt idx="4936">
                  <c:v>4.41387168877554</c:v>
                </c:pt>
                <c:pt idx="4937">
                  <c:v>4.5094685759693434</c:v>
                </c:pt>
                <c:pt idx="4938">
                  <c:v>4.2663000561465045</c:v>
                </c:pt>
                <c:pt idx="4939">
                  <c:v>4.5735292772814145</c:v>
                </c:pt>
                <c:pt idx="4940">
                  <c:v>4.3304696983845572</c:v>
                </c:pt>
                <c:pt idx="4941">
                  <c:v>4.6683399553054272</c:v>
                </c:pt>
                <c:pt idx="4942">
                  <c:v>4.0831019542135074</c:v>
                </c:pt>
                <c:pt idx="4943">
                  <c:v>4.6218758535406748</c:v>
                </c:pt>
                <c:pt idx="4944">
                  <c:v>4.2224452638967769</c:v>
                </c:pt>
                <c:pt idx="4945">
                  <c:v>4.5302321482341208</c:v>
                </c:pt>
                <c:pt idx="4946">
                  <c:v>4.4460626743307792</c:v>
                </c:pt>
                <c:pt idx="4947">
                  <c:v>4.4695239864089764</c:v>
                </c:pt>
                <c:pt idx="4948">
                  <c:v>4.5274460089366269</c:v>
                </c:pt>
                <c:pt idx="4949">
                  <c:v>4.3139625428757045</c:v>
                </c:pt>
                <c:pt idx="4950">
                  <c:v>4.4352317799346359</c:v>
                </c:pt>
                <c:pt idx="4951">
                  <c:v>4.2123731947395324</c:v>
                </c:pt>
                <c:pt idx="4952">
                  <c:v>4.623756895117114</c:v>
                </c:pt>
                <c:pt idx="4953">
                  <c:v>4.0514877978502382</c:v>
                </c:pt>
                <c:pt idx="4954">
                  <c:v>4.7000130002757858</c:v>
                </c:pt>
                <c:pt idx="4955">
                  <c:v>4.3540321007177845</c:v>
                </c:pt>
                <c:pt idx="4956">
                  <c:v>4.52939134301994</c:v>
                </c:pt>
                <c:pt idx="4957">
                  <c:v>4.3296452751700443</c:v>
                </c:pt>
                <c:pt idx="4958">
                  <c:v>4.3652974248181904</c:v>
                </c:pt>
                <c:pt idx="4959">
                  <c:v>4.4877141391298867</c:v>
                </c:pt>
                <c:pt idx="4960">
                  <c:v>4.1974413140294455</c:v>
                </c:pt>
                <c:pt idx="4961">
                  <c:v>4.5574404942814803</c:v>
                </c:pt>
                <c:pt idx="4962">
                  <c:v>4.1188676393667789</c:v>
                </c:pt>
                <c:pt idx="4963">
                  <c:v>4.5441140683314964</c:v>
                </c:pt>
                <c:pt idx="4964">
                  <c:v>4.2039283716068105</c:v>
                </c:pt>
                <c:pt idx="4965">
                  <c:v>4.6206945867638165</c:v>
                </c:pt>
                <c:pt idx="4966">
                  <c:v>4.2880077678120578</c:v>
                </c:pt>
                <c:pt idx="4967">
                  <c:v>4.4636371653598825</c:v>
                </c:pt>
                <c:pt idx="4968">
                  <c:v>4.3348472704603962</c:v>
                </c:pt>
                <c:pt idx="4969">
                  <c:v>4.3511837135204292</c:v>
                </c:pt>
                <c:pt idx="4970">
                  <c:v>4.4733405471318894</c:v>
                </c:pt>
                <c:pt idx="4971">
                  <c:v>4.13537497246082</c:v>
                </c:pt>
                <c:pt idx="4972">
                  <c:v>4.6206273521164665</c:v>
                </c:pt>
                <c:pt idx="4973">
                  <c:v>4.1085402172733465</c:v>
                </c:pt>
                <c:pt idx="4974">
                  <c:v>4.6774889872890455</c:v>
                </c:pt>
                <c:pt idx="4975">
                  <c:v>4.1967090485694785</c:v>
                </c:pt>
                <c:pt idx="4976">
                  <c:v>4.575416220756912</c:v>
                </c:pt>
                <c:pt idx="4977">
                  <c:v>4.3614400774675808</c:v>
                </c:pt>
                <c:pt idx="4978">
                  <c:v>4.4048303951142174</c:v>
                </c:pt>
                <c:pt idx="4979">
                  <c:v>4.4487673859254606</c:v>
                </c:pt>
                <c:pt idx="4980">
                  <c:v>4.1251271669088849</c:v>
                </c:pt>
                <c:pt idx="4981">
                  <c:v>4.6344931039807573</c:v>
                </c:pt>
                <c:pt idx="4982">
                  <c:v>4.1301640818236534</c:v>
                </c:pt>
                <c:pt idx="4983">
                  <c:v>4.7310273705953581</c:v>
                </c:pt>
                <c:pt idx="4984">
                  <c:v>4.1258229994743294</c:v>
                </c:pt>
                <c:pt idx="4985">
                  <c:v>4.6547682183062715</c:v>
                </c:pt>
                <c:pt idx="4986">
                  <c:v>4.2366376952916056</c:v>
                </c:pt>
                <c:pt idx="4987">
                  <c:v>4.4683928840261524</c:v>
                </c:pt>
                <c:pt idx="4988">
                  <c:v>4.4419636405676659</c:v>
                </c:pt>
                <c:pt idx="4989">
                  <c:v>4.2715076619160284</c:v>
                </c:pt>
                <c:pt idx="4990">
                  <c:v>4.6371401317746574</c:v>
                </c:pt>
                <c:pt idx="4991">
                  <c:v>4.1122013636046324</c:v>
                </c:pt>
                <c:pt idx="4992">
                  <c:v>4.675555976455688</c:v>
                </c:pt>
                <c:pt idx="4993">
                  <c:v>4.1327131799615149</c:v>
                </c:pt>
                <c:pt idx="4994">
                  <c:v>4.6373823568715045</c:v>
                </c:pt>
                <c:pt idx="4995">
                  <c:v>4.3650108067512772</c:v>
                </c:pt>
                <c:pt idx="4996">
                  <c:v>4.4977799182879865</c:v>
                </c:pt>
                <c:pt idx="4997">
                  <c:v>4.4152676981716343</c:v>
                </c:pt>
                <c:pt idx="4998">
                  <c:v>4.2894971180997423</c:v>
                </c:pt>
                <c:pt idx="4999">
                  <c:v>4.4330746236072196</c:v>
                </c:pt>
                <c:pt idx="5000">
                  <c:v>4.1802001956072914</c:v>
                </c:pt>
                <c:pt idx="5001">
                  <c:v>4.5735674462650753</c:v>
                </c:pt>
                <c:pt idx="5002">
                  <c:v>4.1026251659249384</c:v>
                </c:pt>
                <c:pt idx="5003">
                  <c:v>4.6425262413595307</c:v>
                </c:pt>
                <c:pt idx="5004">
                  <c:v>4.1050947277836798</c:v>
                </c:pt>
                <c:pt idx="5005">
                  <c:v>4.581735060899315</c:v>
                </c:pt>
                <c:pt idx="5006">
                  <c:v>4.3436111323681734</c:v>
                </c:pt>
                <c:pt idx="5007">
                  <c:v>4.4139692006751936</c:v>
                </c:pt>
                <c:pt idx="5008">
                  <c:v>4.4340352159749052</c:v>
                </c:pt>
                <c:pt idx="5009">
                  <c:v>4.3441961418288555</c:v>
                </c:pt>
                <c:pt idx="5010">
                  <c:v>4.5506231544694984</c:v>
                </c:pt>
                <c:pt idx="5011">
                  <c:v>4.2536072004523993</c:v>
                </c:pt>
                <c:pt idx="5012">
                  <c:v>4.6504588023838807</c:v>
                </c:pt>
                <c:pt idx="5013">
                  <c:v>4.1887158996546683</c:v>
                </c:pt>
                <c:pt idx="5014">
                  <c:v>4.5535932883013484</c:v>
                </c:pt>
                <c:pt idx="5015">
                  <c:v>4.3730096089016799</c:v>
                </c:pt>
                <c:pt idx="5016">
                  <c:v>4.5686923043400522</c:v>
                </c:pt>
                <c:pt idx="5017">
                  <c:v>4.3767619731437453</c:v>
                </c:pt>
                <c:pt idx="5018">
                  <c:v>4.3720193658362367</c:v>
                </c:pt>
                <c:pt idx="5019">
                  <c:v>4.4443412891454717</c:v>
                </c:pt>
                <c:pt idx="5020">
                  <c:v>4.1781077206349382</c:v>
                </c:pt>
                <c:pt idx="5021">
                  <c:v>4.4248409372113366</c:v>
                </c:pt>
                <c:pt idx="5022">
                  <c:v>4.1308317977568825</c:v>
                </c:pt>
                <c:pt idx="5023">
                  <c:v>4.6192017919649464</c:v>
                </c:pt>
                <c:pt idx="5024">
                  <c:v>4.1328557619078445</c:v>
                </c:pt>
                <c:pt idx="5025">
                  <c:v>4.5778737236773379</c:v>
                </c:pt>
                <c:pt idx="5026">
                  <c:v>4.3658738727913065</c:v>
                </c:pt>
                <c:pt idx="5027">
                  <c:v>4.5591952756292455</c:v>
                </c:pt>
                <c:pt idx="5028">
                  <c:v>4.4685245688475437</c:v>
                </c:pt>
                <c:pt idx="5029">
                  <c:v>4.5086307145594997</c:v>
                </c:pt>
                <c:pt idx="5030">
                  <c:v>4.5650517139598223</c:v>
                </c:pt>
                <c:pt idx="5031">
                  <c:v>4.2769084385729004</c:v>
                </c:pt>
                <c:pt idx="5032">
                  <c:v>4.6248376293606785</c:v>
                </c:pt>
                <c:pt idx="5033">
                  <c:v>4.1835853306101827</c:v>
                </c:pt>
                <c:pt idx="5034">
                  <c:v>4.627329097870887</c:v>
                </c:pt>
                <c:pt idx="5035">
                  <c:v>4.0928008951200701</c:v>
                </c:pt>
                <c:pt idx="5036">
                  <c:v>4.6331238238855805</c:v>
                </c:pt>
                <c:pt idx="5037">
                  <c:v>4.3789638644724516</c:v>
                </c:pt>
                <c:pt idx="5038">
                  <c:v>4.4211953932144814</c:v>
                </c:pt>
                <c:pt idx="5039">
                  <c:v>4.4060269936947076</c:v>
                </c:pt>
                <c:pt idx="5040">
                  <c:v>4.2008121804570484</c:v>
                </c:pt>
                <c:pt idx="5041">
                  <c:v>4.5294679858411939</c:v>
                </c:pt>
                <c:pt idx="5042">
                  <c:v>4.1426823003847888</c:v>
                </c:pt>
                <c:pt idx="5043">
                  <c:v>4.7694260001629916</c:v>
                </c:pt>
                <c:pt idx="5044">
                  <c:v>4.1675144781412987</c:v>
                </c:pt>
                <c:pt idx="5045">
                  <c:v>4.5524814632154502</c:v>
                </c:pt>
                <c:pt idx="5046">
                  <c:v>4.2583352052398684</c:v>
                </c:pt>
                <c:pt idx="5047">
                  <c:v>4.4194591292722114</c:v>
                </c:pt>
                <c:pt idx="5048">
                  <c:v>4.3504776079520395</c:v>
                </c:pt>
                <c:pt idx="5049">
                  <c:v>4.302296655095704</c:v>
                </c:pt>
                <c:pt idx="5050">
                  <c:v>4.4360704564014997</c:v>
                </c:pt>
                <c:pt idx="5051">
                  <c:v>4.1404811421904855</c:v>
                </c:pt>
                <c:pt idx="5052">
                  <c:v>4.7062741456724924</c:v>
                </c:pt>
                <c:pt idx="5053">
                  <c:v>4.0725282465863053</c:v>
                </c:pt>
                <c:pt idx="5054">
                  <c:v>4.706345451971452</c:v>
                </c:pt>
                <c:pt idx="5055">
                  <c:v>4.1766940609607976</c:v>
                </c:pt>
                <c:pt idx="5056">
                  <c:v>4.5515502508710846</c:v>
                </c:pt>
                <c:pt idx="5057">
                  <c:v>4.3222606135350716</c:v>
                </c:pt>
                <c:pt idx="5058">
                  <c:v>4.4007634936648738</c:v>
                </c:pt>
                <c:pt idx="5059">
                  <c:v>4.4859548469916275</c:v>
                </c:pt>
                <c:pt idx="5060">
                  <c:v>4.2859143393961654</c:v>
                </c:pt>
                <c:pt idx="5061">
                  <c:v>4.5294338320028578</c:v>
                </c:pt>
                <c:pt idx="5062">
                  <c:v>4.167088842659405</c:v>
                </c:pt>
                <c:pt idx="5063">
                  <c:v>4.591580239511079</c:v>
                </c:pt>
                <c:pt idx="5064">
                  <c:v>4.0895092217436853</c:v>
                </c:pt>
                <c:pt idx="5065">
                  <c:v>4.5644805240506345</c:v>
                </c:pt>
                <c:pt idx="5066">
                  <c:v>4.2116026933889934</c:v>
                </c:pt>
                <c:pt idx="5067">
                  <c:v>4.4064629580910504</c:v>
                </c:pt>
                <c:pt idx="5068">
                  <c:v>4.3794856621188956</c:v>
                </c:pt>
                <c:pt idx="5069">
                  <c:v>4.3111672990188472</c:v>
                </c:pt>
                <c:pt idx="5070">
                  <c:v>4.4472832136916534</c:v>
                </c:pt>
                <c:pt idx="5071">
                  <c:v>4.1528113455810685</c:v>
                </c:pt>
                <c:pt idx="5072">
                  <c:v>4.6628958725173009</c:v>
                </c:pt>
                <c:pt idx="5073">
                  <c:v>4.1177555789386986</c:v>
                </c:pt>
                <c:pt idx="5074">
                  <c:v>4.6429184015154634</c:v>
                </c:pt>
                <c:pt idx="5075">
                  <c:v>4.2094510343724734</c:v>
                </c:pt>
                <c:pt idx="5076">
                  <c:v>4.6023930038515504</c:v>
                </c:pt>
                <c:pt idx="5077">
                  <c:v>4.4369339431802324</c:v>
                </c:pt>
                <c:pt idx="5078">
                  <c:v>4.4223323727638917</c:v>
                </c:pt>
                <c:pt idx="5079">
                  <c:v>4.4248748076258932</c:v>
                </c:pt>
                <c:pt idx="5080">
                  <c:v>4.2483478550159095</c:v>
                </c:pt>
                <c:pt idx="5081">
                  <c:v>4.4972229666663575</c:v>
                </c:pt>
                <c:pt idx="5082">
                  <c:v>4.1427477571181344</c:v>
                </c:pt>
                <c:pt idx="5083">
                  <c:v>4.6674068732782938</c:v>
                </c:pt>
                <c:pt idx="5084">
                  <c:v>4.0942812235356945</c:v>
                </c:pt>
                <c:pt idx="5085">
                  <c:v>4.5376200624234064</c:v>
                </c:pt>
                <c:pt idx="5086">
                  <c:v>4.2349655232608896</c:v>
                </c:pt>
                <c:pt idx="5087">
                  <c:v>4.4432395316098914</c:v>
                </c:pt>
                <c:pt idx="5088">
                  <c:v>4.3027228179061385</c:v>
                </c:pt>
                <c:pt idx="5089">
                  <c:v>4.3137163734166855</c:v>
                </c:pt>
                <c:pt idx="5090">
                  <c:v>4.42324882585367</c:v>
                </c:pt>
                <c:pt idx="5091">
                  <c:v>4.2565299516284316</c:v>
                </c:pt>
                <c:pt idx="5092">
                  <c:v>4.5214910561374255</c:v>
                </c:pt>
                <c:pt idx="5093">
                  <c:v>4.2475127848149414</c:v>
                </c:pt>
                <c:pt idx="5094">
                  <c:v>4.5928514767253255</c:v>
                </c:pt>
                <c:pt idx="5095">
                  <c:v>4.1072586120296135</c:v>
                </c:pt>
                <c:pt idx="5096">
                  <c:v>4.5466660986475915</c:v>
                </c:pt>
                <c:pt idx="5097">
                  <c:v>4.3119852327321926</c:v>
                </c:pt>
                <c:pt idx="5098">
                  <c:v>4.4950535455506104</c:v>
                </c:pt>
                <c:pt idx="5099">
                  <c:v>4.3043441458218163</c:v>
                </c:pt>
                <c:pt idx="5100">
                  <c:v>4.2326794719825518</c:v>
                </c:pt>
                <c:pt idx="5101">
                  <c:v>4.3766747244264623</c:v>
                </c:pt>
                <c:pt idx="5102">
                  <c:v>4.1253646999756466</c:v>
                </c:pt>
                <c:pt idx="5103">
                  <c:v>4.4880360868219364</c:v>
                </c:pt>
                <c:pt idx="5104">
                  <c:v>4.132785123454962</c:v>
                </c:pt>
                <c:pt idx="5105">
                  <c:v>4.6242987131486837</c:v>
                </c:pt>
                <c:pt idx="5106">
                  <c:v>4.321569707692797</c:v>
                </c:pt>
                <c:pt idx="5107">
                  <c:v>4.5573903415280235</c:v>
                </c:pt>
                <c:pt idx="5108">
                  <c:v>4.352387428296292</c:v>
                </c:pt>
                <c:pt idx="5109">
                  <c:v>4.3381064975749384</c:v>
                </c:pt>
                <c:pt idx="5110">
                  <c:v>4.3939084317155155</c:v>
                </c:pt>
                <c:pt idx="5111">
                  <c:v>4.1632483938737392</c:v>
                </c:pt>
                <c:pt idx="5112">
                  <c:v>4.5358860884217087</c:v>
                </c:pt>
                <c:pt idx="5113">
                  <c:v>4.0807871779815805</c:v>
                </c:pt>
                <c:pt idx="5114">
                  <c:v>4.6558936729244405</c:v>
                </c:pt>
                <c:pt idx="5115">
                  <c:v>4.1706181750470384</c:v>
                </c:pt>
                <c:pt idx="5116">
                  <c:v>4.6318147825767149</c:v>
                </c:pt>
                <c:pt idx="5117">
                  <c:v>4.3859790858994812</c:v>
                </c:pt>
                <c:pt idx="5118">
                  <c:v>4.4261521310728824</c:v>
                </c:pt>
                <c:pt idx="5119">
                  <c:v>4.3745228776853642</c:v>
                </c:pt>
                <c:pt idx="5120">
                  <c:v>4.2017384049671422</c:v>
                </c:pt>
                <c:pt idx="5121">
                  <c:v>4.5089079744899268</c:v>
                </c:pt>
                <c:pt idx="5122">
                  <c:v>4.1247311577505643</c:v>
                </c:pt>
                <c:pt idx="5123">
                  <c:v>4.6708315973043764</c:v>
                </c:pt>
                <c:pt idx="5124">
                  <c:v>4.199179607883269</c:v>
                </c:pt>
                <c:pt idx="5125">
                  <c:v>4.5966609348299023</c:v>
                </c:pt>
                <c:pt idx="5126">
                  <c:v>4.2710112034202163</c:v>
                </c:pt>
                <c:pt idx="5127">
                  <c:v>4.4644319931845784</c:v>
                </c:pt>
                <c:pt idx="5128">
                  <c:v>4.4151302302894058</c:v>
                </c:pt>
                <c:pt idx="5129">
                  <c:v>4.3335935749345964</c:v>
                </c:pt>
                <c:pt idx="5130">
                  <c:v>4.4384358245441833</c:v>
                </c:pt>
                <c:pt idx="5131">
                  <c:v>4.2026533074874495</c:v>
                </c:pt>
                <c:pt idx="5132">
                  <c:v>4.5674941341404756</c:v>
                </c:pt>
                <c:pt idx="5133">
                  <c:v>4.06409169530097</c:v>
                </c:pt>
                <c:pt idx="5134">
                  <c:v>4.6372912893750868</c:v>
                </c:pt>
                <c:pt idx="5135">
                  <c:v>4.173280201657823</c:v>
                </c:pt>
                <c:pt idx="5136">
                  <c:v>4.5497638242750984</c:v>
                </c:pt>
                <c:pt idx="5137">
                  <c:v>4.3986390143954806</c:v>
                </c:pt>
                <c:pt idx="5138">
                  <c:v>4.4979686593151476</c:v>
                </c:pt>
                <c:pt idx="5139">
                  <c:v>4.3382126967210723</c:v>
                </c:pt>
                <c:pt idx="5140">
                  <c:v>4.3087099015091139</c:v>
                </c:pt>
                <c:pt idx="5141">
                  <c:v>4.4885054791326704</c:v>
                </c:pt>
                <c:pt idx="5142">
                  <c:v>4.0596983178339494</c:v>
                </c:pt>
                <c:pt idx="5143">
                  <c:v>4.5697362480147445</c:v>
                </c:pt>
                <c:pt idx="5144">
                  <c:v>4.1769540134186052</c:v>
                </c:pt>
                <c:pt idx="5145">
                  <c:v>4.5796603867982961</c:v>
                </c:pt>
                <c:pt idx="5146">
                  <c:v>4.2524342553382164</c:v>
                </c:pt>
                <c:pt idx="5147">
                  <c:v>4.4429135063077645</c:v>
                </c:pt>
                <c:pt idx="5148">
                  <c:v>4.2772800966581324</c:v>
                </c:pt>
                <c:pt idx="5149">
                  <c:v>4.4274731548324588</c:v>
                </c:pt>
                <c:pt idx="5150">
                  <c:v>4.3987243296261287</c:v>
                </c:pt>
                <c:pt idx="5151">
                  <c:v>4.3843756010866555</c:v>
                </c:pt>
                <c:pt idx="5152">
                  <c:v>4.53812769393355</c:v>
                </c:pt>
                <c:pt idx="5153">
                  <c:v>4.1082126226134639</c:v>
                </c:pt>
                <c:pt idx="5154">
                  <c:v>4.6073478559048713</c:v>
                </c:pt>
                <c:pt idx="5155">
                  <c:v>4.1453303238520087</c:v>
                </c:pt>
                <c:pt idx="5156">
                  <c:v>4.5398457896064501</c:v>
                </c:pt>
                <c:pt idx="5157">
                  <c:v>4.3138716722070445</c:v>
                </c:pt>
                <c:pt idx="5158">
                  <c:v>4.5142343548295605</c:v>
                </c:pt>
                <c:pt idx="5159">
                  <c:v>4.3777736603231894</c:v>
                </c:pt>
                <c:pt idx="5160">
                  <c:v>4.3951382086704784</c:v>
                </c:pt>
                <c:pt idx="5161">
                  <c:v>4.2891734220089415</c:v>
                </c:pt>
                <c:pt idx="5162">
                  <c:v>4.2229340381335039</c:v>
                </c:pt>
                <c:pt idx="5163">
                  <c:v>4.6019992948149904</c:v>
                </c:pt>
                <c:pt idx="5164">
                  <c:v>4.0528460132573718</c:v>
                </c:pt>
                <c:pt idx="5165">
                  <c:v>4.642228763907192</c:v>
                </c:pt>
                <c:pt idx="5166">
                  <c:v>4.2164807496706844</c:v>
                </c:pt>
                <c:pt idx="5167">
                  <c:v>4.5829748025859631</c:v>
                </c:pt>
                <c:pt idx="5168">
                  <c:v>4.3128367721549656</c:v>
                </c:pt>
                <c:pt idx="5169">
                  <c:v>4.4696821249525733</c:v>
                </c:pt>
                <c:pt idx="5170">
                  <c:v>4.4740879701542076</c:v>
                </c:pt>
                <c:pt idx="5171">
                  <c:v>4.2773298012799019</c:v>
                </c:pt>
                <c:pt idx="5172">
                  <c:v>4.5438894800019334</c:v>
                </c:pt>
                <c:pt idx="5173">
                  <c:v>4.064954939636074</c:v>
                </c:pt>
                <c:pt idx="5174">
                  <c:v>4.6369515004420556</c:v>
                </c:pt>
                <c:pt idx="5175">
                  <c:v>4.1226404487794355</c:v>
                </c:pt>
                <c:pt idx="5176">
                  <c:v>4.5347949409854706</c:v>
                </c:pt>
                <c:pt idx="5177">
                  <c:v>4.2964074370987868</c:v>
                </c:pt>
                <c:pt idx="5178">
                  <c:v>4.5332727788644824</c:v>
                </c:pt>
                <c:pt idx="5179">
                  <c:v>4.3749564375249745</c:v>
                </c:pt>
                <c:pt idx="5180">
                  <c:v>4.2493868812087392</c:v>
                </c:pt>
                <c:pt idx="5181">
                  <c:v>4.4699157810811974</c:v>
                </c:pt>
                <c:pt idx="5182">
                  <c:v>4.1582358732467073</c:v>
                </c:pt>
                <c:pt idx="5183">
                  <c:v>4.4887481616161962</c:v>
                </c:pt>
                <c:pt idx="5184">
                  <c:v>4.1201230866361955</c:v>
                </c:pt>
                <c:pt idx="5185">
                  <c:v>4.6228098724832307</c:v>
                </c:pt>
                <c:pt idx="5186">
                  <c:v>4.2402119579244557</c:v>
                </c:pt>
                <c:pt idx="5187">
                  <c:v>4.6372065574169197</c:v>
                </c:pt>
                <c:pt idx="5188">
                  <c:v>4.4164566008033503</c:v>
                </c:pt>
                <c:pt idx="5189">
                  <c:v>4.3618940633045025</c:v>
                </c:pt>
                <c:pt idx="5190">
                  <c:v>4.4055864569036336</c:v>
                </c:pt>
                <c:pt idx="5191">
                  <c:v>4.1237321709636587</c:v>
                </c:pt>
                <c:pt idx="5192">
                  <c:v>4.5261492338441034</c:v>
                </c:pt>
                <c:pt idx="5193">
                  <c:v>4.127017116729232</c:v>
                </c:pt>
                <c:pt idx="5194">
                  <c:v>4.4838689471323914</c:v>
                </c:pt>
                <c:pt idx="5195">
                  <c:v>4.1553267198061947</c:v>
                </c:pt>
                <c:pt idx="5196">
                  <c:v>4.5494154879348914</c:v>
                </c:pt>
                <c:pt idx="5197">
                  <c:v>4.3518511587053235</c:v>
                </c:pt>
                <c:pt idx="5198">
                  <c:v>4.4966760376923398</c:v>
                </c:pt>
                <c:pt idx="5199">
                  <c:v>4.4151119819312941</c:v>
                </c:pt>
                <c:pt idx="5200">
                  <c:v>4.2978339350180486</c:v>
                </c:pt>
                <c:pt idx="5201">
                  <c:v>4.402692800280513</c:v>
                </c:pt>
                <c:pt idx="5202">
                  <c:v>4.1814338066832555</c:v>
                </c:pt>
                <c:pt idx="5203">
                  <c:v>4.5733885951122089</c:v>
                </c:pt>
                <c:pt idx="5204">
                  <c:v>4.0803660718666919</c:v>
                </c:pt>
                <c:pt idx="5205">
                  <c:v>4.5902672500091324</c:v>
                </c:pt>
                <c:pt idx="5206">
                  <c:v>4.1630210296119445</c:v>
                </c:pt>
                <c:pt idx="5207">
                  <c:v>4.5699885920552834</c:v>
                </c:pt>
                <c:pt idx="5208">
                  <c:v>4.2781319256496184</c:v>
                </c:pt>
                <c:pt idx="5209">
                  <c:v>4.3501239541596854</c:v>
                </c:pt>
                <c:pt idx="5210">
                  <c:v>4.3990954517270309</c:v>
                </c:pt>
                <c:pt idx="5211">
                  <c:v>4.3391293305824004</c:v>
                </c:pt>
                <c:pt idx="5212">
                  <c:v>4.4756652895389024</c:v>
                </c:pt>
                <c:pt idx="5213">
                  <c:v>4.1470924459501184</c:v>
                </c:pt>
                <c:pt idx="5214">
                  <c:v>4.6192835456362475</c:v>
                </c:pt>
                <c:pt idx="5215">
                  <c:v>4.1594733400075006</c:v>
                </c:pt>
                <c:pt idx="5216">
                  <c:v>4.5208678507616975</c:v>
                </c:pt>
                <c:pt idx="5217">
                  <c:v>4.2484931802559824</c:v>
                </c:pt>
                <c:pt idx="5218">
                  <c:v>4.4167881546492334</c:v>
                </c:pt>
                <c:pt idx="5219">
                  <c:v>4.2892939828601957</c:v>
                </c:pt>
                <c:pt idx="5220">
                  <c:v>4.4108095210742384</c:v>
                </c:pt>
                <c:pt idx="5221">
                  <c:v>4.3870183038478405</c:v>
                </c:pt>
                <c:pt idx="5222">
                  <c:v>4.2394768868878527</c:v>
                </c:pt>
                <c:pt idx="5223">
                  <c:v>4.5682422832150333</c:v>
                </c:pt>
                <c:pt idx="5224">
                  <c:v>4.1005784516141084</c:v>
                </c:pt>
                <c:pt idx="5225">
                  <c:v>4.6317104630208412</c:v>
                </c:pt>
                <c:pt idx="5226">
                  <c:v>4.1211449360299568</c:v>
                </c:pt>
                <c:pt idx="5227">
                  <c:v>4.6010512073192205</c:v>
                </c:pt>
                <c:pt idx="5228">
                  <c:v>4.1792852381905545</c:v>
                </c:pt>
                <c:pt idx="5229">
                  <c:v>4.3490100030573462</c:v>
                </c:pt>
                <c:pt idx="5230">
                  <c:v>4.2730775922762314</c:v>
                </c:pt>
                <c:pt idx="5231">
                  <c:v>4.2617196389835525</c:v>
                </c:pt>
                <c:pt idx="5232">
                  <c:v>4.5085338768824963</c:v>
                </c:pt>
                <c:pt idx="5233">
                  <c:v>4.0844445955548139</c:v>
                </c:pt>
                <c:pt idx="5234">
                  <c:v>4.5389662040091503</c:v>
                </c:pt>
                <c:pt idx="5235">
                  <c:v>4.1046985065469652</c:v>
                </c:pt>
                <c:pt idx="5236">
                  <c:v>4.6944780626626397</c:v>
                </c:pt>
                <c:pt idx="5237">
                  <c:v>4.2182771980430624</c:v>
                </c:pt>
                <c:pt idx="5238">
                  <c:v>4.4726141440155374</c:v>
                </c:pt>
                <c:pt idx="5239">
                  <c:v>4.3132765851526846</c:v>
                </c:pt>
                <c:pt idx="5240">
                  <c:v>4.3662414863205914</c:v>
                </c:pt>
                <c:pt idx="5241">
                  <c:v>4.5092981184367424</c:v>
                </c:pt>
                <c:pt idx="5242">
                  <c:v>4.2797364789907899</c:v>
                </c:pt>
                <c:pt idx="5243">
                  <c:v>4.5444430839588534</c:v>
                </c:pt>
                <c:pt idx="5244">
                  <c:v>4.1133317232218332</c:v>
                </c:pt>
                <c:pt idx="5245">
                  <c:v>4.6586374810616382</c:v>
                </c:pt>
                <c:pt idx="5246">
                  <c:v>4.2294249219715274</c:v>
                </c:pt>
                <c:pt idx="5247">
                  <c:v>4.5585686049002527</c:v>
                </c:pt>
                <c:pt idx="5248">
                  <c:v>4.3742026664427005</c:v>
                </c:pt>
                <c:pt idx="5249">
                  <c:v>4.3828536219369445</c:v>
                </c:pt>
                <c:pt idx="5250">
                  <c:v>4.4388144088929664</c:v>
                </c:pt>
                <c:pt idx="5251">
                  <c:v>4.3029738558733985</c:v>
                </c:pt>
                <c:pt idx="5252">
                  <c:v>4.4767039535219917</c:v>
                </c:pt>
                <c:pt idx="5253">
                  <c:v>4.2042454485800178</c:v>
                </c:pt>
                <c:pt idx="5254">
                  <c:v>4.5939709724921105</c:v>
                </c:pt>
                <c:pt idx="5255">
                  <c:v>4.1353704496949568</c:v>
                </c:pt>
                <c:pt idx="5256">
                  <c:v>4.4666095235121723</c:v>
                </c:pt>
                <c:pt idx="5257">
                  <c:v>4.1717842262443066</c:v>
                </c:pt>
                <c:pt idx="5258">
                  <c:v>4.397587493472594</c:v>
                </c:pt>
                <c:pt idx="5259">
                  <c:v>4.3500780218901474</c:v>
                </c:pt>
                <c:pt idx="5260">
                  <c:v>4.3598589137043184</c:v>
                </c:pt>
                <c:pt idx="5261">
                  <c:v>4.4551612760183863</c:v>
                </c:pt>
                <c:pt idx="5262">
                  <c:v>4.3529088452189688</c:v>
                </c:pt>
                <c:pt idx="5263">
                  <c:v>4.6413587939606158</c:v>
                </c:pt>
                <c:pt idx="5264">
                  <c:v>4.1712538732578963</c:v>
                </c:pt>
                <c:pt idx="5265">
                  <c:v>4.503001873144246</c:v>
                </c:pt>
                <c:pt idx="5266">
                  <c:v>4.1256084016169741</c:v>
                </c:pt>
                <c:pt idx="5267">
                  <c:v>4.5027776948965874</c:v>
                </c:pt>
                <c:pt idx="5268">
                  <c:v>4.3946878106391285</c:v>
                </c:pt>
                <c:pt idx="5269">
                  <c:v>4.3127519693386835</c:v>
                </c:pt>
                <c:pt idx="5270">
                  <c:v>4.3663335048866951</c:v>
                </c:pt>
                <c:pt idx="5271">
                  <c:v>4.2390126494454865</c:v>
                </c:pt>
                <c:pt idx="5272">
                  <c:v>4.4150480080180214</c:v>
                </c:pt>
                <c:pt idx="5273">
                  <c:v>4.1387698125944494</c:v>
                </c:pt>
                <c:pt idx="5274">
                  <c:v>4.5770182682529255</c:v>
                </c:pt>
                <c:pt idx="5275">
                  <c:v>4.0843441760028085</c:v>
                </c:pt>
                <c:pt idx="5276">
                  <c:v>4.6094576703016639</c:v>
                </c:pt>
                <c:pt idx="5277">
                  <c:v>4.1693780695376796</c:v>
                </c:pt>
                <c:pt idx="5278">
                  <c:v>4.5213505265668266</c:v>
                </c:pt>
                <c:pt idx="5279">
                  <c:v>4.288889172956222</c:v>
                </c:pt>
                <c:pt idx="5280">
                  <c:v>4.3741157666569217</c:v>
                </c:pt>
                <c:pt idx="5281">
                  <c:v>4.3643697093325384</c:v>
                </c:pt>
                <c:pt idx="5282">
                  <c:v>4.23188907352485</c:v>
                </c:pt>
                <c:pt idx="5283">
                  <c:v>4.543516657530887</c:v>
                </c:pt>
                <c:pt idx="5284">
                  <c:v>4.0325900825777312</c:v>
                </c:pt>
                <c:pt idx="5285">
                  <c:v>4.5371681638805024</c:v>
                </c:pt>
                <c:pt idx="5286">
                  <c:v>4.1381290530414443</c:v>
                </c:pt>
                <c:pt idx="5287">
                  <c:v>4.5226058610213045</c:v>
                </c:pt>
                <c:pt idx="5288">
                  <c:v>4.2359632854628435</c:v>
                </c:pt>
                <c:pt idx="5289">
                  <c:v>4.5345084834634424</c:v>
                </c:pt>
                <c:pt idx="5290">
                  <c:v>4.3854607698936334</c:v>
                </c:pt>
                <c:pt idx="5291">
                  <c:v>4.1560171846710334</c:v>
                </c:pt>
                <c:pt idx="5292">
                  <c:v>4.4008860376373065</c:v>
                </c:pt>
                <c:pt idx="5293">
                  <c:v>4.1058476992029229</c:v>
                </c:pt>
                <c:pt idx="5294">
                  <c:v>4.5242904056366724</c:v>
                </c:pt>
                <c:pt idx="5295">
                  <c:v>4.070764811089294</c:v>
                </c:pt>
                <c:pt idx="5296">
                  <c:v>4.637215704266894</c:v>
                </c:pt>
                <c:pt idx="5297">
                  <c:v>4.1095714932147134</c:v>
                </c:pt>
                <c:pt idx="5298">
                  <c:v>4.5487235701266968</c:v>
                </c:pt>
                <c:pt idx="5299">
                  <c:v>4.2680984068633734</c:v>
                </c:pt>
                <c:pt idx="5300">
                  <c:v>4.288208549249978</c:v>
                </c:pt>
                <c:pt idx="5301">
                  <c:v>4.3895046151679855</c:v>
                </c:pt>
                <c:pt idx="5302">
                  <c:v>4.2348068245786008</c:v>
                </c:pt>
                <c:pt idx="5303">
                  <c:v>4.4398385886900193</c:v>
                </c:pt>
                <c:pt idx="5304">
                  <c:v>4.0884579155886884</c:v>
                </c:pt>
                <c:pt idx="5305">
                  <c:v>4.6367761204274771</c:v>
                </c:pt>
                <c:pt idx="5306">
                  <c:v>4.0481460975548584</c:v>
                </c:pt>
                <c:pt idx="5307">
                  <c:v>4.5422400284123734</c:v>
                </c:pt>
                <c:pt idx="5308">
                  <c:v>4.1670522741348757</c:v>
                </c:pt>
                <c:pt idx="5309">
                  <c:v>4.4307393457760034</c:v>
                </c:pt>
                <c:pt idx="5310">
                  <c:v>4.4015843635156076</c:v>
                </c:pt>
                <c:pt idx="5311">
                  <c:v>4.2605019373449879</c:v>
                </c:pt>
                <c:pt idx="5312">
                  <c:v>4.2699750827609639</c:v>
                </c:pt>
                <c:pt idx="5313">
                  <c:v>4.1257457837452085</c:v>
                </c:pt>
                <c:pt idx="5314">
                  <c:v>4.5578074060125857</c:v>
                </c:pt>
                <c:pt idx="5315">
                  <c:v>4.1201993983266609</c:v>
                </c:pt>
                <c:pt idx="5316">
                  <c:v>4.5909397485915786</c:v>
                </c:pt>
                <c:pt idx="5317">
                  <c:v>4.1882499566268816</c:v>
                </c:pt>
                <c:pt idx="5318">
                  <c:v>4.4871981431345365</c:v>
                </c:pt>
                <c:pt idx="5319">
                  <c:v>4.3704181322697</c:v>
                </c:pt>
                <c:pt idx="5320">
                  <c:v>4.3377710274199845</c:v>
                </c:pt>
                <c:pt idx="5321">
                  <c:v>4.3718169998729861</c:v>
                </c:pt>
                <c:pt idx="5322">
                  <c:v>4.2694963947946176</c:v>
                </c:pt>
                <c:pt idx="5323">
                  <c:v>4.4307255265526084</c:v>
                </c:pt>
                <c:pt idx="5324">
                  <c:v>4.0539706727546125</c:v>
                </c:pt>
                <c:pt idx="5325">
                  <c:v>4.6036603464792769</c:v>
                </c:pt>
                <c:pt idx="5326">
                  <c:v>4.1042314382035947</c:v>
                </c:pt>
                <c:pt idx="5327">
                  <c:v>4.5408874711084755</c:v>
                </c:pt>
                <c:pt idx="5328">
                  <c:v>4.2935898446511684</c:v>
                </c:pt>
                <c:pt idx="5329">
                  <c:v>4.3934818428188365</c:v>
                </c:pt>
                <c:pt idx="5330">
                  <c:v>4.3807783372200566</c:v>
                </c:pt>
                <c:pt idx="5331">
                  <c:v>4.3035353566642653</c:v>
                </c:pt>
                <c:pt idx="5332">
                  <c:v>4.538917306954386</c:v>
                </c:pt>
                <c:pt idx="5333">
                  <c:v>4.1501917112407778</c:v>
                </c:pt>
                <c:pt idx="5334">
                  <c:v>4.4797613873594537</c:v>
                </c:pt>
                <c:pt idx="5335">
                  <c:v>4.0997677121640494</c:v>
                </c:pt>
                <c:pt idx="5336">
                  <c:v>4.6667537732369295</c:v>
                </c:pt>
                <c:pt idx="5337">
                  <c:v>4.1864613805638378</c:v>
                </c:pt>
                <c:pt idx="5338">
                  <c:v>4.4800032928310261</c:v>
                </c:pt>
                <c:pt idx="5339">
                  <c:v>4.2233334418302384</c:v>
                </c:pt>
                <c:pt idx="5340">
                  <c:v>4.3486492695750956</c:v>
                </c:pt>
                <c:pt idx="5341">
                  <c:v>4.3214487674446334</c:v>
                </c:pt>
                <c:pt idx="5342">
                  <c:v>4.3012559024493564</c:v>
                </c:pt>
                <c:pt idx="5343">
                  <c:v>4.4538053981053851</c:v>
                </c:pt>
                <c:pt idx="5344">
                  <c:v>4.1084668835743194</c:v>
                </c:pt>
                <c:pt idx="5345">
                  <c:v>4.5071964193236997</c:v>
                </c:pt>
                <c:pt idx="5346">
                  <c:v>4.1703243126259855</c:v>
                </c:pt>
                <c:pt idx="5347">
                  <c:v>4.5299582192834436</c:v>
                </c:pt>
                <c:pt idx="5348">
                  <c:v>4.3996167854874324</c:v>
                </c:pt>
                <c:pt idx="5349">
                  <c:v>4.4118257020621359</c:v>
                </c:pt>
                <c:pt idx="5350">
                  <c:v>4.3103322455032105</c:v>
                </c:pt>
                <c:pt idx="5351">
                  <c:v>4.3733561685730011</c:v>
                </c:pt>
                <c:pt idx="5352">
                  <c:v>4.4490829637475553</c:v>
                </c:pt>
                <c:pt idx="5353">
                  <c:v>4.2245338488583233</c:v>
                </c:pt>
                <c:pt idx="5354">
                  <c:v>4.5568267497382875</c:v>
                </c:pt>
                <c:pt idx="5355">
                  <c:v>4.0537800101810095</c:v>
                </c:pt>
                <c:pt idx="5356">
                  <c:v>4.6607601793379345</c:v>
                </c:pt>
                <c:pt idx="5357">
                  <c:v>4.2058608793154626</c:v>
                </c:pt>
                <c:pt idx="5358">
                  <c:v>4.4433048718655455</c:v>
                </c:pt>
                <c:pt idx="5359">
                  <c:v>4.3124206391015365</c:v>
                </c:pt>
                <c:pt idx="5360">
                  <c:v>4.3589828066712446</c:v>
                </c:pt>
                <c:pt idx="5361">
                  <c:v>4.3492204206778435</c:v>
                </c:pt>
                <c:pt idx="5362">
                  <c:v>4.1757890094794305</c:v>
                </c:pt>
                <c:pt idx="5363">
                  <c:v>4.4082620952904525</c:v>
                </c:pt>
                <c:pt idx="5364">
                  <c:v>4.0720132469903545</c:v>
                </c:pt>
                <c:pt idx="5365">
                  <c:v>4.5323517400012214</c:v>
                </c:pt>
                <c:pt idx="5366">
                  <c:v>4.0989315470156278</c:v>
                </c:pt>
                <c:pt idx="5367">
                  <c:v>4.5921421012861394</c:v>
                </c:pt>
                <c:pt idx="5368">
                  <c:v>4.3066779134051734</c:v>
                </c:pt>
                <c:pt idx="5369">
                  <c:v>4.5636474525800423</c:v>
                </c:pt>
                <c:pt idx="5370">
                  <c:v>4.2924467384190397</c:v>
                </c:pt>
                <c:pt idx="5371">
                  <c:v>4.3754931207586134</c:v>
                </c:pt>
                <c:pt idx="5372">
                  <c:v>4.4352085117390514</c:v>
                </c:pt>
                <c:pt idx="5373">
                  <c:v>4.1709591935157011</c:v>
                </c:pt>
                <c:pt idx="5374">
                  <c:v>4.5105974623141494</c:v>
                </c:pt>
                <c:pt idx="5375">
                  <c:v>4.0723205887091334</c:v>
                </c:pt>
                <c:pt idx="5376">
                  <c:v>4.6360949914870853</c:v>
                </c:pt>
                <c:pt idx="5377">
                  <c:v>4.1512924886108529</c:v>
                </c:pt>
                <c:pt idx="5378">
                  <c:v>4.4336422840292107</c:v>
                </c:pt>
                <c:pt idx="5379">
                  <c:v>4.3973314316523453</c:v>
                </c:pt>
                <c:pt idx="5380">
                  <c:v>4.3058839359867385</c:v>
                </c:pt>
                <c:pt idx="5381">
                  <c:v>4.3812970976495471</c:v>
                </c:pt>
                <c:pt idx="5382">
                  <c:v>4.2914733432232124</c:v>
                </c:pt>
                <c:pt idx="5383">
                  <c:v>4.6030227356908773</c:v>
                </c:pt>
                <c:pt idx="5384">
                  <c:v>4.2077630426209724</c:v>
                </c:pt>
                <c:pt idx="5385">
                  <c:v>4.5931577171005689</c:v>
                </c:pt>
                <c:pt idx="5386">
                  <c:v>4.075596912645171</c:v>
                </c:pt>
                <c:pt idx="5387">
                  <c:v>4.5961567090305495</c:v>
                </c:pt>
                <c:pt idx="5388">
                  <c:v>4.3505311891944274</c:v>
                </c:pt>
                <c:pt idx="5389">
                  <c:v>4.4613711376232414</c:v>
                </c:pt>
                <c:pt idx="5390">
                  <c:v>4.3530789390531774</c:v>
                </c:pt>
                <c:pt idx="5391">
                  <c:v>4.3684353861667207</c:v>
                </c:pt>
                <c:pt idx="5392">
                  <c:v>4.4539813945454299</c:v>
                </c:pt>
                <c:pt idx="5393">
                  <c:v>4.1907910910950141</c:v>
                </c:pt>
                <c:pt idx="5394">
                  <c:v>4.6278725682648867</c:v>
                </c:pt>
                <c:pt idx="5395">
                  <c:v>4.1377175278477036</c:v>
                </c:pt>
                <c:pt idx="5396">
                  <c:v>4.5701776294349576</c:v>
                </c:pt>
                <c:pt idx="5397">
                  <c:v>4.1774794986604409</c:v>
                </c:pt>
                <c:pt idx="5398">
                  <c:v>4.5601309536593053</c:v>
                </c:pt>
                <c:pt idx="5399">
                  <c:v>4.2772686279590584</c:v>
                </c:pt>
                <c:pt idx="5400">
                  <c:v>4.4273773545366888</c:v>
                </c:pt>
                <c:pt idx="5401">
                  <c:v>4.3354526323133173</c:v>
                </c:pt>
                <c:pt idx="5402">
                  <c:v>4.3054743957014008</c:v>
                </c:pt>
                <c:pt idx="5403">
                  <c:v>4.3869727256824511</c:v>
                </c:pt>
                <c:pt idx="5404">
                  <c:v>4.0761709992874389</c:v>
                </c:pt>
                <c:pt idx="5405">
                  <c:v>4.3728053227993966</c:v>
                </c:pt>
                <c:pt idx="5406">
                  <c:v>4.0601699764893455</c:v>
                </c:pt>
                <c:pt idx="5407">
                  <c:v>4.5806046553551498</c:v>
                </c:pt>
                <c:pt idx="5408">
                  <c:v>4.1639629082849963</c:v>
                </c:pt>
                <c:pt idx="5409">
                  <c:v>4.5198365303529249</c:v>
                </c:pt>
                <c:pt idx="5410">
                  <c:v>4.2890668661592866</c:v>
                </c:pt>
                <c:pt idx="5411">
                  <c:v>4.3504691226746335</c:v>
                </c:pt>
                <c:pt idx="5412">
                  <c:v>4.3278158055752858</c:v>
                </c:pt>
                <c:pt idx="5413">
                  <c:v>4.2519726682704242</c:v>
                </c:pt>
                <c:pt idx="5414">
                  <c:v>4.5177101241066726</c:v>
                </c:pt>
                <c:pt idx="5415">
                  <c:v>4.0957730296050885</c:v>
                </c:pt>
                <c:pt idx="5416">
                  <c:v>4.5953144745795669</c:v>
                </c:pt>
                <c:pt idx="5417">
                  <c:v>4.0216630443889034</c:v>
                </c:pt>
                <c:pt idx="5418">
                  <c:v>4.5561626487440599</c:v>
                </c:pt>
                <c:pt idx="5419">
                  <c:v>4.1624644723571826</c:v>
                </c:pt>
                <c:pt idx="5420">
                  <c:v>4.5183215809713921</c:v>
                </c:pt>
                <c:pt idx="5421">
                  <c:v>4.391859097319597</c:v>
                </c:pt>
                <c:pt idx="5422">
                  <c:v>4.3712887066136989</c:v>
                </c:pt>
                <c:pt idx="5423">
                  <c:v>4.3901700560124901</c:v>
                </c:pt>
                <c:pt idx="5424">
                  <c:v>4.1301413389537558</c:v>
                </c:pt>
                <c:pt idx="5425">
                  <c:v>4.5496883703046844</c:v>
                </c:pt>
                <c:pt idx="5426">
                  <c:v>4.1385228800305125</c:v>
                </c:pt>
                <c:pt idx="5427">
                  <c:v>4.5455862964184215</c:v>
                </c:pt>
                <c:pt idx="5428">
                  <c:v>4.1868827865156373</c:v>
                </c:pt>
                <c:pt idx="5429">
                  <c:v>4.5092833154997081</c:v>
                </c:pt>
                <c:pt idx="5430">
                  <c:v>4.3655380446508065</c:v>
                </c:pt>
                <c:pt idx="5431">
                  <c:v>4.4197251799417074</c:v>
                </c:pt>
                <c:pt idx="5432">
                  <c:v>4.3522231986786188</c:v>
                </c:pt>
                <c:pt idx="5433">
                  <c:v>4.2222344758048704</c:v>
                </c:pt>
                <c:pt idx="5434">
                  <c:v>4.5528107102948985</c:v>
                </c:pt>
                <c:pt idx="5435">
                  <c:v>4.0586286410248862</c:v>
                </c:pt>
                <c:pt idx="5436">
                  <c:v>4.6478013771350133</c:v>
                </c:pt>
                <c:pt idx="5437">
                  <c:v>4.0997618007694383</c:v>
                </c:pt>
                <c:pt idx="5438">
                  <c:v>4.6211083731897045</c:v>
                </c:pt>
                <c:pt idx="5439">
                  <c:v>4.3624629358182565</c:v>
                </c:pt>
                <c:pt idx="5440">
                  <c:v>4.4102364323585483</c:v>
                </c:pt>
                <c:pt idx="5441">
                  <c:v>4.3878671414474555</c:v>
                </c:pt>
                <c:pt idx="5442">
                  <c:v>4.3541348389966901</c:v>
                </c:pt>
                <c:pt idx="5443">
                  <c:v>4.5224681030847123</c:v>
                </c:pt>
                <c:pt idx="5444">
                  <c:v>4.1960965690926457</c:v>
                </c:pt>
                <c:pt idx="5445">
                  <c:v>4.6206490535265878</c:v>
                </c:pt>
                <c:pt idx="5446">
                  <c:v>4.0392735694875874</c:v>
                </c:pt>
                <c:pt idx="5447">
                  <c:v>4.6187730062316223</c:v>
                </c:pt>
                <c:pt idx="5448">
                  <c:v>4.1340613459361926</c:v>
                </c:pt>
                <c:pt idx="5449">
                  <c:v>4.4149876214415045</c:v>
                </c:pt>
                <c:pt idx="5450">
                  <c:v>4.2094415041523918</c:v>
                </c:pt>
                <c:pt idx="5451">
                  <c:v>4.2849172758042862</c:v>
                </c:pt>
                <c:pt idx="5452">
                  <c:v>4.3849117936221313</c:v>
                </c:pt>
                <c:pt idx="5453">
                  <c:v>4.2199678892088013</c:v>
                </c:pt>
                <c:pt idx="5454">
                  <c:v>4.4541331160660205</c:v>
                </c:pt>
                <c:pt idx="5455">
                  <c:v>4.0041047597536954</c:v>
                </c:pt>
                <c:pt idx="5456">
                  <c:v>4.5893239142331597</c:v>
                </c:pt>
                <c:pt idx="5457">
                  <c:v>4.0994353107292367</c:v>
                </c:pt>
                <c:pt idx="5458">
                  <c:v>4.5188056179537766</c:v>
                </c:pt>
                <c:pt idx="5459">
                  <c:v>4.3366858429342088</c:v>
                </c:pt>
                <c:pt idx="5460">
                  <c:v>4.4549132253958055</c:v>
                </c:pt>
                <c:pt idx="5461">
                  <c:v>4.3595081630270291</c:v>
                </c:pt>
                <c:pt idx="5462">
                  <c:v>4.3235828866045765</c:v>
                </c:pt>
                <c:pt idx="5463">
                  <c:v>4.4735055454467485</c:v>
                </c:pt>
                <c:pt idx="5464">
                  <c:v>4.1854353416618455</c:v>
                </c:pt>
                <c:pt idx="5465">
                  <c:v>4.4832585996479422</c:v>
                </c:pt>
                <c:pt idx="5466">
                  <c:v>4.1463224113332782</c:v>
                </c:pt>
                <c:pt idx="5467">
                  <c:v>4.5962381012662137</c:v>
                </c:pt>
                <c:pt idx="5468">
                  <c:v>4.1513075329725311</c:v>
                </c:pt>
                <c:pt idx="5469">
                  <c:v>4.4585583791056775</c:v>
                </c:pt>
                <c:pt idx="5470">
                  <c:v>4.2234232765393989</c:v>
                </c:pt>
                <c:pt idx="5471">
                  <c:v>4.4082437059910999</c:v>
                </c:pt>
                <c:pt idx="5472">
                  <c:v>4.3194380605546323</c:v>
                </c:pt>
                <c:pt idx="5473">
                  <c:v>4.1908228803136724</c:v>
                </c:pt>
                <c:pt idx="5474">
                  <c:v>4.4908812198186769</c:v>
                </c:pt>
                <c:pt idx="5475">
                  <c:v>4.0715655265932353</c:v>
                </c:pt>
                <c:pt idx="5476">
                  <c:v>4.6658321970383945</c:v>
                </c:pt>
                <c:pt idx="5477">
                  <c:v>4.0856991389868984</c:v>
                </c:pt>
                <c:pt idx="5478">
                  <c:v>4.5081055178932345</c:v>
                </c:pt>
                <c:pt idx="5479">
                  <c:v>4.1839704222288967</c:v>
                </c:pt>
                <c:pt idx="5480">
                  <c:v>4.4215795221250005</c:v>
                </c:pt>
                <c:pt idx="5481">
                  <c:v>4.3073089001211384</c:v>
                </c:pt>
                <c:pt idx="5482">
                  <c:v>4.3520765558261845</c:v>
                </c:pt>
                <c:pt idx="5483">
                  <c:v>4.4002511222305518</c:v>
                </c:pt>
                <c:pt idx="5484">
                  <c:v>4.1899516288114809</c:v>
                </c:pt>
                <c:pt idx="5485">
                  <c:v>4.4390721955932539</c:v>
                </c:pt>
                <c:pt idx="5486">
                  <c:v>4.1545266084129757</c:v>
                </c:pt>
                <c:pt idx="5487">
                  <c:v>4.5718561555021502</c:v>
                </c:pt>
                <c:pt idx="5488">
                  <c:v>4.0855455937021734</c:v>
                </c:pt>
                <c:pt idx="5489">
                  <c:v>4.6056322335615754</c:v>
                </c:pt>
                <c:pt idx="5490">
                  <c:v>4.2321369838619116</c:v>
                </c:pt>
                <c:pt idx="5491">
                  <c:v>4.3598124497446804</c:v>
                </c:pt>
                <c:pt idx="5492">
                  <c:v>4.2486765760200305</c:v>
                </c:pt>
                <c:pt idx="5493">
                  <c:v>4.2219071973638824</c:v>
                </c:pt>
                <c:pt idx="5494">
                  <c:v>4.4748424404707023</c:v>
                </c:pt>
                <c:pt idx="5495">
                  <c:v>4.0906468638548574</c:v>
                </c:pt>
                <c:pt idx="5496">
                  <c:v>4.5702330474513504</c:v>
                </c:pt>
                <c:pt idx="5497">
                  <c:v>4.1858900710054661</c:v>
                </c:pt>
                <c:pt idx="5498">
                  <c:v>4.5220877895048863</c:v>
                </c:pt>
                <c:pt idx="5499">
                  <c:v>4.1981501015363145</c:v>
                </c:pt>
                <c:pt idx="5500">
                  <c:v>4.4352290874854194</c:v>
                </c:pt>
                <c:pt idx="5501">
                  <c:v>4.3119479484166545</c:v>
                </c:pt>
                <c:pt idx="5502">
                  <c:v>4.1403315530488145</c:v>
                </c:pt>
                <c:pt idx="5503">
                  <c:v>4.3393223582097917</c:v>
                </c:pt>
                <c:pt idx="5504">
                  <c:v>4.2022118374595605</c:v>
                </c:pt>
                <c:pt idx="5505">
                  <c:v>4.4458600057198892</c:v>
                </c:pt>
                <c:pt idx="5506">
                  <c:v>4.0864835279052745</c:v>
                </c:pt>
                <c:pt idx="5507">
                  <c:v>4.6234597979012388</c:v>
                </c:pt>
                <c:pt idx="5508">
                  <c:v>4.0863005858227108</c:v>
                </c:pt>
                <c:pt idx="5509">
                  <c:v>4.4664471680146924</c:v>
                </c:pt>
                <c:pt idx="5510">
                  <c:v>4.1948586148593785</c:v>
                </c:pt>
                <c:pt idx="5511">
                  <c:v>4.3673281530587555</c:v>
                </c:pt>
                <c:pt idx="5512">
                  <c:v>4.3322656813414531</c:v>
                </c:pt>
                <c:pt idx="5513">
                  <c:v>4.2163955154155293</c:v>
                </c:pt>
                <c:pt idx="5514">
                  <c:v>4.4691787148099804</c:v>
                </c:pt>
                <c:pt idx="5515">
                  <c:v>4.1409533368129345</c:v>
                </c:pt>
                <c:pt idx="5516">
                  <c:v>4.5710424695257323</c:v>
                </c:pt>
                <c:pt idx="5517">
                  <c:v>4.1143227296530016</c:v>
                </c:pt>
                <c:pt idx="5518">
                  <c:v>4.5870649591727055</c:v>
                </c:pt>
                <c:pt idx="5519">
                  <c:v>4.1487999108982567</c:v>
                </c:pt>
                <c:pt idx="5520">
                  <c:v>6.2269664830194724</c:v>
                </c:pt>
                <c:pt idx="5521">
                  <c:v>6.1152771345350017</c:v>
                </c:pt>
                <c:pt idx="5522">
                  <c:v>4.3935557257352382</c:v>
                </c:pt>
                <c:pt idx="5523">
                  <c:v>4.3368170325696482</c:v>
                </c:pt>
                <c:pt idx="5524">
                  <c:v>4.1798293450598933</c:v>
                </c:pt>
                <c:pt idx="5525">
                  <c:v>4.4429610108055009</c:v>
                </c:pt>
                <c:pt idx="5526">
                  <c:v>4.0910337999334114</c:v>
                </c:pt>
                <c:pt idx="5527">
                  <c:v>4.5804082434050288</c:v>
                </c:pt>
                <c:pt idx="5528">
                  <c:v>4.1796474041526768</c:v>
                </c:pt>
                <c:pt idx="5529">
                  <c:v>4.495494702397405</c:v>
                </c:pt>
                <c:pt idx="5530">
                  <c:v>4.3124827574062197</c:v>
                </c:pt>
                <c:pt idx="5531">
                  <c:v>4.3841716698787518</c:v>
                </c:pt>
                <c:pt idx="5532">
                  <c:v>4.2319954595414035</c:v>
                </c:pt>
                <c:pt idx="5533">
                  <c:v>4.1854452764129197</c:v>
                </c:pt>
                <c:pt idx="5534">
                  <c:v>4.4900852983082409</c:v>
                </c:pt>
                <c:pt idx="5535">
                  <c:v>4.2079755933116614</c:v>
                </c:pt>
                <c:pt idx="5536">
                  <c:v>4.494584182430466</c:v>
                </c:pt>
                <c:pt idx="5537">
                  <c:v>4.0646213324440579</c:v>
                </c:pt>
                <c:pt idx="5538">
                  <c:v>4.5008591801905924</c:v>
                </c:pt>
                <c:pt idx="5539">
                  <c:v>4.1733118762222752</c:v>
                </c:pt>
                <c:pt idx="5540">
                  <c:v>4.5133842817782055</c:v>
                </c:pt>
                <c:pt idx="5541">
                  <c:v>4.2913559618295958</c:v>
                </c:pt>
                <c:pt idx="5542">
                  <c:v>4.3746519055896824</c:v>
                </c:pt>
                <c:pt idx="5543">
                  <c:v>4.3752294472935924</c:v>
                </c:pt>
                <c:pt idx="5544">
                  <c:v>4.3003077004509835</c:v>
                </c:pt>
                <c:pt idx="5545">
                  <c:v>4.487951312319761</c:v>
                </c:pt>
                <c:pt idx="5546">
                  <c:v>4.1390057107441862</c:v>
                </c:pt>
                <c:pt idx="5547">
                  <c:v>4.5075327119097945</c:v>
                </c:pt>
                <c:pt idx="5548">
                  <c:v>4.0819303999127428</c:v>
                </c:pt>
                <c:pt idx="5549">
                  <c:v>4.6150899360439688</c:v>
                </c:pt>
                <c:pt idx="5550">
                  <c:v>4.3093509120765701</c:v>
                </c:pt>
                <c:pt idx="5551">
                  <c:v>4.4953776244782384</c:v>
                </c:pt>
                <c:pt idx="5552">
                  <c:v>4.3216708424818941</c:v>
                </c:pt>
                <c:pt idx="5553">
                  <c:v>4.3400298978180558</c:v>
                </c:pt>
                <c:pt idx="5554">
                  <c:v>4.322131874278818</c:v>
                </c:pt>
                <c:pt idx="5555">
                  <c:v>4.0752720927325461</c:v>
                </c:pt>
                <c:pt idx="5556">
                  <c:v>4.5708796840708876</c:v>
                </c:pt>
                <c:pt idx="5557">
                  <c:v>4.0559155589378664</c:v>
                </c:pt>
                <c:pt idx="5558">
                  <c:v>4.5857570852882334</c:v>
                </c:pt>
                <c:pt idx="5559">
                  <c:v>4.1708866719235465</c:v>
                </c:pt>
                <c:pt idx="5560">
                  <c:v>4.411413945008233</c:v>
                </c:pt>
                <c:pt idx="5561">
                  <c:v>4.2842734481524536</c:v>
                </c:pt>
                <c:pt idx="5562">
                  <c:v>4.3342578453209395</c:v>
                </c:pt>
                <c:pt idx="5563">
                  <c:v>4.4737732707757143</c:v>
                </c:pt>
                <c:pt idx="5564">
                  <c:v>4.1480010811183829</c:v>
                </c:pt>
                <c:pt idx="5565">
                  <c:v>4.4190935396442734</c:v>
                </c:pt>
                <c:pt idx="5566">
                  <c:v>4.1147557315425285</c:v>
                </c:pt>
                <c:pt idx="5567">
                  <c:v>4.5902174323993572</c:v>
                </c:pt>
                <c:pt idx="5568">
                  <c:v>4.0799179140443593</c:v>
                </c:pt>
                <c:pt idx="5569">
                  <c:v>4.6041334207924045</c:v>
                </c:pt>
                <c:pt idx="5570">
                  <c:v>4.2592518479979855</c:v>
                </c:pt>
                <c:pt idx="5571">
                  <c:v>4.3381984238686435</c:v>
                </c:pt>
                <c:pt idx="5572">
                  <c:v>4.2895083890981924</c:v>
                </c:pt>
                <c:pt idx="5573">
                  <c:v>4.2955278617144455</c:v>
                </c:pt>
                <c:pt idx="5574">
                  <c:v>4.4376948858742473</c:v>
                </c:pt>
                <c:pt idx="5575">
                  <c:v>4.1760599190248824</c:v>
                </c:pt>
                <c:pt idx="5576">
                  <c:v>4.5512206365907169</c:v>
                </c:pt>
                <c:pt idx="5577">
                  <c:v>4.0171117979954314</c:v>
                </c:pt>
                <c:pt idx="5578">
                  <c:v>4.4149190701998817</c:v>
                </c:pt>
                <c:pt idx="5579">
                  <c:v>4.3050295639563085</c:v>
                </c:pt>
                <c:pt idx="5580">
                  <c:v>4.3837500320645484</c:v>
                </c:pt>
                <c:pt idx="5581">
                  <c:v>4.3446921253530872</c:v>
                </c:pt>
                <c:pt idx="5582">
                  <c:v>4.3825989135202095</c:v>
                </c:pt>
                <c:pt idx="5583">
                  <c:v>4.2917395422044784</c:v>
                </c:pt>
                <c:pt idx="5584">
                  <c:v>4.1291258865094802</c:v>
                </c:pt>
                <c:pt idx="5585">
                  <c:v>4.4516889022820134</c:v>
                </c:pt>
                <c:pt idx="5586">
                  <c:v>4.0960721555783834</c:v>
                </c:pt>
                <c:pt idx="5587">
                  <c:v>4.5574143314940416</c:v>
                </c:pt>
                <c:pt idx="5588">
                  <c:v>4.1319085372859687</c:v>
                </c:pt>
                <c:pt idx="5589">
                  <c:v>4.6169122131440865</c:v>
                </c:pt>
                <c:pt idx="5590">
                  <c:v>4.1805296162075845</c:v>
                </c:pt>
                <c:pt idx="5591">
                  <c:v>4.3048441614604345</c:v>
                </c:pt>
                <c:pt idx="5592">
                  <c:v>4.3462596814176324</c:v>
                </c:pt>
                <c:pt idx="5593">
                  <c:v>4.2338264759569224</c:v>
                </c:pt>
                <c:pt idx="5594">
                  <c:v>4.3053160022217556</c:v>
                </c:pt>
                <c:pt idx="5595">
                  <c:v>4.1433672197584546</c:v>
                </c:pt>
                <c:pt idx="5596">
                  <c:v>4.3993010132225834</c:v>
                </c:pt>
                <c:pt idx="5597">
                  <c:v>4.1042455003329676</c:v>
                </c:pt>
                <c:pt idx="5598">
                  <c:v>4.5207709301535015</c:v>
                </c:pt>
                <c:pt idx="5599">
                  <c:v>4.0497871415713433</c:v>
                </c:pt>
                <c:pt idx="5600">
                  <c:v>4.46731229257942</c:v>
                </c:pt>
                <c:pt idx="5601">
                  <c:v>4.2564473580379065</c:v>
                </c:pt>
                <c:pt idx="5602">
                  <c:v>4.2818812263681343</c:v>
                </c:pt>
                <c:pt idx="5603">
                  <c:v>4.2564173031742154</c:v>
                </c:pt>
                <c:pt idx="5604">
                  <c:v>4.1481379723939797</c:v>
                </c:pt>
                <c:pt idx="5605">
                  <c:v>4.4478328868424306</c:v>
                </c:pt>
                <c:pt idx="5606">
                  <c:v>4.1469747831391182</c:v>
                </c:pt>
                <c:pt idx="5607">
                  <c:v>4.5546382449518026</c:v>
                </c:pt>
                <c:pt idx="5608">
                  <c:v>4.0162820150349194</c:v>
                </c:pt>
                <c:pt idx="5609">
                  <c:v>4.5711131993622134</c:v>
                </c:pt>
                <c:pt idx="5610">
                  <c:v>4.2072575830384578</c:v>
                </c:pt>
                <c:pt idx="5611">
                  <c:v>4.4928431655722134</c:v>
                </c:pt>
                <c:pt idx="5612">
                  <c:v>4.3071366467720678</c:v>
                </c:pt>
                <c:pt idx="5613">
                  <c:v>4.3182994337299734</c:v>
                </c:pt>
                <c:pt idx="5614">
                  <c:v>4.3003546396358665</c:v>
                </c:pt>
                <c:pt idx="5615">
                  <c:v>4.172268323211739</c:v>
                </c:pt>
                <c:pt idx="5616">
                  <c:v>4.5078794235908193</c:v>
                </c:pt>
                <c:pt idx="5617">
                  <c:v>4.0899350232029885</c:v>
                </c:pt>
                <c:pt idx="5618">
                  <c:v>4.5926362297496315</c:v>
                </c:pt>
                <c:pt idx="5619">
                  <c:v>4.048032196703959</c:v>
                </c:pt>
                <c:pt idx="5620">
                  <c:v>4.4832980395906707</c:v>
                </c:pt>
                <c:pt idx="5621">
                  <c:v>4.3646975378047355</c:v>
                </c:pt>
                <c:pt idx="5622">
                  <c:v>4.4219913121687044</c:v>
                </c:pt>
                <c:pt idx="5623">
                  <c:v>4.3554166843023339</c:v>
                </c:pt>
                <c:pt idx="5624">
                  <c:v>4.1667115704468252</c:v>
                </c:pt>
                <c:pt idx="5625">
                  <c:v>4.3790764066536934</c:v>
                </c:pt>
                <c:pt idx="5626">
                  <c:v>4.0910262999559706</c:v>
                </c:pt>
                <c:pt idx="5627">
                  <c:v>4.5765478185749204</c:v>
                </c:pt>
                <c:pt idx="5628">
                  <c:v>4.0673993875224479</c:v>
                </c:pt>
                <c:pt idx="5629">
                  <c:v>4.4746500017483823</c:v>
                </c:pt>
                <c:pt idx="5630">
                  <c:v>4.1726412545704905</c:v>
                </c:pt>
                <c:pt idx="5631">
                  <c:v>4.4595085620026724</c:v>
                </c:pt>
                <c:pt idx="5632">
                  <c:v>4.3790190594398304</c:v>
                </c:pt>
                <c:pt idx="5633">
                  <c:v>4.3409433364614065</c:v>
                </c:pt>
                <c:pt idx="5634">
                  <c:v>4.3148358338630279</c:v>
                </c:pt>
                <c:pt idx="5635">
                  <c:v>4.1544413292473346</c:v>
                </c:pt>
                <c:pt idx="5636">
                  <c:v>4.5178657887092086</c:v>
                </c:pt>
                <c:pt idx="5637">
                  <c:v>4.1297154202514745</c:v>
                </c:pt>
                <c:pt idx="5638">
                  <c:v>4.4840171283349344</c:v>
                </c:pt>
                <c:pt idx="5639">
                  <c:v>4.0820761383113595</c:v>
                </c:pt>
                <c:pt idx="5640">
                  <c:v>4.5322885323055955</c:v>
                </c:pt>
                <c:pt idx="5641">
                  <c:v>4.2448627886258414</c:v>
                </c:pt>
                <c:pt idx="5642">
                  <c:v>4.3717758807001594</c:v>
                </c:pt>
                <c:pt idx="5643">
                  <c:v>4.3713519736879096</c:v>
                </c:pt>
                <c:pt idx="5644">
                  <c:v>4.2266911592954965</c:v>
                </c:pt>
                <c:pt idx="5645">
                  <c:v>4.3209704931717905</c:v>
                </c:pt>
                <c:pt idx="5646">
                  <c:v>4.1429826337690265</c:v>
                </c:pt>
                <c:pt idx="5647">
                  <c:v>4.5206049337250445</c:v>
                </c:pt>
                <c:pt idx="5648">
                  <c:v>4.1354217954515562</c:v>
                </c:pt>
                <c:pt idx="5649">
                  <c:v>4.4225388499536855</c:v>
                </c:pt>
                <c:pt idx="5650">
                  <c:v>4.1998388778314615</c:v>
                </c:pt>
                <c:pt idx="5651">
                  <c:v>4.391088212672579</c:v>
                </c:pt>
                <c:pt idx="5652">
                  <c:v>4.3013928621641337</c:v>
                </c:pt>
                <c:pt idx="5653">
                  <c:v>4.4447016000925794</c:v>
                </c:pt>
                <c:pt idx="5654">
                  <c:v>4.369491497317779</c:v>
                </c:pt>
                <c:pt idx="5655">
                  <c:v>4.1067857626162247</c:v>
                </c:pt>
                <c:pt idx="5656">
                  <c:v>4.4647858575596109</c:v>
                </c:pt>
                <c:pt idx="5657">
                  <c:v>4.1907196067279742</c:v>
                </c:pt>
                <c:pt idx="5658">
                  <c:v>4.503003966791769</c:v>
                </c:pt>
                <c:pt idx="5659">
                  <c:v>4.1695092973231436</c:v>
                </c:pt>
                <c:pt idx="5660">
                  <c:v>4.4745054417728944</c:v>
                </c:pt>
                <c:pt idx="5661">
                  <c:v>4.2319143234135908</c:v>
                </c:pt>
                <c:pt idx="5662">
                  <c:v>4.3521595435242295</c:v>
                </c:pt>
                <c:pt idx="5663">
                  <c:v>4.2973129942861794</c:v>
                </c:pt>
                <c:pt idx="5664">
                  <c:v>4.1951186884877831</c:v>
                </c:pt>
                <c:pt idx="5665">
                  <c:v>4.4463470838140839</c:v>
                </c:pt>
                <c:pt idx="5666">
                  <c:v>4.1339671632078714</c:v>
                </c:pt>
                <c:pt idx="5667">
                  <c:v>4.5213003827376514</c:v>
                </c:pt>
                <c:pt idx="5668">
                  <c:v>4.0943689798369016</c:v>
                </c:pt>
                <c:pt idx="5669">
                  <c:v>4.4381214469630494</c:v>
                </c:pt>
                <c:pt idx="5670">
                  <c:v>4.1631781126709457</c:v>
                </c:pt>
                <c:pt idx="5671">
                  <c:v>4.4887892934177893</c:v>
                </c:pt>
                <c:pt idx="5672">
                  <c:v>4.1341228961988215</c:v>
                </c:pt>
                <c:pt idx="5673">
                  <c:v>4.3885268659773455</c:v>
                </c:pt>
                <c:pt idx="5674">
                  <c:v>4.3468074413050628</c:v>
                </c:pt>
                <c:pt idx="5675">
                  <c:v>4.1432980477514363</c:v>
                </c:pt>
                <c:pt idx="5676">
                  <c:v>4.5044191125408402</c:v>
                </c:pt>
                <c:pt idx="5677">
                  <c:v>4.1153647840079781</c:v>
                </c:pt>
                <c:pt idx="5678">
                  <c:v>4.4397098753482824</c:v>
                </c:pt>
                <c:pt idx="5679">
                  <c:v>4.0868820879864955</c:v>
                </c:pt>
                <c:pt idx="5680">
                  <c:v>4.475632709872662</c:v>
                </c:pt>
                <c:pt idx="5681">
                  <c:v>4.2674978496244398</c:v>
                </c:pt>
                <c:pt idx="5682">
                  <c:v>4.3568141738439659</c:v>
                </c:pt>
                <c:pt idx="5683">
                  <c:v>4.2898479290107794</c:v>
                </c:pt>
                <c:pt idx="5684">
                  <c:v>4.3041352303615961</c:v>
                </c:pt>
                <c:pt idx="5685">
                  <c:v>4.3186409223393927</c:v>
                </c:pt>
                <c:pt idx="5686">
                  <c:v>4.0231497570229759</c:v>
                </c:pt>
                <c:pt idx="5687">
                  <c:v>4.4385208529502318</c:v>
                </c:pt>
                <c:pt idx="5688">
                  <c:v>4.0124948379076191</c:v>
                </c:pt>
                <c:pt idx="5689">
                  <c:v>4.5625134480024245</c:v>
                </c:pt>
                <c:pt idx="5690">
                  <c:v>4.2112476546404833</c:v>
                </c:pt>
                <c:pt idx="5691">
                  <c:v>4.5630016841276433</c:v>
                </c:pt>
                <c:pt idx="5692">
                  <c:v>4.2897896975821332</c:v>
                </c:pt>
                <c:pt idx="5693">
                  <c:v>4.2974423697539201</c:v>
                </c:pt>
                <c:pt idx="5694">
                  <c:v>4.3738989087014364</c:v>
                </c:pt>
                <c:pt idx="5695">
                  <c:v>4.2530592180340294</c:v>
                </c:pt>
                <c:pt idx="5696">
                  <c:v>4.4325363060871625</c:v>
                </c:pt>
                <c:pt idx="5697">
                  <c:v>4.0400028857163504</c:v>
                </c:pt>
                <c:pt idx="5698">
                  <c:v>4.5255574883784755</c:v>
                </c:pt>
                <c:pt idx="5699">
                  <c:v>4.0746832496991443</c:v>
                </c:pt>
                <c:pt idx="5700">
                  <c:v>4.5681025776172435</c:v>
                </c:pt>
                <c:pt idx="5701">
                  <c:v>4.300761069323908</c:v>
                </c:pt>
                <c:pt idx="5702">
                  <c:v>4.4264862346563385</c:v>
                </c:pt>
                <c:pt idx="5703">
                  <c:v>4.3072481221004084</c:v>
                </c:pt>
                <c:pt idx="5704">
                  <c:v>4.2962633461900914</c:v>
                </c:pt>
                <c:pt idx="5705">
                  <c:v>4.4438628933407713</c:v>
                </c:pt>
                <c:pt idx="5706">
                  <c:v>4.1101031314727816</c:v>
                </c:pt>
                <c:pt idx="5707">
                  <c:v>4.4981031158654137</c:v>
                </c:pt>
                <c:pt idx="5708">
                  <c:v>4.1296331763009855</c:v>
                </c:pt>
                <c:pt idx="5709">
                  <c:v>4.5491642055696184</c:v>
                </c:pt>
                <c:pt idx="5710">
                  <c:v>4.1448230487867814</c:v>
                </c:pt>
                <c:pt idx="5711">
                  <c:v>4.4272654707260095</c:v>
                </c:pt>
                <c:pt idx="5712">
                  <c:v>4.2070216565366465</c:v>
                </c:pt>
                <c:pt idx="5713">
                  <c:v>4.2713253939580458</c:v>
                </c:pt>
                <c:pt idx="5714">
                  <c:v>4.3627671486149469</c:v>
                </c:pt>
                <c:pt idx="5715">
                  <c:v>4.2470142197497296</c:v>
                </c:pt>
                <c:pt idx="5716">
                  <c:v>4.4810599862299414</c:v>
                </c:pt>
                <c:pt idx="5717">
                  <c:v>4.1294673547802789</c:v>
                </c:pt>
                <c:pt idx="5718">
                  <c:v>4.5163762676131052</c:v>
                </c:pt>
                <c:pt idx="5719">
                  <c:v>4.0446704310181234</c:v>
                </c:pt>
                <c:pt idx="5720">
                  <c:v>4.4122318558935714</c:v>
                </c:pt>
                <c:pt idx="5721">
                  <c:v>4.2654009185142625</c:v>
                </c:pt>
                <c:pt idx="5722">
                  <c:v>4.2873590734471003</c:v>
                </c:pt>
                <c:pt idx="5723">
                  <c:v>4.3454698877087949</c:v>
                </c:pt>
                <c:pt idx="5724">
                  <c:v>4.2286242620945895</c:v>
                </c:pt>
                <c:pt idx="5725">
                  <c:v>4.3304777584792777</c:v>
                </c:pt>
                <c:pt idx="5726">
                  <c:v>4.1438650019432783</c:v>
                </c:pt>
                <c:pt idx="5727">
                  <c:v>4.7692647042349181</c:v>
                </c:pt>
                <c:pt idx="5728">
                  <c:v>4.5912083907337999</c:v>
                </c:pt>
                <c:pt idx="5729">
                  <c:v>4.8146792030945873</c:v>
                </c:pt>
                <c:pt idx="5730">
                  <c:v>4.2461007368801704</c:v>
                </c:pt>
                <c:pt idx="5731">
                  <c:v>4.5904217905960918</c:v>
                </c:pt>
                <c:pt idx="5732">
                  <c:v>4.2904407575058405</c:v>
                </c:pt>
                <c:pt idx="5733">
                  <c:v>4.2134657081681191</c:v>
                </c:pt>
                <c:pt idx="5734">
                  <c:v>4.3277202639423065</c:v>
                </c:pt>
                <c:pt idx="5735">
                  <c:v>4.1834528046665698</c:v>
                </c:pt>
                <c:pt idx="5736">
                  <c:v>4.4232170397777768</c:v>
                </c:pt>
                <c:pt idx="5737">
                  <c:v>4.1994030779065366</c:v>
                </c:pt>
                <c:pt idx="5738">
                  <c:v>4.5149651349762445</c:v>
                </c:pt>
                <c:pt idx="5739">
                  <c:v>4.0028809018724045</c:v>
                </c:pt>
                <c:pt idx="5740">
                  <c:v>4.5409011609377847</c:v>
                </c:pt>
                <c:pt idx="5741">
                  <c:v>4.1699333451856688</c:v>
                </c:pt>
                <c:pt idx="5742">
                  <c:v>4.4375648170658355</c:v>
                </c:pt>
                <c:pt idx="5743">
                  <c:v>4.2267961465547303</c:v>
                </c:pt>
                <c:pt idx="5744">
                  <c:v>4.2213602986955303</c:v>
                </c:pt>
                <c:pt idx="5745">
                  <c:v>4.3150233245531924</c:v>
                </c:pt>
                <c:pt idx="5746">
                  <c:v>4.1494889769563317</c:v>
                </c:pt>
                <c:pt idx="5747">
                  <c:v>4.5089847121613067</c:v>
                </c:pt>
                <c:pt idx="5748">
                  <c:v>4.0446431394730524</c:v>
                </c:pt>
                <c:pt idx="5749">
                  <c:v>4.4745512374546959</c:v>
                </c:pt>
                <c:pt idx="5750">
                  <c:v>4.1321149345871735</c:v>
                </c:pt>
                <c:pt idx="5751">
                  <c:v>4.4474536668259645</c:v>
                </c:pt>
                <c:pt idx="5752">
                  <c:v>4.2395613105359384</c:v>
                </c:pt>
                <c:pt idx="5753">
                  <c:v>4.2663453716473088</c:v>
                </c:pt>
                <c:pt idx="5754">
                  <c:v>4.3421566510988967</c:v>
                </c:pt>
                <c:pt idx="5755">
                  <c:v>4.1677604822609879</c:v>
                </c:pt>
                <c:pt idx="5756">
                  <c:v>4.4415100670362646</c:v>
                </c:pt>
                <c:pt idx="5757">
                  <c:v>4.021041477552691</c:v>
                </c:pt>
                <c:pt idx="5758">
                  <c:v>4.3876643904931418</c:v>
                </c:pt>
                <c:pt idx="5759">
                  <c:v>4.1123778792175161</c:v>
                </c:pt>
                <c:pt idx="5760">
                  <c:v>4.5431612253245826</c:v>
                </c:pt>
                <c:pt idx="5761">
                  <c:v>4.1226007904562945</c:v>
                </c:pt>
                <c:pt idx="5762">
                  <c:v>4.4096838373136382</c:v>
                </c:pt>
                <c:pt idx="5763">
                  <c:v>4.2472887755572764</c:v>
                </c:pt>
                <c:pt idx="5764">
                  <c:v>4.3059378612765267</c:v>
                </c:pt>
                <c:pt idx="5765">
                  <c:v>4.3654060418613758</c:v>
                </c:pt>
                <c:pt idx="5766">
                  <c:v>4.0650230586918354</c:v>
                </c:pt>
                <c:pt idx="5767">
                  <c:v>4.3916920896842324</c:v>
                </c:pt>
                <c:pt idx="5768">
                  <c:v>4.1116508224375155</c:v>
                </c:pt>
                <c:pt idx="5769">
                  <c:v>4.465309790686657</c:v>
                </c:pt>
                <c:pt idx="5770">
                  <c:v>4.1413009115720074</c:v>
                </c:pt>
                <c:pt idx="5771">
                  <c:v>4.4378663590765752</c:v>
                </c:pt>
                <c:pt idx="5772">
                  <c:v>4.2386732584903903</c:v>
                </c:pt>
                <c:pt idx="5773">
                  <c:v>4.3569579408582655</c:v>
                </c:pt>
                <c:pt idx="5774">
                  <c:v>4.3321376008993679</c:v>
                </c:pt>
                <c:pt idx="5775">
                  <c:v>4.1909142772971606</c:v>
                </c:pt>
                <c:pt idx="5776">
                  <c:v>4.4502292666232419</c:v>
                </c:pt>
                <c:pt idx="5777">
                  <c:v>4.1157100838694785</c:v>
                </c:pt>
                <c:pt idx="5778">
                  <c:v>4.4179760061386775</c:v>
                </c:pt>
                <c:pt idx="5779">
                  <c:v>4.1173920785347757</c:v>
                </c:pt>
                <c:pt idx="5780">
                  <c:v>4.419992569333294</c:v>
                </c:pt>
                <c:pt idx="5781">
                  <c:v>4.2775131505632551</c:v>
                </c:pt>
                <c:pt idx="5782">
                  <c:v>4.4707114304537834</c:v>
                </c:pt>
                <c:pt idx="5783">
                  <c:v>4.3003013674084842</c:v>
                </c:pt>
                <c:pt idx="5784">
                  <c:v>4.3609127159447052</c:v>
                </c:pt>
                <c:pt idx="5785">
                  <c:v>4.3367001219697014</c:v>
                </c:pt>
                <c:pt idx="5786">
                  <c:v>4.1895268844285125</c:v>
                </c:pt>
                <c:pt idx="5787">
                  <c:v>4.395315325770544</c:v>
                </c:pt>
                <c:pt idx="5788">
                  <c:v>4.1514793869413893</c:v>
                </c:pt>
                <c:pt idx="5789">
                  <c:v>4.5083267890729894</c:v>
                </c:pt>
                <c:pt idx="5790">
                  <c:v>4.1390388584147608</c:v>
                </c:pt>
                <c:pt idx="5791">
                  <c:v>4.4871686812404903</c:v>
                </c:pt>
                <c:pt idx="5792">
                  <c:v>4.2218161831335497</c:v>
                </c:pt>
                <c:pt idx="5793">
                  <c:v>4.3470822001692646</c:v>
                </c:pt>
                <c:pt idx="5794">
                  <c:v>4.2141705117648955</c:v>
                </c:pt>
                <c:pt idx="5795">
                  <c:v>4.2398337186152428</c:v>
                </c:pt>
                <c:pt idx="5796">
                  <c:v>4.3045292212191377</c:v>
                </c:pt>
                <c:pt idx="5797">
                  <c:v>4.0404629626628994</c:v>
                </c:pt>
                <c:pt idx="5798">
                  <c:v>4.3657206431692295</c:v>
                </c:pt>
                <c:pt idx="5799">
                  <c:v>4.0653102725539645</c:v>
                </c:pt>
                <c:pt idx="5800">
                  <c:v>4.4196854537898433</c:v>
                </c:pt>
                <c:pt idx="5801">
                  <c:v>4.1233169712562967</c:v>
                </c:pt>
                <c:pt idx="5802">
                  <c:v>4.3199855805412035</c:v>
                </c:pt>
                <c:pt idx="5803">
                  <c:v>4.2973883838004925</c:v>
                </c:pt>
                <c:pt idx="5804">
                  <c:v>4.9979531147998424</c:v>
                </c:pt>
                <c:pt idx="5805">
                  <c:v>5.570028766291788</c:v>
                </c:pt>
                <c:pt idx="5806">
                  <c:v>4.19658701663157</c:v>
                </c:pt>
                <c:pt idx="5807">
                  <c:v>5.2693295675069045</c:v>
                </c:pt>
                <c:pt idx="5808">
                  <c:v>4.6524902149866696</c:v>
                </c:pt>
                <c:pt idx="5809">
                  <c:v>4.5020413105221504</c:v>
                </c:pt>
                <c:pt idx="5810">
                  <c:v>4.0966186645326514</c:v>
                </c:pt>
                <c:pt idx="5811">
                  <c:v>4.470218534308481</c:v>
                </c:pt>
                <c:pt idx="5812">
                  <c:v>4.1214797689053695</c:v>
                </c:pt>
                <c:pt idx="5813">
                  <c:v>4.3423049948874866</c:v>
                </c:pt>
                <c:pt idx="5814">
                  <c:v>4.2488139009014949</c:v>
                </c:pt>
                <c:pt idx="5815">
                  <c:v>4.2255518303553297</c:v>
                </c:pt>
                <c:pt idx="5816">
                  <c:v>4.4205697460161382</c:v>
                </c:pt>
                <c:pt idx="5817">
                  <c:v>4.1343254177635176</c:v>
                </c:pt>
                <c:pt idx="5818">
                  <c:v>4.4697417350714144</c:v>
                </c:pt>
                <c:pt idx="5819">
                  <c:v>4.0486062272290546</c:v>
                </c:pt>
                <c:pt idx="5820">
                  <c:v>4.4917499765827333</c:v>
                </c:pt>
                <c:pt idx="5821">
                  <c:v>3.9896892043120946</c:v>
                </c:pt>
                <c:pt idx="5822">
                  <c:v>4.3790861088309425</c:v>
                </c:pt>
                <c:pt idx="5823">
                  <c:v>4.2258788332086761</c:v>
                </c:pt>
                <c:pt idx="5824">
                  <c:v>4.2845051136477945</c:v>
                </c:pt>
                <c:pt idx="5825">
                  <c:v>4.2436317897823042</c:v>
                </c:pt>
                <c:pt idx="5826">
                  <c:v>4.1772800924931834</c:v>
                </c:pt>
                <c:pt idx="5827">
                  <c:v>4.3750134217837013</c:v>
                </c:pt>
                <c:pt idx="5828">
                  <c:v>4.0523409637450225</c:v>
                </c:pt>
                <c:pt idx="5829">
                  <c:v>4.4796791167505825</c:v>
                </c:pt>
                <c:pt idx="5830">
                  <c:v>4.0593650646248438</c:v>
                </c:pt>
                <c:pt idx="5831">
                  <c:v>4.4553475171063344</c:v>
                </c:pt>
                <c:pt idx="5832">
                  <c:v>4.2152209557127884</c:v>
                </c:pt>
                <c:pt idx="5833">
                  <c:v>4.3450599903099105</c:v>
                </c:pt>
                <c:pt idx="5834">
                  <c:v>4.3064221647276524</c:v>
                </c:pt>
                <c:pt idx="5835">
                  <c:v>4.2888051628306094</c:v>
                </c:pt>
                <c:pt idx="5836">
                  <c:v>4.4256304669637565</c:v>
                </c:pt>
                <c:pt idx="5837">
                  <c:v>4.1406876413637885</c:v>
                </c:pt>
                <c:pt idx="5838">
                  <c:v>4.4423885843121864</c:v>
                </c:pt>
                <c:pt idx="5839">
                  <c:v>4.0171684583809695</c:v>
                </c:pt>
                <c:pt idx="5840">
                  <c:v>4.5250971210585549</c:v>
                </c:pt>
                <c:pt idx="5841">
                  <c:v>4.0672029228562145</c:v>
                </c:pt>
                <c:pt idx="5842">
                  <c:v>4.442855024417117</c:v>
                </c:pt>
                <c:pt idx="5843">
                  <c:v>4.4052313493588704</c:v>
                </c:pt>
                <c:pt idx="5844">
                  <c:v>4.2749650850601526</c:v>
                </c:pt>
                <c:pt idx="5845">
                  <c:v>4.2771344745563455</c:v>
                </c:pt>
                <c:pt idx="5846">
                  <c:v>4.1491202454843874</c:v>
                </c:pt>
                <c:pt idx="5847">
                  <c:v>4.3850562539521549</c:v>
                </c:pt>
                <c:pt idx="5848">
                  <c:v>4.1213818388836447</c:v>
                </c:pt>
                <c:pt idx="5849">
                  <c:v>4.5058555888558445</c:v>
                </c:pt>
                <c:pt idx="5850">
                  <c:v>4.1172192304193755</c:v>
                </c:pt>
                <c:pt idx="5851">
                  <c:v>4.4790936995287094</c:v>
                </c:pt>
                <c:pt idx="5852">
                  <c:v>4.2119470278159641</c:v>
                </c:pt>
                <c:pt idx="5853">
                  <c:v>4.3016960041713608</c:v>
                </c:pt>
                <c:pt idx="5854">
                  <c:v>4.2374300425172855</c:v>
                </c:pt>
                <c:pt idx="5855">
                  <c:v>4.357266177533794</c:v>
                </c:pt>
                <c:pt idx="5856">
                  <c:v>4.2832186944664974</c:v>
                </c:pt>
                <c:pt idx="5857">
                  <c:v>4.1128252522496753</c:v>
                </c:pt>
                <c:pt idx="5858">
                  <c:v>4.5000889345639239</c:v>
                </c:pt>
                <c:pt idx="5859">
                  <c:v>4.0908997343154185</c:v>
                </c:pt>
                <c:pt idx="5860">
                  <c:v>4.4749207434254785</c:v>
                </c:pt>
                <c:pt idx="5861">
                  <c:v>4.0589546770707701</c:v>
                </c:pt>
                <c:pt idx="5862">
                  <c:v>4.4619230300649004</c:v>
                </c:pt>
                <c:pt idx="5863">
                  <c:v>4.1813161932939424</c:v>
                </c:pt>
                <c:pt idx="5864">
                  <c:v>4.3417051361308694</c:v>
                </c:pt>
                <c:pt idx="5865">
                  <c:v>4.2529690414877095</c:v>
                </c:pt>
                <c:pt idx="5866">
                  <c:v>4.1865068500549416</c:v>
                </c:pt>
                <c:pt idx="5867">
                  <c:v>4.327209597595397</c:v>
                </c:pt>
                <c:pt idx="5868">
                  <c:v>4.0823248127137548</c:v>
                </c:pt>
                <c:pt idx="5869">
                  <c:v>4.4320926819495572</c:v>
                </c:pt>
                <c:pt idx="5870">
                  <c:v>4.0039815401321146</c:v>
                </c:pt>
                <c:pt idx="5871">
                  <c:v>4.5268229470178385</c:v>
                </c:pt>
                <c:pt idx="5872">
                  <c:v>4.1799886860216429</c:v>
                </c:pt>
                <c:pt idx="5873">
                  <c:v>4.4064064017293934</c:v>
                </c:pt>
                <c:pt idx="5874">
                  <c:v>4.2944003836226123</c:v>
                </c:pt>
                <c:pt idx="5875">
                  <c:v>4.3063838583251917</c:v>
                </c:pt>
                <c:pt idx="5876">
                  <c:v>4.3072973759787185</c:v>
                </c:pt>
                <c:pt idx="5877">
                  <c:v>4.1038973723176264</c:v>
                </c:pt>
                <c:pt idx="5878">
                  <c:v>4.4667122370688741</c:v>
                </c:pt>
                <c:pt idx="5879">
                  <c:v>4.0548318276169573</c:v>
                </c:pt>
                <c:pt idx="5880">
                  <c:v>4.5116516011704784</c:v>
                </c:pt>
                <c:pt idx="5881">
                  <c:v>4.2032065866132804</c:v>
                </c:pt>
                <c:pt idx="5882">
                  <c:v>4.3857766777029417</c:v>
                </c:pt>
                <c:pt idx="5883">
                  <c:v>4.2146903418482546</c:v>
                </c:pt>
                <c:pt idx="5884">
                  <c:v>4.3319770452324127</c:v>
                </c:pt>
                <c:pt idx="5885">
                  <c:v>4.2743748083111708</c:v>
                </c:pt>
                <c:pt idx="5886">
                  <c:v>4.0768365336304075</c:v>
                </c:pt>
                <c:pt idx="5887">
                  <c:v>4.3133360109467445</c:v>
                </c:pt>
                <c:pt idx="5888">
                  <c:v>4.0954048855507397</c:v>
                </c:pt>
                <c:pt idx="5889">
                  <c:v>4.5241578172012327</c:v>
                </c:pt>
                <c:pt idx="5890">
                  <c:v>4.061164543461345</c:v>
                </c:pt>
                <c:pt idx="5891">
                  <c:v>4.4872881857222593</c:v>
                </c:pt>
                <c:pt idx="5892">
                  <c:v>4.2105688473737661</c:v>
                </c:pt>
                <c:pt idx="5893">
                  <c:v>4.4026411173814424</c:v>
                </c:pt>
                <c:pt idx="5894">
                  <c:v>4.2726314702559556</c:v>
                </c:pt>
                <c:pt idx="5895">
                  <c:v>4.1711636266470808</c:v>
                </c:pt>
                <c:pt idx="5896">
                  <c:v>4.2690405478563775</c:v>
                </c:pt>
                <c:pt idx="5897">
                  <c:v>4.14727582395812</c:v>
                </c:pt>
                <c:pt idx="5898">
                  <c:v>4.3982706380843783</c:v>
                </c:pt>
                <c:pt idx="5899">
                  <c:v>4.0942510957919884</c:v>
                </c:pt>
                <c:pt idx="5900">
                  <c:v>4.4020896876343434</c:v>
                </c:pt>
                <c:pt idx="5901">
                  <c:v>4.169648309422513</c:v>
                </c:pt>
                <c:pt idx="5902">
                  <c:v>4.4790010622167884</c:v>
                </c:pt>
                <c:pt idx="5903">
                  <c:v>4.1817292724411184</c:v>
                </c:pt>
                <c:pt idx="5904">
                  <c:v>4.3694361533286754</c:v>
                </c:pt>
                <c:pt idx="5905">
                  <c:v>4.3171046376375282</c:v>
                </c:pt>
                <c:pt idx="5906">
                  <c:v>4.1659264819486985</c:v>
                </c:pt>
                <c:pt idx="5907">
                  <c:v>4.3627371465317726</c:v>
                </c:pt>
                <c:pt idx="5908">
                  <c:v>4.0575098480350817</c:v>
                </c:pt>
                <c:pt idx="5909">
                  <c:v>4.4148595838639064</c:v>
                </c:pt>
                <c:pt idx="5910">
                  <c:v>4.1038993377445099</c:v>
                </c:pt>
                <c:pt idx="5911">
                  <c:v>4.4715603880965133</c:v>
                </c:pt>
                <c:pt idx="5912">
                  <c:v>4.2652832190435195</c:v>
                </c:pt>
                <c:pt idx="5913">
                  <c:v>4.5368621513807534</c:v>
                </c:pt>
                <c:pt idx="5914">
                  <c:v>4.2378979605256966</c:v>
                </c:pt>
                <c:pt idx="5915">
                  <c:v>4.3141152398344511</c:v>
                </c:pt>
                <c:pt idx="5916">
                  <c:v>4.2327420895832812</c:v>
                </c:pt>
                <c:pt idx="5917">
                  <c:v>4.1972170723070255</c:v>
                </c:pt>
                <c:pt idx="5918">
                  <c:v>4.4201009964930371</c:v>
                </c:pt>
                <c:pt idx="5919">
                  <c:v>4.1451808845553355</c:v>
                </c:pt>
                <c:pt idx="5920">
                  <c:v>4.4885487288219004</c:v>
                </c:pt>
                <c:pt idx="5921">
                  <c:v>4.2091191229084028</c:v>
                </c:pt>
                <c:pt idx="5922">
                  <c:v>4.4376403411592724</c:v>
                </c:pt>
                <c:pt idx="5923">
                  <c:v>4.2207118808784445</c:v>
                </c:pt>
                <c:pt idx="5924">
                  <c:v>4.4857066400915384</c:v>
                </c:pt>
                <c:pt idx="5925">
                  <c:v>4.3503472688261065</c:v>
                </c:pt>
                <c:pt idx="5926">
                  <c:v>4.3363511993707515</c:v>
                </c:pt>
                <c:pt idx="5927">
                  <c:v>4.3077460755975565</c:v>
                </c:pt>
                <c:pt idx="5928">
                  <c:v>4.1488869862073345</c:v>
                </c:pt>
                <c:pt idx="5929">
                  <c:v>4.5095908033456897</c:v>
                </c:pt>
                <c:pt idx="5930">
                  <c:v>4.0984094620318832</c:v>
                </c:pt>
                <c:pt idx="5931">
                  <c:v>4.5530254838574908</c:v>
                </c:pt>
                <c:pt idx="5932">
                  <c:v>4.1605707757981447</c:v>
                </c:pt>
                <c:pt idx="5933">
                  <c:v>4.3854089102241334</c:v>
                </c:pt>
                <c:pt idx="5934">
                  <c:v>4.2732412149892864</c:v>
                </c:pt>
                <c:pt idx="5935">
                  <c:v>4.2568669945940938</c:v>
                </c:pt>
                <c:pt idx="5936">
                  <c:v>4.2064887205875161</c:v>
                </c:pt>
                <c:pt idx="5937">
                  <c:v>4.1582468601487745</c:v>
                </c:pt>
                <c:pt idx="5938">
                  <c:v>4.4864721564235914</c:v>
                </c:pt>
                <c:pt idx="5939">
                  <c:v>4.0840833034572785</c:v>
                </c:pt>
                <c:pt idx="5940">
                  <c:v>4.535537994927008</c:v>
                </c:pt>
                <c:pt idx="5941">
                  <c:v>3.9932041256052595</c:v>
                </c:pt>
                <c:pt idx="5942">
                  <c:v>4.4820116142356774</c:v>
                </c:pt>
                <c:pt idx="5943">
                  <c:v>4.3421540953002165</c:v>
                </c:pt>
                <c:pt idx="5944">
                  <c:v>4.3863964924385588</c:v>
                </c:pt>
                <c:pt idx="5945">
                  <c:v>4.2022142218439456</c:v>
                </c:pt>
                <c:pt idx="5946">
                  <c:v>4.3050508234650255</c:v>
                </c:pt>
                <c:pt idx="5947">
                  <c:v>4.3991892666941377</c:v>
                </c:pt>
                <c:pt idx="5948">
                  <c:v>4.1038486495108071</c:v>
                </c:pt>
                <c:pt idx="5949">
                  <c:v>4.534123829414539</c:v>
                </c:pt>
                <c:pt idx="5950">
                  <c:v>4.0663281907797852</c:v>
                </c:pt>
                <c:pt idx="5951">
                  <c:v>4.5399542330440612</c:v>
                </c:pt>
                <c:pt idx="5952">
                  <c:v>4.123631058075369</c:v>
                </c:pt>
                <c:pt idx="5953">
                  <c:v>4.4349021817787984</c:v>
                </c:pt>
                <c:pt idx="5954">
                  <c:v>4.2293311808469323</c:v>
                </c:pt>
                <c:pt idx="5955">
                  <c:v>4.2486262147208791</c:v>
                </c:pt>
                <c:pt idx="5956">
                  <c:v>4.3140513618890255</c:v>
                </c:pt>
                <c:pt idx="5957">
                  <c:v>4.2112848673042045</c:v>
                </c:pt>
                <c:pt idx="5958">
                  <c:v>4.4850772001825954</c:v>
                </c:pt>
                <c:pt idx="5959">
                  <c:v>4.1010696431621696</c:v>
                </c:pt>
                <c:pt idx="5960">
                  <c:v>4.4469536557165874</c:v>
                </c:pt>
                <c:pt idx="5961">
                  <c:v>4.0640518278654607</c:v>
                </c:pt>
                <c:pt idx="5962">
                  <c:v>4.3538364146092485</c:v>
                </c:pt>
                <c:pt idx="5963">
                  <c:v>4.1992667304520523</c:v>
                </c:pt>
                <c:pt idx="5964">
                  <c:v>4.4183338082137169</c:v>
                </c:pt>
                <c:pt idx="5965">
                  <c:v>4.2491544467829057</c:v>
                </c:pt>
                <c:pt idx="5966">
                  <c:v>4.2324584246981534</c:v>
                </c:pt>
                <c:pt idx="5967">
                  <c:v>4.3287488099198637</c:v>
                </c:pt>
                <c:pt idx="5968">
                  <c:v>4.0735004856682053</c:v>
                </c:pt>
                <c:pt idx="5969">
                  <c:v>4.4033989665875852</c:v>
                </c:pt>
                <c:pt idx="5970">
                  <c:v>4.1201593850174305</c:v>
                </c:pt>
                <c:pt idx="5971">
                  <c:v>4.4575400721858855</c:v>
                </c:pt>
                <c:pt idx="5972">
                  <c:v>4.0951977206904555</c:v>
                </c:pt>
                <c:pt idx="5973">
                  <c:v>4.4095522401996012</c:v>
                </c:pt>
                <c:pt idx="5974">
                  <c:v>4.200820133327932</c:v>
                </c:pt>
                <c:pt idx="5975">
                  <c:v>4.2403018207098704</c:v>
                </c:pt>
                <c:pt idx="5976">
                  <c:v>4.2774416810572928</c:v>
                </c:pt>
                <c:pt idx="5977">
                  <c:v>4.2123240844268084</c:v>
                </c:pt>
                <c:pt idx="5978">
                  <c:v>4.3580284382198995</c:v>
                </c:pt>
                <c:pt idx="5979">
                  <c:v>4.1017302009483201</c:v>
                </c:pt>
                <c:pt idx="5980">
                  <c:v>4.4412507439223514</c:v>
                </c:pt>
                <c:pt idx="5981">
                  <c:v>4.1229673555895285</c:v>
                </c:pt>
                <c:pt idx="5982">
                  <c:v>4.410199479508818</c:v>
                </c:pt>
                <c:pt idx="5983">
                  <c:v>4.2037796775559855</c:v>
                </c:pt>
                <c:pt idx="5984">
                  <c:v>4.3877459866440569</c:v>
                </c:pt>
                <c:pt idx="5985">
                  <c:v>4.214542289607567</c:v>
                </c:pt>
                <c:pt idx="5986">
                  <c:v>4.2985334550535814</c:v>
                </c:pt>
                <c:pt idx="5987">
                  <c:v>4.2489584472057205</c:v>
                </c:pt>
                <c:pt idx="5988">
                  <c:v>4.2030153920287674</c:v>
                </c:pt>
                <c:pt idx="5989">
                  <c:v>4.3776845712553687</c:v>
                </c:pt>
                <c:pt idx="5990">
                  <c:v>4.1043344143147875</c:v>
                </c:pt>
                <c:pt idx="5991">
                  <c:v>4.3894392956057064</c:v>
                </c:pt>
                <c:pt idx="5992">
                  <c:v>4.0738094759556533</c:v>
                </c:pt>
                <c:pt idx="5993">
                  <c:v>4.291596363986276</c:v>
                </c:pt>
                <c:pt idx="5994">
                  <c:v>4.2179761820766624</c:v>
                </c:pt>
                <c:pt idx="5995">
                  <c:v>4.2831848890220341</c:v>
                </c:pt>
                <c:pt idx="5996">
                  <c:v>4.3087322142529549</c:v>
                </c:pt>
                <c:pt idx="5997">
                  <c:v>4.1057392037426323</c:v>
                </c:pt>
                <c:pt idx="5998">
                  <c:v>4.284605546166528</c:v>
                </c:pt>
                <c:pt idx="5999">
                  <c:v>4.0366104681931398</c:v>
                </c:pt>
                <c:pt idx="6000">
                  <c:v>4.4992605733222524</c:v>
                </c:pt>
                <c:pt idx="6001">
                  <c:v>4.0316655546207034</c:v>
                </c:pt>
                <c:pt idx="6002">
                  <c:v>4.3963846641557645</c:v>
                </c:pt>
                <c:pt idx="6003">
                  <c:v>4.2359058825108384</c:v>
                </c:pt>
                <c:pt idx="6004">
                  <c:v>4.3239081895671294</c:v>
                </c:pt>
                <c:pt idx="6005">
                  <c:v>4.2681501195270855</c:v>
                </c:pt>
                <c:pt idx="6006">
                  <c:v>4.2036090223286493</c:v>
                </c:pt>
                <c:pt idx="6007">
                  <c:v>4.2842700389782316</c:v>
                </c:pt>
                <c:pt idx="6008">
                  <c:v>4.0476080143587394</c:v>
                </c:pt>
                <c:pt idx="6009">
                  <c:v>4.4331141306912762</c:v>
                </c:pt>
                <c:pt idx="6010">
                  <c:v>4.0963729266361311</c:v>
                </c:pt>
                <c:pt idx="6011">
                  <c:v>4.5342569457497426</c:v>
                </c:pt>
                <c:pt idx="6012">
                  <c:v>4.1743519331514385</c:v>
                </c:pt>
                <c:pt idx="6013">
                  <c:v>4.3871795473569435</c:v>
                </c:pt>
                <c:pt idx="6014">
                  <c:v>4.1137612483012855</c:v>
                </c:pt>
                <c:pt idx="6015">
                  <c:v>4.3336016389908734</c:v>
                </c:pt>
                <c:pt idx="6016">
                  <c:v>4.2876952689324295</c:v>
                </c:pt>
                <c:pt idx="6017">
                  <c:v>4.2695353430345664</c:v>
                </c:pt>
                <c:pt idx="6018">
                  <c:v>4.4073790506550949</c:v>
                </c:pt>
                <c:pt idx="6019">
                  <c:v>4.0795397434875724</c:v>
                </c:pt>
                <c:pt idx="6020">
                  <c:v>4.4517950036419434</c:v>
                </c:pt>
                <c:pt idx="6021">
                  <c:v>4.0930840191510045</c:v>
                </c:pt>
                <c:pt idx="6022">
                  <c:v>4.4111055511154396</c:v>
                </c:pt>
                <c:pt idx="6023">
                  <c:v>4.1440065628691265</c:v>
                </c:pt>
                <c:pt idx="6024">
                  <c:v>4.4275342094071757</c:v>
                </c:pt>
                <c:pt idx="6025">
                  <c:v>4.3337742512776805</c:v>
                </c:pt>
                <c:pt idx="6026">
                  <c:v>4.2416223409297062</c:v>
                </c:pt>
                <c:pt idx="6027">
                  <c:v>4.3493608863277684</c:v>
                </c:pt>
                <c:pt idx="6028">
                  <c:v>4.1830932264526703</c:v>
                </c:pt>
                <c:pt idx="6029">
                  <c:v>4.2680337363408452</c:v>
                </c:pt>
                <c:pt idx="6030">
                  <c:v>4.0991731682002115</c:v>
                </c:pt>
                <c:pt idx="6031">
                  <c:v>4.4309261994398934</c:v>
                </c:pt>
                <c:pt idx="6032">
                  <c:v>4.1219235937729337</c:v>
                </c:pt>
                <c:pt idx="6033">
                  <c:v>4.4311264741894494</c:v>
                </c:pt>
                <c:pt idx="6034">
                  <c:v>4.2193436239216648</c:v>
                </c:pt>
                <c:pt idx="6035">
                  <c:v>4.3195305707142744</c:v>
                </c:pt>
                <c:pt idx="6036">
                  <c:v>4.3030870680809761</c:v>
                </c:pt>
                <c:pt idx="6037">
                  <c:v>4.1561790303273947</c:v>
                </c:pt>
                <c:pt idx="6038">
                  <c:v>4.3416058439099761</c:v>
                </c:pt>
                <c:pt idx="6039">
                  <c:v>4.1214301855931934</c:v>
                </c:pt>
                <c:pt idx="6040">
                  <c:v>4.3720773807607127</c:v>
                </c:pt>
                <c:pt idx="6041">
                  <c:v>4.0652065990991169</c:v>
                </c:pt>
                <c:pt idx="6042">
                  <c:v>4.4571960618104765</c:v>
                </c:pt>
                <c:pt idx="6043">
                  <c:v>4.1032569625300344</c:v>
                </c:pt>
                <c:pt idx="6044">
                  <c:v>4.291358997027702</c:v>
                </c:pt>
                <c:pt idx="6045">
                  <c:v>4.2274093317997652</c:v>
                </c:pt>
                <c:pt idx="6046">
                  <c:v>4.2795548040819416</c:v>
                </c:pt>
                <c:pt idx="6047">
                  <c:v>4.1988836724246541</c:v>
                </c:pt>
                <c:pt idx="6048">
                  <c:v>4.2031827841706306</c:v>
                </c:pt>
                <c:pt idx="6049">
                  <c:v>4.3604800276519926</c:v>
                </c:pt>
                <c:pt idx="6050">
                  <c:v>4.0414694391034134</c:v>
                </c:pt>
                <c:pt idx="6051">
                  <c:v>4.5088834420395223</c:v>
                </c:pt>
                <c:pt idx="6052">
                  <c:v>4.0879458402180626</c:v>
                </c:pt>
                <c:pt idx="6053">
                  <c:v>4.3711944200067476</c:v>
                </c:pt>
                <c:pt idx="6054">
                  <c:v>4.1729117135910654</c:v>
                </c:pt>
                <c:pt idx="6055">
                  <c:v>4.2925358948487444</c:v>
                </c:pt>
                <c:pt idx="6056">
                  <c:v>4.2514494609370894</c:v>
                </c:pt>
                <c:pt idx="6057">
                  <c:v>4.2006444352932348</c:v>
                </c:pt>
                <c:pt idx="6058">
                  <c:v>4.2795547684754265</c:v>
                </c:pt>
                <c:pt idx="6059">
                  <c:v>4.0988355144835609</c:v>
                </c:pt>
                <c:pt idx="6060">
                  <c:v>4.3105418178895363</c:v>
                </c:pt>
                <c:pt idx="6061">
                  <c:v>4.0700733767942294</c:v>
                </c:pt>
                <c:pt idx="6062">
                  <c:v>4.4790459998502428</c:v>
                </c:pt>
                <c:pt idx="6063">
                  <c:v>4.1337260564172045</c:v>
                </c:pt>
                <c:pt idx="6064">
                  <c:v>4.3796317337676509</c:v>
                </c:pt>
                <c:pt idx="6065">
                  <c:v>4.1797191863966434</c:v>
                </c:pt>
                <c:pt idx="6066">
                  <c:v>4.3579375222610732</c:v>
                </c:pt>
                <c:pt idx="6067">
                  <c:v>4.1841354990683755</c:v>
                </c:pt>
                <c:pt idx="6068">
                  <c:v>4.0988667119294684</c:v>
                </c:pt>
                <c:pt idx="6069">
                  <c:v>4.2991905430305692</c:v>
                </c:pt>
                <c:pt idx="6070">
                  <c:v>4.0589209535024455</c:v>
                </c:pt>
                <c:pt idx="6071">
                  <c:v>4.4379668806769805</c:v>
                </c:pt>
                <c:pt idx="6072">
                  <c:v>4.0163266617218474</c:v>
                </c:pt>
                <c:pt idx="6073">
                  <c:v>4.3677016113412455</c:v>
                </c:pt>
                <c:pt idx="6074">
                  <c:v>4.1141342401220662</c:v>
                </c:pt>
                <c:pt idx="6075">
                  <c:v>4.3650195277189088</c:v>
                </c:pt>
                <c:pt idx="6076">
                  <c:v>4.1677824239053445</c:v>
                </c:pt>
                <c:pt idx="6077">
                  <c:v>4.2148937345744724</c:v>
                </c:pt>
                <c:pt idx="6078">
                  <c:v>4.2536751167516904</c:v>
                </c:pt>
                <c:pt idx="6079">
                  <c:v>4.1236694113427834</c:v>
                </c:pt>
                <c:pt idx="6080">
                  <c:v>4.4180928685515601</c:v>
                </c:pt>
                <c:pt idx="6081">
                  <c:v>3.9562464170067932</c:v>
                </c:pt>
                <c:pt idx="6082">
                  <c:v>4.4159907463004275</c:v>
                </c:pt>
                <c:pt idx="6083">
                  <c:v>4.1319310990187486</c:v>
                </c:pt>
                <c:pt idx="6084">
                  <c:v>4.3749675359937301</c:v>
                </c:pt>
                <c:pt idx="6085">
                  <c:v>4.1550116572436888</c:v>
                </c:pt>
                <c:pt idx="6086">
                  <c:v>4.2931123496049945</c:v>
                </c:pt>
                <c:pt idx="6087">
                  <c:v>4.2216928823172903</c:v>
                </c:pt>
                <c:pt idx="6088">
                  <c:v>4.0798659009259586</c:v>
                </c:pt>
                <c:pt idx="6089">
                  <c:v>4.2685176211660245</c:v>
                </c:pt>
                <c:pt idx="6090">
                  <c:v>4.0605152752980418</c:v>
                </c:pt>
                <c:pt idx="6091">
                  <c:v>4.4770546966484845</c:v>
                </c:pt>
                <c:pt idx="6092">
                  <c:v>4.0026281987295782</c:v>
                </c:pt>
                <c:pt idx="6093">
                  <c:v>4.4427147143330874</c:v>
                </c:pt>
                <c:pt idx="6094">
                  <c:v>4.1987533543668354</c:v>
                </c:pt>
                <c:pt idx="6095">
                  <c:v>4.3325758826987366</c:v>
                </c:pt>
                <c:pt idx="6096">
                  <c:v>4.2407616465790818</c:v>
                </c:pt>
                <c:pt idx="6097">
                  <c:v>4.1836165494346975</c:v>
                </c:pt>
                <c:pt idx="6098">
                  <c:v>4.25752687799576</c:v>
                </c:pt>
                <c:pt idx="6099">
                  <c:v>4.1027716844800803</c:v>
                </c:pt>
                <c:pt idx="6100">
                  <c:v>4.3120692081573475</c:v>
                </c:pt>
                <c:pt idx="6101">
                  <c:v>4.0853868937945936</c:v>
                </c:pt>
                <c:pt idx="6102">
                  <c:v>4.3492226955058113</c:v>
                </c:pt>
                <c:pt idx="6103">
                  <c:v>4.1837520321348034</c:v>
                </c:pt>
                <c:pt idx="6104">
                  <c:v>4.4305405827731619</c:v>
                </c:pt>
                <c:pt idx="6105">
                  <c:v>4.201548703794062</c:v>
                </c:pt>
                <c:pt idx="6106">
                  <c:v>4.2396197423429003</c:v>
                </c:pt>
                <c:pt idx="6107">
                  <c:v>4.1992687205042101</c:v>
                </c:pt>
                <c:pt idx="6108">
                  <c:v>4.1475204392194245</c:v>
                </c:pt>
                <c:pt idx="6109">
                  <c:v>4.2022515490383325</c:v>
                </c:pt>
                <c:pt idx="6110">
                  <c:v>4.0693079773813148</c:v>
                </c:pt>
                <c:pt idx="6111">
                  <c:v>4.2939936566093158</c:v>
                </c:pt>
                <c:pt idx="6112">
                  <c:v>4.0064019596386613</c:v>
                </c:pt>
                <c:pt idx="6113">
                  <c:v>4.4495055267917945</c:v>
                </c:pt>
                <c:pt idx="6114">
                  <c:v>4.1257311303391475</c:v>
                </c:pt>
                <c:pt idx="6115">
                  <c:v>4.2935365227581617</c:v>
                </c:pt>
                <c:pt idx="6116">
                  <c:v>4.2244690200563006</c:v>
                </c:pt>
                <c:pt idx="6117">
                  <c:v>4.2606773891917831</c:v>
                </c:pt>
                <c:pt idx="6118">
                  <c:v>4.3420897778162999</c:v>
                </c:pt>
                <c:pt idx="6119">
                  <c:v>4.0635694032829894</c:v>
                </c:pt>
                <c:pt idx="6120">
                  <c:v>4.3911213965969695</c:v>
                </c:pt>
                <c:pt idx="6121">
                  <c:v>4.0320297858480743</c:v>
                </c:pt>
                <c:pt idx="6122">
                  <c:v>4.3644364292730771</c:v>
                </c:pt>
                <c:pt idx="6123">
                  <c:v>4.1124225350963375</c:v>
                </c:pt>
                <c:pt idx="6124">
                  <c:v>4.4431949129086314</c:v>
                </c:pt>
                <c:pt idx="6125">
                  <c:v>4.2387215949144608</c:v>
                </c:pt>
                <c:pt idx="6126">
                  <c:v>4.4248585833550305</c:v>
                </c:pt>
                <c:pt idx="6127">
                  <c:v>4.1814901296455815</c:v>
                </c:pt>
                <c:pt idx="6128">
                  <c:v>4.2189685311364791</c:v>
                </c:pt>
                <c:pt idx="6129">
                  <c:v>4.3219799158484395</c:v>
                </c:pt>
                <c:pt idx="6130">
                  <c:v>4.0597989017704537</c:v>
                </c:pt>
                <c:pt idx="6131">
                  <c:v>4.2803837271046534</c:v>
                </c:pt>
                <c:pt idx="6132">
                  <c:v>4.037629190541896</c:v>
                </c:pt>
                <c:pt idx="6133">
                  <c:v>4.4481622635749494</c:v>
                </c:pt>
                <c:pt idx="6134">
                  <c:v>4.0732278356040945</c:v>
                </c:pt>
                <c:pt idx="6135">
                  <c:v>4.3742452914489691</c:v>
                </c:pt>
                <c:pt idx="6136">
                  <c:v>4.1211200205691441</c:v>
                </c:pt>
                <c:pt idx="6137">
                  <c:v>4.2400694687535871</c:v>
                </c:pt>
                <c:pt idx="6138">
                  <c:v>4.3274666833022719</c:v>
                </c:pt>
                <c:pt idx="6139">
                  <c:v>4.0633632327598423</c:v>
                </c:pt>
                <c:pt idx="6140">
                  <c:v>4.3225740010361058</c:v>
                </c:pt>
                <c:pt idx="6141">
                  <c:v>4.1404999891907304</c:v>
                </c:pt>
                <c:pt idx="6142">
                  <c:v>4.3403589190785237</c:v>
                </c:pt>
                <c:pt idx="6143">
                  <c:v>4.0881598694629</c:v>
                </c:pt>
                <c:pt idx="6144">
                  <c:v>4.3448865161192822</c:v>
                </c:pt>
                <c:pt idx="6145">
                  <c:v>4.2038618566183095</c:v>
                </c:pt>
                <c:pt idx="6146">
                  <c:v>4.2901480849168872</c:v>
                </c:pt>
                <c:pt idx="6147">
                  <c:v>4.2242417078743504</c:v>
                </c:pt>
                <c:pt idx="6148">
                  <c:v>4.1655726257783865</c:v>
                </c:pt>
                <c:pt idx="6149">
                  <c:v>4.2350112762988257</c:v>
                </c:pt>
                <c:pt idx="6150">
                  <c:v>4.0651920924064875</c:v>
                </c:pt>
                <c:pt idx="6151">
                  <c:v>4.3137324843793881</c:v>
                </c:pt>
                <c:pt idx="6152">
                  <c:v>4.0688692000808704</c:v>
                </c:pt>
                <c:pt idx="6153">
                  <c:v>4.3743759976089045</c:v>
                </c:pt>
                <c:pt idx="6154">
                  <c:v>4.1763683368063154</c:v>
                </c:pt>
                <c:pt idx="6155">
                  <c:v>4.4177454518147004</c:v>
                </c:pt>
                <c:pt idx="6156">
                  <c:v>4.1956229694065055</c:v>
                </c:pt>
                <c:pt idx="6157">
                  <c:v>4.3078831060103271</c:v>
                </c:pt>
                <c:pt idx="6158">
                  <c:v>4.1450669427733464</c:v>
                </c:pt>
                <c:pt idx="6159">
                  <c:v>4.1781541685665502</c:v>
                </c:pt>
                <c:pt idx="6160">
                  <c:v>4.2783641307012594</c:v>
                </c:pt>
                <c:pt idx="6161">
                  <c:v>4.0821187957231908</c:v>
                </c:pt>
                <c:pt idx="6162">
                  <c:v>4.4713709987362913</c:v>
                </c:pt>
                <c:pt idx="6163">
                  <c:v>4.0872437672209614</c:v>
                </c:pt>
                <c:pt idx="6164">
                  <c:v>4.305486928086399</c:v>
                </c:pt>
                <c:pt idx="6165">
                  <c:v>4.1577279259900815</c:v>
                </c:pt>
                <c:pt idx="6166">
                  <c:v>4.3185018150677772</c:v>
                </c:pt>
                <c:pt idx="6167">
                  <c:v>4.1708160216022945</c:v>
                </c:pt>
                <c:pt idx="6168">
                  <c:v>4.1870734109408723</c:v>
                </c:pt>
                <c:pt idx="6169">
                  <c:v>4.3533618208772955</c:v>
                </c:pt>
                <c:pt idx="6170">
                  <c:v>4.0963266803947924</c:v>
                </c:pt>
                <c:pt idx="6171">
                  <c:v>4.3790715752379485</c:v>
                </c:pt>
                <c:pt idx="6172">
                  <c:v>4.0927789818370304</c:v>
                </c:pt>
                <c:pt idx="6173">
                  <c:v>4.3929315501824684</c:v>
                </c:pt>
                <c:pt idx="6174">
                  <c:v>4.1532719275538001</c:v>
                </c:pt>
                <c:pt idx="6175">
                  <c:v>4.2932662677347304</c:v>
                </c:pt>
                <c:pt idx="6176">
                  <c:v>4.1972880870050755</c:v>
                </c:pt>
                <c:pt idx="6177">
                  <c:v>4.2565798342405925</c:v>
                </c:pt>
                <c:pt idx="6178">
                  <c:v>4.2133253364390315</c:v>
                </c:pt>
                <c:pt idx="6179">
                  <c:v>4.1731711113495464</c:v>
                </c:pt>
                <c:pt idx="6180">
                  <c:v>4.3803772368871048</c:v>
                </c:pt>
                <c:pt idx="6181">
                  <c:v>3.9883004937457027</c:v>
                </c:pt>
                <c:pt idx="6182">
                  <c:v>4.3775492940354841</c:v>
                </c:pt>
                <c:pt idx="6183">
                  <c:v>4.0968355193355599</c:v>
                </c:pt>
                <c:pt idx="6184">
                  <c:v>4.3868497371398734</c:v>
                </c:pt>
                <c:pt idx="6185">
                  <c:v>4.1704661013586524</c:v>
                </c:pt>
                <c:pt idx="6186">
                  <c:v>4.346105295390343</c:v>
                </c:pt>
                <c:pt idx="6187">
                  <c:v>4.1201425807729226</c:v>
                </c:pt>
                <c:pt idx="6188">
                  <c:v>4.1513727218530834</c:v>
                </c:pt>
                <c:pt idx="6189">
                  <c:v>4.183324763813542</c:v>
                </c:pt>
                <c:pt idx="6190">
                  <c:v>4.1271953455510317</c:v>
                </c:pt>
                <c:pt idx="6191">
                  <c:v>4.3385011918220524</c:v>
                </c:pt>
                <c:pt idx="6192">
                  <c:v>3.9624211469712436</c:v>
                </c:pt>
                <c:pt idx="6193">
                  <c:v>4.4549276702635376</c:v>
                </c:pt>
                <c:pt idx="6194">
                  <c:v>4.1159205404633346</c:v>
                </c:pt>
                <c:pt idx="6195">
                  <c:v>4.3148214851085394</c:v>
                </c:pt>
                <c:pt idx="6196">
                  <c:v>4.1457701620923491</c:v>
                </c:pt>
                <c:pt idx="6197">
                  <c:v>4.2676862279011969</c:v>
                </c:pt>
                <c:pt idx="6198">
                  <c:v>4.1915153824526374</c:v>
                </c:pt>
                <c:pt idx="6199">
                  <c:v>4.1443346171456019</c:v>
                </c:pt>
                <c:pt idx="6200">
                  <c:v>4.3607306477748926</c:v>
                </c:pt>
                <c:pt idx="6201">
                  <c:v>4.0672974843880514</c:v>
                </c:pt>
                <c:pt idx="6202">
                  <c:v>4.3549467728727755</c:v>
                </c:pt>
                <c:pt idx="6203">
                  <c:v>4.0976503823648533</c:v>
                </c:pt>
                <c:pt idx="6204">
                  <c:v>4.3526913133535974</c:v>
                </c:pt>
                <c:pt idx="6205">
                  <c:v>4.0941295102643087</c:v>
                </c:pt>
                <c:pt idx="6206">
                  <c:v>4.2899442773542225</c:v>
                </c:pt>
                <c:pt idx="6207">
                  <c:v>4.2101271060711793</c:v>
                </c:pt>
                <c:pt idx="6208">
                  <c:v>4.1495165238724665</c:v>
                </c:pt>
                <c:pt idx="6209">
                  <c:v>4.3385731541183734</c:v>
                </c:pt>
                <c:pt idx="6210">
                  <c:v>4.1551763523732745</c:v>
                </c:pt>
                <c:pt idx="6211">
                  <c:v>4.3888910769691005</c:v>
                </c:pt>
                <c:pt idx="6212">
                  <c:v>4.0622389614836294</c:v>
                </c:pt>
                <c:pt idx="6213">
                  <c:v>4.386248311830891</c:v>
                </c:pt>
                <c:pt idx="6214">
                  <c:v>4.0773561944073924</c:v>
                </c:pt>
                <c:pt idx="6215">
                  <c:v>4.3219944675648465</c:v>
                </c:pt>
                <c:pt idx="6216">
                  <c:v>4.2642106777953366</c:v>
                </c:pt>
                <c:pt idx="6217">
                  <c:v>4.2572988774238318</c:v>
                </c:pt>
                <c:pt idx="6218">
                  <c:v>4.2209654474004346</c:v>
                </c:pt>
                <c:pt idx="6219">
                  <c:v>4.126633711016269</c:v>
                </c:pt>
                <c:pt idx="6220">
                  <c:v>4.2618136083629965</c:v>
                </c:pt>
                <c:pt idx="6221">
                  <c:v>4.0086537904523425</c:v>
                </c:pt>
                <c:pt idx="6222">
                  <c:v>4.3609634236879344</c:v>
                </c:pt>
                <c:pt idx="6223">
                  <c:v>4.0608525808421554</c:v>
                </c:pt>
                <c:pt idx="6224">
                  <c:v>4.3275032137782379</c:v>
                </c:pt>
                <c:pt idx="6225">
                  <c:v>4.2548783301357362</c:v>
                </c:pt>
                <c:pt idx="6226">
                  <c:v>4.274481541993632</c:v>
                </c:pt>
                <c:pt idx="6227">
                  <c:v>4.190191864255266</c:v>
                </c:pt>
                <c:pt idx="6228">
                  <c:v>4.1019562883738754</c:v>
                </c:pt>
                <c:pt idx="6229">
                  <c:v>4.2024210582449761</c:v>
                </c:pt>
                <c:pt idx="6230">
                  <c:v>4.1654488356041917</c:v>
                </c:pt>
                <c:pt idx="6231">
                  <c:v>4.358067154838519</c:v>
                </c:pt>
                <c:pt idx="6232">
                  <c:v>4.0631086096785065</c:v>
                </c:pt>
                <c:pt idx="6233">
                  <c:v>4.4370008672103065</c:v>
                </c:pt>
                <c:pt idx="6234">
                  <c:v>4.0813841998445506</c:v>
                </c:pt>
                <c:pt idx="6235">
                  <c:v>4.2623205118564247</c:v>
                </c:pt>
                <c:pt idx="6236">
                  <c:v>4.2511499058968534</c:v>
                </c:pt>
                <c:pt idx="6237">
                  <c:v>4.3192270452654844</c:v>
                </c:pt>
                <c:pt idx="6238">
                  <c:v>4.1889406718511371</c:v>
                </c:pt>
                <c:pt idx="6239">
                  <c:v>4.1117441171230507</c:v>
                </c:pt>
                <c:pt idx="6240">
                  <c:v>4.2762766763790809</c:v>
                </c:pt>
                <c:pt idx="6241">
                  <c:v>4.0304561420233984</c:v>
                </c:pt>
                <c:pt idx="6242">
                  <c:v>4.3856491218160434</c:v>
                </c:pt>
                <c:pt idx="6243">
                  <c:v>3.9989282604327152</c:v>
                </c:pt>
                <c:pt idx="6244">
                  <c:v>4.4224255831545394</c:v>
                </c:pt>
                <c:pt idx="6245">
                  <c:v>4.1663409942806453</c:v>
                </c:pt>
                <c:pt idx="6246">
                  <c:v>4.3377692000312784</c:v>
                </c:pt>
                <c:pt idx="6247">
                  <c:v>4.0927767156999986</c:v>
                </c:pt>
                <c:pt idx="6248">
                  <c:v>4.268311861689897</c:v>
                </c:pt>
                <c:pt idx="6249">
                  <c:v>4.2681028999824075</c:v>
                </c:pt>
                <c:pt idx="6250">
                  <c:v>4.0516420796510131</c:v>
                </c:pt>
                <c:pt idx="6251">
                  <c:v>4.3740115480576991</c:v>
                </c:pt>
                <c:pt idx="6252">
                  <c:v>4.0497929225539036</c:v>
                </c:pt>
                <c:pt idx="6253">
                  <c:v>4.3594986035824563</c:v>
                </c:pt>
                <c:pt idx="6254">
                  <c:v>4.0495128036849426</c:v>
                </c:pt>
                <c:pt idx="6255">
                  <c:v>4.2825257512522485</c:v>
                </c:pt>
                <c:pt idx="6256">
                  <c:v>4.1000055595877107</c:v>
                </c:pt>
                <c:pt idx="6257">
                  <c:v>4.3280649796205397</c:v>
                </c:pt>
                <c:pt idx="6258">
                  <c:v>4.1898589168831464</c:v>
                </c:pt>
                <c:pt idx="6259">
                  <c:v>4.1348600508905857</c:v>
                </c:pt>
                <c:pt idx="6260">
                  <c:v>4.2525440699911989</c:v>
                </c:pt>
                <c:pt idx="6261">
                  <c:v>3.9934618120818781</c:v>
                </c:pt>
                <c:pt idx="6262">
                  <c:v>4.3998874914614063</c:v>
                </c:pt>
                <c:pt idx="6263">
                  <c:v>4.0170431253396934</c:v>
                </c:pt>
                <c:pt idx="6264">
                  <c:v>4.3556658501378545</c:v>
                </c:pt>
                <c:pt idx="6265">
                  <c:v>4.1078993574133955</c:v>
                </c:pt>
                <c:pt idx="6266">
                  <c:v>4.3371077029281109</c:v>
                </c:pt>
                <c:pt idx="6267">
                  <c:v>4.1926058652107745</c:v>
                </c:pt>
                <c:pt idx="6268">
                  <c:v>4.1865609991738904</c:v>
                </c:pt>
                <c:pt idx="6269">
                  <c:v>4.2438265536447703</c:v>
                </c:pt>
                <c:pt idx="6270">
                  <c:v>4.1269480953877089</c:v>
                </c:pt>
                <c:pt idx="6271">
                  <c:v>4.3733631366379191</c:v>
                </c:pt>
                <c:pt idx="6272">
                  <c:v>4.1043801966254856</c:v>
                </c:pt>
                <c:pt idx="6273">
                  <c:v>4.3785899675787272</c:v>
                </c:pt>
                <c:pt idx="6274">
                  <c:v>4.0561379912650759</c:v>
                </c:pt>
                <c:pt idx="6275">
                  <c:v>4.2815138945263413</c:v>
                </c:pt>
                <c:pt idx="6276">
                  <c:v>4.1622002165403877</c:v>
                </c:pt>
                <c:pt idx="6277">
                  <c:v>4.2419719624951107</c:v>
                </c:pt>
                <c:pt idx="6278">
                  <c:v>4.2197986868734114</c:v>
                </c:pt>
                <c:pt idx="6279">
                  <c:v>4.2512511690749024</c:v>
                </c:pt>
                <c:pt idx="6280">
                  <c:v>4.3016467697432184</c:v>
                </c:pt>
                <c:pt idx="6281">
                  <c:v>4.0850353380569997</c:v>
                </c:pt>
                <c:pt idx="6282">
                  <c:v>4.3425354202661062</c:v>
                </c:pt>
                <c:pt idx="6283">
                  <c:v>4.0500801864000309</c:v>
                </c:pt>
                <c:pt idx="6284">
                  <c:v>4.3042823469087352</c:v>
                </c:pt>
                <c:pt idx="6285">
                  <c:v>4.1561007135384385</c:v>
                </c:pt>
                <c:pt idx="6286">
                  <c:v>4.2862535465095064</c:v>
                </c:pt>
                <c:pt idx="6287">
                  <c:v>4.2111880286052061</c:v>
                </c:pt>
                <c:pt idx="6288">
                  <c:v>4.1895111269374645</c:v>
                </c:pt>
                <c:pt idx="6289">
                  <c:v>4.1785691638840534</c:v>
                </c:pt>
                <c:pt idx="6290">
                  <c:v>4.1499725801297087</c:v>
                </c:pt>
                <c:pt idx="6291">
                  <c:v>4.2633995529354616</c:v>
                </c:pt>
                <c:pt idx="6292">
                  <c:v>3.9818177107046746</c:v>
                </c:pt>
                <c:pt idx="6293">
                  <c:v>4.3237731243576594</c:v>
                </c:pt>
                <c:pt idx="6294">
                  <c:v>4.0562400029212524</c:v>
                </c:pt>
                <c:pt idx="6295">
                  <c:v>4.3123300637816691</c:v>
                </c:pt>
                <c:pt idx="6296">
                  <c:v>4.2563314513081139</c:v>
                </c:pt>
                <c:pt idx="6297">
                  <c:v>4.2490296790478403</c:v>
                </c:pt>
                <c:pt idx="6298">
                  <c:v>4.2195194231480864</c:v>
                </c:pt>
                <c:pt idx="6299">
                  <c:v>4.1741360083198673</c:v>
                </c:pt>
                <c:pt idx="6300">
                  <c:v>4.2845241713133451</c:v>
                </c:pt>
                <c:pt idx="6301">
                  <c:v>4.1814398317177659</c:v>
                </c:pt>
                <c:pt idx="6302">
                  <c:v>4.3071175226642655</c:v>
                </c:pt>
                <c:pt idx="6303">
                  <c:v>4.0543338069408765</c:v>
                </c:pt>
                <c:pt idx="6304">
                  <c:v>4.2684217723798108</c:v>
                </c:pt>
                <c:pt idx="6305">
                  <c:v>3.9965082112532127</c:v>
                </c:pt>
                <c:pt idx="6306">
                  <c:v>4.2431164638121324</c:v>
                </c:pt>
                <c:pt idx="6307">
                  <c:v>4.1695497169038891</c:v>
                </c:pt>
                <c:pt idx="6308">
                  <c:v>4.2590191800780994</c:v>
                </c:pt>
                <c:pt idx="6309">
                  <c:v>4.1215149860318245</c:v>
                </c:pt>
                <c:pt idx="6310">
                  <c:v>4.1041989286652649</c:v>
                </c:pt>
                <c:pt idx="6311">
                  <c:v>4.3454000915657751</c:v>
                </c:pt>
                <c:pt idx="6312">
                  <c:v>4.1005709599347355</c:v>
                </c:pt>
                <c:pt idx="6313">
                  <c:v>4.3523841028910955</c:v>
                </c:pt>
                <c:pt idx="6314">
                  <c:v>4.1365096639062608</c:v>
                </c:pt>
                <c:pt idx="6315">
                  <c:v>4.3249599895326565</c:v>
                </c:pt>
                <c:pt idx="6316">
                  <c:v>4.0926057690348792</c:v>
                </c:pt>
                <c:pt idx="6317">
                  <c:v>4.317907616878526</c:v>
                </c:pt>
                <c:pt idx="6318">
                  <c:v>4.1462240649884725</c:v>
                </c:pt>
                <c:pt idx="6319">
                  <c:v>4.2068912480353866</c:v>
                </c:pt>
                <c:pt idx="6320">
                  <c:v>4.2908127696723417</c:v>
                </c:pt>
                <c:pt idx="6321">
                  <c:v>4.0238752654343495</c:v>
                </c:pt>
                <c:pt idx="6322">
                  <c:v>4.4496856039182564</c:v>
                </c:pt>
                <c:pt idx="6323">
                  <c:v>3.9990412111955309</c:v>
                </c:pt>
                <c:pt idx="6324">
                  <c:v>4.3574188418729962</c:v>
                </c:pt>
                <c:pt idx="6325">
                  <c:v>4.1678215472235198</c:v>
                </c:pt>
                <c:pt idx="6326">
                  <c:v>4.2872509693199676</c:v>
                </c:pt>
                <c:pt idx="6327">
                  <c:v>4.3038633058185782</c:v>
                </c:pt>
                <c:pt idx="6328">
                  <c:v>4.2130810346954455</c:v>
                </c:pt>
                <c:pt idx="6329">
                  <c:v>4.2092708445398834</c:v>
                </c:pt>
                <c:pt idx="6330">
                  <c:v>4.110392103611999</c:v>
                </c:pt>
                <c:pt idx="6331">
                  <c:v>4.253914628935874</c:v>
                </c:pt>
                <c:pt idx="6332">
                  <c:v>3.9770428680262637</c:v>
                </c:pt>
                <c:pt idx="6333">
                  <c:v>4.3595491357015321</c:v>
                </c:pt>
                <c:pt idx="6334">
                  <c:v>3.9939489694431765</c:v>
                </c:pt>
                <c:pt idx="6335">
                  <c:v>4.3673589275653759</c:v>
                </c:pt>
                <c:pt idx="6336">
                  <c:v>4.1448936390685756</c:v>
                </c:pt>
                <c:pt idx="6337">
                  <c:v>4.2336773318769891</c:v>
                </c:pt>
                <c:pt idx="6338">
                  <c:v>4.1258529463038665</c:v>
                </c:pt>
                <c:pt idx="6339">
                  <c:v>4.1244010158891609</c:v>
                </c:pt>
                <c:pt idx="6340">
                  <c:v>4.2696187779371195</c:v>
                </c:pt>
                <c:pt idx="6341">
                  <c:v>4.0585277322794688</c:v>
                </c:pt>
                <c:pt idx="6342">
                  <c:v>4.4965990421930346</c:v>
                </c:pt>
                <c:pt idx="6343">
                  <c:v>4.1086171669065346</c:v>
                </c:pt>
                <c:pt idx="6344">
                  <c:v>4.4404312743516714</c:v>
                </c:pt>
                <c:pt idx="6345">
                  <c:v>4.4183850863494696</c:v>
                </c:pt>
                <c:pt idx="6346">
                  <c:v>4.3615174008704845</c:v>
                </c:pt>
                <c:pt idx="6347">
                  <c:v>4.2644233568143441</c:v>
                </c:pt>
                <c:pt idx="6348">
                  <c:v>4.1882057696903274</c:v>
                </c:pt>
                <c:pt idx="6349">
                  <c:v>4.2269293616410222</c:v>
                </c:pt>
                <c:pt idx="6350">
                  <c:v>4.1470951581612745</c:v>
                </c:pt>
                <c:pt idx="6351">
                  <c:v>4.2632595145844938</c:v>
                </c:pt>
                <c:pt idx="6352">
                  <c:v>4.1738349073822665</c:v>
                </c:pt>
                <c:pt idx="6353">
                  <c:v>4.2964618427578634</c:v>
                </c:pt>
                <c:pt idx="6354">
                  <c:v>4.140645444460449</c:v>
                </c:pt>
                <c:pt idx="6355">
                  <c:v>4.344256034219371</c:v>
                </c:pt>
                <c:pt idx="6356">
                  <c:v>4.1969281829133926</c:v>
                </c:pt>
                <c:pt idx="6357">
                  <c:v>4.2950636030772094</c:v>
                </c:pt>
                <c:pt idx="6358">
                  <c:v>4.1687610386855445</c:v>
                </c:pt>
                <c:pt idx="6359">
                  <c:v>4.1978466067731279</c:v>
                </c:pt>
                <c:pt idx="6360">
                  <c:v>4.2556905282511863</c:v>
                </c:pt>
                <c:pt idx="6361">
                  <c:v>4.0776365214206072</c:v>
                </c:pt>
                <c:pt idx="6362">
                  <c:v>4.2882806771069255</c:v>
                </c:pt>
                <c:pt idx="6363">
                  <c:v>4.0580094309628434</c:v>
                </c:pt>
                <c:pt idx="6364">
                  <c:v>4.3388599191514299</c:v>
                </c:pt>
                <c:pt idx="6365">
                  <c:v>4.1522583950284515</c:v>
                </c:pt>
                <c:pt idx="6366">
                  <c:v>4.2938933193169975</c:v>
                </c:pt>
                <c:pt idx="6367">
                  <c:v>4.2021757209495165</c:v>
                </c:pt>
                <c:pt idx="6368">
                  <c:v>4.1989449124425215</c:v>
                </c:pt>
                <c:pt idx="6369">
                  <c:v>4.1725329383355643</c:v>
                </c:pt>
                <c:pt idx="6370">
                  <c:v>4.1218013124310868</c:v>
                </c:pt>
                <c:pt idx="6371">
                  <c:v>4.3101519387440259</c:v>
                </c:pt>
                <c:pt idx="6372">
                  <c:v>4.0528971076694775</c:v>
                </c:pt>
                <c:pt idx="6373">
                  <c:v>4.3227665706051672</c:v>
                </c:pt>
                <c:pt idx="6374">
                  <c:v>4.1156376636624765</c:v>
                </c:pt>
                <c:pt idx="6375">
                  <c:v>4.3547850503886245</c:v>
                </c:pt>
                <c:pt idx="6376">
                  <c:v>4.2069944014111513</c:v>
                </c:pt>
                <c:pt idx="6377">
                  <c:v>4.2343357854592734</c:v>
                </c:pt>
                <c:pt idx="6378">
                  <c:v>4.2280003025457376</c:v>
                </c:pt>
                <c:pt idx="6379">
                  <c:v>4.1940046701309353</c:v>
                </c:pt>
                <c:pt idx="6380">
                  <c:v>4.2222778414812305</c:v>
                </c:pt>
                <c:pt idx="6381">
                  <c:v>4.0735591434456584</c:v>
                </c:pt>
                <c:pt idx="6382">
                  <c:v>4.4051248915450065</c:v>
                </c:pt>
                <c:pt idx="6383">
                  <c:v>3.9787397522822276</c:v>
                </c:pt>
                <c:pt idx="6384">
                  <c:v>4.4414616797341511</c:v>
                </c:pt>
                <c:pt idx="6385">
                  <c:v>4.0210087091531124</c:v>
                </c:pt>
                <c:pt idx="6386">
                  <c:v>4.3991564200276141</c:v>
                </c:pt>
                <c:pt idx="6387">
                  <c:v>4.1634694250481834</c:v>
                </c:pt>
                <c:pt idx="6388">
                  <c:v>4.2228297686644076</c:v>
                </c:pt>
                <c:pt idx="6389">
                  <c:v>4.2082147056251404</c:v>
                </c:pt>
                <c:pt idx="6390">
                  <c:v>4.1420148009537998</c:v>
                </c:pt>
                <c:pt idx="6391">
                  <c:v>4.2349129507573826</c:v>
                </c:pt>
                <c:pt idx="6392">
                  <c:v>4.1082001360820319</c:v>
                </c:pt>
                <c:pt idx="6393">
                  <c:v>4.3871911482320263</c:v>
                </c:pt>
                <c:pt idx="6394">
                  <c:v>3.9660343415329922</c:v>
                </c:pt>
                <c:pt idx="6395">
                  <c:v>4.2948973206667045</c:v>
                </c:pt>
                <c:pt idx="6396">
                  <c:v>4.1738680768348804</c:v>
                </c:pt>
                <c:pt idx="6397">
                  <c:v>4.2773206324906434</c:v>
                </c:pt>
                <c:pt idx="6398">
                  <c:v>4.1546927121353505</c:v>
                </c:pt>
                <c:pt idx="6399">
                  <c:v>4.1867295308454775</c:v>
                </c:pt>
                <c:pt idx="6400">
                  <c:v>4.385456625574716</c:v>
                </c:pt>
                <c:pt idx="6401">
                  <c:v>4.1511738904439115</c:v>
                </c:pt>
                <c:pt idx="6402">
                  <c:v>4.3492304430278184</c:v>
                </c:pt>
                <c:pt idx="6403">
                  <c:v>4.0725692955864332</c:v>
                </c:pt>
                <c:pt idx="6404">
                  <c:v>4.3095466155810982</c:v>
                </c:pt>
                <c:pt idx="6405">
                  <c:v>4.1650057884387435</c:v>
                </c:pt>
                <c:pt idx="6406">
                  <c:v>4.2404189147564075</c:v>
                </c:pt>
                <c:pt idx="6407">
                  <c:v>4.1710892099678807</c:v>
                </c:pt>
                <c:pt idx="6408">
                  <c:v>4.2087985342927414</c:v>
                </c:pt>
                <c:pt idx="6409">
                  <c:v>4.1429253116288676</c:v>
                </c:pt>
                <c:pt idx="6410">
                  <c:v>4.1697575268575555</c:v>
                </c:pt>
                <c:pt idx="6411">
                  <c:v>4.30596106484915</c:v>
                </c:pt>
                <c:pt idx="6412">
                  <c:v>4.0542610283407861</c:v>
                </c:pt>
                <c:pt idx="6413">
                  <c:v>4.3078251508197676</c:v>
                </c:pt>
                <c:pt idx="6414">
                  <c:v>4.0996412201454948</c:v>
                </c:pt>
                <c:pt idx="6415">
                  <c:v>4.3224399196070786</c:v>
                </c:pt>
                <c:pt idx="6416">
                  <c:v>4.1917243060398981</c:v>
                </c:pt>
                <c:pt idx="6417">
                  <c:v>4.2854571167359605</c:v>
                </c:pt>
                <c:pt idx="6418">
                  <c:v>4.1558517420835495</c:v>
                </c:pt>
                <c:pt idx="6419">
                  <c:v>4.1774778947123714</c:v>
                </c:pt>
                <c:pt idx="6420">
                  <c:v>4.1435600096069045</c:v>
                </c:pt>
                <c:pt idx="6421">
                  <c:v>4.1926619301739496</c:v>
                </c:pt>
                <c:pt idx="6422">
                  <c:v>4.2859535632928516</c:v>
                </c:pt>
                <c:pt idx="6423">
                  <c:v>4.0647212068281648</c:v>
                </c:pt>
                <c:pt idx="6424">
                  <c:v>4.2654009532736374</c:v>
                </c:pt>
                <c:pt idx="6425">
                  <c:v>4.1775958797707684</c:v>
                </c:pt>
                <c:pt idx="6426">
                  <c:v>4.3290008815680601</c:v>
                </c:pt>
                <c:pt idx="6427">
                  <c:v>4.2431424269871973</c:v>
                </c:pt>
                <c:pt idx="6428">
                  <c:v>4.238142427224199</c:v>
                </c:pt>
                <c:pt idx="6429">
                  <c:v>4.1952592072239767</c:v>
                </c:pt>
                <c:pt idx="6430">
                  <c:v>4.1752994549556277</c:v>
                </c:pt>
                <c:pt idx="6431">
                  <c:v>4.2398313331425594</c:v>
                </c:pt>
                <c:pt idx="6432">
                  <c:v>4.042613512123693</c:v>
                </c:pt>
                <c:pt idx="6433">
                  <c:v>4.4437707014318306</c:v>
                </c:pt>
                <c:pt idx="6434">
                  <c:v>4.0470493159160794</c:v>
                </c:pt>
                <c:pt idx="6435">
                  <c:v>4.3901376143127795</c:v>
                </c:pt>
                <c:pt idx="6436">
                  <c:v>4.0486182358878322</c:v>
                </c:pt>
                <c:pt idx="6437">
                  <c:v>4.2363498333718352</c:v>
                </c:pt>
                <c:pt idx="6438">
                  <c:v>4.1621521072525045</c:v>
                </c:pt>
                <c:pt idx="6439">
                  <c:v>4.2024660929527524</c:v>
                </c:pt>
                <c:pt idx="6440">
                  <c:v>4.159847900037617</c:v>
                </c:pt>
                <c:pt idx="6441">
                  <c:v>4.1168815625818826</c:v>
                </c:pt>
                <c:pt idx="6442">
                  <c:v>4.2175460128966149</c:v>
                </c:pt>
                <c:pt idx="6443">
                  <c:v>3.9917449627980233</c:v>
                </c:pt>
                <c:pt idx="6444">
                  <c:v>4.3306610002373533</c:v>
                </c:pt>
                <c:pt idx="6445">
                  <c:v>4.0740386226040384</c:v>
                </c:pt>
                <c:pt idx="6446">
                  <c:v>4.3488723189829548</c:v>
                </c:pt>
                <c:pt idx="6447">
                  <c:v>4.1757392842130834</c:v>
                </c:pt>
                <c:pt idx="6448">
                  <c:v>4.2859691919130576</c:v>
                </c:pt>
                <c:pt idx="6449">
                  <c:v>4.1978612317081545</c:v>
                </c:pt>
                <c:pt idx="6450">
                  <c:v>4.1473502104308286</c:v>
                </c:pt>
                <c:pt idx="6451">
                  <c:v>4.2931838312405395</c:v>
                </c:pt>
                <c:pt idx="6452">
                  <c:v>4.0754128972120105</c:v>
                </c:pt>
                <c:pt idx="6453">
                  <c:v>4.407448001815256</c:v>
                </c:pt>
                <c:pt idx="6454">
                  <c:v>4.0410970177504515</c:v>
                </c:pt>
                <c:pt idx="6455">
                  <c:v>4.2943067787587355</c:v>
                </c:pt>
                <c:pt idx="6456">
                  <c:v>4.1040931346809186</c:v>
                </c:pt>
                <c:pt idx="6457">
                  <c:v>4.3433659135039324</c:v>
                </c:pt>
                <c:pt idx="6458">
                  <c:v>4.1778904821916516</c:v>
                </c:pt>
                <c:pt idx="6459">
                  <c:v>4.2322815090514485</c:v>
                </c:pt>
                <c:pt idx="6460">
                  <c:v>4.2309698090110803</c:v>
                </c:pt>
                <c:pt idx="6461">
                  <c:v>4.1425745212928256</c:v>
                </c:pt>
                <c:pt idx="6462">
                  <c:v>4.2975487569833684</c:v>
                </c:pt>
                <c:pt idx="6463">
                  <c:v>4.0520344488361735</c:v>
                </c:pt>
                <c:pt idx="6464">
                  <c:v>4.3667858158087265</c:v>
                </c:pt>
                <c:pt idx="6465">
                  <c:v>4.0061550923677895</c:v>
                </c:pt>
                <c:pt idx="6466">
                  <c:v>4.2589945794978084</c:v>
                </c:pt>
                <c:pt idx="6467">
                  <c:v>4.1605104626298255</c:v>
                </c:pt>
                <c:pt idx="6468">
                  <c:v>4.2105321024113884</c:v>
                </c:pt>
                <c:pt idx="6469">
                  <c:v>4.2218750048536435</c:v>
                </c:pt>
                <c:pt idx="6470">
                  <c:v>4.1599346439930676</c:v>
                </c:pt>
                <c:pt idx="6471">
                  <c:v>4.1898640848016901</c:v>
                </c:pt>
                <c:pt idx="6472">
                  <c:v>4.1143974593233965</c:v>
                </c:pt>
                <c:pt idx="6473">
                  <c:v>4.3253424078423874</c:v>
                </c:pt>
                <c:pt idx="6474">
                  <c:v>4.0676735758371727</c:v>
                </c:pt>
                <c:pt idx="6475">
                  <c:v>4.3580221302626123</c:v>
                </c:pt>
                <c:pt idx="6476">
                  <c:v>4.1339483757595863</c:v>
                </c:pt>
                <c:pt idx="6477">
                  <c:v>4.3186184214165495</c:v>
                </c:pt>
                <c:pt idx="6478">
                  <c:v>4.2257552074582581</c:v>
                </c:pt>
                <c:pt idx="6479">
                  <c:v>4.2008174395402875</c:v>
                </c:pt>
                <c:pt idx="6480">
                  <c:v>4.193895151456565</c:v>
                </c:pt>
                <c:pt idx="6481">
                  <c:v>4.1224465364853158</c:v>
                </c:pt>
                <c:pt idx="6482">
                  <c:v>4.1842340489876859</c:v>
                </c:pt>
                <c:pt idx="6483">
                  <c:v>4.0276140434029672</c:v>
                </c:pt>
                <c:pt idx="6484">
                  <c:v>4.2350524203418916</c:v>
                </c:pt>
                <c:pt idx="6485">
                  <c:v>4.018465342023295</c:v>
                </c:pt>
                <c:pt idx="6486">
                  <c:v>4.2634943712807267</c:v>
                </c:pt>
                <c:pt idx="6487">
                  <c:v>4.1188695154193873</c:v>
                </c:pt>
                <c:pt idx="6488">
                  <c:v>4.2513976292104019</c:v>
                </c:pt>
                <c:pt idx="6489">
                  <c:v>4.1928809743368687</c:v>
                </c:pt>
                <c:pt idx="6490">
                  <c:v>4.2551652080825955</c:v>
                </c:pt>
                <c:pt idx="6491">
                  <c:v>4.2099860807626834</c:v>
                </c:pt>
                <c:pt idx="6492">
                  <c:v>4.0831781677329015</c:v>
                </c:pt>
                <c:pt idx="6493">
                  <c:v>4.3722854467568961</c:v>
                </c:pt>
                <c:pt idx="6494">
                  <c:v>4.0889669918582694</c:v>
                </c:pt>
                <c:pt idx="6495">
                  <c:v>4.3734059459591412</c:v>
                </c:pt>
                <c:pt idx="6496">
                  <c:v>4.1130552719914748</c:v>
                </c:pt>
                <c:pt idx="6497">
                  <c:v>4.3411897714388976</c:v>
                </c:pt>
                <c:pt idx="6498">
                  <c:v>4.1503591243387374</c:v>
                </c:pt>
                <c:pt idx="6499">
                  <c:v>4.1861659527514368</c:v>
                </c:pt>
                <c:pt idx="6500">
                  <c:v>4.2071696353122814</c:v>
                </c:pt>
                <c:pt idx="6501">
                  <c:v>4.1149990440564252</c:v>
                </c:pt>
                <c:pt idx="6502">
                  <c:v>4.2484138258693083</c:v>
                </c:pt>
                <c:pt idx="6503">
                  <c:v>4.0293929015428134</c:v>
                </c:pt>
                <c:pt idx="6504">
                  <c:v>4.3786194634005824</c:v>
                </c:pt>
                <c:pt idx="6505">
                  <c:v>4.0572609081682005</c:v>
                </c:pt>
                <c:pt idx="6506">
                  <c:v>4.2698482927652117</c:v>
                </c:pt>
                <c:pt idx="6507">
                  <c:v>4.0720437332613137</c:v>
                </c:pt>
                <c:pt idx="6508">
                  <c:v>4.2730795590248833</c:v>
                </c:pt>
                <c:pt idx="6509">
                  <c:v>4.2186096842385572</c:v>
                </c:pt>
                <c:pt idx="6510">
                  <c:v>4.1810128965672781</c:v>
                </c:pt>
                <c:pt idx="6511">
                  <c:v>4.2420500515161725</c:v>
                </c:pt>
                <c:pt idx="6512">
                  <c:v>4.1210468787210655</c:v>
                </c:pt>
                <c:pt idx="6513">
                  <c:v>4.2469000434090693</c:v>
                </c:pt>
                <c:pt idx="6514">
                  <c:v>3.9433390833338007</c:v>
                </c:pt>
                <c:pt idx="6515">
                  <c:v>4.3632483165180806</c:v>
                </c:pt>
                <c:pt idx="6516">
                  <c:v>4.0075558102193645</c:v>
                </c:pt>
                <c:pt idx="6517">
                  <c:v>4.3231555786437283</c:v>
                </c:pt>
                <c:pt idx="6518">
                  <c:v>4.1756615805312594</c:v>
                </c:pt>
                <c:pt idx="6519">
                  <c:v>4.2246599570965753</c:v>
                </c:pt>
                <c:pt idx="6520">
                  <c:v>4.1600674681093208</c:v>
                </c:pt>
                <c:pt idx="6521">
                  <c:v>4.0578165366045047</c:v>
                </c:pt>
                <c:pt idx="6522">
                  <c:v>4.3154580272944045</c:v>
                </c:pt>
                <c:pt idx="6523">
                  <c:v>4.0913201750598924</c:v>
                </c:pt>
                <c:pt idx="6524">
                  <c:v>4.3793303682837141</c:v>
                </c:pt>
                <c:pt idx="6525">
                  <c:v>4.1388973211766018</c:v>
                </c:pt>
                <c:pt idx="6526">
                  <c:v>4.3392569602249438</c:v>
                </c:pt>
                <c:pt idx="6527">
                  <c:v>4.2164818647941411</c:v>
                </c:pt>
                <c:pt idx="6528">
                  <c:v>4.2804132965424815</c:v>
                </c:pt>
                <c:pt idx="6529">
                  <c:v>4.1479075775104253</c:v>
                </c:pt>
                <c:pt idx="6530">
                  <c:v>4.216663781193664</c:v>
                </c:pt>
                <c:pt idx="6531">
                  <c:v>4.1702317636706514</c:v>
                </c:pt>
                <c:pt idx="6532">
                  <c:v>4.0937037015959374</c:v>
                </c:pt>
                <c:pt idx="6533">
                  <c:v>4.2965662809301524</c:v>
                </c:pt>
                <c:pt idx="6534">
                  <c:v>4.0406014733536182</c:v>
                </c:pt>
                <c:pt idx="6535">
                  <c:v>4.3369821088980789</c:v>
                </c:pt>
                <c:pt idx="6536">
                  <c:v>4.0606919651882389</c:v>
                </c:pt>
                <c:pt idx="6537">
                  <c:v>4.2886961123694514</c:v>
                </c:pt>
                <c:pt idx="6538">
                  <c:v>4.1884240424687365</c:v>
                </c:pt>
                <c:pt idx="6539">
                  <c:v>4.2436208173826984</c:v>
                </c:pt>
                <c:pt idx="6540">
                  <c:v>4.2567775316722187</c:v>
                </c:pt>
                <c:pt idx="6541">
                  <c:v>4.1771832897159769</c:v>
                </c:pt>
                <c:pt idx="6542">
                  <c:v>4.2634012835032093</c:v>
                </c:pt>
                <c:pt idx="6543">
                  <c:v>3.9843507411559811</c:v>
                </c:pt>
                <c:pt idx="6544">
                  <c:v>4.3503366778826065</c:v>
                </c:pt>
                <c:pt idx="6545">
                  <c:v>4.0958871442883762</c:v>
                </c:pt>
                <c:pt idx="6546">
                  <c:v>4.3274623548311482</c:v>
                </c:pt>
                <c:pt idx="6547">
                  <c:v>4.0498156617024055</c:v>
                </c:pt>
                <c:pt idx="6548">
                  <c:v>4.1553372250970355</c:v>
                </c:pt>
                <c:pt idx="6549">
                  <c:v>4.1526135598329654</c:v>
                </c:pt>
                <c:pt idx="6550">
                  <c:v>4.2005254356497108</c:v>
                </c:pt>
                <c:pt idx="6551">
                  <c:v>4.1518033550035494</c:v>
                </c:pt>
                <c:pt idx="6552">
                  <c:v>4.1584414990510892</c:v>
                </c:pt>
                <c:pt idx="6553">
                  <c:v>4.1532354595003875</c:v>
                </c:pt>
                <c:pt idx="6554">
                  <c:v>4.0287474518549589</c:v>
                </c:pt>
                <c:pt idx="6555">
                  <c:v>4.3458943379353983</c:v>
                </c:pt>
                <c:pt idx="6556">
                  <c:v>4.0239175532882578</c:v>
                </c:pt>
                <c:pt idx="6557">
                  <c:v>4.2557846684733045</c:v>
                </c:pt>
                <c:pt idx="6558">
                  <c:v>4.1285946597433245</c:v>
                </c:pt>
                <c:pt idx="6559">
                  <c:v>4.2391424223906817</c:v>
                </c:pt>
                <c:pt idx="6560">
                  <c:v>4.0727110118078338</c:v>
                </c:pt>
                <c:pt idx="6561">
                  <c:v>4.1687246479393387</c:v>
                </c:pt>
                <c:pt idx="6562">
                  <c:v>4.1996578694913476</c:v>
                </c:pt>
                <c:pt idx="6563">
                  <c:v>3.9880807905025013</c:v>
                </c:pt>
                <c:pt idx="6564">
                  <c:v>4.3122811259562095</c:v>
                </c:pt>
                <c:pt idx="6565">
                  <c:v>4.0260693467591064</c:v>
                </c:pt>
                <c:pt idx="6566">
                  <c:v>4.3284114621813545</c:v>
                </c:pt>
                <c:pt idx="6567">
                  <c:v>4.0762093849032537</c:v>
                </c:pt>
                <c:pt idx="6568">
                  <c:v>4.2896306664036894</c:v>
                </c:pt>
                <c:pt idx="6569">
                  <c:v>4.1738920964735824</c:v>
                </c:pt>
                <c:pt idx="6570">
                  <c:v>4.1689400577589764</c:v>
                </c:pt>
                <c:pt idx="6571">
                  <c:v>4.2385340333045063</c:v>
                </c:pt>
                <c:pt idx="6572">
                  <c:v>4.0854163856071883</c:v>
                </c:pt>
                <c:pt idx="6573">
                  <c:v>4.2661125419680745</c:v>
                </c:pt>
                <c:pt idx="6574">
                  <c:v>4.0011627116852528</c:v>
                </c:pt>
                <c:pt idx="6575">
                  <c:v>4.3167026024168873</c:v>
                </c:pt>
                <c:pt idx="6576">
                  <c:v>4.140812038891875</c:v>
                </c:pt>
                <c:pt idx="6577">
                  <c:v>4.3176042872743405</c:v>
                </c:pt>
                <c:pt idx="6578">
                  <c:v>4.0696528564086085</c:v>
                </c:pt>
                <c:pt idx="6579">
                  <c:v>4.1995741955721737</c:v>
                </c:pt>
                <c:pt idx="6580">
                  <c:v>4.1484627863174213</c:v>
                </c:pt>
                <c:pt idx="6581">
                  <c:v>4.1340298425761075</c:v>
                </c:pt>
                <c:pt idx="6582">
                  <c:v>4.2365730450281296</c:v>
                </c:pt>
                <c:pt idx="6583">
                  <c:v>4.0362079906900439</c:v>
                </c:pt>
                <c:pt idx="6584">
                  <c:v>4.4008667754013802</c:v>
                </c:pt>
                <c:pt idx="6585">
                  <c:v>4.0686723158839113</c:v>
                </c:pt>
                <c:pt idx="6586">
                  <c:v>4.2814498385208424</c:v>
                </c:pt>
                <c:pt idx="6587">
                  <c:v>4.1793526367719966</c:v>
                </c:pt>
                <c:pt idx="6588">
                  <c:v>4.2333171242389334</c:v>
                </c:pt>
                <c:pt idx="6589">
                  <c:v>4.2438687459262834</c:v>
                </c:pt>
                <c:pt idx="6590">
                  <c:v>4.1616265221755855</c:v>
                </c:pt>
                <c:pt idx="6591">
                  <c:v>4.1794766170404705</c:v>
                </c:pt>
                <c:pt idx="6592">
                  <c:v>4.0802299163265214</c:v>
                </c:pt>
                <c:pt idx="6593">
                  <c:v>4.2790960290686879</c:v>
                </c:pt>
                <c:pt idx="6594">
                  <c:v>3.9859952337738376</c:v>
                </c:pt>
                <c:pt idx="6595">
                  <c:v>4.337449579647167</c:v>
                </c:pt>
                <c:pt idx="6596">
                  <c:v>4.1430430444239104</c:v>
                </c:pt>
                <c:pt idx="6597">
                  <c:v>4.2659003550668926</c:v>
                </c:pt>
                <c:pt idx="6598">
                  <c:v>4.1591653492447875</c:v>
                </c:pt>
                <c:pt idx="6599">
                  <c:v>4.1877586771511845</c:v>
                </c:pt>
                <c:pt idx="6600">
                  <c:v>4.1325707205087765</c:v>
                </c:pt>
                <c:pt idx="6601">
                  <c:v>4.1661428713670006</c:v>
                </c:pt>
                <c:pt idx="6602">
                  <c:v>4.1923487280461069</c:v>
                </c:pt>
                <c:pt idx="6603">
                  <c:v>4.0977210793044945</c:v>
                </c:pt>
                <c:pt idx="6604">
                  <c:v>4.293179795264912</c:v>
                </c:pt>
                <c:pt idx="6605">
                  <c:v>4.0726665079864643</c:v>
                </c:pt>
                <c:pt idx="6606">
                  <c:v>4.1985855924952196</c:v>
                </c:pt>
                <c:pt idx="6607">
                  <c:v>4.1217536702207465</c:v>
                </c:pt>
                <c:pt idx="6608">
                  <c:v>4.2884031824151458</c:v>
                </c:pt>
                <c:pt idx="6609">
                  <c:v>4.1562785452059465</c:v>
                </c:pt>
                <c:pt idx="6610">
                  <c:v>4.1825469915472695</c:v>
                </c:pt>
                <c:pt idx="6611">
                  <c:v>4.2292053709276507</c:v>
                </c:pt>
                <c:pt idx="6612">
                  <c:v>4.1430906551834621</c:v>
                </c:pt>
                <c:pt idx="6613">
                  <c:v>4.2001821784734945</c:v>
                </c:pt>
                <c:pt idx="6614">
                  <c:v>4.0142895771757567</c:v>
                </c:pt>
                <c:pt idx="6615">
                  <c:v>4.3103153729489758</c:v>
                </c:pt>
                <c:pt idx="6616">
                  <c:v>4.103654199143512</c:v>
                </c:pt>
                <c:pt idx="6617">
                  <c:v>4.2672567543951354</c:v>
                </c:pt>
                <c:pt idx="6618">
                  <c:v>4.1202044990721074</c:v>
                </c:pt>
                <c:pt idx="6619">
                  <c:v>4.2886202919454863</c:v>
                </c:pt>
                <c:pt idx="6620">
                  <c:v>4.0864545493553841</c:v>
                </c:pt>
                <c:pt idx="6621">
                  <c:v>4.2749321332593624</c:v>
                </c:pt>
                <c:pt idx="6622">
                  <c:v>4.1692399694062345</c:v>
                </c:pt>
                <c:pt idx="6623">
                  <c:v>4.0778315047335374</c:v>
                </c:pt>
                <c:pt idx="6624">
                  <c:v>4.2117360308650156</c:v>
                </c:pt>
                <c:pt idx="6625">
                  <c:v>4.1101054674240345</c:v>
                </c:pt>
                <c:pt idx="6626">
                  <c:v>4.3157255050867755</c:v>
                </c:pt>
                <c:pt idx="6627">
                  <c:v>4.1499265832080487</c:v>
                </c:pt>
                <c:pt idx="6628">
                  <c:v>4.2159845608675957</c:v>
                </c:pt>
                <c:pt idx="6629">
                  <c:v>4.1736075868640983</c:v>
                </c:pt>
                <c:pt idx="6630">
                  <c:v>4.1683240324710296</c:v>
                </c:pt>
                <c:pt idx="6631">
                  <c:v>4.1342057748115213</c:v>
                </c:pt>
                <c:pt idx="6632">
                  <c:v>4.1628189906629665</c:v>
                </c:pt>
                <c:pt idx="6633">
                  <c:v>4.2597940608257465</c:v>
                </c:pt>
                <c:pt idx="6634">
                  <c:v>4.0985491814590462</c:v>
                </c:pt>
                <c:pt idx="6635">
                  <c:v>4.2326550886022734</c:v>
                </c:pt>
                <c:pt idx="6636">
                  <c:v>4.1371241460129999</c:v>
                </c:pt>
                <c:pt idx="6637">
                  <c:v>4.2698978600116639</c:v>
                </c:pt>
                <c:pt idx="6638">
                  <c:v>4.1387317590222672</c:v>
                </c:pt>
                <c:pt idx="6639">
                  <c:v>4.3433351530034905</c:v>
                </c:pt>
                <c:pt idx="6640">
                  <c:v>4.2365704028051834</c:v>
                </c:pt>
                <c:pt idx="6641">
                  <c:v>4.2487691828758161</c:v>
                </c:pt>
                <c:pt idx="6642">
                  <c:v>4.1830466372628115</c:v>
                </c:pt>
                <c:pt idx="6643">
                  <c:v>4.0909894839376983</c:v>
                </c:pt>
                <c:pt idx="6644">
                  <c:v>4.3030456236611823</c:v>
                </c:pt>
                <c:pt idx="6645">
                  <c:v>4.0438574965812704</c:v>
                </c:pt>
                <c:pt idx="6646">
                  <c:v>4.2606528407978361</c:v>
                </c:pt>
                <c:pt idx="6647">
                  <c:v>4.0896366711378089</c:v>
                </c:pt>
                <c:pt idx="6648">
                  <c:v>4.3112728579051955</c:v>
                </c:pt>
                <c:pt idx="6649">
                  <c:v>4.1538073931289707</c:v>
                </c:pt>
                <c:pt idx="6650">
                  <c:v>4.2353622156277924</c:v>
                </c:pt>
                <c:pt idx="6651">
                  <c:v>4.0911458556369356</c:v>
                </c:pt>
                <c:pt idx="6652">
                  <c:v>4.0994384304545113</c:v>
                </c:pt>
                <c:pt idx="6653">
                  <c:v>4.2006933545451934</c:v>
                </c:pt>
                <c:pt idx="6654">
                  <c:v>3.9898867929711201</c:v>
                </c:pt>
                <c:pt idx="6655">
                  <c:v>4.3510937225828483</c:v>
                </c:pt>
                <c:pt idx="6656">
                  <c:v>4.0224212953052785</c:v>
                </c:pt>
                <c:pt idx="6657">
                  <c:v>4.3039820441872765</c:v>
                </c:pt>
                <c:pt idx="6658">
                  <c:v>4.2055129456102263</c:v>
                </c:pt>
                <c:pt idx="6659">
                  <c:v>4.2103485061906092</c:v>
                </c:pt>
                <c:pt idx="6660">
                  <c:v>4.1850537034344883</c:v>
                </c:pt>
                <c:pt idx="6661">
                  <c:v>4.1637381772978355</c:v>
                </c:pt>
                <c:pt idx="6662">
                  <c:v>4.2296502372864655</c:v>
                </c:pt>
                <c:pt idx="6663">
                  <c:v>4.1064979716792456</c:v>
                </c:pt>
                <c:pt idx="6664">
                  <c:v>4.2832352612580609</c:v>
                </c:pt>
                <c:pt idx="6665">
                  <c:v>4.0469185605817275</c:v>
                </c:pt>
                <c:pt idx="6666">
                  <c:v>4.3305392769045765</c:v>
                </c:pt>
                <c:pt idx="6667">
                  <c:v>4.1268654022925837</c:v>
                </c:pt>
                <c:pt idx="6668">
                  <c:v>4.2863322522901504</c:v>
                </c:pt>
                <c:pt idx="6669">
                  <c:v>4.2598001000663324</c:v>
                </c:pt>
                <c:pt idx="6670">
                  <c:v>4.2306042357850489</c:v>
                </c:pt>
                <c:pt idx="6671">
                  <c:v>4.2077652500924705</c:v>
                </c:pt>
                <c:pt idx="6672">
                  <c:v>4.1821160810158844</c:v>
                </c:pt>
                <c:pt idx="6673">
                  <c:v>4.14610232490688</c:v>
                </c:pt>
                <c:pt idx="6674">
                  <c:v>4.0009142343401285</c:v>
                </c:pt>
                <c:pt idx="6675">
                  <c:v>4.3193094883159144</c:v>
                </c:pt>
                <c:pt idx="6676">
                  <c:v>4.0857108261055677</c:v>
                </c:pt>
                <c:pt idx="6677">
                  <c:v>4.3111514823205423</c:v>
                </c:pt>
                <c:pt idx="6678">
                  <c:v>4.1627098340266695</c:v>
                </c:pt>
                <c:pt idx="6679">
                  <c:v>4.3289115488311065</c:v>
                </c:pt>
                <c:pt idx="6680">
                  <c:v>4.2132532186571483</c:v>
                </c:pt>
                <c:pt idx="6681">
                  <c:v>4.256617955608772</c:v>
                </c:pt>
                <c:pt idx="6682">
                  <c:v>4.233469370534662</c:v>
                </c:pt>
                <c:pt idx="6683">
                  <c:v>4.0638463991806004</c:v>
                </c:pt>
                <c:pt idx="6684">
                  <c:v>4.2657066869996436</c:v>
                </c:pt>
                <c:pt idx="6685">
                  <c:v>4.1606381344031824</c:v>
                </c:pt>
                <c:pt idx="6686">
                  <c:v>4.3189829180851245</c:v>
                </c:pt>
                <c:pt idx="6687">
                  <c:v>4.1022156991627252</c:v>
                </c:pt>
                <c:pt idx="6688">
                  <c:v>4.3109217876760075</c:v>
                </c:pt>
                <c:pt idx="6689">
                  <c:v>4.2336359352134334</c:v>
                </c:pt>
                <c:pt idx="6690">
                  <c:v>4.2242293961176909</c:v>
                </c:pt>
                <c:pt idx="6691">
                  <c:v>4.1675795836163045</c:v>
                </c:pt>
                <c:pt idx="6692">
                  <c:v>4.1507271576093263</c:v>
                </c:pt>
                <c:pt idx="6693">
                  <c:v>4.2968310177439495</c:v>
                </c:pt>
                <c:pt idx="6694">
                  <c:v>4.1671809791663543</c:v>
                </c:pt>
                <c:pt idx="6695">
                  <c:v>4.2595606249506242</c:v>
                </c:pt>
                <c:pt idx="6696">
                  <c:v>4.0352787390398523</c:v>
                </c:pt>
                <c:pt idx="6697">
                  <c:v>4.2801372837701974</c:v>
                </c:pt>
                <c:pt idx="6698">
                  <c:v>4.1882346058032516</c:v>
                </c:pt>
                <c:pt idx="6699">
                  <c:v>4.2213665726069856</c:v>
                </c:pt>
                <c:pt idx="6700">
                  <c:v>4.1246582423245455</c:v>
                </c:pt>
                <c:pt idx="6701">
                  <c:v>4.1180610025966962</c:v>
                </c:pt>
                <c:pt idx="6702">
                  <c:v>4.2330566534447724</c:v>
                </c:pt>
                <c:pt idx="6703">
                  <c:v>4.0901464618745704</c:v>
                </c:pt>
                <c:pt idx="6704">
                  <c:v>4.3154104227779735</c:v>
                </c:pt>
                <c:pt idx="6705">
                  <c:v>4.1592453353172631</c:v>
                </c:pt>
                <c:pt idx="6706">
                  <c:v>4.3487502555766318</c:v>
                </c:pt>
                <c:pt idx="6707">
                  <c:v>4.0783862710238692</c:v>
                </c:pt>
                <c:pt idx="6708">
                  <c:v>4.3577058974636476</c:v>
                </c:pt>
                <c:pt idx="6709">
                  <c:v>4.1179233772809143</c:v>
                </c:pt>
                <c:pt idx="6710">
                  <c:v>4.1751554292927775</c:v>
                </c:pt>
                <c:pt idx="6711">
                  <c:v>4.1426870990900815</c:v>
                </c:pt>
                <c:pt idx="6712">
                  <c:v>4.1647426734143096</c:v>
                </c:pt>
                <c:pt idx="6713">
                  <c:v>4.2115692322837406</c:v>
                </c:pt>
                <c:pt idx="6714">
                  <c:v>4.0399206845467894</c:v>
                </c:pt>
                <c:pt idx="6715">
                  <c:v>4.2378120976664748</c:v>
                </c:pt>
                <c:pt idx="6716">
                  <c:v>4.1231432249952045</c:v>
                </c:pt>
                <c:pt idx="6717">
                  <c:v>4.2955126200778242</c:v>
                </c:pt>
                <c:pt idx="6718">
                  <c:v>4.1281864778992601</c:v>
                </c:pt>
                <c:pt idx="6719">
                  <c:v>4.2580304401847364</c:v>
                </c:pt>
                <c:pt idx="6720">
                  <c:v>4.2238487819254384</c:v>
                </c:pt>
                <c:pt idx="6721">
                  <c:v>4.2053906353274</c:v>
                </c:pt>
                <c:pt idx="6722">
                  <c:v>4.2492181696475164</c:v>
                </c:pt>
                <c:pt idx="6723">
                  <c:v>4.1500066324306895</c:v>
                </c:pt>
                <c:pt idx="6724">
                  <c:v>4.2280865524386915</c:v>
                </c:pt>
                <c:pt idx="6725">
                  <c:v>4.07927441798358</c:v>
                </c:pt>
                <c:pt idx="6726">
                  <c:v>4.3267138034854327</c:v>
                </c:pt>
                <c:pt idx="6727">
                  <c:v>4.1218210091956555</c:v>
                </c:pt>
                <c:pt idx="6728">
                  <c:v>4.3202983963584165</c:v>
                </c:pt>
                <c:pt idx="6729">
                  <c:v>4.1801554701356247</c:v>
                </c:pt>
                <c:pt idx="6730">
                  <c:v>4.3316584938130571</c:v>
                </c:pt>
                <c:pt idx="6731">
                  <c:v>4.1397947762721428</c:v>
                </c:pt>
                <c:pt idx="6732">
                  <c:v>4.2679761718395772</c:v>
                </c:pt>
                <c:pt idx="6733">
                  <c:v>4.2180026889422804</c:v>
                </c:pt>
                <c:pt idx="6734">
                  <c:v>4.0696060899594713</c:v>
                </c:pt>
                <c:pt idx="6735">
                  <c:v>4.3302056506817728</c:v>
                </c:pt>
                <c:pt idx="6736">
                  <c:v>4.0554678940542734</c:v>
                </c:pt>
                <c:pt idx="6737">
                  <c:v>4.28579751957359</c:v>
                </c:pt>
                <c:pt idx="6738">
                  <c:v>4.1339176204570807</c:v>
                </c:pt>
                <c:pt idx="6739">
                  <c:v>4.3109637031932024</c:v>
                </c:pt>
                <c:pt idx="6740">
                  <c:v>4.1969759970348628</c:v>
                </c:pt>
                <c:pt idx="6741">
                  <c:v>4.2240417987495462</c:v>
                </c:pt>
                <c:pt idx="6742">
                  <c:v>4.1780488593649965</c:v>
                </c:pt>
                <c:pt idx="6743">
                  <c:v>4.1974345978400418</c:v>
                </c:pt>
                <c:pt idx="6744">
                  <c:v>4.2632018285120505</c:v>
                </c:pt>
                <c:pt idx="6745">
                  <c:v>4.2168522393216872</c:v>
                </c:pt>
                <c:pt idx="6746">
                  <c:v>4.3993827002217918</c:v>
                </c:pt>
                <c:pt idx="6747">
                  <c:v>4.0880378636518691</c:v>
                </c:pt>
                <c:pt idx="6748">
                  <c:v>4.2097517135165434</c:v>
                </c:pt>
                <c:pt idx="6749">
                  <c:v>4.2067200461750067</c:v>
                </c:pt>
                <c:pt idx="6750">
                  <c:v>4.1984690455083911</c:v>
                </c:pt>
                <c:pt idx="6751">
                  <c:v>4.121265394944901</c:v>
                </c:pt>
                <c:pt idx="6752">
                  <c:v>4.1683129353739945</c:v>
                </c:pt>
                <c:pt idx="6753">
                  <c:v>4.1584110265545275</c:v>
                </c:pt>
                <c:pt idx="6754">
                  <c:v>4.0994912942247934</c:v>
                </c:pt>
                <c:pt idx="6755">
                  <c:v>4.3101844610128879</c:v>
                </c:pt>
                <c:pt idx="6756">
                  <c:v>4.0425834957134734</c:v>
                </c:pt>
                <c:pt idx="6757">
                  <c:v>4.2320154396511311</c:v>
                </c:pt>
                <c:pt idx="6758">
                  <c:v>4.0964173269376927</c:v>
                </c:pt>
                <c:pt idx="6759">
                  <c:v>4.279727690183396</c:v>
                </c:pt>
                <c:pt idx="6760">
                  <c:v>4.1048173959047807</c:v>
                </c:pt>
                <c:pt idx="6761">
                  <c:v>4.1264126515811865</c:v>
                </c:pt>
                <c:pt idx="6762">
                  <c:v>4.2290534093812804</c:v>
                </c:pt>
                <c:pt idx="6763">
                  <c:v>4.1439401363727386</c:v>
                </c:pt>
                <c:pt idx="6764">
                  <c:v>4.2782389541088337</c:v>
                </c:pt>
                <c:pt idx="6765">
                  <c:v>4.1441043631318655</c:v>
                </c:pt>
                <c:pt idx="6766">
                  <c:v>4.2368893332872135</c:v>
                </c:pt>
                <c:pt idx="6767">
                  <c:v>4.1044936303228017</c:v>
                </c:pt>
                <c:pt idx="6768">
                  <c:v>4.2064932770004315</c:v>
                </c:pt>
                <c:pt idx="6769">
                  <c:v>4.1677639577366206</c:v>
                </c:pt>
                <c:pt idx="6770">
                  <c:v>4.2454701234411418</c:v>
                </c:pt>
                <c:pt idx="6771">
                  <c:v>4.1761610449414324</c:v>
                </c:pt>
                <c:pt idx="6772">
                  <c:v>4.2061680341352554</c:v>
                </c:pt>
                <c:pt idx="6773">
                  <c:v>4.2881165476335346</c:v>
                </c:pt>
                <c:pt idx="6774">
                  <c:v>4.1306539776689375</c:v>
                </c:pt>
                <c:pt idx="6775">
                  <c:v>4.3011648888064276</c:v>
                </c:pt>
                <c:pt idx="6776">
                  <c:v>4.0445098364753678</c:v>
                </c:pt>
                <c:pt idx="6777">
                  <c:v>4.376938297643143</c:v>
                </c:pt>
                <c:pt idx="6778">
                  <c:v>4.1280443167924208</c:v>
                </c:pt>
                <c:pt idx="6779">
                  <c:v>4.3040079347766476</c:v>
                </c:pt>
                <c:pt idx="6780">
                  <c:v>4.1454327437797085</c:v>
                </c:pt>
                <c:pt idx="6781">
                  <c:v>4.1909547018690754</c:v>
                </c:pt>
                <c:pt idx="6782">
                  <c:v>4.2492604397923648</c:v>
                </c:pt>
                <c:pt idx="6783">
                  <c:v>4.1437071086415314</c:v>
                </c:pt>
                <c:pt idx="6784">
                  <c:v>4.2590388701890545</c:v>
                </c:pt>
                <c:pt idx="6785">
                  <c:v>4.0512265830399894</c:v>
                </c:pt>
                <c:pt idx="6786">
                  <c:v>4.3090623933987642</c:v>
                </c:pt>
                <c:pt idx="6787">
                  <c:v>4.1078671237807782</c:v>
                </c:pt>
                <c:pt idx="6788">
                  <c:v>4.3213012703052369</c:v>
                </c:pt>
                <c:pt idx="6789">
                  <c:v>4.1197424091587864</c:v>
                </c:pt>
                <c:pt idx="6790">
                  <c:v>4.1763820723680896</c:v>
                </c:pt>
                <c:pt idx="6791">
                  <c:v>4.1850380490002408</c:v>
                </c:pt>
                <c:pt idx="6792">
                  <c:v>4.2175084793534445</c:v>
                </c:pt>
                <c:pt idx="6793">
                  <c:v>4.1362090914493876</c:v>
                </c:pt>
                <c:pt idx="6794">
                  <c:v>4.0624049622627645</c:v>
                </c:pt>
                <c:pt idx="6795">
                  <c:v>4.2185452817722693</c:v>
                </c:pt>
                <c:pt idx="6796">
                  <c:v>4.0672920752839996</c:v>
                </c:pt>
                <c:pt idx="6797">
                  <c:v>4.2747251370728474</c:v>
                </c:pt>
                <c:pt idx="6798">
                  <c:v>4.0553911223029528</c:v>
                </c:pt>
                <c:pt idx="6799">
                  <c:v>4.189658818174542</c:v>
                </c:pt>
                <c:pt idx="6800">
                  <c:v>4.248150074746821</c:v>
                </c:pt>
                <c:pt idx="6801">
                  <c:v>4.1976851438602747</c:v>
                </c:pt>
                <c:pt idx="6802">
                  <c:v>4.0814921234088173</c:v>
                </c:pt>
                <c:pt idx="6803">
                  <c:v>4.152974367705335</c:v>
                </c:pt>
                <c:pt idx="6804">
                  <c:v>4.175567301486109</c:v>
                </c:pt>
                <c:pt idx="6805">
                  <c:v>4.1149708840615755</c:v>
                </c:pt>
                <c:pt idx="6806">
                  <c:v>4.2698372215501488</c:v>
                </c:pt>
                <c:pt idx="6807">
                  <c:v>4.0558656475810455</c:v>
                </c:pt>
                <c:pt idx="6808">
                  <c:v>4.3322186363114747</c:v>
                </c:pt>
                <c:pt idx="6809">
                  <c:v>4.1272988053765065</c:v>
                </c:pt>
                <c:pt idx="6810">
                  <c:v>4.3156554827203779</c:v>
                </c:pt>
                <c:pt idx="6811">
                  <c:v>4.1879691069291853</c:v>
                </c:pt>
                <c:pt idx="6812">
                  <c:v>4.2116288748479125</c:v>
                </c:pt>
                <c:pt idx="6813">
                  <c:v>4.1908176241550663</c:v>
                </c:pt>
                <c:pt idx="6814">
                  <c:v>4.0650485125187155</c:v>
                </c:pt>
                <c:pt idx="6815">
                  <c:v>4.281535593579969</c:v>
                </c:pt>
                <c:pt idx="6816">
                  <c:v>4.0521807402954364</c:v>
                </c:pt>
                <c:pt idx="6817">
                  <c:v>4.3098912165323684</c:v>
                </c:pt>
                <c:pt idx="6818">
                  <c:v>4.1940536183542267</c:v>
                </c:pt>
                <c:pt idx="6819">
                  <c:v>4.2650035074705075</c:v>
                </c:pt>
                <c:pt idx="6820">
                  <c:v>4.0938913351076502</c:v>
                </c:pt>
                <c:pt idx="6821">
                  <c:v>4.2368546884924552</c:v>
                </c:pt>
                <c:pt idx="6822">
                  <c:v>4.1619225996529545</c:v>
                </c:pt>
                <c:pt idx="6823">
                  <c:v>4.1546390547757746</c:v>
                </c:pt>
                <c:pt idx="6824">
                  <c:v>4.26259760102388</c:v>
                </c:pt>
                <c:pt idx="6825">
                  <c:v>4.0877932932894394</c:v>
                </c:pt>
                <c:pt idx="6826">
                  <c:v>4.3250238936013492</c:v>
                </c:pt>
                <c:pt idx="6827">
                  <c:v>4.0043851925040039</c:v>
                </c:pt>
                <c:pt idx="6828">
                  <c:v>4.3153020285167045</c:v>
                </c:pt>
                <c:pt idx="6829">
                  <c:v>4.1180064156813314</c:v>
                </c:pt>
                <c:pt idx="6830">
                  <c:v>4.3078314806908136</c:v>
                </c:pt>
                <c:pt idx="6831">
                  <c:v>4.2011387802702904</c:v>
                </c:pt>
                <c:pt idx="6832">
                  <c:v>4.2321377051721862</c:v>
                </c:pt>
                <c:pt idx="6833">
                  <c:v>4.2315469774102406</c:v>
                </c:pt>
                <c:pt idx="6834">
                  <c:v>4.1833415952314734</c:v>
                </c:pt>
                <c:pt idx="6835">
                  <c:v>4.3108256864593058</c:v>
                </c:pt>
                <c:pt idx="6836">
                  <c:v>4.0341994367721181</c:v>
                </c:pt>
                <c:pt idx="6837">
                  <c:v>4.3707638135585833</c:v>
                </c:pt>
                <c:pt idx="6838">
                  <c:v>4.1367267565914485</c:v>
                </c:pt>
                <c:pt idx="6839">
                  <c:v>4.2549928006019675</c:v>
                </c:pt>
                <c:pt idx="6840">
                  <c:v>4.1550353967834655</c:v>
                </c:pt>
                <c:pt idx="6841">
                  <c:v>4.2079863578003387</c:v>
                </c:pt>
                <c:pt idx="6842">
                  <c:v>4.2426559798255266</c:v>
                </c:pt>
                <c:pt idx="6843">
                  <c:v>4.1047256372186443</c:v>
                </c:pt>
                <c:pt idx="6844">
                  <c:v>4.2791838066864445</c:v>
                </c:pt>
                <c:pt idx="6845">
                  <c:v>4.1470974347245724</c:v>
                </c:pt>
                <c:pt idx="6846">
                  <c:v>4.3036544076987955</c:v>
                </c:pt>
                <c:pt idx="6847">
                  <c:v>4.0455253395433486</c:v>
                </c:pt>
                <c:pt idx="6848">
                  <c:v>4.3069080346558115</c:v>
                </c:pt>
                <c:pt idx="6849">
                  <c:v>4.1207075312605355</c:v>
                </c:pt>
                <c:pt idx="6850">
                  <c:v>4.191864402716261</c:v>
                </c:pt>
                <c:pt idx="6851">
                  <c:v>4.2126625872513337</c:v>
                </c:pt>
                <c:pt idx="6852">
                  <c:v>4.0837609124951824</c:v>
                </c:pt>
                <c:pt idx="6853">
                  <c:v>4.1192517874920114</c:v>
                </c:pt>
                <c:pt idx="6854">
                  <c:v>4.1659757268946906</c:v>
                </c:pt>
                <c:pt idx="6855">
                  <c:v>4.2587761407935112</c:v>
                </c:pt>
                <c:pt idx="6856">
                  <c:v>4.1475200819461575</c:v>
                </c:pt>
                <c:pt idx="6857">
                  <c:v>4.3306325522179305</c:v>
                </c:pt>
                <c:pt idx="6858">
                  <c:v>4.0195208483912355</c:v>
                </c:pt>
                <c:pt idx="6859">
                  <c:v>4.2490869713784365</c:v>
                </c:pt>
                <c:pt idx="6860">
                  <c:v>4.1476744095134555</c:v>
                </c:pt>
                <c:pt idx="6861">
                  <c:v>4.2877606277087219</c:v>
                </c:pt>
                <c:pt idx="6862">
                  <c:v>4.1521121750961365</c:v>
                </c:pt>
                <c:pt idx="6863">
                  <c:v>4.2751299677159249</c:v>
                </c:pt>
                <c:pt idx="6864">
                  <c:v>4.2729360738440825</c:v>
                </c:pt>
                <c:pt idx="6865">
                  <c:v>4.1164822283797733</c:v>
                </c:pt>
                <c:pt idx="6866">
                  <c:v>4.3218707302399215</c:v>
                </c:pt>
                <c:pt idx="6867">
                  <c:v>4.0345197595444455</c:v>
                </c:pt>
                <c:pt idx="6868">
                  <c:v>4.3387690859167103</c:v>
                </c:pt>
                <c:pt idx="6869">
                  <c:v>4.2287988781534755</c:v>
                </c:pt>
                <c:pt idx="6870">
                  <c:v>4.2456577129515534</c:v>
                </c:pt>
                <c:pt idx="6871">
                  <c:v>4.2027998236851234</c:v>
                </c:pt>
                <c:pt idx="6872">
                  <c:v>4.3129153177713198</c:v>
                </c:pt>
                <c:pt idx="6873">
                  <c:v>4.2051284885022104</c:v>
                </c:pt>
                <c:pt idx="6874">
                  <c:v>4.1821421670709809</c:v>
                </c:pt>
                <c:pt idx="6875">
                  <c:v>4.2069261117024324</c:v>
                </c:pt>
                <c:pt idx="6876">
                  <c:v>4.1251766599882185</c:v>
                </c:pt>
                <c:pt idx="6877">
                  <c:v>4.2849245491172718</c:v>
                </c:pt>
                <c:pt idx="6878">
                  <c:v>4.0908012812394219</c:v>
                </c:pt>
                <c:pt idx="6879">
                  <c:v>4.2277181483626052</c:v>
                </c:pt>
                <c:pt idx="6880">
                  <c:v>4.0791265179249354</c:v>
                </c:pt>
                <c:pt idx="6881">
                  <c:v>4.2253537985691434</c:v>
                </c:pt>
                <c:pt idx="6882">
                  <c:v>4.11788098069208</c:v>
                </c:pt>
                <c:pt idx="6883">
                  <c:v>4.1501106195564255</c:v>
                </c:pt>
                <c:pt idx="6884">
                  <c:v>4.1922085049101971</c:v>
                </c:pt>
                <c:pt idx="6885">
                  <c:v>4.1512779302659695</c:v>
                </c:pt>
                <c:pt idx="6886">
                  <c:v>4.2599826701710715</c:v>
                </c:pt>
                <c:pt idx="6887">
                  <c:v>4.1463068820394708</c:v>
                </c:pt>
                <c:pt idx="6888">
                  <c:v>4.2754271798469485</c:v>
                </c:pt>
                <c:pt idx="6889">
                  <c:v>4.1728607771302046</c:v>
                </c:pt>
                <c:pt idx="6890">
                  <c:v>4.2145724006362855</c:v>
                </c:pt>
                <c:pt idx="6891">
                  <c:v>4.1422855117048965</c:v>
                </c:pt>
                <c:pt idx="6892">
                  <c:v>4.1775623572589655</c:v>
                </c:pt>
                <c:pt idx="6893">
                  <c:v>4.1004916796922455</c:v>
                </c:pt>
                <c:pt idx="6894">
                  <c:v>4.1486984781725571</c:v>
                </c:pt>
                <c:pt idx="6895">
                  <c:v>4.1935491616503384</c:v>
                </c:pt>
                <c:pt idx="6896">
                  <c:v>4.0154904601855765</c:v>
                </c:pt>
                <c:pt idx="6897">
                  <c:v>4.2744318232815965</c:v>
                </c:pt>
                <c:pt idx="6898">
                  <c:v>4.0848833921037899</c:v>
                </c:pt>
                <c:pt idx="6899">
                  <c:v>4.2251139410106076</c:v>
                </c:pt>
                <c:pt idx="6900">
                  <c:v>4.0864807500580485</c:v>
                </c:pt>
                <c:pt idx="6901">
                  <c:v>4.2412502132870324</c:v>
                </c:pt>
                <c:pt idx="6902">
                  <c:v>4.2498445034634935</c:v>
                </c:pt>
                <c:pt idx="6903">
                  <c:v>4.0634404293268576</c:v>
                </c:pt>
                <c:pt idx="6904">
                  <c:v>4.2117690386548761</c:v>
                </c:pt>
                <c:pt idx="6905">
                  <c:v>4.0369736879835534</c:v>
                </c:pt>
                <c:pt idx="6906">
                  <c:v>4.2288519763463883</c:v>
                </c:pt>
                <c:pt idx="6907">
                  <c:v>4.0756086955521846</c:v>
                </c:pt>
                <c:pt idx="6908">
                  <c:v>4.344617304053215</c:v>
                </c:pt>
                <c:pt idx="6909">
                  <c:v>4.1653050098312265</c:v>
                </c:pt>
                <c:pt idx="6910">
                  <c:v>4.3438088772300345</c:v>
                </c:pt>
                <c:pt idx="6911">
                  <c:v>4.1481013597994645</c:v>
                </c:pt>
                <c:pt idx="6912">
                  <c:v>4.2618969366277675</c:v>
                </c:pt>
                <c:pt idx="6913">
                  <c:v>4.2281299021401804</c:v>
                </c:pt>
                <c:pt idx="6914">
                  <c:v>4.0625030538155418</c:v>
                </c:pt>
                <c:pt idx="6915">
                  <c:v>4.2747540841356484</c:v>
                </c:pt>
                <c:pt idx="6916">
                  <c:v>4.0808043850391513</c:v>
                </c:pt>
                <c:pt idx="6917">
                  <c:v>4.2972862116273864</c:v>
                </c:pt>
                <c:pt idx="6918">
                  <c:v>4.0532556093781178</c:v>
                </c:pt>
                <c:pt idx="6919">
                  <c:v>4.2104940391007855</c:v>
                </c:pt>
                <c:pt idx="6920">
                  <c:v>4.1039149514880648</c:v>
                </c:pt>
                <c:pt idx="6921">
                  <c:v>4.2657502169363299</c:v>
                </c:pt>
                <c:pt idx="6922">
                  <c:v>4.2371880936903414</c:v>
                </c:pt>
                <c:pt idx="6923">
                  <c:v>4.1115958365603849</c:v>
                </c:pt>
                <c:pt idx="6924">
                  <c:v>4.1580623205776526</c:v>
                </c:pt>
                <c:pt idx="6925">
                  <c:v>4.1297560196870382</c:v>
                </c:pt>
                <c:pt idx="6926">
                  <c:v>4.2487275946005933</c:v>
                </c:pt>
                <c:pt idx="6927">
                  <c:v>4.0596416969985434</c:v>
                </c:pt>
                <c:pt idx="6928">
                  <c:v>4.3042561695893955</c:v>
                </c:pt>
                <c:pt idx="6929">
                  <c:v>4.1934067788137055</c:v>
                </c:pt>
                <c:pt idx="6930">
                  <c:v>4.3105387470475645</c:v>
                </c:pt>
                <c:pt idx="6931">
                  <c:v>4.1378281212878054</c:v>
                </c:pt>
                <c:pt idx="6932">
                  <c:v>4.2487454593826524</c:v>
                </c:pt>
                <c:pt idx="6933">
                  <c:v>4.1775651363056365</c:v>
                </c:pt>
                <c:pt idx="6934">
                  <c:v>4.1401681175767076</c:v>
                </c:pt>
                <c:pt idx="6935">
                  <c:v>4.2338138732106936</c:v>
                </c:pt>
                <c:pt idx="6936">
                  <c:v>4.1051334245585203</c:v>
                </c:pt>
                <c:pt idx="6937">
                  <c:v>4.2833712579557055</c:v>
                </c:pt>
                <c:pt idx="6938">
                  <c:v>4.1463799048285424</c:v>
                </c:pt>
                <c:pt idx="6939">
                  <c:v>4.3099791563920054</c:v>
                </c:pt>
                <c:pt idx="6940">
                  <c:v>4.1816874917826938</c:v>
                </c:pt>
                <c:pt idx="6941">
                  <c:v>4.3195572634556365</c:v>
                </c:pt>
                <c:pt idx="6942">
                  <c:v>4.1656618865230017</c:v>
                </c:pt>
                <c:pt idx="6943">
                  <c:v>4.1265086334463055</c:v>
                </c:pt>
                <c:pt idx="6944">
                  <c:v>4.1837558726534247</c:v>
                </c:pt>
                <c:pt idx="6945">
                  <c:v>4.1423986733196454</c:v>
                </c:pt>
                <c:pt idx="6946">
                  <c:v>4.2498881185517527</c:v>
                </c:pt>
                <c:pt idx="6947">
                  <c:v>4.0780137088390935</c:v>
                </c:pt>
                <c:pt idx="6948">
                  <c:v>4.3406278650384467</c:v>
                </c:pt>
                <c:pt idx="6949">
                  <c:v>4.0826422962978723</c:v>
                </c:pt>
                <c:pt idx="6950">
                  <c:v>4.2731832913768324</c:v>
                </c:pt>
                <c:pt idx="6951">
                  <c:v>4.2442213007788734</c:v>
                </c:pt>
                <c:pt idx="6952">
                  <c:v>4.2570654569946926</c:v>
                </c:pt>
                <c:pt idx="6953">
                  <c:v>4.1896353740890708</c:v>
                </c:pt>
                <c:pt idx="6954">
                  <c:v>4.1300666984723904</c:v>
                </c:pt>
                <c:pt idx="6955">
                  <c:v>4.1722451541649024</c:v>
                </c:pt>
                <c:pt idx="6956">
                  <c:v>4.1568531088114895</c:v>
                </c:pt>
                <c:pt idx="6957">
                  <c:v>4.2962184616465704</c:v>
                </c:pt>
                <c:pt idx="6958">
                  <c:v>4.0900763047528104</c:v>
                </c:pt>
                <c:pt idx="6959">
                  <c:v>4.2488014565931111</c:v>
                </c:pt>
                <c:pt idx="6960">
                  <c:v>4.2026804800550384</c:v>
                </c:pt>
                <c:pt idx="6961">
                  <c:v>4.2225049870596756</c:v>
                </c:pt>
                <c:pt idx="6962">
                  <c:v>4.1754214126605484</c:v>
                </c:pt>
                <c:pt idx="6963">
                  <c:v>4.0989007885579065</c:v>
                </c:pt>
                <c:pt idx="6964">
                  <c:v>4.1297961068209652</c:v>
                </c:pt>
                <c:pt idx="6965">
                  <c:v>4.1761323982881784</c:v>
                </c:pt>
                <c:pt idx="6966">
                  <c:v>4.3168131589717609</c:v>
                </c:pt>
                <c:pt idx="6967">
                  <c:v>4.0279154581390157</c:v>
                </c:pt>
                <c:pt idx="6968">
                  <c:v>4.4239028115013399</c:v>
                </c:pt>
                <c:pt idx="6969">
                  <c:v>4.1124376324583398</c:v>
                </c:pt>
                <c:pt idx="6970">
                  <c:v>4.2722793721737133</c:v>
                </c:pt>
                <c:pt idx="6971">
                  <c:v>4.1752482214303894</c:v>
                </c:pt>
                <c:pt idx="6972">
                  <c:v>4.0833494883325541</c:v>
                </c:pt>
                <c:pt idx="6973">
                  <c:v>4.275808906276394</c:v>
                </c:pt>
                <c:pt idx="6974">
                  <c:v>4.1951133109630687</c:v>
                </c:pt>
                <c:pt idx="6975">
                  <c:v>4.3159926053254605</c:v>
                </c:pt>
                <c:pt idx="6976">
                  <c:v>4.1325993027690284</c:v>
                </c:pt>
                <c:pt idx="6977">
                  <c:v>4.3108285209049466</c:v>
                </c:pt>
                <c:pt idx="6978">
                  <c:v>4.0042996065161542</c:v>
                </c:pt>
                <c:pt idx="6979">
                  <c:v>4.3564333924476584</c:v>
                </c:pt>
                <c:pt idx="6980">
                  <c:v>4.1323654360679845</c:v>
                </c:pt>
                <c:pt idx="6981">
                  <c:v>4.2296551774119875</c:v>
                </c:pt>
                <c:pt idx="6982">
                  <c:v>4.1354044827356704</c:v>
                </c:pt>
                <c:pt idx="6983">
                  <c:v>4.0549364735830835</c:v>
                </c:pt>
                <c:pt idx="6984">
                  <c:v>4.2573150906277055</c:v>
                </c:pt>
                <c:pt idx="6985">
                  <c:v>4.1351826832421414</c:v>
                </c:pt>
                <c:pt idx="6986">
                  <c:v>4.1681976572815245</c:v>
                </c:pt>
                <c:pt idx="6987">
                  <c:v>4.0141875306065051</c:v>
                </c:pt>
                <c:pt idx="6988">
                  <c:v>4.2979161938877475</c:v>
                </c:pt>
                <c:pt idx="6989">
                  <c:v>4.1129773168467949</c:v>
                </c:pt>
                <c:pt idx="6990">
                  <c:v>4.2175344599983209</c:v>
                </c:pt>
                <c:pt idx="6991">
                  <c:v>4.1430926006722411</c:v>
                </c:pt>
                <c:pt idx="6992">
                  <c:v>4.2070941179857755</c:v>
                </c:pt>
                <c:pt idx="6993">
                  <c:v>4.1264016535665675</c:v>
                </c:pt>
                <c:pt idx="6994">
                  <c:v>4.2222872319158355</c:v>
                </c:pt>
                <c:pt idx="6995">
                  <c:v>4.2122714191116737</c:v>
                </c:pt>
                <c:pt idx="6996">
                  <c:v>4.1818684388143534</c:v>
                </c:pt>
                <c:pt idx="6997">
                  <c:v>4.2479020911257965</c:v>
                </c:pt>
                <c:pt idx="6998">
                  <c:v>4.1119115970016455</c:v>
                </c:pt>
                <c:pt idx="6999">
                  <c:v>4.3459946915620797</c:v>
                </c:pt>
                <c:pt idx="7000">
                  <c:v>3.9977901935757765</c:v>
                </c:pt>
                <c:pt idx="7001">
                  <c:v>4.2537984922211702</c:v>
                </c:pt>
                <c:pt idx="7002">
                  <c:v>4.1960664437588431</c:v>
                </c:pt>
                <c:pt idx="7003">
                  <c:v>4.1867818670833055</c:v>
                </c:pt>
                <c:pt idx="7004">
                  <c:v>4.2232737200890922</c:v>
                </c:pt>
                <c:pt idx="7005">
                  <c:v>4.0990606319385137</c:v>
                </c:pt>
                <c:pt idx="7006">
                  <c:v>4.2444544121856556</c:v>
                </c:pt>
                <c:pt idx="7007">
                  <c:v>4.0976526707010681</c:v>
                </c:pt>
                <c:pt idx="7008">
                  <c:v>4.2857676764558201</c:v>
                </c:pt>
                <c:pt idx="7009">
                  <c:v>4.0644191419628575</c:v>
                </c:pt>
                <c:pt idx="7010">
                  <c:v>4.2218995109440911</c:v>
                </c:pt>
                <c:pt idx="7011">
                  <c:v>4.1447833767527715</c:v>
                </c:pt>
                <c:pt idx="7012">
                  <c:v>4.1787945463516705</c:v>
                </c:pt>
                <c:pt idx="7013">
                  <c:v>4.1232719984034842</c:v>
                </c:pt>
                <c:pt idx="7014">
                  <c:v>4.1145128768212835</c:v>
                </c:pt>
                <c:pt idx="7015">
                  <c:v>4.2193719770846192</c:v>
                </c:pt>
                <c:pt idx="7016">
                  <c:v>4.0603418662139665</c:v>
                </c:pt>
                <c:pt idx="7017">
                  <c:v>4.2722447786614905</c:v>
                </c:pt>
                <c:pt idx="7018">
                  <c:v>3.9702788336004167</c:v>
                </c:pt>
                <c:pt idx="7019">
                  <c:v>4.2687756743646323</c:v>
                </c:pt>
                <c:pt idx="7020">
                  <c:v>4.0510022646433734</c:v>
                </c:pt>
                <c:pt idx="7021">
                  <c:v>4.219426365301433</c:v>
                </c:pt>
                <c:pt idx="7022">
                  <c:v>4.0872838776620455</c:v>
                </c:pt>
                <c:pt idx="7023">
                  <c:v>4.0982343573716387</c:v>
                </c:pt>
                <c:pt idx="7024">
                  <c:v>4.1256746414336689</c:v>
                </c:pt>
                <c:pt idx="7025">
                  <c:v>4.0694819161765761</c:v>
                </c:pt>
                <c:pt idx="7026">
                  <c:v>4.1493406538266724</c:v>
                </c:pt>
                <c:pt idx="7027">
                  <c:v>4.0016007952838102</c:v>
                </c:pt>
                <c:pt idx="7028">
                  <c:v>4.2890636845243968</c:v>
                </c:pt>
                <c:pt idx="7029">
                  <c:v>4.106996137125992</c:v>
                </c:pt>
                <c:pt idx="7030">
                  <c:v>4.2523660080944801</c:v>
                </c:pt>
                <c:pt idx="7031">
                  <c:v>4.1796548836688538</c:v>
                </c:pt>
                <c:pt idx="7032">
                  <c:v>4.1964587504225062</c:v>
                </c:pt>
                <c:pt idx="7033">
                  <c:v>4.2178074143516389</c:v>
                </c:pt>
                <c:pt idx="7034">
                  <c:v>3.9983443609865605</c:v>
                </c:pt>
                <c:pt idx="7035">
                  <c:v>4.1865657005092158</c:v>
                </c:pt>
                <c:pt idx="7036">
                  <c:v>4.0244413873113309</c:v>
                </c:pt>
                <c:pt idx="7037">
                  <c:v>4.256450531933794</c:v>
                </c:pt>
                <c:pt idx="7038">
                  <c:v>3.9665978067047414</c:v>
                </c:pt>
                <c:pt idx="7039">
                  <c:v>4.3126086140741897</c:v>
                </c:pt>
                <c:pt idx="7040">
                  <c:v>4.1133530862562688</c:v>
                </c:pt>
                <c:pt idx="7041">
                  <c:v>4.181308768177896</c:v>
                </c:pt>
                <c:pt idx="7042">
                  <c:v>4.1742728102849638</c:v>
                </c:pt>
                <c:pt idx="7043">
                  <c:v>4.1267724713194696</c:v>
                </c:pt>
                <c:pt idx="7044">
                  <c:v>4.1494188269693364</c:v>
                </c:pt>
                <c:pt idx="7045">
                  <c:v>4.0277198669496306</c:v>
                </c:pt>
                <c:pt idx="7046">
                  <c:v>4.1684003052549095</c:v>
                </c:pt>
                <c:pt idx="7047">
                  <c:v>4.0599620369209264</c:v>
                </c:pt>
                <c:pt idx="7048">
                  <c:v>4.2803219056737776</c:v>
                </c:pt>
                <c:pt idx="7049">
                  <c:v>4.1149163179344335</c:v>
                </c:pt>
                <c:pt idx="7050">
                  <c:v>4.3122678998974706</c:v>
                </c:pt>
                <c:pt idx="7051">
                  <c:v>4.1108031301613774</c:v>
                </c:pt>
                <c:pt idx="7052">
                  <c:v>4.1789288762377765</c:v>
                </c:pt>
                <c:pt idx="7053">
                  <c:v>4.1242366768938838</c:v>
                </c:pt>
                <c:pt idx="7054">
                  <c:v>4.1864831088327312</c:v>
                </c:pt>
                <c:pt idx="7055">
                  <c:v>4.2273248880588605</c:v>
                </c:pt>
                <c:pt idx="7056">
                  <c:v>4.0936507745012918</c:v>
                </c:pt>
                <c:pt idx="7057">
                  <c:v>4.2237964547793538</c:v>
                </c:pt>
                <c:pt idx="7058">
                  <c:v>4.0775005998045515</c:v>
                </c:pt>
                <c:pt idx="7059">
                  <c:v>4.2168512491034695</c:v>
                </c:pt>
                <c:pt idx="7060">
                  <c:v>4.1020840463906296</c:v>
                </c:pt>
                <c:pt idx="7061">
                  <c:v>4.2861972521111724</c:v>
                </c:pt>
                <c:pt idx="7062">
                  <c:v>4.2139570048122525</c:v>
                </c:pt>
                <c:pt idx="7063">
                  <c:v>4.2030837508822092</c:v>
                </c:pt>
                <c:pt idx="7064">
                  <c:v>4.1988833060347845</c:v>
                </c:pt>
                <c:pt idx="7065">
                  <c:v>4.1219592176387208</c:v>
                </c:pt>
                <c:pt idx="7066">
                  <c:v>4.2427835103336724</c:v>
                </c:pt>
                <c:pt idx="7067">
                  <c:v>4.0391183718887307</c:v>
                </c:pt>
                <c:pt idx="7068">
                  <c:v>4.3142615995550315</c:v>
                </c:pt>
                <c:pt idx="7069">
                  <c:v>4.1455722418176455</c:v>
                </c:pt>
                <c:pt idx="7070">
                  <c:v>4.2521626392981515</c:v>
                </c:pt>
                <c:pt idx="7071">
                  <c:v>4.1155157908962083</c:v>
                </c:pt>
                <c:pt idx="7072">
                  <c:v>4.1683063856087808</c:v>
                </c:pt>
                <c:pt idx="7073">
                  <c:v>4.1992238566622664</c:v>
                </c:pt>
                <c:pt idx="7074">
                  <c:v>4.1039979711104273</c:v>
                </c:pt>
                <c:pt idx="7075">
                  <c:v>4.1752509928365429</c:v>
                </c:pt>
                <c:pt idx="7076">
                  <c:v>4.1747905975573616</c:v>
                </c:pt>
                <c:pt idx="7077">
                  <c:v>4.2840151774690662</c:v>
                </c:pt>
                <c:pt idx="7078">
                  <c:v>4.0736740175542314</c:v>
                </c:pt>
                <c:pt idx="7079">
                  <c:v>4.3628477038307309</c:v>
                </c:pt>
                <c:pt idx="7080">
                  <c:v>4.1666246187548168</c:v>
                </c:pt>
                <c:pt idx="7081">
                  <c:v>4.2430931668774905</c:v>
                </c:pt>
                <c:pt idx="7082">
                  <c:v>4.1185248955136968</c:v>
                </c:pt>
                <c:pt idx="7083">
                  <c:v>4.2194730590941134</c:v>
                </c:pt>
                <c:pt idx="7084">
                  <c:v>4.2033799917367833</c:v>
                </c:pt>
                <c:pt idx="7085">
                  <c:v>4.1088414740753629</c:v>
                </c:pt>
                <c:pt idx="7086">
                  <c:v>4.1937769529297055</c:v>
                </c:pt>
                <c:pt idx="7087">
                  <c:v>4.0436766830968773</c:v>
                </c:pt>
                <c:pt idx="7088">
                  <c:v>4.1909695313455781</c:v>
                </c:pt>
                <c:pt idx="7089">
                  <c:v>4.0447348609378855</c:v>
                </c:pt>
                <c:pt idx="7090">
                  <c:v>4.2803368672258255</c:v>
                </c:pt>
                <c:pt idx="7091">
                  <c:v>4.2611510215912576</c:v>
                </c:pt>
                <c:pt idx="7092">
                  <c:v>5.5361086876915024</c:v>
                </c:pt>
                <c:pt idx="7093">
                  <c:v>6.0290913598746938</c:v>
                </c:pt>
                <c:pt idx="7094">
                  <c:v>4.1694389175025455</c:v>
                </c:pt>
                <c:pt idx="7095">
                  <c:v>4.0740484038135811</c:v>
                </c:pt>
                <c:pt idx="7096">
                  <c:v>4.0654317077081306</c:v>
                </c:pt>
                <c:pt idx="7097">
                  <c:v>4.1965190520917757</c:v>
                </c:pt>
                <c:pt idx="7098">
                  <c:v>4.1536916434891173</c:v>
                </c:pt>
                <c:pt idx="7099">
                  <c:v>4.3433495987371815</c:v>
                </c:pt>
                <c:pt idx="7100">
                  <c:v>4.0405212229554746</c:v>
                </c:pt>
                <c:pt idx="7101">
                  <c:v>4.3614934756714714</c:v>
                </c:pt>
                <c:pt idx="7102">
                  <c:v>4.1421059742743305</c:v>
                </c:pt>
                <c:pt idx="7103">
                  <c:v>4.1569086186413307</c:v>
                </c:pt>
                <c:pt idx="7104">
                  <c:v>4.231488680976903</c:v>
                </c:pt>
                <c:pt idx="7105">
                  <c:v>4.0821720967516804</c:v>
                </c:pt>
                <c:pt idx="7106">
                  <c:v>4.1734635935528299</c:v>
                </c:pt>
                <c:pt idx="7107">
                  <c:v>4.0889926471477445</c:v>
                </c:pt>
                <c:pt idx="7108">
                  <c:v>4.2661175849675876</c:v>
                </c:pt>
                <c:pt idx="7109">
                  <c:v>4.0757718095294244</c:v>
                </c:pt>
                <c:pt idx="7110">
                  <c:v>4.2655507133536199</c:v>
                </c:pt>
                <c:pt idx="7111">
                  <c:v>4.2444459254157145</c:v>
                </c:pt>
                <c:pt idx="7112">
                  <c:v>4.1532547376520048</c:v>
                </c:pt>
                <c:pt idx="7113">
                  <c:v>4.1538217471960355</c:v>
                </c:pt>
                <c:pt idx="7114">
                  <c:v>4.1136635922416582</c:v>
                </c:pt>
                <c:pt idx="7115">
                  <c:v>4.2129954305603006</c:v>
                </c:pt>
                <c:pt idx="7116">
                  <c:v>4.0407720783274845</c:v>
                </c:pt>
                <c:pt idx="7117">
                  <c:v>4.2504610165237233</c:v>
                </c:pt>
                <c:pt idx="7118">
                  <c:v>4.0187427453385824</c:v>
                </c:pt>
                <c:pt idx="7119">
                  <c:v>4.2879807022482455</c:v>
                </c:pt>
                <c:pt idx="7120">
                  <c:v>4.0715151324383454</c:v>
                </c:pt>
                <c:pt idx="7121">
                  <c:v>4.2336352005538114</c:v>
                </c:pt>
                <c:pt idx="7122">
                  <c:v>5.1175745313884988</c:v>
                </c:pt>
                <c:pt idx="7123">
                  <c:v>10.827914385743236</c:v>
                </c:pt>
                <c:pt idx="7124">
                  <c:v>6.7806462669583709</c:v>
                </c:pt>
                <c:pt idx="7125">
                  <c:v>4.5297171855033618</c:v>
                </c:pt>
                <c:pt idx="7126">
                  <c:v>4.4375301823223534</c:v>
                </c:pt>
                <c:pt idx="7127">
                  <c:v>4.1879780669873261</c:v>
                </c:pt>
                <c:pt idx="7128">
                  <c:v>4.2155584528465875</c:v>
                </c:pt>
                <c:pt idx="7129">
                  <c:v>4.0762930454635322</c:v>
                </c:pt>
                <c:pt idx="7130">
                  <c:v>4.2669969590351258</c:v>
                </c:pt>
                <c:pt idx="7131">
                  <c:v>4.1352470902740377</c:v>
                </c:pt>
                <c:pt idx="7132">
                  <c:v>4.1309373143580341</c:v>
                </c:pt>
                <c:pt idx="7133">
                  <c:v>4.1625025044721955</c:v>
                </c:pt>
                <c:pt idx="7134">
                  <c:v>4.1436067560886141</c:v>
                </c:pt>
                <c:pt idx="7135">
                  <c:v>4.1931317211151296</c:v>
                </c:pt>
                <c:pt idx="7136">
                  <c:v>4.0564065761186345</c:v>
                </c:pt>
                <c:pt idx="7137">
                  <c:v>4.2306134754737492</c:v>
                </c:pt>
                <c:pt idx="7138">
                  <c:v>4.0057488508719565</c:v>
                </c:pt>
                <c:pt idx="7139">
                  <c:v>4.2946703844573397</c:v>
                </c:pt>
                <c:pt idx="7140">
                  <c:v>4.165027623984999</c:v>
                </c:pt>
                <c:pt idx="7141">
                  <c:v>4.2168015662172333</c:v>
                </c:pt>
                <c:pt idx="7142">
                  <c:v>4.0987084131967544</c:v>
                </c:pt>
                <c:pt idx="7143">
                  <c:v>4.1740325081586818</c:v>
                </c:pt>
                <c:pt idx="7144">
                  <c:v>4.1365725016342294</c:v>
                </c:pt>
                <c:pt idx="7145">
                  <c:v>4.1826371930403994</c:v>
                </c:pt>
                <c:pt idx="7146">
                  <c:v>4.1959173764388877</c:v>
                </c:pt>
                <c:pt idx="7147">
                  <c:v>4.0029161816451575</c:v>
                </c:pt>
                <c:pt idx="7148">
                  <c:v>4.2928069626786201</c:v>
                </c:pt>
                <c:pt idx="7149">
                  <c:v>3.976543260819974</c:v>
                </c:pt>
                <c:pt idx="7150">
                  <c:v>4.2670741500664198</c:v>
                </c:pt>
                <c:pt idx="7151">
                  <c:v>4.0884019302179286</c:v>
                </c:pt>
                <c:pt idx="7152">
                  <c:v>4.2757446559292474</c:v>
                </c:pt>
                <c:pt idx="7153">
                  <c:v>4.1888485175434456</c:v>
                </c:pt>
                <c:pt idx="7154">
                  <c:v>4.1828596276111885</c:v>
                </c:pt>
                <c:pt idx="7155">
                  <c:v>4.1726775437918109</c:v>
                </c:pt>
                <c:pt idx="7156">
                  <c:v>4.0135124580176456</c:v>
                </c:pt>
                <c:pt idx="7157">
                  <c:v>4.2598357298556548</c:v>
                </c:pt>
                <c:pt idx="7158">
                  <c:v>4.0063112211133394</c:v>
                </c:pt>
                <c:pt idx="7159">
                  <c:v>4.2432669500712894</c:v>
                </c:pt>
                <c:pt idx="7160">
                  <c:v>4.0344426264139654</c:v>
                </c:pt>
                <c:pt idx="7161">
                  <c:v>4.2391937662608834</c:v>
                </c:pt>
                <c:pt idx="7162">
                  <c:v>4.2889883922495873</c:v>
                </c:pt>
                <c:pt idx="7163">
                  <c:v>4.1662696312334901</c:v>
                </c:pt>
                <c:pt idx="7164">
                  <c:v>4.19072812855444</c:v>
                </c:pt>
                <c:pt idx="7165">
                  <c:v>4.0622584050786594</c:v>
                </c:pt>
                <c:pt idx="7166">
                  <c:v>4.1400799865394795</c:v>
                </c:pt>
                <c:pt idx="7167">
                  <c:v>4.0952763557796334</c:v>
                </c:pt>
                <c:pt idx="7168">
                  <c:v>4.2034294685713824</c:v>
                </c:pt>
                <c:pt idx="7169">
                  <c:v>4.0175449848958396</c:v>
                </c:pt>
                <c:pt idx="7170">
                  <c:v>4.2126152870365017</c:v>
                </c:pt>
                <c:pt idx="7171">
                  <c:v>4.0926637225265114</c:v>
                </c:pt>
                <c:pt idx="7172">
                  <c:v>4.2014974899201531</c:v>
                </c:pt>
                <c:pt idx="7173">
                  <c:v>4.1853967485321304</c:v>
                </c:pt>
                <c:pt idx="7174">
                  <c:v>4.2517248147465612</c:v>
                </c:pt>
                <c:pt idx="7175">
                  <c:v>4.2037847716812369</c:v>
                </c:pt>
                <c:pt idx="7176">
                  <c:v>4.0963401879992984</c:v>
                </c:pt>
                <c:pt idx="7177">
                  <c:v>4.2098284103534445</c:v>
                </c:pt>
                <c:pt idx="7178">
                  <c:v>4.0680980417503996</c:v>
                </c:pt>
                <c:pt idx="7179">
                  <c:v>4.2924518808792236</c:v>
                </c:pt>
                <c:pt idx="7180">
                  <c:v>4.0037636625706812</c:v>
                </c:pt>
                <c:pt idx="7181">
                  <c:v>4.2709245858515974</c:v>
                </c:pt>
                <c:pt idx="7182">
                  <c:v>4.128608471551189</c:v>
                </c:pt>
                <c:pt idx="7183">
                  <c:v>4.1695071231775565</c:v>
                </c:pt>
                <c:pt idx="7184">
                  <c:v>4.1997579314489455</c:v>
                </c:pt>
                <c:pt idx="7185">
                  <c:v>4.1559546674212342</c:v>
                </c:pt>
                <c:pt idx="7186">
                  <c:v>4.1619356830928549</c:v>
                </c:pt>
                <c:pt idx="7187">
                  <c:v>4.0488569946857282</c:v>
                </c:pt>
                <c:pt idx="7188">
                  <c:v>4.2696268979171013</c:v>
                </c:pt>
                <c:pt idx="7189">
                  <c:v>4.0457149745464536</c:v>
                </c:pt>
                <c:pt idx="7190">
                  <c:v>4.2737630389458428</c:v>
                </c:pt>
                <c:pt idx="7191">
                  <c:v>4.0108956319348783</c:v>
                </c:pt>
                <c:pt idx="7192">
                  <c:v>4.2124361976869755</c:v>
                </c:pt>
                <c:pt idx="7193">
                  <c:v>4.2281835155723382</c:v>
                </c:pt>
                <c:pt idx="7194">
                  <c:v>4.124429336800687</c:v>
                </c:pt>
                <c:pt idx="7195">
                  <c:v>4.0694908323083361</c:v>
                </c:pt>
                <c:pt idx="7196">
                  <c:v>4.0986842862341115</c:v>
                </c:pt>
                <c:pt idx="7197">
                  <c:v>4.3038387628705363</c:v>
                </c:pt>
                <c:pt idx="7198">
                  <c:v>4.0702156124770488</c:v>
                </c:pt>
                <c:pt idx="7199">
                  <c:v>4.2731968580660862</c:v>
                </c:pt>
                <c:pt idx="7200">
                  <c:v>4.0529069302888745</c:v>
                </c:pt>
                <c:pt idx="7201">
                  <c:v>4.2022760519819213</c:v>
                </c:pt>
                <c:pt idx="7202">
                  <c:v>4.1022846843432106</c:v>
                </c:pt>
                <c:pt idx="7203">
                  <c:v>4.2714565061663858</c:v>
                </c:pt>
                <c:pt idx="7204">
                  <c:v>4.0649041555640295</c:v>
                </c:pt>
                <c:pt idx="7205">
                  <c:v>4.1799836812672897</c:v>
                </c:pt>
                <c:pt idx="7206">
                  <c:v>4.1824138674271731</c:v>
                </c:pt>
                <c:pt idx="7207">
                  <c:v>4.0885987299880915</c:v>
                </c:pt>
                <c:pt idx="7208">
                  <c:v>4.2798100659454397</c:v>
                </c:pt>
                <c:pt idx="7209">
                  <c:v>4.0419282481347505</c:v>
                </c:pt>
                <c:pt idx="7210">
                  <c:v>4.1588648668146675</c:v>
                </c:pt>
                <c:pt idx="7211">
                  <c:v>4.0077576603751615</c:v>
                </c:pt>
                <c:pt idx="7212">
                  <c:v>4.2819858260228845</c:v>
                </c:pt>
                <c:pt idx="7213">
                  <c:v>4.1737503234925324</c:v>
                </c:pt>
                <c:pt idx="7214">
                  <c:v>4.1320983071401596</c:v>
                </c:pt>
                <c:pt idx="7215">
                  <c:v>4.2234502542954679</c:v>
                </c:pt>
                <c:pt idx="7216">
                  <c:v>3.9730390796343982</c:v>
                </c:pt>
                <c:pt idx="7217">
                  <c:v>4.1713071752058104</c:v>
                </c:pt>
                <c:pt idx="7218">
                  <c:v>4.0155330413680845</c:v>
                </c:pt>
                <c:pt idx="7219">
                  <c:v>4.2442081081358314</c:v>
                </c:pt>
                <c:pt idx="7220">
                  <c:v>3.9881603207482437</c:v>
                </c:pt>
                <c:pt idx="7221">
                  <c:v>4.2565012820345984</c:v>
                </c:pt>
                <c:pt idx="7222">
                  <c:v>4.1116396528036994</c:v>
                </c:pt>
                <c:pt idx="7223">
                  <c:v>4.2202881823826042</c:v>
                </c:pt>
                <c:pt idx="7224">
                  <c:v>4.1509757275217316</c:v>
                </c:pt>
                <c:pt idx="7225">
                  <c:v>4.0008584034885137</c:v>
                </c:pt>
                <c:pt idx="7226">
                  <c:v>4.1773315512200355</c:v>
                </c:pt>
                <c:pt idx="7227">
                  <c:v>4.0240847526657832</c:v>
                </c:pt>
                <c:pt idx="7228">
                  <c:v>4.2609754075688846</c:v>
                </c:pt>
                <c:pt idx="7229">
                  <c:v>4.0665292337658361</c:v>
                </c:pt>
                <c:pt idx="7230">
                  <c:v>4.2136757822669999</c:v>
                </c:pt>
                <c:pt idx="7231">
                  <c:v>4.0104528386283942</c:v>
                </c:pt>
                <c:pt idx="7232">
                  <c:v>4.2385447974330734</c:v>
                </c:pt>
                <c:pt idx="7233">
                  <c:v>4.0649610977072355</c:v>
                </c:pt>
                <c:pt idx="7234">
                  <c:v>4.2361125372421515</c:v>
                </c:pt>
                <c:pt idx="7235">
                  <c:v>4.1440582553570655</c:v>
                </c:pt>
                <c:pt idx="7236">
                  <c:v>4.1848000807048962</c:v>
                </c:pt>
                <c:pt idx="7237">
                  <c:v>4.1988000297130865</c:v>
                </c:pt>
                <c:pt idx="7238">
                  <c:v>4.022399803023152</c:v>
                </c:pt>
                <c:pt idx="7239">
                  <c:v>4.1777758082900665</c:v>
                </c:pt>
                <c:pt idx="7240">
                  <c:v>4.0957815290786952</c:v>
                </c:pt>
                <c:pt idx="7241">
                  <c:v>4.279195167334958</c:v>
                </c:pt>
                <c:pt idx="7242">
                  <c:v>4.1233350560383633</c:v>
                </c:pt>
                <c:pt idx="7243">
                  <c:v>4.1825595899284345</c:v>
                </c:pt>
                <c:pt idx="7244">
                  <c:v>4.1558046010407343</c:v>
                </c:pt>
                <c:pt idx="7245">
                  <c:v>4.1534667506333554</c:v>
                </c:pt>
                <c:pt idx="7246">
                  <c:v>4.2116087952851506</c:v>
                </c:pt>
                <c:pt idx="7247">
                  <c:v>4.0753048018714058</c:v>
                </c:pt>
                <c:pt idx="7248">
                  <c:v>4.1902795754857856</c:v>
                </c:pt>
                <c:pt idx="7249">
                  <c:v>4.055379129098073</c:v>
                </c:pt>
                <c:pt idx="7250">
                  <c:v>4.2299398061192255</c:v>
                </c:pt>
                <c:pt idx="7251">
                  <c:v>4.095229097630499</c:v>
                </c:pt>
                <c:pt idx="7252">
                  <c:v>4.2455616614000036</c:v>
                </c:pt>
                <c:pt idx="7253">
                  <c:v>4.1958647288477335</c:v>
                </c:pt>
                <c:pt idx="7254">
                  <c:v>4.1286976225316714</c:v>
                </c:pt>
                <c:pt idx="7255">
                  <c:v>4.12111747353807</c:v>
                </c:pt>
                <c:pt idx="7256">
                  <c:v>4.1336357185102299</c:v>
                </c:pt>
                <c:pt idx="7257">
                  <c:v>4.1076903287955355</c:v>
                </c:pt>
                <c:pt idx="7258">
                  <c:v>3.9698868694252667</c:v>
                </c:pt>
                <c:pt idx="7259">
                  <c:v>4.1667799391541394</c:v>
                </c:pt>
                <c:pt idx="7260">
                  <c:v>4.0688031798683495</c:v>
                </c:pt>
                <c:pt idx="7261">
                  <c:v>4.2299637227117524</c:v>
                </c:pt>
                <c:pt idx="7262">
                  <c:v>4.0719185331930472</c:v>
                </c:pt>
                <c:pt idx="7263">
                  <c:v>4.2223600407177875</c:v>
                </c:pt>
                <c:pt idx="7264">
                  <c:v>4.1480289185533064</c:v>
                </c:pt>
                <c:pt idx="7265">
                  <c:v>4.0577564101541324</c:v>
                </c:pt>
                <c:pt idx="7266">
                  <c:v>4.2422693172672314</c:v>
                </c:pt>
                <c:pt idx="7267">
                  <c:v>4.0990646975392515</c:v>
                </c:pt>
                <c:pt idx="7268">
                  <c:v>4.0703549375456998</c:v>
                </c:pt>
                <c:pt idx="7269">
                  <c:v>3.9703558231559577</c:v>
                </c:pt>
                <c:pt idx="7270">
                  <c:v>4.1936708980553652</c:v>
                </c:pt>
                <c:pt idx="7271">
                  <c:v>4.0753431440512102</c:v>
                </c:pt>
                <c:pt idx="7272">
                  <c:v>4.3133271504070425</c:v>
                </c:pt>
                <c:pt idx="7273">
                  <c:v>4.1311059563094883</c:v>
                </c:pt>
                <c:pt idx="7274">
                  <c:v>4.0414655722425001</c:v>
                </c:pt>
                <c:pt idx="7275">
                  <c:v>4.1942573726865406</c:v>
                </c:pt>
                <c:pt idx="7276">
                  <c:v>4.0063431792658912</c:v>
                </c:pt>
                <c:pt idx="7277">
                  <c:v>4.1188872777090451</c:v>
                </c:pt>
                <c:pt idx="7278">
                  <c:v>4.0544295210749217</c:v>
                </c:pt>
                <c:pt idx="7279">
                  <c:v>4.2688700952069292</c:v>
                </c:pt>
                <c:pt idx="7280">
                  <c:v>4.0253648182957731</c:v>
                </c:pt>
                <c:pt idx="7281">
                  <c:v>4.2200822339071236</c:v>
                </c:pt>
                <c:pt idx="7282">
                  <c:v>4.0760641524544079</c:v>
                </c:pt>
                <c:pt idx="7283">
                  <c:v>4.1997813745310717</c:v>
                </c:pt>
                <c:pt idx="7284">
                  <c:v>4.093881840375686</c:v>
                </c:pt>
                <c:pt idx="7285">
                  <c:v>4.0970699106211423</c:v>
                </c:pt>
                <c:pt idx="7286">
                  <c:v>4.1316015631334011</c:v>
                </c:pt>
                <c:pt idx="7287">
                  <c:v>4.0213621228857512</c:v>
                </c:pt>
                <c:pt idx="7288">
                  <c:v>4.1811296300046594</c:v>
                </c:pt>
                <c:pt idx="7289">
                  <c:v>4.0623447820942804</c:v>
                </c:pt>
                <c:pt idx="7290">
                  <c:v>4.1974113897034755</c:v>
                </c:pt>
                <c:pt idx="7291">
                  <c:v>4.1376650798768475</c:v>
                </c:pt>
                <c:pt idx="7292">
                  <c:v>4.1009930772068355</c:v>
                </c:pt>
                <c:pt idx="7293">
                  <c:v>4.0741670956784324</c:v>
                </c:pt>
                <c:pt idx="7294">
                  <c:v>4.1370497823771428</c:v>
                </c:pt>
                <c:pt idx="7295">
                  <c:v>4.2391066700136903</c:v>
                </c:pt>
                <c:pt idx="7296">
                  <c:v>4.1176213416803478</c:v>
                </c:pt>
                <c:pt idx="7297">
                  <c:v>4.1454069956438504</c:v>
                </c:pt>
                <c:pt idx="7298">
                  <c:v>3.993594199375234</c:v>
                </c:pt>
                <c:pt idx="7299">
                  <c:v>4.2329003167658845</c:v>
                </c:pt>
                <c:pt idx="7300">
                  <c:v>4.0698622447859663</c:v>
                </c:pt>
                <c:pt idx="7301">
                  <c:v>4.2180546386268665</c:v>
                </c:pt>
                <c:pt idx="7302">
                  <c:v>4.1449923935192619</c:v>
                </c:pt>
                <c:pt idx="7303">
                  <c:v>4.1640578132836765</c:v>
                </c:pt>
                <c:pt idx="7304">
                  <c:v>4.1032512831247434</c:v>
                </c:pt>
                <c:pt idx="7305">
                  <c:v>4.2162843902152876</c:v>
                </c:pt>
                <c:pt idx="7306">
                  <c:v>4.0581959986601097</c:v>
                </c:pt>
                <c:pt idx="7307">
                  <c:v>4.0149656707256707</c:v>
                </c:pt>
                <c:pt idx="7308">
                  <c:v>4.0826078749638723</c:v>
                </c:pt>
                <c:pt idx="7309">
                  <c:v>3.9993518400606209</c:v>
                </c:pt>
                <c:pt idx="7310">
                  <c:v>4.2115149527415845</c:v>
                </c:pt>
                <c:pt idx="7311">
                  <c:v>4.0112441298504935</c:v>
                </c:pt>
                <c:pt idx="7312">
                  <c:v>4.143637290837705</c:v>
                </c:pt>
                <c:pt idx="7313">
                  <c:v>4.0672463189851982</c:v>
                </c:pt>
                <c:pt idx="7314">
                  <c:v>4.1364710903431323</c:v>
                </c:pt>
                <c:pt idx="7315">
                  <c:v>4.0948543237246975</c:v>
                </c:pt>
                <c:pt idx="7316">
                  <c:v>4.1214440935416334</c:v>
                </c:pt>
                <c:pt idx="7317">
                  <c:v>4.1571896615970756</c:v>
                </c:pt>
                <c:pt idx="7318">
                  <c:v>4.042141509100575</c:v>
                </c:pt>
                <c:pt idx="7319">
                  <c:v>4.1501481519302565</c:v>
                </c:pt>
                <c:pt idx="7320">
                  <c:v>4.0229803654951235</c:v>
                </c:pt>
                <c:pt idx="7321">
                  <c:v>4.2110217199201792</c:v>
                </c:pt>
                <c:pt idx="7322">
                  <c:v>4.0415797013795194</c:v>
                </c:pt>
                <c:pt idx="7323">
                  <c:v>4.177094346982539</c:v>
                </c:pt>
                <c:pt idx="7324">
                  <c:v>4.1202464578924785</c:v>
                </c:pt>
                <c:pt idx="7325">
                  <c:v>4.0198522002558761</c:v>
                </c:pt>
                <c:pt idx="7326">
                  <c:v>4.1000508985710145</c:v>
                </c:pt>
                <c:pt idx="7327">
                  <c:v>4.1255760147766445</c:v>
                </c:pt>
                <c:pt idx="7328">
                  <c:v>4.173422451209432</c:v>
                </c:pt>
                <c:pt idx="7329">
                  <c:v>3.9916669679047767</c:v>
                </c:pt>
                <c:pt idx="7330">
                  <c:v>4.2580359063783275</c:v>
                </c:pt>
                <c:pt idx="7331">
                  <c:v>4.0019766339244125</c:v>
                </c:pt>
                <c:pt idx="7332">
                  <c:v>4.1798782146726134</c:v>
                </c:pt>
                <c:pt idx="7333">
                  <c:v>4.0384864719506863</c:v>
                </c:pt>
                <c:pt idx="7334">
                  <c:v>4.0807416456027594</c:v>
                </c:pt>
                <c:pt idx="7335">
                  <c:v>4.1289141904622655</c:v>
                </c:pt>
                <c:pt idx="7336">
                  <c:v>4.0987117419544905</c:v>
                </c:pt>
                <c:pt idx="7337">
                  <c:v>4.0448840164593802</c:v>
                </c:pt>
                <c:pt idx="7338">
                  <c:v>4.0280241466917355</c:v>
                </c:pt>
                <c:pt idx="7339">
                  <c:v>4.2700494306191921</c:v>
                </c:pt>
                <c:pt idx="7340">
                  <c:v>3.9889640099573289</c:v>
                </c:pt>
                <c:pt idx="7341">
                  <c:v>4.1337742363199697</c:v>
                </c:pt>
                <c:pt idx="7342">
                  <c:v>4.1906845558899226</c:v>
                </c:pt>
                <c:pt idx="7343">
                  <c:v>4.1766606294972837</c:v>
                </c:pt>
                <c:pt idx="7344">
                  <c:v>4.1878557025146099</c:v>
                </c:pt>
                <c:pt idx="7345">
                  <c:v>4.1650272109173789</c:v>
                </c:pt>
                <c:pt idx="7346">
                  <c:v>4.1407012720817145</c:v>
                </c:pt>
                <c:pt idx="7347">
                  <c:v>4.0381418976322294</c:v>
                </c:pt>
                <c:pt idx="7348">
                  <c:v>4.2081474971545898</c:v>
                </c:pt>
                <c:pt idx="7349">
                  <c:v>3.9661942677922735</c:v>
                </c:pt>
                <c:pt idx="7350">
                  <c:v>4.2586103180589845</c:v>
                </c:pt>
                <c:pt idx="7351">
                  <c:v>4.1625264871724275</c:v>
                </c:pt>
                <c:pt idx="7352">
                  <c:v>4.3006232703566294</c:v>
                </c:pt>
                <c:pt idx="7353">
                  <c:v>3.9529944577881437</c:v>
                </c:pt>
                <c:pt idx="7354">
                  <c:v>4.0456502259622873</c:v>
                </c:pt>
                <c:pt idx="7355">
                  <c:v>4.0752675306871984</c:v>
                </c:pt>
                <c:pt idx="7356">
                  <c:v>4.1027584941497182</c:v>
                </c:pt>
                <c:pt idx="7357">
                  <c:v>4.18949614762737</c:v>
                </c:pt>
                <c:pt idx="7358">
                  <c:v>4.0567355154603959</c:v>
                </c:pt>
                <c:pt idx="7359">
                  <c:v>4.2179432607179415</c:v>
                </c:pt>
                <c:pt idx="7360">
                  <c:v>4.0164826124064685</c:v>
                </c:pt>
                <c:pt idx="7361">
                  <c:v>4.2017812481944015</c:v>
                </c:pt>
                <c:pt idx="7362">
                  <c:v>4.0379907597022315</c:v>
                </c:pt>
                <c:pt idx="7363">
                  <c:v>4.1656487782479346</c:v>
                </c:pt>
                <c:pt idx="7364">
                  <c:v>4.1539293174080365</c:v>
                </c:pt>
                <c:pt idx="7365">
                  <c:v>4.1535761506655264</c:v>
                </c:pt>
                <c:pt idx="7366">
                  <c:v>4.1440337212260445</c:v>
                </c:pt>
                <c:pt idx="7367">
                  <c:v>3.9915810929779756</c:v>
                </c:pt>
                <c:pt idx="7368">
                  <c:v>4.1446375586336748</c:v>
                </c:pt>
                <c:pt idx="7369">
                  <c:v>4.0099650417357253</c:v>
                </c:pt>
                <c:pt idx="7370">
                  <c:v>4.0807554634007825</c:v>
                </c:pt>
                <c:pt idx="7371">
                  <c:v>4.0524849002087651</c:v>
                </c:pt>
                <c:pt idx="7372">
                  <c:v>4.1866930563188918</c:v>
                </c:pt>
                <c:pt idx="7373">
                  <c:v>4.1473361186232349</c:v>
                </c:pt>
                <c:pt idx="7374">
                  <c:v>4.1667909336447018</c:v>
                </c:pt>
                <c:pt idx="7375">
                  <c:v>4.1084442497882332</c:v>
                </c:pt>
                <c:pt idx="7376">
                  <c:v>4.0715473371290374</c:v>
                </c:pt>
                <c:pt idx="7377">
                  <c:v>4.1148663303390665</c:v>
                </c:pt>
                <c:pt idx="7378">
                  <c:v>4.0276227661894755</c:v>
                </c:pt>
                <c:pt idx="7379">
                  <c:v>4.2599508092226968</c:v>
                </c:pt>
                <c:pt idx="7380">
                  <c:v>4.0784941942995472</c:v>
                </c:pt>
                <c:pt idx="7381">
                  <c:v>4.1756407217716838</c:v>
                </c:pt>
                <c:pt idx="7382">
                  <c:v>4.1027995408952345</c:v>
                </c:pt>
                <c:pt idx="7383">
                  <c:v>4.2064745651417565</c:v>
                </c:pt>
                <c:pt idx="7384">
                  <c:v>4.1099736243557201</c:v>
                </c:pt>
                <c:pt idx="7385">
                  <c:v>4.1787206685953056</c:v>
                </c:pt>
                <c:pt idx="7386">
                  <c:v>4.1638519439126815</c:v>
                </c:pt>
                <c:pt idx="7387">
                  <c:v>4.1123986876505052</c:v>
                </c:pt>
                <c:pt idx="7388">
                  <c:v>4.1825373273874744</c:v>
                </c:pt>
                <c:pt idx="7389">
                  <c:v>4.0665491419854298</c:v>
                </c:pt>
                <c:pt idx="7390">
                  <c:v>4.1946784874973986</c:v>
                </c:pt>
                <c:pt idx="7391">
                  <c:v>4.1074079669318966</c:v>
                </c:pt>
                <c:pt idx="7392">
                  <c:v>4.2016202492950381</c:v>
                </c:pt>
                <c:pt idx="7393">
                  <c:v>4.0485700488962255</c:v>
                </c:pt>
                <c:pt idx="7394">
                  <c:v>4.1409073102956251</c:v>
                </c:pt>
                <c:pt idx="7395">
                  <c:v>4.8064558441295855</c:v>
                </c:pt>
                <c:pt idx="7396">
                  <c:v>5.396047699438312</c:v>
                </c:pt>
                <c:pt idx="7397">
                  <c:v>4.1370544317988385</c:v>
                </c:pt>
                <c:pt idx="7398">
                  <c:v>4.4441502989913673</c:v>
                </c:pt>
                <c:pt idx="7399">
                  <c:v>4.1660638074381806</c:v>
                </c:pt>
                <c:pt idx="7400">
                  <c:v>4.0262708481583891</c:v>
                </c:pt>
                <c:pt idx="7401">
                  <c:v>4.2882747144944524</c:v>
                </c:pt>
                <c:pt idx="7402">
                  <c:v>4.0395412291916823</c:v>
                </c:pt>
                <c:pt idx="7403">
                  <c:v>4.1788009821334864</c:v>
                </c:pt>
                <c:pt idx="7404">
                  <c:v>4.1296475658044294</c:v>
                </c:pt>
                <c:pt idx="7405">
                  <c:v>4.1657618851959457</c:v>
                </c:pt>
                <c:pt idx="7406">
                  <c:v>4.1052389800826825</c:v>
                </c:pt>
                <c:pt idx="7407">
                  <c:v>4.1460483613694308</c:v>
                </c:pt>
                <c:pt idx="7408">
                  <c:v>4.130610323420087</c:v>
                </c:pt>
                <c:pt idx="7409">
                  <c:v>3.9982919303205713</c:v>
                </c:pt>
                <c:pt idx="7410">
                  <c:v>4.2133021383747584</c:v>
                </c:pt>
                <c:pt idx="7411">
                  <c:v>4.0274019337674751</c:v>
                </c:pt>
                <c:pt idx="7412">
                  <c:v>4.1593104978061373</c:v>
                </c:pt>
                <c:pt idx="7413">
                  <c:v>4.2449564475357597</c:v>
                </c:pt>
                <c:pt idx="7414">
                  <c:v>4.0276011506037488</c:v>
                </c:pt>
                <c:pt idx="7415">
                  <c:v>4.0811102434408975</c:v>
                </c:pt>
                <c:pt idx="7416">
                  <c:v>4.1007870339625976</c:v>
                </c:pt>
                <c:pt idx="7417">
                  <c:v>4.1037366673327655</c:v>
                </c:pt>
                <c:pt idx="7418">
                  <c:v>4.0489667955370923</c:v>
                </c:pt>
                <c:pt idx="7419">
                  <c:v>4.1947759191046305</c:v>
                </c:pt>
                <c:pt idx="7420">
                  <c:v>4.0200599168670275</c:v>
                </c:pt>
                <c:pt idx="7421">
                  <c:v>4.2002408973819234</c:v>
                </c:pt>
                <c:pt idx="7422">
                  <c:v>4.0980715929238132</c:v>
                </c:pt>
                <c:pt idx="7423">
                  <c:v>4.1939835258326283</c:v>
                </c:pt>
                <c:pt idx="7424">
                  <c:v>4.1529905803227045</c:v>
                </c:pt>
                <c:pt idx="7425">
                  <c:v>4.1486436311452728</c:v>
                </c:pt>
                <c:pt idx="7426">
                  <c:v>4.1840360814438409</c:v>
                </c:pt>
                <c:pt idx="7427">
                  <c:v>4.0801774520266338</c:v>
                </c:pt>
                <c:pt idx="7428">
                  <c:v>4.2019013819203934</c:v>
                </c:pt>
                <c:pt idx="7429">
                  <c:v>3.9993881933229627</c:v>
                </c:pt>
                <c:pt idx="7430">
                  <c:v>4.2031536690365146</c:v>
                </c:pt>
                <c:pt idx="7431">
                  <c:v>4.0741171192648098</c:v>
                </c:pt>
                <c:pt idx="7432">
                  <c:v>4.177378290786729</c:v>
                </c:pt>
                <c:pt idx="7433">
                  <c:v>4.0964236335959701</c:v>
                </c:pt>
                <c:pt idx="7434">
                  <c:v>4.1725912349336198</c:v>
                </c:pt>
                <c:pt idx="7435">
                  <c:v>4.1182044273121967</c:v>
                </c:pt>
                <c:pt idx="7436">
                  <c:v>4.1344502590580676</c:v>
                </c:pt>
                <c:pt idx="7437">
                  <c:v>4.1256041584338945</c:v>
                </c:pt>
                <c:pt idx="7438">
                  <c:v>4.0608767833028114</c:v>
                </c:pt>
                <c:pt idx="7439">
                  <c:v>4.0971808004574246</c:v>
                </c:pt>
                <c:pt idx="7440">
                  <c:v>4.0668561294854655</c:v>
                </c:pt>
                <c:pt idx="7441">
                  <c:v>4.1508131531317298</c:v>
                </c:pt>
                <c:pt idx="7442">
                  <c:v>3.9874348359827612</c:v>
                </c:pt>
                <c:pt idx="7443">
                  <c:v>4.1228468319155001</c:v>
                </c:pt>
                <c:pt idx="7444">
                  <c:v>4.2209511789525465</c:v>
                </c:pt>
                <c:pt idx="7445">
                  <c:v>4.1410396574786077</c:v>
                </c:pt>
                <c:pt idx="7446">
                  <c:v>4.0524530076515815</c:v>
                </c:pt>
                <c:pt idx="7447">
                  <c:v>4.0582181746908974</c:v>
                </c:pt>
                <c:pt idx="7448">
                  <c:v>4.0753084135334108</c:v>
                </c:pt>
                <c:pt idx="7449">
                  <c:v>4.0771418054512987</c:v>
                </c:pt>
                <c:pt idx="7450">
                  <c:v>4.1532520759049163</c:v>
                </c:pt>
                <c:pt idx="7451">
                  <c:v>3.963009279289424</c:v>
                </c:pt>
                <c:pt idx="7452">
                  <c:v>4.1201760713804401</c:v>
                </c:pt>
                <c:pt idx="7453">
                  <c:v>4.0280159679487753</c:v>
                </c:pt>
                <c:pt idx="7454">
                  <c:v>4.2284088286054606</c:v>
                </c:pt>
                <c:pt idx="7455">
                  <c:v>4.1215105137766646</c:v>
                </c:pt>
                <c:pt idx="7456">
                  <c:v>4.1320651915559603</c:v>
                </c:pt>
                <c:pt idx="7457">
                  <c:v>4.1257927086005415</c:v>
                </c:pt>
                <c:pt idx="7458">
                  <c:v>4.0955266197161935</c:v>
                </c:pt>
                <c:pt idx="7459">
                  <c:v>4.1518884521329085</c:v>
                </c:pt>
                <c:pt idx="7460">
                  <c:v>4.0721787543047503</c:v>
                </c:pt>
                <c:pt idx="7461">
                  <c:v>4.2019851357053213</c:v>
                </c:pt>
                <c:pt idx="7462">
                  <c:v>4.1287903559828223</c:v>
                </c:pt>
                <c:pt idx="7463">
                  <c:v>4.1241681856707597</c:v>
                </c:pt>
                <c:pt idx="7464">
                  <c:v>4.0644998177164764</c:v>
                </c:pt>
                <c:pt idx="7465">
                  <c:v>4.1856053071801975</c:v>
                </c:pt>
                <c:pt idx="7466">
                  <c:v>4.0657343146025955</c:v>
                </c:pt>
                <c:pt idx="7467">
                  <c:v>4.0833115476769857</c:v>
                </c:pt>
                <c:pt idx="7468">
                  <c:v>4.2128027330674378</c:v>
                </c:pt>
                <c:pt idx="7469">
                  <c:v>4.0197184451110024</c:v>
                </c:pt>
                <c:pt idx="7470">
                  <c:v>4.2127835819004416</c:v>
                </c:pt>
                <c:pt idx="7471">
                  <c:v>4.0244835987205345</c:v>
                </c:pt>
                <c:pt idx="7472">
                  <c:v>4.1814460352024074</c:v>
                </c:pt>
                <c:pt idx="7473">
                  <c:v>4.041660690659894</c:v>
                </c:pt>
                <c:pt idx="7474">
                  <c:v>4.078023977320222</c:v>
                </c:pt>
                <c:pt idx="7475">
                  <c:v>4.0063340285315867</c:v>
                </c:pt>
                <c:pt idx="7476">
                  <c:v>4.1858859347106625</c:v>
                </c:pt>
                <c:pt idx="7477">
                  <c:v>4.2154256081373767</c:v>
                </c:pt>
                <c:pt idx="7478">
                  <c:v>4.0161190791552253</c:v>
                </c:pt>
                <c:pt idx="7479">
                  <c:v>4.1651397907089045</c:v>
                </c:pt>
                <c:pt idx="7480">
                  <c:v>4.0458658542106312</c:v>
                </c:pt>
                <c:pt idx="7481">
                  <c:v>4.2609103707179408</c:v>
                </c:pt>
                <c:pt idx="7482">
                  <c:v>4.0525811082058016</c:v>
                </c:pt>
                <c:pt idx="7483">
                  <c:v>4.1734563194849335</c:v>
                </c:pt>
                <c:pt idx="7484">
                  <c:v>4.0855378180820789</c:v>
                </c:pt>
                <c:pt idx="7485">
                  <c:v>4.0853635480354855</c:v>
                </c:pt>
                <c:pt idx="7486">
                  <c:v>4.0876138285143995</c:v>
                </c:pt>
                <c:pt idx="7487">
                  <c:v>4.0847883512660266</c:v>
                </c:pt>
                <c:pt idx="7488">
                  <c:v>4.1460843195090842</c:v>
                </c:pt>
                <c:pt idx="7489">
                  <c:v>3.9813965758638608</c:v>
                </c:pt>
                <c:pt idx="7490">
                  <c:v>4.2232893127386824</c:v>
                </c:pt>
                <c:pt idx="7491">
                  <c:v>3.9341308393684131</c:v>
                </c:pt>
                <c:pt idx="7492">
                  <c:v>4.2024786224707853</c:v>
                </c:pt>
                <c:pt idx="7493">
                  <c:v>4.0106003019816114</c:v>
                </c:pt>
                <c:pt idx="7494">
                  <c:v>4.1540285581730796</c:v>
                </c:pt>
                <c:pt idx="7495">
                  <c:v>4.1515803505986941</c:v>
                </c:pt>
                <c:pt idx="7496">
                  <c:v>4.1044225426579182</c:v>
                </c:pt>
                <c:pt idx="7497">
                  <c:v>4.1522979541889349</c:v>
                </c:pt>
                <c:pt idx="7498">
                  <c:v>4.0373449866754845</c:v>
                </c:pt>
                <c:pt idx="7499">
                  <c:v>4.2059937868234334</c:v>
                </c:pt>
                <c:pt idx="7500">
                  <c:v>4.0037849618713715</c:v>
                </c:pt>
                <c:pt idx="7501">
                  <c:v>4.1646110547042365</c:v>
                </c:pt>
                <c:pt idx="7502">
                  <c:v>4.0233895400704682</c:v>
                </c:pt>
                <c:pt idx="7503">
                  <c:v>4.1978644888533889</c:v>
                </c:pt>
                <c:pt idx="7504">
                  <c:v>4.0920831755469775</c:v>
                </c:pt>
                <c:pt idx="7505">
                  <c:v>4.1219674976903828</c:v>
                </c:pt>
                <c:pt idx="7506">
                  <c:v>4.0310050410436391</c:v>
                </c:pt>
                <c:pt idx="7507">
                  <c:v>4.0247575573662138</c:v>
                </c:pt>
                <c:pt idx="7508">
                  <c:v>4.0545517043218178</c:v>
                </c:pt>
                <c:pt idx="7509">
                  <c:v>4.1513411111240934</c:v>
                </c:pt>
                <c:pt idx="7510">
                  <c:v>4.1711033140980973</c:v>
                </c:pt>
                <c:pt idx="7511">
                  <c:v>4.0199667485703294</c:v>
                </c:pt>
                <c:pt idx="7512">
                  <c:v>4.1553395494241947</c:v>
                </c:pt>
                <c:pt idx="7513">
                  <c:v>4.0727647137924974</c:v>
                </c:pt>
                <c:pt idx="7514">
                  <c:v>4.2048901314862475</c:v>
                </c:pt>
                <c:pt idx="7515">
                  <c:v>4.0447232224360956</c:v>
                </c:pt>
                <c:pt idx="7516">
                  <c:v>4.0641196665391757</c:v>
                </c:pt>
                <c:pt idx="7517">
                  <c:v>4.0624307540212365</c:v>
                </c:pt>
                <c:pt idx="7518">
                  <c:v>4.0835264957196538</c:v>
                </c:pt>
                <c:pt idx="7519">
                  <c:v>4.0996703977936759</c:v>
                </c:pt>
                <c:pt idx="7520">
                  <c:v>4.0038205246009015</c:v>
                </c:pt>
                <c:pt idx="7521">
                  <c:v>4.1809076002133674</c:v>
                </c:pt>
                <c:pt idx="7522">
                  <c:v>3.9607148607309735</c:v>
                </c:pt>
                <c:pt idx="7523">
                  <c:v>4.1447139945243094</c:v>
                </c:pt>
                <c:pt idx="7524">
                  <c:v>4.0141921030840884</c:v>
                </c:pt>
                <c:pt idx="7525">
                  <c:v>4.1562223835633878</c:v>
                </c:pt>
                <c:pt idx="7526">
                  <c:v>4.0356105440000274</c:v>
                </c:pt>
                <c:pt idx="7527">
                  <c:v>4.1417937046202322</c:v>
                </c:pt>
                <c:pt idx="7528">
                  <c:v>4.0690987482671384</c:v>
                </c:pt>
                <c:pt idx="7529">
                  <c:v>3.9860175323915592</c:v>
                </c:pt>
                <c:pt idx="7530">
                  <c:v>4.1543890730954809</c:v>
                </c:pt>
                <c:pt idx="7531">
                  <c:v>3.9482832133231938</c:v>
                </c:pt>
                <c:pt idx="7532">
                  <c:v>4.2132649729983873</c:v>
                </c:pt>
                <c:pt idx="7533">
                  <c:v>4.1001132741116955</c:v>
                </c:pt>
                <c:pt idx="7534">
                  <c:v>4.1133097941942092</c:v>
                </c:pt>
                <c:pt idx="7535">
                  <c:v>4.0472633881022038</c:v>
                </c:pt>
                <c:pt idx="7536">
                  <c:v>4.1787461960228445</c:v>
                </c:pt>
                <c:pt idx="7537">
                  <c:v>4.0894384532592571</c:v>
                </c:pt>
                <c:pt idx="7538">
                  <c:v>4.0252090641995721</c:v>
                </c:pt>
                <c:pt idx="7539">
                  <c:v>4.135471609297336</c:v>
                </c:pt>
                <c:pt idx="7540">
                  <c:v>3.9536114496881987</c:v>
                </c:pt>
                <c:pt idx="7541">
                  <c:v>4.1795770909911445</c:v>
                </c:pt>
                <c:pt idx="7542">
                  <c:v>3.9933662633927502</c:v>
                </c:pt>
                <c:pt idx="7543">
                  <c:v>4.1771035572899633</c:v>
                </c:pt>
                <c:pt idx="7544">
                  <c:v>4.0010136014465694</c:v>
                </c:pt>
                <c:pt idx="7545">
                  <c:v>4.0396233410195714</c:v>
                </c:pt>
                <c:pt idx="7546">
                  <c:v>4.0965967895441926</c:v>
                </c:pt>
                <c:pt idx="7547">
                  <c:v>4.1066326380114244</c:v>
                </c:pt>
                <c:pt idx="7548">
                  <c:v>4.0997081112641371</c:v>
                </c:pt>
                <c:pt idx="7549">
                  <c:v>3.9598637227387128</c:v>
                </c:pt>
                <c:pt idx="7550">
                  <c:v>4.0809379633020875</c:v>
                </c:pt>
                <c:pt idx="7551">
                  <c:v>3.9444165183745792</c:v>
                </c:pt>
                <c:pt idx="7552">
                  <c:v>4.0937221566691564</c:v>
                </c:pt>
                <c:pt idx="7553">
                  <c:v>4.0626613044575901</c:v>
                </c:pt>
                <c:pt idx="7554">
                  <c:v>4.0896095070772702</c:v>
                </c:pt>
                <c:pt idx="7555">
                  <c:v>4.1160965779191745</c:v>
                </c:pt>
                <c:pt idx="7556">
                  <c:v>4.0513579806810114</c:v>
                </c:pt>
                <c:pt idx="7557">
                  <c:v>4.0509090820148934</c:v>
                </c:pt>
                <c:pt idx="7558">
                  <c:v>4.0167769190755065</c:v>
                </c:pt>
                <c:pt idx="7559">
                  <c:v>4.0367117580390453</c:v>
                </c:pt>
                <c:pt idx="7560">
                  <c:v>3.9900152127537227</c:v>
                </c:pt>
                <c:pt idx="7561">
                  <c:v>4.1453087805358084</c:v>
                </c:pt>
                <c:pt idx="7562">
                  <c:v>4.037300082535741</c:v>
                </c:pt>
                <c:pt idx="7563">
                  <c:v>4.0506422355483114</c:v>
                </c:pt>
                <c:pt idx="7564">
                  <c:v>4.0801842071818886</c:v>
                </c:pt>
                <c:pt idx="7565">
                  <c:v>4.1825005758097245</c:v>
                </c:pt>
                <c:pt idx="7566">
                  <c:v>4.1086240236757741</c:v>
                </c:pt>
                <c:pt idx="7567">
                  <c:v>4.1205170659339663</c:v>
                </c:pt>
                <c:pt idx="7568">
                  <c:v>4.0182723808737606</c:v>
                </c:pt>
                <c:pt idx="7569">
                  <c:v>4.0801774997927724</c:v>
                </c:pt>
                <c:pt idx="7570">
                  <c:v>4.0692042315858945</c:v>
                </c:pt>
                <c:pt idx="7571">
                  <c:v>3.9982547868193494</c:v>
                </c:pt>
                <c:pt idx="7572">
                  <c:v>4.1845626351282315</c:v>
                </c:pt>
                <c:pt idx="7573">
                  <c:v>3.9374404162122167</c:v>
                </c:pt>
                <c:pt idx="7574">
                  <c:v>4.0797178668524445</c:v>
                </c:pt>
                <c:pt idx="7575">
                  <c:v>4.0994760835544852</c:v>
                </c:pt>
                <c:pt idx="7576">
                  <c:v>4.0457564304097096</c:v>
                </c:pt>
                <c:pt idx="7577">
                  <c:v>4.0863700477322631</c:v>
                </c:pt>
                <c:pt idx="7578">
                  <c:v>4.1148529258070665</c:v>
                </c:pt>
                <c:pt idx="7579">
                  <c:v>4.0733213402496453</c:v>
                </c:pt>
                <c:pt idx="7580">
                  <c:v>4.0056121667177447</c:v>
                </c:pt>
                <c:pt idx="7581">
                  <c:v>4.1485663109904465</c:v>
                </c:pt>
                <c:pt idx="7582">
                  <c:v>4.0297068093017705</c:v>
                </c:pt>
                <c:pt idx="7583">
                  <c:v>4.0995497676240094</c:v>
                </c:pt>
                <c:pt idx="7584">
                  <c:v>4.0525776494887769</c:v>
                </c:pt>
                <c:pt idx="7585">
                  <c:v>4.0848262219329445</c:v>
                </c:pt>
                <c:pt idx="7586">
                  <c:v>3.9392421763873378</c:v>
                </c:pt>
                <c:pt idx="7587">
                  <c:v>4.1098965477765255</c:v>
                </c:pt>
                <c:pt idx="7588">
                  <c:v>4.0988615318084785</c:v>
                </c:pt>
                <c:pt idx="7589">
                  <c:v>4.0789407542199925</c:v>
                </c:pt>
                <c:pt idx="7590">
                  <c:v>4.056458211043271</c:v>
                </c:pt>
                <c:pt idx="7591">
                  <c:v>4.0622065648344305</c:v>
                </c:pt>
                <c:pt idx="7592">
                  <c:v>4.2080512358165674</c:v>
                </c:pt>
                <c:pt idx="7593">
                  <c:v>4.0384400402446836</c:v>
                </c:pt>
                <c:pt idx="7594">
                  <c:v>4.2305152667410262</c:v>
                </c:pt>
                <c:pt idx="7595">
                  <c:v>4.0470368926006053</c:v>
                </c:pt>
                <c:pt idx="7596">
                  <c:v>4.0343950384028213</c:v>
                </c:pt>
                <c:pt idx="7597">
                  <c:v>4.0625579400540675</c:v>
                </c:pt>
                <c:pt idx="7598">
                  <c:v>4.0451067487011549</c:v>
                </c:pt>
                <c:pt idx="7599">
                  <c:v>4.0685827521218352</c:v>
                </c:pt>
                <c:pt idx="7600">
                  <c:v>4.0281857282915698</c:v>
                </c:pt>
                <c:pt idx="7601">
                  <c:v>4.1185553684012755</c:v>
                </c:pt>
                <c:pt idx="7602">
                  <c:v>3.9769273486155816</c:v>
                </c:pt>
                <c:pt idx="7603">
                  <c:v>4.152637485970839</c:v>
                </c:pt>
                <c:pt idx="7604">
                  <c:v>3.9995879700119432</c:v>
                </c:pt>
                <c:pt idx="7605">
                  <c:v>4.0458329455320117</c:v>
                </c:pt>
                <c:pt idx="7606">
                  <c:v>4.0743216780817857</c:v>
                </c:pt>
                <c:pt idx="7607">
                  <c:v>4.0434832084385457</c:v>
                </c:pt>
                <c:pt idx="7608">
                  <c:v>4.1433740241537231</c:v>
                </c:pt>
                <c:pt idx="7609">
                  <c:v>4.1078428069229647</c:v>
                </c:pt>
                <c:pt idx="7610">
                  <c:v>4.1724939700078467</c:v>
                </c:pt>
                <c:pt idx="7611">
                  <c:v>4.0382711976245771</c:v>
                </c:pt>
                <c:pt idx="7612">
                  <c:v>4.2378641661955605</c:v>
                </c:pt>
                <c:pt idx="7613">
                  <c:v>4.0500796123828824</c:v>
                </c:pt>
                <c:pt idx="7614">
                  <c:v>4.257376035715323</c:v>
                </c:pt>
                <c:pt idx="7615">
                  <c:v>4.1707897211483509</c:v>
                </c:pt>
                <c:pt idx="7616">
                  <c:v>4.050151591141268</c:v>
                </c:pt>
                <c:pt idx="7617">
                  <c:v>4.0962962297746834</c:v>
                </c:pt>
                <c:pt idx="7618">
                  <c:v>4.1141207174551608</c:v>
                </c:pt>
                <c:pt idx="7619">
                  <c:v>4.1268672382914042</c:v>
                </c:pt>
                <c:pt idx="7620">
                  <c:v>3.9991167230424871</c:v>
                </c:pt>
                <c:pt idx="7621">
                  <c:v>4.1734979774077265</c:v>
                </c:pt>
                <c:pt idx="7622">
                  <c:v>4.0087690583182054</c:v>
                </c:pt>
                <c:pt idx="7623">
                  <c:v>4.1332912228696461</c:v>
                </c:pt>
                <c:pt idx="7624">
                  <c:v>4.0812456357028539</c:v>
                </c:pt>
                <c:pt idx="7625">
                  <c:v>4.1587645456540443</c:v>
                </c:pt>
                <c:pt idx="7626">
                  <c:v>4.0360253397065948</c:v>
                </c:pt>
                <c:pt idx="7627">
                  <c:v>4.0411095018494692</c:v>
                </c:pt>
                <c:pt idx="7628">
                  <c:v>4.1363222018564443</c:v>
                </c:pt>
                <c:pt idx="7629">
                  <c:v>3.9652408263967991</c:v>
                </c:pt>
                <c:pt idx="7630">
                  <c:v>4.132858459953475</c:v>
                </c:pt>
                <c:pt idx="7631">
                  <c:v>4.0214928589639367</c:v>
                </c:pt>
                <c:pt idx="7632">
                  <c:v>4.0648022031555833</c:v>
                </c:pt>
                <c:pt idx="7633">
                  <c:v>3.9315694912909667</c:v>
                </c:pt>
                <c:pt idx="7634">
                  <c:v>4.1731179930758735</c:v>
                </c:pt>
                <c:pt idx="7635">
                  <c:v>4.0167757696283095</c:v>
                </c:pt>
                <c:pt idx="7636">
                  <c:v>4.0246946443745966</c:v>
                </c:pt>
                <c:pt idx="7637">
                  <c:v>4.0174986306252762</c:v>
                </c:pt>
                <c:pt idx="7638">
                  <c:v>4.0900187084031394</c:v>
                </c:pt>
                <c:pt idx="7639">
                  <c:v>4.0938079848609599</c:v>
                </c:pt>
                <c:pt idx="7640">
                  <c:v>3.9715194138451317</c:v>
                </c:pt>
                <c:pt idx="7641">
                  <c:v>4.0985661357939911</c:v>
                </c:pt>
                <c:pt idx="7642">
                  <c:v>3.9937147572329175</c:v>
                </c:pt>
                <c:pt idx="7643">
                  <c:v>4.2155708044210956</c:v>
                </c:pt>
                <c:pt idx="7644">
                  <c:v>4.0071429118614805</c:v>
                </c:pt>
                <c:pt idx="7645">
                  <c:v>4.1564565294511775</c:v>
                </c:pt>
                <c:pt idx="7646">
                  <c:v>4.0523741021251025</c:v>
                </c:pt>
                <c:pt idx="7647">
                  <c:v>4.1478018129987291</c:v>
                </c:pt>
                <c:pt idx="7648">
                  <c:v>4.0814479601117144</c:v>
                </c:pt>
                <c:pt idx="7649">
                  <c:v>4.085952920972086</c:v>
                </c:pt>
                <c:pt idx="7650">
                  <c:v>4.2258895668185321</c:v>
                </c:pt>
                <c:pt idx="7651">
                  <c:v>4.0593542447714395</c:v>
                </c:pt>
                <c:pt idx="7652">
                  <c:v>4.1539555134318453</c:v>
                </c:pt>
                <c:pt idx="7653">
                  <c:v>4.0188174937606034</c:v>
                </c:pt>
                <c:pt idx="7654">
                  <c:v>4.1247458725067654</c:v>
                </c:pt>
                <c:pt idx="7655">
                  <c:v>4.0776309542999005</c:v>
                </c:pt>
                <c:pt idx="7656">
                  <c:v>4.1026985401340283</c:v>
                </c:pt>
                <c:pt idx="7657">
                  <c:v>4.0908369968807285</c:v>
                </c:pt>
                <c:pt idx="7658">
                  <c:v>4.0002727889767424</c:v>
                </c:pt>
                <c:pt idx="7659">
                  <c:v>4.0840049849183444</c:v>
                </c:pt>
                <c:pt idx="7660">
                  <c:v>3.9415639758154271</c:v>
                </c:pt>
                <c:pt idx="7661">
                  <c:v>4.1539945414076502</c:v>
                </c:pt>
                <c:pt idx="7662">
                  <c:v>4.0168493970372694</c:v>
                </c:pt>
                <c:pt idx="7663">
                  <c:v>4.1282102749406056</c:v>
                </c:pt>
                <c:pt idx="7664">
                  <c:v>4.0742524393830415</c:v>
                </c:pt>
                <c:pt idx="7665">
                  <c:v>4.206620693752102</c:v>
                </c:pt>
                <c:pt idx="7666">
                  <c:v>4.1228419022895775</c:v>
                </c:pt>
                <c:pt idx="7667">
                  <c:v>4.0291676515362065</c:v>
                </c:pt>
                <c:pt idx="7668">
                  <c:v>4.0992761218393445</c:v>
                </c:pt>
                <c:pt idx="7669">
                  <c:v>3.9549889566472749</c:v>
                </c:pt>
                <c:pt idx="7670">
                  <c:v>4.1183269025827229</c:v>
                </c:pt>
                <c:pt idx="7671">
                  <c:v>4.0258749165937289</c:v>
                </c:pt>
                <c:pt idx="7672">
                  <c:v>4.1858368129449746</c:v>
                </c:pt>
                <c:pt idx="7673">
                  <c:v>4.0216212267274765</c:v>
                </c:pt>
                <c:pt idx="7674">
                  <c:v>4.1891480957738203</c:v>
                </c:pt>
                <c:pt idx="7675">
                  <c:v>3.9812344361437177</c:v>
                </c:pt>
                <c:pt idx="7676">
                  <c:v>4.1529372689843633</c:v>
                </c:pt>
                <c:pt idx="7677">
                  <c:v>4.1408104836117818</c:v>
                </c:pt>
                <c:pt idx="7678">
                  <c:v>3.9851188854101687</c:v>
                </c:pt>
                <c:pt idx="7679">
                  <c:v>4.0782820449505914</c:v>
                </c:pt>
                <c:pt idx="7680">
                  <c:v>3.9734787413271584</c:v>
                </c:pt>
                <c:pt idx="7681">
                  <c:v>4.2089093065961674</c:v>
                </c:pt>
                <c:pt idx="7682">
                  <c:v>3.9927720567426279</c:v>
                </c:pt>
                <c:pt idx="7683">
                  <c:v>4.2322786331911715</c:v>
                </c:pt>
                <c:pt idx="7684">
                  <c:v>4.0550428018858229</c:v>
                </c:pt>
                <c:pt idx="7685">
                  <c:v>4.0865079299623082</c:v>
                </c:pt>
                <c:pt idx="7686">
                  <c:v>4.0117913629081023</c:v>
                </c:pt>
                <c:pt idx="7687">
                  <c:v>4.1521480244443794</c:v>
                </c:pt>
                <c:pt idx="7688">
                  <c:v>4.0755774387881614</c:v>
                </c:pt>
                <c:pt idx="7689">
                  <c:v>4.1151026663899399</c:v>
                </c:pt>
                <c:pt idx="7690">
                  <c:v>4.0793709020524904</c:v>
                </c:pt>
                <c:pt idx="7691">
                  <c:v>4.0272359553811006</c:v>
                </c:pt>
                <c:pt idx="7692">
                  <c:v>4.1558225221748328</c:v>
                </c:pt>
                <c:pt idx="7693">
                  <c:v>3.9693235823458002</c:v>
                </c:pt>
                <c:pt idx="7694">
                  <c:v>4.1783646662380045</c:v>
                </c:pt>
                <c:pt idx="7695">
                  <c:v>3.9670847799396052</c:v>
                </c:pt>
                <c:pt idx="7696">
                  <c:v>4.172504212108735</c:v>
                </c:pt>
                <c:pt idx="7697">
                  <c:v>4.0270134661381745</c:v>
                </c:pt>
                <c:pt idx="7698">
                  <c:v>4.0084178614658255</c:v>
                </c:pt>
                <c:pt idx="7699">
                  <c:v>4.0971094835530897</c:v>
                </c:pt>
                <c:pt idx="7700">
                  <c:v>4.0219747311410377</c:v>
                </c:pt>
                <c:pt idx="7701">
                  <c:v>4.051895812400284</c:v>
                </c:pt>
                <c:pt idx="7702">
                  <c:v>4.0235172964397901</c:v>
                </c:pt>
                <c:pt idx="7703">
                  <c:v>4.1266649060312455</c:v>
                </c:pt>
                <c:pt idx="7704">
                  <c:v>3.9756139550394338</c:v>
                </c:pt>
                <c:pt idx="7705">
                  <c:v>4.0944018288371939</c:v>
                </c:pt>
                <c:pt idx="7706">
                  <c:v>4.0010019804897103</c:v>
                </c:pt>
                <c:pt idx="7707">
                  <c:v>4.0752834134350824</c:v>
                </c:pt>
                <c:pt idx="7708">
                  <c:v>4.0926988760859677</c:v>
                </c:pt>
                <c:pt idx="7709">
                  <c:v>4.0936613545430403</c:v>
                </c:pt>
                <c:pt idx="7710">
                  <c:v>4.1274319861119926</c:v>
                </c:pt>
                <c:pt idx="7711">
                  <c:v>4.0735539063895789</c:v>
                </c:pt>
                <c:pt idx="7712">
                  <c:v>4.0842435914277528</c:v>
                </c:pt>
                <c:pt idx="7713">
                  <c:v>3.998964710694155</c:v>
                </c:pt>
                <c:pt idx="7714">
                  <c:v>4.1717481463383423</c:v>
                </c:pt>
                <c:pt idx="7715">
                  <c:v>4.0285944886429155</c:v>
                </c:pt>
                <c:pt idx="7716">
                  <c:v>4.1006026337203911</c:v>
                </c:pt>
                <c:pt idx="7717">
                  <c:v>4.1415249923897486</c:v>
                </c:pt>
                <c:pt idx="7718">
                  <c:v>4.078120658594079</c:v>
                </c:pt>
                <c:pt idx="7719">
                  <c:v>4.0295823935136994</c:v>
                </c:pt>
                <c:pt idx="7720">
                  <c:v>4.0240075018423278</c:v>
                </c:pt>
                <c:pt idx="7721">
                  <c:v>4.1335199012403852</c:v>
                </c:pt>
                <c:pt idx="7722">
                  <c:v>3.9916701812320987</c:v>
                </c:pt>
                <c:pt idx="7723">
                  <c:v>4.1019559871681261</c:v>
                </c:pt>
                <c:pt idx="7724">
                  <c:v>4.0336833851770173</c:v>
                </c:pt>
                <c:pt idx="7725">
                  <c:v>4.1364994261422314</c:v>
                </c:pt>
                <c:pt idx="7726">
                  <c:v>4.1253801468073856</c:v>
                </c:pt>
                <c:pt idx="7727">
                  <c:v>4.0763440097457639</c:v>
                </c:pt>
                <c:pt idx="7728">
                  <c:v>4.1329977805863329</c:v>
                </c:pt>
                <c:pt idx="7729">
                  <c:v>4.1261209789723745</c:v>
                </c:pt>
                <c:pt idx="7730">
                  <c:v>4.1439645816677606</c:v>
                </c:pt>
                <c:pt idx="7731">
                  <c:v>3.9371609302206774</c:v>
                </c:pt>
                <c:pt idx="7732">
                  <c:v>4.1077275309141985</c:v>
                </c:pt>
                <c:pt idx="7733">
                  <c:v>3.9892456536110577</c:v>
                </c:pt>
                <c:pt idx="7734">
                  <c:v>4.0744692753289211</c:v>
                </c:pt>
                <c:pt idx="7735">
                  <c:v>4.0220473974414626</c:v>
                </c:pt>
                <c:pt idx="7736">
                  <c:v>4.1230660195491176</c:v>
                </c:pt>
                <c:pt idx="7737">
                  <c:v>4.1418899004386542</c:v>
                </c:pt>
                <c:pt idx="7738">
                  <c:v>3.9782919370575272</c:v>
                </c:pt>
                <c:pt idx="7739">
                  <c:v>4.1115852596072209</c:v>
                </c:pt>
                <c:pt idx="7740">
                  <c:v>3.9943438076443902</c:v>
                </c:pt>
                <c:pt idx="7741">
                  <c:v>3.9944169500600477</c:v>
                </c:pt>
                <c:pt idx="7742">
                  <c:v>3.9857058504847287</c:v>
                </c:pt>
                <c:pt idx="7743">
                  <c:v>4.1941242221517561</c:v>
                </c:pt>
                <c:pt idx="7744">
                  <c:v>4.0464761886448937</c:v>
                </c:pt>
                <c:pt idx="7745">
                  <c:v>4.1183542094853713</c:v>
                </c:pt>
                <c:pt idx="7746">
                  <c:v>4.0794214626695826</c:v>
                </c:pt>
                <c:pt idx="7747">
                  <c:v>4.1133082870152675</c:v>
                </c:pt>
                <c:pt idx="7748">
                  <c:v>4.1180324526769345</c:v>
                </c:pt>
                <c:pt idx="7749">
                  <c:v>4.0695315011657645</c:v>
                </c:pt>
                <c:pt idx="7750">
                  <c:v>4.1473871832597284</c:v>
                </c:pt>
                <c:pt idx="7751">
                  <c:v>4.0011581524157664</c:v>
                </c:pt>
                <c:pt idx="7752">
                  <c:v>4.2113614132297421</c:v>
                </c:pt>
                <c:pt idx="7753">
                  <c:v>4.0286831708214326</c:v>
                </c:pt>
                <c:pt idx="7754">
                  <c:v>4.0622483016508424</c:v>
                </c:pt>
                <c:pt idx="7755">
                  <c:v>3.9490237580924106</c:v>
                </c:pt>
                <c:pt idx="7756">
                  <c:v>4.0978654476738416</c:v>
                </c:pt>
                <c:pt idx="7757">
                  <c:v>4.0250196618167298</c:v>
                </c:pt>
                <c:pt idx="7758">
                  <c:v>4.0105058268761402</c:v>
                </c:pt>
                <c:pt idx="7759">
                  <c:v>4.0717749376037551</c:v>
                </c:pt>
                <c:pt idx="7760">
                  <c:v>3.9776322007432787</c:v>
                </c:pt>
                <c:pt idx="7761">
                  <c:v>4.0719019908369107</c:v>
                </c:pt>
                <c:pt idx="7762">
                  <c:v>3.9006297254885989</c:v>
                </c:pt>
                <c:pt idx="7763">
                  <c:v>4.0845877123977665</c:v>
                </c:pt>
                <c:pt idx="7764">
                  <c:v>3.9294691141747142</c:v>
                </c:pt>
                <c:pt idx="7765">
                  <c:v>4.0292607445294824</c:v>
                </c:pt>
                <c:pt idx="7766">
                  <c:v>4.0354606662772055</c:v>
                </c:pt>
                <c:pt idx="7767">
                  <c:v>4.0607419017462307</c:v>
                </c:pt>
                <c:pt idx="7768">
                  <c:v>4.1453665114097955</c:v>
                </c:pt>
                <c:pt idx="7769">
                  <c:v>4.0863656712813494</c:v>
                </c:pt>
                <c:pt idx="7770">
                  <c:v>4.1251690193179842</c:v>
                </c:pt>
                <c:pt idx="7771">
                  <c:v>4.0469908204072347</c:v>
                </c:pt>
                <c:pt idx="7772">
                  <c:v>4.1456196902694105</c:v>
                </c:pt>
                <c:pt idx="7773">
                  <c:v>3.9485993503651682</c:v>
                </c:pt>
                <c:pt idx="7774">
                  <c:v>4.0810416068508424</c:v>
                </c:pt>
                <c:pt idx="7775">
                  <c:v>4.0293282251139484</c:v>
                </c:pt>
                <c:pt idx="7776">
                  <c:v>4.0959348848838317</c:v>
                </c:pt>
                <c:pt idx="7777">
                  <c:v>4.0215566444065445</c:v>
                </c:pt>
                <c:pt idx="7778">
                  <c:v>4.0365267049641025</c:v>
                </c:pt>
                <c:pt idx="7779">
                  <c:v>4.0882394313078434</c:v>
                </c:pt>
                <c:pt idx="7780">
                  <c:v>3.9780808131473053</c:v>
                </c:pt>
                <c:pt idx="7781">
                  <c:v>4.1229972945900375</c:v>
                </c:pt>
                <c:pt idx="7782">
                  <c:v>3.9184356630637756</c:v>
                </c:pt>
                <c:pt idx="7783">
                  <c:v>4.0714971528050024</c:v>
                </c:pt>
                <c:pt idx="7784">
                  <c:v>3.9939257887760684</c:v>
                </c:pt>
                <c:pt idx="7785">
                  <c:v>4.1022424493999363</c:v>
                </c:pt>
                <c:pt idx="7786">
                  <c:v>3.9188631163555967</c:v>
                </c:pt>
                <c:pt idx="7787">
                  <c:v>3.9582361416734444</c:v>
                </c:pt>
                <c:pt idx="7788">
                  <c:v>4.0182418287894786</c:v>
                </c:pt>
                <c:pt idx="7789">
                  <c:v>4.0417137800501735</c:v>
                </c:pt>
                <c:pt idx="7790">
                  <c:v>4.0868454661558085</c:v>
                </c:pt>
                <c:pt idx="7791">
                  <c:v>3.9825398922658826</c:v>
                </c:pt>
                <c:pt idx="7792">
                  <c:v>4.1065847155510715</c:v>
                </c:pt>
                <c:pt idx="7793">
                  <c:v>3.8708495611456777</c:v>
                </c:pt>
                <c:pt idx="7794">
                  <c:v>4.1563479548750548</c:v>
                </c:pt>
                <c:pt idx="7795">
                  <c:v>3.9881069874651711</c:v>
                </c:pt>
                <c:pt idx="7796">
                  <c:v>4.1570771537124855</c:v>
                </c:pt>
                <c:pt idx="7797">
                  <c:v>3.9858756773857738</c:v>
                </c:pt>
                <c:pt idx="7798">
                  <c:v>4.0875473738556565</c:v>
                </c:pt>
                <c:pt idx="7799">
                  <c:v>4.0782361900229027</c:v>
                </c:pt>
                <c:pt idx="7800">
                  <c:v>4.0005407394125774</c:v>
                </c:pt>
                <c:pt idx="7801">
                  <c:v>4.0316633089912548</c:v>
                </c:pt>
                <c:pt idx="7802">
                  <c:v>3.9290809227506318</c:v>
                </c:pt>
                <c:pt idx="7803">
                  <c:v>4.1063733065128494</c:v>
                </c:pt>
                <c:pt idx="7804">
                  <c:v>4.0102495879784392</c:v>
                </c:pt>
                <c:pt idx="7805">
                  <c:v>4.1115030444874625</c:v>
                </c:pt>
                <c:pt idx="7806">
                  <c:v>3.9646488728045868</c:v>
                </c:pt>
                <c:pt idx="7807">
                  <c:v>4.0939870283749675</c:v>
                </c:pt>
                <c:pt idx="7808">
                  <c:v>4.0977538631933452</c:v>
                </c:pt>
                <c:pt idx="7809">
                  <c:v>4.0218663313959295</c:v>
                </c:pt>
                <c:pt idx="7810">
                  <c:v>4.0897860268387065</c:v>
                </c:pt>
                <c:pt idx="7811">
                  <c:v>4.0152121116339714</c:v>
                </c:pt>
                <c:pt idx="7812">
                  <c:v>4.1106095119531734</c:v>
                </c:pt>
                <c:pt idx="7813">
                  <c:v>3.9435013711940612</c:v>
                </c:pt>
                <c:pt idx="7814">
                  <c:v>4.0730592618714638</c:v>
                </c:pt>
                <c:pt idx="7815">
                  <c:v>3.9501132833069512</c:v>
                </c:pt>
                <c:pt idx="7816">
                  <c:v>4.0795323051844514</c:v>
                </c:pt>
                <c:pt idx="7817">
                  <c:v>4.0220758149368008</c:v>
                </c:pt>
                <c:pt idx="7818">
                  <c:v>4.0338630649747991</c:v>
                </c:pt>
                <c:pt idx="7819">
                  <c:v>3.942279809704814</c:v>
                </c:pt>
                <c:pt idx="7820">
                  <c:v>3.9146546682981267</c:v>
                </c:pt>
                <c:pt idx="7821">
                  <c:v>4.0402972679422495</c:v>
                </c:pt>
                <c:pt idx="7822">
                  <c:v>3.9335397933450897</c:v>
                </c:pt>
                <c:pt idx="7823">
                  <c:v>4.0658357521478345</c:v>
                </c:pt>
                <c:pt idx="7824">
                  <c:v>3.8968737471265102</c:v>
                </c:pt>
                <c:pt idx="7825">
                  <c:v>4.0679791119992625</c:v>
                </c:pt>
                <c:pt idx="7826">
                  <c:v>3.9993249398139104</c:v>
                </c:pt>
                <c:pt idx="7827">
                  <c:v>4.1214465966908085</c:v>
                </c:pt>
                <c:pt idx="7828">
                  <c:v>4.0214092279808638</c:v>
                </c:pt>
                <c:pt idx="7829">
                  <c:v>3.9504962305661278</c:v>
                </c:pt>
                <c:pt idx="7830">
                  <c:v>4.001531537803185</c:v>
                </c:pt>
                <c:pt idx="7831">
                  <c:v>4.0276904223105507</c:v>
                </c:pt>
                <c:pt idx="7832">
                  <c:v>4.0624936554611928</c:v>
                </c:pt>
                <c:pt idx="7833">
                  <c:v>3.9154485168925537</c:v>
                </c:pt>
                <c:pt idx="7834">
                  <c:v>4.2147525100330387</c:v>
                </c:pt>
                <c:pt idx="7835">
                  <c:v>3.8615905683833649</c:v>
                </c:pt>
                <c:pt idx="7836">
                  <c:v>4.0648209827737549</c:v>
                </c:pt>
                <c:pt idx="7837">
                  <c:v>4.0252413064188985</c:v>
                </c:pt>
                <c:pt idx="7838">
                  <c:v>4.0650805263320295</c:v>
                </c:pt>
                <c:pt idx="7839">
                  <c:v>3.9962901289294677</c:v>
                </c:pt>
                <c:pt idx="7840">
                  <c:v>4.0933962317945713</c:v>
                </c:pt>
                <c:pt idx="7841">
                  <c:v>4.1156598377017382</c:v>
                </c:pt>
                <c:pt idx="7842">
                  <c:v>3.8842426176469997</c:v>
                </c:pt>
                <c:pt idx="7843">
                  <c:v>4.0854656336852955</c:v>
                </c:pt>
                <c:pt idx="7844">
                  <c:v>3.8339054419514151</c:v>
                </c:pt>
                <c:pt idx="7845">
                  <c:v>3.9880964643825214</c:v>
                </c:pt>
                <c:pt idx="7846">
                  <c:v>3.9527803304180589</c:v>
                </c:pt>
                <c:pt idx="7847">
                  <c:v>4.0954279286730406</c:v>
                </c:pt>
                <c:pt idx="7848">
                  <c:v>4.0509061151565815</c:v>
                </c:pt>
                <c:pt idx="7849">
                  <c:v>3.9938523330395941</c:v>
                </c:pt>
                <c:pt idx="7850">
                  <c:v>4.0846224048954083</c:v>
                </c:pt>
                <c:pt idx="7851">
                  <c:v>3.9920164501704427</c:v>
                </c:pt>
                <c:pt idx="7852">
                  <c:v>4.0236655824246421</c:v>
                </c:pt>
                <c:pt idx="7853">
                  <c:v>3.9764378247326637</c:v>
                </c:pt>
                <c:pt idx="7854">
                  <c:v>4.1113025506834475</c:v>
                </c:pt>
                <c:pt idx="7855">
                  <c:v>3.9342973542660844</c:v>
                </c:pt>
                <c:pt idx="7856">
                  <c:v>4.1383449533693284</c:v>
                </c:pt>
                <c:pt idx="7857">
                  <c:v>4.1131871992418239</c:v>
                </c:pt>
                <c:pt idx="7858">
                  <c:v>4.0262793554017424</c:v>
                </c:pt>
                <c:pt idx="7859">
                  <c:v>4.1151671838005424</c:v>
                </c:pt>
                <c:pt idx="7860">
                  <c:v>3.9943117552593854</c:v>
                </c:pt>
                <c:pt idx="7861">
                  <c:v>4.0137289409126424</c:v>
                </c:pt>
                <c:pt idx="7862">
                  <c:v>3.9050441178309288</c:v>
                </c:pt>
                <c:pt idx="7863">
                  <c:v>4.1066253181366887</c:v>
                </c:pt>
                <c:pt idx="7864">
                  <c:v>4.059280802642359</c:v>
                </c:pt>
                <c:pt idx="7865">
                  <c:v>4.1041157385883276</c:v>
                </c:pt>
                <c:pt idx="7866">
                  <c:v>3.9412338148266506</c:v>
                </c:pt>
                <c:pt idx="7867">
                  <c:v>3.9819403377289277</c:v>
                </c:pt>
                <c:pt idx="7868">
                  <c:v>3.9586892182811342</c:v>
                </c:pt>
                <c:pt idx="7869">
                  <c:v>3.9952288191778167</c:v>
                </c:pt>
                <c:pt idx="7870">
                  <c:v>4.0103553333614785</c:v>
                </c:pt>
                <c:pt idx="7871">
                  <c:v>3.8818403152328127</c:v>
                </c:pt>
                <c:pt idx="7872">
                  <c:v>4.0399907746961432</c:v>
                </c:pt>
                <c:pt idx="7873">
                  <c:v>3.9658590600200587</c:v>
                </c:pt>
                <c:pt idx="7874">
                  <c:v>3.9992626242236113</c:v>
                </c:pt>
                <c:pt idx="7875">
                  <c:v>3.9901704733172725</c:v>
                </c:pt>
                <c:pt idx="7876">
                  <c:v>4.0808326765588365</c:v>
                </c:pt>
                <c:pt idx="7877">
                  <c:v>4.0498706482100051</c:v>
                </c:pt>
                <c:pt idx="7878">
                  <c:v>4.1245338338157067</c:v>
                </c:pt>
                <c:pt idx="7879">
                  <c:v>4.0728380046546482</c:v>
                </c:pt>
                <c:pt idx="7880">
                  <c:v>3.9001369899505742</c:v>
                </c:pt>
                <c:pt idx="7881">
                  <c:v>4.0370479864857227</c:v>
                </c:pt>
                <c:pt idx="7882">
                  <c:v>3.9855238850257453</c:v>
                </c:pt>
                <c:pt idx="7883">
                  <c:v>4.0280291275305453</c:v>
                </c:pt>
                <c:pt idx="7884">
                  <c:v>3.9257116770287235</c:v>
                </c:pt>
                <c:pt idx="7885">
                  <c:v>4.0939463116324806</c:v>
                </c:pt>
                <c:pt idx="7886">
                  <c:v>3.9691262760390882</c:v>
                </c:pt>
                <c:pt idx="7887">
                  <c:v>4.0756124591909915</c:v>
                </c:pt>
                <c:pt idx="7888">
                  <c:v>4.0538346765081652</c:v>
                </c:pt>
                <c:pt idx="7889">
                  <c:v>4.0358661512889169</c:v>
                </c:pt>
                <c:pt idx="7890">
                  <c:v>4.0234957781023715</c:v>
                </c:pt>
                <c:pt idx="7891">
                  <c:v>4.0014662405810464</c:v>
                </c:pt>
                <c:pt idx="7892">
                  <c:v>3.9964837187139288</c:v>
                </c:pt>
                <c:pt idx="7893">
                  <c:v>3.9448922273575402</c:v>
                </c:pt>
                <c:pt idx="7894">
                  <c:v>3.9984976323183359</c:v>
                </c:pt>
                <c:pt idx="7895">
                  <c:v>3.9464229962845967</c:v>
                </c:pt>
                <c:pt idx="7896">
                  <c:v>3.9300808201096737</c:v>
                </c:pt>
                <c:pt idx="7897">
                  <c:v>3.919271984363172</c:v>
                </c:pt>
                <c:pt idx="7898">
                  <c:v>4.0654779917341424</c:v>
                </c:pt>
                <c:pt idx="7899">
                  <c:v>3.9719675992756103</c:v>
                </c:pt>
                <c:pt idx="7900">
                  <c:v>4.0472792866001734</c:v>
                </c:pt>
                <c:pt idx="7901">
                  <c:v>3.9382076370589867</c:v>
                </c:pt>
                <c:pt idx="7902">
                  <c:v>4.1102674350738981</c:v>
                </c:pt>
                <c:pt idx="7903">
                  <c:v>4.0827898591511715</c:v>
                </c:pt>
                <c:pt idx="7904">
                  <c:v>3.9485157918972051</c:v>
                </c:pt>
                <c:pt idx="7905">
                  <c:v>4.0739759224906198</c:v>
                </c:pt>
                <c:pt idx="7906">
                  <c:v>3.897217757132788</c:v>
                </c:pt>
                <c:pt idx="7907">
                  <c:v>4.1145471560777507</c:v>
                </c:pt>
                <c:pt idx="7908">
                  <c:v>4.0596981203227731</c:v>
                </c:pt>
                <c:pt idx="7909">
                  <c:v>4.0234013869069765</c:v>
                </c:pt>
                <c:pt idx="7910">
                  <c:v>3.9463085821386779</c:v>
                </c:pt>
                <c:pt idx="7911">
                  <c:v>3.9781653542545037</c:v>
                </c:pt>
                <c:pt idx="7912">
                  <c:v>4.1058573640598635</c:v>
                </c:pt>
                <c:pt idx="7913">
                  <c:v>3.8947718131412628</c:v>
                </c:pt>
                <c:pt idx="7914">
                  <c:v>4.0341879489059602</c:v>
                </c:pt>
                <c:pt idx="7915">
                  <c:v>3.8473646366322152</c:v>
                </c:pt>
                <c:pt idx="7916">
                  <c:v>4.0736302418311894</c:v>
                </c:pt>
                <c:pt idx="7917">
                  <c:v>3.9778801932694994</c:v>
                </c:pt>
                <c:pt idx="7918">
                  <c:v>4.0258137563911855</c:v>
                </c:pt>
                <c:pt idx="7919">
                  <c:v>4.0104411018944104</c:v>
                </c:pt>
                <c:pt idx="7920">
                  <c:v>3.959542999370377</c:v>
                </c:pt>
                <c:pt idx="7921">
                  <c:v>4.0244617506420965</c:v>
                </c:pt>
                <c:pt idx="7922">
                  <c:v>3.8861718469658055</c:v>
                </c:pt>
                <c:pt idx="7923">
                  <c:v>4.0805871533301064</c:v>
                </c:pt>
                <c:pt idx="7924">
                  <c:v>3.9369553681573675</c:v>
                </c:pt>
                <c:pt idx="7925">
                  <c:v>4.071779257690709</c:v>
                </c:pt>
                <c:pt idx="7926">
                  <c:v>3.9744676889575192</c:v>
                </c:pt>
                <c:pt idx="7927">
                  <c:v>4.0553565176005781</c:v>
                </c:pt>
                <c:pt idx="7928">
                  <c:v>3.9983222787402286</c:v>
                </c:pt>
                <c:pt idx="7929">
                  <c:v>4.0390605200984284</c:v>
                </c:pt>
                <c:pt idx="7930">
                  <c:v>4.0245482845031404</c:v>
                </c:pt>
                <c:pt idx="7931">
                  <c:v>3.9736965216524212</c:v>
                </c:pt>
                <c:pt idx="7932">
                  <c:v>4.0734549408310565</c:v>
                </c:pt>
                <c:pt idx="7933">
                  <c:v>3.9507407261186627</c:v>
                </c:pt>
                <c:pt idx="7934">
                  <c:v>4.0962297085515491</c:v>
                </c:pt>
                <c:pt idx="7935">
                  <c:v>3.9539655612388187</c:v>
                </c:pt>
                <c:pt idx="7936">
                  <c:v>4.1567030440596922</c:v>
                </c:pt>
                <c:pt idx="7937">
                  <c:v>3.9544413938065621</c:v>
                </c:pt>
                <c:pt idx="7938">
                  <c:v>4.0458548721629937</c:v>
                </c:pt>
                <c:pt idx="7939">
                  <c:v>4.1254640428397655</c:v>
                </c:pt>
                <c:pt idx="7940">
                  <c:v>4.0336746855953534</c:v>
                </c:pt>
                <c:pt idx="7941">
                  <c:v>3.9677451031359565</c:v>
                </c:pt>
                <c:pt idx="7942">
                  <c:v>4.0566206830587452</c:v>
                </c:pt>
                <c:pt idx="7943">
                  <c:v>4.0894260299753578</c:v>
                </c:pt>
                <c:pt idx="7944">
                  <c:v>3.8953928131949977</c:v>
                </c:pt>
                <c:pt idx="7945">
                  <c:v>4.0162813226287915</c:v>
                </c:pt>
                <c:pt idx="7946">
                  <c:v>3.9752703628659689</c:v>
                </c:pt>
                <c:pt idx="7947">
                  <c:v>4.0815740461351</c:v>
                </c:pt>
                <c:pt idx="7948">
                  <c:v>4.1233852915203375</c:v>
                </c:pt>
                <c:pt idx="7949">
                  <c:v>4.0675767445540378</c:v>
                </c:pt>
                <c:pt idx="7950">
                  <c:v>4.0385568483539656</c:v>
                </c:pt>
                <c:pt idx="7951">
                  <c:v>3.9418766044734781</c:v>
                </c:pt>
                <c:pt idx="7952">
                  <c:v>4.0245078028555259</c:v>
                </c:pt>
                <c:pt idx="7953">
                  <c:v>3.9181936610731638</c:v>
                </c:pt>
                <c:pt idx="7954">
                  <c:v>4.0109714895506174</c:v>
                </c:pt>
                <c:pt idx="7955">
                  <c:v>3.8875178683559999</c:v>
                </c:pt>
                <c:pt idx="7956">
                  <c:v>4.0987443906591929</c:v>
                </c:pt>
                <c:pt idx="7957">
                  <c:v>3.9195681207472841</c:v>
                </c:pt>
                <c:pt idx="7958">
                  <c:v>4.0364564436307999</c:v>
                </c:pt>
                <c:pt idx="7959">
                  <c:v>3.8691744331359184</c:v>
                </c:pt>
                <c:pt idx="7960">
                  <c:v>4.0921519528631976</c:v>
                </c:pt>
                <c:pt idx="7961">
                  <c:v>4.0592085364323038</c:v>
                </c:pt>
                <c:pt idx="7962">
                  <c:v>3.992355755987985</c:v>
                </c:pt>
                <c:pt idx="7963">
                  <c:v>4.0379222362014655</c:v>
                </c:pt>
                <c:pt idx="7964">
                  <c:v>3.8041543888874219</c:v>
                </c:pt>
                <c:pt idx="7965">
                  <c:v>4.083775908622119</c:v>
                </c:pt>
                <c:pt idx="7966">
                  <c:v>3.8774989761288765</c:v>
                </c:pt>
                <c:pt idx="7967">
                  <c:v>4.0654659870784267</c:v>
                </c:pt>
                <c:pt idx="7968">
                  <c:v>4.0093044753842024</c:v>
                </c:pt>
                <c:pt idx="7969">
                  <c:v>3.9978989361812167</c:v>
                </c:pt>
                <c:pt idx="7970">
                  <c:v>3.9316194710326977</c:v>
                </c:pt>
                <c:pt idx="7971">
                  <c:v>3.9051976578397802</c:v>
                </c:pt>
                <c:pt idx="7972">
                  <c:v>4.0035687371694371</c:v>
                </c:pt>
                <c:pt idx="7973">
                  <c:v>3.9370040751473998</c:v>
                </c:pt>
                <c:pt idx="7974">
                  <c:v>4.073710528906525</c:v>
                </c:pt>
                <c:pt idx="7975">
                  <c:v>3.927197701097954</c:v>
                </c:pt>
                <c:pt idx="7976">
                  <c:v>3.9520125554068137</c:v>
                </c:pt>
                <c:pt idx="7977">
                  <c:v>4.0016660298239124</c:v>
                </c:pt>
                <c:pt idx="7978">
                  <c:v>4.1005332836223394</c:v>
                </c:pt>
                <c:pt idx="7979">
                  <c:v>3.9058271546974002</c:v>
                </c:pt>
                <c:pt idx="7980">
                  <c:v>4.0300553698824055</c:v>
                </c:pt>
                <c:pt idx="7981">
                  <c:v>4.0458159186554239</c:v>
                </c:pt>
                <c:pt idx="7982">
                  <c:v>3.9653387185012052</c:v>
                </c:pt>
                <c:pt idx="7983">
                  <c:v>4.0022784456712914</c:v>
                </c:pt>
                <c:pt idx="7984">
                  <c:v>3.878806086274702</c:v>
                </c:pt>
                <c:pt idx="7985">
                  <c:v>4.119889489312011</c:v>
                </c:pt>
                <c:pt idx="7986">
                  <c:v>4.1385020278539946</c:v>
                </c:pt>
                <c:pt idx="7987">
                  <c:v>3.9866701985085777</c:v>
                </c:pt>
                <c:pt idx="7988">
                  <c:v>4.0137461232498834</c:v>
                </c:pt>
                <c:pt idx="7989">
                  <c:v>3.9457118313978272</c:v>
                </c:pt>
                <c:pt idx="7990">
                  <c:v>4.0288613851760484</c:v>
                </c:pt>
                <c:pt idx="7991">
                  <c:v>3.9182548185532826</c:v>
                </c:pt>
                <c:pt idx="7992">
                  <c:v>4.0300934967034436</c:v>
                </c:pt>
                <c:pt idx="7993">
                  <c:v>3.91978433640202</c:v>
                </c:pt>
                <c:pt idx="7994">
                  <c:v>4.0867971004796715</c:v>
                </c:pt>
                <c:pt idx="7995">
                  <c:v>3.9372974463879475</c:v>
                </c:pt>
                <c:pt idx="7996">
                  <c:v>4.0868261097931544</c:v>
                </c:pt>
                <c:pt idx="7997">
                  <c:v>3.9758491190043133</c:v>
                </c:pt>
                <c:pt idx="7998">
                  <c:v>4.1265049824367255</c:v>
                </c:pt>
                <c:pt idx="7999">
                  <c:v>3.9956650376218557</c:v>
                </c:pt>
                <c:pt idx="8000">
                  <c:v>4.0489391730034541</c:v>
                </c:pt>
                <c:pt idx="8001">
                  <c:v>4.0850776922340124</c:v>
                </c:pt>
                <c:pt idx="8002">
                  <c:v>3.9275106693053292</c:v>
                </c:pt>
                <c:pt idx="8003">
                  <c:v>4.1086527211494754</c:v>
                </c:pt>
                <c:pt idx="8004">
                  <c:v>3.9571925224408058</c:v>
                </c:pt>
                <c:pt idx="8005">
                  <c:v>4.0674359090231818</c:v>
                </c:pt>
                <c:pt idx="8006">
                  <c:v>3.9587339671133681</c:v>
                </c:pt>
                <c:pt idx="8007">
                  <c:v>3.9930543991580589</c:v>
                </c:pt>
                <c:pt idx="8008">
                  <c:v>3.9715218041069482</c:v>
                </c:pt>
                <c:pt idx="8009">
                  <c:v>3.9709597994559918</c:v>
                </c:pt>
                <c:pt idx="8010">
                  <c:v>3.9602713551926012</c:v>
                </c:pt>
                <c:pt idx="8011">
                  <c:v>3.9403907894318402</c:v>
                </c:pt>
                <c:pt idx="8012">
                  <c:v>3.9584375791496007</c:v>
                </c:pt>
                <c:pt idx="8013">
                  <c:v>3.9662585267534927</c:v>
                </c:pt>
                <c:pt idx="8014">
                  <c:v>4.0031935350469263</c:v>
                </c:pt>
                <c:pt idx="8015">
                  <c:v>3.9241718952460602</c:v>
                </c:pt>
                <c:pt idx="8016">
                  <c:v>3.9613151260119759</c:v>
                </c:pt>
                <c:pt idx="8017">
                  <c:v>3.9610035949354336</c:v>
                </c:pt>
                <c:pt idx="8018">
                  <c:v>4.0735239402022794</c:v>
                </c:pt>
                <c:pt idx="8019">
                  <c:v>3.9894890271191317</c:v>
                </c:pt>
                <c:pt idx="8020">
                  <c:v>4.0674812938968445</c:v>
                </c:pt>
                <c:pt idx="8021">
                  <c:v>4.0413270988602434</c:v>
                </c:pt>
                <c:pt idx="8022">
                  <c:v>4.0475054478538155</c:v>
                </c:pt>
                <c:pt idx="8023">
                  <c:v>4.0273726722010315</c:v>
                </c:pt>
                <c:pt idx="8024">
                  <c:v>3.9791986464067732</c:v>
                </c:pt>
                <c:pt idx="8025">
                  <c:v>4.0363435232238603</c:v>
                </c:pt>
                <c:pt idx="8026">
                  <c:v>3.8614531690591263</c:v>
                </c:pt>
                <c:pt idx="8027">
                  <c:v>3.9796990937983967</c:v>
                </c:pt>
                <c:pt idx="8028">
                  <c:v>3.8869062955847125</c:v>
                </c:pt>
                <c:pt idx="8029">
                  <c:v>4.0151559919763367</c:v>
                </c:pt>
                <c:pt idx="8030">
                  <c:v>4.029035936925947</c:v>
                </c:pt>
                <c:pt idx="8031">
                  <c:v>3.9826450759329322</c:v>
                </c:pt>
                <c:pt idx="8032">
                  <c:v>4.0341864799745375</c:v>
                </c:pt>
                <c:pt idx="8033">
                  <c:v>3.947493856024983</c:v>
                </c:pt>
                <c:pt idx="8034">
                  <c:v>4.0419991354593483</c:v>
                </c:pt>
                <c:pt idx="8035">
                  <c:v>3.8909878205508193</c:v>
                </c:pt>
                <c:pt idx="8036">
                  <c:v>3.9809473485185252</c:v>
                </c:pt>
                <c:pt idx="8037">
                  <c:v>4.0119621870354507</c:v>
                </c:pt>
                <c:pt idx="8038">
                  <c:v>4.1060758101752848</c:v>
                </c:pt>
                <c:pt idx="8039">
                  <c:v>4.0322264306445277</c:v>
                </c:pt>
                <c:pt idx="8040">
                  <c:v>4.0749344088451265</c:v>
                </c:pt>
                <c:pt idx="8041">
                  <c:v>4.0738235283192301</c:v>
                </c:pt>
                <c:pt idx="8042">
                  <c:v>3.9053901387140106</c:v>
                </c:pt>
                <c:pt idx="8043">
                  <c:v>3.9847976075305755</c:v>
                </c:pt>
                <c:pt idx="8044">
                  <c:v>3.9136620959673878</c:v>
                </c:pt>
                <c:pt idx="8045">
                  <c:v>3.9926775901465277</c:v>
                </c:pt>
                <c:pt idx="8046">
                  <c:v>3.915950800468559</c:v>
                </c:pt>
                <c:pt idx="8047">
                  <c:v>4.068340965081406</c:v>
                </c:pt>
                <c:pt idx="8048">
                  <c:v>3.9033174445838341</c:v>
                </c:pt>
                <c:pt idx="8049">
                  <c:v>4.0438032908232184</c:v>
                </c:pt>
                <c:pt idx="8050">
                  <c:v>3.9545701076136477</c:v>
                </c:pt>
                <c:pt idx="8051">
                  <c:v>3.9342100413234982</c:v>
                </c:pt>
                <c:pt idx="8052">
                  <c:v>4.0127750707650707</c:v>
                </c:pt>
                <c:pt idx="8053">
                  <c:v>4.0111469873700054</c:v>
                </c:pt>
                <c:pt idx="8054">
                  <c:v>4.0531994298915173</c:v>
                </c:pt>
                <c:pt idx="8055">
                  <c:v>3.8931498131283178</c:v>
                </c:pt>
                <c:pt idx="8056">
                  <c:v>4.1465830113239948</c:v>
                </c:pt>
                <c:pt idx="8057">
                  <c:v>3.9051643771456002</c:v>
                </c:pt>
                <c:pt idx="8058">
                  <c:v>4.0935740897194375</c:v>
                </c:pt>
                <c:pt idx="8059">
                  <c:v>4.0450360490087771</c:v>
                </c:pt>
                <c:pt idx="8060">
                  <c:v>3.9627363680128198</c:v>
                </c:pt>
                <c:pt idx="8061">
                  <c:v>4.1480880007513186</c:v>
                </c:pt>
                <c:pt idx="8062">
                  <c:v>3.9159362495492336</c:v>
                </c:pt>
                <c:pt idx="8063">
                  <c:v>4.02918098012647</c:v>
                </c:pt>
                <c:pt idx="8064">
                  <c:v>3.9169428660027137</c:v>
                </c:pt>
                <c:pt idx="8065">
                  <c:v>3.9836443410777402</c:v>
                </c:pt>
                <c:pt idx="8066">
                  <c:v>3.7987417321467882</c:v>
                </c:pt>
                <c:pt idx="8067">
                  <c:v>4.0253622826054336</c:v>
                </c:pt>
                <c:pt idx="8068">
                  <c:v>3.9178925162845037</c:v>
                </c:pt>
                <c:pt idx="8069">
                  <c:v>3.9941852071271042</c:v>
                </c:pt>
                <c:pt idx="8070">
                  <c:v>3.9925665645634427</c:v>
                </c:pt>
                <c:pt idx="8071">
                  <c:v>4.0166065601356777</c:v>
                </c:pt>
                <c:pt idx="8072">
                  <c:v>4.0003436856235206</c:v>
                </c:pt>
                <c:pt idx="8073">
                  <c:v>3.9785997247210072</c:v>
                </c:pt>
                <c:pt idx="8074">
                  <c:v>4.0337616664864075</c:v>
                </c:pt>
                <c:pt idx="8075">
                  <c:v>3.9611903057771642</c:v>
                </c:pt>
                <c:pt idx="8076">
                  <c:v>4.1161645464054217</c:v>
                </c:pt>
                <c:pt idx="8077">
                  <c:v>3.8985044186514752</c:v>
                </c:pt>
                <c:pt idx="8078">
                  <c:v>3.9386817118022202</c:v>
                </c:pt>
                <c:pt idx="8079">
                  <c:v>4.0160793603300835</c:v>
                </c:pt>
                <c:pt idx="8080">
                  <c:v>3.9106308435245749</c:v>
                </c:pt>
                <c:pt idx="8081">
                  <c:v>4.0087711679344409</c:v>
                </c:pt>
                <c:pt idx="8082">
                  <c:v>3.9232622166662039</c:v>
                </c:pt>
                <c:pt idx="8083">
                  <c:v>3.9905520101411467</c:v>
                </c:pt>
                <c:pt idx="8084">
                  <c:v>3.8191332913930003</c:v>
                </c:pt>
                <c:pt idx="8085">
                  <c:v>4.0695891262626551</c:v>
                </c:pt>
                <c:pt idx="8086">
                  <c:v>3.9601347193885812</c:v>
                </c:pt>
                <c:pt idx="8087">
                  <c:v>4.0835991189757213</c:v>
                </c:pt>
                <c:pt idx="8088">
                  <c:v>3.9903191416120891</c:v>
                </c:pt>
                <c:pt idx="8089">
                  <c:v>4.0583855547229657</c:v>
                </c:pt>
                <c:pt idx="8090">
                  <c:v>3.9272105714697192</c:v>
                </c:pt>
                <c:pt idx="8091">
                  <c:v>3.9535538863385677</c:v>
                </c:pt>
                <c:pt idx="8092">
                  <c:v>4.0049827890566965</c:v>
                </c:pt>
                <c:pt idx="8093">
                  <c:v>3.9404836130723671</c:v>
                </c:pt>
                <c:pt idx="8094">
                  <c:v>4.0155540926487259</c:v>
                </c:pt>
                <c:pt idx="8095">
                  <c:v>3.8421232527888751</c:v>
                </c:pt>
                <c:pt idx="8096">
                  <c:v>4.0747885243512485</c:v>
                </c:pt>
                <c:pt idx="8097">
                  <c:v>3.9278859280570853</c:v>
                </c:pt>
                <c:pt idx="8098">
                  <c:v>4.0752653720201746</c:v>
                </c:pt>
                <c:pt idx="8099">
                  <c:v>3.9697352570285012</c:v>
                </c:pt>
                <c:pt idx="8100">
                  <c:v>3.9363419665462143</c:v>
                </c:pt>
                <c:pt idx="8101">
                  <c:v>3.9817271349328545</c:v>
                </c:pt>
                <c:pt idx="8102">
                  <c:v>3.961991394924949</c:v>
                </c:pt>
                <c:pt idx="8103">
                  <c:v>4.0034818672157257</c:v>
                </c:pt>
                <c:pt idx="8104">
                  <c:v>3.9333271081154693</c:v>
                </c:pt>
                <c:pt idx="8105">
                  <c:v>4.0717309294623529</c:v>
                </c:pt>
                <c:pt idx="8106">
                  <c:v>3.8612054698187812</c:v>
                </c:pt>
                <c:pt idx="8107">
                  <c:v>4.0090195692890855</c:v>
                </c:pt>
                <c:pt idx="8108">
                  <c:v>3.941537902318125</c:v>
                </c:pt>
                <c:pt idx="8109">
                  <c:v>3.9823264278378283</c:v>
                </c:pt>
                <c:pt idx="8110">
                  <c:v>3.9981743120775097</c:v>
                </c:pt>
                <c:pt idx="8111">
                  <c:v>3.9471492787974567</c:v>
                </c:pt>
                <c:pt idx="8112">
                  <c:v>4.0381159039558465</c:v>
                </c:pt>
                <c:pt idx="8113">
                  <c:v>3.9350226914478026</c:v>
                </c:pt>
                <c:pt idx="8114">
                  <c:v>4.1651339484270649</c:v>
                </c:pt>
                <c:pt idx="8115">
                  <c:v>3.8747364056295837</c:v>
                </c:pt>
                <c:pt idx="8116">
                  <c:v>4.0267178380241555</c:v>
                </c:pt>
                <c:pt idx="8117">
                  <c:v>3.8670551335314367</c:v>
                </c:pt>
                <c:pt idx="8118">
                  <c:v>4.0299183816115329</c:v>
                </c:pt>
                <c:pt idx="8119">
                  <c:v>3.8687116386377816</c:v>
                </c:pt>
                <c:pt idx="8120">
                  <c:v>3.9336811921913992</c:v>
                </c:pt>
                <c:pt idx="8121">
                  <c:v>3.9440303505896632</c:v>
                </c:pt>
                <c:pt idx="8122">
                  <c:v>3.9193237047384732</c:v>
                </c:pt>
                <c:pt idx="8123">
                  <c:v>3.9781368940121897</c:v>
                </c:pt>
                <c:pt idx="8124">
                  <c:v>3.8303456572442127</c:v>
                </c:pt>
                <c:pt idx="8125">
                  <c:v>4.0326690640463889</c:v>
                </c:pt>
                <c:pt idx="8126">
                  <c:v>3.8543348577284999</c:v>
                </c:pt>
                <c:pt idx="8127">
                  <c:v>4.0903474493092027</c:v>
                </c:pt>
                <c:pt idx="8128">
                  <c:v>3.9426206209600863</c:v>
                </c:pt>
                <c:pt idx="8129">
                  <c:v>4.0547199854949474</c:v>
                </c:pt>
                <c:pt idx="8130">
                  <c:v>4.1117906845524894</c:v>
                </c:pt>
                <c:pt idx="8131">
                  <c:v>4.0113994347001976</c:v>
                </c:pt>
                <c:pt idx="8132">
                  <c:v>3.9705788623727454</c:v>
                </c:pt>
                <c:pt idx="8133">
                  <c:v>3.9481017581792348</c:v>
                </c:pt>
                <c:pt idx="8134">
                  <c:v>4.1025272813722742</c:v>
                </c:pt>
                <c:pt idx="8135">
                  <c:v>3.9771389404080315</c:v>
                </c:pt>
                <c:pt idx="8136">
                  <c:v>4.0988003971411535</c:v>
                </c:pt>
                <c:pt idx="8137">
                  <c:v>3.8893121445059791</c:v>
                </c:pt>
                <c:pt idx="8138">
                  <c:v>3.9984943416387391</c:v>
                </c:pt>
                <c:pt idx="8139">
                  <c:v>3.9570907608626089</c:v>
                </c:pt>
                <c:pt idx="8140">
                  <c:v>4.0512294759541856</c:v>
                </c:pt>
                <c:pt idx="8141">
                  <c:v>4.0067324325587919</c:v>
                </c:pt>
                <c:pt idx="8142">
                  <c:v>3.9758463270600357</c:v>
                </c:pt>
                <c:pt idx="8143">
                  <c:v>3.9920263060632126</c:v>
                </c:pt>
                <c:pt idx="8144">
                  <c:v>3.9022248516772402</c:v>
                </c:pt>
                <c:pt idx="8145">
                  <c:v>4.0790698608943972</c:v>
                </c:pt>
                <c:pt idx="8146">
                  <c:v>3.9331721399632729</c:v>
                </c:pt>
                <c:pt idx="8147">
                  <c:v>3.9503597460774196</c:v>
                </c:pt>
                <c:pt idx="8148">
                  <c:v>3.9918511065170397</c:v>
                </c:pt>
                <c:pt idx="8149">
                  <c:v>4.0014225059090816</c:v>
                </c:pt>
                <c:pt idx="8150">
                  <c:v>3.9551053242024437</c:v>
                </c:pt>
                <c:pt idx="8151">
                  <c:v>4.0258378106028445</c:v>
                </c:pt>
                <c:pt idx="8152">
                  <c:v>3.9275287195005792</c:v>
                </c:pt>
                <c:pt idx="8153">
                  <c:v>3.889067192547206</c:v>
                </c:pt>
                <c:pt idx="8154">
                  <c:v>3.9953617122362819</c:v>
                </c:pt>
                <c:pt idx="8155">
                  <c:v>3.9268249871394847</c:v>
                </c:pt>
                <c:pt idx="8156">
                  <c:v>4.1622707093113975</c:v>
                </c:pt>
                <c:pt idx="8157">
                  <c:v>3.8281057749693819</c:v>
                </c:pt>
                <c:pt idx="8158">
                  <c:v>4.0301624506450224</c:v>
                </c:pt>
                <c:pt idx="8159">
                  <c:v>3.9110918957721954</c:v>
                </c:pt>
                <c:pt idx="8160">
                  <c:v>3.9826297875670011</c:v>
                </c:pt>
                <c:pt idx="8161">
                  <c:v>4.0062657980579734</c:v>
                </c:pt>
                <c:pt idx="8162">
                  <c:v>3.9386055272926139</c:v>
                </c:pt>
                <c:pt idx="8163">
                  <c:v>4.0217578413134545</c:v>
                </c:pt>
                <c:pt idx="8164">
                  <c:v>3.8186836122440777</c:v>
                </c:pt>
                <c:pt idx="8165">
                  <c:v>4.0737619776653302</c:v>
                </c:pt>
                <c:pt idx="8166">
                  <c:v>3.8760106778303403</c:v>
                </c:pt>
                <c:pt idx="8167">
                  <c:v>4.0889989195086391</c:v>
                </c:pt>
                <c:pt idx="8168">
                  <c:v>3.9555368973197957</c:v>
                </c:pt>
                <c:pt idx="8169">
                  <c:v>4.0473959259186794</c:v>
                </c:pt>
                <c:pt idx="8170">
                  <c:v>4.0065103630145451</c:v>
                </c:pt>
                <c:pt idx="8171">
                  <c:v>3.986914876753751</c:v>
                </c:pt>
                <c:pt idx="8172">
                  <c:v>4.1757290456280494</c:v>
                </c:pt>
                <c:pt idx="8173">
                  <c:v>3.9000905779817212</c:v>
                </c:pt>
                <c:pt idx="8174">
                  <c:v>4.0509242007952455</c:v>
                </c:pt>
                <c:pt idx="8175">
                  <c:v>3.8612330134800628</c:v>
                </c:pt>
                <c:pt idx="8176">
                  <c:v>4.0928317992902095</c:v>
                </c:pt>
                <c:pt idx="8177">
                  <c:v>3.9948379416961486</c:v>
                </c:pt>
                <c:pt idx="8178">
                  <c:v>4.0215281135808114</c:v>
                </c:pt>
                <c:pt idx="8179">
                  <c:v>3.9623171953008027</c:v>
                </c:pt>
                <c:pt idx="8180">
                  <c:v>3.9587919009228809</c:v>
                </c:pt>
                <c:pt idx="8181">
                  <c:v>3.9571067845590395</c:v>
                </c:pt>
                <c:pt idx="8182">
                  <c:v>3.9269781183451027</c:v>
                </c:pt>
                <c:pt idx="8183">
                  <c:v>3.9702174647140347</c:v>
                </c:pt>
                <c:pt idx="8184">
                  <c:v>3.9947018297122261</c:v>
                </c:pt>
                <c:pt idx="8185">
                  <c:v>4.1368710891987304</c:v>
                </c:pt>
                <c:pt idx="8186">
                  <c:v>4.0014881265977476</c:v>
                </c:pt>
                <c:pt idx="8187">
                  <c:v>4.1267899742591378</c:v>
                </c:pt>
                <c:pt idx="8188">
                  <c:v>4.0614232460883697</c:v>
                </c:pt>
                <c:pt idx="8189">
                  <c:v>4.0389082631058342</c:v>
                </c:pt>
                <c:pt idx="8190">
                  <c:v>4.0646991036020124</c:v>
                </c:pt>
                <c:pt idx="8191">
                  <c:v>3.8973079505409602</c:v>
                </c:pt>
                <c:pt idx="8192">
                  <c:v>3.9400581617974275</c:v>
                </c:pt>
                <c:pt idx="8193">
                  <c:v>3.9450655695009975</c:v>
                </c:pt>
                <c:pt idx="8194">
                  <c:v>3.980195288358928</c:v>
                </c:pt>
                <c:pt idx="8195">
                  <c:v>3.8810693391518862</c:v>
                </c:pt>
                <c:pt idx="8196">
                  <c:v>4.0504668654135951</c:v>
                </c:pt>
                <c:pt idx="8197">
                  <c:v>3.9922600975482769</c:v>
                </c:pt>
                <c:pt idx="8198">
                  <c:v>4.0592998586014915</c:v>
                </c:pt>
                <c:pt idx="8199">
                  <c:v>3.9082571887489039</c:v>
                </c:pt>
                <c:pt idx="8200">
                  <c:v>3.9203655141255878</c:v>
                </c:pt>
                <c:pt idx="8201">
                  <c:v>4.0683199192722288</c:v>
                </c:pt>
                <c:pt idx="8202">
                  <c:v>3.8896849277667833</c:v>
                </c:pt>
                <c:pt idx="8203">
                  <c:v>3.987017428242464</c:v>
                </c:pt>
                <c:pt idx="8204">
                  <c:v>4.0080758612880745</c:v>
                </c:pt>
                <c:pt idx="8205">
                  <c:v>3.9543943402428012</c:v>
                </c:pt>
                <c:pt idx="8206">
                  <c:v>3.9835727123690212</c:v>
                </c:pt>
                <c:pt idx="8207">
                  <c:v>4.0278782503878743</c:v>
                </c:pt>
                <c:pt idx="8208">
                  <c:v>3.8749006310939507</c:v>
                </c:pt>
                <c:pt idx="8209">
                  <c:v>3.9366378675926401</c:v>
                </c:pt>
                <c:pt idx="8210">
                  <c:v>3.9945560357548788</c:v>
                </c:pt>
                <c:pt idx="8211">
                  <c:v>3.9782093206181171</c:v>
                </c:pt>
                <c:pt idx="8212">
                  <c:v>3.9639007955046592</c:v>
                </c:pt>
                <c:pt idx="8213">
                  <c:v>3.9166854868536722</c:v>
                </c:pt>
                <c:pt idx="8214">
                  <c:v>3.9009199325874855</c:v>
                </c:pt>
                <c:pt idx="8215">
                  <c:v>3.9635874056006202</c:v>
                </c:pt>
                <c:pt idx="8216">
                  <c:v>4.0915546266336955</c:v>
                </c:pt>
                <c:pt idx="8217">
                  <c:v>3.9690741440525752</c:v>
                </c:pt>
                <c:pt idx="8218">
                  <c:v>4.1045577046912642</c:v>
                </c:pt>
                <c:pt idx="8219">
                  <c:v>3.9653105113157072</c:v>
                </c:pt>
                <c:pt idx="8220">
                  <c:v>4.0172242618306848</c:v>
                </c:pt>
                <c:pt idx="8221">
                  <c:v>3.9211451993785791</c:v>
                </c:pt>
                <c:pt idx="8222">
                  <c:v>4.0393053875601534</c:v>
                </c:pt>
                <c:pt idx="8223">
                  <c:v>3.9182798916603878</c:v>
                </c:pt>
                <c:pt idx="8224">
                  <c:v>3.9263847344118332</c:v>
                </c:pt>
                <c:pt idx="8225">
                  <c:v>3.9876008072530595</c:v>
                </c:pt>
                <c:pt idx="8226">
                  <c:v>3.8702708548030027</c:v>
                </c:pt>
                <c:pt idx="8227">
                  <c:v>4.1326195447796463</c:v>
                </c:pt>
                <c:pt idx="8228">
                  <c:v>3.9490764972678787</c:v>
                </c:pt>
                <c:pt idx="8229">
                  <c:v>4.0029129698102608</c:v>
                </c:pt>
                <c:pt idx="8230">
                  <c:v>3.9235762726703789</c:v>
                </c:pt>
                <c:pt idx="8231">
                  <c:v>4.0764175043371189</c:v>
                </c:pt>
                <c:pt idx="8232">
                  <c:v>4.0870575131925708</c:v>
                </c:pt>
                <c:pt idx="8233">
                  <c:v>3.9124240528129812</c:v>
                </c:pt>
                <c:pt idx="8234">
                  <c:v>4.0933205180953776</c:v>
                </c:pt>
                <c:pt idx="8235">
                  <c:v>3.8862772863549142</c:v>
                </c:pt>
                <c:pt idx="8236">
                  <c:v>4.0813590790006193</c:v>
                </c:pt>
                <c:pt idx="8237">
                  <c:v>3.8791977765385512</c:v>
                </c:pt>
                <c:pt idx="8238">
                  <c:v>4.0387475028558404</c:v>
                </c:pt>
                <c:pt idx="8239">
                  <c:v>3.9595049970639398</c:v>
                </c:pt>
                <c:pt idx="8240">
                  <c:v>4.0081842943508263</c:v>
                </c:pt>
                <c:pt idx="8241">
                  <c:v>3.9858836217591378</c:v>
                </c:pt>
                <c:pt idx="8242">
                  <c:v>3.983582631372288</c:v>
                </c:pt>
                <c:pt idx="8243">
                  <c:v>4.067656380706075</c:v>
                </c:pt>
                <c:pt idx="8244">
                  <c:v>3.8698155773781338</c:v>
                </c:pt>
                <c:pt idx="8245">
                  <c:v>4.0184184506812866</c:v>
                </c:pt>
                <c:pt idx="8246">
                  <c:v>4.0034585500175295</c:v>
                </c:pt>
                <c:pt idx="8247">
                  <c:v>3.9963927886084871</c:v>
                </c:pt>
                <c:pt idx="8248">
                  <c:v>3.9888477945134309</c:v>
                </c:pt>
                <c:pt idx="8249">
                  <c:v>3.9493506390333981</c:v>
                </c:pt>
                <c:pt idx="8250">
                  <c:v>3.9638732673823518</c:v>
                </c:pt>
                <c:pt idx="8251">
                  <c:v>3.9841750077323619</c:v>
                </c:pt>
                <c:pt idx="8252">
                  <c:v>3.9188466010335081</c:v>
                </c:pt>
                <c:pt idx="8253">
                  <c:v>3.8376575138157127</c:v>
                </c:pt>
                <c:pt idx="8254">
                  <c:v>4.1557296413127505</c:v>
                </c:pt>
                <c:pt idx="8255">
                  <c:v>3.8920322504438127</c:v>
                </c:pt>
                <c:pt idx="8256">
                  <c:v>4.0350510916214484</c:v>
                </c:pt>
                <c:pt idx="8257">
                  <c:v>3.9208203527458094</c:v>
                </c:pt>
                <c:pt idx="8258">
                  <c:v>4.0696635590637324</c:v>
                </c:pt>
                <c:pt idx="8259">
                  <c:v>4.0944674617162855</c:v>
                </c:pt>
                <c:pt idx="8260">
                  <c:v>4.0617829065635016</c:v>
                </c:pt>
                <c:pt idx="8261">
                  <c:v>4.021953987413597</c:v>
                </c:pt>
                <c:pt idx="8262">
                  <c:v>4.0067754913559384</c:v>
                </c:pt>
                <c:pt idx="8263">
                  <c:v>3.9703307699071946</c:v>
                </c:pt>
                <c:pt idx="8264">
                  <c:v>3.9451469636823817</c:v>
                </c:pt>
                <c:pt idx="8265">
                  <c:v>4.0972853130880855</c:v>
                </c:pt>
                <c:pt idx="8266">
                  <c:v>3.9244251814791107</c:v>
                </c:pt>
                <c:pt idx="8267">
                  <c:v>4.0516657320528324</c:v>
                </c:pt>
                <c:pt idx="8268">
                  <c:v>3.9006066426675612</c:v>
                </c:pt>
                <c:pt idx="8269">
                  <c:v>4.0404452592827855</c:v>
                </c:pt>
                <c:pt idx="8270">
                  <c:v>3.9512062268673152</c:v>
                </c:pt>
                <c:pt idx="8271">
                  <c:v>4.0488254545679485</c:v>
                </c:pt>
                <c:pt idx="8272">
                  <c:v>3.9649659654881995</c:v>
                </c:pt>
                <c:pt idx="8273">
                  <c:v>3.9552840720990732</c:v>
                </c:pt>
                <c:pt idx="8274">
                  <c:v>4.0800430921977062</c:v>
                </c:pt>
                <c:pt idx="8275">
                  <c:v>3.9203541331636163</c:v>
                </c:pt>
                <c:pt idx="8276">
                  <c:v>3.9940218318231535</c:v>
                </c:pt>
                <c:pt idx="8277">
                  <c:v>3.8854994425119602</c:v>
                </c:pt>
                <c:pt idx="8278">
                  <c:v>4.0365784833042531</c:v>
                </c:pt>
                <c:pt idx="8279">
                  <c:v>3.9919991181162766</c:v>
                </c:pt>
                <c:pt idx="8280">
                  <c:v>4.0378260930791798</c:v>
                </c:pt>
                <c:pt idx="8281">
                  <c:v>3.9456165033475066</c:v>
                </c:pt>
                <c:pt idx="8282">
                  <c:v>3.9728369605370797</c:v>
                </c:pt>
                <c:pt idx="8283">
                  <c:v>4.0530399959847072</c:v>
                </c:pt>
                <c:pt idx="8284">
                  <c:v>4.0209371839788224</c:v>
                </c:pt>
                <c:pt idx="8285">
                  <c:v>3.8924972526363759</c:v>
                </c:pt>
                <c:pt idx="8286">
                  <c:v>3.8724268495059766</c:v>
                </c:pt>
                <c:pt idx="8287">
                  <c:v>4.0319698902610934</c:v>
                </c:pt>
                <c:pt idx="8288">
                  <c:v>3.8330028470055493</c:v>
                </c:pt>
                <c:pt idx="8289">
                  <c:v>4.0494305494833149</c:v>
                </c:pt>
                <c:pt idx="8290">
                  <c:v>3.9499563927847783</c:v>
                </c:pt>
                <c:pt idx="8291">
                  <c:v>4.0507778747049095</c:v>
                </c:pt>
                <c:pt idx="8292">
                  <c:v>3.9206468674894888</c:v>
                </c:pt>
                <c:pt idx="8293">
                  <c:v>3.9243435239558577</c:v>
                </c:pt>
                <c:pt idx="8294">
                  <c:v>3.9554504670783737</c:v>
                </c:pt>
                <c:pt idx="8295">
                  <c:v>3.9332947219166852</c:v>
                </c:pt>
                <c:pt idx="8296">
                  <c:v>4.0378468943146189</c:v>
                </c:pt>
                <c:pt idx="8297">
                  <c:v>3.8867957641823812</c:v>
                </c:pt>
                <c:pt idx="8298">
                  <c:v>3.9733404385152387</c:v>
                </c:pt>
                <c:pt idx="8299">
                  <c:v>3.9102138572678342</c:v>
                </c:pt>
                <c:pt idx="8300">
                  <c:v>4.0834901223932407</c:v>
                </c:pt>
                <c:pt idx="8301">
                  <c:v>3.9835608613180211</c:v>
                </c:pt>
                <c:pt idx="8302">
                  <c:v>3.9293502843611479</c:v>
                </c:pt>
                <c:pt idx="8303">
                  <c:v>4.0310321722520772</c:v>
                </c:pt>
                <c:pt idx="8304">
                  <c:v>3.924008336403781</c:v>
                </c:pt>
                <c:pt idx="8305">
                  <c:v>4.0992952556002704</c:v>
                </c:pt>
                <c:pt idx="8306">
                  <c:v>3.8991887422649851</c:v>
                </c:pt>
                <c:pt idx="8307">
                  <c:v>4.0942133779873355</c:v>
                </c:pt>
                <c:pt idx="8308">
                  <c:v>3.8965856877465397</c:v>
                </c:pt>
                <c:pt idx="8309">
                  <c:v>4.0389393895682471</c:v>
                </c:pt>
                <c:pt idx="8310">
                  <c:v>4.0720051765830005</c:v>
                </c:pt>
                <c:pt idx="8311">
                  <c:v>4.0089818629109919</c:v>
                </c:pt>
                <c:pt idx="8312">
                  <c:v>4.1039188686808021</c:v>
                </c:pt>
                <c:pt idx="8313">
                  <c:v>3.8913378947946398</c:v>
                </c:pt>
                <c:pt idx="8314">
                  <c:v>4.0426900058047819</c:v>
                </c:pt>
                <c:pt idx="8315">
                  <c:v>4.0809940361892352</c:v>
                </c:pt>
                <c:pt idx="8316">
                  <c:v>4.0457566135961711</c:v>
                </c:pt>
                <c:pt idx="8317">
                  <c:v>3.9065428177313821</c:v>
                </c:pt>
                <c:pt idx="8318">
                  <c:v>4.1703886619150365</c:v>
                </c:pt>
                <c:pt idx="8319">
                  <c:v>3.9304763491223604</c:v>
                </c:pt>
                <c:pt idx="8320">
                  <c:v>4.0198441174884545</c:v>
                </c:pt>
                <c:pt idx="8321">
                  <c:v>4.0841202899886486</c:v>
                </c:pt>
                <c:pt idx="8322">
                  <c:v>4.0318726086256724</c:v>
                </c:pt>
                <c:pt idx="8323">
                  <c:v>4.0721959833515511</c:v>
                </c:pt>
                <c:pt idx="8324">
                  <c:v>3.9948915291227571</c:v>
                </c:pt>
                <c:pt idx="8325">
                  <c:v>4.0081695601919618</c:v>
                </c:pt>
                <c:pt idx="8326">
                  <c:v>3.9044624165684563</c:v>
                </c:pt>
                <c:pt idx="8327">
                  <c:v>4.0149317627031742</c:v>
                </c:pt>
                <c:pt idx="8328">
                  <c:v>3.9251868751461489</c:v>
                </c:pt>
                <c:pt idx="8329">
                  <c:v>4.0366077829336291</c:v>
                </c:pt>
                <c:pt idx="8330">
                  <c:v>3.9328562482260989</c:v>
                </c:pt>
                <c:pt idx="8331">
                  <c:v>4.0252712062160017</c:v>
                </c:pt>
                <c:pt idx="8332">
                  <c:v>3.8519625270834226</c:v>
                </c:pt>
                <c:pt idx="8333">
                  <c:v>3.9039686808128735</c:v>
                </c:pt>
                <c:pt idx="8334">
                  <c:v>3.9920943530084747</c:v>
                </c:pt>
                <c:pt idx="8335">
                  <c:v>3.9739620933106528</c:v>
                </c:pt>
                <c:pt idx="8336">
                  <c:v>4.013575776119394</c:v>
                </c:pt>
                <c:pt idx="8337">
                  <c:v>3.8607464366471587</c:v>
                </c:pt>
                <c:pt idx="8338">
                  <c:v>3.9899515008685311</c:v>
                </c:pt>
                <c:pt idx="8339">
                  <c:v>3.8937436945569939</c:v>
                </c:pt>
                <c:pt idx="8340">
                  <c:v>4.1271513288820341</c:v>
                </c:pt>
                <c:pt idx="8341">
                  <c:v>3.9455249575394813</c:v>
                </c:pt>
                <c:pt idx="8342">
                  <c:v>3.9797414599911267</c:v>
                </c:pt>
                <c:pt idx="8343">
                  <c:v>3.9909121001723866</c:v>
                </c:pt>
                <c:pt idx="8344">
                  <c:v>3.8996240380589038</c:v>
                </c:pt>
                <c:pt idx="8345">
                  <c:v>3.932552565711279</c:v>
                </c:pt>
                <c:pt idx="8346">
                  <c:v>3.8952964016638725</c:v>
                </c:pt>
                <c:pt idx="8347">
                  <c:v>4.0815241040477694</c:v>
                </c:pt>
                <c:pt idx="8348">
                  <c:v>3.9068327713266182</c:v>
                </c:pt>
                <c:pt idx="8349">
                  <c:v>3.9333282027173455</c:v>
                </c:pt>
                <c:pt idx="8350">
                  <c:v>4.0003065874264445</c:v>
                </c:pt>
                <c:pt idx="8351">
                  <c:v>4.008393185234719</c:v>
                </c:pt>
                <c:pt idx="8352">
                  <c:v>3.9121751535074107</c:v>
                </c:pt>
                <c:pt idx="8353">
                  <c:v>3.9842508040962668</c:v>
                </c:pt>
                <c:pt idx="8354">
                  <c:v>3.9470218344741372</c:v>
                </c:pt>
                <c:pt idx="8355">
                  <c:v>3.8188803753720637</c:v>
                </c:pt>
                <c:pt idx="8356">
                  <c:v>4.0282856820451958</c:v>
                </c:pt>
                <c:pt idx="8357">
                  <c:v>3.9682883911238864</c:v>
                </c:pt>
                <c:pt idx="8358">
                  <c:v>4.0448247868573945</c:v>
                </c:pt>
                <c:pt idx="8359">
                  <c:v>3.9212629212584327</c:v>
                </c:pt>
                <c:pt idx="8360">
                  <c:v>4.0697693855854471</c:v>
                </c:pt>
                <c:pt idx="8361">
                  <c:v>4.0360089529289125</c:v>
                </c:pt>
                <c:pt idx="8362">
                  <c:v>3.8900392051422372</c:v>
                </c:pt>
                <c:pt idx="8363">
                  <c:v>3.9646171392483427</c:v>
                </c:pt>
                <c:pt idx="8364">
                  <c:v>3.8756512245601549</c:v>
                </c:pt>
                <c:pt idx="8365">
                  <c:v>3.9967687159494663</c:v>
                </c:pt>
                <c:pt idx="8366">
                  <c:v>3.8361569205443975</c:v>
                </c:pt>
                <c:pt idx="8367">
                  <c:v>4.0156998256319394</c:v>
                </c:pt>
                <c:pt idx="8368">
                  <c:v>3.8979667493655001</c:v>
                </c:pt>
                <c:pt idx="8369">
                  <c:v>3.9954359504279959</c:v>
                </c:pt>
                <c:pt idx="8370">
                  <c:v>3.8637345540297812</c:v>
                </c:pt>
                <c:pt idx="8371">
                  <c:v>3.9004302504329478</c:v>
                </c:pt>
                <c:pt idx="8372">
                  <c:v>3.9311434017541727</c:v>
                </c:pt>
                <c:pt idx="8373">
                  <c:v>3.9568227697883565</c:v>
                </c:pt>
                <c:pt idx="8374">
                  <c:v>4.0181779502736283</c:v>
                </c:pt>
                <c:pt idx="8375">
                  <c:v>3.8529092496918937</c:v>
                </c:pt>
                <c:pt idx="8376">
                  <c:v>4.0799510311705438</c:v>
                </c:pt>
                <c:pt idx="8377">
                  <c:v>3.8495625839403638</c:v>
                </c:pt>
                <c:pt idx="8378">
                  <c:v>4.0649984844626799</c:v>
                </c:pt>
                <c:pt idx="8379">
                  <c:v>3.8925691062149967</c:v>
                </c:pt>
                <c:pt idx="8380">
                  <c:v>3.9756249984397387</c:v>
                </c:pt>
                <c:pt idx="8381">
                  <c:v>4.0046447069693496</c:v>
                </c:pt>
                <c:pt idx="8382">
                  <c:v>4.0620172991706065</c:v>
                </c:pt>
                <c:pt idx="8383">
                  <c:v>4.0046073430988125</c:v>
                </c:pt>
                <c:pt idx="8384">
                  <c:v>4.0011893760587345</c:v>
                </c:pt>
                <c:pt idx="8385">
                  <c:v>4.0463385575729065</c:v>
                </c:pt>
                <c:pt idx="8386">
                  <c:v>3.9655064426312592</c:v>
                </c:pt>
                <c:pt idx="8387">
                  <c:v>3.9037853892021666</c:v>
                </c:pt>
                <c:pt idx="8388">
                  <c:v>3.8599289916212367</c:v>
                </c:pt>
                <c:pt idx="8389">
                  <c:v>4.0815864649553397</c:v>
                </c:pt>
                <c:pt idx="8390">
                  <c:v>3.9796218501359402</c:v>
                </c:pt>
                <c:pt idx="8391">
                  <c:v>4.0935334992847814</c:v>
                </c:pt>
                <c:pt idx="8392">
                  <c:v>4.0356104306696814</c:v>
                </c:pt>
                <c:pt idx="8393">
                  <c:v>3.9277512196705602</c:v>
                </c:pt>
                <c:pt idx="8394">
                  <c:v>3.942400918185613</c:v>
                </c:pt>
                <c:pt idx="8395">
                  <c:v>3.9614662901503408</c:v>
                </c:pt>
                <c:pt idx="8396">
                  <c:v>3.9466243294068377</c:v>
                </c:pt>
                <c:pt idx="8397">
                  <c:v>3.9959473728111838</c:v>
                </c:pt>
                <c:pt idx="8398">
                  <c:v>4.069125773398576</c:v>
                </c:pt>
                <c:pt idx="8399">
                  <c:v>3.9043227925892641</c:v>
                </c:pt>
                <c:pt idx="8400">
                  <c:v>4.0435257378153935</c:v>
                </c:pt>
                <c:pt idx="8401">
                  <c:v>3.9163961207666977</c:v>
                </c:pt>
                <c:pt idx="8402">
                  <c:v>4.0466156859428466</c:v>
                </c:pt>
                <c:pt idx="8403">
                  <c:v>3.9636850344512427</c:v>
                </c:pt>
                <c:pt idx="8404">
                  <c:v>3.9398019071946067</c:v>
                </c:pt>
                <c:pt idx="8405">
                  <c:v>3.9865824730435127</c:v>
                </c:pt>
                <c:pt idx="8406">
                  <c:v>3.8871567547177008</c:v>
                </c:pt>
                <c:pt idx="8407">
                  <c:v>4.0076402717875341</c:v>
                </c:pt>
                <c:pt idx="8408">
                  <c:v>3.9786838887751514</c:v>
                </c:pt>
                <c:pt idx="8409">
                  <c:v>4.0470648217412455</c:v>
                </c:pt>
                <c:pt idx="8410">
                  <c:v>3.9760373316249877</c:v>
                </c:pt>
                <c:pt idx="8411">
                  <c:v>3.969187135832505</c:v>
                </c:pt>
                <c:pt idx="8412">
                  <c:v>4.0772785216139411</c:v>
                </c:pt>
                <c:pt idx="8413">
                  <c:v>3.9456533918637349</c:v>
                </c:pt>
                <c:pt idx="8414">
                  <c:v>3.9026967057177635</c:v>
                </c:pt>
                <c:pt idx="8415">
                  <c:v>3.9114708646057021</c:v>
                </c:pt>
                <c:pt idx="8416">
                  <c:v>3.9290912483672495</c:v>
                </c:pt>
                <c:pt idx="8417">
                  <c:v>3.8938140024037238</c:v>
                </c:pt>
                <c:pt idx="8418">
                  <c:v>4.0658251802066818</c:v>
                </c:pt>
                <c:pt idx="8419">
                  <c:v>3.9466118366859093</c:v>
                </c:pt>
                <c:pt idx="8420">
                  <c:v>4.0310985162966331</c:v>
                </c:pt>
                <c:pt idx="8421">
                  <c:v>3.952106560185551</c:v>
                </c:pt>
                <c:pt idx="8422">
                  <c:v>3.9750194189839987</c:v>
                </c:pt>
                <c:pt idx="8423">
                  <c:v>3.9377483958393067</c:v>
                </c:pt>
                <c:pt idx="8424">
                  <c:v>3.9490053449965372</c:v>
                </c:pt>
                <c:pt idx="8425">
                  <c:v>3.9556960705044597</c:v>
                </c:pt>
                <c:pt idx="8426">
                  <c:v>3.8811101430714081</c:v>
                </c:pt>
                <c:pt idx="8427">
                  <c:v>4.0197468915996479</c:v>
                </c:pt>
                <c:pt idx="8428">
                  <c:v>3.9713347027544805</c:v>
                </c:pt>
                <c:pt idx="8429">
                  <c:v>4.0827022682284717</c:v>
                </c:pt>
                <c:pt idx="8430">
                  <c:v>3.9918973433488367</c:v>
                </c:pt>
                <c:pt idx="8431">
                  <c:v>4.0992185581002261</c:v>
                </c:pt>
                <c:pt idx="8432">
                  <c:v>3.9511064763659065</c:v>
                </c:pt>
                <c:pt idx="8433">
                  <c:v>3.9990530483003206</c:v>
                </c:pt>
                <c:pt idx="8434">
                  <c:v>4.0424868042382656</c:v>
                </c:pt>
                <c:pt idx="8435">
                  <c:v>3.8616419960958148</c:v>
                </c:pt>
                <c:pt idx="8436">
                  <c:v>3.9731395041701298</c:v>
                </c:pt>
                <c:pt idx="8437">
                  <c:v>3.9092657819831267</c:v>
                </c:pt>
                <c:pt idx="8438">
                  <c:v>4.0350491305396341</c:v>
                </c:pt>
                <c:pt idx="8439">
                  <c:v>3.8220439232628522</c:v>
                </c:pt>
                <c:pt idx="8440">
                  <c:v>3.8961472680297677</c:v>
                </c:pt>
                <c:pt idx="8441">
                  <c:v>3.9744927846268134</c:v>
                </c:pt>
                <c:pt idx="8442">
                  <c:v>4.0052458249540104</c:v>
                </c:pt>
                <c:pt idx="8443">
                  <c:v>3.8955048010630025</c:v>
                </c:pt>
                <c:pt idx="8444">
                  <c:v>3.9212000420283992</c:v>
                </c:pt>
                <c:pt idx="8445">
                  <c:v>4.0000218424345571</c:v>
                </c:pt>
                <c:pt idx="8446">
                  <c:v>3.8734233230241517</c:v>
                </c:pt>
                <c:pt idx="8447">
                  <c:v>4.0476125991929157</c:v>
                </c:pt>
                <c:pt idx="8448">
                  <c:v>3.8725014372128128</c:v>
                </c:pt>
                <c:pt idx="8449">
                  <c:v>3.9946379004476142</c:v>
                </c:pt>
                <c:pt idx="8450">
                  <c:v>3.9787849988973885</c:v>
                </c:pt>
                <c:pt idx="8451">
                  <c:v>3.9547428277550827</c:v>
                </c:pt>
                <c:pt idx="8452">
                  <c:v>4.0323767782937141</c:v>
                </c:pt>
                <c:pt idx="8453">
                  <c:v>3.8785884594660538</c:v>
                </c:pt>
                <c:pt idx="8454">
                  <c:v>3.947713016993895</c:v>
                </c:pt>
                <c:pt idx="8455">
                  <c:v>3.9399769268081539</c:v>
                </c:pt>
                <c:pt idx="8456">
                  <c:v>4.0157222870410019</c:v>
                </c:pt>
                <c:pt idx="8457">
                  <c:v>3.8377634295294727</c:v>
                </c:pt>
                <c:pt idx="8458">
                  <c:v>3.9792534398310928</c:v>
                </c:pt>
                <c:pt idx="8459">
                  <c:v>3.9240876769234672</c:v>
                </c:pt>
                <c:pt idx="8460">
                  <c:v>4.0401966334628074</c:v>
                </c:pt>
                <c:pt idx="8461">
                  <c:v>3.9510229337515712</c:v>
                </c:pt>
                <c:pt idx="8462">
                  <c:v>3.8888514685007647</c:v>
                </c:pt>
                <c:pt idx="8463">
                  <c:v>3.9775881647519582</c:v>
                </c:pt>
                <c:pt idx="8464">
                  <c:v>3.9572589252043406</c:v>
                </c:pt>
                <c:pt idx="8465">
                  <c:v>4.0534654396246514</c:v>
                </c:pt>
                <c:pt idx="8466">
                  <c:v>3.91865369493022</c:v>
                </c:pt>
                <c:pt idx="8467">
                  <c:v>3.9866451878295921</c:v>
                </c:pt>
                <c:pt idx="8468">
                  <c:v>3.7923755745686227</c:v>
                </c:pt>
                <c:pt idx="8469">
                  <c:v>4.0780585543601191</c:v>
                </c:pt>
                <c:pt idx="8470">
                  <c:v>3.9557046831586167</c:v>
                </c:pt>
                <c:pt idx="8471">
                  <c:v>3.8886650031842693</c:v>
                </c:pt>
                <c:pt idx="8472">
                  <c:v>3.9218272394892426</c:v>
                </c:pt>
                <c:pt idx="8473">
                  <c:v>3.9514840521288379</c:v>
                </c:pt>
                <c:pt idx="8474">
                  <c:v>3.9498057838761307</c:v>
                </c:pt>
                <c:pt idx="8475">
                  <c:v>3.8846517176315212</c:v>
                </c:pt>
                <c:pt idx="8476">
                  <c:v>3.9759283423494982</c:v>
                </c:pt>
                <c:pt idx="8477">
                  <c:v>3.9240119694168993</c:v>
                </c:pt>
                <c:pt idx="8478">
                  <c:v>4.0282125354396188</c:v>
                </c:pt>
                <c:pt idx="8479">
                  <c:v>3.8565719977950761</c:v>
                </c:pt>
                <c:pt idx="8480">
                  <c:v>4.0202840997411897</c:v>
                </c:pt>
                <c:pt idx="8481">
                  <c:v>3.9137447440060642</c:v>
                </c:pt>
                <c:pt idx="8482">
                  <c:v>3.9907331570839042</c:v>
                </c:pt>
                <c:pt idx="8483">
                  <c:v>3.8868094236665569</c:v>
                </c:pt>
                <c:pt idx="8484">
                  <c:v>3.8651581430123385</c:v>
                </c:pt>
                <c:pt idx="8485">
                  <c:v>3.9406561267415787</c:v>
                </c:pt>
                <c:pt idx="8486">
                  <c:v>3.9103899903417427</c:v>
                </c:pt>
                <c:pt idx="8487">
                  <c:v>3.9625196229030264</c:v>
                </c:pt>
                <c:pt idx="8488">
                  <c:v>3.8562288601817416</c:v>
                </c:pt>
                <c:pt idx="8489">
                  <c:v>3.9397890525243402</c:v>
                </c:pt>
                <c:pt idx="8490">
                  <c:v>3.8643601775856431</c:v>
                </c:pt>
                <c:pt idx="8491">
                  <c:v>4.016901988730333</c:v>
                </c:pt>
                <c:pt idx="8492">
                  <c:v>3.8740632509308113</c:v>
                </c:pt>
                <c:pt idx="8493">
                  <c:v>3.9794211842226277</c:v>
                </c:pt>
                <c:pt idx="8494">
                  <c:v>4.0571263889333631</c:v>
                </c:pt>
                <c:pt idx="8495">
                  <c:v>3.9738547419208556</c:v>
                </c:pt>
                <c:pt idx="8496">
                  <c:v>4.062802951891765</c:v>
                </c:pt>
                <c:pt idx="8497">
                  <c:v>3.8262635132322895</c:v>
                </c:pt>
                <c:pt idx="8498">
                  <c:v>4.0726705183088061</c:v>
                </c:pt>
                <c:pt idx="8499">
                  <c:v>3.8969354537438581</c:v>
                </c:pt>
                <c:pt idx="8500">
                  <c:v>4.0198207908144434</c:v>
                </c:pt>
                <c:pt idx="8501">
                  <c:v>3.9752294411782567</c:v>
                </c:pt>
                <c:pt idx="8502">
                  <c:v>3.9752829629952307</c:v>
                </c:pt>
                <c:pt idx="8503">
                  <c:v>3.9698875350090628</c:v>
                </c:pt>
                <c:pt idx="8504">
                  <c:v>3.9251106175445516</c:v>
                </c:pt>
                <c:pt idx="8505">
                  <c:v>4.0290465953691514</c:v>
                </c:pt>
                <c:pt idx="8506">
                  <c:v>3.7927097273207204</c:v>
                </c:pt>
                <c:pt idx="8507">
                  <c:v>3.9690827294870101</c:v>
                </c:pt>
                <c:pt idx="8508">
                  <c:v>3.8320772474425202</c:v>
                </c:pt>
                <c:pt idx="8509">
                  <c:v>4.0838305997237585</c:v>
                </c:pt>
                <c:pt idx="8510">
                  <c:v>3.9423846074246112</c:v>
                </c:pt>
                <c:pt idx="8511">
                  <c:v>3.9032179640653202</c:v>
                </c:pt>
                <c:pt idx="8512">
                  <c:v>3.9264535144272728</c:v>
                </c:pt>
                <c:pt idx="8513">
                  <c:v>4.0386648630498074</c:v>
                </c:pt>
                <c:pt idx="8514">
                  <c:v>3.9780780575713397</c:v>
                </c:pt>
                <c:pt idx="8515">
                  <c:v>3.933729108912845</c:v>
                </c:pt>
                <c:pt idx="8516">
                  <c:v>3.9627198318374952</c:v>
                </c:pt>
                <c:pt idx="8517">
                  <c:v>3.9020815334518777</c:v>
                </c:pt>
                <c:pt idx="8518">
                  <c:v>4.0030666055256408</c:v>
                </c:pt>
                <c:pt idx="8519">
                  <c:v>3.9235292159476178</c:v>
                </c:pt>
                <c:pt idx="8520">
                  <c:v>4.0814742673436086</c:v>
                </c:pt>
                <c:pt idx="8521">
                  <c:v>3.8994477716159381</c:v>
                </c:pt>
                <c:pt idx="8522">
                  <c:v>3.8987500309128533</c:v>
                </c:pt>
                <c:pt idx="8523">
                  <c:v>3.9622069240579787</c:v>
                </c:pt>
                <c:pt idx="8524">
                  <c:v>3.9408775077529357</c:v>
                </c:pt>
                <c:pt idx="8525">
                  <c:v>3.9806749936678787</c:v>
                </c:pt>
                <c:pt idx="8526">
                  <c:v>3.8709300156443232</c:v>
                </c:pt>
                <c:pt idx="8527">
                  <c:v>3.948224684731843</c:v>
                </c:pt>
                <c:pt idx="8528">
                  <c:v>3.9055531206776957</c:v>
                </c:pt>
                <c:pt idx="8529">
                  <c:v>4.0459531837626619</c:v>
                </c:pt>
                <c:pt idx="8530">
                  <c:v>3.8614882190740167</c:v>
                </c:pt>
                <c:pt idx="8531">
                  <c:v>3.9298656935594547</c:v>
                </c:pt>
                <c:pt idx="8532">
                  <c:v>3.9706655795280232</c:v>
                </c:pt>
                <c:pt idx="8533">
                  <c:v>3.9836728399923396</c:v>
                </c:pt>
                <c:pt idx="8534">
                  <c:v>3.9149028586358807</c:v>
                </c:pt>
                <c:pt idx="8535">
                  <c:v>3.9174756457232927</c:v>
                </c:pt>
                <c:pt idx="8536">
                  <c:v>3.8789840748015592</c:v>
                </c:pt>
                <c:pt idx="8537">
                  <c:v>3.8861522067428069</c:v>
                </c:pt>
                <c:pt idx="8538">
                  <c:v>3.9508751483596227</c:v>
                </c:pt>
                <c:pt idx="8539">
                  <c:v>3.8354384191979167</c:v>
                </c:pt>
                <c:pt idx="8540">
                  <c:v>3.9886920000993271</c:v>
                </c:pt>
                <c:pt idx="8541">
                  <c:v>4.0011631650552024</c:v>
                </c:pt>
                <c:pt idx="8542">
                  <c:v>3.9387745241181387</c:v>
                </c:pt>
                <c:pt idx="8543">
                  <c:v>3.9274317128339287</c:v>
                </c:pt>
                <c:pt idx="8544">
                  <c:v>3.9402407075380559</c:v>
                </c:pt>
                <c:pt idx="8545">
                  <c:v>3.9027549153137167</c:v>
                </c:pt>
                <c:pt idx="8546">
                  <c:v>3.913478338664039</c:v>
                </c:pt>
                <c:pt idx="8547">
                  <c:v>4.0247981802774175</c:v>
                </c:pt>
                <c:pt idx="8548">
                  <c:v>3.7921650222096037</c:v>
                </c:pt>
                <c:pt idx="8549">
                  <c:v>4.0435740468494368</c:v>
                </c:pt>
                <c:pt idx="8550">
                  <c:v>3.9203339717015062</c:v>
                </c:pt>
                <c:pt idx="8551">
                  <c:v>4.0350885317317795</c:v>
                </c:pt>
                <c:pt idx="8552">
                  <c:v>3.9195806007800207</c:v>
                </c:pt>
                <c:pt idx="8553">
                  <c:v>4.0595335479428662</c:v>
                </c:pt>
                <c:pt idx="8554">
                  <c:v>3.9496362614208382</c:v>
                </c:pt>
                <c:pt idx="8555">
                  <c:v>3.8677287470020421</c:v>
                </c:pt>
                <c:pt idx="8556">
                  <c:v>3.9039368443968696</c:v>
                </c:pt>
                <c:pt idx="8557">
                  <c:v>3.9358850084015362</c:v>
                </c:pt>
                <c:pt idx="8558">
                  <c:v>4.0149275026762785</c:v>
                </c:pt>
                <c:pt idx="8559">
                  <c:v>3.7640322452979871</c:v>
                </c:pt>
                <c:pt idx="8560">
                  <c:v>4.0851790301546114</c:v>
                </c:pt>
                <c:pt idx="8561">
                  <c:v>3.9209721109011437</c:v>
                </c:pt>
                <c:pt idx="8562">
                  <c:v>3.9840242825532952</c:v>
                </c:pt>
                <c:pt idx="8563">
                  <c:v>3.8859114046527283</c:v>
                </c:pt>
                <c:pt idx="8564">
                  <c:v>3.8886798357634187</c:v>
                </c:pt>
                <c:pt idx="8565">
                  <c:v>3.9924075438888367</c:v>
                </c:pt>
                <c:pt idx="8566">
                  <c:v>3.8901003089051711</c:v>
                </c:pt>
                <c:pt idx="8567">
                  <c:v>3.9739001611741331</c:v>
                </c:pt>
                <c:pt idx="8568">
                  <c:v>3.8986108190516227</c:v>
                </c:pt>
                <c:pt idx="8569">
                  <c:v>4.0477988808571519</c:v>
                </c:pt>
                <c:pt idx="8570">
                  <c:v>3.8693787244700939</c:v>
                </c:pt>
                <c:pt idx="8571">
                  <c:v>3.8994752108915347</c:v>
                </c:pt>
                <c:pt idx="8572">
                  <c:v>3.9430722002802532</c:v>
                </c:pt>
                <c:pt idx="8573">
                  <c:v>3.8966940424306782</c:v>
                </c:pt>
                <c:pt idx="8574">
                  <c:v>3.9521920986403436</c:v>
                </c:pt>
                <c:pt idx="8575">
                  <c:v>3.9336313419443099</c:v>
                </c:pt>
                <c:pt idx="8576">
                  <c:v>3.9107628441326487</c:v>
                </c:pt>
                <c:pt idx="8577">
                  <c:v>3.8246327761718213</c:v>
                </c:pt>
                <c:pt idx="8578">
                  <c:v>3.942093757837025</c:v>
                </c:pt>
                <c:pt idx="8579">
                  <c:v>3.7785195437533652</c:v>
                </c:pt>
                <c:pt idx="8580">
                  <c:v>4.0105283829561804</c:v>
                </c:pt>
                <c:pt idx="8581">
                  <c:v>4.0112311299947434</c:v>
                </c:pt>
                <c:pt idx="8582">
                  <c:v>3.9801207071606606</c:v>
                </c:pt>
                <c:pt idx="8583">
                  <c:v>3.9230942493078254</c:v>
                </c:pt>
                <c:pt idx="8584">
                  <c:v>3.9684287735326631</c:v>
                </c:pt>
                <c:pt idx="8585">
                  <c:v>3.9624040492861545</c:v>
                </c:pt>
                <c:pt idx="8586">
                  <c:v>3.8723457429685308</c:v>
                </c:pt>
                <c:pt idx="8587">
                  <c:v>3.9313677198810741</c:v>
                </c:pt>
                <c:pt idx="8588">
                  <c:v>3.7960240668501681</c:v>
                </c:pt>
                <c:pt idx="8589">
                  <c:v>4.0109334850039104</c:v>
                </c:pt>
                <c:pt idx="8590">
                  <c:v>3.7995717508064049</c:v>
                </c:pt>
                <c:pt idx="8591">
                  <c:v>3.9642961127248837</c:v>
                </c:pt>
                <c:pt idx="8592">
                  <c:v>4.0045758472558139</c:v>
                </c:pt>
                <c:pt idx="8593">
                  <c:v>3.8946819603753915</c:v>
                </c:pt>
                <c:pt idx="8594">
                  <c:v>3.9533857341011305</c:v>
                </c:pt>
                <c:pt idx="8595">
                  <c:v>3.8864086525115793</c:v>
                </c:pt>
                <c:pt idx="8596">
                  <c:v>3.971786044168276</c:v>
                </c:pt>
                <c:pt idx="8597">
                  <c:v>3.8828317123994252</c:v>
                </c:pt>
                <c:pt idx="8598">
                  <c:v>3.8903029964996567</c:v>
                </c:pt>
                <c:pt idx="8599">
                  <c:v>3.9018363906922837</c:v>
                </c:pt>
                <c:pt idx="8600">
                  <c:v>3.9082823535812778</c:v>
                </c:pt>
                <c:pt idx="8601">
                  <c:v>3.9062441762903677</c:v>
                </c:pt>
                <c:pt idx="8602">
                  <c:v>3.9768274662229999</c:v>
                </c:pt>
                <c:pt idx="8603">
                  <c:v>3.9759817565255577</c:v>
                </c:pt>
                <c:pt idx="8604">
                  <c:v>3.9411248866294115</c:v>
                </c:pt>
                <c:pt idx="8605">
                  <c:v>3.8989860469101352</c:v>
                </c:pt>
                <c:pt idx="8606">
                  <c:v>3.8302375355135228</c:v>
                </c:pt>
                <c:pt idx="8607">
                  <c:v>3.8611267474489397</c:v>
                </c:pt>
                <c:pt idx="8608">
                  <c:v>3.7896876375699011</c:v>
                </c:pt>
                <c:pt idx="8609">
                  <c:v>4.0179640794723372</c:v>
                </c:pt>
                <c:pt idx="8610">
                  <c:v>3.8133375467841262</c:v>
                </c:pt>
                <c:pt idx="8611">
                  <c:v>4.0259272810563669</c:v>
                </c:pt>
                <c:pt idx="8612">
                  <c:v>3.8148140601459675</c:v>
                </c:pt>
                <c:pt idx="8613">
                  <c:v>3.9392347647777646</c:v>
                </c:pt>
                <c:pt idx="8614">
                  <c:v>3.9553506633707767</c:v>
                </c:pt>
                <c:pt idx="8615">
                  <c:v>3.9190017847824858</c:v>
                </c:pt>
                <c:pt idx="8616">
                  <c:v>4.0276973753254008</c:v>
                </c:pt>
                <c:pt idx="8617">
                  <c:v>3.809818400504756</c:v>
                </c:pt>
                <c:pt idx="8618">
                  <c:v>3.9486002201200954</c:v>
                </c:pt>
                <c:pt idx="8619">
                  <c:v>3.810153781681779</c:v>
                </c:pt>
                <c:pt idx="8620">
                  <c:v>4.0445020170235768</c:v>
                </c:pt>
                <c:pt idx="8621">
                  <c:v>3.9672864006338426</c:v>
                </c:pt>
                <c:pt idx="8622">
                  <c:v>3.9709037670281955</c:v>
                </c:pt>
                <c:pt idx="8623">
                  <c:v>3.8531224692746333</c:v>
                </c:pt>
                <c:pt idx="8624">
                  <c:v>3.9040362908061601</c:v>
                </c:pt>
                <c:pt idx="8625">
                  <c:v>3.956564607561619</c:v>
                </c:pt>
                <c:pt idx="8626">
                  <c:v>3.7940613428467977</c:v>
                </c:pt>
                <c:pt idx="8627">
                  <c:v>3.9083670987016057</c:v>
                </c:pt>
                <c:pt idx="8628">
                  <c:v>3.8297295437566392</c:v>
                </c:pt>
                <c:pt idx="8629">
                  <c:v>4.0282264798102148</c:v>
                </c:pt>
                <c:pt idx="8630">
                  <c:v>3.8724981307813944</c:v>
                </c:pt>
                <c:pt idx="8631">
                  <c:v>3.9032768008743401</c:v>
                </c:pt>
                <c:pt idx="8632">
                  <c:v>3.9221347993477003</c:v>
                </c:pt>
                <c:pt idx="8633">
                  <c:v>3.8882110971074662</c:v>
                </c:pt>
                <c:pt idx="8634">
                  <c:v>3.9749546858117877</c:v>
                </c:pt>
                <c:pt idx="8635">
                  <c:v>3.9770884892251757</c:v>
                </c:pt>
                <c:pt idx="8636">
                  <c:v>4.0238574807193599</c:v>
                </c:pt>
                <c:pt idx="8637">
                  <c:v>3.9014512928755152</c:v>
                </c:pt>
                <c:pt idx="8638">
                  <c:v>3.9654851062387633</c:v>
                </c:pt>
                <c:pt idx="8639">
                  <c:v>3.8479816610606852</c:v>
                </c:pt>
                <c:pt idx="8640">
                  <c:v>3.9869310127829616</c:v>
                </c:pt>
                <c:pt idx="8641">
                  <c:v>3.8978213788383611</c:v>
                </c:pt>
                <c:pt idx="8642">
                  <c:v>3.9781555238907527</c:v>
                </c:pt>
                <c:pt idx="8643">
                  <c:v>3.8300653649609995</c:v>
                </c:pt>
                <c:pt idx="8644">
                  <c:v>3.9257123322534504</c:v>
                </c:pt>
                <c:pt idx="8645">
                  <c:v>3.8278713776552413</c:v>
                </c:pt>
                <c:pt idx="8646">
                  <c:v>3.923394840127536</c:v>
                </c:pt>
                <c:pt idx="8647">
                  <c:v>3.9602853844833468</c:v>
                </c:pt>
                <c:pt idx="8648">
                  <c:v>3.876070514444081</c:v>
                </c:pt>
                <c:pt idx="8649">
                  <c:v>3.9975857414330802</c:v>
                </c:pt>
                <c:pt idx="8650">
                  <c:v>3.8211638044431577</c:v>
                </c:pt>
                <c:pt idx="8651">
                  <c:v>4.0139356762344018</c:v>
                </c:pt>
                <c:pt idx="8652">
                  <c:v>3.8926501261613571</c:v>
                </c:pt>
                <c:pt idx="8653">
                  <c:v>3.9518060131059727</c:v>
                </c:pt>
                <c:pt idx="8654">
                  <c:v>4.0006667567991983</c:v>
                </c:pt>
                <c:pt idx="8655">
                  <c:v>3.8543192103717301</c:v>
                </c:pt>
                <c:pt idx="8656">
                  <c:v>3.9608015235849141</c:v>
                </c:pt>
                <c:pt idx="8657">
                  <c:v>3.9305687781268404</c:v>
                </c:pt>
                <c:pt idx="8658">
                  <c:v>4.0378836433370475</c:v>
                </c:pt>
                <c:pt idx="8659">
                  <c:v>3.8363123880302012</c:v>
                </c:pt>
                <c:pt idx="8660">
                  <c:v>4.0602379812989815</c:v>
                </c:pt>
                <c:pt idx="8661">
                  <c:v>3.8542049172335533</c:v>
                </c:pt>
                <c:pt idx="8662">
                  <c:v>3.9551220092118577</c:v>
                </c:pt>
                <c:pt idx="8663">
                  <c:v>3.8904322628112382</c:v>
                </c:pt>
                <c:pt idx="8664">
                  <c:v>3.9111768029819602</c:v>
                </c:pt>
                <c:pt idx="8665">
                  <c:v>3.9920606276303037</c:v>
                </c:pt>
                <c:pt idx="8666">
                  <c:v>3.8262937129422796</c:v>
                </c:pt>
                <c:pt idx="8667">
                  <c:v>3.8941820690870119</c:v>
                </c:pt>
                <c:pt idx="8668">
                  <c:v>3.7872635346807586</c:v>
                </c:pt>
                <c:pt idx="8669">
                  <c:v>4.0409576026663316</c:v>
                </c:pt>
                <c:pt idx="8670">
                  <c:v>3.9016263146279546</c:v>
                </c:pt>
                <c:pt idx="8671">
                  <c:v>3.9457204264823642</c:v>
                </c:pt>
                <c:pt idx="8672">
                  <c:v>3.9302244506947677</c:v>
                </c:pt>
                <c:pt idx="8673">
                  <c:v>3.8473542550140802</c:v>
                </c:pt>
                <c:pt idx="8674">
                  <c:v>3.9116504226848701</c:v>
                </c:pt>
                <c:pt idx="8675">
                  <c:v>3.8754231437468567</c:v>
                </c:pt>
                <c:pt idx="8676">
                  <c:v>3.9183313075946686</c:v>
                </c:pt>
                <c:pt idx="8677">
                  <c:v>3.8203493779373492</c:v>
                </c:pt>
                <c:pt idx="8678">
                  <c:v>3.9474959875598477</c:v>
                </c:pt>
                <c:pt idx="8679">
                  <c:v>3.8182355861309665</c:v>
                </c:pt>
                <c:pt idx="8680">
                  <c:v>3.9390249452298827</c:v>
                </c:pt>
                <c:pt idx="8681">
                  <c:v>3.9401376106035619</c:v>
                </c:pt>
                <c:pt idx="8682">
                  <c:v>4.0161538206665846</c:v>
                </c:pt>
                <c:pt idx="8683">
                  <c:v>3.9420889556226237</c:v>
                </c:pt>
                <c:pt idx="8684">
                  <c:v>3.8965031586240797</c:v>
                </c:pt>
                <c:pt idx="8685">
                  <c:v>3.9443629235791717</c:v>
                </c:pt>
                <c:pt idx="8686">
                  <c:v>3.7643905280335916</c:v>
                </c:pt>
                <c:pt idx="8687">
                  <c:v>4.0320896612922699</c:v>
                </c:pt>
                <c:pt idx="8688">
                  <c:v>3.9238616264242525</c:v>
                </c:pt>
                <c:pt idx="8689">
                  <c:v>3.9403258923837057</c:v>
                </c:pt>
                <c:pt idx="8690">
                  <c:v>3.8504125691119397</c:v>
                </c:pt>
                <c:pt idx="8691">
                  <c:v>3.9090838566899442</c:v>
                </c:pt>
                <c:pt idx="8692">
                  <c:v>3.9140972319423155</c:v>
                </c:pt>
                <c:pt idx="8693">
                  <c:v>3.9343884511744998</c:v>
                </c:pt>
                <c:pt idx="8694">
                  <c:v>3.8586629990534189</c:v>
                </c:pt>
                <c:pt idx="8695">
                  <c:v>3.8634828887677992</c:v>
                </c:pt>
                <c:pt idx="8696">
                  <c:v>3.9367952438838367</c:v>
                </c:pt>
                <c:pt idx="8697">
                  <c:v>3.7926059182941567</c:v>
                </c:pt>
                <c:pt idx="8698">
                  <c:v>3.9332102476100093</c:v>
                </c:pt>
                <c:pt idx="8699">
                  <c:v>3.9113073539332968</c:v>
                </c:pt>
                <c:pt idx="8700">
                  <c:v>3.9916082512626314</c:v>
                </c:pt>
                <c:pt idx="8701">
                  <c:v>3.7695089149937187</c:v>
                </c:pt>
                <c:pt idx="8702">
                  <c:v>4.0259801712771255</c:v>
                </c:pt>
                <c:pt idx="8703">
                  <c:v>3.9157900934964647</c:v>
                </c:pt>
                <c:pt idx="8704">
                  <c:v>3.8688884178937664</c:v>
                </c:pt>
                <c:pt idx="8705">
                  <c:v>3.9330893484926315</c:v>
                </c:pt>
                <c:pt idx="8706">
                  <c:v>3.8572708767158397</c:v>
                </c:pt>
                <c:pt idx="8707">
                  <c:v>4.0079552320883884</c:v>
                </c:pt>
                <c:pt idx="8708">
                  <c:v>3.863111475591928</c:v>
                </c:pt>
                <c:pt idx="8709">
                  <c:v>3.924145484380642</c:v>
                </c:pt>
                <c:pt idx="8710">
                  <c:v>3.9400877182467862</c:v>
                </c:pt>
                <c:pt idx="8711">
                  <c:v>3.9136642382747149</c:v>
                </c:pt>
                <c:pt idx="8712">
                  <c:v>3.8966314864405507</c:v>
                </c:pt>
                <c:pt idx="8713">
                  <c:v>3.9446668266134637</c:v>
                </c:pt>
                <c:pt idx="8714">
                  <c:v>3.9285215115779923</c:v>
                </c:pt>
                <c:pt idx="8715">
                  <c:v>3.8825414377679146</c:v>
                </c:pt>
                <c:pt idx="8716">
                  <c:v>3.9556916590798137</c:v>
                </c:pt>
                <c:pt idx="8717">
                  <c:v>3.7489669225313791</c:v>
                </c:pt>
                <c:pt idx="8718">
                  <c:v>3.7772067535294012</c:v>
                </c:pt>
                <c:pt idx="8719">
                  <c:v>3.8304056965494957</c:v>
                </c:pt>
                <c:pt idx="8720">
                  <c:v>3.9866461786586567</c:v>
                </c:pt>
                <c:pt idx="8721">
                  <c:v>3.8439565989543052</c:v>
                </c:pt>
                <c:pt idx="8722">
                  <c:v>3.9264948340177837</c:v>
                </c:pt>
                <c:pt idx="8723">
                  <c:v>3.9990193243396064</c:v>
                </c:pt>
                <c:pt idx="8724">
                  <c:v>3.8605351681054612</c:v>
                </c:pt>
                <c:pt idx="8725">
                  <c:v>3.9639617627680845</c:v>
                </c:pt>
                <c:pt idx="8726">
                  <c:v>3.8580979072256074</c:v>
                </c:pt>
                <c:pt idx="8727">
                  <c:v>3.9107109558871711</c:v>
                </c:pt>
                <c:pt idx="8728">
                  <c:v>3.9326343761565474</c:v>
                </c:pt>
                <c:pt idx="8729">
                  <c:v>3.9030183069263042</c:v>
                </c:pt>
                <c:pt idx="8730">
                  <c:v>3.8122876901638172</c:v>
                </c:pt>
                <c:pt idx="8731">
                  <c:v>3.9226909265104366</c:v>
                </c:pt>
                <c:pt idx="8732">
                  <c:v>3.8399727757691027</c:v>
                </c:pt>
                <c:pt idx="8733">
                  <c:v>3.9520941816096427</c:v>
                </c:pt>
                <c:pt idx="8734">
                  <c:v>3.9352401483943837</c:v>
                </c:pt>
                <c:pt idx="8735">
                  <c:v>3.8790115042479942</c:v>
                </c:pt>
                <c:pt idx="8736">
                  <c:v>3.9038177806654297</c:v>
                </c:pt>
                <c:pt idx="8737">
                  <c:v>3.8808973727312681</c:v>
                </c:pt>
                <c:pt idx="8738">
                  <c:v>3.9485669022087584</c:v>
                </c:pt>
                <c:pt idx="8739">
                  <c:v>3.8062052364111767</c:v>
                </c:pt>
                <c:pt idx="8740">
                  <c:v>4.0056434062060484</c:v>
                </c:pt>
                <c:pt idx="8741">
                  <c:v>3.8666340106148738</c:v>
                </c:pt>
                <c:pt idx="8742">
                  <c:v>3.9679399389770831</c:v>
                </c:pt>
                <c:pt idx="8743">
                  <c:v>3.8760177218118077</c:v>
                </c:pt>
                <c:pt idx="8744">
                  <c:v>4.0190391998938759</c:v>
                </c:pt>
                <c:pt idx="8745">
                  <c:v>3.9281151044814497</c:v>
                </c:pt>
                <c:pt idx="8746">
                  <c:v>3.8033385416951684</c:v>
                </c:pt>
                <c:pt idx="8747">
                  <c:v>3.9220533032393128</c:v>
                </c:pt>
                <c:pt idx="8748">
                  <c:v>3.9598904510733637</c:v>
                </c:pt>
                <c:pt idx="8749">
                  <c:v>3.8692263346213904</c:v>
                </c:pt>
                <c:pt idx="8750">
                  <c:v>3.7488783894976305</c:v>
                </c:pt>
                <c:pt idx="8751">
                  <c:v>3.9795572161738413</c:v>
                </c:pt>
                <c:pt idx="8752">
                  <c:v>3.8727970317901987</c:v>
                </c:pt>
                <c:pt idx="8753">
                  <c:v>3.9362827913687095</c:v>
                </c:pt>
                <c:pt idx="8754">
                  <c:v>3.8326610996256969</c:v>
                </c:pt>
                <c:pt idx="8755">
                  <c:v>3.8554553868071739</c:v>
                </c:pt>
                <c:pt idx="8756">
                  <c:v>3.884321375113029</c:v>
                </c:pt>
                <c:pt idx="8757">
                  <c:v>3.9444675887352112</c:v>
                </c:pt>
                <c:pt idx="8758">
                  <c:v>3.9609825448226852</c:v>
                </c:pt>
                <c:pt idx="8759">
                  <c:v>3.8218504193754352</c:v>
                </c:pt>
                <c:pt idx="8760">
                  <c:v>3.8922587074433976</c:v>
                </c:pt>
                <c:pt idx="8761">
                  <c:v>3.8343452763329675</c:v>
                </c:pt>
                <c:pt idx="8762">
                  <c:v>3.844312852467104</c:v>
                </c:pt>
                <c:pt idx="8763">
                  <c:v>3.9487811265558546</c:v>
                </c:pt>
                <c:pt idx="8764">
                  <c:v>3.870349130108877</c:v>
                </c:pt>
                <c:pt idx="8765">
                  <c:v>3.8950553536284467</c:v>
                </c:pt>
                <c:pt idx="8766">
                  <c:v>3.9306078190541927</c:v>
                </c:pt>
                <c:pt idx="8767">
                  <c:v>3.8972596002978777</c:v>
                </c:pt>
                <c:pt idx="8768">
                  <c:v>3.8650962839743448</c:v>
                </c:pt>
                <c:pt idx="8769">
                  <c:v>3.9930246961731735</c:v>
                </c:pt>
                <c:pt idx="8770">
                  <c:v>3.8274541273019076</c:v>
                </c:pt>
                <c:pt idx="8771">
                  <c:v>3.966801425417914</c:v>
                </c:pt>
                <c:pt idx="8772">
                  <c:v>3.7748414137689728</c:v>
                </c:pt>
                <c:pt idx="8773">
                  <c:v>3.8588559105420361</c:v>
                </c:pt>
                <c:pt idx="8774">
                  <c:v>3.7866016734012033</c:v>
                </c:pt>
                <c:pt idx="8775">
                  <c:v>3.9074618111297394</c:v>
                </c:pt>
                <c:pt idx="8776">
                  <c:v>3.9897528143528787</c:v>
                </c:pt>
                <c:pt idx="8777">
                  <c:v>3.7803639934424602</c:v>
                </c:pt>
                <c:pt idx="8778">
                  <c:v>3.9581778080484193</c:v>
                </c:pt>
                <c:pt idx="8779">
                  <c:v>3.8807438054254142</c:v>
                </c:pt>
                <c:pt idx="8780">
                  <c:v>3.8973254159771433</c:v>
                </c:pt>
                <c:pt idx="8781">
                  <c:v>3.8073256696356532</c:v>
                </c:pt>
                <c:pt idx="8782">
                  <c:v>3.9554952574787867</c:v>
                </c:pt>
                <c:pt idx="8783">
                  <c:v>3.9180678815113752</c:v>
                </c:pt>
                <c:pt idx="8784">
                  <c:v>3.8323488178404195</c:v>
                </c:pt>
                <c:pt idx="8785">
                  <c:v>3.8936240424079367</c:v>
                </c:pt>
                <c:pt idx="8786">
                  <c:v>3.8882830546775202</c:v>
                </c:pt>
                <c:pt idx="8787">
                  <c:v>3.9460478085933532</c:v>
                </c:pt>
                <c:pt idx="8788">
                  <c:v>3.8628425140476739</c:v>
                </c:pt>
                <c:pt idx="8789">
                  <c:v>3.9546978682699052</c:v>
                </c:pt>
                <c:pt idx="8790">
                  <c:v>3.8309463468382621</c:v>
                </c:pt>
                <c:pt idx="8791">
                  <c:v>3.9752907194085068</c:v>
                </c:pt>
                <c:pt idx="8792">
                  <c:v>3.8910917678370018</c:v>
                </c:pt>
                <c:pt idx="8793">
                  <c:v>3.8037210026068156</c:v>
                </c:pt>
                <c:pt idx="8794">
                  <c:v>3.8395185925723392</c:v>
                </c:pt>
                <c:pt idx="8795">
                  <c:v>3.9326161398371715</c:v>
                </c:pt>
                <c:pt idx="8796">
                  <c:v>3.9414459035991039</c:v>
                </c:pt>
                <c:pt idx="8797">
                  <c:v>3.8684872394738967</c:v>
                </c:pt>
                <c:pt idx="8798">
                  <c:v>3.9302132981780078</c:v>
                </c:pt>
                <c:pt idx="8799">
                  <c:v>3.757383515992244</c:v>
                </c:pt>
                <c:pt idx="8800">
                  <c:v>3.9663523097041948</c:v>
                </c:pt>
                <c:pt idx="8801">
                  <c:v>3.8483741733575489</c:v>
                </c:pt>
                <c:pt idx="8802">
                  <c:v>4.0017113701817157</c:v>
                </c:pt>
                <c:pt idx="8803">
                  <c:v>3.8953674383927588</c:v>
                </c:pt>
                <c:pt idx="8804">
                  <c:v>3.9682310628664537</c:v>
                </c:pt>
                <c:pt idx="8805">
                  <c:v>3.9114819775504639</c:v>
                </c:pt>
                <c:pt idx="8806">
                  <c:v>3.7906732081289212</c:v>
                </c:pt>
                <c:pt idx="8807">
                  <c:v>3.950167929457403</c:v>
                </c:pt>
                <c:pt idx="8808">
                  <c:v>3.8718826973634966</c:v>
                </c:pt>
                <c:pt idx="8809">
                  <c:v>3.9209302781434272</c:v>
                </c:pt>
                <c:pt idx="8810">
                  <c:v>3.7694239758772681</c:v>
                </c:pt>
                <c:pt idx="8811">
                  <c:v>3.9574459541489611</c:v>
                </c:pt>
                <c:pt idx="8812">
                  <c:v>3.9325222241819535</c:v>
                </c:pt>
                <c:pt idx="8813">
                  <c:v>3.8702603664498567</c:v>
                </c:pt>
                <c:pt idx="8814">
                  <c:v>3.9276803013474613</c:v>
                </c:pt>
                <c:pt idx="8815">
                  <c:v>3.8877589612135983</c:v>
                </c:pt>
                <c:pt idx="8816">
                  <c:v>3.9824115613520812</c:v>
                </c:pt>
                <c:pt idx="8817">
                  <c:v>3.8907551568130567</c:v>
                </c:pt>
                <c:pt idx="8818">
                  <c:v>3.9537582684715202</c:v>
                </c:pt>
                <c:pt idx="8819">
                  <c:v>3.9050356402823212</c:v>
                </c:pt>
                <c:pt idx="8820">
                  <c:v>3.984413616683002</c:v>
                </c:pt>
                <c:pt idx="8821">
                  <c:v>3.8915287495718962</c:v>
                </c:pt>
                <c:pt idx="8822">
                  <c:v>4.0186039250158139</c:v>
                </c:pt>
                <c:pt idx="8823">
                  <c:v>3.8622430068820877</c:v>
                </c:pt>
                <c:pt idx="8824">
                  <c:v>3.9871107418875944</c:v>
                </c:pt>
                <c:pt idx="8825">
                  <c:v>3.8532492829126519</c:v>
                </c:pt>
                <c:pt idx="8826">
                  <c:v>3.9920499597267547</c:v>
                </c:pt>
                <c:pt idx="8827">
                  <c:v>4.0237130155251517</c:v>
                </c:pt>
                <c:pt idx="8828">
                  <c:v>3.9102525671214132</c:v>
                </c:pt>
                <c:pt idx="8829">
                  <c:v>4.0042336182916793</c:v>
                </c:pt>
                <c:pt idx="8830">
                  <c:v>3.8087583228323636</c:v>
                </c:pt>
                <c:pt idx="8831">
                  <c:v>3.9846193658484141</c:v>
                </c:pt>
                <c:pt idx="8832">
                  <c:v>3.9659658948734937</c:v>
                </c:pt>
                <c:pt idx="8833">
                  <c:v>3.9449758841096547</c:v>
                </c:pt>
                <c:pt idx="8834">
                  <c:v>4.0049413000696212</c:v>
                </c:pt>
                <c:pt idx="8835">
                  <c:v>4.0042595830136802</c:v>
                </c:pt>
                <c:pt idx="8836">
                  <c:v>3.9990088799794967</c:v>
                </c:pt>
                <c:pt idx="8837">
                  <c:v>3.9311558690531059</c:v>
                </c:pt>
                <c:pt idx="8838">
                  <c:v>3.904337171599348</c:v>
                </c:pt>
                <c:pt idx="8839">
                  <c:v>3.8382746293769463</c:v>
                </c:pt>
                <c:pt idx="8840">
                  <c:v>4.0627311770180707</c:v>
                </c:pt>
                <c:pt idx="8841">
                  <c:v>3.8224857442296107</c:v>
                </c:pt>
                <c:pt idx="8842">
                  <c:v>4.0504627207436412</c:v>
                </c:pt>
                <c:pt idx="8843">
                  <c:v>3.982379156038506</c:v>
                </c:pt>
                <c:pt idx="8844">
                  <c:v>3.9923580325100181</c:v>
                </c:pt>
                <c:pt idx="8845">
                  <c:v>3.935198473669093</c:v>
                </c:pt>
                <c:pt idx="8846">
                  <c:v>3.9510251375215022</c:v>
                </c:pt>
                <c:pt idx="8847">
                  <c:v>4.0150837031252955</c:v>
                </c:pt>
                <c:pt idx="8848">
                  <c:v>3.9022564011342906</c:v>
                </c:pt>
                <c:pt idx="8849">
                  <c:v>3.8767738828927145</c:v>
                </c:pt>
                <c:pt idx="8850">
                  <c:v>3.8399142919352607</c:v>
                </c:pt>
                <c:pt idx="8851">
                  <c:v>3.966088233721857</c:v>
                </c:pt>
                <c:pt idx="8852">
                  <c:v>3.8155542392005404</c:v>
                </c:pt>
                <c:pt idx="8853">
                  <c:v>3.9477293540232687</c:v>
                </c:pt>
                <c:pt idx="8854">
                  <c:v>3.91401629570497</c:v>
                </c:pt>
                <c:pt idx="8855">
                  <c:v>4.0080879741023967</c:v>
                </c:pt>
                <c:pt idx="8856">
                  <c:v>3.8860508428870619</c:v>
                </c:pt>
                <c:pt idx="8857">
                  <c:v>3.976299862327874</c:v>
                </c:pt>
                <c:pt idx="8858">
                  <c:v>3.9926426669870128</c:v>
                </c:pt>
                <c:pt idx="8859">
                  <c:v>3.8460236593281207</c:v>
                </c:pt>
                <c:pt idx="8860">
                  <c:v>4.0179300105522806</c:v>
                </c:pt>
                <c:pt idx="8861">
                  <c:v>3.905636684117582</c:v>
                </c:pt>
                <c:pt idx="8862">
                  <c:v>3.9392645451716342</c:v>
                </c:pt>
                <c:pt idx="8863">
                  <c:v>5.24392299680534</c:v>
                </c:pt>
                <c:pt idx="8864">
                  <c:v>5.6044543459422345</c:v>
                </c:pt>
                <c:pt idx="8865">
                  <c:v>3.957201681779444</c:v>
                </c:pt>
                <c:pt idx="8866">
                  <c:v>3.8774068702641027</c:v>
                </c:pt>
                <c:pt idx="8867">
                  <c:v>5.3775380972588467</c:v>
                </c:pt>
                <c:pt idx="8868">
                  <c:v>4.1687473322159354</c:v>
                </c:pt>
                <c:pt idx="8869">
                  <c:v>3.9909493344524187</c:v>
                </c:pt>
                <c:pt idx="8870">
                  <c:v>3.8376799607549317</c:v>
                </c:pt>
                <c:pt idx="8871">
                  <c:v>3.9840288913652047</c:v>
                </c:pt>
                <c:pt idx="8872">
                  <c:v>3.9679213678062286</c:v>
                </c:pt>
                <c:pt idx="8873">
                  <c:v>4.0327900984831677</c:v>
                </c:pt>
                <c:pt idx="8874">
                  <c:v>3.8929517439488777</c:v>
                </c:pt>
                <c:pt idx="8875">
                  <c:v>3.9647050985016392</c:v>
                </c:pt>
                <c:pt idx="8876">
                  <c:v>3.8914732313519549</c:v>
                </c:pt>
                <c:pt idx="8877">
                  <c:v>3.8615075229161655</c:v>
                </c:pt>
                <c:pt idx="8878">
                  <c:v>3.9910327378722474</c:v>
                </c:pt>
                <c:pt idx="8879">
                  <c:v>3.8539467212223681</c:v>
                </c:pt>
                <c:pt idx="8880">
                  <c:v>3.9893097402514437</c:v>
                </c:pt>
                <c:pt idx="8881">
                  <c:v>3.7579126858009801</c:v>
                </c:pt>
                <c:pt idx="8882">
                  <c:v>4.0371329787437285</c:v>
                </c:pt>
                <c:pt idx="8883">
                  <c:v>3.9498831232642724</c:v>
                </c:pt>
                <c:pt idx="8884">
                  <c:v>3.8939286218521687</c:v>
                </c:pt>
                <c:pt idx="8885">
                  <c:v>3.9174531826352128</c:v>
                </c:pt>
                <c:pt idx="8886">
                  <c:v>3.9823130578752202</c:v>
                </c:pt>
                <c:pt idx="8887">
                  <c:v>4.0021578241322775</c:v>
                </c:pt>
                <c:pt idx="8888">
                  <c:v>3.9171307176679173</c:v>
                </c:pt>
                <c:pt idx="8889">
                  <c:v>3.9723271569702683</c:v>
                </c:pt>
                <c:pt idx="8890">
                  <c:v>3.9146984357487509</c:v>
                </c:pt>
                <c:pt idx="8891">
                  <c:v>4.0690246116517201</c:v>
                </c:pt>
                <c:pt idx="8892">
                  <c:v>3.9054658536443863</c:v>
                </c:pt>
                <c:pt idx="8893">
                  <c:v>3.9878355261768501</c:v>
                </c:pt>
                <c:pt idx="8894">
                  <c:v>3.8753276043896379</c:v>
                </c:pt>
                <c:pt idx="8895">
                  <c:v>3.8628825900603587</c:v>
                </c:pt>
                <c:pt idx="8896">
                  <c:v>3.9169020869137099</c:v>
                </c:pt>
                <c:pt idx="8897">
                  <c:v>3.8769099793520168</c:v>
                </c:pt>
                <c:pt idx="8898">
                  <c:v>4.0180924127418534</c:v>
                </c:pt>
                <c:pt idx="8899">
                  <c:v>3.8410069035565577</c:v>
                </c:pt>
                <c:pt idx="8900">
                  <c:v>3.935670157902226</c:v>
                </c:pt>
                <c:pt idx="8901">
                  <c:v>3.9330297553438514</c:v>
                </c:pt>
                <c:pt idx="8902">
                  <c:v>4.0158358075013645</c:v>
                </c:pt>
                <c:pt idx="8903">
                  <c:v>3.8769780595360586</c:v>
                </c:pt>
                <c:pt idx="8904">
                  <c:v>3.9655178971952552</c:v>
                </c:pt>
                <c:pt idx="8905">
                  <c:v>3.9955838946587381</c:v>
                </c:pt>
                <c:pt idx="8906">
                  <c:v>3.9847230636324054</c:v>
                </c:pt>
                <c:pt idx="8907">
                  <c:v>3.9328353552099578</c:v>
                </c:pt>
                <c:pt idx="8908">
                  <c:v>3.9333570974176686</c:v>
                </c:pt>
                <c:pt idx="8909">
                  <c:v>3.9400670149595718</c:v>
                </c:pt>
                <c:pt idx="8910">
                  <c:v>3.9040475802576582</c:v>
                </c:pt>
                <c:pt idx="8911">
                  <c:v>3.941101664277785</c:v>
                </c:pt>
                <c:pt idx="8912">
                  <c:v>3.854576383702597</c:v>
                </c:pt>
                <c:pt idx="8913">
                  <c:v>3.9963283205252127</c:v>
                </c:pt>
                <c:pt idx="8914">
                  <c:v>3.9583589329801567</c:v>
                </c:pt>
                <c:pt idx="8915">
                  <c:v>3.9219971216090688</c:v>
                </c:pt>
                <c:pt idx="8916">
                  <c:v>3.9847335656474421</c:v>
                </c:pt>
                <c:pt idx="8917">
                  <c:v>3.7997350455702352</c:v>
                </c:pt>
                <c:pt idx="8918">
                  <c:v>3.9963269347203765</c:v>
                </c:pt>
                <c:pt idx="8919">
                  <c:v>3.937029636315335</c:v>
                </c:pt>
                <c:pt idx="8920">
                  <c:v>3.9044275004047204</c:v>
                </c:pt>
                <c:pt idx="8921">
                  <c:v>3.850672537120118</c:v>
                </c:pt>
                <c:pt idx="8922">
                  <c:v>3.9355935846778598</c:v>
                </c:pt>
                <c:pt idx="8923">
                  <c:v>3.8442317684882212</c:v>
                </c:pt>
                <c:pt idx="8924">
                  <c:v>3.9857855548195058</c:v>
                </c:pt>
                <c:pt idx="8925">
                  <c:v>3.9761871207885537</c:v>
                </c:pt>
                <c:pt idx="8926">
                  <c:v>3.9941509611883803</c:v>
                </c:pt>
                <c:pt idx="8927">
                  <c:v>3.9566207679765202</c:v>
                </c:pt>
                <c:pt idx="8928">
                  <c:v>3.8745580937087789</c:v>
                </c:pt>
                <c:pt idx="8929">
                  <c:v>3.9679434818455559</c:v>
                </c:pt>
                <c:pt idx="8930">
                  <c:v>3.9290638288000155</c:v>
                </c:pt>
                <c:pt idx="8931">
                  <c:v>3.9665224276750877</c:v>
                </c:pt>
                <c:pt idx="8932">
                  <c:v>3.835843884826541</c:v>
                </c:pt>
                <c:pt idx="8933">
                  <c:v>4.0522881363123373</c:v>
                </c:pt>
                <c:pt idx="8934">
                  <c:v>3.9280631452736534</c:v>
                </c:pt>
                <c:pt idx="8935">
                  <c:v>4.071457547463587</c:v>
                </c:pt>
                <c:pt idx="8936">
                  <c:v>3.9672624680386064</c:v>
                </c:pt>
                <c:pt idx="8937">
                  <c:v>3.9485697150821601</c:v>
                </c:pt>
                <c:pt idx="8938">
                  <c:v>3.9648245336759245</c:v>
                </c:pt>
                <c:pt idx="8939">
                  <c:v>3.8550759562434767</c:v>
                </c:pt>
                <c:pt idx="8940">
                  <c:v>4.0019324192887309</c:v>
                </c:pt>
                <c:pt idx="8941">
                  <c:v>3.8821650090460427</c:v>
                </c:pt>
                <c:pt idx="8942">
                  <c:v>4.0701476406017632</c:v>
                </c:pt>
                <c:pt idx="8943">
                  <c:v>3.9731037666495692</c:v>
                </c:pt>
                <c:pt idx="8944">
                  <c:v>3.9177586101216977</c:v>
                </c:pt>
                <c:pt idx="8945">
                  <c:v>3.963251569238222</c:v>
                </c:pt>
                <c:pt idx="8946">
                  <c:v>3.9407649472091695</c:v>
                </c:pt>
                <c:pt idx="8947">
                  <c:v>4.0010734135814001</c:v>
                </c:pt>
                <c:pt idx="8948">
                  <c:v>3.9774780074311229</c:v>
                </c:pt>
                <c:pt idx="8949">
                  <c:v>3.9749208875589401</c:v>
                </c:pt>
                <c:pt idx="8950">
                  <c:v>3.8786711953667568</c:v>
                </c:pt>
                <c:pt idx="8951">
                  <c:v>3.9720637225171065</c:v>
                </c:pt>
                <c:pt idx="8952">
                  <c:v>3.9213203133369192</c:v>
                </c:pt>
                <c:pt idx="8953">
                  <c:v>3.9369826023882801</c:v>
                </c:pt>
                <c:pt idx="8954">
                  <c:v>3.9064544054191943</c:v>
                </c:pt>
                <c:pt idx="8955">
                  <c:v>4.0198116797251755</c:v>
                </c:pt>
                <c:pt idx="8956">
                  <c:v>4.0276416132352777</c:v>
                </c:pt>
                <c:pt idx="8957">
                  <c:v>3.8812768315673418</c:v>
                </c:pt>
                <c:pt idx="8958">
                  <c:v>3.9890141747921142</c:v>
                </c:pt>
                <c:pt idx="8959">
                  <c:v>3.9331563022487579</c:v>
                </c:pt>
                <c:pt idx="8960">
                  <c:v>4.0560911332503844</c:v>
                </c:pt>
                <c:pt idx="8961">
                  <c:v>3.9243735418416046</c:v>
                </c:pt>
                <c:pt idx="8962">
                  <c:v>3.9338601743193804</c:v>
                </c:pt>
                <c:pt idx="8963">
                  <c:v>3.8934229174321553</c:v>
                </c:pt>
                <c:pt idx="8964">
                  <c:v>4.0150989062611702</c:v>
                </c:pt>
                <c:pt idx="8965">
                  <c:v>3.9611703446357112</c:v>
                </c:pt>
                <c:pt idx="8966">
                  <c:v>3.9098619622589372</c:v>
                </c:pt>
                <c:pt idx="8967">
                  <c:v>4.0136589423255691</c:v>
                </c:pt>
                <c:pt idx="8968">
                  <c:v>3.9557028048770309</c:v>
                </c:pt>
                <c:pt idx="8969">
                  <c:v>3.9514926463519342</c:v>
                </c:pt>
                <c:pt idx="8970">
                  <c:v>3.9300300308980067</c:v>
                </c:pt>
                <c:pt idx="8971">
                  <c:v>3.936847692625252</c:v>
                </c:pt>
                <c:pt idx="8972">
                  <c:v>3.9283174912444001</c:v>
                </c:pt>
                <c:pt idx="8973">
                  <c:v>3.9107170222547629</c:v>
                </c:pt>
                <c:pt idx="8974">
                  <c:v>3.9328196171909977</c:v>
                </c:pt>
                <c:pt idx="8975">
                  <c:v>3.9263442817892678</c:v>
                </c:pt>
                <c:pt idx="8976">
                  <c:v>3.8814498331865765</c:v>
                </c:pt>
                <c:pt idx="8977">
                  <c:v>3.8882512643423612</c:v>
                </c:pt>
                <c:pt idx="8978">
                  <c:v>3.929104436688458</c:v>
                </c:pt>
                <c:pt idx="8979">
                  <c:v>3.8620376352518138</c:v>
                </c:pt>
                <c:pt idx="8980">
                  <c:v>3.8761435058720877</c:v>
                </c:pt>
                <c:pt idx="8981">
                  <c:v>3.8484877598782541</c:v>
                </c:pt>
                <c:pt idx="8982">
                  <c:v>3.9950162946947603</c:v>
                </c:pt>
                <c:pt idx="8983">
                  <c:v>3.8659061922918507</c:v>
                </c:pt>
                <c:pt idx="8984">
                  <c:v>3.9470667722053454</c:v>
                </c:pt>
                <c:pt idx="8985">
                  <c:v>3.8924250195491332</c:v>
                </c:pt>
                <c:pt idx="8986">
                  <c:v>4.0294143197031875</c:v>
                </c:pt>
                <c:pt idx="8987">
                  <c:v>3.9172143209101371</c:v>
                </c:pt>
                <c:pt idx="8988">
                  <c:v>3.896537935388813</c:v>
                </c:pt>
                <c:pt idx="8989">
                  <c:v>3.9338080934966326</c:v>
                </c:pt>
                <c:pt idx="8990">
                  <c:v>3.7583633716468752</c:v>
                </c:pt>
                <c:pt idx="8991">
                  <c:v>3.9489976894094232</c:v>
                </c:pt>
                <c:pt idx="8992">
                  <c:v>3.8030340427484863</c:v>
                </c:pt>
                <c:pt idx="8993">
                  <c:v>3.8614887541480227</c:v>
                </c:pt>
                <c:pt idx="8994">
                  <c:v>3.7586134103754172</c:v>
                </c:pt>
                <c:pt idx="8995">
                  <c:v>3.7804371769889107</c:v>
                </c:pt>
                <c:pt idx="8996">
                  <c:v>3.9082816041112718</c:v>
                </c:pt>
                <c:pt idx="8997">
                  <c:v>3.9267967722907802</c:v>
                </c:pt>
                <c:pt idx="8998">
                  <c:v>3.866852236494783</c:v>
                </c:pt>
                <c:pt idx="8999">
                  <c:v>3.8715465415977959</c:v>
                </c:pt>
                <c:pt idx="9000">
                  <c:v>4.0589620059825924</c:v>
                </c:pt>
                <c:pt idx="9001">
                  <c:v>3.8255962064539202</c:v>
                </c:pt>
                <c:pt idx="9002">
                  <c:v>4.0089082096842343</c:v>
                </c:pt>
                <c:pt idx="9003">
                  <c:v>3.9579479736900027</c:v>
                </c:pt>
                <c:pt idx="9004">
                  <c:v>3.9808388340212177</c:v>
                </c:pt>
                <c:pt idx="9005">
                  <c:v>3.9070367075156169</c:v>
                </c:pt>
                <c:pt idx="9006">
                  <c:v>3.9233267823421718</c:v>
                </c:pt>
                <c:pt idx="9007">
                  <c:v>3.9104332305695277</c:v>
                </c:pt>
                <c:pt idx="9008">
                  <c:v>3.8638569238356602</c:v>
                </c:pt>
                <c:pt idx="9009">
                  <c:v>3.8953087833614748</c:v>
                </c:pt>
                <c:pt idx="9010">
                  <c:v>3.7967630145603257</c:v>
                </c:pt>
                <c:pt idx="9011">
                  <c:v>3.9603169790824206</c:v>
                </c:pt>
                <c:pt idx="9012">
                  <c:v>3.8085764627054592</c:v>
                </c:pt>
                <c:pt idx="9013">
                  <c:v>3.957553958983449</c:v>
                </c:pt>
                <c:pt idx="9014">
                  <c:v>3.8438665457111192</c:v>
                </c:pt>
                <c:pt idx="9015">
                  <c:v>3.9183794735795927</c:v>
                </c:pt>
                <c:pt idx="9016">
                  <c:v>3.8925172812426911</c:v>
                </c:pt>
                <c:pt idx="9017">
                  <c:v>3.9290419053584187</c:v>
                </c:pt>
                <c:pt idx="9018">
                  <c:v>3.9300502210972934</c:v>
                </c:pt>
                <c:pt idx="9019">
                  <c:v>3.9414457690411937</c:v>
                </c:pt>
                <c:pt idx="9020">
                  <c:v>3.9982152614765636</c:v>
                </c:pt>
                <c:pt idx="9021">
                  <c:v>3.7280829184147479</c:v>
                </c:pt>
                <c:pt idx="9022">
                  <c:v>3.9888002852465041</c:v>
                </c:pt>
                <c:pt idx="9023">
                  <c:v>3.9433324755168342</c:v>
                </c:pt>
                <c:pt idx="9024">
                  <c:v>3.9607545029988871</c:v>
                </c:pt>
                <c:pt idx="9025">
                  <c:v>3.9581247278598646</c:v>
                </c:pt>
                <c:pt idx="9026">
                  <c:v>3.9099262256382588</c:v>
                </c:pt>
                <c:pt idx="9027">
                  <c:v>3.9208503776880077</c:v>
                </c:pt>
                <c:pt idx="9028">
                  <c:v>3.9473012776487266</c:v>
                </c:pt>
                <c:pt idx="9029">
                  <c:v>3.9687868598941249</c:v>
                </c:pt>
                <c:pt idx="9030">
                  <c:v>3.7909276324877812</c:v>
                </c:pt>
                <c:pt idx="9031">
                  <c:v>3.9843141144327512</c:v>
                </c:pt>
                <c:pt idx="9032">
                  <c:v>3.7968184559085167</c:v>
                </c:pt>
                <c:pt idx="9033">
                  <c:v>3.8959441171243827</c:v>
                </c:pt>
                <c:pt idx="9034">
                  <c:v>3.8608316525104236</c:v>
                </c:pt>
                <c:pt idx="9035">
                  <c:v>3.9013904891644553</c:v>
                </c:pt>
                <c:pt idx="9036">
                  <c:v>3.9715412261359648</c:v>
                </c:pt>
                <c:pt idx="9037">
                  <c:v>3.8449256679242607</c:v>
                </c:pt>
                <c:pt idx="9038">
                  <c:v>3.8810838562901475</c:v>
                </c:pt>
                <c:pt idx="9039">
                  <c:v>3.8689228459238199</c:v>
                </c:pt>
                <c:pt idx="9040">
                  <c:v>3.8337822842246627</c:v>
                </c:pt>
                <c:pt idx="9041">
                  <c:v>3.8523601163212167</c:v>
                </c:pt>
                <c:pt idx="9042">
                  <c:v>4.0081402280807845</c:v>
                </c:pt>
                <c:pt idx="9043">
                  <c:v>3.9116643277670287</c:v>
                </c:pt>
                <c:pt idx="9044">
                  <c:v>3.8784468397634235</c:v>
                </c:pt>
                <c:pt idx="9045">
                  <c:v>3.8058882296555385</c:v>
                </c:pt>
                <c:pt idx="9046">
                  <c:v>4.0200921706006394</c:v>
                </c:pt>
                <c:pt idx="9047">
                  <c:v>3.7882244972497512</c:v>
                </c:pt>
                <c:pt idx="9048">
                  <c:v>3.9205071285972402</c:v>
                </c:pt>
                <c:pt idx="9049">
                  <c:v>3.9033433652345542</c:v>
                </c:pt>
                <c:pt idx="9050">
                  <c:v>3.8201699111154772</c:v>
                </c:pt>
                <c:pt idx="9051">
                  <c:v>3.9427701493045069</c:v>
                </c:pt>
                <c:pt idx="9052">
                  <c:v>3.8425224549531967</c:v>
                </c:pt>
                <c:pt idx="9053">
                  <c:v>3.9804689739195567</c:v>
                </c:pt>
                <c:pt idx="9054">
                  <c:v>3.8879065544206388</c:v>
                </c:pt>
                <c:pt idx="9055">
                  <c:v>3.8525880101244776</c:v>
                </c:pt>
                <c:pt idx="9056">
                  <c:v>3.8963872121843699</c:v>
                </c:pt>
                <c:pt idx="9057">
                  <c:v>3.8344438479594953</c:v>
                </c:pt>
                <c:pt idx="9058">
                  <c:v>3.9531650325514072</c:v>
                </c:pt>
                <c:pt idx="9059">
                  <c:v>3.8452074159693934</c:v>
                </c:pt>
                <c:pt idx="9060">
                  <c:v>3.9338901651039193</c:v>
                </c:pt>
                <c:pt idx="9061">
                  <c:v>3.8306575033387888</c:v>
                </c:pt>
                <c:pt idx="9062">
                  <c:v>3.8788599353027471</c:v>
                </c:pt>
                <c:pt idx="9063">
                  <c:v>3.7719283997479436</c:v>
                </c:pt>
                <c:pt idx="9064">
                  <c:v>3.9671252353114008</c:v>
                </c:pt>
                <c:pt idx="9065">
                  <c:v>3.8169615670529202</c:v>
                </c:pt>
                <c:pt idx="9066">
                  <c:v>3.8504043333225404</c:v>
                </c:pt>
                <c:pt idx="9067">
                  <c:v>3.8530896236053778</c:v>
                </c:pt>
                <c:pt idx="9068">
                  <c:v>3.8618372201316431</c:v>
                </c:pt>
                <c:pt idx="9069">
                  <c:v>3.9292000782319612</c:v>
                </c:pt>
                <c:pt idx="9070">
                  <c:v>3.816562360359764</c:v>
                </c:pt>
                <c:pt idx="9071">
                  <c:v>3.9244007151492331</c:v>
                </c:pt>
                <c:pt idx="9072">
                  <c:v>3.7547311379741592</c:v>
                </c:pt>
                <c:pt idx="9073">
                  <c:v>3.914845753096436</c:v>
                </c:pt>
                <c:pt idx="9074">
                  <c:v>3.8482786476197157</c:v>
                </c:pt>
                <c:pt idx="9075">
                  <c:v>3.8836885592415982</c:v>
                </c:pt>
                <c:pt idx="9076">
                  <c:v>3.8737893876773692</c:v>
                </c:pt>
                <c:pt idx="9077">
                  <c:v>3.7678378195590452</c:v>
                </c:pt>
                <c:pt idx="9078">
                  <c:v>4.0048529137181754</c:v>
                </c:pt>
                <c:pt idx="9079">
                  <c:v>3.8346929048811766</c:v>
                </c:pt>
                <c:pt idx="9080">
                  <c:v>3.9466448825367078</c:v>
                </c:pt>
                <c:pt idx="9081">
                  <c:v>3.7948133823164412</c:v>
                </c:pt>
                <c:pt idx="9082">
                  <c:v>3.9078518251271688</c:v>
                </c:pt>
                <c:pt idx="9083">
                  <c:v>3.8617448935474239</c:v>
                </c:pt>
                <c:pt idx="9084">
                  <c:v>3.9288643923654094</c:v>
                </c:pt>
                <c:pt idx="9085">
                  <c:v>3.8036374390063572</c:v>
                </c:pt>
                <c:pt idx="9086">
                  <c:v>3.8443438134820247</c:v>
                </c:pt>
                <c:pt idx="9087">
                  <c:v>3.9326732910721267</c:v>
                </c:pt>
                <c:pt idx="9088">
                  <c:v>3.8378307173012218</c:v>
                </c:pt>
                <c:pt idx="9089">
                  <c:v>3.8521147285226998</c:v>
                </c:pt>
                <c:pt idx="9090">
                  <c:v>3.7966476467301864</c:v>
                </c:pt>
                <c:pt idx="9091">
                  <c:v>3.9201952025380096</c:v>
                </c:pt>
                <c:pt idx="9092">
                  <c:v>3.8035275817566361</c:v>
                </c:pt>
                <c:pt idx="9093">
                  <c:v>3.8775171150480721</c:v>
                </c:pt>
                <c:pt idx="9094">
                  <c:v>3.9219040884269272</c:v>
                </c:pt>
                <c:pt idx="9095">
                  <c:v>3.9363862861436187</c:v>
                </c:pt>
                <c:pt idx="9096">
                  <c:v>3.9477743588176883</c:v>
                </c:pt>
                <c:pt idx="9097">
                  <c:v>3.8276037242103556</c:v>
                </c:pt>
                <c:pt idx="9098">
                  <c:v>3.9103057830936372</c:v>
                </c:pt>
                <c:pt idx="9099">
                  <c:v>3.8737496685262709</c:v>
                </c:pt>
                <c:pt idx="9100">
                  <c:v>3.8981719810926752</c:v>
                </c:pt>
                <c:pt idx="9101">
                  <c:v>3.7910764462784119</c:v>
                </c:pt>
                <c:pt idx="9102">
                  <c:v>3.8742275548567155</c:v>
                </c:pt>
                <c:pt idx="9103">
                  <c:v>3.7579344322477612</c:v>
                </c:pt>
                <c:pt idx="9104">
                  <c:v>3.9930606187972311</c:v>
                </c:pt>
                <c:pt idx="9105">
                  <c:v>3.8121532025330978</c:v>
                </c:pt>
                <c:pt idx="9106">
                  <c:v>3.8221507272714152</c:v>
                </c:pt>
                <c:pt idx="9107">
                  <c:v>3.873889883181219</c:v>
                </c:pt>
                <c:pt idx="9108">
                  <c:v>3.8281652241161948</c:v>
                </c:pt>
                <c:pt idx="9109">
                  <c:v>3.8694888802184937</c:v>
                </c:pt>
                <c:pt idx="9110">
                  <c:v>3.746294562676693</c:v>
                </c:pt>
                <c:pt idx="9111">
                  <c:v>3.9099643835113875</c:v>
                </c:pt>
                <c:pt idx="9112">
                  <c:v>3.8040921402754275</c:v>
                </c:pt>
                <c:pt idx="9113">
                  <c:v>3.9110162770594781</c:v>
                </c:pt>
                <c:pt idx="9114">
                  <c:v>3.777688796482384</c:v>
                </c:pt>
                <c:pt idx="9115">
                  <c:v>3.9567140119625392</c:v>
                </c:pt>
                <c:pt idx="9116">
                  <c:v>3.8579103077548917</c:v>
                </c:pt>
                <c:pt idx="9117">
                  <c:v>3.8223443983226848</c:v>
                </c:pt>
                <c:pt idx="9118">
                  <c:v>3.8643033895378949</c:v>
                </c:pt>
                <c:pt idx="9119">
                  <c:v>3.8505538152891567</c:v>
                </c:pt>
                <c:pt idx="9120">
                  <c:v>3.8917669330945679</c:v>
                </c:pt>
                <c:pt idx="9121">
                  <c:v>3.8489412700572552</c:v>
                </c:pt>
                <c:pt idx="9122">
                  <c:v>3.9113206419657782</c:v>
                </c:pt>
                <c:pt idx="9123">
                  <c:v>3.8172458890061716</c:v>
                </c:pt>
                <c:pt idx="9124">
                  <c:v>4.0117627933889466</c:v>
                </c:pt>
                <c:pt idx="9125">
                  <c:v>3.9000871084165802</c:v>
                </c:pt>
                <c:pt idx="9126">
                  <c:v>3.8567150869173421</c:v>
                </c:pt>
                <c:pt idx="9127">
                  <c:v>3.8395621044812827</c:v>
                </c:pt>
                <c:pt idx="9128">
                  <c:v>3.9380578166952827</c:v>
                </c:pt>
                <c:pt idx="9129">
                  <c:v>3.8535540162822142</c:v>
                </c:pt>
                <c:pt idx="9130">
                  <c:v>3.8433033217831194</c:v>
                </c:pt>
                <c:pt idx="9131">
                  <c:v>3.8687466463037108</c:v>
                </c:pt>
                <c:pt idx="9132">
                  <c:v>3.8336603562482376</c:v>
                </c:pt>
                <c:pt idx="9133">
                  <c:v>3.9682823559831477</c:v>
                </c:pt>
                <c:pt idx="9134">
                  <c:v>3.7814558926857207</c:v>
                </c:pt>
                <c:pt idx="9135">
                  <c:v>3.8700132608846003</c:v>
                </c:pt>
                <c:pt idx="9136">
                  <c:v>3.8729782243309177</c:v>
                </c:pt>
                <c:pt idx="9137">
                  <c:v>3.9498764650848521</c:v>
                </c:pt>
                <c:pt idx="9138">
                  <c:v>3.9047555723769682</c:v>
                </c:pt>
                <c:pt idx="9139">
                  <c:v>3.7546993346060078</c:v>
                </c:pt>
                <c:pt idx="9140">
                  <c:v>3.8668624571708143</c:v>
                </c:pt>
                <c:pt idx="9141">
                  <c:v>3.8601557271551887</c:v>
                </c:pt>
                <c:pt idx="9142">
                  <c:v>3.8662514389912825</c:v>
                </c:pt>
                <c:pt idx="9143">
                  <c:v>3.8218728737301735</c:v>
                </c:pt>
                <c:pt idx="9144">
                  <c:v>4.0036436305375904</c:v>
                </c:pt>
                <c:pt idx="9145">
                  <c:v>3.8497835865229662</c:v>
                </c:pt>
                <c:pt idx="9146">
                  <c:v>3.8302202565959202</c:v>
                </c:pt>
                <c:pt idx="9147">
                  <c:v>3.8911631256260226</c:v>
                </c:pt>
                <c:pt idx="9148">
                  <c:v>3.8464235400610685</c:v>
                </c:pt>
                <c:pt idx="9149">
                  <c:v>3.9353520037734189</c:v>
                </c:pt>
                <c:pt idx="9150">
                  <c:v>3.8887944184441299</c:v>
                </c:pt>
                <c:pt idx="9151">
                  <c:v>3.9124608122431641</c:v>
                </c:pt>
                <c:pt idx="9152">
                  <c:v>3.9173117096751406</c:v>
                </c:pt>
                <c:pt idx="9153">
                  <c:v>3.9103940266142829</c:v>
                </c:pt>
                <c:pt idx="9154">
                  <c:v>3.9128819348385289</c:v>
                </c:pt>
                <c:pt idx="9155">
                  <c:v>3.9008271145268227</c:v>
                </c:pt>
                <c:pt idx="9156">
                  <c:v>3.7755142473321182</c:v>
                </c:pt>
                <c:pt idx="9157">
                  <c:v>3.905141633909996</c:v>
                </c:pt>
                <c:pt idx="9158">
                  <c:v>3.8554660838809607</c:v>
                </c:pt>
                <c:pt idx="9159">
                  <c:v>3.8384523456719739</c:v>
                </c:pt>
                <c:pt idx="9160">
                  <c:v>3.8999397564680001</c:v>
                </c:pt>
                <c:pt idx="9161">
                  <c:v>3.8222845409881239</c:v>
                </c:pt>
                <c:pt idx="9162">
                  <c:v>3.9454236975914019</c:v>
                </c:pt>
                <c:pt idx="9163">
                  <c:v>3.8565596915254967</c:v>
                </c:pt>
                <c:pt idx="9164">
                  <c:v>3.8694102690874197</c:v>
                </c:pt>
                <c:pt idx="9165">
                  <c:v>3.8516710521214552</c:v>
                </c:pt>
                <c:pt idx="9166">
                  <c:v>3.9118222106639537</c:v>
                </c:pt>
                <c:pt idx="9167">
                  <c:v>3.9212383466875602</c:v>
                </c:pt>
                <c:pt idx="9168">
                  <c:v>3.9002303262306204</c:v>
                </c:pt>
                <c:pt idx="9169">
                  <c:v>3.8127394558212777</c:v>
                </c:pt>
                <c:pt idx="9170">
                  <c:v>3.8485617040520692</c:v>
                </c:pt>
                <c:pt idx="9171">
                  <c:v>3.8715096944686676</c:v>
                </c:pt>
                <c:pt idx="9172">
                  <c:v>3.8164030370997493</c:v>
                </c:pt>
                <c:pt idx="9173">
                  <c:v>3.932895190489937</c:v>
                </c:pt>
                <c:pt idx="9174">
                  <c:v>3.8669674050964313</c:v>
                </c:pt>
                <c:pt idx="9175">
                  <c:v>3.9304247713884681</c:v>
                </c:pt>
                <c:pt idx="9176">
                  <c:v>3.9460626735583819</c:v>
                </c:pt>
                <c:pt idx="9177">
                  <c:v>3.9309480476716794</c:v>
                </c:pt>
                <c:pt idx="9178">
                  <c:v>3.7980038869887722</c:v>
                </c:pt>
                <c:pt idx="9179">
                  <c:v>3.8562221116283175</c:v>
                </c:pt>
                <c:pt idx="9180">
                  <c:v>3.7980673781928012</c:v>
                </c:pt>
                <c:pt idx="9181">
                  <c:v>3.7743848938881022</c:v>
                </c:pt>
                <c:pt idx="9182">
                  <c:v>3.8795396598062863</c:v>
                </c:pt>
                <c:pt idx="9183">
                  <c:v>3.9127246396777027</c:v>
                </c:pt>
                <c:pt idx="9184">
                  <c:v>3.9695454225394387</c:v>
                </c:pt>
                <c:pt idx="9185">
                  <c:v>3.7976943854224601</c:v>
                </c:pt>
                <c:pt idx="9186">
                  <c:v>3.8677587444521619</c:v>
                </c:pt>
                <c:pt idx="9187">
                  <c:v>3.8562274538777968</c:v>
                </c:pt>
                <c:pt idx="9188">
                  <c:v>3.7129486234723137</c:v>
                </c:pt>
                <c:pt idx="9189">
                  <c:v>3.8724905714588904</c:v>
                </c:pt>
                <c:pt idx="9190">
                  <c:v>3.8026936026936027</c:v>
                </c:pt>
                <c:pt idx="9191">
                  <c:v>3.8950188775352168</c:v>
                </c:pt>
                <c:pt idx="9192">
                  <c:v>3.7047111781894269</c:v>
                </c:pt>
                <c:pt idx="9193">
                  <c:v>3.9120556898558285</c:v>
                </c:pt>
                <c:pt idx="9194">
                  <c:v>3.8715557490918227</c:v>
                </c:pt>
                <c:pt idx="9195">
                  <c:v>3.9041653139280537</c:v>
                </c:pt>
                <c:pt idx="9196">
                  <c:v>3.7835599900398025</c:v>
                </c:pt>
                <c:pt idx="9197">
                  <c:v>3.7980854136261728</c:v>
                </c:pt>
                <c:pt idx="9198">
                  <c:v>3.9224011638207021</c:v>
                </c:pt>
                <c:pt idx="9199">
                  <c:v>3.8576569196292381</c:v>
                </c:pt>
                <c:pt idx="9200">
                  <c:v>3.8333784447283574</c:v>
                </c:pt>
                <c:pt idx="9201">
                  <c:v>3.7991780660530075</c:v>
                </c:pt>
                <c:pt idx="9202">
                  <c:v>3.9053477615077812</c:v>
                </c:pt>
                <c:pt idx="9203">
                  <c:v>3.7513925705968219</c:v>
                </c:pt>
                <c:pt idx="9204">
                  <c:v>3.9173026363520158</c:v>
                </c:pt>
                <c:pt idx="9205">
                  <c:v>3.9314251049604807</c:v>
                </c:pt>
                <c:pt idx="9206">
                  <c:v>3.9523408919171743</c:v>
                </c:pt>
                <c:pt idx="9207">
                  <c:v>3.8129135838125743</c:v>
                </c:pt>
                <c:pt idx="9208">
                  <c:v>3.9090109186558868</c:v>
                </c:pt>
                <c:pt idx="9209">
                  <c:v>3.9545284250864374</c:v>
                </c:pt>
                <c:pt idx="9210">
                  <c:v>3.7779319125167112</c:v>
                </c:pt>
                <c:pt idx="9211">
                  <c:v>3.9642564704429999</c:v>
                </c:pt>
                <c:pt idx="9212">
                  <c:v>3.8308225849791651</c:v>
                </c:pt>
                <c:pt idx="9213">
                  <c:v>3.8722313584562782</c:v>
                </c:pt>
                <c:pt idx="9214">
                  <c:v>3.8078713506886239</c:v>
                </c:pt>
                <c:pt idx="9215">
                  <c:v>3.8688754694862735</c:v>
                </c:pt>
                <c:pt idx="9216">
                  <c:v>3.8310440877773262</c:v>
                </c:pt>
                <c:pt idx="9217">
                  <c:v>3.8770139508916679</c:v>
                </c:pt>
                <c:pt idx="9218">
                  <c:v>3.9234150476477012</c:v>
                </c:pt>
                <c:pt idx="9219">
                  <c:v>3.8868018504761261</c:v>
                </c:pt>
                <c:pt idx="9220">
                  <c:v>3.8628616417497228</c:v>
                </c:pt>
                <c:pt idx="9221">
                  <c:v>3.7471270086694881</c:v>
                </c:pt>
                <c:pt idx="9222">
                  <c:v>3.8490718882336408</c:v>
                </c:pt>
                <c:pt idx="9223">
                  <c:v>3.7512961446350732</c:v>
                </c:pt>
                <c:pt idx="9224">
                  <c:v>3.9040259392148626</c:v>
                </c:pt>
                <c:pt idx="9225">
                  <c:v>3.8667675339795347</c:v>
                </c:pt>
                <c:pt idx="9226">
                  <c:v>3.9444008903999142</c:v>
                </c:pt>
                <c:pt idx="9227">
                  <c:v>3.8404373700572494</c:v>
                </c:pt>
                <c:pt idx="9228">
                  <c:v>3.7839721194551932</c:v>
                </c:pt>
                <c:pt idx="9229">
                  <c:v>3.973890961888602</c:v>
                </c:pt>
                <c:pt idx="9230">
                  <c:v>3.8649002914264652</c:v>
                </c:pt>
                <c:pt idx="9231">
                  <c:v>3.8944863564228154</c:v>
                </c:pt>
                <c:pt idx="9232">
                  <c:v>3.7567976479443645</c:v>
                </c:pt>
                <c:pt idx="9233">
                  <c:v>3.9526353124686691</c:v>
                </c:pt>
                <c:pt idx="9234">
                  <c:v>3.8790916731658927</c:v>
                </c:pt>
                <c:pt idx="9235">
                  <c:v>3.9432107917273256</c:v>
                </c:pt>
                <c:pt idx="9236">
                  <c:v>3.8273354049658317</c:v>
                </c:pt>
                <c:pt idx="9237">
                  <c:v>3.8285406136450177</c:v>
                </c:pt>
                <c:pt idx="9238">
                  <c:v>3.8439042759888684</c:v>
                </c:pt>
                <c:pt idx="9239">
                  <c:v>3.8792145270413592</c:v>
                </c:pt>
                <c:pt idx="9240">
                  <c:v>3.8819644543322265</c:v>
                </c:pt>
                <c:pt idx="9241">
                  <c:v>3.7625865855718876</c:v>
                </c:pt>
                <c:pt idx="9242">
                  <c:v>3.9693495805754684</c:v>
                </c:pt>
                <c:pt idx="9243">
                  <c:v>3.8546190867472707</c:v>
                </c:pt>
                <c:pt idx="9244">
                  <c:v>3.9590967539079291</c:v>
                </c:pt>
                <c:pt idx="9245">
                  <c:v>3.7668244045503552</c:v>
                </c:pt>
                <c:pt idx="9246">
                  <c:v>3.9508359512536138</c:v>
                </c:pt>
                <c:pt idx="9247">
                  <c:v>3.9157883486943552</c:v>
                </c:pt>
                <c:pt idx="9248">
                  <c:v>3.9713221579275202</c:v>
                </c:pt>
                <c:pt idx="9249">
                  <c:v>3.9357657422967751</c:v>
                </c:pt>
                <c:pt idx="9250">
                  <c:v>3.9137445599638667</c:v>
                </c:pt>
                <c:pt idx="9251">
                  <c:v>3.8862845132140533</c:v>
                </c:pt>
                <c:pt idx="9252">
                  <c:v>3.8151931216049588</c:v>
                </c:pt>
                <c:pt idx="9253">
                  <c:v>3.9917294653720847</c:v>
                </c:pt>
                <c:pt idx="9254">
                  <c:v>3.8748745463968808</c:v>
                </c:pt>
                <c:pt idx="9255">
                  <c:v>3.9055545837530508</c:v>
                </c:pt>
                <c:pt idx="9256">
                  <c:v>3.9111827707752536</c:v>
                </c:pt>
                <c:pt idx="9257">
                  <c:v>3.9319587708300068</c:v>
                </c:pt>
                <c:pt idx="9258">
                  <c:v>3.9471430675586352</c:v>
                </c:pt>
                <c:pt idx="9259">
                  <c:v>3.8664404020078189</c:v>
                </c:pt>
                <c:pt idx="9260">
                  <c:v>3.8417303213796621</c:v>
                </c:pt>
                <c:pt idx="9261">
                  <c:v>3.9052895693239913</c:v>
                </c:pt>
                <c:pt idx="9262">
                  <c:v>3.9419236334335399</c:v>
                </c:pt>
                <c:pt idx="9263">
                  <c:v>3.8741326055241321</c:v>
                </c:pt>
                <c:pt idx="9264">
                  <c:v>3.9197850745135594</c:v>
                </c:pt>
                <c:pt idx="9265">
                  <c:v>3.8983567428933492</c:v>
                </c:pt>
                <c:pt idx="9266">
                  <c:v>3.9978072314105511</c:v>
                </c:pt>
                <c:pt idx="9267">
                  <c:v>3.8548855175044787</c:v>
                </c:pt>
                <c:pt idx="9268">
                  <c:v>3.843935674531235</c:v>
                </c:pt>
                <c:pt idx="9269">
                  <c:v>3.8759507744423982</c:v>
                </c:pt>
                <c:pt idx="9270">
                  <c:v>3.9123941924239918</c:v>
                </c:pt>
                <c:pt idx="9271">
                  <c:v>3.9097608161979296</c:v>
                </c:pt>
                <c:pt idx="9272">
                  <c:v>3.7242949234656848</c:v>
                </c:pt>
                <c:pt idx="9273">
                  <c:v>3.9182852007569542</c:v>
                </c:pt>
                <c:pt idx="9274">
                  <c:v>3.9295343560865672</c:v>
                </c:pt>
                <c:pt idx="9275">
                  <c:v>3.9872842127372325</c:v>
                </c:pt>
                <c:pt idx="9276">
                  <c:v>3.8686755123414795</c:v>
                </c:pt>
                <c:pt idx="9277">
                  <c:v>3.9551332062875022</c:v>
                </c:pt>
                <c:pt idx="9278">
                  <c:v>4.0071958277213806</c:v>
                </c:pt>
                <c:pt idx="9279">
                  <c:v>3.9017140416891212</c:v>
                </c:pt>
                <c:pt idx="9280">
                  <c:v>3.8591031020015136</c:v>
                </c:pt>
                <c:pt idx="9281">
                  <c:v>3.789083000600399</c:v>
                </c:pt>
                <c:pt idx="9282">
                  <c:v>3.8996834714798556</c:v>
                </c:pt>
                <c:pt idx="9283">
                  <c:v>3.8582798221653132</c:v>
                </c:pt>
                <c:pt idx="9284">
                  <c:v>3.9998875743738727</c:v>
                </c:pt>
                <c:pt idx="9285">
                  <c:v>3.9143172859943212</c:v>
                </c:pt>
                <c:pt idx="9286">
                  <c:v>3.9281763669972412</c:v>
                </c:pt>
                <c:pt idx="9287">
                  <c:v>3.9006217751865129</c:v>
                </c:pt>
                <c:pt idx="9288">
                  <c:v>3.9181875891701887</c:v>
                </c:pt>
                <c:pt idx="9289">
                  <c:v>3.9406364759540038</c:v>
                </c:pt>
                <c:pt idx="9290">
                  <c:v>3.9870357272716892</c:v>
                </c:pt>
                <c:pt idx="9291">
                  <c:v>3.9626236262672387</c:v>
                </c:pt>
                <c:pt idx="9292">
                  <c:v>3.8761335272221302</c:v>
                </c:pt>
                <c:pt idx="9293">
                  <c:v>3.9792237548292637</c:v>
                </c:pt>
                <c:pt idx="9294">
                  <c:v>3.8522944526556331</c:v>
                </c:pt>
                <c:pt idx="9295">
                  <c:v>3.9017551102911137</c:v>
                </c:pt>
                <c:pt idx="9296">
                  <c:v>3.9395045133989748</c:v>
                </c:pt>
                <c:pt idx="9297">
                  <c:v>3.9274993265413212</c:v>
                </c:pt>
                <c:pt idx="9298">
                  <c:v>3.8059998885894202</c:v>
                </c:pt>
                <c:pt idx="9299">
                  <c:v>3.8644843442829346</c:v>
                </c:pt>
                <c:pt idx="9300">
                  <c:v>3.8350715991319553</c:v>
                </c:pt>
                <c:pt idx="9301">
                  <c:v>3.8038932826807552</c:v>
                </c:pt>
                <c:pt idx="9302">
                  <c:v>3.8483949775191455</c:v>
                </c:pt>
                <c:pt idx="9303">
                  <c:v>3.7801698975381002</c:v>
                </c:pt>
                <c:pt idx="9304">
                  <c:v>3.7903957755211275</c:v>
                </c:pt>
                <c:pt idx="9305">
                  <c:v>3.7959027428890617</c:v>
                </c:pt>
                <c:pt idx="9306">
                  <c:v>3.8984172332123421</c:v>
                </c:pt>
                <c:pt idx="9307">
                  <c:v>3.8445764663233</c:v>
                </c:pt>
                <c:pt idx="9308">
                  <c:v>3.9147100385019202</c:v>
                </c:pt>
                <c:pt idx="9309">
                  <c:v>3.9277144506939852</c:v>
                </c:pt>
                <c:pt idx="9310">
                  <c:v>3.7977076918743267</c:v>
                </c:pt>
                <c:pt idx="9311">
                  <c:v>3.9422192745391378</c:v>
                </c:pt>
                <c:pt idx="9312">
                  <c:v>3.7460390746705512</c:v>
                </c:pt>
                <c:pt idx="9313">
                  <c:v>3.8882158946392686</c:v>
                </c:pt>
                <c:pt idx="9314">
                  <c:v>3.7420638109780597</c:v>
                </c:pt>
                <c:pt idx="9315">
                  <c:v>3.9502239670490833</c:v>
                </c:pt>
                <c:pt idx="9316">
                  <c:v>3.7247363558391009</c:v>
                </c:pt>
                <c:pt idx="9317">
                  <c:v>3.8303373017667792</c:v>
                </c:pt>
                <c:pt idx="9318">
                  <c:v>3.8964187675889037</c:v>
                </c:pt>
                <c:pt idx="9319">
                  <c:v>3.8375521293698038</c:v>
                </c:pt>
                <c:pt idx="9320">
                  <c:v>3.9180452070211769</c:v>
                </c:pt>
                <c:pt idx="9321">
                  <c:v>3.8260319240282898</c:v>
                </c:pt>
                <c:pt idx="9322">
                  <c:v>3.8923171166431798</c:v>
                </c:pt>
                <c:pt idx="9323">
                  <c:v>3.8333755088292025</c:v>
                </c:pt>
                <c:pt idx="9324">
                  <c:v>3.8681324987208239</c:v>
                </c:pt>
                <c:pt idx="9325">
                  <c:v>3.7527335733270601</c:v>
                </c:pt>
                <c:pt idx="9326">
                  <c:v>4.0022620052296132</c:v>
                </c:pt>
                <c:pt idx="9327">
                  <c:v>3.8559693314066026</c:v>
                </c:pt>
                <c:pt idx="9328">
                  <c:v>3.9263616061294222</c:v>
                </c:pt>
                <c:pt idx="9329">
                  <c:v>3.9480918917970729</c:v>
                </c:pt>
                <c:pt idx="9330">
                  <c:v>3.8918583166991652</c:v>
                </c:pt>
                <c:pt idx="9331">
                  <c:v>3.949721055228768</c:v>
                </c:pt>
                <c:pt idx="9332">
                  <c:v>3.8580355686831087</c:v>
                </c:pt>
                <c:pt idx="9333">
                  <c:v>3.9097700736342778</c:v>
                </c:pt>
                <c:pt idx="9334">
                  <c:v>3.8631776273066016</c:v>
                </c:pt>
                <c:pt idx="9335">
                  <c:v>3.964347726432385</c:v>
                </c:pt>
                <c:pt idx="9336">
                  <c:v>3.8441534361270384</c:v>
                </c:pt>
                <c:pt idx="9337">
                  <c:v>3.9734319145514791</c:v>
                </c:pt>
                <c:pt idx="9338">
                  <c:v>3.8624062251822577</c:v>
                </c:pt>
                <c:pt idx="9339">
                  <c:v>3.855317168394703</c:v>
                </c:pt>
                <c:pt idx="9340">
                  <c:v>4.0070616954504414</c:v>
                </c:pt>
                <c:pt idx="9341">
                  <c:v>3.8880919609490818</c:v>
                </c:pt>
                <c:pt idx="9342">
                  <c:v>3.9282301091829201</c:v>
                </c:pt>
                <c:pt idx="9343">
                  <c:v>3.7967928283358905</c:v>
                </c:pt>
                <c:pt idx="9344">
                  <c:v>3.9563307096840226</c:v>
                </c:pt>
                <c:pt idx="9345">
                  <c:v>3.8074194595652431</c:v>
                </c:pt>
                <c:pt idx="9346">
                  <c:v>3.8297170094387338</c:v>
                </c:pt>
                <c:pt idx="9347">
                  <c:v>3.7555402841452228</c:v>
                </c:pt>
                <c:pt idx="9348">
                  <c:v>3.9421406705374453</c:v>
                </c:pt>
                <c:pt idx="9349">
                  <c:v>3.8662640497418468</c:v>
                </c:pt>
                <c:pt idx="9350">
                  <c:v>3.8118551528070217</c:v>
                </c:pt>
                <c:pt idx="9351">
                  <c:v>3.8428009198431439</c:v>
                </c:pt>
                <c:pt idx="9352">
                  <c:v>3.8681379070856403</c:v>
                </c:pt>
                <c:pt idx="9353">
                  <c:v>3.9381427872381227</c:v>
                </c:pt>
                <c:pt idx="9354">
                  <c:v>3.8922210913041995</c:v>
                </c:pt>
                <c:pt idx="9355">
                  <c:v>3.9488764840111621</c:v>
                </c:pt>
                <c:pt idx="9356">
                  <c:v>3.9394528115417971</c:v>
                </c:pt>
                <c:pt idx="9357">
                  <c:v>3.9289983147436507</c:v>
                </c:pt>
                <c:pt idx="9358">
                  <c:v>3.9268838469724012</c:v>
                </c:pt>
                <c:pt idx="9359">
                  <c:v>3.9212641651998177</c:v>
                </c:pt>
                <c:pt idx="9360">
                  <c:v>3.8254164114693667</c:v>
                </c:pt>
                <c:pt idx="9361">
                  <c:v>3.777483403438437</c:v>
                </c:pt>
                <c:pt idx="9362">
                  <c:v>3.8641144850315552</c:v>
                </c:pt>
                <c:pt idx="9363">
                  <c:v>3.9339239640228731</c:v>
                </c:pt>
                <c:pt idx="9364">
                  <c:v>3.9636141060120402</c:v>
                </c:pt>
                <c:pt idx="9365">
                  <c:v>3.8314173009574106</c:v>
                </c:pt>
                <c:pt idx="9366">
                  <c:v>3.89343900416725</c:v>
                </c:pt>
                <c:pt idx="9367">
                  <c:v>3.9244493136867327</c:v>
                </c:pt>
                <c:pt idx="9368">
                  <c:v>3.8959375368170792</c:v>
                </c:pt>
                <c:pt idx="9369">
                  <c:v>3.8595191747859987</c:v>
                </c:pt>
                <c:pt idx="9370">
                  <c:v>3.8499808126309691</c:v>
                </c:pt>
                <c:pt idx="9371">
                  <c:v>3.9002813774422394</c:v>
                </c:pt>
                <c:pt idx="9372">
                  <c:v>3.8403339222383401</c:v>
                </c:pt>
                <c:pt idx="9373">
                  <c:v>3.8734279121604676</c:v>
                </c:pt>
                <c:pt idx="9374">
                  <c:v>3.8299232202384426</c:v>
                </c:pt>
                <c:pt idx="9375">
                  <c:v>4.0048968170688806</c:v>
                </c:pt>
                <c:pt idx="9376">
                  <c:v>3.8411749745676502</c:v>
                </c:pt>
                <c:pt idx="9377">
                  <c:v>3.9318757516770697</c:v>
                </c:pt>
                <c:pt idx="9378">
                  <c:v>3.8932219374931427</c:v>
                </c:pt>
                <c:pt idx="9379">
                  <c:v>3.828197627312361</c:v>
                </c:pt>
                <c:pt idx="9380">
                  <c:v>3.9224116151343429</c:v>
                </c:pt>
                <c:pt idx="9381">
                  <c:v>3.8248475410420752</c:v>
                </c:pt>
                <c:pt idx="9382">
                  <c:v>3.8767036522411584</c:v>
                </c:pt>
                <c:pt idx="9383">
                  <c:v>3.7815554621838161</c:v>
                </c:pt>
                <c:pt idx="9384">
                  <c:v>3.9344855246341139</c:v>
                </c:pt>
                <c:pt idx="9385">
                  <c:v>3.8434845430304216</c:v>
                </c:pt>
                <c:pt idx="9386">
                  <c:v>3.9813757708043442</c:v>
                </c:pt>
                <c:pt idx="9387">
                  <c:v>3.8899837276169831</c:v>
                </c:pt>
                <c:pt idx="9388">
                  <c:v>3.8848942533187025</c:v>
                </c:pt>
                <c:pt idx="9389">
                  <c:v>3.8399307266188374</c:v>
                </c:pt>
                <c:pt idx="9390">
                  <c:v>3.8420408041341707</c:v>
                </c:pt>
                <c:pt idx="9391">
                  <c:v>3.8974655627463042</c:v>
                </c:pt>
                <c:pt idx="9392">
                  <c:v>3.8719400688602739</c:v>
                </c:pt>
                <c:pt idx="9393">
                  <c:v>3.9135630783396258</c:v>
                </c:pt>
                <c:pt idx="9394">
                  <c:v>3.7790457254447789</c:v>
                </c:pt>
                <c:pt idx="9395">
                  <c:v>3.8822886971178368</c:v>
                </c:pt>
                <c:pt idx="9396">
                  <c:v>3.8913182663628447</c:v>
                </c:pt>
                <c:pt idx="9397">
                  <c:v>3.8897129715738377</c:v>
                </c:pt>
                <c:pt idx="9398">
                  <c:v>3.8213512966677601</c:v>
                </c:pt>
                <c:pt idx="9399">
                  <c:v>3.844199960346264</c:v>
                </c:pt>
                <c:pt idx="9400">
                  <c:v>3.9212956240230157</c:v>
                </c:pt>
                <c:pt idx="9401">
                  <c:v>3.8746572383032216</c:v>
                </c:pt>
                <c:pt idx="9402">
                  <c:v>3.8820913035997138</c:v>
                </c:pt>
                <c:pt idx="9403">
                  <c:v>3.8521968322731377</c:v>
                </c:pt>
                <c:pt idx="9404">
                  <c:v>4.0107829783231566</c:v>
                </c:pt>
                <c:pt idx="9405">
                  <c:v>3.8486042743770392</c:v>
                </c:pt>
                <c:pt idx="9406">
                  <c:v>4.0318989123364188</c:v>
                </c:pt>
                <c:pt idx="9407">
                  <c:v>3.9401983597080044</c:v>
                </c:pt>
                <c:pt idx="9408">
                  <c:v>3.8602909844587767</c:v>
                </c:pt>
                <c:pt idx="9409">
                  <c:v>3.96317124051903</c:v>
                </c:pt>
                <c:pt idx="9410">
                  <c:v>3.8393748635981333</c:v>
                </c:pt>
                <c:pt idx="9411">
                  <c:v>3.8921055544953793</c:v>
                </c:pt>
                <c:pt idx="9412">
                  <c:v>3.8888553393286229</c:v>
                </c:pt>
                <c:pt idx="9413">
                  <c:v>3.9539014755331197</c:v>
                </c:pt>
                <c:pt idx="9414">
                  <c:v>3.7912077018766652</c:v>
                </c:pt>
                <c:pt idx="9415">
                  <c:v>3.933712040319481</c:v>
                </c:pt>
                <c:pt idx="9416">
                  <c:v>3.8488852153451028</c:v>
                </c:pt>
                <c:pt idx="9417">
                  <c:v>3.9776538147723035</c:v>
                </c:pt>
                <c:pt idx="9418">
                  <c:v>3.905125981132278</c:v>
                </c:pt>
                <c:pt idx="9419">
                  <c:v>3.8985173757176641</c:v>
                </c:pt>
                <c:pt idx="9420">
                  <c:v>3.9230834046972971</c:v>
                </c:pt>
                <c:pt idx="9421">
                  <c:v>3.7581797467904927</c:v>
                </c:pt>
                <c:pt idx="9422">
                  <c:v>3.8539698907524551</c:v>
                </c:pt>
                <c:pt idx="9423">
                  <c:v>3.6819092262199802</c:v>
                </c:pt>
                <c:pt idx="9424">
                  <c:v>3.9250600991234577</c:v>
                </c:pt>
                <c:pt idx="9425">
                  <c:v>3.8573839559884151</c:v>
                </c:pt>
                <c:pt idx="9426">
                  <c:v>3.8536818039770391</c:v>
                </c:pt>
                <c:pt idx="9427">
                  <c:v>3.7692326005332757</c:v>
                </c:pt>
                <c:pt idx="9428">
                  <c:v>3.9699976748068582</c:v>
                </c:pt>
                <c:pt idx="9429">
                  <c:v>3.9074089049251577</c:v>
                </c:pt>
                <c:pt idx="9430">
                  <c:v>3.7453068652032013</c:v>
                </c:pt>
                <c:pt idx="9431">
                  <c:v>3.8341713046670742</c:v>
                </c:pt>
                <c:pt idx="9432">
                  <c:v>3.7055933068123634</c:v>
                </c:pt>
                <c:pt idx="9433">
                  <c:v>3.9042011995483987</c:v>
                </c:pt>
                <c:pt idx="9434">
                  <c:v>3.8662362967357047</c:v>
                </c:pt>
                <c:pt idx="9435">
                  <c:v>3.8928623928991284</c:v>
                </c:pt>
                <c:pt idx="9436">
                  <c:v>3.7513293445631648</c:v>
                </c:pt>
                <c:pt idx="9437">
                  <c:v>3.9309886535555467</c:v>
                </c:pt>
                <c:pt idx="9438">
                  <c:v>3.8718736721275997</c:v>
                </c:pt>
                <c:pt idx="9439">
                  <c:v>3.9117694846123237</c:v>
                </c:pt>
                <c:pt idx="9440">
                  <c:v>3.8704741012143162</c:v>
                </c:pt>
                <c:pt idx="9441">
                  <c:v>3.8137658081205608</c:v>
                </c:pt>
                <c:pt idx="9442">
                  <c:v>3.8220400393129528</c:v>
                </c:pt>
                <c:pt idx="9443">
                  <c:v>3.7754820161764995</c:v>
                </c:pt>
                <c:pt idx="9444">
                  <c:v>3.9109432132719038</c:v>
                </c:pt>
                <c:pt idx="9445">
                  <c:v>3.8009815677783809</c:v>
                </c:pt>
                <c:pt idx="9446">
                  <c:v>3.9030214374392647</c:v>
                </c:pt>
                <c:pt idx="9447">
                  <c:v>3.756380856094744</c:v>
                </c:pt>
                <c:pt idx="9448">
                  <c:v>3.8300773082758197</c:v>
                </c:pt>
                <c:pt idx="9449">
                  <c:v>3.9097421399576868</c:v>
                </c:pt>
                <c:pt idx="9450">
                  <c:v>3.9700451549706184</c:v>
                </c:pt>
                <c:pt idx="9451">
                  <c:v>3.7744093104906007</c:v>
                </c:pt>
                <c:pt idx="9452">
                  <c:v>3.7251803979063758</c:v>
                </c:pt>
                <c:pt idx="9453">
                  <c:v>3.7948183469436332</c:v>
                </c:pt>
                <c:pt idx="9454">
                  <c:v>3.8587779729690248</c:v>
                </c:pt>
                <c:pt idx="9455">
                  <c:v>3.9581749955069951</c:v>
                </c:pt>
                <c:pt idx="9456">
                  <c:v>3.9189271086375812</c:v>
                </c:pt>
                <c:pt idx="9457">
                  <c:v>3.9730459056804777</c:v>
                </c:pt>
                <c:pt idx="9458">
                  <c:v>3.9742388689005992</c:v>
                </c:pt>
                <c:pt idx="9459">
                  <c:v>3.8325813304306577</c:v>
                </c:pt>
                <c:pt idx="9460">
                  <c:v>3.8718425127940299</c:v>
                </c:pt>
                <c:pt idx="9461">
                  <c:v>3.8217990482814446</c:v>
                </c:pt>
                <c:pt idx="9462">
                  <c:v>4.0007754411400889</c:v>
                </c:pt>
                <c:pt idx="9463">
                  <c:v>3.7604728547289654</c:v>
                </c:pt>
                <c:pt idx="9464">
                  <c:v>4.0343033974476334</c:v>
                </c:pt>
                <c:pt idx="9465">
                  <c:v>3.8913207013717446</c:v>
                </c:pt>
                <c:pt idx="9466">
                  <c:v>3.9491192204559797</c:v>
                </c:pt>
                <c:pt idx="9467">
                  <c:v>3.8610368298730826</c:v>
                </c:pt>
                <c:pt idx="9468">
                  <c:v>3.9210929170880977</c:v>
                </c:pt>
                <c:pt idx="9469">
                  <c:v>3.8917480764687014</c:v>
                </c:pt>
                <c:pt idx="9470">
                  <c:v>3.8390841129596267</c:v>
                </c:pt>
                <c:pt idx="9471">
                  <c:v>3.8677503833356437</c:v>
                </c:pt>
                <c:pt idx="9472">
                  <c:v>3.7360975817607542</c:v>
                </c:pt>
                <c:pt idx="9473">
                  <c:v>3.9997115115112551</c:v>
                </c:pt>
                <c:pt idx="9474">
                  <c:v>3.8459138745976102</c:v>
                </c:pt>
                <c:pt idx="9475">
                  <c:v>3.991281382745743</c:v>
                </c:pt>
                <c:pt idx="9476">
                  <c:v>3.9012807307093835</c:v>
                </c:pt>
                <c:pt idx="9477">
                  <c:v>3.8619764039625073</c:v>
                </c:pt>
                <c:pt idx="9478">
                  <c:v>3.8997155979622478</c:v>
                </c:pt>
                <c:pt idx="9479">
                  <c:v>3.8964111912268731</c:v>
                </c:pt>
                <c:pt idx="9480">
                  <c:v>3.9617551484764055</c:v>
                </c:pt>
                <c:pt idx="9481">
                  <c:v>3.9107394965545277</c:v>
                </c:pt>
                <c:pt idx="9482">
                  <c:v>3.8658224061082915</c:v>
                </c:pt>
                <c:pt idx="9483">
                  <c:v>3.8928542678509142</c:v>
                </c:pt>
                <c:pt idx="9484">
                  <c:v>4.0160176775226715</c:v>
                </c:pt>
                <c:pt idx="9485">
                  <c:v>3.8697440178801217</c:v>
                </c:pt>
                <c:pt idx="9486">
                  <c:v>3.9644618185130236</c:v>
                </c:pt>
                <c:pt idx="9487">
                  <c:v>3.8608020691996723</c:v>
                </c:pt>
                <c:pt idx="9488">
                  <c:v>4.0016154559654638</c:v>
                </c:pt>
                <c:pt idx="9489">
                  <c:v>3.9039138545037297</c:v>
                </c:pt>
                <c:pt idx="9490">
                  <c:v>3.9165031014696927</c:v>
                </c:pt>
                <c:pt idx="9491">
                  <c:v>3.9788734810971427</c:v>
                </c:pt>
                <c:pt idx="9492">
                  <c:v>3.7476597922295642</c:v>
                </c:pt>
                <c:pt idx="9493">
                  <c:v>3.8627232975241066</c:v>
                </c:pt>
                <c:pt idx="9494">
                  <c:v>3.8334896588274803</c:v>
                </c:pt>
                <c:pt idx="9495">
                  <c:v>4.0086125391542975</c:v>
                </c:pt>
                <c:pt idx="9496">
                  <c:v>3.7478670326472252</c:v>
                </c:pt>
                <c:pt idx="9497">
                  <c:v>3.8880114080176846</c:v>
                </c:pt>
                <c:pt idx="9498">
                  <c:v>3.8752928023400544</c:v>
                </c:pt>
                <c:pt idx="9499">
                  <c:v>3.8267333274979412</c:v>
                </c:pt>
                <c:pt idx="9500">
                  <c:v>3.8423344412670111</c:v>
                </c:pt>
                <c:pt idx="9501">
                  <c:v>3.7721838504901002</c:v>
                </c:pt>
                <c:pt idx="9502">
                  <c:v>3.878820421400794</c:v>
                </c:pt>
                <c:pt idx="9503">
                  <c:v>3.7928462517281587</c:v>
                </c:pt>
                <c:pt idx="9504">
                  <c:v>3.897296144785694</c:v>
                </c:pt>
                <c:pt idx="9505">
                  <c:v>3.8575223619611272</c:v>
                </c:pt>
                <c:pt idx="9506">
                  <c:v>3.9149552747384169</c:v>
                </c:pt>
                <c:pt idx="9507">
                  <c:v>3.8928765709580477</c:v>
                </c:pt>
                <c:pt idx="9508">
                  <c:v>3.812078516585979</c:v>
                </c:pt>
                <c:pt idx="9509">
                  <c:v>3.8302740948082361</c:v>
                </c:pt>
                <c:pt idx="9510">
                  <c:v>3.9550812859126592</c:v>
                </c:pt>
                <c:pt idx="9511">
                  <c:v>3.9182710268466607</c:v>
                </c:pt>
                <c:pt idx="9512">
                  <c:v>3.7731038716584169</c:v>
                </c:pt>
                <c:pt idx="9513">
                  <c:v>3.8775999740677909</c:v>
                </c:pt>
                <c:pt idx="9514">
                  <c:v>3.9165791319104177</c:v>
                </c:pt>
                <c:pt idx="9515">
                  <c:v>3.8877910883679467</c:v>
                </c:pt>
                <c:pt idx="9516">
                  <c:v>3.7529004171896228</c:v>
                </c:pt>
                <c:pt idx="9517">
                  <c:v>3.8842574628669402</c:v>
                </c:pt>
                <c:pt idx="9518">
                  <c:v>3.7298949569712812</c:v>
                </c:pt>
                <c:pt idx="9519">
                  <c:v>3.9090409037881337</c:v>
                </c:pt>
                <c:pt idx="9520">
                  <c:v>3.8343025246345968</c:v>
                </c:pt>
                <c:pt idx="9521">
                  <c:v>3.8313229988576971</c:v>
                </c:pt>
                <c:pt idx="9522">
                  <c:v>3.9557185922472704</c:v>
                </c:pt>
                <c:pt idx="9523">
                  <c:v>3.7919222124507472</c:v>
                </c:pt>
                <c:pt idx="9524">
                  <c:v>3.9543109627836475</c:v>
                </c:pt>
                <c:pt idx="9525">
                  <c:v>3.8142558231462131</c:v>
                </c:pt>
                <c:pt idx="9526">
                  <c:v>3.9652858541066478</c:v>
                </c:pt>
                <c:pt idx="9527">
                  <c:v>3.9489632740643672</c:v>
                </c:pt>
                <c:pt idx="9528">
                  <c:v>3.9318558695576327</c:v>
                </c:pt>
                <c:pt idx="9529">
                  <c:v>3.8933271868950152</c:v>
                </c:pt>
                <c:pt idx="9530">
                  <c:v>3.8431416568056482</c:v>
                </c:pt>
                <c:pt idx="9531">
                  <c:v>3.8163885394370167</c:v>
                </c:pt>
                <c:pt idx="9532">
                  <c:v>3.7709457909756487</c:v>
                </c:pt>
                <c:pt idx="9533">
                  <c:v>4.0287955790716259</c:v>
                </c:pt>
                <c:pt idx="9534">
                  <c:v>3.8156461903753667</c:v>
                </c:pt>
                <c:pt idx="9535">
                  <c:v>3.8666889420248967</c:v>
                </c:pt>
                <c:pt idx="9536">
                  <c:v>3.8836426529550025</c:v>
                </c:pt>
                <c:pt idx="9537">
                  <c:v>3.8879160587383814</c:v>
                </c:pt>
                <c:pt idx="9538">
                  <c:v>3.9148596765175823</c:v>
                </c:pt>
                <c:pt idx="9539">
                  <c:v>3.9087898700276802</c:v>
                </c:pt>
                <c:pt idx="9540">
                  <c:v>3.897126734086259</c:v>
                </c:pt>
                <c:pt idx="9541">
                  <c:v>3.9264679788894599</c:v>
                </c:pt>
                <c:pt idx="9542">
                  <c:v>3.8031757381017512</c:v>
                </c:pt>
                <c:pt idx="9543">
                  <c:v>3.7387615065325073</c:v>
                </c:pt>
                <c:pt idx="9544">
                  <c:v>4.0019897034573324</c:v>
                </c:pt>
                <c:pt idx="9545">
                  <c:v>3.8574920407564002</c:v>
                </c:pt>
                <c:pt idx="9546">
                  <c:v>3.9354424865395989</c:v>
                </c:pt>
                <c:pt idx="9547">
                  <c:v>3.7807669686417156</c:v>
                </c:pt>
                <c:pt idx="9548">
                  <c:v>3.8279827733638525</c:v>
                </c:pt>
                <c:pt idx="9549">
                  <c:v>3.8287667480457142</c:v>
                </c:pt>
                <c:pt idx="9550">
                  <c:v>3.8106530086098127</c:v>
                </c:pt>
                <c:pt idx="9551">
                  <c:v>3.8152185051897369</c:v>
                </c:pt>
                <c:pt idx="9552">
                  <c:v>3.8220496601613037</c:v>
                </c:pt>
                <c:pt idx="9553">
                  <c:v>3.8679941623322129</c:v>
                </c:pt>
                <c:pt idx="9554">
                  <c:v>3.7330013948330047</c:v>
                </c:pt>
                <c:pt idx="9555">
                  <c:v>3.9333185797867194</c:v>
                </c:pt>
                <c:pt idx="9556">
                  <c:v>3.7898378085072255</c:v>
                </c:pt>
                <c:pt idx="9557">
                  <c:v>3.8485477223479259</c:v>
                </c:pt>
                <c:pt idx="9558">
                  <c:v>3.8876422998538289</c:v>
                </c:pt>
                <c:pt idx="9559">
                  <c:v>3.922968292582361</c:v>
                </c:pt>
                <c:pt idx="9560">
                  <c:v>3.8289636747665559</c:v>
                </c:pt>
                <c:pt idx="9561">
                  <c:v>3.9042430420485794</c:v>
                </c:pt>
                <c:pt idx="9562">
                  <c:v>3.8699999140324781</c:v>
                </c:pt>
                <c:pt idx="9563">
                  <c:v>3.7919866218633844</c:v>
                </c:pt>
                <c:pt idx="9564">
                  <c:v>3.8462140522151116</c:v>
                </c:pt>
                <c:pt idx="9565">
                  <c:v>3.8037763608359856</c:v>
                </c:pt>
                <c:pt idx="9566">
                  <c:v>3.8316404359798137</c:v>
                </c:pt>
                <c:pt idx="9567">
                  <c:v>3.7860749025488531</c:v>
                </c:pt>
                <c:pt idx="9568">
                  <c:v>3.8498213810482733</c:v>
                </c:pt>
                <c:pt idx="9569">
                  <c:v>3.8568971553722347</c:v>
                </c:pt>
                <c:pt idx="9570">
                  <c:v>3.8132018951709785</c:v>
                </c:pt>
                <c:pt idx="9571">
                  <c:v>3.8398166242799623</c:v>
                </c:pt>
                <c:pt idx="9572">
                  <c:v>3.83150340585691</c:v>
                </c:pt>
                <c:pt idx="9573">
                  <c:v>3.8454632836617617</c:v>
                </c:pt>
                <c:pt idx="9574">
                  <c:v>3.7346352396962197</c:v>
                </c:pt>
                <c:pt idx="9575">
                  <c:v>3.7492806231671461</c:v>
                </c:pt>
                <c:pt idx="9576">
                  <c:v>3.8048084439980343</c:v>
                </c:pt>
                <c:pt idx="9577">
                  <c:v>3.8351196547050437</c:v>
                </c:pt>
                <c:pt idx="9578">
                  <c:v>3.8055139485383092</c:v>
                </c:pt>
                <c:pt idx="9579">
                  <c:v>3.8456023443040004</c:v>
                </c:pt>
                <c:pt idx="9580">
                  <c:v>3.8005622837370248</c:v>
                </c:pt>
                <c:pt idx="9581">
                  <c:v>3.7887513848437022</c:v>
                </c:pt>
                <c:pt idx="9582">
                  <c:v>3.8530827876207279</c:v>
                </c:pt>
                <c:pt idx="9583">
                  <c:v>3.8346395288070751</c:v>
                </c:pt>
                <c:pt idx="9584">
                  <c:v>3.9407735186473949</c:v>
                </c:pt>
                <c:pt idx="9585">
                  <c:v>3.8330866961286767</c:v>
                </c:pt>
                <c:pt idx="9586">
                  <c:v>3.889528706728643</c:v>
                </c:pt>
                <c:pt idx="9587">
                  <c:v>3.7637545830902002</c:v>
                </c:pt>
                <c:pt idx="9588">
                  <c:v>3.7535763437166492</c:v>
                </c:pt>
                <c:pt idx="9589">
                  <c:v>3.9050343608149798</c:v>
                </c:pt>
                <c:pt idx="9590">
                  <c:v>3.7606934021993692</c:v>
                </c:pt>
                <c:pt idx="9591">
                  <c:v>3.7664146877119427</c:v>
                </c:pt>
                <c:pt idx="9592">
                  <c:v>3.7881833566080636</c:v>
                </c:pt>
                <c:pt idx="9593">
                  <c:v>3.8037789717175552</c:v>
                </c:pt>
                <c:pt idx="9594">
                  <c:v>3.8139744206533628</c:v>
                </c:pt>
                <c:pt idx="9595">
                  <c:v>3.8330065863286777</c:v>
                </c:pt>
                <c:pt idx="9596">
                  <c:v>3.8208951939750473</c:v>
                </c:pt>
                <c:pt idx="9597">
                  <c:v>3.8332972849707931</c:v>
                </c:pt>
                <c:pt idx="9598">
                  <c:v>3.7966080540016747</c:v>
                </c:pt>
                <c:pt idx="9599">
                  <c:v>3.8498326574825019</c:v>
                </c:pt>
                <c:pt idx="9600">
                  <c:v>3.8247620725814682</c:v>
                </c:pt>
                <c:pt idx="9601">
                  <c:v>3.7644549485388232</c:v>
                </c:pt>
                <c:pt idx="9602">
                  <c:v>3.8152810299337925</c:v>
                </c:pt>
                <c:pt idx="9603">
                  <c:v>3.7406633214693552</c:v>
                </c:pt>
                <c:pt idx="9604">
                  <c:v>3.8276137701871442</c:v>
                </c:pt>
                <c:pt idx="9605">
                  <c:v>3.9034341050057542</c:v>
                </c:pt>
                <c:pt idx="9606">
                  <c:v>3.8969086831540798</c:v>
                </c:pt>
                <c:pt idx="9607">
                  <c:v>3.722049136305253</c:v>
                </c:pt>
                <c:pt idx="9608">
                  <c:v>3.9828028848846522</c:v>
                </c:pt>
                <c:pt idx="9609">
                  <c:v>3.9020869763158617</c:v>
                </c:pt>
                <c:pt idx="9610">
                  <c:v>3.864253194168338</c:v>
                </c:pt>
                <c:pt idx="9611">
                  <c:v>3.8094562129121203</c:v>
                </c:pt>
                <c:pt idx="9612">
                  <c:v>3.7543209253769882</c:v>
                </c:pt>
                <c:pt idx="9613">
                  <c:v>3.7956891513235678</c:v>
                </c:pt>
                <c:pt idx="9614">
                  <c:v>3.8287338991449031</c:v>
                </c:pt>
                <c:pt idx="9615">
                  <c:v>3.8519478654080928</c:v>
                </c:pt>
                <c:pt idx="9616">
                  <c:v>3.7189833416865685</c:v>
                </c:pt>
                <c:pt idx="9617">
                  <c:v>3.806194831062323</c:v>
                </c:pt>
                <c:pt idx="9618">
                  <c:v>3.9186638988488367</c:v>
                </c:pt>
                <c:pt idx="9619">
                  <c:v>3.8666505204117967</c:v>
                </c:pt>
                <c:pt idx="9620">
                  <c:v>3.6734229447238977</c:v>
                </c:pt>
                <c:pt idx="9621">
                  <c:v>3.8624577080741198</c:v>
                </c:pt>
                <c:pt idx="9622">
                  <c:v>3.7892212891368011</c:v>
                </c:pt>
                <c:pt idx="9623">
                  <c:v>3.7584331063467955</c:v>
                </c:pt>
                <c:pt idx="9624">
                  <c:v>3.8087410957270342</c:v>
                </c:pt>
                <c:pt idx="9625">
                  <c:v>3.7923532165463412</c:v>
                </c:pt>
                <c:pt idx="9626">
                  <c:v>3.8437612503488032</c:v>
                </c:pt>
                <c:pt idx="9627">
                  <c:v>3.7723319161370812</c:v>
                </c:pt>
                <c:pt idx="9628">
                  <c:v>3.9257156493336787</c:v>
                </c:pt>
                <c:pt idx="9629">
                  <c:v>3.7186413178387787</c:v>
                </c:pt>
                <c:pt idx="9630">
                  <c:v>3.8342155669575582</c:v>
                </c:pt>
                <c:pt idx="9631">
                  <c:v>3.8726993367305167</c:v>
                </c:pt>
                <c:pt idx="9632">
                  <c:v>3.775021935335575</c:v>
                </c:pt>
                <c:pt idx="9633">
                  <c:v>3.8718637452442777</c:v>
                </c:pt>
                <c:pt idx="9634">
                  <c:v>3.7324516516167914</c:v>
                </c:pt>
                <c:pt idx="9635">
                  <c:v>3.9927063768757529</c:v>
                </c:pt>
                <c:pt idx="9636">
                  <c:v>3.6885776765237006</c:v>
                </c:pt>
                <c:pt idx="9637">
                  <c:v>3.8361976249990728</c:v>
                </c:pt>
                <c:pt idx="9638">
                  <c:v>3.7381989623175795</c:v>
                </c:pt>
                <c:pt idx="9639">
                  <c:v>3.9487658880877201</c:v>
                </c:pt>
                <c:pt idx="9640">
                  <c:v>3.7814964930051778</c:v>
                </c:pt>
                <c:pt idx="9641">
                  <c:v>3.8309819249566961</c:v>
                </c:pt>
                <c:pt idx="9642">
                  <c:v>3.8809660432303432</c:v>
                </c:pt>
                <c:pt idx="9643">
                  <c:v>3.7815329492083491</c:v>
                </c:pt>
                <c:pt idx="9644">
                  <c:v>3.8777023941093787</c:v>
                </c:pt>
                <c:pt idx="9645">
                  <c:v>3.711376171103832</c:v>
                </c:pt>
                <c:pt idx="9646">
                  <c:v>3.8642894433208577</c:v>
                </c:pt>
                <c:pt idx="9647">
                  <c:v>3.7591487509592585</c:v>
                </c:pt>
                <c:pt idx="9648">
                  <c:v>3.8016007930055467</c:v>
                </c:pt>
                <c:pt idx="9649">
                  <c:v>3.785936641640737</c:v>
                </c:pt>
                <c:pt idx="9650">
                  <c:v>3.9581420981514972</c:v>
                </c:pt>
                <c:pt idx="9651">
                  <c:v>3.8020711570598573</c:v>
                </c:pt>
                <c:pt idx="9652">
                  <c:v>3.8550309662823072</c:v>
                </c:pt>
                <c:pt idx="9653">
                  <c:v>3.8852242226544091</c:v>
                </c:pt>
                <c:pt idx="9654">
                  <c:v>3.7386730280771605</c:v>
                </c:pt>
                <c:pt idx="9655">
                  <c:v>3.8297527574193602</c:v>
                </c:pt>
                <c:pt idx="9656">
                  <c:v>3.8748811886812766</c:v>
                </c:pt>
                <c:pt idx="9657">
                  <c:v>3.922583262031583</c:v>
                </c:pt>
                <c:pt idx="9658">
                  <c:v>3.8151754694615128</c:v>
                </c:pt>
                <c:pt idx="9659">
                  <c:v>3.8970791651255507</c:v>
                </c:pt>
                <c:pt idx="9660">
                  <c:v>3.8554890419623202</c:v>
                </c:pt>
                <c:pt idx="9661">
                  <c:v>3.7560815739491864</c:v>
                </c:pt>
                <c:pt idx="9662">
                  <c:v>3.8553431046891316</c:v>
                </c:pt>
                <c:pt idx="9663">
                  <c:v>3.8399444870493227</c:v>
                </c:pt>
                <c:pt idx="9664">
                  <c:v>3.8373635055444262</c:v>
                </c:pt>
                <c:pt idx="9665">
                  <c:v>3.7834256432371212</c:v>
                </c:pt>
                <c:pt idx="9666">
                  <c:v>3.8533198868115202</c:v>
                </c:pt>
                <c:pt idx="9667">
                  <c:v>3.8570313777242942</c:v>
                </c:pt>
                <c:pt idx="9668">
                  <c:v>3.8609822487415353</c:v>
                </c:pt>
                <c:pt idx="9669">
                  <c:v>3.7381338842162211</c:v>
                </c:pt>
                <c:pt idx="9670">
                  <c:v>3.8265387545040559</c:v>
                </c:pt>
                <c:pt idx="9671">
                  <c:v>3.9092389504326972</c:v>
                </c:pt>
                <c:pt idx="9672">
                  <c:v>3.9032554493166467</c:v>
                </c:pt>
                <c:pt idx="9673">
                  <c:v>3.7923839536244581</c:v>
                </c:pt>
                <c:pt idx="9674">
                  <c:v>3.7551060332527433</c:v>
                </c:pt>
                <c:pt idx="9675">
                  <c:v>3.9919206996274932</c:v>
                </c:pt>
                <c:pt idx="9676">
                  <c:v>3.7698661191505387</c:v>
                </c:pt>
                <c:pt idx="9677">
                  <c:v>3.881876336155456</c:v>
                </c:pt>
                <c:pt idx="9678">
                  <c:v>3.9135918609701812</c:v>
                </c:pt>
                <c:pt idx="9679">
                  <c:v>3.8662633874843708</c:v>
                </c:pt>
                <c:pt idx="9680">
                  <c:v>3.8392076624976772</c:v>
                </c:pt>
                <c:pt idx="9681">
                  <c:v>3.8033339999724212</c:v>
                </c:pt>
                <c:pt idx="9682">
                  <c:v>3.8326082184857388</c:v>
                </c:pt>
                <c:pt idx="9683">
                  <c:v>3.8972867734819236</c:v>
                </c:pt>
                <c:pt idx="9684">
                  <c:v>3.9936305511936441</c:v>
                </c:pt>
                <c:pt idx="9685">
                  <c:v>3.7740598794618334</c:v>
                </c:pt>
                <c:pt idx="9686">
                  <c:v>3.9089885805803872</c:v>
                </c:pt>
                <c:pt idx="9687">
                  <c:v>3.8050276075291185</c:v>
                </c:pt>
                <c:pt idx="9688">
                  <c:v>3.8637575157584294</c:v>
                </c:pt>
                <c:pt idx="9689">
                  <c:v>3.9269041348883338</c:v>
                </c:pt>
                <c:pt idx="9690">
                  <c:v>3.8991139259613874</c:v>
                </c:pt>
                <c:pt idx="9691">
                  <c:v>3.8218767983343791</c:v>
                </c:pt>
                <c:pt idx="9692">
                  <c:v>3.867338255645052</c:v>
                </c:pt>
                <c:pt idx="9693">
                  <c:v>3.9165522835575928</c:v>
                </c:pt>
                <c:pt idx="9694">
                  <c:v>3.7376206485105086</c:v>
                </c:pt>
                <c:pt idx="9695">
                  <c:v>3.8402244352975039</c:v>
                </c:pt>
                <c:pt idx="9696">
                  <c:v>3.7266482443960878</c:v>
                </c:pt>
                <c:pt idx="9697">
                  <c:v>3.8559347633053211</c:v>
                </c:pt>
                <c:pt idx="9698">
                  <c:v>3.7561845623991412</c:v>
                </c:pt>
                <c:pt idx="9699">
                  <c:v>3.7351925715729895</c:v>
                </c:pt>
                <c:pt idx="9700">
                  <c:v>3.8231276782079266</c:v>
                </c:pt>
                <c:pt idx="9701">
                  <c:v>3.8176307167892447</c:v>
                </c:pt>
                <c:pt idx="9702">
                  <c:v>3.8598753009860767</c:v>
                </c:pt>
                <c:pt idx="9703">
                  <c:v>3.8009376619584412</c:v>
                </c:pt>
                <c:pt idx="9704">
                  <c:v>3.8223037773625812</c:v>
                </c:pt>
                <c:pt idx="9705">
                  <c:v>3.8040251078654497</c:v>
                </c:pt>
                <c:pt idx="9706">
                  <c:v>3.8604535308401577</c:v>
                </c:pt>
                <c:pt idx="9707">
                  <c:v>3.8498258069596338</c:v>
                </c:pt>
                <c:pt idx="9708">
                  <c:v>3.9070203924206202</c:v>
                </c:pt>
                <c:pt idx="9709">
                  <c:v>3.7352047155277832</c:v>
                </c:pt>
                <c:pt idx="9710">
                  <c:v>3.8536384135849988</c:v>
                </c:pt>
                <c:pt idx="9711">
                  <c:v>3.8521426155748419</c:v>
                </c:pt>
                <c:pt idx="9712">
                  <c:v>3.7088724314819035</c:v>
                </c:pt>
                <c:pt idx="9713">
                  <c:v>3.8095767389795556</c:v>
                </c:pt>
                <c:pt idx="9714">
                  <c:v>3.7209133076901764</c:v>
                </c:pt>
                <c:pt idx="9715">
                  <c:v>3.8642164726182577</c:v>
                </c:pt>
                <c:pt idx="9716">
                  <c:v>3.7653784970565094</c:v>
                </c:pt>
                <c:pt idx="9717">
                  <c:v>3.9035398152760012</c:v>
                </c:pt>
                <c:pt idx="9718">
                  <c:v>3.7718337921652232</c:v>
                </c:pt>
                <c:pt idx="9719">
                  <c:v>3.8698942435426611</c:v>
                </c:pt>
                <c:pt idx="9720">
                  <c:v>3.8619601480226202</c:v>
                </c:pt>
                <c:pt idx="9721">
                  <c:v>3.8027018661274852</c:v>
                </c:pt>
                <c:pt idx="9722">
                  <c:v>3.8787021534053361</c:v>
                </c:pt>
                <c:pt idx="9723">
                  <c:v>3.8522963502711027</c:v>
                </c:pt>
                <c:pt idx="9724">
                  <c:v>3.883504081520845</c:v>
                </c:pt>
                <c:pt idx="9725">
                  <c:v>3.7286844698909212</c:v>
                </c:pt>
                <c:pt idx="9726">
                  <c:v>3.8194716875272579</c:v>
                </c:pt>
                <c:pt idx="9727">
                  <c:v>3.6890403976367141</c:v>
                </c:pt>
                <c:pt idx="9728">
                  <c:v>3.8175507747356758</c:v>
                </c:pt>
                <c:pt idx="9729">
                  <c:v>3.6766944451611239</c:v>
                </c:pt>
                <c:pt idx="9730">
                  <c:v>3.8178594841992126</c:v>
                </c:pt>
                <c:pt idx="9731">
                  <c:v>3.8956780625078737</c:v>
                </c:pt>
                <c:pt idx="9732">
                  <c:v>3.9101638750502787</c:v>
                </c:pt>
                <c:pt idx="9733">
                  <c:v>3.7867076803963386</c:v>
                </c:pt>
                <c:pt idx="9734">
                  <c:v>3.7897513572535093</c:v>
                </c:pt>
                <c:pt idx="9735">
                  <c:v>3.8065157901324422</c:v>
                </c:pt>
                <c:pt idx="9736">
                  <c:v>3.7060771120367408</c:v>
                </c:pt>
                <c:pt idx="9737">
                  <c:v>3.9273008345416152</c:v>
                </c:pt>
                <c:pt idx="9738">
                  <c:v>3.838101464502544</c:v>
                </c:pt>
                <c:pt idx="9739">
                  <c:v>3.7788679251857977</c:v>
                </c:pt>
                <c:pt idx="9740">
                  <c:v>3.8112215131824905</c:v>
                </c:pt>
                <c:pt idx="9741">
                  <c:v>3.7865480649053112</c:v>
                </c:pt>
                <c:pt idx="9742">
                  <c:v>3.908492464667547</c:v>
                </c:pt>
                <c:pt idx="9743">
                  <c:v>3.7598964811983593</c:v>
                </c:pt>
                <c:pt idx="9744">
                  <c:v>3.8286875134149545</c:v>
                </c:pt>
                <c:pt idx="9745">
                  <c:v>3.7859375319880821</c:v>
                </c:pt>
                <c:pt idx="9746">
                  <c:v>3.9235235979413305</c:v>
                </c:pt>
                <c:pt idx="9747">
                  <c:v>3.8327094009225977</c:v>
                </c:pt>
                <c:pt idx="9748">
                  <c:v>3.9425039473177494</c:v>
                </c:pt>
                <c:pt idx="9749">
                  <c:v>3.7047102303463353</c:v>
                </c:pt>
                <c:pt idx="9750">
                  <c:v>3.7620981212533779</c:v>
                </c:pt>
                <c:pt idx="9751">
                  <c:v>3.7839117930132042</c:v>
                </c:pt>
                <c:pt idx="9752">
                  <c:v>3.8715009273017147</c:v>
                </c:pt>
                <c:pt idx="9753">
                  <c:v>3.8163522924879993</c:v>
                </c:pt>
                <c:pt idx="9754">
                  <c:v>3.8198494452398188</c:v>
                </c:pt>
                <c:pt idx="9755">
                  <c:v>3.9311771419699402</c:v>
                </c:pt>
                <c:pt idx="9756">
                  <c:v>3.7208742248178699</c:v>
                </c:pt>
                <c:pt idx="9757">
                  <c:v>3.8572368570326598</c:v>
                </c:pt>
                <c:pt idx="9758">
                  <c:v>3.77297380009181</c:v>
                </c:pt>
                <c:pt idx="9759">
                  <c:v>3.9127730051319003</c:v>
                </c:pt>
                <c:pt idx="9760">
                  <c:v>3.8309896486602897</c:v>
                </c:pt>
                <c:pt idx="9761">
                  <c:v>3.7970946025747052</c:v>
                </c:pt>
                <c:pt idx="9762">
                  <c:v>3.7483250841170452</c:v>
                </c:pt>
                <c:pt idx="9763">
                  <c:v>3.8312382874191413</c:v>
                </c:pt>
                <c:pt idx="9764">
                  <c:v>3.8453085892192167</c:v>
                </c:pt>
                <c:pt idx="9765">
                  <c:v>3.7188667152865258</c:v>
                </c:pt>
                <c:pt idx="9766">
                  <c:v>3.7937689696147388</c:v>
                </c:pt>
                <c:pt idx="9767">
                  <c:v>3.6965762134244837</c:v>
                </c:pt>
                <c:pt idx="9768">
                  <c:v>3.7629255702670052</c:v>
                </c:pt>
                <c:pt idx="9769">
                  <c:v>3.7425621157334148</c:v>
                </c:pt>
                <c:pt idx="9770">
                  <c:v>3.7671208911173641</c:v>
                </c:pt>
                <c:pt idx="9771">
                  <c:v>3.8667641842700267</c:v>
                </c:pt>
                <c:pt idx="9772">
                  <c:v>3.8101072875333601</c:v>
                </c:pt>
                <c:pt idx="9773">
                  <c:v>3.7790819865072192</c:v>
                </c:pt>
                <c:pt idx="9774">
                  <c:v>3.7876360236226416</c:v>
                </c:pt>
                <c:pt idx="9775">
                  <c:v>3.8474035752805551</c:v>
                </c:pt>
                <c:pt idx="9776">
                  <c:v>3.8167482951459313</c:v>
                </c:pt>
                <c:pt idx="9777">
                  <c:v>3.863545520336813</c:v>
                </c:pt>
                <c:pt idx="9778">
                  <c:v>3.8218863118466309</c:v>
                </c:pt>
                <c:pt idx="9779">
                  <c:v>3.8568891479509477</c:v>
                </c:pt>
                <c:pt idx="9780">
                  <c:v>3.8504845145107978</c:v>
                </c:pt>
                <c:pt idx="9781">
                  <c:v>3.8723170368569511</c:v>
                </c:pt>
                <c:pt idx="9782">
                  <c:v>3.7995508129332958</c:v>
                </c:pt>
                <c:pt idx="9783">
                  <c:v>3.7540601629706249</c:v>
                </c:pt>
                <c:pt idx="9784">
                  <c:v>3.9138871663380268</c:v>
                </c:pt>
                <c:pt idx="9785">
                  <c:v>3.8291315120003326</c:v>
                </c:pt>
                <c:pt idx="9786">
                  <c:v>3.8523419002607948</c:v>
                </c:pt>
                <c:pt idx="9787">
                  <c:v>3.7198439401531864</c:v>
                </c:pt>
                <c:pt idx="9788">
                  <c:v>3.8684036133459627</c:v>
                </c:pt>
                <c:pt idx="9789">
                  <c:v>3.8160929596625177</c:v>
                </c:pt>
                <c:pt idx="9790">
                  <c:v>3.8146337846002178</c:v>
                </c:pt>
                <c:pt idx="9791">
                  <c:v>3.8220630860447384</c:v>
                </c:pt>
                <c:pt idx="9792">
                  <c:v>3.7730179293908988</c:v>
                </c:pt>
                <c:pt idx="9793">
                  <c:v>3.8794733456499473</c:v>
                </c:pt>
                <c:pt idx="9794">
                  <c:v>3.8036949836632621</c:v>
                </c:pt>
                <c:pt idx="9795">
                  <c:v>3.7633212728404888</c:v>
                </c:pt>
                <c:pt idx="9796">
                  <c:v>3.8060391833399367</c:v>
                </c:pt>
                <c:pt idx="9797">
                  <c:v>3.8563636037472322</c:v>
                </c:pt>
                <c:pt idx="9798">
                  <c:v>3.8579318874885402</c:v>
                </c:pt>
                <c:pt idx="9799">
                  <c:v>3.8830084538531313</c:v>
                </c:pt>
                <c:pt idx="9800">
                  <c:v>3.8968538387838221</c:v>
                </c:pt>
                <c:pt idx="9801">
                  <c:v>3.7746892531362115</c:v>
                </c:pt>
                <c:pt idx="9802">
                  <c:v>3.8637048573185639</c:v>
                </c:pt>
                <c:pt idx="9803">
                  <c:v>3.8377311572202215</c:v>
                </c:pt>
                <c:pt idx="9804">
                  <c:v>3.8163187443521118</c:v>
                </c:pt>
                <c:pt idx="9805">
                  <c:v>3.8603221072215019</c:v>
                </c:pt>
                <c:pt idx="9806">
                  <c:v>3.8382582844815367</c:v>
                </c:pt>
                <c:pt idx="9807">
                  <c:v>3.7201821678862812</c:v>
                </c:pt>
                <c:pt idx="9808">
                  <c:v>3.8300457936426349</c:v>
                </c:pt>
                <c:pt idx="9809">
                  <c:v>3.8117526559001376</c:v>
                </c:pt>
                <c:pt idx="9810">
                  <c:v>3.8684692609302607</c:v>
                </c:pt>
                <c:pt idx="9811">
                  <c:v>3.8250430374097761</c:v>
                </c:pt>
                <c:pt idx="9812">
                  <c:v>3.905425932308769</c:v>
                </c:pt>
                <c:pt idx="9813">
                  <c:v>3.8161810097871247</c:v>
                </c:pt>
                <c:pt idx="9814">
                  <c:v>3.7844418205793402</c:v>
                </c:pt>
                <c:pt idx="9815">
                  <c:v>3.8530118850839248</c:v>
                </c:pt>
                <c:pt idx="9816">
                  <c:v>3.7572784785813615</c:v>
                </c:pt>
                <c:pt idx="9817">
                  <c:v>3.8808502880222702</c:v>
                </c:pt>
                <c:pt idx="9818">
                  <c:v>3.7338187324564212</c:v>
                </c:pt>
                <c:pt idx="9819">
                  <c:v>3.8102139636284567</c:v>
                </c:pt>
                <c:pt idx="9820">
                  <c:v>3.8445688000444598</c:v>
                </c:pt>
                <c:pt idx="9821">
                  <c:v>3.7602029084533992</c:v>
                </c:pt>
                <c:pt idx="9822">
                  <c:v>3.8200889475461688</c:v>
                </c:pt>
                <c:pt idx="9823">
                  <c:v>3.7631713802105495</c:v>
                </c:pt>
                <c:pt idx="9824">
                  <c:v>3.8467666486499392</c:v>
                </c:pt>
                <c:pt idx="9825">
                  <c:v>3.7494721894541967</c:v>
                </c:pt>
                <c:pt idx="9826">
                  <c:v>3.8433413046563052</c:v>
                </c:pt>
                <c:pt idx="9827">
                  <c:v>3.7690844351126032</c:v>
                </c:pt>
                <c:pt idx="9828">
                  <c:v>3.9521165069560946</c:v>
                </c:pt>
                <c:pt idx="9829">
                  <c:v>3.737515522845019</c:v>
                </c:pt>
                <c:pt idx="9830">
                  <c:v>3.8740896945337191</c:v>
                </c:pt>
                <c:pt idx="9831">
                  <c:v>3.7680623952514591</c:v>
                </c:pt>
                <c:pt idx="9832">
                  <c:v>3.780201272866452</c:v>
                </c:pt>
                <c:pt idx="9833">
                  <c:v>3.8926072975085182</c:v>
                </c:pt>
                <c:pt idx="9834">
                  <c:v>3.8358364981727187</c:v>
                </c:pt>
                <c:pt idx="9835">
                  <c:v>3.7750543349648606</c:v>
                </c:pt>
                <c:pt idx="9836">
                  <c:v>3.7305610506065272</c:v>
                </c:pt>
                <c:pt idx="9837">
                  <c:v>3.8951453995946732</c:v>
                </c:pt>
                <c:pt idx="9838">
                  <c:v>3.6790887790528637</c:v>
                </c:pt>
                <c:pt idx="9839">
                  <c:v>3.7432295369944466</c:v>
                </c:pt>
                <c:pt idx="9840">
                  <c:v>3.7289873904967612</c:v>
                </c:pt>
                <c:pt idx="9841">
                  <c:v>3.915579781979651</c:v>
                </c:pt>
                <c:pt idx="9842">
                  <c:v>3.8011473564054685</c:v>
                </c:pt>
                <c:pt idx="9843">
                  <c:v>3.806002872650434</c:v>
                </c:pt>
                <c:pt idx="9844">
                  <c:v>3.8759804937651929</c:v>
                </c:pt>
                <c:pt idx="9845">
                  <c:v>3.7874719270945092</c:v>
                </c:pt>
                <c:pt idx="9846">
                  <c:v>3.9011585926577839</c:v>
                </c:pt>
                <c:pt idx="9847">
                  <c:v>3.8702590721242367</c:v>
                </c:pt>
                <c:pt idx="9848">
                  <c:v>3.8896213436585207</c:v>
                </c:pt>
                <c:pt idx="9849">
                  <c:v>3.7022342806651491</c:v>
                </c:pt>
                <c:pt idx="9850">
                  <c:v>3.8784908180649391</c:v>
                </c:pt>
                <c:pt idx="9851">
                  <c:v>3.8226527699992756</c:v>
                </c:pt>
                <c:pt idx="9852">
                  <c:v>3.8619585295032763</c:v>
                </c:pt>
                <c:pt idx="9853">
                  <c:v>3.8748747323135921</c:v>
                </c:pt>
                <c:pt idx="9854">
                  <c:v>3.7948482651351787</c:v>
                </c:pt>
                <c:pt idx="9855">
                  <c:v>3.8915480080997407</c:v>
                </c:pt>
                <c:pt idx="9856">
                  <c:v>3.6978897316860602</c:v>
                </c:pt>
                <c:pt idx="9857">
                  <c:v>3.8456589557124903</c:v>
                </c:pt>
                <c:pt idx="9858">
                  <c:v>3.8262579241079977</c:v>
                </c:pt>
                <c:pt idx="9859">
                  <c:v>3.9045727979997489</c:v>
                </c:pt>
                <c:pt idx="9860">
                  <c:v>3.7786883478185858</c:v>
                </c:pt>
                <c:pt idx="9861">
                  <c:v>3.7866886351444538</c:v>
                </c:pt>
                <c:pt idx="9862">
                  <c:v>3.848878660514603</c:v>
                </c:pt>
                <c:pt idx="9863">
                  <c:v>3.7762187515420251</c:v>
                </c:pt>
                <c:pt idx="9864">
                  <c:v>3.8283049550992687</c:v>
                </c:pt>
                <c:pt idx="9865">
                  <c:v>3.8215952636304582</c:v>
                </c:pt>
                <c:pt idx="9866">
                  <c:v>3.8992998393138278</c:v>
                </c:pt>
                <c:pt idx="9867">
                  <c:v>3.7088123783043292</c:v>
                </c:pt>
                <c:pt idx="9868">
                  <c:v>3.9093722689130845</c:v>
                </c:pt>
                <c:pt idx="9869">
                  <c:v>3.7702519753242187</c:v>
                </c:pt>
                <c:pt idx="9870">
                  <c:v>3.8405445668366642</c:v>
                </c:pt>
                <c:pt idx="9871">
                  <c:v>3.7986342125514447</c:v>
                </c:pt>
                <c:pt idx="9872">
                  <c:v>3.8995404133240892</c:v>
                </c:pt>
                <c:pt idx="9873">
                  <c:v>3.8828332580637084</c:v>
                </c:pt>
                <c:pt idx="9874">
                  <c:v>3.8043088854684526</c:v>
                </c:pt>
                <c:pt idx="9875">
                  <c:v>3.8640250221051349</c:v>
                </c:pt>
                <c:pt idx="9876">
                  <c:v>3.7997016607778002</c:v>
                </c:pt>
                <c:pt idx="9877">
                  <c:v>3.8344687321652908</c:v>
                </c:pt>
                <c:pt idx="9878">
                  <c:v>3.7352159883960425</c:v>
                </c:pt>
                <c:pt idx="9879">
                  <c:v>3.9670879793925691</c:v>
                </c:pt>
                <c:pt idx="9880">
                  <c:v>3.8365569393870214</c:v>
                </c:pt>
                <c:pt idx="9881">
                  <c:v>3.8255374766255219</c:v>
                </c:pt>
                <c:pt idx="9882">
                  <c:v>3.7481432872927916</c:v>
                </c:pt>
                <c:pt idx="9883">
                  <c:v>3.7948988619672992</c:v>
                </c:pt>
                <c:pt idx="9884">
                  <c:v>3.8281776756294872</c:v>
                </c:pt>
                <c:pt idx="9885">
                  <c:v>3.7157837296370482</c:v>
                </c:pt>
                <c:pt idx="9886">
                  <c:v>3.8433513320026802</c:v>
                </c:pt>
                <c:pt idx="9887">
                  <c:v>3.7960066883892747</c:v>
                </c:pt>
                <c:pt idx="9888">
                  <c:v>3.8219780354333177</c:v>
                </c:pt>
                <c:pt idx="9889">
                  <c:v>3.7632771392179412</c:v>
                </c:pt>
                <c:pt idx="9890">
                  <c:v>3.8193376914153392</c:v>
                </c:pt>
                <c:pt idx="9891">
                  <c:v>3.8536063717400761</c:v>
                </c:pt>
                <c:pt idx="9892">
                  <c:v>3.7772986227725802</c:v>
                </c:pt>
                <c:pt idx="9893">
                  <c:v>3.8525193841193137</c:v>
                </c:pt>
                <c:pt idx="9894">
                  <c:v>3.7784284608246543</c:v>
                </c:pt>
                <c:pt idx="9895">
                  <c:v>3.8558459904291329</c:v>
                </c:pt>
                <c:pt idx="9896">
                  <c:v>3.7450208745810012</c:v>
                </c:pt>
                <c:pt idx="9897">
                  <c:v>3.8659149744205243</c:v>
                </c:pt>
                <c:pt idx="9898">
                  <c:v>3.7703425718477801</c:v>
                </c:pt>
                <c:pt idx="9899">
                  <c:v>3.9160770915446617</c:v>
                </c:pt>
                <c:pt idx="9900">
                  <c:v>3.7369459241489347</c:v>
                </c:pt>
                <c:pt idx="9901">
                  <c:v>3.8380637009928065</c:v>
                </c:pt>
                <c:pt idx="9902">
                  <c:v>3.7992054705081144</c:v>
                </c:pt>
                <c:pt idx="9903">
                  <c:v>3.8872842738989899</c:v>
                </c:pt>
                <c:pt idx="9904">
                  <c:v>3.8364342340129407</c:v>
                </c:pt>
                <c:pt idx="9905">
                  <c:v>3.7548481882606826</c:v>
                </c:pt>
                <c:pt idx="9906">
                  <c:v>4.0184102838215576</c:v>
                </c:pt>
                <c:pt idx="9907">
                  <c:v>4.02157985144094</c:v>
                </c:pt>
                <c:pt idx="9908">
                  <c:v>4.1655308020112862</c:v>
                </c:pt>
                <c:pt idx="9909">
                  <c:v>3.9341547536887749</c:v>
                </c:pt>
                <c:pt idx="9910">
                  <c:v>3.9097342079523281</c:v>
                </c:pt>
                <c:pt idx="9911">
                  <c:v>3.8500448003157977</c:v>
                </c:pt>
                <c:pt idx="9912">
                  <c:v>3.8431817857502799</c:v>
                </c:pt>
                <c:pt idx="9913">
                  <c:v>3.9353140140621332</c:v>
                </c:pt>
                <c:pt idx="9914">
                  <c:v>3.8379300346685938</c:v>
                </c:pt>
                <c:pt idx="9915">
                  <c:v>3.8724512440507777</c:v>
                </c:pt>
                <c:pt idx="9916">
                  <c:v>3.7119645185333208</c:v>
                </c:pt>
                <c:pt idx="9917">
                  <c:v>3.8239445431786341</c:v>
                </c:pt>
                <c:pt idx="9918">
                  <c:v>3.6704426317538941</c:v>
                </c:pt>
                <c:pt idx="9919">
                  <c:v>3.9566305034179439</c:v>
                </c:pt>
                <c:pt idx="9920">
                  <c:v>3.711311400025799</c:v>
                </c:pt>
                <c:pt idx="9921">
                  <c:v>3.9729440614971336</c:v>
                </c:pt>
                <c:pt idx="9922">
                  <c:v>3.8277121524853492</c:v>
                </c:pt>
                <c:pt idx="9923">
                  <c:v>3.7834623640908043</c:v>
                </c:pt>
                <c:pt idx="9924">
                  <c:v>3.8231906726057052</c:v>
                </c:pt>
                <c:pt idx="9925">
                  <c:v>3.7335046837847732</c:v>
                </c:pt>
                <c:pt idx="9926">
                  <c:v>3.8465169191510027</c:v>
                </c:pt>
                <c:pt idx="9927">
                  <c:v>3.7542682656837667</c:v>
                </c:pt>
                <c:pt idx="9928">
                  <c:v>3.7549774653869212</c:v>
                </c:pt>
                <c:pt idx="9929">
                  <c:v>3.703937128585348</c:v>
                </c:pt>
                <c:pt idx="9930">
                  <c:v>3.8335045573330242</c:v>
                </c:pt>
                <c:pt idx="9931">
                  <c:v>3.868908109497383</c:v>
                </c:pt>
                <c:pt idx="9932">
                  <c:v>3.8189432236012766</c:v>
                </c:pt>
                <c:pt idx="9933">
                  <c:v>3.7160154081020798</c:v>
                </c:pt>
                <c:pt idx="9934">
                  <c:v>3.7227692190227635</c:v>
                </c:pt>
                <c:pt idx="9935">
                  <c:v>3.7775409757311871</c:v>
                </c:pt>
                <c:pt idx="9936">
                  <c:v>3.7852701081205242</c:v>
                </c:pt>
                <c:pt idx="9937">
                  <c:v>3.7957751258289165</c:v>
                </c:pt>
                <c:pt idx="9938">
                  <c:v>3.7674978943889492</c:v>
                </c:pt>
                <c:pt idx="9939">
                  <c:v>3.8724861962579467</c:v>
                </c:pt>
                <c:pt idx="9940">
                  <c:v>3.7539234149403642</c:v>
                </c:pt>
                <c:pt idx="9941">
                  <c:v>3.8269737872753082</c:v>
                </c:pt>
                <c:pt idx="9942">
                  <c:v>3.7454135814014502</c:v>
                </c:pt>
                <c:pt idx="9943">
                  <c:v>3.778527266897258</c:v>
                </c:pt>
                <c:pt idx="9944">
                  <c:v>3.7531994412200738</c:v>
                </c:pt>
                <c:pt idx="9945">
                  <c:v>3.7800872513580086</c:v>
                </c:pt>
                <c:pt idx="9946">
                  <c:v>3.813242913912843</c:v>
                </c:pt>
                <c:pt idx="9947">
                  <c:v>3.7286990938461746</c:v>
                </c:pt>
                <c:pt idx="9948">
                  <c:v>3.8324861521839027</c:v>
                </c:pt>
                <c:pt idx="9949">
                  <c:v>3.7285367419559998</c:v>
                </c:pt>
                <c:pt idx="9950">
                  <c:v>3.7879464090380037</c:v>
                </c:pt>
                <c:pt idx="9951">
                  <c:v>3.8148686320729324</c:v>
                </c:pt>
                <c:pt idx="9952">
                  <c:v>3.7693322854728066</c:v>
                </c:pt>
                <c:pt idx="9953">
                  <c:v>3.7996902651017552</c:v>
                </c:pt>
                <c:pt idx="9954">
                  <c:v>3.857957111749339</c:v>
                </c:pt>
                <c:pt idx="9955">
                  <c:v>3.8912171058821157</c:v>
                </c:pt>
                <c:pt idx="9956">
                  <c:v>3.7423419592988423</c:v>
                </c:pt>
                <c:pt idx="9957">
                  <c:v>3.8194702288808378</c:v>
                </c:pt>
                <c:pt idx="9958">
                  <c:v>3.7926461836907612</c:v>
                </c:pt>
                <c:pt idx="9959">
                  <c:v>3.8566525491414216</c:v>
                </c:pt>
                <c:pt idx="9960">
                  <c:v>3.7211590108903851</c:v>
                </c:pt>
                <c:pt idx="9961">
                  <c:v>3.8664664641077473</c:v>
                </c:pt>
                <c:pt idx="9962">
                  <c:v>3.7675143877075028</c:v>
                </c:pt>
                <c:pt idx="9963">
                  <c:v>3.7696183451153984</c:v>
                </c:pt>
                <c:pt idx="9964">
                  <c:v>3.7883106446107631</c:v>
                </c:pt>
                <c:pt idx="9965">
                  <c:v>3.8129316722091247</c:v>
                </c:pt>
                <c:pt idx="9966">
                  <c:v>3.8228247140489797</c:v>
                </c:pt>
                <c:pt idx="9967">
                  <c:v>3.9011232078378679</c:v>
                </c:pt>
                <c:pt idx="9968">
                  <c:v>3.9593215066278882</c:v>
                </c:pt>
                <c:pt idx="9969">
                  <c:v>3.6972249032687867</c:v>
                </c:pt>
                <c:pt idx="9970">
                  <c:v>3.8315522347712747</c:v>
                </c:pt>
                <c:pt idx="9971">
                  <c:v>3.8223484490213173</c:v>
                </c:pt>
                <c:pt idx="9972">
                  <c:v>3.8879968348944156</c:v>
                </c:pt>
                <c:pt idx="9973">
                  <c:v>3.8309664283727738</c:v>
                </c:pt>
                <c:pt idx="9974">
                  <c:v>3.7698490669842717</c:v>
                </c:pt>
                <c:pt idx="9975">
                  <c:v>3.7501799426290252</c:v>
                </c:pt>
                <c:pt idx="9976">
                  <c:v>3.6202110034399202</c:v>
                </c:pt>
                <c:pt idx="9977">
                  <c:v>3.8771887763967392</c:v>
                </c:pt>
                <c:pt idx="9978">
                  <c:v>3.7147383229295392</c:v>
                </c:pt>
                <c:pt idx="9979">
                  <c:v>3.8815832965220212</c:v>
                </c:pt>
                <c:pt idx="9980">
                  <c:v>3.7493026416044652</c:v>
                </c:pt>
                <c:pt idx="9981">
                  <c:v>3.8311343066496382</c:v>
                </c:pt>
                <c:pt idx="9982">
                  <c:v>3.8739421976182942</c:v>
                </c:pt>
                <c:pt idx="9983">
                  <c:v>3.8462222542275608</c:v>
                </c:pt>
                <c:pt idx="9984">
                  <c:v>3.9979030744628825</c:v>
                </c:pt>
                <c:pt idx="9985">
                  <c:v>3.7420657569311202</c:v>
                </c:pt>
                <c:pt idx="9986">
                  <c:v>3.7798104087272382</c:v>
                </c:pt>
                <c:pt idx="9987">
                  <c:v>3.685653522359654</c:v>
                </c:pt>
                <c:pt idx="9988">
                  <c:v>3.8155898582596341</c:v>
                </c:pt>
                <c:pt idx="9989">
                  <c:v>3.6992160761152597</c:v>
                </c:pt>
                <c:pt idx="9990">
                  <c:v>3.9034374018661642</c:v>
                </c:pt>
                <c:pt idx="9991">
                  <c:v>3.7734362008757842</c:v>
                </c:pt>
                <c:pt idx="9992">
                  <c:v>3.7469879832379251</c:v>
                </c:pt>
                <c:pt idx="9993">
                  <c:v>3.8132858689316351</c:v>
                </c:pt>
                <c:pt idx="9994">
                  <c:v>3.868638658034711</c:v>
                </c:pt>
                <c:pt idx="9995">
                  <c:v>3.7240982491471253</c:v>
                </c:pt>
                <c:pt idx="9996">
                  <c:v>3.7840185977294802</c:v>
                </c:pt>
                <c:pt idx="9997">
                  <c:v>3.8988125731890246</c:v>
                </c:pt>
                <c:pt idx="9998">
                  <c:v>3.6740892939322758</c:v>
                </c:pt>
                <c:pt idx="9999">
                  <c:v>3.8302969917069047</c:v>
                </c:pt>
                <c:pt idx="10000">
                  <c:v>3.8164547416617505</c:v>
                </c:pt>
                <c:pt idx="10001">
                  <c:v>3.8109154320189718</c:v>
                </c:pt>
                <c:pt idx="10002">
                  <c:v>3.7647714478427958</c:v>
                </c:pt>
                <c:pt idx="10003">
                  <c:v>3.8219934023274642</c:v>
                </c:pt>
                <c:pt idx="10004">
                  <c:v>3.7576736630049172</c:v>
                </c:pt>
                <c:pt idx="10005">
                  <c:v>3.7477007475236759</c:v>
                </c:pt>
                <c:pt idx="10006">
                  <c:v>3.8602705872825602</c:v>
                </c:pt>
                <c:pt idx="10007">
                  <c:v>3.7815275501130419</c:v>
                </c:pt>
                <c:pt idx="10008">
                  <c:v>3.8658629611141864</c:v>
                </c:pt>
                <c:pt idx="10009">
                  <c:v>3.7247698328716252</c:v>
                </c:pt>
                <c:pt idx="10010">
                  <c:v>3.8222313293339227</c:v>
                </c:pt>
                <c:pt idx="10011">
                  <c:v>3.8257303140711221</c:v>
                </c:pt>
                <c:pt idx="10012">
                  <c:v>3.8370434750674787</c:v>
                </c:pt>
                <c:pt idx="10013">
                  <c:v>3.7855004587144152</c:v>
                </c:pt>
                <c:pt idx="10014">
                  <c:v>3.7759144457382234</c:v>
                </c:pt>
                <c:pt idx="10015">
                  <c:v>3.8440598838432813</c:v>
                </c:pt>
                <c:pt idx="10016">
                  <c:v>3.826348725102636</c:v>
                </c:pt>
                <c:pt idx="10017">
                  <c:v>3.8220887064786777</c:v>
                </c:pt>
                <c:pt idx="10018">
                  <c:v>3.7569780194778537</c:v>
                </c:pt>
                <c:pt idx="10019">
                  <c:v>3.9264727907038117</c:v>
                </c:pt>
                <c:pt idx="10020">
                  <c:v>3.7271936998801594</c:v>
                </c:pt>
                <c:pt idx="10021">
                  <c:v>3.8580648055661477</c:v>
                </c:pt>
                <c:pt idx="10022">
                  <c:v>3.7605446300044392</c:v>
                </c:pt>
                <c:pt idx="10023">
                  <c:v>3.8476939951599145</c:v>
                </c:pt>
                <c:pt idx="10024">
                  <c:v>3.8188392420869812</c:v>
                </c:pt>
                <c:pt idx="10025">
                  <c:v>3.8503090481248718</c:v>
                </c:pt>
                <c:pt idx="10026">
                  <c:v>3.7814096923660756</c:v>
                </c:pt>
                <c:pt idx="10027">
                  <c:v>3.7456757161254246</c:v>
                </c:pt>
                <c:pt idx="10028">
                  <c:v>3.8746596218844931</c:v>
                </c:pt>
                <c:pt idx="10029">
                  <c:v>3.7025841557616452</c:v>
                </c:pt>
                <c:pt idx="10030">
                  <c:v>3.8618299037357509</c:v>
                </c:pt>
                <c:pt idx="10031">
                  <c:v>3.7787179707079215</c:v>
                </c:pt>
                <c:pt idx="10032">
                  <c:v>3.8533919438321012</c:v>
                </c:pt>
                <c:pt idx="10033">
                  <c:v>3.8051739072290829</c:v>
                </c:pt>
                <c:pt idx="10034">
                  <c:v>3.7279529373138787</c:v>
                </c:pt>
                <c:pt idx="10035">
                  <c:v>3.764683681653064</c:v>
                </c:pt>
                <c:pt idx="10036">
                  <c:v>3.7353571817950555</c:v>
                </c:pt>
                <c:pt idx="10037">
                  <c:v>3.86511443467522</c:v>
                </c:pt>
                <c:pt idx="10038">
                  <c:v>3.7397002958633152</c:v>
                </c:pt>
                <c:pt idx="10039">
                  <c:v>3.8593770799044753</c:v>
                </c:pt>
                <c:pt idx="10040">
                  <c:v>3.8179820545687577</c:v>
                </c:pt>
                <c:pt idx="10041">
                  <c:v>3.9083710407239916</c:v>
                </c:pt>
                <c:pt idx="10042">
                  <c:v>3.8916794269017974</c:v>
                </c:pt>
                <c:pt idx="10043">
                  <c:v>3.8188802345375117</c:v>
                </c:pt>
                <c:pt idx="10044">
                  <c:v>3.8167550765354226</c:v>
                </c:pt>
                <c:pt idx="10045">
                  <c:v>3.7745856315223882</c:v>
                </c:pt>
                <c:pt idx="10046">
                  <c:v>3.782810416460034</c:v>
                </c:pt>
                <c:pt idx="10047">
                  <c:v>3.6809070209853503</c:v>
                </c:pt>
                <c:pt idx="10048">
                  <c:v>3.8084408898190767</c:v>
                </c:pt>
                <c:pt idx="10049">
                  <c:v>3.732781013432843</c:v>
                </c:pt>
                <c:pt idx="10050">
                  <c:v>3.9267261625176202</c:v>
                </c:pt>
                <c:pt idx="10051">
                  <c:v>3.7814196653253211</c:v>
                </c:pt>
                <c:pt idx="10052">
                  <c:v>3.8590435769240368</c:v>
                </c:pt>
                <c:pt idx="10053">
                  <c:v>3.7844659685406605</c:v>
                </c:pt>
                <c:pt idx="10054">
                  <c:v>3.7794860943353488</c:v>
                </c:pt>
                <c:pt idx="10055">
                  <c:v>3.749240469112411</c:v>
                </c:pt>
                <c:pt idx="10056">
                  <c:v>3.7688691408961992</c:v>
                </c:pt>
                <c:pt idx="10057">
                  <c:v>3.7450864840109883</c:v>
                </c:pt>
                <c:pt idx="10058">
                  <c:v>3.7156621170339577</c:v>
                </c:pt>
                <c:pt idx="10059">
                  <c:v>3.7895882497789612</c:v>
                </c:pt>
                <c:pt idx="10060">
                  <c:v>3.7681359858585792</c:v>
                </c:pt>
                <c:pt idx="10061">
                  <c:v>3.8654900464092457</c:v>
                </c:pt>
                <c:pt idx="10062">
                  <c:v>3.8768004770646529</c:v>
                </c:pt>
                <c:pt idx="10063">
                  <c:v>3.7591910919584355</c:v>
                </c:pt>
                <c:pt idx="10064">
                  <c:v>3.8359127938294177</c:v>
                </c:pt>
                <c:pt idx="10065">
                  <c:v>3.7047802076238656</c:v>
                </c:pt>
                <c:pt idx="10066">
                  <c:v>3.7521581896337213</c:v>
                </c:pt>
                <c:pt idx="10067">
                  <c:v>3.7189306455102211</c:v>
                </c:pt>
                <c:pt idx="10068">
                  <c:v>3.8500431337374272</c:v>
                </c:pt>
                <c:pt idx="10069">
                  <c:v>3.7472669947635597</c:v>
                </c:pt>
                <c:pt idx="10070">
                  <c:v>3.7598454124928908</c:v>
                </c:pt>
                <c:pt idx="10071">
                  <c:v>3.8428359467090627</c:v>
                </c:pt>
                <c:pt idx="10072">
                  <c:v>3.7983455704974691</c:v>
                </c:pt>
                <c:pt idx="10073">
                  <c:v>3.8316710414234243</c:v>
                </c:pt>
                <c:pt idx="10074">
                  <c:v>3.8224602855594974</c:v>
                </c:pt>
                <c:pt idx="10075">
                  <c:v>3.6731127034888407</c:v>
                </c:pt>
                <c:pt idx="10076">
                  <c:v>3.7294446464318658</c:v>
                </c:pt>
                <c:pt idx="10077">
                  <c:v>3.8913056511101627</c:v>
                </c:pt>
                <c:pt idx="10078">
                  <c:v>3.7148322703950591</c:v>
                </c:pt>
                <c:pt idx="10079">
                  <c:v>3.8484161474721752</c:v>
                </c:pt>
                <c:pt idx="10080">
                  <c:v>3.6823719707024023</c:v>
                </c:pt>
                <c:pt idx="10081">
                  <c:v>3.8251840602637608</c:v>
                </c:pt>
                <c:pt idx="10082">
                  <c:v>3.7761965019327812</c:v>
                </c:pt>
                <c:pt idx="10083">
                  <c:v>3.8328269683883067</c:v>
                </c:pt>
                <c:pt idx="10084">
                  <c:v>3.8483310713450996</c:v>
                </c:pt>
                <c:pt idx="10085">
                  <c:v>3.7912710842296917</c:v>
                </c:pt>
                <c:pt idx="10086">
                  <c:v>3.8209762003274212</c:v>
                </c:pt>
                <c:pt idx="10087">
                  <c:v>3.6977744645291057</c:v>
                </c:pt>
                <c:pt idx="10088">
                  <c:v>3.8145408782814152</c:v>
                </c:pt>
                <c:pt idx="10089">
                  <c:v>3.7129082154101529</c:v>
                </c:pt>
                <c:pt idx="10090">
                  <c:v>3.8256194723124972</c:v>
                </c:pt>
                <c:pt idx="10091">
                  <c:v>3.7034816403050979</c:v>
                </c:pt>
                <c:pt idx="10092">
                  <c:v>3.9487726787620092</c:v>
                </c:pt>
                <c:pt idx="10093">
                  <c:v>3.801635734041203</c:v>
                </c:pt>
                <c:pt idx="10094">
                  <c:v>3.7744708011646306</c:v>
                </c:pt>
                <c:pt idx="10095">
                  <c:v>3.8184417190288347</c:v>
                </c:pt>
                <c:pt idx="10096">
                  <c:v>3.7467608091208739</c:v>
                </c:pt>
                <c:pt idx="10097">
                  <c:v>3.8829902187300691</c:v>
                </c:pt>
                <c:pt idx="10098">
                  <c:v>3.6896873912742421</c:v>
                </c:pt>
                <c:pt idx="10099">
                  <c:v>3.8808385253908777</c:v>
                </c:pt>
                <c:pt idx="10100">
                  <c:v>3.7251114030342838</c:v>
                </c:pt>
                <c:pt idx="10101">
                  <c:v>3.8278529877996967</c:v>
                </c:pt>
                <c:pt idx="10102">
                  <c:v>3.7516569507949469</c:v>
                </c:pt>
                <c:pt idx="10103">
                  <c:v>3.7713066444938983</c:v>
                </c:pt>
                <c:pt idx="10104">
                  <c:v>3.7293245837590812</c:v>
                </c:pt>
                <c:pt idx="10105">
                  <c:v>3.7759191799758303</c:v>
                </c:pt>
                <c:pt idx="10106">
                  <c:v>3.8382307590642761</c:v>
                </c:pt>
                <c:pt idx="10107">
                  <c:v>3.7254712862608206</c:v>
                </c:pt>
                <c:pt idx="10108">
                  <c:v>3.8888250019903232</c:v>
                </c:pt>
                <c:pt idx="10109">
                  <c:v>3.7558016868560493</c:v>
                </c:pt>
                <c:pt idx="10110">
                  <c:v>3.8203345509250903</c:v>
                </c:pt>
                <c:pt idx="10111">
                  <c:v>3.7327085031123941</c:v>
                </c:pt>
                <c:pt idx="10112">
                  <c:v>3.8137227132708427</c:v>
                </c:pt>
                <c:pt idx="10113">
                  <c:v>3.7854403723003451</c:v>
                </c:pt>
                <c:pt idx="10114">
                  <c:v>3.8666976817935108</c:v>
                </c:pt>
                <c:pt idx="10115">
                  <c:v>3.7965091059197227</c:v>
                </c:pt>
                <c:pt idx="10116">
                  <c:v>3.8090077580090091</c:v>
                </c:pt>
                <c:pt idx="10117">
                  <c:v>3.7880844947570402</c:v>
                </c:pt>
                <c:pt idx="10118">
                  <c:v>3.7448594887505426</c:v>
                </c:pt>
                <c:pt idx="10119">
                  <c:v>3.7644715130271242</c:v>
                </c:pt>
                <c:pt idx="10120">
                  <c:v>3.7440984338964221</c:v>
                </c:pt>
                <c:pt idx="10121">
                  <c:v>3.7456762493239593</c:v>
                </c:pt>
                <c:pt idx="10122">
                  <c:v>3.7706367873203255</c:v>
                </c:pt>
                <c:pt idx="10123">
                  <c:v>3.8010865897042803</c:v>
                </c:pt>
                <c:pt idx="10124">
                  <c:v>3.8594614654165587</c:v>
                </c:pt>
                <c:pt idx="10125">
                  <c:v>3.7217960510648012</c:v>
                </c:pt>
                <c:pt idx="10126">
                  <c:v>3.7816826778437065</c:v>
                </c:pt>
                <c:pt idx="10127">
                  <c:v>3.683742815955199</c:v>
                </c:pt>
                <c:pt idx="10128">
                  <c:v>3.8662603895625027</c:v>
                </c:pt>
                <c:pt idx="10129">
                  <c:v>3.7160868019478706</c:v>
                </c:pt>
                <c:pt idx="10130">
                  <c:v>3.8599402310788546</c:v>
                </c:pt>
                <c:pt idx="10131">
                  <c:v>3.7714875831800008</c:v>
                </c:pt>
                <c:pt idx="10132">
                  <c:v>3.7859229006662791</c:v>
                </c:pt>
                <c:pt idx="10133">
                  <c:v>3.7399184673891344</c:v>
                </c:pt>
                <c:pt idx="10134">
                  <c:v>3.8289359466726052</c:v>
                </c:pt>
                <c:pt idx="10135">
                  <c:v>3.7488591903796977</c:v>
                </c:pt>
                <c:pt idx="10136">
                  <c:v>3.7523238032087987</c:v>
                </c:pt>
                <c:pt idx="10137">
                  <c:v>3.8741440813662549</c:v>
                </c:pt>
                <c:pt idx="10138">
                  <c:v>3.6912157082671802</c:v>
                </c:pt>
                <c:pt idx="10139">
                  <c:v>3.837402560201463</c:v>
                </c:pt>
                <c:pt idx="10140">
                  <c:v>3.6915364773446249</c:v>
                </c:pt>
                <c:pt idx="10141">
                  <c:v>3.8137187476484802</c:v>
                </c:pt>
                <c:pt idx="10142">
                  <c:v>3.697474713263095</c:v>
                </c:pt>
                <c:pt idx="10143">
                  <c:v>3.854714101445742</c:v>
                </c:pt>
                <c:pt idx="10144">
                  <c:v>3.7630988708786401</c:v>
                </c:pt>
                <c:pt idx="10145">
                  <c:v>3.7696386940816944</c:v>
                </c:pt>
                <c:pt idx="10146">
                  <c:v>3.8161885193393537</c:v>
                </c:pt>
                <c:pt idx="10147">
                  <c:v>3.7985447175981002</c:v>
                </c:pt>
                <c:pt idx="10148">
                  <c:v>3.8088640217740033</c:v>
                </c:pt>
                <c:pt idx="10149">
                  <c:v>3.7043940270368831</c:v>
                </c:pt>
                <c:pt idx="10150">
                  <c:v>3.8222034861472327</c:v>
                </c:pt>
                <c:pt idx="10151">
                  <c:v>3.7123754172853447</c:v>
                </c:pt>
                <c:pt idx="10152">
                  <c:v>3.8071923754940675</c:v>
                </c:pt>
                <c:pt idx="10153">
                  <c:v>3.7994322928575057</c:v>
                </c:pt>
                <c:pt idx="10154">
                  <c:v>3.8181509623105097</c:v>
                </c:pt>
                <c:pt idx="10155">
                  <c:v>3.793921578827204</c:v>
                </c:pt>
                <c:pt idx="10156">
                  <c:v>3.7005578126202852</c:v>
                </c:pt>
                <c:pt idx="10157">
                  <c:v>3.8002395220146319</c:v>
                </c:pt>
                <c:pt idx="10158">
                  <c:v>3.7152044359720087</c:v>
                </c:pt>
                <c:pt idx="10159">
                  <c:v>3.8829598427683192</c:v>
                </c:pt>
                <c:pt idx="10160">
                  <c:v>3.7282140341670242</c:v>
                </c:pt>
                <c:pt idx="10161">
                  <c:v>3.7829717739709436</c:v>
                </c:pt>
                <c:pt idx="10162">
                  <c:v>3.7480581026158735</c:v>
                </c:pt>
                <c:pt idx="10163">
                  <c:v>3.7546167568151612</c:v>
                </c:pt>
                <c:pt idx="10164">
                  <c:v>3.7583872669584513</c:v>
                </c:pt>
                <c:pt idx="10165">
                  <c:v>3.7628926667167732</c:v>
                </c:pt>
                <c:pt idx="10166">
                  <c:v>3.8419357669473881</c:v>
                </c:pt>
                <c:pt idx="10167">
                  <c:v>3.7353998299972822</c:v>
                </c:pt>
                <c:pt idx="10168">
                  <c:v>3.9010027871870592</c:v>
                </c:pt>
                <c:pt idx="10169">
                  <c:v>3.7707982598510208</c:v>
                </c:pt>
                <c:pt idx="10170">
                  <c:v>3.8334694474361797</c:v>
                </c:pt>
                <c:pt idx="10171">
                  <c:v>3.7555664105407067</c:v>
                </c:pt>
                <c:pt idx="10172">
                  <c:v>3.8412439597991108</c:v>
                </c:pt>
                <c:pt idx="10173">
                  <c:v>3.7233593300356382</c:v>
                </c:pt>
                <c:pt idx="10174">
                  <c:v>3.8213327595740632</c:v>
                </c:pt>
                <c:pt idx="10175">
                  <c:v>3.8282381956406573</c:v>
                </c:pt>
                <c:pt idx="10176">
                  <c:v>3.6951972821474182</c:v>
                </c:pt>
                <c:pt idx="10177">
                  <c:v>3.8191436158597885</c:v>
                </c:pt>
                <c:pt idx="10178">
                  <c:v>3.7316452369260134</c:v>
                </c:pt>
                <c:pt idx="10179">
                  <c:v>3.7807611588117296</c:v>
                </c:pt>
                <c:pt idx="10180">
                  <c:v>3.6463471808724712</c:v>
                </c:pt>
                <c:pt idx="10181">
                  <c:v>3.7809419728591291</c:v>
                </c:pt>
                <c:pt idx="10182">
                  <c:v>3.7357352426467214</c:v>
                </c:pt>
                <c:pt idx="10183">
                  <c:v>3.8419594823783307</c:v>
                </c:pt>
                <c:pt idx="10184">
                  <c:v>3.7843668352549202</c:v>
                </c:pt>
                <c:pt idx="10185">
                  <c:v>3.7349238150634152</c:v>
                </c:pt>
                <c:pt idx="10186">
                  <c:v>3.7944121227929082</c:v>
                </c:pt>
                <c:pt idx="10187">
                  <c:v>3.7544359147801063</c:v>
                </c:pt>
                <c:pt idx="10188">
                  <c:v>3.8164391340580752</c:v>
                </c:pt>
                <c:pt idx="10189">
                  <c:v>3.7417115140852202</c:v>
                </c:pt>
                <c:pt idx="10190">
                  <c:v>3.8258909108256538</c:v>
                </c:pt>
                <c:pt idx="10191">
                  <c:v>3.7438997424964664</c:v>
                </c:pt>
                <c:pt idx="10192">
                  <c:v>3.8558046463945437</c:v>
                </c:pt>
                <c:pt idx="10193">
                  <c:v>3.732138244741801</c:v>
                </c:pt>
                <c:pt idx="10194">
                  <c:v>3.8155293345069925</c:v>
                </c:pt>
                <c:pt idx="10195">
                  <c:v>3.809109988061834</c:v>
                </c:pt>
                <c:pt idx="10196">
                  <c:v>3.7767857220692287</c:v>
                </c:pt>
                <c:pt idx="10197">
                  <c:v>3.7628915907667482</c:v>
                </c:pt>
                <c:pt idx="10198">
                  <c:v>3.7959806805715606</c:v>
                </c:pt>
                <c:pt idx="10199">
                  <c:v>3.8230849729308782</c:v>
                </c:pt>
                <c:pt idx="10200">
                  <c:v>3.7151422227375996</c:v>
                </c:pt>
                <c:pt idx="10201">
                  <c:v>3.8305007711129484</c:v>
                </c:pt>
                <c:pt idx="10202">
                  <c:v>3.6678884828754792</c:v>
                </c:pt>
                <c:pt idx="10203">
                  <c:v>3.7356531685106571</c:v>
                </c:pt>
                <c:pt idx="10204">
                  <c:v>3.8036296255926754</c:v>
                </c:pt>
                <c:pt idx="10205">
                  <c:v>3.7014374408173878</c:v>
                </c:pt>
                <c:pt idx="10206">
                  <c:v>3.7775707067852919</c:v>
                </c:pt>
                <c:pt idx="10207">
                  <c:v>3.7573426476258631</c:v>
                </c:pt>
                <c:pt idx="10208">
                  <c:v>3.8794855062008384</c:v>
                </c:pt>
                <c:pt idx="10209">
                  <c:v>3.7688758344229942</c:v>
                </c:pt>
                <c:pt idx="10210">
                  <c:v>3.8345738953057737</c:v>
                </c:pt>
                <c:pt idx="10211">
                  <c:v>3.6850127610795091</c:v>
                </c:pt>
                <c:pt idx="10212">
                  <c:v>3.8956856132251159</c:v>
                </c:pt>
                <c:pt idx="10213">
                  <c:v>3.7825553455670282</c:v>
                </c:pt>
                <c:pt idx="10214">
                  <c:v>3.8289307425293222</c:v>
                </c:pt>
                <c:pt idx="10215">
                  <c:v>3.7771585166017592</c:v>
                </c:pt>
                <c:pt idx="10216">
                  <c:v>3.7666406943727782</c:v>
                </c:pt>
                <c:pt idx="10217">
                  <c:v>3.7773376506772447</c:v>
                </c:pt>
                <c:pt idx="10218">
                  <c:v>3.6459443595351941</c:v>
                </c:pt>
                <c:pt idx="10219">
                  <c:v>3.8553783189227171</c:v>
                </c:pt>
                <c:pt idx="10220">
                  <c:v>3.7649404708794192</c:v>
                </c:pt>
                <c:pt idx="10221">
                  <c:v>3.8439908194129995</c:v>
                </c:pt>
                <c:pt idx="10222">
                  <c:v>3.7587698839773802</c:v>
                </c:pt>
                <c:pt idx="10223">
                  <c:v>3.8247032359884381</c:v>
                </c:pt>
                <c:pt idx="10224">
                  <c:v>3.7895177887694187</c:v>
                </c:pt>
                <c:pt idx="10225">
                  <c:v>3.764940221502306</c:v>
                </c:pt>
                <c:pt idx="10226">
                  <c:v>3.9354602716560101</c:v>
                </c:pt>
                <c:pt idx="10227">
                  <c:v>3.7496040700078295</c:v>
                </c:pt>
                <c:pt idx="10228">
                  <c:v>3.8593332982606756</c:v>
                </c:pt>
                <c:pt idx="10229">
                  <c:v>3.6836296156240791</c:v>
                </c:pt>
                <c:pt idx="10230">
                  <c:v>3.8094725290960181</c:v>
                </c:pt>
                <c:pt idx="10231">
                  <c:v>3.7213263688739278</c:v>
                </c:pt>
                <c:pt idx="10232">
                  <c:v>3.7353657661869852</c:v>
                </c:pt>
                <c:pt idx="10233">
                  <c:v>3.7616860143002353</c:v>
                </c:pt>
                <c:pt idx="10234">
                  <c:v>3.7721411240253957</c:v>
                </c:pt>
                <c:pt idx="10235">
                  <c:v>3.7971318054575707</c:v>
                </c:pt>
                <c:pt idx="10236">
                  <c:v>3.8948659834579127</c:v>
                </c:pt>
                <c:pt idx="10237">
                  <c:v>3.8824250982594797</c:v>
                </c:pt>
                <c:pt idx="10238">
                  <c:v>3.7711421882402574</c:v>
                </c:pt>
                <c:pt idx="10239">
                  <c:v>3.7312543604168278</c:v>
                </c:pt>
                <c:pt idx="10240">
                  <c:v>3.6580195258019552</c:v>
                </c:pt>
                <c:pt idx="10241">
                  <c:v>3.8260915120429253</c:v>
                </c:pt>
                <c:pt idx="10242">
                  <c:v>3.7978556479648731</c:v>
                </c:pt>
                <c:pt idx="10243">
                  <c:v>3.8805323126576998</c:v>
                </c:pt>
                <c:pt idx="10244">
                  <c:v>3.7801159788470788</c:v>
                </c:pt>
                <c:pt idx="10245">
                  <c:v>3.802869367443237</c:v>
                </c:pt>
                <c:pt idx="10246">
                  <c:v>3.8191870975961759</c:v>
                </c:pt>
                <c:pt idx="10247">
                  <c:v>3.8060165499848377</c:v>
                </c:pt>
                <c:pt idx="10248">
                  <c:v>3.7785398967826951</c:v>
                </c:pt>
                <c:pt idx="10249">
                  <c:v>3.7042835278635402</c:v>
                </c:pt>
                <c:pt idx="10250">
                  <c:v>3.7698574418843402</c:v>
                </c:pt>
                <c:pt idx="10251">
                  <c:v>3.7199864000959386</c:v>
                </c:pt>
                <c:pt idx="10252">
                  <c:v>3.8692137979154002</c:v>
                </c:pt>
                <c:pt idx="10253">
                  <c:v>3.7382016188706402</c:v>
                </c:pt>
                <c:pt idx="10254">
                  <c:v>3.7867487157272541</c:v>
                </c:pt>
                <c:pt idx="10255">
                  <c:v>3.7437183408961272</c:v>
                </c:pt>
                <c:pt idx="10256">
                  <c:v>3.7587018233052687</c:v>
                </c:pt>
                <c:pt idx="10257">
                  <c:v>3.8007444991873176</c:v>
                </c:pt>
                <c:pt idx="10258">
                  <c:v>3.7525290694791917</c:v>
                </c:pt>
                <c:pt idx="10259">
                  <c:v>3.8590913513158958</c:v>
                </c:pt>
                <c:pt idx="10260">
                  <c:v>3.856375719494721</c:v>
                </c:pt>
                <c:pt idx="10261">
                  <c:v>3.8320798568228067</c:v>
                </c:pt>
                <c:pt idx="10262">
                  <c:v>3.7761082094202787</c:v>
                </c:pt>
                <c:pt idx="10263">
                  <c:v>3.8118801834290692</c:v>
                </c:pt>
                <c:pt idx="10264">
                  <c:v>3.7808249358715442</c:v>
                </c:pt>
                <c:pt idx="10265">
                  <c:v>3.8546875546385979</c:v>
                </c:pt>
                <c:pt idx="10266">
                  <c:v>3.8030451774214598</c:v>
                </c:pt>
                <c:pt idx="10267">
                  <c:v>3.7851091537593096</c:v>
                </c:pt>
                <c:pt idx="10268">
                  <c:v>3.7443132970535999</c:v>
                </c:pt>
                <c:pt idx="10269">
                  <c:v>3.6713526086097468</c:v>
                </c:pt>
                <c:pt idx="10270">
                  <c:v>3.79464997820007</c:v>
                </c:pt>
                <c:pt idx="10271">
                  <c:v>3.7166006724331737</c:v>
                </c:pt>
                <c:pt idx="10272">
                  <c:v>3.8524027697567771</c:v>
                </c:pt>
                <c:pt idx="10273">
                  <c:v>3.7708757425948236</c:v>
                </c:pt>
                <c:pt idx="10274">
                  <c:v>3.7651979730461282</c:v>
                </c:pt>
                <c:pt idx="10275">
                  <c:v>3.8161747336361547</c:v>
                </c:pt>
                <c:pt idx="10276">
                  <c:v>3.7843890736068788</c:v>
                </c:pt>
                <c:pt idx="10277">
                  <c:v>3.7335132771096444</c:v>
                </c:pt>
                <c:pt idx="10278">
                  <c:v>3.76818433455266</c:v>
                </c:pt>
                <c:pt idx="10279">
                  <c:v>3.8284776580897582</c:v>
                </c:pt>
                <c:pt idx="10280">
                  <c:v>3.747071078341174</c:v>
                </c:pt>
                <c:pt idx="10281">
                  <c:v>3.8348645156391568</c:v>
                </c:pt>
                <c:pt idx="10282">
                  <c:v>3.7332570550564692</c:v>
                </c:pt>
                <c:pt idx="10283">
                  <c:v>3.8401724800477504</c:v>
                </c:pt>
                <c:pt idx="10284">
                  <c:v>3.7806377935827298</c:v>
                </c:pt>
                <c:pt idx="10285">
                  <c:v>3.745463231206823</c:v>
                </c:pt>
                <c:pt idx="10286">
                  <c:v>3.8081352430378352</c:v>
                </c:pt>
                <c:pt idx="10287">
                  <c:v>3.8424401067849989</c:v>
                </c:pt>
                <c:pt idx="10288">
                  <c:v>3.8722586352629333</c:v>
                </c:pt>
                <c:pt idx="10289">
                  <c:v>3.7217837581403588</c:v>
                </c:pt>
                <c:pt idx="10290">
                  <c:v>3.8741994071533408</c:v>
                </c:pt>
                <c:pt idx="10291">
                  <c:v>3.7354419458894159</c:v>
                </c:pt>
                <c:pt idx="10292">
                  <c:v>3.8344606757654107</c:v>
                </c:pt>
                <c:pt idx="10293">
                  <c:v>3.7706453824627273</c:v>
                </c:pt>
                <c:pt idx="10294">
                  <c:v>3.8250300309931187</c:v>
                </c:pt>
                <c:pt idx="10295">
                  <c:v>3.7917685331531361</c:v>
                </c:pt>
                <c:pt idx="10296">
                  <c:v>3.7116918709715851</c:v>
                </c:pt>
                <c:pt idx="10297">
                  <c:v>3.8447267569509358</c:v>
                </c:pt>
                <c:pt idx="10298">
                  <c:v>3.740199537735438</c:v>
                </c:pt>
                <c:pt idx="10299">
                  <c:v>3.8595514310554337</c:v>
                </c:pt>
                <c:pt idx="10300">
                  <c:v>3.6633060411901042</c:v>
                </c:pt>
                <c:pt idx="10301">
                  <c:v>3.8057877021845492</c:v>
                </c:pt>
                <c:pt idx="10302">
                  <c:v>3.7777831533895299</c:v>
                </c:pt>
                <c:pt idx="10303">
                  <c:v>3.8439749606001836</c:v>
                </c:pt>
                <c:pt idx="10304">
                  <c:v>3.7966609182431177</c:v>
                </c:pt>
                <c:pt idx="10305">
                  <c:v>3.8285405690246175</c:v>
                </c:pt>
                <c:pt idx="10306">
                  <c:v>3.8488420221078607</c:v>
                </c:pt>
                <c:pt idx="10307">
                  <c:v>3.7304884005575647</c:v>
                </c:pt>
                <c:pt idx="10308">
                  <c:v>3.6797637022913481</c:v>
                </c:pt>
                <c:pt idx="10309">
                  <c:v>3.7179369335084647</c:v>
                </c:pt>
                <c:pt idx="10310">
                  <c:v>3.7805465727116232</c:v>
                </c:pt>
                <c:pt idx="10311">
                  <c:v>3.7824410306118907</c:v>
                </c:pt>
                <c:pt idx="10312">
                  <c:v>3.8760270645015997</c:v>
                </c:pt>
                <c:pt idx="10313">
                  <c:v>3.7546117033459812</c:v>
                </c:pt>
                <c:pt idx="10314">
                  <c:v>3.7550724897152734</c:v>
                </c:pt>
                <c:pt idx="10315">
                  <c:v>3.8326902283561237</c:v>
                </c:pt>
                <c:pt idx="10316">
                  <c:v>3.8604235397796223</c:v>
                </c:pt>
                <c:pt idx="10317">
                  <c:v>3.8753580377366972</c:v>
                </c:pt>
                <c:pt idx="10318">
                  <c:v>3.7846569413975137</c:v>
                </c:pt>
                <c:pt idx="10319">
                  <c:v>3.8213557655646797</c:v>
                </c:pt>
                <c:pt idx="10320">
                  <c:v>3.759315802204044</c:v>
                </c:pt>
                <c:pt idx="10321">
                  <c:v>3.7747459054683397</c:v>
                </c:pt>
                <c:pt idx="10322">
                  <c:v>3.7497021669321491</c:v>
                </c:pt>
                <c:pt idx="10323">
                  <c:v>3.8069531028729222</c:v>
                </c:pt>
                <c:pt idx="10324">
                  <c:v>3.8153184992014926</c:v>
                </c:pt>
                <c:pt idx="10325">
                  <c:v>3.8097032088489802</c:v>
                </c:pt>
                <c:pt idx="10326">
                  <c:v>3.7196113807680002</c:v>
                </c:pt>
                <c:pt idx="10327">
                  <c:v>3.7854785306281524</c:v>
                </c:pt>
                <c:pt idx="10328">
                  <c:v>3.790394570045958</c:v>
                </c:pt>
                <c:pt idx="10329">
                  <c:v>3.7562219348954353</c:v>
                </c:pt>
                <c:pt idx="10330">
                  <c:v>3.8204982282547983</c:v>
                </c:pt>
                <c:pt idx="10331">
                  <c:v>3.6846839179149402</c:v>
                </c:pt>
                <c:pt idx="10332">
                  <c:v>3.7773823171034682</c:v>
                </c:pt>
                <c:pt idx="10333">
                  <c:v>3.7924124993040897</c:v>
                </c:pt>
                <c:pt idx="10334">
                  <c:v>3.8366288930002921</c:v>
                </c:pt>
                <c:pt idx="10335">
                  <c:v>3.7931959766624694</c:v>
                </c:pt>
                <c:pt idx="10336">
                  <c:v>3.8118417813994161</c:v>
                </c:pt>
                <c:pt idx="10337">
                  <c:v>3.8550013627691473</c:v>
                </c:pt>
                <c:pt idx="10338">
                  <c:v>3.77467808176341</c:v>
                </c:pt>
                <c:pt idx="10339">
                  <c:v>3.8769113758913445</c:v>
                </c:pt>
                <c:pt idx="10340">
                  <c:v>3.83281655245916</c:v>
                </c:pt>
                <c:pt idx="10341">
                  <c:v>3.7879532409166057</c:v>
                </c:pt>
                <c:pt idx="10342">
                  <c:v>3.7315896579680645</c:v>
                </c:pt>
                <c:pt idx="10343">
                  <c:v>3.8932194519976382</c:v>
                </c:pt>
                <c:pt idx="10344">
                  <c:v>3.8514535430917989</c:v>
                </c:pt>
                <c:pt idx="10345">
                  <c:v>3.8950022551289303</c:v>
                </c:pt>
                <c:pt idx="10346">
                  <c:v>3.7373350799423664</c:v>
                </c:pt>
                <c:pt idx="10347">
                  <c:v>3.8149470392116367</c:v>
                </c:pt>
                <c:pt idx="10348">
                  <c:v>3.904769561172809</c:v>
                </c:pt>
                <c:pt idx="10349">
                  <c:v>3.7597865444946592</c:v>
                </c:pt>
                <c:pt idx="10350">
                  <c:v>3.832572469163662</c:v>
                </c:pt>
                <c:pt idx="10351">
                  <c:v>3.7352361421220279</c:v>
                </c:pt>
                <c:pt idx="10352">
                  <c:v>3.782179670985629</c:v>
                </c:pt>
                <c:pt idx="10353">
                  <c:v>3.7915024015328287</c:v>
                </c:pt>
                <c:pt idx="10354">
                  <c:v>3.8503226718688799</c:v>
                </c:pt>
                <c:pt idx="10355">
                  <c:v>3.8014502748839867</c:v>
                </c:pt>
                <c:pt idx="10356">
                  <c:v>3.8124444568845361</c:v>
                </c:pt>
                <c:pt idx="10357">
                  <c:v>3.8121581103960605</c:v>
                </c:pt>
                <c:pt idx="10358">
                  <c:v>3.7790919562562451</c:v>
                </c:pt>
                <c:pt idx="10359">
                  <c:v>3.849354862649887</c:v>
                </c:pt>
                <c:pt idx="10360">
                  <c:v>3.7404528052108268</c:v>
                </c:pt>
                <c:pt idx="10361">
                  <c:v>3.8970519469525091</c:v>
                </c:pt>
                <c:pt idx="10362">
                  <c:v>3.7449292227844326</c:v>
                </c:pt>
                <c:pt idx="10363">
                  <c:v>3.9128631220295524</c:v>
                </c:pt>
                <c:pt idx="10364">
                  <c:v>3.7830215604817496</c:v>
                </c:pt>
                <c:pt idx="10365">
                  <c:v>3.8115615747148577</c:v>
                </c:pt>
                <c:pt idx="10366">
                  <c:v>3.8341701404754192</c:v>
                </c:pt>
                <c:pt idx="10367">
                  <c:v>3.7918004080755918</c:v>
                </c:pt>
                <c:pt idx="10368">
                  <c:v>3.7365959428799282</c:v>
                </c:pt>
                <c:pt idx="10369">
                  <c:v>3.7547182593379502</c:v>
                </c:pt>
                <c:pt idx="10370">
                  <c:v>3.8744854368931865</c:v>
                </c:pt>
                <c:pt idx="10371">
                  <c:v>3.7077188727640635</c:v>
                </c:pt>
                <c:pt idx="10372">
                  <c:v>3.8578990408580003</c:v>
                </c:pt>
                <c:pt idx="10373">
                  <c:v>3.8382934294558773</c:v>
                </c:pt>
                <c:pt idx="10374">
                  <c:v>3.8198947464243802</c:v>
                </c:pt>
                <c:pt idx="10375">
                  <c:v>3.9602658495819782</c:v>
                </c:pt>
                <c:pt idx="10376">
                  <c:v>3.7632792951380449</c:v>
                </c:pt>
                <c:pt idx="10377">
                  <c:v>3.8294840716582708</c:v>
                </c:pt>
                <c:pt idx="10378">
                  <c:v>3.805618537081326</c:v>
                </c:pt>
                <c:pt idx="10379">
                  <c:v>3.8476128849967477</c:v>
                </c:pt>
                <c:pt idx="10380">
                  <c:v>3.8012580359098123</c:v>
                </c:pt>
                <c:pt idx="10381">
                  <c:v>3.9231982429599808</c:v>
                </c:pt>
                <c:pt idx="10382">
                  <c:v>3.6964744817901387</c:v>
                </c:pt>
                <c:pt idx="10383">
                  <c:v>3.8959920732221667</c:v>
                </c:pt>
                <c:pt idx="10384">
                  <c:v>3.7698645906433792</c:v>
                </c:pt>
                <c:pt idx="10385">
                  <c:v>3.825607308245484</c:v>
                </c:pt>
                <c:pt idx="10386">
                  <c:v>3.7641779882836852</c:v>
                </c:pt>
                <c:pt idx="10387">
                  <c:v>3.8364409717522507</c:v>
                </c:pt>
                <c:pt idx="10388">
                  <c:v>3.8040069800700627</c:v>
                </c:pt>
                <c:pt idx="10389">
                  <c:v>3.8268158598628577</c:v>
                </c:pt>
                <c:pt idx="10390">
                  <c:v>3.9314083084509077</c:v>
                </c:pt>
                <c:pt idx="10391">
                  <c:v>3.7971177907678451</c:v>
                </c:pt>
                <c:pt idx="10392">
                  <c:v>3.9117905995647777</c:v>
                </c:pt>
                <c:pt idx="10393">
                  <c:v>3.7292462023822792</c:v>
                </c:pt>
                <c:pt idx="10394">
                  <c:v>3.8550807229202633</c:v>
                </c:pt>
                <c:pt idx="10395">
                  <c:v>3.8118541884700967</c:v>
                </c:pt>
                <c:pt idx="10396">
                  <c:v>3.8015121468942668</c:v>
                </c:pt>
                <c:pt idx="10397">
                  <c:v>3.7088369627202402</c:v>
                </c:pt>
                <c:pt idx="10398">
                  <c:v>3.6713979550427482</c:v>
                </c:pt>
                <c:pt idx="10399">
                  <c:v>3.8427036584544982</c:v>
                </c:pt>
                <c:pt idx="10400">
                  <c:v>3.7568291875336204</c:v>
                </c:pt>
                <c:pt idx="10401">
                  <c:v>3.7982536490568983</c:v>
                </c:pt>
                <c:pt idx="10402">
                  <c:v>3.6502065216127426</c:v>
                </c:pt>
                <c:pt idx="10403">
                  <c:v>3.886187134394159</c:v>
                </c:pt>
                <c:pt idx="10404">
                  <c:v>3.7648641592148877</c:v>
                </c:pt>
                <c:pt idx="10405">
                  <c:v>3.7958752752351197</c:v>
                </c:pt>
                <c:pt idx="10406">
                  <c:v>3.8309507274482226</c:v>
                </c:pt>
                <c:pt idx="10407">
                  <c:v>3.8030599070916677</c:v>
                </c:pt>
                <c:pt idx="10408">
                  <c:v>3.829625700200022</c:v>
                </c:pt>
                <c:pt idx="10409">
                  <c:v>3.7441129889345115</c:v>
                </c:pt>
                <c:pt idx="10410">
                  <c:v>3.8278422734993267</c:v>
                </c:pt>
                <c:pt idx="10411">
                  <c:v>3.7270168515781452</c:v>
                </c:pt>
                <c:pt idx="10412">
                  <c:v>3.8031700582152892</c:v>
                </c:pt>
                <c:pt idx="10413">
                  <c:v>3.7483753574213838</c:v>
                </c:pt>
                <c:pt idx="10414">
                  <c:v>3.7966804704498767</c:v>
                </c:pt>
                <c:pt idx="10415">
                  <c:v>3.7761380029812792</c:v>
                </c:pt>
                <c:pt idx="10416">
                  <c:v>3.7504233320716382</c:v>
                </c:pt>
                <c:pt idx="10417">
                  <c:v>3.7295153466687592</c:v>
                </c:pt>
                <c:pt idx="10418">
                  <c:v>3.7507510645523769</c:v>
                </c:pt>
                <c:pt idx="10419">
                  <c:v>3.8119549708074647</c:v>
                </c:pt>
                <c:pt idx="10420">
                  <c:v>3.7670176599414651</c:v>
                </c:pt>
                <c:pt idx="10421">
                  <c:v>3.8401302734496654</c:v>
                </c:pt>
                <c:pt idx="10422">
                  <c:v>3.6692981316066389</c:v>
                </c:pt>
                <c:pt idx="10423">
                  <c:v>3.7948606408482988</c:v>
                </c:pt>
                <c:pt idx="10424">
                  <c:v>3.7331042217562675</c:v>
                </c:pt>
                <c:pt idx="10425">
                  <c:v>3.8320230816061827</c:v>
                </c:pt>
                <c:pt idx="10426">
                  <c:v>3.8460250647854997</c:v>
                </c:pt>
                <c:pt idx="10427">
                  <c:v>3.7374621650246977</c:v>
                </c:pt>
                <c:pt idx="10428">
                  <c:v>3.9199092210127677</c:v>
                </c:pt>
                <c:pt idx="10429">
                  <c:v>3.746730749854255</c:v>
                </c:pt>
                <c:pt idx="10430">
                  <c:v>3.7491337215499287</c:v>
                </c:pt>
                <c:pt idx="10431">
                  <c:v>3.6078087783631352</c:v>
                </c:pt>
                <c:pt idx="10432">
                  <c:v>3.8114608457647399</c:v>
                </c:pt>
                <c:pt idx="10433">
                  <c:v>3.7298321248938433</c:v>
                </c:pt>
                <c:pt idx="10434">
                  <c:v>3.8675990667752282</c:v>
                </c:pt>
                <c:pt idx="10435">
                  <c:v>3.7542629395958889</c:v>
                </c:pt>
                <c:pt idx="10436">
                  <c:v>3.723861722659966</c:v>
                </c:pt>
                <c:pt idx="10437">
                  <c:v>3.7632964953939418</c:v>
                </c:pt>
                <c:pt idx="10438">
                  <c:v>3.741852323444117</c:v>
                </c:pt>
                <c:pt idx="10439">
                  <c:v>3.8258713394461337</c:v>
                </c:pt>
                <c:pt idx="10440">
                  <c:v>3.6411042134231582</c:v>
                </c:pt>
                <c:pt idx="10441">
                  <c:v>3.8341556150612512</c:v>
                </c:pt>
                <c:pt idx="10442">
                  <c:v>3.8043625969198747</c:v>
                </c:pt>
                <c:pt idx="10443">
                  <c:v>3.7296441342035189</c:v>
                </c:pt>
                <c:pt idx="10444">
                  <c:v>3.7684250672114978</c:v>
                </c:pt>
                <c:pt idx="10445">
                  <c:v>3.7370603426006097</c:v>
                </c:pt>
                <c:pt idx="10446">
                  <c:v>3.7630283571779426</c:v>
                </c:pt>
                <c:pt idx="10447">
                  <c:v>3.8390289553545567</c:v>
                </c:pt>
                <c:pt idx="10448">
                  <c:v>3.7752635754386104</c:v>
                </c:pt>
                <c:pt idx="10449">
                  <c:v>3.6341253543598877</c:v>
                </c:pt>
                <c:pt idx="10450">
                  <c:v>3.8069019657766034</c:v>
                </c:pt>
                <c:pt idx="10451">
                  <c:v>3.7011542712199184</c:v>
                </c:pt>
                <c:pt idx="10452">
                  <c:v>3.7698702250950351</c:v>
                </c:pt>
                <c:pt idx="10453">
                  <c:v>3.7303141042373706</c:v>
                </c:pt>
                <c:pt idx="10454">
                  <c:v>3.8426769698610364</c:v>
                </c:pt>
                <c:pt idx="10455">
                  <c:v>3.6493238757468816</c:v>
                </c:pt>
                <c:pt idx="10456">
                  <c:v>3.7821577592456292</c:v>
                </c:pt>
                <c:pt idx="10457">
                  <c:v>3.7810732844344632</c:v>
                </c:pt>
                <c:pt idx="10458">
                  <c:v>3.7796252571841413</c:v>
                </c:pt>
                <c:pt idx="10459">
                  <c:v>3.774298063258386</c:v>
                </c:pt>
                <c:pt idx="10460">
                  <c:v>3.6656604375190587</c:v>
                </c:pt>
                <c:pt idx="10461">
                  <c:v>3.8197029629603487</c:v>
                </c:pt>
                <c:pt idx="10462">
                  <c:v>3.6228325890395827</c:v>
                </c:pt>
                <c:pt idx="10463">
                  <c:v>3.7987060388277651</c:v>
                </c:pt>
                <c:pt idx="10464">
                  <c:v>3.6314003642621087</c:v>
                </c:pt>
                <c:pt idx="10465">
                  <c:v>3.8129104321997862</c:v>
                </c:pt>
                <c:pt idx="10466">
                  <c:v>3.8053193598242903</c:v>
                </c:pt>
                <c:pt idx="10467">
                  <c:v>3.6932960066567482</c:v>
                </c:pt>
                <c:pt idx="10468">
                  <c:v>3.6873667230766882</c:v>
                </c:pt>
                <c:pt idx="10469">
                  <c:v>3.7801621620682542</c:v>
                </c:pt>
                <c:pt idx="10470">
                  <c:v>3.7636727852209413</c:v>
                </c:pt>
                <c:pt idx="10471">
                  <c:v>3.720371360925625</c:v>
                </c:pt>
                <c:pt idx="10472">
                  <c:v>3.8089001688589605</c:v>
                </c:pt>
                <c:pt idx="10473">
                  <c:v>3.7142244337680164</c:v>
                </c:pt>
                <c:pt idx="10474">
                  <c:v>3.7498998365066192</c:v>
                </c:pt>
                <c:pt idx="10475">
                  <c:v>3.7696071668408275</c:v>
                </c:pt>
                <c:pt idx="10476">
                  <c:v>3.8578176020923802</c:v>
                </c:pt>
                <c:pt idx="10477">
                  <c:v>3.8025097850611722</c:v>
                </c:pt>
                <c:pt idx="10478">
                  <c:v>3.6567370053821091</c:v>
                </c:pt>
                <c:pt idx="10479">
                  <c:v>3.8320368138490108</c:v>
                </c:pt>
                <c:pt idx="10480">
                  <c:v>3.7417738502942872</c:v>
                </c:pt>
                <c:pt idx="10481">
                  <c:v>3.9140427702790177</c:v>
                </c:pt>
                <c:pt idx="10482">
                  <c:v>3.7863419465280481</c:v>
                </c:pt>
                <c:pt idx="10483">
                  <c:v>3.8857122617806392</c:v>
                </c:pt>
                <c:pt idx="10484">
                  <c:v>3.7388602228412982</c:v>
                </c:pt>
                <c:pt idx="10485">
                  <c:v>3.7232241898204452</c:v>
                </c:pt>
                <c:pt idx="10486">
                  <c:v>3.6825644105125752</c:v>
                </c:pt>
                <c:pt idx="10487">
                  <c:v>3.6661056655033821</c:v>
                </c:pt>
                <c:pt idx="10488">
                  <c:v>3.7321811315619402</c:v>
                </c:pt>
                <c:pt idx="10489">
                  <c:v>3.6929704224965314</c:v>
                </c:pt>
                <c:pt idx="10490">
                  <c:v>3.8339879793260359</c:v>
                </c:pt>
                <c:pt idx="10491">
                  <c:v>3.696272424090111</c:v>
                </c:pt>
                <c:pt idx="10492">
                  <c:v>3.7235459129323298</c:v>
                </c:pt>
                <c:pt idx="10493">
                  <c:v>3.7482507687539104</c:v>
                </c:pt>
                <c:pt idx="10494">
                  <c:v>3.8593427464656287</c:v>
                </c:pt>
                <c:pt idx="10495">
                  <c:v>3.6135295713273359</c:v>
                </c:pt>
                <c:pt idx="10496">
                  <c:v>3.8393101440327779</c:v>
                </c:pt>
                <c:pt idx="10497">
                  <c:v>3.7791581580267066</c:v>
                </c:pt>
                <c:pt idx="10498">
                  <c:v>3.6790316582660259</c:v>
                </c:pt>
                <c:pt idx="10499">
                  <c:v>3.7515560076397705</c:v>
                </c:pt>
                <c:pt idx="10500">
                  <c:v>3.7394504279140177</c:v>
                </c:pt>
                <c:pt idx="10501">
                  <c:v>3.8552980574363884</c:v>
                </c:pt>
                <c:pt idx="10502">
                  <c:v>3.6603445321092556</c:v>
                </c:pt>
                <c:pt idx="10503">
                  <c:v>3.7541094716158874</c:v>
                </c:pt>
                <c:pt idx="10504">
                  <c:v>3.6375774128453249</c:v>
                </c:pt>
                <c:pt idx="10505">
                  <c:v>3.8456270344713386</c:v>
                </c:pt>
                <c:pt idx="10506">
                  <c:v>3.7696398918210594</c:v>
                </c:pt>
                <c:pt idx="10507">
                  <c:v>3.7279837281423087</c:v>
                </c:pt>
                <c:pt idx="10508">
                  <c:v>3.8260367303388398</c:v>
                </c:pt>
                <c:pt idx="10509">
                  <c:v>3.6738810514013696</c:v>
                </c:pt>
                <c:pt idx="10510">
                  <c:v>3.8271198642011042</c:v>
                </c:pt>
                <c:pt idx="10511">
                  <c:v>3.7612202547223506</c:v>
                </c:pt>
                <c:pt idx="10512">
                  <c:v>3.8267767888072752</c:v>
                </c:pt>
                <c:pt idx="10513">
                  <c:v>3.7276650576958112</c:v>
                </c:pt>
                <c:pt idx="10514">
                  <c:v>3.7326947131862935</c:v>
                </c:pt>
                <c:pt idx="10515">
                  <c:v>3.7447823649915892</c:v>
                </c:pt>
                <c:pt idx="10516">
                  <c:v>3.7504851224002778</c:v>
                </c:pt>
                <c:pt idx="10517">
                  <c:v>3.7377366523626341</c:v>
                </c:pt>
                <c:pt idx="10518">
                  <c:v>3.749520492377425</c:v>
                </c:pt>
                <c:pt idx="10519">
                  <c:v>3.6962416001986167</c:v>
                </c:pt>
                <c:pt idx="10520">
                  <c:v>3.6421359461368299</c:v>
                </c:pt>
                <c:pt idx="10521">
                  <c:v>3.7648309319985311</c:v>
                </c:pt>
                <c:pt idx="10522">
                  <c:v>3.716235041046009</c:v>
                </c:pt>
                <c:pt idx="10523">
                  <c:v>3.8562344332472271</c:v>
                </c:pt>
                <c:pt idx="10524">
                  <c:v>3.7029323125952609</c:v>
                </c:pt>
                <c:pt idx="10525">
                  <c:v>3.7835798016191053</c:v>
                </c:pt>
                <c:pt idx="10526">
                  <c:v>3.7681252906562452</c:v>
                </c:pt>
                <c:pt idx="10527">
                  <c:v>3.8448677749094355</c:v>
                </c:pt>
                <c:pt idx="10528">
                  <c:v>3.868458410571209</c:v>
                </c:pt>
                <c:pt idx="10529">
                  <c:v>3.7043170501414751</c:v>
                </c:pt>
                <c:pt idx="10530">
                  <c:v>3.7962772031352197</c:v>
                </c:pt>
                <c:pt idx="10531">
                  <c:v>5.7743509202620293</c:v>
                </c:pt>
                <c:pt idx="10532">
                  <c:v>6.2249994594477656</c:v>
                </c:pt>
                <c:pt idx="10533">
                  <c:v>3.7564192833657377</c:v>
                </c:pt>
                <c:pt idx="10534">
                  <c:v>5.3198826289126799</c:v>
                </c:pt>
                <c:pt idx="10535">
                  <c:v>4.6270638344892356</c:v>
                </c:pt>
                <c:pt idx="10536">
                  <c:v>3.7696263790637721</c:v>
                </c:pt>
                <c:pt idx="10537">
                  <c:v>3.7977085437705842</c:v>
                </c:pt>
                <c:pt idx="10538">
                  <c:v>3.8165442707164283</c:v>
                </c:pt>
                <c:pt idx="10539">
                  <c:v>3.767781064047059</c:v>
                </c:pt>
                <c:pt idx="10540">
                  <c:v>3.7805610318209695</c:v>
                </c:pt>
                <c:pt idx="10541">
                  <c:v>3.8285755868902904</c:v>
                </c:pt>
                <c:pt idx="10542">
                  <c:v>3.6628323325571035</c:v>
                </c:pt>
                <c:pt idx="10543">
                  <c:v>3.8214455512135164</c:v>
                </c:pt>
                <c:pt idx="10544">
                  <c:v>3.7148534551323742</c:v>
                </c:pt>
                <c:pt idx="10545">
                  <c:v>3.8547729229107977</c:v>
                </c:pt>
                <c:pt idx="10546">
                  <c:v>3.6740344166935772</c:v>
                </c:pt>
                <c:pt idx="10547">
                  <c:v>3.7850679172114012</c:v>
                </c:pt>
                <c:pt idx="10548">
                  <c:v>3.7587477076790212</c:v>
                </c:pt>
                <c:pt idx="10549">
                  <c:v>3.7787958371076202</c:v>
                </c:pt>
                <c:pt idx="10550">
                  <c:v>3.8260165228533678</c:v>
                </c:pt>
                <c:pt idx="10551">
                  <c:v>3.6496246434447115</c:v>
                </c:pt>
                <c:pt idx="10552">
                  <c:v>3.8699451946236239</c:v>
                </c:pt>
                <c:pt idx="10553">
                  <c:v>3.7249797887627856</c:v>
                </c:pt>
                <c:pt idx="10554">
                  <c:v>3.8226171291316167</c:v>
                </c:pt>
                <c:pt idx="10555">
                  <c:v>3.7654386446156152</c:v>
                </c:pt>
                <c:pt idx="10556">
                  <c:v>3.7824242826774359</c:v>
                </c:pt>
                <c:pt idx="10557">
                  <c:v>3.8200309941125314</c:v>
                </c:pt>
                <c:pt idx="10558">
                  <c:v>3.69998953650222</c:v>
                </c:pt>
                <c:pt idx="10559">
                  <c:v>3.7241198091978092</c:v>
                </c:pt>
                <c:pt idx="10560">
                  <c:v>3.8255512725628598</c:v>
                </c:pt>
                <c:pt idx="10561">
                  <c:v>3.8595722358347007</c:v>
                </c:pt>
                <c:pt idx="10562">
                  <c:v>3.7010991897001779</c:v>
                </c:pt>
                <c:pt idx="10563">
                  <c:v>3.8755077260321071</c:v>
                </c:pt>
                <c:pt idx="10564">
                  <c:v>3.8251946876482288</c:v>
                </c:pt>
                <c:pt idx="10565">
                  <c:v>3.8268612169268725</c:v>
                </c:pt>
                <c:pt idx="10566">
                  <c:v>3.6886325158695654</c:v>
                </c:pt>
                <c:pt idx="10567">
                  <c:v>3.8363935311426105</c:v>
                </c:pt>
                <c:pt idx="10568">
                  <c:v>3.7126632985245003</c:v>
                </c:pt>
                <c:pt idx="10569">
                  <c:v>3.7002114306101608</c:v>
                </c:pt>
                <c:pt idx="10570">
                  <c:v>3.7492247343245495</c:v>
                </c:pt>
                <c:pt idx="10571">
                  <c:v>3.7722616799632327</c:v>
                </c:pt>
                <c:pt idx="10572">
                  <c:v>3.7208842349687647</c:v>
                </c:pt>
                <c:pt idx="10573">
                  <c:v>3.6875312743048458</c:v>
                </c:pt>
                <c:pt idx="10574">
                  <c:v>3.7867486541678539</c:v>
                </c:pt>
                <c:pt idx="10575">
                  <c:v>3.7116016317501765</c:v>
                </c:pt>
                <c:pt idx="10576">
                  <c:v>3.8036147948000942</c:v>
                </c:pt>
                <c:pt idx="10577">
                  <c:v>3.8394793357897958</c:v>
                </c:pt>
                <c:pt idx="10578">
                  <c:v>3.7749866954244582</c:v>
                </c:pt>
                <c:pt idx="10579">
                  <c:v>3.7706608614742407</c:v>
                </c:pt>
                <c:pt idx="10580">
                  <c:v>3.7845652627234903</c:v>
                </c:pt>
                <c:pt idx="10581">
                  <c:v>3.8454075132868577</c:v>
                </c:pt>
                <c:pt idx="10582">
                  <c:v>3.7473503286702612</c:v>
                </c:pt>
                <c:pt idx="10583">
                  <c:v>3.7999431220975999</c:v>
                </c:pt>
                <c:pt idx="10584">
                  <c:v>3.6605504151244288</c:v>
                </c:pt>
                <c:pt idx="10585">
                  <c:v>3.7670890554855379</c:v>
                </c:pt>
                <c:pt idx="10586">
                  <c:v>3.7090723241848167</c:v>
                </c:pt>
                <c:pt idx="10587">
                  <c:v>3.7409008775605552</c:v>
                </c:pt>
                <c:pt idx="10588">
                  <c:v>3.7361515112500898</c:v>
                </c:pt>
                <c:pt idx="10589">
                  <c:v>3.7375076595452059</c:v>
                </c:pt>
                <c:pt idx="10590">
                  <c:v>3.7594081243804176</c:v>
                </c:pt>
                <c:pt idx="10591">
                  <c:v>3.6389446383745625</c:v>
                </c:pt>
                <c:pt idx="10592">
                  <c:v>3.7381530777094412</c:v>
                </c:pt>
                <c:pt idx="10593">
                  <c:v>3.7268010247325609</c:v>
                </c:pt>
                <c:pt idx="10594">
                  <c:v>3.8790842167071382</c:v>
                </c:pt>
                <c:pt idx="10595">
                  <c:v>3.7663784298802025</c:v>
                </c:pt>
                <c:pt idx="10596">
                  <c:v>3.8135899078940785</c:v>
                </c:pt>
                <c:pt idx="10597">
                  <c:v>3.7682869588485852</c:v>
                </c:pt>
                <c:pt idx="10598">
                  <c:v>3.6991039054782568</c:v>
                </c:pt>
                <c:pt idx="10599">
                  <c:v>3.7240259754628982</c:v>
                </c:pt>
                <c:pt idx="10600">
                  <c:v>3.6555780420487221</c:v>
                </c:pt>
                <c:pt idx="10601">
                  <c:v>3.8596097869920958</c:v>
                </c:pt>
                <c:pt idx="10602">
                  <c:v>3.6546370588931212</c:v>
                </c:pt>
                <c:pt idx="10603">
                  <c:v>3.841093254770775</c:v>
                </c:pt>
                <c:pt idx="10604">
                  <c:v>3.6538731679907599</c:v>
                </c:pt>
                <c:pt idx="10605">
                  <c:v>3.7348697400115696</c:v>
                </c:pt>
                <c:pt idx="10606">
                  <c:v>3.7370624396998857</c:v>
                </c:pt>
                <c:pt idx="10607">
                  <c:v>3.7691447585053934</c:v>
                </c:pt>
                <c:pt idx="10608">
                  <c:v>3.7719713486280062</c:v>
                </c:pt>
                <c:pt idx="10609">
                  <c:v>3.7378844587030802</c:v>
                </c:pt>
                <c:pt idx="10610">
                  <c:v>3.7384846609495201</c:v>
                </c:pt>
                <c:pt idx="10611">
                  <c:v>3.6974644536951939</c:v>
                </c:pt>
                <c:pt idx="10612">
                  <c:v>3.7599973243848868</c:v>
                </c:pt>
                <c:pt idx="10613">
                  <c:v>3.7462898058710441</c:v>
                </c:pt>
                <c:pt idx="10614">
                  <c:v>3.8475216021461875</c:v>
                </c:pt>
                <c:pt idx="10615">
                  <c:v>3.6244845103228398</c:v>
                </c:pt>
                <c:pt idx="10616">
                  <c:v>3.8059840030198613</c:v>
                </c:pt>
                <c:pt idx="10617">
                  <c:v>3.7050202775265801</c:v>
                </c:pt>
                <c:pt idx="10618">
                  <c:v>3.7082837380806057</c:v>
                </c:pt>
                <c:pt idx="10619">
                  <c:v>3.7038464861846867</c:v>
                </c:pt>
                <c:pt idx="10620">
                  <c:v>3.7099256186039793</c:v>
                </c:pt>
                <c:pt idx="10621">
                  <c:v>3.7466160762818741</c:v>
                </c:pt>
                <c:pt idx="10622">
                  <c:v>3.5847358116207202</c:v>
                </c:pt>
                <c:pt idx="10623">
                  <c:v>3.8688940737950603</c:v>
                </c:pt>
                <c:pt idx="10624">
                  <c:v>3.7413646904622282</c:v>
                </c:pt>
                <c:pt idx="10625">
                  <c:v>3.7691722494076676</c:v>
                </c:pt>
                <c:pt idx="10626">
                  <c:v>3.6090322740559402</c:v>
                </c:pt>
                <c:pt idx="10627">
                  <c:v>3.6846121321091778</c:v>
                </c:pt>
                <c:pt idx="10628">
                  <c:v>3.8533159214264043</c:v>
                </c:pt>
                <c:pt idx="10629">
                  <c:v>3.7140374551384352</c:v>
                </c:pt>
                <c:pt idx="10630">
                  <c:v>3.7508387841375201</c:v>
                </c:pt>
                <c:pt idx="10631">
                  <c:v>3.7857347575378788</c:v>
                </c:pt>
                <c:pt idx="10632">
                  <c:v>3.7379780871924773</c:v>
                </c:pt>
                <c:pt idx="10633">
                  <c:v>3.7330105072239892</c:v>
                </c:pt>
                <c:pt idx="10634">
                  <c:v>3.8289616934901267</c:v>
                </c:pt>
                <c:pt idx="10635">
                  <c:v>3.6734495043873552</c:v>
                </c:pt>
                <c:pt idx="10636">
                  <c:v>3.7121277124513847</c:v>
                </c:pt>
                <c:pt idx="10637">
                  <c:v>3.808372493768752</c:v>
                </c:pt>
                <c:pt idx="10638">
                  <c:v>3.7586993810920042</c:v>
                </c:pt>
                <c:pt idx="10639">
                  <c:v>3.7836265338564212</c:v>
                </c:pt>
                <c:pt idx="10640">
                  <c:v>3.7671594381782798</c:v>
                </c:pt>
                <c:pt idx="10641">
                  <c:v>3.7290917364808851</c:v>
                </c:pt>
                <c:pt idx="10642">
                  <c:v>3.6930185673339446</c:v>
                </c:pt>
                <c:pt idx="10643">
                  <c:v>3.8757033649227437</c:v>
                </c:pt>
                <c:pt idx="10644">
                  <c:v>3.7685188041432935</c:v>
                </c:pt>
                <c:pt idx="10645">
                  <c:v>3.8128509179035839</c:v>
                </c:pt>
                <c:pt idx="10646">
                  <c:v>3.7097927649786802</c:v>
                </c:pt>
                <c:pt idx="10647">
                  <c:v>3.8200740643322626</c:v>
                </c:pt>
                <c:pt idx="10648">
                  <c:v>3.7968504801097271</c:v>
                </c:pt>
                <c:pt idx="10649">
                  <c:v>3.7567822418018002</c:v>
                </c:pt>
                <c:pt idx="10650">
                  <c:v>3.8213037994549657</c:v>
                </c:pt>
                <c:pt idx="10651">
                  <c:v>3.6540052631532576</c:v>
                </c:pt>
                <c:pt idx="10652">
                  <c:v>3.7816136381043388</c:v>
                </c:pt>
                <c:pt idx="10653">
                  <c:v>3.6823380530550849</c:v>
                </c:pt>
                <c:pt idx="10654">
                  <c:v>3.7626670740499542</c:v>
                </c:pt>
                <c:pt idx="10655">
                  <c:v>3.7379773515117556</c:v>
                </c:pt>
                <c:pt idx="10656">
                  <c:v>3.7133790962600282</c:v>
                </c:pt>
                <c:pt idx="10657">
                  <c:v>3.7750583267890967</c:v>
                </c:pt>
                <c:pt idx="10658">
                  <c:v>3.7817874994754082</c:v>
                </c:pt>
                <c:pt idx="10659">
                  <c:v>3.785729452267971</c:v>
                </c:pt>
                <c:pt idx="10660">
                  <c:v>3.7877931408609991</c:v>
                </c:pt>
                <c:pt idx="10661">
                  <c:v>3.7410117970718852</c:v>
                </c:pt>
                <c:pt idx="10662">
                  <c:v>3.6712949844148399</c:v>
                </c:pt>
                <c:pt idx="10663">
                  <c:v>3.7590171048462313</c:v>
                </c:pt>
                <c:pt idx="10664">
                  <c:v>3.6593325585719358</c:v>
                </c:pt>
                <c:pt idx="10665">
                  <c:v>3.7468852108249795</c:v>
                </c:pt>
                <c:pt idx="10666">
                  <c:v>3.7044025350415581</c:v>
                </c:pt>
                <c:pt idx="10667">
                  <c:v>3.770538845455996</c:v>
                </c:pt>
                <c:pt idx="10668">
                  <c:v>3.6735254026523396</c:v>
                </c:pt>
                <c:pt idx="10669">
                  <c:v>3.7991914002498142</c:v>
                </c:pt>
                <c:pt idx="10670">
                  <c:v>3.7401109049065178</c:v>
                </c:pt>
                <c:pt idx="10671">
                  <c:v>3.8101789192475004</c:v>
                </c:pt>
                <c:pt idx="10672">
                  <c:v>3.8111920354853548</c:v>
                </c:pt>
                <c:pt idx="10673">
                  <c:v>3.7105743340731907</c:v>
                </c:pt>
                <c:pt idx="10674">
                  <c:v>3.7726910706355952</c:v>
                </c:pt>
                <c:pt idx="10675">
                  <c:v>3.7804335587542446</c:v>
                </c:pt>
                <c:pt idx="10676">
                  <c:v>3.7564664032395876</c:v>
                </c:pt>
                <c:pt idx="10677">
                  <c:v>3.7843175721399387</c:v>
                </c:pt>
                <c:pt idx="10678">
                  <c:v>3.7259716863834602</c:v>
                </c:pt>
                <c:pt idx="10679">
                  <c:v>3.8796163438441726</c:v>
                </c:pt>
                <c:pt idx="10680">
                  <c:v>3.7584887643072404</c:v>
                </c:pt>
                <c:pt idx="10681">
                  <c:v>3.7472013948195002</c:v>
                </c:pt>
                <c:pt idx="10682">
                  <c:v>3.672997551363884</c:v>
                </c:pt>
                <c:pt idx="10683">
                  <c:v>3.8397319153342213</c:v>
                </c:pt>
                <c:pt idx="10684">
                  <c:v>3.6848998700697031</c:v>
                </c:pt>
                <c:pt idx="10685">
                  <c:v>3.7297086513286182</c:v>
                </c:pt>
                <c:pt idx="10686">
                  <c:v>3.8182819310780527</c:v>
                </c:pt>
                <c:pt idx="10687">
                  <c:v>3.730108675962081</c:v>
                </c:pt>
                <c:pt idx="10688">
                  <c:v>3.7895761485282802</c:v>
                </c:pt>
                <c:pt idx="10689">
                  <c:v>3.7909736406964436</c:v>
                </c:pt>
                <c:pt idx="10690">
                  <c:v>3.7286137049071457</c:v>
                </c:pt>
                <c:pt idx="10691">
                  <c:v>3.8206934633934977</c:v>
                </c:pt>
                <c:pt idx="10692">
                  <c:v>3.7936814467244799</c:v>
                </c:pt>
                <c:pt idx="10693">
                  <c:v>3.6744402660259756</c:v>
                </c:pt>
                <c:pt idx="10694">
                  <c:v>3.8655849802248348</c:v>
                </c:pt>
                <c:pt idx="10695">
                  <c:v>3.7163100289598918</c:v>
                </c:pt>
                <c:pt idx="10696">
                  <c:v>3.8521604028823226</c:v>
                </c:pt>
                <c:pt idx="10697">
                  <c:v>3.7567453184212627</c:v>
                </c:pt>
                <c:pt idx="10698">
                  <c:v>3.8576747571456602</c:v>
                </c:pt>
                <c:pt idx="10699">
                  <c:v>3.8114077744673942</c:v>
                </c:pt>
                <c:pt idx="10700">
                  <c:v>3.7178586707078667</c:v>
                </c:pt>
                <c:pt idx="10701">
                  <c:v>3.7444095789773799</c:v>
                </c:pt>
                <c:pt idx="10702">
                  <c:v>3.8491295181887404</c:v>
                </c:pt>
                <c:pt idx="10703">
                  <c:v>3.7954836774698029</c:v>
                </c:pt>
                <c:pt idx="10704">
                  <c:v>3.6791144871510406</c:v>
                </c:pt>
                <c:pt idx="10705">
                  <c:v>3.8297305821794496</c:v>
                </c:pt>
                <c:pt idx="10706">
                  <c:v>3.6619574218042961</c:v>
                </c:pt>
                <c:pt idx="10707">
                  <c:v>3.7862228176082962</c:v>
                </c:pt>
                <c:pt idx="10708">
                  <c:v>3.8136274238888133</c:v>
                </c:pt>
                <c:pt idx="10709">
                  <c:v>3.7061347187965921</c:v>
                </c:pt>
                <c:pt idx="10710">
                  <c:v>3.8148536578917187</c:v>
                </c:pt>
                <c:pt idx="10711">
                  <c:v>3.7231122357705995</c:v>
                </c:pt>
                <c:pt idx="10712">
                  <c:v>3.7646883647057372</c:v>
                </c:pt>
                <c:pt idx="10713">
                  <c:v>3.6195992265928552</c:v>
                </c:pt>
                <c:pt idx="10714">
                  <c:v>3.7522604784545637</c:v>
                </c:pt>
                <c:pt idx="10715">
                  <c:v>3.6555936861900231</c:v>
                </c:pt>
                <c:pt idx="10716">
                  <c:v>3.7774421000378968</c:v>
                </c:pt>
                <c:pt idx="10717">
                  <c:v>3.7585210901066892</c:v>
                </c:pt>
                <c:pt idx="10718">
                  <c:v>3.7447841946690192</c:v>
                </c:pt>
                <c:pt idx="10719">
                  <c:v>3.7933161574232002</c:v>
                </c:pt>
                <c:pt idx="10720">
                  <c:v>3.7463955501786685</c:v>
                </c:pt>
                <c:pt idx="10721">
                  <c:v>3.701001893387255</c:v>
                </c:pt>
                <c:pt idx="10722">
                  <c:v>3.6893570581918245</c:v>
                </c:pt>
                <c:pt idx="10723">
                  <c:v>3.8718805819173951</c:v>
                </c:pt>
                <c:pt idx="10724">
                  <c:v>3.6617482764609401</c:v>
                </c:pt>
                <c:pt idx="10725">
                  <c:v>3.8215918422511814</c:v>
                </c:pt>
                <c:pt idx="10726">
                  <c:v>3.7414924721268514</c:v>
                </c:pt>
                <c:pt idx="10727">
                  <c:v>3.854119865522561</c:v>
                </c:pt>
                <c:pt idx="10728">
                  <c:v>3.7061908275201012</c:v>
                </c:pt>
                <c:pt idx="10729">
                  <c:v>3.7237674471981492</c:v>
                </c:pt>
                <c:pt idx="10730">
                  <c:v>3.7819463388418182</c:v>
                </c:pt>
                <c:pt idx="10731">
                  <c:v>3.7759609880578382</c:v>
                </c:pt>
                <c:pt idx="10732">
                  <c:v>3.8695573110626889</c:v>
                </c:pt>
                <c:pt idx="10733">
                  <c:v>3.728983577490919</c:v>
                </c:pt>
                <c:pt idx="10734">
                  <c:v>3.8272624190865567</c:v>
                </c:pt>
                <c:pt idx="10735">
                  <c:v>3.6915440079171842</c:v>
                </c:pt>
                <c:pt idx="10736">
                  <c:v>3.827206160894542</c:v>
                </c:pt>
                <c:pt idx="10737">
                  <c:v>3.8000265723858542</c:v>
                </c:pt>
                <c:pt idx="10738">
                  <c:v>3.7777732367637342</c:v>
                </c:pt>
                <c:pt idx="10739">
                  <c:v>3.7446575154360451</c:v>
                </c:pt>
                <c:pt idx="10740">
                  <c:v>3.7536817560223219</c:v>
                </c:pt>
                <c:pt idx="10741">
                  <c:v>3.8123359054280956</c:v>
                </c:pt>
                <c:pt idx="10742">
                  <c:v>3.7631008273112454</c:v>
                </c:pt>
                <c:pt idx="10743">
                  <c:v>3.8989730409337207</c:v>
                </c:pt>
                <c:pt idx="10744">
                  <c:v>3.744599927211</c:v>
                </c:pt>
                <c:pt idx="10745">
                  <c:v>3.8166032883842798</c:v>
                </c:pt>
                <c:pt idx="10746">
                  <c:v>3.6812478204797068</c:v>
                </c:pt>
                <c:pt idx="10747">
                  <c:v>3.8386823520243083</c:v>
                </c:pt>
                <c:pt idx="10748">
                  <c:v>3.772400885583914</c:v>
                </c:pt>
                <c:pt idx="10749">
                  <c:v>3.8595274571795981</c:v>
                </c:pt>
                <c:pt idx="10750">
                  <c:v>3.8874351812466883</c:v>
                </c:pt>
                <c:pt idx="10751">
                  <c:v>3.7698601599550661</c:v>
                </c:pt>
                <c:pt idx="10752">
                  <c:v>3.7682316851797082</c:v>
                </c:pt>
                <c:pt idx="10753">
                  <c:v>3.7474388946817792</c:v>
                </c:pt>
                <c:pt idx="10754">
                  <c:v>3.7882450888490653</c:v>
                </c:pt>
                <c:pt idx="10755">
                  <c:v>3.7707663203893826</c:v>
                </c:pt>
                <c:pt idx="10756">
                  <c:v>3.8671581647487767</c:v>
                </c:pt>
                <c:pt idx="10757">
                  <c:v>3.7148937770783852</c:v>
                </c:pt>
                <c:pt idx="10758">
                  <c:v>3.9138856605235404</c:v>
                </c:pt>
                <c:pt idx="10759">
                  <c:v>3.7121333419786202</c:v>
                </c:pt>
                <c:pt idx="10760">
                  <c:v>3.704908978010129</c:v>
                </c:pt>
                <c:pt idx="10761">
                  <c:v>3.8533742902683752</c:v>
                </c:pt>
                <c:pt idx="10762">
                  <c:v>3.6822244897513272</c:v>
                </c:pt>
                <c:pt idx="10763">
                  <c:v>3.8178886459891577</c:v>
                </c:pt>
                <c:pt idx="10764">
                  <c:v>3.6879878920622651</c:v>
                </c:pt>
                <c:pt idx="10765">
                  <c:v>3.8077361578737992</c:v>
                </c:pt>
                <c:pt idx="10766">
                  <c:v>3.7180231636486978</c:v>
                </c:pt>
                <c:pt idx="10767">
                  <c:v>3.7907718802901051</c:v>
                </c:pt>
                <c:pt idx="10768">
                  <c:v>3.6848000351393497</c:v>
                </c:pt>
                <c:pt idx="10769">
                  <c:v>3.6294308962439832</c:v>
                </c:pt>
                <c:pt idx="10770">
                  <c:v>3.7425488935980993</c:v>
                </c:pt>
                <c:pt idx="10771">
                  <c:v>3.7146437208650234</c:v>
                </c:pt>
                <c:pt idx="10772">
                  <c:v>3.7377281151571444</c:v>
                </c:pt>
                <c:pt idx="10773">
                  <c:v>3.7441939798808552</c:v>
                </c:pt>
                <c:pt idx="10774">
                  <c:v>3.7812614420018016</c:v>
                </c:pt>
                <c:pt idx="10775">
                  <c:v>3.6853154825819492</c:v>
                </c:pt>
                <c:pt idx="10776">
                  <c:v>3.8264941418123692</c:v>
                </c:pt>
                <c:pt idx="10777">
                  <c:v>3.7407277857806687</c:v>
                </c:pt>
                <c:pt idx="10778">
                  <c:v>3.7584362731781114</c:v>
                </c:pt>
                <c:pt idx="10779">
                  <c:v>3.7656640722543346</c:v>
                </c:pt>
                <c:pt idx="10780">
                  <c:v>3.8167539870087039</c:v>
                </c:pt>
                <c:pt idx="10781">
                  <c:v>3.7477372231812716</c:v>
                </c:pt>
                <c:pt idx="10782">
                  <c:v>3.7860131818195688</c:v>
                </c:pt>
                <c:pt idx="10783">
                  <c:v>3.7557713190334714</c:v>
                </c:pt>
                <c:pt idx="10784">
                  <c:v>3.7902352002172242</c:v>
                </c:pt>
                <c:pt idx="10785">
                  <c:v>3.9442909066247132</c:v>
                </c:pt>
                <c:pt idx="10786">
                  <c:v>3.8547613371552027</c:v>
                </c:pt>
                <c:pt idx="10787">
                  <c:v>3.7276959657921602</c:v>
                </c:pt>
                <c:pt idx="10788">
                  <c:v>3.7523277549160636</c:v>
                </c:pt>
                <c:pt idx="10789">
                  <c:v>3.7997780824050484</c:v>
                </c:pt>
                <c:pt idx="10790">
                  <c:v>3.8186746376872578</c:v>
                </c:pt>
                <c:pt idx="10791">
                  <c:v>3.7070016509891492</c:v>
                </c:pt>
                <c:pt idx="10792">
                  <c:v>3.8038643261498621</c:v>
                </c:pt>
                <c:pt idx="10793">
                  <c:v>3.7657515790643412</c:v>
                </c:pt>
                <c:pt idx="10794">
                  <c:v>3.8878550570210679</c:v>
                </c:pt>
                <c:pt idx="10795">
                  <c:v>3.6929570378133461</c:v>
                </c:pt>
                <c:pt idx="10796">
                  <c:v>3.7628597555192487</c:v>
                </c:pt>
                <c:pt idx="10797">
                  <c:v>3.7539328546859698</c:v>
                </c:pt>
                <c:pt idx="10798">
                  <c:v>3.7562559674090377</c:v>
                </c:pt>
                <c:pt idx="10799">
                  <c:v>3.7896666456519092</c:v>
                </c:pt>
                <c:pt idx="10800">
                  <c:v>3.7412477008309106</c:v>
                </c:pt>
                <c:pt idx="10801">
                  <c:v>3.7707954004157971</c:v>
                </c:pt>
                <c:pt idx="10802">
                  <c:v>3.7440844120849359</c:v>
                </c:pt>
                <c:pt idx="10803">
                  <c:v>3.8068886385838581</c:v>
                </c:pt>
                <c:pt idx="10804">
                  <c:v>3.6928947235280187</c:v>
                </c:pt>
                <c:pt idx="10805">
                  <c:v>3.8377030091206765</c:v>
                </c:pt>
                <c:pt idx="10806">
                  <c:v>3.7026449574118505</c:v>
                </c:pt>
                <c:pt idx="10807">
                  <c:v>3.7655756072543602</c:v>
                </c:pt>
                <c:pt idx="10808">
                  <c:v>3.8065886358273087</c:v>
                </c:pt>
                <c:pt idx="10809">
                  <c:v>3.8983826873813792</c:v>
                </c:pt>
                <c:pt idx="10810">
                  <c:v>3.7284218270650435</c:v>
                </c:pt>
                <c:pt idx="10811">
                  <c:v>3.7099912810524818</c:v>
                </c:pt>
                <c:pt idx="10812">
                  <c:v>3.8592604451854164</c:v>
                </c:pt>
                <c:pt idx="10813">
                  <c:v>3.6817852520604277</c:v>
                </c:pt>
                <c:pt idx="10814">
                  <c:v>3.8189811305984587</c:v>
                </c:pt>
                <c:pt idx="10815">
                  <c:v>3.7009023978597444</c:v>
                </c:pt>
                <c:pt idx="10816">
                  <c:v>3.7656220207270152</c:v>
                </c:pt>
                <c:pt idx="10817">
                  <c:v>3.721896081643802</c:v>
                </c:pt>
                <c:pt idx="10818">
                  <c:v>3.8575865691224984</c:v>
                </c:pt>
                <c:pt idx="10819">
                  <c:v>3.7275749564540903</c:v>
                </c:pt>
                <c:pt idx="10820">
                  <c:v>3.7632642391872611</c:v>
                </c:pt>
                <c:pt idx="10821">
                  <c:v>3.8512158449617178</c:v>
                </c:pt>
                <c:pt idx="10822">
                  <c:v>3.7029705782624069</c:v>
                </c:pt>
                <c:pt idx="10823">
                  <c:v>3.754763056588275</c:v>
                </c:pt>
                <c:pt idx="10824">
                  <c:v>3.7379708834140284</c:v>
                </c:pt>
                <c:pt idx="10825">
                  <c:v>3.8119600547429644</c:v>
                </c:pt>
                <c:pt idx="10826">
                  <c:v>3.7314302041777818</c:v>
                </c:pt>
                <c:pt idx="10827">
                  <c:v>3.7316682446657627</c:v>
                </c:pt>
                <c:pt idx="10828">
                  <c:v>3.7627408674949812</c:v>
                </c:pt>
                <c:pt idx="10829">
                  <c:v>3.8218032031589804</c:v>
                </c:pt>
                <c:pt idx="10830">
                  <c:v>3.6905557448509452</c:v>
                </c:pt>
                <c:pt idx="10831">
                  <c:v>3.7284288190054622</c:v>
                </c:pt>
                <c:pt idx="10832">
                  <c:v>3.7629491640702404</c:v>
                </c:pt>
                <c:pt idx="10833">
                  <c:v>3.7022137542620186</c:v>
                </c:pt>
                <c:pt idx="10834">
                  <c:v>3.7512580684120831</c:v>
                </c:pt>
                <c:pt idx="10835">
                  <c:v>3.6282655022062662</c:v>
                </c:pt>
                <c:pt idx="10836">
                  <c:v>3.7783045998167872</c:v>
                </c:pt>
                <c:pt idx="10837">
                  <c:v>3.6724032827356994</c:v>
                </c:pt>
                <c:pt idx="10838">
                  <c:v>3.8032017106226452</c:v>
                </c:pt>
                <c:pt idx="10839">
                  <c:v>3.6947041592924252</c:v>
                </c:pt>
                <c:pt idx="10840">
                  <c:v>3.7275130995637844</c:v>
                </c:pt>
                <c:pt idx="10841">
                  <c:v>3.7688889992277268</c:v>
                </c:pt>
                <c:pt idx="10842">
                  <c:v>3.6602670532527002</c:v>
                </c:pt>
                <c:pt idx="10843">
                  <c:v>3.8688679877017171</c:v>
                </c:pt>
                <c:pt idx="10844">
                  <c:v>3.6719682874677186</c:v>
                </c:pt>
                <c:pt idx="10845">
                  <c:v>3.7606228440989802</c:v>
                </c:pt>
                <c:pt idx="10846">
                  <c:v>3.6875905192226091</c:v>
                </c:pt>
                <c:pt idx="10847">
                  <c:v>3.7908108014122202</c:v>
                </c:pt>
                <c:pt idx="10848">
                  <c:v>3.7101486871215736</c:v>
                </c:pt>
                <c:pt idx="10849">
                  <c:v>3.7510661749648664</c:v>
                </c:pt>
                <c:pt idx="10850">
                  <c:v>3.8058873159717828</c:v>
                </c:pt>
                <c:pt idx="10851">
                  <c:v>3.7631485901175652</c:v>
                </c:pt>
                <c:pt idx="10852">
                  <c:v>3.72243523933103</c:v>
                </c:pt>
                <c:pt idx="10853">
                  <c:v>3.7892207694554205</c:v>
                </c:pt>
                <c:pt idx="10854">
                  <c:v>3.7844520769611942</c:v>
                </c:pt>
                <c:pt idx="10855">
                  <c:v>3.7560695765312744</c:v>
                </c:pt>
                <c:pt idx="10856">
                  <c:v>3.800460547535855</c:v>
                </c:pt>
                <c:pt idx="10857">
                  <c:v>3.6982639834807967</c:v>
                </c:pt>
                <c:pt idx="10858">
                  <c:v>3.8231283688649444</c:v>
                </c:pt>
                <c:pt idx="10859">
                  <c:v>3.7610570322947536</c:v>
                </c:pt>
                <c:pt idx="10860">
                  <c:v>3.7624216643785435</c:v>
                </c:pt>
                <c:pt idx="10861">
                  <c:v>3.6636096204262674</c:v>
                </c:pt>
                <c:pt idx="10862">
                  <c:v>3.7618590684039259</c:v>
                </c:pt>
                <c:pt idx="10863">
                  <c:v>3.7287868363719858</c:v>
                </c:pt>
                <c:pt idx="10864">
                  <c:v>3.7310175553955802</c:v>
                </c:pt>
                <c:pt idx="10865">
                  <c:v>3.8988174943966167</c:v>
                </c:pt>
                <c:pt idx="10866">
                  <c:v>3.7170082415736792</c:v>
                </c:pt>
                <c:pt idx="10867">
                  <c:v>3.8203294425345011</c:v>
                </c:pt>
                <c:pt idx="10868">
                  <c:v>3.7280720050127405</c:v>
                </c:pt>
                <c:pt idx="10869">
                  <c:v>3.7345697570578897</c:v>
                </c:pt>
                <c:pt idx="10870">
                  <c:v>3.7635287301397202</c:v>
                </c:pt>
                <c:pt idx="10871">
                  <c:v>3.7986063689187448</c:v>
                </c:pt>
                <c:pt idx="10872">
                  <c:v>3.8599339603842537</c:v>
                </c:pt>
                <c:pt idx="10873">
                  <c:v>3.7523054465354932</c:v>
                </c:pt>
                <c:pt idx="10874">
                  <c:v>3.7911750862705471</c:v>
                </c:pt>
                <c:pt idx="10875">
                  <c:v>3.7720537575329547</c:v>
                </c:pt>
                <c:pt idx="10876">
                  <c:v>3.7834455208390936</c:v>
                </c:pt>
                <c:pt idx="10877">
                  <c:v>3.5851768151632277</c:v>
                </c:pt>
                <c:pt idx="10878">
                  <c:v>3.6996204832157327</c:v>
                </c:pt>
                <c:pt idx="10879">
                  <c:v>3.8298635846978604</c:v>
                </c:pt>
                <c:pt idx="10880">
                  <c:v>3.7469050869641132</c:v>
                </c:pt>
                <c:pt idx="10881">
                  <c:v>3.7670371830408831</c:v>
                </c:pt>
                <c:pt idx="10882">
                  <c:v>3.7159515454408782</c:v>
                </c:pt>
                <c:pt idx="10883">
                  <c:v>3.8028987260800777</c:v>
                </c:pt>
                <c:pt idx="10884">
                  <c:v>3.6999327316602399</c:v>
                </c:pt>
                <c:pt idx="10885">
                  <c:v>3.7590597636422909</c:v>
                </c:pt>
                <c:pt idx="10886">
                  <c:v>3.683333144821495</c:v>
                </c:pt>
                <c:pt idx="10887">
                  <c:v>3.7352092829464012</c:v>
                </c:pt>
                <c:pt idx="10888">
                  <c:v>3.7216710458096451</c:v>
                </c:pt>
                <c:pt idx="10889">
                  <c:v>3.7671384323652202</c:v>
                </c:pt>
                <c:pt idx="10890">
                  <c:v>3.6744768911075152</c:v>
                </c:pt>
                <c:pt idx="10891">
                  <c:v>3.7427242293967589</c:v>
                </c:pt>
                <c:pt idx="10892">
                  <c:v>3.7390267883522492</c:v>
                </c:pt>
                <c:pt idx="10893">
                  <c:v>3.7799183867364912</c:v>
                </c:pt>
                <c:pt idx="10894">
                  <c:v>3.7767347172611836</c:v>
                </c:pt>
                <c:pt idx="10895">
                  <c:v>3.7524743690550126</c:v>
                </c:pt>
                <c:pt idx="10896">
                  <c:v>3.8149848939358577</c:v>
                </c:pt>
                <c:pt idx="10897">
                  <c:v>3.6315567159899942</c:v>
                </c:pt>
                <c:pt idx="10898">
                  <c:v>3.770564993191508</c:v>
                </c:pt>
                <c:pt idx="10899">
                  <c:v>3.7432346096825415</c:v>
                </c:pt>
                <c:pt idx="10900">
                  <c:v>3.827730005704316</c:v>
                </c:pt>
                <c:pt idx="10901">
                  <c:v>3.834698469250172</c:v>
                </c:pt>
                <c:pt idx="10902">
                  <c:v>3.6920214224382777</c:v>
                </c:pt>
                <c:pt idx="10903">
                  <c:v>3.8019402931839976</c:v>
                </c:pt>
                <c:pt idx="10904">
                  <c:v>3.6782451546180925</c:v>
                </c:pt>
                <c:pt idx="10905">
                  <c:v>3.7106520724142027</c:v>
                </c:pt>
                <c:pt idx="10906">
                  <c:v>3.7515657647310352</c:v>
                </c:pt>
                <c:pt idx="10907">
                  <c:v>3.8377032633491597</c:v>
                </c:pt>
                <c:pt idx="10908">
                  <c:v>3.6725476049933317</c:v>
                </c:pt>
                <c:pt idx="10909">
                  <c:v>3.7772953125546596</c:v>
                </c:pt>
                <c:pt idx="10910">
                  <c:v>3.8031909027952402</c:v>
                </c:pt>
                <c:pt idx="10911">
                  <c:v>3.7138464410439207</c:v>
                </c:pt>
                <c:pt idx="10912">
                  <c:v>3.7834428137761278</c:v>
                </c:pt>
                <c:pt idx="10913">
                  <c:v>3.8566838950106326</c:v>
                </c:pt>
                <c:pt idx="10914">
                  <c:v>3.7670996875829625</c:v>
                </c:pt>
                <c:pt idx="10915">
                  <c:v>3.6417905018909917</c:v>
                </c:pt>
                <c:pt idx="10916">
                  <c:v>3.8601583408920392</c:v>
                </c:pt>
                <c:pt idx="10917">
                  <c:v>3.7557381031015029</c:v>
                </c:pt>
                <c:pt idx="10918">
                  <c:v>3.8437235841551844</c:v>
                </c:pt>
                <c:pt idx="10919">
                  <c:v>3.8048539303304776</c:v>
                </c:pt>
                <c:pt idx="10920">
                  <c:v>3.723711249088554</c:v>
                </c:pt>
                <c:pt idx="10921">
                  <c:v>3.7543763910809851</c:v>
                </c:pt>
                <c:pt idx="10922">
                  <c:v>3.7782901755385487</c:v>
                </c:pt>
                <c:pt idx="10923">
                  <c:v>3.8157592701391567</c:v>
                </c:pt>
                <c:pt idx="10924">
                  <c:v>3.7305667781766818</c:v>
                </c:pt>
                <c:pt idx="10925">
                  <c:v>3.7761460901692012</c:v>
                </c:pt>
                <c:pt idx="10926">
                  <c:v>3.6230732283193805</c:v>
                </c:pt>
                <c:pt idx="10927">
                  <c:v>3.8847016563130272</c:v>
                </c:pt>
                <c:pt idx="10928">
                  <c:v>3.6730499537420758</c:v>
                </c:pt>
                <c:pt idx="10929">
                  <c:v>3.6837666480491675</c:v>
                </c:pt>
                <c:pt idx="10930">
                  <c:v>3.7190643548647637</c:v>
                </c:pt>
                <c:pt idx="10931">
                  <c:v>3.8247487695352977</c:v>
                </c:pt>
                <c:pt idx="10932">
                  <c:v>3.8203561385068934</c:v>
                </c:pt>
                <c:pt idx="10933">
                  <c:v>3.7892578235969552</c:v>
                </c:pt>
                <c:pt idx="10934">
                  <c:v>3.726630803729853</c:v>
                </c:pt>
                <c:pt idx="10935">
                  <c:v>3.6993514639827971</c:v>
                </c:pt>
                <c:pt idx="10936">
                  <c:v>3.784449384454053</c:v>
                </c:pt>
                <c:pt idx="10937">
                  <c:v>3.7385456325130417</c:v>
                </c:pt>
                <c:pt idx="10938">
                  <c:v>3.8608148511758666</c:v>
                </c:pt>
                <c:pt idx="10939">
                  <c:v>3.8253348090266202</c:v>
                </c:pt>
                <c:pt idx="10940">
                  <c:v>3.7416358081960066</c:v>
                </c:pt>
                <c:pt idx="10941">
                  <c:v>3.7904746690806141</c:v>
                </c:pt>
                <c:pt idx="10942">
                  <c:v>3.6142661052871143</c:v>
                </c:pt>
                <c:pt idx="10943">
                  <c:v>3.7691842526518684</c:v>
                </c:pt>
                <c:pt idx="10944">
                  <c:v>3.6818323731339166</c:v>
                </c:pt>
                <c:pt idx="10945">
                  <c:v>3.7256061767668807</c:v>
                </c:pt>
                <c:pt idx="10946">
                  <c:v>3.6689692454240892</c:v>
                </c:pt>
                <c:pt idx="10947">
                  <c:v>3.8495304822769651</c:v>
                </c:pt>
                <c:pt idx="10948">
                  <c:v>3.7027299571842351</c:v>
                </c:pt>
                <c:pt idx="10949">
                  <c:v>3.7574883965900443</c:v>
                </c:pt>
                <c:pt idx="10950">
                  <c:v>3.7718692127549382</c:v>
                </c:pt>
                <c:pt idx="10951">
                  <c:v>3.7006536369980387</c:v>
                </c:pt>
                <c:pt idx="10952">
                  <c:v>3.7559024154757177</c:v>
                </c:pt>
                <c:pt idx="10953">
                  <c:v>3.775323214523544</c:v>
                </c:pt>
                <c:pt idx="10954">
                  <c:v>3.8824468355775128</c:v>
                </c:pt>
                <c:pt idx="10955">
                  <c:v>3.662621056097382</c:v>
                </c:pt>
                <c:pt idx="10956">
                  <c:v>3.7381622928192195</c:v>
                </c:pt>
                <c:pt idx="10957">
                  <c:v>3.7055916806787192</c:v>
                </c:pt>
                <c:pt idx="10958">
                  <c:v>3.705911934180639</c:v>
                </c:pt>
                <c:pt idx="10959">
                  <c:v>3.7854597357233581</c:v>
                </c:pt>
                <c:pt idx="10960">
                  <c:v>3.7713953903877071</c:v>
                </c:pt>
                <c:pt idx="10961">
                  <c:v>3.8361070597554776</c:v>
                </c:pt>
                <c:pt idx="10962">
                  <c:v>3.8084441435102967</c:v>
                </c:pt>
                <c:pt idx="10963">
                  <c:v>3.758384271823016</c:v>
                </c:pt>
                <c:pt idx="10964">
                  <c:v>3.6838082827149892</c:v>
                </c:pt>
                <c:pt idx="10965">
                  <c:v>3.6650629351294377</c:v>
                </c:pt>
                <c:pt idx="10966">
                  <c:v>3.7500831707855182</c:v>
                </c:pt>
                <c:pt idx="10967">
                  <c:v>3.8324817751931204</c:v>
                </c:pt>
                <c:pt idx="10968">
                  <c:v>3.6708977345693476</c:v>
                </c:pt>
                <c:pt idx="10969">
                  <c:v>3.746137462177705</c:v>
                </c:pt>
                <c:pt idx="10970">
                  <c:v>3.7804294373017715</c:v>
                </c:pt>
                <c:pt idx="10971">
                  <c:v>3.7392808688978691</c:v>
                </c:pt>
                <c:pt idx="10972">
                  <c:v>3.7436968324407403</c:v>
                </c:pt>
                <c:pt idx="10973">
                  <c:v>3.7530560624528841</c:v>
                </c:pt>
                <c:pt idx="10974">
                  <c:v>3.7570273966851002</c:v>
                </c:pt>
                <c:pt idx="10975">
                  <c:v>3.6103433369575182</c:v>
                </c:pt>
                <c:pt idx="10976">
                  <c:v>3.7891080831924602</c:v>
                </c:pt>
                <c:pt idx="10977">
                  <c:v>3.767693062567723</c:v>
                </c:pt>
                <c:pt idx="10978">
                  <c:v>3.76704096699976</c:v>
                </c:pt>
                <c:pt idx="10979">
                  <c:v>3.7081512909786256</c:v>
                </c:pt>
                <c:pt idx="10980">
                  <c:v>3.8051755814373802</c:v>
                </c:pt>
                <c:pt idx="10981">
                  <c:v>3.7509680639740122</c:v>
                </c:pt>
                <c:pt idx="10982">
                  <c:v>3.7848413410051451</c:v>
                </c:pt>
                <c:pt idx="10983">
                  <c:v>3.7340380968883182</c:v>
                </c:pt>
                <c:pt idx="10984">
                  <c:v>3.6967593691379705</c:v>
                </c:pt>
                <c:pt idx="10985">
                  <c:v>3.7540371666389682</c:v>
                </c:pt>
                <c:pt idx="10986">
                  <c:v>3.6259761780371842</c:v>
                </c:pt>
                <c:pt idx="10987">
                  <c:v>3.7712581350258119</c:v>
                </c:pt>
                <c:pt idx="10988">
                  <c:v>3.7576703045141273</c:v>
                </c:pt>
                <c:pt idx="10989">
                  <c:v>3.8329135312159397</c:v>
                </c:pt>
                <c:pt idx="10990">
                  <c:v>3.7274513845454051</c:v>
                </c:pt>
                <c:pt idx="10991">
                  <c:v>3.8051349165138939</c:v>
                </c:pt>
                <c:pt idx="10992">
                  <c:v>3.78475357889057</c:v>
                </c:pt>
                <c:pt idx="10993">
                  <c:v>3.6577377646359936</c:v>
                </c:pt>
                <c:pt idx="10994">
                  <c:v>3.7550892690155226</c:v>
                </c:pt>
                <c:pt idx="10995">
                  <c:v>3.6051063160172312</c:v>
                </c:pt>
                <c:pt idx="10996">
                  <c:v>3.8014119633683108</c:v>
                </c:pt>
                <c:pt idx="10997">
                  <c:v>3.6808630940883535</c:v>
                </c:pt>
                <c:pt idx="10998">
                  <c:v>3.7251177190066458</c:v>
                </c:pt>
                <c:pt idx="10999">
                  <c:v>3.6847137364870974</c:v>
                </c:pt>
                <c:pt idx="11000">
                  <c:v>3.7722558592922777</c:v>
                </c:pt>
                <c:pt idx="11001">
                  <c:v>3.7686334392087777</c:v>
                </c:pt>
                <c:pt idx="11002">
                  <c:v>3.7542596878170036</c:v>
                </c:pt>
                <c:pt idx="11003">
                  <c:v>3.7853461640650647</c:v>
                </c:pt>
                <c:pt idx="11004">
                  <c:v>3.6770793715003052</c:v>
                </c:pt>
                <c:pt idx="11005">
                  <c:v>3.786614809344591</c:v>
                </c:pt>
                <c:pt idx="11006">
                  <c:v>3.6945617216141455</c:v>
                </c:pt>
                <c:pt idx="11007">
                  <c:v>3.6521819541568332</c:v>
                </c:pt>
                <c:pt idx="11008">
                  <c:v>3.7077247743088821</c:v>
                </c:pt>
                <c:pt idx="11009">
                  <c:v>3.6609936236835381</c:v>
                </c:pt>
                <c:pt idx="11010">
                  <c:v>3.7447143776478238</c:v>
                </c:pt>
                <c:pt idx="11011">
                  <c:v>3.7181317732672956</c:v>
                </c:pt>
                <c:pt idx="11012">
                  <c:v>3.732274968140425</c:v>
                </c:pt>
                <c:pt idx="11013">
                  <c:v>3.6575421429274479</c:v>
                </c:pt>
                <c:pt idx="11014">
                  <c:v>3.7295399443556811</c:v>
                </c:pt>
                <c:pt idx="11015">
                  <c:v>3.7186993016858287</c:v>
                </c:pt>
                <c:pt idx="11016">
                  <c:v>3.8059160954523956</c:v>
                </c:pt>
                <c:pt idx="11017">
                  <c:v>3.6502393313386143</c:v>
                </c:pt>
                <c:pt idx="11018">
                  <c:v>3.7749999327988903</c:v>
                </c:pt>
                <c:pt idx="11019">
                  <c:v>3.693953607042991</c:v>
                </c:pt>
                <c:pt idx="11020">
                  <c:v>3.7219944060921608</c:v>
                </c:pt>
                <c:pt idx="11021">
                  <c:v>3.8393136613265804</c:v>
                </c:pt>
                <c:pt idx="11022">
                  <c:v>3.8115047922997678</c:v>
                </c:pt>
                <c:pt idx="11023">
                  <c:v>3.7413063091863652</c:v>
                </c:pt>
                <c:pt idx="11024">
                  <c:v>3.7393715569832486</c:v>
                </c:pt>
                <c:pt idx="11025">
                  <c:v>3.8035755651666849</c:v>
                </c:pt>
                <c:pt idx="11026">
                  <c:v>3.6673560949661241</c:v>
                </c:pt>
                <c:pt idx="11027">
                  <c:v>3.8121807346144467</c:v>
                </c:pt>
                <c:pt idx="11028">
                  <c:v>3.7061175461625702</c:v>
                </c:pt>
                <c:pt idx="11029">
                  <c:v>3.8048443622814982</c:v>
                </c:pt>
                <c:pt idx="11030">
                  <c:v>3.7423660095055706</c:v>
                </c:pt>
                <c:pt idx="11031">
                  <c:v>3.7548313892716831</c:v>
                </c:pt>
                <c:pt idx="11032">
                  <c:v>3.7074307246746798</c:v>
                </c:pt>
                <c:pt idx="11033">
                  <c:v>3.7060192237219152</c:v>
                </c:pt>
                <c:pt idx="11034">
                  <c:v>3.6863094105211047</c:v>
                </c:pt>
                <c:pt idx="11035">
                  <c:v>3.769231745292799</c:v>
                </c:pt>
                <c:pt idx="11036">
                  <c:v>3.7530713026991602</c:v>
                </c:pt>
                <c:pt idx="11037">
                  <c:v>3.6793806772950801</c:v>
                </c:pt>
                <c:pt idx="11038">
                  <c:v>3.8245646523324464</c:v>
                </c:pt>
                <c:pt idx="11039">
                  <c:v>3.7893490834574752</c:v>
                </c:pt>
                <c:pt idx="11040">
                  <c:v>3.8453704580497732</c:v>
                </c:pt>
                <c:pt idx="11041">
                  <c:v>3.7378061996306977</c:v>
                </c:pt>
                <c:pt idx="11042">
                  <c:v>3.7690174305456132</c:v>
                </c:pt>
                <c:pt idx="11043">
                  <c:v>3.8560522017569547</c:v>
                </c:pt>
                <c:pt idx="11044">
                  <c:v>3.6925646133025301</c:v>
                </c:pt>
                <c:pt idx="11045">
                  <c:v>3.7823619897699401</c:v>
                </c:pt>
                <c:pt idx="11046">
                  <c:v>3.6804064541304231</c:v>
                </c:pt>
                <c:pt idx="11047">
                  <c:v>3.7990419466765002</c:v>
                </c:pt>
                <c:pt idx="11048">
                  <c:v>3.7894482019343894</c:v>
                </c:pt>
                <c:pt idx="11049">
                  <c:v>3.7850112877254269</c:v>
                </c:pt>
                <c:pt idx="11050">
                  <c:v>3.822859921054981</c:v>
                </c:pt>
                <c:pt idx="11051">
                  <c:v>3.7908841197882928</c:v>
                </c:pt>
                <c:pt idx="11052">
                  <c:v>3.7209041204412685</c:v>
                </c:pt>
                <c:pt idx="11053">
                  <c:v>3.7112280977172332</c:v>
                </c:pt>
                <c:pt idx="11054">
                  <c:v>3.8635578491020652</c:v>
                </c:pt>
                <c:pt idx="11055">
                  <c:v>3.7989805566155752</c:v>
                </c:pt>
                <c:pt idx="11056">
                  <c:v>3.8993816269087667</c:v>
                </c:pt>
                <c:pt idx="11057">
                  <c:v>3.6178525530521197</c:v>
                </c:pt>
                <c:pt idx="11058">
                  <c:v>3.8377421814586343</c:v>
                </c:pt>
                <c:pt idx="11059">
                  <c:v>3.6939202375135198</c:v>
                </c:pt>
                <c:pt idx="11060">
                  <c:v>3.664755998678773</c:v>
                </c:pt>
                <c:pt idx="11061">
                  <c:v>3.7182409011365065</c:v>
                </c:pt>
                <c:pt idx="11062">
                  <c:v>3.7241316638316317</c:v>
                </c:pt>
                <c:pt idx="11063">
                  <c:v>3.7281505111249666</c:v>
                </c:pt>
                <c:pt idx="11064">
                  <c:v>3.6763232558312882</c:v>
                </c:pt>
                <c:pt idx="11065">
                  <c:v>3.8570225222988426</c:v>
                </c:pt>
                <c:pt idx="11066">
                  <c:v>3.7741021218902877</c:v>
                </c:pt>
                <c:pt idx="11067">
                  <c:v>3.8619297309935665</c:v>
                </c:pt>
                <c:pt idx="11068">
                  <c:v>3.7861334986657842</c:v>
                </c:pt>
                <c:pt idx="11069">
                  <c:v>3.7183169582135092</c:v>
                </c:pt>
                <c:pt idx="11070">
                  <c:v>3.768710053182065</c:v>
                </c:pt>
                <c:pt idx="11071">
                  <c:v>3.7783018741937142</c:v>
                </c:pt>
                <c:pt idx="11072">
                  <c:v>3.7872063883485652</c:v>
                </c:pt>
                <c:pt idx="11073">
                  <c:v>3.7480446885632248</c:v>
                </c:pt>
                <c:pt idx="11074">
                  <c:v>3.7965525750939624</c:v>
                </c:pt>
                <c:pt idx="11075">
                  <c:v>3.6862429245417543</c:v>
                </c:pt>
                <c:pt idx="11076">
                  <c:v>3.8827383910944326</c:v>
                </c:pt>
                <c:pt idx="11077">
                  <c:v>3.6848926453255242</c:v>
                </c:pt>
                <c:pt idx="11078">
                  <c:v>3.7868811425659756</c:v>
                </c:pt>
                <c:pt idx="11079">
                  <c:v>3.7968296406969806</c:v>
                </c:pt>
                <c:pt idx="11080">
                  <c:v>3.7013078555202452</c:v>
                </c:pt>
                <c:pt idx="11081">
                  <c:v>3.7870088693698438</c:v>
                </c:pt>
                <c:pt idx="11082">
                  <c:v>3.7254719173441582</c:v>
                </c:pt>
                <c:pt idx="11083">
                  <c:v>3.6997411423396582</c:v>
                </c:pt>
                <c:pt idx="11084">
                  <c:v>3.7564037618659611</c:v>
                </c:pt>
                <c:pt idx="11085">
                  <c:v>3.8429965182910202</c:v>
                </c:pt>
                <c:pt idx="11086">
                  <c:v>3.8041241266488366</c:v>
                </c:pt>
                <c:pt idx="11087">
                  <c:v>3.8528827749056367</c:v>
                </c:pt>
                <c:pt idx="11088">
                  <c:v>3.7387189846229298</c:v>
                </c:pt>
                <c:pt idx="11089">
                  <c:v>3.8159149548101867</c:v>
                </c:pt>
                <c:pt idx="11090">
                  <c:v>3.7396429509172937</c:v>
                </c:pt>
                <c:pt idx="11091">
                  <c:v>3.8067886807729132</c:v>
                </c:pt>
                <c:pt idx="11092">
                  <c:v>3.7589820088160395</c:v>
                </c:pt>
                <c:pt idx="11093">
                  <c:v>3.6986683476133271</c:v>
                </c:pt>
                <c:pt idx="11094">
                  <c:v>3.8546637473965792</c:v>
                </c:pt>
                <c:pt idx="11095">
                  <c:v>3.7367321698984948</c:v>
                </c:pt>
                <c:pt idx="11096">
                  <c:v>3.7481749604574923</c:v>
                </c:pt>
                <c:pt idx="11097">
                  <c:v>3.731335123406113</c:v>
                </c:pt>
                <c:pt idx="11098">
                  <c:v>3.6473831817996492</c:v>
                </c:pt>
                <c:pt idx="11099">
                  <c:v>3.7519564913944987</c:v>
                </c:pt>
                <c:pt idx="11100">
                  <c:v>3.7612561461302332</c:v>
                </c:pt>
                <c:pt idx="11101">
                  <c:v>3.7273614393130425</c:v>
                </c:pt>
                <c:pt idx="11102">
                  <c:v>3.8327127608875782</c:v>
                </c:pt>
                <c:pt idx="11103">
                  <c:v>3.7427387882626806</c:v>
                </c:pt>
                <c:pt idx="11104">
                  <c:v>3.6640219147897994</c:v>
                </c:pt>
                <c:pt idx="11105">
                  <c:v>3.7768004177746537</c:v>
                </c:pt>
                <c:pt idx="11106">
                  <c:v>3.7915296146304112</c:v>
                </c:pt>
                <c:pt idx="11107">
                  <c:v>3.7627655483110805</c:v>
                </c:pt>
                <c:pt idx="11108">
                  <c:v>3.7064700496057443</c:v>
                </c:pt>
                <c:pt idx="11109">
                  <c:v>3.835298840542448</c:v>
                </c:pt>
                <c:pt idx="11110">
                  <c:v>3.7112244111396198</c:v>
                </c:pt>
                <c:pt idx="11111">
                  <c:v>3.7322485492991002</c:v>
                </c:pt>
                <c:pt idx="11112">
                  <c:v>3.7279441642993092</c:v>
                </c:pt>
                <c:pt idx="11113">
                  <c:v>3.6547954411507182</c:v>
                </c:pt>
                <c:pt idx="11114">
                  <c:v>3.7484679607026612</c:v>
                </c:pt>
                <c:pt idx="11115">
                  <c:v>3.7424964863196335</c:v>
                </c:pt>
                <c:pt idx="11116">
                  <c:v>3.8284284842941156</c:v>
                </c:pt>
                <c:pt idx="11117">
                  <c:v>3.755425288519767</c:v>
                </c:pt>
                <c:pt idx="11118">
                  <c:v>3.7072727970611692</c:v>
                </c:pt>
                <c:pt idx="11119">
                  <c:v>3.7900179772453697</c:v>
                </c:pt>
                <c:pt idx="11120">
                  <c:v>3.7995786077639493</c:v>
                </c:pt>
                <c:pt idx="11121">
                  <c:v>3.7638195557998402</c:v>
                </c:pt>
                <c:pt idx="11122">
                  <c:v>3.6774213308014692</c:v>
                </c:pt>
                <c:pt idx="11123">
                  <c:v>3.6704221213205237</c:v>
                </c:pt>
                <c:pt idx="11124">
                  <c:v>3.6835134131849641</c:v>
                </c:pt>
                <c:pt idx="11125">
                  <c:v>3.8407623572237268</c:v>
                </c:pt>
                <c:pt idx="11126">
                  <c:v>3.6580295669554692</c:v>
                </c:pt>
                <c:pt idx="11127">
                  <c:v>3.8533602150537627</c:v>
                </c:pt>
                <c:pt idx="11128">
                  <c:v>3.6715319151911836</c:v>
                </c:pt>
                <c:pt idx="11129">
                  <c:v>3.8147773088365797</c:v>
                </c:pt>
                <c:pt idx="11130">
                  <c:v>3.7876428748363402</c:v>
                </c:pt>
                <c:pt idx="11131">
                  <c:v>3.781213117649735</c:v>
                </c:pt>
                <c:pt idx="11132">
                  <c:v>3.8011584815033173</c:v>
                </c:pt>
                <c:pt idx="11133">
                  <c:v>3.6852233616166652</c:v>
                </c:pt>
                <c:pt idx="11134">
                  <c:v>3.7288038571088045</c:v>
                </c:pt>
                <c:pt idx="11135">
                  <c:v>3.6569562524433201</c:v>
                </c:pt>
                <c:pt idx="11136">
                  <c:v>3.8015582567404982</c:v>
                </c:pt>
                <c:pt idx="11137">
                  <c:v>3.7025532926302596</c:v>
                </c:pt>
                <c:pt idx="11138">
                  <c:v>3.8283603484200452</c:v>
                </c:pt>
                <c:pt idx="11139">
                  <c:v>3.7466101172507047</c:v>
                </c:pt>
                <c:pt idx="11140">
                  <c:v>3.7519371547962281</c:v>
                </c:pt>
                <c:pt idx="11141">
                  <c:v>3.7280140911929758</c:v>
                </c:pt>
                <c:pt idx="11142">
                  <c:v>3.7870615410232262</c:v>
                </c:pt>
                <c:pt idx="11143">
                  <c:v>3.7180123185468097</c:v>
                </c:pt>
                <c:pt idx="11144">
                  <c:v>3.7203605144200012</c:v>
                </c:pt>
                <c:pt idx="11145">
                  <c:v>3.7056702503248031</c:v>
                </c:pt>
                <c:pt idx="11146">
                  <c:v>3.6422340099075012</c:v>
                </c:pt>
                <c:pt idx="11147">
                  <c:v>3.6818035576817092</c:v>
                </c:pt>
                <c:pt idx="11148">
                  <c:v>3.6726083894275368</c:v>
                </c:pt>
                <c:pt idx="11149">
                  <c:v>3.7674593576410969</c:v>
                </c:pt>
                <c:pt idx="11150">
                  <c:v>3.6539557070752982</c:v>
                </c:pt>
                <c:pt idx="11151">
                  <c:v>3.766322744383944</c:v>
                </c:pt>
                <c:pt idx="11152">
                  <c:v>3.7076764832730982</c:v>
                </c:pt>
                <c:pt idx="11153">
                  <c:v>3.6993024921333437</c:v>
                </c:pt>
                <c:pt idx="11154">
                  <c:v>3.7128245840127025</c:v>
                </c:pt>
                <c:pt idx="11155">
                  <c:v>3.7395992082260503</c:v>
                </c:pt>
                <c:pt idx="11156">
                  <c:v>3.7827743878677689</c:v>
                </c:pt>
                <c:pt idx="11157">
                  <c:v>3.6872821724680422</c:v>
                </c:pt>
                <c:pt idx="11158">
                  <c:v>3.8007993776657099</c:v>
                </c:pt>
                <c:pt idx="11159">
                  <c:v>3.6647721556747417</c:v>
                </c:pt>
                <c:pt idx="11160">
                  <c:v>3.7762830951574791</c:v>
                </c:pt>
                <c:pt idx="11161">
                  <c:v>3.6929474902736716</c:v>
                </c:pt>
                <c:pt idx="11162">
                  <c:v>3.7731624201765972</c:v>
                </c:pt>
                <c:pt idx="11163">
                  <c:v>3.7177525559521092</c:v>
                </c:pt>
                <c:pt idx="11164">
                  <c:v>3.6646552413467406</c:v>
                </c:pt>
                <c:pt idx="11165">
                  <c:v>3.6576730872273857</c:v>
                </c:pt>
                <c:pt idx="11166">
                  <c:v>3.5963389449917864</c:v>
                </c:pt>
                <c:pt idx="11167">
                  <c:v>3.7567305565810987</c:v>
                </c:pt>
                <c:pt idx="11168">
                  <c:v>3.6692075055439282</c:v>
                </c:pt>
                <c:pt idx="11169">
                  <c:v>3.7223848923158012</c:v>
                </c:pt>
                <c:pt idx="11170">
                  <c:v>3.7286348926129018</c:v>
                </c:pt>
                <c:pt idx="11171">
                  <c:v>3.6952389977364319</c:v>
                </c:pt>
                <c:pt idx="11172">
                  <c:v>3.8237874920229835</c:v>
                </c:pt>
                <c:pt idx="11173">
                  <c:v>3.7444379892844402</c:v>
                </c:pt>
                <c:pt idx="11174">
                  <c:v>3.8178041134547516</c:v>
                </c:pt>
                <c:pt idx="11175">
                  <c:v>3.7661401908522665</c:v>
                </c:pt>
                <c:pt idx="11176">
                  <c:v>3.8357497332856281</c:v>
                </c:pt>
                <c:pt idx="11177">
                  <c:v>3.6823511031736587</c:v>
                </c:pt>
                <c:pt idx="11178">
                  <c:v>3.7663620480816662</c:v>
                </c:pt>
                <c:pt idx="11179">
                  <c:v>3.6645109948010282</c:v>
                </c:pt>
                <c:pt idx="11180">
                  <c:v>3.8178717498389072</c:v>
                </c:pt>
                <c:pt idx="11181">
                  <c:v>3.7629770704799812</c:v>
                </c:pt>
                <c:pt idx="11182">
                  <c:v>3.7869766176660042</c:v>
                </c:pt>
                <c:pt idx="11183">
                  <c:v>3.7984293602892083</c:v>
                </c:pt>
                <c:pt idx="11184">
                  <c:v>3.8241689624315391</c:v>
                </c:pt>
                <c:pt idx="11185">
                  <c:v>3.856388124250278</c:v>
                </c:pt>
                <c:pt idx="11186">
                  <c:v>3.77046726313419</c:v>
                </c:pt>
                <c:pt idx="11187">
                  <c:v>3.7752464839622588</c:v>
                </c:pt>
                <c:pt idx="11188">
                  <c:v>3.728149469261794</c:v>
                </c:pt>
                <c:pt idx="11189">
                  <c:v>3.83087953001258</c:v>
                </c:pt>
                <c:pt idx="11190">
                  <c:v>3.6878810322684616</c:v>
                </c:pt>
                <c:pt idx="11191">
                  <c:v>3.7370548355954032</c:v>
                </c:pt>
                <c:pt idx="11192">
                  <c:v>3.8035724121511048</c:v>
                </c:pt>
                <c:pt idx="11193">
                  <c:v>3.7414461520722213</c:v>
                </c:pt>
                <c:pt idx="11194">
                  <c:v>3.8559400784317921</c:v>
                </c:pt>
                <c:pt idx="11195">
                  <c:v>3.8254159052477377</c:v>
                </c:pt>
                <c:pt idx="11196">
                  <c:v>3.8422957982366506</c:v>
                </c:pt>
                <c:pt idx="11197">
                  <c:v>3.6994229760447577</c:v>
                </c:pt>
                <c:pt idx="11198">
                  <c:v>3.8085026431637168</c:v>
                </c:pt>
                <c:pt idx="11199">
                  <c:v>3.7200583559219682</c:v>
                </c:pt>
                <c:pt idx="11200">
                  <c:v>3.7763135387128854</c:v>
                </c:pt>
                <c:pt idx="11201">
                  <c:v>3.7114465801837757</c:v>
                </c:pt>
                <c:pt idx="11202">
                  <c:v>3.8578681564605377</c:v>
                </c:pt>
                <c:pt idx="11203">
                  <c:v>3.6870479596466414</c:v>
                </c:pt>
                <c:pt idx="11204">
                  <c:v>3.7127238360921222</c:v>
                </c:pt>
                <c:pt idx="11205">
                  <c:v>3.7154993647746437</c:v>
                </c:pt>
                <c:pt idx="11206">
                  <c:v>3.6857674759712005</c:v>
                </c:pt>
                <c:pt idx="11207">
                  <c:v>3.8347702249376687</c:v>
                </c:pt>
                <c:pt idx="11208">
                  <c:v>3.7423074233364804</c:v>
                </c:pt>
                <c:pt idx="11209">
                  <c:v>3.7942912944928802</c:v>
                </c:pt>
                <c:pt idx="11210">
                  <c:v>3.7393753191158567</c:v>
                </c:pt>
                <c:pt idx="11211">
                  <c:v>3.7322971544784087</c:v>
                </c:pt>
                <c:pt idx="11212">
                  <c:v>3.7313379717778612</c:v>
                </c:pt>
                <c:pt idx="11213">
                  <c:v>3.7586781707180177</c:v>
                </c:pt>
                <c:pt idx="11214">
                  <c:v>3.7106323648907353</c:v>
                </c:pt>
                <c:pt idx="11215">
                  <c:v>3.5921862090004102</c:v>
                </c:pt>
                <c:pt idx="11216">
                  <c:v>3.7752666673180313</c:v>
                </c:pt>
                <c:pt idx="11217">
                  <c:v>3.7463673670676636</c:v>
                </c:pt>
                <c:pt idx="11218">
                  <c:v>3.848842964286741</c:v>
                </c:pt>
                <c:pt idx="11219">
                  <c:v>3.6879425144311555</c:v>
                </c:pt>
                <c:pt idx="11220">
                  <c:v>3.6587446164564752</c:v>
                </c:pt>
                <c:pt idx="11221">
                  <c:v>3.7308293987080532</c:v>
                </c:pt>
                <c:pt idx="11222">
                  <c:v>3.7474433636746864</c:v>
                </c:pt>
                <c:pt idx="11223">
                  <c:v>3.6979742140319156</c:v>
                </c:pt>
                <c:pt idx="11224">
                  <c:v>3.6717083700374142</c:v>
                </c:pt>
                <c:pt idx="11225">
                  <c:v>3.6924325967597587</c:v>
                </c:pt>
                <c:pt idx="11226">
                  <c:v>3.6713599455480757</c:v>
                </c:pt>
                <c:pt idx="11227">
                  <c:v>3.7350075309119242</c:v>
                </c:pt>
                <c:pt idx="11228">
                  <c:v>3.6593499852121769</c:v>
                </c:pt>
                <c:pt idx="11229">
                  <c:v>3.8204242483215101</c:v>
                </c:pt>
                <c:pt idx="11230">
                  <c:v>3.6863689375534978</c:v>
                </c:pt>
                <c:pt idx="11231">
                  <c:v>3.8196955227234377</c:v>
                </c:pt>
                <c:pt idx="11232">
                  <c:v>3.7347508668091458</c:v>
                </c:pt>
                <c:pt idx="11233">
                  <c:v>3.7658399674039789</c:v>
                </c:pt>
                <c:pt idx="11234">
                  <c:v>3.763759289266368</c:v>
                </c:pt>
                <c:pt idx="11235">
                  <c:v>3.7296799482166612</c:v>
                </c:pt>
                <c:pt idx="11236">
                  <c:v>3.7845079870225087</c:v>
                </c:pt>
                <c:pt idx="11237">
                  <c:v>3.6743904081907592</c:v>
                </c:pt>
                <c:pt idx="11238">
                  <c:v>3.8235478317444316</c:v>
                </c:pt>
                <c:pt idx="11239">
                  <c:v>3.6365078770436354</c:v>
                </c:pt>
                <c:pt idx="11240">
                  <c:v>3.8258885320271929</c:v>
                </c:pt>
                <c:pt idx="11241">
                  <c:v>3.5697641988168511</c:v>
                </c:pt>
                <c:pt idx="11242">
                  <c:v>3.683927976155688</c:v>
                </c:pt>
                <c:pt idx="11243">
                  <c:v>3.8519448154367777</c:v>
                </c:pt>
                <c:pt idx="11244">
                  <c:v>3.7507009126227597</c:v>
                </c:pt>
                <c:pt idx="11245">
                  <c:v>3.7929782557500586</c:v>
                </c:pt>
                <c:pt idx="11246">
                  <c:v>3.6692670776030312</c:v>
                </c:pt>
                <c:pt idx="11247">
                  <c:v>3.7110194441631337</c:v>
                </c:pt>
                <c:pt idx="11248">
                  <c:v>3.6150181547979785</c:v>
                </c:pt>
                <c:pt idx="11249">
                  <c:v>3.7709617812998601</c:v>
                </c:pt>
                <c:pt idx="11250">
                  <c:v>3.7059810665744464</c:v>
                </c:pt>
                <c:pt idx="11251">
                  <c:v>3.6719606935203566</c:v>
                </c:pt>
                <c:pt idx="11252">
                  <c:v>3.682523669444655</c:v>
                </c:pt>
                <c:pt idx="11253">
                  <c:v>3.845087983616307</c:v>
                </c:pt>
                <c:pt idx="11254">
                  <c:v>3.7746701287168287</c:v>
                </c:pt>
                <c:pt idx="11255">
                  <c:v>3.6320139480114002</c:v>
                </c:pt>
                <c:pt idx="11256">
                  <c:v>3.7039749174840479</c:v>
                </c:pt>
                <c:pt idx="11257">
                  <c:v>3.6196829882970833</c:v>
                </c:pt>
                <c:pt idx="11258">
                  <c:v>3.8149538190748942</c:v>
                </c:pt>
                <c:pt idx="11259">
                  <c:v>3.7516863504885287</c:v>
                </c:pt>
                <c:pt idx="11260">
                  <c:v>3.7622811380461192</c:v>
                </c:pt>
                <c:pt idx="11261">
                  <c:v>3.7498565467626612</c:v>
                </c:pt>
                <c:pt idx="11262">
                  <c:v>3.6914503205236171</c:v>
                </c:pt>
                <c:pt idx="11263">
                  <c:v>3.7653861708236414</c:v>
                </c:pt>
                <c:pt idx="11264">
                  <c:v>3.6776393284418782</c:v>
                </c:pt>
                <c:pt idx="11265">
                  <c:v>3.6380034734953677</c:v>
                </c:pt>
                <c:pt idx="11266">
                  <c:v>3.7459514116270012</c:v>
                </c:pt>
                <c:pt idx="11267">
                  <c:v>3.7805393638457208</c:v>
                </c:pt>
                <c:pt idx="11268">
                  <c:v>3.7368343977474212</c:v>
                </c:pt>
                <c:pt idx="11269">
                  <c:v>3.7781347211629908</c:v>
                </c:pt>
                <c:pt idx="11270">
                  <c:v>3.7184720027980172</c:v>
                </c:pt>
                <c:pt idx="11271">
                  <c:v>3.7767667245632177</c:v>
                </c:pt>
                <c:pt idx="11272">
                  <c:v>3.6749038764266952</c:v>
                </c:pt>
                <c:pt idx="11273">
                  <c:v>3.7312576601448337</c:v>
                </c:pt>
                <c:pt idx="11274">
                  <c:v>3.7060062444906152</c:v>
                </c:pt>
                <c:pt idx="11275">
                  <c:v>3.6404429549682367</c:v>
                </c:pt>
                <c:pt idx="11276">
                  <c:v>3.7414044962236588</c:v>
                </c:pt>
                <c:pt idx="11277">
                  <c:v>3.6506190750483998</c:v>
                </c:pt>
                <c:pt idx="11278">
                  <c:v>3.7429493629227752</c:v>
                </c:pt>
                <c:pt idx="11279">
                  <c:v>3.717933616647338</c:v>
                </c:pt>
                <c:pt idx="11280">
                  <c:v>3.7579153081623295</c:v>
                </c:pt>
                <c:pt idx="11281">
                  <c:v>3.6955941302300417</c:v>
                </c:pt>
                <c:pt idx="11282">
                  <c:v>3.7885419510067813</c:v>
                </c:pt>
                <c:pt idx="11283">
                  <c:v>3.7770455759385109</c:v>
                </c:pt>
                <c:pt idx="11284">
                  <c:v>3.7255787140917289</c:v>
                </c:pt>
                <c:pt idx="11285">
                  <c:v>3.6822152894492377</c:v>
                </c:pt>
                <c:pt idx="11286">
                  <c:v>3.6914284901566337</c:v>
                </c:pt>
                <c:pt idx="11287">
                  <c:v>3.7590940211230461</c:v>
                </c:pt>
                <c:pt idx="11288">
                  <c:v>3.6414868366613682</c:v>
                </c:pt>
                <c:pt idx="11289">
                  <c:v>3.7144974710711831</c:v>
                </c:pt>
                <c:pt idx="11290">
                  <c:v>3.6886807025674178</c:v>
                </c:pt>
                <c:pt idx="11291">
                  <c:v>3.7578768534232743</c:v>
                </c:pt>
                <c:pt idx="11292">
                  <c:v>3.7149088831093238</c:v>
                </c:pt>
                <c:pt idx="11293">
                  <c:v>3.7654407667546472</c:v>
                </c:pt>
                <c:pt idx="11294">
                  <c:v>3.7854279353186917</c:v>
                </c:pt>
                <c:pt idx="11295">
                  <c:v>3.5812629593889427</c:v>
                </c:pt>
                <c:pt idx="11296">
                  <c:v>3.8535041838660087</c:v>
                </c:pt>
                <c:pt idx="11297">
                  <c:v>3.6820037524831992</c:v>
                </c:pt>
                <c:pt idx="11298">
                  <c:v>3.7479785591801291</c:v>
                </c:pt>
                <c:pt idx="11299">
                  <c:v>3.6894781872332789</c:v>
                </c:pt>
                <c:pt idx="11300">
                  <c:v>3.7606780820595658</c:v>
                </c:pt>
                <c:pt idx="11301">
                  <c:v>3.7591047969629896</c:v>
                </c:pt>
                <c:pt idx="11302">
                  <c:v>3.8403219379742932</c:v>
                </c:pt>
                <c:pt idx="11303">
                  <c:v>3.7130419868399196</c:v>
                </c:pt>
                <c:pt idx="11304">
                  <c:v>3.7354158574858083</c:v>
                </c:pt>
                <c:pt idx="11305">
                  <c:v>3.8553258076530437</c:v>
                </c:pt>
                <c:pt idx="11306">
                  <c:v>3.7345957683491258</c:v>
                </c:pt>
                <c:pt idx="11307">
                  <c:v>3.9350536048352156</c:v>
                </c:pt>
                <c:pt idx="11308">
                  <c:v>3.7140016816732637</c:v>
                </c:pt>
                <c:pt idx="11309">
                  <c:v>3.7318999344065227</c:v>
                </c:pt>
                <c:pt idx="11310">
                  <c:v>3.6466755073592383</c:v>
                </c:pt>
                <c:pt idx="11311">
                  <c:v>3.6944464035513667</c:v>
                </c:pt>
                <c:pt idx="11312">
                  <c:v>3.7222327692317285</c:v>
                </c:pt>
                <c:pt idx="11313">
                  <c:v>3.7384473571071482</c:v>
                </c:pt>
                <c:pt idx="11314">
                  <c:v>3.7381706283726612</c:v>
                </c:pt>
                <c:pt idx="11315">
                  <c:v>3.6869521251943134</c:v>
                </c:pt>
                <c:pt idx="11316">
                  <c:v>3.6815477979808202</c:v>
                </c:pt>
                <c:pt idx="11317">
                  <c:v>3.7556536840191144</c:v>
                </c:pt>
                <c:pt idx="11318">
                  <c:v>3.793886881279283</c:v>
                </c:pt>
                <c:pt idx="11319">
                  <c:v>3.6695676774294412</c:v>
                </c:pt>
                <c:pt idx="11320">
                  <c:v>3.7320069218281575</c:v>
                </c:pt>
                <c:pt idx="11321">
                  <c:v>3.6925452848435967</c:v>
                </c:pt>
                <c:pt idx="11322">
                  <c:v>3.7399522235557994</c:v>
                </c:pt>
                <c:pt idx="11323">
                  <c:v>3.6816664134817967</c:v>
                </c:pt>
                <c:pt idx="11324">
                  <c:v>3.7496338161006602</c:v>
                </c:pt>
                <c:pt idx="11325">
                  <c:v>3.7861714274022846</c:v>
                </c:pt>
                <c:pt idx="11326">
                  <c:v>3.7761912668105704</c:v>
                </c:pt>
                <c:pt idx="11327">
                  <c:v>3.8309842895010502</c:v>
                </c:pt>
                <c:pt idx="11328">
                  <c:v>3.6891373864938992</c:v>
                </c:pt>
                <c:pt idx="11329">
                  <c:v>3.8025824520531377</c:v>
                </c:pt>
                <c:pt idx="11330">
                  <c:v>3.6727418965088368</c:v>
                </c:pt>
                <c:pt idx="11331">
                  <c:v>3.7931899021670303</c:v>
                </c:pt>
                <c:pt idx="11332">
                  <c:v>3.7138275110550851</c:v>
                </c:pt>
                <c:pt idx="11333">
                  <c:v>3.7701709454165493</c:v>
                </c:pt>
                <c:pt idx="11334">
                  <c:v>3.8108645076968397</c:v>
                </c:pt>
                <c:pt idx="11335">
                  <c:v>3.7512311182426852</c:v>
                </c:pt>
                <c:pt idx="11336">
                  <c:v>3.7964236711512864</c:v>
                </c:pt>
                <c:pt idx="11337">
                  <c:v>3.7563022957036467</c:v>
                </c:pt>
                <c:pt idx="11338">
                  <c:v>3.8825825880986762</c:v>
                </c:pt>
                <c:pt idx="11339">
                  <c:v>3.688537500984467</c:v>
                </c:pt>
                <c:pt idx="11340">
                  <c:v>3.785439924526607</c:v>
                </c:pt>
                <c:pt idx="11341">
                  <c:v>3.6949091563230798</c:v>
                </c:pt>
                <c:pt idx="11342">
                  <c:v>3.759815776283391</c:v>
                </c:pt>
                <c:pt idx="11343">
                  <c:v>3.6654404378152567</c:v>
                </c:pt>
                <c:pt idx="11344">
                  <c:v>3.7361611691700403</c:v>
                </c:pt>
                <c:pt idx="11345">
                  <c:v>3.8081757586669926</c:v>
                </c:pt>
                <c:pt idx="11346">
                  <c:v>3.6523405019590105</c:v>
                </c:pt>
                <c:pt idx="11347">
                  <c:v>3.8041627221553251</c:v>
                </c:pt>
                <c:pt idx="11348">
                  <c:v>3.7358716048162317</c:v>
                </c:pt>
                <c:pt idx="11349">
                  <c:v>3.7672484241069339</c:v>
                </c:pt>
                <c:pt idx="11350">
                  <c:v>3.7187144264028196</c:v>
                </c:pt>
                <c:pt idx="11351">
                  <c:v>3.7306382629981112</c:v>
                </c:pt>
                <c:pt idx="11352">
                  <c:v>3.7382627158984985</c:v>
                </c:pt>
                <c:pt idx="11353">
                  <c:v>3.7999624821084867</c:v>
                </c:pt>
                <c:pt idx="11354">
                  <c:v>3.6376093804611913</c:v>
                </c:pt>
                <c:pt idx="11355">
                  <c:v>3.7766177433459602</c:v>
                </c:pt>
                <c:pt idx="11356">
                  <c:v>3.7916761780494848</c:v>
                </c:pt>
                <c:pt idx="11357">
                  <c:v>3.6314095435268143</c:v>
                </c:pt>
                <c:pt idx="11358">
                  <c:v>3.7655222806770876</c:v>
                </c:pt>
                <c:pt idx="11359">
                  <c:v>3.5504230234926757</c:v>
                </c:pt>
                <c:pt idx="11360">
                  <c:v>3.6804927705492041</c:v>
                </c:pt>
                <c:pt idx="11361">
                  <c:v>3.6633803941752232</c:v>
                </c:pt>
                <c:pt idx="11362">
                  <c:v>3.7450230899695152</c:v>
                </c:pt>
                <c:pt idx="11363">
                  <c:v>3.6881566560807952</c:v>
                </c:pt>
                <c:pt idx="11364">
                  <c:v>3.6867183087045952</c:v>
                </c:pt>
                <c:pt idx="11365">
                  <c:v>3.8577780811104607</c:v>
                </c:pt>
                <c:pt idx="11366">
                  <c:v>3.7080753108020512</c:v>
                </c:pt>
                <c:pt idx="11367">
                  <c:v>3.7605832719286956</c:v>
                </c:pt>
                <c:pt idx="11368">
                  <c:v>3.7100300356615432</c:v>
                </c:pt>
                <c:pt idx="11369">
                  <c:v>3.8971545588997452</c:v>
                </c:pt>
                <c:pt idx="11370">
                  <c:v>3.7169400101919718</c:v>
                </c:pt>
                <c:pt idx="11371">
                  <c:v>3.7288907894725054</c:v>
                </c:pt>
                <c:pt idx="11372">
                  <c:v>3.7859002584858912</c:v>
                </c:pt>
                <c:pt idx="11373">
                  <c:v>3.7826581027446329</c:v>
                </c:pt>
                <c:pt idx="11374">
                  <c:v>3.7410322537428411</c:v>
                </c:pt>
                <c:pt idx="11375">
                  <c:v>3.7892035498677012</c:v>
                </c:pt>
                <c:pt idx="11376">
                  <c:v>3.8460664909032269</c:v>
                </c:pt>
                <c:pt idx="11377">
                  <c:v>3.6877507149405448</c:v>
                </c:pt>
                <c:pt idx="11378">
                  <c:v>3.7067612600027444</c:v>
                </c:pt>
                <c:pt idx="11379">
                  <c:v>3.5746829608963115</c:v>
                </c:pt>
                <c:pt idx="11380">
                  <c:v>3.8083186481071811</c:v>
                </c:pt>
                <c:pt idx="11381">
                  <c:v>3.7209102573525401</c:v>
                </c:pt>
                <c:pt idx="11382">
                  <c:v>3.7760813653483014</c:v>
                </c:pt>
                <c:pt idx="11383">
                  <c:v>3.7607898095994807</c:v>
                </c:pt>
                <c:pt idx="11384">
                  <c:v>3.7363150832039369</c:v>
                </c:pt>
                <c:pt idx="11385">
                  <c:v>3.7665732102373637</c:v>
                </c:pt>
                <c:pt idx="11386">
                  <c:v>3.7452399957180504</c:v>
                </c:pt>
                <c:pt idx="11387">
                  <c:v>3.7723975547097881</c:v>
                </c:pt>
                <c:pt idx="11388">
                  <c:v>3.6434356863075212</c:v>
                </c:pt>
                <c:pt idx="11389">
                  <c:v>3.7452694061375382</c:v>
                </c:pt>
                <c:pt idx="11390">
                  <c:v>3.6859970295507876</c:v>
                </c:pt>
                <c:pt idx="11391">
                  <c:v>3.7286697400043232</c:v>
                </c:pt>
                <c:pt idx="11392">
                  <c:v>3.7155787503835751</c:v>
                </c:pt>
                <c:pt idx="11393">
                  <c:v>3.7185371572049135</c:v>
                </c:pt>
                <c:pt idx="11394">
                  <c:v>3.6979867123462489</c:v>
                </c:pt>
                <c:pt idx="11395">
                  <c:v>3.7440649324847701</c:v>
                </c:pt>
                <c:pt idx="11396">
                  <c:v>3.7617598471259273</c:v>
                </c:pt>
                <c:pt idx="11397">
                  <c:v>3.6088281048022037</c:v>
                </c:pt>
                <c:pt idx="11398">
                  <c:v>3.7604419269770681</c:v>
                </c:pt>
                <c:pt idx="11399">
                  <c:v>3.6659020917833853</c:v>
                </c:pt>
                <c:pt idx="11400">
                  <c:v>3.7437275615061081</c:v>
                </c:pt>
                <c:pt idx="11401">
                  <c:v>3.6891201507866187</c:v>
                </c:pt>
                <c:pt idx="11402">
                  <c:v>3.7854896685756456</c:v>
                </c:pt>
                <c:pt idx="11403">
                  <c:v>3.6807782323763689</c:v>
                </c:pt>
                <c:pt idx="11404">
                  <c:v>3.7582155002445603</c:v>
                </c:pt>
                <c:pt idx="11405">
                  <c:v>3.7799211442379157</c:v>
                </c:pt>
                <c:pt idx="11406">
                  <c:v>3.6578098795328877</c:v>
                </c:pt>
                <c:pt idx="11407">
                  <c:v>3.6484322136067151</c:v>
                </c:pt>
                <c:pt idx="11408">
                  <c:v>3.6826695327547765</c:v>
                </c:pt>
                <c:pt idx="11409">
                  <c:v>3.8150446923207464</c:v>
                </c:pt>
                <c:pt idx="11410">
                  <c:v>3.675393658859007</c:v>
                </c:pt>
                <c:pt idx="11411">
                  <c:v>3.7916491855473926</c:v>
                </c:pt>
                <c:pt idx="11412">
                  <c:v>3.7129283374993078</c:v>
                </c:pt>
                <c:pt idx="11413">
                  <c:v>3.6929554438260737</c:v>
                </c:pt>
                <c:pt idx="11414">
                  <c:v>3.7723437084806202</c:v>
                </c:pt>
                <c:pt idx="11415">
                  <c:v>3.8050287149167987</c:v>
                </c:pt>
                <c:pt idx="11416">
                  <c:v>3.6932428258178627</c:v>
                </c:pt>
                <c:pt idx="11417">
                  <c:v>3.6660449703051774</c:v>
                </c:pt>
                <c:pt idx="11418">
                  <c:v>3.7542061654244154</c:v>
                </c:pt>
                <c:pt idx="11419">
                  <c:v>3.697072478590238</c:v>
                </c:pt>
                <c:pt idx="11420">
                  <c:v>3.7609974392130021</c:v>
                </c:pt>
                <c:pt idx="11421">
                  <c:v>3.6438872464825134</c:v>
                </c:pt>
                <c:pt idx="11422">
                  <c:v>3.7855697575753666</c:v>
                </c:pt>
                <c:pt idx="11423">
                  <c:v>3.7365453659285537</c:v>
                </c:pt>
                <c:pt idx="11424">
                  <c:v>3.6591281912150735</c:v>
                </c:pt>
                <c:pt idx="11425">
                  <c:v>3.6498692256232728</c:v>
                </c:pt>
                <c:pt idx="11426">
                  <c:v>3.6606409988058877</c:v>
                </c:pt>
                <c:pt idx="11427">
                  <c:v>3.7961090006826872</c:v>
                </c:pt>
                <c:pt idx="11428">
                  <c:v>3.6339307582748659</c:v>
                </c:pt>
                <c:pt idx="11429">
                  <c:v>3.7865943765925678</c:v>
                </c:pt>
                <c:pt idx="11430">
                  <c:v>3.7109924465237687</c:v>
                </c:pt>
                <c:pt idx="11431">
                  <c:v>3.8472087795681427</c:v>
                </c:pt>
                <c:pt idx="11432">
                  <c:v>3.6672918211250853</c:v>
                </c:pt>
                <c:pt idx="11433">
                  <c:v>3.7380062529198272</c:v>
                </c:pt>
                <c:pt idx="11434">
                  <c:v>3.7102532791422247</c:v>
                </c:pt>
                <c:pt idx="11435">
                  <c:v>3.7891816177308435</c:v>
                </c:pt>
                <c:pt idx="11436">
                  <c:v>3.7589515148821202</c:v>
                </c:pt>
                <c:pt idx="11437">
                  <c:v>3.6987516021983042</c:v>
                </c:pt>
                <c:pt idx="11438">
                  <c:v>3.7746264275178434</c:v>
                </c:pt>
                <c:pt idx="11439">
                  <c:v>3.6431054747693641</c:v>
                </c:pt>
                <c:pt idx="11440">
                  <c:v>3.7901658064428432</c:v>
                </c:pt>
                <c:pt idx="11441">
                  <c:v>3.7223252975767402</c:v>
                </c:pt>
                <c:pt idx="11442">
                  <c:v>3.6892286240009198</c:v>
                </c:pt>
                <c:pt idx="11443">
                  <c:v>3.7928782910601027</c:v>
                </c:pt>
                <c:pt idx="11444">
                  <c:v>3.7727253345541767</c:v>
                </c:pt>
                <c:pt idx="11445">
                  <c:v>3.7794016234578423</c:v>
                </c:pt>
                <c:pt idx="11446">
                  <c:v>3.6815162664944729</c:v>
                </c:pt>
                <c:pt idx="11447">
                  <c:v>3.685093183933839</c:v>
                </c:pt>
                <c:pt idx="11448">
                  <c:v>3.7144481285978013</c:v>
                </c:pt>
                <c:pt idx="11449">
                  <c:v>3.8394503455397127</c:v>
                </c:pt>
                <c:pt idx="11450">
                  <c:v>3.6771409093200038</c:v>
                </c:pt>
                <c:pt idx="11451">
                  <c:v>3.7593263667636796</c:v>
                </c:pt>
                <c:pt idx="11452">
                  <c:v>3.7940880243984587</c:v>
                </c:pt>
                <c:pt idx="11453">
                  <c:v>3.7823846111186512</c:v>
                </c:pt>
                <c:pt idx="11454">
                  <c:v>3.7302663520830097</c:v>
                </c:pt>
                <c:pt idx="11455">
                  <c:v>3.7187257284482031</c:v>
                </c:pt>
                <c:pt idx="11456">
                  <c:v>3.7264251372776207</c:v>
                </c:pt>
                <c:pt idx="11457">
                  <c:v>3.6834516381016482</c:v>
                </c:pt>
                <c:pt idx="11458">
                  <c:v>3.7177876954084899</c:v>
                </c:pt>
                <c:pt idx="11459">
                  <c:v>3.6989065097414882</c:v>
                </c:pt>
                <c:pt idx="11460">
                  <c:v>3.7064239889109452</c:v>
                </c:pt>
                <c:pt idx="11461">
                  <c:v>3.5765508583038867</c:v>
                </c:pt>
                <c:pt idx="11462">
                  <c:v>3.7579169854004801</c:v>
                </c:pt>
                <c:pt idx="11463">
                  <c:v>3.6269275123264499</c:v>
                </c:pt>
                <c:pt idx="11464">
                  <c:v>3.7962738326292937</c:v>
                </c:pt>
                <c:pt idx="11465">
                  <c:v>3.7202501319435721</c:v>
                </c:pt>
                <c:pt idx="11466">
                  <c:v>3.7271312919802808</c:v>
                </c:pt>
                <c:pt idx="11467">
                  <c:v>3.6643787092620212</c:v>
                </c:pt>
                <c:pt idx="11468">
                  <c:v>3.6723560779347366</c:v>
                </c:pt>
                <c:pt idx="11469">
                  <c:v>3.7743523494603552</c:v>
                </c:pt>
                <c:pt idx="11470">
                  <c:v>3.6764137291075194</c:v>
                </c:pt>
                <c:pt idx="11471">
                  <c:v>3.7976651039598259</c:v>
                </c:pt>
                <c:pt idx="11472">
                  <c:v>3.6876742671241129</c:v>
                </c:pt>
                <c:pt idx="11473">
                  <c:v>3.6657812947093844</c:v>
                </c:pt>
                <c:pt idx="11474">
                  <c:v>3.7385505011911202</c:v>
                </c:pt>
                <c:pt idx="11475">
                  <c:v>3.6231919622042739</c:v>
                </c:pt>
                <c:pt idx="11476">
                  <c:v>3.6755510632403152</c:v>
                </c:pt>
                <c:pt idx="11477">
                  <c:v>3.6266978847603402</c:v>
                </c:pt>
                <c:pt idx="11478">
                  <c:v>3.7340922886153676</c:v>
                </c:pt>
                <c:pt idx="11479">
                  <c:v>3.7201048380706978</c:v>
                </c:pt>
                <c:pt idx="11480">
                  <c:v>3.6207372306142593</c:v>
                </c:pt>
                <c:pt idx="11481">
                  <c:v>3.6091013308167401</c:v>
                </c:pt>
                <c:pt idx="11482">
                  <c:v>3.7509978224392002</c:v>
                </c:pt>
                <c:pt idx="11483">
                  <c:v>3.7067708347201989</c:v>
                </c:pt>
                <c:pt idx="11484">
                  <c:v>3.6848569767348103</c:v>
                </c:pt>
                <c:pt idx="11485">
                  <c:v>3.7258451676925346</c:v>
                </c:pt>
                <c:pt idx="11486">
                  <c:v>3.6764166456422132</c:v>
                </c:pt>
                <c:pt idx="11487">
                  <c:v>3.8461175847338724</c:v>
                </c:pt>
                <c:pt idx="11488">
                  <c:v>3.6367851003042002</c:v>
                </c:pt>
                <c:pt idx="11489">
                  <c:v>3.7560574848723425</c:v>
                </c:pt>
                <c:pt idx="11490">
                  <c:v>3.6337233695810602</c:v>
                </c:pt>
                <c:pt idx="11491">
                  <c:v>3.7599402252228207</c:v>
                </c:pt>
                <c:pt idx="11492">
                  <c:v>3.6787808142219451</c:v>
                </c:pt>
                <c:pt idx="11493">
                  <c:v>3.8002593447704074</c:v>
                </c:pt>
                <c:pt idx="11494">
                  <c:v>3.7577229879966612</c:v>
                </c:pt>
                <c:pt idx="11495">
                  <c:v>3.6712246059746643</c:v>
                </c:pt>
                <c:pt idx="11496">
                  <c:v>3.6732708519147219</c:v>
                </c:pt>
                <c:pt idx="11497">
                  <c:v>3.6259523337895967</c:v>
                </c:pt>
                <c:pt idx="11498">
                  <c:v>3.7688757638342198</c:v>
                </c:pt>
                <c:pt idx="11499">
                  <c:v>3.6592746875224882</c:v>
                </c:pt>
                <c:pt idx="11500">
                  <c:v>3.8144786583239187</c:v>
                </c:pt>
                <c:pt idx="11501">
                  <c:v>3.6389102760729539</c:v>
                </c:pt>
                <c:pt idx="11502">
                  <c:v>3.6727957867974212</c:v>
                </c:pt>
                <c:pt idx="11503">
                  <c:v>3.7338695922782987</c:v>
                </c:pt>
                <c:pt idx="11504">
                  <c:v>3.6743215970733321</c:v>
                </c:pt>
                <c:pt idx="11505">
                  <c:v>3.7210661278762798</c:v>
                </c:pt>
                <c:pt idx="11506">
                  <c:v>3.7456761960914742</c:v>
                </c:pt>
                <c:pt idx="11507">
                  <c:v>3.6889419230661677</c:v>
                </c:pt>
                <c:pt idx="11508">
                  <c:v>3.6714497335780023</c:v>
                </c:pt>
                <c:pt idx="11509">
                  <c:v>3.7394943043184932</c:v>
                </c:pt>
                <c:pt idx="11510">
                  <c:v>3.6837445290214492</c:v>
                </c:pt>
                <c:pt idx="11511">
                  <c:v>3.7521290745382267</c:v>
                </c:pt>
                <c:pt idx="11512">
                  <c:v>3.7628833111637348</c:v>
                </c:pt>
                <c:pt idx="11513">
                  <c:v>3.7052288584396242</c:v>
                </c:pt>
                <c:pt idx="11514">
                  <c:v>3.7072264599638505</c:v>
                </c:pt>
                <c:pt idx="11515">
                  <c:v>3.7418705575573474</c:v>
                </c:pt>
                <c:pt idx="11516">
                  <c:v>3.64870542926541</c:v>
                </c:pt>
                <c:pt idx="11517">
                  <c:v>3.6719974063066072</c:v>
                </c:pt>
                <c:pt idx="11518">
                  <c:v>3.7060013303107233</c:v>
                </c:pt>
                <c:pt idx="11519">
                  <c:v>3.6068785372224643</c:v>
                </c:pt>
                <c:pt idx="11520">
                  <c:v>3.7579521047988167</c:v>
                </c:pt>
                <c:pt idx="11521">
                  <c:v>3.6794329642191768</c:v>
                </c:pt>
                <c:pt idx="11522">
                  <c:v>3.7245369006668811</c:v>
                </c:pt>
                <c:pt idx="11523">
                  <c:v>3.7466822456224516</c:v>
                </c:pt>
                <c:pt idx="11524">
                  <c:v>3.7662188592276182</c:v>
                </c:pt>
                <c:pt idx="11525">
                  <c:v>3.6917748001680342</c:v>
                </c:pt>
                <c:pt idx="11526">
                  <c:v>3.7388150113422705</c:v>
                </c:pt>
                <c:pt idx="11527">
                  <c:v>3.6910254234929623</c:v>
                </c:pt>
                <c:pt idx="11528">
                  <c:v>3.6993575406249444</c:v>
                </c:pt>
                <c:pt idx="11529">
                  <c:v>3.7151256550625082</c:v>
                </c:pt>
                <c:pt idx="11530">
                  <c:v>3.6612761098630977</c:v>
                </c:pt>
                <c:pt idx="11531">
                  <c:v>3.7399905324715412</c:v>
                </c:pt>
                <c:pt idx="11532">
                  <c:v>3.6922962430735118</c:v>
                </c:pt>
                <c:pt idx="11533">
                  <c:v>3.6264828850189961</c:v>
                </c:pt>
                <c:pt idx="11534">
                  <c:v>3.6151297063961851</c:v>
                </c:pt>
                <c:pt idx="11535">
                  <c:v>3.6344438628478142</c:v>
                </c:pt>
                <c:pt idx="11536">
                  <c:v>3.7494328397211758</c:v>
                </c:pt>
                <c:pt idx="11537">
                  <c:v>3.6686297807779407</c:v>
                </c:pt>
                <c:pt idx="11538">
                  <c:v>3.7117585398273132</c:v>
                </c:pt>
                <c:pt idx="11539">
                  <c:v>3.6070453915527794</c:v>
                </c:pt>
                <c:pt idx="11540">
                  <c:v>3.7460259012447668</c:v>
                </c:pt>
                <c:pt idx="11541">
                  <c:v>3.7590791092946128</c:v>
                </c:pt>
                <c:pt idx="11542">
                  <c:v>3.7402978330192287</c:v>
                </c:pt>
                <c:pt idx="11543">
                  <c:v>3.6740515691997877</c:v>
                </c:pt>
                <c:pt idx="11544">
                  <c:v>3.7972223830314689</c:v>
                </c:pt>
                <c:pt idx="11545">
                  <c:v>3.7361632063794552</c:v>
                </c:pt>
                <c:pt idx="11546">
                  <c:v>3.7344854393223188</c:v>
                </c:pt>
                <c:pt idx="11547">
                  <c:v>3.7167923615714002</c:v>
                </c:pt>
                <c:pt idx="11548">
                  <c:v>3.6451892803573438</c:v>
                </c:pt>
                <c:pt idx="11549">
                  <c:v>3.7701697229764846</c:v>
                </c:pt>
                <c:pt idx="11550">
                  <c:v>3.6519404948753103</c:v>
                </c:pt>
                <c:pt idx="11551">
                  <c:v>3.7689514005550011</c:v>
                </c:pt>
                <c:pt idx="11552">
                  <c:v>3.7041066952574515</c:v>
                </c:pt>
                <c:pt idx="11553">
                  <c:v>3.7780231776349602</c:v>
                </c:pt>
                <c:pt idx="11554">
                  <c:v>3.7182103355320066</c:v>
                </c:pt>
                <c:pt idx="11555">
                  <c:v>3.7909018895673317</c:v>
                </c:pt>
                <c:pt idx="11556">
                  <c:v>3.7406736500381474</c:v>
                </c:pt>
                <c:pt idx="11557">
                  <c:v>3.7155750533278877</c:v>
                </c:pt>
                <c:pt idx="11558">
                  <c:v>3.7450304773191951</c:v>
                </c:pt>
                <c:pt idx="11559">
                  <c:v>3.5907215754490402</c:v>
                </c:pt>
                <c:pt idx="11560">
                  <c:v>3.7307692307692313</c:v>
                </c:pt>
                <c:pt idx="11561">
                  <c:v>3.7292107915228851</c:v>
                </c:pt>
                <c:pt idx="11562">
                  <c:v>3.7506871173311152</c:v>
                </c:pt>
                <c:pt idx="11563">
                  <c:v>3.6569494355251733</c:v>
                </c:pt>
                <c:pt idx="11564">
                  <c:v>3.7632712464237255</c:v>
                </c:pt>
                <c:pt idx="11565">
                  <c:v>3.7133790924074455</c:v>
                </c:pt>
                <c:pt idx="11566">
                  <c:v>3.7499583603053552</c:v>
                </c:pt>
                <c:pt idx="11567">
                  <c:v>3.8073523272051943</c:v>
                </c:pt>
                <c:pt idx="11568">
                  <c:v>3.6515791929254742</c:v>
                </c:pt>
                <c:pt idx="11569">
                  <c:v>3.7724949647303698</c:v>
                </c:pt>
                <c:pt idx="11570">
                  <c:v>3.7083784641402873</c:v>
                </c:pt>
                <c:pt idx="11571">
                  <c:v>3.7608082419989652</c:v>
                </c:pt>
                <c:pt idx="11572">
                  <c:v>3.6143284327051197</c:v>
                </c:pt>
                <c:pt idx="11573">
                  <c:v>3.75039163734293</c:v>
                </c:pt>
                <c:pt idx="11574">
                  <c:v>3.6549436503078532</c:v>
                </c:pt>
                <c:pt idx="11575">
                  <c:v>3.7702121256761387</c:v>
                </c:pt>
                <c:pt idx="11576">
                  <c:v>3.5936245140553282</c:v>
                </c:pt>
                <c:pt idx="11577">
                  <c:v>3.711424245953185</c:v>
                </c:pt>
                <c:pt idx="11578">
                  <c:v>3.7643804257088571</c:v>
                </c:pt>
                <c:pt idx="11579">
                  <c:v>3.6639236459383824</c:v>
                </c:pt>
                <c:pt idx="11580">
                  <c:v>3.7481817843180658</c:v>
                </c:pt>
                <c:pt idx="11581">
                  <c:v>3.6700273333433939</c:v>
                </c:pt>
                <c:pt idx="11582">
                  <c:v>3.7725048563675498</c:v>
                </c:pt>
                <c:pt idx="11583">
                  <c:v>3.6325225905865901</c:v>
                </c:pt>
                <c:pt idx="11584">
                  <c:v>3.7667043133724452</c:v>
                </c:pt>
                <c:pt idx="11585">
                  <c:v>3.6846862568742482</c:v>
                </c:pt>
                <c:pt idx="11586">
                  <c:v>3.7777137584645368</c:v>
                </c:pt>
                <c:pt idx="11587">
                  <c:v>3.7342323443402821</c:v>
                </c:pt>
                <c:pt idx="11588">
                  <c:v>3.7485638933827272</c:v>
                </c:pt>
                <c:pt idx="11589">
                  <c:v>3.7299573127007641</c:v>
                </c:pt>
                <c:pt idx="11590">
                  <c:v>3.6980933484101812</c:v>
                </c:pt>
                <c:pt idx="11591">
                  <c:v>3.7989555249200349</c:v>
                </c:pt>
                <c:pt idx="11592">
                  <c:v>3.692136158803268</c:v>
                </c:pt>
                <c:pt idx="11593">
                  <c:v>3.8105589233023967</c:v>
                </c:pt>
                <c:pt idx="11594">
                  <c:v>3.6635619984329759</c:v>
                </c:pt>
                <c:pt idx="11595">
                  <c:v>3.744794845101787</c:v>
                </c:pt>
                <c:pt idx="11596">
                  <c:v>3.7639282078458276</c:v>
                </c:pt>
                <c:pt idx="11597">
                  <c:v>3.6727281855697922</c:v>
                </c:pt>
                <c:pt idx="11598">
                  <c:v>3.7529953188599996</c:v>
                </c:pt>
                <c:pt idx="11599">
                  <c:v>3.640608497964319</c:v>
                </c:pt>
                <c:pt idx="11600">
                  <c:v>3.7062353747488777</c:v>
                </c:pt>
                <c:pt idx="11601">
                  <c:v>3.6145454739006557</c:v>
                </c:pt>
                <c:pt idx="11602">
                  <c:v>3.6965798904713711</c:v>
                </c:pt>
                <c:pt idx="11603">
                  <c:v>3.6575283618265892</c:v>
                </c:pt>
                <c:pt idx="11604">
                  <c:v>3.7435562234246866</c:v>
                </c:pt>
                <c:pt idx="11605">
                  <c:v>3.6499468273661821</c:v>
                </c:pt>
                <c:pt idx="11606">
                  <c:v>3.7665664238324208</c:v>
                </c:pt>
                <c:pt idx="11607">
                  <c:v>3.6692910001361212</c:v>
                </c:pt>
                <c:pt idx="11608">
                  <c:v>3.729619243561384</c:v>
                </c:pt>
                <c:pt idx="11609">
                  <c:v>3.8266221123004067</c:v>
                </c:pt>
                <c:pt idx="11610">
                  <c:v>3.6799421311546325</c:v>
                </c:pt>
                <c:pt idx="11611">
                  <c:v>3.6631781179792302</c:v>
                </c:pt>
                <c:pt idx="11612">
                  <c:v>3.5404187442629249</c:v>
                </c:pt>
                <c:pt idx="11613">
                  <c:v>3.8021194055524621</c:v>
                </c:pt>
                <c:pt idx="11614">
                  <c:v>3.6727702803534319</c:v>
                </c:pt>
                <c:pt idx="11615">
                  <c:v>3.7118982810055687</c:v>
                </c:pt>
                <c:pt idx="11616">
                  <c:v>3.7258492233867835</c:v>
                </c:pt>
                <c:pt idx="11617">
                  <c:v>3.7299472539944412</c:v>
                </c:pt>
                <c:pt idx="11618">
                  <c:v>3.7540151368239827</c:v>
                </c:pt>
                <c:pt idx="11619">
                  <c:v>3.5984582605496978</c:v>
                </c:pt>
                <c:pt idx="11620">
                  <c:v>3.7503952729868266</c:v>
                </c:pt>
                <c:pt idx="11621">
                  <c:v>3.6539846332846175</c:v>
                </c:pt>
                <c:pt idx="11622">
                  <c:v>3.7315331021491795</c:v>
                </c:pt>
                <c:pt idx="11623">
                  <c:v>3.6943392240416846</c:v>
                </c:pt>
                <c:pt idx="11624">
                  <c:v>3.7574023141166224</c:v>
                </c:pt>
                <c:pt idx="11625">
                  <c:v>3.7722252379499182</c:v>
                </c:pt>
                <c:pt idx="11626">
                  <c:v>3.7594391942454348</c:v>
                </c:pt>
                <c:pt idx="11627">
                  <c:v>3.7039115347646812</c:v>
                </c:pt>
                <c:pt idx="11628">
                  <c:v>3.6547385468248792</c:v>
                </c:pt>
                <c:pt idx="11629">
                  <c:v>3.6664391362050437</c:v>
                </c:pt>
                <c:pt idx="11630">
                  <c:v>3.6849922956768602</c:v>
                </c:pt>
                <c:pt idx="11631">
                  <c:v>3.7477829861460692</c:v>
                </c:pt>
                <c:pt idx="11632">
                  <c:v>3.69370356687697</c:v>
                </c:pt>
                <c:pt idx="11633">
                  <c:v>3.7271643712072913</c:v>
                </c:pt>
                <c:pt idx="11634">
                  <c:v>3.7038946622293389</c:v>
                </c:pt>
                <c:pt idx="11635">
                  <c:v>3.6755664753219004</c:v>
                </c:pt>
                <c:pt idx="11636">
                  <c:v>3.6640740482420697</c:v>
                </c:pt>
                <c:pt idx="11637">
                  <c:v>3.8048496648650967</c:v>
                </c:pt>
                <c:pt idx="11638">
                  <c:v>3.7150049584255092</c:v>
                </c:pt>
                <c:pt idx="11639">
                  <c:v>3.7139146805775987</c:v>
                </c:pt>
                <c:pt idx="11640">
                  <c:v>3.7535650245661687</c:v>
                </c:pt>
                <c:pt idx="11641">
                  <c:v>3.5502296333929197</c:v>
                </c:pt>
                <c:pt idx="11642">
                  <c:v>3.9012520453835178</c:v>
                </c:pt>
                <c:pt idx="11643">
                  <c:v>3.6722838341865987</c:v>
                </c:pt>
                <c:pt idx="11644">
                  <c:v>3.8012298176006434</c:v>
                </c:pt>
                <c:pt idx="11645">
                  <c:v>3.7569797171676993</c:v>
                </c:pt>
                <c:pt idx="11646">
                  <c:v>3.7513697397169081</c:v>
                </c:pt>
                <c:pt idx="11647">
                  <c:v>3.7604323691670842</c:v>
                </c:pt>
                <c:pt idx="11648">
                  <c:v>3.7210458891989764</c:v>
                </c:pt>
                <c:pt idx="11649">
                  <c:v>3.7633332341428281</c:v>
                </c:pt>
                <c:pt idx="11650">
                  <c:v>3.6662467532581187</c:v>
                </c:pt>
                <c:pt idx="11651">
                  <c:v>3.7119861928234603</c:v>
                </c:pt>
                <c:pt idx="11652">
                  <c:v>3.6705440475895812</c:v>
                </c:pt>
                <c:pt idx="11653">
                  <c:v>3.6870659722222219</c:v>
                </c:pt>
                <c:pt idx="11654">
                  <c:v>3.6740733075001208</c:v>
                </c:pt>
                <c:pt idx="11655">
                  <c:v>3.7734182482092202</c:v>
                </c:pt>
                <c:pt idx="11656">
                  <c:v>3.7345237250441512</c:v>
                </c:pt>
                <c:pt idx="11657">
                  <c:v>3.7378621163351333</c:v>
                </c:pt>
                <c:pt idx="11658">
                  <c:v>3.6931918731320565</c:v>
                </c:pt>
                <c:pt idx="11659">
                  <c:v>3.8542381653806737</c:v>
                </c:pt>
                <c:pt idx="11660">
                  <c:v>3.8081719028617802</c:v>
                </c:pt>
                <c:pt idx="11661">
                  <c:v>3.710014127793154</c:v>
                </c:pt>
                <c:pt idx="11662">
                  <c:v>3.7154894105424057</c:v>
                </c:pt>
                <c:pt idx="11663">
                  <c:v>3.6289425587235042</c:v>
                </c:pt>
                <c:pt idx="11664">
                  <c:v>3.7653624137673192</c:v>
                </c:pt>
                <c:pt idx="11665">
                  <c:v>3.8677722123344442</c:v>
                </c:pt>
                <c:pt idx="11666">
                  <c:v>3.7314847251789782</c:v>
                </c:pt>
                <c:pt idx="11667">
                  <c:v>3.7061749713864396</c:v>
                </c:pt>
                <c:pt idx="11668">
                  <c:v>3.6769975659343412</c:v>
                </c:pt>
                <c:pt idx="11669">
                  <c:v>3.7722395532899142</c:v>
                </c:pt>
                <c:pt idx="11670">
                  <c:v>3.6950867697720002</c:v>
                </c:pt>
                <c:pt idx="11671">
                  <c:v>3.6896790224426899</c:v>
                </c:pt>
                <c:pt idx="11672">
                  <c:v>3.5892752760039266</c:v>
                </c:pt>
                <c:pt idx="11673">
                  <c:v>3.8806285216318179</c:v>
                </c:pt>
                <c:pt idx="11674">
                  <c:v>3.6361435050496778</c:v>
                </c:pt>
                <c:pt idx="11675">
                  <c:v>3.7330028612761192</c:v>
                </c:pt>
                <c:pt idx="11676">
                  <c:v>3.6354386122192777</c:v>
                </c:pt>
                <c:pt idx="11677">
                  <c:v>3.7053951402143692</c:v>
                </c:pt>
                <c:pt idx="11678">
                  <c:v>3.7549843237691132</c:v>
                </c:pt>
                <c:pt idx="11679">
                  <c:v>3.7278365179587212</c:v>
                </c:pt>
                <c:pt idx="11680">
                  <c:v>3.7426765323321312</c:v>
                </c:pt>
                <c:pt idx="11681">
                  <c:v>3.7572281226752708</c:v>
                </c:pt>
                <c:pt idx="11682">
                  <c:v>3.8232447712937234</c:v>
                </c:pt>
                <c:pt idx="11683">
                  <c:v>3.6079221351363402</c:v>
                </c:pt>
                <c:pt idx="11684">
                  <c:v>3.7351413949984376</c:v>
                </c:pt>
                <c:pt idx="11685">
                  <c:v>3.6680375593054695</c:v>
                </c:pt>
                <c:pt idx="11686">
                  <c:v>3.7355911180618282</c:v>
                </c:pt>
                <c:pt idx="11687">
                  <c:v>3.7998365352661687</c:v>
                </c:pt>
                <c:pt idx="11688">
                  <c:v>3.6932273730135221</c:v>
                </c:pt>
                <c:pt idx="11689">
                  <c:v>3.7057351804732637</c:v>
                </c:pt>
                <c:pt idx="11690">
                  <c:v>3.7885909525470973</c:v>
                </c:pt>
                <c:pt idx="11691">
                  <c:v>3.7770187388247813</c:v>
                </c:pt>
                <c:pt idx="11692">
                  <c:v>3.6380561571488186</c:v>
                </c:pt>
                <c:pt idx="11693">
                  <c:v>3.6398468304484641</c:v>
                </c:pt>
                <c:pt idx="11694">
                  <c:v>3.7099528559217982</c:v>
                </c:pt>
                <c:pt idx="11695">
                  <c:v>3.8151711591217148</c:v>
                </c:pt>
                <c:pt idx="11696">
                  <c:v>3.6819331859659852</c:v>
                </c:pt>
                <c:pt idx="11697">
                  <c:v>3.7407539782936854</c:v>
                </c:pt>
                <c:pt idx="11698">
                  <c:v>3.6981353943000705</c:v>
                </c:pt>
                <c:pt idx="11699">
                  <c:v>3.6544498674045638</c:v>
                </c:pt>
                <c:pt idx="11700">
                  <c:v>3.7761495752773482</c:v>
                </c:pt>
                <c:pt idx="11701">
                  <c:v>3.7107376807147991</c:v>
                </c:pt>
                <c:pt idx="11702">
                  <c:v>3.8652146986616698</c:v>
                </c:pt>
                <c:pt idx="11703">
                  <c:v>3.6208079950218064</c:v>
                </c:pt>
                <c:pt idx="11704">
                  <c:v>3.7740558292282316</c:v>
                </c:pt>
                <c:pt idx="11705">
                  <c:v>3.775810049826541</c:v>
                </c:pt>
                <c:pt idx="11706">
                  <c:v>3.7295139438220106</c:v>
                </c:pt>
                <c:pt idx="11707">
                  <c:v>3.7484603080191392</c:v>
                </c:pt>
                <c:pt idx="11708">
                  <c:v>3.6417622010844615</c:v>
                </c:pt>
                <c:pt idx="11709">
                  <c:v>3.6957423878722104</c:v>
                </c:pt>
                <c:pt idx="11710">
                  <c:v>3.715921400387975</c:v>
                </c:pt>
                <c:pt idx="11711">
                  <c:v>3.7565291710465512</c:v>
                </c:pt>
                <c:pt idx="11712">
                  <c:v>3.6641207874172568</c:v>
                </c:pt>
                <c:pt idx="11713">
                  <c:v>3.6814402181273285</c:v>
                </c:pt>
                <c:pt idx="11714">
                  <c:v>3.7196647566266412</c:v>
                </c:pt>
                <c:pt idx="11715">
                  <c:v>3.7739460307663912</c:v>
                </c:pt>
                <c:pt idx="11716">
                  <c:v>3.7515549970970401</c:v>
                </c:pt>
                <c:pt idx="11717">
                  <c:v>3.6575025077339602</c:v>
                </c:pt>
                <c:pt idx="11718">
                  <c:v>3.7718177833105151</c:v>
                </c:pt>
                <c:pt idx="11719">
                  <c:v>3.7135723344354732</c:v>
                </c:pt>
                <c:pt idx="11720">
                  <c:v>3.7275269984326349</c:v>
                </c:pt>
                <c:pt idx="11721">
                  <c:v>3.690012495200556</c:v>
                </c:pt>
                <c:pt idx="11722">
                  <c:v>3.7113095670888647</c:v>
                </c:pt>
                <c:pt idx="11723">
                  <c:v>3.7612066126124408</c:v>
                </c:pt>
                <c:pt idx="11724">
                  <c:v>3.7688792976887746</c:v>
                </c:pt>
                <c:pt idx="11725">
                  <c:v>3.724236858123704</c:v>
                </c:pt>
                <c:pt idx="11726">
                  <c:v>3.7248617873950929</c:v>
                </c:pt>
                <c:pt idx="11727">
                  <c:v>3.6569681499525797</c:v>
                </c:pt>
                <c:pt idx="11728">
                  <c:v>3.7233975818101825</c:v>
                </c:pt>
                <c:pt idx="11729">
                  <c:v>3.5850532144398017</c:v>
                </c:pt>
                <c:pt idx="11730">
                  <c:v>3.7548840567400052</c:v>
                </c:pt>
                <c:pt idx="11731">
                  <c:v>3.6463303090256631</c:v>
                </c:pt>
                <c:pt idx="11732">
                  <c:v>3.6046561448594101</c:v>
                </c:pt>
                <c:pt idx="11733">
                  <c:v>3.7047240794151115</c:v>
                </c:pt>
                <c:pt idx="11734">
                  <c:v>3.67381594626585</c:v>
                </c:pt>
                <c:pt idx="11735">
                  <c:v>3.7154225754694501</c:v>
                </c:pt>
                <c:pt idx="11736">
                  <c:v>3.639312989074833</c:v>
                </c:pt>
                <c:pt idx="11737">
                  <c:v>3.6268740679888198</c:v>
                </c:pt>
                <c:pt idx="11738">
                  <c:v>3.6751012364927802</c:v>
                </c:pt>
                <c:pt idx="11739">
                  <c:v>3.5863365431154612</c:v>
                </c:pt>
                <c:pt idx="11740">
                  <c:v>3.7424331273399791</c:v>
                </c:pt>
                <c:pt idx="11741">
                  <c:v>3.7379401699966888</c:v>
                </c:pt>
                <c:pt idx="11742">
                  <c:v>3.8039926649083204</c:v>
                </c:pt>
                <c:pt idx="11743">
                  <c:v>3.6275221022346198</c:v>
                </c:pt>
                <c:pt idx="11744">
                  <c:v>3.7139282625936811</c:v>
                </c:pt>
                <c:pt idx="11745">
                  <c:v>3.7341261729668482</c:v>
                </c:pt>
                <c:pt idx="11746">
                  <c:v>3.7288369121264506</c:v>
                </c:pt>
                <c:pt idx="11747">
                  <c:v>3.722762145134678</c:v>
                </c:pt>
                <c:pt idx="11748">
                  <c:v>3.757782389564186</c:v>
                </c:pt>
                <c:pt idx="11749">
                  <c:v>3.7384703031179916</c:v>
                </c:pt>
                <c:pt idx="11750">
                  <c:v>3.768750097671302</c:v>
                </c:pt>
                <c:pt idx="11751">
                  <c:v>3.733179115306231</c:v>
                </c:pt>
                <c:pt idx="11752">
                  <c:v>3.6050730993307987</c:v>
                </c:pt>
                <c:pt idx="11753">
                  <c:v>3.7781209699246951</c:v>
                </c:pt>
                <c:pt idx="11754">
                  <c:v>3.7448715363351397</c:v>
                </c:pt>
                <c:pt idx="11755">
                  <c:v>3.7843354258137087</c:v>
                </c:pt>
                <c:pt idx="11756">
                  <c:v>3.7445773152252952</c:v>
                </c:pt>
                <c:pt idx="11757">
                  <c:v>3.7288178114508592</c:v>
                </c:pt>
                <c:pt idx="11758">
                  <c:v>3.6635565127720056</c:v>
                </c:pt>
                <c:pt idx="11759">
                  <c:v>3.6684577902700002</c:v>
                </c:pt>
                <c:pt idx="11760">
                  <c:v>3.7709725302044355</c:v>
                </c:pt>
                <c:pt idx="11761">
                  <c:v>3.6800361999978621</c:v>
                </c:pt>
                <c:pt idx="11762">
                  <c:v>3.8365520114556464</c:v>
                </c:pt>
                <c:pt idx="11763">
                  <c:v>3.7559782261101917</c:v>
                </c:pt>
                <c:pt idx="11764">
                  <c:v>3.7875757864330466</c:v>
                </c:pt>
                <c:pt idx="11765">
                  <c:v>3.7484112630195812</c:v>
                </c:pt>
                <c:pt idx="11766">
                  <c:v>3.7965602103506932</c:v>
                </c:pt>
                <c:pt idx="11767">
                  <c:v>3.6980023741808963</c:v>
                </c:pt>
                <c:pt idx="11768">
                  <c:v>3.7172503755592925</c:v>
                </c:pt>
                <c:pt idx="11769">
                  <c:v>3.7382465136947767</c:v>
                </c:pt>
                <c:pt idx="11770">
                  <c:v>3.7089808846711612</c:v>
                </c:pt>
                <c:pt idx="11771">
                  <c:v>3.7655301193744202</c:v>
                </c:pt>
                <c:pt idx="11772">
                  <c:v>3.7129574928033597</c:v>
                </c:pt>
                <c:pt idx="11773">
                  <c:v>3.7621103420572295</c:v>
                </c:pt>
                <c:pt idx="11774">
                  <c:v>3.7383567548467402</c:v>
                </c:pt>
                <c:pt idx="11775">
                  <c:v>3.7201840649192026</c:v>
                </c:pt>
                <c:pt idx="11776">
                  <c:v>3.7399591102570677</c:v>
                </c:pt>
                <c:pt idx="11777">
                  <c:v>3.8182658878812137</c:v>
                </c:pt>
                <c:pt idx="11778">
                  <c:v>3.6820632776798754</c:v>
                </c:pt>
                <c:pt idx="11779">
                  <c:v>3.6506096092614229</c:v>
                </c:pt>
                <c:pt idx="11780">
                  <c:v>3.7772658012485407</c:v>
                </c:pt>
                <c:pt idx="11781">
                  <c:v>3.817588259956584</c:v>
                </c:pt>
                <c:pt idx="11782">
                  <c:v>3.7628327568275832</c:v>
                </c:pt>
                <c:pt idx="11783">
                  <c:v>3.6475425395068037</c:v>
                </c:pt>
                <c:pt idx="11784">
                  <c:v>3.8192997459749192</c:v>
                </c:pt>
                <c:pt idx="11785">
                  <c:v>3.7376506782418031</c:v>
                </c:pt>
                <c:pt idx="11786">
                  <c:v>3.6439611487056256</c:v>
                </c:pt>
                <c:pt idx="11787">
                  <c:v>3.6951281443159445</c:v>
                </c:pt>
                <c:pt idx="11788">
                  <c:v>3.6521912477031435</c:v>
                </c:pt>
                <c:pt idx="11789">
                  <c:v>3.7103528671663257</c:v>
                </c:pt>
                <c:pt idx="11790">
                  <c:v>3.6746875915683752</c:v>
                </c:pt>
                <c:pt idx="11791">
                  <c:v>3.7279161954321802</c:v>
                </c:pt>
                <c:pt idx="11792">
                  <c:v>3.5883191752030235</c:v>
                </c:pt>
                <c:pt idx="11793">
                  <c:v>3.7390545716096795</c:v>
                </c:pt>
                <c:pt idx="11794">
                  <c:v>3.617085526810266</c:v>
                </c:pt>
                <c:pt idx="11795">
                  <c:v>3.7426681239978659</c:v>
                </c:pt>
                <c:pt idx="11796">
                  <c:v>3.7167589110983021</c:v>
                </c:pt>
                <c:pt idx="11797">
                  <c:v>3.7656333135042934</c:v>
                </c:pt>
                <c:pt idx="11798">
                  <c:v>3.6355315098111602</c:v>
                </c:pt>
                <c:pt idx="11799">
                  <c:v>3.7140015502994252</c:v>
                </c:pt>
                <c:pt idx="11800">
                  <c:v>3.7475579970053317</c:v>
                </c:pt>
                <c:pt idx="11801">
                  <c:v>3.6647931608929647</c:v>
                </c:pt>
                <c:pt idx="11802">
                  <c:v>3.7738547149237287</c:v>
                </c:pt>
                <c:pt idx="11803">
                  <c:v>3.6321723869868277</c:v>
                </c:pt>
                <c:pt idx="11804">
                  <c:v>3.6761003900865172</c:v>
                </c:pt>
                <c:pt idx="11805">
                  <c:v>3.6220424818871177</c:v>
                </c:pt>
                <c:pt idx="11806">
                  <c:v>3.7365588483968182</c:v>
                </c:pt>
                <c:pt idx="11807">
                  <c:v>3.7450629297576543</c:v>
                </c:pt>
                <c:pt idx="11808">
                  <c:v>3.6349408628569178</c:v>
                </c:pt>
                <c:pt idx="11809">
                  <c:v>3.6663248381959344</c:v>
                </c:pt>
                <c:pt idx="11810">
                  <c:v>3.7469961423436682</c:v>
                </c:pt>
                <c:pt idx="11811">
                  <c:v>3.7422266074063435</c:v>
                </c:pt>
                <c:pt idx="11812">
                  <c:v>3.6418571895871787</c:v>
                </c:pt>
                <c:pt idx="11813">
                  <c:v>3.7646266352622479</c:v>
                </c:pt>
                <c:pt idx="11814">
                  <c:v>3.7158219238725358</c:v>
                </c:pt>
                <c:pt idx="11815">
                  <c:v>3.8080342180442752</c:v>
                </c:pt>
                <c:pt idx="11816">
                  <c:v>3.7392677594256294</c:v>
                </c:pt>
                <c:pt idx="11817">
                  <c:v>3.6790985860501184</c:v>
                </c:pt>
                <c:pt idx="11818">
                  <c:v>3.701939247019884</c:v>
                </c:pt>
                <c:pt idx="11819">
                  <c:v>3.6902106966596087</c:v>
                </c:pt>
                <c:pt idx="11820">
                  <c:v>3.6960970789959107</c:v>
                </c:pt>
                <c:pt idx="11821">
                  <c:v>3.7357320104760219</c:v>
                </c:pt>
                <c:pt idx="11822">
                  <c:v>3.6617482230664753</c:v>
                </c:pt>
                <c:pt idx="11823">
                  <c:v>3.6998585153639567</c:v>
                </c:pt>
                <c:pt idx="11824">
                  <c:v>3.8145093814427349</c:v>
                </c:pt>
                <c:pt idx="11825">
                  <c:v>3.7225765043144352</c:v>
                </c:pt>
                <c:pt idx="11826">
                  <c:v>3.6222686673714972</c:v>
                </c:pt>
                <c:pt idx="11827">
                  <c:v>3.6999712324975196</c:v>
                </c:pt>
                <c:pt idx="11828">
                  <c:v>3.7005679645035654</c:v>
                </c:pt>
                <c:pt idx="11829">
                  <c:v>3.7707296680634692</c:v>
                </c:pt>
                <c:pt idx="11830">
                  <c:v>3.7545182322179893</c:v>
                </c:pt>
                <c:pt idx="11831">
                  <c:v>3.7349195695195672</c:v>
                </c:pt>
                <c:pt idx="11832">
                  <c:v>3.6581405098408029</c:v>
                </c:pt>
                <c:pt idx="11833">
                  <c:v>3.7038600083315503</c:v>
                </c:pt>
                <c:pt idx="11834">
                  <c:v>3.7112430320999357</c:v>
                </c:pt>
                <c:pt idx="11835">
                  <c:v>3.6758483723339928</c:v>
                </c:pt>
                <c:pt idx="11836">
                  <c:v>3.7161678393877171</c:v>
                </c:pt>
                <c:pt idx="11837">
                  <c:v>3.764475545151261</c:v>
                </c:pt>
                <c:pt idx="11838">
                  <c:v>3.6588522707049136</c:v>
                </c:pt>
                <c:pt idx="11839">
                  <c:v>3.7251844866876818</c:v>
                </c:pt>
                <c:pt idx="11840">
                  <c:v>3.6647709061097422</c:v>
                </c:pt>
                <c:pt idx="11841">
                  <c:v>3.7502418638778932</c:v>
                </c:pt>
                <c:pt idx="11842">
                  <c:v>3.7644111754255012</c:v>
                </c:pt>
                <c:pt idx="11843">
                  <c:v>3.6472188579932312</c:v>
                </c:pt>
                <c:pt idx="11844">
                  <c:v>3.7435110338006092</c:v>
                </c:pt>
                <c:pt idx="11845">
                  <c:v>3.7428734423508883</c:v>
                </c:pt>
                <c:pt idx="11846">
                  <c:v>3.7341427080363969</c:v>
                </c:pt>
                <c:pt idx="11847">
                  <c:v>3.7536170569785812</c:v>
                </c:pt>
                <c:pt idx="11848">
                  <c:v>3.6619914368529756</c:v>
                </c:pt>
                <c:pt idx="11849">
                  <c:v>3.6110224088877829</c:v>
                </c:pt>
                <c:pt idx="11850">
                  <c:v>3.5544078605470002</c:v>
                </c:pt>
                <c:pt idx="11851">
                  <c:v>3.6936802477814505</c:v>
                </c:pt>
                <c:pt idx="11852">
                  <c:v>3.5965938026229738</c:v>
                </c:pt>
                <c:pt idx="11853">
                  <c:v>3.7722871901171229</c:v>
                </c:pt>
                <c:pt idx="11854">
                  <c:v>3.8199968554213402</c:v>
                </c:pt>
                <c:pt idx="11855">
                  <c:v>3.8395883966308584</c:v>
                </c:pt>
                <c:pt idx="11856">
                  <c:v>3.7815967864991578</c:v>
                </c:pt>
                <c:pt idx="11857">
                  <c:v>3.8211665019470411</c:v>
                </c:pt>
                <c:pt idx="11858">
                  <c:v>3.7492002100512782</c:v>
                </c:pt>
                <c:pt idx="11859">
                  <c:v>3.7589110089329547</c:v>
                </c:pt>
                <c:pt idx="11860">
                  <c:v>3.7940641348928628</c:v>
                </c:pt>
                <c:pt idx="11861">
                  <c:v>3.695313442795181</c:v>
                </c:pt>
                <c:pt idx="11862">
                  <c:v>3.7215246088103395</c:v>
                </c:pt>
                <c:pt idx="11863">
                  <c:v>3.6891813775623841</c:v>
                </c:pt>
                <c:pt idx="11864">
                  <c:v>3.7243183718453849</c:v>
                </c:pt>
                <c:pt idx="11865">
                  <c:v>3.6297751789476886</c:v>
                </c:pt>
                <c:pt idx="11866">
                  <c:v>3.7988904059869681</c:v>
                </c:pt>
                <c:pt idx="11867">
                  <c:v>3.702699012741927</c:v>
                </c:pt>
                <c:pt idx="11868">
                  <c:v>3.7121930148386353</c:v>
                </c:pt>
                <c:pt idx="11869">
                  <c:v>3.6934562406121092</c:v>
                </c:pt>
                <c:pt idx="11870">
                  <c:v>3.6886314413983849</c:v>
                </c:pt>
                <c:pt idx="11871">
                  <c:v>3.7944358963093352</c:v>
                </c:pt>
                <c:pt idx="11872">
                  <c:v>3.6368989667759148</c:v>
                </c:pt>
                <c:pt idx="11873">
                  <c:v>3.7102314345118121</c:v>
                </c:pt>
                <c:pt idx="11874">
                  <c:v>3.625105294390893</c:v>
                </c:pt>
                <c:pt idx="11875">
                  <c:v>3.7108931535236538</c:v>
                </c:pt>
                <c:pt idx="11876">
                  <c:v>3.6130961110744839</c:v>
                </c:pt>
                <c:pt idx="11877">
                  <c:v>3.6861038586892092</c:v>
                </c:pt>
                <c:pt idx="11878">
                  <c:v>3.6562375237119955</c:v>
                </c:pt>
                <c:pt idx="11879">
                  <c:v>3.6006723200637367</c:v>
                </c:pt>
                <c:pt idx="11880">
                  <c:v>3.6856137753947444</c:v>
                </c:pt>
                <c:pt idx="11881">
                  <c:v>3.6553868484339755</c:v>
                </c:pt>
                <c:pt idx="11882">
                  <c:v>3.7313909421169287</c:v>
                </c:pt>
                <c:pt idx="11883">
                  <c:v>3.6037657157825205</c:v>
                </c:pt>
                <c:pt idx="11884">
                  <c:v>3.8160196574539067</c:v>
                </c:pt>
                <c:pt idx="11885">
                  <c:v>3.6135593641905017</c:v>
                </c:pt>
                <c:pt idx="11886">
                  <c:v>3.7295758312610712</c:v>
                </c:pt>
                <c:pt idx="11887">
                  <c:v>3.7424464858846167</c:v>
                </c:pt>
                <c:pt idx="11888">
                  <c:v>3.6845283931848773</c:v>
                </c:pt>
                <c:pt idx="11889">
                  <c:v>3.6865037685630262</c:v>
                </c:pt>
                <c:pt idx="11890">
                  <c:v>3.6213134381773631</c:v>
                </c:pt>
                <c:pt idx="11891">
                  <c:v>3.7057611887239252</c:v>
                </c:pt>
                <c:pt idx="11892">
                  <c:v>3.5660439083713218</c:v>
                </c:pt>
                <c:pt idx="11893">
                  <c:v>3.6898498182518225</c:v>
                </c:pt>
                <c:pt idx="11894">
                  <c:v>3.6820094446667264</c:v>
                </c:pt>
                <c:pt idx="11895">
                  <c:v>3.784506977824861</c:v>
                </c:pt>
                <c:pt idx="11896">
                  <c:v>3.7336709010450893</c:v>
                </c:pt>
                <c:pt idx="11897">
                  <c:v>3.8050865488469516</c:v>
                </c:pt>
                <c:pt idx="11898">
                  <c:v>3.6601856786851252</c:v>
                </c:pt>
                <c:pt idx="11899">
                  <c:v>3.7318604098734207</c:v>
                </c:pt>
                <c:pt idx="11900">
                  <c:v>3.6903701003994076</c:v>
                </c:pt>
                <c:pt idx="11901">
                  <c:v>3.7656579693741987</c:v>
                </c:pt>
                <c:pt idx="11902">
                  <c:v>3.7935648771879498</c:v>
                </c:pt>
                <c:pt idx="11903">
                  <c:v>3.6813338843590881</c:v>
                </c:pt>
                <c:pt idx="11904">
                  <c:v>3.6560913162711488</c:v>
                </c:pt>
                <c:pt idx="11905">
                  <c:v>3.6180760521277082</c:v>
                </c:pt>
                <c:pt idx="11906">
                  <c:v>3.7131797157873878</c:v>
                </c:pt>
                <c:pt idx="11907">
                  <c:v>3.6435467544623426</c:v>
                </c:pt>
                <c:pt idx="11908">
                  <c:v>3.7282707421732444</c:v>
                </c:pt>
                <c:pt idx="11909">
                  <c:v>3.6884338994661654</c:v>
                </c:pt>
                <c:pt idx="11910">
                  <c:v>3.5959776708428599</c:v>
                </c:pt>
                <c:pt idx="11911">
                  <c:v>3.7597922533448269</c:v>
                </c:pt>
                <c:pt idx="11912">
                  <c:v>3.6254791473040817</c:v>
                </c:pt>
                <c:pt idx="11913">
                  <c:v>3.691480991664998</c:v>
                </c:pt>
                <c:pt idx="11914">
                  <c:v>3.6746150453293982</c:v>
                </c:pt>
                <c:pt idx="11915">
                  <c:v>3.7396602855944687</c:v>
                </c:pt>
                <c:pt idx="11916">
                  <c:v>3.7735035631459612</c:v>
                </c:pt>
                <c:pt idx="11917">
                  <c:v>3.6897924012743912</c:v>
                </c:pt>
                <c:pt idx="11918">
                  <c:v>3.7623709787989092</c:v>
                </c:pt>
                <c:pt idx="11919">
                  <c:v>3.7750626354775068</c:v>
                </c:pt>
                <c:pt idx="11920">
                  <c:v>3.6662174909041907</c:v>
                </c:pt>
                <c:pt idx="11921">
                  <c:v>3.5790678175801265</c:v>
                </c:pt>
                <c:pt idx="11922">
                  <c:v>3.7453860169598991</c:v>
                </c:pt>
                <c:pt idx="11923">
                  <c:v>3.6503491514238067</c:v>
                </c:pt>
                <c:pt idx="11924">
                  <c:v>3.7361449828539253</c:v>
                </c:pt>
                <c:pt idx="11925">
                  <c:v>3.5662026041440655</c:v>
                </c:pt>
                <c:pt idx="11926">
                  <c:v>3.7181198268825364</c:v>
                </c:pt>
                <c:pt idx="11927">
                  <c:v>3.7326446962905395</c:v>
                </c:pt>
                <c:pt idx="11928">
                  <c:v>3.6710957651057772</c:v>
                </c:pt>
                <c:pt idx="11929">
                  <c:v>3.7382601286063002</c:v>
                </c:pt>
                <c:pt idx="11930">
                  <c:v>3.7108066506333972</c:v>
                </c:pt>
                <c:pt idx="11931">
                  <c:v>3.7316741049732327</c:v>
                </c:pt>
                <c:pt idx="11932">
                  <c:v>3.7219628949804631</c:v>
                </c:pt>
                <c:pt idx="11933">
                  <c:v>3.6827485811075866</c:v>
                </c:pt>
                <c:pt idx="11934">
                  <c:v>3.7054276805558075</c:v>
                </c:pt>
                <c:pt idx="11935">
                  <c:v>3.7705769332992194</c:v>
                </c:pt>
                <c:pt idx="11936">
                  <c:v>3.6622421881816534</c:v>
                </c:pt>
                <c:pt idx="11937">
                  <c:v>3.6723509781710191</c:v>
                </c:pt>
                <c:pt idx="11938">
                  <c:v>3.7534150015377352</c:v>
                </c:pt>
                <c:pt idx="11939">
                  <c:v>3.7179004967387388</c:v>
                </c:pt>
                <c:pt idx="11940">
                  <c:v>3.7382635674225231</c:v>
                </c:pt>
                <c:pt idx="11941">
                  <c:v>3.7204752172034552</c:v>
                </c:pt>
                <c:pt idx="11942">
                  <c:v>3.7705656944556707</c:v>
                </c:pt>
                <c:pt idx="11943">
                  <c:v>3.6867779844497179</c:v>
                </c:pt>
                <c:pt idx="11944">
                  <c:v>3.6301607294532729</c:v>
                </c:pt>
                <c:pt idx="11945">
                  <c:v>3.7750311434836075</c:v>
                </c:pt>
                <c:pt idx="11946">
                  <c:v>3.7923858700814255</c:v>
                </c:pt>
                <c:pt idx="11947">
                  <c:v>3.6328942453522242</c:v>
                </c:pt>
                <c:pt idx="11948">
                  <c:v>3.6674527446871812</c:v>
                </c:pt>
                <c:pt idx="11949">
                  <c:v>3.770157809628746</c:v>
                </c:pt>
                <c:pt idx="11950">
                  <c:v>3.6247519813530245</c:v>
                </c:pt>
                <c:pt idx="11951">
                  <c:v>3.742311956056025</c:v>
                </c:pt>
                <c:pt idx="11952">
                  <c:v>3.7298769806645837</c:v>
                </c:pt>
                <c:pt idx="11953">
                  <c:v>3.798088393142915</c:v>
                </c:pt>
                <c:pt idx="11954">
                  <c:v>3.6223162704344412</c:v>
                </c:pt>
                <c:pt idx="11955">
                  <c:v>3.7731298322942401</c:v>
                </c:pt>
                <c:pt idx="11956">
                  <c:v>3.6230115868909318</c:v>
                </c:pt>
                <c:pt idx="11957">
                  <c:v>3.6139676850777112</c:v>
                </c:pt>
                <c:pt idx="11958">
                  <c:v>3.6403094168609642</c:v>
                </c:pt>
                <c:pt idx="11959">
                  <c:v>3.7005768897094655</c:v>
                </c:pt>
                <c:pt idx="11960">
                  <c:v>3.7421628058950072</c:v>
                </c:pt>
                <c:pt idx="11961">
                  <c:v>3.6043460132931067</c:v>
                </c:pt>
                <c:pt idx="11962">
                  <c:v>3.7117755504918946</c:v>
                </c:pt>
                <c:pt idx="11963">
                  <c:v>3.5955786736020787</c:v>
                </c:pt>
                <c:pt idx="11964">
                  <c:v>3.8287959937529958</c:v>
                </c:pt>
                <c:pt idx="11965">
                  <c:v>3.6166694729452371</c:v>
                </c:pt>
                <c:pt idx="11966">
                  <c:v>3.7300178429826816</c:v>
                </c:pt>
                <c:pt idx="11967">
                  <c:v>3.6338653800236878</c:v>
                </c:pt>
                <c:pt idx="11968">
                  <c:v>3.7290669950398381</c:v>
                </c:pt>
                <c:pt idx="11969">
                  <c:v>3.8048232194152667</c:v>
                </c:pt>
                <c:pt idx="11970">
                  <c:v>3.6364108904125239</c:v>
                </c:pt>
                <c:pt idx="11971">
                  <c:v>3.7404132418246512</c:v>
                </c:pt>
                <c:pt idx="11972">
                  <c:v>3.7078895177971876</c:v>
                </c:pt>
                <c:pt idx="11973">
                  <c:v>3.7016736062613882</c:v>
                </c:pt>
                <c:pt idx="11974">
                  <c:v>3.7021811610258002</c:v>
                </c:pt>
                <c:pt idx="11975">
                  <c:v>3.7006486360846385</c:v>
                </c:pt>
                <c:pt idx="11976">
                  <c:v>3.6443707459694941</c:v>
                </c:pt>
                <c:pt idx="11977">
                  <c:v>3.7760488697155177</c:v>
                </c:pt>
                <c:pt idx="11978">
                  <c:v>3.7515041386876615</c:v>
                </c:pt>
                <c:pt idx="11979">
                  <c:v>3.6648969464445802</c:v>
                </c:pt>
                <c:pt idx="11980">
                  <c:v>3.7719759007269982</c:v>
                </c:pt>
                <c:pt idx="11981">
                  <c:v>3.7324144437765718</c:v>
                </c:pt>
                <c:pt idx="11982">
                  <c:v>3.6907336757319946</c:v>
                </c:pt>
                <c:pt idx="11983">
                  <c:v>3.7141607046351752</c:v>
                </c:pt>
                <c:pt idx="11984">
                  <c:v>3.7051063101510811</c:v>
                </c:pt>
                <c:pt idx="11985">
                  <c:v>3.5591658245389617</c:v>
                </c:pt>
                <c:pt idx="11986">
                  <c:v>3.6446854017404897</c:v>
                </c:pt>
                <c:pt idx="11987">
                  <c:v>3.6749752766847879</c:v>
                </c:pt>
                <c:pt idx="11988">
                  <c:v>3.6937299090016285</c:v>
                </c:pt>
                <c:pt idx="11989">
                  <c:v>3.7373669588092402</c:v>
                </c:pt>
                <c:pt idx="11990">
                  <c:v>3.7585689692380777</c:v>
                </c:pt>
                <c:pt idx="11991">
                  <c:v>3.6591844626510288</c:v>
                </c:pt>
                <c:pt idx="11992">
                  <c:v>3.7080910090728012</c:v>
                </c:pt>
                <c:pt idx="11993">
                  <c:v>3.6934812041218814</c:v>
                </c:pt>
                <c:pt idx="11994">
                  <c:v>3.7302391505709984</c:v>
                </c:pt>
                <c:pt idx="11995">
                  <c:v>3.7469430161752628</c:v>
                </c:pt>
                <c:pt idx="11996">
                  <c:v>3.6995131102872203</c:v>
                </c:pt>
                <c:pt idx="11997">
                  <c:v>3.7573451809329899</c:v>
                </c:pt>
                <c:pt idx="11998">
                  <c:v>3.6655663885636991</c:v>
                </c:pt>
                <c:pt idx="11999">
                  <c:v>3.7032608224795682</c:v>
                </c:pt>
                <c:pt idx="12000">
                  <c:v>3.7084683894862867</c:v>
                </c:pt>
                <c:pt idx="12001">
                  <c:v>3.7039879193396041</c:v>
                </c:pt>
                <c:pt idx="12002">
                  <c:v>3.8169546886804437</c:v>
                </c:pt>
                <c:pt idx="12003">
                  <c:v>3.6165873312850194</c:v>
                </c:pt>
                <c:pt idx="12004">
                  <c:v>3.7827080900613459</c:v>
                </c:pt>
                <c:pt idx="12005">
                  <c:v>3.6419125036408864</c:v>
                </c:pt>
                <c:pt idx="12006">
                  <c:v>3.7370273140617791</c:v>
                </c:pt>
                <c:pt idx="12007">
                  <c:v>3.6278215056780896</c:v>
                </c:pt>
                <c:pt idx="12008">
                  <c:v>3.6035406486228085</c:v>
                </c:pt>
                <c:pt idx="12009">
                  <c:v>3.6636898358011676</c:v>
                </c:pt>
                <c:pt idx="12010">
                  <c:v>3.5713622712263011</c:v>
                </c:pt>
                <c:pt idx="12011">
                  <c:v>3.6886099688243492</c:v>
                </c:pt>
                <c:pt idx="12012">
                  <c:v>3.6735052398530628</c:v>
                </c:pt>
                <c:pt idx="12013">
                  <c:v>3.6887629510466602</c:v>
                </c:pt>
                <c:pt idx="12014">
                  <c:v>3.6586058446288727</c:v>
                </c:pt>
                <c:pt idx="12015">
                  <c:v>3.7119672398505075</c:v>
                </c:pt>
                <c:pt idx="12016">
                  <c:v>3.6340051361543977</c:v>
                </c:pt>
                <c:pt idx="12017">
                  <c:v>3.7616662195359791</c:v>
                </c:pt>
                <c:pt idx="12018">
                  <c:v>3.6881835943237582</c:v>
                </c:pt>
                <c:pt idx="12019">
                  <c:v>3.7737923520607612</c:v>
                </c:pt>
                <c:pt idx="12020">
                  <c:v>3.7050147439145755</c:v>
                </c:pt>
                <c:pt idx="12021">
                  <c:v>3.7534535432398224</c:v>
                </c:pt>
                <c:pt idx="12022">
                  <c:v>3.7435727885262318</c:v>
                </c:pt>
                <c:pt idx="12023">
                  <c:v>3.5345274628078602</c:v>
                </c:pt>
                <c:pt idx="12024">
                  <c:v>3.6959417191056914</c:v>
                </c:pt>
                <c:pt idx="12025">
                  <c:v>3.5779660806096465</c:v>
                </c:pt>
                <c:pt idx="12026">
                  <c:v>3.5978383040120372</c:v>
                </c:pt>
                <c:pt idx="12027">
                  <c:v>3.5811082911954752</c:v>
                </c:pt>
                <c:pt idx="12028">
                  <c:v>3.6885757529644456</c:v>
                </c:pt>
                <c:pt idx="12029">
                  <c:v>3.6873384802263236</c:v>
                </c:pt>
                <c:pt idx="12030">
                  <c:v>3.6220307208325058</c:v>
                </c:pt>
                <c:pt idx="12031">
                  <c:v>3.6596900177776854</c:v>
                </c:pt>
                <c:pt idx="12032">
                  <c:v>3.7546355733091108</c:v>
                </c:pt>
                <c:pt idx="12033">
                  <c:v>3.685662998446106</c:v>
                </c:pt>
                <c:pt idx="12034">
                  <c:v>3.595428333063365</c:v>
                </c:pt>
                <c:pt idx="12035">
                  <c:v>3.6876861559201002</c:v>
                </c:pt>
                <c:pt idx="12036">
                  <c:v>3.6345074794133199</c:v>
                </c:pt>
                <c:pt idx="12037">
                  <c:v>3.6880723094348813</c:v>
                </c:pt>
                <c:pt idx="12038">
                  <c:v>3.6704478398409077</c:v>
                </c:pt>
                <c:pt idx="12039">
                  <c:v>3.6391782355171229</c:v>
                </c:pt>
                <c:pt idx="12040">
                  <c:v>3.6723236904831587</c:v>
                </c:pt>
                <c:pt idx="12041">
                  <c:v>3.6256220948468787</c:v>
                </c:pt>
                <c:pt idx="12042">
                  <c:v>3.7230543065468242</c:v>
                </c:pt>
                <c:pt idx="12043">
                  <c:v>3.6178773823076602</c:v>
                </c:pt>
                <c:pt idx="12044">
                  <c:v>3.7194639942880339</c:v>
                </c:pt>
                <c:pt idx="12045">
                  <c:v>3.5835133084743527</c:v>
                </c:pt>
                <c:pt idx="12046">
                  <c:v>3.6264302357337197</c:v>
                </c:pt>
                <c:pt idx="12047">
                  <c:v>3.6203297405529984</c:v>
                </c:pt>
                <c:pt idx="12048">
                  <c:v>3.6604628175578702</c:v>
                </c:pt>
                <c:pt idx="12049">
                  <c:v>3.6609614656304412</c:v>
                </c:pt>
                <c:pt idx="12050">
                  <c:v>3.6338545418208001</c:v>
                </c:pt>
                <c:pt idx="12051">
                  <c:v>3.665261478346705</c:v>
                </c:pt>
                <c:pt idx="12052">
                  <c:v>3.6644378600586855</c:v>
                </c:pt>
                <c:pt idx="12053">
                  <c:v>3.7029946795265802</c:v>
                </c:pt>
                <c:pt idx="12054">
                  <c:v>3.5148857903071571</c:v>
                </c:pt>
                <c:pt idx="12055">
                  <c:v>3.6617646656270812</c:v>
                </c:pt>
                <c:pt idx="12056">
                  <c:v>3.7136280952517877</c:v>
                </c:pt>
                <c:pt idx="12057">
                  <c:v>3.8047643894687213</c:v>
                </c:pt>
                <c:pt idx="12058">
                  <c:v>3.6096083764405376</c:v>
                </c:pt>
                <c:pt idx="12059">
                  <c:v>3.6760832062924402</c:v>
                </c:pt>
                <c:pt idx="12060">
                  <c:v>3.726015333844753</c:v>
                </c:pt>
                <c:pt idx="12061">
                  <c:v>3.6574104017995097</c:v>
                </c:pt>
                <c:pt idx="12062">
                  <c:v>3.6012938123606602</c:v>
                </c:pt>
                <c:pt idx="12063">
                  <c:v>3.6474973735909773</c:v>
                </c:pt>
                <c:pt idx="12064">
                  <c:v>3.6485480951653058</c:v>
                </c:pt>
                <c:pt idx="12065">
                  <c:v>3.7175786452132913</c:v>
                </c:pt>
                <c:pt idx="12066">
                  <c:v>3.6605636443166998</c:v>
                </c:pt>
                <c:pt idx="12067">
                  <c:v>3.5739593951940627</c:v>
                </c:pt>
                <c:pt idx="12068">
                  <c:v>3.7053517307639052</c:v>
                </c:pt>
                <c:pt idx="12069">
                  <c:v>3.5780937700450188</c:v>
                </c:pt>
                <c:pt idx="12070">
                  <c:v>3.6609250736771402</c:v>
                </c:pt>
                <c:pt idx="12071">
                  <c:v>3.6903620875702066</c:v>
                </c:pt>
                <c:pt idx="12072">
                  <c:v>3.5856050513911906</c:v>
                </c:pt>
                <c:pt idx="12073">
                  <c:v>3.6065925934766261</c:v>
                </c:pt>
                <c:pt idx="12074">
                  <c:v>3.6427606397475309</c:v>
                </c:pt>
                <c:pt idx="12075">
                  <c:v>3.6418315871168052</c:v>
                </c:pt>
                <c:pt idx="12076">
                  <c:v>3.5133138418533103</c:v>
                </c:pt>
                <c:pt idx="12077">
                  <c:v>3.6536302651394212</c:v>
                </c:pt>
                <c:pt idx="12078">
                  <c:v>3.6163609822764351</c:v>
                </c:pt>
                <c:pt idx="12079">
                  <c:v>3.674603037867707</c:v>
                </c:pt>
                <c:pt idx="12080">
                  <c:v>3.6334713665286342</c:v>
                </c:pt>
                <c:pt idx="12081">
                  <c:v>3.5908617488566001</c:v>
                </c:pt>
                <c:pt idx="12082">
                  <c:v>3.5665967882868692</c:v>
                </c:pt>
                <c:pt idx="12083">
                  <c:v>3.5487709329321682</c:v>
                </c:pt>
                <c:pt idx="12084">
                  <c:v>3.6997231060787588</c:v>
                </c:pt>
                <c:pt idx="12085">
                  <c:v>3.6426580315271582</c:v>
                </c:pt>
                <c:pt idx="12086">
                  <c:v>3.6615240064580212</c:v>
                </c:pt>
                <c:pt idx="12087">
                  <c:v>3.5328304854184567</c:v>
                </c:pt>
                <c:pt idx="12088">
                  <c:v>3.6504307330699759</c:v>
                </c:pt>
                <c:pt idx="12089">
                  <c:v>3.6487099143899799</c:v>
                </c:pt>
                <c:pt idx="12090">
                  <c:v>3.6397253252590267</c:v>
                </c:pt>
                <c:pt idx="12091">
                  <c:v>3.6492481047343222</c:v>
                </c:pt>
                <c:pt idx="12092">
                  <c:v>3.6694148314412391</c:v>
                </c:pt>
                <c:pt idx="12093">
                  <c:v>3.6140159032491757</c:v>
                </c:pt>
                <c:pt idx="12094">
                  <c:v>3.4579779560455606</c:v>
                </c:pt>
                <c:pt idx="12095">
                  <c:v>3.6485871193484893</c:v>
                </c:pt>
                <c:pt idx="12096">
                  <c:v>3.5336435586710597</c:v>
                </c:pt>
                <c:pt idx="12097">
                  <c:v>3.6604913372296592</c:v>
                </c:pt>
                <c:pt idx="12098">
                  <c:v>3.6842684422861045</c:v>
                </c:pt>
                <c:pt idx="12099">
                  <c:v>3.613196712862599</c:v>
                </c:pt>
                <c:pt idx="12100">
                  <c:v>3.6511717019097412</c:v>
                </c:pt>
                <c:pt idx="12101">
                  <c:v>3.6764146638271979</c:v>
                </c:pt>
                <c:pt idx="12102">
                  <c:v>3.5978549748028525</c:v>
                </c:pt>
                <c:pt idx="12103">
                  <c:v>3.6389682240304637</c:v>
                </c:pt>
                <c:pt idx="12104">
                  <c:v>3.7208776036949618</c:v>
                </c:pt>
                <c:pt idx="12105">
                  <c:v>3.5866324277407227</c:v>
                </c:pt>
                <c:pt idx="12106">
                  <c:v>3.5912780306198586</c:v>
                </c:pt>
                <c:pt idx="12107">
                  <c:v>3.5729820503104954</c:v>
                </c:pt>
                <c:pt idx="12108">
                  <c:v>3.7313981184870393</c:v>
                </c:pt>
                <c:pt idx="12109">
                  <c:v>3.5732762611162849</c:v>
                </c:pt>
                <c:pt idx="12110">
                  <c:v>3.5775525435505435</c:v>
                </c:pt>
                <c:pt idx="12111">
                  <c:v>3.5753058516548037</c:v>
                </c:pt>
                <c:pt idx="12112">
                  <c:v>3.6060159367775726</c:v>
                </c:pt>
                <c:pt idx="12113">
                  <c:v>3.6688333414304952</c:v>
                </c:pt>
                <c:pt idx="12114">
                  <c:v>3.6376403675665112</c:v>
                </c:pt>
                <c:pt idx="12115">
                  <c:v>3.6638829989620212</c:v>
                </c:pt>
                <c:pt idx="12116">
                  <c:v>3.5948187512630629</c:v>
                </c:pt>
                <c:pt idx="12117">
                  <c:v>3.5860039172286822</c:v>
                </c:pt>
                <c:pt idx="12118">
                  <c:v>3.6050602812840942</c:v>
                </c:pt>
                <c:pt idx="12119">
                  <c:v>3.6565487646684121</c:v>
                </c:pt>
                <c:pt idx="12120">
                  <c:v>3.6212934954457667</c:v>
                </c:pt>
                <c:pt idx="12121">
                  <c:v>3.685338200250551</c:v>
                </c:pt>
                <c:pt idx="12122">
                  <c:v>3.6687512017360095</c:v>
                </c:pt>
                <c:pt idx="12123">
                  <c:v>3.5650667305396135</c:v>
                </c:pt>
                <c:pt idx="12124">
                  <c:v>3.6230978690253655</c:v>
                </c:pt>
                <c:pt idx="12125">
                  <c:v>3.6156844258952727</c:v>
                </c:pt>
                <c:pt idx="12126">
                  <c:v>3.7325568568329412</c:v>
                </c:pt>
                <c:pt idx="12127">
                  <c:v>3.6169662170630561</c:v>
                </c:pt>
                <c:pt idx="12128">
                  <c:v>3.6983040313649482</c:v>
                </c:pt>
                <c:pt idx="12129">
                  <c:v>3.5610469736004413</c:v>
                </c:pt>
                <c:pt idx="12130">
                  <c:v>3.6897634337530727</c:v>
                </c:pt>
                <c:pt idx="12131">
                  <c:v>3.6097630713526092</c:v>
                </c:pt>
                <c:pt idx="12132">
                  <c:v>3.6448148496524153</c:v>
                </c:pt>
                <c:pt idx="12133">
                  <c:v>3.6360518241869193</c:v>
                </c:pt>
                <c:pt idx="12134">
                  <c:v>3.5702098100177371</c:v>
                </c:pt>
                <c:pt idx="12135">
                  <c:v>3.5789746401201032</c:v>
                </c:pt>
                <c:pt idx="12136">
                  <c:v>3.5813801977589246</c:v>
                </c:pt>
                <c:pt idx="12137">
                  <c:v>3.5933960104696276</c:v>
                </c:pt>
                <c:pt idx="12138">
                  <c:v>3.6661518499137471</c:v>
                </c:pt>
                <c:pt idx="12139">
                  <c:v>3.6114117814841493</c:v>
                </c:pt>
                <c:pt idx="12140">
                  <c:v>3.6823586424846142</c:v>
                </c:pt>
                <c:pt idx="12141">
                  <c:v>3.5532687209891667</c:v>
                </c:pt>
                <c:pt idx="12142">
                  <c:v>3.5801016287506506</c:v>
                </c:pt>
                <c:pt idx="12143">
                  <c:v>3.6223816666967892</c:v>
                </c:pt>
                <c:pt idx="12144">
                  <c:v>3.6330166385649791</c:v>
                </c:pt>
                <c:pt idx="12145">
                  <c:v>3.4620208456470656</c:v>
                </c:pt>
                <c:pt idx="12146">
                  <c:v>3.7016507723589642</c:v>
                </c:pt>
                <c:pt idx="12147">
                  <c:v>3.5017289764068322</c:v>
                </c:pt>
                <c:pt idx="12148">
                  <c:v>3.6979417302347382</c:v>
                </c:pt>
                <c:pt idx="12149">
                  <c:v>3.660800951020275</c:v>
                </c:pt>
                <c:pt idx="12150">
                  <c:v>3.5631840140776889</c:v>
                </c:pt>
                <c:pt idx="12151">
                  <c:v>3.6691602233922271</c:v>
                </c:pt>
                <c:pt idx="12152">
                  <c:v>3.5644106510758644</c:v>
                </c:pt>
                <c:pt idx="12153">
                  <c:v>3.6936215248915492</c:v>
                </c:pt>
                <c:pt idx="12154">
                  <c:v>3.5464543815880587</c:v>
                </c:pt>
                <c:pt idx="12155">
                  <c:v>3.5536499667169315</c:v>
                </c:pt>
                <c:pt idx="12156">
                  <c:v>3.4825888588712002</c:v>
                </c:pt>
                <c:pt idx="12157">
                  <c:v>3.6238675986947695</c:v>
                </c:pt>
                <c:pt idx="12158">
                  <c:v>3.597748028349455</c:v>
                </c:pt>
                <c:pt idx="12159">
                  <c:v>3.5632838184478612</c:v>
                </c:pt>
                <c:pt idx="12160">
                  <c:v>3.5802854306834977</c:v>
                </c:pt>
                <c:pt idx="12161">
                  <c:v>3.627550134895559</c:v>
                </c:pt>
                <c:pt idx="12162">
                  <c:v>3.6993299970821591</c:v>
                </c:pt>
                <c:pt idx="12163">
                  <c:v>3.548393088597948</c:v>
                </c:pt>
                <c:pt idx="12164">
                  <c:v>3.6671614945516882</c:v>
                </c:pt>
                <c:pt idx="12165">
                  <c:v>3.5720341914662423</c:v>
                </c:pt>
                <c:pt idx="12166">
                  <c:v>3.6222271608142047</c:v>
                </c:pt>
                <c:pt idx="12167">
                  <c:v>3.646456225453182</c:v>
                </c:pt>
                <c:pt idx="12168">
                  <c:v>3.6064531576764471</c:v>
                </c:pt>
                <c:pt idx="12169">
                  <c:v>3.5237095593152712</c:v>
                </c:pt>
                <c:pt idx="12170">
                  <c:v>3.6594082793573595</c:v>
                </c:pt>
                <c:pt idx="12171">
                  <c:v>3.6425823118405494</c:v>
                </c:pt>
                <c:pt idx="12172">
                  <c:v>3.5186852033659313</c:v>
                </c:pt>
                <c:pt idx="12173">
                  <c:v>3.6799758514756982</c:v>
                </c:pt>
                <c:pt idx="12174">
                  <c:v>3.6200948928000254</c:v>
                </c:pt>
                <c:pt idx="12175">
                  <c:v>3.6333308690348582</c:v>
                </c:pt>
                <c:pt idx="12176">
                  <c:v>3.5314116804206868</c:v>
                </c:pt>
                <c:pt idx="12177">
                  <c:v>3.7229802058401282</c:v>
                </c:pt>
                <c:pt idx="12178">
                  <c:v>3.6207188820103302</c:v>
                </c:pt>
                <c:pt idx="12179">
                  <c:v>3.5860356211710904</c:v>
                </c:pt>
                <c:pt idx="12180">
                  <c:v>3.6391401514017319</c:v>
                </c:pt>
                <c:pt idx="12181">
                  <c:v>3.6378787464823485</c:v>
                </c:pt>
                <c:pt idx="12182">
                  <c:v>3.6314113801670262</c:v>
                </c:pt>
                <c:pt idx="12183">
                  <c:v>3.5925932605343602</c:v>
                </c:pt>
                <c:pt idx="12184">
                  <c:v>3.6716334685470016</c:v>
                </c:pt>
                <c:pt idx="12185">
                  <c:v>3.5581399404472602</c:v>
                </c:pt>
                <c:pt idx="12186">
                  <c:v>3.6196781113502734</c:v>
                </c:pt>
                <c:pt idx="12187">
                  <c:v>3.468145677620655</c:v>
                </c:pt>
                <c:pt idx="12188">
                  <c:v>3.6101114650782553</c:v>
                </c:pt>
                <c:pt idx="12189">
                  <c:v>3.5876238741495792</c:v>
                </c:pt>
                <c:pt idx="12190">
                  <c:v>3.6323251784568797</c:v>
                </c:pt>
                <c:pt idx="12191">
                  <c:v>3.6157660742609972</c:v>
                </c:pt>
                <c:pt idx="12192">
                  <c:v>3.5748841380286827</c:v>
                </c:pt>
                <c:pt idx="12193">
                  <c:v>3.5751169249127468</c:v>
                </c:pt>
                <c:pt idx="12194">
                  <c:v>3.6871699386381311</c:v>
                </c:pt>
                <c:pt idx="12195">
                  <c:v>3.6684835166454612</c:v>
                </c:pt>
                <c:pt idx="12196">
                  <c:v>3.5432980746487113</c:v>
                </c:pt>
                <c:pt idx="12197">
                  <c:v>3.6116920785662083</c:v>
                </c:pt>
                <c:pt idx="12198">
                  <c:v>3.7157356912137827</c:v>
                </c:pt>
                <c:pt idx="12199">
                  <c:v>3.610915441859051</c:v>
                </c:pt>
                <c:pt idx="12200">
                  <c:v>3.6308970739542628</c:v>
                </c:pt>
                <c:pt idx="12201">
                  <c:v>3.5897157095933849</c:v>
                </c:pt>
                <c:pt idx="12202">
                  <c:v>3.6741294046577222</c:v>
                </c:pt>
                <c:pt idx="12203">
                  <c:v>3.6168962708247734</c:v>
                </c:pt>
                <c:pt idx="12204">
                  <c:v>3.6665524767068534</c:v>
                </c:pt>
                <c:pt idx="12205">
                  <c:v>3.4723571090530925</c:v>
                </c:pt>
                <c:pt idx="12206">
                  <c:v>3.5909325423012448</c:v>
                </c:pt>
                <c:pt idx="12207">
                  <c:v>3.5161256595467765</c:v>
                </c:pt>
                <c:pt idx="12208">
                  <c:v>3.7090360493790882</c:v>
                </c:pt>
                <c:pt idx="12209">
                  <c:v>3.6747575161557142</c:v>
                </c:pt>
                <c:pt idx="12210">
                  <c:v>3.6980739368959288</c:v>
                </c:pt>
                <c:pt idx="12211">
                  <c:v>3.6762539731762032</c:v>
                </c:pt>
                <c:pt idx="12212">
                  <c:v>3.5007420107608538</c:v>
                </c:pt>
                <c:pt idx="12213">
                  <c:v>3.7221337125692067</c:v>
                </c:pt>
                <c:pt idx="12214">
                  <c:v>3.5955993981543184</c:v>
                </c:pt>
                <c:pt idx="12215">
                  <c:v>3.6926999388077077</c:v>
                </c:pt>
                <c:pt idx="12216">
                  <c:v>3.6394924201060377</c:v>
                </c:pt>
                <c:pt idx="12217">
                  <c:v>3.5858930331063488</c:v>
                </c:pt>
                <c:pt idx="12218">
                  <c:v>3.6019533536261554</c:v>
                </c:pt>
                <c:pt idx="12219">
                  <c:v>3.5927242050819692</c:v>
                </c:pt>
                <c:pt idx="12220">
                  <c:v>3.6093328649836942</c:v>
                </c:pt>
                <c:pt idx="12221">
                  <c:v>3.6067313908805012</c:v>
                </c:pt>
                <c:pt idx="12222">
                  <c:v>3.7016022016978352</c:v>
                </c:pt>
                <c:pt idx="12223">
                  <c:v>3.6453412975632684</c:v>
                </c:pt>
                <c:pt idx="12224">
                  <c:v>3.7061140417626435</c:v>
                </c:pt>
                <c:pt idx="12225">
                  <c:v>3.526568655366173</c:v>
                </c:pt>
                <c:pt idx="12226">
                  <c:v>3.7138178616539212</c:v>
                </c:pt>
                <c:pt idx="12227">
                  <c:v>3.6069372079851272</c:v>
                </c:pt>
                <c:pt idx="12228">
                  <c:v>3.6340076374325792</c:v>
                </c:pt>
                <c:pt idx="12229">
                  <c:v>3.6275208818641755</c:v>
                </c:pt>
                <c:pt idx="12230">
                  <c:v>3.5923349352602867</c:v>
                </c:pt>
                <c:pt idx="12231">
                  <c:v>3.6017472782413744</c:v>
                </c:pt>
                <c:pt idx="12232">
                  <c:v>3.6435996285765038</c:v>
                </c:pt>
                <c:pt idx="12233">
                  <c:v>3.6605196472492811</c:v>
                </c:pt>
                <c:pt idx="12234">
                  <c:v>3.6383068745956093</c:v>
                </c:pt>
                <c:pt idx="12235">
                  <c:v>3.6855395109148441</c:v>
                </c:pt>
                <c:pt idx="12236">
                  <c:v>3.6745356262538378</c:v>
                </c:pt>
                <c:pt idx="12237">
                  <c:v>3.6026209901579636</c:v>
                </c:pt>
                <c:pt idx="12238">
                  <c:v>3.6021856638716638</c:v>
                </c:pt>
                <c:pt idx="12239">
                  <c:v>3.6744912784057262</c:v>
                </c:pt>
                <c:pt idx="12240">
                  <c:v>3.5977021520970407</c:v>
                </c:pt>
                <c:pt idx="12241">
                  <c:v>3.6636202134915052</c:v>
                </c:pt>
                <c:pt idx="12242">
                  <c:v>3.5619479704618953</c:v>
                </c:pt>
                <c:pt idx="12243">
                  <c:v>3.5753582068442578</c:v>
                </c:pt>
                <c:pt idx="12244">
                  <c:v>3.754390002531601</c:v>
                </c:pt>
                <c:pt idx="12245">
                  <c:v>3.55790514297466</c:v>
                </c:pt>
                <c:pt idx="12246">
                  <c:v>3.6729144802988367</c:v>
                </c:pt>
                <c:pt idx="12247">
                  <c:v>3.5158529141343213</c:v>
                </c:pt>
                <c:pt idx="12248">
                  <c:v>3.6259771387773947</c:v>
                </c:pt>
                <c:pt idx="12249">
                  <c:v>3.6364968031343827</c:v>
                </c:pt>
                <c:pt idx="12250">
                  <c:v>3.5887679801704016</c:v>
                </c:pt>
                <c:pt idx="12251">
                  <c:v>3.5626784621951777</c:v>
                </c:pt>
                <c:pt idx="12252">
                  <c:v>3.6224690140762328</c:v>
                </c:pt>
                <c:pt idx="12253">
                  <c:v>3.6909188073748878</c:v>
                </c:pt>
                <c:pt idx="12254">
                  <c:v>3.5792384336278764</c:v>
                </c:pt>
                <c:pt idx="12255">
                  <c:v>3.6395099557461172</c:v>
                </c:pt>
                <c:pt idx="12256">
                  <c:v>3.4925007542666422</c:v>
                </c:pt>
                <c:pt idx="12257">
                  <c:v>3.6938694994091157</c:v>
                </c:pt>
                <c:pt idx="12258">
                  <c:v>3.5430521352930793</c:v>
                </c:pt>
                <c:pt idx="12259">
                  <c:v>3.6962505121623641</c:v>
                </c:pt>
                <c:pt idx="12260">
                  <c:v>3.6791007576688672</c:v>
                </c:pt>
                <c:pt idx="12261">
                  <c:v>3.5588692832415534</c:v>
                </c:pt>
                <c:pt idx="12262">
                  <c:v>3.6026738638121705</c:v>
                </c:pt>
                <c:pt idx="12263">
                  <c:v>3.6009325312722651</c:v>
                </c:pt>
                <c:pt idx="12264">
                  <c:v>3.7132741903719415</c:v>
                </c:pt>
                <c:pt idx="12265">
                  <c:v>3.6424683478703352</c:v>
                </c:pt>
                <c:pt idx="12266">
                  <c:v>3.6129294557073992</c:v>
                </c:pt>
                <c:pt idx="12267">
                  <c:v>3.5913007241887995</c:v>
                </c:pt>
                <c:pt idx="12268">
                  <c:v>3.6895514619499892</c:v>
                </c:pt>
                <c:pt idx="12269">
                  <c:v>3.6600658745473642</c:v>
                </c:pt>
                <c:pt idx="12270">
                  <c:v>3.6862794582776699</c:v>
                </c:pt>
                <c:pt idx="12271">
                  <c:v>3.6166395884105071</c:v>
                </c:pt>
                <c:pt idx="12272">
                  <c:v>3.5903192975672402</c:v>
                </c:pt>
                <c:pt idx="12273">
                  <c:v>3.5606563518319092</c:v>
                </c:pt>
                <c:pt idx="12274">
                  <c:v>3.5817542183974806</c:v>
                </c:pt>
                <c:pt idx="12275">
                  <c:v>3.7506063742894535</c:v>
                </c:pt>
                <c:pt idx="12276">
                  <c:v>3.6899329538816041</c:v>
                </c:pt>
                <c:pt idx="12277">
                  <c:v>3.6738972033292487</c:v>
                </c:pt>
                <c:pt idx="12278">
                  <c:v>3.5866070522393492</c:v>
                </c:pt>
                <c:pt idx="12279">
                  <c:v>3.646959136559472</c:v>
                </c:pt>
                <c:pt idx="12280">
                  <c:v>3.7117764986441828</c:v>
                </c:pt>
                <c:pt idx="12281">
                  <c:v>3.5657973033375212</c:v>
                </c:pt>
                <c:pt idx="12282">
                  <c:v>3.6205303721916651</c:v>
                </c:pt>
                <c:pt idx="12283">
                  <c:v>3.7064116295333287</c:v>
                </c:pt>
                <c:pt idx="12284">
                  <c:v>3.5352038358301368</c:v>
                </c:pt>
                <c:pt idx="12285">
                  <c:v>3.529268923339798</c:v>
                </c:pt>
                <c:pt idx="12286">
                  <c:v>3.5893847497552414</c:v>
                </c:pt>
                <c:pt idx="12287">
                  <c:v>3.6419695218796706</c:v>
                </c:pt>
                <c:pt idx="12288">
                  <c:v>3.690245522359386</c:v>
                </c:pt>
                <c:pt idx="12289">
                  <c:v>3.6279216393928242</c:v>
                </c:pt>
                <c:pt idx="12290">
                  <c:v>3.6775088025961682</c:v>
                </c:pt>
                <c:pt idx="12291">
                  <c:v>3.6684046849132788</c:v>
                </c:pt>
                <c:pt idx="12292">
                  <c:v>3.5626809274919982</c:v>
                </c:pt>
                <c:pt idx="12293">
                  <c:v>3.6279026630987743</c:v>
                </c:pt>
                <c:pt idx="12294">
                  <c:v>3.5708581199613167</c:v>
                </c:pt>
                <c:pt idx="12295">
                  <c:v>3.7002501091164572</c:v>
                </c:pt>
                <c:pt idx="12296">
                  <c:v>3.6241625255799512</c:v>
                </c:pt>
                <c:pt idx="12297">
                  <c:v>3.6506232609113809</c:v>
                </c:pt>
                <c:pt idx="12298">
                  <c:v>3.6016801062457509</c:v>
                </c:pt>
                <c:pt idx="12299">
                  <c:v>3.6961062999326346</c:v>
                </c:pt>
                <c:pt idx="12300">
                  <c:v>3.5277178478952527</c:v>
                </c:pt>
                <c:pt idx="12301">
                  <c:v>3.5815119422395019</c:v>
                </c:pt>
                <c:pt idx="12302">
                  <c:v>3.5931575517592691</c:v>
                </c:pt>
                <c:pt idx="12303">
                  <c:v>3.6156887151941124</c:v>
                </c:pt>
                <c:pt idx="12304">
                  <c:v>3.6930197258922699</c:v>
                </c:pt>
                <c:pt idx="12305">
                  <c:v>3.6145423792858327</c:v>
                </c:pt>
                <c:pt idx="12306">
                  <c:v>3.6748420627341507</c:v>
                </c:pt>
                <c:pt idx="12307">
                  <c:v>3.6468251355127768</c:v>
                </c:pt>
                <c:pt idx="12308">
                  <c:v>3.6621716549397152</c:v>
                </c:pt>
                <c:pt idx="12309">
                  <c:v>3.6531882812626759</c:v>
                </c:pt>
                <c:pt idx="12310">
                  <c:v>3.6408656324662028</c:v>
                </c:pt>
                <c:pt idx="12311">
                  <c:v>3.5480910999177482</c:v>
                </c:pt>
                <c:pt idx="12312">
                  <c:v>3.5801147394924859</c:v>
                </c:pt>
                <c:pt idx="12313">
                  <c:v>3.5573347168991623</c:v>
                </c:pt>
                <c:pt idx="12314">
                  <c:v>3.5288836976774252</c:v>
                </c:pt>
                <c:pt idx="12315">
                  <c:v>3.6598271029736607</c:v>
                </c:pt>
                <c:pt idx="12316">
                  <c:v>3.5126620628262395</c:v>
                </c:pt>
                <c:pt idx="12317">
                  <c:v>3.5747535697496771</c:v>
                </c:pt>
                <c:pt idx="12318">
                  <c:v>3.5623766564556285</c:v>
                </c:pt>
                <c:pt idx="12319">
                  <c:v>3.7115575430910086</c:v>
                </c:pt>
                <c:pt idx="12320">
                  <c:v>3.6542317218104579</c:v>
                </c:pt>
                <c:pt idx="12321">
                  <c:v>3.6718316935181567</c:v>
                </c:pt>
                <c:pt idx="12322">
                  <c:v>3.6873667043031002</c:v>
                </c:pt>
                <c:pt idx="12323">
                  <c:v>3.6325373895770512</c:v>
                </c:pt>
                <c:pt idx="12324">
                  <c:v>3.7495245392854666</c:v>
                </c:pt>
                <c:pt idx="12325">
                  <c:v>3.6026218986926852</c:v>
                </c:pt>
                <c:pt idx="12326">
                  <c:v>3.5768894688826376</c:v>
                </c:pt>
                <c:pt idx="12327">
                  <c:v>3.6770339900197553</c:v>
                </c:pt>
                <c:pt idx="12328">
                  <c:v>3.7409509479608052</c:v>
                </c:pt>
                <c:pt idx="12329">
                  <c:v>3.7152374844994926</c:v>
                </c:pt>
                <c:pt idx="12330">
                  <c:v>3.6368976111998377</c:v>
                </c:pt>
                <c:pt idx="12331">
                  <c:v>3.6699589259004237</c:v>
                </c:pt>
                <c:pt idx="12332">
                  <c:v>3.613790207364346</c:v>
                </c:pt>
                <c:pt idx="12333">
                  <c:v>3.6232187366754602</c:v>
                </c:pt>
                <c:pt idx="12334">
                  <c:v>3.6123372492336916</c:v>
                </c:pt>
                <c:pt idx="12335">
                  <c:v>3.6646734620245902</c:v>
                </c:pt>
                <c:pt idx="12336">
                  <c:v>3.6091550092652667</c:v>
                </c:pt>
                <c:pt idx="12337">
                  <c:v>3.5765775293908004</c:v>
                </c:pt>
                <c:pt idx="12338">
                  <c:v>3.6456044291089977</c:v>
                </c:pt>
                <c:pt idx="12339">
                  <c:v>3.6479298843025059</c:v>
                </c:pt>
                <c:pt idx="12340">
                  <c:v>3.6505566307172637</c:v>
                </c:pt>
                <c:pt idx="12341">
                  <c:v>3.541727792855585</c:v>
                </c:pt>
                <c:pt idx="12342">
                  <c:v>3.6793364096324241</c:v>
                </c:pt>
                <c:pt idx="12343">
                  <c:v>3.5677993881118892</c:v>
                </c:pt>
                <c:pt idx="12344">
                  <c:v>3.599982292674424</c:v>
                </c:pt>
                <c:pt idx="12345">
                  <c:v>3.6670033332701522</c:v>
                </c:pt>
                <c:pt idx="12346">
                  <c:v>3.6265945362496272</c:v>
                </c:pt>
                <c:pt idx="12347">
                  <c:v>3.4818573339966727</c:v>
                </c:pt>
                <c:pt idx="12348">
                  <c:v>3.649577856278527</c:v>
                </c:pt>
                <c:pt idx="12349">
                  <c:v>3.554749360406257</c:v>
                </c:pt>
                <c:pt idx="12350">
                  <c:v>3.575810957319193</c:v>
                </c:pt>
                <c:pt idx="12351">
                  <c:v>3.6590045683177852</c:v>
                </c:pt>
                <c:pt idx="12352">
                  <c:v>3.6305651056291377</c:v>
                </c:pt>
                <c:pt idx="12353">
                  <c:v>3.6140814489392419</c:v>
                </c:pt>
                <c:pt idx="12354">
                  <c:v>3.5685354200136588</c:v>
                </c:pt>
                <c:pt idx="12355">
                  <c:v>3.6465271935752273</c:v>
                </c:pt>
                <c:pt idx="12356">
                  <c:v>3.5749831415496791</c:v>
                </c:pt>
                <c:pt idx="12357">
                  <c:v>3.6919598467803656</c:v>
                </c:pt>
                <c:pt idx="12358">
                  <c:v>3.4874311120696815</c:v>
                </c:pt>
                <c:pt idx="12359">
                  <c:v>3.6575258002890845</c:v>
                </c:pt>
                <c:pt idx="12360">
                  <c:v>3.5480798911769882</c:v>
                </c:pt>
                <c:pt idx="12361">
                  <c:v>3.5907941490086848</c:v>
                </c:pt>
                <c:pt idx="12362">
                  <c:v>3.6404465692275791</c:v>
                </c:pt>
                <c:pt idx="12363">
                  <c:v>3.5264425102902122</c:v>
                </c:pt>
                <c:pt idx="12364">
                  <c:v>3.6174852722143602</c:v>
                </c:pt>
                <c:pt idx="12365">
                  <c:v>3.6180490299384864</c:v>
                </c:pt>
                <c:pt idx="12366">
                  <c:v>3.590734813575831</c:v>
                </c:pt>
                <c:pt idx="12367">
                  <c:v>3.4451733344832567</c:v>
                </c:pt>
                <c:pt idx="12368">
                  <c:v>3.5234066263453991</c:v>
                </c:pt>
                <c:pt idx="12369">
                  <c:v>3.6261158105431348</c:v>
                </c:pt>
                <c:pt idx="12370">
                  <c:v>3.6776295774201992</c:v>
                </c:pt>
                <c:pt idx="12371">
                  <c:v>3.5774465268191067</c:v>
                </c:pt>
                <c:pt idx="12372">
                  <c:v>3.6744030015609646</c:v>
                </c:pt>
                <c:pt idx="12373">
                  <c:v>3.6912121723138367</c:v>
                </c:pt>
                <c:pt idx="12374">
                  <c:v>3.5215460770398237</c:v>
                </c:pt>
                <c:pt idx="12375">
                  <c:v>3.5346114003824192</c:v>
                </c:pt>
                <c:pt idx="12376">
                  <c:v>3.6372453710862467</c:v>
                </c:pt>
                <c:pt idx="12377">
                  <c:v>3.7353296771494642</c:v>
                </c:pt>
                <c:pt idx="12378">
                  <c:v>3.5813673032745461</c:v>
                </c:pt>
                <c:pt idx="12379">
                  <c:v>3.6070287066905871</c:v>
                </c:pt>
                <c:pt idx="12380">
                  <c:v>3.5400449079775793</c:v>
                </c:pt>
                <c:pt idx="12381">
                  <c:v>3.5943599322677207</c:v>
                </c:pt>
                <c:pt idx="12382">
                  <c:v>3.72856746214174</c:v>
                </c:pt>
                <c:pt idx="12383">
                  <c:v>3.6435190429798259</c:v>
                </c:pt>
                <c:pt idx="12384">
                  <c:v>3.5888510676487382</c:v>
                </c:pt>
                <c:pt idx="12385">
                  <c:v>5.7556099024164888</c:v>
                </c:pt>
                <c:pt idx="12386">
                  <c:v>5.9438938586520962</c:v>
                </c:pt>
                <c:pt idx="12387">
                  <c:v>3.6167682211532499</c:v>
                </c:pt>
                <c:pt idx="12388">
                  <c:v>4.9642056318166485</c:v>
                </c:pt>
                <c:pt idx="12389">
                  <c:v>3.6422286045808185</c:v>
                </c:pt>
                <c:pt idx="12390">
                  <c:v>3.5696522031321827</c:v>
                </c:pt>
                <c:pt idx="12391">
                  <c:v>3.5319265472285242</c:v>
                </c:pt>
                <c:pt idx="12392">
                  <c:v>3.6239155753745202</c:v>
                </c:pt>
                <c:pt idx="12393">
                  <c:v>3.6525786038259374</c:v>
                </c:pt>
                <c:pt idx="12394">
                  <c:v>3.7253008619748251</c:v>
                </c:pt>
                <c:pt idx="12395">
                  <c:v>3.6044010703314706</c:v>
                </c:pt>
                <c:pt idx="12396">
                  <c:v>3.5229996742414875</c:v>
                </c:pt>
                <c:pt idx="12397">
                  <c:v>3.7381963194666352</c:v>
                </c:pt>
                <c:pt idx="12398">
                  <c:v>3.5122915732951507</c:v>
                </c:pt>
                <c:pt idx="12399">
                  <c:v>3.6973888335783966</c:v>
                </c:pt>
                <c:pt idx="12400">
                  <c:v>3.5720750454233037</c:v>
                </c:pt>
                <c:pt idx="12401">
                  <c:v>3.6848781863920972</c:v>
                </c:pt>
                <c:pt idx="12402">
                  <c:v>3.6104285948465238</c:v>
                </c:pt>
                <c:pt idx="12403">
                  <c:v>3.6767758696702337</c:v>
                </c:pt>
                <c:pt idx="12404">
                  <c:v>3.6971080425768692</c:v>
                </c:pt>
                <c:pt idx="12405">
                  <c:v>3.6420342848688088</c:v>
                </c:pt>
                <c:pt idx="12406">
                  <c:v>3.7452542060625889</c:v>
                </c:pt>
                <c:pt idx="12407">
                  <c:v>3.5817865494712788</c:v>
                </c:pt>
                <c:pt idx="12408">
                  <c:v>3.5844770122052649</c:v>
                </c:pt>
                <c:pt idx="12409">
                  <c:v>3.4526892416755746</c:v>
                </c:pt>
                <c:pt idx="12410">
                  <c:v>3.579082216223636</c:v>
                </c:pt>
                <c:pt idx="12411">
                  <c:v>3.6704906798742574</c:v>
                </c:pt>
                <c:pt idx="12412">
                  <c:v>3.6137381009643392</c:v>
                </c:pt>
                <c:pt idx="12413">
                  <c:v>3.6259808890356817</c:v>
                </c:pt>
                <c:pt idx="12414">
                  <c:v>3.6180100967092237</c:v>
                </c:pt>
                <c:pt idx="12415">
                  <c:v>3.6399498102302377</c:v>
                </c:pt>
                <c:pt idx="12416">
                  <c:v>3.5404621673058587</c:v>
                </c:pt>
                <c:pt idx="12417">
                  <c:v>3.6343789982293231</c:v>
                </c:pt>
                <c:pt idx="12418">
                  <c:v>3.5452112342040181</c:v>
                </c:pt>
                <c:pt idx="12419">
                  <c:v>3.6853889744644484</c:v>
                </c:pt>
                <c:pt idx="12420">
                  <c:v>3.5968102863890477</c:v>
                </c:pt>
                <c:pt idx="12421">
                  <c:v>3.6664824336416149</c:v>
                </c:pt>
                <c:pt idx="12422">
                  <c:v>3.6602864718396111</c:v>
                </c:pt>
                <c:pt idx="12423">
                  <c:v>3.6627846038176952</c:v>
                </c:pt>
                <c:pt idx="12424">
                  <c:v>3.6866658999654978</c:v>
                </c:pt>
                <c:pt idx="12425">
                  <c:v>3.5140228859603981</c:v>
                </c:pt>
                <c:pt idx="12426">
                  <c:v>3.6597984288923202</c:v>
                </c:pt>
                <c:pt idx="12427">
                  <c:v>3.6521893412252542</c:v>
                </c:pt>
                <c:pt idx="12428">
                  <c:v>3.5816122364156797</c:v>
                </c:pt>
                <c:pt idx="12429">
                  <c:v>3.657426412540882</c:v>
                </c:pt>
                <c:pt idx="12430">
                  <c:v>3.6936121032966063</c:v>
                </c:pt>
                <c:pt idx="12431">
                  <c:v>3.6694054731114027</c:v>
                </c:pt>
                <c:pt idx="12432">
                  <c:v>3.5939737244774892</c:v>
                </c:pt>
                <c:pt idx="12433">
                  <c:v>3.5730287758384232</c:v>
                </c:pt>
                <c:pt idx="12434">
                  <c:v>3.5588396611338577</c:v>
                </c:pt>
                <c:pt idx="12435">
                  <c:v>3.5481156154429891</c:v>
                </c:pt>
                <c:pt idx="12436">
                  <c:v>3.6079311096675419</c:v>
                </c:pt>
                <c:pt idx="12437">
                  <c:v>3.7079981429581199</c:v>
                </c:pt>
                <c:pt idx="12438">
                  <c:v>3.5499713904253292</c:v>
                </c:pt>
                <c:pt idx="12439">
                  <c:v>3.7751411624401991</c:v>
                </c:pt>
                <c:pt idx="12440">
                  <c:v>3.6464808661505002</c:v>
                </c:pt>
                <c:pt idx="12441">
                  <c:v>3.6201786729465479</c:v>
                </c:pt>
                <c:pt idx="12442">
                  <c:v>3.7293402376544842</c:v>
                </c:pt>
                <c:pt idx="12443">
                  <c:v>3.677392034110091</c:v>
                </c:pt>
                <c:pt idx="12444">
                  <c:v>3.5949695728464093</c:v>
                </c:pt>
                <c:pt idx="12445">
                  <c:v>3.6972459623615008</c:v>
                </c:pt>
                <c:pt idx="12446">
                  <c:v>3.7371058060713329</c:v>
                </c:pt>
                <c:pt idx="12447">
                  <c:v>3.5821048449866812</c:v>
                </c:pt>
                <c:pt idx="12448">
                  <c:v>3.6441333203698312</c:v>
                </c:pt>
                <c:pt idx="12449">
                  <c:v>3.5631713113914927</c:v>
                </c:pt>
                <c:pt idx="12450">
                  <c:v>3.6213852171784882</c:v>
                </c:pt>
                <c:pt idx="12451">
                  <c:v>3.5618012487919311</c:v>
                </c:pt>
                <c:pt idx="12452">
                  <c:v>3.5842382532127242</c:v>
                </c:pt>
                <c:pt idx="12453">
                  <c:v>3.5264481318559349</c:v>
                </c:pt>
                <c:pt idx="12454">
                  <c:v>3.6493644646675882</c:v>
                </c:pt>
                <c:pt idx="12455">
                  <c:v>3.5599163583722055</c:v>
                </c:pt>
                <c:pt idx="12456">
                  <c:v>3.662627720556741</c:v>
                </c:pt>
                <c:pt idx="12457">
                  <c:v>3.6933503845742783</c:v>
                </c:pt>
                <c:pt idx="12458">
                  <c:v>3.589838071872625</c:v>
                </c:pt>
                <c:pt idx="12459">
                  <c:v>3.6597191792128037</c:v>
                </c:pt>
                <c:pt idx="12460">
                  <c:v>3.5811587662624893</c:v>
                </c:pt>
                <c:pt idx="12461">
                  <c:v>3.5039820059598386</c:v>
                </c:pt>
                <c:pt idx="12462">
                  <c:v>3.6363926999031668</c:v>
                </c:pt>
                <c:pt idx="12463">
                  <c:v>3.563150554102668</c:v>
                </c:pt>
                <c:pt idx="12464">
                  <c:v>3.6666393878449552</c:v>
                </c:pt>
                <c:pt idx="12465">
                  <c:v>3.6123517016306872</c:v>
                </c:pt>
                <c:pt idx="12466">
                  <c:v>3.667015269158183</c:v>
                </c:pt>
                <c:pt idx="12467">
                  <c:v>3.6245542033030782</c:v>
                </c:pt>
                <c:pt idx="12468">
                  <c:v>3.5822713243591577</c:v>
                </c:pt>
                <c:pt idx="12469">
                  <c:v>3.5390041061719346</c:v>
                </c:pt>
                <c:pt idx="12470">
                  <c:v>3.621935828057</c:v>
                </c:pt>
                <c:pt idx="12471">
                  <c:v>3.5195263994969848</c:v>
                </c:pt>
                <c:pt idx="12472">
                  <c:v>3.6815136346452531</c:v>
                </c:pt>
                <c:pt idx="12473">
                  <c:v>3.5822682037710765</c:v>
                </c:pt>
                <c:pt idx="12474">
                  <c:v>3.6220278147552598</c:v>
                </c:pt>
                <c:pt idx="12475">
                  <c:v>3.5366628962077913</c:v>
                </c:pt>
                <c:pt idx="12476">
                  <c:v>3.6091487031437977</c:v>
                </c:pt>
                <c:pt idx="12477">
                  <c:v>3.6758683420932377</c:v>
                </c:pt>
                <c:pt idx="12478">
                  <c:v>3.6432521710468837</c:v>
                </c:pt>
                <c:pt idx="12479">
                  <c:v>3.7313100226202658</c:v>
                </c:pt>
                <c:pt idx="12480">
                  <c:v>3.6467623109732377</c:v>
                </c:pt>
                <c:pt idx="12481">
                  <c:v>3.7664761055347977</c:v>
                </c:pt>
                <c:pt idx="12482">
                  <c:v>3.6053869250475152</c:v>
                </c:pt>
                <c:pt idx="12483">
                  <c:v>3.6140090947425998</c:v>
                </c:pt>
                <c:pt idx="12484">
                  <c:v>3.6814232865884242</c:v>
                </c:pt>
                <c:pt idx="12485">
                  <c:v>3.6527619670209552</c:v>
                </c:pt>
                <c:pt idx="12486">
                  <c:v>3.6753901128212982</c:v>
                </c:pt>
                <c:pt idx="12487">
                  <c:v>3.6403938537508012</c:v>
                </c:pt>
                <c:pt idx="12488">
                  <c:v>3.697931666117801</c:v>
                </c:pt>
                <c:pt idx="12489">
                  <c:v>3.5746518650630597</c:v>
                </c:pt>
                <c:pt idx="12490">
                  <c:v>3.6848491496027371</c:v>
                </c:pt>
                <c:pt idx="12491">
                  <c:v>3.6257682268789293</c:v>
                </c:pt>
                <c:pt idx="12492">
                  <c:v>3.7042650774244272</c:v>
                </c:pt>
                <c:pt idx="12493">
                  <c:v>3.688501842977101</c:v>
                </c:pt>
                <c:pt idx="12494">
                  <c:v>3.6979995046167802</c:v>
                </c:pt>
                <c:pt idx="12495">
                  <c:v>3.6954318248423492</c:v>
                </c:pt>
                <c:pt idx="12496">
                  <c:v>3.5930116729838386</c:v>
                </c:pt>
                <c:pt idx="12497">
                  <c:v>3.7083776804904569</c:v>
                </c:pt>
                <c:pt idx="12498">
                  <c:v>3.5130974756083142</c:v>
                </c:pt>
                <c:pt idx="12499">
                  <c:v>3.7245125161802402</c:v>
                </c:pt>
                <c:pt idx="12500">
                  <c:v>3.6345605822680236</c:v>
                </c:pt>
                <c:pt idx="12501">
                  <c:v>3.5477922822625207</c:v>
                </c:pt>
                <c:pt idx="12502">
                  <c:v>3.7353274040541109</c:v>
                </c:pt>
                <c:pt idx="12503">
                  <c:v>3.5882853641028074</c:v>
                </c:pt>
                <c:pt idx="12504">
                  <c:v>3.6286711441745991</c:v>
                </c:pt>
                <c:pt idx="12505">
                  <c:v>3.5611670733111094</c:v>
                </c:pt>
                <c:pt idx="12506">
                  <c:v>3.5935771789552482</c:v>
                </c:pt>
                <c:pt idx="12507">
                  <c:v>3.5871713369291012</c:v>
                </c:pt>
                <c:pt idx="12508">
                  <c:v>3.6765107114219222</c:v>
                </c:pt>
                <c:pt idx="12509">
                  <c:v>3.5674008576732885</c:v>
                </c:pt>
                <c:pt idx="12510">
                  <c:v>3.7239666440038293</c:v>
                </c:pt>
                <c:pt idx="12511">
                  <c:v>3.5727136694448007</c:v>
                </c:pt>
                <c:pt idx="12512">
                  <c:v>3.6699091383258677</c:v>
                </c:pt>
                <c:pt idx="12513">
                  <c:v>3.6252991952247378</c:v>
                </c:pt>
                <c:pt idx="12514">
                  <c:v>3.6648070878068602</c:v>
                </c:pt>
                <c:pt idx="12515">
                  <c:v>3.6255685502600752</c:v>
                </c:pt>
                <c:pt idx="12516">
                  <c:v>3.5640237829408803</c:v>
                </c:pt>
                <c:pt idx="12517">
                  <c:v>3.7013828579677792</c:v>
                </c:pt>
                <c:pt idx="12518">
                  <c:v>3.6040402699790648</c:v>
                </c:pt>
                <c:pt idx="12519">
                  <c:v>3.8468646548311267</c:v>
                </c:pt>
                <c:pt idx="12520">
                  <c:v>3.5955318028525807</c:v>
                </c:pt>
                <c:pt idx="12521">
                  <c:v>3.7084158035495429</c:v>
                </c:pt>
                <c:pt idx="12522">
                  <c:v>3.7099936524565518</c:v>
                </c:pt>
                <c:pt idx="12523">
                  <c:v>3.6356315963284489</c:v>
                </c:pt>
                <c:pt idx="12524">
                  <c:v>3.6405371452491511</c:v>
                </c:pt>
                <c:pt idx="12525">
                  <c:v>3.7456439260473342</c:v>
                </c:pt>
                <c:pt idx="12526">
                  <c:v>3.6918716602458397</c:v>
                </c:pt>
                <c:pt idx="12527">
                  <c:v>3.7234618973211862</c:v>
                </c:pt>
                <c:pt idx="12528">
                  <c:v>3.7060141651361986</c:v>
                </c:pt>
                <c:pt idx="12529">
                  <c:v>3.5913063549758348</c:v>
                </c:pt>
                <c:pt idx="12530">
                  <c:v>3.7007744759079415</c:v>
                </c:pt>
                <c:pt idx="12531">
                  <c:v>3.5944335295294971</c:v>
                </c:pt>
                <c:pt idx="12532">
                  <c:v>3.6717517864222402</c:v>
                </c:pt>
                <c:pt idx="12533">
                  <c:v>3.5398914476961414</c:v>
                </c:pt>
                <c:pt idx="12534">
                  <c:v>3.6404114945535597</c:v>
                </c:pt>
                <c:pt idx="12535">
                  <c:v>3.5524586359754733</c:v>
                </c:pt>
                <c:pt idx="12536">
                  <c:v>3.5549431247225667</c:v>
                </c:pt>
                <c:pt idx="12537">
                  <c:v>3.6861920742226006</c:v>
                </c:pt>
                <c:pt idx="12538">
                  <c:v>3.5293858226045782</c:v>
                </c:pt>
                <c:pt idx="12539">
                  <c:v>3.7138012037051515</c:v>
                </c:pt>
                <c:pt idx="12540">
                  <c:v>3.6542983259235369</c:v>
                </c:pt>
                <c:pt idx="12541">
                  <c:v>3.6076785418711812</c:v>
                </c:pt>
                <c:pt idx="12542">
                  <c:v>3.6525827585264423</c:v>
                </c:pt>
                <c:pt idx="12543">
                  <c:v>3.6654589178869403</c:v>
                </c:pt>
                <c:pt idx="12544">
                  <c:v>3.6943200968732826</c:v>
                </c:pt>
                <c:pt idx="12545">
                  <c:v>3.5532347466999092</c:v>
                </c:pt>
                <c:pt idx="12546">
                  <c:v>3.628684444994148</c:v>
                </c:pt>
                <c:pt idx="12547">
                  <c:v>3.6930754553963592</c:v>
                </c:pt>
                <c:pt idx="12548">
                  <c:v>3.5933735091564012</c:v>
                </c:pt>
                <c:pt idx="12549">
                  <c:v>3.5472832247079644</c:v>
                </c:pt>
                <c:pt idx="12550">
                  <c:v>3.6871584098934749</c:v>
                </c:pt>
                <c:pt idx="12551">
                  <c:v>3.6556190365761188</c:v>
                </c:pt>
                <c:pt idx="12552">
                  <c:v>3.6798557427229492</c:v>
                </c:pt>
                <c:pt idx="12553">
                  <c:v>3.6875405743276248</c:v>
                </c:pt>
                <c:pt idx="12554">
                  <c:v>3.6040505640886229</c:v>
                </c:pt>
                <c:pt idx="12555">
                  <c:v>3.7258139749287777</c:v>
                </c:pt>
                <c:pt idx="12556">
                  <c:v>3.6831133358336632</c:v>
                </c:pt>
                <c:pt idx="12557">
                  <c:v>3.7239990899250612</c:v>
                </c:pt>
                <c:pt idx="12558">
                  <c:v>3.6568778230574273</c:v>
                </c:pt>
                <c:pt idx="12559">
                  <c:v>3.7497544893538777</c:v>
                </c:pt>
                <c:pt idx="12560">
                  <c:v>3.6454237044102697</c:v>
                </c:pt>
                <c:pt idx="12561">
                  <c:v>3.7120877266666552</c:v>
                </c:pt>
                <c:pt idx="12562">
                  <c:v>3.6606087906558979</c:v>
                </c:pt>
                <c:pt idx="12563">
                  <c:v>3.6897279593470258</c:v>
                </c:pt>
                <c:pt idx="12564">
                  <c:v>3.6730508442750098</c:v>
                </c:pt>
                <c:pt idx="12565">
                  <c:v>3.6429973515557452</c:v>
                </c:pt>
                <c:pt idx="12566">
                  <c:v>3.6220480395726891</c:v>
                </c:pt>
                <c:pt idx="12567">
                  <c:v>3.5867035251073407</c:v>
                </c:pt>
                <c:pt idx="12568">
                  <c:v>3.6490667171636622</c:v>
                </c:pt>
                <c:pt idx="12569">
                  <c:v>3.4958503755384323</c:v>
                </c:pt>
                <c:pt idx="12570">
                  <c:v>3.6425200934325002</c:v>
                </c:pt>
                <c:pt idx="12571">
                  <c:v>3.5005254331927467</c:v>
                </c:pt>
                <c:pt idx="12572">
                  <c:v>3.6333048265417793</c:v>
                </c:pt>
                <c:pt idx="12573">
                  <c:v>3.5334869060389109</c:v>
                </c:pt>
                <c:pt idx="12574">
                  <c:v>3.6460047874159458</c:v>
                </c:pt>
                <c:pt idx="12575">
                  <c:v>3.715035924375885</c:v>
                </c:pt>
                <c:pt idx="12576">
                  <c:v>3.5725779616599835</c:v>
                </c:pt>
                <c:pt idx="12577">
                  <c:v>3.6284292742585542</c:v>
                </c:pt>
                <c:pt idx="12578">
                  <c:v>3.5353082230885819</c:v>
                </c:pt>
                <c:pt idx="12579">
                  <c:v>3.7110040000648534</c:v>
                </c:pt>
                <c:pt idx="12580">
                  <c:v>3.4858941568153092</c:v>
                </c:pt>
                <c:pt idx="12581">
                  <c:v>3.6067412605564058</c:v>
                </c:pt>
                <c:pt idx="12582">
                  <c:v>3.6925852208861762</c:v>
                </c:pt>
                <c:pt idx="12583">
                  <c:v>3.5762130057557977</c:v>
                </c:pt>
                <c:pt idx="12584">
                  <c:v>3.5759475602591047</c:v>
                </c:pt>
                <c:pt idx="12585">
                  <c:v>3.6117836139659332</c:v>
                </c:pt>
                <c:pt idx="12586">
                  <c:v>3.5952162219153294</c:v>
                </c:pt>
                <c:pt idx="12587">
                  <c:v>3.521758676823012</c:v>
                </c:pt>
                <c:pt idx="12588">
                  <c:v>3.5725400665073752</c:v>
                </c:pt>
                <c:pt idx="12589">
                  <c:v>3.4481167747981805</c:v>
                </c:pt>
                <c:pt idx="12590">
                  <c:v>3.7048734743395504</c:v>
                </c:pt>
                <c:pt idx="12591">
                  <c:v>3.5354251677175683</c:v>
                </c:pt>
                <c:pt idx="12592">
                  <c:v>3.5823613249064485</c:v>
                </c:pt>
                <c:pt idx="12593">
                  <c:v>3.6007771573734604</c:v>
                </c:pt>
                <c:pt idx="12594">
                  <c:v>3.6097643964571442</c:v>
                </c:pt>
                <c:pt idx="12595">
                  <c:v>3.6392179773712048</c:v>
                </c:pt>
                <c:pt idx="12596">
                  <c:v>3.6186377749547742</c:v>
                </c:pt>
                <c:pt idx="12597">
                  <c:v>3.5872620350548727</c:v>
                </c:pt>
                <c:pt idx="12598">
                  <c:v>3.5468829746644137</c:v>
                </c:pt>
                <c:pt idx="12599">
                  <c:v>3.6812370816923599</c:v>
                </c:pt>
                <c:pt idx="12600">
                  <c:v>3.6672954558887287</c:v>
                </c:pt>
                <c:pt idx="12601">
                  <c:v>3.5344119915464982</c:v>
                </c:pt>
                <c:pt idx="12602">
                  <c:v>3.6611177094167084</c:v>
                </c:pt>
                <c:pt idx="12603">
                  <c:v>3.6367823122026608</c:v>
                </c:pt>
                <c:pt idx="12604">
                  <c:v>3.623351442316503</c:v>
                </c:pt>
                <c:pt idx="12605">
                  <c:v>3.618652478346553</c:v>
                </c:pt>
                <c:pt idx="12606">
                  <c:v>3.632172109982414</c:v>
                </c:pt>
                <c:pt idx="12607">
                  <c:v>3.5985014176697638</c:v>
                </c:pt>
                <c:pt idx="12608">
                  <c:v>3.7070665696435352</c:v>
                </c:pt>
                <c:pt idx="12609">
                  <c:v>3.5602123892532367</c:v>
                </c:pt>
                <c:pt idx="12610">
                  <c:v>3.7387965215073615</c:v>
                </c:pt>
                <c:pt idx="12611">
                  <c:v>3.6917476530589597</c:v>
                </c:pt>
                <c:pt idx="12612">
                  <c:v>3.6992855413821202</c:v>
                </c:pt>
                <c:pt idx="12613">
                  <c:v>3.5848595581922011</c:v>
                </c:pt>
                <c:pt idx="12614">
                  <c:v>3.7044056685184801</c:v>
                </c:pt>
                <c:pt idx="12615">
                  <c:v>3.6008614277067488</c:v>
                </c:pt>
                <c:pt idx="12616">
                  <c:v>3.5363690177795228</c:v>
                </c:pt>
                <c:pt idx="12617">
                  <c:v>3.6423981183733889</c:v>
                </c:pt>
                <c:pt idx="12618">
                  <c:v>3.5419341088761604</c:v>
                </c:pt>
                <c:pt idx="12619">
                  <c:v>3.654878751884191</c:v>
                </c:pt>
                <c:pt idx="12620">
                  <c:v>3.5964425554474775</c:v>
                </c:pt>
                <c:pt idx="12621">
                  <c:v>3.622100742327349</c:v>
                </c:pt>
                <c:pt idx="12622">
                  <c:v>3.5857859254033073</c:v>
                </c:pt>
                <c:pt idx="12623">
                  <c:v>3.5635314470837676</c:v>
                </c:pt>
                <c:pt idx="12624">
                  <c:v>3.575066663694217</c:v>
                </c:pt>
                <c:pt idx="12625">
                  <c:v>3.5836105326181382</c:v>
                </c:pt>
                <c:pt idx="12626">
                  <c:v>3.6480194191147777</c:v>
                </c:pt>
                <c:pt idx="12627">
                  <c:v>3.5917879246743989</c:v>
                </c:pt>
                <c:pt idx="12628">
                  <c:v>3.6292179722658435</c:v>
                </c:pt>
                <c:pt idx="12629">
                  <c:v>3.5253598891323659</c:v>
                </c:pt>
                <c:pt idx="12630">
                  <c:v>3.7246053294036767</c:v>
                </c:pt>
                <c:pt idx="12631">
                  <c:v>3.4775582593978025</c:v>
                </c:pt>
                <c:pt idx="12632">
                  <c:v>3.6475088683881651</c:v>
                </c:pt>
                <c:pt idx="12633">
                  <c:v>3.5263046223059411</c:v>
                </c:pt>
                <c:pt idx="12634">
                  <c:v>3.5657582160465089</c:v>
                </c:pt>
                <c:pt idx="12635">
                  <c:v>3.5959948316859203</c:v>
                </c:pt>
                <c:pt idx="12636">
                  <c:v>3.6334490563840554</c:v>
                </c:pt>
                <c:pt idx="12637">
                  <c:v>3.6875955687744399</c:v>
                </c:pt>
                <c:pt idx="12638">
                  <c:v>3.6117805191799142</c:v>
                </c:pt>
                <c:pt idx="12639">
                  <c:v>3.6489107476273599</c:v>
                </c:pt>
                <c:pt idx="12640">
                  <c:v>3.5710221730931648</c:v>
                </c:pt>
                <c:pt idx="12641">
                  <c:v>3.7195228579430601</c:v>
                </c:pt>
                <c:pt idx="12642">
                  <c:v>3.5093095755373627</c:v>
                </c:pt>
                <c:pt idx="12643">
                  <c:v>3.6039610136166202</c:v>
                </c:pt>
                <c:pt idx="12644">
                  <c:v>3.4791872381078952</c:v>
                </c:pt>
                <c:pt idx="12645">
                  <c:v>3.5358106818615558</c:v>
                </c:pt>
                <c:pt idx="12646">
                  <c:v>3.6392025644064572</c:v>
                </c:pt>
                <c:pt idx="12647">
                  <c:v>3.5182906896462827</c:v>
                </c:pt>
                <c:pt idx="12648">
                  <c:v>3.6054401688430047</c:v>
                </c:pt>
                <c:pt idx="12649">
                  <c:v>3.6386285934501799</c:v>
                </c:pt>
                <c:pt idx="12650">
                  <c:v>3.6022142025170245</c:v>
                </c:pt>
                <c:pt idx="12651">
                  <c:v>3.512622638251532</c:v>
                </c:pt>
                <c:pt idx="12652">
                  <c:v>3.6529972402255417</c:v>
                </c:pt>
                <c:pt idx="12653">
                  <c:v>3.5512022682917848</c:v>
                </c:pt>
                <c:pt idx="12654">
                  <c:v>3.7183098075278012</c:v>
                </c:pt>
                <c:pt idx="12655">
                  <c:v>3.6916459290839541</c:v>
                </c:pt>
                <c:pt idx="12656">
                  <c:v>3.5230462440916872</c:v>
                </c:pt>
                <c:pt idx="12657">
                  <c:v>3.6213423862292937</c:v>
                </c:pt>
                <c:pt idx="12658">
                  <c:v>3.5484630375776232</c:v>
                </c:pt>
                <c:pt idx="12659">
                  <c:v>3.6251283606844802</c:v>
                </c:pt>
                <c:pt idx="12660">
                  <c:v>3.6213080139962908</c:v>
                </c:pt>
                <c:pt idx="12661">
                  <c:v>3.6682562443725706</c:v>
                </c:pt>
                <c:pt idx="12662">
                  <c:v>3.725207047227685</c:v>
                </c:pt>
                <c:pt idx="12663">
                  <c:v>3.6953279850717182</c:v>
                </c:pt>
                <c:pt idx="12664">
                  <c:v>3.6123259424270056</c:v>
                </c:pt>
                <c:pt idx="12665">
                  <c:v>3.577284490121408</c:v>
                </c:pt>
                <c:pt idx="12666">
                  <c:v>3.6671683033781948</c:v>
                </c:pt>
                <c:pt idx="12667">
                  <c:v>3.7010366373641057</c:v>
                </c:pt>
                <c:pt idx="12668">
                  <c:v>3.7271849903605023</c:v>
                </c:pt>
                <c:pt idx="12669">
                  <c:v>3.570318319656987</c:v>
                </c:pt>
                <c:pt idx="12670">
                  <c:v>3.672562126498379</c:v>
                </c:pt>
                <c:pt idx="12671">
                  <c:v>3.5643164252350914</c:v>
                </c:pt>
                <c:pt idx="12672">
                  <c:v>3.5837962273659301</c:v>
                </c:pt>
                <c:pt idx="12673">
                  <c:v>3.6862016339235928</c:v>
                </c:pt>
                <c:pt idx="12674">
                  <c:v>3.6513993517869778</c:v>
                </c:pt>
                <c:pt idx="12675">
                  <c:v>3.6757635590918762</c:v>
                </c:pt>
                <c:pt idx="12676">
                  <c:v>3.6980639150946577</c:v>
                </c:pt>
                <c:pt idx="12677">
                  <c:v>3.7430944468858436</c:v>
                </c:pt>
                <c:pt idx="12678">
                  <c:v>3.5496027030516073</c:v>
                </c:pt>
                <c:pt idx="12679">
                  <c:v>3.6578660282346172</c:v>
                </c:pt>
                <c:pt idx="12680">
                  <c:v>3.5067113791130549</c:v>
                </c:pt>
                <c:pt idx="12681">
                  <c:v>3.5820098166755932</c:v>
                </c:pt>
                <c:pt idx="12682">
                  <c:v>3.5345929511465481</c:v>
                </c:pt>
                <c:pt idx="12683">
                  <c:v>3.5717826690462027</c:v>
                </c:pt>
                <c:pt idx="12684">
                  <c:v>3.6675646205267052</c:v>
                </c:pt>
                <c:pt idx="12685">
                  <c:v>3.5644228358746988</c:v>
                </c:pt>
                <c:pt idx="12686">
                  <c:v>3.5924671555259873</c:v>
                </c:pt>
                <c:pt idx="12687">
                  <c:v>3.6454798996483322</c:v>
                </c:pt>
                <c:pt idx="12688">
                  <c:v>3.7170047003240212</c:v>
                </c:pt>
                <c:pt idx="12689">
                  <c:v>3.6173191138154808</c:v>
                </c:pt>
                <c:pt idx="12690">
                  <c:v>3.7286518619822639</c:v>
                </c:pt>
                <c:pt idx="12691">
                  <c:v>3.5310404818090833</c:v>
                </c:pt>
                <c:pt idx="12692">
                  <c:v>3.5259412568356612</c:v>
                </c:pt>
                <c:pt idx="12693">
                  <c:v>3.8199927730604437</c:v>
                </c:pt>
                <c:pt idx="12694">
                  <c:v>3.5200809618621252</c:v>
                </c:pt>
                <c:pt idx="12695">
                  <c:v>3.5365246879240035</c:v>
                </c:pt>
                <c:pt idx="12696">
                  <c:v>3.6385907388524359</c:v>
                </c:pt>
                <c:pt idx="12697">
                  <c:v>3.550071937616361</c:v>
                </c:pt>
                <c:pt idx="12698">
                  <c:v>3.547848624153974</c:v>
                </c:pt>
                <c:pt idx="12699">
                  <c:v>3.6707509042408164</c:v>
                </c:pt>
                <c:pt idx="12700">
                  <c:v>3.6202887211835741</c:v>
                </c:pt>
                <c:pt idx="12701">
                  <c:v>3.5765405518143871</c:v>
                </c:pt>
                <c:pt idx="12702">
                  <c:v>3.5453704936328667</c:v>
                </c:pt>
                <c:pt idx="12703">
                  <c:v>3.5769193900424732</c:v>
                </c:pt>
                <c:pt idx="12704">
                  <c:v>3.5332640285035195</c:v>
                </c:pt>
                <c:pt idx="12705">
                  <c:v>3.6816541371905784</c:v>
                </c:pt>
                <c:pt idx="12706">
                  <c:v>3.5654517272799802</c:v>
                </c:pt>
                <c:pt idx="12707">
                  <c:v>3.6416839626632709</c:v>
                </c:pt>
                <c:pt idx="12708">
                  <c:v>3.6195924527744876</c:v>
                </c:pt>
                <c:pt idx="12709">
                  <c:v>3.5166429333879772</c:v>
                </c:pt>
                <c:pt idx="12710">
                  <c:v>3.5696732889198972</c:v>
                </c:pt>
                <c:pt idx="12711">
                  <c:v>3.5309392787992602</c:v>
                </c:pt>
                <c:pt idx="12712">
                  <c:v>3.5822550558957587</c:v>
                </c:pt>
                <c:pt idx="12713">
                  <c:v>3.4980713453015082</c:v>
                </c:pt>
                <c:pt idx="12714">
                  <c:v>3.6042610012116052</c:v>
                </c:pt>
                <c:pt idx="12715">
                  <c:v>3.5281931826290402</c:v>
                </c:pt>
                <c:pt idx="12716">
                  <c:v>3.6473475363590402</c:v>
                </c:pt>
                <c:pt idx="12717">
                  <c:v>3.6907795387975044</c:v>
                </c:pt>
                <c:pt idx="12718">
                  <c:v>3.5772176871616592</c:v>
                </c:pt>
                <c:pt idx="12719">
                  <c:v>3.6032963071882476</c:v>
                </c:pt>
                <c:pt idx="12720">
                  <c:v>3.5960171624387587</c:v>
                </c:pt>
                <c:pt idx="12721">
                  <c:v>3.6452884437024671</c:v>
                </c:pt>
                <c:pt idx="12722">
                  <c:v>3.5254540928771418</c:v>
                </c:pt>
                <c:pt idx="12723">
                  <c:v>3.5602929846953439</c:v>
                </c:pt>
                <c:pt idx="12724">
                  <c:v>3.7003834304513292</c:v>
                </c:pt>
                <c:pt idx="12725">
                  <c:v>3.4978421240510125</c:v>
                </c:pt>
                <c:pt idx="12726">
                  <c:v>3.5368797736145594</c:v>
                </c:pt>
                <c:pt idx="12727">
                  <c:v>3.5685294169811792</c:v>
                </c:pt>
                <c:pt idx="12728">
                  <c:v>3.6826855195227748</c:v>
                </c:pt>
                <c:pt idx="12729">
                  <c:v>3.6451253444117788</c:v>
                </c:pt>
                <c:pt idx="12730">
                  <c:v>3.5846642906559398</c:v>
                </c:pt>
                <c:pt idx="12731">
                  <c:v>3.5878996962796972</c:v>
                </c:pt>
                <c:pt idx="12732">
                  <c:v>3.603971621745556</c:v>
                </c:pt>
                <c:pt idx="12733">
                  <c:v>3.6544099304965934</c:v>
                </c:pt>
                <c:pt idx="12734">
                  <c:v>3.6693357566849669</c:v>
                </c:pt>
                <c:pt idx="12735">
                  <c:v>3.5195770239762068</c:v>
                </c:pt>
                <c:pt idx="12736">
                  <c:v>3.6384210118893212</c:v>
                </c:pt>
                <c:pt idx="12737">
                  <c:v>3.5378869909177277</c:v>
                </c:pt>
                <c:pt idx="12738">
                  <c:v>3.544895398723594</c:v>
                </c:pt>
                <c:pt idx="12739">
                  <c:v>3.6846380970472001</c:v>
                </c:pt>
                <c:pt idx="12740">
                  <c:v>3.5773434612941597</c:v>
                </c:pt>
                <c:pt idx="12741">
                  <c:v>3.6333180264109486</c:v>
                </c:pt>
                <c:pt idx="12742">
                  <c:v>3.5698034672859409</c:v>
                </c:pt>
                <c:pt idx="12743">
                  <c:v>3.6112698880580369</c:v>
                </c:pt>
                <c:pt idx="12744">
                  <c:v>3.5563044215763884</c:v>
                </c:pt>
                <c:pt idx="12745">
                  <c:v>3.6445718767431212</c:v>
                </c:pt>
                <c:pt idx="12746">
                  <c:v>3.7031377739267626</c:v>
                </c:pt>
                <c:pt idx="12747">
                  <c:v>3.5455952364743752</c:v>
                </c:pt>
                <c:pt idx="12748">
                  <c:v>3.6417533368279882</c:v>
                </c:pt>
                <c:pt idx="12749">
                  <c:v>3.5202981950638392</c:v>
                </c:pt>
                <c:pt idx="12750">
                  <c:v>3.6188419594705237</c:v>
                </c:pt>
                <c:pt idx="12751">
                  <c:v>3.4731312720658196</c:v>
                </c:pt>
                <c:pt idx="12752">
                  <c:v>3.6261339573663469</c:v>
                </c:pt>
                <c:pt idx="12753">
                  <c:v>3.5354775907229192</c:v>
                </c:pt>
                <c:pt idx="12754">
                  <c:v>3.4946993194334977</c:v>
                </c:pt>
                <c:pt idx="12755">
                  <c:v>3.5394656728904708</c:v>
                </c:pt>
                <c:pt idx="12756">
                  <c:v>3.6808010492699164</c:v>
                </c:pt>
                <c:pt idx="12757">
                  <c:v>3.7264101676094392</c:v>
                </c:pt>
                <c:pt idx="12758">
                  <c:v>3.4987981902158527</c:v>
                </c:pt>
                <c:pt idx="12759">
                  <c:v>3.6252634202976162</c:v>
                </c:pt>
                <c:pt idx="12760">
                  <c:v>3.6233135245688048</c:v>
                </c:pt>
                <c:pt idx="12761">
                  <c:v>3.7606132591720547</c:v>
                </c:pt>
                <c:pt idx="12762">
                  <c:v>3.5020087097764772</c:v>
                </c:pt>
                <c:pt idx="12763">
                  <c:v>3.5672075824934462</c:v>
                </c:pt>
                <c:pt idx="12764">
                  <c:v>3.6273289872826933</c:v>
                </c:pt>
                <c:pt idx="12765">
                  <c:v>3.5991169141996777</c:v>
                </c:pt>
                <c:pt idx="12766">
                  <c:v>3.5455931235199318</c:v>
                </c:pt>
                <c:pt idx="12767">
                  <c:v>3.5534239508394112</c:v>
                </c:pt>
                <c:pt idx="12768">
                  <c:v>3.575043473872078</c:v>
                </c:pt>
                <c:pt idx="12769">
                  <c:v>3.5841051225876601</c:v>
                </c:pt>
                <c:pt idx="12770">
                  <c:v>3.5945366382108839</c:v>
                </c:pt>
                <c:pt idx="12771">
                  <c:v>3.4887106003637141</c:v>
                </c:pt>
                <c:pt idx="12772">
                  <c:v>3.6000276080710196</c:v>
                </c:pt>
                <c:pt idx="12773">
                  <c:v>3.5620408917179391</c:v>
                </c:pt>
                <c:pt idx="12774">
                  <c:v>3.7526402501330764</c:v>
                </c:pt>
                <c:pt idx="12775">
                  <c:v>3.5211183546047198</c:v>
                </c:pt>
                <c:pt idx="12776">
                  <c:v>3.7157859190497584</c:v>
                </c:pt>
                <c:pt idx="12777">
                  <c:v>3.6632806786433685</c:v>
                </c:pt>
                <c:pt idx="12778">
                  <c:v>3.6262086530161737</c:v>
                </c:pt>
                <c:pt idx="12779">
                  <c:v>3.6561981250122386</c:v>
                </c:pt>
                <c:pt idx="12780">
                  <c:v>3.5813214477882802</c:v>
                </c:pt>
                <c:pt idx="12781">
                  <c:v>3.6380500876017732</c:v>
                </c:pt>
                <c:pt idx="12782">
                  <c:v>3.5904891061301587</c:v>
                </c:pt>
                <c:pt idx="12783">
                  <c:v>3.5993695917103912</c:v>
                </c:pt>
                <c:pt idx="12784">
                  <c:v>3.5776189850033617</c:v>
                </c:pt>
                <c:pt idx="12785">
                  <c:v>3.6121061964456067</c:v>
                </c:pt>
                <c:pt idx="12786">
                  <c:v>3.6348093942535527</c:v>
                </c:pt>
                <c:pt idx="12787">
                  <c:v>3.4987888315595868</c:v>
                </c:pt>
                <c:pt idx="12788">
                  <c:v>3.7513817966401444</c:v>
                </c:pt>
                <c:pt idx="12789">
                  <c:v>3.5171443897809311</c:v>
                </c:pt>
                <c:pt idx="12790">
                  <c:v>3.5582778791194865</c:v>
                </c:pt>
                <c:pt idx="12791">
                  <c:v>3.5203882082207802</c:v>
                </c:pt>
                <c:pt idx="12792">
                  <c:v>3.6268734261738214</c:v>
                </c:pt>
                <c:pt idx="12793">
                  <c:v>3.5955236581410692</c:v>
                </c:pt>
                <c:pt idx="12794">
                  <c:v>3.4786690959817967</c:v>
                </c:pt>
                <c:pt idx="12795">
                  <c:v>3.6251328883027472</c:v>
                </c:pt>
                <c:pt idx="12796">
                  <c:v>3.6039893249581771</c:v>
                </c:pt>
                <c:pt idx="12797">
                  <c:v>3.5991802716374757</c:v>
                </c:pt>
                <c:pt idx="12798">
                  <c:v>3.5489179596537181</c:v>
                </c:pt>
                <c:pt idx="12799">
                  <c:v>3.6461998287718007</c:v>
                </c:pt>
                <c:pt idx="12800">
                  <c:v>3.590805192564789</c:v>
                </c:pt>
                <c:pt idx="12801">
                  <c:v>3.6468263436986721</c:v>
                </c:pt>
                <c:pt idx="12802">
                  <c:v>3.5224180211006537</c:v>
                </c:pt>
                <c:pt idx="12803">
                  <c:v>3.6874501600656444</c:v>
                </c:pt>
                <c:pt idx="12804">
                  <c:v>3.6435714789090246</c:v>
                </c:pt>
                <c:pt idx="12805">
                  <c:v>3.6083180021209569</c:v>
                </c:pt>
                <c:pt idx="12806">
                  <c:v>3.572456185042697</c:v>
                </c:pt>
                <c:pt idx="12807">
                  <c:v>3.6897127857153436</c:v>
                </c:pt>
                <c:pt idx="12808">
                  <c:v>3.6322073458500057</c:v>
                </c:pt>
                <c:pt idx="12809">
                  <c:v>3.5815527963002061</c:v>
                </c:pt>
                <c:pt idx="12810">
                  <c:v>3.6063786112037999</c:v>
                </c:pt>
                <c:pt idx="12811">
                  <c:v>3.5223206561156202</c:v>
                </c:pt>
                <c:pt idx="12812">
                  <c:v>3.654243947535678</c:v>
                </c:pt>
                <c:pt idx="12813">
                  <c:v>3.5821786735577779</c:v>
                </c:pt>
                <c:pt idx="12814">
                  <c:v>3.6666562885744542</c:v>
                </c:pt>
                <c:pt idx="12815">
                  <c:v>3.5419865910867152</c:v>
                </c:pt>
                <c:pt idx="12816">
                  <c:v>3.6137763621504453</c:v>
                </c:pt>
                <c:pt idx="12817">
                  <c:v>3.5956128065856827</c:v>
                </c:pt>
                <c:pt idx="12818">
                  <c:v>3.6391142545273656</c:v>
                </c:pt>
                <c:pt idx="12819">
                  <c:v>3.568160687311265</c:v>
                </c:pt>
                <c:pt idx="12820">
                  <c:v>3.4878905748473454</c:v>
                </c:pt>
                <c:pt idx="12821">
                  <c:v>3.6137436382304498</c:v>
                </c:pt>
                <c:pt idx="12822">
                  <c:v>3.5546415447851158</c:v>
                </c:pt>
                <c:pt idx="12823">
                  <c:v>3.5946035854933047</c:v>
                </c:pt>
                <c:pt idx="12824">
                  <c:v>3.6132933316837788</c:v>
                </c:pt>
                <c:pt idx="12825">
                  <c:v>3.5231100001876063</c:v>
                </c:pt>
                <c:pt idx="12826">
                  <c:v>3.5748971598003942</c:v>
                </c:pt>
                <c:pt idx="12827">
                  <c:v>3.5846554653096807</c:v>
                </c:pt>
                <c:pt idx="12828">
                  <c:v>3.6794453972122767</c:v>
                </c:pt>
                <c:pt idx="12829">
                  <c:v>3.4825368461974069</c:v>
                </c:pt>
                <c:pt idx="12830">
                  <c:v>3.6276408955593942</c:v>
                </c:pt>
                <c:pt idx="12831">
                  <c:v>3.4987419187407998</c:v>
                </c:pt>
                <c:pt idx="12832">
                  <c:v>3.5477549684518257</c:v>
                </c:pt>
                <c:pt idx="12833">
                  <c:v>3.5422390643480077</c:v>
                </c:pt>
                <c:pt idx="12834">
                  <c:v>3.6596321426042788</c:v>
                </c:pt>
                <c:pt idx="12835">
                  <c:v>3.5457994670096742</c:v>
                </c:pt>
                <c:pt idx="12836">
                  <c:v>3.5426403472473091</c:v>
                </c:pt>
                <c:pt idx="12837">
                  <c:v>3.7068188976233349</c:v>
                </c:pt>
                <c:pt idx="12838">
                  <c:v>3.5222403255886547</c:v>
                </c:pt>
                <c:pt idx="12839">
                  <c:v>3.6696788892053154</c:v>
                </c:pt>
                <c:pt idx="12840">
                  <c:v>3.5817422880079088</c:v>
                </c:pt>
                <c:pt idx="12841">
                  <c:v>3.6827098228015092</c:v>
                </c:pt>
                <c:pt idx="12842">
                  <c:v>3.5419497062009802</c:v>
                </c:pt>
                <c:pt idx="12843">
                  <c:v>3.6687485990541364</c:v>
                </c:pt>
                <c:pt idx="12844">
                  <c:v>3.6589321070741132</c:v>
                </c:pt>
                <c:pt idx="12845">
                  <c:v>3.6969784035745548</c:v>
                </c:pt>
                <c:pt idx="12846">
                  <c:v>3.639098534378697</c:v>
                </c:pt>
                <c:pt idx="12847">
                  <c:v>3.5905530003561945</c:v>
                </c:pt>
                <c:pt idx="12848">
                  <c:v>3.5706119872714082</c:v>
                </c:pt>
                <c:pt idx="12849">
                  <c:v>3.5515678006404392</c:v>
                </c:pt>
                <c:pt idx="12850">
                  <c:v>3.7361811682166266</c:v>
                </c:pt>
                <c:pt idx="12851">
                  <c:v>3.5074799769217839</c:v>
                </c:pt>
                <c:pt idx="12852">
                  <c:v>3.6069261945046867</c:v>
                </c:pt>
                <c:pt idx="12853">
                  <c:v>3.5282816866536297</c:v>
                </c:pt>
                <c:pt idx="12854">
                  <c:v>3.5567193284129188</c:v>
                </c:pt>
                <c:pt idx="12855">
                  <c:v>3.6978734510014912</c:v>
                </c:pt>
                <c:pt idx="12856">
                  <c:v>3.5558928159376797</c:v>
                </c:pt>
                <c:pt idx="12857">
                  <c:v>3.7148174143737376</c:v>
                </c:pt>
                <c:pt idx="12858">
                  <c:v>3.6539335792551095</c:v>
                </c:pt>
                <c:pt idx="12859">
                  <c:v>3.5230292588854022</c:v>
                </c:pt>
                <c:pt idx="12860">
                  <c:v>3.5413742042116412</c:v>
                </c:pt>
                <c:pt idx="12861">
                  <c:v>3.5323118592211418</c:v>
                </c:pt>
                <c:pt idx="12862">
                  <c:v>3.4892405591714799</c:v>
                </c:pt>
                <c:pt idx="12863">
                  <c:v>3.570031240030588</c:v>
                </c:pt>
                <c:pt idx="12864">
                  <c:v>3.5978880127992627</c:v>
                </c:pt>
                <c:pt idx="12865">
                  <c:v>3.5839188474059238</c:v>
                </c:pt>
                <c:pt idx="12866">
                  <c:v>3.6504856521419842</c:v>
                </c:pt>
                <c:pt idx="12867">
                  <c:v>3.5713456297372175</c:v>
                </c:pt>
                <c:pt idx="12868">
                  <c:v>3.643931692272564</c:v>
                </c:pt>
                <c:pt idx="12869">
                  <c:v>3.4591796663231591</c:v>
                </c:pt>
                <c:pt idx="12870">
                  <c:v>3.7174812179384267</c:v>
                </c:pt>
                <c:pt idx="12871">
                  <c:v>3.606361947796628</c:v>
                </c:pt>
                <c:pt idx="12872">
                  <c:v>3.6180964100151107</c:v>
                </c:pt>
                <c:pt idx="12873">
                  <c:v>3.5532098028038508</c:v>
                </c:pt>
                <c:pt idx="12874">
                  <c:v>3.6212655183837827</c:v>
                </c:pt>
                <c:pt idx="12875">
                  <c:v>3.6187105435925955</c:v>
                </c:pt>
                <c:pt idx="12876">
                  <c:v>3.5759094609478508</c:v>
                </c:pt>
                <c:pt idx="12877">
                  <c:v>3.7260011875700996</c:v>
                </c:pt>
                <c:pt idx="12878">
                  <c:v>3.5819127463196212</c:v>
                </c:pt>
                <c:pt idx="12879">
                  <c:v>3.7339759629113844</c:v>
                </c:pt>
                <c:pt idx="12880">
                  <c:v>3.635448504190669</c:v>
                </c:pt>
                <c:pt idx="12881">
                  <c:v>3.5878677185438992</c:v>
                </c:pt>
                <c:pt idx="12882">
                  <c:v>3.586499032358474</c:v>
                </c:pt>
                <c:pt idx="12883">
                  <c:v>3.6919483785968787</c:v>
                </c:pt>
                <c:pt idx="12884">
                  <c:v>3.5837268265874358</c:v>
                </c:pt>
                <c:pt idx="12885">
                  <c:v>3.5280972748391992</c:v>
                </c:pt>
                <c:pt idx="12886">
                  <c:v>3.6723034860126638</c:v>
                </c:pt>
                <c:pt idx="12887">
                  <c:v>3.6753716226887025</c:v>
                </c:pt>
                <c:pt idx="12888">
                  <c:v>3.5078082588438604</c:v>
                </c:pt>
                <c:pt idx="12889">
                  <c:v>3.5003436684580342</c:v>
                </c:pt>
                <c:pt idx="12890">
                  <c:v>3.5869064973334037</c:v>
                </c:pt>
                <c:pt idx="12891">
                  <c:v>3.5936020132650381</c:v>
                </c:pt>
                <c:pt idx="12892">
                  <c:v>3.6270684025999276</c:v>
                </c:pt>
                <c:pt idx="12893">
                  <c:v>3.5986471374211999</c:v>
                </c:pt>
                <c:pt idx="12894">
                  <c:v>3.6971347791607871</c:v>
                </c:pt>
                <c:pt idx="12895">
                  <c:v>3.6961078521556892</c:v>
                </c:pt>
                <c:pt idx="12896">
                  <c:v>3.6928905164793542</c:v>
                </c:pt>
                <c:pt idx="12897">
                  <c:v>3.5707480222585168</c:v>
                </c:pt>
                <c:pt idx="12898">
                  <c:v>3.5886125881736857</c:v>
                </c:pt>
                <c:pt idx="12899">
                  <c:v>3.6002325292543151</c:v>
                </c:pt>
                <c:pt idx="12900">
                  <c:v>3.5405828805817672</c:v>
                </c:pt>
                <c:pt idx="12901">
                  <c:v>3.6443252491156692</c:v>
                </c:pt>
                <c:pt idx="12902">
                  <c:v>3.6095634554899876</c:v>
                </c:pt>
                <c:pt idx="12903">
                  <c:v>3.7464089666429072</c:v>
                </c:pt>
                <c:pt idx="12904">
                  <c:v>3.5272062227559706</c:v>
                </c:pt>
                <c:pt idx="12905">
                  <c:v>3.6532996091055421</c:v>
                </c:pt>
                <c:pt idx="12906">
                  <c:v>3.566463966239239</c:v>
                </c:pt>
                <c:pt idx="12907">
                  <c:v>3.5922841496308267</c:v>
                </c:pt>
                <c:pt idx="12908">
                  <c:v>3.6217000204428111</c:v>
                </c:pt>
                <c:pt idx="12909">
                  <c:v>3.5799002012846302</c:v>
                </c:pt>
                <c:pt idx="12910">
                  <c:v>3.5915328608828072</c:v>
                </c:pt>
                <c:pt idx="12911">
                  <c:v>3.5747926887036447</c:v>
                </c:pt>
                <c:pt idx="12912">
                  <c:v>3.7274324586472645</c:v>
                </c:pt>
                <c:pt idx="12913">
                  <c:v>3.7170384521531989</c:v>
                </c:pt>
                <c:pt idx="12914">
                  <c:v>3.6415344815222812</c:v>
                </c:pt>
                <c:pt idx="12915">
                  <c:v>3.5505454319218699</c:v>
                </c:pt>
                <c:pt idx="12916">
                  <c:v>3.6182198986656982</c:v>
                </c:pt>
                <c:pt idx="12917">
                  <c:v>3.6678437859906112</c:v>
                </c:pt>
                <c:pt idx="12918">
                  <c:v>3.598423963665438</c:v>
                </c:pt>
                <c:pt idx="12919">
                  <c:v>3.6666367180517012</c:v>
                </c:pt>
                <c:pt idx="12920">
                  <c:v>3.6818358540866472</c:v>
                </c:pt>
                <c:pt idx="12921">
                  <c:v>3.6064259214573711</c:v>
                </c:pt>
                <c:pt idx="12922">
                  <c:v>3.5933502614516262</c:v>
                </c:pt>
                <c:pt idx="12923">
                  <c:v>3.6524614152153467</c:v>
                </c:pt>
                <c:pt idx="12924">
                  <c:v>3.5427679605296278</c:v>
                </c:pt>
                <c:pt idx="12925">
                  <c:v>3.6699249774969558</c:v>
                </c:pt>
                <c:pt idx="12926">
                  <c:v>3.609994363044728</c:v>
                </c:pt>
                <c:pt idx="12927">
                  <c:v>3.5545050864137737</c:v>
                </c:pt>
                <c:pt idx="12928">
                  <c:v>3.6051964913465042</c:v>
                </c:pt>
                <c:pt idx="12929">
                  <c:v>3.5357905242123402</c:v>
                </c:pt>
                <c:pt idx="12930">
                  <c:v>3.5746417110075552</c:v>
                </c:pt>
                <c:pt idx="12931">
                  <c:v>3.5635077746090396</c:v>
                </c:pt>
                <c:pt idx="12932">
                  <c:v>3.587806589518002</c:v>
                </c:pt>
                <c:pt idx="12933">
                  <c:v>3.5823906069619889</c:v>
                </c:pt>
                <c:pt idx="12934">
                  <c:v>3.5582804001413089</c:v>
                </c:pt>
                <c:pt idx="12935">
                  <c:v>3.5698889376004677</c:v>
                </c:pt>
                <c:pt idx="12936">
                  <c:v>3.5275483486363304</c:v>
                </c:pt>
                <c:pt idx="12937">
                  <c:v>3.5599930418234802</c:v>
                </c:pt>
                <c:pt idx="12938">
                  <c:v>3.6356834429844098</c:v>
                </c:pt>
                <c:pt idx="12939">
                  <c:v>3.5754140915851407</c:v>
                </c:pt>
                <c:pt idx="12940">
                  <c:v>3.6181691107373202</c:v>
                </c:pt>
                <c:pt idx="12941">
                  <c:v>3.5675354870627642</c:v>
                </c:pt>
                <c:pt idx="12942">
                  <c:v>3.5408179892455598</c:v>
                </c:pt>
                <c:pt idx="12943">
                  <c:v>3.7142440939601977</c:v>
                </c:pt>
                <c:pt idx="12944">
                  <c:v>3.5370304335802727</c:v>
                </c:pt>
                <c:pt idx="12945">
                  <c:v>3.6272436749033155</c:v>
                </c:pt>
                <c:pt idx="12946">
                  <c:v>3.6350966362984503</c:v>
                </c:pt>
                <c:pt idx="12947">
                  <c:v>3.6129857110022674</c:v>
                </c:pt>
                <c:pt idx="12948">
                  <c:v>3.5295476571998687</c:v>
                </c:pt>
                <c:pt idx="12949">
                  <c:v>3.5622252676745152</c:v>
                </c:pt>
                <c:pt idx="12950">
                  <c:v>3.6947351115331948</c:v>
                </c:pt>
                <c:pt idx="12951">
                  <c:v>3.548108990776083</c:v>
                </c:pt>
                <c:pt idx="12952">
                  <c:v>3.6565020804092767</c:v>
                </c:pt>
                <c:pt idx="12953">
                  <c:v>3.6280527586158291</c:v>
                </c:pt>
                <c:pt idx="12954">
                  <c:v>3.7692104634181187</c:v>
                </c:pt>
                <c:pt idx="12955">
                  <c:v>3.5753872909086746</c:v>
                </c:pt>
                <c:pt idx="12956">
                  <c:v>3.608715846442788</c:v>
                </c:pt>
                <c:pt idx="12957">
                  <c:v>3.6836115186750238</c:v>
                </c:pt>
                <c:pt idx="12958">
                  <c:v>3.6192959247181893</c:v>
                </c:pt>
                <c:pt idx="12959">
                  <c:v>3.5851799875907435</c:v>
                </c:pt>
                <c:pt idx="12960">
                  <c:v>3.572142679835749</c:v>
                </c:pt>
                <c:pt idx="12961">
                  <c:v>3.6034764484546402</c:v>
                </c:pt>
                <c:pt idx="12962">
                  <c:v>3.5508580520513688</c:v>
                </c:pt>
                <c:pt idx="12963">
                  <c:v>3.6461591551193142</c:v>
                </c:pt>
                <c:pt idx="12964">
                  <c:v>3.6137807285453021</c:v>
                </c:pt>
                <c:pt idx="12965">
                  <c:v>3.5734554636617148</c:v>
                </c:pt>
                <c:pt idx="12966">
                  <c:v>3.5495049482219581</c:v>
                </c:pt>
                <c:pt idx="12967">
                  <c:v>3.5578616407018013</c:v>
                </c:pt>
                <c:pt idx="12968">
                  <c:v>3.7179004255844306</c:v>
                </c:pt>
                <c:pt idx="12969">
                  <c:v>3.6063597634478226</c:v>
                </c:pt>
                <c:pt idx="12970">
                  <c:v>3.6799428179080027</c:v>
                </c:pt>
                <c:pt idx="12971">
                  <c:v>3.5544769120374182</c:v>
                </c:pt>
                <c:pt idx="12972">
                  <c:v>3.6018263250762361</c:v>
                </c:pt>
                <c:pt idx="12973">
                  <c:v>3.6498882083476012</c:v>
                </c:pt>
                <c:pt idx="12974">
                  <c:v>3.597778807044786</c:v>
                </c:pt>
                <c:pt idx="12975">
                  <c:v>3.5310410609631937</c:v>
                </c:pt>
                <c:pt idx="12976">
                  <c:v>3.6470779838926197</c:v>
                </c:pt>
                <c:pt idx="12977">
                  <c:v>3.7155127567670636</c:v>
                </c:pt>
                <c:pt idx="12978">
                  <c:v>3.615370115514692</c:v>
                </c:pt>
                <c:pt idx="12979">
                  <c:v>3.6106267357000101</c:v>
                </c:pt>
                <c:pt idx="12980">
                  <c:v>3.61936329228929</c:v>
                </c:pt>
                <c:pt idx="12981">
                  <c:v>3.7099666636902104</c:v>
                </c:pt>
                <c:pt idx="12982">
                  <c:v>3.5665285579790806</c:v>
                </c:pt>
                <c:pt idx="12983">
                  <c:v>3.587349905422228</c:v>
                </c:pt>
                <c:pt idx="12984">
                  <c:v>3.4706142078940458</c:v>
                </c:pt>
                <c:pt idx="12985">
                  <c:v>3.7252082209838777</c:v>
                </c:pt>
                <c:pt idx="12986">
                  <c:v>3.6611879095251449</c:v>
                </c:pt>
                <c:pt idx="12987">
                  <c:v>3.6818059415645719</c:v>
                </c:pt>
                <c:pt idx="12988">
                  <c:v>3.5490984265533467</c:v>
                </c:pt>
                <c:pt idx="12989">
                  <c:v>3.555282389358553</c:v>
                </c:pt>
                <c:pt idx="12990">
                  <c:v>3.6651071219312192</c:v>
                </c:pt>
                <c:pt idx="12991">
                  <c:v>3.5123996982997547</c:v>
                </c:pt>
                <c:pt idx="12992">
                  <c:v>3.4855214876201446</c:v>
                </c:pt>
                <c:pt idx="12993">
                  <c:v>3.6281195520298306</c:v>
                </c:pt>
                <c:pt idx="12994">
                  <c:v>3.6172266502754082</c:v>
                </c:pt>
                <c:pt idx="12995">
                  <c:v>3.6106969575314212</c:v>
                </c:pt>
                <c:pt idx="12996">
                  <c:v>3.5805950119897036</c:v>
                </c:pt>
                <c:pt idx="12997">
                  <c:v>3.6713555377913405</c:v>
                </c:pt>
                <c:pt idx="12998">
                  <c:v>3.5353712842705596</c:v>
                </c:pt>
                <c:pt idx="12999">
                  <c:v>3.6448097112710012</c:v>
                </c:pt>
                <c:pt idx="13000">
                  <c:v>3.6386480587870182</c:v>
                </c:pt>
                <c:pt idx="13001">
                  <c:v>3.6002671305785188</c:v>
                </c:pt>
                <c:pt idx="13002">
                  <c:v>3.5516630976703936</c:v>
                </c:pt>
                <c:pt idx="13003">
                  <c:v>3.5984202599121291</c:v>
                </c:pt>
                <c:pt idx="13004">
                  <c:v>3.6060650926540734</c:v>
                </c:pt>
                <c:pt idx="13005">
                  <c:v>3.6673362899683459</c:v>
                </c:pt>
                <c:pt idx="13006">
                  <c:v>3.4620738520433192</c:v>
                </c:pt>
                <c:pt idx="13007">
                  <c:v>3.5620083468957837</c:v>
                </c:pt>
                <c:pt idx="13008">
                  <c:v>3.6928873889270202</c:v>
                </c:pt>
                <c:pt idx="13009">
                  <c:v>3.5799437481866452</c:v>
                </c:pt>
                <c:pt idx="13010">
                  <c:v>3.6331789818357261</c:v>
                </c:pt>
                <c:pt idx="13011">
                  <c:v>3.6264360930162169</c:v>
                </c:pt>
                <c:pt idx="13012">
                  <c:v>3.5581318237780808</c:v>
                </c:pt>
                <c:pt idx="13013">
                  <c:v>3.5273882314996596</c:v>
                </c:pt>
                <c:pt idx="13014">
                  <c:v>3.6326251802581768</c:v>
                </c:pt>
                <c:pt idx="13015">
                  <c:v>3.5922501861749168</c:v>
                </c:pt>
                <c:pt idx="13016">
                  <c:v>3.5970129575236407</c:v>
                </c:pt>
                <c:pt idx="13017">
                  <c:v>3.5637589701948387</c:v>
                </c:pt>
                <c:pt idx="13018">
                  <c:v>3.5463273862128202</c:v>
                </c:pt>
                <c:pt idx="13019">
                  <c:v>3.7173739889592605</c:v>
                </c:pt>
                <c:pt idx="13020">
                  <c:v>3.7016795642408318</c:v>
                </c:pt>
                <c:pt idx="13021">
                  <c:v>3.7247639078933412</c:v>
                </c:pt>
                <c:pt idx="13022">
                  <c:v>3.5282250274229092</c:v>
                </c:pt>
                <c:pt idx="13023">
                  <c:v>3.5608431064510921</c:v>
                </c:pt>
                <c:pt idx="13024">
                  <c:v>3.6236564068792325</c:v>
                </c:pt>
                <c:pt idx="13025">
                  <c:v>3.5543375329333471</c:v>
                </c:pt>
                <c:pt idx="13026">
                  <c:v>3.6186734599920203</c:v>
                </c:pt>
                <c:pt idx="13027">
                  <c:v>3.5372084538286472</c:v>
                </c:pt>
                <c:pt idx="13028">
                  <c:v>3.5672319857510546</c:v>
                </c:pt>
                <c:pt idx="13029">
                  <c:v>3.6031873244145802</c:v>
                </c:pt>
                <c:pt idx="13030">
                  <c:v>3.8431902744622199</c:v>
                </c:pt>
                <c:pt idx="13031">
                  <c:v>3.5348625205633573</c:v>
                </c:pt>
                <c:pt idx="13032">
                  <c:v>3.5381465640358427</c:v>
                </c:pt>
                <c:pt idx="13033">
                  <c:v>3.5328932968907423</c:v>
                </c:pt>
                <c:pt idx="13034">
                  <c:v>3.5891647646345364</c:v>
                </c:pt>
                <c:pt idx="13035">
                  <c:v>3.5257127455650612</c:v>
                </c:pt>
                <c:pt idx="13036">
                  <c:v>3.6336910200216472</c:v>
                </c:pt>
                <c:pt idx="13037">
                  <c:v>3.6060619168092387</c:v>
                </c:pt>
                <c:pt idx="13038">
                  <c:v>3.6581917802202719</c:v>
                </c:pt>
                <c:pt idx="13039">
                  <c:v>3.6460321776339084</c:v>
                </c:pt>
                <c:pt idx="13040">
                  <c:v>3.5220816467299612</c:v>
                </c:pt>
                <c:pt idx="13041">
                  <c:v>3.5709513395781567</c:v>
                </c:pt>
                <c:pt idx="13042">
                  <c:v>3.5129249814888377</c:v>
                </c:pt>
                <c:pt idx="13043">
                  <c:v>3.6266160770372613</c:v>
                </c:pt>
                <c:pt idx="13044">
                  <c:v>3.5817019458067612</c:v>
                </c:pt>
                <c:pt idx="13045">
                  <c:v>3.6512961869616443</c:v>
                </c:pt>
                <c:pt idx="13046">
                  <c:v>3.6337635737943881</c:v>
                </c:pt>
                <c:pt idx="13047">
                  <c:v>3.6395192088555435</c:v>
                </c:pt>
                <c:pt idx="13048">
                  <c:v>3.6229720589671812</c:v>
                </c:pt>
                <c:pt idx="13049">
                  <c:v>3.6320721207940703</c:v>
                </c:pt>
                <c:pt idx="13050">
                  <c:v>3.5324397779274812</c:v>
                </c:pt>
                <c:pt idx="13051">
                  <c:v>3.521389139726002</c:v>
                </c:pt>
                <c:pt idx="13052">
                  <c:v>3.6404351322373212</c:v>
                </c:pt>
                <c:pt idx="13053">
                  <c:v>3.5131049305138147</c:v>
                </c:pt>
                <c:pt idx="13054">
                  <c:v>3.7559219482118653</c:v>
                </c:pt>
                <c:pt idx="13055">
                  <c:v>3.5644935871272612</c:v>
                </c:pt>
                <c:pt idx="13056">
                  <c:v>3.727659503423943</c:v>
                </c:pt>
                <c:pt idx="13057">
                  <c:v>3.5887555819880741</c:v>
                </c:pt>
                <c:pt idx="13058">
                  <c:v>3.5084351670398863</c:v>
                </c:pt>
                <c:pt idx="13059">
                  <c:v>3.5854084809605578</c:v>
                </c:pt>
                <c:pt idx="13060">
                  <c:v>3.5969041729833244</c:v>
                </c:pt>
                <c:pt idx="13061">
                  <c:v>3.6551123719924692</c:v>
                </c:pt>
                <c:pt idx="13062">
                  <c:v>3.5520617127528857</c:v>
                </c:pt>
                <c:pt idx="13063">
                  <c:v>3.6154169615103902</c:v>
                </c:pt>
                <c:pt idx="13064">
                  <c:v>3.5460854567946147</c:v>
                </c:pt>
                <c:pt idx="13065">
                  <c:v>3.5902392925973881</c:v>
                </c:pt>
                <c:pt idx="13066">
                  <c:v>3.6920857363326176</c:v>
                </c:pt>
                <c:pt idx="13067">
                  <c:v>3.7047411833533701</c:v>
                </c:pt>
                <c:pt idx="13068">
                  <c:v>3.5529782995329438</c:v>
                </c:pt>
                <c:pt idx="13069">
                  <c:v>3.5770321073626392</c:v>
                </c:pt>
                <c:pt idx="13070">
                  <c:v>3.6445082745729489</c:v>
                </c:pt>
                <c:pt idx="13071">
                  <c:v>3.5344502776756421</c:v>
                </c:pt>
                <c:pt idx="13072">
                  <c:v>3.5812275833192677</c:v>
                </c:pt>
                <c:pt idx="13073">
                  <c:v>3.631519852737052</c:v>
                </c:pt>
                <c:pt idx="13074">
                  <c:v>3.6078315359169655</c:v>
                </c:pt>
                <c:pt idx="13075">
                  <c:v>3.5141340096217402</c:v>
                </c:pt>
                <c:pt idx="13076">
                  <c:v>3.782552035399533</c:v>
                </c:pt>
                <c:pt idx="13077">
                  <c:v>3.6344814285129052</c:v>
                </c:pt>
                <c:pt idx="13078">
                  <c:v>3.6738712809248715</c:v>
                </c:pt>
                <c:pt idx="13079">
                  <c:v>3.5651805752712402</c:v>
                </c:pt>
                <c:pt idx="13080">
                  <c:v>3.5879156835715782</c:v>
                </c:pt>
                <c:pt idx="13081">
                  <c:v>3.6084525272369592</c:v>
                </c:pt>
                <c:pt idx="13082">
                  <c:v>3.492416330519589</c:v>
                </c:pt>
                <c:pt idx="13083">
                  <c:v>3.6641259692615802</c:v>
                </c:pt>
                <c:pt idx="13084">
                  <c:v>3.5216355693083536</c:v>
                </c:pt>
                <c:pt idx="13085">
                  <c:v>3.6375482192622393</c:v>
                </c:pt>
                <c:pt idx="13086">
                  <c:v>3.598172084887898</c:v>
                </c:pt>
                <c:pt idx="13087">
                  <c:v>3.6839519547222026</c:v>
                </c:pt>
                <c:pt idx="13088">
                  <c:v>3.5537797802872002</c:v>
                </c:pt>
                <c:pt idx="13089">
                  <c:v>3.4804986972276488</c:v>
                </c:pt>
                <c:pt idx="13090">
                  <c:v>3.5151443214937768</c:v>
                </c:pt>
                <c:pt idx="13091">
                  <c:v>3.4859296876567591</c:v>
                </c:pt>
                <c:pt idx="13092">
                  <c:v>3.6372451446090168</c:v>
                </c:pt>
                <c:pt idx="13093">
                  <c:v>3.5748376938624991</c:v>
                </c:pt>
                <c:pt idx="13094">
                  <c:v>3.5931708020840412</c:v>
                </c:pt>
                <c:pt idx="13095">
                  <c:v>3.5762188250685618</c:v>
                </c:pt>
                <c:pt idx="13096">
                  <c:v>3.5076955137761954</c:v>
                </c:pt>
                <c:pt idx="13097">
                  <c:v>3.593258412448777</c:v>
                </c:pt>
                <c:pt idx="13098">
                  <c:v>3.4860989236801343</c:v>
                </c:pt>
                <c:pt idx="13099">
                  <c:v>3.5094701239089368</c:v>
                </c:pt>
                <c:pt idx="13100">
                  <c:v>3.6034048034998598</c:v>
                </c:pt>
                <c:pt idx="13101">
                  <c:v>3.5903437845384207</c:v>
                </c:pt>
                <c:pt idx="13102">
                  <c:v>3.5391199633854238</c:v>
                </c:pt>
                <c:pt idx="13103">
                  <c:v>3.6098072675841602</c:v>
                </c:pt>
                <c:pt idx="13104">
                  <c:v>3.4945673307866501</c:v>
                </c:pt>
                <c:pt idx="13105">
                  <c:v>3.5255979817346801</c:v>
                </c:pt>
                <c:pt idx="13106">
                  <c:v>3.6108062771231668</c:v>
                </c:pt>
                <c:pt idx="13107">
                  <c:v>3.6002289736079001</c:v>
                </c:pt>
                <c:pt idx="13108">
                  <c:v>3.5878142269122852</c:v>
                </c:pt>
                <c:pt idx="13109">
                  <c:v>3.6237721277156041</c:v>
                </c:pt>
                <c:pt idx="13110">
                  <c:v>3.6379155005352386</c:v>
                </c:pt>
                <c:pt idx="13111">
                  <c:v>3.5542172775522602</c:v>
                </c:pt>
                <c:pt idx="13112">
                  <c:v>3.5777758625910456</c:v>
                </c:pt>
                <c:pt idx="13113">
                  <c:v>3.5119966613226552</c:v>
                </c:pt>
                <c:pt idx="13114">
                  <c:v>3.5295838268590072</c:v>
                </c:pt>
                <c:pt idx="13115">
                  <c:v>3.5349254143011386</c:v>
                </c:pt>
                <c:pt idx="13116">
                  <c:v>3.5549311651267552</c:v>
                </c:pt>
                <c:pt idx="13117">
                  <c:v>3.5155884086085907</c:v>
                </c:pt>
                <c:pt idx="13118">
                  <c:v>3.5350880808284737</c:v>
                </c:pt>
                <c:pt idx="13119">
                  <c:v>3.5570562375928847</c:v>
                </c:pt>
                <c:pt idx="13120">
                  <c:v>3.5065427022574012</c:v>
                </c:pt>
                <c:pt idx="13121">
                  <c:v>3.5511568070880144</c:v>
                </c:pt>
                <c:pt idx="13122">
                  <c:v>3.5498443765811936</c:v>
                </c:pt>
                <c:pt idx="13123">
                  <c:v>3.5376178712568742</c:v>
                </c:pt>
                <c:pt idx="13124">
                  <c:v>3.5588550296961659</c:v>
                </c:pt>
                <c:pt idx="13125">
                  <c:v>3.5864047105462604</c:v>
                </c:pt>
                <c:pt idx="13126">
                  <c:v>3.4464850249298133</c:v>
                </c:pt>
                <c:pt idx="13127">
                  <c:v>3.6765768982575002</c:v>
                </c:pt>
                <c:pt idx="13128">
                  <c:v>3.5511911717690636</c:v>
                </c:pt>
                <c:pt idx="13129">
                  <c:v>3.5434318004191412</c:v>
                </c:pt>
                <c:pt idx="13130">
                  <c:v>3.5940664115259247</c:v>
                </c:pt>
                <c:pt idx="13131">
                  <c:v>3.5308303101236787</c:v>
                </c:pt>
                <c:pt idx="13132">
                  <c:v>3.6338881129121807</c:v>
                </c:pt>
                <c:pt idx="13133">
                  <c:v>3.5788324304715937</c:v>
                </c:pt>
                <c:pt idx="13134">
                  <c:v>3.6467995695177602</c:v>
                </c:pt>
                <c:pt idx="13135">
                  <c:v>3.5120250666185231</c:v>
                </c:pt>
                <c:pt idx="13136">
                  <c:v>3.5661918046917802</c:v>
                </c:pt>
                <c:pt idx="13137">
                  <c:v>3.706627329738911</c:v>
                </c:pt>
                <c:pt idx="13138">
                  <c:v>3.606502423858418</c:v>
                </c:pt>
                <c:pt idx="13139">
                  <c:v>3.6840914442972066</c:v>
                </c:pt>
                <c:pt idx="13140">
                  <c:v>3.5238227040185062</c:v>
                </c:pt>
                <c:pt idx="13141">
                  <c:v>3.5591378289431002</c:v>
                </c:pt>
                <c:pt idx="13142">
                  <c:v>3.4498126341382029</c:v>
                </c:pt>
                <c:pt idx="13143">
                  <c:v>3.6158586694271921</c:v>
                </c:pt>
                <c:pt idx="13144">
                  <c:v>3.5047875505980612</c:v>
                </c:pt>
                <c:pt idx="13145">
                  <c:v>3.6062700862352788</c:v>
                </c:pt>
                <c:pt idx="13146">
                  <c:v>3.6386478417685235</c:v>
                </c:pt>
                <c:pt idx="13147">
                  <c:v>3.5035880118193412</c:v>
                </c:pt>
                <c:pt idx="13148">
                  <c:v>3.5243064218928759</c:v>
                </c:pt>
                <c:pt idx="13149">
                  <c:v>3.4158146082644847</c:v>
                </c:pt>
                <c:pt idx="13150">
                  <c:v>3.586941330635955</c:v>
                </c:pt>
                <c:pt idx="13151">
                  <c:v>3.5915732168544792</c:v>
                </c:pt>
                <c:pt idx="13152">
                  <c:v>3.6367375061002312</c:v>
                </c:pt>
                <c:pt idx="13153">
                  <c:v>3.4656654117621373</c:v>
                </c:pt>
                <c:pt idx="13154">
                  <c:v>3.5185073401866402</c:v>
                </c:pt>
                <c:pt idx="13155">
                  <c:v>3.4881583676022392</c:v>
                </c:pt>
                <c:pt idx="13156">
                  <c:v>3.6387247150478035</c:v>
                </c:pt>
                <c:pt idx="13157">
                  <c:v>3.5090729325513332</c:v>
                </c:pt>
                <c:pt idx="13158">
                  <c:v>3.5134239462711676</c:v>
                </c:pt>
                <c:pt idx="13159">
                  <c:v>3.597669605509076</c:v>
                </c:pt>
                <c:pt idx="13160">
                  <c:v>3.5616617426720096</c:v>
                </c:pt>
                <c:pt idx="13161">
                  <c:v>3.6578656200137321</c:v>
                </c:pt>
                <c:pt idx="13162">
                  <c:v>3.6098602885220652</c:v>
                </c:pt>
                <c:pt idx="13163">
                  <c:v>3.6315202178146802</c:v>
                </c:pt>
                <c:pt idx="13164">
                  <c:v>3.630994351776379</c:v>
                </c:pt>
                <c:pt idx="13165">
                  <c:v>3.6053277353034292</c:v>
                </c:pt>
                <c:pt idx="13166">
                  <c:v>3.5506542593074641</c:v>
                </c:pt>
                <c:pt idx="13167">
                  <c:v>3.6701758244703342</c:v>
                </c:pt>
                <c:pt idx="13168">
                  <c:v>3.6021189799722038</c:v>
                </c:pt>
                <c:pt idx="13169">
                  <c:v>3.6201868406053781</c:v>
                </c:pt>
                <c:pt idx="13170">
                  <c:v>3.5299210301886932</c:v>
                </c:pt>
                <c:pt idx="13171">
                  <c:v>3.567694398688801</c:v>
                </c:pt>
                <c:pt idx="13172">
                  <c:v>3.5685039209516152</c:v>
                </c:pt>
                <c:pt idx="13173">
                  <c:v>3.4646192391508737</c:v>
                </c:pt>
                <c:pt idx="13174">
                  <c:v>3.5590533448540747</c:v>
                </c:pt>
                <c:pt idx="13175">
                  <c:v>3.5656562460883285</c:v>
                </c:pt>
                <c:pt idx="13176">
                  <c:v>3.5689076583954087</c:v>
                </c:pt>
                <c:pt idx="13177">
                  <c:v>3.4833206501473537</c:v>
                </c:pt>
                <c:pt idx="13178">
                  <c:v>3.593800521052064</c:v>
                </c:pt>
                <c:pt idx="13179">
                  <c:v>3.548996757779614</c:v>
                </c:pt>
                <c:pt idx="13180">
                  <c:v>3.5215698845942467</c:v>
                </c:pt>
                <c:pt idx="13181">
                  <c:v>3.6649066988975636</c:v>
                </c:pt>
                <c:pt idx="13182">
                  <c:v>3.6030572886245666</c:v>
                </c:pt>
                <c:pt idx="13183">
                  <c:v>3.5471396682176199</c:v>
                </c:pt>
                <c:pt idx="13184">
                  <c:v>3.5067935454450612</c:v>
                </c:pt>
                <c:pt idx="13185">
                  <c:v>3.6044468866144754</c:v>
                </c:pt>
                <c:pt idx="13186">
                  <c:v>3.5359807706500952</c:v>
                </c:pt>
                <c:pt idx="13187">
                  <c:v>3.5261385998756389</c:v>
                </c:pt>
                <c:pt idx="13188">
                  <c:v>3.5332656965328568</c:v>
                </c:pt>
                <c:pt idx="13189">
                  <c:v>3.5986446913175718</c:v>
                </c:pt>
                <c:pt idx="13190">
                  <c:v>3.600877957136452</c:v>
                </c:pt>
                <c:pt idx="13191">
                  <c:v>3.5445962044630006</c:v>
                </c:pt>
                <c:pt idx="13192">
                  <c:v>3.6432018793538572</c:v>
                </c:pt>
                <c:pt idx="13193">
                  <c:v>3.5196202255206703</c:v>
                </c:pt>
                <c:pt idx="13194">
                  <c:v>3.5035834416771277</c:v>
                </c:pt>
                <c:pt idx="13195">
                  <c:v>3.5785086623174251</c:v>
                </c:pt>
                <c:pt idx="13196">
                  <c:v>3.6043241293930008</c:v>
                </c:pt>
                <c:pt idx="13197">
                  <c:v>3.6445527775757802</c:v>
                </c:pt>
                <c:pt idx="13198">
                  <c:v>3.5867115972221035</c:v>
                </c:pt>
                <c:pt idx="13199">
                  <c:v>3.5876097458555898</c:v>
                </c:pt>
                <c:pt idx="13200">
                  <c:v>3.5825679291446537</c:v>
                </c:pt>
                <c:pt idx="13201">
                  <c:v>4.8094985537183463</c:v>
                </c:pt>
                <c:pt idx="13202">
                  <c:v>3.9256555187418307</c:v>
                </c:pt>
                <c:pt idx="13203">
                  <c:v>3.866051567415171</c:v>
                </c:pt>
                <c:pt idx="13204">
                  <c:v>3.6082906315573497</c:v>
                </c:pt>
                <c:pt idx="13205">
                  <c:v>3.6550900920163842</c:v>
                </c:pt>
                <c:pt idx="13206">
                  <c:v>3.63107222608632</c:v>
                </c:pt>
                <c:pt idx="13207">
                  <c:v>3.5771796005601004</c:v>
                </c:pt>
                <c:pt idx="13208">
                  <c:v>3.6122914325135778</c:v>
                </c:pt>
                <c:pt idx="13209">
                  <c:v>3.4914674090982589</c:v>
                </c:pt>
                <c:pt idx="13210">
                  <c:v>3.5892612225228988</c:v>
                </c:pt>
                <c:pt idx="13211">
                  <c:v>3.6203554725410232</c:v>
                </c:pt>
                <c:pt idx="13212">
                  <c:v>3.6277042952082095</c:v>
                </c:pt>
                <c:pt idx="13213">
                  <c:v>3.4450541916845467</c:v>
                </c:pt>
                <c:pt idx="13214">
                  <c:v>3.6535260098955682</c:v>
                </c:pt>
                <c:pt idx="13215">
                  <c:v>3.54203687743634</c:v>
                </c:pt>
                <c:pt idx="13216">
                  <c:v>3.6757367323124148</c:v>
                </c:pt>
                <c:pt idx="13217">
                  <c:v>3.5675284308390438</c:v>
                </c:pt>
                <c:pt idx="13218">
                  <c:v>3.6135606795287827</c:v>
                </c:pt>
                <c:pt idx="13219">
                  <c:v>3.6630786440709442</c:v>
                </c:pt>
                <c:pt idx="13220">
                  <c:v>3.5571804551571402</c:v>
                </c:pt>
                <c:pt idx="13221">
                  <c:v>3.6173921925017001</c:v>
                </c:pt>
                <c:pt idx="13222">
                  <c:v>3.684827685874065</c:v>
                </c:pt>
                <c:pt idx="13223">
                  <c:v>3.5908501728419058</c:v>
                </c:pt>
                <c:pt idx="13224">
                  <c:v>3.4974508355785421</c:v>
                </c:pt>
                <c:pt idx="13225">
                  <c:v>3.5833873847492472</c:v>
                </c:pt>
                <c:pt idx="13226">
                  <c:v>3.5618003261580387</c:v>
                </c:pt>
                <c:pt idx="13227">
                  <c:v>3.6339161162812217</c:v>
                </c:pt>
                <c:pt idx="13228">
                  <c:v>3.5394121367556903</c:v>
                </c:pt>
                <c:pt idx="13229">
                  <c:v>3.5790614921699437</c:v>
                </c:pt>
                <c:pt idx="13230">
                  <c:v>3.7033202485718051</c:v>
                </c:pt>
                <c:pt idx="13231">
                  <c:v>3.5115787614299512</c:v>
                </c:pt>
                <c:pt idx="13232">
                  <c:v>3.5641595312028209</c:v>
                </c:pt>
                <c:pt idx="13233">
                  <c:v>3.5444124553642467</c:v>
                </c:pt>
                <c:pt idx="13234">
                  <c:v>3.5441978430629697</c:v>
                </c:pt>
                <c:pt idx="13235">
                  <c:v>3.6141442778356208</c:v>
                </c:pt>
                <c:pt idx="13236">
                  <c:v>3.5595963566048132</c:v>
                </c:pt>
                <c:pt idx="13237">
                  <c:v>3.5973391961631829</c:v>
                </c:pt>
                <c:pt idx="13238">
                  <c:v>3.5290901294184747</c:v>
                </c:pt>
                <c:pt idx="13239">
                  <c:v>3.4918274313079718</c:v>
                </c:pt>
                <c:pt idx="13240">
                  <c:v>3.5592790282474409</c:v>
                </c:pt>
                <c:pt idx="13241">
                  <c:v>3.7005016380727977</c:v>
                </c:pt>
                <c:pt idx="13242">
                  <c:v>3.5959866958231412</c:v>
                </c:pt>
                <c:pt idx="13243">
                  <c:v>3.5125147164289992</c:v>
                </c:pt>
                <c:pt idx="13244">
                  <c:v>3.4927117357548387</c:v>
                </c:pt>
                <c:pt idx="13245">
                  <c:v>3.6085614348913402</c:v>
                </c:pt>
                <c:pt idx="13246">
                  <c:v>3.5335065984626612</c:v>
                </c:pt>
                <c:pt idx="13247">
                  <c:v>3.5421067157570212</c:v>
                </c:pt>
                <c:pt idx="13248">
                  <c:v>3.6776990277685782</c:v>
                </c:pt>
                <c:pt idx="13249">
                  <c:v>3.5466867994657063</c:v>
                </c:pt>
                <c:pt idx="13250">
                  <c:v>3.4911908794920432</c:v>
                </c:pt>
                <c:pt idx="13251">
                  <c:v>3.4549824137213148</c:v>
                </c:pt>
                <c:pt idx="13252">
                  <c:v>3.5955801053746637</c:v>
                </c:pt>
                <c:pt idx="13253">
                  <c:v>3.542489092042385</c:v>
                </c:pt>
                <c:pt idx="13254">
                  <c:v>3.6519077915056601</c:v>
                </c:pt>
                <c:pt idx="13255">
                  <c:v>3.4771994802204382</c:v>
                </c:pt>
                <c:pt idx="13256">
                  <c:v>3.6489289983032025</c:v>
                </c:pt>
                <c:pt idx="13257">
                  <c:v>3.4970974338676677</c:v>
                </c:pt>
                <c:pt idx="13258">
                  <c:v>3.5710290646774356</c:v>
                </c:pt>
                <c:pt idx="13259">
                  <c:v>3.5626211310501139</c:v>
                </c:pt>
                <c:pt idx="13260">
                  <c:v>3.5850565214318597</c:v>
                </c:pt>
                <c:pt idx="13261">
                  <c:v>3.5861282950040465</c:v>
                </c:pt>
                <c:pt idx="13262">
                  <c:v>3.607137617370908</c:v>
                </c:pt>
                <c:pt idx="13263">
                  <c:v>3.6701914787748442</c:v>
                </c:pt>
                <c:pt idx="13264">
                  <c:v>3.5137088556600871</c:v>
                </c:pt>
                <c:pt idx="13265">
                  <c:v>3.5780075629653987</c:v>
                </c:pt>
                <c:pt idx="13266">
                  <c:v>3.5438528300809331</c:v>
                </c:pt>
                <c:pt idx="13267">
                  <c:v>3.5226882315362769</c:v>
                </c:pt>
                <c:pt idx="13268">
                  <c:v>3.5906530577186047</c:v>
                </c:pt>
                <c:pt idx="13269">
                  <c:v>3.5577291773659803</c:v>
                </c:pt>
                <c:pt idx="13270">
                  <c:v>3.5309764314417587</c:v>
                </c:pt>
                <c:pt idx="13271">
                  <c:v>3.491202435284146</c:v>
                </c:pt>
                <c:pt idx="13272">
                  <c:v>3.585951409228842</c:v>
                </c:pt>
                <c:pt idx="13273">
                  <c:v>3.5601103428940615</c:v>
                </c:pt>
                <c:pt idx="13274">
                  <c:v>3.6688618428365167</c:v>
                </c:pt>
                <c:pt idx="13275">
                  <c:v>3.5489029797586387</c:v>
                </c:pt>
                <c:pt idx="13276">
                  <c:v>3.6353275503695253</c:v>
                </c:pt>
                <c:pt idx="13277">
                  <c:v>3.5485276495199258</c:v>
                </c:pt>
                <c:pt idx="13278">
                  <c:v>3.5990184996277907</c:v>
                </c:pt>
                <c:pt idx="13279">
                  <c:v>3.4553449925751769</c:v>
                </c:pt>
                <c:pt idx="13280">
                  <c:v>3.5467820553095342</c:v>
                </c:pt>
                <c:pt idx="13281">
                  <c:v>3.6402456396253187</c:v>
                </c:pt>
                <c:pt idx="13282">
                  <c:v>3.5273869667436641</c:v>
                </c:pt>
                <c:pt idx="13283">
                  <c:v>3.6119946856508371</c:v>
                </c:pt>
                <c:pt idx="13284">
                  <c:v>3.507781876794597</c:v>
                </c:pt>
                <c:pt idx="13285">
                  <c:v>3.6159517457457886</c:v>
                </c:pt>
                <c:pt idx="13286">
                  <c:v>3.5078890609116402</c:v>
                </c:pt>
                <c:pt idx="13287">
                  <c:v>3.6266003830400204</c:v>
                </c:pt>
                <c:pt idx="13288">
                  <c:v>3.5439781792134477</c:v>
                </c:pt>
                <c:pt idx="13289">
                  <c:v>3.5848576648243644</c:v>
                </c:pt>
                <c:pt idx="13290">
                  <c:v>3.496059483694872</c:v>
                </c:pt>
                <c:pt idx="13291">
                  <c:v>3.5022443579081037</c:v>
                </c:pt>
                <c:pt idx="13292">
                  <c:v>3.6106714370006827</c:v>
                </c:pt>
                <c:pt idx="13293">
                  <c:v>3.4801735471158812</c:v>
                </c:pt>
                <c:pt idx="13294">
                  <c:v>3.5031988699026506</c:v>
                </c:pt>
                <c:pt idx="13295">
                  <c:v>3.5746838223182067</c:v>
                </c:pt>
                <c:pt idx="13296">
                  <c:v>3.5738634991463787</c:v>
                </c:pt>
                <c:pt idx="13297">
                  <c:v>3.5285803745734396</c:v>
                </c:pt>
                <c:pt idx="13298">
                  <c:v>3.5060253163620532</c:v>
                </c:pt>
                <c:pt idx="13299">
                  <c:v>3.5592824152563867</c:v>
                </c:pt>
                <c:pt idx="13300">
                  <c:v>3.5500426927212128</c:v>
                </c:pt>
                <c:pt idx="13301">
                  <c:v>3.6140242125374296</c:v>
                </c:pt>
                <c:pt idx="13302">
                  <c:v>3.619800163549697</c:v>
                </c:pt>
                <c:pt idx="13303">
                  <c:v>3.6420968225808239</c:v>
                </c:pt>
                <c:pt idx="13304">
                  <c:v>3.5531946585568583</c:v>
                </c:pt>
                <c:pt idx="13305">
                  <c:v>3.6331431021160618</c:v>
                </c:pt>
                <c:pt idx="13306">
                  <c:v>3.5397382525603853</c:v>
                </c:pt>
                <c:pt idx="13307">
                  <c:v>3.6044550411114291</c:v>
                </c:pt>
                <c:pt idx="13308">
                  <c:v>3.6315903310049742</c:v>
                </c:pt>
                <c:pt idx="13309">
                  <c:v>3.5948883979231177</c:v>
                </c:pt>
                <c:pt idx="13310">
                  <c:v>3.6104042428637002</c:v>
                </c:pt>
                <c:pt idx="13311">
                  <c:v>3.4721620840211913</c:v>
                </c:pt>
                <c:pt idx="13312">
                  <c:v>3.7106601837800586</c:v>
                </c:pt>
                <c:pt idx="13313">
                  <c:v>3.7183076772366612</c:v>
                </c:pt>
                <c:pt idx="13314">
                  <c:v>3.5791426267656528</c:v>
                </c:pt>
                <c:pt idx="13315">
                  <c:v>3.4719915095722111</c:v>
                </c:pt>
                <c:pt idx="13316">
                  <c:v>3.6987120920504042</c:v>
                </c:pt>
                <c:pt idx="13317">
                  <c:v>3.5093688026495755</c:v>
                </c:pt>
                <c:pt idx="13318">
                  <c:v>3.5698511310822987</c:v>
                </c:pt>
                <c:pt idx="13319">
                  <c:v>3.5198147980043992</c:v>
                </c:pt>
                <c:pt idx="13320">
                  <c:v>3.5571097280401842</c:v>
                </c:pt>
                <c:pt idx="13321">
                  <c:v>3.534334016327525</c:v>
                </c:pt>
                <c:pt idx="13322">
                  <c:v>3.5409306107970551</c:v>
                </c:pt>
                <c:pt idx="13323">
                  <c:v>3.5994718504794312</c:v>
                </c:pt>
                <c:pt idx="13324">
                  <c:v>3.4740080655177197</c:v>
                </c:pt>
                <c:pt idx="13325">
                  <c:v>3.5746956615488967</c:v>
                </c:pt>
                <c:pt idx="13326">
                  <c:v>3.4749472364128624</c:v>
                </c:pt>
                <c:pt idx="13327">
                  <c:v>3.6016712044160597</c:v>
                </c:pt>
                <c:pt idx="13328">
                  <c:v>3.5488807100427442</c:v>
                </c:pt>
                <c:pt idx="13329">
                  <c:v>3.5955519574041346</c:v>
                </c:pt>
                <c:pt idx="13330">
                  <c:v>3.6042313149607206</c:v>
                </c:pt>
                <c:pt idx="13331">
                  <c:v>3.6235015053539454</c:v>
                </c:pt>
                <c:pt idx="13332">
                  <c:v>3.5701098783283642</c:v>
                </c:pt>
                <c:pt idx="13333">
                  <c:v>3.5004488402473184</c:v>
                </c:pt>
                <c:pt idx="13334">
                  <c:v>3.5769127051659835</c:v>
                </c:pt>
                <c:pt idx="13335">
                  <c:v>3.5319138625390392</c:v>
                </c:pt>
                <c:pt idx="13336">
                  <c:v>3.5644008490287997</c:v>
                </c:pt>
                <c:pt idx="13337">
                  <c:v>3.5551061510626192</c:v>
                </c:pt>
                <c:pt idx="13338">
                  <c:v>3.6335980914790151</c:v>
                </c:pt>
                <c:pt idx="13339">
                  <c:v>3.5235633381591245</c:v>
                </c:pt>
                <c:pt idx="13340">
                  <c:v>3.5689977665404755</c:v>
                </c:pt>
                <c:pt idx="13341">
                  <c:v>3.7142056291112127</c:v>
                </c:pt>
                <c:pt idx="13342">
                  <c:v>3.6063743770113832</c:v>
                </c:pt>
                <c:pt idx="13343">
                  <c:v>3.6429575976421495</c:v>
                </c:pt>
                <c:pt idx="13344">
                  <c:v>3.4896251059570438</c:v>
                </c:pt>
                <c:pt idx="13345">
                  <c:v>3.6152721839375577</c:v>
                </c:pt>
                <c:pt idx="13346">
                  <c:v>3.6569521858501179</c:v>
                </c:pt>
                <c:pt idx="13347">
                  <c:v>3.6530886754899972</c:v>
                </c:pt>
                <c:pt idx="13348">
                  <c:v>3.5839161241476756</c:v>
                </c:pt>
                <c:pt idx="13349">
                  <c:v>3.6350252723132677</c:v>
                </c:pt>
                <c:pt idx="13350">
                  <c:v>3.5772522922963601</c:v>
                </c:pt>
                <c:pt idx="13351">
                  <c:v>3.5629016272314402</c:v>
                </c:pt>
                <c:pt idx="13352">
                  <c:v>3.6375776239900204</c:v>
                </c:pt>
                <c:pt idx="13353">
                  <c:v>3.5620160726620802</c:v>
                </c:pt>
                <c:pt idx="13354">
                  <c:v>3.7204712712355019</c:v>
                </c:pt>
                <c:pt idx="13355">
                  <c:v>3.3654738430080977</c:v>
                </c:pt>
                <c:pt idx="13356">
                  <c:v>3.5286486466350278</c:v>
                </c:pt>
                <c:pt idx="13357">
                  <c:v>3.4926975385845305</c:v>
                </c:pt>
                <c:pt idx="13358">
                  <c:v>3.6147215090365807</c:v>
                </c:pt>
                <c:pt idx="13359">
                  <c:v>3.6177679122693842</c:v>
                </c:pt>
                <c:pt idx="13360">
                  <c:v>3.5581853425272452</c:v>
                </c:pt>
                <c:pt idx="13361">
                  <c:v>3.5804577591261006</c:v>
                </c:pt>
                <c:pt idx="13362">
                  <c:v>3.6994240384624315</c:v>
                </c:pt>
                <c:pt idx="13363">
                  <c:v>3.6405811685338811</c:v>
                </c:pt>
                <c:pt idx="13364">
                  <c:v>3.5618482260798419</c:v>
                </c:pt>
                <c:pt idx="13365">
                  <c:v>3.6330579979802988</c:v>
                </c:pt>
                <c:pt idx="13366">
                  <c:v>3.6295547897561282</c:v>
                </c:pt>
                <c:pt idx="13367">
                  <c:v>3.5678922487766207</c:v>
                </c:pt>
                <c:pt idx="13368">
                  <c:v>3.5584641576451714</c:v>
                </c:pt>
                <c:pt idx="13369">
                  <c:v>3.6559963120531962</c:v>
                </c:pt>
                <c:pt idx="13370">
                  <c:v>3.5745101592919042</c:v>
                </c:pt>
                <c:pt idx="13371">
                  <c:v>3.5199438944228425</c:v>
                </c:pt>
                <c:pt idx="13372">
                  <c:v>3.6791854266169941</c:v>
                </c:pt>
                <c:pt idx="13373">
                  <c:v>3.5379005601626412</c:v>
                </c:pt>
                <c:pt idx="13374">
                  <c:v>3.6061896327739791</c:v>
                </c:pt>
                <c:pt idx="13375">
                  <c:v>3.6098705130351365</c:v>
                </c:pt>
                <c:pt idx="13376">
                  <c:v>3.5308515893411188</c:v>
                </c:pt>
                <c:pt idx="13377">
                  <c:v>3.5467429270917967</c:v>
                </c:pt>
                <c:pt idx="13378">
                  <c:v>3.5686252992260581</c:v>
                </c:pt>
                <c:pt idx="13379">
                  <c:v>3.4407835988358912</c:v>
                </c:pt>
                <c:pt idx="13380">
                  <c:v>3.6052955026046294</c:v>
                </c:pt>
                <c:pt idx="13381">
                  <c:v>3.5707909879926851</c:v>
                </c:pt>
                <c:pt idx="13382">
                  <c:v>3.5405664629535742</c:v>
                </c:pt>
                <c:pt idx="13383">
                  <c:v>3.6197363532001976</c:v>
                </c:pt>
                <c:pt idx="13384">
                  <c:v>3.48658877915988</c:v>
                </c:pt>
                <c:pt idx="13385">
                  <c:v>3.5656014389999062</c:v>
                </c:pt>
                <c:pt idx="13386">
                  <c:v>3.4909114236096777</c:v>
                </c:pt>
                <c:pt idx="13387">
                  <c:v>3.5744623205705537</c:v>
                </c:pt>
                <c:pt idx="13388">
                  <c:v>3.6003677670894798</c:v>
                </c:pt>
                <c:pt idx="13389">
                  <c:v>3.6256787630494021</c:v>
                </c:pt>
                <c:pt idx="13390">
                  <c:v>3.4957399996503287</c:v>
                </c:pt>
                <c:pt idx="13391">
                  <c:v>3.5201812979948084</c:v>
                </c:pt>
                <c:pt idx="13392">
                  <c:v>3.5764346582997613</c:v>
                </c:pt>
                <c:pt idx="13393">
                  <c:v>3.503465808947464</c:v>
                </c:pt>
                <c:pt idx="13394">
                  <c:v>3.4859907417075808</c:v>
                </c:pt>
                <c:pt idx="13395">
                  <c:v>3.5582039550668028</c:v>
                </c:pt>
                <c:pt idx="13396">
                  <c:v>3.6499913968085682</c:v>
                </c:pt>
                <c:pt idx="13397">
                  <c:v>3.5074848797135942</c:v>
                </c:pt>
                <c:pt idx="13398">
                  <c:v>3.5749069860312837</c:v>
                </c:pt>
                <c:pt idx="13399">
                  <c:v>3.6197279889306393</c:v>
                </c:pt>
                <c:pt idx="13400">
                  <c:v>3.5539076665581844</c:v>
                </c:pt>
                <c:pt idx="13401">
                  <c:v>3.5767980495733438</c:v>
                </c:pt>
                <c:pt idx="13402">
                  <c:v>3.4499031651946339</c:v>
                </c:pt>
                <c:pt idx="13403">
                  <c:v>3.5819793549565992</c:v>
                </c:pt>
                <c:pt idx="13404">
                  <c:v>3.5268538073448221</c:v>
                </c:pt>
                <c:pt idx="13405">
                  <c:v>3.5681963937103252</c:v>
                </c:pt>
                <c:pt idx="13406">
                  <c:v>3.4826492550931767</c:v>
                </c:pt>
                <c:pt idx="13407">
                  <c:v>3.5743070154384666</c:v>
                </c:pt>
                <c:pt idx="13408">
                  <c:v>3.596061392671563</c:v>
                </c:pt>
                <c:pt idx="13409">
                  <c:v>3.5130293834585067</c:v>
                </c:pt>
                <c:pt idx="13410">
                  <c:v>3.6388193112016962</c:v>
                </c:pt>
                <c:pt idx="13411">
                  <c:v>3.5435540053630032</c:v>
                </c:pt>
                <c:pt idx="13412">
                  <c:v>3.5755589598762527</c:v>
                </c:pt>
                <c:pt idx="13413">
                  <c:v>3.5983910594534851</c:v>
                </c:pt>
                <c:pt idx="13414">
                  <c:v>3.5596384358420123</c:v>
                </c:pt>
                <c:pt idx="13415">
                  <c:v>3.5712718135166073</c:v>
                </c:pt>
                <c:pt idx="13416">
                  <c:v>3.629179159625894</c:v>
                </c:pt>
                <c:pt idx="13417">
                  <c:v>3.5469691338481364</c:v>
                </c:pt>
                <c:pt idx="13418">
                  <c:v>3.4986222937746625</c:v>
                </c:pt>
                <c:pt idx="13419">
                  <c:v>3.4980820335335401</c:v>
                </c:pt>
                <c:pt idx="13420">
                  <c:v>3.5061952475321005</c:v>
                </c:pt>
                <c:pt idx="13421">
                  <c:v>3.5135691312380177</c:v>
                </c:pt>
                <c:pt idx="13422">
                  <c:v>3.5640403001868233</c:v>
                </c:pt>
                <c:pt idx="13423">
                  <c:v>3.5740786082353795</c:v>
                </c:pt>
                <c:pt idx="13424">
                  <c:v>3.5070981825821081</c:v>
                </c:pt>
                <c:pt idx="13425">
                  <c:v>3.5931995064763416</c:v>
                </c:pt>
                <c:pt idx="13426">
                  <c:v>3.5354987197666379</c:v>
                </c:pt>
                <c:pt idx="13427">
                  <c:v>3.5916482953232629</c:v>
                </c:pt>
                <c:pt idx="13428">
                  <c:v>3.4994222054571997</c:v>
                </c:pt>
                <c:pt idx="13429">
                  <c:v>3.5316380465433617</c:v>
                </c:pt>
                <c:pt idx="13430">
                  <c:v>3.6325737400224329</c:v>
                </c:pt>
                <c:pt idx="13431">
                  <c:v>3.4386655971714766</c:v>
                </c:pt>
                <c:pt idx="13432">
                  <c:v>3.5177862474565047</c:v>
                </c:pt>
                <c:pt idx="13433">
                  <c:v>3.4905475662315402</c:v>
                </c:pt>
                <c:pt idx="13434">
                  <c:v>3.5186099217936944</c:v>
                </c:pt>
                <c:pt idx="13435">
                  <c:v>3.5471411799250392</c:v>
                </c:pt>
                <c:pt idx="13436">
                  <c:v>3.529484691196505</c:v>
                </c:pt>
                <c:pt idx="13437">
                  <c:v>3.5115121476318514</c:v>
                </c:pt>
                <c:pt idx="13438">
                  <c:v>3.5287961050733112</c:v>
                </c:pt>
                <c:pt idx="13439">
                  <c:v>3.5382795640505122</c:v>
                </c:pt>
                <c:pt idx="13440">
                  <c:v>3.5395692665728542</c:v>
                </c:pt>
                <c:pt idx="13441">
                  <c:v>3.4959390888964212</c:v>
                </c:pt>
                <c:pt idx="13442">
                  <c:v>3.4981508221842397</c:v>
                </c:pt>
                <c:pt idx="13443">
                  <c:v>3.5712771296327777</c:v>
                </c:pt>
                <c:pt idx="13444">
                  <c:v>3.4795286852931229</c:v>
                </c:pt>
                <c:pt idx="13445">
                  <c:v>3.5971189301401028</c:v>
                </c:pt>
                <c:pt idx="13446">
                  <c:v>3.5738575929241145</c:v>
                </c:pt>
                <c:pt idx="13447">
                  <c:v>3.5542463859131734</c:v>
                </c:pt>
                <c:pt idx="13448">
                  <c:v>3.6135695261988867</c:v>
                </c:pt>
                <c:pt idx="13449">
                  <c:v>3.5156635507122731</c:v>
                </c:pt>
                <c:pt idx="13450">
                  <c:v>3.4846372077347292</c:v>
                </c:pt>
                <c:pt idx="13451">
                  <c:v>3.5042751576585287</c:v>
                </c:pt>
                <c:pt idx="13452">
                  <c:v>3.5245679061055992</c:v>
                </c:pt>
                <c:pt idx="13453">
                  <c:v>3.4695108197807971</c:v>
                </c:pt>
                <c:pt idx="13454">
                  <c:v>3.6068904548210701</c:v>
                </c:pt>
                <c:pt idx="13455">
                  <c:v>3.5328090496324962</c:v>
                </c:pt>
                <c:pt idx="13456">
                  <c:v>3.5121375099764682</c:v>
                </c:pt>
                <c:pt idx="13457">
                  <c:v>3.5577739380331628</c:v>
                </c:pt>
                <c:pt idx="13458">
                  <c:v>3.5349004378308178</c:v>
                </c:pt>
                <c:pt idx="13459">
                  <c:v>3.515295613828938</c:v>
                </c:pt>
                <c:pt idx="13460">
                  <c:v>3.6256595822094382</c:v>
                </c:pt>
                <c:pt idx="13461">
                  <c:v>3.4953038100293079</c:v>
                </c:pt>
                <c:pt idx="13462">
                  <c:v>3.5176822679833752</c:v>
                </c:pt>
                <c:pt idx="13463">
                  <c:v>3.5427427999447167</c:v>
                </c:pt>
                <c:pt idx="13464">
                  <c:v>3.4569498314112432</c:v>
                </c:pt>
                <c:pt idx="13465">
                  <c:v>3.6092740531163292</c:v>
                </c:pt>
                <c:pt idx="13466">
                  <c:v>3.5374172710031146</c:v>
                </c:pt>
                <c:pt idx="13467">
                  <c:v>3.5862367793168932</c:v>
                </c:pt>
                <c:pt idx="13468">
                  <c:v>3.4553335105583742</c:v>
                </c:pt>
                <c:pt idx="13469">
                  <c:v>3.538700484548829</c:v>
                </c:pt>
                <c:pt idx="13470">
                  <c:v>3.4607690928331785</c:v>
                </c:pt>
                <c:pt idx="13471">
                  <c:v>3.5615653230969047</c:v>
                </c:pt>
                <c:pt idx="13472">
                  <c:v>3.4966077478723876</c:v>
                </c:pt>
                <c:pt idx="13473">
                  <c:v>3.5095311249107475</c:v>
                </c:pt>
                <c:pt idx="13474">
                  <c:v>3.5736918564425424</c:v>
                </c:pt>
                <c:pt idx="13475">
                  <c:v>3.516455162705999</c:v>
                </c:pt>
                <c:pt idx="13476">
                  <c:v>3.6277960046985882</c:v>
                </c:pt>
                <c:pt idx="13477">
                  <c:v>3.472388570598353</c:v>
                </c:pt>
                <c:pt idx="13478">
                  <c:v>3.6042983783339952</c:v>
                </c:pt>
                <c:pt idx="13479">
                  <c:v>3.5582250572119092</c:v>
                </c:pt>
                <c:pt idx="13480">
                  <c:v>3.5627893141803155</c:v>
                </c:pt>
                <c:pt idx="13481">
                  <c:v>3.5771257221350492</c:v>
                </c:pt>
                <c:pt idx="13482">
                  <c:v>3.5372912881916845</c:v>
                </c:pt>
                <c:pt idx="13483">
                  <c:v>3.5225663530698377</c:v>
                </c:pt>
                <c:pt idx="13484">
                  <c:v>3.4929047999322864</c:v>
                </c:pt>
                <c:pt idx="13485">
                  <c:v>3.5931494197221467</c:v>
                </c:pt>
                <c:pt idx="13486">
                  <c:v>3.5614265213944618</c:v>
                </c:pt>
                <c:pt idx="13487">
                  <c:v>3.5249505730897361</c:v>
                </c:pt>
                <c:pt idx="13488">
                  <c:v>3.5211529841740417</c:v>
                </c:pt>
                <c:pt idx="13489">
                  <c:v>3.5198734611731823</c:v>
                </c:pt>
                <c:pt idx="13490">
                  <c:v>3.6573810170790368</c:v>
                </c:pt>
                <c:pt idx="13491">
                  <c:v>3.4789977268976471</c:v>
                </c:pt>
                <c:pt idx="13492">
                  <c:v>3.6097921076306845</c:v>
                </c:pt>
                <c:pt idx="13493">
                  <c:v>3.5252796228682595</c:v>
                </c:pt>
                <c:pt idx="13494">
                  <c:v>3.5955280429636205</c:v>
                </c:pt>
                <c:pt idx="13495">
                  <c:v>3.5237895396092864</c:v>
                </c:pt>
                <c:pt idx="13496">
                  <c:v>3.5493458055691547</c:v>
                </c:pt>
                <c:pt idx="13497">
                  <c:v>3.4562342669451249</c:v>
                </c:pt>
                <c:pt idx="13498">
                  <c:v>3.5519246454845312</c:v>
                </c:pt>
                <c:pt idx="13499">
                  <c:v>3.4996867608752487</c:v>
                </c:pt>
                <c:pt idx="13500">
                  <c:v>3.5795080217873418</c:v>
                </c:pt>
                <c:pt idx="13501">
                  <c:v>3.4718677218444136</c:v>
                </c:pt>
                <c:pt idx="13502">
                  <c:v>3.5034039553345182</c:v>
                </c:pt>
                <c:pt idx="13503">
                  <c:v>3.5072269497715496</c:v>
                </c:pt>
                <c:pt idx="13504">
                  <c:v>3.6182680638413731</c:v>
                </c:pt>
                <c:pt idx="13505">
                  <c:v>3.6118229903722368</c:v>
                </c:pt>
                <c:pt idx="13506">
                  <c:v>3.6030398876623067</c:v>
                </c:pt>
                <c:pt idx="13507">
                  <c:v>3.607176396749769</c:v>
                </c:pt>
                <c:pt idx="13508">
                  <c:v>3.4744473670074418</c:v>
                </c:pt>
                <c:pt idx="13509">
                  <c:v>3.6461669275083035</c:v>
                </c:pt>
                <c:pt idx="13510">
                  <c:v>3.5474658690470111</c:v>
                </c:pt>
                <c:pt idx="13511">
                  <c:v>3.5743430566173395</c:v>
                </c:pt>
                <c:pt idx="13512">
                  <c:v>3.5486601931784567</c:v>
                </c:pt>
                <c:pt idx="13513">
                  <c:v>3.5575260948457346</c:v>
                </c:pt>
                <c:pt idx="13514">
                  <c:v>3.58005291184279</c:v>
                </c:pt>
                <c:pt idx="13515">
                  <c:v>3.5364830161370566</c:v>
                </c:pt>
                <c:pt idx="13516">
                  <c:v>3.5342770633678398</c:v>
                </c:pt>
                <c:pt idx="13517">
                  <c:v>3.5012235691722617</c:v>
                </c:pt>
                <c:pt idx="13518">
                  <c:v>3.5894197484717827</c:v>
                </c:pt>
                <c:pt idx="13519">
                  <c:v>3.5801525876350402</c:v>
                </c:pt>
                <c:pt idx="13520">
                  <c:v>3.5165398245135218</c:v>
                </c:pt>
                <c:pt idx="13521">
                  <c:v>3.5512654802928378</c:v>
                </c:pt>
                <c:pt idx="13522">
                  <c:v>3.5696112938139084</c:v>
                </c:pt>
                <c:pt idx="13523">
                  <c:v>3.5568018998395567</c:v>
                </c:pt>
                <c:pt idx="13524">
                  <c:v>3.7105813582398408</c:v>
                </c:pt>
                <c:pt idx="13525">
                  <c:v>3.6622324423293602</c:v>
                </c:pt>
                <c:pt idx="13526">
                  <c:v>3.4990418691077467</c:v>
                </c:pt>
                <c:pt idx="13527">
                  <c:v>3.5791180594280987</c:v>
                </c:pt>
                <c:pt idx="13528">
                  <c:v>3.5635697101615436</c:v>
                </c:pt>
                <c:pt idx="13529">
                  <c:v>3.7438830999689556</c:v>
                </c:pt>
                <c:pt idx="13530">
                  <c:v>3.6051641490655992</c:v>
                </c:pt>
                <c:pt idx="13531">
                  <c:v>3.5162080598468521</c:v>
                </c:pt>
                <c:pt idx="13532">
                  <c:v>3.6068820721749417</c:v>
                </c:pt>
                <c:pt idx="13533">
                  <c:v>3.5803597335696433</c:v>
                </c:pt>
                <c:pt idx="13534">
                  <c:v>3.6932276185051198</c:v>
                </c:pt>
                <c:pt idx="13535">
                  <c:v>3.5530209083958382</c:v>
                </c:pt>
                <c:pt idx="13536">
                  <c:v>3.576832285903889</c:v>
                </c:pt>
                <c:pt idx="13537">
                  <c:v>3.530395077051323</c:v>
                </c:pt>
                <c:pt idx="13538">
                  <c:v>3.6699779249448117</c:v>
                </c:pt>
                <c:pt idx="13539">
                  <c:v>3.5965930070626402</c:v>
                </c:pt>
                <c:pt idx="13540">
                  <c:v>3.6024202412072319</c:v>
                </c:pt>
                <c:pt idx="13541">
                  <c:v>3.4549981949291313</c:v>
                </c:pt>
                <c:pt idx="13542">
                  <c:v>3.6440916582358986</c:v>
                </c:pt>
                <c:pt idx="13543">
                  <c:v>3.6377673298469295</c:v>
                </c:pt>
                <c:pt idx="13544">
                  <c:v>3.4815655520284858</c:v>
                </c:pt>
                <c:pt idx="13545">
                  <c:v>3.6219136121861872</c:v>
                </c:pt>
                <c:pt idx="13546">
                  <c:v>3.5972793440029656</c:v>
                </c:pt>
                <c:pt idx="13547">
                  <c:v>3.6052290982528805</c:v>
                </c:pt>
                <c:pt idx="13548">
                  <c:v>3.5078887394196583</c:v>
                </c:pt>
                <c:pt idx="13549">
                  <c:v>3.4306006512358147</c:v>
                </c:pt>
                <c:pt idx="13550">
                  <c:v>3.5198937837770274</c:v>
                </c:pt>
                <c:pt idx="13551">
                  <c:v>3.5184182429902382</c:v>
                </c:pt>
                <c:pt idx="13552">
                  <c:v>3.5149098916381765</c:v>
                </c:pt>
                <c:pt idx="13553">
                  <c:v>3.5203939139483844</c:v>
                </c:pt>
                <c:pt idx="13554">
                  <c:v>3.6178356133725771</c:v>
                </c:pt>
                <c:pt idx="13555">
                  <c:v>3.5380961284112709</c:v>
                </c:pt>
                <c:pt idx="13556">
                  <c:v>3.5923492186201624</c:v>
                </c:pt>
                <c:pt idx="13557">
                  <c:v>3.5460335736255062</c:v>
                </c:pt>
                <c:pt idx="13558">
                  <c:v>3.5376924678554986</c:v>
                </c:pt>
                <c:pt idx="13559">
                  <c:v>3.5124399976866574</c:v>
                </c:pt>
                <c:pt idx="13560">
                  <c:v>3.6513505909489372</c:v>
                </c:pt>
                <c:pt idx="13561">
                  <c:v>3.5048120718204689</c:v>
                </c:pt>
                <c:pt idx="13562">
                  <c:v>3.5984851990397253</c:v>
                </c:pt>
                <c:pt idx="13563">
                  <c:v>3.5449354999962677</c:v>
                </c:pt>
                <c:pt idx="13564">
                  <c:v>3.4727875294228023</c:v>
                </c:pt>
                <c:pt idx="13565">
                  <c:v>3.6157194605947987</c:v>
                </c:pt>
                <c:pt idx="13566">
                  <c:v>3.4932479524248587</c:v>
                </c:pt>
                <c:pt idx="13567">
                  <c:v>3.637494090806332</c:v>
                </c:pt>
                <c:pt idx="13568">
                  <c:v>3.4646888404290483</c:v>
                </c:pt>
                <c:pt idx="13569">
                  <c:v>3.620758949193446</c:v>
                </c:pt>
                <c:pt idx="13570">
                  <c:v>3.4933083930244777</c:v>
                </c:pt>
                <c:pt idx="13571">
                  <c:v>3.5742306970068247</c:v>
                </c:pt>
                <c:pt idx="13572">
                  <c:v>3.5911000886530595</c:v>
                </c:pt>
                <c:pt idx="13573">
                  <c:v>3.5698765831187775</c:v>
                </c:pt>
                <c:pt idx="13574">
                  <c:v>3.570499391612425</c:v>
                </c:pt>
                <c:pt idx="13575">
                  <c:v>3.5511964344158193</c:v>
                </c:pt>
                <c:pt idx="13576">
                  <c:v>3.5750730957646377</c:v>
                </c:pt>
                <c:pt idx="13577">
                  <c:v>3.4657582115225591</c:v>
                </c:pt>
                <c:pt idx="13578">
                  <c:v>3.5544207272178201</c:v>
                </c:pt>
                <c:pt idx="13579">
                  <c:v>3.5313092507346058</c:v>
                </c:pt>
                <c:pt idx="13580">
                  <c:v>3.5583569040644827</c:v>
                </c:pt>
                <c:pt idx="13581">
                  <c:v>3.5153736578036145</c:v>
                </c:pt>
                <c:pt idx="13582">
                  <c:v>3.5790562513487965</c:v>
                </c:pt>
                <c:pt idx="13583">
                  <c:v>3.534965469754237</c:v>
                </c:pt>
                <c:pt idx="13584">
                  <c:v>3.5256401409869644</c:v>
                </c:pt>
                <c:pt idx="13585">
                  <c:v>3.5335621582934151</c:v>
                </c:pt>
                <c:pt idx="13586">
                  <c:v>3.4565815730033065</c:v>
                </c:pt>
                <c:pt idx="13587">
                  <c:v>3.4859949580250746</c:v>
                </c:pt>
                <c:pt idx="13588">
                  <c:v>3.5264512602389542</c:v>
                </c:pt>
                <c:pt idx="13589">
                  <c:v>3.5524015395556177</c:v>
                </c:pt>
                <c:pt idx="13590">
                  <c:v>3.520016138035984</c:v>
                </c:pt>
                <c:pt idx="13591">
                  <c:v>3.5008315635716656</c:v>
                </c:pt>
                <c:pt idx="13592">
                  <c:v>3.5480662756838783</c:v>
                </c:pt>
                <c:pt idx="13593">
                  <c:v>3.5103587748046561</c:v>
                </c:pt>
                <c:pt idx="13594">
                  <c:v>3.5331718714277605</c:v>
                </c:pt>
                <c:pt idx="13595">
                  <c:v>3.6177718158906202</c:v>
                </c:pt>
                <c:pt idx="13596">
                  <c:v>3.5490539871084077</c:v>
                </c:pt>
                <c:pt idx="13597">
                  <c:v>3.4536782560580197</c:v>
                </c:pt>
                <c:pt idx="13598">
                  <c:v>3.5890553395954727</c:v>
                </c:pt>
                <c:pt idx="13599">
                  <c:v>3.4901797680114717</c:v>
                </c:pt>
                <c:pt idx="13600">
                  <c:v>3.5117889115547167</c:v>
                </c:pt>
                <c:pt idx="13601">
                  <c:v>3.4509707330940023</c:v>
                </c:pt>
                <c:pt idx="13602">
                  <c:v>3.5573438634755106</c:v>
                </c:pt>
                <c:pt idx="13603">
                  <c:v>3.4603643304654952</c:v>
                </c:pt>
                <c:pt idx="13604">
                  <c:v>3.4762347909820832</c:v>
                </c:pt>
                <c:pt idx="13605">
                  <c:v>3.6215305322549702</c:v>
                </c:pt>
                <c:pt idx="13606">
                  <c:v>3.4761487543406564</c:v>
                </c:pt>
                <c:pt idx="13607">
                  <c:v>3.5564676471860701</c:v>
                </c:pt>
                <c:pt idx="13608">
                  <c:v>3.5194148441677497</c:v>
                </c:pt>
                <c:pt idx="13609">
                  <c:v>3.5664177776859969</c:v>
                </c:pt>
                <c:pt idx="13610">
                  <c:v>3.4727534819317767</c:v>
                </c:pt>
                <c:pt idx="13611">
                  <c:v>3.5721609987005407</c:v>
                </c:pt>
                <c:pt idx="13612">
                  <c:v>3.6413612064828076</c:v>
                </c:pt>
                <c:pt idx="13613">
                  <c:v>3.4546428409258327</c:v>
                </c:pt>
                <c:pt idx="13614">
                  <c:v>3.5866154225873559</c:v>
                </c:pt>
                <c:pt idx="13615">
                  <c:v>3.4901670138723992</c:v>
                </c:pt>
                <c:pt idx="13616">
                  <c:v>3.5299123662703842</c:v>
                </c:pt>
                <c:pt idx="13617">
                  <c:v>3.5166080242399853</c:v>
                </c:pt>
                <c:pt idx="13618">
                  <c:v>3.5770312504390271</c:v>
                </c:pt>
                <c:pt idx="13619">
                  <c:v>3.4986682256671577</c:v>
                </c:pt>
                <c:pt idx="13620">
                  <c:v>3.5621085777759802</c:v>
                </c:pt>
                <c:pt idx="13621">
                  <c:v>3.57865348098291</c:v>
                </c:pt>
                <c:pt idx="13622">
                  <c:v>3.5275840618297112</c:v>
                </c:pt>
                <c:pt idx="13623">
                  <c:v>3.5074968033287153</c:v>
                </c:pt>
                <c:pt idx="13624">
                  <c:v>3.4818168150302387</c:v>
                </c:pt>
                <c:pt idx="13625">
                  <c:v>3.5821918254598542</c:v>
                </c:pt>
                <c:pt idx="13626">
                  <c:v>3.5459026793061477</c:v>
                </c:pt>
                <c:pt idx="13627">
                  <c:v>3.5377831041036627</c:v>
                </c:pt>
                <c:pt idx="13628">
                  <c:v>3.4832854217342377</c:v>
                </c:pt>
                <c:pt idx="13629">
                  <c:v>3.5318742287396954</c:v>
                </c:pt>
                <c:pt idx="13630">
                  <c:v>3.5051328910678454</c:v>
                </c:pt>
                <c:pt idx="13631">
                  <c:v>3.474210898453606</c:v>
                </c:pt>
                <c:pt idx="13632">
                  <c:v>3.6823152580955596</c:v>
                </c:pt>
                <c:pt idx="13633">
                  <c:v>3.5953817569572299</c:v>
                </c:pt>
                <c:pt idx="13634">
                  <c:v>3.66452736021041</c:v>
                </c:pt>
                <c:pt idx="13635">
                  <c:v>3.5197658415162287</c:v>
                </c:pt>
                <c:pt idx="13636">
                  <c:v>3.613720077559389</c:v>
                </c:pt>
                <c:pt idx="13637">
                  <c:v>3.5839837343547072</c:v>
                </c:pt>
                <c:pt idx="13638">
                  <c:v>3.5663728851719312</c:v>
                </c:pt>
                <c:pt idx="13639">
                  <c:v>3.4584167973159272</c:v>
                </c:pt>
                <c:pt idx="13640">
                  <c:v>3.4840018896596976</c:v>
                </c:pt>
                <c:pt idx="13641">
                  <c:v>3.5725429951931114</c:v>
                </c:pt>
                <c:pt idx="13642">
                  <c:v>3.5754542522558888</c:v>
                </c:pt>
                <c:pt idx="13643">
                  <c:v>3.5620520265710667</c:v>
                </c:pt>
                <c:pt idx="13644">
                  <c:v>3.5845330387916858</c:v>
                </c:pt>
                <c:pt idx="13645">
                  <c:v>3.5743352015964867</c:v>
                </c:pt>
                <c:pt idx="13646">
                  <c:v>3.5003925854160292</c:v>
                </c:pt>
                <c:pt idx="13647">
                  <c:v>3.5709337053299812</c:v>
                </c:pt>
                <c:pt idx="13648">
                  <c:v>3.4572905867860402</c:v>
                </c:pt>
                <c:pt idx="13649">
                  <c:v>3.5762337720744792</c:v>
                </c:pt>
                <c:pt idx="13650">
                  <c:v>3.481029802141709</c:v>
                </c:pt>
                <c:pt idx="13651">
                  <c:v>3.556754430070078</c:v>
                </c:pt>
                <c:pt idx="13652">
                  <c:v>3.5154616683025881</c:v>
                </c:pt>
                <c:pt idx="13653">
                  <c:v>3.4702902873919892</c:v>
                </c:pt>
                <c:pt idx="13654">
                  <c:v>3.5242538153385867</c:v>
                </c:pt>
                <c:pt idx="13655">
                  <c:v>3.5665051267098167</c:v>
                </c:pt>
                <c:pt idx="13656">
                  <c:v>3.5510983037072177</c:v>
                </c:pt>
                <c:pt idx="13657">
                  <c:v>3.474023074848259</c:v>
                </c:pt>
                <c:pt idx="13658">
                  <c:v>3.619055939703673</c:v>
                </c:pt>
                <c:pt idx="13659">
                  <c:v>3.465155199674518</c:v>
                </c:pt>
                <c:pt idx="13660">
                  <c:v>3.6537924737737777</c:v>
                </c:pt>
                <c:pt idx="13661">
                  <c:v>3.4605133140690665</c:v>
                </c:pt>
                <c:pt idx="13662">
                  <c:v>3.5499874001184715</c:v>
                </c:pt>
                <c:pt idx="13663">
                  <c:v>3.5438378606788952</c:v>
                </c:pt>
                <c:pt idx="13664">
                  <c:v>3.7192517068822792</c:v>
                </c:pt>
                <c:pt idx="13665">
                  <c:v>3.7272162139027252</c:v>
                </c:pt>
                <c:pt idx="13666">
                  <c:v>3.7312044615690638</c:v>
                </c:pt>
                <c:pt idx="13667">
                  <c:v>3.7345662520377676</c:v>
                </c:pt>
                <c:pt idx="13668">
                  <c:v>3.518175939153799</c:v>
                </c:pt>
                <c:pt idx="13669">
                  <c:v>3.4927342826723238</c:v>
                </c:pt>
                <c:pt idx="13670">
                  <c:v>3.5347717091709052</c:v>
                </c:pt>
                <c:pt idx="13671">
                  <c:v>3.5436238478590685</c:v>
                </c:pt>
                <c:pt idx="13672">
                  <c:v>3.4698811177336029</c:v>
                </c:pt>
                <c:pt idx="13673">
                  <c:v>3.4906096417741868</c:v>
                </c:pt>
                <c:pt idx="13674">
                  <c:v>3.5679487167510402</c:v>
                </c:pt>
                <c:pt idx="13675">
                  <c:v>3.4755440488634446</c:v>
                </c:pt>
                <c:pt idx="13676">
                  <c:v>3.5879588169973307</c:v>
                </c:pt>
                <c:pt idx="13677">
                  <c:v>3.5319776405496532</c:v>
                </c:pt>
                <c:pt idx="13678">
                  <c:v>3.5587776211856794</c:v>
                </c:pt>
                <c:pt idx="13679">
                  <c:v>3.4659171362378247</c:v>
                </c:pt>
                <c:pt idx="13680">
                  <c:v>3.5097831061274398</c:v>
                </c:pt>
                <c:pt idx="13681">
                  <c:v>3.4436745427332656</c:v>
                </c:pt>
                <c:pt idx="13682">
                  <c:v>3.5270033418242202</c:v>
                </c:pt>
                <c:pt idx="13683">
                  <c:v>3.5103157027010252</c:v>
                </c:pt>
                <c:pt idx="13684">
                  <c:v>3.5762407704342167</c:v>
                </c:pt>
                <c:pt idx="13685">
                  <c:v>3.4515147041247478</c:v>
                </c:pt>
                <c:pt idx="13686">
                  <c:v>3.5086346528533219</c:v>
                </c:pt>
                <c:pt idx="13687">
                  <c:v>3.5967244476500801</c:v>
                </c:pt>
                <c:pt idx="13688">
                  <c:v>3.5085981065771654</c:v>
                </c:pt>
                <c:pt idx="13689">
                  <c:v>3.5170483895126798</c:v>
                </c:pt>
                <c:pt idx="13690">
                  <c:v>3.4701592116150541</c:v>
                </c:pt>
                <c:pt idx="13691">
                  <c:v>3.5033934617804912</c:v>
                </c:pt>
                <c:pt idx="13692">
                  <c:v>3.4988443229551747</c:v>
                </c:pt>
                <c:pt idx="13693">
                  <c:v>3.4993695122279402</c:v>
                </c:pt>
                <c:pt idx="13694">
                  <c:v>3.5847158232746748</c:v>
                </c:pt>
                <c:pt idx="13695">
                  <c:v>3.4898217383308352</c:v>
                </c:pt>
                <c:pt idx="13696">
                  <c:v>3.4821949468204587</c:v>
                </c:pt>
                <c:pt idx="13697">
                  <c:v>3.4685822749249642</c:v>
                </c:pt>
                <c:pt idx="13698">
                  <c:v>3.5985288976887557</c:v>
                </c:pt>
                <c:pt idx="13699">
                  <c:v>3.4714606255674747</c:v>
                </c:pt>
                <c:pt idx="13700">
                  <c:v>3.5931224893738225</c:v>
                </c:pt>
                <c:pt idx="13701">
                  <c:v>3.4792920746761347</c:v>
                </c:pt>
                <c:pt idx="13702">
                  <c:v>3.5505517357019492</c:v>
                </c:pt>
                <c:pt idx="13703">
                  <c:v>3.5041013697255212</c:v>
                </c:pt>
                <c:pt idx="13704">
                  <c:v>3.4763232122270193</c:v>
                </c:pt>
                <c:pt idx="13705">
                  <c:v>3.5209157754415612</c:v>
                </c:pt>
                <c:pt idx="13706">
                  <c:v>3.5219468600694332</c:v>
                </c:pt>
                <c:pt idx="13707">
                  <c:v>3.5538625736559077</c:v>
                </c:pt>
                <c:pt idx="13708">
                  <c:v>3.4996229311311366</c:v>
                </c:pt>
                <c:pt idx="13709">
                  <c:v>3.5588101288416465</c:v>
                </c:pt>
                <c:pt idx="13710">
                  <c:v>3.5454411996886535</c:v>
                </c:pt>
                <c:pt idx="13711">
                  <c:v>3.5662509923275598</c:v>
                </c:pt>
                <c:pt idx="13712">
                  <c:v>3.5134688173295268</c:v>
                </c:pt>
                <c:pt idx="13713">
                  <c:v>3.4467721445894437</c:v>
                </c:pt>
                <c:pt idx="13714">
                  <c:v>3.4777931980372276</c:v>
                </c:pt>
                <c:pt idx="13715">
                  <c:v>3.4587329588944042</c:v>
                </c:pt>
                <c:pt idx="13716">
                  <c:v>3.5386413578826001</c:v>
                </c:pt>
                <c:pt idx="13717">
                  <c:v>3.4727203543577176</c:v>
                </c:pt>
                <c:pt idx="13718">
                  <c:v>3.6012598782605352</c:v>
                </c:pt>
                <c:pt idx="13719">
                  <c:v>3.5089924526155292</c:v>
                </c:pt>
                <c:pt idx="13720">
                  <c:v>3.5294449737129958</c:v>
                </c:pt>
                <c:pt idx="13721">
                  <c:v>3.3008306920570751</c:v>
                </c:pt>
                <c:pt idx="13722">
                  <c:v>3.5361262699746105</c:v>
                </c:pt>
                <c:pt idx="13723">
                  <c:v>3.4651976329813445</c:v>
                </c:pt>
                <c:pt idx="13724">
                  <c:v>3.5636587364420502</c:v>
                </c:pt>
                <c:pt idx="13725">
                  <c:v>3.5387108087387995</c:v>
                </c:pt>
                <c:pt idx="13726">
                  <c:v>3.490950883616339</c:v>
                </c:pt>
                <c:pt idx="13727">
                  <c:v>3.6608995923638625</c:v>
                </c:pt>
                <c:pt idx="13728">
                  <c:v>3.5039370982289491</c:v>
                </c:pt>
                <c:pt idx="13729">
                  <c:v>3.5239463308780827</c:v>
                </c:pt>
                <c:pt idx="13730">
                  <c:v>3.5406168181385995</c:v>
                </c:pt>
                <c:pt idx="13731">
                  <c:v>3.6302500179376294</c:v>
                </c:pt>
                <c:pt idx="13732">
                  <c:v>3.5812035828335826</c:v>
                </c:pt>
                <c:pt idx="13733">
                  <c:v>3.5356191968040767</c:v>
                </c:pt>
                <c:pt idx="13734">
                  <c:v>3.514608676487343</c:v>
                </c:pt>
                <c:pt idx="13735">
                  <c:v>3.564239588134376</c:v>
                </c:pt>
                <c:pt idx="13736">
                  <c:v>3.5441802405522638</c:v>
                </c:pt>
                <c:pt idx="13737">
                  <c:v>3.5232855132578069</c:v>
                </c:pt>
                <c:pt idx="13738">
                  <c:v>3.5233235083606358</c:v>
                </c:pt>
                <c:pt idx="13739">
                  <c:v>3.4928227027503786</c:v>
                </c:pt>
                <c:pt idx="13740">
                  <c:v>3.6195724753245977</c:v>
                </c:pt>
                <c:pt idx="13741">
                  <c:v>3.4706442440370382</c:v>
                </c:pt>
                <c:pt idx="13742">
                  <c:v>3.6329307214961588</c:v>
                </c:pt>
                <c:pt idx="13743">
                  <c:v>3.5182025823894101</c:v>
                </c:pt>
                <c:pt idx="13744">
                  <c:v>3.4916140455611142</c:v>
                </c:pt>
                <c:pt idx="13745">
                  <c:v>3.4668393450262407</c:v>
                </c:pt>
                <c:pt idx="13746">
                  <c:v>3.534100582215185</c:v>
                </c:pt>
                <c:pt idx="13747">
                  <c:v>3.586067253811295</c:v>
                </c:pt>
                <c:pt idx="13748">
                  <c:v>3.4448871426336782</c:v>
                </c:pt>
                <c:pt idx="13749">
                  <c:v>3.6410831948601761</c:v>
                </c:pt>
                <c:pt idx="13750">
                  <c:v>3.5281957364744412</c:v>
                </c:pt>
                <c:pt idx="13751">
                  <c:v>3.614752830603932</c:v>
                </c:pt>
                <c:pt idx="13752">
                  <c:v>3.5773558100419982</c:v>
                </c:pt>
                <c:pt idx="13753">
                  <c:v>3.6085939565944605</c:v>
                </c:pt>
                <c:pt idx="13754">
                  <c:v>3.5340825260002737</c:v>
                </c:pt>
                <c:pt idx="13755">
                  <c:v>3.5254736473358657</c:v>
                </c:pt>
                <c:pt idx="13756">
                  <c:v>3.5202075057855202</c:v>
                </c:pt>
                <c:pt idx="13757">
                  <c:v>3.4855067644950841</c:v>
                </c:pt>
                <c:pt idx="13758">
                  <c:v>3.5708573462870006</c:v>
                </c:pt>
                <c:pt idx="13759">
                  <c:v>3.4981113483330679</c:v>
                </c:pt>
                <c:pt idx="13760">
                  <c:v>3.5098892478942152</c:v>
                </c:pt>
                <c:pt idx="13761">
                  <c:v>3.4047711791846371</c:v>
                </c:pt>
                <c:pt idx="13762">
                  <c:v>3.5146886125971624</c:v>
                </c:pt>
                <c:pt idx="13763">
                  <c:v>3.4170727549950617</c:v>
                </c:pt>
                <c:pt idx="13764">
                  <c:v>3.4803137825592612</c:v>
                </c:pt>
                <c:pt idx="13765">
                  <c:v>3.5014832357206731</c:v>
                </c:pt>
                <c:pt idx="13766">
                  <c:v>3.4400028421005602</c:v>
                </c:pt>
                <c:pt idx="13767">
                  <c:v>3.5364045948224332</c:v>
                </c:pt>
                <c:pt idx="13768">
                  <c:v>3.5302737196332528</c:v>
                </c:pt>
                <c:pt idx="13769">
                  <c:v>3.5384348689789675</c:v>
                </c:pt>
                <c:pt idx="13770">
                  <c:v>3.4976404750953503</c:v>
                </c:pt>
                <c:pt idx="13771">
                  <c:v>3.4913596579740043</c:v>
                </c:pt>
                <c:pt idx="13772">
                  <c:v>3.4713192086200806</c:v>
                </c:pt>
                <c:pt idx="13773">
                  <c:v>3.5209653411136732</c:v>
                </c:pt>
                <c:pt idx="13774">
                  <c:v>3.4972463255407167</c:v>
                </c:pt>
                <c:pt idx="13775">
                  <c:v>3.4729788107870827</c:v>
                </c:pt>
                <c:pt idx="13776">
                  <c:v>3.5058752304686367</c:v>
                </c:pt>
                <c:pt idx="13777">
                  <c:v>3.4885158801944605</c:v>
                </c:pt>
                <c:pt idx="13778">
                  <c:v>3.5561666303031108</c:v>
                </c:pt>
                <c:pt idx="13779">
                  <c:v>3.5781331095332223</c:v>
                </c:pt>
                <c:pt idx="13780">
                  <c:v>3.5335025873721992</c:v>
                </c:pt>
                <c:pt idx="13781">
                  <c:v>3.4831344852049893</c:v>
                </c:pt>
                <c:pt idx="13782">
                  <c:v>3.4615592351063906</c:v>
                </c:pt>
                <c:pt idx="13783">
                  <c:v>3.5141663609223412</c:v>
                </c:pt>
                <c:pt idx="13784">
                  <c:v>3.4920825721541826</c:v>
                </c:pt>
                <c:pt idx="13785">
                  <c:v>3.5756477577051955</c:v>
                </c:pt>
                <c:pt idx="13786">
                  <c:v>3.4208773212187378</c:v>
                </c:pt>
                <c:pt idx="13787">
                  <c:v>3.5378109803368787</c:v>
                </c:pt>
                <c:pt idx="13788">
                  <c:v>3.4660205579486081</c:v>
                </c:pt>
                <c:pt idx="13789">
                  <c:v>3.6244746976951081</c:v>
                </c:pt>
                <c:pt idx="13790">
                  <c:v>3.5079280365777872</c:v>
                </c:pt>
                <c:pt idx="13791">
                  <c:v>3.563112673214361</c:v>
                </c:pt>
                <c:pt idx="13792">
                  <c:v>3.5288066659174793</c:v>
                </c:pt>
                <c:pt idx="13793">
                  <c:v>3.5662430415795399</c:v>
                </c:pt>
                <c:pt idx="13794">
                  <c:v>3.5269416547611505</c:v>
                </c:pt>
                <c:pt idx="13795">
                  <c:v>3.4797275580560254</c:v>
                </c:pt>
                <c:pt idx="13796">
                  <c:v>3.5702902201537987</c:v>
                </c:pt>
                <c:pt idx="13797">
                  <c:v>3.4379585288842427</c:v>
                </c:pt>
                <c:pt idx="13798">
                  <c:v>3.4830122618260608</c:v>
                </c:pt>
                <c:pt idx="13799">
                  <c:v>3.4984571762154948</c:v>
                </c:pt>
                <c:pt idx="13800">
                  <c:v>3.5285146479838212</c:v>
                </c:pt>
                <c:pt idx="13801">
                  <c:v>3.5208728196884507</c:v>
                </c:pt>
                <c:pt idx="13802">
                  <c:v>3.4921964654044149</c:v>
                </c:pt>
                <c:pt idx="13803">
                  <c:v>3.5953037607809391</c:v>
                </c:pt>
                <c:pt idx="13804">
                  <c:v>3.5271321253122392</c:v>
                </c:pt>
                <c:pt idx="13805">
                  <c:v>3.5127232956957339</c:v>
                </c:pt>
                <c:pt idx="13806">
                  <c:v>3.5000376427596005</c:v>
                </c:pt>
                <c:pt idx="13807">
                  <c:v>3.5822085967195383</c:v>
                </c:pt>
                <c:pt idx="13808">
                  <c:v>3.6506701707794398</c:v>
                </c:pt>
                <c:pt idx="13809">
                  <c:v>3.6346842328027482</c:v>
                </c:pt>
                <c:pt idx="13810">
                  <c:v>3.5061130196691837</c:v>
                </c:pt>
                <c:pt idx="13811">
                  <c:v>3.5126838210358664</c:v>
                </c:pt>
                <c:pt idx="13812">
                  <c:v>3.5139028410455952</c:v>
                </c:pt>
                <c:pt idx="13813">
                  <c:v>3.5553772369469612</c:v>
                </c:pt>
                <c:pt idx="13814">
                  <c:v>3.5380962083533642</c:v>
                </c:pt>
                <c:pt idx="13815">
                  <c:v>3.4822773922019872</c:v>
                </c:pt>
                <c:pt idx="13816">
                  <c:v>3.5040720753365457</c:v>
                </c:pt>
                <c:pt idx="13817">
                  <c:v>3.6164872810882964</c:v>
                </c:pt>
                <c:pt idx="13818">
                  <c:v>3.5499193864225211</c:v>
                </c:pt>
                <c:pt idx="13819">
                  <c:v>3.4570550565811229</c:v>
                </c:pt>
                <c:pt idx="13820">
                  <c:v>3.5210436426352505</c:v>
                </c:pt>
                <c:pt idx="13821">
                  <c:v>3.4980196303618967</c:v>
                </c:pt>
                <c:pt idx="13822">
                  <c:v>3.5084959020533257</c:v>
                </c:pt>
                <c:pt idx="13823">
                  <c:v>3.549353113936498</c:v>
                </c:pt>
                <c:pt idx="13824">
                  <c:v>3.5057664289370742</c:v>
                </c:pt>
                <c:pt idx="13825">
                  <c:v>3.4984051326662851</c:v>
                </c:pt>
                <c:pt idx="13826">
                  <c:v>3.4842712694624338</c:v>
                </c:pt>
                <c:pt idx="13827">
                  <c:v>3.540809126466999</c:v>
                </c:pt>
                <c:pt idx="13828">
                  <c:v>3.4461906900164649</c:v>
                </c:pt>
                <c:pt idx="13829">
                  <c:v>3.5415386690243209</c:v>
                </c:pt>
                <c:pt idx="13830">
                  <c:v>3.517548883631374</c:v>
                </c:pt>
                <c:pt idx="13831">
                  <c:v>3.523402358983625</c:v>
                </c:pt>
                <c:pt idx="13832">
                  <c:v>3.5090869376890397</c:v>
                </c:pt>
                <c:pt idx="13833">
                  <c:v>3.4571100814063653</c:v>
                </c:pt>
                <c:pt idx="13834">
                  <c:v>3.504669425478633</c:v>
                </c:pt>
                <c:pt idx="13835">
                  <c:v>3.4879412338295532</c:v>
                </c:pt>
                <c:pt idx="13836">
                  <c:v>3.4411499988102108</c:v>
                </c:pt>
                <c:pt idx="13837">
                  <c:v>3.4831003222056642</c:v>
                </c:pt>
                <c:pt idx="13838">
                  <c:v>3.5461367423750487</c:v>
                </c:pt>
                <c:pt idx="13839">
                  <c:v>3.5607590981613413</c:v>
                </c:pt>
                <c:pt idx="13840">
                  <c:v>3.5114464259215099</c:v>
                </c:pt>
                <c:pt idx="13841">
                  <c:v>3.5341461562709235</c:v>
                </c:pt>
                <c:pt idx="13842">
                  <c:v>3.5061120459848665</c:v>
                </c:pt>
                <c:pt idx="13843">
                  <c:v>3.4574797914667732</c:v>
                </c:pt>
                <c:pt idx="13844">
                  <c:v>3.4222388833351767</c:v>
                </c:pt>
                <c:pt idx="13845">
                  <c:v>3.5415364929229249</c:v>
                </c:pt>
                <c:pt idx="13846">
                  <c:v>3.5535429836045367</c:v>
                </c:pt>
                <c:pt idx="13847">
                  <c:v>3.5539553634574657</c:v>
                </c:pt>
                <c:pt idx="13848">
                  <c:v>3.5830054240460667</c:v>
                </c:pt>
                <c:pt idx="13849">
                  <c:v>3.4799851853522967</c:v>
                </c:pt>
                <c:pt idx="13850">
                  <c:v>3.4978575622431261</c:v>
                </c:pt>
                <c:pt idx="13851">
                  <c:v>3.5345516427766452</c:v>
                </c:pt>
                <c:pt idx="13852">
                  <c:v>3.4985125623857556</c:v>
                </c:pt>
                <c:pt idx="13853">
                  <c:v>3.5466630173349509</c:v>
                </c:pt>
                <c:pt idx="13854">
                  <c:v>3.5219530499603802</c:v>
                </c:pt>
                <c:pt idx="13855">
                  <c:v>3.5463941057511241</c:v>
                </c:pt>
                <c:pt idx="13856">
                  <c:v>3.5543271097596332</c:v>
                </c:pt>
                <c:pt idx="13857">
                  <c:v>3.5090064098428027</c:v>
                </c:pt>
                <c:pt idx="13858">
                  <c:v>3.5840003908622786</c:v>
                </c:pt>
                <c:pt idx="13859">
                  <c:v>3.5516725184902063</c:v>
                </c:pt>
                <c:pt idx="13860">
                  <c:v>3.593941388411404</c:v>
                </c:pt>
                <c:pt idx="13861">
                  <c:v>3.4977269462748288</c:v>
                </c:pt>
                <c:pt idx="13862">
                  <c:v>3.4405319099934295</c:v>
                </c:pt>
                <c:pt idx="13863">
                  <c:v>3.506124938264215</c:v>
                </c:pt>
                <c:pt idx="13864">
                  <c:v>3.4710046001097528</c:v>
                </c:pt>
                <c:pt idx="13865">
                  <c:v>3.5291698029395442</c:v>
                </c:pt>
                <c:pt idx="13866">
                  <c:v>3.5290221535214514</c:v>
                </c:pt>
                <c:pt idx="13867">
                  <c:v>3.5665389311976954</c:v>
                </c:pt>
                <c:pt idx="13868">
                  <c:v>3.4789826238561177</c:v>
                </c:pt>
                <c:pt idx="13869">
                  <c:v>3.5664886822399504</c:v>
                </c:pt>
                <c:pt idx="13870">
                  <c:v>3.4326741247043975</c:v>
                </c:pt>
                <c:pt idx="13871">
                  <c:v>3.4105575148195388</c:v>
                </c:pt>
                <c:pt idx="13872">
                  <c:v>3.4735385171996476</c:v>
                </c:pt>
                <c:pt idx="13873">
                  <c:v>3.5180182841310987</c:v>
                </c:pt>
                <c:pt idx="13874">
                  <c:v>3.4610400333634557</c:v>
                </c:pt>
                <c:pt idx="13875">
                  <c:v>3.6253987700888519</c:v>
                </c:pt>
                <c:pt idx="13876">
                  <c:v>3.6134465596265786</c:v>
                </c:pt>
                <c:pt idx="13877">
                  <c:v>3.4424190230132363</c:v>
                </c:pt>
                <c:pt idx="13878">
                  <c:v>3.5725859172025469</c:v>
                </c:pt>
                <c:pt idx="13879">
                  <c:v>3.448993539770858</c:v>
                </c:pt>
                <c:pt idx="13880">
                  <c:v>3.5391090549865654</c:v>
                </c:pt>
                <c:pt idx="13881">
                  <c:v>3.5299865924571892</c:v>
                </c:pt>
                <c:pt idx="13882">
                  <c:v>3.422727844675935</c:v>
                </c:pt>
                <c:pt idx="13883">
                  <c:v>3.5238717872955339</c:v>
                </c:pt>
                <c:pt idx="13884">
                  <c:v>3.4976262311711466</c:v>
                </c:pt>
                <c:pt idx="13885">
                  <c:v>3.4824853643998335</c:v>
                </c:pt>
                <c:pt idx="13886">
                  <c:v>3.5312608778881587</c:v>
                </c:pt>
                <c:pt idx="13887">
                  <c:v>3.5112940766720202</c:v>
                </c:pt>
                <c:pt idx="13888">
                  <c:v>3.4525305915607989</c:v>
                </c:pt>
                <c:pt idx="13889">
                  <c:v>3.4718600450748567</c:v>
                </c:pt>
                <c:pt idx="13890">
                  <c:v>3.4389882348699539</c:v>
                </c:pt>
                <c:pt idx="13891">
                  <c:v>3.5388910452158382</c:v>
                </c:pt>
                <c:pt idx="13892">
                  <c:v>3.5408826706970755</c:v>
                </c:pt>
                <c:pt idx="13893">
                  <c:v>3.4207885785518042</c:v>
                </c:pt>
                <c:pt idx="13894">
                  <c:v>3.5304288723242165</c:v>
                </c:pt>
                <c:pt idx="13895">
                  <c:v>3.5431705848798192</c:v>
                </c:pt>
                <c:pt idx="13896">
                  <c:v>3.6458832437998279</c:v>
                </c:pt>
                <c:pt idx="13897">
                  <c:v>3.5203146662340412</c:v>
                </c:pt>
                <c:pt idx="13898">
                  <c:v>3.5372910163514644</c:v>
                </c:pt>
                <c:pt idx="13899">
                  <c:v>3.4447021437685734</c:v>
                </c:pt>
                <c:pt idx="13900">
                  <c:v>3.6233934705274518</c:v>
                </c:pt>
                <c:pt idx="13901">
                  <c:v>3.5750585409063991</c:v>
                </c:pt>
                <c:pt idx="13902">
                  <c:v>3.5100555777841778</c:v>
                </c:pt>
                <c:pt idx="13903">
                  <c:v>3.5721198084683792</c:v>
                </c:pt>
                <c:pt idx="13904">
                  <c:v>3.5184077818374426</c:v>
                </c:pt>
                <c:pt idx="13905">
                  <c:v>3.5233569757123298</c:v>
                </c:pt>
                <c:pt idx="13906">
                  <c:v>3.5825495495120752</c:v>
                </c:pt>
                <c:pt idx="13907">
                  <c:v>3.4626921933650112</c:v>
                </c:pt>
                <c:pt idx="13908">
                  <c:v>3.5144415083414642</c:v>
                </c:pt>
                <c:pt idx="13909">
                  <c:v>3.5776131738463617</c:v>
                </c:pt>
                <c:pt idx="13910">
                  <c:v>3.5031897022791063</c:v>
                </c:pt>
                <c:pt idx="13911">
                  <c:v>3.5385372043866612</c:v>
                </c:pt>
                <c:pt idx="13912">
                  <c:v>3.5683589532850877</c:v>
                </c:pt>
                <c:pt idx="13913">
                  <c:v>3.4140386076455997</c:v>
                </c:pt>
                <c:pt idx="13914">
                  <c:v>3.6057148164518242</c:v>
                </c:pt>
                <c:pt idx="13915">
                  <c:v>3.4877634092572132</c:v>
                </c:pt>
                <c:pt idx="13916">
                  <c:v>3.5233530039488987</c:v>
                </c:pt>
                <c:pt idx="13917">
                  <c:v>3.4370626054084767</c:v>
                </c:pt>
                <c:pt idx="13918">
                  <c:v>3.4943199567449552</c:v>
                </c:pt>
                <c:pt idx="13919">
                  <c:v>3.4926991145315527</c:v>
                </c:pt>
                <c:pt idx="13920">
                  <c:v>3.5875736011542618</c:v>
                </c:pt>
                <c:pt idx="13921">
                  <c:v>3.5524900856767929</c:v>
                </c:pt>
                <c:pt idx="13922">
                  <c:v>3.6039933241503692</c:v>
                </c:pt>
                <c:pt idx="13923">
                  <c:v>3.5104650602511067</c:v>
                </c:pt>
                <c:pt idx="13924">
                  <c:v>3.5190839053010174</c:v>
                </c:pt>
                <c:pt idx="13925">
                  <c:v>3.5852314312008007</c:v>
                </c:pt>
                <c:pt idx="13926">
                  <c:v>3.4233018632048142</c:v>
                </c:pt>
                <c:pt idx="13927">
                  <c:v>3.4342195566603602</c:v>
                </c:pt>
                <c:pt idx="13928">
                  <c:v>3.4900211040180587</c:v>
                </c:pt>
                <c:pt idx="13929">
                  <c:v>3.5448900543293211</c:v>
                </c:pt>
                <c:pt idx="13930">
                  <c:v>3.4548386574336503</c:v>
                </c:pt>
                <c:pt idx="13931">
                  <c:v>3.5110093151423478</c:v>
                </c:pt>
                <c:pt idx="13932">
                  <c:v>3.4224307850644742</c:v>
                </c:pt>
                <c:pt idx="13933">
                  <c:v>3.5193294167416087</c:v>
                </c:pt>
                <c:pt idx="13934">
                  <c:v>3.4258764112401385</c:v>
                </c:pt>
                <c:pt idx="13935">
                  <c:v>3.5443318044626486</c:v>
                </c:pt>
                <c:pt idx="13936">
                  <c:v>3.5078546786075129</c:v>
                </c:pt>
                <c:pt idx="13937">
                  <c:v>3.4155091885527677</c:v>
                </c:pt>
                <c:pt idx="13938">
                  <c:v>3.4340270981492353</c:v>
                </c:pt>
                <c:pt idx="13939">
                  <c:v>3.4837929580902092</c:v>
                </c:pt>
                <c:pt idx="13940">
                  <c:v>3.5157123883906447</c:v>
                </c:pt>
                <c:pt idx="13941">
                  <c:v>3.5209123537085225</c:v>
                </c:pt>
                <c:pt idx="13942">
                  <c:v>3.5381074236518137</c:v>
                </c:pt>
                <c:pt idx="13943">
                  <c:v>3.4105583411044225</c:v>
                </c:pt>
                <c:pt idx="13944">
                  <c:v>3.5382803056497103</c:v>
                </c:pt>
                <c:pt idx="13945">
                  <c:v>3.4993174624604402</c:v>
                </c:pt>
                <c:pt idx="13946">
                  <c:v>3.5348655007380971</c:v>
                </c:pt>
                <c:pt idx="13947">
                  <c:v>3.4286852260302023</c:v>
                </c:pt>
                <c:pt idx="13948">
                  <c:v>3.465648441619158</c:v>
                </c:pt>
                <c:pt idx="13949">
                  <c:v>3.5543114849171582</c:v>
                </c:pt>
                <c:pt idx="13950">
                  <c:v>3.4842515852257607</c:v>
                </c:pt>
                <c:pt idx="13951">
                  <c:v>3.5142894415522381</c:v>
                </c:pt>
                <c:pt idx="13952">
                  <c:v>3.5046019624124454</c:v>
                </c:pt>
                <c:pt idx="13953">
                  <c:v>3.4116400388201527</c:v>
                </c:pt>
                <c:pt idx="13954">
                  <c:v>3.5627563152875275</c:v>
                </c:pt>
                <c:pt idx="13955">
                  <c:v>3.5039177436322295</c:v>
                </c:pt>
                <c:pt idx="13956">
                  <c:v>3.5051714339482367</c:v>
                </c:pt>
                <c:pt idx="13957">
                  <c:v>3.496625341856634</c:v>
                </c:pt>
                <c:pt idx="13958">
                  <c:v>3.5174326169500407</c:v>
                </c:pt>
                <c:pt idx="13959">
                  <c:v>3.4931927395988187</c:v>
                </c:pt>
                <c:pt idx="13960">
                  <c:v>3.4749588930730329</c:v>
                </c:pt>
                <c:pt idx="13961">
                  <c:v>3.5083952320660012</c:v>
                </c:pt>
                <c:pt idx="13962">
                  <c:v>3.5386634177293597</c:v>
                </c:pt>
                <c:pt idx="13963">
                  <c:v>3.5016379473053858</c:v>
                </c:pt>
                <c:pt idx="13964">
                  <c:v>3.4557961090081544</c:v>
                </c:pt>
                <c:pt idx="13965">
                  <c:v>3.4972950929056488</c:v>
                </c:pt>
                <c:pt idx="13966">
                  <c:v>3.5453989617092789</c:v>
                </c:pt>
                <c:pt idx="13967">
                  <c:v>3.5157227243178277</c:v>
                </c:pt>
                <c:pt idx="13968">
                  <c:v>3.5442533255064403</c:v>
                </c:pt>
                <c:pt idx="13969">
                  <c:v>3.5264390166005604</c:v>
                </c:pt>
                <c:pt idx="13970">
                  <c:v>3.4613314176949235</c:v>
                </c:pt>
                <c:pt idx="13971">
                  <c:v>3.4912837346028569</c:v>
                </c:pt>
                <c:pt idx="13972">
                  <c:v>3.4336280555899945</c:v>
                </c:pt>
                <c:pt idx="13973">
                  <c:v>3.4599114918371474</c:v>
                </c:pt>
                <c:pt idx="13974">
                  <c:v>3.5840425040726687</c:v>
                </c:pt>
                <c:pt idx="13975">
                  <c:v>3.5058928698767997</c:v>
                </c:pt>
                <c:pt idx="13976">
                  <c:v>3.4806608062196176</c:v>
                </c:pt>
                <c:pt idx="13977">
                  <c:v>3.5190867101065475</c:v>
                </c:pt>
                <c:pt idx="13978">
                  <c:v>3.4322199625450982</c:v>
                </c:pt>
                <c:pt idx="13979">
                  <c:v>3.5017426129172353</c:v>
                </c:pt>
                <c:pt idx="13980">
                  <c:v>3.5446755199671847</c:v>
                </c:pt>
                <c:pt idx="13981">
                  <c:v>3.5135629279194829</c:v>
                </c:pt>
                <c:pt idx="13982">
                  <c:v>3.4361576588320655</c:v>
                </c:pt>
                <c:pt idx="13983">
                  <c:v>3.5380227329671885</c:v>
                </c:pt>
                <c:pt idx="13984">
                  <c:v>3.5538487471878009</c:v>
                </c:pt>
                <c:pt idx="13985">
                  <c:v>3.5017944166728752</c:v>
                </c:pt>
                <c:pt idx="13986">
                  <c:v>3.4494229995079837</c:v>
                </c:pt>
                <c:pt idx="13987">
                  <c:v>3.5354666842380107</c:v>
                </c:pt>
                <c:pt idx="13988">
                  <c:v>3.4634396658677202</c:v>
                </c:pt>
                <c:pt idx="13989">
                  <c:v>3.5742629607943477</c:v>
                </c:pt>
                <c:pt idx="13990">
                  <c:v>3.5073076029464296</c:v>
                </c:pt>
                <c:pt idx="13991">
                  <c:v>3.586985857968175</c:v>
                </c:pt>
                <c:pt idx="13992">
                  <c:v>3.4225819612360602</c:v>
                </c:pt>
                <c:pt idx="13993">
                  <c:v>3.5219371898281953</c:v>
                </c:pt>
                <c:pt idx="13994">
                  <c:v>3.5074118053345602</c:v>
                </c:pt>
                <c:pt idx="13995">
                  <c:v>3.4706741881657837</c:v>
                </c:pt>
                <c:pt idx="13996">
                  <c:v>3.4902317192596821</c:v>
                </c:pt>
                <c:pt idx="13997">
                  <c:v>3.5584655896377395</c:v>
                </c:pt>
                <c:pt idx="13998">
                  <c:v>3.5279446276271602</c:v>
                </c:pt>
                <c:pt idx="13999">
                  <c:v>3.5292562320830507</c:v>
                </c:pt>
                <c:pt idx="14000">
                  <c:v>3.5547962660575676</c:v>
                </c:pt>
                <c:pt idx="14001">
                  <c:v>3.4851902945711282</c:v>
                </c:pt>
                <c:pt idx="14002">
                  <c:v>3.5565258463136669</c:v>
                </c:pt>
                <c:pt idx="14003">
                  <c:v>3.4759416843220587</c:v>
                </c:pt>
                <c:pt idx="14004">
                  <c:v>3.4954100298516377</c:v>
                </c:pt>
                <c:pt idx="14005">
                  <c:v>3.4800438745863271</c:v>
                </c:pt>
                <c:pt idx="14006">
                  <c:v>3.5064305459088305</c:v>
                </c:pt>
                <c:pt idx="14007">
                  <c:v>3.4721828508546477</c:v>
                </c:pt>
                <c:pt idx="14008">
                  <c:v>3.4624645987659046</c:v>
                </c:pt>
                <c:pt idx="14009">
                  <c:v>3.4934193421979853</c:v>
                </c:pt>
                <c:pt idx="14010">
                  <c:v>3.4667906074969692</c:v>
                </c:pt>
                <c:pt idx="14011">
                  <c:v>3.5448014801668966</c:v>
                </c:pt>
                <c:pt idx="14012">
                  <c:v>3.4950456445292621</c:v>
                </c:pt>
                <c:pt idx="14013">
                  <c:v>3.5058148069461592</c:v>
                </c:pt>
                <c:pt idx="14014">
                  <c:v>3.5066192790847377</c:v>
                </c:pt>
                <c:pt idx="14015">
                  <c:v>3.5157489357756728</c:v>
                </c:pt>
                <c:pt idx="14016">
                  <c:v>3.4688495933858423</c:v>
                </c:pt>
                <c:pt idx="14017">
                  <c:v>3.4718521558134721</c:v>
                </c:pt>
                <c:pt idx="14018">
                  <c:v>3.4972795852455425</c:v>
                </c:pt>
                <c:pt idx="14019">
                  <c:v>3.4587502044110159</c:v>
                </c:pt>
                <c:pt idx="14020">
                  <c:v>3.5795122001750648</c:v>
                </c:pt>
                <c:pt idx="14021">
                  <c:v>3.5662861696847776</c:v>
                </c:pt>
                <c:pt idx="14022">
                  <c:v>3.5699562875910282</c:v>
                </c:pt>
                <c:pt idx="14023">
                  <c:v>3.4098793679139114</c:v>
                </c:pt>
                <c:pt idx="14024">
                  <c:v>3.555841402733821</c:v>
                </c:pt>
                <c:pt idx="14025">
                  <c:v>3.5078189185477919</c:v>
                </c:pt>
                <c:pt idx="14026">
                  <c:v>3.5361374956953382</c:v>
                </c:pt>
                <c:pt idx="14027">
                  <c:v>3.5055964102153956</c:v>
                </c:pt>
                <c:pt idx="14028">
                  <c:v>3.5138164695712018</c:v>
                </c:pt>
                <c:pt idx="14029">
                  <c:v>3.5934532593749182</c:v>
                </c:pt>
                <c:pt idx="14030">
                  <c:v>3.4813906701873631</c:v>
                </c:pt>
                <c:pt idx="14031">
                  <c:v>3.5797096741237175</c:v>
                </c:pt>
                <c:pt idx="14032">
                  <c:v>3.362282026637375</c:v>
                </c:pt>
                <c:pt idx="14033">
                  <c:v>3.4672390392665817</c:v>
                </c:pt>
                <c:pt idx="14034">
                  <c:v>3.5108618730528924</c:v>
                </c:pt>
                <c:pt idx="14035">
                  <c:v>3.5764581485332081</c:v>
                </c:pt>
                <c:pt idx="14036">
                  <c:v>3.468628441079348</c:v>
                </c:pt>
                <c:pt idx="14037">
                  <c:v>3.5698470377874911</c:v>
                </c:pt>
                <c:pt idx="14038">
                  <c:v>3.5867701506814402</c:v>
                </c:pt>
                <c:pt idx="14039">
                  <c:v>3.4902003438963036</c:v>
                </c:pt>
                <c:pt idx="14040">
                  <c:v>3.5988883414931947</c:v>
                </c:pt>
                <c:pt idx="14041">
                  <c:v>3.5019756147141416</c:v>
                </c:pt>
                <c:pt idx="14042">
                  <c:v>3.5756903024091864</c:v>
                </c:pt>
                <c:pt idx="14043">
                  <c:v>3.5800097777757212</c:v>
                </c:pt>
                <c:pt idx="14044">
                  <c:v>3.6186069890659778</c:v>
                </c:pt>
                <c:pt idx="14045">
                  <c:v>3.5274534522614895</c:v>
                </c:pt>
                <c:pt idx="14046">
                  <c:v>3.4834127651621412</c:v>
                </c:pt>
                <c:pt idx="14047">
                  <c:v>3.5615538959182924</c:v>
                </c:pt>
                <c:pt idx="14048">
                  <c:v>3.481147941393004</c:v>
                </c:pt>
                <c:pt idx="14049">
                  <c:v>3.5068408175498931</c:v>
                </c:pt>
                <c:pt idx="14050">
                  <c:v>3.4443601575772882</c:v>
                </c:pt>
                <c:pt idx="14051">
                  <c:v>3.5295555449647913</c:v>
                </c:pt>
                <c:pt idx="14052">
                  <c:v>3.4887736197561674</c:v>
                </c:pt>
                <c:pt idx="14053">
                  <c:v>3.5299282245264285</c:v>
                </c:pt>
                <c:pt idx="14054">
                  <c:v>3.5586262543813612</c:v>
                </c:pt>
                <c:pt idx="14055">
                  <c:v>3.5052263863171542</c:v>
                </c:pt>
                <c:pt idx="14056">
                  <c:v>3.5198536094513218</c:v>
                </c:pt>
                <c:pt idx="14057">
                  <c:v>3.5279662235467888</c:v>
                </c:pt>
                <c:pt idx="14058">
                  <c:v>3.5571631174900022</c:v>
                </c:pt>
                <c:pt idx="14059">
                  <c:v>3.5341604044116628</c:v>
                </c:pt>
                <c:pt idx="14060">
                  <c:v>3.5506570700835387</c:v>
                </c:pt>
                <c:pt idx="14061">
                  <c:v>3.4789529257875831</c:v>
                </c:pt>
                <c:pt idx="14062">
                  <c:v>3.5979299813358971</c:v>
                </c:pt>
                <c:pt idx="14063">
                  <c:v>3.4927123281041537</c:v>
                </c:pt>
                <c:pt idx="14064">
                  <c:v>3.5439987623953448</c:v>
                </c:pt>
                <c:pt idx="14065">
                  <c:v>3.3990849659162183</c:v>
                </c:pt>
                <c:pt idx="14066">
                  <c:v>3.4491112367957402</c:v>
                </c:pt>
                <c:pt idx="14067">
                  <c:v>3.5404606023405352</c:v>
                </c:pt>
                <c:pt idx="14068">
                  <c:v>3.4626726321433177</c:v>
                </c:pt>
                <c:pt idx="14069">
                  <c:v>3.4926971048528199</c:v>
                </c:pt>
                <c:pt idx="14070">
                  <c:v>3.4481994337040267</c:v>
                </c:pt>
                <c:pt idx="14071">
                  <c:v>3.4163178997374386</c:v>
                </c:pt>
                <c:pt idx="14072">
                  <c:v>3.5241730928971671</c:v>
                </c:pt>
                <c:pt idx="14073">
                  <c:v>3.5107212338725002</c:v>
                </c:pt>
                <c:pt idx="14074">
                  <c:v>3.5775842855232458</c:v>
                </c:pt>
                <c:pt idx="14075">
                  <c:v>3.5061218930053091</c:v>
                </c:pt>
                <c:pt idx="14076">
                  <c:v>3.5105791556296797</c:v>
                </c:pt>
                <c:pt idx="14077">
                  <c:v>3.5798999974015664</c:v>
                </c:pt>
                <c:pt idx="14078">
                  <c:v>3.5572510441243415</c:v>
                </c:pt>
                <c:pt idx="14079">
                  <c:v>3.5229382194561918</c:v>
                </c:pt>
                <c:pt idx="14080">
                  <c:v>3.5562495232372813</c:v>
                </c:pt>
                <c:pt idx="14081">
                  <c:v>3.5462407284875472</c:v>
                </c:pt>
                <c:pt idx="14082">
                  <c:v>3.4996928330517125</c:v>
                </c:pt>
                <c:pt idx="14083">
                  <c:v>3.4978007825516002</c:v>
                </c:pt>
                <c:pt idx="14084">
                  <c:v>3.5565313252714152</c:v>
                </c:pt>
                <c:pt idx="14085">
                  <c:v>3.5031176311595402</c:v>
                </c:pt>
                <c:pt idx="14086">
                  <c:v>3.5488795922853851</c:v>
                </c:pt>
                <c:pt idx="14087">
                  <c:v>3.5863500143319342</c:v>
                </c:pt>
                <c:pt idx="14088">
                  <c:v>3.4577723944078707</c:v>
                </c:pt>
                <c:pt idx="14089">
                  <c:v>3.5565703307702337</c:v>
                </c:pt>
                <c:pt idx="14090">
                  <c:v>3.5134848538404442</c:v>
                </c:pt>
                <c:pt idx="14091">
                  <c:v>3.5655235455540115</c:v>
                </c:pt>
                <c:pt idx="14092">
                  <c:v>3.6088619885532194</c:v>
                </c:pt>
                <c:pt idx="14093">
                  <c:v>3.4265720897333827</c:v>
                </c:pt>
                <c:pt idx="14094">
                  <c:v>3.4892577563285445</c:v>
                </c:pt>
                <c:pt idx="14095">
                  <c:v>3.5298159586572342</c:v>
                </c:pt>
                <c:pt idx="14096">
                  <c:v>3.5400503230499787</c:v>
                </c:pt>
                <c:pt idx="14097">
                  <c:v>3.5140860765901771</c:v>
                </c:pt>
                <c:pt idx="14098">
                  <c:v>3.5407788895336427</c:v>
                </c:pt>
                <c:pt idx="14099">
                  <c:v>3.4391326397136028</c:v>
                </c:pt>
                <c:pt idx="14100">
                  <c:v>3.5458235222675492</c:v>
                </c:pt>
                <c:pt idx="14101">
                  <c:v>3.4933537683535256</c:v>
                </c:pt>
                <c:pt idx="14102">
                  <c:v>3.6079823506945612</c:v>
                </c:pt>
                <c:pt idx="14103">
                  <c:v>3.4617891943556063</c:v>
                </c:pt>
                <c:pt idx="14104">
                  <c:v>3.5771483101718609</c:v>
                </c:pt>
                <c:pt idx="14105">
                  <c:v>3.5607685360429242</c:v>
                </c:pt>
                <c:pt idx="14106">
                  <c:v>3.5467373295610352</c:v>
                </c:pt>
                <c:pt idx="14107">
                  <c:v>3.5547496514537595</c:v>
                </c:pt>
                <c:pt idx="14108">
                  <c:v>3.4833406953267914</c:v>
                </c:pt>
                <c:pt idx="14109">
                  <c:v>3.579064786258999</c:v>
                </c:pt>
                <c:pt idx="14110">
                  <c:v>3.4669842161933602</c:v>
                </c:pt>
                <c:pt idx="14111">
                  <c:v>3.5300683293861557</c:v>
                </c:pt>
                <c:pt idx="14112">
                  <c:v>3.5372122108240562</c:v>
                </c:pt>
                <c:pt idx="14113">
                  <c:v>3.501331788577529</c:v>
                </c:pt>
                <c:pt idx="14114">
                  <c:v>3.5560216745324245</c:v>
                </c:pt>
                <c:pt idx="14115">
                  <c:v>3.5606352721724157</c:v>
                </c:pt>
                <c:pt idx="14116">
                  <c:v>3.4953377349670842</c:v>
                </c:pt>
                <c:pt idx="14117">
                  <c:v>3.5733124957251987</c:v>
                </c:pt>
                <c:pt idx="14118">
                  <c:v>3.5955092094674392</c:v>
                </c:pt>
                <c:pt idx="14119">
                  <c:v>3.5268975729601602</c:v>
                </c:pt>
                <c:pt idx="14120">
                  <c:v>3.5794928221115647</c:v>
                </c:pt>
                <c:pt idx="14121">
                  <c:v>3.4310174150126369</c:v>
                </c:pt>
                <c:pt idx="14122">
                  <c:v>3.5221200187555812</c:v>
                </c:pt>
                <c:pt idx="14123">
                  <c:v>3.4747596744763771</c:v>
                </c:pt>
                <c:pt idx="14124">
                  <c:v>3.5565977038327352</c:v>
                </c:pt>
                <c:pt idx="14125">
                  <c:v>3.5720015296652377</c:v>
                </c:pt>
                <c:pt idx="14126">
                  <c:v>3.5495925585950698</c:v>
                </c:pt>
                <c:pt idx="14127">
                  <c:v>3.5879858564052212</c:v>
                </c:pt>
                <c:pt idx="14128">
                  <c:v>3.5055846408567519</c:v>
                </c:pt>
                <c:pt idx="14129">
                  <c:v>3.5486290020770013</c:v>
                </c:pt>
                <c:pt idx="14130">
                  <c:v>3.6007312031885599</c:v>
                </c:pt>
                <c:pt idx="14131">
                  <c:v>3.4799672766058798</c:v>
                </c:pt>
                <c:pt idx="14132">
                  <c:v>3.4818268315011132</c:v>
                </c:pt>
                <c:pt idx="14133">
                  <c:v>3.6240737830520406</c:v>
                </c:pt>
                <c:pt idx="14134">
                  <c:v>3.5026523623376713</c:v>
                </c:pt>
                <c:pt idx="14135">
                  <c:v>3.5405095818917411</c:v>
                </c:pt>
                <c:pt idx="14136">
                  <c:v>3.5511155423824716</c:v>
                </c:pt>
                <c:pt idx="14137">
                  <c:v>3.4542808105961198</c:v>
                </c:pt>
                <c:pt idx="14138">
                  <c:v>3.5352670307445977</c:v>
                </c:pt>
                <c:pt idx="14139">
                  <c:v>3.4454978114134542</c:v>
                </c:pt>
                <c:pt idx="14140">
                  <c:v>3.5643546680648042</c:v>
                </c:pt>
                <c:pt idx="14141">
                  <c:v>3.4891687652775882</c:v>
                </c:pt>
                <c:pt idx="14142">
                  <c:v>3.5589561914845187</c:v>
                </c:pt>
                <c:pt idx="14143">
                  <c:v>3.3929322351665103</c:v>
                </c:pt>
                <c:pt idx="14144">
                  <c:v>3.3905896799039987</c:v>
                </c:pt>
                <c:pt idx="14145">
                  <c:v>3.5762227908184077</c:v>
                </c:pt>
                <c:pt idx="14146">
                  <c:v>3.5362169076000929</c:v>
                </c:pt>
                <c:pt idx="14147">
                  <c:v>3.4436077977593222</c:v>
                </c:pt>
                <c:pt idx="14148">
                  <c:v>3.500001167196185</c:v>
                </c:pt>
                <c:pt idx="14149">
                  <c:v>3.5683619325059297</c:v>
                </c:pt>
                <c:pt idx="14150">
                  <c:v>3.3662834935417325</c:v>
                </c:pt>
                <c:pt idx="14151">
                  <c:v>3.4771043220781621</c:v>
                </c:pt>
                <c:pt idx="14152">
                  <c:v>3.4866249477897986</c:v>
                </c:pt>
                <c:pt idx="14153">
                  <c:v>3.5524264935646421</c:v>
                </c:pt>
                <c:pt idx="14154">
                  <c:v>3.5316457407612023</c:v>
                </c:pt>
                <c:pt idx="14155">
                  <c:v>3.4423428167771908</c:v>
                </c:pt>
                <c:pt idx="14156">
                  <c:v>3.5015760659956356</c:v>
                </c:pt>
                <c:pt idx="14157">
                  <c:v>3.5013661521216242</c:v>
                </c:pt>
                <c:pt idx="14158">
                  <c:v>3.4749517236826284</c:v>
                </c:pt>
                <c:pt idx="14159">
                  <c:v>3.4131133143821208</c:v>
                </c:pt>
                <c:pt idx="14160">
                  <c:v>3.5160384371427931</c:v>
                </c:pt>
                <c:pt idx="14161">
                  <c:v>3.4991384538910535</c:v>
                </c:pt>
                <c:pt idx="14162">
                  <c:v>3.5593185050871745</c:v>
                </c:pt>
                <c:pt idx="14163">
                  <c:v>3.5525490692997144</c:v>
                </c:pt>
                <c:pt idx="14164">
                  <c:v>3.522917147994141</c:v>
                </c:pt>
                <c:pt idx="14165">
                  <c:v>3.5422984871882019</c:v>
                </c:pt>
                <c:pt idx="14166">
                  <c:v>3.4313107517696402</c:v>
                </c:pt>
                <c:pt idx="14167">
                  <c:v>3.5360037666045026</c:v>
                </c:pt>
                <c:pt idx="14168">
                  <c:v>3.4885065766585992</c:v>
                </c:pt>
                <c:pt idx="14169">
                  <c:v>3.474842767295597</c:v>
                </c:pt>
                <c:pt idx="14170">
                  <c:v>3.4006460912406813</c:v>
                </c:pt>
                <c:pt idx="14171">
                  <c:v>3.4720268958496003</c:v>
                </c:pt>
                <c:pt idx="14172">
                  <c:v>3.5081871415322885</c:v>
                </c:pt>
                <c:pt idx="14173">
                  <c:v>3.5767125556689972</c:v>
                </c:pt>
                <c:pt idx="14174">
                  <c:v>3.4343827436895893</c:v>
                </c:pt>
                <c:pt idx="14175">
                  <c:v>3.4903673587265858</c:v>
                </c:pt>
                <c:pt idx="14176">
                  <c:v>3.5357279083357289</c:v>
                </c:pt>
                <c:pt idx="14177">
                  <c:v>3.5176004024286067</c:v>
                </c:pt>
                <c:pt idx="14178">
                  <c:v>3.4818955234180127</c:v>
                </c:pt>
                <c:pt idx="14179">
                  <c:v>3.4245066313909702</c:v>
                </c:pt>
                <c:pt idx="14180">
                  <c:v>3.581100217194245</c:v>
                </c:pt>
                <c:pt idx="14181">
                  <c:v>3.4149400905594867</c:v>
                </c:pt>
                <c:pt idx="14182">
                  <c:v>3.5364718220424751</c:v>
                </c:pt>
                <c:pt idx="14183">
                  <c:v>3.492718436540049</c:v>
                </c:pt>
                <c:pt idx="14184">
                  <c:v>3.5553263315828958</c:v>
                </c:pt>
                <c:pt idx="14185">
                  <c:v>3.5371839947051607</c:v>
                </c:pt>
                <c:pt idx="14186">
                  <c:v>3.4783471111322193</c:v>
                </c:pt>
                <c:pt idx="14187">
                  <c:v>3.5190743766297548</c:v>
                </c:pt>
                <c:pt idx="14188">
                  <c:v>3.4110329053193369</c:v>
                </c:pt>
                <c:pt idx="14189">
                  <c:v>3.5057745067437702</c:v>
                </c:pt>
                <c:pt idx="14190">
                  <c:v>3.4696445335974677</c:v>
                </c:pt>
                <c:pt idx="14191">
                  <c:v>3.5462966008900749</c:v>
                </c:pt>
                <c:pt idx="14192">
                  <c:v>3.5254638804992386</c:v>
                </c:pt>
                <c:pt idx="14193">
                  <c:v>3.5731136287165022</c:v>
                </c:pt>
                <c:pt idx="14194">
                  <c:v>3.6222066553508667</c:v>
                </c:pt>
                <c:pt idx="14195">
                  <c:v>3.6160073583212795</c:v>
                </c:pt>
                <c:pt idx="14196">
                  <c:v>3.439049009912257</c:v>
                </c:pt>
                <c:pt idx="14197">
                  <c:v>3.4834271799198029</c:v>
                </c:pt>
                <c:pt idx="14198">
                  <c:v>3.4998483290332461</c:v>
                </c:pt>
                <c:pt idx="14199">
                  <c:v>3.5381060857111732</c:v>
                </c:pt>
                <c:pt idx="14200">
                  <c:v>3.6053178907111092</c:v>
                </c:pt>
                <c:pt idx="14201">
                  <c:v>3.4620087416991998</c:v>
                </c:pt>
                <c:pt idx="14202">
                  <c:v>3.535541461078656</c:v>
                </c:pt>
                <c:pt idx="14203">
                  <c:v>3.5972035010819456</c:v>
                </c:pt>
                <c:pt idx="14204">
                  <c:v>3.5045747318745812</c:v>
                </c:pt>
                <c:pt idx="14205">
                  <c:v>3.4071690488662849</c:v>
                </c:pt>
                <c:pt idx="14206">
                  <c:v>3.5438786230474877</c:v>
                </c:pt>
                <c:pt idx="14207">
                  <c:v>3.6284022819952702</c:v>
                </c:pt>
                <c:pt idx="14208">
                  <c:v>3.5255482987911035</c:v>
                </c:pt>
                <c:pt idx="14209">
                  <c:v>3.5240299916648148</c:v>
                </c:pt>
                <c:pt idx="14210">
                  <c:v>3.5313058934415809</c:v>
                </c:pt>
                <c:pt idx="14211">
                  <c:v>3.4784357328213402</c:v>
                </c:pt>
                <c:pt idx="14212">
                  <c:v>3.418417312225404</c:v>
                </c:pt>
                <c:pt idx="14213">
                  <c:v>3.5147675794781437</c:v>
                </c:pt>
                <c:pt idx="14214">
                  <c:v>3.4255571236017377</c:v>
                </c:pt>
                <c:pt idx="14215">
                  <c:v>3.5150330930083773</c:v>
                </c:pt>
                <c:pt idx="14216">
                  <c:v>3.5139107929489812</c:v>
                </c:pt>
                <c:pt idx="14217">
                  <c:v>3.5541761453238268</c:v>
                </c:pt>
                <c:pt idx="14218">
                  <c:v>3.5588063958436202</c:v>
                </c:pt>
                <c:pt idx="14219">
                  <c:v>3.4968123404777027</c:v>
                </c:pt>
                <c:pt idx="14220">
                  <c:v>3.4815220371963402</c:v>
                </c:pt>
                <c:pt idx="14221">
                  <c:v>3.4727551892182151</c:v>
                </c:pt>
                <c:pt idx="14222">
                  <c:v>3.586223377581339</c:v>
                </c:pt>
                <c:pt idx="14223">
                  <c:v>3.5406709638596037</c:v>
                </c:pt>
                <c:pt idx="14224">
                  <c:v>3.5960472084448027</c:v>
                </c:pt>
                <c:pt idx="14225">
                  <c:v>3.4346928798277334</c:v>
                </c:pt>
                <c:pt idx="14226">
                  <c:v>3.5152408470349235</c:v>
                </c:pt>
                <c:pt idx="14227">
                  <c:v>3.5587536927222199</c:v>
                </c:pt>
                <c:pt idx="14228">
                  <c:v>3.4876930231736987</c:v>
                </c:pt>
                <c:pt idx="14229">
                  <c:v>3.5437960811032112</c:v>
                </c:pt>
                <c:pt idx="14230">
                  <c:v>3.436744695775773</c:v>
                </c:pt>
                <c:pt idx="14231">
                  <c:v>3.5737946700622012</c:v>
                </c:pt>
                <c:pt idx="14232">
                  <c:v>3.4204445361706197</c:v>
                </c:pt>
                <c:pt idx="14233">
                  <c:v>3.5388412045497777</c:v>
                </c:pt>
                <c:pt idx="14234">
                  <c:v>3.5562869016930194</c:v>
                </c:pt>
                <c:pt idx="14235">
                  <c:v>3.5307226291599147</c:v>
                </c:pt>
                <c:pt idx="14236">
                  <c:v>3.5716750298214577</c:v>
                </c:pt>
                <c:pt idx="14237">
                  <c:v>3.528520594960336</c:v>
                </c:pt>
                <c:pt idx="14238">
                  <c:v>3.4913319315934754</c:v>
                </c:pt>
                <c:pt idx="14239">
                  <c:v>3.5311411587368786</c:v>
                </c:pt>
                <c:pt idx="14240">
                  <c:v>3.6028912316616792</c:v>
                </c:pt>
                <c:pt idx="14241">
                  <c:v>3.5148196399998963</c:v>
                </c:pt>
                <c:pt idx="14242">
                  <c:v>3.5510128158942416</c:v>
                </c:pt>
                <c:pt idx="14243">
                  <c:v>3.4310055361558143</c:v>
                </c:pt>
                <c:pt idx="14244">
                  <c:v>3.5263046126362156</c:v>
                </c:pt>
                <c:pt idx="14245">
                  <c:v>3.5013718026499649</c:v>
                </c:pt>
                <c:pt idx="14246">
                  <c:v>3.5365615189214212</c:v>
                </c:pt>
                <c:pt idx="14247">
                  <c:v>3.6283758531927592</c:v>
                </c:pt>
                <c:pt idx="14248">
                  <c:v>3.6614494881414066</c:v>
                </c:pt>
                <c:pt idx="14249">
                  <c:v>6.6798515147151294</c:v>
                </c:pt>
                <c:pt idx="14250">
                  <c:v>4.6349552839318475</c:v>
                </c:pt>
                <c:pt idx="14251">
                  <c:v>3.9987498920702587</c:v>
                </c:pt>
                <c:pt idx="14252">
                  <c:v>3.5365394105659629</c:v>
                </c:pt>
                <c:pt idx="14253">
                  <c:v>3.5374102152003992</c:v>
                </c:pt>
                <c:pt idx="14254">
                  <c:v>3.5307079910852868</c:v>
                </c:pt>
                <c:pt idx="14255">
                  <c:v>3.6590595874891969</c:v>
                </c:pt>
                <c:pt idx="14256">
                  <c:v>3.4520172793525083</c:v>
                </c:pt>
                <c:pt idx="14257">
                  <c:v>3.524438095175582</c:v>
                </c:pt>
                <c:pt idx="14258">
                  <c:v>3.4758187571878487</c:v>
                </c:pt>
                <c:pt idx="14259">
                  <c:v>3.4405588156028597</c:v>
                </c:pt>
                <c:pt idx="14260">
                  <c:v>3.5971043352509997</c:v>
                </c:pt>
                <c:pt idx="14261">
                  <c:v>3.5131270770177094</c:v>
                </c:pt>
                <c:pt idx="14262">
                  <c:v>3.4336942213300281</c:v>
                </c:pt>
                <c:pt idx="14263">
                  <c:v>3.4998371123424392</c:v>
                </c:pt>
                <c:pt idx="14264">
                  <c:v>3.5594990495043732</c:v>
                </c:pt>
                <c:pt idx="14265">
                  <c:v>3.5373822978596992</c:v>
                </c:pt>
                <c:pt idx="14266">
                  <c:v>3.5416813598397394</c:v>
                </c:pt>
                <c:pt idx="14267">
                  <c:v>3.4668985785851936</c:v>
                </c:pt>
                <c:pt idx="14268">
                  <c:v>3.5193606392113708</c:v>
                </c:pt>
                <c:pt idx="14269">
                  <c:v>3.5716758775960131</c:v>
                </c:pt>
                <c:pt idx="14270">
                  <c:v>3.4885986955718931</c:v>
                </c:pt>
                <c:pt idx="14271">
                  <c:v>3.5609794360882212</c:v>
                </c:pt>
                <c:pt idx="14272">
                  <c:v>3.4401370553409039</c:v>
                </c:pt>
                <c:pt idx="14273">
                  <c:v>3.5530373249991247</c:v>
                </c:pt>
                <c:pt idx="14274">
                  <c:v>3.450157115830375</c:v>
                </c:pt>
                <c:pt idx="14275">
                  <c:v>3.4108364917324847</c:v>
                </c:pt>
                <c:pt idx="14276">
                  <c:v>3.5739466787268284</c:v>
                </c:pt>
                <c:pt idx="14277">
                  <c:v>3.5262476389151027</c:v>
                </c:pt>
                <c:pt idx="14278">
                  <c:v>3.4753590314435381</c:v>
                </c:pt>
                <c:pt idx="14279">
                  <c:v>3.5219572916903612</c:v>
                </c:pt>
                <c:pt idx="14280">
                  <c:v>3.5049831702955716</c:v>
                </c:pt>
                <c:pt idx="14281">
                  <c:v>3.5931535844847708</c:v>
                </c:pt>
                <c:pt idx="14282">
                  <c:v>3.5227572779407046</c:v>
                </c:pt>
                <c:pt idx="14283">
                  <c:v>3.4785781883720959</c:v>
                </c:pt>
                <c:pt idx="14284">
                  <c:v>3.5489229147648667</c:v>
                </c:pt>
                <c:pt idx="14285">
                  <c:v>3.4154126553883537</c:v>
                </c:pt>
                <c:pt idx="14286">
                  <c:v>3.5138306020445813</c:v>
                </c:pt>
                <c:pt idx="14287">
                  <c:v>3.4727274431860793</c:v>
                </c:pt>
                <c:pt idx="14288">
                  <c:v>3.4878774001595847</c:v>
                </c:pt>
                <c:pt idx="14289">
                  <c:v>3.4680948277142991</c:v>
                </c:pt>
                <c:pt idx="14290">
                  <c:v>3.3946865694872397</c:v>
                </c:pt>
                <c:pt idx="14291">
                  <c:v>3.5895835844779707</c:v>
                </c:pt>
                <c:pt idx="14292">
                  <c:v>3.4241440218082557</c:v>
                </c:pt>
                <c:pt idx="14293">
                  <c:v>3.6310391438312277</c:v>
                </c:pt>
                <c:pt idx="14294">
                  <c:v>3.5401693275479911</c:v>
                </c:pt>
                <c:pt idx="14295">
                  <c:v>3.412983586055375</c:v>
                </c:pt>
                <c:pt idx="14296">
                  <c:v>3.5025316614940052</c:v>
                </c:pt>
                <c:pt idx="14297">
                  <c:v>3.5591438967461677</c:v>
                </c:pt>
                <c:pt idx="14298">
                  <c:v>3.5188646282065417</c:v>
                </c:pt>
                <c:pt idx="14299">
                  <c:v>3.4579920657320296</c:v>
                </c:pt>
                <c:pt idx="14300">
                  <c:v>3.6021314219918854</c:v>
                </c:pt>
                <c:pt idx="14301">
                  <c:v>3.4158994371447036</c:v>
                </c:pt>
                <c:pt idx="14302">
                  <c:v>3.5944144201378987</c:v>
                </c:pt>
                <c:pt idx="14303">
                  <c:v>3.5012697921138427</c:v>
                </c:pt>
                <c:pt idx="14304">
                  <c:v>3.5150210244159705</c:v>
                </c:pt>
                <c:pt idx="14305">
                  <c:v>3.5197985171210582</c:v>
                </c:pt>
                <c:pt idx="14306">
                  <c:v>3.4530850778503992</c:v>
                </c:pt>
                <c:pt idx="14307">
                  <c:v>3.511613617273952</c:v>
                </c:pt>
                <c:pt idx="14308">
                  <c:v>3.4857625415517992</c:v>
                </c:pt>
                <c:pt idx="14309">
                  <c:v>3.5239176498384852</c:v>
                </c:pt>
                <c:pt idx="14310">
                  <c:v>3.4989760595638577</c:v>
                </c:pt>
                <c:pt idx="14311">
                  <c:v>3.5803884874877792</c:v>
                </c:pt>
                <c:pt idx="14312">
                  <c:v>3.5528448665092527</c:v>
                </c:pt>
                <c:pt idx="14313">
                  <c:v>3.5453088361175595</c:v>
                </c:pt>
                <c:pt idx="14314">
                  <c:v>3.3709994485743602</c:v>
                </c:pt>
                <c:pt idx="14315">
                  <c:v>3.5611134272391385</c:v>
                </c:pt>
                <c:pt idx="14316">
                  <c:v>3.5000285747210214</c:v>
                </c:pt>
                <c:pt idx="14317">
                  <c:v>3.5132115736970211</c:v>
                </c:pt>
                <c:pt idx="14318">
                  <c:v>3.5703951394865134</c:v>
                </c:pt>
                <c:pt idx="14319">
                  <c:v>3.5046474196173021</c:v>
                </c:pt>
                <c:pt idx="14320">
                  <c:v>3.5332166597856394</c:v>
                </c:pt>
                <c:pt idx="14321">
                  <c:v>3.5156839412950789</c:v>
                </c:pt>
                <c:pt idx="14322">
                  <c:v>3.5251101700238361</c:v>
                </c:pt>
                <c:pt idx="14323">
                  <c:v>3.5201040885529098</c:v>
                </c:pt>
                <c:pt idx="14324">
                  <c:v>3.5369056371340712</c:v>
                </c:pt>
                <c:pt idx="14325">
                  <c:v>3.5370039254372427</c:v>
                </c:pt>
                <c:pt idx="14326">
                  <c:v>3.4677358809286982</c:v>
                </c:pt>
                <c:pt idx="14327">
                  <c:v>3.5755137376108608</c:v>
                </c:pt>
                <c:pt idx="14328">
                  <c:v>3.5099121914959381</c:v>
                </c:pt>
                <c:pt idx="14329">
                  <c:v>3.4208853216508177</c:v>
                </c:pt>
                <c:pt idx="14330">
                  <c:v>3.4982451222194966</c:v>
                </c:pt>
                <c:pt idx="14331">
                  <c:v>3.478659202653593</c:v>
                </c:pt>
                <c:pt idx="14332">
                  <c:v>3.4387448174945132</c:v>
                </c:pt>
                <c:pt idx="14333">
                  <c:v>3.4671296538285672</c:v>
                </c:pt>
                <c:pt idx="14334">
                  <c:v>3.5277066230840917</c:v>
                </c:pt>
                <c:pt idx="14335">
                  <c:v>3.541640591401138</c:v>
                </c:pt>
                <c:pt idx="14336">
                  <c:v>3.4413074312297627</c:v>
                </c:pt>
                <c:pt idx="14337">
                  <c:v>3.5404486080848372</c:v>
                </c:pt>
                <c:pt idx="14338">
                  <c:v>3.4892828701643932</c:v>
                </c:pt>
                <c:pt idx="14339">
                  <c:v>3.4720460453543027</c:v>
                </c:pt>
                <c:pt idx="14340">
                  <c:v>3.5490308733943552</c:v>
                </c:pt>
                <c:pt idx="14341">
                  <c:v>3.4967353566021697</c:v>
                </c:pt>
                <c:pt idx="14342">
                  <c:v>3.5433436452244402</c:v>
                </c:pt>
                <c:pt idx="14343">
                  <c:v>3.4948258817600197</c:v>
                </c:pt>
                <c:pt idx="14344">
                  <c:v>3.5477520000264002</c:v>
                </c:pt>
                <c:pt idx="14345">
                  <c:v>3.5167516472259086</c:v>
                </c:pt>
                <c:pt idx="14346">
                  <c:v>3.5033091580429878</c:v>
                </c:pt>
                <c:pt idx="14347">
                  <c:v>3.5273742572218447</c:v>
                </c:pt>
                <c:pt idx="14348">
                  <c:v>3.5149640501754242</c:v>
                </c:pt>
                <c:pt idx="14349">
                  <c:v>3.4296075443486562</c:v>
                </c:pt>
                <c:pt idx="14350">
                  <c:v>3.4789690515214682</c:v>
                </c:pt>
                <c:pt idx="14351">
                  <c:v>3.5612997990170552</c:v>
                </c:pt>
                <c:pt idx="14352">
                  <c:v>3.5233663755685352</c:v>
                </c:pt>
                <c:pt idx="14353">
                  <c:v>3.5180008403679492</c:v>
                </c:pt>
                <c:pt idx="14354">
                  <c:v>3.5244952606535942</c:v>
                </c:pt>
                <c:pt idx="14355">
                  <c:v>3.4906258074833172</c:v>
                </c:pt>
                <c:pt idx="14356">
                  <c:v>3.4716177462691382</c:v>
                </c:pt>
                <c:pt idx="14357">
                  <c:v>3.5272874120769915</c:v>
                </c:pt>
                <c:pt idx="14358">
                  <c:v>3.5026768237373687</c:v>
                </c:pt>
                <c:pt idx="14359">
                  <c:v>3.4544711098165837</c:v>
                </c:pt>
                <c:pt idx="14360">
                  <c:v>3.5869484331408152</c:v>
                </c:pt>
                <c:pt idx="14361">
                  <c:v>3.5923702938342377</c:v>
                </c:pt>
                <c:pt idx="14362">
                  <c:v>3.5431148415656768</c:v>
                </c:pt>
                <c:pt idx="14363">
                  <c:v>3.5012376455054195</c:v>
                </c:pt>
                <c:pt idx="14364">
                  <c:v>3.4996483180355913</c:v>
                </c:pt>
                <c:pt idx="14365">
                  <c:v>3.4685389399778677</c:v>
                </c:pt>
                <c:pt idx="14366">
                  <c:v>3.5679853860007089</c:v>
                </c:pt>
                <c:pt idx="14367">
                  <c:v>3.5665376794517742</c:v>
                </c:pt>
                <c:pt idx="14368">
                  <c:v>3.5487786550755471</c:v>
                </c:pt>
                <c:pt idx="14369">
                  <c:v>3.4877462396552277</c:v>
                </c:pt>
                <c:pt idx="14370">
                  <c:v>3.4963498065362608</c:v>
                </c:pt>
                <c:pt idx="14371">
                  <c:v>3.6374758724756204</c:v>
                </c:pt>
                <c:pt idx="14372">
                  <c:v>3.525647749432316</c:v>
                </c:pt>
                <c:pt idx="14373">
                  <c:v>3.4567400642057127</c:v>
                </c:pt>
                <c:pt idx="14374">
                  <c:v>3.4954312598110193</c:v>
                </c:pt>
                <c:pt idx="14375">
                  <c:v>3.5332099410825601</c:v>
                </c:pt>
                <c:pt idx="14376">
                  <c:v>3.5183202641122402</c:v>
                </c:pt>
                <c:pt idx="14377">
                  <c:v>3.5951463590619062</c:v>
                </c:pt>
                <c:pt idx="14378">
                  <c:v>3.5127522345262561</c:v>
                </c:pt>
                <c:pt idx="14379">
                  <c:v>3.5038912446296826</c:v>
                </c:pt>
                <c:pt idx="14380">
                  <c:v>3.5644066393476548</c:v>
                </c:pt>
                <c:pt idx="14381">
                  <c:v>3.439055389896863</c:v>
                </c:pt>
                <c:pt idx="14382">
                  <c:v>3.6250510802652207</c:v>
                </c:pt>
                <c:pt idx="14383">
                  <c:v>3.4934828243477467</c:v>
                </c:pt>
                <c:pt idx="14384">
                  <c:v>3.5365917049036235</c:v>
                </c:pt>
                <c:pt idx="14385">
                  <c:v>3.5496654698485091</c:v>
                </c:pt>
                <c:pt idx="14386">
                  <c:v>3.5397834863696427</c:v>
                </c:pt>
                <c:pt idx="14387">
                  <c:v>3.5973957308273699</c:v>
                </c:pt>
                <c:pt idx="14388">
                  <c:v>3.4962789759449651</c:v>
                </c:pt>
                <c:pt idx="14389">
                  <c:v>3.5052191656632417</c:v>
                </c:pt>
                <c:pt idx="14390">
                  <c:v>3.4970164721993258</c:v>
                </c:pt>
                <c:pt idx="14391">
                  <c:v>3.4652868392295528</c:v>
                </c:pt>
                <c:pt idx="14392">
                  <c:v>3.4010086581673202</c:v>
                </c:pt>
                <c:pt idx="14393">
                  <c:v>3.4221937030239271</c:v>
                </c:pt>
                <c:pt idx="14394">
                  <c:v>3.3690704137206446</c:v>
                </c:pt>
                <c:pt idx="14395">
                  <c:v>3.5600052082448781</c:v>
                </c:pt>
                <c:pt idx="14396">
                  <c:v>3.5141905462080412</c:v>
                </c:pt>
                <c:pt idx="14397">
                  <c:v>3.4759023945965968</c:v>
                </c:pt>
                <c:pt idx="14398">
                  <c:v>3.5017280197998777</c:v>
                </c:pt>
                <c:pt idx="14399">
                  <c:v>3.5252089764035586</c:v>
                </c:pt>
                <c:pt idx="14400">
                  <c:v>3.5759954142598742</c:v>
                </c:pt>
                <c:pt idx="14401">
                  <c:v>3.3560391245373027</c:v>
                </c:pt>
                <c:pt idx="14402">
                  <c:v>3.6005873992920012</c:v>
                </c:pt>
                <c:pt idx="14403">
                  <c:v>3.4573757859197434</c:v>
                </c:pt>
                <c:pt idx="14404">
                  <c:v>3.5290553535368727</c:v>
                </c:pt>
                <c:pt idx="14405">
                  <c:v>3.48731172267295</c:v>
                </c:pt>
                <c:pt idx="14406">
                  <c:v>3.5509006783121202</c:v>
                </c:pt>
                <c:pt idx="14407">
                  <c:v>3.4856039505514445</c:v>
                </c:pt>
                <c:pt idx="14408">
                  <c:v>3.4877834923622495</c:v>
                </c:pt>
                <c:pt idx="14409">
                  <c:v>3.4340195707944972</c:v>
                </c:pt>
                <c:pt idx="14410">
                  <c:v>3.3849462868364792</c:v>
                </c:pt>
                <c:pt idx="14411">
                  <c:v>3.5468274473862942</c:v>
                </c:pt>
                <c:pt idx="14412">
                  <c:v>3.4916035016845033</c:v>
                </c:pt>
                <c:pt idx="14413">
                  <c:v>3.5028787620239101</c:v>
                </c:pt>
                <c:pt idx="14414">
                  <c:v>3.4280036278524402</c:v>
                </c:pt>
                <c:pt idx="14415">
                  <c:v>3.5697095308783706</c:v>
                </c:pt>
                <c:pt idx="14416">
                  <c:v>3.5355888951127423</c:v>
                </c:pt>
                <c:pt idx="14417">
                  <c:v>3.500264851401468</c:v>
                </c:pt>
                <c:pt idx="14418">
                  <c:v>3.5363174425987562</c:v>
                </c:pt>
                <c:pt idx="14419">
                  <c:v>3.4652636357800777</c:v>
                </c:pt>
                <c:pt idx="14420">
                  <c:v>3.4860552616716385</c:v>
                </c:pt>
                <c:pt idx="14421">
                  <c:v>3.5178614280289175</c:v>
                </c:pt>
                <c:pt idx="14422">
                  <c:v>3.4979717519677749</c:v>
                </c:pt>
                <c:pt idx="14423">
                  <c:v>3.4133923044380188</c:v>
                </c:pt>
                <c:pt idx="14424">
                  <c:v>3.5245122793179626</c:v>
                </c:pt>
                <c:pt idx="14425">
                  <c:v>3.4879834899356932</c:v>
                </c:pt>
                <c:pt idx="14426">
                  <c:v>3.5570991452926752</c:v>
                </c:pt>
                <c:pt idx="14427">
                  <c:v>3.4908368860596837</c:v>
                </c:pt>
                <c:pt idx="14428">
                  <c:v>3.5064588207855802</c:v>
                </c:pt>
                <c:pt idx="14429">
                  <c:v>3.5110972284366002</c:v>
                </c:pt>
                <c:pt idx="14430">
                  <c:v>3.4813494985724942</c:v>
                </c:pt>
                <c:pt idx="14431">
                  <c:v>3.5322007336426227</c:v>
                </c:pt>
                <c:pt idx="14432">
                  <c:v>3.4117672770356706</c:v>
                </c:pt>
                <c:pt idx="14433">
                  <c:v>3.5730682362506228</c:v>
                </c:pt>
                <c:pt idx="14434">
                  <c:v>3.5261059662437777</c:v>
                </c:pt>
                <c:pt idx="14435">
                  <c:v>3.6114453772373829</c:v>
                </c:pt>
                <c:pt idx="14436">
                  <c:v>3.5265759412327018</c:v>
                </c:pt>
                <c:pt idx="14437">
                  <c:v>3.5510111436773402</c:v>
                </c:pt>
                <c:pt idx="14438">
                  <c:v>3.5565331670891105</c:v>
                </c:pt>
                <c:pt idx="14439">
                  <c:v>3.4677890929607402</c:v>
                </c:pt>
                <c:pt idx="14440">
                  <c:v>3.4524741281850577</c:v>
                </c:pt>
                <c:pt idx="14441">
                  <c:v>3.3798002456871226</c:v>
                </c:pt>
                <c:pt idx="14442">
                  <c:v>3.5733082395666593</c:v>
                </c:pt>
                <c:pt idx="14443">
                  <c:v>3.5072304934567979</c:v>
                </c:pt>
                <c:pt idx="14444">
                  <c:v>3.4492842085838191</c:v>
                </c:pt>
                <c:pt idx="14445">
                  <c:v>3.4873566576787702</c:v>
                </c:pt>
                <c:pt idx="14446">
                  <c:v>3.5531075126509251</c:v>
                </c:pt>
                <c:pt idx="14447">
                  <c:v>3.4942314380657207</c:v>
                </c:pt>
                <c:pt idx="14448">
                  <c:v>3.4850660836840595</c:v>
                </c:pt>
                <c:pt idx="14449">
                  <c:v>3.5096287928678742</c:v>
                </c:pt>
                <c:pt idx="14450">
                  <c:v>3.5405474498270402</c:v>
                </c:pt>
                <c:pt idx="14451">
                  <c:v>3.5133543459927612</c:v>
                </c:pt>
                <c:pt idx="14452">
                  <c:v>3.4697402421414054</c:v>
                </c:pt>
                <c:pt idx="14453">
                  <c:v>3.5097572114494491</c:v>
                </c:pt>
                <c:pt idx="14454">
                  <c:v>3.4705772564648512</c:v>
                </c:pt>
                <c:pt idx="14455">
                  <c:v>3.4985666529977455</c:v>
                </c:pt>
                <c:pt idx="14456">
                  <c:v>3.6746018476919855</c:v>
                </c:pt>
                <c:pt idx="14457">
                  <c:v>3.5713749251298768</c:v>
                </c:pt>
                <c:pt idx="14458">
                  <c:v>3.3848116024482748</c:v>
                </c:pt>
                <c:pt idx="14459">
                  <c:v>3.4604855191478427</c:v>
                </c:pt>
                <c:pt idx="14460">
                  <c:v>3.560555669558072</c:v>
                </c:pt>
                <c:pt idx="14461">
                  <c:v>3.4787543541506309</c:v>
                </c:pt>
                <c:pt idx="14462">
                  <c:v>3.5515063993657177</c:v>
                </c:pt>
                <c:pt idx="14463">
                  <c:v>3.4291891207436569</c:v>
                </c:pt>
                <c:pt idx="14464">
                  <c:v>3.4893840963289802</c:v>
                </c:pt>
                <c:pt idx="14465">
                  <c:v>3.3494944441125512</c:v>
                </c:pt>
                <c:pt idx="14466">
                  <c:v>3.5350242364027755</c:v>
                </c:pt>
                <c:pt idx="14467">
                  <c:v>3.4818206402640874</c:v>
                </c:pt>
                <c:pt idx="14468">
                  <c:v>3.513943479640977</c:v>
                </c:pt>
                <c:pt idx="14469">
                  <c:v>3.5072530057501305</c:v>
                </c:pt>
                <c:pt idx="14470">
                  <c:v>3.5512511972397576</c:v>
                </c:pt>
                <c:pt idx="14471">
                  <c:v>3.5070107757130402</c:v>
                </c:pt>
                <c:pt idx="14472">
                  <c:v>3.5002813992753392</c:v>
                </c:pt>
                <c:pt idx="14473">
                  <c:v>3.5755920096760203</c:v>
                </c:pt>
                <c:pt idx="14474">
                  <c:v>3.4586323704069981</c:v>
                </c:pt>
                <c:pt idx="14475">
                  <c:v>3.4847082900685389</c:v>
                </c:pt>
                <c:pt idx="14476">
                  <c:v>3.5155965481934892</c:v>
                </c:pt>
                <c:pt idx="14477">
                  <c:v>3.5252616183597141</c:v>
                </c:pt>
                <c:pt idx="14478">
                  <c:v>3.4458316280678956</c:v>
                </c:pt>
                <c:pt idx="14479">
                  <c:v>3.4742913514984992</c:v>
                </c:pt>
                <c:pt idx="14480">
                  <c:v>3.4410814195161104</c:v>
                </c:pt>
                <c:pt idx="14481">
                  <c:v>3.5290302259656352</c:v>
                </c:pt>
                <c:pt idx="14482">
                  <c:v>3.5606284025273411</c:v>
                </c:pt>
                <c:pt idx="14483">
                  <c:v>3.4689703129970439</c:v>
                </c:pt>
                <c:pt idx="14484">
                  <c:v>3.5304698528308438</c:v>
                </c:pt>
                <c:pt idx="14485">
                  <c:v>3.4469418653841868</c:v>
                </c:pt>
                <c:pt idx="14486">
                  <c:v>3.4603362218124238</c:v>
                </c:pt>
                <c:pt idx="14487">
                  <c:v>3.4766598985675468</c:v>
                </c:pt>
                <c:pt idx="14488">
                  <c:v>3.5045793621408081</c:v>
                </c:pt>
                <c:pt idx="14489">
                  <c:v>3.4575071421511652</c:v>
                </c:pt>
                <c:pt idx="14490">
                  <c:v>3.4368112543962477</c:v>
                </c:pt>
                <c:pt idx="14491">
                  <c:v>3.5472789234682023</c:v>
                </c:pt>
                <c:pt idx="14492">
                  <c:v>3.414753536639092</c:v>
                </c:pt>
                <c:pt idx="14493">
                  <c:v>3.5545935705720031</c:v>
                </c:pt>
                <c:pt idx="14494">
                  <c:v>3.4144220597295987</c:v>
                </c:pt>
                <c:pt idx="14495">
                  <c:v>3.6127785183235548</c:v>
                </c:pt>
                <c:pt idx="14496">
                  <c:v>3.3990862988914992</c:v>
                </c:pt>
                <c:pt idx="14497">
                  <c:v>3.4337015728155005</c:v>
                </c:pt>
                <c:pt idx="14498">
                  <c:v>3.5041927306001832</c:v>
                </c:pt>
                <c:pt idx="14499">
                  <c:v>3.48985689042286</c:v>
                </c:pt>
                <c:pt idx="14500">
                  <c:v>3.5751845610977444</c:v>
                </c:pt>
                <c:pt idx="14501">
                  <c:v>3.5699797541196041</c:v>
                </c:pt>
                <c:pt idx="14502">
                  <c:v>3.5068685943591626</c:v>
                </c:pt>
                <c:pt idx="14503">
                  <c:v>3.4677114255806591</c:v>
                </c:pt>
                <c:pt idx="14504">
                  <c:v>3.5788708231787956</c:v>
                </c:pt>
                <c:pt idx="14505">
                  <c:v>3.4979915136740436</c:v>
                </c:pt>
                <c:pt idx="14506">
                  <c:v>3.5768863441838317</c:v>
                </c:pt>
                <c:pt idx="14507">
                  <c:v>3.5372025084245298</c:v>
                </c:pt>
                <c:pt idx="14508">
                  <c:v>3.532037956929619</c:v>
                </c:pt>
                <c:pt idx="14509">
                  <c:v>3.3859095096037337</c:v>
                </c:pt>
                <c:pt idx="14510">
                  <c:v>3.4962283789631177</c:v>
                </c:pt>
                <c:pt idx="14511">
                  <c:v>3.4941269911558597</c:v>
                </c:pt>
                <c:pt idx="14512">
                  <c:v>3.5214779516497559</c:v>
                </c:pt>
                <c:pt idx="14513">
                  <c:v>3.5671912261932492</c:v>
                </c:pt>
                <c:pt idx="14514">
                  <c:v>3.5710997592297589</c:v>
                </c:pt>
                <c:pt idx="14515">
                  <c:v>3.4934771464541772</c:v>
                </c:pt>
                <c:pt idx="14516">
                  <c:v>3.5118212292586408</c:v>
                </c:pt>
                <c:pt idx="14517">
                  <c:v>3.5468807117445049</c:v>
                </c:pt>
                <c:pt idx="14518">
                  <c:v>3.4890342302800001</c:v>
                </c:pt>
                <c:pt idx="14519">
                  <c:v>3.5242709002845047</c:v>
                </c:pt>
                <c:pt idx="14520">
                  <c:v>3.5100654740336719</c:v>
                </c:pt>
                <c:pt idx="14521">
                  <c:v>3.4917145794974989</c:v>
                </c:pt>
                <c:pt idx="14522">
                  <c:v>3.5420393224332587</c:v>
                </c:pt>
                <c:pt idx="14523">
                  <c:v>3.3741519143661467</c:v>
                </c:pt>
                <c:pt idx="14524">
                  <c:v>3.5472946895836457</c:v>
                </c:pt>
                <c:pt idx="14525">
                  <c:v>3.4728104039750547</c:v>
                </c:pt>
                <c:pt idx="14526">
                  <c:v>3.5993593426461592</c:v>
                </c:pt>
                <c:pt idx="14527">
                  <c:v>3.5226823703066468</c:v>
                </c:pt>
                <c:pt idx="14528">
                  <c:v>3.5156336067813996</c:v>
                </c:pt>
                <c:pt idx="14529">
                  <c:v>3.5266643779123692</c:v>
                </c:pt>
                <c:pt idx="14530">
                  <c:v>3.5050468496130227</c:v>
                </c:pt>
                <c:pt idx="14531">
                  <c:v>3.5300712801059402</c:v>
                </c:pt>
                <c:pt idx="14532">
                  <c:v>3.4589350714841944</c:v>
                </c:pt>
                <c:pt idx="14533">
                  <c:v>3.5101145342992166</c:v>
                </c:pt>
                <c:pt idx="14534">
                  <c:v>3.4886628145668777</c:v>
                </c:pt>
                <c:pt idx="14535">
                  <c:v>3.5796721861142786</c:v>
                </c:pt>
                <c:pt idx="14536">
                  <c:v>3.4490094561873192</c:v>
                </c:pt>
                <c:pt idx="14537">
                  <c:v>3.5141442158283112</c:v>
                </c:pt>
                <c:pt idx="14538">
                  <c:v>3.4694435227294904</c:v>
                </c:pt>
                <c:pt idx="14539">
                  <c:v>3.522208224538478</c:v>
                </c:pt>
                <c:pt idx="14540">
                  <c:v>3.5857583131332555</c:v>
                </c:pt>
                <c:pt idx="14541">
                  <c:v>3.5230618389540806</c:v>
                </c:pt>
                <c:pt idx="14542">
                  <c:v>3.4249923531475952</c:v>
                </c:pt>
                <c:pt idx="14543">
                  <c:v>3.4496148490511382</c:v>
                </c:pt>
                <c:pt idx="14544">
                  <c:v>3.5284610566272412</c:v>
                </c:pt>
                <c:pt idx="14545">
                  <c:v>3.5036882146523411</c:v>
                </c:pt>
                <c:pt idx="14546">
                  <c:v>3.6034044848693751</c:v>
                </c:pt>
                <c:pt idx="14547">
                  <c:v>3.6587213837925212</c:v>
                </c:pt>
                <c:pt idx="14548">
                  <c:v>3.5130217261086272</c:v>
                </c:pt>
                <c:pt idx="14549">
                  <c:v>3.5066924828457227</c:v>
                </c:pt>
                <c:pt idx="14550">
                  <c:v>3.4934218840923892</c:v>
                </c:pt>
                <c:pt idx="14551">
                  <c:v>3.4787413112167993</c:v>
                </c:pt>
                <c:pt idx="14552">
                  <c:v>3.4281397098314494</c:v>
                </c:pt>
                <c:pt idx="14553">
                  <c:v>3.5036626596543949</c:v>
                </c:pt>
                <c:pt idx="14554">
                  <c:v>3.4923968743499949</c:v>
                </c:pt>
                <c:pt idx="14555">
                  <c:v>3.5453656112525858</c:v>
                </c:pt>
                <c:pt idx="14556">
                  <c:v>3.4941207756253241</c:v>
                </c:pt>
                <c:pt idx="14557">
                  <c:v>3.5068682774395787</c:v>
                </c:pt>
                <c:pt idx="14558">
                  <c:v>3.4627455375907177</c:v>
                </c:pt>
                <c:pt idx="14559">
                  <c:v>3.592806290377597</c:v>
                </c:pt>
                <c:pt idx="14560">
                  <c:v>3.562058923839738</c:v>
                </c:pt>
                <c:pt idx="14561">
                  <c:v>3.4446591094248133</c:v>
                </c:pt>
                <c:pt idx="14562">
                  <c:v>3.5800853809326512</c:v>
                </c:pt>
                <c:pt idx="14563">
                  <c:v>3.5248409351588541</c:v>
                </c:pt>
                <c:pt idx="14564">
                  <c:v>3.5381345459937812</c:v>
                </c:pt>
                <c:pt idx="14565">
                  <c:v>3.4415029138588173</c:v>
                </c:pt>
                <c:pt idx="14566">
                  <c:v>3.5867429106234177</c:v>
                </c:pt>
                <c:pt idx="14567">
                  <c:v>3.4726513099095602</c:v>
                </c:pt>
                <c:pt idx="14568">
                  <c:v>3.5469821872837999</c:v>
                </c:pt>
                <c:pt idx="14569">
                  <c:v>3.4996076031121377</c:v>
                </c:pt>
                <c:pt idx="14570">
                  <c:v>3.4988716473203811</c:v>
                </c:pt>
                <c:pt idx="14571">
                  <c:v>3.5711859809612325</c:v>
                </c:pt>
                <c:pt idx="14572">
                  <c:v>3.4623446484882208</c:v>
                </c:pt>
                <c:pt idx="14573">
                  <c:v>3.5457347923727869</c:v>
                </c:pt>
                <c:pt idx="14574">
                  <c:v>3.4656488832173977</c:v>
                </c:pt>
                <c:pt idx="14575">
                  <c:v>3.5293740763406203</c:v>
                </c:pt>
                <c:pt idx="14576">
                  <c:v>3.6286784083992347</c:v>
                </c:pt>
                <c:pt idx="14577">
                  <c:v>3.5814030441855182</c:v>
                </c:pt>
                <c:pt idx="14578">
                  <c:v>3.5701306778162452</c:v>
                </c:pt>
                <c:pt idx="14579">
                  <c:v>3.5177138526789387</c:v>
                </c:pt>
                <c:pt idx="14580">
                  <c:v>3.5338519069894372</c:v>
                </c:pt>
                <c:pt idx="14581">
                  <c:v>3.4256417137713382</c:v>
                </c:pt>
                <c:pt idx="14582">
                  <c:v>3.5346596299949904</c:v>
                </c:pt>
                <c:pt idx="14583">
                  <c:v>3.4165856718514145</c:v>
                </c:pt>
                <c:pt idx="14584">
                  <c:v>3.5802748399760911</c:v>
                </c:pt>
                <c:pt idx="14585">
                  <c:v>3.5614298169136878</c:v>
                </c:pt>
                <c:pt idx="14586">
                  <c:v>3.528554068199599</c:v>
                </c:pt>
                <c:pt idx="14587">
                  <c:v>3.5015593265639549</c:v>
                </c:pt>
                <c:pt idx="14588">
                  <c:v>3.5329821481105772</c:v>
                </c:pt>
                <c:pt idx="14589">
                  <c:v>3.5480269683141832</c:v>
                </c:pt>
                <c:pt idx="14590">
                  <c:v>3.4830276196500112</c:v>
                </c:pt>
                <c:pt idx="14591">
                  <c:v>3.5750766087844732</c:v>
                </c:pt>
                <c:pt idx="14592">
                  <c:v>3.4856105348832327</c:v>
                </c:pt>
                <c:pt idx="14593">
                  <c:v>3.5827720703104795</c:v>
                </c:pt>
                <c:pt idx="14594">
                  <c:v>3.4999482763979408</c:v>
                </c:pt>
                <c:pt idx="14595">
                  <c:v>3.6237286280223824</c:v>
                </c:pt>
                <c:pt idx="14596">
                  <c:v>3.4865066617987477</c:v>
                </c:pt>
                <c:pt idx="14597">
                  <c:v>3.6209614146027285</c:v>
                </c:pt>
                <c:pt idx="14598">
                  <c:v>3.5024890143765028</c:v>
                </c:pt>
                <c:pt idx="14599">
                  <c:v>3.6137034469350655</c:v>
                </c:pt>
                <c:pt idx="14600">
                  <c:v>3.5162256135596963</c:v>
                </c:pt>
                <c:pt idx="14601">
                  <c:v>3.4911688226010487</c:v>
                </c:pt>
                <c:pt idx="14602">
                  <c:v>3.5827942244319315</c:v>
                </c:pt>
                <c:pt idx="14603">
                  <c:v>3.480698456864348</c:v>
                </c:pt>
                <c:pt idx="14604">
                  <c:v>3.4948517537260959</c:v>
                </c:pt>
                <c:pt idx="14605">
                  <c:v>3.4544514826255757</c:v>
                </c:pt>
                <c:pt idx="14606">
                  <c:v>3.5575022352802828</c:v>
                </c:pt>
                <c:pt idx="14607">
                  <c:v>3.4600691403847397</c:v>
                </c:pt>
                <c:pt idx="14608">
                  <c:v>3.4888257025599811</c:v>
                </c:pt>
                <c:pt idx="14609">
                  <c:v>3.5369286335867107</c:v>
                </c:pt>
                <c:pt idx="14610">
                  <c:v>3.5481609899019202</c:v>
                </c:pt>
                <c:pt idx="14611">
                  <c:v>3.5003159003159006</c:v>
                </c:pt>
                <c:pt idx="14612">
                  <c:v>3.5110822178882377</c:v>
                </c:pt>
                <c:pt idx="14613">
                  <c:v>3.5982581344565316</c:v>
                </c:pt>
                <c:pt idx="14614">
                  <c:v>3.4966061136855418</c:v>
                </c:pt>
                <c:pt idx="14615">
                  <c:v>3.538400763922835</c:v>
                </c:pt>
                <c:pt idx="14616">
                  <c:v>3.4935828336356378</c:v>
                </c:pt>
                <c:pt idx="14617">
                  <c:v>3.5179597734964485</c:v>
                </c:pt>
                <c:pt idx="14618">
                  <c:v>3.6842785871981234</c:v>
                </c:pt>
                <c:pt idx="14619">
                  <c:v>3.5084855862651776</c:v>
                </c:pt>
                <c:pt idx="14620">
                  <c:v>3.5838141099822471</c:v>
                </c:pt>
                <c:pt idx="14621">
                  <c:v>3.5254652655315639</c:v>
                </c:pt>
                <c:pt idx="14622">
                  <c:v>3.6332681284153332</c:v>
                </c:pt>
                <c:pt idx="14623">
                  <c:v>3.4783491082065021</c:v>
                </c:pt>
                <c:pt idx="14624">
                  <c:v>3.5474099442767844</c:v>
                </c:pt>
                <c:pt idx="14625">
                  <c:v>3.4580281897471727</c:v>
                </c:pt>
                <c:pt idx="14626">
                  <c:v>3.5472387346631598</c:v>
                </c:pt>
                <c:pt idx="14627">
                  <c:v>3.5630487746015742</c:v>
                </c:pt>
                <c:pt idx="14628">
                  <c:v>3.5800207659775789</c:v>
                </c:pt>
                <c:pt idx="14629">
                  <c:v>3.5686203746728831</c:v>
                </c:pt>
                <c:pt idx="14630">
                  <c:v>3.5766971352972567</c:v>
                </c:pt>
                <c:pt idx="14631">
                  <c:v>3.4671553377850035</c:v>
                </c:pt>
                <c:pt idx="14632">
                  <c:v>3.5107085292986508</c:v>
                </c:pt>
                <c:pt idx="14633">
                  <c:v>3.5415357333662487</c:v>
                </c:pt>
                <c:pt idx="14634">
                  <c:v>3.5370950960575342</c:v>
                </c:pt>
                <c:pt idx="14635">
                  <c:v>3.5864834282548368</c:v>
                </c:pt>
                <c:pt idx="14636">
                  <c:v>3.4633394733488574</c:v>
                </c:pt>
                <c:pt idx="14637">
                  <c:v>3.5358671034168707</c:v>
                </c:pt>
                <c:pt idx="14638">
                  <c:v>3.5622646353391181</c:v>
                </c:pt>
                <c:pt idx="14639">
                  <c:v>3.5603193517859011</c:v>
                </c:pt>
                <c:pt idx="14640">
                  <c:v>3.5049897732704411</c:v>
                </c:pt>
                <c:pt idx="14641">
                  <c:v>3.4872768154524696</c:v>
                </c:pt>
                <c:pt idx="14642">
                  <c:v>3.5641286608733802</c:v>
                </c:pt>
                <c:pt idx="14643">
                  <c:v>3.4989392444302791</c:v>
                </c:pt>
                <c:pt idx="14644">
                  <c:v>3.5402643436269612</c:v>
                </c:pt>
                <c:pt idx="14645">
                  <c:v>3.4956676516136826</c:v>
                </c:pt>
                <c:pt idx="14646">
                  <c:v>3.5396421738775743</c:v>
                </c:pt>
                <c:pt idx="14647">
                  <c:v>3.5188261763566473</c:v>
                </c:pt>
                <c:pt idx="14648">
                  <c:v>3.5471725449870632</c:v>
                </c:pt>
                <c:pt idx="14649">
                  <c:v>3.6015967053830242</c:v>
                </c:pt>
                <c:pt idx="14650">
                  <c:v>3.5688691880919032</c:v>
                </c:pt>
                <c:pt idx="14651">
                  <c:v>3.4768891744790729</c:v>
                </c:pt>
                <c:pt idx="14652">
                  <c:v>3.5059223476837595</c:v>
                </c:pt>
                <c:pt idx="14653">
                  <c:v>3.509973637899495</c:v>
                </c:pt>
                <c:pt idx="14654">
                  <c:v>3.4774682353551167</c:v>
                </c:pt>
                <c:pt idx="14655">
                  <c:v>3.539012881106018</c:v>
                </c:pt>
                <c:pt idx="14656">
                  <c:v>3.4937805564117852</c:v>
                </c:pt>
                <c:pt idx="14657">
                  <c:v>3.5330520995171737</c:v>
                </c:pt>
                <c:pt idx="14658">
                  <c:v>3.4724127127789184</c:v>
                </c:pt>
                <c:pt idx="14659">
                  <c:v>3.4998777116792126</c:v>
                </c:pt>
                <c:pt idx="14660">
                  <c:v>3.5848815590973886</c:v>
                </c:pt>
                <c:pt idx="14661">
                  <c:v>3.4341275312046018</c:v>
                </c:pt>
                <c:pt idx="14662">
                  <c:v>3.5431377510483908</c:v>
                </c:pt>
                <c:pt idx="14663">
                  <c:v>3.4869168719240382</c:v>
                </c:pt>
                <c:pt idx="14664">
                  <c:v>3.62529309077975</c:v>
                </c:pt>
                <c:pt idx="14665">
                  <c:v>3.4762957400050558</c:v>
                </c:pt>
                <c:pt idx="14666">
                  <c:v>3.5493518317553208</c:v>
                </c:pt>
                <c:pt idx="14667">
                  <c:v>3.4783198213176392</c:v>
                </c:pt>
                <c:pt idx="14668">
                  <c:v>3.5593520059026238</c:v>
                </c:pt>
                <c:pt idx="14669">
                  <c:v>3.5946611197781149</c:v>
                </c:pt>
                <c:pt idx="14670">
                  <c:v>3.5016714293290168</c:v>
                </c:pt>
                <c:pt idx="14671">
                  <c:v>3.4468652834670928</c:v>
                </c:pt>
                <c:pt idx="14672">
                  <c:v>3.5004075263498877</c:v>
                </c:pt>
                <c:pt idx="14673">
                  <c:v>3.4714783643628229</c:v>
                </c:pt>
                <c:pt idx="14674">
                  <c:v>3.4477576913408581</c:v>
                </c:pt>
                <c:pt idx="14675">
                  <c:v>3.5544931180674442</c:v>
                </c:pt>
                <c:pt idx="14676">
                  <c:v>3.3887170897320851</c:v>
                </c:pt>
                <c:pt idx="14677">
                  <c:v>3.5177212936480613</c:v>
                </c:pt>
                <c:pt idx="14678">
                  <c:v>3.4728068226997642</c:v>
                </c:pt>
                <c:pt idx="14679">
                  <c:v>3.5320543599698824</c:v>
                </c:pt>
                <c:pt idx="14680">
                  <c:v>3.4737638133339837</c:v>
                </c:pt>
                <c:pt idx="14681">
                  <c:v>3.5000712850267099</c:v>
                </c:pt>
                <c:pt idx="14682">
                  <c:v>3.5510356418604894</c:v>
                </c:pt>
                <c:pt idx="14683">
                  <c:v>3.5029217093985192</c:v>
                </c:pt>
                <c:pt idx="14684">
                  <c:v>3.5404494788974272</c:v>
                </c:pt>
                <c:pt idx="14685">
                  <c:v>3.4760353609664771</c:v>
                </c:pt>
                <c:pt idx="14686">
                  <c:v>3.4869280687706055</c:v>
                </c:pt>
                <c:pt idx="14687">
                  <c:v>3.4160667869942967</c:v>
                </c:pt>
                <c:pt idx="14688">
                  <c:v>3.4525793881010531</c:v>
                </c:pt>
                <c:pt idx="14689">
                  <c:v>3.4255332073529638</c:v>
                </c:pt>
                <c:pt idx="14690">
                  <c:v>3.5455864825104952</c:v>
                </c:pt>
                <c:pt idx="14691">
                  <c:v>3.5042558335269125</c:v>
                </c:pt>
                <c:pt idx="14692">
                  <c:v>3.404576617854659</c:v>
                </c:pt>
                <c:pt idx="14693">
                  <c:v>3.5367248088037213</c:v>
                </c:pt>
                <c:pt idx="14694">
                  <c:v>3.3972310078038275</c:v>
                </c:pt>
                <c:pt idx="14695">
                  <c:v>3.5188518599339247</c:v>
                </c:pt>
                <c:pt idx="14696">
                  <c:v>3.4852863427078482</c:v>
                </c:pt>
                <c:pt idx="14697">
                  <c:v>3.4031048011222111</c:v>
                </c:pt>
                <c:pt idx="14698">
                  <c:v>3.4865562305938167</c:v>
                </c:pt>
                <c:pt idx="14699">
                  <c:v>3.5425801712940435</c:v>
                </c:pt>
                <c:pt idx="14700">
                  <c:v>3.5097675578083898</c:v>
                </c:pt>
                <c:pt idx="14701">
                  <c:v>3.5029910168518001</c:v>
                </c:pt>
                <c:pt idx="14702">
                  <c:v>3.5423865471487219</c:v>
                </c:pt>
                <c:pt idx="14703">
                  <c:v>3.4586331672523611</c:v>
                </c:pt>
                <c:pt idx="14704">
                  <c:v>3.5329462389122663</c:v>
                </c:pt>
                <c:pt idx="14705">
                  <c:v>3.504843710753454</c:v>
                </c:pt>
                <c:pt idx="14706">
                  <c:v>3.4958233207460787</c:v>
                </c:pt>
                <c:pt idx="14707">
                  <c:v>3.5138635138635137</c:v>
                </c:pt>
                <c:pt idx="14708">
                  <c:v>3.503494242347736</c:v>
                </c:pt>
                <c:pt idx="14709">
                  <c:v>3.4424510882654342</c:v>
                </c:pt>
                <c:pt idx="14710">
                  <c:v>3.5497229963180668</c:v>
                </c:pt>
                <c:pt idx="14711">
                  <c:v>3.4804314306445772</c:v>
                </c:pt>
                <c:pt idx="14712">
                  <c:v>3.4356174610071997</c:v>
                </c:pt>
                <c:pt idx="14713">
                  <c:v>3.4946655510757183</c:v>
                </c:pt>
                <c:pt idx="14714">
                  <c:v>3.5900765089892488</c:v>
                </c:pt>
                <c:pt idx="14715">
                  <c:v>3.574342647045607</c:v>
                </c:pt>
                <c:pt idx="14716">
                  <c:v>3.3734120469021085</c:v>
                </c:pt>
                <c:pt idx="14717">
                  <c:v>3.4468345054052425</c:v>
                </c:pt>
                <c:pt idx="14718">
                  <c:v>3.5513642624625459</c:v>
                </c:pt>
                <c:pt idx="14719">
                  <c:v>3.4436774801580308</c:v>
                </c:pt>
                <c:pt idx="14720">
                  <c:v>3.5219451650300826</c:v>
                </c:pt>
                <c:pt idx="14721">
                  <c:v>3.5069638592160461</c:v>
                </c:pt>
                <c:pt idx="14722">
                  <c:v>3.5286810592282332</c:v>
                </c:pt>
                <c:pt idx="14723">
                  <c:v>3.4636447502975996</c:v>
                </c:pt>
                <c:pt idx="14724">
                  <c:v>3.4885660485237193</c:v>
                </c:pt>
                <c:pt idx="14725">
                  <c:v>3.4981220359362979</c:v>
                </c:pt>
                <c:pt idx="14726">
                  <c:v>3.5028599362376367</c:v>
                </c:pt>
                <c:pt idx="14727">
                  <c:v>3.4619970954376194</c:v>
                </c:pt>
                <c:pt idx="14728">
                  <c:v>3.5365327638752375</c:v>
                </c:pt>
                <c:pt idx="14729">
                  <c:v>3.5251760227642395</c:v>
                </c:pt>
                <c:pt idx="14730">
                  <c:v>3.4430016026828292</c:v>
                </c:pt>
                <c:pt idx="14731">
                  <c:v>3.4337477790813042</c:v>
                </c:pt>
                <c:pt idx="14732">
                  <c:v>3.4418783427159845</c:v>
                </c:pt>
                <c:pt idx="14733">
                  <c:v>3.5250047195593202</c:v>
                </c:pt>
                <c:pt idx="14734">
                  <c:v>3.530988203329414</c:v>
                </c:pt>
                <c:pt idx="14735">
                  <c:v>3.4540731125917383</c:v>
                </c:pt>
                <c:pt idx="14736">
                  <c:v>3.3721882169715678</c:v>
                </c:pt>
                <c:pt idx="14737">
                  <c:v>3.5813227553791398</c:v>
                </c:pt>
                <c:pt idx="14738">
                  <c:v>3.4927922509456235</c:v>
                </c:pt>
                <c:pt idx="14739">
                  <c:v>3.5016609356776867</c:v>
                </c:pt>
                <c:pt idx="14740">
                  <c:v>3.4526533038835172</c:v>
                </c:pt>
                <c:pt idx="14741">
                  <c:v>3.397127377926171</c:v>
                </c:pt>
                <c:pt idx="14742">
                  <c:v>3.5223546212899719</c:v>
                </c:pt>
                <c:pt idx="14743">
                  <c:v>3.5413878821834053</c:v>
                </c:pt>
                <c:pt idx="14744">
                  <c:v>3.4193451148442757</c:v>
                </c:pt>
                <c:pt idx="14745">
                  <c:v>3.4588207489234462</c:v>
                </c:pt>
                <c:pt idx="14746">
                  <c:v>3.4429329458610751</c:v>
                </c:pt>
                <c:pt idx="14747">
                  <c:v>3.5188917158066091</c:v>
                </c:pt>
                <c:pt idx="14748">
                  <c:v>3.4883134937048523</c:v>
                </c:pt>
                <c:pt idx="14749">
                  <c:v>3.5076065008780541</c:v>
                </c:pt>
                <c:pt idx="14750">
                  <c:v>3.4116681947594301</c:v>
                </c:pt>
                <c:pt idx="14751">
                  <c:v>3.5623839111454751</c:v>
                </c:pt>
                <c:pt idx="14752">
                  <c:v>3.4637204436388203</c:v>
                </c:pt>
                <c:pt idx="14753">
                  <c:v>3.5714757657275005</c:v>
                </c:pt>
                <c:pt idx="14754">
                  <c:v>3.4273859345029152</c:v>
                </c:pt>
                <c:pt idx="14755">
                  <c:v>3.4701688569580713</c:v>
                </c:pt>
                <c:pt idx="14756">
                  <c:v>3.4563464648069191</c:v>
                </c:pt>
                <c:pt idx="14757">
                  <c:v>3.5337298777321515</c:v>
                </c:pt>
                <c:pt idx="14758">
                  <c:v>3.5183700067499402</c:v>
                </c:pt>
                <c:pt idx="14759">
                  <c:v>3.4783185765735576</c:v>
                </c:pt>
                <c:pt idx="14760">
                  <c:v>3.4868749655756477</c:v>
                </c:pt>
                <c:pt idx="14761">
                  <c:v>3.5371269722155412</c:v>
                </c:pt>
                <c:pt idx="14762">
                  <c:v>3.5017117748098752</c:v>
                </c:pt>
                <c:pt idx="14763">
                  <c:v>3.4984641776793826</c:v>
                </c:pt>
                <c:pt idx="14764">
                  <c:v>3.5564871418325876</c:v>
                </c:pt>
                <c:pt idx="14765">
                  <c:v>3.4287337461486893</c:v>
                </c:pt>
                <c:pt idx="14766">
                  <c:v>3.5490518436583751</c:v>
                </c:pt>
                <c:pt idx="14767">
                  <c:v>3.5003483673185003</c:v>
                </c:pt>
                <c:pt idx="14768">
                  <c:v>3.537950692016103</c:v>
                </c:pt>
                <c:pt idx="14769">
                  <c:v>3.4468880035496734</c:v>
                </c:pt>
                <c:pt idx="14770">
                  <c:v>3.5249416474974047</c:v>
                </c:pt>
                <c:pt idx="14771">
                  <c:v>3.4451310663041408</c:v>
                </c:pt>
                <c:pt idx="14772">
                  <c:v>3.5568009240044494</c:v>
                </c:pt>
                <c:pt idx="14773">
                  <c:v>3.5682562960891113</c:v>
                </c:pt>
                <c:pt idx="14774">
                  <c:v>3.4904141425633242</c:v>
                </c:pt>
                <c:pt idx="14775">
                  <c:v>3.4453407081601002</c:v>
                </c:pt>
                <c:pt idx="14776">
                  <c:v>3.5008202295159352</c:v>
                </c:pt>
                <c:pt idx="14777">
                  <c:v>3.506943671767988</c:v>
                </c:pt>
                <c:pt idx="14778">
                  <c:v>3.5726745887724642</c:v>
                </c:pt>
                <c:pt idx="14779">
                  <c:v>3.48565760934311</c:v>
                </c:pt>
                <c:pt idx="14780">
                  <c:v>3.4668500506966087</c:v>
                </c:pt>
                <c:pt idx="14781">
                  <c:v>3.5553474535554868</c:v>
                </c:pt>
                <c:pt idx="14782">
                  <c:v>3.4888354259078267</c:v>
                </c:pt>
                <c:pt idx="14783">
                  <c:v>3.4608698492849257</c:v>
                </c:pt>
                <c:pt idx="14784">
                  <c:v>3.5595576863157437</c:v>
                </c:pt>
                <c:pt idx="14785">
                  <c:v>3.4782025467507478</c:v>
                </c:pt>
                <c:pt idx="14786">
                  <c:v>3.5755161275882927</c:v>
                </c:pt>
                <c:pt idx="14787">
                  <c:v>3.4352048836563407</c:v>
                </c:pt>
                <c:pt idx="14788">
                  <c:v>3.4897016823119849</c:v>
                </c:pt>
                <c:pt idx="14789">
                  <c:v>3.5320977517655412</c:v>
                </c:pt>
                <c:pt idx="14790">
                  <c:v>3.5644430028979812</c:v>
                </c:pt>
                <c:pt idx="14791">
                  <c:v>3.5254022821604152</c:v>
                </c:pt>
                <c:pt idx="14792">
                  <c:v>3.4210435158719976</c:v>
                </c:pt>
                <c:pt idx="14793">
                  <c:v>3.5311496100471778</c:v>
                </c:pt>
                <c:pt idx="14794">
                  <c:v>3.4343625439529255</c:v>
                </c:pt>
                <c:pt idx="14795">
                  <c:v>3.5570702435781238</c:v>
                </c:pt>
                <c:pt idx="14796">
                  <c:v>3.4728670360046343</c:v>
                </c:pt>
                <c:pt idx="14797">
                  <c:v>3.5541850186932948</c:v>
                </c:pt>
                <c:pt idx="14798">
                  <c:v>3.5713852739167131</c:v>
                </c:pt>
                <c:pt idx="14799">
                  <c:v>3.5724532702024661</c:v>
                </c:pt>
                <c:pt idx="14800">
                  <c:v>3.5371091766293952</c:v>
                </c:pt>
                <c:pt idx="14801">
                  <c:v>3.5401989375788867</c:v>
                </c:pt>
                <c:pt idx="14802">
                  <c:v>3.5806201156912625</c:v>
                </c:pt>
                <c:pt idx="14803">
                  <c:v>3.5260706789023417</c:v>
                </c:pt>
                <c:pt idx="14804">
                  <c:v>3.5494236316006131</c:v>
                </c:pt>
                <c:pt idx="14805">
                  <c:v>3.5321247100075257</c:v>
                </c:pt>
                <c:pt idx="14806">
                  <c:v>3.5184267877218542</c:v>
                </c:pt>
                <c:pt idx="14807">
                  <c:v>3.5459202585539638</c:v>
                </c:pt>
                <c:pt idx="14808">
                  <c:v>3.5599199620703792</c:v>
                </c:pt>
                <c:pt idx="14809">
                  <c:v>3.3968678541199977</c:v>
                </c:pt>
                <c:pt idx="14810">
                  <c:v>3.5376005134206627</c:v>
                </c:pt>
                <c:pt idx="14811">
                  <c:v>3.5045494542261673</c:v>
                </c:pt>
                <c:pt idx="14812">
                  <c:v>3.5309415311108268</c:v>
                </c:pt>
                <c:pt idx="14813">
                  <c:v>3.6129900666200951</c:v>
                </c:pt>
                <c:pt idx="14814">
                  <c:v>3.5038757373379612</c:v>
                </c:pt>
                <c:pt idx="14815">
                  <c:v>3.5483155965118058</c:v>
                </c:pt>
                <c:pt idx="14816">
                  <c:v>3.4806987537991225</c:v>
                </c:pt>
                <c:pt idx="14817">
                  <c:v>3.5058836281486161</c:v>
                </c:pt>
                <c:pt idx="14818">
                  <c:v>3.5408447769046782</c:v>
                </c:pt>
                <c:pt idx="14819">
                  <c:v>3.4713134904126171</c:v>
                </c:pt>
                <c:pt idx="14820">
                  <c:v>3.5369968410194601</c:v>
                </c:pt>
                <c:pt idx="14821">
                  <c:v>3.5063422424770812</c:v>
                </c:pt>
                <c:pt idx="14822">
                  <c:v>3.4809965163113836</c:v>
                </c:pt>
                <c:pt idx="14823">
                  <c:v>3.4192104985720824</c:v>
                </c:pt>
                <c:pt idx="14824">
                  <c:v>3.545735494836296</c:v>
                </c:pt>
                <c:pt idx="14825">
                  <c:v>3.4660889149744567</c:v>
                </c:pt>
                <c:pt idx="14826">
                  <c:v>3.4351825060968397</c:v>
                </c:pt>
                <c:pt idx="14827">
                  <c:v>3.3064203024612775</c:v>
                </c:pt>
                <c:pt idx="14828">
                  <c:v>3.568387095856965</c:v>
                </c:pt>
                <c:pt idx="14829">
                  <c:v>3.5122746564058627</c:v>
                </c:pt>
                <c:pt idx="14830">
                  <c:v>3.4488162661095352</c:v>
                </c:pt>
                <c:pt idx="14831">
                  <c:v>3.4655580106946577</c:v>
                </c:pt>
                <c:pt idx="14832">
                  <c:v>3.4409512110902942</c:v>
                </c:pt>
                <c:pt idx="14833">
                  <c:v>3.4276764728271649</c:v>
                </c:pt>
                <c:pt idx="14834">
                  <c:v>3.4903340840840844</c:v>
                </c:pt>
                <c:pt idx="14835">
                  <c:v>3.5320574736127739</c:v>
                </c:pt>
                <c:pt idx="14836">
                  <c:v>3.4754397236831367</c:v>
                </c:pt>
                <c:pt idx="14837">
                  <c:v>3.4907372917717812</c:v>
                </c:pt>
                <c:pt idx="14838">
                  <c:v>3.4752231284223609</c:v>
                </c:pt>
                <c:pt idx="14839">
                  <c:v>3.4718100750769594</c:v>
                </c:pt>
                <c:pt idx="14840">
                  <c:v>3.4181676704161803</c:v>
                </c:pt>
                <c:pt idx="14841">
                  <c:v>3.4454625417713842</c:v>
                </c:pt>
                <c:pt idx="14842">
                  <c:v>3.5085689499868598</c:v>
                </c:pt>
                <c:pt idx="14843">
                  <c:v>3.4159234651204318</c:v>
                </c:pt>
                <c:pt idx="14844">
                  <c:v>3.460269355368113</c:v>
                </c:pt>
                <c:pt idx="14845">
                  <c:v>3.3904815373638777</c:v>
                </c:pt>
                <c:pt idx="14846">
                  <c:v>3.4966323350494326</c:v>
                </c:pt>
                <c:pt idx="14847">
                  <c:v>3.5003451155695808</c:v>
                </c:pt>
                <c:pt idx="14848">
                  <c:v>3.5716712982540941</c:v>
                </c:pt>
                <c:pt idx="14849">
                  <c:v>3.5846022844165635</c:v>
                </c:pt>
                <c:pt idx="14850">
                  <c:v>3.4778733783322582</c:v>
                </c:pt>
                <c:pt idx="14851">
                  <c:v>3.4903942961062402</c:v>
                </c:pt>
                <c:pt idx="14852">
                  <c:v>3.4573818364953852</c:v>
                </c:pt>
                <c:pt idx="14853">
                  <c:v>3.5375564627539853</c:v>
                </c:pt>
                <c:pt idx="14854">
                  <c:v>3.3947179053473802</c:v>
                </c:pt>
                <c:pt idx="14855">
                  <c:v>3.5327371595854342</c:v>
                </c:pt>
                <c:pt idx="14856">
                  <c:v>3.4961263596163392</c:v>
                </c:pt>
                <c:pt idx="14857">
                  <c:v>3.5206005961160312</c:v>
                </c:pt>
                <c:pt idx="14858">
                  <c:v>3.3909043637509666</c:v>
                </c:pt>
                <c:pt idx="14859">
                  <c:v>3.4282797897113242</c:v>
                </c:pt>
                <c:pt idx="14860">
                  <c:v>3.4316625734475967</c:v>
                </c:pt>
                <c:pt idx="14861">
                  <c:v>3.4395470691713976</c:v>
                </c:pt>
                <c:pt idx="14862">
                  <c:v>3.4291030714151152</c:v>
                </c:pt>
                <c:pt idx="14863">
                  <c:v>3.4867182441208064</c:v>
                </c:pt>
                <c:pt idx="14864">
                  <c:v>3.5441467072856212</c:v>
                </c:pt>
                <c:pt idx="14865">
                  <c:v>3.5138343403243195</c:v>
                </c:pt>
                <c:pt idx="14866">
                  <c:v>3.5829362507060432</c:v>
                </c:pt>
                <c:pt idx="14867">
                  <c:v>3.4623895553029835</c:v>
                </c:pt>
                <c:pt idx="14868">
                  <c:v>3.4765102394800333</c:v>
                </c:pt>
                <c:pt idx="14869">
                  <c:v>3.4745032828631195</c:v>
                </c:pt>
                <c:pt idx="14870">
                  <c:v>3.5397203782316202</c:v>
                </c:pt>
                <c:pt idx="14871">
                  <c:v>3.4384142052367608</c:v>
                </c:pt>
                <c:pt idx="14872">
                  <c:v>3.4264101089278833</c:v>
                </c:pt>
                <c:pt idx="14873">
                  <c:v>3.4509611030136393</c:v>
                </c:pt>
                <c:pt idx="14874">
                  <c:v>3.4369260969955238</c:v>
                </c:pt>
                <c:pt idx="14875">
                  <c:v>3.614998201716805</c:v>
                </c:pt>
                <c:pt idx="14876">
                  <c:v>3.4452453652710187</c:v>
                </c:pt>
                <c:pt idx="14877">
                  <c:v>3.4616399522255992</c:v>
                </c:pt>
                <c:pt idx="14878">
                  <c:v>3.5055422123702318</c:v>
                </c:pt>
                <c:pt idx="14879">
                  <c:v>3.521438545107789</c:v>
                </c:pt>
                <c:pt idx="14880">
                  <c:v>3.5498542901565853</c:v>
                </c:pt>
                <c:pt idx="14881">
                  <c:v>3.5775735867279743</c:v>
                </c:pt>
                <c:pt idx="14882">
                  <c:v>3.5225808820172402</c:v>
                </c:pt>
                <c:pt idx="14883">
                  <c:v>3.46328786761348</c:v>
                </c:pt>
                <c:pt idx="14884">
                  <c:v>3.601385948425524</c:v>
                </c:pt>
                <c:pt idx="14885">
                  <c:v>3.4257842682557675</c:v>
                </c:pt>
                <c:pt idx="14886">
                  <c:v>3.5352383913636767</c:v>
                </c:pt>
                <c:pt idx="14887">
                  <c:v>3.410573065621985</c:v>
                </c:pt>
                <c:pt idx="14888">
                  <c:v>3.4662929352165595</c:v>
                </c:pt>
                <c:pt idx="14889">
                  <c:v>3.5881661537652709</c:v>
                </c:pt>
                <c:pt idx="14890">
                  <c:v>3.4092334478465602</c:v>
                </c:pt>
                <c:pt idx="14891">
                  <c:v>3.4506042502217609</c:v>
                </c:pt>
                <c:pt idx="14892">
                  <c:v>3.4431322631591392</c:v>
                </c:pt>
                <c:pt idx="14893">
                  <c:v>3.4944443003684937</c:v>
                </c:pt>
                <c:pt idx="14894">
                  <c:v>3.4469646415333792</c:v>
                </c:pt>
                <c:pt idx="14895">
                  <c:v>3.4350467628095447</c:v>
                </c:pt>
                <c:pt idx="14896">
                  <c:v>3.4197937607028552</c:v>
                </c:pt>
                <c:pt idx="14897">
                  <c:v>3.4977272695120356</c:v>
                </c:pt>
                <c:pt idx="14898">
                  <c:v>3.3868091856974023</c:v>
                </c:pt>
                <c:pt idx="14899">
                  <c:v>3.5408434397222317</c:v>
                </c:pt>
                <c:pt idx="14900">
                  <c:v>3.5702769877887977</c:v>
                </c:pt>
                <c:pt idx="14901">
                  <c:v>3.5394411997347275</c:v>
                </c:pt>
                <c:pt idx="14902">
                  <c:v>3.4574494294757763</c:v>
                </c:pt>
                <c:pt idx="14903">
                  <c:v>3.4888126548860501</c:v>
                </c:pt>
                <c:pt idx="14904">
                  <c:v>3.5059282450887372</c:v>
                </c:pt>
                <c:pt idx="14905">
                  <c:v>3.4807199438634413</c:v>
                </c:pt>
                <c:pt idx="14906">
                  <c:v>3.4888554170183328</c:v>
                </c:pt>
                <c:pt idx="14907">
                  <c:v>3.5187804700302867</c:v>
                </c:pt>
                <c:pt idx="14908">
                  <c:v>3.4253152449940631</c:v>
                </c:pt>
                <c:pt idx="14909">
                  <c:v>3.4255244648425842</c:v>
                </c:pt>
                <c:pt idx="14910">
                  <c:v>3.5124493521759708</c:v>
                </c:pt>
                <c:pt idx="14911">
                  <c:v>3.3822555934148371</c:v>
                </c:pt>
                <c:pt idx="14912">
                  <c:v>3.4571332541071778</c:v>
                </c:pt>
                <c:pt idx="14913">
                  <c:v>3.545781286575608</c:v>
                </c:pt>
                <c:pt idx="14914">
                  <c:v>3.3992919372864097</c:v>
                </c:pt>
                <c:pt idx="14915">
                  <c:v>3.5444849607013422</c:v>
                </c:pt>
                <c:pt idx="14916">
                  <c:v>3.3819218522957692</c:v>
                </c:pt>
                <c:pt idx="14917">
                  <c:v>3.5382785134033137</c:v>
                </c:pt>
                <c:pt idx="14918">
                  <c:v>3.3635214807595002</c:v>
                </c:pt>
                <c:pt idx="14919">
                  <c:v>3.4451468583128952</c:v>
                </c:pt>
                <c:pt idx="14920">
                  <c:v>3.4464367089196202</c:v>
                </c:pt>
                <c:pt idx="14921">
                  <c:v>3.4914892030443103</c:v>
                </c:pt>
                <c:pt idx="14922">
                  <c:v>3.4382110335925833</c:v>
                </c:pt>
                <c:pt idx="14923">
                  <c:v>3.4205116814029481</c:v>
                </c:pt>
                <c:pt idx="14924">
                  <c:v>3.4472648445380352</c:v>
                </c:pt>
                <c:pt idx="14925">
                  <c:v>3.4267206205097227</c:v>
                </c:pt>
                <c:pt idx="14926">
                  <c:v>3.5673459079368874</c:v>
                </c:pt>
                <c:pt idx="14927">
                  <c:v>3.5374021274677467</c:v>
                </c:pt>
                <c:pt idx="14928">
                  <c:v>3.5696149737141987</c:v>
                </c:pt>
                <c:pt idx="14929">
                  <c:v>3.4434001653207384</c:v>
                </c:pt>
                <c:pt idx="14930">
                  <c:v>3.5146879262824782</c:v>
                </c:pt>
                <c:pt idx="14931">
                  <c:v>3.4685661050214245</c:v>
                </c:pt>
                <c:pt idx="14932">
                  <c:v>3.4547787212156718</c:v>
                </c:pt>
                <c:pt idx="14933">
                  <c:v>3.3945030050377047</c:v>
                </c:pt>
                <c:pt idx="14934">
                  <c:v>3.5916830401733182</c:v>
                </c:pt>
                <c:pt idx="14935">
                  <c:v>3.5580050143012167</c:v>
                </c:pt>
                <c:pt idx="14936">
                  <c:v>3.4945828619242643</c:v>
                </c:pt>
                <c:pt idx="14937">
                  <c:v>3.4189532951353394</c:v>
                </c:pt>
                <c:pt idx="14938">
                  <c:v>3.487077568354406</c:v>
                </c:pt>
                <c:pt idx="14939">
                  <c:v>3.4322727041648848</c:v>
                </c:pt>
                <c:pt idx="14940">
                  <c:v>3.4494165877678244</c:v>
                </c:pt>
                <c:pt idx="14941">
                  <c:v>3.5075027035388637</c:v>
                </c:pt>
                <c:pt idx="14942">
                  <c:v>3.5434180456950832</c:v>
                </c:pt>
                <c:pt idx="14943">
                  <c:v>3.520638297174806</c:v>
                </c:pt>
                <c:pt idx="14944">
                  <c:v>3.5137772044964168</c:v>
                </c:pt>
                <c:pt idx="14945">
                  <c:v>3.4605403862308437</c:v>
                </c:pt>
                <c:pt idx="14946">
                  <c:v>3.4984094897197884</c:v>
                </c:pt>
                <c:pt idx="14947">
                  <c:v>3.3624698169204668</c:v>
                </c:pt>
                <c:pt idx="14948">
                  <c:v>3.4668553235300101</c:v>
                </c:pt>
                <c:pt idx="14949">
                  <c:v>3.4225629464014262</c:v>
                </c:pt>
                <c:pt idx="14950">
                  <c:v>3.5047168403494258</c:v>
                </c:pt>
                <c:pt idx="14951">
                  <c:v>3.4385651974493947</c:v>
                </c:pt>
                <c:pt idx="14952">
                  <c:v>3.5026381718708177</c:v>
                </c:pt>
                <c:pt idx="14953">
                  <c:v>3.4234454053571577</c:v>
                </c:pt>
                <c:pt idx="14954">
                  <c:v>3.4162845203419914</c:v>
                </c:pt>
                <c:pt idx="14955">
                  <c:v>3.5403496996150468</c:v>
                </c:pt>
                <c:pt idx="14956">
                  <c:v>3.2906177503438609</c:v>
                </c:pt>
                <c:pt idx="14957">
                  <c:v>3.6054866972967199</c:v>
                </c:pt>
                <c:pt idx="14958">
                  <c:v>3.4868942014199442</c:v>
                </c:pt>
                <c:pt idx="14959">
                  <c:v>3.5039343088489741</c:v>
                </c:pt>
                <c:pt idx="14960">
                  <c:v>3.4075809167163817</c:v>
                </c:pt>
                <c:pt idx="14961">
                  <c:v>3.4817643116310082</c:v>
                </c:pt>
                <c:pt idx="14962">
                  <c:v>3.4336145480396998</c:v>
                </c:pt>
                <c:pt idx="14963">
                  <c:v>3.4457512868717659</c:v>
                </c:pt>
                <c:pt idx="14964">
                  <c:v>3.4357735867608108</c:v>
                </c:pt>
                <c:pt idx="14965">
                  <c:v>3.5058819458699202</c:v>
                </c:pt>
                <c:pt idx="14966">
                  <c:v>3.4585611783520482</c:v>
                </c:pt>
                <c:pt idx="14967">
                  <c:v>3.3726909920711927</c:v>
                </c:pt>
                <c:pt idx="14968">
                  <c:v>3.4652037864756111</c:v>
                </c:pt>
                <c:pt idx="14969">
                  <c:v>3.498500749275125</c:v>
                </c:pt>
                <c:pt idx="14970">
                  <c:v>3.5877320432020987</c:v>
                </c:pt>
                <c:pt idx="14971">
                  <c:v>3.520375857488319</c:v>
                </c:pt>
                <c:pt idx="14972">
                  <c:v>3.4584298545190904</c:v>
                </c:pt>
                <c:pt idx="14973">
                  <c:v>3.5482862562432742</c:v>
                </c:pt>
                <c:pt idx="14974">
                  <c:v>3.4325534952077463</c:v>
                </c:pt>
                <c:pt idx="14975">
                  <c:v>3.4578823199600617</c:v>
                </c:pt>
                <c:pt idx="14976">
                  <c:v>3.3734493128210667</c:v>
                </c:pt>
                <c:pt idx="14977">
                  <c:v>3.4533210015709335</c:v>
                </c:pt>
                <c:pt idx="14978">
                  <c:v>3.474855925727919</c:v>
                </c:pt>
                <c:pt idx="14979">
                  <c:v>3.5021080696395437</c:v>
                </c:pt>
                <c:pt idx="14980">
                  <c:v>3.4111095389883057</c:v>
                </c:pt>
                <c:pt idx="14981">
                  <c:v>3.5003099269629852</c:v>
                </c:pt>
                <c:pt idx="14982">
                  <c:v>3.4187524392655053</c:v>
                </c:pt>
                <c:pt idx="14983">
                  <c:v>3.3587763969626572</c:v>
                </c:pt>
                <c:pt idx="14984">
                  <c:v>3.4283116900352355</c:v>
                </c:pt>
                <c:pt idx="14985">
                  <c:v>3.4303765942665394</c:v>
                </c:pt>
                <c:pt idx="14986">
                  <c:v>3.4742629248565775</c:v>
                </c:pt>
                <c:pt idx="14987">
                  <c:v>3.457040728711688</c:v>
                </c:pt>
                <c:pt idx="14988">
                  <c:v>3.5329363211970954</c:v>
                </c:pt>
                <c:pt idx="14989">
                  <c:v>3.3991494334363166</c:v>
                </c:pt>
                <c:pt idx="14990">
                  <c:v>3.4134167563406912</c:v>
                </c:pt>
                <c:pt idx="14991">
                  <c:v>3.449074193892959</c:v>
                </c:pt>
                <c:pt idx="14992">
                  <c:v>3.5062296813295637</c:v>
                </c:pt>
                <c:pt idx="14993">
                  <c:v>3.5295098232655113</c:v>
                </c:pt>
                <c:pt idx="14994">
                  <c:v>3.5210290515247622</c:v>
                </c:pt>
                <c:pt idx="14995">
                  <c:v>3.5379204358513592</c:v>
                </c:pt>
                <c:pt idx="14996">
                  <c:v>3.4379407862823492</c:v>
                </c:pt>
                <c:pt idx="14997">
                  <c:v>3.5748628073743172</c:v>
                </c:pt>
                <c:pt idx="14998">
                  <c:v>3.4016444779306028</c:v>
                </c:pt>
                <c:pt idx="14999">
                  <c:v>3.5328629063900348</c:v>
                </c:pt>
                <c:pt idx="15000">
                  <c:v>3.4425588223248655</c:v>
                </c:pt>
                <c:pt idx="15001">
                  <c:v>3.5468917467981442</c:v>
                </c:pt>
                <c:pt idx="15002">
                  <c:v>3.5363265952946135</c:v>
                </c:pt>
                <c:pt idx="15003">
                  <c:v>3.4033286451007982</c:v>
                </c:pt>
                <c:pt idx="15004">
                  <c:v>3.4971229116922693</c:v>
                </c:pt>
                <c:pt idx="15005">
                  <c:v>3.3717953356032333</c:v>
                </c:pt>
                <c:pt idx="15006">
                  <c:v>3.4238099676798961</c:v>
                </c:pt>
                <c:pt idx="15007">
                  <c:v>3.4870710537270035</c:v>
                </c:pt>
                <c:pt idx="15008">
                  <c:v>3.5041444372400248</c:v>
                </c:pt>
                <c:pt idx="15009">
                  <c:v>3.505014640508588</c:v>
                </c:pt>
                <c:pt idx="15010">
                  <c:v>3.5419002209120682</c:v>
                </c:pt>
                <c:pt idx="15011">
                  <c:v>3.4267292319369211</c:v>
                </c:pt>
                <c:pt idx="15012">
                  <c:v>3.4144695215940737</c:v>
                </c:pt>
                <c:pt idx="15013">
                  <c:v>3.4637150513008854</c:v>
                </c:pt>
                <c:pt idx="15014">
                  <c:v>3.5108566642377967</c:v>
                </c:pt>
                <c:pt idx="15015">
                  <c:v>3.4662572038056547</c:v>
                </c:pt>
                <c:pt idx="15016">
                  <c:v>3.52252698074513</c:v>
                </c:pt>
                <c:pt idx="15017">
                  <c:v>3.4909810250136637</c:v>
                </c:pt>
                <c:pt idx="15018">
                  <c:v>3.4624701636071622</c:v>
                </c:pt>
                <c:pt idx="15019">
                  <c:v>3.4981518085262242</c:v>
                </c:pt>
                <c:pt idx="15020">
                  <c:v>3.5735400227011991</c:v>
                </c:pt>
                <c:pt idx="15021">
                  <c:v>3.5610536048807178</c:v>
                </c:pt>
                <c:pt idx="15022">
                  <c:v>3.5005055343455389</c:v>
                </c:pt>
                <c:pt idx="15023">
                  <c:v>3.4019713672765812</c:v>
                </c:pt>
                <c:pt idx="15024">
                  <c:v>3.4157591579114999</c:v>
                </c:pt>
                <c:pt idx="15025">
                  <c:v>3.4369188558924755</c:v>
                </c:pt>
                <c:pt idx="15026">
                  <c:v>3.5108149928783354</c:v>
                </c:pt>
                <c:pt idx="15027">
                  <c:v>3.4711511383070581</c:v>
                </c:pt>
                <c:pt idx="15028">
                  <c:v>3.4882390757653212</c:v>
                </c:pt>
                <c:pt idx="15029">
                  <c:v>3.4038823599728047</c:v>
                </c:pt>
                <c:pt idx="15030">
                  <c:v>3.4249220511480782</c:v>
                </c:pt>
                <c:pt idx="15031">
                  <c:v>3.4847253148599782</c:v>
                </c:pt>
                <c:pt idx="15032">
                  <c:v>3.480889147927507</c:v>
                </c:pt>
                <c:pt idx="15033">
                  <c:v>3.3981851433144161</c:v>
                </c:pt>
                <c:pt idx="15034">
                  <c:v>3.4126506123073597</c:v>
                </c:pt>
                <c:pt idx="15035">
                  <c:v>3.5718700258154397</c:v>
                </c:pt>
                <c:pt idx="15036">
                  <c:v>3.472109001163683</c:v>
                </c:pt>
                <c:pt idx="15037">
                  <c:v>3.5027285242433877</c:v>
                </c:pt>
                <c:pt idx="15038">
                  <c:v>3.5550651774384767</c:v>
                </c:pt>
                <c:pt idx="15039">
                  <c:v>3.5013053642222132</c:v>
                </c:pt>
                <c:pt idx="15040">
                  <c:v>3.4744294396274977</c:v>
                </c:pt>
                <c:pt idx="15041">
                  <c:v>3.5273671755779836</c:v>
                </c:pt>
                <c:pt idx="15042">
                  <c:v>3.4212182991622737</c:v>
                </c:pt>
                <c:pt idx="15043">
                  <c:v>3.4222539115084527</c:v>
                </c:pt>
                <c:pt idx="15044">
                  <c:v>3.4939425872364591</c:v>
                </c:pt>
                <c:pt idx="15045">
                  <c:v>3.5142809216359474</c:v>
                </c:pt>
                <c:pt idx="15046">
                  <c:v>3.4685231806255006</c:v>
                </c:pt>
                <c:pt idx="15047">
                  <c:v>3.4569990630462737</c:v>
                </c:pt>
                <c:pt idx="15048">
                  <c:v>3.4944934521536375</c:v>
                </c:pt>
                <c:pt idx="15049">
                  <c:v>3.4463887014350654</c:v>
                </c:pt>
                <c:pt idx="15050">
                  <c:v>3.4136372862771602</c:v>
                </c:pt>
                <c:pt idx="15051">
                  <c:v>3.4491496209921277</c:v>
                </c:pt>
                <c:pt idx="15052">
                  <c:v>3.4175656571765551</c:v>
                </c:pt>
                <c:pt idx="15053">
                  <c:v>3.5108510829869672</c:v>
                </c:pt>
                <c:pt idx="15054">
                  <c:v>3.4667855542215196</c:v>
                </c:pt>
                <c:pt idx="15055">
                  <c:v>3.5152643416447837</c:v>
                </c:pt>
                <c:pt idx="15056">
                  <c:v>3.3842617019321333</c:v>
                </c:pt>
                <c:pt idx="15057">
                  <c:v>3.4664800009124201</c:v>
                </c:pt>
                <c:pt idx="15058">
                  <c:v>3.4015112231917382</c:v>
                </c:pt>
                <c:pt idx="15059">
                  <c:v>3.480241167128403</c:v>
                </c:pt>
                <c:pt idx="15060">
                  <c:v>3.4659020893242216</c:v>
                </c:pt>
                <c:pt idx="15061">
                  <c:v>3.4750821890169363</c:v>
                </c:pt>
                <c:pt idx="15062">
                  <c:v>3.4529690066867107</c:v>
                </c:pt>
                <c:pt idx="15063">
                  <c:v>3.4929424223928081</c:v>
                </c:pt>
                <c:pt idx="15064">
                  <c:v>3.522785946424543</c:v>
                </c:pt>
                <c:pt idx="15065">
                  <c:v>3.5035504381714802</c:v>
                </c:pt>
                <c:pt idx="15066">
                  <c:v>3.5470101075537048</c:v>
                </c:pt>
                <c:pt idx="15067">
                  <c:v>3.5118336725596735</c:v>
                </c:pt>
                <c:pt idx="15068">
                  <c:v>3.4598375348437918</c:v>
                </c:pt>
                <c:pt idx="15069">
                  <c:v>3.4468585125158504</c:v>
                </c:pt>
                <c:pt idx="15070">
                  <c:v>3.4790633653394907</c:v>
                </c:pt>
                <c:pt idx="15071">
                  <c:v>3.4152213778108687</c:v>
                </c:pt>
                <c:pt idx="15072">
                  <c:v>3.4931312825213774</c:v>
                </c:pt>
                <c:pt idx="15073">
                  <c:v>3.4492207876737209</c:v>
                </c:pt>
                <c:pt idx="15074">
                  <c:v>3.4090016642925782</c:v>
                </c:pt>
                <c:pt idx="15075">
                  <c:v>3.4231989597865002</c:v>
                </c:pt>
                <c:pt idx="15076">
                  <c:v>3.3634007422477672</c:v>
                </c:pt>
                <c:pt idx="15077">
                  <c:v>3.5003343181096214</c:v>
                </c:pt>
                <c:pt idx="15078">
                  <c:v>3.3885806900701674</c:v>
                </c:pt>
                <c:pt idx="15079">
                  <c:v>3.4998311279648737</c:v>
                </c:pt>
                <c:pt idx="15080">
                  <c:v>3.4896617528418816</c:v>
                </c:pt>
                <c:pt idx="15081">
                  <c:v>3.4549795070504654</c:v>
                </c:pt>
                <c:pt idx="15082">
                  <c:v>3.4636263592644019</c:v>
                </c:pt>
                <c:pt idx="15083">
                  <c:v>3.4712186926296917</c:v>
                </c:pt>
                <c:pt idx="15084">
                  <c:v>3.3971031231730571</c:v>
                </c:pt>
                <c:pt idx="15085">
                  <c:v>3.4089447903086687</c:v>
                </c:pt>
                <c:pt idx="15086">
                  <c:v>3.4464689860430759</c:v>
                </c:pt>
                <c:pt idx="15087">
                  <c:v>3.4241302469501509</c:v>
                </c:pt>
                <c:pt idx="15088">
                  <c:v>3.4308777574510811</c:v>
                </c:pt>
                <c:pt idx="15089">
                  <c:v>3.3782675366544108</c:v>
                </c:pt>
                <c:pt idx="15090">
                  <c:v>3.4592333698939108</c:v>
                </c:pt>
                <c:pt idx="15091">
                  <c:v>3.4152180167335278</c:v>
                </c:pt>
                <c:pt idx="15092">
                  <c:v>3.3837843851590392</c:v>
                </c:pt>
                <c:pt idx="15093">
                  <c:v>3.4151493528280397</c:v>
                </c:pt>
                <c:pt idx="15094">
                  <c:v>3.446188691952325</c:v>
                </c:pt>
                <c:pt idx="15095">
                  <c:v>3.4380955690968467</c:v>
                </c:pt>
                <c:pt idx="15096">
                  <c:v>3.4726005980366277</c:v>
                </c:pt>
                <c:pt idx="15097">
                  <c:v>3.4398390402828785</c:v>
                </c:pt>
                <c:pt idx="15098">
                  <c:v>3.5050192387036785</c:v>
                </c:pt>
                <c:pt idx="15099">
                  <c:v>3.5036373563554446</c:v>
                </c:pt>
                <c:pt idx="15100">
                  <c:v>3.3879641246402903</c:v>
                </c:pt>
                <c:pt idx="15101">
                  <c:v>3.4461874956766194</c:v>
                </c:pt>
                <c:pt idx="15102">
                  <c:v>3.4059883434479215</c:v>
                </c:pt>
                <c:pt idx="15103">
                  <c:v>3.5081331276588439</c:v>
                </c:pt>
                <c:pt idx="15104">
                  <c:v>3.4518934157815737</c:v>
                </c:pt>
                <c:pt idx="15105">
                  <c:v>3.4305956144025171</c:v>
                </c:pt>
                <c:pt idx="15106">
                  <c:v>3.4506981915987756</c:v>
                </c:pt>
                <c:pt idx="15107">
                  <c:v>3.320773627897065</c:v>
                </c:pt>
                <c:pt idx="15108">
                  <c:v>3.4163362964444555</c:v>
                </c:pt>
                <c:pt idx="15109">
                  <c:v>3.3741199775888631</c:v>
                </c:pt>
                <c:pt idx="15110">
                  <c:v>3.3322593942035499</c:v>
                </c:pt>
                <c:pt idx="15111">
                  <c:v>3.3848521959300713</c:v>
                </c:pt>
                <c:pt idx="15112">
                  <c:v>3.5239991850822792</c:v>
                </c:pt>
                <c:pt idx="15113">
                  <c:v>3.5289466454744542</c:v>
                </c:pt>
                <c:pt idx="15114">
                  <c:v>3.3335393385733592</c:v>
                </c:pt>
                <c:pt idx="15115">
                  <c:v>3.5451042219815219</c:v>
                </c:pt>
                <c:pt idx="15116">
                  <c:v>3.3909200070107142</c:v>
                </c:pt>
                <c:pt idx="15117">
                  <c:v>3.4864084545404967</c:v>
                </c:pt>
                <c:pt idx="15118">
                  <c:v>3.3811679285110992</c:v>
                </c:pt>
                <c:pt idx="15119">
                  <c:v>3.4506557228425274</c:v>
                </c:pt>
                <c:pt idx="15120">
                  <c:v>3.3096932214977182</c:v>
                </c:pt>
                <c:pt idx="15121">
                  <c:v>3.4710610026973212</c:v>
                </c:pt>
                <c:pt idx="15122">
                  <c:v>3.4964739188423288</c:v>
                </c:pt>
                <c:pt idx="15123">
                  <c:v>3.533331673323151</c:v>
                </c:pt>
                <c:pt idx="15124">
                  <c:v>3.5310897169576192</c:v>
                </c:pt>
                <c:pt idx="15125">
                  <c:v>3.3921922022851749</c:v>
                </c:pt>
                <c:pt idx="15126">
                  <c:v>3.548912029437675</c:v>
                </c:pt>
                <c:pt idx="15127">
                  <c:v>3.3857607920044002</c:v>
                </c:pt>
                <c:pt idx="15128">
                  <c:v>3.4660249086140076</c:v>
                </c:pt>
                <c:pt idx="15129">
                  <c:v>3.4074445780611602</c:v>
                </c:pt>
                <c:pt idx="15130">
                  <c:v>3.4630382918915212</c:v>
                </c:pt>
                <c:pt idx="15131">
                  <c:v>3.4434219621237152</c:v>
                </c:pt>
                <c:pt idx="15132">
                  <c:v>3.5079043223319601</c:v>
                </c:pt>
                <c:pt idx="15133">
                  <c:v>3.5347260687641282</c:v>
                </c:pt>
                <c:pt idx="15134">
                  <c:v>3.4926167762418938</c:v>
                </c:pt>
                <c:pt idx="15135">
                  <c:v>3.4431574266384981</c:v>
                </c:pt>
                <c:pt idx="15136">
                  <c:v>3.5295513286958897</c:v>
                </c:pt>
                <c:pt idx="15137">
                  <c:v>3.4556503403029142</c:v>
                </c:pt>
                <c:pt idx="15138">
                  <c:v>3.4254678400371854</c:v>
                </c:pt>
                <c:pt idx="15139">
                  <c:v>3.4872204138151717</c:v>
                </c:pt>
                <c:pt idx="15140">
                  <c:v>3.3895398924380435</c:v>
                </c:pt>
                <c:pt idx="15141">
                  <c:v>3.4530669788640593</c:v>
                </c:pt>
                <c:pt idx="15142">
                  <c:v>3.4231860167792236</c:v>
                </c:pt>
                <c:pt idx="15143">
                  <c:v>3.5052646801270515</c:v>
                </c:pt>
                <c:pt idx="15144">
                  <c:v>3.4973785119161152</c:v>
                </c:pt>
                <c:pt idx="15145">
                  <c:v>3.464768075868276</c:v>
                </c:pt>
                <c:pt idx="15146">
                  <c:v>3.5560831668270287</c:v>
                </c:pt>
                <c:pt idx="15147">
                  <c:v>3.4154054050252118</c:v>
                </c:pt>
                <c:pt idx="15148">
                  <c:v>3.5553536420309602</c:v>
                </c:pt>
                <c:pt idx="15149">
                  <c:v>3.4068782113796021</c:v>
                </c:pt>
                <c:pt idx="15150">
                  <c:v>3.5274310254324091</c:v>
                </c:pt>
                <c:pt idx="15151">
                  <c:v>3.4439084164405562</c:v>
                </c:pt>
                <c:pt idx="15152">
                  <c:v>3.5446107309924892</c:v>
                </c:pt>
                <c:pt idx="15153">
                  <c:v>3.4883128619362211</c:v>
                </c:pt>
                <c:pt idx="15154">
                  <c:v>3.554430927481087</c:v>
                </c:pt>
                <c:pt idx="15155">
                  <c:v>3.5491716997330247</c:v>
                </c:pt>
                <c:pt idx="15156">
                  <c:v>3.4531138340905665</c:v>
                </c:pt>
                <c:pt idx="15157">
                  <c:v>3.3926655068131097</c:v>
                </c:pt>
                <c:pt idx="15158">
                  <c:v>3.4041033519409196</c:v>
                </c:pt>
                <c:pt idx="15159">
                  <c:v>3.5632752229117042</c:v>
                </c:pt>
                <c:pt idx="15160">
                  <c:v>3.4374126112407417</c:v>
                </c:pt>
                <c:pt idx="15161">
                  <c:v>3.4721206051541782</c:v>
                </c:pt>
                <c:pt idx="15162">
                  <c:v>3.4794813099644717</c:v>
                </c:pt>
                <c:pt idx="15163">
                  <c:v>3.6239552420887802</c:v>
                </c:pt>
                <c:pt idx="15164">
                  <c:v>3.493225303996371</c:v>
                </c:pt>
                <c:pt idx="15165">
                  <c:v>3.4745342627619373</c:v>
                </c:pt>
                <c:pt idx="15166">
                  <c:v>3.4433079215947435</c:v>
                </c:pt>
                <c:pt idx="15167">
                  <c:v>3.3741217284794423</c:v>
                </c:pt>
                <c:pt idx="15168">
                  <c:v>3.4307732312129202</c:v>
                </c:pt>
                <c:pt idx="15169">
                  <c:v>3.3789056316335349</c:v>
                </c:pt>
                <c:pt idx="15170">
                  <c:v>3.5511234319994975</c:v>
                </c:pt>
                <c:pt idx="15171">
                  <c:v>3.4324714814314174</c:v>
                </c:pt>
                <c:pt idx="15172">
                  <c:v>3.445398436168793</c:v>
                </c:pt>
                <c:pt idx="15173">
                  <c:v>3.4809513049852607</c:v>
                </c:pt>
                <c:pt idx="15174">
                  <c:v>3.5524764774226947</c:v>
                </c:pt>
                <c:pt idx="15175">
                  <c:v>3.4121009488399276</c:v>
                </c:pt>
                <c:pt idx="15176">
                  <c:v>3.4248601448352787</c:v>
                </c:pt>
                <c:pt idx="15177">
                  <c:v>3.4525013744335467</c:v>
                </c:pt>
                <c:pt idx="15178">
                  <c:v>3.5597391474586875</c:v>
                </c:pt>
                <c:pt idx="15179">
                  <c:v>3.3493329013846971</c:v>
                </c:pt>
                <c:pt idx="15180">
                  <c:v>3.394973153228134</c:v>
                </c:pt>
                <c:pt idx="15181">
                  <c:v>3.4861505670007342</c:v>
                </c:pt>
                <c:pt idx="15182">
                  <c:v>3.4816442459405352</c:v>
                </c:pt>
                <c:pt idx="15183">
                  <c:v>3.4460371070860405</c:v>
                </c:pt>
                <c:pt idx="15184">
                  <c:v>3.5118768966279488</c:v>
                </c:pt>
                <c:pt idx="15185">
                  <c:v>3.4322008049562767</c:v>
                </c:pt>
                <c:pt idx="15186">
                  <c:v>3.4443166053512497</c:v>
                </c:pt>
                <c:pt idx="15187">
                  <c:v>3.4340314741196787</c:v>
                </c:pt>
                <c:pt idx="15188">
                  <c:v>3.4461883948457377</c:v>
                </c:pt>
                <c:pt idx="15189">
                  <c:v>3.3957950303540123</c:v>
                </c:pt>
                <c:pt idx="15190">
                  <c:v>3.5449094974294701</c:v>
                </c:pt>
                <c:pt idx="15191">
                  <c:v>3.5381921832897967</c:v>
                </c:pt>
                <c:pt idx="15192">
                  <c:v>3.6418018808350694</c:v>
                </c:pt>
                <c:pt idx="15193">
                  <c:v>3.4752199359049967</c:v>
                </c:pt>
                <c:pt idx="15194">
                  <c:v>3.4572379767170602</c:v>
                </c:pt>
                <c:pt idx="15195">
                  <c:v>3.4531409544531977</c:v>
                </c:pt>
                <c:pt idx="15196">
                  <c:v>3.3903651775452377</c:v>
                </c:pt>
                <c:pt idx="15197">
                  <c:v>3.4491229070452514</c:v>
                </c:pt>
                <c:pt idx="15198">
                  <c:v>3.4109526104583523</c:v>
                </c:pt>
                <c:pt idx="15199">
                  <c:v>3.3889522722951142</c:v>
                </c:pt>
                <c:pt idx="15200">
                  <c:v>3.3846303714246511</c:v>
                </c:pt>
                <c:pt idx="15201">
                  <c:v>3.5337938031315872</c:v>
                </c:pt>
                <c:pt idx="15202">
                  <c:v>3.4268104689626502</c:v>
                </c:pt>
                <c:pt idx="15203">
                  <c:v>3.4707515436310832</c:v>
                </c:pt>
                <c:pt idx="15204">
                  <c:v>3.5342988043314429</c:v>
                </c:pt>
                <c:pt idx="15205">
                  <c:v>3.3927172443198828</c:v>
                </c:pt>
                <c:pt idx="15206">
                  <c:v>3.5272612193036732</c:v>
                </c:pt>
                <c:pt idx="15207">
                  <c:v>3.4781760440489484</c:v>
                </c:pt>
                <c:pt idx="15208">
                  <c:v>3.4536317562346044</c:v>
                </c:pt>
                <c:pt idx="15209">
                  <c:v>3.4507664887470941</c:v>
                </c:pt>
                <c:pt idx="15210">
                  <c:v>3.5646873799358771</c:v>
                </c:pt>
                <c:pt idx="15211">
                  <c:v>3.4934280652764644</c:v>
                </c:pt>
                <c:pt idx="15212">
                  <c:v>3.4424581638335261</c:v>
                </c:pt>
                <c:pt idx="15213">
                  <c:v>3.4859946020690042</c:v>
                </c:pt>
                <c:pt idx="15214">
                  <c:v>3.4864247772953787</c:v>
                </c:pt>
                <c:pt idx="15215">
                  <c:v>3.4254853584058238</c:v>
                </c:pt>
                <c:pt idx="15216">
                  <c:v>3.5323052354650377</c:v>
                </c:pt>
                <c:pt idx="15217">
                  <c:v>3.4167750417476914</c:v>
                </c:pt>
                <c:pt idx="15218">
                  <c:v>3.3983090510141434</c:v>
                </c:pt>
                <c:pt idx="15219">
                  <c:v>3.5108955963146777</c:v>
                </c:pt>
                <c:pt idx="15220">
                  <c:v>3.4102824156066567</c:v>
                </c:pt>
                <c:pt idx="15221">
                  <c:v>3.5647072951122802</c:v>
                </c:pt>
                <c:pt idx="15222">
                  <c:v>3.5185690237273475</c:v>
                </c:pt>
                <c:pt idx="15223">
                  <c:v>3.4919107215253202</c:v>
                </c:pt>
                <c:pt idx="15224">
                  <c:v>3.5025534407743741</c:v>
                </c:pt>
                <c:pt idx="15225">
                  <c:v>3.4980990735272162</c:v>
                </c:pt>
                <c:pt idx="15226">
                  <c:v>3.4209167871154347</c:v>
                </c:pt>
                <c:pt idx="15227">
                  <c:v>3.5607940737958002</c:v>
                </c:pt>
                <c:pt idx="15228">
                  <c:v>3.4198695472352467</c:v>
                </c:pt>
                <c:pt idx="15229">
                  <c:v>3.3871663557709621</c:v>
                </c:pt>
                <c:pt idx="15230">
                  <c:v>3.4323197541228532</c:v>
                </c:pt>
                <c:pt idx="15231">
                  <c:v>3.4520048454458525</c:v>
                </c:pt>
                <c:pt idx="15232">
                  <c:v>3.5168710556596903</c:v>
                </c:pt>
                <c:pt idx="15233">
                  <c:v>3.5116991676156708</c:v>
                </c:pt>
                <c:pt idx="15234">
                  <c:v>3.5807872659566078</c:v>
                </c:pt>
                <c:pt idx="15235">
                  <c:v>3.4154912502312857</c:v>
                </c:pt>
                <c:pt idx="15236">
                  <c:v>3.4771004287458473</c:v>
                </c:pt>
                <c:pt idx="15237">
                  <c:v>3.4205588206919906</c:v>
                </c:pt>
                <c:pt idx="15238">
                  <c:v>3.5414984222411627</c:v>
                </c:pt>
                <c:pt idx="15239">
                  <c:v>3.4546500989036937</c:v>
                </c:pt>
                <c:pt idx="15240">
                  <c:v>3.3856242622932435</c:v>
                </c:pt>
                <c:pt idx="15241">
                  <c:v>3.4948694599975174</c:v>
                </c:pt>
                <c:pt idx="15242">
                  <c:v>3.4575800467671653</c:v>
                </c:pt>
                <c:pt idx="15243">
                  <c:v>3.4385724738593626</c:v>
                </c:pt>
                <c:pt idx="15244">
                  <c:v>3.4833235631331512</c:v>
                </c:pt>
                <c:pt idx="15245">
                  <c:v>3.5025714681101592</c:v>
                </c:pt>
                <c:pt idx="15246">
                  <c:v>3.4094566737885823</c:v>
                </c:pt>
                <c:pt idx="15247">
                  <c:v>3.4505949325764882</c:v>
                </c:pt>
                <c:pt idx="15248">
                  <c:v>3.4825192749392677</c:v>
                </c:pt>
                <c:pt idx="15249">
                  <c:v>3.4755481553543364</c:v>
                </c:pt>
                <c:pt idx="15250">
                  <c:v>3.5746656528326359</c:v>
                </c:pt>
                <c:pt idx="15251">
                  <c:v>3.4851561889347624</c:v>
                </c:pt>
                <c:pt idx="15252">
                  <c:v>3.4987262563894812</c:v>
                </c:pt>
                <c:pt idx="15253">
                  <c:v>3.5474095024114622</c:v>
                </c:pt>
                <c:pt idx="15254">
                  <c:v>3.4265774808478469</c:v>
                </c:pt>
                <c:pt idx="15255">
                  <c:v>3.4382934946992498</c:v>
                </c:pt>
                <c:pt idx="15256">
                  <c:v>3.4136931642656188</c:v>
                </c:pt>
                <c:pt idx="15257">
                  <c:v>3.4838401519419602</c:v>
                </c:pt>
                <c:pt idx="15258">
                  <c:v>3.4716437136825831</c:v>
                </c:pt>
                <c:pt idx="15259">
                  <c:v>3.4444332602775236</c:v>
                </c:pt>
                <c:pt idx="15260">
                  <c:v>3.4440994297507612</c:v>
                </c:pt>
                <c:pt idx="15261">
                  <c:v>3.4681561162665115</c:v>
                </c:pt>
                <c:pt idx="15262">
                  <c:v>3.5376009721924402</c:v>
                </c:pt>
                <c:pt idx="15263">
                  <c:v>3.4769638604160571</c:v>
                </c:pt>
                <c:pt idx="15264">
                  <c:v>3.4150959058656567</c:v>
                </c:pt>
                <c:pt idx="15265">
                  <c:v>3.4772154109338125</c:v>
                </c:pt>
                <c:pt idx="15266">
                  <c:v>3.5518199978491367</c:v>
                </c:pt>
                <c:pt idx="15267">
                  <c:v>3.4100640291719677</c:v>
                </c:pt>
                <c:pt idx="15268">
                  <c:v>3.4320032490319488</c:v>
                </c:pt>
                <c:pt idx="15269">
                  <c:v>3.3688517786811492</c:v>
                </c:pt>
                <c:pt idx="15270">
                  <c:v>3.4430811786582232</c:v>
                </c:pt>
                <c:pt idx="15271">
                  <c:v>3.4082564758422387</c:v>
                </c:pt>
                <c:pt idx="15272">
                  <c:v>3.4014185478224088</c:v>
                </c:pt>
                <c:pt idx="15273">
                  <c:v>3.4323193266358327</c:v>
                </c:pt>
                <c:pt idx="15274">
                  <c:v>3.4588118638852037</c:v>
                </c:pt>
              </c:numCache>
            </c:numRef>
          </c:yVal>
        </c:ser>
        <c:ser>
          <c:idx val="1"/>
          <c:order val="1"/>
          <c:tx>
            <c:strRef>
              <c:f>'RGA PvT pumpdown'!$J$1</c:f>
              <c:strCache>
                <c:ptCount val="1"/>
                <c:pt idx="0">
                  <c:v>Oxygen</c:v>
                </c:pt>
              </c:strCache>
            </c:strRef>
          </c:tx>
          <c:marker>
            <c:symbol val="none"/>
          </c:marker>
          <c:xVal>
            <c:numRef>
              <c:f>'RGA PvT pumpdown'!$B$2:$B$15276</c:f>
              <c:numCache>
                <c:formatCode>General</c:formatCode>
                <c:ptCount val="15275"/>
                <c:pt idx="0">
                  <c:v>-0.21000000000000021</c:v>
                </c:pt>
                <c:pt idx="1">
                  <c:v>-0.20943694444444538</c:v>
                </c:pt>
                <c:pt idx="2">
                  <c:v>-0.20887388888888889</c:v>
                </c:pt>
                <c:pt idx="3">
                  <c:v>-0.20831083333333344</c:v>
                </c:pt>
                <c:pt idx="4">
                  <c:v>-0.20774777777777834</c:v>
                </c:pt>
                <c:pt idx="5">
                  <c:v>-0.20718472222222223</c:v>
                </c:pt>
                <c:pt idx="6">
                  <c:v>-0.20662166666666665</c:v>
                </c:pt>
                <c:pt idx="7">
                  <c:v>-0.20605861111111121</c:v>
                </c:pt>
                <c:pt idx="8">
                  <c:v>-0.20549555555555554</c:v>
                </c:pt>
                <c:pt idx="9">
                  <c:v>-0.20493250000000021</c:v>
                </c:pt>
                <c:pt idx="10">
                  <c:v>-0.20436944444444527</c:v>
                </c:pt>
                <c:pt idx="11">
                  <c:v>-0.20380638888888891</c:v>
                </c:pt>
                <c:pt idx="12">
                  <c:v>-0.2032433333333343</c:v>
                </c:pt>
                <c:pt idx="13">
                  <c:v>-0.20268027777777778</c:v>
                </c:pt>
                <c:pt idx="14">
                  <c:v>-0.20211722222222278</c:v>
                </c:pt>
                <c:pt idx="15">
                  <c:v>-0.2015541666666667</c:v>
                </c:pt>
                <c:pt idx="16">
                  <c:v>-0.20099111111111176</c:v>
                </c:pt>
                <c:pt idx="17">
                  <c:v>-0.20042805555555554</c:v>
                </c:pt>
                <c:pt idx="18">
                  <c:v>-0.19986499999999999</c:v>
                </c:pt>
                <c:pt idx="19">
                  <c:v>-0.19930194444444443</c:v>
                </c:pt>
                <c:pt idx="20">
                  <c:v>-0.19873888888888891</c:v>
                </c:pt>
                <c:pt idx="21">
                  <c:v>-0.19817583333333333</c:v>
                </c:pt>
                <c:pt idx="22">
                  <c:v>-0.19761277777777778</c:v>
                </c:pt>
                <c:pt idx="23">
                  <c:v>-0.19704972222222278</c:v>
                </c:pt>
                <c:pt idx="24">
                  <c:v>-0.1964866666666667</c:v>
                </c:pt>
                <c:pt idx="25">
                  <c:v>-0.1959236111111112</c:v>
                </c:pt>
                <c:pt idx="26">
                  <c:v>-0.19536055555555537</c:v>
                </c:pt>
                <c:pt idx="27">
                  <c:v>-0.19479750000000001</c:v>
                </c:pt>
                <c:pt idx="28">
                  <c:v>-0.19423444444444518</c:v>
                </c:pt>
                <c:pt idx="29">
                  <c:v>-0.19367138888888888</c:v>
                </c:pt>
                <c:pt idx="30">
                  <c:v>-0.19310833333333341</c:v>
                </c:pt>
                <c:pt idx="31">
                  <c:v>-0.19254527777777791</c:v>
                </c:pt>
                <c:pt idx="32">
                  <c:v>-0.19198222222222244</c:v>
                </c:pt>
                <c:pt idx="33">
                  <c:v>-0.19141916666666725</c:v>
                </c:pt>
                <c:pt idx="34">
                  <c:v>-0.19085611111111114</c:v>
                </c:pt>
                <c:pt idx="35">
                  <c:v>-0.19029305555555556</c:v>
                </c:pt>
                <c:pt idx="36">
                  <c:v>-0.18973000000000068</c:v>
                </c:pt>
                <c:pt idx="37">
                  <c:v>-0.18916694444444512</c:v>
                </c:pt>
                <c:pt idx="38">
                  <c:v>-0.1886038888888889</c:v>
                </c:pt>
                <c:pt idx="39">
                  <c:v>-0.18804083333333418</c:v>
                </c:pt>
                <c:pt idx="40">
                  <c:v>-0.18747777777777791</c:v>
                </c:pt>
                <c:pt idx="41">
                  <c:v>-0.18691472222222319</c:v>
                </c:pt>
                <c:pt idx="42">
                  <c:v>-0.18635166666666669</c:v>
                </c:pt>
                <c:pt idx="43">
                  <c:v>-0.18578861111111167</c:v>
                </c:pt>
                <c:pt idx="44">
                  <c:v>-0.18522555555555556</c:v>
                </c:pt>
                <c:pt idx="45">
                  <c:v>-0.18466250000000001</c:v>
                </c:pt>
                <c:pt idx="46">
                  <c:v>-0.18409944444444556</c:v>
                </c:pt>
                <c:pt idx="47">
                  <c:v>-0.18353638888888957</c:v>
                </c:pt>
                <c:pt idx="48">
                  <c:v>-0.18297333333333418</c:v>
                </c:pt>
                <c:pt idx="49">
                  <c:v>-0.18241027777777863</c:v>
                </c:pt>
                <c:pt idx="50">
                  <c:v>-0.18184722222222319</c:v>
                </c:pt>
                <c:pt idx="51">
                  <c:v>-0.18128416666666691</c:v>
                </c:pt>
                <c:pt idx="52">
                  <c:v>-0.18072111111111144</c:v>
                </c:pt>
                <c:pt idx="53">
                  <c:v>-0.18015805555555556</c:v>
                </c:pt>
                <c:pt idx="54">
                  <c:v>-0.17959500000000062</c:v>
                </c:pt>
                <c:pt idx="55">
                  <c:v>-0.17903194444444503</c:v>
                </c:pt>
                <c:pt idx="56">
                  <c:v>-0.17846888888888957</c:v>
                </c:pt>
                <c:pt idx="57">
                  <c:v>-0.17790583333333404</c:v>
                </c:pt>
                <c:pt idx="58">
                  <c:v>-0.17734277777777779</c:v>
                </c:pt>
                <c:pt idx="59">
                  <c:v>-0.17677972222222221</c:v>
                </c:pt>
                <c:pt idx="60">
                  <c:v>-0.17621666666666674</c:v>
                </c:pt>
                <c:pt idx="61">
                  <c:v>-0.17565361111111111</c:v>
                </c:pt>
                <c:pt idx="62">
                  <c:v>-0.17509055555555555</c:v>
                </c:pt>
                <c:pt idx="63">
                  <c:v>-0.1745275</c:v>
                </c:pt>
                <c:pt idx="64">
                  <c:v>-0.17396444444444556</c:v>
                </c:pt>
                <c:pt idx="65">
                  <c:v>-0.17340138888888951</c:v>
                </c:pt>
                <c:pt idx="66">
                  <c:v>-0.17283833333333404</c:v>
                </c:pt>
                <c:pt idx="67">
                  <c:v>-0.17227527777777776</c:v>
                </c:pt>
                <c:pt idx="68">
                  <c:v>-0.17171222222222302</c:v>
                </c:pt>
                <c:pt idx="69">
                  <c:v>-0.17114916666666671</c:v>
                </c:pt>
                <c:pt idx="70">
                  <c:v>-0.17058611111111124</c:v>
                </c:pt>
                <c:pt idx="71">
                  <c:v>-0.17002305555555555</c:v>
                </c:pt>
                <c:pt idx="72">
                  <c:v>-0.16946000000000044</c:v>
                </c:pt>
                <c:pt idx="73">
                  <c:v>-0.16889694444444497</c:v>
                </c:pt>
                <c:pt idx="74">
                  <c:v>-0.16833388888888889</c:v>
                </c:pt>
                <c:pt idx="75">
                  <c:v>-0.16777083333333331</c:v>
                </c:pt>
                <c:pt idx="76">
                  <c:v>-0.16720777777777779</c:v>
                </c:pt>
                <c:pt idx="77">
                  <c:v>-0.16664472222222221</c:v>
                </c:pt>
                <c:pt idx="78">
                  <c:v>-0.16608166666666666</c:v>
                </c:pt>
                <c:pt idx="79">
                  <c:v>-0.16551861111111121</c:v>
                </c:pt>
                <c:pt idx="80">
                  <c:v>-0.16495555555555555</c:v>
                </c:pt>
                <c:pt idx="81">
                  <c:v>-0.1643925</c:v>
                </c:pt>
                <c:pt idx="82">
                  <c:v>-0.16382944444444444</c:v>
                </c:pt>
                <c:pt idx="83">
                  <c:v>-0.16326638888888945</c:v>
                </c:pt>
                <c:pt idx="84">
                  <c:v>-0.16270333333333395</c:v>
                </c:pt>
                <c:pt idx="85">
                  <c:v>-0.16214027777777779</c:v>
                </c:pt>
                <c:pt idx="86">
                  <c:v>-0.16157722222222221</c:v>
                </c:pt>
                <c:pt idx="87">
                  <c:v>-0.16101416666666671</c:v>
                </c:pt>
                <c:pt idx="88">
                  <c:v>-0.16045111111111121</c:v>
                </c:pt>
                <c:pt idx="89">
                  <c:v>-0.15988805555555571</c:v>
                </c:pt>
                <c:pt idx="90">
                  <c:v>-0.15932499999999999</c:v>
                </c:pt>
                <c:pt idx="91">
                  <c:v>-0.15876194444444541</c:v>
                </c:pt>
                <c:pt idx="92">
                  <c:v>-0.15819888888888894</c:v>
                </c:pt>
                <c:pt idx="93">
                  <c:v>-0.15763583333333389</c:v>
                </c:pt>
                <c:pt idx="94">
                  <c:v>-0.15707277777777778</c:v>
                </c:pt>
                <c:pt idx="95">
                  <c:v>-0.15650972222222281</c:v>
                </c:pt>
                <c:pt idx="96">
                  <c:v>-0.15594666666666737</c:v>
                </c:pt>
                <c:pt idx="97">
                  <c:v>-0.15538361111111121</c:v>
                </c:pt>
                <c:pt idx="98">
                  <c:v>-0.15482055555555552</c:v>
                </c:pt>
                <c:pt idx="99">
                  <c:v>-0.15425750000000021</c:v>
                </c:pt>
                <c:pt idx="100">
                  <c:v>-0.15369444444444538</c:v>
                </c:pt>
                <c:pt idx="101">
                  <c:v>-0.15313138888888891</c:v>
                </c:pt>
                <c:pt idx="102">
                  <c:v>-0.15256833333333436</c:v>
                </c:pt>
                <c:pt idx="103">
                  <c:v>-0.15200527777777834</c:v>
                </c:pt>
                <c:pt idx="104">
                  <c:v>-0.15144222222222337</c:v>
                </c:pt>
                <c:pt idx="105">
                  <c:v>-0.1508791666666667</c:v>
                </c:pt>
                <c:pt idx="106">
                  <c:v>-0.15031611111111182</c:v>
                </c:pt>
                <c:pt idx="107">
                  <c:v>-0.14975305555555554</c:v>
                </c:pt>
                <c:pt idx="108">
                  <c:v>-0.14918999999999999</c:v>
                </c:pt>
                <c:pt idx="109">
                  <c:v>-0.14862694444444444</c:v>
                </c:pt>
                <c:pt idx="110">
                  <c:v>-0.14806388888888891</c:v>
                </c:pt>
                <c:pt idx="111">
                  <c:v>-0.14750083333333341</c:v>
                </c:pt>
                <c:pt idx="112">
                  <c:v>-0.14693777777777794</c:v>
                </c:pt>
                <c:pt idx="113">
                  <c:v>-0.1463747222222222</c:v>
                </c:pt>
                <c:pt idx="114">
                  <c:v>-0.1458116666666667</c:v>
                </c:pt>
                <c:pt idx="115">
                  <c:v>-0.14524861111111176</c:v>
                </c:pt>
                <c:pt idx="116">
                  <c:v>-0.14468555555555557</c:v>
                </c:pt>
                <c:pt idx="117">
                  <c:v>-0.14412249999999999</c:v>
                </c:pt>
                <c:pt idx="118">
                  <c:v>-0.14355944444444527</c:v>
                </c:pt>
                <c:pt idx="119">
                  <c:v>-0.14299638888888974</c:v>
                </c:pt>
                <c:pt idx="120">
                  <c:v>-0.14243333333333424</c:v>
                </c:pt>
                <c:pt idx="121">
                  <c:v>-0.14187027777777778</c:v>
                </c:pt>
                <c:pt idx="122">
                  <c:v>-0.14130722222222244</c:v>
                </c:pt>
                <c:pt idx="123">
                  <c:v>-0.14074416666666725</c:v>
                </c:pt>
                <c:pt idx="124">
                  <c:v>-0.14018111111111109</c:v>
                </c:pt>
                <c:pt idx="125">
                  <c:v>-0.13961805555555556</c:v>
                </c:pt>
                <c:pt idx="126">
                  <c:v>-0.13905499999999998</c:v>
                </c:pt>
                <c:pt idx="127">
                  <c:v>-0.13849194444444518</c:v>
                </c:pt>
                <c:pt idx="128">
                  <c:v>-0.13792888888888891</c:v>
                </c:pt>
                <c:pt idx="129">
                  <c:v>-0.13736583333333341</c:v>
                </c:pt>
                <c:pt idx="130">
                  <c:v>-0.13680277777777777</c:v>
                </c:pt>
                <c:pt idx="131">
                  <c:v>-0.13623972222222241</c:v>
                </c:pt>
                <c:pt idx="132">
                  <c:v>-0.13567666666666667</c:v>
                </c:pt>
                <c:pt idx="133">
                  <c:v>-0.13511361111111109</c:v>
                </c:pt>
                <c:pt idx="134">
                  <c:v>-0.13455055555555537</c:v>
                </c:pt>
                <c:pt idx="135">
                  <c:v>-0.13398750000000001</c:v>
                </c:pt>
                <c:pt idx="136">
                  <c:v>-0.13342444444444512</c:v>
                </c:pt>
                <c:pt idx="137">
                  <c:v>-0.1328613888888889</c:v>
                </c:pt>
                <c:pt idx="138">
                  <c:v>-0.13229833333333418</c:v>
                </c:pt>
                <c:pt idx="139">
                  <c:v>-0.13173527777777791</c:v>
                </c:pt>
                <c:pt idx="140">
                  <c:v>-0.13117222222222225</c:v>
                </c:pt>
                <c:pt idx="141">
                  <c:v>-0.13060916666666669</c:v>
                </c:pt>
                <c:pt idx="142">
                  <c:v>-0.13004611111111164</c:v>
                </c:pt>
                <c:pt idx="143">
                  <c:v>-0.12948305555555556</c:v>
                </c:pt>
                <c:pt idx="144">
                  <c:v>-0.12892000000000001</c:v>
                </c:pt>
                <c:pt idx="145">
                  <c:v>-0.12835694444444443</c:v>
                </c:pt>
                <c:pt idx="146">
                  <c:v>-0.1277938888888889</c:v>
                </c:pt>
                <c:pt idx="147">
                  <c:v>-0.1272308333333334</c:v>
                </c:pt>
                <c:pt idx="148">
                  <c:v>-0.12666777777777777</c:v>
                </c:pt>
                <c:pt idx="149">
                  <c:v>-0.12610472222222222</c:v>
                </c:pt>
                <c:pt idx="150">
                  <c:v>-0.12554166666666666</c:v>
                </c:pt>
                <c:pt idx="151">
                  <c:v>-0.12497861111111112</c:v>
                </c:pt>
                <c:pt idx="152">
                  <c:v>-0.12441555555555572</c:v>
                </c:pt>
                <c:pt idx="153">
                  <c:v>-0.12385249999999998</c:v>
                </c:pt>
                <c:pt idx="154">
                  <c:v>-0.12328944444444442</c:v>
                </c:pt>
                <c:pt idx="155">
                  <c:v>-0.12272638888888952</c:v>
                </c:pt>
                <c:pt idx="156">
                  <c:v>-0.12216333333333361</c:v>
                </c:pt>
                <c:pt idx="157">
                  <c:v>-0.12160027777777779</c:v>
                </c:pt>
                <c:pt idx="158">
                  <c:v>-0.12103722222222257</c:v>
                </c:pt>
                <c:pt idx="159">
                  <c:v>-0.12047416666666666</c:v>
                </c:pt>
                <c:pt idx="160">
                  <c:v>-0.11991111111111112</c:v>
                </c:pt>
                <c:pt idx="161">
                  <c:v>-0.11934805555555555</c:v>
                </c:pt>
                <c:pt idx="162">
                  <c:v>-0.11878499999999999</c:v>
                </c:pt>
                <c:pt idx="163">
                  <c:v>-0.11822194444444474</c:v>
                </c:pt>
                <c:pt idx="164">
                  <c:v>-0.11765888888888888</c:v>
                </c:pt>
                <c:pt idx="165">
                  <c:v>-0.11709583333333352</c:v>
                </c:pt>
                <c:pt idx="166">
                  <c:v>-0.11653277777777776</c:v>
                </c:pt>
                <c:pt idx="167">
                  <c:v>-0.11596972222222222</c:v>
                </c:pt>
                <c:pt idx="168">
                  <c:v>-0.11540666666666666</c:v>
                </c:pt>
                <c:pt idx="169">
                  <c:v>-0.1148436111111111</c:v>
                </c:pt>
                <c:pt idx="170">
                  <c:v>-0.11428055555555559</c:v>
                </c:pt>
                <c:pt idx="171">
                  <c:v>-0.11371749999999985</c:v>
                </c:pt>
                <c:pt idx="172">
                  <c:v>-0.11315444444444443</c:v>
                </c:pt>
                <c:pt idx="173">
                  <c:v>-0.11259138888888889</c:v>
                </c:pt>
                <c:pt idx="174">
                  <c:v>-0.11202833333333334</c:v>
                </c:pt>
                <c:pt idx="175">
                  <c:v>-0.11146527777777777</c:v>
                </c:pt>
                <c:pt idx="176">
                  <c:v>-0.11090222222222222</c:v>
                </c:pt>
                <c:pt idx="177">
                  <c:v>-0.11033916666666645</c:v>
                </c:pt>
                <c:pt idx="178">
                  <c:v>-0.1097761111111117</c:v>
                </c:pt>
                <c:pt idx="179">
                  <c:v>-0.10921305555555588</c:v>
                </c:pt>
                <c:pt idx="180">
                  <c:v>-0.10864999999999998</c:v>
                </c:pt>
                <c:pt idx="181">
                  <c:v>-0.10808694444444462</c:v>
                </c:pt>
                <c:pt idx="182">
                  <c:v>-0.10752388888888931</c:v>
                </c:pt>
                <c:pt idx="183">
                  <c:v>-0.10696083333333339</c:v>
                </c:pt>
                <c:pt idx="184">
                  <c:v>-0.10639777777777777</c:v>
                </c:pt>
                <c:pt idx="185">
                  <c:v>-0.10583472222222266</c:v>
                </c:pt>
                <c:pt idx="186">
                  <c:v>-0.10527166666666669</c:v>
                </c:pt>
                <c:pt idx="187">
                  <c:v>-0.10470861111111122</c:v>
                </c:pt>
                <c:pt idx="188">
                  <c:v>-0.10414555555555584</c:v>
                </c:pt>
                <c:pt idx="189">
                  <c:v>-0.10358249999999998</c:v>
                </c:pt>
                <c:pt idx="190">
                  <c:v>-0.10301944444444443</c:v>
                </c:pt>
                <c:pt idx="191">
                  <c:v>-0.10245638888888887</c:v>
                </c:pt>
                <c:pt idx="192">
                  <c:v>-0.10189333333333332</c:v>
                </c:pt>
                <c:pt idx="193">
                  <c:v>-0.10133027777777777</c:v>
                </c:pt>
                <c:pt idx="194">
                  <c:v>-0.10076722222222262</c:v>
                </c:pt>
                <c:pt idx="195">
                  <c:v>-0.10020416666666666</c:v>
                </c:pt>
                <c:pt idx="196">
                  <c:v>-9.9641111111111111E-2</c:v>
                </c:pt>
                <c:pt idx="197">
                  <c:v>-9.9078055555555544E-2</c:v>
                </c:pt>
                <c:pt idx="198">
                  <c:v>-9.8515000000000519E-2</c:v>
                </c:pt>
                <c:pt idx="199">
                  <c:v>-9.7951944444444466E-2</c:v>
                </c:pt>
                <c:pt idx="200">
                  <c:v>-9.73888888888889E-2</c:v>
                </c:pt>
                <c:pt idx="201">
                  <c:v>-9.6825833333333805E-2</c:v>
                </c:pt>
                <c:pt idx="202">
                  <c:v>-9.6262777777777739E-2</c:v>
                </c:pt>
                <c:pt idx="203">
                  <c:v>-9.5699722222222741E-2</c:v>
                </c:pt>
                <c:pt idx="204">
                  <c:v>-9.5136666666667133E-2</c:v>
                </c:pt>
                <c:pt idx="205">
                  <c:v>-9.4573611111111081E-2</c:v>
                </c:pt>
                <c:pt idx="206">
                  <c:v>-9.4010555555555542E-2</c:v>
                </c:pt>
                <c:pt idx="207">
                  <c:v>-9.3447500000000044E-2</c:v>
                </c:pt>
                <c:pt idx="208">
                  <c:v>-9.2884444444444464E-2</c:v>
                </c:pt>
                <c:pt idx="209">
                  <c:v>-9.2321388888888897E-2</c:v>
                </c:pt>
                <c:pt idx="210">
                  <c:v>-9.1758333333333747E-2</c:v>
                </c:pt>
                <c:pt idx="211">
                  <c:v>-9.1195277777777778E-2</c:v>
                </c:pt>
                <c:pt idx="212">
                  <c:v>-9.0632222222222267E-2</c:v>
                </c:pt>
                <c:pt idx="213">
                  <c:v>-9.0069166666666728E-2</c:v>
                </c:pt>
                <c:pt idx="214">
                  <c:v>-8.9506111111111092E-2</c:v>
                </c:pt>
                <c:pt idx="215">
                  <c:v>-8.8943055555555553E-2</c:v>
                </c:pt>
                <c:pt idx="216">
                  <c:v>-8.8380000000000014E-2</c:v>
                </c:pt>
                <c:pt idx="217">
                  <c:v>-8.7816944444444447E-2</c:v>
                </c:pt>
                <c:pt idx="218">
                  <c:v>-8.7253888888888853E-2</c:v>
                </c:pt>
                <c:pt idx="219">
                  <c:v>-8.6690833333333564E-2</c:v>
                </c:pt>
                <c:pt idx="220">
                  <c:v>-8.6127777777777734E-2</c:v>
                </c:pt>
                <c:pt idx="221">
                  <c:v>-8.5564722222222875E-2</c:v>
                </c:pt>
                <c:pt idx="222">
                  <c:v>-8.5001666666666725E-2</c:v>
                </c:pt>
                <c:pt idx="223">
                  <c:v>-8.4438611111111089E-2</c:v>
                </c:pt>
                <c:pt idx="224">
                  <c:v>-8.3875555555555564E-2</c:v>
                </c:pt>
                <c:pt idx="225">
                  <c:v>-8.3312500000000012E-2</c:v>
                </c:pt>
                <c:pt idx="226">
                  <c:v>-8.2749444444444445E-2</c:v>
                </c:pt>
                <c:pt idx="227">
                  <c:v>-8.2186388888888878E-2</c:v>
                </c:pt>
                <c:pt idx="228">
                  <c:v>-8.1623333333333367E-2</c:v>
                </c:pt>
                <c:pt idx="229">
                  <c:v>-8.1060277777777759E-2</c:v>
                </c:pt>
                <c:pt idx="230">
                  <c:v>-8.0497222222222248E-2</c:v>
                </c:pt>
                <c:pt idx="231">
                  <c:v>-7.9934166666666653E-2</c:v>
                </c:pt>
                <c:pt idx="232">
                  <c:v>-7.9371111111111406E-2</c:v>
                </c:pt>
                <c:pt idx="233">
                  <c:v>-7.8808055555555562E-2</c:v>
                </c:pt>
                <c:pt idx="234">
                  <c:v>-7.8245000000000009E-2</c:v>
                </c:pt>
                <c:pt idx="235">
                  <c:v>-7.7681944444444428E-2</c:v>
                </c:pt>
                <c:pt idx="236">
                  <c:v>-7.711888888888889E-2</c:v>
                </c:pt>
                <c:pt idx="237">
                  <c:v>-7.6555833333333323E-2</c:v>
                </c:pt>
                <c:pt idx="238">
                  <c:v>-7.5992777777777784E-2</c:v>
                </c:pt>
                <c:pt idx="239">
                  <c:v>-7.5429722222222231E-2</c:v>
                </c:pt>
                <c:pt idx="240">
                  <c:v>-7.4866666666666914E-2</c:v>
                </c:pt>
                <c:pt idx="241">
                  <c:v>-7.4303611111111681E-2</c:v>
                </c:pt>
                <c:pt idx="242">
                  <c:v>-7.3740555555555559E-2</c:v>
                </c:pt>
                <c:pt idx="243">
                  <c:v>-7.3177500000000006E-2</c:v>
                </c:pt>
                <c:pt idx="244">
                  <c:v>-7.2614444444444523E-2</c:v>
                </c:pt>
                <c:pt idx="245">
                  <c:v>-7.2051388888888873E-2</c:v>
                </c:pt>
                <c:pt idx="246">
                  <c:v>-7.1488333333333334E-2</c:v>
                </c:pt>
                <c:pt idx="247">
                  <c:v>-7.0925277777777768E-2</c:v>
                </c:pt>
                <c:pt idx="248">
                  <c:v>-7.0362222222222603E-2</c:v>
                </c:pt>
                <c:pt idx="249">
                  <c:v>-6.9799166666666634E-2</c:v>
                </c:pt>
                <c:pt idx="250">
                  <c:v>-6.9236111111111456E-2</c:v>
                </c:pt>
                <c:pt idx="251">
                  <c:v>-6.8673055555555557E-2</c:v>
                </c:pt>
                <c:pt idx="252">
                  <c:v>-6.8110000000000004E-2</c:v>
                </c:pt>
                <c:pt idx="253">
                  <c:v>-6.7546944444444493E-2</c:v>
                </c:pt>
                <c:pt idx="254">
                  <c:v>-6.6983888888888898E-2</c:v>
                </c:pt>
                <c:pt idx="255">
                  <c:v>-6.6420833333333401E-2</c:v>
                </c:pt>
                <c:pt idx="256">
                  <c:v>-6.5857777777777737E-2</c:v>
                </c:pt>
                <c:pt idx="257">
                  <c:v>-6.5294722222222323E-2</c:v>
                </c:pt>
                <c:pt idx="258">
                  <c:v>-6.4731666666666784E-2</c:v>
                </c:pt>
                <c:pt idx="259">
                  <c:v>-6.4168611111111551E-2</c:v>
                </c:pt>
                <c:pt idx="260">
                  <c:v>-6.3605555555555485E-2</c:v>
                </c:pt>
                <c:pt idx="261">
                  <c:v>-6.3042499999999974E-2</c:v>
                </c:pt>
                <c:pt idx="262">
                  <c:v>-6.2479444444444483E-2</c:v>
                </c:pt>
                <c:pt idx="263">
                  <c:v>-6.1916388888888903E-2</c:v>
                </c:pt>
                <c:pt idx="264">
                  <c:v>-6.1353333333333579E-2</c:v>
                </c:pt>
                <c:pt idx="265">
                  <c:v>-6.0790277777777804E-2</c:v>
                </c:pt>
                <c:pt idx="266">
                  <c:v>-6.0227222222222224E-2</c:v>
                </c:pt>
                <c:pt idx="267">
                  <c:v>-5.9664166666666692E-2</c:v>
                </c:pt>
                <c:pt idx="268">
                  <c:v>-5.9101111111111132E-2</c:v>
                </c:pt>
                <c:pt idx="269">
                  <c:v>-5.8538055555555545E-2</c:v>
                </c:pt>
                <c:pt idx="270">
                  <c:v>-5.7974999999999999E-2</c:v>
                </c:pt>
                <c:pt idx="271">
                  <c:v>-5.7411944444444675E-2</c:v>
                </c:pt>
                <c:pt idx="272">
                  <c:v>-5.6848888888888865E-2</c:v>
                </c:pt>
                <c:pt idx="273">
                  <c:v>-5.6285833333333354E-2</c:v>
                </c:pt>
                <c:pt idx="274">
                  <c:v>-5.5722777777777774E-2</c:v>
                </c:pt>
                <c:pt idx="275">
                  <c:v>-5.5159722222222284E-2</c:v>
                </c:pt>
                <c:pt idx="276">
                  <c:v>-5.4596666666666897E-2</c:v>
                </c:pt>
                <c:pt idx="277">
                  <c:v>-5.4033611111111594E-2</c:v>
                </c:pt>
                <c:pt idx="278">
                  <c:v>-5.3470555555555466E-2</c:v>
                </c:pt>
                <c:pt idx="279">
                  <c:v>-5.2907500000000003E-2</c:v>
                </c:pt>
                <c:pt idx="280">
                  <c:v>-5.2344444444444513E-2</c:v>
                </c:pt>
                <c:pt idx="281">
                  <c:v>-5.1781388888888863E-2</c:v>
                </c:pt>
                <c:pt idx="282">
                  <c:v>-5.1218333333333324E-2</c:v>
                </c:pt>
                <c:pt idx="283">
                  <c:v>-5.0655277777777757E-2</c:v>
                </c:pt>
                <c:pt idx="284">
                  <c:v>-5.0092222222222531E-2</c:v>
                </c:pt>
                <c:pt idx="285">
                  <c:v>-4.9529166666666423E-2</c:v>
                </c:pt>
                <c:pt idx="286">
                  <c:v>-4.8966111111111384E-2</c:v>
                </c:pt>
                <c:pt idx="287">
                  <c:v>-4.8403055555555546E-2</c:v>
                </c:pt>
                <c:pt idx="288">
                  <c:v>-4.7839999999999994E-2</c:v>
                </c:pt>
                <c:pt idx="289">
                  <c:v>-4.7276944444444483E-2</c:v>
                </c:pt>
                <c:pt idx="290">
                  <c:v>-4.6713888888888902E-2</c:v>
                </c:pt>
                <c:pt idx="291">
                  <c:v>-4.6150833333333384E-2</c:v>
                </c:pt>
                <c:pt idx="292">
                  <c:v>-4.5587777777777762E-2</c:v>
                </c:pt>
                <c:pt idx="293">
                  <c:v>-4.5024722222222313E-2</c:v>
                </c:pt>
                <c:pt idx="294">
                  <c:v>-4.4461666666666733E-2</c:v>
                </c:pt>
                <c:pt idx="295">
                  <c:v>-4.3898611111111499E-2</c:v>
                </c:pt>
                <c:pt idx="296">
                  <c:v>-4.3335555555555565E-2</c:v>
                </c:pt>
                <c:pt idx="297">
                  <c:v>-4.2772500000000033E-2</c:v>
                </c:pt>
                <c:pt idx="298">
                  <c:v>-4.2209444444444438E-2</c:v>
                </c:pt>
                <c:pt idx="299">
                  <c:v>-4.1646388888888886E-2</c:v>
                </c:pt>
                <c:pt idx="300">
                  <c:v>-4.1083333333333513E-2</c:v>
                </c:pt>
                <c:pt idx="301">
                  <c:v>-4.0520277777777766E-2</c:v>
                </c:pt>
                <c:pt idx="302">
                  <c:v>-3.9957222222222241E-2</c:v>
                </c:pt>
                <c:pt idx="303">
                  <c:v>-3.9394166666666675E-2</c:v>
                </c:pt>
                <c:pt idx="304">
                  <c:v>-3.8831111111111288E-2</c:v>
                </c:pt>
                <c:pt idx="305">
                  <c:v>-3.8268055555555541E-2</c:v>
                </c:pt>
                <c:pt idx="306">
                  <c:v>-3.7704999999999995E-2</c:v>
                </c:pt>
                <c:pt idx="307">
                  <c:v>-3.7141944444444602E-2</c:v>
                </c:pt>
                <c:pt idx="308">
                  <c:v>-3.6578888888888855E-2</c:v>
                </c:pt>
                <c:pt idx="309">
                  <c:v>-3.6015833333333351E-2</c:v>
                </c:pt>
                <c:pt idx="310">
                  <c:v>-3.5452777777777909E-2</c:v>
                </c:pt>
                <c:pt idx="311">
                  <c:v>-3.4889722222222211E-2</c:v>
                </c:pt>
                <c:pt idx="312">
                  <c:v>-3.4326666666666672E-2</c:v>
                </c:pt>
                <c:pt idx="313">
                  <c:v>-3.3763611111111091E-2</c:v>
                </c:pt>
                <c:pt idx="314">
                  <c:v>-3.320055555555558E-2</c:v>
                </c:pt>
                <c:pt idx="315">
                  <c:v>-3.2637500000000125E-2</c:v>
                </c:pt>
                <c:pt idx="316">
                  <c:v>-3.2074444444444482E-2</c:v>
                </c:pt>
                <c:pt idx="317">
                  <c:v>-3.151138888888888E-2</c:v>
                </c:pt>
                <c:pt idx="318">
                  <c:v>-3.0948333333333331E-2</c:v>
                </c:pt>
                <c:pt idx="319">
                  <c:v>-3.0385277777777959E-2</c:v>
                </c:pt>
                <c:pt idx="320">
                  <c:v>-2.9822222222222236E-2</c:v>
                </c:pt>
                <c:pt idx="321">
                  <c:v>-2.9259166666666767E-2</c:v>
                </c:pt>
                <c:pt idx="322">
                  <c:v>-2.8696111111111151E-2</c:v>
                </c:pt>
                <c:pt idx="323">
                  <c:v>-2.8133055555555602E-2</c:v>
                </c:pt>
                <c:pt idx="324">
                  <c:v>-2.756999999999999E-2</c:v>
                </c:pt>
                <c:pt idx="325">
                  <c:v>-2.7006944444444597E-2</c:v>
                </c:pt>
                <c:pt idx="326">
                  <c:v>-2.6443888888888881E-2</c:v>
                </c:pt>
                <c:pt idx="327">
                  <c:v>-2.5880833333333356E-2</c:v>
                </c:pt>
                <c:pt idx="328">
                  <c:v>-2.5317777777777908E-2</c:v>
                </c:pt>
                <c:pt idx="329">
                  <c:v>-2.4754722222222192E-2</c:v>
                </c:pt>
                <c:pt idx="330">
                  <c:v>-2.419166666666667E-2</c:v>
                </c:pt>
                <c:pt idx="331">
                  <c:v>-2.3628611111111083E-2</c:v>
                </c:pt>
                <c:pt idx="332">
                  <c:v>-2.3065555555555541E-2</c:v>
                </c:pt>
                <c:pt idx="333">
                  <c:v>-2.2502499999999977E-2</c:v>
                </c:pt>
                <c:pt idx="334">
                  <c:v>-2.1939444444444442E-2</c:v>
                </c:pt>
                <c:pt idx="335">
                  <c:v>-2.1376388888888875E-2</c:v>
                </c:pt>
                <c:pt idx="336">
                  <c:v>-2.0813333333333392E-2</c:v>
                </c:pt>
                <c:pt idx="337">
                  <c:v>-2.0250277777777902E-2</c:v>
                </c:pt>
                <c:pt idx="338">
                  <c:v>-1.9687222222222241E-2</c:v>
                </c:pt>
                <c:pt idx="339">
                  <c:v>-1.9124166666666748E-2</c:v>
                </c:pt>
                <c:pt idx="340">
                  <c:v>-1.8561111111111184E-2</c:v>
                </c:pt>
                <c:pt idx="341">
                  <c:v>-1.7998055555555562E-2</c:v>
                </c:pt>
                <c:pt idx="342">
                  <c:v>-1.7434999999999978E-2</c:v>
                </c:pt>
                <c:pt idx="343">
                  <c:v>-1.6871944444444453E-2</c:v>
                </c:pt>
                <c:pt idx="344">
                  <c:v>-1.6308888888888946E-2</c:v>
                </c:pt>
                <c:pt idx="345">
                  <c:v>-1.5745833333333323E-2</c:v>
                </c:pt>
                <c:pt idx="346">
                  <c:v>-1.5182777777777823E-2</c:v>
                </c:pt>
                <c:pt idx="347">
                  <c:v>-1.4619722222222215E-2</c:v>
                </c:pt>
                <c:pt idx="348">
                  <c:v>-1.405666666666669E-2</c:v>
                </c:pt>
                <c:pt idx="349">
                  <c:v>-1.3493611111111109E-2</c:v>
                </c:pt>
                <c:pt idx="350">
                  <c:v>-1.2930555555555561E-2</c:v>
                </c:pt>
                <c:pt idx="351">
                  <c:v>-1.2367500000000003E-2</c:v>
                </c:pt>
                <c:pt idx="352">
                  <c:v>-1.1804444444444461E-2</c:v>
                </c:pt>
                <c:pt idx="353">
                  <c:v>-1.1241388888888953E-2</c:v>
                </c:pt>
                <c:pt idx="354">
                  <c:v>-1.0678333333333317E-2</c:v>
                </c:pt>
                <c:pt idx="355">
                  <c:v>-1.0115277777777737E-2</c:v>
                </c:pt>
                <c:pt idx="356">
                  <c:v>-9.5522222222222779E-3</c:v>
                </c:pt>
                <c:pt idx="357">
                  <c:v>-8.9891666666667147E-3</c:v>
                </c:pt>
                <c:pt idx="358">
                  <c:v>-8.4261111111110787E-3</c:v>
                </c:pt>
                <c:pt idx="359">
                  <c:v>-7.8630555555555537E-3</c:v>
                </c:pt>
                <c:pt idx="360">
                  <c:v>-7.3000000000000018E-3</c:v>
                </c:pt>
                <c:pt idx="361">
                  <c:v>-6.7369444444444829E-3</c:v>
                </c:pt>
                <c:pt idx="362">
                  <c:v>-6.1738888888888824E-3</c:v>
                </c:pt>
                <c:pt idx="363">
                  <c:v>-5.6108333333333184E-3</c:v>
                </c:pt>
                <c:pt idx="364">
                  <c:v>-5.0477777777777622E-3</c:v>
                </c:pt>
                <c:pt idx="365">
                  <c:v>-4.4847222222222302E-3</c:v>
                </c:pt>
                <c:pt idx="366">
                  <c:v>-3.9216666666666844E-3</c:v>
                </c:pt>
                <c:pt idx="367">
                  <c:v>-3.3586111111111052E-3</c:v>
                </c:pt>
                <c:pt idx="368">
                  <c:v>-2.7955555555555628E-3</c:v>
                </c:pt>
                <c:pt idx="369">
                  <c:v>-2.2324999999999984E-3</c:v>
                </c:pt>
                <c:pt idx="370">
                  <c:v>-1.6694444444444461E-3</c:v>
                </c:pt>
                <c:pt idx="371">
                  <c:v>-1.1063888888888727E-3</c:v>
                </c:pt>
                <c:pt idx="372">
                  <c:v>-5.4333333333334444E-4</c:v>
                </c:pt>
                <c:pt idx="373">
                  <c:v>1.9722222222240519E-5</c:v>
                </c:pt>
                <c:pt idx="374">
                  <c:v>5.827777777777654E-4</c:v>
                </c:pt>
                <c:pt idx="375">
                  <c:v>1.1458333333333201E-3</c:v>
                </c:pt>
                <c:pt idx="376">
                  <c:v>1.7088888888889047E-3</c:v>
                </c:pt>
                <c:pt idx="377">
                  <c:v>2.2719444444444241E-3</c:v>
                </c:pt>
                <c:pt idx="378">
                  <c:v>2.8350000000000319E-3</c:v>
                </c:pt>
                <c:pt idx="379">
                  <c:v>3.3980555555555582E-3</c:v>
                </c:pt>
                <c:pt idx="380">
                  <c:v>3.9611111111111539E-3</c:v>
                </c:pt>
                <c:pt idx="381">
                  <c:v>4.5241666666666885E-3</c:v>
                </c:pt>
                <c:pt idx="382">
                  <c:v>5.0872222222222534E-3</c:v>
                </c:pt>
                <c:pt idx="383">
                  <c:v>5.6502777777777957E-3</c:v>
                </c:pt>
                <c:pt idx="384">
                  <c:v>6.2133333333333875E-3</c:v>
                </c:pt>
                <c:pt idx="385">
                  <c:v>6.7763888888889134E-3</c:v>
                </c:pt>
                <c:pt idx="386">
                  <c:v>7.3394444444444921E-3</c:v>
                </c:pt>
                <c:pt idx="387">
                  <c:v>7.9025000000000102E-3</c:v>
                </c:pt>
                <c:pt idx="388">
                  <c:v>8.4655555555556376E-3</c:v>
                </c:pt>
                <c:pt idx="389">
                  <c:v>9.02861111111114E-3</c:v>
                </c:pt>
                <c:pt idx="390">
                  <c:v>9.5916666666667066E-3</c:v>
                </c:pt>
                <c:pt idx="391">
                  <c:v>1.0154722222222247E-2</c:v>
                </c:pt>
                <c:pt idx="392">
                  <c:v>1.0717777777777781E-2</c:v>
                </c:pt>
                <c:pt idx="393">
                  <c:v>1.1280833333333389E-2</c:v>
                </c:pt>
                <c:pt idx="394">
                  <c:v>1.1843888888888989E-2</c:v>
                </c:pt>
                <c:pt idx="395">
                  <c:v>1.2406944444444418E-2</c:v>
                </c:pt>
                <c:pt idx="396">
                  <c:v>1.2970000000000009E-2</c:v>
                </c:pt>
                <c:pt idx="397">
                  <c:v>1.3533055555555567E-2</c:v>
                </c:pt>
                <c:pt idx="398">
                  <c:v>1.4096111111111115E-2</c:v>
                </c:pt>
                <c:pt idx="399">
                  <c:v>1.4659166666666669E-2</c:v>
                </c:pt>
                <c:pt idx="400">
                  <c:v>1.5222222222222201E-2</c:v>
                </c:pt>
                <c:pt idx="401">
                  <c:v>1.578527777777778E-2</c:v>
                </c:pt>
                <c:pt idx="402">
                  <c:v>1.6348333333333361E-2</c:v>
                </c:pt>
                <c:pt idx="403">
                  <c:v>1.6911388888888941E-2</c:v>
                </c:pt>
                <c:pt idx="404">
                  <c:v>1.7474444444444459E-2</c:v>
                </c:pt>
                <c:pt idx="405">
                  <c:v>1.8037500000000022E-2</c:v>
                </c:pt>
                <c:pt idx="406">
                  <c:v>1.8600555555555658E-2</c:v>
                </c:pt>
                <c:pt idx="407">
                  <c:v>1.9163611111111183E-2</c:v>
                </c:pt>
                <c:pt idx="408">
                  <c:v>1.9726666666666743E-2</c:v>
                </c:pt>
                <c:pt idx="409">
                  <c:v>2.0289722222222292E-2</c:v>
                </c:pt>
                <c:pt idx="410">
                  <c:v>2.0852777777777949E-2</c:v>
                </c:pt>
                <c:pt idx="411">
                  <c:v>2.1415833333333342E-2</c:v>
                </c:pt>
                <c:pt idx="412">
                  <c:v>2.1978888888888909E-2</c:v>
                </c:pt>
                <c:pt idx="413">
                  <c:v>2.2541944444444576E-2</c:v>
                </c:pt>
                <c:pt idx="414">
                  <c:v>2.3105000000000014E-2</c:v>
                </c:pt>
                <c:pt idx="415">
                  <c:v>2.3668055555555571E-2</c:v>
                </c:pt>
                <c:pt idx="416">
                  <c:v>2.4231111111111259E-2</c:v>
                </c:pt>
                <c:pt idx="417">
                  <c:v>2.4794166666666676E-2</c:v>
                </c:pt>
                <c:pt idx="418">
                  <c:v>2.5357222222222201E-2</c:v>
                </c:pt>
                <c:pt idx="419">
                  <c:v>2.5920277777777889E-2</c:v>
                </c:pt>
                <c:pt idx="420">
                  <c:v>2.6483333333333432E-2</c:v>
                </c:pt>
                <c:pt idx="421">
                  <c:v>2.7046388888888891E-2</c:v>
                </c:pt>
                <c:pt idx="422">
                  <c:v>2.7609444444444537E-2</c:v>
                </c:pt>
                <c:pt idx="423">
                  <c:v>2.8172500000000017E-2</c:v>
                </c:pt>
                <c:pt idx="424">
                  <c:v>2.8735555555555552E-2</c:v>
                </c:pt>
                <c:pt idx="425">
                  <c:v>2.9298611111111136E-2</c:v>
                </c:pt>
                <c:pt idx="426">
                  <c:v>2.9861666666666651E-2</c:v>
                </c:pt>
                <c:pt idx="427">
                  <c:v>3.0424722222222256E-2</c:v>
                </c:pt>
                <c:pt idx="428">
                  <c:v>3.0987777777777992E-2</c:v>
                </c:pt>
                <c:pt idx="429">
                  <c:v>3.1550833333333334E-2</c:v>
                </c:pt>
                <c:pt idx="430">
                  <c:v>3.2113888888888914E-2</c:v>
                </c:pt>
                <c:pt idx="431">
                  <c:v>3.2676944444444612E-2</c:v>
                </c:pt>
                <c:pt idx="432">
                  <c:v>3.3240000000000026E-2</c:v>
                </c:pt>
                <c:pt idx="433">
                  <c:v>3.3803055555555642E-2</c:v>
                </c:pt>
                <c:pt idx="434">
                  <c:v>3.4366111111111125E-2</c:v>
                </c:pt>
                <c:pt idx="435">
                  <c:v>3.4929166666666685E-2</c:v>
                </c:pt>
                <c:pt idx="436">
                  <c:v>3.5492222222222272E-2</c:v>
                </c:pt>
                <c:pt idx="437">
                  <c:v>3.6055277777778026E-2</c:v>
                </c:pt>
                <c:pt idx="438">
                  <c:v>3.6618333333333336E-2</c:v>
                </c:pt>
                <c:pt idx="439">
                  <c:v>3.7181388888888896E-2</c:v>
                </c:pt>
                <c:pt idx="440">
                  <c:v>3.7744444444444442E-2</c:v>
                </c:pt>
                <c:pt idx="441">
                  <c:v>3.8307500000000022E-2</c:v>
                </c:pt>
                <c:pt idx="442">
                  <c:v>3.887055555555561E-2</c:v>
                </c:pt>
                <c:pt idx="443">
                  <c:v>3.9433611111111273E-2</c:v>
                </c:pt>
                <c:pt idx="444">
                  <c:v>3.999666666666668E-2</c:v>
                </c:pt>
                <c:pt idx="445">
                  <c:v>4.0559722222222233E-2</c:v>
                </c:pt>
                <c:pt idx="446">
                  <c:v>4.1122777777777758E-2</c:v>
                </c:pt>
                <c:pt idx="447">
                  <c:v>4.1685833333333339E-2</c:v>
                </c:pt>
                <c:pt idx="448">
                  <c:v>4.2248888888888857E-2</c:v>
                </c:pt>
                <c:pt idx="449">
                  <c:v>4.2811944444444514E-2</c:v>
                </c:pt>
                <c:pt idx="450">
                  <c:v>4.3374999999999983E-2</c:v>
                </c:pt>
                <c:pt idx="451">
                  <c:v>4.3938055555555605E-2</c:v>
                </c:pt>
                <c:pt idx="452">
                  <c:v>4.4501111111111338E-2</c:v>
                </c:pt>
                <c:pt idx="453">
                  <c:v>4.5064166666666697E-2</c:v>
                </c:pt>
                <c:pt idx="454">
                  <c:v>4.5627222222222284E-2</c:v>
                </c:pt>
                <c:pt idx="455">
                  <c:v>4.6190277777777761E-2</c:v>
                </c:pt>
                <c:pt idx="456">
                  <c:v>4.675333333333357E-2</c:v>
                </c:pt>
                <c:pt idx="457">
                  <c:v>4.7316388888889123E-2</c:v>
                </c:pt>
                <c:pt idx="458">
                  <c:v>4.7879444444444474E-2</c:v>
                </c:pt>
                <c:pt idx="459">
                  <c:v>4.8442500000000027E-2</c:v>
                </c:pt>
                <c:pt idx="460">
                  <c:v>4.9005555555555545E-2</c:v>
                </c:pt>
                <c:pt idx="461">
                  <c:v>4.956861111111157E-2</c:v>
                </c:pt>
                <c:pt idx="462">
                  <c:v>5.0131666666666706E-2</c:v>
                </c:pt>
                <c:pt idx="463">
                  <c:v>5.0694722222222321E-2</c:v>
                </c:pt>
                <c:pt idx="464">
                  <c:v>5.1257777777777756E-2</c:v>
                </c:pt>
                <c:pt idx="465">
                  <c:v>5.1820833333333413E-2</c:v>
                </c:pt>
                <c:pt idx="466">
                  <c:v>5.2383888888888903E-2</c:v>
                </c:pt>
                <c:pt idx="467">
                  <c:v>5.2946944444444484E-2</c:v>
                </c:pt>
                <c:pt idx="468">
                  <c:v>5.3509999999999967E-2</c:v>
                </c:pt>
                <c:pt idx="469">
                  <c:v>5.4073055555555562E-2</c:v>
                </c:pt>
                <c:pt idx="470">
                  <c:v>5.4636111111111461E-2</c:v>
                </c:pt>
                <c:pt idx="471">
                  <c:v>5.519916666666666E-2</c:v>
                </c:pt>
                <c:pt idx="472">
                  <c:v>5.5762222222222588E-2</c:v>
                </c:pt>
                <c:pt idx="473">
                  <c:v>5.6325277777777766E-2</c:v>
                </c:pt>
                <c:pt idx="474">
                  <c:v>5.6888333333333513E-2</c:v>
                </c:pt>
                <c:pt idx="475">
                  <c:v>5.7451388888888871E-2</c:v>
                </c:pt>
                <c:pt idx="476">
                  <c:v>5.8014444444444514E-2</c:v>
                </c:pt>
                <c:pt idx="477">
                  <c:v>5.8577500000000025E-2</c:v>
                </c:pt>
                <c:pt idx="478">
                  <c:v>5.9140555555555557E-2</c:v>
                </c:pt>
                <c:pt idx="479">
                  <c:v>5.9703611111111624E-2</c:v>
                </c:pt>
                <c:pt idx="480">
                  <c:v>6.0266666666666732E-2</c:v>
                </c:pt>
                <c:pt idx="481">
                  <c:v>6.0829722222222313E-2</c:v>
                </c:pt>
                <c:pt idx="482">
                  <c:v>6.1392777777777803E-2</c:v>
                </c:pt>
                <c:pt idx="483">
                  <c:v>6.1955833333333384E-2</c:v>
                </c:pt>
                <c:pt idx="484">
                  <c:v>6.2518888888888874E-2</c:v>
                </c:pt>
                <c:pt idx="485">
                  <c:v>6.3081944444444454E-2</c:v>
                </c:pt>
                <c:pt idx="486">
                  <c:v>6.3644999999999979E-2</c:v>
                </c:pt>
                <c:pt idx="487">
                  <c:v>6.420805555555556E-2</c:v>
                </c:pt>
                <c:pt idx="488">
                  <c:v>6.4771111111111418E-2</c:v>
                </c:pt>
                <c:pt idx="489">
                  <c:v>6.5334166666666721E-2</c:v>
                </c:pt>
                <c:pt idx="490">
                  <c:v>6.5897222222222523E-2</c:v>
                </c:pt>
                <c:pt idx="491">
                  <c:v>6.6460277777777771E-2</c:v>
                </c:pt>
                <c:pt idx="492">
                  <c:v>6.7023333333333643E-2</c:v>
                </c:pt>
                <c:pt idx="493">
                  <c:v>6.7586388888888904E-2</c:v>
                </c:pt>
                <c:pt idx="494">
                  <c:v>6.8149444444444457E-2</c:v>
                </c:pt>
                <c:pt idx="495">
                  <c:v>6.8712500000000343E-2</c:v>
                </c:pt>
                <c:pt idx="496">
                  <c:v>6.9275555555555549E-2</c:v>
                </c:pt>
                <c:pt idx="497">
                  <c:v>6.9838611111111587E-2</c:v>
                </c:pt>
                <c:pt idx="498">
                  <c:v>7.0401666666666723E-2</c:v>
                </c:pt>
                <c:pt idx="499">
                  <c:v>7.0964722222222304E-2</c:v>
                </c:pt>
                <c:pt idx="500">
                  <c:v>7.1527777777777773E-2</c:v>
                </c:pt>
                <c:pt idx="501">
                  <c:v>7.2090833333333715E-2</c:v>
                </c:pt>
                <c:pt idx="502">
                  <c:v>7.2653888888888879E-2</c:v>
                </c:pt>
                <c:pt idx="503">
                  <c:v>7.3216944444444529E-2</c:v>
                </c:pt>
                <c:pt idx="504">
                  <c:v>7.3779999999999984E-2</c:v>
                </c:pt>
                <c:pt idx="505">
                  <c:v>7.4343055555555579E-2</c:v>
                </c:pt>
                <c:pt idx="506">
                  <c:v>7.4906111111111479E-2</c:v>
                </c:pt>
                <c:pt idx="507">
                  <c:v>7.5469166666666726E-2</c:v>
                </c:pt>
                <c:pt idx="508">
                  <c:v>7.6032222222222334E-2</c:v>
                </c:pt>
                <c:pt idx="509">
                  <c:v>7.6595277777777776E-2</c:v>
                </c:pt>
                <c:pt idx="510">
                  <c:v>7.7158333333333523E-2</c:v>
                </c:pt>
                <c:pt idx="511">
                  <c:v>7.7721388888888882E-2</c:v>
                </c:pt>
                <c:pt idx="512">
                  <c:v>7.8284444444444518E-2</c:v>
                </c:pt>
                <c:pt idx="513">
                  <c:v>7.8847500000000043E-2</c:v>
                </c:pt>
                <c:pt idx="514">
                  <c:v>7.9410555555555581E-2</c:v>
                </c:pt>
                <c:pt idx="515">
                  <c:v>7.9973611111111551E-2</c:v>
                </c:pt>
                <c:pt idx="516">
                  <c:v>8.0536666666667311E-2</c:v>
                </c:pt>
                <c:pt idx="517">
                  <c:v>8.1099722222222267E-2</c:v>
                </c:pt>
                <c:pt idx="518">
                  <c:v>8.1662777777777834E-2</c:v>
                </c:pt>
                <c:pt idx="519">
                  <c:v>8.2225833333333526E-2</c:v>
                </c:pt>
                <c:pt idx="520">
                  <c:v>8.2788888888888884E-2</c:v>
                </c:pt>
                <c:pt idx="521">
                  <c:v>8.3351944444444548E-2</c:v>
                </c:pt>
                <c:pt idx="522">
                  <c:v>8.3915000000000045E-2</c:v>
                </c:pt>
                <c:pt idx="523">
                  <c:v>8.447805555555557E-2</c:v>
                </c:pt>
                <c:pt idx="524">
                  <c:v>8.5041111111110984E-2</c:v>
                </c:pt>
                <c:pt idx="525">
                  <c:v>8.5604166666667286E-2</c:v>
                </c:pt>
                <c:pt idx="526">
                  <c:v>8.6167222222222298E-2</c:v>
                </c:pt>
                <c:pt idx="527">
                  <c:v>8.6730277777777781E-2</c:v>
                </c:pt>
                <c:pt idx="528">
                  <c:v>8.7293333333333362E-2</c:v>
                </c:pt>
                <c:pt idx="529">
                  <c:v>8.7856388888889456E-2</c:v>
                </c:pt>
                <c:pt idx="530">
                  <c:v>8.8419444444444467E-2</c:v>
                </c:pt>
                <c:pt idx="531">
                  <c:v>8.898250000000002E-2</c:v>
                </c:pt>
                <c:pt idx="532">
                  <c:v>8.9545555555555767E-2</c:v>
                </c:pt>
                <c:pt idx="533">
                  <c:v>9.0108611111110987E-2</c:v>
                </c:pt>
                <c:pt idx="534">
                  <c:v>9.0671666666666748E-2</c:v>
                </c:pt>
                <c:pt idx="535">
                  <c:v>9.1234722222222606E-2</c:v>
                </c:pt>
                <c:pt idx="536">
                  <c:v>9.1797777777777784E-2</c:v>
                </c:pt>
                <c:pt idx="537">
                  <c:v>9.2360833333333364E-2</c:v>
                </c:pt>
                <c:pt idx="538">
                  <c:v>9.2923888888888945E-2</c:v>
                </c:pt>
                <c:pt idx="539">
                  <c:v>9.3486944444444525E-2</c:v>
                </c:pt>
                <c:pt idx="540">
                  <c:v>9.4050000000000356E-2</c:v>
                </c:pt>
                <c:pt idx="541">
                  <c:v>9.4613055555555575E-2</c:v>
                </c:pt>
                <c:pt idx="542">
                  <c:v>9.51761111111111E-2</c:v>
                </c:pt>
                <c:pt idx="543">
                  <c:v>9.5739166666667139E-2</c:v>
                </c:pt>
                <c:pt idx="544">
                  <c:v>9.6302222222222261E-2</c:v>
                </c:pt>
                <c:pt idx="545">
                  <c:v>9.6865277777777786E-2</c:v>
                </c:pt>
                <c:pt idx="546">
                  <c:v>9.7428333333333325E-2</c:v>
                </c:pt>
                <c:pt idx="547">
                  <c:v>9.7991388888888947E-2</c:v>
                </c:pt>
                <c:pt idx="548">
                  <c:v>9.8554444444445194E-2</c:v>
                </c:pt>
                <c:pt idx="549">
                  <c:v>9.9117500000000067E-2</c:v>
                </c:pt>
                <c:pt idx="550">
                  <c:v>9.9680555555555522E-2</c:v>
                </c:pt>
                <c:pt idx="551">
                  <c:v>0.10024361111111141</c:v>
                </c:pt>
                <c:pt idx="552">
                  <c:v>0.10080666666666663</c:v>
                </c:pt>
                <c:pt idx="553">
                  <c:v>0.10136972222222226</c:v>
                </c:pt>
                <c:pt idx="554">
                  <c:v>0.10193277777777779</c:v>
                </c:pt>
                <c:pt idx="555">
                  <c:v>0.10249583333333342</c:v>
                </c:pt>
                <c:pt idx="556">
                  <c:v>0.10305888888888884</c:v>
                </c:pt>
                <c:pt idx="557">
                  <c:v>0.10362194444444472</c:v>
                </c:pt>
                <c:pt idx="558">
                  <c:v>0.10418500000000012</c:v>
                </c:pt>
                <c:pt idx="559">
                  <c:v>0.10474805555555559</c:v>
                </c:pt>
                <c:pt idx="560">
                  <c:v>0.10531111111111106</c:v>
                </c:pt>
                <c:pt idx="561">
                  <c:v>0.10587416666666663</c:v>
                </c:pt>
                <c:pt idx="562">
                  <c:v>0.10643722222222229</c:v>
                </c:pt>
                <c:pt idx="563">
                  <c:v>0.10700027777777779</c:v>
                </c:pt>
                <c:pt idx="564">
                  <c:v>0.10756333333333352</c:v>
                </c:pt>
                <c:pt idx="565">
                  <c:v>0.10812638888888949</c:v>
                </c:pt>
                <c:pt idx="566">
                  <c:v>0.10868944444444449</c:v>
                </c:pt>
                <c:pt idx="567">
                  <c:v>0.10925250000000022</c:v>
                </c:pt>
                <c:pt idx="568">
                  <c:v>0.10981555555555562</c:v>
                </c:pt>
                <c:pt idx="569">
                  <c:v>0.11037861111111111</c:v>
                </c:pt>
                <c:pt idx="570">
                  <c:v>0.11094166666666665</c:v>
                </c:pt>
                <c:pt idx="571">
                  <c:v>0.11150472222222257</c:v>
                </c:pt>
                <c:pt idx="572">
                  <c:v>0.11206777777777778</c:v>
                </c:pt>
                <c:pt idx="573">
                  <c:v>0.11263083333333332</c:v>
                </c:pt>
                <c:pt idx="574">
                  <c:v>0.11319388888888925</c:v>
                </c:pt>
                <c:pt idx="575">
                  <c:v>0.11375694444444449</c:v>
                </c:pt>
                <c:pt idx="576">
                  <c:v>0.11432</c:v>
                </c:pt>
                <c:pt idx="577">
                  <c:v>0.11488305555555553</c:v>
                </c:pt>
                <c:pt idx="578">
                  <c:v>0.11544611111111112</c:v>
                </c:pt>
                <c:pt idx="579">
                  <c:v>0.11600916666666664</c:v>
                </c:pt>
                <c:pt idx="580">
                  <c:v>0.11657222222222269</c:v>
                </c:pt>
                <c:pt idx="581">
                  <c:v>0.1171352777777781</c:v>
                </c:pt>
                <c:pt idx="582">
                  <c:v>0.11769833333333332</c:v>
                </c:pt>
                <c:pt idx="583">
                  <c:v>0.11826138888888924</c:v>
                </c:pt>
                <c:pt idx="584">
                  <c:v>0.11882444444444452</c:v>
                </c:pt>
                <c:pt idx="585">
                  <c:v>0.11938750000000005</c:v>
                </c:pt>
                <c:pt idx="586">
                  <c:v>0.11995055555555553</c:v>
                </c:pt>
                <c:pt idx="587">
                  <c:v>0.12051361111111122</c:v>
                </c:pt>
                <c:pt idx="588">
                  <c:v>0.12107666666666669</c:v>
                </c:pt>
                <c:pt idx="589">
                  <c:v>0.12163972222222272</c:v>
                </c:pt>
                <c:pt idx="590">
                  <c:v>0.12220277777777822</c:v>
                </c:pt>
                <c:pt idx="591">
                  <c:v>0.12276583333333371</c:v>
                </c:pt>
                <c:pt idx="592">
                  <c:v>0.12332888888888886</c:v>
                </c:pt>
                <c:pt idx="593">
                  <c:v>0.12389194444444462</c:v>
                </c:pt>
                <c:pt idx="594">
                  <c:v>0.12445500000000002</c:v>
                </c:pt>
                <c:pt idx="595">
                  <c:v>0.12501805555555559</c:v>
                </c:pt>
                <c:pt idx="596">
                  <c:v>0.12558111111111114</c:v>
                </c:pt>
                <c:pt idx="597">
                  <c:v>0.12614416666666664</c:v>
                </c:pt>
                <c:pt idx="598">
                  <c:v>0.12670722222222244</c:v>
                </c:pt>
                <c:pt idx="599">
                  <c:v>0.1272702777777778</c:v>
                </c:pt>
                <c:pt idx="600">
                  <c:v>0.12783333333333341</c:v>
                </c:pt>
                <c:pt idx="601">
                  <c:v>0.12839638888888891</c:v>
                </c:pt>
                <c:pt idx="602">
                  <c:v>0.12895944444444524</c:v>
                </c:pt>
                <c:pt idx="603">
                  <c:v>0.12952249999999998</c:v>
                </c:pt>
                <c:pt idx="604">
                  <c:v>0.13008555555555537</c:v>
                </c:pt>
                <c:pt idx="605">
                  <c:v>0.1306486111111112</c:v>
                </c:pt>
                <c:pt idx="606">
                  <c:v>0.13121166666666664</c:v>
                </c:pt>
                <c:pt idx="607">
                  <c:v>0.13177472222222222</c:v>
                </c:pt>
                <c:pt idx="608">
                  <c:v>0.13233777777777775</c:v>
                </c:pt>
                <c:pt idx="609">
                  <c:v>0.13290083333333341</c:v>
                </c:pt>
                <c:pt idx="610">
                  <c:v>0.13346388888888891</c:v>
                </c:pt>
                <c:pt idx="611">
                  <c:v>0.13402694444444449</c:v>
                </c:pt>
                <c:pt idx="612">
                  <c:v>0.13459000000000004</c:v>
                </c:pt>
                <c:pt idx="613">
                  <c:v>0.13515305555555537</c:v>
                </c:pt>
                <c:pt idx="614">
                  <c:v>0.13571611111111179</c:v>
                </c:pt>
                <c:pt idx="615">
                  <c:v>0.1362791666666667</c:v>
                </c:pt>
                <c:pt idx="616">
                  <c:v>0.13684222222222284</c:v>
                </c:pt>
                <c:pt idx="617">
                  <c:v>0.13740527777777836</c:v>
                </c:pt>
                <c:pt idx="618">
                  <c:v>0.1379683333333343</c:v>
                </c:pt>
                <c:pt idx="619">
                  <c:v>0.13853138888888891</c:v>
                </c:pt>
                <c:pt idx="620">
                  <c:v>0.13909444444444538</c:v>
                </c:pt>
                <c:pt idx="621">
                  <c:v>0.13965750000000002</c:v>
                </c:pt>
                <c:pt idx="622">
                  <c:v>0.1402205555555556</c:v>
                </c:pt>
                <c:pt idx="623">
                  <c:v>0.14078361111111121</c:v>
                </c:pt>
                <c:pt idx="624">
                  <c:v>0.1413466666666667</c:v>
                </c:pt>
                <c:pt idx="625">
                  <c:v>0.14190972222222284</c:v>
                </c:pt>
                <c:pt idx="626">
                  <c:v>0.14247277777777781</c:v>
                </c:pt>
                <c:pt idx="627">
                  <c:v>0.14303583333333389</c:v>
                </c:pt>
                <c:pt idx="628">
                  <c:v>0.14359888888888891</c:v>
                </c:pt>
                <c:pt idx="629">
                  <c:v>0.14416194444444444</c:v>
                </c:pt>
                <c:pt idx="630">
                  <c:v>0.14472500000000021</c:v>
                </c:pt>
                <c:pt idx="631">
                  <c:v>0.14528805555555571</c:v>
                </c:pt>
                <c:pt idx="632">
                  <c:v>0.14585111111111121</c:v>
                </c:pt>
                <c:pt idx="633">
                  <c:v>0.14641416666666732</c:v>
                </c:pt>
                <c:pt idx="634">
                  <c:v>0.14697722222222284</c:v>
                </c:pt>
                <c:pt idx="635">
                  <c:v>0.14754027777777845</c:v>
                </c:pt>
                <c:pt idx="636">
                  <c:v>0.14810333333333389</c:v>
                </c:pt>
                <c:pt idx="637">
                  <c:v>0.14866638888888944</c:v>
                </c:pt>
                <c:pt idx="638">
                  <c:v>0.14922944444444547</c:v>
                </c:pt>
                <c:pt idx="639">
                  <c:v>0.14979250000000024</c:v>
                </c:pt>
                <c:pt idx="640">
                  <c:v>0.15035555555555555</c:v>
                </c:pt>
                <c:pt idx="641">
                  <c:v>0.15091861111111199</c:v>
                </c:pt>
                <c:pt idx="642">
                  <c:v>0.15148166666666671</c:v>
                </c:pt>
                <c:pt idx="643">
                  <c:v>0.15204472222222301</c:v>
                </c:pt>
                <c:pt idx="644">
                  <c:v>0.15260777777777776</c:v>
                </c:pt>
                <c:pt idx="645">
                  <c:v>0.15317083333333334</c:v>
                </c:pt>
                <c:pt idx="646">
                  <c:v>0.15373388888888942</c:v>
                </c:pt>
                <c:pt idx="647">
                  <c:v>0.15429694444444558</c:v>
                </c:pt>
                <c:pt idx="648">
                  <c:v>0.15486000000000041</c:v>
                </c:pt>
                <c:pt idx="649">
                  <c:v>0.15542305555555574</c:v>
                </c:pt>
                <c:pt idx="650">
                  <c:v>0.15598611111111196</c:v>
                </c:pt>
                <c:pt idx="651">
                  <c:v>0.15654916666666749</c:v>
                </c:pt>
                <c:pt idx="652">
                  <c:v>0.15711222222222296</c:v>
                </c:pt>
                <c:pt idx="653">
                  <c:v>0.15767527777777784</c:v>
                </c:pt>
                <c:pt idx="654">
                  <c:v>0.15823833333333445</c:v>
                </c:pt>
                <c:pt idx="655">
                  <c:v>0.15880138888888951</c:v>
                </c:pt>
                <c:pt idx="656">
                  <c:v>0.15936444444444553</c:v>
                </c:pt>
                <c:pt idx="657">
                  <c:v>0.15992750000000044</c:v>
                </c:pt>
                <c:pt idx="658">
                  <c:v>0.16049055555555561</c:v>
                </c:pt>
                <c:pt idx="659">
                  <c:v>0.16105361111111108</c:v>
                </c:pt>
                <c:pt idx="660">
                  <c:v>0.16161666666666666</c:v>
                </c:pt>
                <c:pt idx="661">
                  <c:v>0.16217972222222218</c:v>
                </c:pt>
                <c:pt idx="662">
                  <c:v>0.1627427777777779</c:v>
                </c:pt>
                <c:pt idx="663">
                  <c:v>0.16330583333333334</c:v>
                </c:pt>
                <c:pt idx="664">
                  <c:v>0.16386888888888893</c:v>
                </c:pt>
                <c:pt idx="665">
                  <c:v>0.16443194444444506</c:v>
                </c:pt>
                <c:pt idx="666">
                  <c:v>0.16499500000000059</c:v>
                </c:pt>
                <c:pt idx="667">
                  <c:v>0.16555805555555556</c:v>
                </c:pt>
                <c:pt idx="668">
                  <c:v>0.16612111111111114</c:v>
                </c:pt>
                <c:pt idx="669">
                  <c:v>0.16668416666666666</c:v>
                </c:pt>
                <c:pt idx="670">
                  <c:v>0.16724722222222307</c:v>
                </c:pt>
                <c:pt idx="671">
                  <c:v>0.16781027777777779</c:v>
                </c:pt>
                <c:pt idx="672">
                  <c:v>0.1683733333333334</c:v>
                </c:pt>
                <c:pt idx="673">
                  <c:v>0.16893638888888957</c:v>
                </c:pt>
                <c:pt idx="674">
                  <c:v>0.1694994444444457</c:v>
                </c:pt>
                <c:pt idx="675">
                  <c:v>0.17006250000000001</c:v>
                </c:pt>
                <c:pt idx="676">
                  <c:v>0.17062555555555517</c:v>
                </c:pt>
                <c:pt idx="677">
                  <c:v>0.17118861111111108</c:v>
                </c:pt>
                <c:pt idx="678">
                  <c:v>0.17175166666666666</c:v>
                </c:pt>
                <c:pt idx="679">
                  <c:v>0.17231472222222224</c:v>
                </c:pt>
                <c:pt idx="680">
                  <c:v>0.17287777777777777</c:v>
                </c:pt>
                <c:pt idx="681">
                  <c:v>0.17344083333333413</c:v>
                </c:pt>
                <c:pt idx="682">
                  <c:v>0.1740038888888889</c:v>
                </c:pt>
                <c:pt idx="683">
                  <c:v>0.17456694444444526</c:v>
                </c:pt>
                <c:pt idx="684">
                  <c:v>0.17513000000000004</c:v>
                </c:pt>
                <c:pt idx="685">
                  <c:v>0.17569305555555556</c:v>
                </c:pt>
                <c:pt idx="686">
                  <c:v>0.17625611111111164</c:v>
                </c:pt>
                <c:pt idx="687">
                  <c:v>0.17681916666666694</c:v>
                </c:pt>
                <c:pt idx="688">
                  <c:v>0.17738222222222241</c:v>
                </c:pt>
                <c:pt idx="689">
                  <c:v>0.17794527777777877</c:v>
                </c:pt>
                <c:pt idx="690">
                  <c:v>0.17850833333333418</c:v>
                </c:pt>
                <c:pt idx="691">
                  <c:v>0.1790713888888889</c:v>
                </c:pt>
                <c:pt idx="692">
                  <c:v>0.17963444444444518</c:v>
                </c:pt>
                <c:pt idx="693">
                  <c:v>0.18019750000000004</c:v>
                </c:pt>
                <c:pt idx="694">
                  <c:v>0.18076055555555556</c:v>
                </c:pt>
                <c:pt idx="695">
                  <c:v>0.18132361111111114</c:v>
                </c:pt>
                <c:pt idx="696">
                  <c:v>0.18188666666666661</c:v>
                </c:pt>
                <c:pt idx="697">
                  <c:v>0.1824497222222233</c:v>
                </c:pt>
                <c:pt idx="698">
                  <c:v>0.18301277777777791</c:v>
                </c:pt>
                <c:pt idx="699">
                  <c:v>0.18357583333333341</c:v>
                </c:pt>
                <c:pt idx="700">
                  <c:v>0.18413888888888891</c:v>
                </c:pt>
                <c:pt idx="701">
                  <c:v>0.18470194444444532</c:v>
                </c:pt>
                <c:pt idx="702">
                  <c:v>0.18526500000000073</c:v>
                </c:pt>
                <c:pt idx="703">
                  <c:v>0.18582805555555559</c:v>
                </c:pt>
                <c:pt idx="704">
                  <c:v>0.18639111111111176</c:v>
                </c:pt>
                <c:pt idx="705">
                  <c:v>0.18695416666666731</c:v>
                </c:pt>
                <c:pt idx="706">
                  <c:v>0.18751722222222325</c:v>
                </c:pt>
                <c:pt idx="707">
                  <c:v>0.18808027777777794</c:v>
                </c:pt>
                <c:pt idx="708">
                  <c:v>0.1886433333333343</c:v>
                </c:pt>
                <c:pt idx="709">
                  <c:v>0.18920638888888983</c:v>
                </c:pt>
                <c:pt idx="710">
                  <c:v>0.18976944444444593</c:v>
                </c:pt>
                <c:pt idx="711">
                  <c:v>0.19033249999999999</c:v>
                </c:pt>
                <c:pt idx="712">
                  <c:v>0.19089555555555557</c:v>
                </c:pt>
                <c:pt idx="713">
                  <c:v>0.19145861111111109</c:v>
                </c:pt>
                <c:pt idx="714">
                  <c:v>0.19202166666666667</c:v>
                </c:pt>
                <c:pt idx="715">
                  <c:v>0.19258472222222225</c:v>
                </c:pt>
                <c:pt idx="716">
                  <c:v>0.19314777777777783</c:v>
                </c:pt>
                <c:pt idx="717">
                  <c:v>0.19371083333333344</c:v>
                </c:pt>
                <c:pt idx="718">
                  <c:v>0.19427388888888888</c:v>
                </c:pt>
                <c:pt idx="719">
                  <c:v>0.19483694444444449</c:v>
                </c:pt>
                <c:pt idx="720">
                  <c:v>0.19540000000000021</c:v>
                </c:pt>
                <c:pt idx="721">
                  <c:v>0.19596305555555571</c:v>
                </c:pt>
                <c:pt idx="722">
                  <c:v>0.19652611111111121</c:v>
                </c:pt>
                <c:pt idx="723">
                  <c:v>0.1970891666666667</c:v>
                </c:pt>
                <c:pt idx="724">
                  <c:v>0.19765222222222226</c:v>
                </c:pt>
                <c:pt idx="725">
                  <c:v>0.19821527777777836</c:v>
                </c:pt>
                <c:pt idx="726">
                  <c:v>0.19877833333333392</c:v>
                </c:pt>
                <c:pt idx="727">
                  <c:v>0.19934138888888894</c:v>
                </c:pt>
                <c:pt idx="728">
                  <c:v>0.19990444444444544</c:v>
                </c:pt>
                <c:pt idx="729">
                  <c:v>0.20046750000000021</c:v>
                </c:pt>
                <c:pt idx="730">
                  <c:v>0.20103055555555557</c:v>
                </c:pt>
                <c:pt idx="731">
                  <c:v>0.20159361111111121</c:v>
                </c:pt>
                <c:pt idx="732">
                  <c:v>0.20215666666666662</c:v>
                </c:pt>
                <c:pt idx="733">
                  <c:v>0.20271972222222287</c:v>
                </c:pt>
                <c:pt idx="734">
                  <c:v>0.20328277777777778</c:v>
                </c:pt>
                <c:pt idx="735">
                  <c:v>0.20384583333333392</c:v>
                </c:pt>
                <c:pt idx="736">
                  <c:v>0.20440888888888945</c:v>
                </c:pt>
                <c:pt idx="737">
                  <c:v>0.20497194444444491</c:v>
                </c:pt>
                <c:pt idx="738">
                  <c:v>0.20553500000000041</c:v>
                </c:pt>
                <c:pt idx="739">
                  <c:v>0.20609805555555571</c:v>
                </c:pt>
                <c:pt idx="740">
                  <c:v>0.20666111111111121</c:v>
                </c:pt>
                <c:pt idx="741">
                  <c:v>0.20722416666666671</c:v>
                </c:pt>
                <c:pt idx="742">
                  <c:v>0.20778722222222298</c:v>
                </c:pt>
                <c:pt idx="743">
                  <c:v>0.20835027777777779</c:v>
                </c:pt>
                <c:pt idx="744">
                  <c:v>0.20891333333333451</c:v>
                </c:pt>
                <c:pt idx="745">
                  <c:v>0.20947638888888945</c:v>
                </c:pt>
                <c:pt idx="746">
                  <c:v>0.21003944444444553</c:v>
                </c:pt>
                <c:pt idx="747">
                  <c:v>0.21060250000000005</c:v>
                </c:pt>
                <c:pt idx="748">
                  <c:v>0.21116555555555552</c:v>
                </c:pt>
                <c:pt idx="749">
                  <c:v>0.21172861111111121</c:v>
                </c:pt>
                <c:pt idx="750">
                  <c:v>0.21229166666666671</c:v>
                </c:pt>
                <c:pt idx="751">
                  <c:v>0.21285472222222226</c:v>
                </c:pt>
                <c:pt idx="752">
                  <c:v>0.21341777777777851</c:v>
                </c:pt>
                <c:pt idx="753">
                  <c:v>0.21398083333333395</c:v>
                </c:pt>
                <c:pt idx="754">
                  <c:v>0.21454388888888948</c:v>
                </c:pt>
                <c:pt idx="755">
                  <c:v>0.21510694444444503</c:v>
                </c:pt>
                <c:pt idx="756">
                  <c:v>0.21567000000000006</c:v>
                </c:pt>
                <c:pt idx="757">
                  <c:v>0.21623305555555591</c:v>
                </c:pt>
                <c:pt idx="758">
                  <c:v>0.21679611111111208</c:v>
                </c:pt>
                <c:pt idx="759">
                  <c:v>0.21735916666666671</c:v>
                </c:pt>
                <c:pt idx="760">
                  <c:v>0.21792222222222313</c:v>
                </c:pt>
                <c:pt idx="761">
                  <c:v>0.21848527777777851</c:v>
                </c:pt>
                <c:pt idx="762">
                  <c:v>0.21904833333333457</c:v>
                </c:pt>
                <c:pt idx="763">
                  <c:v>0.21961138888888951</c:v>
                </c:pt>
                <c:pt idx="764">
                  <c:v>0.22017444444444448</c:v>
                </c:pt>
                <c:pt idx="765">
                  <c:v>0.2207375</c:v>
                </c:pt>
                <c:pt idx="766">
                  <c:v>0.22130055555555517</c:v>
                </c:pt>
                <c:pt idx="767">
                  <c:v>0.22186361111111111</c:v>
                </c:pt>
                <c:pt idx="768">
                  <c:v>0.22242666666666669</c:v>
                </c:pt>
                <c:pt idx="769">
                  <c:v>0.22298972222222221</c:v>
                </c:pt>
                <c:pt idx="770">
                  <c:v>0.22355277777777777</c:v>
                </c:pt>
                <c:pt idx="771">
                  <c:v>0.2241158333333334</c:v>
                </c:pt>
                <c:pt idx="772">
                  <c:v>0.22467888888888887</c:v>
                </c:pt>
                <c:pt idx="773">
                  <c:v>0.22524194444444509</c:v>
                </c:pt>
                <c:pt idx="774">
                  <c:v>0.22580500000000001</c:v>
                </c:pt>
                <c:pt idx="775">
                  <c:v>0.22636805555555553</c:v>
                </c:pt>
                <c:pt idx="776">
                  <c:v>0.22693111111111144</c:v>
                </c:pt>
                <c:pt idx="777">
                  <c:v>0.22749416666666691</c:v>
                </c:pt>
                <c:pt idx="778">
                  <c:v>0.22805722222222241</c:v>
                </c:pt>
                <c:pt idx="779">
                  <c:v>0.22862027777777769</c:v>
                </c:pt>
                <c:pt idx="780">
                  <c:v>0.22918333333333341</c:v>
                </c:pt>
                <c:pt idx="781">
                  <c:v>0.22974638888888957</c:v>
                </c:pt>
                <c:pt idx="782">
                  <c:v>0.23030944444444523</c:v>
                </c:pt>
                <c:pt idx="783">
                  <c:v>0.23087249999999998</c:v>
                </c:pt>
                <c:pt idx="784">
                  <c:v>0.23143555555555553</c:v>
                </c:pt>
                <c:pt idx="785">
                  <c:v>0.23199861111111167</c:v>
                </c:pt>
                <c:pt idx="786">
                  <c:v>0.23256166666666664</c:v>
                </c:pt>
                <c:pt idx="787">
                  <c:v>0.23312472222222227</c:v>
                </c:pt>
                <c:pt idx="788">
                  <c:v>0.2336877777777778</c:v>
                </c:pt>
                <c:pt idx="789">
                  <c:v>0.23425083333333341</c:v>
                </c:pt>
                <c:pt idx="790">
                  <c:v>0.23481388888888891</c:v>
                </c:pt>
                <c:pt idx="791">
                  <c:v>0.23537694444444449</c:v>
                </c:pt>
                <c:pt idx="792">
                  <c:v>0.23594000000000076</c:v>
                </c:pt>
                <c:pt idx="793">
                  <c:v>0.23650305555555559</c:v>
                </c:pt>
                <c:pt idx="794">
                  <c:v>0.23706611111111178</c:v>
                </c:pt>
                <c:pt idx="795">
                  <c:v>0.23762916666666664</c:v>
                </c:pt>
                <c:pt idx="796">
                  <c:v>0.23819222222222244</c:v>
                </c:pt>
                <c:pt idx="797">
                  <c:v>0.23875527777777791</c:v>
                </c:pt>
                <c:pt idx="798">
                  <c:v>0.23931833333333427</c:v>
                </c:pt>
                <c:pt idx="799">
                  <c:v>0.23988138888888891</c:v>
                </c:pt>
                <c:pt idx="800">
                  <c:v>0.24044444444444577</c:v>
                </c:pt>
                <c:pt idx="801">
                  <c:v>0.24100750000000001</c:v>
                </c:pt>
                <c:pt idx="802">
                  <c:v>0.24157055555555537</c:v>
                </c:pt>
                <c:pt idx="803">
                  <c:v>0.2421336111111112</c:v>
                </c:pt>
                <c:pt idx="804">
                  <c:v>0.2426966666666667</c:v>
                </c:pt>
                <c:pt idx="805">
                  <c:v>0.24325972222222278</c:v>
                </c:pt>
                <c:pt idx="806">
                  <c:v>0.2438227777777778</c:v>
                </c:pt>
                <c:pt idx="807">
                  <c:v>0.24438583333333341</c:v>
                </c:pt>
                <c:pt idx="808">
                  <c:v>0.24494888888888983</c:v>
                </c:pt>
                <c:pt idx="809">
                  <c:v>0.24551194444444538</c:v>
                </c:pt>
                <c:pt idx="810">
                  <c:v>0.24607500000000004</c:v>
                </c:pt>
                <c:pt idx="811">
                  <c:v>0.24663805555555554</c:v>
                </c:pt>
                <c:pt idx="812">
                  <c:v>0.24720111111111187</c:v>
                </c:pt>
                <c:pt idx="813">
                  <c:v>0.24776416666666728</c:v>
                </c:pt>
                <c:pt idx="814">
                  <c:v>0.24832722222222292</c:v>
                </c:pt>
                <c:pt idx="815">
                  <c:v>0.24889027777777836</c:v>
                </c:pt>
                <c:pt idx="816">
                  <c:v>0.24945333333333436</c:v>
                </c:pt>
                <c:pt idx="817">
                  <c:v>0.25001638888888938</c:v>
                </c:pt>
                <c:pt idx="818">
                  <c:v>0.25057944444444447</c:v>
                </c:pt>
                <c:pt idx="819">
                  <c:v>0.25114250000000005</c:v>
                </c:pt>
                <c:pt idx="820">
                  <c:v>0.25170555555555563</c:v>
                </c:pt>
                <c:pt idx="821">
                  <c:v>0.2522686111111111</c:v>
                </c:pt>
                <c:pt idx="822">
                  <c:v>0.25283166666666668</c:v>
                </c:pt>
                <c:pt idx="823">
                  <c:v>0.25339472222222231</c:v>
                </c:pt>
                <c:pt idx="824">
                  <c:v>0.253957777777779</c:v>
                </c:pt>
                <c:pt idx="825">
                  <c:v>0.25452083333333331</c:v>
                </c:pt>
                <c:pt idx="826">
                  <c:v>0.25508388888888994</c:v>
                </c:pt>
                <c:pt idx="827">
                  <c:v>0.25564694444444436</c:v>
                </c:pt>
                <c:pt idx="828">
                  <c:v>0.25621000000000005</c:v>
                </c:pt>
                <c:pt idx="829">
                  <c:v>0.25677305555555563</c:v>
                </c:pt>
                <c:pt idx="830">
                  <c:v>0.2573361111111111</c:v>
                </c:pt>
                <c:pt idx="831">
                  <c:v>0.25789916666666668</c:v>
                </c:pt>
                <c:pt idx="832">
                  <c:v>0.25846222222222232</c:v>
                </c:pt>
                <c:pt idx="833">
                  <c:v>0.25902527777777901</c:v>
                </c:pt>
                <c:pt idx="834">
                  <c:v>0.25958833333333331</c:v>
                </c:pt>
                <c:pt idx="835">
                  <c:v>0.26015138888888889</c:v>
                </c:pt>
                <c:pt idx="836">
                  <c:v>0.26071444444444436</c:v>
                </c:pt>
                <c:pt idx="837">
                  <c:v>0.26127750000000005</c:v>
                </c:pt>
                <c:pt idx="838">
                  <c:v>0.26184055555555552</c:v>
                </c:pt>
                <c:pt idx="839">
                  <c:v>0.2624036111111111</c:v>
                </c:pt>
                <c:pt idx="840">
                  <c:v>0.26296666666666801</c:v>
                </c:pt>
                <c:pt idx="841">
                  <c:v>0.26352972222222232</c:v>
                </c:pt>
                <c:pt idx="842">
                  <c:v>0.26409277777777895</c:v>
                </c:pt>
                <c:pt idx="843">
                  <c:v>0.26465583333333326</c:v>
                </c:pt>
                <c:pt idx="844">
                  <c:v>0.26521888888889006</c:v>
                </c:pt>
                <c:pt idx="845">
                  <c:v>0.26578194444444447</c:v>
                </c:pt>
                <c:pt idx="846">
                  <c:v>0.26634500000000005</c:v>
                </c:pt>
                <c:pt idx="847">
                  <c:v>0.26690805555555552</c:v>
                </c:pt>
                <c:pt idx="848">
                  <c:v>0.2674711111111111</c:v>
                </c:pt>
                <c:pt idx="849">
                  <c:v>0.26803416666666668</c:v>
                </c:pt>
                <c:pt idx="850">
                  <c:v>0.26859722222222226</c:v>
                </c:pt>
                <c:pt idx="851">
                  <c:v>0.26916027777777901</c:v>
                </c:pt>
                <c:pt idx="852">
                  <c:v>0.26972333333333326</c:v>
                </c:pt>
                <c:pt idx="853">
                  <c:v>0.27028638888889006</c:v>
                </c:pt>
                <c:pt idx="854">
                  <c:v>0.27084944444444448</c:v>
                </c:pt>
                <c:pt idx="855">
                  <c:v>0.27141250000000111</c:v>
                </c:pt>
                <c:pt idx="856">
                  <c:v>0.2719755555555558</c:v>
                </c:pt>
                <c:pt idx="857">
                  <c:v>0.27253861111111111</c:v>
                </c:pt>
                <c:pt idx="858">
                  <c:v>0.2731016666666668</c:v>
                </c:pt>
                <c:pt idx="859">
                  <c:v>0.27366472222222232</c:v>
                </c:pt>
                <c:pt idx="860">
                  <c:v>0.27422777777777912</c:v>
                </c:pt>
                <c:pt idx="861">
                  <c:v>0.27479083333333326</c:v>
                </c:pt>
                <c:pt idx="862">
                  <c:v>0.27535388888889006</c:v>
                </c:pt>
                <c:pt idx="863">
                  <c:v>0.27591694444444592</c:v>
                </c:pt>
                <c:pt idx="864">
                  <c:v>0.27648000000000122</c:v>
                </c:pt>
                <c:pt idx="865">
                  <c:v>0.27704305555555553</c:v>
                </c:pt>
                <c:pt idx="866">
                  <c:v>0.27760611111111111</c:v>
                </c:pt>
                <c:pt idx="867">
                  <c:v>0.2781691666666668</c:v>
                </c:pt>
                <c:pt idx="868">
                  <c:v>0.27873222222222227</c:v>
                </c:pt>
                <c:pt idx="869">
                  <c:v>0.2792952777777778</c:v>
                </c:pt>
                <c:pt idx="870">
                  <c:v>0.27985833333333332</c:v>
                </c:pt>
                <c:pt idx="871">
                  <c:v>0.28042138888889007</c:v>
                </c:pt>
                <c:pt idx="872">
                  <c:v>0.28098444444444615</c:v>
                </c:pt>
                <c:pt idx="873">
                  <c:v>0.28154750000000001</c:v>
                </c:pt>
                <c:pt idx="874">
                  <c:v>0.28211055555555581</c:v>
                </c:pt>
                <c:pt idx="875">
                  <c:v>0.28267361111111111</c:v>
                </c:pt>
                <c:pt idx="876">
                  <c:v>0.2832366666666668</c:v>
                </c:pt>
                <c:pt idx="877">
                  <c:v>0.28379972222222227</c:v>
                </c:pt>
                <c:pt idx="878">
                  <c:v>0.28436277777778013</c:v>
                </c:pt>
                <c:pt idx="879">
                  <c:v>0.28492583333333332</c:v>
                </c:pt>
                <c:pt idx="880">
                  <c:v>0.28548888888889129</c:v>
                </c:pt>
                <c:pt idx="881">
                  <c:v>0.28605194444444448</c:v>
                </c:pt>
                <c:pt idx="882">
                  <c:v>0.28661500000000006</c:v>
                </c:pt>
                <c:pt idx="883">
                  <c:v>0.28717805555555581</c:v>
                </c:pt>
                <c:pt idx="884">
                  <c:v>0.28774111111111073</c:v>
                </c:pt>
                <c:pt idx="885">
                  <c:v>0.28830416666666825</c:v>
                </c:pt>
                <c:pt idx="886">
                  <c:v>0.28886722222222333</c:v>
                </c:pt>
                <c:pt idx="887">
                  <c:v>0.28943027777777913</c:v>
                </c:pt>
                <c:pt idx="888">
                  <c:v>0.28999333333333333</c:v>
                </c:pt>
                <c:pt idx="889">
                  <c:v>0.29055638888889024</c:v>
                </c:pt>
                <c:pt idx="890">
                  <c:v>0.29111944444444482</c:v>
                </c:pt>
                <c:pt idx="891">
                  <c:v>0.29168250000000123</c:v>
                </c:pt>
                <c:pt idx="892">
                  <c:v>0.29224555555555554</c:v>
                </c:pt>
                <c:pt idx="893">
                  <c:v>0.29280861111111245</c:v>
                </c:pt>
                <c:pt idx="894">
                  <c:v>0.29337166666666825</c:v>
                </c:pt>
                <c:pt idx="895">
                  <c:v>0.29393472222222333</c:v>
                </c:pt>
                <c:pt idx="896">
                  <c:v>0.29449777777777908</c:v>
                </c:pt>
                <c:pt idx="897">
                  <c:v>0.29506083333333388</c:v>
                </c:pt>
                <c:pt idx="898">
                  <c:v>0.29562388888889024</c:v>
                </c:pt>
                <c:pt idx="899">
                  <c:v>0.29618694444444638</c:v>
                </c:pt>
                <c:pt idx="900">
                  <c:v>0.29675000000000001</c:v>
                </c:pt>
                <c:pt idx="901">
                  <c:v>0.29731305555555582</c:v>
                </c:pt>
                <c:pt idx="902">
                  <c:v>0.29787611111111245</c:v>
                </c:pt>
                <c:pt idx="903">
                  <c:v>0.29843916666666681</c:v>
                </c:pt>
                <c:pt idx="904">
                  <c:v>0.29900222222222334</c:v>
                </c:pt>
                <c:pt idx="905">
                  <c:v>0.29956527777777936</c:v>
                </c:pt>
                <c:pt idx="906">
                  <c:v>0.3001283333333345</c:v>
                </c:pt>
                <c:pt idx="907">
                  <c:v>0.30069138888888891</c:v>
                </c:pt>
                <c:pt idx="908">
                  <c:v>0.30125444444444482</c:v>
                </c:pt>
                <c:pt idx="909">
                  <c:v>0.3018175000000014</c:v>
                </c:pt>
                <c:pt idx="910">
                  <c:v>0.30238055555555743</c:v>
                </c:pt>
                <c:pt idx="911">
                  <c:v>0.30294361111111112</c:v>
                </c:pt>
                <c:pt idx="912">
                  <c:v>0.30350666666666826</c:v>
                </c:pt>
                <c:pt idx="913">
                  <c:v>0.30406972222222345</c:v>
                </c:pt>
                <c:pt idx="914">
                  <c:v>0.30463277777777942</c:v>
                </c:pt>
                <c:pt idx="915">
                  <c:v>0.30519583333333333</c:v>
                </c:pt>
                <c:pt idx="916">
                  <c:v>0.30575888888889025</c:v>
                </c:pt>
                <c:pt idx="917">
                  <c:v>0.30632194444444644</c:v>
                </c:pt>
                <c:pt idx="918">
                  <c:v>0.30688500000000146</c:v>
                </c:pt>
                <c:pt idx="919">
                  <c:v>0.30744805555555582</c:v>
                </c:pt>
                <c:pt idx="920">
                  <c:v>0.30801111111111112</c:v>
                </c:pt>
                <c:pt idx="921">
                  <c:v>0.30857416666666854</c:v>
                </c:pt>
                <c:pt idx="922">
                  <c:v>0.30913722222222234</c:v>
                </c:pt>
                <c:pt idx="923">
                  <c:v>0.30970027777777936</c:v>
                </c:pt>
                <c:pt idx="924">
                  <c:v>0.31026333333333345</c:v>
                </c:pt>
                <c:pt idx="925">
                  <c:v>0.31082638888889136</c:v>
                </c:pt>
                <c:pt idx="926">
                  <c:v>0.31138944444444644</c:v>
                </c:pt>
                <c:pt idx="927">
                  <c:v>0.31195250000000146</c:v>
                </c:pt>
                <c:pt idx="928">
                  <c:v>0.31251555555555582</c:v>
                </c:pt>
                <c:pt idx="929">
                  <c:v>0.31307861111111257</c:v>
                </c:pt>
                <c:pt idx="930">
                  <c:v>0.31364166666666682</c:v>
                </c:pt>
                <c:pt idx="931">
                  <c:v>0.31420472222222351</c:v>
                </c:pt>
                <c:pt idx="932">
                  <c:v>0.31476777777777937</c:v>
                </c:pt>
                <c:pt idx="933">
                  <c:v>0.31533083333333461</c:v>
                </c:pt>
                <c:pt idx="934">
                  <c:v>0.31589388888889047</c:v>
                </c:pt>
                <c:pt idx="935">
                  <c:v>0.31645694444444661</c:v>
                </c:pt>
                <c:pt idx="936">
                  <c:v>0.31702000000000141</c:v>
                </c:pt>
                <c:pt idx="937">
                  <c:v>0.31758305555555588</c:v>
                </c:pt>
                <c:pt idx="938">
                  <c:v>0.3181461111111113</c:v>
                </c:pt>
                <c:pt idx="939">
                  <c:v>0.31870916666666682</c:v>
                </c:pt>
                <c:pt idx="940">
                  <c:v>0.31927222222222351</c:v>
                </c:pt>
                <c:pt idx="941">
                  <c:v>0.31983527777777965</c:v>
                </c:pt>
                <c:pt idx="942">
                  <c:v>0.32039833333333451</c:v>
                </c:pt>
                <c:pt idx="943">
                  <c:v>0.32096138888889048</c:v>
                </c:pt>
                <c:pt idx="944">
                  <c:v>0.32152444444444661</c:v>
                </c:pt>
                <c:pt idx="945">
                  <c:v>0.32208750000000164</c:v>
                </c:pt>
                <c:pt idx="946">
                  <c:v>0.32265055555555588</c:v>
                </c:pt>
                <c:pt idx="947">
                  <c:v>0.3232136111111113</c:v>
                </c:pt>
                <c:pt idx="948">
                  <c:v>0.32377666666666854</c:v>
                </c:pt>
                <c:pt idx="949">
                  <c:v>0.32433972222222363</c:v>
                </c:pt>
                <c:pt idx="950">
                  <c:v>0.32490277777778093</c:v>
                </c:pt>
                <c:pt idx="951">
                  <c:v>0.32546583333333451</c:v>
                </c:pt>
                <c:pt idx="952">
                  <c:v>0.32602888888889159</c:v>
                </c:pt>
                <c:pt idx="953">
                  <c:v>0.32659194444444567</c:v>
                </c:pt>
                <c:pt idx="954">
                  <c:v>0.32715500000000008</c:v>
                </c:pt>
                <c:pt idx="955">
                  <c:v>0.32771805555555661</c:v>
                </c:pt>
                <c:pt idx="956">
                  <c:v>0.3282811111111113</c:v>
                </c:pt>
                <c:pt idx="957">
                  <c:v>0.32884416666666866</c:v>
                </c:pt>
                <c:pt idx="958">
                  <c:v>0.32940722222222352</c:v>
                </c:pt>
                <c:pt idx="959">
                  <c:v>0.32997027777778093</c:v>
                </c:pt>
                <c:pt idx="960">
                  <c:v>0.33053333333333346</c:v>
                </c:pt>
                <c:pt idx="961">
                  <c:v>0.33109638888889076</c:v>
                </c:pt>
                <c:pt idx="962">
                  <c:v>0.33165944444444567</c:v>
                </c:pt>
                <c:pt idx="963">
                  <c:v>0.33222250000000153</c:v>
                </c:pt>
                <c:pt idx="964">
                  <c:v>0.33278555555555661</c:v>
                </c:pt>
                <c:pt idx="965">
                  <c:v>0.33334861111111275</c:v>
                </c:pt>
                <c:pt idx="966">
                  <c:v>0.33391166666666866</c:v>
                </c:pt>
                <c:pt idx="967">
                  <c:v>0.33447472222222463</c:v>
                </c:pt>
                <c:pt idx="968">
                  <c:v>0.33503777777777966</c:v>
                </c:pt>
                <c:pt idx="969">
                  <c:v>0.33560083333333462</c:v>
                </c:pt>
                <c:pt idx="970">
                  <c:v>0.33616388888889087</c:v>
                </c:pt>
                <c:pt idx="971">
                  <c:v>0.3367269444444469</c:v>
                </c:pt>
                <c:pt idx="972">
                  <c:v>0.33729000000000031</c:v>
                </c:pt>
                <c:pt idx="973">
                  <c:v>0.33785305555555672</c:v>
                </c:pt>
                <c:pt idx="974">
                  <c:v>0.33841611111111275</c:v>
                </c:pt>
                <c:pt idx="975">
                  <c:v>0.33897916666666883</c:v>
                </c:pt>
                <c:pt idx="976">
                  <c:v>0.33954222222222358</c:v>
                </c:pt>
                <c:pt idx="977">
                  <c:v>0.34010527777777788</c:v>
                </c:pt>
                <c:pt idx="978">
                  <c:v>0.34066833333333346</c:v>
                </c:pt>
                <c:pt idx="979">
                  <c:v>0.34123138888888893</c:v>
                </c:pt>
                <c:pt idx="980">
                  <c:v>0.34179444444444451</c:v>
                </c:pt>
                <c:pt idx="981">
                  <c:v>0.34235750000000031</c:v>
                </c:pt>
                <c:pt idx="982">
                  <c:v>0.34292055555555673</c:v>
                </c:pt>
                <c:pt idx="983">
                  <c:v>0.34348361111111131</c:v>
                </c:pt>
                <c:pt idx="984">
                  <c:v>0.34404666666666778</c:v>
                </c:pt>
                <c:pt idx="985">
                  <c:v>0.3446097222222223</c:v>
                </c:pt>
                <c:pt idx="986">
                  <c:v>0.34517277777777966</c:v>
                </c:pt>
                <c:pt idx="987">
                  <c:v>0.34573583333333324</c:v>
                </c:pt>
                <c:pt idx="988">
                  <c:v>0.34629888888888932</c:v>
                </c:pt>
                <c:pt idx="989">
                  <c:v>0.34686194444444562</c:v>
                </c:pt>
                <c:pt idx="990">
                  <c:v>0.34742500000000032</c:v>
                </c:pt>
                <c:pt idx="991">
                  <c:v>0.34798805555555673</c:v>
                </c:pt>
                <c:pt idx="992">
                  <c:v>0.34855111111111114</c:v>
                </c:pt>
                <c:pt idx="993">
                  <c:v>0.34911416666666784</c:v>
                </c:pt>
                <c:pt idx="994">
                  <c:v>0.34967722222222231</c:v>
                </c:pt>
                <c:pt idx="995">
                  <c:v>0.35024027777777883</c:v>
                </c:pt>
                <c:pt idx="996">
                  <c:v>0.35080333333333347</c:v>
                </c:pt>
                <c:pt idx="997">
                  <c:v>0.35136638888889088</c:v>
                </c:pt>
                <c:pt idx="998">
                  <c:v>0.3519294444444459</c:v>
                </c:pt>
                <c:pt idx="999">
                  <c:v>0.35249250000000032</c:v>
                </c:pt>
                <c:pt idx="1000">
                  <c:v>0.35305555555555557</c:v>
                </c:pt>
                <c:pt idx="1001">
                  <c:v>0.35361861111111131</c:v>
                </c:pt>
                <c:pt idx="1002">
                  <c:v>0.35418166666666795</c:v>
                </c:pt>
                <c:pt idx="1003">
                  <c:v>0.35474472222222231</c:v>
                </c:pt>
                <c:pt idx="1004">
                  <c:v>0.35530777777777989</c:v>
                </c:pt>
                <c:pt idx="1005">
                  <c:v>0.35587083333333464</c:v>
                </c:pt>
                <c:pt idx="1006">
                  <c:v>0.35643388888888938</c:v>
                </c:pt>
                <c:pt idx="1007">
                  <c:v>0.35699694444444591</c:v>
                </c:pt>
                <c:pt idx="1008">
                  <c:v>0.35756000000000032</c:v>
                </c:pt>
                <c:pt idx="1009">
                  <c:v>0.35812305555555557</c:v>
                </c:pt>
                <c:pt idx="1010">
                  <c:v>0.35868611111111132</c:v>
                </c:pt>
                <c:pt idx="1011">
                  <c:v>0.35924916666666684</c:v>
                </c:pt>
                <c:pt idx="1012">
                  <c:v>0.35981222222222375</c:v>
                </c:pt>
                <c:pt idx="1013">
                  <c:v>0.36037527777778</c:v>
                </c:pt>
                <c:pt idx="1014">
                  <c:v>0.36093833333333347</c:v>
                </c:pt>
                <c:pt idx="1015">
                  <c:v>0.36150138888889</c:v>
                </c:pt>
                <c:pt idx="1016">
                  <c:v>0.36206444444444574</c:v>
                </c:pt>
                <c:pt idx="1017">
                  <c:v>0.36262750000000032</c:v>
                </c:pt>
                <c:pt idx="1018">
                  <c:v>0.36319055555555557</c:v>
                </c:pt>
                <c:pt idx="1019">
                  <c:v>0.36375361111111115</c:v>
                </c:pt>
                <c:pt idx="1020">
                  <c:v>0.36431666666666901</c:v>
                </c:pt>
                <c:pt idx="1021">
                  <c:v>0.36487972222222387</c:v>
                </c:pt>
                <c:pt idx="1022">
                  <c:v>0.36544277777778011</c:v>
                </c:pt>
                <c:pt idx="1023">
                  <c:v>0.36600583333333336</c:v>
                </c:pt>
                <c:pt idx="1024">
                  <c:v>0.36656888888889116</c:v>
                </c:pt>
                <c:pt idx="1025">
                  <c:v>0.36713194444444452</c:v>
                </c:pt>
                <c:pt idx="1026">
                  <c:v>0.36769500000000011</c:v>
                </c:pt>
                <c:pt idx="1027">
                  <c:v>0.36825805555555546</c:v>
                </c:pt>
                <c:pt idx="1028">
                  <c:v>0.36882111111111132</c:v>
                </c:pt>
                <c:pt idx="1029">
                  <c:v>0.36938416666666912</c:v>
                </c:pt>
                <c:pt idx="1030">
                  <c:v>0.36994722222222232</c:v>
                </c:pt>
                <c:pt idx="1031">
                  <c:v>0.37051027777778012</c:v>
                </c:pt>
                <c:pt idx="1032">
                  <c:v>0.37107333333333348</c:v>
                </c:pt>
                <c:pt idx="1033">
                  <c:v>0.37163638888889</c:v>
                </c:pt>
                <c:pt idx="1034">
                  <c:v>0.37219944444444458</c:v>
                </c:pt>
                <c:pt idx="1035">
                  <c:v>0.37276250000000088</c:v>
                </c:pt>
                <c:pt idx="1036">
                  <c:v>0.37332555555555702</c:v>
                </c:pt>
                <c:pt idx="1037">
                  <c:v>0.37388861111111305</c:v>
                </c:pt>
                <c:pt idx="1038">
                  <c:v>0.37445166666666801</c:v>
                </c:pt>
                <c:pt idx="1039">
                  <c:v>0.37501472222222404</c:v>
                </c:pt>
                <c:pt idx="1040">
                  <c:v>0.37557777777778018</c:v>
                </c:pt>
                <c:pt idx="1041">
                  <c:v>0.37614083333333337</c:v>
                </c:pt>
                <c:pt idx="1042">
                  <c:v>0.37670388888889011</c:v>
                </c:pt>
                <c:pt idx="1043">
                  <c:v>0.37726694444444597</c:v>
                </c:pt>
                <c:pt idx="1044">
                  <c:v>0.37783000000000116</c:v>
                </c:pt>
                <c:pt idx="1045">
                  <c:v>0.37839305555555558</c:v>
                </c:pt>
                <c:pt idx="1046">
                  <c:v>0.37895611111111138</c:v>
                </c:pt>
                <c:pt idx="1047">
                  <c:v>0.37951916666666802</c:v>
                </c:pt>
                <c:pt idx="1048">
                  <c:v>0.38008222222222404</c:v>
                </c:pt>
                <c:pt idx="1049">
                  <c:v>0.38064527777777901</c:v>
                </c:pt>
                <c:pt idx="1050">
                  <c:v>0.38120833333333332</c:v>
                </c:pt>
                <c:pt idx="1051">
                  <c:v>0.38177138888889012</c:v>
                </c:pt>
                <c:pt idx="1052">
                  <c:v>0.38233444444444614</c:v>
                </c:pt>
                <c:pt idx="1053">
                  <c:v>0.38289750000000106</c:v>
                </c:pt>
                <c:pt idx="1054">
                  <c:v>0.38346055555555714</c:v>
                </c:pt>
                <c:pt idx="1055">
                  <c:v>0.38402361111111138</c:v>
                </c:pt>
                <c:pt idx="1056">
                  <c:v>0.38458666666666913</c:v>
                </c:pt>
                <c:pt idx="1057">
                  <c:v>0.38514972222222232</c:v>
                </c:pt>
                <c:pt idx="1058">
                  <c:v>0.38571277777778007</c:v>
                </c:pt>
                <c:pt idx="1059">
                  <c:v>0.38627583333333337</c:v>
                </c:pt>
                <c:pt idx="1060">
                  <c:v>0.38683888888889129</c:v>
                </c:pt>
                <c:pt idx="1061">
                  <c:v>0.38740194444444598</c:v>
                </c:pt>
                <c:pt idx="1062">
                  <c:v>0.38796500000000117</c:v>
                </c:pt>
                <c:pt idx="1063">
                  <c:v>0.38852805555555714</c:v>
                </c:pt>
                <c:pt idx="1064">
                  <c:v>0.38909111111111117</c:v>
                </c:pt>
                <c:pt idx="1065">
                  <c:v>0.38965416666666808</c:v>
                </c:pt>
                <c:pt idx="1066">
                  <c:v>0.39021722222222238</c:v>
                </c:pt>
                <c:pt idx="1067">
                  <c:v>0.39078027777778029</c:v>
                </c:pt>
                <c:pt idx="1068">
                  <c:v>0.39134333333333332</c:v>
                </c:pt>
                <c:pt idx="1069">
                  <c:v>0.39190638888889118</c:v>
                </c:pt>
                <c:pt idx="1070">
                  <c:v>0.39246944444444637</c:v>
                </c:pt>
                <c:pt idx="1071">
                  <c:v>0.39303250000000117</c:v>
                </c:pt>
                <c:pt idx="1072">
                  <c:v>0.39359555555555581</c:v>
                </c:pt>
                <c:pt idx="1073">
                  <c:v>0.39415861111111222</c:v>
                </c:pt>
                <c:pt idx="1074">
                  <c:v>0.39472166666666836</c:v>
                </c:pt>
                <c:pt idx="1075">
                  <c:v>0.39528472222222427</c:v>
                </c:pt>
                <c:pt idx="1076">
                  <c:v>0.39584777777778013</c:v>
                </c:pt>
                <c:pt idx="1077">
                  <c:v>0.39641083333333527</c:v>
                </c:pt>
                <c:pt idx="1078">
                  <c:v>0.39697388888889146</c:v>
                </c:pt>
                <c:pt idx="1079">
                  <c:v>0.39753694444444637</c:v>
                </c:pt>
                <c:pt idx="1080">
                  <c:v>0.39810000000000118</c:v>
                </c:pt>
                <c:pt idx="1081">
                  <c:v>0.39866305555555548</c:v>
                </c:pt>
                <c:pt idx="1082">
                  <c:v>0.39922611111111239</c:v>
                </c:pt>
                <c:pt idx="1083">
                  <c:v>0.39978916666666836</c:v>
                </c:pt>
                <c:pt idx="1084">
                  <c:v>0.40035222222222328</c:v>
                </c:pt>
                <c:pt idx="1085">
                  <c:v>0.40091527777777908</c:v>
                </c:pt>
                <c:pt idx="1086">
                  <c:v>0.40147833333333388</c:v>
                </c:pt>
                <c:pt idx="1087">
                  <c:v>0.40204138888888896</c:v>
                </c:pt>
                <c:pt idx="1088">
                  <c:v>0.40260444444444482</c:v>
                </c:pt>
                <c:pt idx="1089">
                  <c:v>0.40316750000000001</c:v>
                </c:pt>
                <c:pt idx="1090">
                  <c:v>0.40373055555555559</c:v>
                </c:pt>
                <c:pt idx="1091">
                  <c:v>0.40429361111111073</c:v>
                </c:pt>
                <c:pt idx="1092">
                  <c:v>0.40485666666666825</c:v>
                </c:pt>
                <c:pt idx="1093">
                  <c:v>0.40541972222222328</c:v>
                </c:pt>
                <c:pt idx="1094">
                  <c:v>0.40598277777778019</c:v>
                </c:pt>
                <c:pt idx="1095">
                  <c:v>0.40654583333333333</c:v>
                </c:pt>
                <c:pt idx="1096">
                  <c:v>0.40710888888889035</c:v>
                </c:pt>
                <c:pt idx="1097">
                  <c:v>0.40767194444444482</c:v>
                </c:pt>
                <c:pt idx="1098">
                  <c:v>0.40823500000000013</c:v>
                </c:pt>
                <c:pt idx="1099">
                  <c:v>0.40879805555555543</c:v>
                </c:pt>
                <c:pt idx="1100">
                  <c:v>0.40936111111111106</c:v>
                </c:pt>
                <c:pt idx="1101">
                  <c:v>0.40992416666666837</c:v>
                </c:pt>
                <c:pt idx="1102">
                  <c:v>0.41048722222222339</c:v>
                </c:pt>
                <c:pt idx="1103">
                  <c:v>0.41105027777777936</c:v>
                </c:pt>
                <c:pt idx="1104">
                  <c:v>0.41161333333333328</c:v>
                </c:pt>
                <c:pt idx="1105">
                  <c:v>0.41217638888889035</c:v>
                </c:pt>
                <c:pt idx="1106">
                  <c:v>0.41273944444444455</c:v>
                </c:pt>
                <c:pt idx="1107">
                  <c:v>0.4133025000000014</c:v>
                </c:pt>
                <c:pt idx="1108">
                  <c:v>0.41386555555555582</c:v>
                </c:pt>
                <c:pt idx="1109">
                  <c:v>0.41442861111111251</c:v>
                </c:pt>
                <c:pt idx="1110">
                  <c:v>0.41499166666666681</c:v>
                </c:pt>
                <c:pt idx="1111">
                  <c:v>0.41555472222222345</c:v>
                </c:pt>
                <c:pt idx="1112">
                  <c:v>0.41611777777777925</c:v>
                </c:pt>
                <c:pt idx="1113">
                  <c:v>0.41668083333333444</c:v>
                </c:pt>
                <c:pt idx="1114">
                  <c:v>0.41724388888888897</c:v>
                </c:pt>
                <c:pt idx="1115">
                  <c:v>0.41780694444444638</c:v>
                </c:pt>
                <c:pt idx="1116">
                  <c:v>0.41837000000000141</c:v>
                </c:pt>
                <c:pt idx="1117">
                  <c:v>0.4189330555555556</c:v>
                </c:pt>
                <c:pt idx="1118">
                  <c:v>0.41949611111111118</c:v>
                </c:pt>
                <c:pt idx="1119">
                  <c:v>0.42005916666666682</c:v>
                </c:pt>
                <c:pt idx="1120">
                  <c:v>0.42062222222222334</c:v>
                </c:pt>
                <c:pt idx="1121">
                  <c:v>0.42118527777777937</c:v>
                </c:pt>
                <c:pt idx="1122">
                  <c:v>0.42174833333333328</c:v>
                </c:pt>
                <c:pt idx="1123">
                  <c:v>0.42231138888889042</c:v>
                </c:pt>
                <c:pt idx="1124">
                  <c:v>0.42287444444444655</c:v>
                </c:pt>
                <c:pt idx="1125">
                  <c:v>0.42343750000000002</c:v>
                </c:pt>
                <c:pt idx="1126">
                  <c:v>0.42400055555555582</c:v>
                </c:pt>
                <c:pt idx="1127">
                  <c:v>0.42456361111111118</c:v>
                </c:pt>
                <c:pt idx="1128">
                  <c:v>0.42512666666666865</c:v>
                </c:pt>
                <c:pt idx="1129">
                  <c:v>0.42568972222222351</c:v>
                </c:pt>
                <c:pt idx="1130">
                  <c:v>0.42625277777777937</c:v>
                </c:pt>
                <c:pt idx="1131">
                  <c:v>0.42681583333333445</c:v>
                </c:pt>
                <c:pt idx="1132">
                  <c:v>0.42737888888889147</c:v>
                </c:pt>
                <c:pt idx="1133">
                  <c:v>0.4279419444444455</c:v>
                </c:pt>
                <c:pt idx="1134">
                  <c:v>0.42850500000000002</c:v>
                </c:pt>
                <c:pt idx="1135">
                  <c:v>0.42906805555555588</c:v>
                </c:pt>
                <c:pt idx="1136">
                  <c:v>0.42963111111111119</c:v>
                </c:pt>
                <c:pt idx="1137">
                  <c:v>0.43019416666666682</c:v>
                </c:pt>
                <c:pt idx="1138">
                  <c:v>0.43075722222222235</c:v>
                </c:pt>
                <c:pt idx="1139">
                  <c:v>0.43132027777778092</c:v>
                </c:pt>
                <c:pt idx="1140">
                  <c:v>0.43188333333333467</c:v>
                </c:pt>
                <c:pt idx="1141">
                  <c:v>0.43244638888889042</c:v>
                </c:pt>
                <c:pt idx="1142">
                  <c:v>0.4330094444444455</c:v>
                </c:pt>
                <c:pt idx="1143">
                  <c:v>0.43357250000000153</c:v>
                </c:pt>
                <c:pt idx="1144">
                  <c:v>0.43413555555555561</c:v>
                </c:pt>
                <c:pt idx="1145">
                  <c:v>0.4346986111111113</c:v>
                </c:pt>
                <c:pt idx="1146">
                  <c:v>0.43526166666666682</c:v>
                </c:pt>
                <c:pt idx="1147">
                  <c:v>0.43582472222222468</c:v>
                </c:pt>
                <c:pt idx="1148">
                  <c:v>0.43638777777778093</c:v>
                </c:pt>
                <c:pt idx="1149">
                  <c:v>0.43695083333333457</c:v>
                </c:pt>
                <c:pt idx="1150">
                  <c:v>0.43751388888889053</c:v>
                </c:pt>
                <c:pt idx="1151">
                  <c:v>0.43807694444444689</c:v>
                </c:pt>
                <c:pt idx="1152">
                  <c:v>0.43864000000000031</c:v>
                </c:pt>
                <c:pt idx="1153">
                  <c:v>0.4392030555555555</c:v>
                </c:pt>
                <c:pt idx="1154">
                  <c:v>0.43976611111111108</c:v>
                </c:pt>
                <c:pt idx="1155">
                  <c:v>0.44032916666666688</c:v>
                </c:pt>
                <c:pt idx="1156">
                  <c:v>0.4408922222222223</c:v>
                </c:pt>
                <c:pt idx="1157">
                  <c:v>0.44145527777777782</c:v>
                </c:pt>
                <c:pt idx="1158">
                  <c:v>0.44201833333333335</c:v>
                </c:pt>
                <c:pt idx="1159">
                  <c:v>0.44258138888888898</c:v>
                </c:pt>
                <c:pt idx="1160">
                  <c:v>0.44314444444444456</c:v>
                </c:pt>
                <c:pt idx="1161">
                  <c:v>0.44370750000000003</c:v>
                </c:pt>
                <c:pt idx="1162">
                  <c:v>0.4442705555555555</c:v>
                </c:pt>
                <c:pt idx="1163">
                  <c:v>0.44483361111111119</c:v>
                </c:pt>
                <c:pt idx="1164">
                  <c:v>0.44539666666666688</c:v>
                </c:pt>
                <c:pt idx="1165">
                  <c:v>0.4459597222222223</c:v>
                </c:pt>
                <c:pt idx="1166">
                  <c:v>0.44652277777777954</c:v>
                </c:pt>
                <c:pt idx="1167">
                  <c:v>0.4470858333333334</c:v>
                </c:pt>
                <c:pt idx="1168">
                  <c:v>0.44764888888888898</c:v>
                </c:pt>
                <c:pt idx="1169">
                  <c:v>0.44821194444444445</c:v>
                </c:pt>
                <c:pt idx="1170">
                  <c:v>0.44877500000000015</c:v>
                </c:pt>
                <c:pt idx="1171">
                  <c:v>0.44933805555555562</c:v>
                </c:pt>
                <c:pt idx="1172">
                  <c:v>0.44990111111111103</c:v>
                </c:pt>
                <c:pt idx="1173">
                  <c:v>0.45046416666666772</c:v>
                </c:pt>
                <c:pt idx="1174">
                  <c:v>0.4510272222222223</c:v>
                </c:pt>
                <c:pt idx="1175">
                  <c:v>0.45159027777777788</c:v>
                </c:pt>
                <c:pt idx="1176">
                  <c:v>0.45215333333333324</c:v>
                </c:pt>
                <c:pt idx="1177">
                  <c:v>0.45271638888888888</c:v>
                </c:pt>
                <c:pt idx="1178">
                  <c:v>0.45327944444444457</c:v>
                </c:pt>
                <c:pt idx="1179">
                  <c:v>0.45384250000000032</c:v>
                </c:pt>
                <c:pt idx="1180">
                  <c:v>0.45440555555555562</c:v>
                </c:pt>
                <c:pt idx="1181">
                  <c:v>0.45496861111111131</c:v>
                </c:pt>
                <c:pt idx="1182">
                  <c:v>0.45553166666666678</c:v>
                </c:pt>
                <c:pt idx="1183">
                  <c:v>0.4560947222222223</c:v>
                </c:pt>
                <c:pt idx="1184">
                  <c:v>0.45665777777777788</c:v>
                </c:pt>
                <c:pt idx="1185">
                  <c:v>0.4572208333333333</c:v>
                </c:pt>
                <c:pt idx="1186">
                  <c:v>0.45778388888888932</c:v>
                </c:pt>
                <c:pt idx="1187">
                  <c:v>0.45834694444444585</c:v>
                </c:pt>
                <c:pt idx="1188">
                  <c:v>0.45891000000000032</c:v>
                </c:pt>
                <c:pt idx="1189">
                  <c:v>0.45947305555555551</c:v>
                </c:pt>
                <c:pt idx="1190">
                  <c:v>0.4600361111111112</c:v>
                </c:pt>
                <c:pt idx="1191">
                  <c:v>0.46059916666666678</c:v>
                </c:pt>
                <c:pt idx="1192">
                  <c:v>0.46116222222222231</c:v>
                </c:pt>
                <c:pt idx="1193">
                  <c:v>0.46172527777777878</c:v>
                </c:pt>
                <c:pt idx="1194">
                  <c:v>0.4622883333333333</c:v>
                </c:pt>
                <c:pt idx="1195">
                  <c:v>0.46285138888888888</c:v>
                </c:pt>
                <c:pt idx="1196">
                  <c:v>0.46341444444444585</c:v>
                </c:pt>
                <c:pt idx="1197">
                  <c:v>0.46397750000000032</c:v>
                </c:pt>
                <c:pt idx="1198">
                  <c:v>0.46454055555555562</c:v>
                </c:pt>
                <c:pt idx="1199">
                  <c:v>0.4651036111111112</c:v>
                </c:pt>
                <c:pt idx="1200">
                  <c:v>0.46566666666666789</c:v>
                </c:pt>
                <c:pt idx="1201">
                  <c:v>0.46622972222222236</c:v>
                </c:pt>
                <c:pt idx="1202">
                  <c:v>0.46679277777777889</c:v>
                </c:pt>
                <c:pt idx="1203">
                  <c:v>0.46735583333333341</c:v>
                </c:pt>
                <c:pt idx="1204">
                  <c:v>0.46791888888889077</c:v>
                </c:pt>
                <c:pt idx="1205">
                  <c:v>0.46848194444444585</c:v>
                </c:pt>
                <c:pt idx="1206">
                  <c:v>0.46904500000000005</c:v>
                </c:pt>
                <c:pt idx="1207">
                  <c:v>0.46960805555555551</c:v>
                </c:pt>
                <c:pt idx="1208">
                  <c:v>0.4701711111111111</c:v>
                </c:pt>
                <c:pt idx="1209">
                  <c:v>0.47073416666666684</c:v>
                </c:pt>
                <c:pt idx="1210">
                  <c:v>0.47129722222222226</c:v>
                </c:pt>
                <c:pt idx="1211">
                  <c:v>0.47186027777777995</c:v>
                </c:pt>
                <c:pt idx="1212">
                  <c:v>0.47242333333333331</c:v>
                </c:pt>
                <c:pt idx="1213">
                  <c:v>0.47298638888889111</c:v>
                </c:pt>
                <c:pt idx="1214">
                  <c:v>0.47354944444444447</c:v>
                </c:pt>
                <c:pt idx="1215">
                  <c:v>0.47411250000000038</c:v>
                </c:pt>
                <c:pt idx="1216">
                  <c:v>0.47467555555555552</c:v>
                </c:pt>
                <c:pt idx="1217">
                  <c:v>0.47523861111111121</c:v>
                </c:pt>
                <c:pt idx="1218">
                  <c:v>0.4758016666666679</c:v>
                </c:pt>
                <c:pt idx="1219">
                  <c:v>0.47636472222222392</c:v>
                </c:pt>
                <c:pt idx="1220">
                  <c:v>0.47692777777778012</c:v>
                </c:pt>
                <c:pt idx="1221">
                  <c:v>0.47749083333333342</c:v>
                </c:pt>
                <c:pt idx="1222">
                  <c:v>0.47805388888889006</c:v>
                </c:pt>
                <c:pt idx="1223">
                  <c:v>0.47861694444444591</c:v>
                </c:pt>
                <c:pt idx="1224">
                  <c:v>0.47918000000000038</c:v>
                </c:pt>
                <c:pt idx="1225">
                  <c:v>0.47974305555555524</c:v>
                </c:pt>
                <c:pt idx="1226">
                  <c:v>0.48030611111111132</c:v>
                </c:pt>
                <c:pt idx="1227">
                  <c:v>0.4808691666666679</c:v>
                </c:pt>
                <c:pt idx="1228">
                  <c:v>0.48143222222222232</c:v>
                </c:pt>
                <c:pt idx="1229">
                  <c:v>0.48199527777777901</c:v>
                </c:pt>
                <c:pt idx="1230">
                  <c:v>0.48255833333333331</c:v>
                </c:pt>
                <c:pt idx="1231">
                  <c:v>0.48312138888888995</c:v>
                </c:pt>
                <c:pt idx="1232">
                  <c:v>0.48368444444444614</c:v>
                </c:pt>
                <c:pt idx="1233">
                  <c:v>0.48424750000000005</c:v>
                </c:pt>
                <c:pt idx="1234">
                  <c:v>0.48481055555555702</c:v>
                </c:pt>
                <c:pt idx="1235">
                  <c:v>0.48537361111111132</c:v>
                </c:pt>
                <c:pt idx="1236">
                  <c:v>0.48593666666666802</c:v>
                </c:pt>
                <c:pt idx="1237">
                  <c:v>0.48649972222222232</c:v>
                </c:pt>
                <c:pt idx="1238">
                  <c:v>0.48706277777778012</c:v>
                </c:pt>
                <c:pt idx="1239">
                  <c:v>0.48762583333333331</c:v>
                </c:pt>
                <c:pt idx="1240">
                  <c:v>0.48818888888889139</c:v>
                </c:pt>
                <c:pt idx="1241">
                  <c:v>0.48875194444444447</c:v>
                </c:pt>
                <c:pt idx="1242">
                  <c:v>0.48931500000000111</c:v>
                </c:pt>
                <c:pt idx="1243">
                  <c:v>0.48987805555555702</c:v>
                </c:pt>
                <c:pt idx="1244">
                  <c:v>0.49044111111111122</c:v>
                </c:pt>
                <c:pt idx="1245">
                  <c:v>0.49100416666666802</c:v>
                </c:pt>
                <c:pt idx="1246">
                  <c:v>0.49156722222222232</c:v>
                </c:pt>
                <c:pt idx="1247">
                  <c:v>0.49213027777777901</c:v>
                </c:pt>
                <c:pt idx="1248">
                  <c:v>0.49269333333333326</c:v>
                </c:pt>
                <c:pt idx="1249">
                  <c:v>0.49325638888889006</c:v>
                </c:pt>
                <c:pt idx="1250">
                  <c:v>0.49381944444444603</c:v>
                </c:pt>
                <c:pt idx="1251">
                  <c:v>0.49438250000000217</c:v>
                </c:pt>
                <c:pt idx="1252">
                  <c:v>0.49494555555555581</c:v>
                </c:pt>
                <c:pt idx="1253">
                  <c:v>0.49550861111111227</c:v>
                </c:pt>
                <c:pt idx="1254">
                  <c:v>0.49607166666666802</c:v>
                </c:pt>
                <c:pt idx="1255">
                  <c:v>0.49663472222222238</c:v>
                </c:pt>
                <c:pt idx="1256">
                  <c:v>0.49719777777777907</c:v>
                </c:pt>
                <c:pt idx="1257">
                  <c:v>0.49776083333333332</c:v>
                </c:pt>
                <c:pt idx="1258">
                  <c:v>0.49832388888889123</c:v>
                </c:pt>
                <c:pt idx="1259">
                  <c:v>0.4988869444444472</c:v>
                </c:pt>
                <c:pt idx="1260">
                  <c:v>0.49945000000000123</c:v>
                </c:pt>
                <c:pt idx="1261">
                  <c:v>0.50001305555555553</c:v>
                </c:pt>
                <c:pt idx="1262">
                  <c:v>0.50057611111111056</c:v>
                </c:pt>
                <c:pt idx="1263">
                  <c:v>0.50113916666666658</c:v>
                </c:pt>
                <c:pt idx="1264">
                  <c:v>0.50170222222222227</c:v>
                </c:pt>
                <c:pt idx="1265">
                  <c:v>0.50226527777777752</c:v>
                </c:pt>
                <c:pt idx="1266">
                  <c:v>0.50282833333333365</c:v>
                </c:pt>
                <c:pt idx="1267">
                  <c:v>0.5033913888888889</c:v>
                </c:pt>
                <c:pt idx="1268">
                  <c:v>0.5039544444444447</c:v>
                </c:pt>
                <c:pt idx="1269">
                  <c:v>0.50451749999999718</c:v>
                </c:pt>
                <c:pt idx="1270">
                  <c:v>0.50508055555555553</c:v>
                </c:pt>
                <c:pt idx="1271">
                  <c:v>0.50564361111111356</c:v>
                </c:pt>
                <c:pt idx="1272">
                  <c:v>0.50620666666666658</c:v>
                </c:pt>
                <c:pt idx="1273">
                  <c:v>0.50676972222222227</c:v>
                </c:pt>
                <c:pt idx="1274">
                  <c:v>0.5073327777777753</c:v>
                </c:pt>
                <c:pt idx="1275">
                  <c:v>0.50789583333333765</c:v>
                </c:pt>
                <c:pt idx="1276">
                  <c:v>0.50845888888888902</c:v>
                </c:pt>
                <c:pt idx="1277">
                  <c:v>0.5090219444444446</c:v>
                </c:pt>
                <c:pt idx="1278">
                  <c:v>0.50958500000000007</c:v>
                </c:pt>
                <c:pt idx="1279">
                  <c:v>0.51014805555555565</c:v>
                </c:pt>
                <c:pt idx="1280">
                  <c:v>0.51071111111111112</c:v>
                </c:pt>
                <c:pt idx="1281">
                  <c:v>0.51127416666666659</c:v>
                </c:pt>
                <c:pt idx="1282">
                  <c:v>0.51183722222222228</c:v>
                </c:pt>
                <c:pt idx="1283">
                  <c:v>0.51240027777777786</c:v>
                </c:pt>
                <c:pt idx="1284">
                  <c:v>0.51296333333333333</c:v>
                </c:pt>
                <c:pt idx="1285">
                  <c:v>0.51352638888888857</c:v>
                </c:pt>
                <c:pt idx="1286">
                  <c:v>0.5140894444444446</c:v>
                </c:pt>
                <c:pt idx="1287">
                  <c:v>0.51465249999999996</c:v>
                </c:pt>
                <c:pt idx="1288">
                  <c:v>0.51521555555555554</c:v>
                </c:pt>
                <c:pt idx="1289">
                  <c:v>0.51577861111111334</c:v>
                </c:pt>
                <c:pt idx="1290">
                  <c:v>0.5163416666666667</c:v>
                </c:pt>
                <c:pt idx="1291">
                  <c:v>0.51690472222222228</c:v>
                </c:pt>
                <c:pt idx="1292">
                  <c:v>0.51746777777777531</c:v>
                </c:pt>
                <c:pt idx="1293">
                  <c:v>0.51803083333333555</c:v>
                </c:pt>
                <c:pt idx="1294">
                  <c:v>0.51859388888888902</c:v>
                </c:pt>
                <c:pt idx="1295">
                  <c:v>0.51915694444444449</c:v>
                </c:pt>
                <c:pt idx="1296">
                  <c:v>0.51972000000000063</c:v>
                </c:pt>
                <c:pt idx="1297">
                  <c:v>0.52028305555555554</c:v>
                </c:pt>
                <c:pt idx="1298">
                  <c:v>0.52084611111111112</c:v>
                </c:pt>
                <c:pt idx="1299">
                  <c:v>0.52140916666666659</c:v>
                </c:pt>
                <c:pt idx="1300">
                  <c:v>0.52197222222222217</c:v>
                </c:pt>
                <c:pt idx="1301">
                  <c:v>0.52253527777777786</c:v>
                </c:pt>
                <c:pt idx="1302">
                  <c:v>0.52309833333333544</c:v>
                </c:pt>
                <c:pt idx="1303">
                  <c:v>0.52366138888888891</c:v>
                </c:pt>
                <c:pt idx="1304">
                  <c:v>0.5242244444444446</c:v>
                </c:pt>
                <c:pt idx="1305">
                  <c:v>0.52478750000000007</c:v>
                </c:pt>
                <c:pt idx="1306">
                  <c:v>0.52535055555555554</c:v>
                </c:pt>
                <c:pt idx="1307">
                  <c:v>0.52591361111111123</c:v>
                </c:pt>
                <c:pt idx="1308">
                  <c:v>0.52647666666666659</c:v>
                </c:pt>
                <c:pt idx="1309">
                  <c:v>0.52703972222222228</c:v>
                </c:pt>
                <c:pt idx="1310">
                  <c:v>0.52760277777777753</c:v>
                </c:pt>
                <c:pt idx="1311">
                  <c:v>0.52816583333333567</c:v>
                </c:pt>
                <c:pt idx="1312">
                  <c:v>0.52872888888889158</c:v>
                </c:pt>
                <c:pt idx="1313">
                  <c:v>0.52929194444444461</c:v>
                </c:pt>
                <c:pt idx="1314">
                  <c:v>0.52985500000000063</c:v>
                </c:pt>
                <c:pt idx="1315">
                  <c:v>0.53041805555555555</c:v>
                </c:pt>
                <c:pt idx="1316">
                  <c:v>0.53098111111111124</c:v>
                </c:pt>
                <c:pt idx="1317">
                  <c:v>0.53154416666666648</c:v>
                </c:pt>
                <c:pt idx="1318">
                  <c:v>0.53210722222222218</c:v>
                </c:pt>
                <c:pt idx="1319">
                  <c:v>0.53267027777777864</c:v>
                </c:pt>
                <c:pt idx="1320">
                  <c:v>0.53323333333333334</c:v>
                </c:pt>
                <c:pt idx="1321">
                  <c:v>0.53379638888888892</c:v>
                </c:pt>
                <c:pt idx="1322">
                  <c:v>0.53435944444444461</c:v>
                </c:pt>
                <c:pt idx="1323">
                  <c:v>0.53492249999999997</c:v>
                </c:pt>
                <c:pt idx="1324">
                  <c:v>0.53548555555555566</c:v>
                </c:pt>
                <c:pt idx="1325">
                  <c:v>0.53604861111111368</c:v>
                </c:pt>
                <c:pt idx="1326">
                  <c:v>0.53661166666666671</c:v>
                </c:pt>
                <c:pt idx="1327">
                  <c:v>0.53717472222222229</c:v>
                </c:pt>
                <c:pt idx="1328">
                  <c:v>0.53773777777777787</c:v>
                </c:pt>
                <c:pt idx="1329">
                  <c:v>0.53830083333333578</c:v>
                </c:pt>
                <c:pt idx="1330">
                  <c:v>0.53886388888888892</c:v>
                </c:pt>
                <c:pt idx="1331">
                  <c:v>0.53942694444444439</c:v>
                </c:pt>
                <c:pt idx="1332">
                  <c:v>0.53999000000000064</c:v>
                </c:pt>
                <c:pt idx="1333">
                  <c:v>0.54055305555555555</c:v>
                </c:pt>
                <c:pt idx="1334">
                  <c:v>0.54111611111111058</c:v>
                </c:pt>
                <c:pt idx="1335">
                  <c:v>0.54167916666666671</c:v>
                </c:pt>
                <c:pt idx="1336">
                  <c:v>0.54224222222222229</c:v>
                </c:pt>
                <c:pt idx="1337">
                  <c:v>0.54280527777777865</c:v>
                </c:pt>
                <c:pt idx="1338">
                  <c:v>0.54336833333333334</c:v>
                </c:pt>
                <c:pt idx="1339">
                  <c:v>0.54393138888888881</c:v>
                </c:pt>
                <c:pt idx="1340">
                  <c:v>0.54449444444444461</c:v>
                </c:pt>
                <c:pt idx="1341">
                  <c:v>0.54505749999999997</c:v>
                </c:pt>
                <c:pt idx="1342">
                  <c:v>0.54562055555555766</c:v>
                </c:pt>
                <c:pt idx="1343">
                  <c:v>0.54618361111111124</c:v>
                </c:pt>
                <c:pt idx="1344">
                  <c:v>0.54674666666666671</c:v>
                </c:pt>
                <c:pt idx="1345">
                  <c:v>0.54730972222222229</c:v>
                </c:pt>
                <c:pt idx="1346">
                  <c:v>0.54787277777777776</c:v>
                </c:pt>
                <c:pt idx="1347">
                  <c:v>0.5484358333333359</c:v>
                </c:pt>
                <c:pt idx="1348">
                  <c:v>0.54899888888889181</c:v>
                </c:pt>
                <c:pt idx="1349">
                  <c:v>0.54956194444444439</c:v>
                </c:pt>
                <c:pt idx="1350">
                  <c:v>0.55012499999999998</c:v>
                </c:pt>
                <c:pt idx="1351">
                  <c:v>0.55068805555555778</c:v>
                </c:pt>
                <c:pt idx="1352">
                  <c:v>0.55125111111111114</c:v>
                </c:pt>
                <c:pt idx="1353">
                  <c:v>0.55181416666666649</c:v>
                </c:pt>
                <c:pt idx="1354">
                  <c:v>0.55237722222222219</c:v>
                </c:pt>
                <c:pt idx="1355">
                  <c:v>0.55294027777777865</c:v>
                </c:pt>
                <c:pt idx="1356">
                  <c:v>0.55350333333333335</c:v>
                </c:pt>
                <c:pt idx="1357">
                  <c:v>0.55406638888888859</c:v>
                </c:pt>
                <c:pt idx="1358">
                  <c:v>0.55462944444444773</c:v>
                </c:pt>
                <c:pt idx="1359">
                  <c:v>0.55519250000000009</c:v>
                </c:pt>
                <c:pt idx="1360">
                  <c:v>0.555755555555558</c:v>
                </c:pt>
                <c:pt idx="1361">
                  <c:v>0.55631861111111103</c:v>
                </c:pt>
                <c:pt idx="1362">
                  <c:v>0.55688166666666661</c:v>
                </c:pt>
                <c:pt idx="1363">
                  <c:v>0.5574447222222223</c:v>
                </c:pt>
                <c:pt idx="1364">
                  <c:v>0.55800777777777777</c:v>
                </c:pt>
                <c:pt idx="1365">
                  <c:v>0.55857083333333579</c:v>
                </c:pt>
                <c:pt idx="1366">
                  <c:v>0.55913388888888904</c:v>
                </c:pt>
                <c:pt idx="1367">
                  <c:v>0.55969694444444462</c:v>
                </c:pt>
                <c:pt idx="1368">
                  <c:v>0.56026000000000009</c:v>
                </c:pt>
                <c:pt idx="1369">
                  <c:v>0.560823055555558</c:v>
                </c:pt>
                <c:pt idx="1370">
                  <c:v>0.56138611111111059</c:v>
                </c:pt>
                <c:pt idx="1371">
                  <c:v>0.56194916666666672</c:v>
                </c:pt>
                <c:pt idx="1372">
                  <c:v>0.56251222222221986</c:v>
                </c:pt>
                <c:pt idx="1373">
                  <c:v>0.56307527777777988</c:v>
                </c:pt>
                <c:pt idx="1374">
                  <c:v>0.56363833333333579</c:v>
                </c:pt>
                <c:pt idx="1375">
                  <c:v>0.56420138888888893</c:v>
                </c:pt>
                <c:pt idx="1376">
                  <c:v>0.56476444444444462</c:v>
                </c:pt>
                <c:pt idx="1377">
                  <c:v>0.56532749999999998</c:v>
                </c:pt>
                <c:pt idx="1378">
                  <c:v>0.56589055555555801</c:v>
                </c:pt>
                <c:pt idx="1379">
                  <c:v>0.56645361111111125</c:v>
                </c:pt>
                <c:pt idx="1380">
                  <c:v>0.5670166666666665</c:v>
                </c:pt>
                <c:pt idx="1381">
                  <c:v>0.56757972222222219</c:v>
                </c:pt>
                <c:pt idx="1382">
                  <c:v>0.56814277777777777</c:v>
                </c:pt>
                <c:pt idx="1383">
                  <c:v>0.56870583333333813</c:v>
                </c:pt>
                <c:pt idx="1384">
                  <c:v>0.56926888888888894</c:v>
                </c:pt>
                <c:pt idx="1385">
                  <c:v>0.56983194444444463</c:v>
                </c:pt>
                <c:pt idx="1386">
                  <c:v>0.57039500000000065</c:v>
                </c:pt>
                <c:pt idx="1387">
                  <c:v>0.57095805555555801</c:v>
                </c:pt>
                <c:pt idx="1388">
                  <c:v>0.57152111111111115</c:v>
                </c:pt>
                <c:pt idx="1389">
                  <c:v>0.5720841666666665</c:v>
                </c:pt>
                <c:pt idx="1390">
                  <c:v>0.57264722222222264</c:v>
                </c:pt>
                <c:pt idx="1391">
                  <c:v>0.57321027777777778</c:v>
                </c:pt>
                <c:pt idx="1392">
                  <c:v>0.57377333333333602</c:v>
                </c:pt>
                <c:pt idx="1393">
                  <c:v>0.57433638888888849</c:v>
                </c:pt>
                <c:pt idx="1394">
                  <c:v>0.57489944444444774</c:v>
                </c:pt>
                <c:pt idx="1395">
                  <c:v>0.57546249999999777</c:v>
                </c:pt>
                <c:pt idx="1396">
                  <c:v>0.57602555555555801</c:v>
                </c:pt>
                <c:pt idx="1397">
                  <c:v>0.5765886111111117</c:v>
                </c:pt>
                <c:pt idx="1398">
                  <c:v>0.57715166666666673</c:v>
                </c:pt>
                <c:pt idx="1399">
                  <c:v>0.57771472222222231</c:v>
                </c:pt>
                <c:pt idx="1400">
                  <c:v>0.57827777777777778</c:v>
                </c:pt>
                <c:pt idx="1401">
                  <c:v>0.57884083333333824</c:v>
                </c:pt>
                <c:pt idx="1402">
                  <c:v>0.57940388888888894</c:v>
                </c:pt>
                <c:pt idx="1403">
                  <c:v>0.57996694444444441</c:v>
                </c:pt>
                <c:pt idx="1404">
                  <c:v>0.58052999999999788</c:v>
                </c:pt>
                <c:pt idx="1405">
                  <c:v>0.58109305555555568</c:v>
                </c:pt>
                <c:pt idx="1406">
                  <c:v>0.58165611111111049</c:v>
                </c:pt>
                <c:pt idx="1407">
                  <c:v>0.58221916666666407</c:v>
                </c:pt>
                <c:pt idx="1408">
                  <c:v>0.58278222222221987</c:v>
                </c:pt>
                <c:pt idx="1409">
                  <c:v>0.58334527777777789</c:v>
                </c:pt>
                <c:pt idx="1410">
                  <c:v>0.5839083333333337</c:v>
                </c:pt>
                <c:pt idx="1411">
                  <c:v>0.5844713888888885</c:v>
                </c:pt>
                <c:pt idx="1412">
                  <c:v>0.58503444444444441</c:v>
                </c:pt>
                <c:pt idx="1413">
                  <c:v>0.58559749999999788</c:v>
                </c:pt>
                <c:pt idx="1414">
                  <c:v>0.58616055555555557</c:v>
                </c:pt>
                <c:pt idx="1415">
                  <c:v>0.58672361111111104</c:v>
                </c:pt>
                <c:pt idx="1416">
                  <c:v>0.58728666666666407</c:v>
                </c:pt>
                <c:pt idx="1417">
                  <c:v>0.58784972222222232</c:v>
                </c:pt>
                <c:pt idx="1418">
                  <c:v>0.58841277777777401</c:v>
                </c:pt>
                <c:pt idx="1419">
                  <c:v>0.58897583333333614</c:v>
                </c:pt>
                <c:pt idx="1420">
                  <c:v>0.58953888888888906</c:v>
                </c:pt>
                <c:pt idx="1421">
                  <c:v>0.59010194444444453</c:v>
                </c:pt>
                <c:pt idx="1422">
                  <c:v>0.590665</c:v>
                </c:pt>
                <c:pt idx="1423">
                  <c:v>0.59122805555555569</c:v>
                </c:pt>
                <c:pt idx="1424">
                  <c:v>0.5917911111111116</c:v>
                </c:pt>
                <c:pt idx="1425">
                  <c:v>0.59235416666666407</c:v>
                </c:pt>
                <c:pt idx="1426">
                  <c:v>0.59291722222221988</c:v>
                </c:pt>
                <c:pt idx="1427">
                  <c:v>0.59348027777777757</c:v>
                </c:pt>
                <c:pt idx="1428">
                  <c:v>0.5940433333333337</c:v>
                </c:pt>
                <c:pt idx="1429">
                  <c:v>0.5946063888888885</c:v>
                </c:pt>
                <c:pt idx="1430">
                  <c:v>0.59516944444444453</c:v>
                </c:pt>
                <c:pt idx="1431">
                  <c:v>0.59573249999999789</c:v>
                </c:pt>
                <c:pt idx="1432">
                  <c:v>0.59629555555555569</c:v>
                </c:pt>
                <c:pt idx="1433">
                  <c:v>0.59685861111111105</c:v>
                </c:pt>
                <c:pt idx="1434">
                  <c:v>0.59742166666666652</c:v>
                </c:pt>
                <c:pt idx="1435">
                  <c:v>0.59798472222221988</c:v>
                </c:pt>
                <c:pt idx="1436">
                  <c:v>0.59854777777777757</c:v>
                </c:pt>
                <c:pt idx="1437">
                  <c:v>0.5991108333333337</c:v>
                </c:pt>
                <c:pt idx="1438">
                  <c:v>0.59967388888888895</c:v>
                </c:pt>
                <c:pt idx="1439">
                  <c:v>0.60023694444444453</c:v>
                </c:pt>
                <c:pt idx="1440">
                  <c:v>0.60080000000000244</c:v>
                </c:pt>
                <c:pt idx="1441">
                  <c:v>0.60136305555555569</c:v>
                </c:pt>
                <c:pt idx="1442">
                  <c:v>0.60192611111111161</c:v>
                </c:pt>
                <c:pt idx="1443">
                  <c:v>0.60248916666666652</c:v>
                </c:pt>
                <c:pt idx="1444">
                  <c:v>0.60305222222222221</c:v>
                </c:pt>
                <c:pt idx="1445">
                  <c:v>0.60361527777778012</c:v>
                </c:pt>
                <c:pt idx="1446">
                  <c:v>0.60417833333333604</c:v>
                </c:pt>
                <c:pt idx="1447">
                  <c:v>0.60474138888889206</c:v>
                </c:pt>
                <c:pt idx="1448">
                  <c:v>0.60530444444444464</c:v>
                </c:pt>
                <c:pt idx="1449">
                  <c:v>0.6058675</c:v>
                </c:pt>
                <c:pt idx="1450">
                  <c:v>0.60643055555555569</c:v>
                </c:pt>
                <c:pt idx="1451">
                  <c:v>0.60699361111111405</c:v>
                </c:pt>
                <c:pt idx="1452">
                  <c:v>0.60755666666666652</c:v>
                </c:pt>
                <c:pt idx="1453">
                  <c:v>0.60811972222222233</c:v>
                </c:pt>
                <c:pt idx="1454">
                  <c:v>0.60868277777777768</c:v>
                </c:pt>
                <c:pt idx="1455">
                  <c:v>0.60924583333333815</c:v>
                </c:pt>
                <c:pt idx="1456">
                  <c:v>0.60980888888889206</c:v>
                </c:pt>
                <c:pt idx="1457">
                  <c:v>0.61037194444444465</c:v>
                </c:pt>
                <c:pt idx="1458">
                  <c:v>0.61093500000000234</c:v>
                </c:pt>
                <c:pt idx="1459">
                  <c:v>0.61149805555555825</c:v>
                </c:pt>
                <c:pt idx="1460">
                  <c:v>0.61206111111111161</c:v>
                </c:pt>
                <c:pt idx="1461">
                  <c:v>0.61262416666666675</c:v>
                </c:pt>
                <c:pt idx="1462">
                  <c:v>0.61318722222222233</c:v>
                </c:pt>
                <c:pt idx="1463">
                  <c:v>0.61375027777778024</c:v>
                </c:pt>
                <c:pt idx="1464">
                  <c:v>0.6143133333333336</c:v>
                </c:pt>
                <c:pt idx="1465">
                  <c:v>0.61487638888888885</c:v>
                </c:pt>
                <c:pt idx="1466">
                  <c:v>0.61543944444444465</c:v>
                </c:pt>
                <c:pt idx="1467">
                  <c:v>0.61600250000000001</c:v>
                </c:pt>
                <c:pt idx="1468">
                  <c:v>0.6165655555555557</c:v>
                </c:pt>
                <c:pt idx="1469">
                  <c:v>0.61712861111111428</c:v>
                </c:pt>
                <c:pt idx="1470">
                  <c:v>0.61769166666667075</c:v>
                </c:pt>
                <c:pt idx="1471">
                  <c:v>0.61825472222222233</c:v>
                </c:pt>
                <c:pt idx="1472">
                  <c:v>0.6188177777777778</c:v>
                </c:pt>
                <c:pt idx="1473">
                  <c:v>0.61938083333333604</c:v>
                </c:pt>
                <c:pt idx="1474">
                  <c:v>0.61994388888889218</c:v>
                </c:pt>
                <c:pt idx="1475">
                  <c:v>0.62050694444444443</c:v>
                </c:pt>
                <c:pt idx="1476">
                  <c:v>0.62107000000000234</c:v>
                </c:pt>
                <c:pt idx="1477">
                  <c:v>0.62163305555555814</c:v>
                </c:pt>
                <c:pt idx="1478">
                  <c:v>0.62219611111111162</c:v>
                </c:pt>
                <c:pt idx="1479">
                  <c:v>0.62275916666666675</c:v>
                </c:pt>
                <c:pt idx="1480">
                  <c:v>0.62332222222222222</c:v>
                </c:pt>
                <c:pt idx="1481">
                  <c:v>0.62388527777778036</c:v>
                </c:pt>
                <c:pt idx="1482">
                  <c:v>0.62444833333333605</c:v>
                </c:pt>
                <c:pt idx="1483">
                  <c:v>0.62501138888888963</c:v>
                </c:pt>
                <c:pt idx="1484">
                  <c:v>0.62557444444444565</c:v>
                </c:pt>
                <c:pt idx="1485">
                  <c:v>0.6261374999999999</c:v>
                </c:pt>
                <c:pt idx="1486">
                  <c:v>0.62670055555555826</c:v>
                </c:pt>
                <c:pt idx="1487">
                  <c:v>0.62726361111111162</c:v>
                </c:pt>
                <c:pt idx="1488">
                  <c:v>0.62782666666666664</c:v>
                </c:pt>
                <c:pt idx="1489">
                  <c:v>0.62838972222222234</c:v>
                </c:pt>
                <c:pt idx="1490">
                  <c:v>0.62895277777777781</c:v>
                </c:pt>
                <c:pt idx="1491">
                  <c:v>0.62951583333333605</c:v>
                </c:pt>
                <c:pt idx="1492">
                  <c:v>0.63007888888889219</c:v>
                </c:pt>
                <c:pt idx="1493">
                  <c:v>0.63064194444444877</c:v>
                </c:pt>
                <c:pt idx="1494">
                  <c:v>0.63120500000000246</c:v>
                </c:pt>
                <c:pt idx="1495">
                  <c:v>0.63176805555555815</c:v>
                </c:pt>
                <c:pt idx="1496">
                  <c:v>0.63233111111111162</c:v>
                </c:pt>
                <c:pt idx="1497">
                  <c:v>0.63289416666666765</c:v>
                </c:pt>
                <c:pt idx="1498">
                  <c:v>0.63345722222222223</c:v>
                </c:pt>
                <c:pt idx="1499">
                  <c:v>0.63402027777778036</c:v>
                </c:pt>
                <c:pt idx="1500">
                  <c:v>0.63458333333333361</c:v>
                </c:pt>
                <c:pt idx="1501">
                  <c:v>0.63514638888888963</c:v>
                </c:pt>
                <c:pt idx="1502">
                  <c:v>0.63570944444444877</c:v>
                </c:pt>
                <c:pt idx="1503">
                  <c:v>0.63627250000000002</c:v>
                </c:pt>
                <c:pt idx="1504">
                  <c:v>0.63683555555555815</c:v>
                </c:pt>
                <c:pt idx="1505">
                  <c:v>0.63739861111111462</c:v>
                </c:pt>
                <c:pt idx="1506">
                  <c:v>0.63796166666666665</c:v>
                </c:pt>
                <c:pt idx="1507">
                  <c:v>0.63852472222222223</c:v>
                </c:pt>
                <c:pt idx="1508">
                  <c:v>0.6390877777777777</c:v>
                </c:pt>
                <c:pt idx="1509">
                  <c:v>0.63965083333333861</c:v>
                </c:pt>
                <c:pt idx="1510">
                  <c:v>0.64021388888888964</c:v>
                </c:pt>
                <c:pt idx="1511">
                  <c:v>0.64077694444444655</c:v>
                </c:pt>
                <c:pt idx="1512">
                  <c:v>0.64134000000000246</c:v>
                </c:pt>
                <c:pt idx="1513">
                  <c:v>0.64190305555555816</c:v>
                </c:pt>
                <c:pt idx="1514">
                  <c:v>0.64246611111111118</c:v>
                </c:pt>
                <c:pt idx="1515">
                  <c:v>0.64302916666666765</c:v>
                </c:pt>
                <c:pt idx="1516">
                  <c:v>0.64359222222222223</c:v>
                </c:pt>
                <c:pt idx="1517">
                  <c:v>0.64415527777778048</c:v>
                </c:pt>
                <c:pt idx="1518">
                  <c:v>0.6447183333333365</c:v>
                </c:pt>
                <c:pt idx="1519">
                  <c:v>0.64528138888888964</c:v>
                </c:pt>
                <c:pt idx="1520">
                  <c:v>0.64584444444444877</c:v>
                </c:pt>
                <c:pt idx="1521">
                  <c:v>0.64640750000000002</c:v>
                </c:pt>
                <c:pt idx="1522">
                  <c:v>0.64697055555555816</c:v>
                </c:pt>
                <c:pt idx="1523">
                  <c:v>0.64753361111111163</c:v>
                </c:pt>
                <c:pt idx="1524">
                  <c:v>0.64809666666666765</c:v>
                </c:pt>
                <c:pt idx="1525">
                  <c:v>0.64865972222222479</c:v>
                </c:pt>
                <c:pt idx="1526">
                  <c:v>0.64922277777777782</c:v>
                </c:pt>
                <c:pt idx="1527">
                  <c:v>0.64978583333333872</c:v>
                </c:pt>
                <c:pt idx="1528">
                  <c:v>0.65034888888889275</c:v>
                </c:pt>
                <c:pt idx="1529">
                  <c:v>0.65091194444444689</c:v>
                </c:pt>
                <c:pt idx="1530">
                  <c:v>0.6514750000000028</c:v>
                </c:pt>
                <c:pt idx="1531">
                  <c:v>0.65203805555555816</c:v>
                </c:pt>
                <c:pt idx="1532">
                  <c:v>0.65260111111111441</c:v>
                </c:pt>
                <c:pt idx="1533">
                  <c:v>0.65316416666666677</c:v>
                </c:pt>
                <c:pt idx="1534">
                  <c:v>0.65372722222222468</c:v>
                </c:pt>
                <c:pt idx="1535">
                  <c:v>0.6542902777777807</c:v>
                </c:pt>
                <c:pt idx="1536">
                  <c:v>0.65485333333333651</c:v>
                </c:pt>
                <c:pt idx="1537">
                  <c:v>0.65541638888888887</c:v>
                </c:pt>
                <c:pt idx="1538">
                  <c:v>0.65597944444444911</c:v>
                </c:pt>
                <c:pt idx="1539">
                  <c:v>0.65654250000000003</c:v>
                </c:pt>
                <c:pt idx="1540">
                  <c:v>0.65710555555555816</c:v>
                </c:pt>
                <c:pt idx="1541">
                  <c:v>0.65766861111111474</c:v>
                </c:pt>
                <c:pt idx="1542">
                  <c:v>0.65823166666666877</c:v>
                </c:pt>
                <c:pt idx="1543">
                  <c:v>0.65879472222222479</c:v>
                </c:pt>
                <c:pt idx="1544">
                  <c:v>0.65935777777777782</c:v>
                </c:pt>
                <c:pt idx="1545">
                  <c:v>0.65992083333333884</c:v>
                </c:pt>
                <c:pt idx="1546">
                  <c:v>0.66048388888888965</c:v>
                </c:pt>
                <c:pt idx="1547">
                  <c:v>0.66104694444444689</c:v>
                </c:pt>
                <c:pt idx="1548">
                  <c:v>0.66161000000000281</c:v>
                </c:pt>
                <c:pt idx="1549">
                  <c:v>0.66217305555555861</c:v>
                </c:pt>
                <c:pt idx="1550">
                  <c:v>0.66273611111111164</c:v>
                </c:pt>
                <c:pt idx="1551">
                  <c:v>0.66329916666666888</c:v>
                </c:pt>
                <c:pt idx="1552">
                  <c:v>0.66386222222222224</c:v>
                </c:pt>
                <c:pt idx="1553">
                  <c:v>0.66442527777778049</c:v>
                </c:pt>
                <c:pt idx="1554">
                  <c:v>0.66498833333333662</c:v>
                </c:pt>
                <c:pt idx="1555">
                  <c:v>0.66555138888888965</c:v>
                </c:pt>
                <c:pt idx="1556">
                  <c:v>0.66611444444444701</c:v>
                </c:pt>
                <c:pt idx="1557">
                  <c:v>0.66667750000000281</c:v>
                </c:pt>
                <c:pt idx="1558">
                  <c:v>0.66724055555555872</c:v>
                </c:pt>
                <c:pt idx="1559">
                  <c:v>0.66780361111111486</c:v>
                </c:pt>
                <c:pt idx="1560">
                  <c:v>0.66836666666666666</c:v>
                </c:pt>
                <c:pt idx="1561">
                  <c:v>0.66892972222222491</c:v>
                </c:pt>
                <c:pt idx="1562">
                  <c:v>0.66949277777777783</c:v>
                </c:pt>
                <c:pt idx="1563">
                  <c:v>0.67005583333333885</c:v>
                </c:pt>
                <c:pt idx="1564">
                  <c:v>0.67061888888889276</c:v>
                </c:pt>
                <c:pt idx="1565">
                  <c:v>0.6711819444444469</c:v>
                </c:pt>
                <c:pt idx="1566">
                  <c:v>0.67174500000000492</c:v>
                </c:pt>
                <c:pt idx="1567">
                  <c:v>0.67230805555555873</c:v>
                </c:pt>
                <c:pt idx="1568">
                  <c:v>0.67287111111111486</c:v>
                </c:pt>
                <c:pt idx="1569">
                  <c:v>0.67343416666666667</c:v>
                </c:pt>
                <c:pt idx="1570">
                  <c:v>0.67399722222222502</c:v>
                </c:pt>
                <c:pt idx="1571">
                  <c:v>0.67456027777777783</c:v>
                </c:pt>
                <c:pt idx="1572">
                  <c:v>0.67512333333333663</c:v>
                </c:pt>
                <c:pt idx="1573">
                  <c:v>0.67568638888889065</c:v>
                </c:pt>
                <c:pt idx="1574">
                  <c:v>0.67624944444444934</c:v>
                </c:pt>
                <c:pt idx="1575">
                  <c:v>0.67681250000000004</c:v>
                </c:pt>
                <c:pt idx="1576">
                  <c:v>0.67737555555555873</c:v>
                </c:pt>
                <c:pt idx="1577">
                  <c:v>0.67793861111111486</c:v>
                </c:pt>
                <c:pt idx="1578">
                  <c:v>0.67850166666666911</c:v>
                </c:pt>
                <c:pt idx="1579">
                  <c:v>0.67906472222222225</c:v>
                </c:pt>
                <c:pt idx="1580">
                  <c:v>0.67962777777778038</c:v>
                </c:pt>
                <c:pt idx="1581">
                  <c:v>0.68019083333333674</c:v>
                </c:pt>
                <c:pt idx="1582">
                  <c:v>0.6807538888888911</c:v>
                </c:pt>
                <c:pt idx="1583">
                  <c:v>0.68131694444444446</c:v>
                </c:pt>
                <c:pt idx="1584">
                  <c:v>0.68188000000000004</c:v>
                </c:pt>
                <c:pt idx="1585">
                  <c:v>0.68244305555555562</c:v>
                </c:pt>
                <c:pt idx="1586">
                  <c:v>0.6830061111111112</c:v>
                </c:pt>
                <c:pt idx="1587">
                  <c:v>0.68356916666666656</c:v>
                </c:pt>
                <c:pt idx="1588">
                  <c:v>0.68413222222222159</c:v>
                </c:pt>
                <c:pt idx="1589">
                  <c:v>0.68469527777778072</c:v>
                </c:pt>
                <c:pt idx="1590">
                  <c:v>0.68525833333333364</c:v>
                </c:pt>
                <c:pt idx="1591">
                  <c:v>0.68582138888889099</c:v>
                </c:pt>
                <c:pt idx="1592">
                  <c:v>0.68638444444444469</c:v>
                </c:pt>
                <c:pt idx="1593">
                  <c:v>0.68694750000000004</c:v>
                </c:pt>
                <c:pt idx="1594">
                  <c:v>0.68751055555555551</c:v>
                </c:pt>
                <c:pt idx="1595">
                  <c:v>0.68807361111111165</c:v>
                </c:pt>
                <c:pt idx="1596">
                  <c:v>0.68863666666666667</c:v>
                </c:pt>
                <c:pt idx="1597">
                  <c:v>0.6891997222222227</c:v>
                </c:pt>
                <c:pt idx="1598">
                  <c:v>0.6897627777777775</c:v>
                </c:pt>
                <c:pt idx="1599">
                  <c:v>0.69032583333333708</c:v>
                </c:pt>
                <c:pt idx="1600">
                  <c:v>0.69088888888889088</c:v>
                </c:pt>
                <c:pt idx="1601">
                  <c:v>0.69145194444444469</c:v>
                </c:pt>
                <c:pt idx="1602">
                  <c:v>0.69201500000000005</c:v>
                </c:pt>
                <c:pt idx="1603">
                  <c:v>0.69257805555555563</c:v>
                </c:pt>
                <c:pt idx="1604">
                  <c:v>0.69314111111111165</c:v>
                </c:pt>
                <c:pt idx="1605">
                  <c:v>0.69370416666666679</c:v>
                </c:pt>
                <c:pt idx="1606">
                  <c:v>0.69426722222222226</c:v>
                </c:pt>
                <c:pt idx="1607">
                  <c:v>0.69483027777777784</c:v>
                </c:pt>
                <c:pt idx="1608">
                  <c:v>0.69539333333333364</c:v>
                </c:pt>
                <c:pt idx="1609">
                  <c:v>0.695956388888889</c:v>
                </c:pt>
                <c:pt idx="1610">
                  <c:v>0.69651944444444469</c:v>
                </c:pt>
                <c:pt idx="1611">
                  <c:v>0.69708249999999949</c:v>
                </c:pt>
                <c:pt idx="1612">
                  <c:v>0.69764555555555874</c:v>
                </c:pt>
                <c:pt idx="1613">
                  <c:v>0.69820861111111165</c:v>
                </c:pt>
                <c:pt idx="1614">
                  <c:v>0.69877166666666901</c:v>
                </c:pt>
                <c:pt idx="1615">
                  <c:v>0.69933472222222226</c:v>
                </c:pt>
                <c:pt idx="1616">
                  <c:v>0.69989777777777784</c:v>
                </c:pt>
                <c:pt idx="1617">
                  <c:v>0.70046083333333364</c:v>
                </c:pt>
                <c:pt idx="1618">
                  <c:v>0.70102388888889133</c:v>
                </c:pt>
                <c:pt idx="1619">
                  <c:v>0.70158694444444447</c:v>
                </c:pt>
                <c:pt idx="1620">
                  <c:v>0.70215000000000005</c:v>
                </c:pt>
                <c:pt idx="1621">
                  <c:v>0.70271305555555563</c:v>
                </c:pt>
                <c:pt idx="1622">
                  <c:v>0.7032761111111111</c:v>
                </c:pt>
                <c:pt idx="1623">
                  <c:v>0.70383916666666668</c:v>
                </c:pt>
                <c:pt idx="1624">
                  <c:v>0.70440222222222226</c:v>
                </c:pt>
                <c:pt idx="1625">
                  <c:v>0.70496527777777784</c:v>
                </c:pt>
                <c:pt idx="1626">
                  <c:v>0.70552833333333365</c:v>
                </c:pt>
                <c:pt idx="1627">
                  <c:v>0.70609138888889122</c:v>
                </c:pt>
                <c:pt idx="1628">
                  <c:v>0.70665444444444725</c:v>
                </c:pt>
                <c:pt idx="1629">
                  <c:v>0.7072174999999995</c:v>
                </c:pt>
                <c:pt idx="1630">
                  <c:v>0.70778055555555563</c:v>
                </c:pt>
                <c:pt idx="1631">
                  <c:v>0.7083436111111131</c:v>
                </c:pt>
                <c:pt idx="1632">
                  <c:v>0.70890666666666668</c:v>
                </c:pt>
                <c:pt idx="1633">
                  <c:v>0.70946972222222227</c:v>
                </c:pt>
                <c:pt idx="1634">
                  <c:v>0.71003277777777751</c:v>
                </c:pt>
                <c:pt idx="1635">
                  <c:v>0.7105958333333372</c:v>
                </c:pt>
                <c:pt idx="1636">
                  <c:v>0.71115888888889134</c:v>
                </c:pt>
                <c:pt idx="1637">
                  <c:v>0.71172194444444714</c:v>
                </c:pt>
                <c:pt idx="1638">
                  <c:v>0.71228500000000061</c:v>
                </c:pt>
                <c:pt idx="1639">
                  <c:v>0.7128480555555593</c:v>
                </c:pt>
                <c:pt idx="1640">
                  <c:v>0.71341111111111122</c:v>
                </c:pt>
                <c:pt idx="1641">
                  <c:v>0.71397416666666669</c:v>
                </c:pt>
                <c:pt idx="1642">
                  <c:v>0.71453722222222216</c:v>
                </c:pt>
                <c:pt idx="1643">
                  <c:v>0.71510027777777785</c:v>
                </c:pt>
                <c:pt idx="1644">
                  <c:v>0.71566333333333365</c:v>
                </c:pt>
                <c:pt idx="1645">
                  <c:v>0.7162263888888889</c:v>
                </c:pt>
                <c:pt idx="1646">
                  <c:v>0.71678944444444714</c:v>
                </c:pt>
                <c:pt idx="1647">
                  <c:v>0.71735250000000006</c:v>
                </c:pt>
                <c:pt idx="1648">
                  <c:v>0.71791555555555564</c:v>
                </c:pt>
                <c:pt idx="1649">
                  <c:v>0.71847861111111322</c:v>
                </c:pt>
                <c:pt idx="1650">
                  <c:v>0.71904166666666924</c:v>
                </c:pt>
                <c:pt idx="1651">
                  <c:v>0.7196047222222226</c:v>
                </c:pt>
                <c:pt idx="1652">
                  <c:v>0.72016777777777752</c:v>
                </c:pt>
                <c:pt idx="1653">
                  <c:v>0.72073083333333721</c:v>
                </c:pt>
                <c:pt idx="1654">
                  <c:v>0.72129388888889112</c:v>
                </c:pt>
                <c:pt idx="1655">
                  <c:v>0.7218569444444447</c:v>
                </c:pt>
                <c:pt idx="1656">
                  <c:v>0.72242000000000062</c:v>
                </c:pt>
                <c:pt idx="1657">
                  <c:v>0.72298305555555564</c:v>
                </c:pt>
                <c:pt idx="1658">
                  <c:v>0.72354611111111122</c:v>
                </c:pt>
                <c:pt idx="1659">
                  <c:v>0.7241091666666668</c:v>
                </c:pt>
                <c:pt idx="1660">
                  <c:v>0.72467222222222261</c:v>
                </c:pt>
                <c:pt idx="1661">
                  <c:v>0.72523527777777785</c:v>
                </c:pt>
                <c:pt idx="1662">
                  <c:v>0.72579833333333743</c:v>
                </c:pt>
                <c:pt idx="1663">
                  <c:v>0.7263613888888889</c:v>
                </c:pt>
                <c:pt idx="1664">
                  <c:v>0.72692444444444715</c:v>
                </c:pt>
                <c:pt idx="1665">
                  <c:v>0.72748749999999951</c:v>
                </c:pt>
                <c:pt idx="1666">
                  <c:v>0.72805055555555565</c:v>
                </c:pt>
                <c:pt idx="1667">
                  <c:v>0.72861361111111345</c:v>
                </c:pt>
                <c:pt idx="1668">
                  <c:v>0.7291766666666667</c:v>
                </c:pt>
                <c:pt idx="1669">
                  <c:v>0.72973972222222261</c:v>
                </c:pt>
                <c:pt idx="1670">
                  <c:v>0.73030277777777786</c:v>
                </c:pt>
                <c:pt idx="1671">
                  <c:v>0.73086583333333766</c:v>
                </c:pt>
                <c:pt idx="1672">
                  <c:v>0.73142888888889113</c:v>
                </c:pt>
                <c:pt idx="1673">
                  <c:v>0.73199194444444704</c:v>
                </c:pt>
                <c:pt idx="1674">
                  <c:v>0.73255500000000062</c:v>
                </c:pt>
                <c:pt idx="1675">
                  <c:v>0.73311805555555565</c:v>
                </c:pt>
                <c:pt idx="1676">
                  <c:v>0.73368111111111345</c:v>
                </c:pt>
                <c:pt idx="1677">
                  <c:v>0.7342441666666667</c:v>
                </c:pt>
                <c:pt idx="1678">
                  <c:v>0.73480722222222261</c:v>
                </c:pt>
                <c:pt idx="1679">
                  <c:v>0.73537027777777864</c:v>
                </c:pt>
                <c:pt idx="1680">
                  <c:v>0.73593333333333544</c:v>
                </c:pt>
                <c:pt idx="1681">
                  <c:v>0.73649638888888902</c:v>
                </c:pt>
                <c:pt idx="1682">
                  <c:v>0.73705944444444715</c:v>
                </c:pt>
                <c:pt idx="1683">
                  <c:v>0.73762250000000062</c:v>
                </c:pt>
                <c:pt idx="1684">
                  <c:v>0.73818555555555565</c:v>
                </c:pt>
                <c:pt idx="1685">
                  <c:v>0.73874861111111589</c:v>
                </c:pt>
                <c:pt idx="1686">
                  <c:v>0.7393116666666667</c:v>
                </c:pt>
                <c:pt idx="1687">
                  <c:v>0.73987472222222261</c:v>
                </c:pt>
                <c:pt idx="1688">
                  <c:v>0.74043777777777753</c:v>
                </c:pt>
                <c:pt idx="1689">
                  <c:v>0.74100083333333766</c:v>
                </c:pt>
                <c:pt idx="1690">
                  <c:v>0.74156388888888902</c:v>
                </c:pt>
                <c:pt idx="1691">
                  <c:v>0.7421269444444446</c:v>
                </c:pt>
                <c:pt idx="1692">
                  <c:v>0.7426900000000034</c:v>
                </c:pt>
                <c:pt idx="1693">
                  <c:v>0.74325305555555565</c:v>
                </c:pt>
                <c:pt idx="1694">
                  <c:v>0.74381611111111112</c:v>
                </c:pt>
                <c:pt idx="1695">
                  <c:v>0.7443791666666667</c:v>
                </c:pt>
                <c:pt idx="1696">
                  <c:v>0.74494222222222262</c:v>
                </c:pt>
                <c:pt idx="1697">
                  <c:v>0.74550527777777864</c:v>
                </c:pt>
                <c:pt idx="1698">
                  <c:v>0.74606833333333555</c:v>
                </c:pt>
                <c:pt idx="1699">
                  <c:v>0.74663138888889158</c:v>
                </c:pt>
                <c:pt idx="1700">
                  <c:v>0.74719444444444716</c:v>
                </c:pt>
                <c:pt idx="1701">
                  <c:v>0.74775750000000063</c:v>
                </c:pt>
                <c:pt idx="1702">
                  <c:v>0.74832055555555665</c:v>
                </c:pt>
                <c:pt idx="1703">
                  <c:v>0.74888361111111346</c:v>
                </c:pt>
                <c:pt idx="1704">
                  <c:v>0.74944666666666671</c:v>
                </c:pt>
                <c:pt idx="1705">
                  <c:v>0.75000972222222262</c:v>
                </c:pt>
                <c:pt idx="1706">
                  <c:v>0.75057277777777776</c:v>
                </c:pt>
                <c:pt idx="1707">
                  <c:v>0.751135833333338</c:v>
                </c:pt>
                <c:pt idx="1708">
                  <c:v>0.7516988888888938</c:v>
                </c:pt>
                <c:pt idx="1709">
                  <c:v>0.75226194444444461</c:v>
                </c:pt>
                <c:pt idx="1710">
                  <c:v>0.75282500000000341</c:v>
                </c:pt>
                <c:pt idx="1711">
                  <c:v>0.75338805555555766</c:v>
                </c:pt>
                <c:pt idx="1712">
                  <c:v>0.75395111111111368</c:v>
                </c:pt>
                <c:pt idx="1713">
                  <c:v>0.75451416666666649</c:v>
                </c:pt>
                <c:pt idx="1714">
                  <c:v>0.75507722222222262</c:v>
                </c:pt>
                <c:pt idx="1715">
                  <c:v>0.75564027777778164</c:v>
                </c:pt>
                <c:pt idx="1716">
                  <c:v>0.75620333333333578</c:v>
                </c:pt>
                <c:pt idx="1717">
                  <c:v>0.75676638888888892</c:v>
                </c:pt>
                <c:pt idx="1718">
                  <c:v>0.75732944444444716</c:v>
                </c:pt>
                <c:pt idx="1719">
                  <c:v>0.75789250000000064</c:v>
                </c:pt>
                <c:pt idx="1720">
                  <c:v>0.75845555555555777</c:v>
                </c:pt>
                <c:pt idx="1721">
                  <c:v>0.75901861111111346</c:v>
                </c:pt>
                <c:pt idx="1722">
                  <c:v>0.75958166666666671</c:v>
                </c:pt>
                <c:pt idx="1723">
                  <c:v>0.76014472222222262</c:v>
                </c:pt>
                <c:pt idx="1724">
                  <c:v>0.76070777777777865</c:v>
                </c:pt>
                <c:pt idx="1725">
                  <c:v>0.76127083333333811</c:v>
                </c:pt>
                <c:pt idx="1726">
                  <c:v>0.76183388888889136</c:v>
                </c:pt>
                <c:pt idx="1727">
                  <c:v>0.76239694444444461</c:v>
                </c:pt>
                <c:pt idx="1728">
                  <c:v>0.76296000000000064</c:v>
                </c:pt>
                <c:pt idx="1729">
                  <c:v>0.76352305555555766</c:v>
                </c:pt>
                <c:pt idx="1730">
                  <c:v>0.76408611111111113</c:v>
                </c:pt>
                <c:pt idx="1731">
                  <c:v>0.7646491666666696</c:v>
                </c:pt>
                <c:pt idx="1732">
                  <c:v>0.76521222222222229</c:v>
                </c:pt>
                <c:pt idx="1733">
                  <c:v>0.76577527777778176</c:v>
                </c:pt>
                <c:pt idx="1734">
                  <c:v>0.76633833333333579</c:v>
                </c:pt>
                <c:pt idx="1735">
                  <c:v>0.7669013888888917</c:v>
                </c:pt>
                <c:pt idx="1736">
                  <c:v>0.76746444444444462</c:v>
                </c:pt>
                <c:pt idx="1737">
                  <c:v>0.76802750000000064</c:v>
                </c:pt>
                <c:pt idx="1738">
                  <c:v>0.76859055555555766</c:v>
                </c:pt>
                <c:pt idx="1739">
                  <c:v>0.76915361111111391</c:v>
                </c:pt>
                <c:pt idx="1740">
                  <c:v>0.76971666666666672</c:v>
                </c:pt>
                <c:pt idx="1741">
                  <c:v>0.77027972222222263</c:v>
                </c:pt>
                <c:pt idx="1742">
                  <c:v>0.77084277777777865</c:v>
                </c:pt>
                <c:pt idx="1743">
                  <c:v>0.77140583333333812</c:v>
                </c:pt>
                <c:pt idx="1744">
                  <c:v>0.77196888888889181</c:v>
                </c:pt>
                <c:pt idx="1745">
                  <c:v>0.77253194444444462</c:v>
                </c:pt>
                <c:pt idx="1746">
                  <c:v>0.77309500000000375</c:v>
                </c:pt>
                <c:pt idx="1747">
                  <c:v>0.77365805555556011</c:v>
                </c:pt>
                <c:pt idx="1748">
                  <c:v>0.77422111111111391</c:v>
                </c:pt>
                <c:pt idx="1749">
                  <c:v>0.77478416666666672</c:v>
                </c:pt>
                <c:pt idx="1750">
                  <c:v>0.77534722222222263</c:v>
                </c:pt>
                <c:pt idx="1751">
                  <c:v>0.77591027777777999</c:v>
                </c:pt>
                <c:pt idx="1752">
                  <c:v>0.77647333333333579</c:v>
                </c:pt>
                <c:pt idx="1753">
                  <c:v>0.77703638888888893</c:v>
                </c:pt>
                <c:pt idx="1754">
                  <c:v>0.77759944444444773</c:v>
                </c:pt>
                <c:pt idx="1755">
                  <c:v>0.77816250000000009</c:v>
                </c:pt>
                <c:pt idx="1756">
                  <c:v>0.77872555555556033</c:v>
                </c:pt>
                <c:pt idx="1757">
                  <c:v>0.7792886111111138</c:v>
                </c:pt>
                <c:pt idx="1758">
                  <c:v>0.77985166666666939</c:v>
                </c:pt>
                <c:pt idx="1759">
                  <c:v>0.78041472222221997</c:v>
                </c:pt>
                <c:pt idx="1760">
                  <c:v>0.78097777777777777</c:v>
                </c:pt>
                <c:pt idx="1761">
                  <c:v>0.78154083333333579</c:v>
                </c:pt>
                <c:pt idx="1762">
                  <c:v>0.78210388888888904</c:v>
                </c:pt>
                <c:pt idx="1763">
                  <c:v>0.78266694444444451</c:v>
                </c:pt>
                <c:pt idx="1764">
                  <c:v>0.78323000000000009</c:v>
                </c:pt>
                <c:pt idx="1765">
                  <c:v>0.783793055555558</c:v>
                </c:pt>
                <c:pt idx="1766">
                  <c:v>0.78435611111111059</c:v>
                </c:pt>
                <c:pt idx="1767">
                  <c:v>0.7849191666666665</c:v>
                </c:pt>
                <c:pt idx="1768">
                  <c:v>0.78548222222221986</c:v>
                </c:pt>
                <c:pt idx="1769">
                  <c:v>0.78604527777777988</c:v>
                </c:pt>
                <c:pt idx="1770">
                  <c:v>0.7866083333333358</c:v>
                </c:pt>
                <c:pt idx="1771">
                  <c:v>0.78717138888888893</c:v>
                </c:pt>
                <c:pt idx="1772">
                  <c:v>0.78773444444444463</c:v>
                </c:pt>
                <c:pt idx="1773">
                  <c:v>0.78829749999999998</c:v>
                </c:pt>
                <c:pt idx="1774">
                  <c:v>0.78886055555555568</c:v>
                </c:pt>
                <c:pt idx="1775">
                  <c:v>0.78942361111111115</c:v>
                </c:pt>
                <c:pt idx="1776">
                  <c:v>0.7899866666666665</c:v>
                </c:pt>
                <c:pt idx="1777">
                  <c:v>0.7905497222222222</c:v>
                </c:pt>
                <c:pt idx="1778">
                  <c:v>0.79111277777777567</c:v>
                </c:pt>
                <c:pt idx="1779">
                  <c:v>0.79167583333333813</c:v>
                </c:pt>
                <c:pt idx="1780">
                  <c:v>0.79223888888888894</c:v>
                </c:pt>
                <c:pt idx="1781">
                  <c:v>0.79280194444444463</c:v>
                </c:pt>
                <c:pt idx="1782">
                  <c:v>0.7933650000000001</c:v>
                </c:pt>
                <c:pt idx="1783">
                  <c:v>0.79392805555555801</c:v>
                </c:pt>
                <c:pt idx="1784">
                  <c:v>0.79449111111111104</c:v>
                </c:pt>
                <c:pt idx="1785">
                  <c:v>0.79505416666666651</c:v>
                </c:pt>
                <c:pt idx="1786">
                  <c:v>0.79561722222222242</c:v>
                </c:pt>
                <c:pt idx="1787">
                  <c:v>0.79618027777777778</c:v>
                </c:pt>
                <c:pt idx="1788">
                  <c:v>0.79674333333333613</c:v>
                </c:pt>
                <c:pt idx="1789">
                  <c:v>0.7973063888888885</c:v>
                </c:pt>
                <c:pt idx="1790">
                  <c:v>0.79786944444444463</c:v>
                </c:pt>
                <c:pt idx="1791">
                  <c:v>0.79843249999999799</c:v>
                </c:pt>
                <c:pt idx="1792">
                  <c:v>0.7989955555555579</c:v>
                </c:pt>
                <c:pt idx="1793">
                  <c:v>0.79955861111111171</c:v>
                </c:pt>
                <c:pt idx="1794">
                  <c:v>0.80012166666666684</c:v>
                </c:pt>
                <c:pt idx="1795">
                  <c:v>0.8006847222222222</c:v>
                </c:pt>
                <c:pt idx="1796">
                  <c:v>0.80124777777777778</c:v>
                </c:pt>
                <c:pt idx="1797">
                  <c:v>0.80181083333333614</c:v>
                </c:pt>
                <c:pt idx="1798">
                  <c:v>0.80237388888888894</c:v>
                </c:pt>
                <c:pt idx="1799">
                  <c:v>0.80293694444444452</c:v>
                </c:pt>
                <c:pt idx="1800">
                  <c:v>0.80349999999999988</c:v>
                </c:pt>
                <c:pt idx="1801">
                  <c:v>0.80406305555555568</c:v>
                </c:pt>
                <c:pt idx="1802">
                  <c:v>0.80462611111111104</c:v>
                </c:pt>
                <c:pt idx="1803">
                  <c:v>0.80518916666666651</c:v>
                </c:pt>
                <c:pt idx="1804">
                  <c:v>0.80575222222222243</c:v>
                </c:pt>
                <c:pt idx="1805">
                  <c:v>0.80631527777777778</c:v>
                </c:pt>
                <c:pt idx="1806">
                  <c:v>0.80687833333333614</c:v>
                </c:pt>
                <c:pt idx="1807">
                  <c:v>0.80744138888888894</c:v>
                </c:pt>
                <c:pt idx="1808">
                  <c:v>0.80800444444444464</c:v>
                </c:pt>
                <c:pt idx="1809">
                  <c:v>0.808567499999998</c:v>
                </c:pt>
                <c:pt idx="1810">
                  <c:v>0.80913055555555569</c:v>
                </c:pt>
                <c:pt idx="1811">
                  <c:v>0.80969361111111382</c:v>
                </c:pt>
                <c:pt idx="1812">
                  <c:v>0.81025666666666651</c:v>
                </c:pt>
                <c:pt idx="1813">
                  <c:v>0.81081972222222221</c:v>
                </c:pt>
                <c:pt idx="1814">
                  <c:v>0.81138277777777756</c:v>
                </c:pt>
                <c:pt idx="1815">
                  <c:v>0.81194583333333814</c:v>
                </c:pt>
                <c:pt idx="1816">
                  <c:v>0.81250888888888895</c:v>
                </c:pt>
                <c:pt idx="1817">
                  <c:v>0.81307194444444464</c:v>
                </c:pt>
                <c:pt idx="1818">
                  <c:v>0.81363499999999989</c:v>
                </c:pt>
                <c:pt idx="1819">
                  <c:v>0.81419805555555791</c:v>
                </c:pt>
                <c:pt idx="1820">
                  <c:v>0.81476111111111105</c:v>
                </c:pt>
                <c:pt idx="1821">
                  <c:v>0.81532416666666652</c:v>
                </c:pt>
                <c:pt idx="1822">
                  <c:v>0.81588722222222221</c:v>
                </c:pt>
                <c:pt idx="1823">
                  <c:v>0.81645027777777779</c:v>
                </c:pt>
                <c:pt idx="1824">
                  <c:v>0.8170133333333337</c:v>
                </c:pt>
                <c:pt idx="1825">
                  <c:v>0.81757638888888851</c:v>
                </c:pt>
                <c:pt idx="1826">
                  <c:v>0.81813944444444464</c:v>
                </c:pt>
                <c:pt idx="1827">
                  <c:v>0.81870250000000011</c:v>
                </c:pt>
                <c:pt idx="1828">
                  <c:v>0.81926555555555569</c:v>
                </c:pt>
                <c:pt idx="1829">
                  <c:v>0.81982861111111383</c:v>
                </c:pt>
                <c:pt idx="1830">
                  <c:v>0.82039166666666663</c:v>
                </c:pt>
                <c:pt idx="1831">
                  <c:v>0.82095472222222221</c:v>
                </c:pt>
                <c:pt idx="1832">
                  <c:v>0.82151777777777757</c:v>
                </c:pt>
                <c:pt idx="1833">
                  <c:v>0.82208083333333615</c:v>
                </c:pt>
                <c:pt idx="1834">
                  <c:v>0.82264388888889206</c:v>
                </c:pt>
                <c:pt idx="1835">
                  <c:v>0.82320694444444453</c:v>
                </c:pt>
                <c:pt idx="1836">
                  <c:v>0.82377000000000244</c:v>
                </c:pt>
                <c:pt idx="1837">
                  <c:v>0.82433305555555569</c:v>
                </c:pt>
                <c:pt idx="1838">
                  <c:v>0.82489611111111105</c:v>
                </c:pt>
                <c:pt idx="1839">
                  <c:v>0.82545916666666652</c:v>
                </c:pt>
                <c:pt idx="1840">
                  <c:v>0.82602222222222221</c:v>
                </c:pt>
                <c:pt idx="1841">
                  <c:v>0.82658527777777779</c:v>
                </c:pt>
                <c:pt idx="1842">
                  <c:v>0.82714833333333604</c:v>
                </c:pt>
                <c:pt idx="1843">
                  <c:v>0.82771138888888895</c:v>
                </c:pt>
                <c:pt idx="1844">
                  <c:v>0.82827444444444465</c:v>
                </c:pt>
                <c:pt idx="1845">
                  <c:v>0.82883750000000012</c:v>
                </c:pt>
                <c:pt idx="1846">
                  <c:v>0.8294005555555557</c:v>
                </c:pt>
                <c:pt idx="1847">
                  <c:v>0.82996361111111161</c:v>
                </c:pt>
                <c:pt idx="1848">
                  <c:v>0.83052666666666686</c:v>
                </c:pt>
                <c:pt idx="1849">
                  <c:v>0.83108972222222222</c:v>
                </c:pt>
                <c:pt idx="1850">
                  <c:v>0.8316527777777778</c:v>
                </c:pt>
                <c:pt idx="1851">
                  <c:v>0.83221583333333604</c:v>
                </c:pt>
                <c:pt idx="1852">
                  <c:v>0.83277888888889207</c:v>
                </c:pt>
                <c:pt idx="1853">
                  <c:v>0.83334194444444465</c:v>
                </c:pt>
                <c:pt idx="1854">
                  <c:v>0.83390500000000245</c:v>
                </c:pt>
                <c:pt idx="1855">
                  <c:v>0.8344680555555557</c:v>
                </c:pt>
                <c:pt idx="1856">
                  <c:v>0.83503111111111161</c:v>
                </c:pt>
                <c:pt idx="1857">
                  <c:v>0.83559416666666653</c:v>
                </c:pt>
                <c:pt idx="1858">
                  <c:v>0.83615722222222244</c:v>
                </c:pt>
                <c:pt idx="1859">
                  <c:v>0.83672027777778013</c:v>
                </c:pt>
                <c:pt idx="1860">
                  <c:v>0.8372833333333336</c:v>
                </c:pt>
                <c:pt idx="1861">
                  <c:v>0.83784638888888874</c:v>
                </c:pt>
                <c:pt idx="1862">
                  <c:v>0.83840944444444465</c:v>
                </c:pt>
                <c:pt idx="1863">
                  <c:v>0.83897250000000012</c:v>
                </c:pt>
                <c:pt idx="1864">
                  <c:v>0.8395355555555557</c:v>
                </c:pt>
                <c:pt idx="1865">
                  <c:v>0.84009861111111428</c:v>
                </c:pt>
                <c:pt idx="1866">
                  <c:v>0.84066166666666764</c:v>
                </c:pt>
                <c:pt idx="1867">
                  <c:v>0.84122472222222222</c:v>
                </c:pt>
                <c:pt idx="1868">
                  <c:v>0.8417877777777778</c:v>
                </c:pt>
                <c:pt idx="1869">
                  <c:v>0.84235083333333605</c:v>
                </c:pt>
                <c:pt idx="1870">
                  <c:v>0.84291388888888963</c:v>
                </c:pt>
                <c:pt idx="1871">
                  <c:v>0.84347694444444454</c:v>
                </c:pt>
                <c:pt idx="1872">
                  <c:v>0.8440399999999999</c:v>
                </c:pt>
                <c:pt idx="1873">
                  <c:v>0.84460305555555815</c:v>
                </c:pt>
                <c:pt idx="1874">
                  <c:v>0.84516611111111106</c:v>
                </c:pt>
                <c:pt idx="1875">
                  <c:v>0.84572916666666664</c:v>
                </c:pt>
                <c:pt idx="1876">
                  <c:v>0.84629222222222222</c:v>
                </c:pt>
                <c:pt idx="1877">
                  <c:v>0.84685527777778036</c:v>
                </c:pt>
                <c:pt idx="1878">
                  <c:v>0.84741833333333361</c:v>
                </c:pt>
                <c:pt idx="1879">
                  <c:v>0.84798138888888963</c:v>
                </c:pt>
                <c:pt idx="1880">
                  <c:v>0.84854444444444665</c:v>
                </c:pt>
                <c:pt idx="1881">
                  <c:v>0.84910750000000013</c:v>
                </c:pt>
                <c:pt idx="1882">
                  <c:v>0.84967055555555815</c:v>
                </c:pt>
                <c:pt idx="1883">
                  <c:v>0.85023361111111162</c:v>
                </c:pt>
                <c:pt idx="1884">
                  <c:v>0.85079666666666665</c:v>
                </c:pt>
                <c:pt idx="1885">
                  <c:v>0.85135972222222223</c:v>
                </c:pt>
                <c:pt idx="1886">
                  <c:v>0.85192277777777781</c:v>
                </c:pt>
                <c:pt idx="1887">
                  <c:v>0.85248583333333605</c:v>
                </c:pt>
                <c:pt idx="1888">
                  <c:v>0.85304888888889241</c:v>
                </c:pt>
                <c:pt idx="1889">
                  <c:v>0.85361194444444666</c:v>
                </c:pt>
                <c:pt idx="1890">
                  <c:v>0.85417500000000246</c:v>
                </c:pt>
                <c:pt idx="1891">
                  <c:v>0.85473805555555815</c:v>
                </c:pt>
                <c:pt idx="1892">
                  <c:v>0.85530111111111162</c:v>
                </c:pt>
                <c:pt idx="1893">
                  <c:v>0.85586416666666654</c:v>
                </c:pt>
                <c:pt idx="1894">
                  <c:v>0.85642722222222223</c:v>
                </c:pt>
                <c:pt idx="1895">
                  <c:v>0.85699027777778036</c:v>
                </c:pt>
                <c:pt idx="1896">
                  <c:v>0.85755333333333361</c:v>
                </c:pt>
                <c:pt idx="1897">
                  <c:v>0.85811638888888897</c:v>
                </c:pt>
                <c:pt idx="1898">
                  <c:v>0.85867944444444877</c:v>
                </c:pt>
                <c:pt idx="1899">
                  <c:v>0.85924250000000013</c:v>
                </c:pt>
                <c:pt idx="1900">
                  <c:v>0.85980555555555815</c:v>
                </c:pt>
                <c:pt idx="1901">
                  <c:v>0.86036861111111163</c:v>
                </c:pt>
                <c:pt idx="1902">
                  <c:v>0.86093166666666665</c:v>
                </c:pt>
                <c:pt idx="1903">
                  <c:v>0.86149472222222223</c:v>
                </c:pt>
                <c:pt idx="1904">
                  <c:v>0.86205777777777781</c:v>
                </c:pt>
                <c:pt idx="1905">
                  <c:v>0.86262083333333872</c:v>
                </c:pt>
                <c:pt idx="1906">
                  <c:v>0.86318388888888964</c:v>
                </c:pt>
                <c:pt idx="1907">
                  <c:v>0.86374694444444666</c:v>
                </c:pt>
                <c:pt idx="1908">
                  <c:v>0.86431000000000013</c:v>
                </c:pt>
                <c:pt idx="1909">
                  <c:v>0.86487305555555838</c:v>
                </c:pt>
                <c:pt idx="1910">
                  <c:v>0.86543611111111107</c:v>
                </c:pt>
                <c:pt idx="1911">
                  <c:v>0.86599916666666665</c:v>
                </c:pt>
                <c:pt idx="1912">
                  <c:v>0.86656222222222157</c:v>
                </c:pt>
                <c:pt idx="1913">
                  <c:v>0.86712527777778048</c:v>
                </c:pt>
                <c:pt idx="1914">
                  <c:v>0.8676883333333365</c:v>
                </c:pt>
                <c:pt idx="1915">
                  <c:v>0.86825138888888875</c:v>
                </c:pt>
                <c:pt idx="1916">
                  <c:v>0.86881444444444655</c:v>
                </c:pt>
                <c:pt idx="1917">
                  <c:v>0.86937749999999991</c:v>
                </c:pt>
                <c:pt idx="1918">
                  <c:v>0.86994055555555838</c:v>
                </c:pt>
                <c:pt idx="1919">
                  <c:v>0.87050361111111163</c:v>
                </c:pt>
                <c:pt idx="1920">
                  <c:v>0.87106666666666688</c:v>
                </c:pt>
                <c:pt idx="1921">
                  <c:v>0.87162972222222468</c:v>
                </c:pt>
                <c:pt idx="1922">
                  <c:v>0.87219277777777782</c:v>
                </c:pt>
                <c:pt idx="1923">
                  <c:v>0.87275583333333884</c:v>
                </c:pt>
                <c:pt idx="1924">
                  <c:v>0.87331888888888964</c:v>
                </c:pt>
                <c:pt idx="1925">
                  <c:v>0.873881944444447</c:v>
                </c:pt>
                <c:pt idx="1926">
                  <c:v>0.87444499999999992</c:v>
                </c:pt>
                <c:pt idx="1927">
                  <c:v>0.87500805555555816</c:v>
                </c:pt>
                <c:pt idx="1928">
                  <c:v>0.87557111111111163</c:v>
                </c:pt>
                <c:pt idx="1929">
                  <c:v>0.87613416666666688</c:v>
                </c:pt>
                <c:pt idx="1930">
                  <c:v>0.8766972222222249</c:v>
                </c:pt>
                <c:pt idx="1931">
                  <c:v>0.87726027777777782</c:v>
                </c:pt>
                <c:pt idx="1932">
                  <c:v>0.87782333333333651</c:v>
                </c:pt>
                <c:pt idx="1933">
                  <c:v>0.87838638888888898</c:v>
                </c:pt>
                <c:pt idx="1934">
                  <c:v>0.87894944444444933</c:v>
                </c:pt>
                <c:pt idx="1935">
                  <c:v>0.87951249999999959</c:v>
                </c:pt>
                <c:pt idx="1936">
                  <c:v>0.88007555555555561</c:v>
                </c:pt>
                <c:pt idx="1937">
                  <c:v>0.88063861111111164</c:v>
                </c:pt>
                <c:pt idx="1938">
                  <c:v>0.88120166666666666</c:v>
                </c:pt>
                <c:pt idx="1939">
                  <c:v>0.88176472222222158</c:v>
                </c:pt>
                <c:pt idx="1940">
                  <c:v>0.88232777777777749</c:v>
                </c:pt>
                <c:pt idx="1941">
                  <c:v>0.88289083333333662</c:v>
                </c:pt>
                <c:pt idx="1942">
                  <c:v>0.88345388888888898</c:v>
                </c:pt>
                <c:pt idx="1943">
                  <c:v>0.88401694444444356</c:v>
                </c:pt>
                <c:pt idx="1944">
                  <c:v>0.88457999999999959</c:v>
                </c:pt>
                <c:pt idx="1945">
                  <c:v>0.88514305555555572</c:v>
                </c:pt>
                <c:pt idx="1946">
                  <c:v>0.88570611111111108</c:v>
                </c:pt>
                <c:pt idx="1947">
                  <c:v>0.88626916666666455</c:v>
                </c:pt>
                <c:pt idx="1948">
                  <c:v>0.88683222222222158</c:v>
                </c:pt>
                <c:pt idx="1949">
                  <c:v>0.88739527777777782</c:v>
                </c:pt>
                <c:pt idx="1950">
                  <c:v>0.88795833333333363</c:v>
                </c:pt>
                <c:pt idx="1951">
                  <c:v>0.88852138888888876</c:v>
                </c:pt>
                <c:pt idx="1952">
                  <c:v>0.88908444444444468</c:v>
                </c:pt>
                <c:pt idx="1953">
                  <c:v>0.88964750000000015</c:v>
                </c:pt>
                <c:pt idx="1954">
                  <c:v>0.8902105555555555</c:v>
                </c:pt>
                <c:pt idx="1955">
                  <c:v>0.89077361111111164</c:v>
                </c:pt>
                <c:pt idx="1956">
                  <c:v>0.89133666666666556</c:v>
                </c:pt>
                <c:pt idx="1957">
                  <c:v>0.89189972222222225</c:v>
                </c:pt>
                <c:pt idx="1958">
                  <c:v>0.89246277777777461</c:v>
                </c:pt>
                <c:pt idx="1959">
                  <c:v>0.89302583333333663</c:v>
                </c:pt>
                <c:pt idx="1960">
                  <c:v>0.89358888888888899</c:v>
                </c:pt>
                <c:pt idx="1961">
                  <c:v>0.89415194444444468</c:v>
                </c:pt>
                <c:pt idx="1962">
                  <c:v>0.89471499999999959</c:v>
                </c:pt>
                <c:pt idx="1963">
                  <c:v>0.89527805555555562</c:v>
                </c:pt>
                <c:pt idx="1964">
                  <c:v>0.89584111111111164</c:v>
                </c:pt>
                <c:pt idx="1965">
                  <c:v>0.89640416666666656</c:v>
                </c:pt>
                <c:pt idx="1966">
                  <c:v>0.89696722222222158</c:v>
                </c:pt>
                <c:pt idx="1967">
                  <c:v>0.8975302777777775</c:v>
                </c:pt>
                <c:pt idx="1968">
                  <c:v>0.89809333333333363</c:v>
                </c:pt>
                <c:pt idx="1969">
                  <c:v>0.89865638888888899</c:v>
                </c:pt>
                <c:pt idx="1970">
                  <c:v>0.89921944444444468</c:v>
                </c:pt>
                <c:pt idx="1971">
                  <c:v>0.89978249999999949</c:v>
                </c:pt>
                <c:pt idx="1972">
                  <c:v>0.90034555555555562</c:v>
                </c:pt>
                <c:pt idx="1973">
                  <c:v>0.90090861111111165</c:v>
                </c:pt>
                <c:pt idx="1974">
                  <c:v>0.90147166666666667</c:v>
                </c:pt>
                <c:pt idx="1975">
                  <c:v>0.90203472222222159</c:v>
                </c:pt>
                <c:pt idx="1976">
                  <c:v>0.9025977777777775</c:v>
                </c:pt>
                <c:pt idx="1977">
                  <c:v>0.90316083333333363</c:v>
                </c:pt>
                <c:pt idx="1978">
                  <c:v>0.90372388888889088</c:v>
                </c:pt>
                <c:pt idx="1979">
                  <c:v>0.90428694444444457</c:v>
                </c:pt>
                <c:pt idx="1980">
                  <c:v>0.90485000000000015</c:v>
                </c:pt>
                <c:pt idx="1981">
                  <c:v>0.90541305555555551</c:v>
                </c:pt>
                <c:pt idx="1982">
                  <c:v>0.90597611111111109</c:v>
                </c:pt>
                <c:pt idx="1983">
                  <c:v>0.90653916666666656</c:v>
                </c:pt>
                <c:pt idx="1984">
                  <c:v>0.90710222222222159</c:v>
                </c:pt>
                <c:pt idx="1985">
                  <c:v>0.90766527777777783</c:v>
                </c:pt>
                <c:pt idx="1986">
                  <c:v>0.90822833333333364</c:v>
                </c:pt>
                <c:pt idx="1987">
                  <c:v>0.90879138888889088</c:v>
                </c:pt>
                <c:pt idx="1988">
                  <c:v>0.90935444444444435</c:v>
                </c:pt>
                <c:pt idx="1989">
                  <c:v>0.90991749999999949</c:v>
                </c:pt>
                <c:pt idx="1990">
                  <c:v>0.91048055555555552</c:v>
                </c:pt>
                <c:pt idx="1991">
                  <c:v>0.91104361111111165</c:v>
                </c:pt>
                <c:pt idx="1992">
                  <c:v>0.9116066666666669</c:v>
                </c:pt>
                <c:pt idx="1993">
                  <c:v>0.91216972222222226</c:v>
                </c:pt>
                <c:pt idx="1994">
                  <c:v>0.9127327777777775</c:v>
                </c:pt>
                <c:pt idx="1995">
                  <c:v>0.91329583333333708</c:v>
                </c:pt>
                <c:pt idx="1996">
                  <c:v>0.91385888888889111</c:v>
                </c:pt>
                <c:pt idx="1997">
                  <c:v>0.91442194444444469</c:v>
                </c:pt>
                <c:pt idx="1998">
                  <c:v>0.91498499999999949</c:v>
                </c:pt>
                <c:pt idx="1999">
                  <c:v>0.91554805555555563</c:v>
                </c:pt>
                <c:pt idx="2000">
                  <c:v>0.9161111111111111</c:v>
                </c:pt>
                <c:pt idx="2001">
                  <c:v>0.91667416666666668</c:v>
                </c:pt>
                <c:pt idx="2002">
                  <c:v>0.91723722222222248</c:v>
                </c:pt>
                <c:pt idx="2003">
                  <c:v>0.91780027777777784</c:v>
                </c:pt>
                <c:pt idx="2004">
                  <c:v>0.91836333333333342</c:v>
                </c:pt>
                <c:pt idx="2005">
                  <c:v>0.918926388888889</c:v>
                </c:pt>
                <c:pt idx="2006">
                  <c:v>0.91948944444444469</c:v>
                </c:pt>
                <c:pt idx="2007">
                  <c:v>0.92005250000000016</c:v>
                </c:pt>
                <c:pt idx="2008">
                  <c:v>0.92061555555555563</c:v>
                </c:pt>
                <c:pt idx="2009">
                  <c:v>0.92117861111111321</c:v>
                </c:pt>
                <c:pt idx="2010">
                  <c:v>0.92174166666666901</c:v>
                </c:pt>
                <c:pt idx="2011">
                  <c:v>0.92230472222222226</c:v>
                </c:pt>
                <c:pt idx="2012">
                  <c:v>0.92286777777777751</c:v>
                </c:pt>
                <c:pt idx="2013">
                  <c:v>0.92343083333333364</c:v>
                </c:pt>
                <c:pt idx="2014">
                  <c:v>0.92399388888889133</c:v>
                </c:pt>
                <c:pt idx="2015">
                  <c:v>0.92455694444444458</c:v>
                </c:pt>
                <c:pt idx="2016">
                  <c:v>0.9251199999999995</c:v>
                </c:pt>
                <c:pt idx="2017">
                  <c:v>0.92568305555555563</c:v>
                </c:pt>
                <c:pt idx="2018">
                  <c:v>0.9262461111111111</c:v>
                </c:pt>
                <c:pt idx="2019">
                  <c:v>0.92680916666666668</c:v>
                </c:pt>
                <c:pt idx="2020">
                  <c:v>0.92737222222222226</c:v>
                </c:pt>
                <c:pt idx="2021">
                  <c:v>0.92793527777777784</c:v>
                </c:pt>
                <c:pt idx="2022">
                  <c:v>0.92849833333333365</c:v>
                </c:pt>
                <c:pt idx="2023">
                  <c:v>0.92906138888888878</c:v>
                </c:pt>
                <c:pt idx="2024">
                  <c:v>0.92962444444444714</c:v>
                </c:pt>
                <c:pt idx="2025">
                  <c:v>0.93018750000000017</c:v>
                </c:pt>
                <c:pt idx="2026">
                  <c:v>0.93075055555555575</c:v>
                </c:pt>
                <c:pt idx="2027">
                  <c:v>0.93131361111111133</c:v>
                </c:pt>
                <c:pt idx="2028">
                  <c:v>0.93187666666666691</c:v>
                </c:pt>
                <c:pt idx="2029">
                  <c:v>0.93243972222222227</c:v>
                </c:pt>
                <c:pt idx="2030">
                  <c:v>0.93300277777777751</c:v>
                </c:pt>
                <c:pt idx="2031">
                  <c:v>0.93356583333333365</c:v>
                </c:pt>
                <c:pt idx="2032">
                  <c:v>0.93412888888889112</c:v>
                </c:pt>
                <c:pt idx="2033">
                  <c:v>0.93469194444444725</c:v>
                </c:pt>
                <c:pt idx="2034">
                  <c:v>0.9352549999999995</c:v>
                </c:pt>
                <c:pt idx="2035">
                  <c:v>0.93581805555555564</c:v>
                </c:pt>
                <c:pt idx="2036">
                  <c:v>0.93638111111111111</c:v>
                </c:pt>
                <c:pt idx="2037">
                  <c:v>0.93694416666666669</c:v>
                </c:pt>
                <c:pt idx="2038">
                  <c:v>0.93750722222222227</c:v>
                </c:pt>
                <c:pt idx="2039">
                  <c:v>0.93807027777777763</c:v>
                </c:pt>
                <c:pt idx="2040">
                  <c:v>0.93863333333333365</c:v>
                </c:pt>
                <c:pt idx="2041">
                  <c:v>0.93919638888888901</c:v>
                </c:pt>
                <c:pt idx="2042">
                  <c:v>0.93975944444444726</c:v>
                </c:pt>
                <c:pt idx="2043">
                  <c:v>0.94032250000000017</c:v>
                </c:pt>
                <c:pt idx="2044">
                  <c:v>0.94088555555555564</c:v>
                </c:pt>
                <c:pt idx="2045">
                  <c:v>0.94144861111111333</c:v>
                </c:pt>
                <c:pt idx="2046">
                  <c:v>0.94201166666666669</c:v>
                </c:pt>
                <c:pt idx="2047">
                  <c:v>0.94257472222222227</c:v>
                </c:pt>
                <c:pt idx="2048">
                  <c:v>0.94313777777777807</c:v>
                </c:pt>
                <c:pt idx="2049">
                  <c:v>0.94370083333333743</c:v>
                </c:pt>
                <c:pt idx="2050">
                  <c:v>0.94426388888888901</c:v>
                </c:pt>
                <c:pt idx="2051">
                  <c:v>0.94482694444444471</c:v>
                </c:pt>
                <c:pt idx="2052">
                  <c:v>0.94539000000000062</c:v>
                </c:pt>
                <c:pt idx="2053">
                  <c:v>0.94595305555555564</c:v>
                </c:pt>
                <c:pt idx="2054">
                  <c:v>0.94651611111111056</c:v>
                </c:pt>
                <c:pt idx="2055">
                  <c:v>0.94707916666666669</c:v>
                </c:pt>
                <c:pt idx="2056">
                  <c:v>0.94764222222222261</c:v>
                </c:pt>
                <c:pt idx="2057">
                  <c:v>0.94820527777777863</c:v>
                </c:pt>
                <c:pt idx="2058">
                  <c:v>0.94876833333333555</c:v>
                </c:pt>
                <c:pt idx="2059">
                  <c:v>0.94933138888888879</c:v>
                </c:pt>
                <c:pt idx="2060">
                  <c:v>0.94989444444444704</c:v>
                </c:pt>
                <c:pt idx="2061">
                  <c:v>0.95045749999999996</c:v>
                </c:pt>
                <c:pt idx="2062">
                  <c:v>0.95102055555555565</c:v>
                </c:pt>
                <c:pt idx="2063">
                  <c:v>0.95158361111111112</c:v>
                </c:pt>
                <c:pt idx="2064">
                  <c:v>0.95214666666666692</c:v>
                </c:pt>
                <c:pt idx="2065">
                  <c:v>0.95270972222222261</c:v>
                </c:pt>
                <c:pt idx="2066">
                  <c:v>0.95327277777777786</c:v>
                </c:pt>
                <c:pt idx="2067">
                  <c:v>0.95383583333333766</c:v>
                </c:pt>
                <c:pt idx="2068">
                  <c:v>0.95439888888889135</c:v>
                </c:pt>
                <c:pt idx="2069">
                  <c:v>0.9549619444444446</c:v>
                </c:pt>
                <c:pt idx="2070">
                  <c:v>0.95552499999999996</c:v>
                </c:pt>
                <c:pt idx="2071">
                  <c:v>0.95608805555555665</c:v>
                </c:pt>
                <c:pt idx="2072">
                  <c:v>0.95665111111111378</c:v>
                </c:pt>
                <c:pt idx="2073">
                  <c:v>0.95721416666666659</c:v>
                </c:pt>
                <c:pt idx="2074">
                  <c:v>0.95777722222222261</c:v>
                </c:pt>
                <c:pt idx="2075">
                  <c:v>0.95834027777777764</c:v>
                </c:pt>
                <c:pt idx="2076">
                  <c:v>0.95890333333333533</c:v>
                </c:pt>
                <c:pt idx="2077">
                  <c:v>0.95946638888888858</c:v>
                </c:pt>
                <c:pt idx="2078">
                  <c:v>0.96002944444444704</c:v>
                </c:pt>
                <c:pt idx="2079">
                  <c:v>0.96059250000000018</c:v>
                </c:pt>
                <c:pt idx="2080">
                  <c:v>0.96115555555555565</c:v>
                </c:pt>
                <c:pt idx="2081">
                  <c:v>0.96171861111111345</c:v>
                </c:pt>
                <c:pt idx="2082">
                  <c:v>0.9622816666666667</c:v>
                </c:pt>
                <c:pt idx="2083">
                  <c:v>0.96284472222222262</c:v>
                </c:pt>
                <c:pt idx="2084">
                  <c:v>0.96340777777777786</c:v>
                </c:pt>
                <c:pt idx="2085">
                  <c:v>0.96397083333333744</c:v>
                </c:pt>
                <c:pt idx="2086">
                  <c:v>0.9645338888888888</c:v>
                </c:pt>
                <c:pt idx="2087">
                  <c:v>0.9650969444444446</c:v>
                </c:pt>
                <c:pt idx="2088">
                  <c:v>0.96566000000000063</c:v>
                </c:pt>
                <c:pt idx="2089">
                  <c:v>0.96622305555555665</c:v>
                </c:pt>
                <c:pt idx="2090">
                  <c:v>0.96678611111111112</c:v>
                </c:pt>
                <c:pt idx="2091">
                  <c:v>0.9673491666666667</c:v>
                </c:pt>
                <c:pt idx="2092">
                  <c:v>0.96791222222222228</c:v>
                </c:pt>
                <c:pt idx="2093">
                  <c:v>0.96847527777777864</c:v>
                </c:pt>
                <c:pt idx="2094">
                  <c:v>0.96903833333333556</c:v>
                </c:pt>
                <c:pt idx="2095">
                  <c:v>0.96960138888889136</c:v>
                </c:pt>
                <c:pt idx="2096">
                  <c:v>0.97016444444444461</c:v>
                </c:pt>
                <c:pt idx="2097">
                  <c:v>0.97072750000000063</c:v>
                </c:pt>
                <c:pt idx="2098">
                  <c:v>0.97129055555555766</c:v>
                </c:pt>
                <c:pt idx="2099">
                  <c:v>0.97185361111111346</c:v>
                </c:pt>
                <c:pt idx="2100">
                  <c:v>0.97241666666666648</c:v>
                </c:pt>
                <c:pt idx="2101">
                  <c:v>0.97297972222222262</c:v>
                </c:pt>
                <c:pt idx="2102">
                  <c:v>0.97354277777777787</c:v>
                </c:pt>
                <c:pt idx="2103">
                  <c:v>0.97410583333333811</c:v>
                </c:pt>
                <c:pt idx="2104">
                  <c:v>0.9746688888888918</c:v>
                </c:pt>
                <c:pt idx="2105">
                  <c:v>0.97523194444444461</c:v>
                </c:pt>
                <c:pt idx="2106">
                  <c:v>0.97579500000000363</c:v>
                </c:pt>
                <c:pt idx="2107">
                  <c:v>0.97635805555555766</c:v>
                </c:pt>
                <c:pt idx="2108">
                  <c:v>0.97692111111111346</c:v>
                </c:pt>
                <c:pt idx="2109">
                  <c:v>0.97748416666666649</c:v>
                </c:pt>
                <c:pt idx="2110">
                  <c:v>0.97804722222222262</c:v>
                </c:pt>
                <c:pt idx="2111">
                  <c:v>0.97861027777777865</c:v>
                </c:pt>
                <c:pt idx="2112">
                  <c:v>0.97917333333333589</c:v>
                </c:pt>
                <c:pt idx="2113">
                  <c:v>0.97973638888888903</c:v>
                </c:pt>
                <c:pt idx="2114">
                  <c:v>0.98029944444444461</c:v>
                </c:pt>
                <c:pt idx="2115">
                  <c:v>0.98086249999999753</c:v>
                </c:pt>
                <c:pt idx="2116">
                  <c:v>0.98142555555555533</c:v>
                </c:pt>
                <c:pt idx="2117">
                  <c:v>0.98198861111111091</c:v>
                </c:pt>
                <c:pt idx="2118">
                  <c:v>0.98255166666666649</c:v>
                </c:pt>
                <c:pt idx="2119">
                  <c:v>0.98311472222221963</c:v>
                </c:pt>
                <c:pt idx="2120">
                  <c:v>0.98367777777777787</c:v>
                </c:pt>
                <c:pt idx="2121">
                  <c:v>0.98424083333333556</c:v>
                </c:pt>
                <c:pt idx="2122">
                  <c:v>0.98480388888888881</c:v>
                </c:pt>
                <c:pt idx="2123">
                  <c:v>0.98536694444444173</c:v>
                </c:pt>
                <c:pt idx="2124">
                  <c:v>0.98592999999999997</c:v>
                </c:pt>
                <c:pt idx="2125">
                  <c:v>0.98649305555555578</c:v>
                </c:pt>
                <c:pt idx="2126">
                  <c:v>0.98705611111111058</c:v>
                </c:pt>
                <c:pt idx="2127">
                  <c:v>0.98761916666666649</c:v>
                </c:pt>
                <c:pt idx="2128">
                  <c:v>0.98818222222221963</c:v>
                </c:pt>
                <c:pt idx="2129">
                  <c:v>0.98874527777777865</c:v>
                </c:pt>
                <c:pt idx="2130">
                  <c:v>0.98930833333333368</c:v>
                </c:pt>
                <c:pt idx="2131">
                  <c:v>0.98987138888888881</c:v>
                </c:pt>
                <c:pt idx="2132">
                  <c:v>0.9904344444444444</c:v>
                </c:pt>
                <c:pt idx="2133">
                  <c:v>0.9909975000000002</c:v>
                </c:pt>
                <c:pt idx="2134">
                  <c:v>0.99156055555555556</c:v>
                </c:pt>
                <c:pt idx="2135">
                  <c:v>0.99212361111111169</c:v>
                </c:pt>
                <c:pt idx="2136">
                  <c:v>0.9926866666666665</c:v>
                </c:pt>
                <c:pt idx="2137">
                  <c:v>0.99324972222222208</c:v>
                </c:pt>
                <c:pt idx="2138">
                  <c:v>0.99381277777777555</c:v>
                </c:pt>
                <c:pt idx="2139">
                  <c:v>0.99437583333333568</c:v>
                </c:pt>
                <c:pt idx="2140">
                  <c:v>0.99493888888888882</c:v>
                </c:pt>
                <c:pt idx="2141">
                  <c:v>0.99550194444444451</c:v>
                </c:pt>
                <c:pt idx="2142">
                  <c:v>0.99606499999999765</c:v>
                </c:pt>
                <c:pt idx="2143">
                  <c:v>0.996628055555558</c:v>
                </c:pt>
                <c:pt idx="2144">
                  <c:v>0.99719111111111114</c:v>
                </c:pt>
                <c:pt idx="2145">
                  <c:v>0.9977541666666665</c:v>
                </c:pt>
                <c:pt idx="2146">
                  <c:v>0.99831722222221997</c:v>
                </c:pt>
                <c:pt idx="2147">
                  <c:v>0.99888027777777766</c:v>
                </c:pt>
                <c:pt idx="2148">
                  <c:v>0.99944333333333368</c:v>
                </c:pt>
                <c:pt idx="2149">
                  <c:v>1.000006388888889</c:v>
                </c:pt>
                <c:pt idx="2150">
                  <c:v>1.0005694444444404</c:v>
                </c:pt>
                <c:pt idx="2151">
                  <c:v>1.0011325000000002</c:v>
                </c:pt>
                <c:pt idx="2152">
                  <c:v>1.0016955555555556</c:v>
                </c:pt>
                <c:pt idx="2153">
                  <c:v>1.0022586111111111</c:v>
                </c:pt>
                <c:pt idx="2154">
                  <c:v>1.0028216666666658</c:v>
                </c:pt>
                <c:pt idx="2155">
                  <c:v>1.0033847222222219</c:v>
                </c:pt>
                <c:pt idx="2156">
                  <c:v>1.0039477777777779</c:v>
                </c:pt>
                <c:pt idx="2157">
                  <c:v>1.0045108333333341</c:v>
                </c:pt>
                <c:pt idx="2158">
                  <c:v>1.0050738888888888</c:v>
                </c:pt>
                <c:pt idx="2159">
                  <c:v>1.0056369444444402</c:v>
                </c:pt>
                <c:pt idx="2160">
                  <c:v>1.0062</c:v>
                </c:pt>
                <c:pt idx="2161">
                  <c:v>1.0067630555555556</c:v>
                </c:pt>
                <c:pt idx="2162">
                  <c:v>1.0073261111111098</c:v>
                </c:pt>
                <c:pt idx="2163">
                  <c:v>1.0078891666666665</c:v>
                </c:pt>
                <c:pt idx="2164">
                  <c:v>1.0084522222222223</c:v>
                </c:pt>
                <c:pt idx="2165">
                  <c:v>1.0090152777777779</c:v>
                </c:pt>
                <c:pt idx="2166">
                  <c:v>1.0095783333333335</c:v>
                </c:pt>
                <c:pt idx="2167">
                  <c:v>1.0101413888888888</c:v>
                </c:pt>
                <c:pt idx="2168">
                  <c:v>1.0107044444444402</c:v>
                </c:pt>
                <c:pt idx="2169">
                  <c:v>1.0112675</c:v>
                </c:pt>
                <c:pt idx="2170">
                  <c:v>1.0118305555555556</c:v>
                </c:pt>
                <c:pt idx="2171">
                  <c:v>1.0123936111111114</c:v>
                </c:pt>
                <c:pt idx="2172">
                  <c:v>1.0129566666666669</c:v>
                </c:pt>
                <c:pt idx="2173">
                  <c:v>1.0135197222222219</c:v>
                </c:pt>
                <c:pt idx="2174">
                  <c:v>1.0140827777777781</c:v>
                </c:pt>
                <c:pt idx="2175">
                  <c:v>1.0146458333333341</c:v>
                </c:pt>
                <c:pt idx="2176">
                  <c:v>1.015208888888889</c:v>
                </c:pt>
                <c:pt idx="2177">
                  <c:v>1.0157719444444404</c:v>
                </c:pt>
                <c:pt idx="2178">
                  <c:v>1.0163349999999998</c:v>
                </c:pt>
                <c:pt idx="2179">
                  <c:v>1.0168980555555556</c:v>
                </c:pt>
                <c:pt idx="2180">
                  <c:v>1.0174611111111098</c:v>
                </c:pt>
                <c:pt idx="2181">
                  <c:v>1.0180241666666667</c:v>
                </c:pt>
                <c:pt idx="2182">
                  <c:v>1.0185872222222223</c:v>
                </c:pt>
                <c:pt idx="2183">
                  <c:v>1.0191502777777777</c:v>
                </c:pt>
                <c:pt idx="2184">
                  <c:v>1.0197133333333332</c:v>
                </c:pt>
                <c:pt idx="2185">
                  <c:v>1.0202763888888888</c:v>
                </c:pt>
                <c:pt idx="2186">
                  <c:v>1.0208394444444402</c:v>
                </c:pt>
                <c:pt idx="2187">
                  <c:v>1.0214025000000002</c:v>
                </c:pt>
                <c:pt idx="2188">
                  <c:v>1.0219655555555556</c:v>
                </c:pt>
                <c:pt idx="2189">
                  <c:v>1.0225286111111112</c:v>
                </c:pt>
                <c:pt idx="2190">
                  <c:v>1.0230916666666658</c:v>
                </c:pt>
                <c:pt idx="2191">
                  <c:v>1.0236547222222219</c:v>
                </c:pt>
                <c:pt idx="2192">
                  <c:v>1.0242177777777781</c:v>
                </c:pt>
                <c:pt idx="2193">
                  <c:v>1.0247808333333341</c:v>
                </c:pt>
                <c:pt idx="2194">
                  <c:v>1.0253438888888891</c:v>
                </c:pt>
                <c:pt idx="2195">
                  <c:v>1.0259069444444404</c:v>
                </c:pt>
                <c:pt idx="2196">
                  <c:v>1.0264700000000002</c:v>
                </c:pt>
                <c:pt idx="2197">
                  <c:v>1.0270330555555558</c:v>
                </c:pt>
                <c:pt idx="2198">
                  <c:v>1.0275961111111098</c:v>
                </c:pt>
                <c:pt idx="2199">
                  <c:v>1.0281591666666727</c:v>
                </c:pt>
                <c:pt idx="2200">
                  <c:v>1.0287222222222219</c:v>
                </c:pt>
                <c:pt idx="2201">
                  <c:v>1.0292852777777777</c:v>
                </c:pt>
                <c:pt idx="2202">
                  <c:v>1.0298483333333335</c:v>
                </c:pt>
                <c:pt idx="2203">
                  <c:v>1.0304113888888888</c:v>
                </c:pt>
                <c:pt idx="2204">
                  <c:v>1.0309744444444418</c:v>
                </c:pt>
                <c:pt idx="2205">
                  <c:v>1.0315375</c:v>
                </c:pt>
                <c:pt idx="2206">
                  <c:v>1.032100555555556</c:v>
                </c:pt>
                <c:pt idx="2207">
                  <c:v>1.0326636111111112</c:v>
                </c:pt>
                <c:pt idx="2208">
                  <c:v>1.0332266666666658</c:v>
                </c:pt>
                <c:pt idx="2209">
                  <c:v>1.0337897222222219</c:v>
                </c:pt>
                <c:pt idx="2210">
                  <c:v>1.0343527777777781</c:v>
                </c:pt>
                <c:pt idx="2211">
                  <c:v>1.0349158333333341</c:v>
                </c:pt>
                <c:pt idx="2212">
                  <c:v>1.0354788888888891</c:v>
                </c:pt>
                <c:pt idx="2213">
                  <c:v>1.0360419444444446</c:v>
                </c:pt>
                <c:pt idx="2214">
                  <c:v>1.036605</c:v>
                </c:pt>
                <c:pt idx="2215">
                  <c:v>1.0371680555555556</c:v>
                </c:pt>
                <c:pt idx="2216">
                  <c:v>1.0377311111111112</c:v>
                </c:pt>
                <c:pt idx="2217">
                  <c:v>1.0382941666666681</c:v>
                </c:pt>
                <c:pt idx="2218">
                  <c:v>1.0388572222222225</c:v>
                </c:pt>
                <c:pt idx="2219">
                  <c:v>1.039420277777773</c:v>
                </c:pt>
                <c:pt idx="2220">
                  <c:v>1.0399833333333333</c:v>
                </c:pt>
                <c:pt idx="2221">
                  <c:v>1.0405463888888888</c:v>
                </c:pt>
                <c:pt idx="2222">
                  <c:v>1.0411094444444438</c:v>
                </c:pt>
                <c:pt idx="2223">
                  <c:v>1.0416725</c:v>
                </c:pt>
                <c:pt idx="2224">
                  <c:v>1.042235555555556</c:v>
                </c:pt>
                <c:pt idx="2225">
                  <c:v>1.0427986111111112</c:v>
                </c:pt>
                <c:pt idx="2226">
                  <c:v>1.0433616666666659</c:v>
                </c:pt>
                <c:pt idx="2227">
                  <c:v>1.043924722222217</c:v>
                </c:pt>
                <c:pt idx="2228">
                  <c:v>1.0444877777777781</c:v>
                </c:pt>
                <c:pt idx="2229">
                  <c:v>1.0450508333333361</c:v>
                </c:pt>
                <c:pt idx="2230">
                  <c:v>1.0456138888888888</c:v>
                </c:pt>
                <c:pt idx="2231">
                  <c:v>1.0461769444444444</c:v>
                </c:pt>
                <c:pt idx="2232">
                  <c:v>1.04674</c:v>
                </c:pt>
                <c:pt idx="2233">
                  <c:v>1.0473030555555558</c:v>
                </c:pt>
                <c:pt idx="2234">
                  <c:v>1.0478661111111112</c:v>
                </c:pt>
                <c:pt idx="2235">
                  <c:v>1.0484291666666667</c:v>
                </c:pt>
                <c:pt idx="2236">
                  <c:v>1.0489922222222219</c:v>
                </c:pt>
                <c:pt idx="2237">
                  <c:v>1.0495552777777779</c:v>
                </c:pt>
                <c:pt idx="2238">
                  <c:v>1.0501183333333377</c:v>
                </c:pt>
                <c:pt idx="2239">
                  <c:v>1.0506813888888888</c:v>
                </c:pt>
                <c:pt idx="2240">
                  <c:v>1.0512444444444438</c:v>
                </c:pt>
                <c:pt idx="2241">
                  <c:v>1.0518075</c:v>
                </c:pt>
                <c:pt idx="2242">
                  <c:v>1.052370555555556</c:v>
                </c:pt>
                <c:pt idx="2243">
                  <c:v>1.0529336111111112</c:v>
                </c:pt>
                <c:pt idx="2244">
                  <c:v>1.0534966666666659</c:v>
                </c:pt>
                <c:pt idx="2245">
                  <c:v>1.0540597222222221</c:v>
                </c:pt>
                <c:pt idx="2246">
                  <c:v>1.0546227777777777</c:v>
                </c:pt>
                <c:pt idx="2247">
                  <c:v>1.0551858333333375</c:v>
                </c:pt>
                <c:pt idx="2248">
                  <c:v>1.0557488888888891</c:v>
                </c:pt>
                <c:pt idx="2249">
                  <c:v>1.0563119444444447</c:v>
                </c:pt>
                <c:pt idx="2250">
                  <c:v>1.056875</c:v>
                </c:pt>
                <c:pt idx="2251">
                  <c:v>1.0574380555555556</c:v>
                </c:pt>
                <c:pt idx="2252">
                  <c:v>1.0580011111111121</c:v>
                </c:pt>
                <c:pt idx="2253">
                  <c:v>1.0585641666666681</c:v>
                </c:pt>
                <c:pt idx="2254">
                  <c:v>1.0591272222222219</c:v>
                </c:pt>
                <c:pt idx="2255">
                  <c:v>1.059690277777773</c:v>
                </c:pt>
                <c:pt idx="2256">
                  <c:v>1.0602533333333377</c:v>
                </c:pt>
                <c:pt idx="2257">
                  <c:v>1.0608163888888891</c:v>
                </c:pt>
                <c:pt idx="2258">
                  <c:v>1.0613794444444438</c:v>
                </c:pt>
                <c:pt idx="2259">
                  <c:v>1.0619425000000002</c:v>
                </c:pt>
                <c:pt idx="2260">
                  <c:v>1.062505555555556</c:v>
                </c:pt>
                <c:pt idx="2261">
                  <c:v>1.063068611111111</c:v>
                </c:pt>
                <c:pt idx="2262">
                  <c:v>1.0636316666666659</c:v>
                </c:pt>
                <c:pt idx="2263">
                  <c:v>1.0641947222222219</c:v>
                </c:pt>
                <c:pt idx="2264">
                  <c:v>1.0647577777777781</c:v>
                </c:pt>
                <c:pt idx="2265">
                  <c:v>1.0653208333333333</c:v>
                </c:pt>
                <c:pt idx="2266">
                  <c:v>1.0658838888888889</c:v>
                </c:pt>
                <c:pt idx="2267">
                  <c:v>1.0664469444444444</c:v>
                </c:pt>
                <c:pt idx="2268">
                  <c:v>1.06701</c:v>
                </c:pt>
                <c:pt idx="2269">
                  <c:v>1.0675730555555556</c:v>
                </c:pt>
                <c:pt idx="2270">
                  <c:v>1.0681361111111121</c:v>
                </c:pt>
                <c:pt idx="2271">
                  <c:v>1.0686991666666681</c:v>
                </c:pt>
                <c:pt idx="2272">
                  <c:v>1.0692622222222219</c:v>
                </c:pt>
                <c:pt idx="2273">
                  <c:v>1.0698252777777733</c:v>
                </c:pt>
                <c:pt idx="2274">
                  <c:v>1.0703883333333377</c:v>
                </c:pt>
                <c:pt idx="2275">
                  <c:v>1.0709513888888889</c:v>
                </c:pt>
                <c:pt idx="2276">
                  <c:v>1.0715144444444438</c:v>
                </c:pt>
                <c:pt idx="2277">
                  <c:v>1.0720775000000047</c:v>
                </c:pt>
                <c:pt idx="2278">
                  <c:v>1.072640555555556</c:v>
                </c:pt>
                <c:pt idx="2279">
                  <c:v>1.0732036111111114</c:v>
                </c:pt>
                <c:pt idx="2280">
                  <c:v>1.073766666666667</c:v>
                </c:pt>
                <c:pt idx="2281">
                  <c:v>1.0743297222222219</c:v>
                </c:pt>
                <c:pt idx="2282">
                  <c:v>1.0748927777777777</c:v>
                </c:pt>
                <c:pt idx="2283">
                  <c:v>1.0754558333333375</c:v>
                </c:pt>
                <c:pt idx="2284">
                  <c:v>1.0760188888888931</c:v>
                </c:pt>
                <c:pt idx="2285">
                  <c:v>1.0765819444444442</c:v>
                </c:pt>
                <c:pt idx="2286">
                  <c:v>1.0771449999999998</c:v>
                </c:pt>
                <c:pt idx="2287">
                  <c:v>1.0777080555555556</c:v>
                </c:pt>
                <c:pt idx="2288">
                  <c:v>1.0782711111111121</c:v>
                </c:pt>
                <c:pt idx="2289">
                  <c:v>1.0788341666666681</c:v>
                </c:pt>
                <c:pt idx="2290">
                  <c:v>1.0793972222222219</c:v>
                </c:pt>
                <c:pt idx="2291">
                  <c:v>1.079960277777773</c:v>
                </c:pt>
                <c:pt idx="2292">
                  <c:v>1.0805233333333333</c:v>
                </c:pt>
                <c:pt idx="2293">
                  <c:v>1.0810863888888889</c:v>
                </c:pt>
                <c:pt idx="2294">
                  <c:v>1.0816494444444438</c:v>
                </c:pt>
                <c:pt idx="2295">
                  <c:v>1.0822125000000054</c:v>
                </c:pt>
                <c:pt idx="2296">
                  <c:v>1.082775555555556</c:v>
                </c:pt>
                <c:pt idx="2297">
                  <c:v>1.0833386111111112</c:v>
                </c:pt>
                <c:pt idx="2298">
                  <c:v>1.0839016666666668</c:v>
                </c:pt>
                <c:pt idx="2299">
                  <c:v>1.0844647222222219</c:v>
                </c:pt>
                <c:pt idx="2300">
                  <c:v>1.0850277777777779</c:v>
                </c:pt>
                <c:pt idx="2301">
                  <c:v>1.0855908333333333</c:v>
                </c:pt>
                <c:pt idx="2302">
                  <c:v>1.0861538888888935</c:v>
                </c:pt>
                <c:pt idx="2303">
                  <c:v>1.0867169444444444</c:v>
                </c:pt>
                <c:pt idx="2304">
                  <c:v>1.08728</c:v>
                </c:pt>
                <c:pt idx="2305">
                  <c:v>1.0878430555555556</c:v>
                </c:pt>
                <c:pt idx="2306">
                  <c:v>1.0884061111111121</c:v>
                </c:pt>
                <c:pt idx="2307">
                  <c:v>1.0889691666666665</c:v>
                </c:pt>
                <c:pt idx="2308">
                  <c:v>1.0895322222222219</c:v>
                </c:pt>
                <c:pt idx="2309">
                  <c:v>1.0900952777777777</c:v>
                </c:pt>
                <c:pt idx="2310">
                  <c:v>1.0906583333333377</c:v>
                </c:pt>
                <c:pt idx="2311">
                  <c:v>1.0912213888888878</c:v>
                </c:pt>
                <c:pt idx="2312">
                  <c:v>1.0917844444444438</c:v>
                </c:pt>
                <c:pt idx="2313">
                  <c:v>1.0923475000000051</c:v>
                </c:pt>
                <c:pt idx="2314">
                  <c:v>1.0929105555555561</c:v>
                </c:pt>
                <c:pt idx="2315">
                  <c:v>1.0934736111111112</c:v>
                </c:pt>
                <c:pt idx="2316">
                  <c:v>1.0940366666666665</c:v>
                </c:pt>
                <c:pt idx="2317">
                  <c:v>1.0945997222222219</c:v>
                </c:pt>
                <c:pt idx="2318">
                  <c:v>1.0951627777777779</c:v>
                </c:pt>
                <c:pt idx="2319">
                  <c:v>1.0957258333333335</c:v>
                </c:pt>
                <c:pt idx="2320">
                  <c:v>1.0962888888888938</c:v>
                </c:pt>
                <c:pt idx="2321">
                  <c:v>1.0968519444444447</c:v>
                </c:pt>
                <c:pt idx="2322">
                  <c:v>1.097415</c:v>
                </c:pt>
                <c:pt idx="2323">
                  <c:v>1.0979780555555554</c:v>
                </c:pt>
                <c:pt idx="2324">
                  <c:v>1.0985411111111121</c:v>
                </c:pt>
                <c:pt idx="2325">
                  <c:v>1.0991041666666681</c:v>
                </c:pt>
                <c:pt idx="2326">
                  <c:v>1.0996672222222224</c:v>
                </c:pt>
                <c:pt idx="2327">
                  <c:v>1.1002302777777777</c:v>
                </c:pt>
                <c:pt idx="2328">
                  <c:v>1.1007933333333333</c:v>
                </c:pt>
                <c:pt idx="2329">
                  <c:v>1.1013563888888889</c:v>
                </c:pt>
                <c:pt idx="2330">
                  <c:v>1.1019194444444438</c:v>
                </c:pt>
                <c:pt idx="2331">
                  <c:v>1.1024825000000051</c:v>
                </c:pt>
                <c:pt idx="2332">
                  <c:v>1.1030455555555561</c:v>
                </c:pt>
                <c:pt idx="2333">
                  <c:v>1.1036086111111112</c:v>
                </c:pt>
                <c:pt idx="2334">
                  <c:v>1.1041716666666681</c:v>
                </c:pt>
                <c:pt idx="2335">
                  <c:v>1.1047347222222224</c:v>
                </c:pt>
                <c:pt idx="2336">
                  <c:v>1.1052977777777779</c:v>
                </c:pt>
                <c:pt idx="2337">
                  <c:v>1.1058608333333333</c:v>
                </c:pt>
                <c:pt idx="2338">
                  <c:v>1.1064238888888889</c:v>
                </c:pt>
                <c:pt idx="2339">
                  <c:v>1.1069869444444445</c:v>
                </c:pt>
                <c:pt idx="2340">
                  <c:v>1.1075500000000003</c:v>
                </c:pt>
                <c:pt idx="2341">
                  <c:v>1.1081130555555561</c:v>
                </c:pt>
                <c:pt idx="2342">
                  <c:v>1.1086761111111121</c:v>
                </c:pt>
                <c:pt idx="2343">
                  <c:v>1.1092391666666681</c:v>
                </c:pt>
                <c:pt idx="2344">
                  <c:v>1.1098022222222219</c:v>
                </c:pt>
                <c:pt idx="2345">
                  <c:v>1.1103652777777777</c:v>
                </c:pt>
                <c:pt idx="2346">
                  <c:v>1.1109283333333333</c:v>
                </c:pt>
                <c:pt idx="2347">
                  <c:v>1.1114913888888878</c:v>
                </c:pt>
                <c:pt idx="2348">
                  <c:v>1.1120544444444445</c:v>
                </c:pt>
                <c:pt idx="2349">
                  <c:v>1.1126175000000051</c:v>
                </c:pt>
                <c:pt idx="2350">
                  <c:v>1.1131805555555561</c:v>
                </c:pt>
                <c:pt idx="2351">
                  <c:v>1.1137436111111112</c:v>
                </c:pt>
                <c:pt idx="2352">
                  <c:v>1.1143066666666681</c:v>
                </c:pt>
                <c:pt idx="2353">
                  <c:v>1.1148697222222219</c:v>
                </c:pt>
                <c:pt idx="2354">
                  <c:v>1.1154327777777777</c:v>
                </c:pt>
                <c:pt idx="2355">
                  <c:v>1.1159958333333333</c:v>
                </c:pt>
                <c:pt idx="2356">
                  <c:v>1.1165588888888938</c:v>
                </c:pt>
                <c:pt idx="2357">
                  <c:v>1.1171219444444438</c:v>
                </c:pt>
                <c:pt idx="2358">
                  <c:v>1.117685</c:v>
                </c:pt>
                <c:pt idx="2359">
                  <c:v>1.1182480555555561</c:v>
                </c:pt>
                <c:pt idx="2360">
                  <c:v>1.1188111111111121</c:v>
                </c:pt>
                <c:pt idx="2361">
                  <c:v>1.1193741666666681</c:v>
                </c:pt>
                <c:pt idx="2362">
                  <c:v>1.1199372222222224</c:v>
                </c:pt>
                <c:pt idx="2363">
                  <c:v>1.1205002777777779</c:v>
                </c:pt>
                <c:pt idx="2364">
                  <c:v>1.1210633333333335</c:v>
                </c:pt>
                <c:pt idx="2365">
                  <c:v>1.1216263888888878</c:v>
                </c:pt>
                <c:pt idx="2366">
                  <c:v>1.1221894444444445</c:v>
                </c:pt>
                <c:pt idx="2367">
                  <c:v>1.1227525000000051</c:v>
                </c:pt>
                <c:pt idx="2368">
                  <c:v>1.1233155555555561</c:v>
                </c:pt>
                <c:pt idx="2369">
                  <c:v>1.123878611111111</c:v>
                </c:pt>
                <c:pt idx="2370">
                  <c:v>1.1244416666666681</c:v>
                </c:pt>
                <c:pt idx="2371">
                  <c:v>1.1250047222222224</c:v>
                </c:pt>
                <c:pt idx="2372">
                  <c:v>1.1255677777777779</c:v>
                </c:pt>
                <c:pt idx="2373">
                  <c:v>1.1261308333333375</c:v>
                </c:pt>
                <c:pt idx="2374">
                  <c:v>1.1266938888888889</c:v>
                </c:pt>
                <c:pt idx="2375">
                  <c:v>1.1272569444444445</c:v>
                </c:pt>
                <c:pt idx="2376">
                  <c:v>1.1278199999999998</c:v>
                </c:pt>
                <c:pt idx="2377">
                  <c:v>1.1283830555555561</c:v>
                </c:pt>
                <c:pt idx="2378">
                  <c:v>1.1289461111111121</c:v>
                </c:pt>
                <c:pt idx="2379">
                  <c:v>1.1295091666666681</c:v>
                </c:pt>
                <c:pt idx="2380">
                  <c:v>1.1300722222222241</c:v>
                </c:pt>
                <c:pt idx="2381">
                  <c:v>1.1306352777777779</c:v>
                </c:pt>
                <c:pt idx="2382">
                  <c:v>1.1311983333333335</c:v>
                </c:pt>
                <c:pt idx="2383">
                  <c:v>1.1317613888888878</c:v>
                </c:pt>
                <c:pt idx="2384">
                  <c:v>1.1323244444444438</c:v>
                </c:pt>
                <c:pt idx="2385">
                  <c:v>1.1328875000000052</c:v>
                </c:pt>
                <c:pt idx="2386">
                  <c:v>1.1334505555555561</c:v>
                </c:pt>
                <c:pt idx="2387">
                  <c:v>1.1340136111111121</c:v>
                </c:pt>
                <c:pt idx="2388">
                  <c:v>1.1345766666666681</c:v>
                </c:pt>
                <c:pt idx="2389">
                  <c:v>1.1351397222222219</c:v>
                </c:pt>
                <c:pt idx="2390">
                  <c:v>1.1357027777777777</c:v>
                </c:pt>
                <c:pt idx="2391">
                  <c:v>1.136265833333338</c:v>
                </c:pt>
                <c:pt idx="2392">
                  <c:v>1.1368288888888889</c:v>
                </c:pt>
                <c:pt idx="2393">
                  <c:v>1.1373919444444438</c:v>
                </c:pt>
                <c:pt idx="2394">
                  <c:v>1.137955</c:v>
                </c:pt>
                <c:pt idx="2395">
                  <c:v>1.1385180555555561</c:v>
                </c:pt>
                <c:pt idx="2396">
                  <c:v>1.1390811111111121</c:v>
                </c:pt>
                <c:pt idx="2397">
                  <c:v>1.1396441666666681</c:v>
                </c:pt>
                <c:pt idx="2398">
                  <c:v>1.1402072222222241</c:v>
                </c:pt>
                <c:pt idx="2399">
                  <c:v>1.1407702777777777</c:v>
                </c:pt>
                <c:pt idx="2400">
                  <c:v>1.1413333333333333</c:v>
                </c:pt>
                <c:pt idx="2401">
                  <c:v>1.1418963888888878</c:v>
                </c:pt>
                <c:pt idx="2402">
                  <c:v>1.1424594444444447</c:v>
                </c:pt>
                <c:pt idx="2403">
                  <c:v>1.1430225000000003</c:v>
                </c:pt>
                <c:pt idx="2404">
                  <c:v>1.1435855555555561</c:v>
                </c:pt>
                <c:pt idx="2405">
                  <c:v>1.1441486111111121</c:v>
                </c:pt>
                <c:pt idx="2406">
                  <c:v>1.1447116666666681</c:v>
                </c:pt>
                <c:pt idx="2407">
                  <c:v>1.1452747222222222</c:v>
                </c:pt>
                <c:pt idx="2408">
                  <c:v>1.1458377777777777</c:v>
                </c:pt>
                <c:pt idx="2409">
                  <c:v>1.1464008333333378</c:v>
                </c:pt>
                <c:pt idx="2410">
                  <c:v>1.1469638888888889</c:v>
                </c:pt>
                <c:pt idx="2411">
                  <c:v>1.1475269444444438</c:v>
                </c:pt>
                <c:pt idx="2412">
                  <c:v>1.1480900000000001</c:v>
                </c:pt>
                <c:pt idx="2413">
                  <c:v>1.1486530555555561</c:v>
                </c:pt>
                <c:pt idx="2414">
                  <c:v>1.1492161111111121</c:v>
                </c:pt>
                <c:pt idx="2415">
                  <c:v>1.1497791666666681</c:v>
                </c:pt>
                <c:pt idx="2416">
                  <c:v>1.1503422222222264</c:v>
                </c:pt>
                <c:pt idx="2417">
                  <c:v>1.150905277777778</c:v>
                </c:pt>
                <c:pt idx="2418">
                  <c:v>1.1514683333333335</c:v>
                </c:pt>
                <c:pt idx="2419">
                  <c:v>1.1520313888888889</c:v>
                </c:pt>
                <c:pt idx="2420">
                  <c:v>1.1525944444444438</c:v>
                </c:pt>
                <c:pt idx="2421">
                  <c:v>1.1531575000000052</c:v>
                </c:pt>
                <c:pt idx="2422">
                  <c:v>1.1537205555555556</c:v>
                </c:pt>
                <c:pt idx="2423">
                  <c:v>1.1542836111111121</c:v>
                </c:pt>
                <c:pt idx="2424">
                  <c:v>1.1548466666666681</c:v>
                </c:pt>
                <c:pt idx="2425">
                  <c:v>1.1554097222222224</c:v>
                </c:pt>
                <c:pt idx="2426">
                  <c:v>1.155972777777778</c:v>
                </c:pt>
                <c:pt idx="2427">
                  <c:v>1.1565358333333384</c:v>
                </c:pt>
                <c:pt idx="2428">
                  <c:v>1.1570988888888889</c:v>
                </c:pt>
                <c:pt idx="2429">
                  <c:v>1.1576619444444438</c:v>
                </c:pt>
                <c:pt idx="2430">
                  <c:v>1.1582249999999998</c:v>
                </c:pt>
                <c:pt idx="2431">
                  <c:v>1.1587880555555561</c:v>
                </c:pt>
                <c:pt idx="2432">
                  <c:v>1.1593511111111121</c:v>
                </c:pt>
                <c:pt idx="2433">
                  <c:v>1.1599141666666681</c:v>
                </c:pt>
                <c:pt idx="2434">
                  <c:v>1.1604772222222266</c:v>
                </c:pt>
                <c:pt idx="2435">
                  <c:v>1.1610402777777777</c:v>
                </c:pt>
                <c:pt idx="2436">
                  <c:v>1.1616033333333333</c:v>
                </c:pt>
                <c:pt idx="2437">
                  <c:v>1.1621663888888889</c:v>
                </c:pt>
                <c:pt idx="2438">
                  <c:v>1.1627294444444438</c:v>
                </c:pt>
                <c:pt idx="2439">
                  <c:v>1.1632925000000001</c:v>
                </c:pt>
                <c:pt idx="2440">
                  <c:v>1.1638555555555561</c:v>
                </c:pt>
                <c:pt idx="2441">
                  <c:v>1.1644186111111121</c:v>
                </c:pt>
                <c:pt idx="2442">
                  <c:v>1.1649816666666681</c:v>
                </c:pt>
                <c:pt idx="2443">
                  <c:v>1.1655447222222224</c:v>
                </c:pt>
                <c:pt idx="2444">
                  <c:v>1.1661077777777822</c:v>
                </c:pt>
                <c:pt idx="2445">
                  <c:v>1.1666708333333382</c:v>
                </c:pt>
                <c:pt idx="2446">
                  <c:v>1.1672338888888889</c:v>
                </c:pt>
                <c:pt idx="2447">
                  <c:v>1.1677969444444438</c:v>
                </c:pt>
                <c:pt idx="2448">
                  <c:v>1.1683600000000001</c:v>
                </c:pt>
                <c:pt idx="2449">
                  <c:v>1.1689230555555556</c:v>
                </c:pt>
                <c:pt idx="2450">
                  <c:v>1.1694861111111121</c:v>
                </c:pt>
                <c:pt idx="2451">
                  <c:v>1.1700491666666744</c:v>
                </c:pt>
                <c:pt idx="2452">
                  <c:v>1.1706122222222264</c:v>
                </c:pt>
                <c:pt idx="2453">
                  <c:v>1.1711752777777777</c:v>
                </c:pt>
                <c:pt idx="2454">
                  <c:v>1.1717383333333333</c:v>
                </c:pt>
                <c:pt idx="2455">
                  <c:v>1.1723013888888887</c:v>
                </c:pt>
                <c:pt idx="2456">
                  <c:v>1.1728644444444438</c:v>
                </c:pt>
                <c:pt idx="2457">
                  <c:v>1.1734275000000001</c:v>
                </c:pt>
                <c:pt idx="2458">
                  <c:v>1.1739905555555556</c:v>
                </c:pt>
                <c:pt idx="2459">
                  <c:v>1.1745536111111121</c:v>
                </c:pt>
                <c:pt idx="2460">
                  <c:v>1.1751166666666681</c:v>
                </c:pt>
                <c:pt idx="2461">
                  <c:v>1.1756797222222222</c:v>
                </c:pt>
                <c:pt idx="2462">
                  <c:v>1.176242777777782</c:v>
                </c:pt>
                <c:pt idx="2463">
                  <c:v>1.1768058333333384</c:v>
                </c:pt>
                <c:pt idx="2464">
                  <c:v>1.1773688888888891</c:v>
                </c:pt>
                <c:pt idx="2465">
                  <c:v>1.1779319444444438</c:v>
                </c:pt>
                <c:pt idx="2466">
                  <c:v>1.1784950000000001</c:v>
                </c:pt>
                <c:pt idx="2467">
                  <c:v>1.1790580555555561</c:v>
                </c:pt>
                <c:pt idx="2468">
                  <c:v>1.1796211111111112</c:v>
                </c:pt>
                <c:pt idx="2469">
                  <c:v>1.1801841666666744</c:v>
                </c:pt>
                <c:pt idx="2470">
                  <c:v>1.1807472222222262</c:v>
                </c:pt>
                <c:pt idx="2471">
                  <c:v>1.181310277777778</c:v>
                </c:pt>
                <c:pt idx="2472">
                  <c:v>1.1818733333333333</c:v>
                </c:pt>
                <c:pt idx="2473">
                  <c:v>1.1824363888888889</c:v>
                </c:pt>
                <c:pt idx="2474">
                  <c:v>1.1829994444444438</c:v>
                </c:pt>
                <c:pt idx="2475">
                  <c:v>1.1835625000000001</c:v>
                </c:pt>
                <c:pt idx="2476">
                  <c:v>1.1841255555555561</c:v>
                </c:pt>
                <c:pt idx="2477">
                  <c:v>1.1846886111111121</c:v>
                </c:pt>
                <c:pt idx="2478">
                  <c:v>1.1852516666666681</c:v>
                </c:pt>
                <c:pt idx="2479">
                  <c:v>1.1858147222222224</c:v>
                </c:pt>
                <c:pt idx="2480">
                  <c:v>1.1863777777777826</c:v>
                </c:pt>
                <c:pt idx="2481">
                  <c:v>1.1869408333333382</c:v>
                </c:pt>
                <c:pt idx="2482">
                  <c:v>1.1875038888888889</c:v>
                </c:pt>
                <c:pt idx="2483">
                  <c:v>1.1880669444444445</c:v>
                </c:pt>
                <c:pt idx="2484">
                  <c:v>1.1886300000000001</c:v>
                </c:pt>
                <c:pt idx="2485">
                  <c:v>1.1891930555555557</c:v>
                </c:pt>
                <c:pt idx="2486">
                  <c:v>1.1897561111111121</c:v>
                </c:pt>
                <c:pt idx="2487">
                  <c:v>1.1903191666666744</c:v>
                </c:pt>
                <c:pt idx="2488">
                  <c:v>1.1908822222222266</c:v>
                </c:pt>
                <c:pt idx="2489">
                  <c:v>1.191445277777778</c:v>
                </c:pt>
                <c:pt idx="2490">
                  <c:v>1.1920083333333382</c:v>
                </c:pt>
                <c:pt idx="2491">
                  <c:v>1.1925713888888887</c:v>
                </c:pt>
                <c:pt idx="2492">
                  <c:v>1.1931344444444438</c:v>
                </c:pt>
                <c:pt idx="2493">
                  <c:v>1.1936974999999999</c:v>
                </c:pt>
                <c:pt idx="2494">
                  <c:v>1.1942605555555561</c:v>
                </c:pt>
                <c:pt idx="2495">
                  <c:v>1.1948236111111112</c:v>
                </c:pt>
                <c:pt idx="2496">
                  <c:v>1.1953866666666708</c:v>
                </c:pt>
                <c:pt idx="2497">
                  <c:v>1.1959497222222222</c:v>
                </c:pt>
                <c:pt idx="2498">
                  <c:v>1.1965127777777826</c:v>
                </c:pt>
                <c:pt idx="2499">
                  <c:v>1.1970758333333382</c:v>
                </c:pt>
                <c:pt idx="2500">
                  <c:v>1.1976388888888889</c:v>
                </c:pt>
                <c:pt idx="2501">
                  <c:v>1.1982019444444443</c:v>
                </c:pt>
                <c:pt idx="2502">
                  <c:v>1.1987650000000001</c:v>
                </c:pt>
                <c:pt idx="2503">
                  <c:v>1.1993280555555557</c:v>
                </c:pt>
                <c:pt idx="2504">
                  <c:v>1.1998911111111112</c:v>
                </c:pt>
                <c:pt idx="2505">
                  <c:v>1.200454166666671</c:v>
                </c:pt>
                <c:pt idx="2506">
                  <c:v>1.2010172222222224</c:v>
                </c:pt>
                <c:pt idx="2507">
                  <c:v>1.2015802777777778</c:v>
                </c:pt>
                <c:pt idx="2508">
                  <c:v>1.2021433333333333</c:v>
                </c:pt>
                <c:pt idx="2509">
                  <c:v>1.2027063888888878</c:v>
                </c:pt>
                <c:pt idx="2510">
                  <c:v>1.2032694444444387</c:v>
                </c:pt>
                <c:pt idx="2511">
                  <c:v>1.203832499999995</c:v>
                </c:pt>
                <c:pt idx="2512">
                  <c:v>1.2043955555555554</c:v>
                </c:pt>
                <c:pt idx="2513">
                  <c:v>1.204958611111111</c:v>
                </c:pt>
                <c:pt idx="2514">
                  <c:v>1.2055216666666624</c:v>
                </c:pt>
                <c:pt idx="2515">
                  <c:v>1.2060847222222222</c:v>
                </c:pt>
                <c:pt idx="2516">
                  <c:v>1.206647777777778</c:v>
                </c:pt>
                <c:pt idx="2517">
                  <c:v>1.2072108333333333</c:v>
                </c:pt>
                <c:pt idx="2518">
                  <c:v>1.2077738888888878</c:v>
                </c:pt>
                <c:pt idx="2519">
                  <c:v>1.2083369444444438</c:v>
                </c:pt>
                <c:pt idx="2520">
                  <c:v>1.208899999999995</c:v>
                </c:pt>
                <c:pt idx="2521">
                  <c:v>1.209463055555551</c:v>
                </c:pt>
                <c:pt idx="2522">
                  <c:v>1.210026111111111</c:v>
                </c:pt>
                <c:pt idx="2523">
                  <c:v>1.2105891666666708</c:v>
                </c:pt>
                <c:pt idx="2524">
                  <c:v>1.2111522222222222</c:v>
                </c:pt>
                <c:pt idx="2525">
                  <c:v>1.2117152777777778</c:v>
                </c:pt>
                <c:pt idx="2526">
                  <c:v>1.212278333333334</c:v>
                </c:pt>
                <c:pt idx="2527">
                  <c:v>1.2128413888888878</c:v>
                </c:pt>
                <c:pt idx="2528">
                  <c:v>1.213404444444439</c:v>
                </c:pt>
                <c:pt idx="2529">
                  <c:v>1.213967499999995</c:v>
                </c:pt>
                <c:pt idx="2530">
                  <c:v>1.2145305555555557</c:v>
                </c:pt>
                <c:pt idx="2531">
                  <c:v>1.2150936111111066</c:v>
                </c:pt>
                <c:pt idx="2532">
                  <c:v>1.2156566666666664</c:v>
                </c:pt>
                <c:pt idx="2533">
                  <c:v>1.2162197222222222</c:v>
                </c:pt>
                <c:pt idx="2534">
                  <c:v>1.216782777777778</c:v>
                </c:pt>
                <c:pt idx="2535">
                  <c:v>1.2173458333333333</c:v>
                </c:pt>
                <c:pt idx="2536">
                  <c:v>1.2179088888888878</c:v>
                </c:pt>
                <c:pt idx="2537">
                  <c:v>1.2184719444444438</c:v>
                </c:pt>
                <c:pt idx="2538">
                  <c:v>1.2190349999999948</c:v>
                </c:pt>
                <c:pt idx="2539">
                  <c:v>1.2195980555555508</c:v>
                </c:pt>
                <c:pt idx="2540">
                  <c:v>1.2201611111111113</c:v>
                </c:pt>
                <c:pt idx="2541">
                  <c:v>1.2207241666666668</c:v>
                </c:pt>
                <c:pt idx="2542">
                  <c:v>1.2212872222222224</c:v>
                </c:pt>
                <c:pt idx="2543">
                  <c:v>1.2218502777777778</c:v>
                </c:pt>
                <c:pt idx="2544">
                  <c:v>1.222413333333334</c:v>
                </c:pt>
                <c:pt idx="2545">
                  <c:v>1.2229763888888878</c:v>
                </c:pt>
                <c:pt idx="2546">
                  <c:v>1.223539444444439</c:v>
                </c:pt>
                <c:pt idx="2547">
                  <c:v>1.2241025000000001</c:v>
                </c:pt>
                <c:pt idx="2548">
                  <c:v>1.2246655555555557</c:v>
                </c:pt>
                <c:pt idx="2549">
                  <c:v>1.2252286111111066</c:v>
                </c:pt>
                <c:pt idx="2550">
                  <c:v>1.2257916666666626</c:v>
                </c:pt>
                <c:pt idx="2551">
                  <c:v>1.2263547222222224</c:v>
                </c:pt>
                <c:pt idx="2552">
                  <c:v>1.226917777777778</c:v>
                </c:pt>
                <c:pt idx="2553">
                  <c:v>1.2274808333333331</c:v>
                </c:pt>
                <c:pt idx="2554">
                  <c:v>1.2280438888888887</c:v>
                </c:pt>
                <c:pt idx="2555">
                  <c:v>1.2286069444444438</c:v>
                </c:pt>
                <c:pt idx="2556">
                  <c:v>1.229169999999995</c:v>
                </c:pt>
                <c:pt idx="2557">
                  <c:v>1.229733055555551</c:v>
                </c:pt>
                <c:pt idx="2558">
                  <c:v>1.230296111111111</c:v>
                </c:pt>
                <c:pt idx="2559">
                  <c:v>1.2308591666666708</c:v>
                </c:pt>
                <c:pt idx="2560">
                  <c:v>1.2314222222222218</c:v>
                </c:pt>
                <c:pt idx="2561">
                  <c:v>1.2319852777777778</c:v>
                </c:pt>
                <c:pt idx="2562">
                  <c:v>1.232548333333334</c:v>
                </c:pt>
                <c:pt idx="2563">
                  <c:v>1.2331113888888878</c:v>
                </c:pt>
                <c:pt idx="2564">
                  <c:v>1.233674444444439</c:v>
                </c:pt>
                <c:pt idx="2565">
                  <c:v>1.2342375000000001</c:v>
                </c:pt>
                <c:pt idx="2566">
                  <c:v>1.2348005555555557</c:v>
                </c:pt>
                <c:pt idx="2567">
                  <c:v>1.2353636111111068</c:v>
                </c:pt>
                <c:pt idx="2568">
                  <c:v>1.2359266666666624</c:v>
                </c:pt>
                <c:pt idx="2569">
                  <c:v>1.2364897222222222</c:v>
                </c:pt>
                <c:pt idx="2570">
                  <c:v>1.237052777777778</c:v>
                </c:pt>
                <c:pt idx="2571">
                  <c:v>1.237615833333334</c:v>
                </c:pt>
                <c:pt idx="2572">
                  <c:v>1.2381788888888901</c:v>
                </c:pt>
                <c:pt idx="2573">
                  <c:v>1.2387419444444439</c:v>
                </c:pt>
                <c:pt idx="2574">
                  <c:v>1.2393049999999948</c:v>
                </c:pt>
                <c:pt idx="2575">
                  <c:v>1.2398680555555508</c:v>
                </c:pt>
                <c:pt idx="2576">
                  <c:v>1.240431111111111</c:v>
                </c:pt>
                <c:pt idx="2577">
                  <c:v>1.2409941666666666</c:v>
                </c:pt>
                <c:pt idx="2578">
                  <c:v>1.241557222222222</c:v>
                </c:pt>
                <c:pt idx="2579">
                  <c:v>1.2421202777777778</c:v>
                </c:pt>
                <c:pt idx="2580">
                  <c:v>1.242683333333334</c:v>
                </c:pt>
                <c:pt idx="2581">
                  <c:v>1.2432463888888878</c:v>
                </c:pt>
                <c:pt idx="2582">
                  <c:v>1.243809444444439</c:v>
                </c:pt>
                <c:pt idx="2583">
                  <c:v>1.2443725000000001</c:v>
                </c:pt>
                <c:pt idx="2584">
                  <c:v>1.2449355555555555</c:v>
                </c:pt>
                <c:pt idx="2585">
                  <c:v>1.2454986111111068</c:v>
                </c:pt>
                <c:pt idx="2586">
                  <c:v>1.2460616666666668</c:v>
                </c:pt>
                <c:pt idx="2587">
                  <c:v>1.2466247222222218</c:v>
                </c:pt>
                <c:pt idx="2588">
                  <c:v>1.247187777777778</c:v>
                </c:pt>
                <c:pt idx="2589">
                  <c:v>1.247750833333334</c:v>
                </c:pt>
                <c:pt idx="2590">
                  <c:v>1.2483138888888889</c:v>
                </c:pt>
                <c:pt idx="2591">
                  <c:v>1.2488769444444439</c:v>
                </c:pt>
                <c:pt idx="2592">
                  <c:v>1.2494399999999954</c:v>
                </c:pt>
                <c:pt idx="2593">
                  <c:v>1.2500030555555557</c:v>
                </c:pt>
                <c:pt idx="2594">
                  <c:v>1.250566111111111</c:v>
                </c:pt>
                <c:pt idx="2595">
                  <c:v>1.2511291666666666</c:v>
                </c:pt>
                <c:pt idx="2596">
                  <c:v>1.2516922222222218</c:v>
                </c:pt>
                <c:pt idx="2597">
                  <c:v>1.252255277777778</c:v>
                </c:pt>
                <c:pt idx="2598">
                  <c:v>1.252818333333334</c:v>
                </c:pt>
                <c:pt idx="2599">
                  <c:v>1.2533813888888878</c:v>
                </c:pt>
                <c:pt idx="2600">
                  <c:v>1.253944444444439</c:v>
                </c:pt>
                <c:pt idx="2601">
                  <c:v>1.2545074999999999</c:v>
                </c:pt>
                <c:pt idx="2602">
                  <c:v>1.2550705555555557</c:v>
                </c:pt>
                <c:pt idx="2603">
                  <c:v>1.2556336111111071</c:v>
                </c:pt>
                <c:pt idx="2604">
                  <c:v>1.2561966666666666</c:v>
                </c:pt>
                <c:pt idx="2605">
                  <c:v>1.2567597222222222</c:v>
                </c:pt>
                <c:pt idx="2606">
                  <c:v>1.2573227777777778</c:v>
                </c:pt>
                <c:pt idx="2607">
                  <c:v>1.257885833333334</c:v>
                </c:pt>
                <c:pt idx="2608">
                  <c:v>1.2584488888888901</c:v>
                </c:pt>
                <c:pt idx="2609">
                  <c:v>1.2590119444444448</c:v>
                </c:pt>
                <c:pt idx="2610">
                  <c:v>1.2595749999999954</c:v>
                </c:pt>
                <c:pt idx="2611">
                  <c:v>1.2601380555555557</c:v>
                </c:pt>
                <c:pt idx="2612">
                  <c:v>1.2607011111111113</c:v>
                </c:pt>
                <c:pt idx="2613">
                  <c:v>1.2612641666666669</c:v>
                </c:pt>
                <c:pt idx="2614">
                  <c:v>1.2618272222222218</c:v>
                </c:pt>
                <c:pt idx="2615">
                  <c:v>1.2623902777777776</c:v>
                </c:pt>
                <c:pt idx="2616">
                  <c:v>1.262953333333334</c:v>
                </c:pt>
                <c:pt idx="2617">
                  <c:v>1.263516388888889</c:v>
                </c:pt>
                <c:pt idx="2618">
                  <c:v>1.2640794444444439</c:v>
                </c:pt>
                <c:pt idx="2619">
                  <c:v>1.2646425000000001</c:v>
                </c:pt>
                <c:pt idx="2620">
                  <c:v>1.2652055555555555</c:v>
                </c:pt>
                <c:pt idx="2621">
                  <c:v>1.2657686111111068</c:v>
                </c:pt>
                <c:pt idx="2622">
                  <c:v>1.2663316666666666</c:v>
                </c:pt>
                <c:pt idx="2623">
                  <c:v>1.2668947222222218</c:v>
                </c:pt>
                <c:pt idx="2624">
                  <c:v>1.267457777777778</c:v>
                </c:pt>
                <c:pt idx="2625">
                  <c:v>1.268020833333334</c:v>
                </c:pt>
                <c:pt idx="2626">
                  <c:v>1.2685838888888901</c:v>
                </c:pt>
                <c:pt idx="2627">
                  <c:v>1.2691469444444439</c:v>
                </c:pt>
                <c:pt idx="2628">
                  <c:v>1.2697099999999955</c:v>
                </c:pt>
                <c:pt idx="2629">
                  <c:v>1.2702730555555557</c:v>
                </c:pt>
                <c:pt idx="2630">
                  <c:v>1.2708361111111111</c:v>
                </c:pt>
                <c:pt idx="2631">
                  <c:v>1.2713991666666666</c:v>
                </c:pt>
                <c:pt idx="2632">
                  <c:v>1.2719622222222218</c:v>
                </c:pt>
                <c:pt idx="2633">
                  <c:v>1.2725252777777778</c:v>
                </c:pt>
                <c:pt idx="2634">
                  <c:v>1.273088333333334</c:v>
                </c:pt>
                <c:pt idx="2635">
                  <c:v>1.273651388888889</c:v>
                </c:pt>
                <c:pt idx="2636">
                  <c:v>1.2742144444444439</c:v>
                </c:pt>
                <c:pt idx="2637">
                  <c:v>1.2747774999999999</c:v>
                </c:pt>
                <c:pt idx="2638">
                  <c:v>1.2753405555555555</c:v>
                </c:pt>
                <c:pt idx="2639">
                  <c:v>1.2759036111111068</c:v>
                </c:pt>
                <c:pt idx="2640">
                  <c:v>1.2764666666666666</c:v>
                </c:pt>
                <c:pt idx="2641">
                  <c:v>1.2770297222222218</c:v>
                </c:pt>
                <c:pt idx="2642">
                  <c:v>1.2775927777777778</c:v>
                </c:pt>
                <c:pt idx="2643">
                  <c:v>1.2781558333333389</c:v>
                </c:pt>
                <c:pt idx="2644">
                  <c:v>1.2787188888888901</c:v>
                </c:pt>
                <c:pt idx="2645">
                  <c:v>1.2792819444444439</c:v>
                </c:pt>
                <c:pt idx="2646">
                  <c:v>1.2798449999999952</c:v>
                </c:pt>
                <c:pt idx="2647">
                  <c:v>1.2804080555555555</c:v>
                </c:pt>
                <c:pt idx="2648">
                  <c:v>1.2809711111111113</c:v>
                </c:pt>
                <c:pt idx="2649">
                  <c:v>1.2815341666666669</c:v>
                </c:pt>
                <c:pt idx="2650">
                  <c:v>1.2820972222222224</c:v>
                </c:pt>
                <c:pt idx="2651">
                  <c:v>1.2826602777777778</c:v>
                </c:pt>
                <c:pt idx="2652">
                  <c:v>1.2832233333333334</c:v>
                </c:pt>
                <c:pt idx="2653">
                  <c:v>1.283786388888889</c:v>
                </c:pt>
                <c:pt idx="2654">
                  <c:v>1.2843494444444439</c:v>
                </c:pt>
                <c:pt idx="2655">
                  <c:v>1.2849125000000003</c:v>
                </c:pt>
                <c:pt idx="2656">
                  <c:v>1.2854755555555557</c:v>
                </c:pt>
                <c:pt idx="2657">
                  <c:v>1.2860386111111111</c:v>
                </c:pt>
                <c:pt idx="2658">
                  <c:v>1.2866016666666666</c:v>
                </c:pt>
                <c:pt idx="2659">
                  <c:v>1.2871647222222218</c:v>
                </c:pt>
                <c:pt idx="2660">
                  <c:v>1.2877277777777778</c:v>
                </c:pt>
                <c:pt idx="2661">
                  <c:v>1.2882908333333341</c:v>
                </c:pt>
                <c:pt idx="2662">
                  <c:v>1.2888538888888887</c:v>
                </c:pt>
                <c:pt idx="2663">
                  <c:v>1.2894169444444439</c:v>
                </c:pt>
                <c:pt idx="2664">
                  <c:v>1.2899799999999955</c:v>
                </c:pt>
                <c:pt idx="2665">
                  <c:v>1.2905430555555557</c:v>
                </c:pt>
                <c:pt idx="2666">
                  <c:v>1.2911061111111111</c:v>
                </c:pt>
                <c:pt idx="2667">
                  <c:v>1.2916691666666666</c:v>
                </c:pt>
                <c:pt idx="2668">
                  <c:v>1.2922322222222222</c:v>
                </c:pt>
                <c:pt idx="2669">
                  <c:v>1.2927952777777778</c:v>
                </c:pt>
                <c:pt idx="2670">
                  <c:v>1.2933583333333341</c:v>
                </c:pt>
                <c:pt idx="2671">
                  <c:v>1.2939213888888834</c:v>
                </c:pt>
                <c:pt idx="2672">
                  <c:v>1.2944844444444439</c:v>
                </c:pt>
                <c:pt idx="2673">
                  <c:v>1.2950475000000001</c:v>
                </c:pt>
                <c:pt idx="2674">
                  <c:v>1.2956105555555557</c:v>
                </c:pt>
                <c:pt idx="2675">
                  <c:v>1.2961736111111113</c:v>
                </c:pt>
                <c:pt idx="2676">
                  <c:v>1.2967366666666666</c:v>
                </c:pt>
                <c:pt idx="2677">
                  <c:v>1.2972997222222218</c:v>
                </c:pt>
                <c:pt idx="2678">
                  <c:v>1.2978627777777776</c:v>
                </c:pt>
                <c:pt idx="2679">
                  <c:v>1.2984258333333341</c:v>
                </c:pt>
                <c:pt idx="2680">
                  <c:v>1.2989888888888901</c:v>
                </c:pt>
                <c:pt idx="2681">
                  <c:v>1.2995519444444439</c:v>
                </c:pt>
                <c:pt idx="2682">
                  <c:v>1.3001149999999999</c:v>
                </c:pt>
                <c:pt idx="2683">
                  <c:v>1.3006780555555555</c:v>
                </c:pt>
                <c:pt idx="2684">
                  <c:v>1.3012411111111111</c:v>
                </c:pt>
                <c:pt idx="2685">
                  <c:v>1.3018041666666667</c:v>
                </c:pt>
                <c:pt idx="2686">
                  <c:v>1.3023672222222225</c:v>
                </c:pt>
                <c:pt idx="2687">
                  <c:v>1.3029302777777778</c:v>
                </c:pt>
                <c:pt idx="2688">
                  <c:v>1.3034933333333334</c:v>
                </c:pt>
                <c:pt idx="2689">
                  <c:v>1.3040563888888901</c:v>
                </c:pt>
                <c:pt idx="2690">
                  <c:v>1.3046194444444446</c:v>
                </c:pt>
                <c:pt idx="2691">
                  <c:v>1.3051825000000001</c:v>
                </c:pt>
                <c:pt idx="2692">
                  <c:v>1.3057455555555555</c:v>
                </c:pt>
                <c:pt idx="2693">
                  <c:v>1.3063086111111111</c:v>
                </c:pt>
                <c:pt idx="2694">
                  <c:v>1.3068716666666669</c:v>
                </c:pt>
                <c:pt idx="2695">
                  <c:v>1.3074347222222218</c:v>
                </c:pt>
                <c:pt idx="2696">
                  <c:v>1.3079977777777778</c:v>
                </c:pt>
                <c:pt idx="2697">
                  <c:v>1.3085608333333341</c:v>
                </c:pt>
                <c:pt idx="2698">
                  <c:v>1.3091238888888888</c:v>
                </c:pt>
                <c:pt idx="2699">
                  <c:v>1.3096869444444439</c:v>
                </c:pt>
                <c:pt idx="2700">
                  <c:v>1.3102499999999999</c:v>
                </c:pt>
                <c:pt idx="2701">
                  <c:v>1.3108130555555555</c:v>
                </c:pt>
                <c:pt idx="2702">
                  <c:v>1.3113761111111111</c:v>
                </c:pt>
                <c:pt idx="2703">
                  <c:v>1.3119391666666667</c:v>
                </c:pt>
                <c:pt idx="2704">
                  <c:v>1.3125022222222222</c:v>
                </c:pt>
                <c:pt idx="2705">
                  <c:v>1.3130652777777778</c:v>
                </c:pt>
                <c:pt idx="2706">
                  <c:v>1.3136283333333334</c:v>
                </c:pt>
                <c:pt idx="2707">
                  <c:v>1.3141913888888888</c:v>
                </c:pt>
                <c:pt idx="2708">
                  <c:v>1.3147544444444439</c:v>
                </c:pt>
                <c:pt idx="2709">
                  <c:v>1.3153175000000001</c:v>
                </c:pt>
                <c:pt idx="2710">
                  <c:v>1.3158805555555557</c:v>
                </c:pt>
                <c:pt idx="2711">
                  <c:v>1.3164436111111113</c:v>
                </c:pt>
                <c:pt idx="2712">
                  <c:v>1.3170066666666667</c:v>
                </c:pt>
                <c:pt idx="2713">
                  <c:v>1.3175697222222218</c:v>
                </c:pt>
                <c:pt idx="2714">
                  <c:v>1.318132777777778</c:v>
                </c:pt>
                <c:pt idx="2715">
                  <c:v>1.3186958333333341</c:v>
                </c:pt>
                <c:pt idx="2716">
                  <c:v>1.3192588888888901</c:v>
                </c:pt>
                <c:pt idx="2717">
                  <c:v>1.3198219444444399</c:v>
                </c:pt>
                <c:pt idx="2718">
                  <c:v>1.3203850000000001</c:v>
                </c:pt>
                <c:pt idx="2719">
                  <c:v>1.3209480555555555</c:v>
                </c:pt>
                <c:pt idx="2720">
                  <c:v>1.3215111111111111</c:v>
                </c:pt>
                <c:pt idx="2721">
                  <c:v>1.3220741666666713</c:v>
                </c:pt>
                <c:pt idx="2722">
                  <c:v>1.322637222222222</c:v>
                </c:pt>
                <c:pt idx="2723">
                  <c:v>1.3232002777777776</c:v>
                </c:pt>
                <c:pt idx="2724">
                  <c:v>1.3237633333333332</c:v>
                </c:pt>
                <c:pt idx="2725">
                  <c:v>1.324326388888889</c:v>
                </c:pt>
                <c:pt idx="2726">
                  <c:v>1.3248894444444446</c:v>
                </c:pt>
                <c:pt idx="2727">
                  <c:v>1.3254525000000001</c:v>
                </c:pt>
                <c:pt idx="2728">
                  <c:v>1.3260155555555597</c:v>
                </c:pt>
                <c:pt idx="2729">
                  <c:v>1.3265786111111111</c:v>
                </c:pt>
                <c:pt idx="2730">
                  <c:v>1.3271416666666667</c:v>
                </c:pt>
                <c:pt idx="2731">
                  <c:v>1.3277047222222218</c:v>
                </c:pt>
                <c:pt idx="2732">
                  <c:v>1.328267777777778</c:v>
                </c:pt>
                <c:pt idx="2733">
                  <c:v>1.3288308333333341</c:v>
                </c:pt>
                <c:pt idx="2734">
                  <c:v>1.329393888888889</c:v>
                </c:pt>
                <c:pt idx="2735">
                  <c:v>1.3299569444444446</c:v>
                </c:pt>
                <c:pt idx="2736">
                  <c:v>1.3305199999999999</c:v>
                </c:pt>
                <c:pt idx="2737">
                  <c:v>1.3310830555555557</c:v>
                </c:pt>
                <c:pt idx="2738">
                  <c:v>1.3316461111111111</c:v>
                </c:pt>
                <c:pt idx="2739">
                  <c:v>1.3322091666666713</c:v>
                </c:pt>
                <c:pt idx="2740">
                  <c:v>1.3327722222222222</c:v>
                </c:pt>
                <c:pt idx="2741">
                  <c:v>1.3333352777777778</c:v>
                </c:pt>
                <c:pt idx="2742">
                  <c:v>1.3338983333333334</c:v>
                </c:pt>
                <c:pt idx="2743">
                  <c:v>1.3344613888888888</c:v>
                </c:pt>
                <c:pt idx="2744">
                  <c:v>1.3350244444444395</c:v>
                </c:pt>
                <c:pt idx="2745">
                  <c:v>1.3355874999999999</c:v>
                </c:pt>
                <c:pt idx="2746">
                  <c:v>1.3361505555555597</c:v>
                </c:pt>
                <c:pt idx="2747">
                  <c:v>1.3367136111111111</c:v>
                </c:pt>
                <c:pt idx="2748">
                  <c:v>1.3372766666666667</c:v>
                </c:pt>
                <c:pt idx="2749">
                  <c:v>1.3378397222222218</c:v>
                </c:pt>
                <c:pt idx="2750">
                  <c:v>1.3384027777777781</c:v>
                </c:pt>
                <c:pt idx="2751">
                  <c:v>1.3389658333333341</c:v>
                </c:pt>
                <c:pt idx="2752">
                  <c:v>1.339528888888889</c:v>
                </c:pt>
                <c:pt idx="2753">
                  <c:v>1.3400919444444439</c:v>
                </c:pt>
                <c:pt idx="2754">
                  <c:v>1.3406549999999999</c:v>
                </c:pt>
                <c:pt idx="2755">
                  <c:v>1.3412180555555557</c:v>
                </c:pt>
                <c:pt idx="2756">
                  <c:v>1.3417811111111113</c:v>
                </c:pt>
                <c:pt idx="2757">
                  <c:v>1.3423441666666716</c:v>
                </c:pt>
                <c:pt idx="2758">
                  <c:v>1.3429072222222225</c:v>
                </c:pt>
                <c:pt idx="2759">
                  <c:v>1.3434702777777778</c:v>
                </c:pt>
                <c:pt idx="2760">
                  <c:v>1.3440333333333341</c:v>
                </c:pt>
                <c:pt idx="2761">
                  <c:v>1.3445963888888888</c:v>
                </c:pt>
                <c:pt idx="2762">
                  <c:v>1.3451594444444444</c:v>
                </c:pt>
                <c:pt idx="2763">
                  <c:v>1.3457225000000002</c:v>
                </c:pt>
                <c:pt idx="2764">
                  <c:v>1.3462855555555597</c:v>
                </c:pt>
                <c:pt idx="2765">
                  <c:v>1.3468486111111111</c:v>
                </c:pt>
                <c:pt idx="2766">
                  <c:v>1.3474116666666667</c:v>
                </c:pt>
                <c:pt idx="2767">
                  <c:v>1.3479747222222218</c:v>
                </c:pt>
                <c:pt idx="2768">
                  <c:v>1.3485377777777781</c:v>
                </c:pt>
                <c:pt idx="2769">
                  <c:v>1.3491008333333341</c:v>
                </c:pt>
                <c:pt idx="2770">
                  <c:v>1.3496638888888888</c:v>
                </c:pt>
                <c:pt idx="2771">
                  <c:v>1.3502269444444446</c:v>
                </c:pt>
                <c:pt idx="2772">
                  <c:v>1.3507900000000002</c:v>
                </c:pt>
                <c:pt idx="2773">
                  <c:v>1.3513530555555557</c:v>
                </c:pt>
                <c:pt idx="2774">
                  <c:v>1.3519161111111111</c:v>
                </c:pt>
                <c:pt idx="2775">
                  <c:v>1.3524791666666713</c:v>
                </c:pt>
                <c:pt idx="2776">
                  <c:v>1.3530422222222223</c:v>
                </c:pt>
                <c:pt idx="2777">
                  <c:v>1.3536052777777778</c:v>
                </c:pt>
                <c:pt idx="2778">
                  <c:v>1.3541683333333341</c:v>
                </c:pt>
                <c:pt idx="2779">
                  <c:v>1.354731388888889</c:v>
                </c:pt>
                <c:pt idx="2780">
                  <c:v>1.3552944444444397</c:v>
                </c:pt>
                <c:pt idx="2781">
                  <c:v>1.3558575000000044</c:v>
                </c:pt>
                <c:pt idx="2782">
                  <c:v>1.3564205555555555</c:v>
                </c:pt>
                <c:pt idx="2783">
                  <c:v>1.3569836111111111</c:v>
                </c:pt>
                <c:pt idx="2784">
                  <c:v>1.3575466666666665</c:v>
                </c:pt>
                <c:pt idx="2785">
                  <c:v>1.358109722222222</c:v>
                </c:pt>
                <c:pt idx="2786">
                  <c:v>1.3586727777777781</c:v>
                </c:pt>
                <c:pt idx="2787">
                  <c:v>1.3592358333333341</c:v>
                </c:pt>
                <c:pt idx="2788">
                  <c:v>1.359798888888889</c:v>
                </c:pt>
                <c:pt idx="2789">
                  <c:v>1.3603619444444444</c:v>
                </c:pt>
                <c:pt idx="2790">
                  <c:v>1.3609249999999957</c:v>
                </c:pt>
                <c:pt idx="2791">
                  <c:v>1.3614880555555555</c:v>
                </c:pt>
                <c:pt idx="2792">
                  <c:v>1.3620511111111158</c:v>
                </c:pt>
                <c:pt idx="2793">
                  <c:v>1.3626141666666713</c:v>
                </c:pt>
                <c:pt idx="2794">
                  <c:v>1.3631772222222225</c:v>
                </c:pt>
                <c:pt idx="2795">
                  <c:v>1.3637402777777778</c:v>
                </c:pt>
                <c:pt idx="2796">
                  <c:v>1.3643033333333341</c:v>
                </c:pt>
                <c:pt idx="2797">
                  <c:v>1.364866388888889</c:v>
                </c:pt>
                <c:pt idx="2798">
                  <c:v>1.3654294444444397</c:v>
                </c:pt>
                <c:pt idx="2799">
                  <c:v>1.3659925000000002</c:v>
                </c:pt>
                <c:pt idx="2800">
                  <c:v>1.3665555555555597</c:v>
                </c:pt>
                <c:pt idx="2801">
                  <c:v>1.3671186111111113</c:v>
                </c:pt>
                <c:pt idx="2802">
                  <c:v>1.3676816666666669</c:v>
                </c:pt>
                <c:pt idx="2803">
                  <c:v>1.3682447222222223</c:v>
                </c:pt>
                <c:pt idx="2804">
                  <c:v>1.3688077777777781</c:v>
                </c:pt>
                <c:pt idx="2805">
                  <c:v>1.3693708333333341</c:v>
                </c:pt>
                <c:pt idx="2806">
                  <c:v>1.3699338888888888</c:v>
                </c:pt>
                <c:pt idx="2807">
                  <c:v>1.3704969444444444</c:v>
                </c:pt>
                <c:pt idx="2808">
                  <c:v>1.3710599999999999</c:v>
                </c:pt>
                <c:pt idx="2809">
                  <c:v>1.3716230555555518</c:v>
                </c:pt>
                <c:pt idx="2810">
                  <c:v>1.3721861111111158</c:v>
                </c:pt>
                <c:pt idx="2811">
                  <c:v>1.372749166666672</c:v>
                </c:pt>
                <c:pt idx="2812">
                  <c:v>1.3733122222222223</c:v>
                </c:pt>
                <c:pt idx="2813">
                  <c:v>1.3738752777777778</c:v>
                </c:pt>
                <c:pt idx="2814">
                  <c:v>1.3744383333333341</c:v>
                </c:pt>
                <c:pt idx="2815">
                  <c:v>1.3750013888888888</c:v>
                </c:pt>
                <c:pt idx="2816">
                  <c:v>1.3755644444444395</c:v>
                </c:pt>
                <c:pt idx="2817">
                  <c:v>1.3761275000000044</c:v>
                </c:pt>
                <c:pt idx="2818">
                  <c:v>1.376690555555556</c:v>
                </c:pt>
                <c:pt idx="2819">
                  <c:v>1.3772536111111113</c:v>
                </c:pt>
                <c:pt idx="2820">
                  <c:v>1.3778166666666667</c:v>
                </c:pt>
                <c:pt idx="2821">
                  <c:v>1.3783797222222223</c:v>
                </c:pt>
                <c:pt idx="2822">
                  <c:v>1.3789427777777781</c:v>
                </c:pt>
                <c:pt idx="2823">
                  <c:v>1.3795058333333341</c:v>
                </c:pt>
                <c:pt idx="2824">
                  <c:v>1.3800688888888901</c:v>
                </c:pt>
                <c:pt idx="2825">
                  <c:v>1.3806319444444444</c:v>
                </c:pt>
                <c:pt idx="2826">
                  <c:v>1.381195</c:v>
                </c:pt>
                <c:pt idx="2827">
                  <c:v>1.3817580555555555</c:v>
                </c:pt>
                <c:pt idx="2828">
                  <c:v>1.3823211111111111</c:v>
                </c:pt>
                <c:pt idx="2829">
                  <c:v>1.3828841666666722</c:v>
                </c:pt>
                <c:pt idx="2830">
                  <c:v>1.3834472222222221</c:v>
                </c:pt>
                <c:pt idx="2831">
                  <c:v>1.3840102777777781</c:v>
                </c:pt>
                <c:pt idx="2832">
                  <c:v>1.3845733333333341</c:v>
                </c:pt>
                <c:pt idx="2833">
                  <c:v>1.385136388888889</c:v>
                </c:pt>
                <c:pt idx="2834">
                  <c:v>1.3856994444444404</c:v>
                </c:pt>
                <c:pt idx="2835">
                  <c:v>1.3862625000000044</c:v>
                </c:pt>
                <c:pt idx="2836">
                  <c:v>1.3868255555555555</c:v>
                </c:pt>
                <c:pt idx="2837">
                  <c:v>1.3873886111111111</c:v>
                </c:pt>
                <c:pt idx="2838">
                  <c:v>1.3879516666666667</c:v>
                </c:pt>
                <c:pt idx="2839">
                  <c:v>1.3885147222222223</c:v>
                </c:pt>
                <c:pt idx="2840">
                  <c:v>1.3890777777777781</c:v>
                </c:pt>
                <c:pt idx="2841">
                  <c:v>1.3896408333333341</c:v>
                </c:pt>
                <c:pt idx="2842">
                  <c:v>1.3902038888888901</c:v>
                </c:pt>
                <c:pt idx="2843">
                  <c:v>1.3907669444444446</c:v>
                </c:pt>
                <c:pt idx="2844">
                  <c:v>1.39133</c:v>
                </c:pt>
                <c:pt idx="2845">
                  <c:v>1.3918930555555538</c:v>
                </c:pt>
                <c:pt idx="2846">
                  <c:v>1.3924561111111156</c:v>
                </c:pt>
                <c:pt idx="2847">
                  <c:v>1.3930191666666718</c:v>
                </c:pt>
                <c:pt idx="2848">
                  <c:v>1.3935822222222223</c:v>
                </c:pt>
                <c:pt idx="2849">
                  <c:v>1.3941452777777781</c:v>
                </c:pt>
                <c:pt idx="2850">
                  <c:v>1.3947083333333341</c:v>
                </c:pt>
                <c:pt idx="2851">
                  <c:v>1.3952713888888888</c:v>
                </c:pt>
                <c:pt idx="2852">
                  <c:v>1.3958344444444402</c:v>
                </c:pt>
                <c:pt idx="2853">
                  <c:v>1.3963975000000042</c:v>
                </c:pt>
                <c:pt idx="2854">
                  <c:v>1.3969605555555555</c:v>
                </c:pt>
                <c:pt idx="2855">
                  <c:v>1.3975236111111098</c:v>
                </c:pt>
                <c:pt idx="2856">
                  <c:v>1.3980866666666723</c:v>
                </c:pt>
                <c:pt idx="2857">
                  <c:v>1.3986497222222223</c:v>
                </c:pt>
                <c:pt idx="2858">
                  <c:v>1.3992127777777781</c:v>
                </c:pt>
                <c:pt idx="2859">
                  <c:v>1.3997758333333341</c:v>
                </c:pt>
                <c:pt idx="2860">
                  <c:v>1.400338888888889</c:v>
                </c:pt>
                <c:pt idx="2861">
                  <c:v>1.4009019444444402</c:v>
                </c:pt>
                <c:pt idx="2862">
                  <c:v>1.4014649999999917</c:v>
                </c:pt>
                <c:pt idx="2863">
                  <c:v>1.4020280555555558</c:v>
                </c:pt>
                <c:pt idx="2864">
                  <c:v>1.4025911111111098</c:v>
                </c:pt>
                <c:pt idx="2865">
                  <c:v>1.4031541666666667</c:v>
                </c:pt>
                <c:pt idx="2866">
                  <c:v>1.4037172222222218</c:v>
                </c:pt>
                <c:pt idx="2867">
                  <c:v>1.4042802777777776</c:v>
                </c:pt>
                <c:pt idx="2868">
                  <c:v>1.4048433333333332</c:v>
                </c:pt>
                <c:pt idx="2869">
                  <c:v>1.4054063888888841</c:v>
                </c:pt>
                <c:pt idx="2870">
                  <c:v>1.4059694444444359</c:v>
                </c:pt>
                <c:pt idx="2871">
                  <c:v>1.4065325000000002</c:v>
                </c:pt>
                <c:pt idx="2872">
                  <c:v>1.4070955555555538</c:v>
                </c:pt>
                <c:pt idx="2873">
                  <c:v>1.4076586111111098</c:v>
                </c:pt>
                <c:pt idx="2874">
                  <c:v>1.4082216666666658</c:v>
                </c:pt>
                <c:pt idx="2875">
                  <c:v>1.4087847222222218</c:v>
                </c:pt>
                <c:pt idx="2876">
                  <c:v>1.4093477777777779</c:v>
                </c:pt>
                <c:pt idx="2877">
                  <c:v>1.4099108333333332</c:v>
                </c:pt>
                <c:pt idx="2878">
                  <c:v>1.410473888888889</c:v>
                </c:pt>
                <c:pt idx="2879">
                  <c:v>1.4110369444444404</c:v>
                </c:pt>
                <c:pt idx="2880">
                  <c:v>1.4115999999999922</c:v>
                </c:pt>
                <c:pt idx="2881">
                  <c:v>1.4121630555555558</c:v>
                </c:pt>
                <c:pt idx="2882">
                  <c:v>1.4127261111111098</c:v>
                </c:pt>
                <c:pt idx="2883">
                  <c:v>1.4132891666666667</c:v>
                </c:pt>
                <c:pt idx="2884">
                  <c:v>1.4138522222222218</c:v>
                </c:pt>
                <c:pt idx="2885">
                  <c:v>1.4144152777777779</c:v>
                </c:pt>
                <c:pt idx="2886">
                  <c:v>1.4149783333333334</c:v>
                </c:pt>
                <c:pt idx="2887">
                  <c:v>1.4155413888888841</c:v>
                </c:pt>
                <c:pt idx="2888">
                  <c:v>1.4161044444444402</c:v>
                </c:pt>
                <c:pt idx="2889">
                  <c:v>1.4166675</c:v>
                </c:pt>
                <c:pt idx="2890">
                  <c:v>1.4172305555555538</c:v>
                </c:pt>
                <c:pt idx="2891">
                  <c:v>1.4177936111111047</c:v>
                </c:pt>
                <c:pt idx="2892">
                  <c:v>1.4183566666666665</c:v>
                </c:pt>
                <c:pt idx="2893">
                  <c:v>1.4189197222222218</c:v>
                </c:pt>
                <c:pt idx="2894">
                  <c:v>1.4194827777777779</c:v>
                </c:pt>
                <c:pt idx="2895">
                  <c:v>1.4200458333333341</c:v>
                </c:pt>
                <c:pt idx="2896">
                  <c:v>1.420608888888889</c:v>
                </c:pt>
                <c:pt idx="2897">
                  <c:v>1.4211719444444402</c:v>
                </c:pt>
                <c:pt idx="2898">
                  <c:v>1.4217349999999922</c:v>
                </c:pt>
                <c:pt idx="2899">
                  <c:v>1.4222980555555556</c:v>
                </c:pt>
                <c:pt idx="2900">
                  <c:v>1.4228611111111098</c:v>
                </c:pt>
                <c:pt idx="2901">
                  <c:v>1.4234241666666658</c:v>
                </c:pt>
                <c:pt idx="2902">
                  <c:v>1.4239872222222218</c:v>
                </c:pt>
                <c:pt idx="2903">
                  <c:v>1.4245502777777779</c:v>
                </c:pt>
                <c:pt idx="2904">
                  <c:v>1.4251133333333335</c:v>
                </c:pt>
                <c:pt idx="2905">
                  <c:v>1.4256763888888844</c:v>
                </c:pt>
                <c:pt idx="2906">
                  <c:v>1.4262394444444404</c:v>
                </c:pt>
                <c:pt idx="2907">
                  <c:v>1.4268024999999998</c:v>
                </c:pt>
                <c:pt idx="2908">
                  <c:v>1.4273655555555538</c:v>
                </c:pt>
                <c:pt idx="2909">
                  <c:v>1.4279286111111047</c:v>
                </c:pt>
                <c:pt idx="2910">
                  <c:v>1.4284916666666658</c:v>
                </c:pt>
                <c:pt idx="2911">
                  <c:v>1.4290547222222219</c:v>
                </c:pt>
                <c:pt idx="2912">
                  <c:v>1.4296177777777779</c:v>
                </c:pt>
                <c:pt idx="2913">
                  <c:v>1.4301808333333341</c:v>
                </c:pt>
                <c:pt idx="2914">
                  <c:v>1.4307438888888888</c:v>
                </c:pt>
                <c:pt idx="2915">
                  <c:v>1.4313069444444402</c:v>
                </c:pt>
                <c:pt idx="2916">
                  <c:v>1.4318699999999926</c:v>
                </c:pt>
                <c:pt idx="2917">
                  <c:v>1.4324330555555558</c:v>
                </c:pt>
                <c:pt idx="2918">
                  <c:v>1.4329961111111098</c:v>
                </c:pt>
                <c:pt idx="2919">
                  <c:v>1.4335591666666667</c:v>
                </c:pt>
                <c:pt idx="2920">
                  <c:v>1.4341222222222219</c:v>
                </c:pt>
                <c:pt idx="2921">
                  <c:v>1.4346852777777779</c:v>
                </c:pt>
                <c:pt idx="2922">
                  <c:v>1.4352483333333335</c:v>
                </c:pt>
                <c:pt idx="2923">
                  <c:v>1.4358113888888846</c:v>
                </c:pt>
                <c:pt idx="2924">
                  <c:v>1.4363744444444404</c:v>
                </c:pt>
                <c:pt idx="2925">
                  <c:v>1.4369375000000002</c:v>
                </c:pt>
                <c:pt idx="2926">
                  <c:v>1.4375005555555558</c:v>
                </c:pt>
                <c:pt idx="2927">
                  <c:v>1.4380636111111114</c:v>
                </c:pt>
                <c:pt idx="2928">
                  <c:v>1.4386266666666658</c:v>
                </c:pt>
                <c:pt idx="2929">
                  <c:v>1.4391897222222219</c:v>
                </c:pt>
                <c:pt idx="2930">
                  <c:v>1.4397527777777777</c:v>
                </c:pt>
                <c:pt idx="2931">
                  <c:v>1.4403158333333341</c:v>
                </c:pt>
                <c:pt idx="2932">
                  <c:v>1.440878888888889</c:v>
                </c:pt>
                <c:pt idx="2933">
                  <c:v>1.4414419444444402</c:v>
                </c:pt>
                <c:pt idx="2934">
                  <c:v>1.442005</c:v>
                </c:pt>
                <c:pt idx="2935">
                  <c:v>1.4425680555555556</c:v>
                </c:pt>
                <c:pt idx="2936">
                  <c:v>1.4431311111111098</c:v>
                </c:pt>
                <c:pt idx="2937">
                  <c:v>1.4436941666666658</c:v>
                </c:pt>
                <c:pt idx="2938">
                  <c:v>1.4442572222222221</c:v>
                </c:pt>
                <c:pt idx="2939">
                  <c:v>1.444820277777773</c:v>
                </c:pt>
                <c:pt idx="2940">
                  <c:v>1.4453833333333335</c:v>
                </c:pt>
                <c:pt idx="2941">
                  <c:v>1.4459463888888848</c:v>
                </c:pt>
                <c:pt idx="2942">
                  <c:v>1.4465094444444404</c:v>
                </c:pt>
                <c:pt idx="2943">
                  <c:v>1.4470725000000002</c:v>
                </c:pt>
                <c:pt idx="2944">
                  <c:v>1.4476355555555556</c:v>
                </c:pt>
                <c:pt idx="2945">
                  <c:v>1.4481986111111098</c:v>
                </c:pt>
                <c:pt idx="2946">
                  <c:v>1.4487616666666658</c:v>
                </c:pt>
                <c:pt idx="2947">
                  <c:v>1.449324722222217</c:v>
                </c:pt>
                <c:pt idx="2948">
                  <c:v>1.4498877777777779</c:v>
                </c:pt>
                <c:pt idx="2949">
                  <c:v>1.4504508333333341</c:v>
                </c:pt>
                <c:pt idx="2950">
                  <c:v>1.4510138888888888</c:v>
                </c:pt>
                <c:pt idx="2951">
                  <c:v>1.4515769444444402</c:v>
                </c:pt>
                <c:pt idx="2952">
                  <c:v>1.45214</c:v>
                </c:pt>
                <c:pt idx="2953">
                  <c:v>1.4527030555555556</c:v>
                </c:pt>
                <c:pt idx="2954">
                  <c:v>1.4532661111111098</c:v>
                </c:pt>
                <c:pt idx="2955">
                  <c:v>1.4538291666666658</c:v>
                </c:pt>
                <c:pt idx="2956">
                  <c:v>1.4543922222222219</c:v>
                </c:pt>
                <c:pt idx="2957">
                  <c:v>1.4549552777777779</c:v>
                </c:pt>
                <c:pt idx="2958">
                  <c:v>1.4555183333333335</c:v>
                </c:pt>
                <c:pt idx="2959">
                  <c:v>1.4560813888888888</c:v>
                </c:pt>
                <c:pt idx="2960">
                  <c:v>1.4566444444444402</c:v>
                </c:pt>
                <c:pt idx="2961">
                  <c:v>1.4572075</c:v>
                </c:pt>
                <c:pt idx="2962">
                  <c:v>1.4577705555555556</c:v>
                </c:pt>
                <c:pt idx="2963">
                  <c:v>1.4583336111111114</c:v>
                </c:pt>
                <c:pt idx="2964">
                  <c:v>1.4588966666666658</c:v>
                </c:pt>
                <c:pt idx="2965">
                  <c:v>1.4594597222222219</c:v>
                </c:pt>
                <c:pt idx="2966">
                  <c:v>1.4600227777777779</c:v>
                </c:pt>
                <c:pt idx="2967">
                  <c:v>1.4605858333333341</c:v>
                </c:pt>
                <c:pt idx="2968">
                  <c:v>1.4611488888888891</c:v>
                </c:pt>
                <c:pt idx="2969">
                  <c:v>1.46171194444444</c:v>
                </c:pt>
                <c:pt idx="2970">
                  <c:v>1.4622749999999998</c:v>
                </c:pt>
                <c:pt idx="2971">
                  <c:v>1.4628380555555556</c:v>
                </c:pt>
                <c:pt idx="2972">
                  <c:v>1.4634011111111112</c:v>
                </c:pt>
                <c:pt idx="2973">
                  <c:v>1.4639641666666658</c:v>
                </c:pt>
                <c:pt idx="2974">
                  <c:v>1.4645272222222219</c:v>
                </c:pt>
                <c:pt idx="2975">
                  <c:v>1.465090277777773</c:v>
                </c:pt>
                <c:pt idx="2976">
                  <c:v>1.4656533333333333</c:v>
                </c:pt>
                <c:pt idx="2977">
                  <c:v>1.4662163888888888</c:v>
                </c:pt>
                <c:pt idx="2978">
                  <c:v>1.4667794444444404</c:v>
                </c:pt>
                <c:pt idx="2979">
                  <c:v>1.4673425000000002</c:v>
                </c:pt>
                <c:pt idx="2980">
                  <c:v>1.4679055555555556</c:v>
                </c:pt>
                <c:pt idx="2981">
                  <c:v>1.4684686111111112</c:v>
                </c:pt>
                <c:pt idx="2982">
                  <c:v>1.4690316666666658</c:v>
                </c:pt>
                <c:pt idx="2983">
                  <c:v>1.469594722222217</c:v>
                </c:pt>
                <c:pt idx="2984">
                  <c:v>1.4701577777777781</c:v>
                </c:pt>
                <c:pt idx="2985">
                  <c:v>1.4707208333333333</c:v>
                </c:pt>
                <c:pt idx="2986">
                  <c:v>1.4712838888888891</c:v>
                </c:pt>
                <c:pt idx="2987">
                  <c:v>1.4718469444444418</c:v>
                </c:pt>
                <c:pt idx="2988">
                  <c:v>1.4724100000000002</c:v>
                </c:pt>
                <c:pt idx="2989">
                  <c:v>1.4729730555555558</c:v>
                </c:pt>
                <c:pt idx="2990">
                  <c:v>1.4735361111111098</c:v>
                </c:pt>
                <c:pt idx="2991">
                  <c:v>1.4740991666666665</c:v>
                </c:pt>
                <c:pt idx="2992">
                  <c:v>1.4746622222222219</c:v>
                </c:pt>
                <c:pt idx="2993">
                  <c:v>1.475225277777773</c:v>
                </c:pt>
                <c:pt idx="2994">
                  <c:v>1.4757883333333335</c:v>
                </c:pt>
                <c:pt idx="2995">
                  <c:v>1.4763513888888888</c:v>
                </c:pt>
                <c:pt idx="2996">
                  <c:v>1.4769144444444438</c:v>
                </c:pt>
                <c:pt idx="2997">
                  <c:v>1.4774775</c:v>
                </c:pt>
                <c:pt idx="2998">
                  <c:v>1.478040555555556</c:v>
                </c:pt>
                <c:pt idx="2999">
                  <c:v>1.4786036111111112</c:v>
                </c:pt>
                <c:pt idx="3000">
                  <c:v>1.4791666666666659</c:v>
                </c:pt>
                <c:pt idx="3001">
                  <c:v>1.479729722222217</c:v>
                </c:pt>
                <c:pt idx="3002">
                  <c:v>1.4802927777777779</c:v>
                </c:pt>
                <c:pt idx="3003">
                  <c:v>1.4808558333333341</c:v>
                </c:pt>
                <c:pt idx="3004">
                  <c:v>1.4814188888888891</c:v>
                </c:pt>
                <c:pt idx="3005">
                  <c:v>1.4819819444444438</c:v>
                </c:pt>
                <c:pt idx="3006">
                  <c:v>1.482545</c:v>
                </c:pt>
                <c:pt idx="3007">
                  <c:v>1.4831080555555556</c:v>
                </c:pt>
                <c:pt idx="3008">
                  <c:v>1.4836711111111112</c:v>
                </c:pt>
                <c:pt idx="3009">
                  <c:v>1.4842341666666681</c:v>
                </c:pt>
                <c:pt idx="3010">
                  <c:v>1.4847972222222219</c:v>
                </c:pt>
                <c:pt idx="3011">
                  <c:v>1.485360277777773</c:v>
                </c:pt>
                <c:pt idx="3012">
                  <c:v>1.485923333333329</c:v>
                </c:pt>
                <c:pt idx="3013">
                  <c:v>1.4864863888888888</c:v>
                </c:pt>
                <c:pt idx="3014">
                  <c:v>1.4870494444444438</c:v>
                </c:pt>
                <c:pt idx="3015">
                  <c:v>1.4876124999999998</c:v>
                </c:pt>
                <c:pt idx="3016">
                  <c:v>1.488175555555556</c:v>
                </c:pt>
                <c:pt idx="3017">
                  <c:v>1.4887386111111112</c:v>
                </c:pt>
                <c:pt idx="3018">
                  <c:v>1.4893016666666659</c:v>
                </c:pt>
                <c:pt idx="3019">
                  <c:v>1.4898647222222172</c:v>
                </c:pt>
                <c:pt idx="3020">
                  <c:v>1.4904277777777779</c:v>
                </c:pt>
                <c:pt idx="3021">
                  <c:v>1.4909908333333333</c:v>
                </c:pt>
                <c:pt idx="3022">
                  <c:v>1.4915538888888888</c:v>
                </c:pt>
                <c:pt idx="3023">
                  <c:v>1.4921169444444444</c:v>
                </c:pt>
                <c:pt idx="3024">
                  <c:v>1.4926800000000002</c:v>
                </c:pt>
                <c:pt idx="3025">
                  <c:v>1.4932430555555558</c:v>
                </c:pt>
                <c:pt idx="3026">
                  <c:v>1.4938061111111112</c:v>
                </c:pt>
                <c:pt idx="3027">
                  <c:v>1.4943691666666667</c:v>
                </c:pt>
                <c:pt idx="3028">
                  <c:v>1.4949322222222219</c:v>
                </c:pt>
                <c:pt idx="3029">
                  <c:v>1.4954952777777732</c:v>
                </c:pt>
                <c:pt idx="3030">
                  <c:v>1.4960583333333377</c:v>
                </c:pt>
                <c:pt idx="3031">
                  <c:v>1.4966213888888846</c:v>
                </c:pt>
                <c:pt idx="3032">
                  <c:v>1.4971844444444438</c:v>
                </c:pt>
                <c:pt idx="3033">
                  <c:v>1.4977475</c:v>
                </c:pt>
                <c:pt idx="3034">
                  <c:v>1.498310555555556</c:v>
                </c:pt>
                <c:pt idx="3035">
                  <c:v>1.4988736111111112</c:v>
                </c:pt>
                <c:pt idx="3036">
                  <c:v>1.4994366666666659</c:v>
                </c:pt>
                <c:pt idx="3037">
                  <c:v>1.4999997222222172</c:v>
                </c:pt>
                <c:pt idx="3038">
                  <c:v>1.5005627777777777</c:v>
                </c:pt>
                <c:pt idx="3039">
                  <c:v>1.5011258333333333</c:v>
                </c:pt>
                <c:pt idx="3040">
                  <c:v>1.5016888888888891</c:v>
                </c:pt>
                <c:pt idx="3041">
                  <c:v>1.5022519444444444</c:v>
                </c:pt>
                <c:pt idx="3042">
                  <c:v>1.502815</c:v>
                </c:pt>
                <c:pt idx="3043">
                  <c:v>1.5033780555555556</c:v>
                </c:pt>
                <c:pt idx="3044">
                  <c:v>1.5039411111111112</c:v>
                </c:pt>
                <c:pt idx="3045">
                  <c:v>1.5045041666666681</c:v>
                </c:pt>
                <c:pt idx="3046">
                  <c:v>1.5050672222222219</c:v>
                </c:pt>
                <c:pt idx="3047">
                  <c:v>1.5056302777777733</c:v>
                </c:pt>
                <c:pt idx="3048">
                  <c:v>1.5061933333333335</c:v>
                </c:pt>
                <c:pt idx="3049">
                  <c:v>1.5067563888888891</c:v>
                </c:pt>
                <c:pt idx="3050">
                  <c:v>1.5073194444444438</c:v>
                </c:pt>
                <c:pt idx="3051">
                  <c:v>1.5078825000000002</c:v>
                </c:pt>
                <c:pt idx="3052">
                  <c:v>1.508445555555556</c:v>
                </c:pt>
                <c:pt idx="3053">
                  <c:v>1.509008611111111</c:v>
                </c:pt>
                <c:pt idx="3054">
                  <c:v>1.5095716666666659</c:v>
                </c:pt>
                <c:pt idx="3055">
                  <c:v>1.5101347222222219</c:v>
                </c:pt>
                <c:pt idx="3056">
                  <c:v>1.5106977777777779</c:v>
                </c:pt>
                <c:pt idx="3057">
                  <c:v>1.5112608333333333</c:v>
                </c:pt>
                <c:pt idx="3058">
                  <c:v>1.5118238888888846</c:v>
                </c:pt>
                <c:pt idx="3059">
                  <c:v>1.5123869444444444</c:v>
                </c:pt>
                <c:pt idx="3060">
                  <c:v>1.51295</c:v>
                </c:pt>
                <c:pt idx="3061">
                  <c:v>1.5135130555555556</c:v>
                </c:pt>
                <c:pt idx="3062">
                  <c:v>1.5140761111111121</c:v>
                </c:pt>
                <c:pt idx="3063">
                  <c:v>1.5146391666666681</c:v>
                </c:pt>
                <c:pt idx="3064">
                  <c:v>1.5152022222222219</c:v>
                </c:pt>
                <c:pt idx="3065">
                  <c:v>1.5157652777777733</c:v>
                </c:pt>
                <c:pt idx="3066">
                  <c:v>1.5163283333333335</c:v>
                </c:pt>
                <c:pt idx="3067">
                  <c:v>1.5168913888888846</c:v>
                </c:pt>
                <c:pt idx="3068">
                  <c:v>1.5174544444444438</c:v>
                </c:pt>
                <c:pt idx="3069">
                  <c:v>1.5180175000000051</c:v>
                </c:pt>
                <c:pt idx="3070">
                  <c:v>1.518580555555556</c:v>
                </c:pt>
                <c:pt idx="3071">
                  <c:v>1.5191436111111114</c:v>
                </c:pt>
                <c:pt idx="3072">
                  <c:v>1.5197066666666668</c:v>
                </c:pt>
                <c:pt idx="3073">
                  <c:v>1.5202697222222219</c:v>
                </c:pt>
                <c:pt idx="3074">
                  <c:v>1.5208327777777777</c:v>
                </c:pt>
                <c:pt idx="3075">
                  <c:v>1.5213958333333333</c:v>
                </c:pt>
                <c:pt idx="3076">
                  <c:v>1.5219588888888889</c:v>
                </c:pt>
                <c:pt idx="3077">
                  <c:v>1.5225219444444438</c:v>
                </c:pt>
                <c:pt idx="3078">
                  <c:v>1.523085</c:v>
                </c:pt>
                <c:pt idx="3079">
                  <c:v>1.5236480555555556</c:v>
                </c:pt>
                <c:pt idx="3080">
                  <c:v>1.5242111111111121</c:v>
                </c:pt>
                <c:pt idx="3081">
                  <c:v>1.5247741666666681</c:v>
                </c:pt>
                <c:pt idx="3082">
                  <c:v>1.5253372222222219</c:v>
                </c:pt>
                <c:pt idx="3083">
                  <c:v>1.525900277777773</c:v>
                </c:pt>
                <c:pt idx="3084">
                  <c:v>1.5264633333333333</c:v>
                </c:pt>
                <c:pt idx="3085">
                  <c:v>1.5270263888888878</c:v>
                </c:pt>
                <c:pt idx="3086">
                  <c:v>1.5275894444444438</c:v>
                </c:pt>
                <c:pt idx="3087">
                  <c:v>1.5281525000000054</c:v>
                </c:pt>
                <c:pt idx="3088">
                  <c:v>1.528715555555556</c:v>
                </c:pt>
                <c:pt idx="3089">
                  <c:v>1.5292786111111112</c:v>
                </c:pt>
                <c:pt idx="3090">
                  <c:v>1.5298416666666668</c:v>
                </c:pt>
                <c:pt idx="3091">
                  <c:v>1.5304047222222219</c:v>
                </c:pt>
                <c:pt idx="3092">
                  <c:v>1.5309677777777779</c:v>
                </c:pt>
                <c:pt idx="3093">
                  <c:v>1.5315308333333335</c:v>
                </c:pt>
                <c:pt idx="3094">
                  <c:v>1.5320938888888889</c:v>
                </c:pt>
                <c:pt idx="3095">
                  <c:v>1.5326569444444444</c:v>
                </c:pt>
                <c:pt idx="3096">
                  <c:v>1.5332199999999998</c:v>
                </c:pt>
                <c:pt idx="3097">
                  <c:v>1.5337830555555556</c:v>
                </c:pt>
                <c:pt idx="3098">
                  <c:v>1.5343461111111121</c:v>
                </c:pt>
                <c:pt idx="3099">
                  <c:v>1.5349091666666665</c:v>
                </c:pt>
                <c:pt idx="3100">
                  <c:v>1.5354722222222219</c:v>
                </c:pt>
                <c:pt idx="3101">
                  <c:v>1.5360352777777779</c:v>
                </c:pt>
                <c:pt idx="3102">
                  <c:v>1.5365983333333335</c:v>
                </c:pt>
                <c:pt idx="3103">
                  <c:v>1.5371613888888878</c:v>
                </c:pt>
                <c:pt idx="3104">
                  <c:v>1.5377244444444369</c:v>
                </c:pt>
                <c:pt idx="3105">
                  <c:v>1.5382875000000051</c:v>
                </c:pt>
                <c:pt idx="3106">
                  <c:v>1.5388505555555561</c:v>
                </c:pt>
                <c:pt idx="3107">
                  <c:v>1.5394136111111112</c:v>
                </c:pt>
                <c:pt idx="3108">
                  <c:v>1.5399766666666659</c:v>
                </c:pt>
                <c:pt idx="3109">
                  <c:v>1.5405397222222224</c:v>
                </c:pt>
                <c:pt idx="3110">
                  <c:v>1.5411027777777779</c:v>
                </c:pt>
                <c:pt idx="3111">
                  <c:v>1.5416658333333335</c:v>
                </c:pt>
                <c:pt idx="3112">
                  <c:v>1.5422288888888891</c:v>
                </c:pt>
                <c:pt idx="3113">
                  <c:v>1.5427919444444438</c:v>
                </c:pt>
                <c:pt idx="3114">
                  <c:v>1.543355</c:v>
                </c:pt>
                <c:pt idx="3115">
                  <c:v>1.5439180555555554</c:v>
                </c:pt>
                <c:pt idx="3116">
                  <c:v>1.5444811111111121</c:v>
                </c:pt>
                <c:pt idx="3117">
                  <c:v>1.5450441666666681</c:v>
                </c:pt>
                <c:pt idx="3118">
                  <c:v>1.5456072222222219</c:v>
                </c:pt>
                <c:pt idx="3119">
                  <c:v>1.5461702777777777</c:v>
                </c:pt>
                <c:pt idx="3120">
                  <c:v>1.5467333333333333</c:v>
                </c:pt>
                <c:pt idx="3121">
                  <c:v>1.5472963888888878</c:v>
                </c:pt>
                <c:pt idx="3122">
                  <c:v>1.5478594444444438</c:v>
                </c:pt>
                <c:pt idx="3123">
                  <c:v>1.5484224999999998</c:v>
                </c:pt>
                <c:pt idx="3124">
                  <c:v>1.5489855555555561</c:v>
                </c:pt>
                <c:pt idx="3125">
                  <c:v>1.5495486111111112</c:v>
                </c:pt>
                <c:pt idx="3126">
                  <c:v>1.5501116666666681</c:v>
                </c:pt>
                <c:pt idx="3127">
                  <c:v>1.5506747222222224</c:v>
                </c:pt>
                <c:pt idx="3128">
                  <c:v>1.5512377777777779</c:v>
                </c:pt>
                <c:pt idx="3129">
                  <c:v>1.5518008333333333</c:v>
                </c:pt>
                <c:pt idx="3130">
                  <c:v>1.5523638888888889</c:v>
                </c:pt>
                <c:pt idx="3131">
                  <c:v>1.5529269444444438</c:v>
                </c:pt>
                <c:pt idx="3132">
                  <c:v>1.5534899999999998</c:v>
                </c:pt>
                <c:pt idx="3133">
                  <c:v>1.5540530555555561</c:v>
                </c:pt>
                <c:pt idx="3134">
                  <c:v>1.5546161111111121</c:v>
                </c:pt>
                <c:pt idx="3135">
                  <c:v>1.5551791666666681</c:v>
                </c:pt>
                <c:pt idx="3136">
                  <c:v>1.5557422222222219</c:v>
                </c:pt>
                <c:pt idx="3137">
                  <c:v>1.5563052777777777</c:v>
                </c:pt>
                <c:pt idx="3138">
                  <c:v>1.5568683333333333</c:v>
                </c:pt>
                <c:pt idx="3139">
                  <c:v>1.5574313888888878</c:v>
                </c:pt>
                <c:pt idx="3140">
                  <c:v>1.5579944444444376</c:v>
                </c:pt>
                <c:pt idx="3141">
                  <c:v>1.5585575000000051</c:v>
                </c:pt>
                <c:pt idx="3142">
                  <c:v>1.5591205555555556</c:v>
                </c:pt>
                <c:pt idx="3143">
                  <c:v>1.5596836111111112</c:v>
                </c:pt>
                <c:pt idx="3144">
                  <c:v>1.5602466666666681</c:v>
                </c:pt>
                <c:pt idx="3145">
                  <c:v>1.5608097222222219</c:v>
                </c:pt>
                <c:pt idx="3146">
                  <c:v>1.5613727777777777</c:v>
                </c:pt>
                <c:pt idx="3147">
                  <c:v>1.5619358333333335</c:v>
                </c:pt>
                <c:pt idx="3148">
                  <c:v>1.5624988888888891</c:v>
                </c:pt>
                <c:pt idx="3149">
                  <c:v>1.5630619444444438</c:v>
                </c:pt>
                <c:pt idx="3150">
                  <c:v>1.563624999999994</c:v>
                </c:pt>
                <c:pt idx="3151">
                  <c:v>1.5641880555555561</c:v>
                </c:pt>
                <c:pt idx="3152">
                  <c:v>1.5647511111111121</c:v>
                </c:pt>
                <c:pt idx="3153">
                  <c:v>1.5653141666666681</c:v>
                </c:pt>
                <c:pt idx="3154">
                  <c:v>1.5658772222222219</c:v>
                </c:pt>
                <c:pt idx="3155">
                  <c:v>1.5664402777777779</c:v>
                </c:pt>
                <c:pt idx="3156">
                  <c:v>1.5670033333333335</c:v>
                </c:pt>
                <c:pt idx="3157">
                  <c:v>1.5675663888888878</c:v>
                </c:pt>
                <c:pt idx="3158">
                  <c:v>1.5681294444444438</c:v>
                </c:pt>
                <c:pt idx="3159">
                  <c:v>1.5686924999999998</c:v>
                </c:pt>
                <c:pt idx="3160">
                  <c:v>1.5692555555555561</c:v>
                </c:pt>
                <c:pt idx="3161">
                  <c:v>1.569818611111111</c:v>
                </c:pt>
                <c:pt idx="3162">
                  <c:v>1.5703816666666681</c:v>
                </c:pt>
                <c:pt idx="3163">
                  <c:v>1.5709447222222224</c:v>
                </c:pt>
                <c:pt idx="3164">
                  <c:v>1.5715077777777779</c:v>
                </c:pt>
                <c:pt idx="3165">
                  <c:v>1.5720708333333377</c:v>
                </c:pt>
                <c:pt idx="3166">
                  <c:v>1.5726338888888889</c:v>
                </c:pt>
                <c:pt idx="3167">
                  <c:v>1.5731969444444438</c:v>
                </c:pt>
                <c:pt idx="3168">
                  <c:v>1.5737599999999998</c:v>
                </c:pt>
                <c:pt idx="3169">
                  <c:v>1.5743230555555556</c:v>
                </c:pt>
                <c:pt idx="3170">
                  <c:v>1.5748861111111121</c:v>
                </c:pt>
                <c:pt idx="3171">
                  <c:v>1.5754491666666681</c:v>
                </c:pt>
                <c:pt idx="3172">
                  <c:v>1.5760122222222241</c:v>
                </c:pt>
                <c:pt idx="3173">
                  <c:v>1.576575277777778</c:v>
                </c:pt>
                <c:pt idx="3174">
                  <c:v>1.5771383333333335</c:v>
                </c:pt>
                <c:pt idx="3175">
                  <c:v>1.5777013888888878</c:v>
                </c:pt>
                <c:pt idx="3176">
                  <c:v>1.5782644444444438</c:v>
                </c:pt>
                <c:pt idx="3177">
                  <c:v>1.5788275000000001</c:v>
                </c:pt>
                <c:pt idx="3178">
                  <c:v>1.5793905555555556</c:v>
                </c:pt>
                <c:pt idx="3179">
                  <c:v>1.5799536111111112</c:v>
                </c:pt>
                <c:pt idx="3180">
                  <c:v>1.5805166666666681</c:v>
                </c:pt>
                <c:pt idx="3181">
                  <c:v>1.5810797222222222</c:v>
                </c:pt>
                <c:pt idx="3182">
                  <c:v>1.5816427777777777</c:v>
                </c:pt>
                <c:pt idx="3183">
                  <c:v>1.5822058333333382</c:v>
                </c:pt>
                <c:pt idx="3184">
                  <c:v>1.5827688888888889</c:v>
                </c:pt>
                <c:pt idx="3185">
                  <c:v>1.5833319444444438</c:v>
                </c:pt>
                <c:pt idx="3186">
                  <c:v>1.5838949999999941</c:v>
                </c:pt>
                <c:pt idx="3187">
                  <c:v>1.5844580555555561</c:v>
                </c:pt>
                <c:pt idx="3188">
                  <c:v>1.5850211111111112</c:v>
                </c:pt>
                <c:pt idx="3189">
                  <c:v>1.5855841666666681</c:v>
                </c:pt>
                <c:pt idx="3190">
                  <c:v>1.5861472222222261</c:v>
                </c:pt>
                <c:pt idx="3191">
                  <c:v>1.5867102777777777</c:v>
                </c:pt>
                <c:pt idx="3192">
                  <c:v>1.5872733333333333</c:v>
                </c:pt>
                <c:pt idx="3193">
                  <c:v>1.5878363888888878</c:v>
                </c:pt>
                <c:pt idx="3194">
                  <c:v>1.5883994444444438</c:v>
                </c:pt>
                <c:pt idx="3195">
                  <c:v>1.5889625000000003</c:v>
                </c:pt>
                <c:pt idx="3196">
                  <c:v>1.5895255555555556</c:v>
                </c:pt>
                <c:pt idx="3197">
                  <c:v>1.5900886111111121</c:v>
                </c:pt>
                <c:pt idx="3198">
                  <c:v>1.5906516666666681</c:v>
                </c:pt>
                <c:pt idx="3199">
                  <c:v>1.5912147222222222</c:v>
                </c:pt>
                <c:pt idx="3200">
                  <c:v>1.5917777777777775</c:v>
                </c:pt>
                <c:pt idx="3201">
                  <c:v>1.5923408333333382</c:v>
                </c:pt>
                <c:pt idx="3202">
                  <c:v>1.5929038888888889</c:v>
                </c:pt>
                <c:pt idx="3203">
                  <c:v>1.5934669444444438</c:v>
                </c:pt>
                <c:pt idx="3204">
                  <c:v>1.5940300000000001</c:v>
                </c:pt>
                <c:pt idx="3205">
                  <c:v>1.5945930555555556</c:v>
                </c:pt>
                <c:pt idx="3206">
                  <c:v>1.5951561111111121</c:v>
                </c:pt>
                <c:pt idx="3207">
                  <c:v>1.5957191666666681</c:v>
                </c:pt>
                <c:pt idx="3208">
                  <c:v>1.5962822222222264</c:v>
                </c:pt>
                <c:pt idx="3209">
                  <c:v>1.596845277777778</c:v>
                </c:pt>
                <c:pt idx="3210">
                  <c:v>1.5974083333333335</c:v>
                </c:pt>
                <c:pt idx="3211">
                  <c:v>1.5979713888888878</c:v>
                </c:pt>
                <c:pt idx="3212">
                  <c:v>1.5985344444444438</c:v>
                </c:pt>
                <c:pt idx="3213">
                  <c:v>1.5990975000000001</c:v>
                </c:pt>
                <c:pt idx="3214">
                  <c:v>1.5996605555555556</c:v>
                </c:pt>
                <c:pt idx="3215">
                  <c:v>1.6002236111111112</c:v>
                </c:pt>
                <c:pt idx="3216">
                  <c:v>1.6007866666666681</c:v>
                </c:pt>
                <c:pt idx="3217">
                  <c:v>1.6013497222222224</c:v>
                </c:pt>
                <c:pt idx="3218">
                  <c:v>1.601912777777778</c:v>
                </c:pt>
                <c:pt idx="3219">
                  <c:v>1.6024758333333382</c:v>
                </c:pt>
                <c:pt idx="3220">
                  <c:v>1.6030388888888889</c:v>
                </c:pt>
                <c:pt idx="3221">
                  <c:v>1.6036019444444438</c:v>
                </c:pt>
                <c:pt idx="3222">
                  <c:v>1.6041649999999998</c:v>
                </c:pt>
                <c:pt idx="3223">
                  <c:v>1.6047280555555554</c:v>
                </c:pt>
                <c:pt idx="3224">
                  <c:v>1.6052911111111112</c:v>
                </c:pt>
                <c:pt idx="3225">
                  <c:v>1.6058541666666681</c:v>
                </c:pt>
                <c:pt idx="3226">
                  <c:v>1.6064172222222264</c:v>
                </c:pt>
                <c:pt idx="3227">
                  <c:v>1.6069802777777777</c:v>
                </c:pt>
                <c:pt idx="3228">
                  <c:v>1.6075433333333333</c:v>
                </c:pt>
                <c:pt idx="3229">
                  <c:v>1.6081063888888889</c:v>
                </c:pt>
                <c:pt idx="3230">
                  <c:v>1.6086694444444438</c:v>
                </c:pt>
                <c:pt idx="3231">
                  <c:v>1.6092324999999998</c:v>
                </c:pt>
                <c:pt idx="3232">
                  <c:v>1.6097955555555556</c:v>
                </c:pt>
                <c:pt idx="3233">
                  <c:v>1.6103586111111121</c:v>
                </c:pt>
                <c:pt idx="3234">
                  <c:v>1.6109216666666668</c:v>
                </c:pt>
                <c:pt idx="3235">
                  <c:v>1.6114847222222224</c:v>
                </c:pt>
                <c:pt idx="3236">
                  <c:v>1.6120477777777822</c:v>
                </c:pt>
                <c:pt idx="3237">
                  <c:v>1.6126108333333382</c:v>
                </c:pt>
                <c:pt idx="3238">
                  <c:v>1.6131738888888889</c:v>
                </c:pt>
                <c:pt idx="3239">
                  <c:v>1.6137369444444438</c:v>
                </c:pt>
                <c:pt idx="3240">
                  <c:v>1.6143000000000001</c:v>
                </c:pt>
                <c:pt idx="3241">
                  <c:v>1.6148630555555556</c:v>
                </c:pt>
                <c:pt idx="3242">
                  <c:v>1.615426111111111</c:v>
                </c:pt>
                <c:pt idx="3243">
                  <c:v>1.6159891666666681</c:v>
                </c:pt>
                <c:pt idx="3244">
                  <c:v>1.6165522222222264</c:v>
                </c:pt>
                <c:pt idx="3245">
                  <c:v>1.6171152777777777</c:v>
                </c:pt>
                <c:pt idx="3246">
                  <c:v>1.6176783333333333</c:v>
                </c:pt>
                <c:pt idx="3247">
                  <c:v>1.6182413888888889</c:v>
                </c:pt>
                <c:pt idx="3248">
                  <c:v>1.6188044444444438</c:v>
                </c:pt>
                <c:pt idx="3249">
                  <c:v>1.6193675000000001</c:v>
                </c:pt>
                <c:pt idx="3250">
                  <c:v>1.6199305555555557</c:v>
                </c:pt>
                <c:pt idx="3251">
                  <c:v>1.6204936111111112</c:v>
                </c:pt>
                <c:pt idx="3252">
                  <c:v>1.6210566666666681</c:v>
                </c:pt>
                <c:pt idx="3253">
                  <c:v>1.6216197222222222</c:v>
                </c:pt>
                <c:pt idx="3254">
                  <c:v>1.6221827777777822</c:v>
                </c:pt>
                <c:pt idx="3255">
                  <c:v>1.6227458333333384</c:v>
                </c:pt>
                <c:pt idx="3256">
                  <c:v>1.6233088888888891</c:v>
                </c:pt>
                <c:pt idx="3257">
                  <c:v>1.6238719444444438</c:v>
                </c:pt>
                <c:pt idx="3258">
                  <c:v>1.6244350000000001</c:v>
                </c:pt>
                <c:pt idx="3259">
                  <c:v>1.6249980555555557</c:v>
                </c:pt>
                <c:pt idx="3260">
                  <c:v>1.6255611111111112</c:v>
                </c:pt>
                <c:pt idx="3261">
                  <c:v>1.6261241666666681</c:v>
                </c:pt>
                <c:pt idx="3262">
                  <c:v>1.6266872222222262</c:v>
                </c:pt>
                <c:pt idx="3263">
                  <c:v>1.627250277777778</c:v>
                </c:pt>
                <c:pt idx="3264">
                  <c:v>1.6278133333333333</c:v>
                </c:pt>
                <c:pt idx="3265">
                  <c:v>1.6283763888888889</c:v>
                </c:pt>
                <c:pt idx="3266">
                  <c:v>1.6289394444444438</c:v>
                </c:pt>
                <c:pt idx="3267">
                  <c:v>1.6295024999999999</c:v>
                </c:pt>
                <c:pt idx="3268">
                  <c:v>1.6300655555555561</c:v>
                </c:pt>
                <c:pt idx="3269">
                  <c:v>1.630628611111111</c:v>
                </c:pt>
                <c:pt idx="3270">
                  <c:v>1.6311916666666668</c:v>
                </c:pt>
                <c:pt idx="3271">
                  <c:v>1.6317547222222224</c:v>
                </c:pt>
                <c:pt idx="3272">
                  <c:v>1.6323177777777826</c:v>
                </c:pt>
                <c:pt idx="3273">
                  <c:v>1.6328808333333382</c:v>
                </c:pt>
                <c:pt idx="3274">
                  <c:v>1.6334438888888889</c:v>
                </c:pt>
                <c:pt idx="3275">
                  <c:v>1.6340069444444445</c:v>
                </c:pt>
                <c:pt idx="3276">
                  <c:v>1.6345700000000001</c:v>
                </c:pt>
                <c:pt idx="3277">
                  <c:v>1.6351330555555557</c:v>
                </c:pt>
                <c:pt idx="3278">
                  <c:v>1.6356961111111112</c:v>
                </c:pt>
                <c:pt idx="3279">
                  <c:v>1.6362591666666748</c:v>
                </c:pt>
                <c:pt idx="3280">
                  <c:v>1.6368222222222224</c:v>
                </c:pt>
                <c:pt idx="3281">
                  <c:v>1.637385277777778</c:v>
                </c:pt>
                <c:pt idx="3282">
                  <c:v>1.6379483333333333</c:v>
                </c:pt>
                <c:pt idx="3283">
                  <c:v>1.6385113888888887</c:v>
                </c:pt>
                <c:pt idx="3284">
                  <c:v>1.6390744444444438</c:v>
                </c:pt>
                <c:pt idx="3285">
                  <c:v>1.6396374999999999</c:v>
                </c:pt>
                <c:pt idx="3286">
                  <c:v>1.6402005555555561</c:v>
                </c:pt>
                <c:pt idx="3287">
                  <c:v>1.6407636111111112</c:v>
                </c:pt>
                <c:pt idx="3288">
                  <c:v>1.6413266666666666</c:v>
                </c:pt>
                <c:pt idx="3289">
                  <c:v>1.6418897222222222</c:v>
                </c:pt>
                <c:pt idx="3290">
                  <c:v>1.6424527777777826</c:v>
                </c:pt>
                <c:pt idx="3291">
                  <c:v>1.6430158333333382</c:v>
                </c:pt>
                <c:pt idx="3292">
                  <c:v>1.6435788888888889</c:v>
                </c:pt>
                <c:pt idx="3293">
                  <c:v>1.6441419444444445</c:v>
                </c:pt>
                <c:pt idx="3294">
                  <c:v>1.6447050000000001</c:v>
                </c:pt>
                <c:pt idx="3295">
                  <c:v>1.6452680555555557</c:v>
                </c:pt>
                <c:pt idx="3296">
                  <c:v>1.6458311111111112</c:v>
                </c:pt>
                <c:pt idx="3297">
                  <c:v>1.646394166666671</c:v>
                </c:pt>
                <c:pt idx="3298">
                  <c:v>1.6469572222222264</c:v>
                </c:pt>
                <c:pt idx="3299">
                  <c:v>1.6475202777777778</c:v>
                </c:pt>
                <c:pt idx="3300">
                  <c:v>1.6480833333333382</c:v>
                </c:pt>
                <c:pt idx="3301">
                  <c:v>1.6486463888888891</c:v>
                </c:pt>
                <c:pt idx="3302">
                  <c:v>1.6492094444444438</c:v>
                </c:pt>
                <c:pt idx="3303">
                  <c:v>1.6497724999999999</c:v>
                </c:pt>
                <c:pt idx="3304">
                  <c:v>1.6503355555555561</c:v>
                </c:pt>
                <c:pt idx="3305">
                  <c:v>1.650898611111111</c:v>
                </c:pt>
                <c:pt idx="3306">
                  <c:v>1.6514616666666666</c:v>
                </c:pt>
                <c:pt idx="3307">
                  <c:v>1.6520247222222222</c:v>
                </c:pt>
                <c:pt idx="3308">
                  <c:v>1.6525877777777824</c:v>
                </c:pt>
                <c:pt idx="3309">
                  <c:v>1.6531508333333382</c:v>
                </c:pt>
                <c:pt idx="3310">
                  <c:v>1.6537138888888889</c:v>
                </c:pt>
                <c:pt idx="3311">
                  <c:v>1.6542769444444445</c:v>
                </c:pt>
                <c:pt idx="3312">
                  <c:v>1.6548400000000001</c:v>
                </c:pt>
                <c:pt idx="3313">
                  <c:v>1.6554030555555557</c:v>
                </c:pt>
                <c:pt idx="3314">
                  <c:v>1.655966111111111</c:v>
                </c:pt>
                <c:pt idx="3315">
                  <c:v>1.6565291666666708</c:v>
                </c:pt>
                <c:pt idx="3316">
                  <c:v>1.6570922222222224</c:v>
                </c:pt>
                <c:pt idx="3317">
                  <c:v>1.657655277777778</c:v>
                </c:pt>
                <c:pt idx="3318">
                  <c:v>1.6582183333333385</c:v>
                </c:pt>
                <c:pt idx="3319">
                  <c:v>1.6587813888888889</c:v>
                </c:pt>
                <c:pt idx="3320">
                  <c:v>1.6593444444444438</c:v>
                </c:pt>
                <c:pt idx="3321">
                  <c:v>1.6599075000000001</c:v>
                </c:pt>
                <c:pt idx="3322">
                  <c:v>1.6604705555555561</c:v>
                </c:pt>
                <c:pt idx="3323">
                  <c:v>1.661033611111111</c:v>
                </c:pt>
                <c:pt idx="3324">
                  <c:v>1.6615966666666666</c:v>
                </c:pt>
                <c:pt idx="3325">
                  <c:v>1.6621597222222264</c:v>
                </c:pt>
                <c:pt idx="3326">
                  <c:v>1.662722777777778</c:v>
                </c:pt>
                <c:pt idx="3327">
                  <c:v>1.6632858333333387</c:v>
                </c:pt>
                <c:pt idx="3328">
                  <c:v>1.6638488888888889</c:v>
                </c:pt>
                <c:pt idx="3329">
                  <c:v>1.6644119444444443</c:v>
                </c:pt>
                <c:pt idx="3330">
                  <c:v>1.6649749999999999</c:v>
                </c:pt>
                <c:pt idx="3331">
                  <c:v>1.6655380555555555</c:v>
                </c:pt>
                <c:pt idx="3332">
                  <c:v>1.6661011111111121</c:v>
                </c:pt>
                <c:pt idx="3333">
                  <c:v>1.6666641666666711</c:v>
                </c:pt>
                <c:pt idx="3334">
                  <c:v>1.6672272222222222</c:v>
                </c:pt>
                <c:pt idx="3335">
                  <c:v>1.6677902777777778</c:v>
                </c:pt>
                <c:pt idx="3336">
                  <c:v>1.6683533333333389</c:v>
                </c:pt>
                <c:pt idx="3337">
                  <c:v>1.6689163888888889</c:v>
                </c:pt>
                <c:pt idx="3338">
                  <c:v>1.6694794444444438</c:v>
                </c:pt>
                <c:pt idx="3339">
                  <c:v>1.6700425000000065</c:v>
                </c:pt>
                <c:pt idx="3340">
                  <c:v>1.6706055555555561</c:v>
                </c:pt>
                <c:pt idx="3341">
                  <c:v>1.6711686111111113</c:v>
                </c:pt>
                <c:pt idx="3342">
                  <c:v>1.6717316666666668</c:v>
                </c:pt>
                <c:pt idx="3343">
                  <c:v>1.6722947222222224</c:v>
                </c:pt>
                <c:pt idx="3344">
                  <c:v>1.6728577777777824</c:v>
                </c:pt>
                <c:pt idx="3345">
                  <c:v>1.6734208333333331</c:v>
                </c:pt>
                <c:pt idx="3346">
                  <c:v>1.6739838888888887</c:v>
                </c:pt>
                <c:pt idx="3347">
                  <c:v>1.6745469444444445</c:v>
                </c:pt>
                <c:pt idx="3348">
                  <c:v>1.6751100000000001</c:v>
                </c:pt>
                <c:pt idx="3349">
                  <c:v>1.6756730555555557</c:v>
                </c:pt>
                <c:pt idx="3350">
                  <c:v>1.6762361111111121</c:v>
                </c:pt>
                <c:pt idx="3351">
                  <c:v>1.6767991666666708</c:v>
                </c:pt>
                <c:pt idx="3352">
                  <c:v>1.6773622222222222</c:v>
                </c:pt>
                <c:pt idx="3353">
                  <c:v>1.6779252777777778</c:v>
                </c:pt>
                <c:pt idx="3354">
                  <c:v>1.6784883333333389</c:v>
                </c:pt>
                <c:pt idx="3355">
                  <c:v>1.6790513888888889</c:v>
                </c:pt>
                <c:pt idx="3356">
                  <c:v>1.6796144444444439</c:v>
                </c:pt>
                <c:pt idx="3357">
                  <c:v>1.6801775000000063</c:v>
                </c:pt>
                <c:pt idx="3358">
                  <c:v>1.6807405555555561</c:v>
                </c:pt>
                <c:pt idx="3359">
                  <c:v>1.6813036111111113</c:v>
                </c:pt>
                <c:pt idx="3360">
                  <c:v>1.6818666666666666</c:v>
                </c:pt>
                <c:pt idx="3361">
                  <c:v>1.6824297222222222</c:v>
                </c:pt>
                <c:pt idx="3362">
                  <c:v>1.682992777777778</c:v>
                </c:pt>
                <c:pt idx="3363">
                  <c:v>1.6835558333333389</c:v>
                </c:pt>
                <c:pt idx="3364">
                  <c:v>1.6841188888888947</c:v>
                </c:pt>
                <c:pt idx="3365">
                  <c:v>1.6846819444444443</c:v>
                </c:pt>
                <c:pt idx="3366">
                  <c:v>1.6852449999999999</c:v>
                </c:pt>
                <c:pt idx="3367">
                  <c:v>1.6858080555555555</c:v>
                </c:pt>
                <c:pt idx="3368">
                  <c:v>1.6863711111111153</c:v>
                </c:pt>
                <c:pt idx="3369">
                  <c:v>1.6869341666666708</c:v>
                </c:pt>
                <c:pt idx="3370">
                  <c:v>1.6874972222222222</c:v>
                </c:pt>
                <c:pt idx="3371">
                  <c:v>1.688060277777778</c:v>
                </c:pt>
                <c:pt idx="3372">
                  <c:v>1.688623333333334</c:v>
                </c:pt>
                <c:pt idx="3373">
                  <c:v>1.6891863888888889</c:v>
                </c:pt>
                <c:pt idx="3374">
                  <c:v>1.6897494444444439</c:v>
                </c:pt>
                <c:pt idx="3375">
                  <c:v>1.6903125000000063</c:v>
                </c:pt>
                <c:pt idx="3376">
                  <c:v>1.6908755555555561</c:v>
                </c:pt>
                <c:pt idx="3377">
                  <c:v>1.691438611111111</c:v>
                </c:pt>
                <c:pt idx="3378">
                  <c:v>1.6920016666666711</c:v>
                </c:pt>
                <c:pt idx="3379">
                  <c:v>1.6925647222222224</c:v>
                </c:pt>
                <c:pt idx="3380">
                  <c:v>1.693127777777778</c:v>
                </c:pt>
                <c:pt idx="3381">
                  <c:v>1.693690833333334</c:v>
                </c:pt>
                <c:pt idx="3382">
                  <c:v>1.6942538888888945</c:v>
                </c:pt>
                <c:pt idx="3383">
                  <c:v>1.6948169444444445</c:v>
                </c:pt>
                <c:pt idx="3384">
                  <c:v>1.6953800000000001</c:v>
                </c:pt>
                <c:pt idx="3385">
                  <c:v>1.6959430555555559</c:v>
                </c:pt>
                <c:pt idx="3386">
                  <c:v>1.6965061111111153</c:v>
                </c:pt>
                <c:pt idx="3387">
                  <c:v>1.6970691666666708</c:v>
                </c:pt>
                <c:pt idx="3388">
                  <c:v>1.6976322222222222</c:v>
                </c:pt>
                <c:pt idx="3389">
                  <c:v>1.698195277777778</c:v>
                </c:pt>
                <c:pt idx="3390">
                  <c:v>1.6987583333333389</c:v>
                </c:pt>
                <c:pt idx="3391">
                  <c:v>1.6993213888888878</c:v>
                </c:pt>
                <c:pt idx="3392">
                  <c:v>1.6998844444444439</c:v>
                </c:pt>
                <c:pt idx="3393">
                  <c:v>1.7004475000000001</c:v>
                </c:pt>
                <c:pt idx="3394">
                  <c:v>1.7010105555555557</c:v>
                </c:pt>
                <c:pt idx="3395">
                  <c:v>1.7015736111111071</c:v>
                </c:pt>
                <c:pt idx="3396">
                  <c:v>1.7021366666666666</c:v>
                </c:pt>
                <c:pt idx="3397">
                  <c:v>1.7026997222222218</c:v>
                </c:pt>
                <c:pt idx="3398">
                  <c:v>1.7032627777777778</c:v>
                </c:pt>
                <c:pt idx="3399">
                  <c:v>1.7038258333333334</c:v>
                </c:pt>
                <c:pt idx="3400">
                  <c:v>1.7043888888888901</c:v>
                </c:pt>
                <c:pt idx="3401">
                  <c:v>1.7049519444444439</c:v>
                </c:pt>
                <c:pt idx="3402">
                  <c:v>1.7055149999999955</c:v>
                </c:pt>
                <c:pt idx="3403">
                  <c:v>1.7060780555555557</c:v>
                </c:pt>
                <c:pt idx="3404">
                  <c:v>1.7066411111111113</c:v>
                </c:pt>
                <c:pt idx="3405">
                  <c:v>1.7072041666666669</c:v>
                </c:pt>
                <c:pt idx="3406">
                  <c:v>1.7077672222222218</c:v>
                </c:pt>
                <c:pt idx="3407">
                  <c:v>1.7083302777777776</c:v>
                </c:pt>
                <c:pt idx="3408">
                  <c:v>1.7088933333333332</c:v>
                </c:pt>
                <c:pt idx="3409">
                  <c:v>1.709456388888889</c:v>
                </c:pt>
                <c:pt idx="3410">
                  <c:v>1.7100194444444439</c:v>
                </c:pt>
                <c:pt idx="3411">
                  <c:v>1.7105824999999999</c:v>
                </c:pt>
                <c:pt idx="3412">
                  <c:v>1.7111455555555555</c:v>
                </c:pt>
                <c:pt idx="3413">
                  <c:v>1.7117086111111068</c:v>
                </c:pt>
                <c:pt idx="3414">
                  <c:v>1.7122716666666666</c:v>
                </c:pt>
                <c:pt idx="3415">
                  <c:v>1.7128347222222218</c:v>
                </c:pt>
                <c:pt idx="3416">
                  <c:v>1.7133977777777778</c:v>
                </c:pt>
                <c:pt idx="3417">
                  <c:v>1.7139608333333334</c:v>
                </c:pt>
                <c:pt idx="3418">
                  <c:v>1.714523888888889</c:v>
                </c:pt>
                <c:pt idx="3419">
                  <c:v>1.7150869444444439</c:v>
                </c:pt>
                <c:pt idx="3420">
                  <c:v>1.7156499999999955</c:v>
                </c:pt>
                <c:pt idx="3421">
                  <c:v>1.7162130555555557</c:v>
                </c:pt>
                <c:pt idx="3422">
                  <c:v>1.7167761111111111</c:v>
                </c:pt>
                <c:pt idx="3423">
                  <c:v>1.7173391666666666</c:v>
                </c:pt>
                <c:pt idx="3424">
                  <c:v>1.7179022222222218</c:v>
                </c:pt>
                <c:pt idx="3425">
                  <c:v>1.7184652777777778</c:v>
                </c:pt>
                <c:pt idx="3426">
                  <c:v>1.7190283333333336</c:v>
                </c:pt>
                <c:pt idx="3427">
                  <c:v>1.7195913888888834</c:v>
                </c:pt>
                <c:pt idx="3428">
                  <c:v>1.7201544444444439</c:v>
                </c:pt>
                <c:pt idx="3429">
                  <c:v>1.7207174999999999</c:v>
                </c:pt>
                <c:pt idx="3430">
                  <c:v>1.7212805555555555</c:v>
                </c:pt>
                <c:pt idx="3431">
                  <c:v>1.7218436111111068</c:v>
                </c:pt>
                <c:pt idx="3432">
                  <c:v>1.7224066666666666</c:v>
                </c:pt>
                <c:pt idx="3433">
                  <c:v>1.7229697222222218</c:v>
                </c:pt>
                <c:pt idx="3434">
                  <c:v>1.7235327777777778</c:v>
                </c:pt>
                <c:pt idx="3435">
                  <c:v>1.724095833333334</c:v>
                </c:pt>
                <c:pt idx="3436">
                  <c:v>1.7246588888888901</c:v>
                </c:pt>
                <c:pt idx="3437">
                  <c:v>1.725221944444439</c:v>
                </c:pt>
                <c:pt idx="3438">
                  <c:v>1.7257849999999952</c:v>
                </c:pt>
                <c:pt idx="3439">
                  <c:v>1.7263480555555557</c:v>
                </c:pt>
                <c:pt idx="3440">
                  <c:v>1.7269111111111113</c:v>
                </c:pt>
                <c:pt idx="3441">
                  <c:v>1.7274741666666669</c:v>
                </c:pt>
                <c:pt idx="3442">
                  <c:v>1.7280372222222222</c:v>
                </c:pt>
                <c:pt idx="3443">
                  <c:v>1.7286002777777778</c:v>
                </c:pt>
                <c:pt idx="3444">
                  <c:v>1.7291633333333334</c:v>
                </c:pt>
                <c:pt idx="3445">
                  <c:v>1.7297263888888834</c:v>
                </c:pt>
                <c:pt idx="3446">
                  <c:v>1.7302894444444439</c:v>
                </c:pt>
                <c:pt idx="3447">
                  <c:v>1.7308525000000003</c:v>
                </c:pt>
                <c:pt idx="3448">
                  <c:v>1.7314155555555555</c:v>
                </c:pt>
                <c:pt idx="3449">
                  <c:v>1.7319786111111068</c:v>
                </c:pt>
                <c:pt idx="3450">
                  <c:v>1.7325416666666666</c:v>
                </c:pt>
                <c:pt idx="3451">
                  <c:v>1.7331047222222218</c:v>
                </c:pt>
                <c:pt idx="3452">
                  <c:v>1.7336677777777776</c:v>
                </c:pt>
                <c:pt idx="3453">
                  <c:v>1.7342308333333341</c:v>
                </c:pt>
                <c:pt idx="3454">
                  <c:v>1.7347938888888879</c:v>
                </c:pt>
                <c:pt idx="3455">
                  <c:v>1.7353569444444439</c:v>
                </c:pt>
                <c:pt idx="3456">
                  <c:v>1.7359199999999952</c:v>
                </c:pt>
                <c:pt idx="3457">
                  <c:v>1.7364830555555557</c:v>
                </c:pt>
                <c:pt idx="3458">
                  <c:v>1.7370461111111111</c:v>
                </c:pt>
                <c:pt idx="3459">
                  <c:v>1.7376091666666666</c:v>
                </c:pt>
                <c:pt idx="3460">
                  <c:v>1.7381722222222222</c:v>
                </c:pt>
                <c:pt idx="3461">
                  <c:v>1.7387352777777778</c:v>
                </c:pt>
                <c:pt idx="3462">
                  <c:v>1.7392983333333336</c:v>
                </c:pt>
                <c:pt idx="3463">
                  <c:v>1.7398613888888834</c:v>
                </c:pt>
                <c:pt idx="3464">
                  <c:v>1.7404244444444397</c:v>
                </c:pt>
                <c:pt idx="3465">
                  <c:v>1.7409875000000001</c:v>
                </c:pt>
                <c:pt idx="3466">
                  <c:v>1.7415505555555557</c:v>
                </c:pt>
                <c:pt idx="3467">
                  <c:v>1.7421136111111113</c:v>
                </c:pt>
                <c:pt idx="3468">
                  <c:v>1.7426766666666667</c:v>
                </c:pt>
                <c:pt idx="3469">
                  <c:v>1.7432397222222218</c:v>
                </c:pt>
                <c:pt idx="3470">
                  <c:v>1.7438027777777778</c:v>
                </c:pt>
                <c:pt idx="3471">
                  <c:v>1.7443658333333341</c:v>
                </c:pt>
                <c:pt idx="3472">
                  <c:v>1.744928888888889</c:v>
                </c:pt>
                <c:pt idx="3473">
                  <c:v>1.7454919444444394</c:v>
                </c:pt>
                <c:pt idx="3474">
                  <c:v>1.7460549999999999</c:v>
                </c:pt>
                <c:pt idx="3475">
                  <c:v>1.7466180555555555</c:v>
                </c:pt>
                <c:pt idx="3476">
                  <c:v>1.7471811111111111</c:v>
                </c:pt>
                <c:pt idx="3477">
                  <c:v>1.7477441666666667</c:v>
                </c:pt>
                <c:pt idx="3478">
                  <c:v>1.7483072222222222</c:v>
                </c:pt>
                <c:pt idx="3479">
                  <c:v>1.7488702777777778</c:v>
                </c:pt>
                <c:pt idx="3480">
                  <c:v>1.7494333333333334</c:v>
                </c:pt>
                <c:pt idx="3481">
                  <c:v>1.7499963888888834</c:v>
                </c:pt>
                <c:pt idx="3482">
                  <c:v>1.7505594444444446</c:v>
                </c:pt>
                <c:pt idx="3483">
                  <c:v>1.7511224999999953</c:v>
                </c:pt>
                <c:pt idx="3484">
                  <c:v>1.7516855555555555</c:v>
                </c:pt>
                <c:pt idx="3485">
                  <c:v>1.7522486111111113</c:v>
                </c:pt>
                <c:pt idx="3486">
                  <c:v>1.7528116666666669</c:v>
                </c:pt>
                <c:pt idx="3487">
                  <c:v>1.7533747222222218</c:v>
                </c:pt>
                <c:pt idx="3488">
                  <c:v>1.7539377777777778</c:v>
                </c:pt>
                <c:pt idx="3489">
                  <c:v>1.7545008333333341</c:v>
                </c:pt>
                <c:pt idx="3490">
                  <c:v>1.7550638888888888</c:v>
                </c:pt>
                <c:pt idx="3491">
                  <c:v>1.7556269444444395</c:v>
                </c:pt>
                <c:pt idx="3492">
                  <c:v>1.7561899999999999</c:v>
                </c:pt>
                <c:pt idx="3493">
                  <c:v>1.7567530555555557</c:v>
                </c:pt>
                <c:pt idx="3494">
                  <c:v>1.7573161111111111</c:v>
                </c:pt>
                <c:pt idx="3495">
                  <c:v>1.7578791666666667</c:v>
                </c:pt>
                <c:pt idx="3496">
                  <c:v>1.7584422222222222</c:v>
                </c:pt>
                <c:pt idx="3497">
                  <c:v>1.7590052777777778</c:v>
                </c:pt>
                <c:pt idx="3498">
                  <c:v>1.7595683333333334</c:v>
                </c:pt>
                <c:pt idx="3499">
                  <c:v>1.7601313888888888</c:v>
                </c:pt>
                <c:pt idx="3500">
                  <c:v>1.7606944444444395</c:v>
                </c:pt>
                <c:pt idx="3501">
                  <c:v>1.7612575000000001</c:v>
                </c:pt>
                <c:pt idx="3502">
                  <c:v>1.7618205555555515</c:v>
                </c:pt>
                <c:pt idx="3503">
                  <c:v>1.7623836111111113</c:v>
                </c:pt>
                <c:pt idx="3504">
                  <c:v>1.7629466666666667</c:v>
                </c:pt>
                <c:pt idx="3505">
                  <c:v>1.7635097222222218</c:v>
                </c:pt>
                <c:pt idx="3506">
                  <c:v>1.764072777777778</c:v>
                </c:pt>
                <c:pt idx="3507">
                  <c:v>1.7646358333333341</c:v>
                </c:pt>
                <c:pt idx="3508">
                  <c:v>1.7651988888888892</c:v>
                </c:pt>
                <c:pt idx="3509">
                  <c:v>1.7657619444444397</c:v>
                </c:pt>
                <c:pt idx="3510">
                  <c:v>1.7663249999999955</c:v>
                </c:pt>
                <c:pt idx="3511">
                  <c:v>1.7668880555555555</c:v>
                </c:pt>
                <c:pt idx="3512">
                  <c:v>1.7674511111111111</c:v>
                </c:pt>
                <c:pt idx="3513">
                  <c:v>1.7680141666666713</c:v>
                </c:pt>
                <c:pt idx="3514">
                  <c:v>1.768577222222222</c:v>
                </c:pt>
                <c:pt idx="3515">
                  <c:v>1.7691402777777776</c:v>
                </c:pt>
                <c:pt idx="3516">
                  <c:v>1.7697033333333334</c:v>
                </c:pt>
                <c:pt idx="3517">
                  <c:v>1.770266388888889</c:v>
                </c:pt>
                <c:pt idx="3518">
                  <c:v>1.7708294444444397</c:v>
                </c:pt>
                <c:pt idx="3519">
                  <c:v>1.7713924999999955</c:v>
                </c:pt>
                <c:pt idx="3520">
                  <c:v>1.7719555555555555</c:v>
                </c:pt>
                <c:pt idx="3521">
                  <c:v>1.7725186111111111</c:v>
                </c:pt>
                <c:pt idx="3522">
                  <c:v>1.7730816666666667</c:v>
                </c:pt>
                <c:pt idx="3523">
                  <c:v>1.7736447222222218</c:v>
                </c:pt>
                <c:pt idx="3524">
                  <c:v>1.7742077777777781</c:v>
                </c:pt>
                <c:pt idx="3525">
                  <c:v>1.7747708333333341</c:v>
                </c:pt>
                <c:pt idx="3526">
                  <c:v>1.775333888888889</c:v>
                </c:pt>
                <c:pt idx="3527">
                  <c:v>1.7758969444444397</c:v>
                </c:pt>
                <c:pt idx="3528">
                  <c:v>1.7764600000000002</c:v>
                </c:pt>
                <c:pt idx="3529">
                  <c:v>1.7770230555555515</c:v>
                </c:pt>
                <c:pt idx="3530">
                  <c:v>1.7775861111111111</c:v>
                </c:pt>
                <c:pt idx="3531">
                  <c:v>1.7781491666666716</c:v>
                </c:pt>
                <c:pt idx="3532">
                  <c:v>1.7787122222222223</c:v>
                </c:pt>
                <c:pt idx="3533">
                  <c:v>1.7792752777777778</c:v>
                </c:pt>
                <c:pt idx="3534">
                  <c:v>1.7798383333333334</c:v>
                </c:pt>
                <c:pt idx="3535">
                  <c:v>1.7804013888888888</c:v>
                </c:pt>
                <c:pt idx="3536">
                  <c:v>1.7809644444444395</c:v>
                </c:pt>
                <c:pt idx="3537">
                  <c:v>1.7815274999999957</c:v>
                </c:pt>
                <c:pt idx="3538">
                  <c:v>1.7820905555555555</c:v>
                </c:pt>
                <c:pt idx="3539">
                  <c:v>1.7826536111111113</c:v>
                </c:pt>
                <c:pt idx="3540">
                  <c:v>1.7832166666666667</c:v>
                </c:pt>
                <c:pt idx="3541">
                  <c:v>1.7837797222222218</c:v>
                </c:pt>
                <c:pt idx="3542">
                  <c:v>1.7843427777777781</c:v>
                </c:pt>
                <c:pt idx="3543">
                  <c:v>1.7849058333333341</c:v>
                </c:pt>
                <c:pt idx="3544">
                  <c:v>1.785468888888889</c:v>
                </c:pt>
                <c:pt idx="3545">
                  <c:v>1.7860319444444444</c:v>
                </c:pt>
                <c:pt idx="3546">
                  <c:v>1.7865949999999957</c:v>
                </c:pt>
                <c:pt idx="3547">
                  <c:v>1.7871580555555557</c:v>
                </c:pt>
                <c:pt idx="3548">
                  <c:v>1.7877211111111098</c:v>
                </c:pt>
                <c:pt idx="3549">
                  <c:v>1.7882841666666716</c:v>
                </c:pt>
                <c:pt idx="3550">
                  <c:v>1.7888472222222223</c:v>
                </c:pt>
                <c:pt idx="3551">
                  <c:v>1.7894102777777778</c:v>
                </c:pt>
                <c:pt idx="3552">
                  <c:v>1.7899733333333334</c:v>
                </c:pt>
                <c:pt idx="3553">
                  <c:v>1.7905363888888886</c:v>
                </c:pt>
                <c:pt idx="3554">
                  <c:v>1.7910994444444395</c:v>
                </c:pt>
                <c:pt idx="3555">
                  <c:v>1.7916625000000002</c:v>
                </c:pt>
                <c:pt idx="3556">
                  <c:v>1.7922255555555555</c:v>
                </c:pt>
                <c:pt idx="3557">
                  <c:v>1.7927886111111113</c:v>
                </c:pt>
                <c:pt idx="3558">
                  <c:v>1.7933516666666667</c:v>
                </c:pt>
                <c:pt idx="3559">
                  <c:v>1.7939147222222218</c:v>
                </c:pt>
                <c:pt idx="3560">
                  <c:v>1.7944777777777781</c:v>
                </c:pt>
                <c:pt idx="3561">
                  <c:v>1.7950408333333341</c:v>
                </c:pt>
                <c:pt idx="3562">
                  <c:v>1.795603888888889</c:v>
                </c:pt>
                <c:pt idx="3563">
                  <c:v>1.7961669444444444</c:v>
                </c:pt>
                <c:pt idx="3564">
                  <c:v>1.7967300000000002</c:v>
                </c:pt>
                <c:pt idx="3565">
                  <c:v>1.7972930555555513</c:v>
                </c:pt>
                <c:pt idx="3566">
                  <c:v>1.7978561111111113</c:v>
                </c:pt>
                <c:pt idx="3567">
                  <c:v>1.7984191666666713</c:v>
                </c:pt>
                <c:pt idx="3568">
                  <c:v>1.798982222222222</c:v>
                </c:pt>
                <c:pt idx="3569">
                  <c:v>1.7995452777777778</c:v>
                </c:pt>
                <c:pt idx="3570">
                  <c:v>1.8001083333333341</c:v>
                </c:pt>
                <c:pt idx="3571">
                  <c:v>1.800671388888889</c:v>
                </c:pt>
                <c:pt idx="3572">
                  <c:v>1.8012344444444401</c:v>
                </c:pt>
                <c:pt idx="3573">
                  <c:v>1.8017974999999955</c:v>
                </c:pt>
                <c:pt idx="3574">
                  <c:v>1.8023605555555555</c:v>
                </c:pt>
                <c:pt idx="3575">
                  <c:v>1.8029236111111098</c:v>
                </c:pt>
                <c:pt idx="3576">
                  <c:v>1.8034866666666667</c:v>
                </c:pt>
                <c:pt idx="3577">
                  <c:v>1.804049722222222</c:v>
                </c:pt>
                <c:pt idx="3578">
                  <c:v>1.8046127777777781</c:v>
                </c:pt>
                <c:pt idx="3579">
                  <c:v>1.8051758333333341</c:v>
                </c:pt>
                <c:pt idx="3580">
                  <c:v>1.805738888888889</c:v>
                </c:pt>
                <c:pt idx="3581">
                  <c:v>1.8063019444444444</c:v>
                </c:pt>
                <c:pt idx="3582">
                  <c:v>1.8068650000000002</c:v>
                </c:pt>
                <c:pt idx="3583">
                  <c:v>1.8074280555555513</c:v>
                </c:pt>
                <c:pt idx="3584">
                  <c:v>1.8079911111111098</c:v>
                </c:pt>
                <c:pt idx="3585">
                  <c:v>1.8085541666666716</c:v>
                </c:pt>
                <c:pt idx="3586">
                  <c:v>1.8091172222222225</c:v>
                </c:pt>
                <c:pt idx="3587">
                  <c:v>1.8096802777777778</c:v>
                </c:pt>
                <c:pt idx="3588">
                  <c:v>1.8102433333333341</c:v>
                </c:pt>
                <c:pt idx="3589">
                  <c:v>1.810806388888889</c:v>
                </c:pt>
                <c:pt idx="3590">
                  <c:v>1.8113694444444395</c:v>
                </c:pt>
                <c:pt idx="3591">
                  <c:v>1.8119325000000002</c:v>
                </c:pt>
                <c:pt idx="3592">
                  <c:v>1.8124955555555555</c:v>
                </c:pt>
                <c:pt idx="3593">
                  <c:v>1.8130586111111113</c:v>
                </c:pt>
                <c:pt idx="3594">
                  <c:v>1.8136216666666658</c:v>
                </c:pt>
                <c:pt idx="3595">
                  <c:v>1.814184722222222</c:v>
                </c:pt>
                <c:pt idx="3596">
                  <c:v>1.8147477777777781</c:v>
                </c:pt>
                <c:pt idx="3597">
                  <c:v>1.8153108333333341</c:v>
                </c:pt>
                <c:pt idx="3598">
                  <c:v>1.815873888888889</c:v>
                </c:pt>
                <c:pt idx="3599">
                  <c:v>1.8164369444444444</c:v>
                </c:pt>
                <c:pt idx="3600">
                  <c:v>1.8169999999999955</c:v>
                </c:pt>
                <c:pt idx="3601">
                  <c:v>1.8175630555555538</c:v>
                </c:pt>
                <c:pt idx="3602">
                  <c:v>1.8181261111111113</c:v>
                </c:pt>
                <c:pt idx="3603">
                  <c:v>1.8186891666666722</c:v>
                </c:pt>
                <c:pt idx="3604">
                  <c:v>1.819252222222222</c:v>
                </c:pt>
                <c:pt idx="3605">
                  <c:v>1.8198152777777779</c:v>
                </c:pt>
                <c:pt idx="3606">
                  <c:v>1.8203783333333341</c:v>
                </c:pt>
                <c:pt idx="3607">
                  <c:v>1.820941388888889</c:v>
                </c:pt>
                <c:pt idx="3608">
                  <c:v>1.8215044444444404</c:v>
                </c:pt>
                <c:pt idx="3609">
                  <c:v>1.8220675000000044</c:v>
                </c:pt>
                <c:pt idx="3610">
                  <c:v>1.8226305555555555</c:v>
                </c:pt>
                <c:pt idx="3611">
                  <c:v>1.8231936111111098</c:v>
                </c:pt>
                <c:pt idx="3612">
                  <c:v>1.8237566666666667</c:v>
                </c:pt>
                <c:pt idx="3613">
                  <c:v>1.8243197222222225</c:v>
                </c:pt>
                <c:pt idx="3614">
                  <c:v>1.8248827777777781</c:v>
                </c:pt>
                <c:pt idx="3615">
                  <c:v>1.8254458333333341</c:v>
                </c:pt>
                <c:pt idx="3616">
                  <c:v>1.8260088888888901</c:v>
                </c:pt>
                <c:pt idx="3617">
                  <c:v>1.8265719444444444</c:v>
                </c:pt>
                <c:pt idx="3618">
                  <c:v>1.8271350000000002</c:v>
                </c:pt>
                <c:pt idx="3619">
                  <c:v>1.8276980555555538</c:v>
                </c:pt>
                <c:pt idx="3620">
                  <c:v>1.8282611111111109</c:v>
                </c:pt>
                <c:pt idx="3621">
                  <c:v>1.8288241666666667</c:v>
                </c:pt>
                <c:pt idx="3622">
                  <c:v>1.8293872222222221</c:v>
                </c:pt>
                <c:pt idx="3623">
                  <c:v>1.8299502777777779</c:v>
                </c:pt>
                <c:pt idx="3624">
                  <c:v>1.8305133333333341</c:v>
                </c:pt>
                <c:pt idx="3625">
                  <c:v>1.831076388888889</c:v>
                </c:pt>
                <c:pt idx="3626">
                  <c:v>1.8316394444444402</c:v>
                </c:pt>
                <c:pt idx="3627">
                  <c:v>1.8322025000000044</c:v>
                </c:pt>
                <c:pt idx="3628">
                  <c:v>1.8327655555555555</c:v>
                </c:pt>
                <c:pt idx="3629">
                  <c:v>1.8333286111111098</c:v>
                </c:pt>
                <c:pt idx="3630">
                  <c:v>1.8338916666666658</c:v>
                </c:pt>
                <c:pt idx="3631">
                  <c:v>1.8344547222222225</c:v>
                </c:pt>
                <c:pt idx="3632">
                  <c:v>1.8350177777777781</c:v>
                </c:pt>
                <c:pt idx="3633">
                  <c:v>1.8355808333333341</c:v>
                </c:pt>
                <c:pt idx="3634">
                  <c:v>1.8361438888888901</c:v>
                </c:pt>
                <c:pt idx="3635">
                  <c:v>1.8367069444444444</c:v>
                </c:pt>
                <c:pt idx="3636">
                  <c:v>1.8372699999999955</c:v>
                </c:pt>
                <c:pt idx="3637">
                  <c:v>1.8378330555555538</c:v>
                </c:pt>
                <c:pt idx="3638">
                  <c:v>1.8383961111111109</c:v>
                </c:pt>
                <c:pt idx="3639">
                  <c:v>1.8389591666666723</c:v>
                </c:pt>
                <c:pt idx="3640">
                  <c:v>1.8395222222222218</c:v>
                </c:pt>
                <c:pt idx="3641">
                  <c:v>1.8400852777777781</c:v>
                </c:pt>
                <c:pt idx="3642">
                  <c:v>1.8406483333333341</c:v>
                </c:pt>
                <c:pt idx="3643">
                  <c:v>1.841211388888889</c:v>
                </c:pt>
                <c:pt idx="3644">
                  <c:v>1.8417744444444402</c:v>
                </c:pt>
                <c:pt idx="3645">
                  <c:v>1.8423374999999997</c:v>
                </c:pt>
                <c:pt idx="3646">
                  <c:v>1.8429005555555555</c:v>
                </c:pt>
                <c:pt idx="3647">
                  <c:v>1.8434636111111098</c:v>
                </c:pt>
                <c:pt idx="3648">
                  <c:v>1.8440266666666667</c:v>
                </c:pt>
                <c:pt idx="3649">
                  <c:v>1.8445897222222225</c:v>
                </c:pt>
                <c:pt idx="3650">
                  <c:v>1.8451527777777781</c:v>
                </c:pt>
                <c:pt idx="3651">
                  <c:v>1.8457158333333341</c:v>
                </c:pt>
                <c:pt idx="3652">
                  <c:v>1.8462788888888901</c:v>
                </c:pt>
                <c:pt idx="3653">
                  <c:v>1.8468419444444444</c:v>
                </c:pt>
                <c:pt idx="3654">
                  <c:v>1.8474050000000002</c:v>
                </c:pt>
                <c:pt idx="3655">
                  <c:v>1.8479680555555558</c:v>
                </c:pt>
                <c:pt idx="3656">
                  <c:v>1.8485311111111113</c:v>
                </c:pt>
                <c:pt idx="3657">
                  <c:v>1.8490941666666667</c:v>
                </c:pt>
                <c:pt idx="3658">
                  <c:v>1.8496572222222221</c:v>
                </c:pt>
                <c:pt idx="3659">
                  <c:v>1.8502202777777779</c:v>
                </c:pt>
                <c:pt idx="3660">
                  <c:v>1.8507833333333341</c:v>
                </c:pt>
                <c:pt idx="3661">
                  <c:v>1.8513463888888886</c:v>
                </c:pt>
                <c:pt idx="3662">
                  <c:v>1.8519094444444402</c:v>
                </c:pt>
                <c:pt idx="3663">
                  <c:v>1.8524725000000044</c:v>
                </c:pt>
                <c:pt idx="3664">
                  <c:v>1.8530355555555555</c:v>
                </c:pt>
                <c:pt idx="3665">
                  <c:v>1.8535986111111098</c:v>
                </c:pt>
                <c:pt idx="3666">
                  <c:v>1.8541616666666667</c:v>
                </c:pt>
                <c:pt idx="3667">
                  <c:v>1.8547247222222218</c:v>
                </c:pt>
                <c:pt idx="3668">
                  <c:v>1.8552877777777781</c:v>
                </c:pt>
                <c:pt idx="3669">
                  <c:v>1.8558508333333341</c:v>
                </c:pt>
                <c:pt idx="3670">
                  <c:v>1.8564138888888901</c:v>
                </c:pt>
                <c:pt idx="3671">
                  <c:v>1.8569769444444444</c:v>
                </c:pt>
                <c:pt idx="3672">
                  <c:v>1.8575400000000002</c:v>
                </c:pt>
                <c:pt idx="3673">
                  <c:v>1.8581030555555555</c:v>
                </c:pt>
                <c:pt idx="3674">
                  <c:v>1.858666111111112</c:v>
                </c:pt>
                <c:pt idx="3675">
                  <c:v>1.8592291666666667</c:v>
                </c:pt>
                <c:pt idx="3676">
                  <c:v>1.8597922222222218</c:v>
                </c:pt>
                <c:pt idx="3677">
                  <c:v>1.8603552777777781</c:v>
                </c:pt>
                <c:pt idx="3678">
                  <c:v>1.8609183333333341</c:v>
                </c:pt>
                <c:pt idx="3679">
                  <c:v>1.861481388888889</c:v>
                </c:pt>
                <c:pt idx="3680">
                  <c:v>1.8620444444444444</c:v>
                </c:pt>
                <c:pt idx="3681">
                  <c:v>1.8626074999999997</c:v>
                </c:pt>
                <c:pt idx="3682">
                  <c:v>1.863170555555556</c:v>
                </c:pt>
                <c:pt idx="3683">
                  <c:v>1.8637336111111098</c:v>
                </c:pt>
                <c:pt idx="3684">
                  <c:v>1.8642966666666667</c:v>
                </c:pt>
                <c:pt idx="3685">
                  <c:v>1.8648597222222225</c:v>
                </c:pt>
                <c:pt idx="3686">
                  <c:v>1.8654227777777779</c:v>
                </c:pt>
                <c:pt idx="3687">
                  <c:v>1.8659858333333341</c:v>
                </c:pt>
                <c:pt idx="3688">
                  <c:v>1.8665488888888901</c:v>
                </c:pt>
                <c:pt idx="3689">
                  <c:v>1.8671119444444444</c:v>
                </c:pt>
                <c:pt idx="3690">
                  <c:v>1.8676750000000002</c:v>
                </c:pt>
                <c:pt idx="3691">
                  <c:v>1.868238055555556</c:v>
                </c:pt>
                <c:pt idx="3692">
                  <c:v>1.8688011111111109</c:v>
                </c:pt>
                <c:pt idx="3693">
                  <c:v>1.8693641666666667</c:v>
                </c:pt>
                <c:pt idx="3694">
                  <c:v>1.8699272222222219</c:v>
                </c:pt>
                <c:pt idx="3695">
                  <c:v>1.8704902777777779</c:v>
                </c:pt>
                <c:pt idx="3696">
                  <c:v>1.8710533333333341</c:v>
                </c:pt>
                <c:pt idx="3697">
                  <c:v>1.871616388888889</c:v>
                </c:pt>
                <c:pt idx="3698">
                  <c:v>1.8721794444444444</c:v>
                </c:pt>
                <c:pt idx="3699">
                  <c:v>1.8727425000000044</c:v>
                </c:pt>
                <c:pt idx="3700">
                  <c:v>1.873305555555556</c:v>
                </c:pt>
                <c:pt idx="3701">
                  <c:v>1.8738686111111114</c:v>
                </c:pt>
                <c:pt idx="3702">
                  <c:v>1.8744316666666667</c:v>
                </c:pt>
                <c:pt idx="3703">
                  <c:v>1.8749947222222219</c:v>
                </c:pt>
                <c:pt idx="3704">
                  <c:v>1.8755577777777781</c:v>
                </c:pt>
                <c:pt idx="3705">
                  <c:v>1.8761208333333341</c:v>
                </c:pt>
                <c:pt idx="3706">
                  <c:v>1.8766838888888921</c:v>
                </c:pt>
                <c:pt idx="3707">
                  <c:v>1.8772469444444444</c:v>
                </c:pt>
                <c:pt idx="3708">
                  <c:v>1.8778100000000002</c:v>
                </c:pt>
                <c:pt idx="3709">
                  <c:v>1.878373055555556</c:v>
                </c:pt>
                <c:pt idx="3710">
                  <c:v>1.878936111111112</c:v>
                </c:pt>
                <c:pt idx="3711">
                  <c:v>1.8794991666666667</c:v>
                </c:pt>
                <c:pt idx="3712">
                  <c:v>1.8800622222222221</c:v>
                </c:pt>
                <c:pt idx="3713">
                  <c:v>1.8806252777777779</c:v>
                </c:pt>
                <c:pt idx="3714">
                  <c:v>1.8811883333333341</c:v>
                </c:pt>
                <c:pt idx="3715">
                  <c:v>1.881751388888889</c:v>
                </c:pt>
                <c:pt idx="3716">
                  <c:v>1.8823144444444448</c:v>
                </c:pt>
                <c:pt idx="3717">
                  <c:v>1.8828775000000049</c:v>
                </c:pt>
                <c:pt idx="3718">
                  <c:v>1.883440555555556</c:v>
                </c:pt>
                <c:pt idx="3719">
                  <c:v>1.8840036111111109</c:v>
                </c:pt>
                <c:pt idx="3720">
                  <c:v>1.8845666666666667</c:v>
                </c:pt>
                <c:pt idx="3721">
                  <c:v>1.8851297222222219</c:v>
                </c:pt>
                <c:pt idx="3722">
                  <c:v>1.8856927777777774</c:v>
                </c:pt>
                <c:pt idx="3723">
                  <c:v>1.8862558333333406</c:v>
                </c:pt>
                <c:pt idx="3724">
                  <c:v>1.8868188888888933</c:v>
                </c:pt>
                <c:pt idx="3725">
                  <c:v>1.8873819444444444</c:v>
                </c:pt>
                <c:pt idx="3726">
                  <c:v>1.8879450000000002</c:v>
                </c:pt>
                <c:pt idx="3727">
                  <c:v>1.888508055555556</c:v>
                </c:pt>
                <c:pt idx="3728">
                  <c:v>1.8890711111111109</c:v>
                </c:pt>
                <c:pt idx="3729">
                  <c:v>1.8896341666666667</c:v>
                </c:pt>
                <c:pt idx="3730">
                  <c:v>1.8901972222222221</c:v>
                </c:pt>
                <c:pt idx="3731">
                  <c:v>1.8907602777777779</c:v>
                </c:pt>
                <c:pt idx="3732">
                  <c:v>1.8913233333333337</c:v>
                </c:pt>
                <c:pt idx="3733">
                  <c:v>1.891886388888889</c:v>
                </c:pt>
                <c:pt idx="3734">
                  <c:v>1.8924494444444444</c:v>
                </c:pt>
                <c:pt idx="3735">
                  <c:v>1.8930125000000049</c:v>
                </c:pt>
                <c:pt idx="3736">
                  <c:v>1.893575555555556</c:v>
                </c:pt>
                <c:pt idx="3737">
                  <c:v>1.894138611111112</c:v>
                </c:pt>
                <c:pt idx="3738">
                  <c:v>1.8947016666666667</c:v>
                </c:pt>
                <c:pt idx="3739">
                  <c:v>1.8952647222222219</c:v>
                </c:pt>
                <c:pt idx="3740">
                  <c:v>1.8958277777777779</c:v>
                </c:pt>
                <c:pt idx="3741">
                  <c:v>1.8963908333333341</c:v>
                </c:pt>
                <c:pt idx="3742">
                  <c:v>1.8969538888888933</c:v>
                </c:pt>
                <c:pt idx="3743">
                  <c:v>1.8975169444444444</c:v>
                </c:pt>
                <c:pt idx="3744">
                  <c:v>1.8980800000000044</c:v>
                </c:pt>
                <c:pt idx="3745">
                  <c:v>1.898643055555556</c:v>
                </c:pt>
                <c:pt idx="3746">
                  <c:v>1.8992061111111109</c:v>
                </c:pt>
                <c:pt idx="3747">
                  <c:v>1.8997691666666667</c:v>
                </c:pt>
                <c:pt idx="3748">
                  <c:v>1.9003322222222221</c:v>
                </c:pt>
                <c:pt idx="3749">
                  <c:v>1.9008952777777779</c:v>
                </c:pt>
                <c:pt idx="3750">
                  <c:v>1.9014583333333341</c:v>
                </c:pt>
                <c:pt idx="3751">
                  <c:v>1.9020213888888891</c:v>
                </c:pt>
                <c:pt idx="3752">
                  <c:v>1.9025844444444444</c:v>
                </c:pt>
                <c:pt idx="3753">
                  <c:v>1.9031475000000044</c:v>
                </c:pt>
                <c:pt idx="3754">
                  <c:v>1.903710555555556</c:v>
                </c:pt>
                <c:pt idx="3755">
                  <c:v>1.904273611111112</c:v>
                </c:pt>
                <c:pt idx="3756">
                  <c:v>1.9048366666666667</c:v>
                </c:pt>
                <c:pt idx="3757">
                  <c:v>1.9053997222222219</c:v>
                </c:pt>
                <c:pt idx="3758">
                  <c:v>1.9059627777777779</c:v>
                </c:pt>
                <c:pt idx="3759">
                  <c:v>1.9065258333333341</c:v>
                </c:pt>
                <c:pt idx="3760">
                  <c:v>1.9070888888888933</c:v>
                </c:pt>
                <c:pt idx="3761">
                  <c:v>1.9076519444444444</c:v>
                </c:pt>
                <c:pt idx="3762">
                  <c:v>1.9082150000000049</c:v>
                </c:pt>
                <c:pt idx="3763">
                  <c:v>1.908778055555556</c:v>
                </c:pt>
                <c:pt idx="3764">
                  <c:v>1.9093411111111109</c:v>
                </c:pt>
                <c:pt idx="3765">
                  <c:v>1.9099041666666667</c:v>
                </c:pt>
                <c:pt idx="3766">
                  <c:v>1.9104672222222221</c:v>
                </c:pt>
                <c:pt idx="3767">
                  <c:v>1.9110302777777779</c:v>
                </c:pt>
                <c:pt idx="3768">
                  <c:v>1.9115933333333333</c:v>
                </c:pt>
                <c:pt idx="3769">
                  <c:v>1.9121563888888928</c:v>
                </c:pt>
                <c:pt idx="3770">
                  <c:v>1.9127194444444444</c:v>
                </c:pt>
                <c:pt idx="3771">
                  <c:v>1.9132825000000049</c:v>
                </c:pt>
                <c:pt idx="3772">
                  <c:v>1.913845555555556</c:v>
                </c:pt>
                <c:pt idx="3773">
                  <c:v>1.914408611111112</c:v>
                </c:pt>
                <c:pt idx="3774">
                  <c:v>1.9149716666666667</c:v>
                </c:pt>
                <c:pt idx="3775">
                  <c:v>1.9155347222222219</c:v>
                </c:pt>
                <c:pt idx="3776">
                  <c:v>1.9160977777777781</c:v>
                </c:pt>
                <c:pt idx="3777">
                  <c:v>1.9166608333333341</c:v>
                </c:pt>
                <c:pt idx="3778">
                  <c:v>1.9172238888888891</c:v>
                </c:pt>
                <c:pt idx="3779">
                  <c:v>1.9177869444444444</c:v>
                </c:pt>
                <c:pt idx="3780">
                  <c:v>1.9183500000000049</c:v>
                </c:pt>
                <c:pt idx="3781">
                  <c:v>1.918913055555556</c:v>
                </c:pt>
                <c:pt idx="3782">
                  <c:v>1.9194761111111109</c:v>
                </c:pt>
                <c:pt idx="3783">
                  <c:v>1.920039166666673</c:v>
                </c:pt>
                <c:pt idx="3784">
                  <c:v>1.9206022222222221</c:v>
                </c:pt>
                <c:pt idx="3785">
                  <c:v>1.9211652777777779</c:v>
                </c:pt>
                <c:pt idx="3786">
                  <c:v>1.9217283333333333</c:v>
                </c:pt>
                <c:pt idx="3787">
                  <c:v>1.9222913888888891</c:v>
                </c:pt>
                <c:pt idx="3788">
                  <c:v>1.9228544444444444</c:v>
                </c:pt>
                <c:pt idx="3789">
                  <c:v>1.9234175000000049</c:v>
                </c:pt>
                <c:pt idx="3790">
                  <c:v>1.923980555555556</c:v>
                </c:pt>
                <c:pt idx="3791">
                  <c:v>1.9245436111111121</c:v>
                </c:pt>
                <c:pt idx="3792">
                  <c:v>1.9251066666666667</c:v>
                </c:pt>
                <c:pt idx="3793">
                  <c:v>1.9256697222222219</c:v>
                </c:pt>
                <c:pt idx="3794">
                  <c:v>1.9262327777777781</c:v>
                </c:pt>
                <c:pt idx="3795">
                  <c:v>1.9267958333333361</c:v>
                </c:pt>
                <c:pt idx="3796">
                  <c:v>1.9273588888888933</c:v>
                </c:pt>
                <c:pt idx="3797">
                  <c:v>1.9279219444444438</c:v>
                </c:pt>
                <c:pt idx="3798">
                  <c:v>1.9284850000000049</c:v>
                </c:pt>
                <c:pt idx="3799">
                  <c:v>1.929048055555556</c:v>
                </c:pt>
                <c:pt idx="3800">
                  <c:v>1.9296111111111109</c:v>
                </c:pt>
                <c:pt idx="3801">
                  <c:v>1.930174166666673</c:v>
                </c:pt>
                <c:pt idx="3802">
                  <c:v>1.9307372222222221</c:v>
                </c:pt>
                <c:pt idx="3803">
                  <c:v>1.9313002777777779</c:v>
                </c:pt>
                <c:pt idx="3804">
                  <c:v>1.9318633333333333</c:v>
                </c:pt>
                <c:pt idx="3805">
                  <c:v>1.9324263888888886</c:v>
                </c:pt>
                <c:pt idx="3806">
                  <c:v>1.9329894444444444</c:v>
                </c:pt>
                <c:pt idx="3807">
                  <c:v>1.9335525000000044</c:v>
                </c:pt>
                <c:pt idx="3808">
                  <c:v>1.9341155555555609</c:v>
                </c:pt>
                <c:pt idx="3809">
                  <c:v>1.9346786111111109</c:v>
                </c:pt>
                <c:pt idx="3810">
                  <c:v>1.9352416666666663</c:v>
                </c:pt>
                <c:pt idx="3811">
                  <c:v>1.9358047222222219</c:v>
                </c:pt>
                <c:pt idx="3812">
                  <c:v>1.9363677777777781</c:v>
                </c:pt>
                <c:pt idx="3813">
                  <c:v>1.9369308333333379</c:v>
                </c:pt>
                <c:pt idx="3814">
                  <c:v>1.9374938888888891</c:v>
                </c:pt>
                <c:pt idx="3815">
                  <c:v>1.9380569444444491</c:v>
                </c:pt>
                <c:pt idx="3816">
                  <c:v>1.9386200000000002</c:v>
                </c:pt>
                <c:pt idx="3817">
                  <c:v>1.939183055555556</c:v>
                </c:pt>
                <c:pt idx="3818">
                  <c:v>1.9397461111111121</c:v>
                </c:pt>
                <c:pt idx="3819">
                  <c:v>1.940309166666673</c:v>
                </c:pt>
                <c:pt idx="3820">
                  <c:v>1.9408722222222221</c:v>
                </c:pt>
                <c:pt idx="3821">
                  <c:v>1.9414352777777779</c:v>
                </c:pt>
                <c:pt idx="3822">
                  <c:v>1.9419983333333333</c:v>
                </c:pt>
                <c:pt idx="3823">
                  <c:v>1.9425613888888891</c:v>
                </c:pt>
                <c:pt idx="3824">
                  <c:v>1.9431244444444438</c:v>
                </c:pt>
                <c:pt idx="3825">
                  <c:v>1.9436875000000045</c:v>
                </c:pt>
                <c:pt idx="3826">
                  <c:v>1.9442505555555609</c:v>
                </c:pt>
                <c:pt idx="3827">
                  <c:v>1.9448136111111121</c:v>
                </c:pt>
                <c:pt idx="3828">
                  <c:v>1.9453766666666681</c:v>
                </c:pt>
                <c:pt idx="3829">
                  <c:v>1.9459397222222219</c:v>
                </c:pt>
                <c:pt idx="3830">
                  <c:v>1.9465027777777781</c:v>
                </c:pt>
                <c:pt idx="3831">
                  <c:v>1.9470658333333375</c:v>
                </c:pt>
                <c:pt idx="3832">
                  <c:v>1.9476288888888886</c:v>
                </c:pt>
                <c:pt idx="3833">
                  <c:v>1.9481919444444444</c:v>
                </c:pt>
                <c:pt idx="3834">
                  <c:v>1.9487550000000045</c:v>
                </c:pt>
                <c:pt idx="3835">
                  <c:v>1.949318055555556</c:v>
                </c:pt>
                <c:pt idx="3836">
                  <c:v>1.9498811111111121</c:v>
                </c:pt>
                <c:pt idx="3837">
                  <c:v>1.9504441666666732</c:v>
                </c:pt>
                <c:pt idx="3838">
                  <c:v>1.9510072222222241</c:v>
                </c:pt>
                <c:pt idx="3839">
                  <c:v>1.9515702777777779</c:v>
                </c:pt>
                <c:pt idx="3840">
                  <c:v>1.9521333333333379</c:v>
                </c:pt>
                <c:pt idx="3841">
                  <c:v>1.9526963888888891</c:v>
                </c:pt>
                <c:pt idx="3842">
                  <c:v>1.9532594444444444</c:v>
                </c:pt>
                <c:pt idx="3843">
                  <c:v>1.9538225000000002</c:v>
                </c:pt>
                <c:pt idx="3844">
                  <c:v>1.9543855555555609</c:v>
                </c:pt>
                <c:pt idx="3845">
                  <c:v>1.9549486111111121</c:v>
                </c:pt>
                <c:pt idx="3846">
                  <c:v>1.9555116666666681</c:v>
                </c:pt>
                <c:pt idx="3847">
                  <c:v>1.9560747222222221</c:v>
                </c:pt>
                <c:pt idx="3848">
                  <c:v>1.9566377777777781</c:v>
                </c:pt>
                <c:pt idx="3849">
                  <c:v>1.9572008333333375</c:v>
                </c:pt>
                <c:pt idx="3850">
                  <c:v>1.9577638888888891</c:v>
                </c:pt>
                <c:pt idx="3851">
                  <c:v>1.9583269444444444</c:v>
                </c:pt>
                <c:pt idx="3852">
                  <c:v>1.95889</c:v>
                </c:pt>
                <c:pt idx="3853">
                  <c:v>1.959453055555556</c:v>
                </c:pt>
                <c:pt idx="3854">
                  <c:v>1.9600161111111174</c:v>
                </c:pt>
                <c:pt idx="3855">
                  <c:v>1.9605791666666732</c:v>
                </c:pt>
                <c:pt idx="3856">
                  <c:v>1.9611422222222221</c:v>
                </c:pt>
                <c:pt idx="3857">
                  <c:v>1.9617052777777775</c:v>
                </c:pt>
                <c:pt idx="3858">
                  <c:v>1.9622683333333379</c:v>
                </c:pt>
                <c:pt idx="3859">
                  <c:v>1.9628313888888891</c:v>
                </c:pt>
                <c:pt idx="3860">
                  <c:v>1.9633944444444438</c:v>
                </c:pt>
                <c:pt idx="3861">
                  <c:v>1.9639575000000054</c:v>
                </c:pt>
                <c:pt idx="3862">
                  <c:v>1.964520555555556</c:v>
                </c:pt>
                <c:pt idx="3863">
                  <c:v>1.9650836111111121</c:v>
                </c:pt>
                <c:pt idx="3864">
                  <c:v>1.9656466666666681</c:v>
                </c:pt>
                <c:pt idx="3865">
                  <c:v>1.9662097222222221</c:v>
                </c:pt>
                <c:pt idx="3866">
                  <c:v>1.9667727777777781</c:v>
                </c:pt>
                <c:pt idx="3867">
                  <c:v>1.9673358333333375</c:v>
                </c:pt>
                <c:pt idx="3868">
                  <c:v>1.9678988888888891</c:v>
                </c:pt>
                <c:pt idx="3869">
                  <c:v>1.9684619444444444</c:v>
                </c:pt>
                <c:pt idx="3870">
                  <c:v>1.9690250000000002</c:v>
                </c:pt>
                <c:pt idx="3871">
                  <c:v>1.969588055555556</c:v>
                </c:pt>
                <c:pt idx="3872">
                  <c:v>1.9701511111111174</c:v>
                </c:pt>
                <c:pt idx="3873">
                  <c:v>1.9707141666666732</c:v>
                </c:pt>
                <c:pt idx="3874">
                  <c:v>1.9712772222222221</c:v>
                </c:pt>
                <c:pt idx="3875">
                  <c:v>1.9718402777777779</c:v>
                </c:pt>
                <c:pt idx="3876">
                  <c:v>1.9724033333333375</c:v>
                </c:pt>
                <c:pt idx="3877">
                  <c:v>1.9729663888888886</c:v>
                </c:pt>
                <c:pt idx="3878">
                  <c:v>1.9735294444444438</c:v>
                </c:pt>
                <c:pt idx="3879">
                  <c:v>1.9740925000000049</c:v>
                </c:pt>
                <c:pt idx="3880">
                  <c:v>1.9746555555555609</c:v>
                </c:pt>
                <c:pt idx="3881">
                  <c:v>1.9752186111111121</c:v>
                </c:pt>
                <c:pt idx="3882">
                  <c:v>1.9757816666666681</c:v>
                </c:pt>
                <c:pt idx="3883">
                  <c:v>1.9763447222222241</c:v>
                </c:pt>
                <c:pt idx="3884">
                  <c:v>1.9769077777777821</c:v>
                </c:pt>
                <c:pt idx="3885">
                  <c:v>1.977470833333338</c:v>
                </c:pt>
                <c:pt idx="3886">
                  <c:v>1.9780338888888933</c:v>
                </c:pt>
                <c:pt idx="3887">
                  <c:v>1.978596944444444</c:v>
                </c:pt>
                <c:pt idx="3888">
                  <c:v>1.97916</c:v>
                </c:pt>
                <c:pt idx="3889">
                  <c:v>1.9797230555555556</c:v>
                </c:pt>
                <c:pt idx="3890">
                  <c:v>1.9802861111111179</c:v>
                </c:pt>
                <c:pt idx="3891">
                  <c:v>1.9808491666666732</c:v>
                </c:pt>
                <c:pt idx="3892">
                  <c:v>1.9814122222222221</c:v>
                </c:pt>
                <c:pt idx="3893">
                  <c:v>1.9819752777777779</c:v>
                </c:pt>
                <c:pt idx="3894">
                  <c:v>1.9825383333333375</c:v>
                </c:pt>
                <c:pt idx="3895">
                  <c:v>1.9831013888888891</c:v>
                </c:pt>
                <c:pt idx="3896">
                  <c:v>1.9836644444444438</c:v>
                </c:pt>
                <c:pt idx="3897">
                  <c:v>1.9842275000000049</c:v>
                </c:pt>
                <c:pt idx="3898">
                  <c:v>1.9847905555555561</c:v>
                </c:pt>
                <c:pt idx="3899">
                  <c:v>1.9853536111111121</c:v>
                </c:pt>
                <c:pt idx="3900">
                  <c:v>1.9859166666666681</c:v>
                </c:pt>
                <c:pt idx="3901">
                  <c:v>1.9864797222222221</c:v>
                </c:pt>
                <c:pt idx="3902">
                  <c:v>1.9870427777777817</c:v>
                </c:pt>
                <c:pt idx="3903">
                  <c:v>1.9876058333333375</c:v>
                </c:pt>
                <c:pt idx="3904">
                  <c:v>1.9881688888888938</c:v>
                </c:pt>
                <c:pt idx="3905">
                  <c:v>1.9887319444444449</c:v>
                </c:pt>
                <c:pt idx="3906">
                  <c:v>1.9892950000000003</c:v>
                </c:pt>
                <c:pt idx="3907">
                  <c:v>1.9898580555555561</c:v>
                </c:pt>
                <c:pt idx="3908">
                  <c:v>1.9904211111111121</c:v>
                </c:pt>
                <c:pt idx="3909">
                  <c:v>1.9909841666666739</c:v>
                </c:pt>
                <c:pt idx="3910">
                  <c:v>1.9915472222222221</c:v>
                </c:pt>
                <c:pt idx="3911">
                  <c:v>1.9921102777777817</c:v>
                </c:pt>
                <c:pt idx="3912">
                  <c:v>1.992673333333338</c:v>
                </c:pt>
                <c:pt idx="3913">
                  <c:v>1.9932363888888891</c:v>
                </c:pt>
                <c:pt idx="3914">
                  <c:v>1.9937994444444438</c:v>
                </c:pt>
                <c:pt idx="3915">
                  <c:v>1.9943625000000054</c:v>
                </c:pt>
                <c:pt idx="3916">
                  <c:v>1.9949255555555561</c:v>
                </c:pt>
                <c:pt idx="3917">
                  <c:v>1.9954886111111121</c:v>
                </c:pt>
                <c:pt idx="3918">
                  <c:v>1.9960516666666743</c:v>
                </c:pt>
                <c:pt idx="3919">
                  <c:v>1.9966147222222221</c:v>
                </c:pt>
                <c:pt idx="3920">
                  <c:v>1.9971777777777822</c:v>
                </c:pt>
                <c:pt idx="3921">
                  <c:v>1.9977408333333375</c:v>
                </c:pt>
                <c:pt idx="3922">
                  <c:v>1.9983038888888938</c:v>
                </c:pt>
                <c:pt idx="3923">
                  <c:v>1.9988669444444445</c:v>
                </c:pt>
                <c:pt idx="3924">
                  <c:v>1.9994299999999998</c:v>
                </c:pt>
                <c:pt idx="3925">
                  <c:v>1.9999930555555556</c:v>
                </c:pt>
                <c:pt idx="3926">
                  <c:v>2.000556111111111</c:v>
                </c:pt>
                <c:pt idx="3927">
                  <c:v>2.0011191666666672</c:v>
                </c:pt>
                <c:pt idx="3928">
                  <c:v>2.0016822222222221</c:v>
                </c:pt>
                <c:pt idx="3929">
                  <c:v>2.0022452777777775</c:v>
                </c:pt>
                <c:pt idx="3930">
                  <c:v>2.0028083333333182</c:v>
                </c:pt>
                <c:pt idx="3931">
                  <c:v>2.0033713888888891</c:v>
                </c:pt>
                <c:pt idx="3932">
                  <c:v>2.0039344444444556</c:v>
                </c:pt>
                <c:pt idx="3933">
                  <c:v>2.0044974999999998</c:v>
                </c:pt>
                <c:pt idx="3934">
                  <c:v>2.0050605555555552</c:v>
                </c:pt>
                <c:pt idx="3935">
                  <c:v>2.0056236111111114</c:v>
                </c:pt>
                <c:pt idx="3936">
                  <c:v>2.0061866666666672</c:v>
                </c:pt>
                <c:pt idx="3937">
                  <c:v>2.0067497222222226</c:v>
                </c:pt>
                <c:pt idx="3938">
                  <c:v>2.0073127777777895</c:v>
                </c:pt>
                <c:pt idx="3939">
                  <c:v>2.0078758333333333</c:v>
                </c:pt>
                <c:pt idx="3940">
                  <c:v>2.0084388888888887</c:v>
                </c:pt>
                <c:pt idx="3941">
                  <c:v>2.0090019444444445</c:v>
                </c:pt>
                <c:pt idx="3942">
                  <c:v>2.0095650000000003</c:v>
                </c:pt>
                <c:pt idx="3943">
                  <c:v>2.0101280555555556</c:v>
                </c:pt>
                <c:pt idx="3944">
                  <c:v>2.010691111111111</c:v>
                </c:pt>
                <c:pt idx="3945">
                  <c:v>2.0112541666666668</c:v>
                </c:pt>
                <c:pt idx="3946">
                  <c:v>2.0118172222222221</c:v>
                </c:pt>
                <c:pt idx="3947">
                  <c:v>2.0123802777777802</c:v>
                </c:pt>
                <c:pt idx="3948">
                  <c:v>2.0129433333333182</c:v>
                </c:pt>
                <c:pt idx="3949">
                  <c:v>2.0135063888888887</c:v>
                </c:pt>
                <c:pt idx="3950">
                  <c:v>2.0140694444444427</c:v>
                </c:pt>
                <c:pt idx="3951">
                  <c:v>2.0146324999999967</c:v>
                </c:pt>
                <c:pt idx="3952">
                  <c:v>2.0151955555555556</c:v>
                </c:pt>
                <c:pt idx="3953">
                  <c:v>2.0157586111111017</c:v>
                </c:pt>
                <c:pt idx="3954">
                  <c:v>2.0163216666666672</c:v>
                </c:pt>
                <c:pt idx="3955">
                  <c:v>2.0168847222222221</c:v>
                </c:pt>
                <c:pt idx="3956">
                  <c:v>2.0174477777777802</c:v>
                </c:pt>
                <c:pt idx="3957">
                  <c:v>2.0180108333333333</c:v>
                </c:pt>
                <c:pt idx="3958">
                  <c:v>2.0185738888888887</c:v>
                </c:pt>
                <c:pt idx="3959">
                  <c:v>2.0191369444444445</c:v>
                </c:pt>
                <c:pt idx="3960">
                  <c:v>2.0197000000000003</c:v>
                </c:pt>
                <c:pt idx="3961">
                  <c:v>2.0202630555555556</c:v>
                </c:pt>
                <c:pt idx="3962">
                  <c:v>2.0208261111111114</c:v>
                </c:pt>
                <c:pt idx="3963">
                  <c:v>2.0213891666666672</c:v>
                </c:pt>
                <c:pt idx="3964">
                  <c:v>2.0219522222222222</c:v>
                </c:pt>
                <c:pt idx="3965">
                  <c:v>2.0225152777777802</c:v>
                </c:pt>
                <c:pt idx="3966">
                  <c:v>2.0230783333333333</c:v>
                </c:pt>
                <c:pt idx="3967">
                  <c:v>2.0236413888888887</c:v>
                </c:pt>
                <c:pt idx="3968">
                  <c:v>2.0242044444444445</c:v>
                </c:pt>
                <c:pt idx="3969">
                  <c:v>2.0247674999999998</c:v>
                </c:pt>
                <c:pt idx="3970">
                  <c:v>2.0253305555555663</c:v>
                </c:pt>
                <c:pt idx="3971">
                  <c:v>2.025893611111111</c:v>
                </c:pt>
                <c:pt idx="3972">
                  <c:v>2.0264566666666668</c:v>
                </c:pt>
                <c:pt idx="3973">
                  <c:v>2.0270197222222306</c:v>
                </c:pt>
                <c:pt idx="3974">
                  <c:v>2.0275827777777895</c:v>
                </c:pt>
                <c:pt idx="3975">
                  <c:v>2.0281458333333333</c:v>
                </c:pt>
                <c:pt idx="3976">
                  <c:v>2.0287088888888887</c:v>
                </c:pt>
                <c:pt idx="3977">
                  <c:v>2.0292719444444445</c:v>
                </c:pt>
                <c:pt idx="3978">
                  <c:v>2.0298349999999998</c:v>
                </c:pt>
                <c:pt idx="3979">
                  <c:v>2.0303980555555552</c:v>
                </c:pt>
                <c:pt idx="3980">
                  <c:v>2.030961111111111</c:v>
                </c:pt>
                <c:pt idx="3981">
                  <c:v>2.0315241666666672</c:v>
                </c:pt>
                <c:pt idx="3982">
                  <c:v>2.0320872222222226</c:v>
                </c:pt>
                <c:pt idx="3983">
                  <c:v>2.032650277777778</c:v>
                </c:pt>
                <c:pt idx="3984">
                  <c:v>2.0332133333333338</c:v>
                </c:pt>
                <c:pt idx="3985">
                  <c:v>2.0337763888888887</c:v>
                </c:pt>
                <c:pt idx="3986">
                  <c:v>2.0343394444444445</c:v>
                </c:pt>
                <c:pt idx="3987">
                  <c:v>2.0349025000000003</c:v>
                </c:pt>
                <c:pt idx="3988">
                  <c:v>2.0354655555555548</c:v>
                </c:pt>
                <c:pt idx="3989">
                  <c:v>2.0360286111111021</c:v>
                </c:pt>
                <c:pt idx="3990">
                  <c:v>2.0365916666666672</c:v>
                </c:pt>
                <c:pt idx="3991">
                  <c:v>2.0371547222222306</c:v>
                </c:pt>
                <c:pt idx="3992">
                  <c:v>2.0377177777777908</c:v>
                </c:pt>
                <c:pt idx="3993">
                  <c:v>2.0382808333333333</c:v>
                </c:pt>
                <c:pt idx="3994">
                  <c:v>2.038843888888878</c:v>
                </c:pt>
                <c:pt idx="3995">
                  <c:v>2.0394069444444427</c:v>
                </c:pt>
                <c:pt idx="3996">
                  <c:v>2.0399699999999967</c:v>
                </c:pt>
                <c:pt idx="3997">
                  <c:v>2.0405330555555663</c:v>
                </c:pt>
                <c:pt idx="3998">
                  <c:v>2.041096111111111</c:v>
                </c:pt>
                <c:pt idx="3999">
                  <c:v>2.0416591666666668</c:v>
                </c:pt>
                <c:pt idx="4000">
                  <c:v>2.0422222222222222</c:v>
                </c:pt>
                <c:pt idx="4001">
                  <c:v>2.0427852777777802</c:v>
                </c:pt>
                <c:pt idx="4002">
                  <c:v>2.0433483333333333</c:v>
                </c:pt>
                <c:pt idx="4003">
                  <c:v>2.0439113888888891</c:v>
                </c:pt>
                <c:pt idx="4004">
                  <c:v>2.0444744444444449</c:v>
                </c:pt>
                <c:pt idx="4005">
                  <c:v>2.0450375000000012</c:v>
                </c:pt>
                <c:pt idx="4006">
                  <c:v>2.0456005555555556</c:v>
                </c:pt>
                <c:pt idx="4007">
                  <c:v>2.0461636111111114</c:v>
                </c:pt>
                <c:pt idx="4008">
                  <c:v>2.0467266666666672</c:v>
                </c:pt>
                <c:pt idx="4009">
                  <c:v>2.047289722222231</c:v>
                </c:pt>
                <c:pt idx="4010">
                  <c:v>2.0478527777777802</c:v>
                </c:pt>
                <c:pt idx="4011">
                  <c:v>2.0484158333333329</c:v>
                </c:pt>
                <c:pt idx="4012">
                  <c:v>2.0489788888888887</c:v>
                </c:pt>
                <c:pt idx="4013">
                  <c:v>2.0495419444444445</c:v>
                </c:pt>
                <c:pt idx="4014">
                  <c:v>2.0501050000000003</c:v>
                </c:pt>
                <c:pt idx="4015">
                  <c:v>2.0506680555555548</c:v>
                </c:pt>
                <c:pt idx="4016">
                  <c:v>2.051231111111111</c:v>
                </c:pt>
                <c:pt idx="4017">
                  <c:v>2.0517941666666681</c:v>
                </c:pt>
                <c:pt idx="4018">
                  <c:v>2.0523572222222222</c:v>
                </c:pt>
                <c:pt idx="4019">
                  <c:v>2.0529202777777802</c:v>
                </c:pt>
                <c:pt idx="4020">
                  <c:v>2.0534833333333333</c:v>
                </c:pt>
                <c:pt idx="4021">
                  <c:v>2.054046388888878</c:v>
                </c:pt>
                <c:pt idx="4022">
                  <c:v>2.0546094444444427</c:v>
                </c:pt>
                <c:pt idx="4023">
                  <c:v>2.0551724999999967</c:v>
                </c:pt>
                <c:pt idx="4024">
                  <c:v>2.0557355555555556</c:v>
                </c:pt>
                <c:pt idx="4025">
                  <c:v>2.0562986111111017</c:v>
                </c:pt>
                <c:pt idx="4026">
                  <c:v>2.0568616666666664</c:v>
                </c:pt>
                <c:pt idx="4027">
                  <c:v>2.0574247222222311</c:v>
                </c:pt>
                <c:pt idx="4028">
                  <c:v>2.0579877777777908</c:v>
                </c:pt>
                <c:pt idx="4029">
                  <c:v>2.0585508333333338</c:v>
                </c:pt>
                <c:pt idx="4030">
                  <c:v>2.0591138888888887</c:v>
                </c:pt>
                <c:pt idx="4031">
                  <c:v>2.0596769444444427</c:v>
                </c:pt>
                <c:pt idx="4032">
                  <c:v>2.0602399999999998</c:v>
                </c:pt>
                <c:pt idx="4033">
                  <c:v>2.0608030555555552</c:v>
                </c:pt>
                <c:pt idx="4034">
                  <c:v>2.061366111111111</c:v>
                </c:pt>
                <c:pt idx="4035">
                  <c:v>2.0619291666666681</c:v>
                </c:pt>
                <c:pt idx="4036">
                  <c:v>2.0624922222222222</c:v>
                </c:pt>
                <c:pt idx="4037">
                  <c:v>2.0630552777777802</c:v>
                </c:pt>
                <c:pt idx="4038">
                  <c:v>2.0636183333333333</c:v>
                </c:pt>
                <c:pt idx="4039">
                  <c:v>2.0641813888888891</c:v>
                </c:pt>
                <c:pt idx="4040">
                  <c:v>2.0647444444444445</c:v>
                </c:pt>
                <c:pt idx="4041">
                  <c:v>2.0653074999999999</c:v>
                </c:pt>
                <c:pt idx="4042">
                  <c:v>2.0658705555555592</c:v>
                </c:pt>
                <c:pt idx="4043">
                  <c:v>2.066433611111111</c:v>
                </c:pt>
                <c:pt idx="4044">
                  <c:v>2.0669966666666681</c:v>
                </c:pt>
                <c:pt idx="4045">
                  <c:v>2.0675597222222306</c:v>
                </c:pt>
                <c:pt idx="4046">
                  <c:v>2.06812277777779</c:v>
                </c:pt>
                <c:pt idx="4047">
                  <c:v>2.0686858333333333</c:v>
                </c:pt>
                <c:pt idx="4048">
                  <c:v>2.0692488888888789</c:v>
                </c:pt>
                <c:pt idx="4049">
                  <c:v>2.0698119444444445</c:v>
                </c:pt>
                <c:pt idx="4050">
                  <c:v>2.0703750000000003</c:v>
                </c:pt>
                <c:pt idx="4051">
                  <c:v>2.0709380555555592</c:v>
                </c:pt>
                <c:pt idx="4052">
                  <c:v>2.0715011111111115</c:v>
                </c:pt>
                <c:pt idx="4053">
                  <c:v>2.0720641666666668</c:v>
                </c:pt>
                <c:pt idx="4054">
                  <c:v>2.0726272222222226</c:v>
                </c:pt>
                <c:pt idx="4055">
                  <c:v>2.0731902777777909</c:v>
                </c:pt>
                <c:pt idx="4056">
                  <c:v>2.0737533333333338</c:v>
                </c:pt>
                <c:pt idx="4057">
                  <c:v>2.0743163888888887</c:v>
                </c:pt>
                <c:pt idx="4058">
                  <c:v>2.0748794444444427</c:v>
                </c:pt>
                <c:pt idx="4059">
                  <c:v>2.0754424999999839</c:v>
                </c:pt>
                <c:pt idx="4060">
                  <c:v>2.0760055555555557</c:v>
                </c:pt>
                <c:pt idx="4061">
                  <c:v>2.0765686111111021</c:v>
                </c:pt>
                <c:pt idx="4062">
                  <c:v>2.077131666666681</c:v>
                </c:pt>
                <c:pt idx="4063">
                  <c:v>2.0776947222222302</c:v>
                </c:pt>
                <c:pt idx="4064">
                  <c:v>2.0782577777777802</c:v>
                </c:pt>
                <c:pt idx="4065">
                  <c:v>2.0788208333333329</c:v>
                </c:pt>
                <c:pt idx="4066">
                  <c:v>2.0793838888888887</c:v>
                </c:pt>
                <c:pt idx="4067">
                  <c:v>2.0799469444444427</c:v>
                </c:pt>
                <c:pt idx="4068">
                  <c:v>2.0805099999999999</c:v>
                </c:pt>
                <c:pt idx="4069">
                  <c:v>2.0810730555555592</c:v>
                </c:pt>
                <c:pt idx="4070">
                  <c:v>2.081636111111111</c:v>
                </c:pt>
                <c:pt idx="4071">
                  <c:v>2.0821991666666682</c:v>
                </c:pt>
                <c:pt idx="4072">
                  <c:v>2.0827622222222222</c:v>
                </c:pt>
                <c:pt idx="4073">
                  <c:v>2.08332527777779</c:v>
                </c:pt>
                <c:pt idx="4074">
                  <c:v>2.0838883333333333</c:v>
                </c:pt>
                <c:pt idx="4075">
                  <c:v>2.0844513888888887</c:v>
                </c:pt>
                <c:pt idx="4076">
                  <c:v>2.0850144444444445</c:v>
                </c:pt>
                <c:pt idx="4077">
                  <c:v>2.0855774999999999</c:v>
                </c:pt>
                <c:pt idx="4078">
                  <c:v>2.0861405555555552</c:v>
                </c:pt>
                <c:pt idx="4079">
                  <c:v>2.086703611111111</c:v>
                </c:pt>
                <c:pt idx="4080">
                  <c:v>2.0872666666666682</c:v>
                </c:pt>
                <c:pt idx="4081">
                  <c:v>2.0878297222222311</c:v>
                </c:pt>
                <c:pt idx="4082">
                  <c:v>2.0883927777777918</c:v>
                </c:pt>
                <c:pt idx="4083">
                  <c:v>2.0889558333333333</c:v>
                </c:pt>
                <c:pt idx="4084">
                  <c:v>2.0895188888888887</c:v>
                </c:pt>
                <c:pt idx="4085">
                  <c:v>2.0900819444444445</c:v>
                </c:pt>
                <c:pt idx="4086">
                  <c:v>2.0906449999999968</c:v>
                </c:pt>
                <c:pt idx="4087">
                  <c:v>2.0912080555555557</c:v>
                </c:pt>
                <c:pt idx="4088">
                  <c:v>2.091771111111111</c:v>
                </c:pt>
                <c:pt idx="4089">
                  <c:v>2.0923341666666682</c:v>
                </c:pt>
                <c:pt idx="4090">
                  <c:v>2.0928972222222222</c:v>
                </c:pt>
                <c:pt idx="4091">
                  <c:v>2.0934602777777802</c:v>
                </c:pt>
                <c:pt idx="4092">
                  <c:v>2.0940233333333333</c:v>
                </c:pt>
                <c:pt idx="4093">
                  <c:v>2.0945863888888887</c:v>
                </c:pt>
                <c:pt idx="4094">
                  <c:v>2.0951494444444427</c:v>
                </c:pt>
                <c:pt idx="4095">
                  <c:v>2.0957124999999968</c:v>
                </c:pt>
                <c:pt idx="4096">
                  <c:v>2.0962755555555561</c:v>
                </c:pt>
                <c:pt idx="4097">
                  <c:v>2.096838611111103</c:v>
                </c:pt>
                <c:pt idx="4098">
                  <c:v>2.0974016666666682</c:v>
                </c:pt>
                <c:pt idx="4099">
                  <c:v>2.0979647222222311</c:v>
                </c:pt>
                <c:pt idx="4100">
                  <c:v>2.0985277777777926</c:v>
                </c:pt>
                <c:pt idx="4101">
                  <c:v>2.0990908333333338</c:v>
                </c:pt>
                <c:pt idx="4102">
                  <c:v>2.0996538888888794</c:v>
                </c:pt>
                <c:pt idx="4103">
                  <c:v>2.1002169444444445</c:v>
                </c:pt>
                <c:pt idx="4104">
                  <c:v>2.1007800000000012</c:v>
                </c:pt>
                <c:pt idx="4105">
                  <c:v>2.1013430555555552</c:v>
                </c:pt>
                <c:pt idx="4106">
                  <c:v>2.101906111111111</c:v>
                </c:pt>
                <c:pt idx="4107">
                  <c:v>2.1024691666666664</c:v>
                </c:pt>
                <c:pt idx="4108">
                  <c:v>2.1030322222222302</c:v>
                </c:pt>
                <c:pt idx="4109">
                  <c:v>2.1035952777777926</c:v>
                </c:pt>
                <c:pt idx="4110">
                  <c:v>2.1041583333333329</c:v>
                </c:pt>
                <c:pt idx="4111">
                  <c:v>2.1047213888888892</c:v>
                </c:pt>
                <c:pt idx="4112">
                  <c:v>2.1052844444444445</c:v>
                </c:pt>
                <c:pt idx="4113">
                  <c:v>2.1058474999999977</c:v>
                </c:pt>
                <c:pt idx="4114">
                  <c:v>2.1064105555555592</c:v>
                </c:pt>
                <c:pt idx="4115">
                  <c:v>2.106973611111111</c:v>
                </c:pt>
                <c:pt idx="4116">
                  <c:v>2.107536666666681</c:v>
                </c:pt>
                <c:pt idx="4117">
                  <c:v>2.1080997222222306</c:v>
                </c:pt>
                <c:pt idx="4118">
                  <c:v>2.1086627777777802</c:v>
                </c:pt>
                <c:pt idx="4119">
                  <c:v>2.1092258333333334</c:v>
                </c:pt>
                <c:pt idx="4120">
                  <c:v>2.1097888888888887</c:v>
                </c:pt>
                <c:pt idx="4121">
                  <c:v>2.1103519444444445</c:v>
                </c:pt>
                <c:pt idx="4122">
                  <c:v>2.1109149999999999</c:v>
                </c:pt>
                <c:pt idx="4123">
                  <c:v>2.1114780555555548</c:v>
                </c:pt>
                <c:pt idx="4124">
                  <c:v>2.1120411111111026</c:v>
                </c:pt>
                <c:pt idx="4125">
                  <c:v>2.1126041666666664</c:v>
                </c:pt>
                <c:pt idx="4126">
                  <c:v>2.1131672222222306</c:v>
                </c:pt>
                <c:pt idx="4127">
                  <c:v>2.113730277777794</c:v>
                </c:pt>
                <c:pt idx="4128">
                  <c:v>2.1142933333333338</c:v>
                </c:pt>
                <c:pt idx="4129">
                  <c:v>2.1148563888888794</c:v>
                </c:pt>
                <c:pt idx="4130">
                  <c:v>2.1154194444444427</c:v>
                </c:pt>
                <c:pt idx="4131">
                  <c:v>2.1159825000000003</c:v>
                </c:pt>
                <c:pt idx="4132">
                  <c:v>2.1165455555555557</c:v>
                </c:pt>
                <c:pt idx="4133">
                  <c:v>2.1171086111111115</c:v>
                </c:pt>
                <c:pt idx="4134">
                  <c:v>2.1176716666666682</c:v>
                </c:pt>
                <c:pt idx="4135">
                  <c:v>2.1182347222222306</c:v>
                </c:pt>
                <c:pt idx="4136">
                  <c:v>2.118797777777794</c:v>
                </c:pt>
                <c:pt idx="4137">
                  <c:v>2.1193608333333334</c:v>
                </c:pt>
                <c:pt idx="4138">
                  <c:v>2.1199238888888887</c:v>
                </c:pt>
                <c:pt idx="4139">
                  <c:v>2.1204869444444445</c:v>
                </c:pt>
                <c:pt idx="4140">
                  <c:v>2.1210499999999977</c:v>
                </c:pt>
                <c:pt idx="4141">
                  <c:v>2.1216130555555592</c:v>
                </c:pt>
                <c:pt idx="4142">
                  <c:v>2.1221761111111115</c:v>
                </c:pt>
                <c:pt idx="4143">
                  <c:v>2.1227391666666682</c:v>
                </c:pt>
                <c:pt idx="4144">
                  <c:v>2.1233022222222311</c:v>
                </c:pt>
                <c:pt idx="4145">
                  <c:v>2.1238652777777802</c:v>
                </c:pt>
                <c:pt idx="4146">
                  <c:v>2.1244283333333334</c:v>
                </c:pt>
                <c:pt idx="4147">
                  <c:v>2.1249913888888892</c:v>
                </c:pt>
                <c:pt idx="4148">
                  <c:v>2.1255544444444445</c:v>
                </c:pt>
                <c:pt idx="4149">
                  <c:v>2.1261174999999999</c:v>
                </c:pt>
                <c:pt idx="4150">
                  <c:v>2.1266805555555552</c:v>
                </c:pt>
                <c:pt idx="4151">
                  <c:v>2.127243611111111</c:v>
                </c:pt>
                <c:pt idx="4152">
                  <c:v>2.1278066666666682</c:v>
                </c:pt>
                <c:pt idx="4153">
                  <c:v>2.1283697222222306</c:v>
                </c:pt>
                <c:pt idx="4154">
                  <c:v>2.1289327777777927</c:v>
                </c:pt>
                <c:pt idx="4155">
                  <c:v>2.1294958333333329</c:v>
                </c:pt>
                <c:pt idx="4156">
                  <c:v>2.1300588888888794</c:v>
                </c:pt>
                <c:pt idx="4157">
                  <c:v>2.1306219444444441</c:v>
                </c:pt>
                <c:pt idx="4158">
                  <c:v>2.1311850000000003</c:v>
                </c:pt>
                <c:pt idx="4159">
                  <c:v>2.1317480555555557</c:v>
                </c:pt>
                <c:pt idx="4160">
                  <c:v>2.132311111111111</c:v>
                </c:pt>
                <c:pt idx="4161">
                  <c:v>2.1328741666666668</c:v>
                </c:pt>
                <c:pt idx="4162">
                  <c:v>2.1334372222222311</c:v>
                </c:pt>
                <c:pt idx="4163">
                  <c:v>2.1340002777777802</c:v>
                </c:pt>
                <c:pt idx="4164">
                  <c:v>2.1345633333333334</c:v>
                </c:pt>
                <c:pt idx="4165">
                  <c:v>2.1351263888888887</c:v>
                </c:pt>
                <c:pt idx="4166">
                  <c:v>2.1356894444444428</c:v>
                </c:pt>
                <c:pt idx="4167">
                  <c:v>2.136252499999983</c:v>
                </c:pt>
                <c:pt idx="4168">
                  <c:v>2.1368155555555557</c:v>
                </c:pt>
                <c:pt idx="4169">
                  <c:v>2.137378611111111</c:v>
                </c:pt>
                <c:pt idx="4170">
                  <c:v>2.1379416666666682</c:v>
                </c:pt>
                <c:pt idx="4171">
                  <c:v>2.1385047222222315</c:v>
                </c:pt>
                <c:pt idx="4172">
                  <c:v>2.1390677777777802</c:v>
                </c:pt>
                <c:pt idx="4173">
                  <c:v>2.1396308333333338</c:v>
                </c:pt>
                <c:pt idx="4174">
                  <c:v>2.1401938888888892</c:v>
                </c:pt>
                <c:pt idx="4175">
                  <c:v>2.1407569444444445</c:v>
                </c:pt>
                <c:pt idx="4176">
                  <c:v>2.1413200000000012</c:v>
                </c:pt>
                <c:pt idx="4177">
                  <c:v>2.1418830555555592</c:v>
                </c:pt>
                <c:pt idx="4178">
                  <c:v>2.1424461111111031</c:v>
                </c:pt>
                <c:pt idx="4179">
                  <c:v>2.1430091666666682</c:v>
                </c:pt>
                <c:pt idx="4180">
                  <c:v>2.1435722222222315</c:v>
                </c:pt>
                <c:pt idx="4181">
                  <c:v>2.144135277777794</c:v>
                </c:pt>
                <c:pt idx="4182">
                  <c:v>2.1446983333333334</c:v>
                </c:pt>
                <c:pt idx="4183">
                  <c:v>2.1452613888888887</c:v>
                </c:pt>
                <c:pt idx="4184">
                  <c:v>2.1458244444444445</c:v>
                </c:pt>
                <c:pt idx="4185">
                  <c:v>2.1463874999999999</c:v>
                </c:pt>
                <c:pt idx="4186">
                  <c:v>2.1469505555555592</c:v>
                </c:pt>
                <c:pt idx="4187">
                  <c:v>2.1475136111111213</c:v>
                </c:pt>
                <c:pt idx="4188">
                  <c:v>2.1480766666666682</c:v>
                </c:pt>
                <c:pt idx="4189">
                  <c:v>2.148639722222232</c:v>
                </c:pt>
                <c:pt idx="4190">
                  <c:v>2.1492027777777802</c:v>
                </c:pt>
                <c:pt idx="4191">
                  <c:v>2.1497658333333334</c:v>
                </c:pt>
                <c:pt idx="4192">
                  <c:v>2.1503288888888887</c:v>
                </c:pt>
                <c:pt idx="4193">
                  <c:v>2.1508919444444445</c:v>
                </c:pt>
                <c:pt idx="4194">
                  <c:v>2.1514549999999977</c:v>
                </c:pt>
                <c:pt idx="4195">
                  <c:v>2.1520180555555553</c:v>
                </c:pt>
                <c:pt idx="4196">
                  <c:v>2.1525811111111111</c:v>
                </c:pt>
                <c:pt idx="4197">
                  <c:v>2.1531441666666682</c:v>
                </c:pt>
                <c:pt idx="4198">
                  <c:v>2.153707222222232</c:v>
                </c:pt>
                <c:pt idx="4199">
                  <c:v>2.1542702777777802</c:v>
                </c:pt>
                <c:pt idx="4200">
                  <c:v>2.1548333333333329</c:v>
                </c:pt>
                <c:pt idx="4201">
                  <c:v>2.1553963888888887</c:v>
                </c:pt>
                <c:pt idx="4202">
                  <c:v>2.1559594444444437</c:v>
                </c:pt>
                <c:pt idx="4203">
                  <c:v>2.1565224999999977</c:v>
                </c:pt>
                <c:pt idx="4204">
                  <c:v>2.1570855555555601</c:v>
                </c:pt>
                <c:pt idx="4205">
                  <c:v>2.1576486111111031</c:v>
                </c:pt>
                <c:pt idx="4206">
                  <c:v>2.1582116666666682</c:v>
                </c:pt>
                <c:pt idx="4207">
                  <c:v>2.158774722222232</c:v>
                </c:pt>
                <c:pt idx="4208">
                  <c:v>2.159337777777794</c:v>
                </c:pt>
                <c:pt idx="4209">
                  <c:v>2.1599008333333334</c:v>
                </c:pt>
                <c:pt idx="4210">
                  <c:v>2.1604638888888887</c:v>
                </c:pt>
                <c:pt idx="4211">
                  <c:v>2.1610269444444445</c:v>
                </c:pt>
                <c:pt idx="4212">
                  <c:v>2.1615899999999999</c:v>
                </c:pt>
                <c:pt idx="4213">
                  <c:v>2.1621530555555601</c:v>
                </c:pt>
                <c:pt idx="4214">
                  <c:v>2.1627161111111111</c:v>
                </c:pt>
                <c:pt idx="4215">
                  <c:v>2.1632791666666682</c:v>
                </c:pt>
                <c:pt idx="4216">
                  <c:v>2.1638422222222222</c:v>
                </c:pt>
                <c:pt idx="4217">
                  <c:v>2.1644052777777802</c:v>
                </c:pt>
                <c:pt idx="4218">
                  <c:v>2.1649683333333334</c:v>
                </c:pt>
                <c:pt idx="4219">
                  <c:v>2.1655313888888892</c:v>
                </c:pt>
                <c:pt idx="4220">
                  <c:v>2.166094444444445</c:v>
                </c:pt>
                <c:pt idx="4221">
                  <c:v>2.1666575000000003</c:v>
                </c:pt>
                <c:pt idx="4222">
                  <c:v>2.1672205555555681</c:v>
                </c:pt>
                <c:pt idx="4223">
                  <c:v>2.1677836111111222</c:v>
                </c:pt>
                <c:pt idx="4224">
                  <c:v>2.1683466666666682</c:v>
                </c:pt>
                <c:pt idx="4225">
                  <c:v>2.1689097222222329</c:v>
                </c:pt>
                <c:pt idx="4226">
                  <c:v>2.1694727777777802</c:v>
                </c:pt>
                <c:pt idx="4227">
                  <c:v>2.1700358333333334</c:v>
                </c:pt>
                <c:pt idx="4228">
                  <c:v>2.1705988888888887</c:v>
                </c:pt>
                <c:pt idx="4229">
                  <c:v>2.1711619444444445</c:v>
                </c:pt>
                <c:pt idx="4230">
                  <c:v>2.1717249999999999</c:v>
                </c:pt>
                <c:pt idx="4231">
                  <c:v>2.1722880555555553</c:v>
                </c:pt>
                <c:pt idx="4232">
                  <c:v>2.1728511111111022</c:v>
                </c:pt>
                <c:pt idx="4233">
                  <c:v>2.1734141666666682</c:v>
                </c:pt>
                <c:pt idx="4234">
                  <c:v>2.1739772222222316</c:v>
                </c:pt>
                <c:pt idx="4235">
                  <c:v>2.1745402777777811</c:v>
                </c:pt>
                <c:pt idx="4236">
                  <c:v>2.1751033333333334</c:v>
                </c:pt>
                <c:pt idx="4237">
                  <c:v>2.1756663888888794</c:v>
                </c:pt>
                <c:pt idx="4238">
                  <c:v>2.1762294444444437</c:v>
                </c:pt>
                <c:pt idx="4239">
                  <c:v>2.1767924999999977</c:v>
                </c:pt>
                <c:pt idx="4240">
                  <c:v>2.1773555555555602</c:v>
                </c:pt>
                <c:pt idx="4241">
                  <c:v>2.1779186111111111</c:v>
                </c:pt>
                <c:pt idx="4242">
                  <c:v>2.1784816666666682</c:v>
                </c:pt>
                <c:pt idx="4243">
                  <c:v>2.1790447222222222</c:v>
                </c:pt>
                <c:pt idx="4244">
                  <c:v>2.1796077777777811</c:v>
                </c:pt>
                <c:pt idx="4245">
                  <c:v>2.1801708333333352</c:v>
                </c:pt>
                <c:pt idx="4246">
                  <c:v>2.1807338888888892</c:v>
                </c:pt>
                <c:pt idx="4247">
                  <c:v>2.1812969444444441</c:v>
                </c:pt>
                <c:pt idx="4248">
                  <c:v>2.1818599999999977</c:v>
                </c:pt>
                <c:pt idx="4249">
                  <c:v>2.1824230555555602</c:v>
                </c:pt>
                <c:pt idx="4250">
                  <c:v>2.1829861111111115</c:v>
                </c:pt>
                <c:pt idx="4251">
                  <c:v>2.1835491666666682</c:v>
                </c:pt>
                <c:pt idx="4252">
                  <c:v>2.184112222222232</c:v>
                </c:pt>
                <c:pt idx="4253">
                  <c:v>2.1846752777777811</c:v>
                </c:pt>
                <c:pt idx="4254">
                  <c:v>2.1852383333333334</c:v>
                </c:pt>
                <c:pt idx="4255">
                  <c:v>2.1858013888888888</c:v>
                </c:pt>
                <c:pt idx="4256">
                  <c:v>2.1863644444444446</c:v>
                </c:pt>
                <c:pt idx="4257">
                  <c:v>2.1869274999999999</c:v>
                </c:pt>
                <c:pt idx="4258">
                  <c:v>2.1874905555555682</c:v>
                </c:pt>
                <c:pt idx="4259">
                  <c:v>2.1880536111111111</c:v>
                </c:pt>
                <c:pt idx="4260">
                  <c:v>2.1886166666666682</c:v>
                </c:pt>
                <c:pt idx="4261">
                  <c:v>2.189179722222232</c:v>
                </c:pt>
                <c:pt idx="4262">
                  <c:v>2.1897427777777811</c:v>
                </c:pt>
                <c:pt idx="4263">
                  <c:v>2.1903058333333334</c:v>
                </c:pt>
                <c:pt idx="4264">
                  <c:v>2.1908688888888794</c:v>
                </c:pt>
                <c:pt idx="4265">
                  <c:v>2.191431944444445</c:v>
                </c:pt>
                <c:pt idx="4266">
                  <c:v>2.1919950000000004</c:v>
                </c:pt>
                <c:pt idx="4267">
                  <c:v>2.1925580555555562</c:v>
                </c:pt>
                <c:pt idx="4268">
                  <c:v>2.1931211111111226</c:v>
                </c:pt>
                <c:pt idx="4269">
                  <c:v>2.1936841666666682</c:v>
                </c:pt>
                <c:pt idx="4270">
                  <c:v>2.1942472222222231</c:v>
                </c:pt>
                <c:pt idx="4271">
                  <c:v>2.1948102777777811</c:v>
                </c:pt>
                <c:pt idx="4272">
                  <c:v>2.195373333333333</c:v>
                </c:pt>
                <c:pt idx="4273">
                  <c:v>2.1959363888888888</c:v>
                </c:pt>
                <c:pt idx="4274">
                  <c:v>2.1964994444444437</c:v>
                </c:pt>
                <c:pt idx="4275">
                  <c:v>2.1970624999999977</c:v>
                </c:pt>
                <c:pt idx="4276">
                  <c:v>2.1976255555555602</c:v>
                </c:pt>
                <c:pt idx="4277">
                  <c:v>2.1981886111111106</c:v>
                </c:pt>
                <c:pt idx="4278">
                  <c:v>2.1987516666666682</c:v>
                </c:pt>
                <c:pt idx="4279">
                  <c:v>2.1993147222222316</c:v>
                </c:pt>
                <c:pt idx="4280">
                  <c:v>2.1998777777777812</c:v>
                </c:pt>
                <c:pt idx="4281">
                  <c:v>2.2004408333333334</c:v>
                </c:pt>
                <c:pt idx="4282">
                  <c:v>2.2010038888888888</c:v>
                </c:pt>
                <c:pt idx="4283">
                  <c:v>2.2015669444444446</c:v>
                </c:pt>
                <c:pt idx="4284">
                  <c:v>2.2021299999999999</c:v>
                </c:pt>
                <c:pt idx="4285">
                  <c:v>2.2026930555555602</c:v>
                </c:pt>
                <c:pt idx="4286">
                  <c:v>2.2032561111111111</c:v>
                </c:pt>
                <c:pt idx="4287">
                  <c:v>2.2038191666666682</c:v>
                </c:pt>
                <c:pt idx="4288">
                  <c:v>2.204382222222232</c:v>
                </c:pt>
                <c:pt idx="4289">
                  <c:v>2.2049452777777812</c:v>
                </c:pt>
                <c:pt idx="4290">
                  <c:v>2.2055083333333334</c:v>
                </c:pt>
                <c:pt idx="4291">
                  <c:v>2.2060713888888888</c:v>
                </c:pt>
                <c:pt idx="4292">
                  <c:v>2.2066344444444446</c:v>
                </c:pt>
                <c:pt idx="4293">
                  <c:v>2.2071975000000168</c:v>
                </c:pt>
                <c:pt idx="4294">
                  <c:v>2.2077605555555682</c:v>
                </c:pt>
                <c:pt idx="4295">
                  <c:v>2.2083236111111222</c:v>
                </c:pt>
                <c:pt idx="4296">
                  <c:v>2.2088866666666682</c:v>
                </c:pt>
                <c:pt idx="4297">
                  <c:v>2.2094497222222231</c:v>
                </c:pt>
                <c:pt idx="4298">
                  <c:v>2.2100127777777812</c:v>
                </c:pt>
                <c:pt idx="4299">
                  <c:v>2.2105758333333334</c:v>
                </c:pt>
                <c:pt idx="4300">
                  <c:v>2.2111388888888888</c:v>
                </c:pt>
                <c:pt idx="4301">
                  <c:v>2.2117019444444446</c:v>
                </c:pt>
                <c:pt idx="4302">
                  <c:v>2.2122649999999977</c:v>
                </c:pt>
                <c:pt idx="4303">
                  <c:v>2.2128280555555557</c:v>
                </c:pt>
                <c:pt idx="4304">
                  <c:v>2.2133911111111222</c:v>
                </c:pt>
                <c:pt idx="4305">
                  <c:v>2.2139541666666682</c:v>
                </c:pt>
                <c:pt idx="4306">
                  <c:v>2.214517222222232</c:v>
                </c:pt>
                <c:pt idx="4307">
                  <c:v>2.2150802777777812</c:v>
                </c:pt>
                <c:pt idx="4308">
                  <c:v>2.2156433333333201</c:v>
                </c:pt>
                <c:pt idx="4309">
                  <c:v>2.2162063888888794</c:v>
                </c:pt>
                <c:pt idx="4310">
                  <c:v>2.2167694444444437</c:v>
                </c:pt>
                <c:pt idx="4311">
                  <c:v>2.2173325000000088</c:v>
                </c:pt>
                <c:pt idx="4312">
                  <c:v>2.2178955555555602</c:v>
                </c:pt>
                <c:pt idx="4313">
                  <c:v>2.2184586111111027</c:v>
                </c:pt>
                <c:pt idx="4314">
                  <c:v>2.2190216666666682</c:v>
                </c:pt>
                <c:pt idx="4315">
                  <c:v>2.219584722222232</c:v>
                </c:pt>
                <c:pt idx="4316">
                  <c:v>2.2201477777777927</c:v>
                </c:pt>
                <c:pt idx="4317">
                  <c:v>2.2207108333333352</c:v>
                </c:pt>
                <c:pt idx="4318">
                  <c:v>2.2212738888888888</c:v>
                </c:pt>
                <c:pt idx="4319">
                  <c:v>2.2218369444444441</c:v>
                </c:pt>
                <c:pt idx="4320">
                  <c:v>2.2223999999999999</c:v>
                </c:pt>
                <c:pt idx="4321">
                  <c:v>2.2229630555555602</c:v>
                </c:pt>
                <c:pt idx="4322">
                  <c:v>2.2235261111111222</c:v>
                </c:pt>
                <c:pt idx="4323">
                  <c:v>2.2240891666666682</c:v>
                </c:pt>
                <c:pt idx="4324">
                  <c:v>2.2246522222222218</c:v>
                </c:pt>
                <c:pt idx="4325">
                  <c:v>2.2252152777777812</c:v>
                </c:pt>
                <c:pt idx="4326">
                  <c:v>2.225778333333333</c:v>
                </c:pt>
                <c:pt idx="4327">
                  <c:v>2.2263413888888888</c:v>
                </c:pt>
                <c:pt idx="4328">
                  <c:v>2.2269044444444446</c:v>
                </c:pt>
                <c:pt idx="4329">
                  <c:v>2.2274674999999999</c:v>
                </c:pt>
                <c:pt idx="4330">
                  <c:v>2.2280305555555691</c:v>
                </c:pt>
                <c:pt idx="4331">
                  <c:v>2.2285936111111222</c:v>
                </c:pt>
                <c:pt idx="4332">
                  <c:v>2.2291566666666682</c:v>
                </c:pt>
                <c:pt idx="4333">
                  <c:v>2.229719722222232</c:v>
                </c:pt>
                <c:pt idx="4334">
                  <c:v>2.2302827777777812</c:v>
                </c:pt>
                <c:pt idx="4335">
                  <c:v>2.2308458333333201</c:v>
                </c:pt>
                <c:pt idx="4336">
                  <c:v>2.2314088888888794</c:v>
                </c:pt>
                <c:pt idx="4337">
                  <c:v>2.2319719444444446</c:v>
                </c:pt>
                <c:pt idx="4338">
                  <c:v>2.2325349999999999</c:v>
                </c:pt>
                <c:pt idx="4339">
                  <c:v>2.2330980555555602</c:v>
                </c:pt>
                <c:pt idx="4340">
                  <c:v>2.2336611111111111</c:v>
                </c:pt>
                <c:pt idx="4341">
                  <c:v>2.2342241666666682</c:v>
                </c:pt>
                <c:pt idx="4342">
                  <c:v>2.2347872222222329</c:v>
                </c:pt>
                <c:pt idx="4343">
                  <c:v>2.2353502777777812</c:v>
                </c:pt>
                <c:pt idx="4344">
                  <c:v>2.2359133333333339</c:v>
                </c:pt>
                <c:pt idx="4345">
                  <c:v>2.2364763888888795</c:v>
                </c:pt>
                <c:pt idx="4346">
                  <c:v>2.2370394444444446</c:v>
                </c:pt>
                <c:pt idx="4347">
                  <c:v>2.2376025000000004</c:v>
                </c:pt>
                <c:pt idx="4348">
                  <c:v>2.2381655555555602</c:v>
                </c:pt>
                <c:pt idx="4349">
                  <c:v>2.2387286111111115</c:v>
                </c:pt>
                <c:pt idx="4350">
                  <c:v>2.2392916666666682</c:v>
                </c:pt>
                <c:pt idx="4351">
                  <c:v>2.2398547222222231</c:v>
                </c:pt>
                <c:pt idx="4352">
                  <c:v>2.2404177777777941</c:v>
                </c:pt>
                <c:pt idx="4353">
                  <c:v>2.2409808333333352</c:v>
                </c:pt>
                <c:pt idx="4354">
                  <c:v>2.2415438888888888</c:v>
                </c:pt>
                <c:pt idx="4355">
                  <c:v>2.2421069444444441</c:v>
                </c:pt>
                <c:pt idx="4356">
                  <c:v>2.2426699999999977</c:v>
                </c:pt>
                <c:pt idx="4357">
                  <c:v>2.2432330555555691</c:v>
                </c:pt>
                <c:pt idx="4358">
                  <c:v>2.2437961111111231</c:v>
                </c:pt>
                <c:pt idx="4359">
                  <c:v>2.2443591666666682</c:v>
                </c:pt>
                <c:pt idx="4360">
                  <c:v>2.244922222222232</c:v>
                </c:pt>
                <c:pt idx="4361">
                  <c:v>2.2454852777777812</c:v>
                </c:pt>
                <c:pt idx="4362">
                  <c:v>2.2460483333333201</c:v>
                </c:pt>
                <c:pt idx="4363">
                  <c:v>2.2466113888888888</c:v>
                </c:pt>
                <c:pt idx="4364">
                  <c:v>2.2471744444444566</c:v>
                </c:pt>
                <c:pt idx="4365">
                  <c:v>2.2477375000000168</c:v>
                </c:pt>
                <c:pt idx="4366">
                  <c:v>2.2483005555555691</c:v>
                </c:pt>
                <c:pt idx="4367">
                  <c:v>2.2488636111111111</c:v>
                </c:pt>
                <c:pt idx="4368">
                  <c:v>2.2494266666666682</c:v>
                </c:pt>
                <c:pt idx="4369">
                  <c:v>2.249989722222232</c:v>
                </c:pt>
                <c:pt idx="4370">
                  <c:v>2.2505527777777812</c:v>
                </c:pt>
                <c:pt idx="4371">
                  <c:v>2.251115833333333</c:v>
                </c:pt>
                <c:pt idx="4372">
                  <c:v>2.2516788888888795</c:v>
                </c:pt>
                <c:pt idx="4373">
                  <c:v>2.2522419444444437</c:v>
                </c:pt>
                <c:pt idx="4374">
                  <c:v>2.2528049999999977</c:v>
                </c:pt>
                <c:pt idx="4375">
                  <c:v>2.2533680555555602</c:v>
                </c:pt>
                <c:pt idx="4376">
                  <c:v>2.2539311111111235</c:v>
                </c:pt>
                <c:pt idx="4377">
                  <c:v>2.2544941666666682</c:v>
                </c:pt>
                <c:pt idx="4378">
                  <c:v>2.2550572222222232</c:v>
                </c:pt>
                <c:pt idx="4379">
                  <c:v>2.2556202777777812</c:v>
                </c:pt>
                <c:pt idx="4380">
                  <c:v>2.2561833333333334</c:v>
                </c:pt>
                <c:pt idx="4381">
                  <c:v>2.2567463888888795</c:v>
                </c:pt>
                <c:pt idx="4382">
                  <c:v>2.2573094444444446</c:v>
                </c:pt>
                <c:pt idx="4383">
                  <c:v>2.2578724999999977</c:v>
                </c:pt>
                <c:pt idx="4384">
                  <c:v>2.2584355555555602</c:v>
                </c:pt>
                <c:pt idx="4385">
                  <c:v>2.2589986111111111</c:v>
                </c:pt>
                <c:pt idx="4386">
                  <c:v>2.2595616666666682</c:v>
                </c:pt>
                <c:pt idx="4387">
                  <c:v>2.2601247222222427</c:v>
                </c:pt>
                <c:pt idx="4388">
                  <c:v>2.2606877777777941</c:v>
                </c:pt>
                <c:pt idx="4389">
                  <c:v>2.2612508333333339</c:v>
                </c:pt>
                <c:pt idx="4390">
                  <c:v>2.2618138888888888</c:v>
                </c:pt>
                <c:pt idx="4391">
                  <c:v>2.2623769444444446</c:v>
                </c:pt>
                <c:pt idx="4392">
                  <c:v>2.2629400000000004</c:v>
                </c:pt>
                <c:pt idx="4393">
                  <c:v>2.2635030555555691</c:v>
                </c:pt>
                <c:pt idx="4394">
                  <c:v>2.2640661111111116</c:v>
                </c:pt>
                <c:pt idx="4395">
                  <c:v>2.2646291666666682</c:v>
                </c:pt>
                <c:pt idx="4396">
                  <c:v>2.2651922222222316</c:v>
                </c:pt>
                <c:pt idx="4397">
                  <c:v>2.2657552777777812</c:v>
                </c:pt>
                <c:pt idx="4398">
                  <c:v>2.266318333333333</c:v>
                </c:pt>
                <c:pt idx="4399">
                  <c:v>2.2668813888888888</c:v>
                </c:pt>
                <c:pt idx="4400">
                  <c:v>2.2674444444444442</c:v>
                </c:pt>
                <c:pt idx="4401">
                  <c:v>2.2680074999999995</c:v>
                </c:pt>
                <c:pt idx="4402">
                  <c:v>2.2685705555555691</c:v>
                </c:pt>
                <c:pt idx="4403">
                  <c:v>2.2691336111111235</c:v>
                </c:pt>
                <c:pt idx="4404">
                  <c:v>2.2696966666666682</c:v>
                </c:pt>
                <c:pt idx="4405">
                  <c:v>2.2702597222222232</c:v>
                </c:pt>
                <c:pt idx="4406">
                  <c:v>2.2708227777777812</c:v>
                </c:pt>
                <c:pt idx="4407">
                  <c:v>2.2713858333333334</c:v>
                </c:pt>
                <c:pt idx="4408">
                  <c:v>2.2719488888888795</c:v>
                </c:pt>
                <c:pt idx="4409">
                  <c:v>2.2725119444444446</c:v>
                </c:pt>
                <c:pt idx="4410">
                  <c:v>2.273075</c:v>
                </c:pt>
                <c:pt idx="4411">
                  <c:v>2.2736380555555602</c:v>
                </c:pt>
                <c:pt idx="4412">
                  <c:v>2.2742011111111111</c:v>
                </c:pt>
                <c:pt idx="4413">
                  <c:v>2.2747641666666691</c:v>
                </c:pt>
                <c:pt idx="4414">
                  <c:v>2.275327222222232</c:v>
                </c:pt>
                <c:pt idx="4415">
                  <c:v>2.2758902777777812</c:v>
                </c:pt>
                <c:pt idx="4416">
                  <c:v>2.2764533333333192</c:v>
                </c:pt>
                <c:pt idx="4417">
                  <c:v>2.2770163888888888</c:v>
                </c:pt>
                <c:pt idx="4418">
                  <c:v>2.2775794444444442</c:v>
                </c:pt>
                <c:pt idx="4419">
                  <c:v>2.2781425000000004</c:v>
                </c:pt>
                <c:pt idx="4420">
                  <c:v>2.2787055555555602</c:v>
                </c:pt>
                <c:pt idx="4421">
                  <c:v>2.2792686111111107</c:v>
                </c:pt>
                <c:pt idx="4422">
                  <c:v>2.2798316666666691</c:v>
                </c:pt>
                <c:pt idx="4423">
                  <c:v>2.2803947222222427</c:v>
                </c:pt>
                <c:pt idx="4424">
                  <c:v>2.2809577777777941</c:v>
                </c:pt>
                <c:pt idx="4425">
                  <c:v>2.2815208333333352</c:v>
                </c:pt>
                <c:pt idx="4426">
                  <c:v>2.2820838888888888</c:v>
                </c:pt>
                <c:pt idx="4427">
                  <c:v>2.2826469444444437</c:v>
                </c:pt>
                <c:pt idx="4428">
                  <c:v>2.2832100000000084</c:v>
                </c:pt>
                <c:pt idx="4429">
                  <c:v>2.2837730555555695</c:v>
                </c:pt>
                <c:pt idx="4430">
                  <c:v>2.2843361111111236</c:v>
                </c:pt>
                <c:pt idx="4431">
                  <c:v>2.2848991666666691</c:v>
                </c:pt>
                <c:pt idx="4432">
                  <c:v>2.2854622222222232</c:v>
                </c:pt>
                <c:pt idx="4433">
                  <c:v>2.2860252777777812</c:v>
                </c:pt>
                <c:pt idx="4434">
                  <c:v>2.2865883333333339</c:v>
                </c:pt>
                <c:pt idx="4435">
                  <c:v>2.2871513888888892</c:v>
                </c:pt>
                <c:pt idx="4436">
                  <c:v>2.2877144444444584</c:v>
                </c:pt>
                <c:pt idx="4437">
                  <c:v>2.2882775000000088</c:v>
                </c:pt>
                <c:pt idx="4438">
                  <c:v>2.2888405555555602</c:v>
                </c:pt>
                <c:pt idx="4439">
                  <c:v>2.2894036111111111</c:v>
                </c:pt>
                <c:pt idx="4440">
                  <c:v>2.2899666666666691</c:v>
                </c:pt>
                <c:pt idx="4441">
                  <c:v>2.2905297222222321</c:v>
                </c:pt>
                <c:pt idx="4442">
                  <c:v>2.2910927777777812</c:v>
                </c:pt>
                <c:pt idx="4443">
                  <c:v>2.2916558333333192</c:v>
                </c:pt>
                <c:pt idx="4444">
                  <c:v>2.2922188888888804</c:v>
                </c:pt>
                <c:pt idx="4445">
                  <c:v>2.2927819444444442</c:v>
                </c:pt>
                <c:pt idx="4446">
                  <c:v>2.293345</c:v>
                </c:pt>
                <c:pt idx="4447">
                  <c:v>2.2939080555555602</c:v>
                </c:pt>
                <c:pt idx="4448">
                  <c:v>2.2944711111111111</c:v>
                </c:pt>
                <c:pt idx="4449">
                  <c:v>2.2950341666666692</c:v>
                </c:pt>
                <c:pt idx="4450">
                  <c:v>2.2955972222222321</c:v>
                </c:pt>
                <c:pt idx="4451">
                  <c:v>2.2961602777777812</c:v>
                </c:pt>
                <c:pt idx="4452">
                  <c:v>2.2967233333333334</c:v>
                </c:pt>
                <c:pt idx="4453">
                  <c:v>2.2972863888888888</c:v>
                </c:pt>
                <c:pt idx="4454">
                  <c:v>2.2978494444444437</c:v>
                </c:pt>
                <c:pt idx="4455">
                  <c:v>2.2984125</c:v>
                </c:pt>
                <c:pt idx="4456">
                  <c:v>2.2989755555555602</c:v>
                </c:pt>
                <c:pt idx="4457">
                  <c:v>2.2995386111111111</c:v>
                </c:pt>
                <c:pt idx="4458">
                  <c:v>2.3001016666666692</c:v>
                </c:pt>
                <c:pt idx="4459">
                  <c:v>2.3006647222222232</c:v>
                </c:pt>
                <c:pt idx="4460">
                  <c:v>2.3012277777777812</c:v>
                </c:pt>
                <c:pt idx="4461">
                  <c:v>2.3017908333333335</c:v>
                </c:pt>
                <c:pt idx="4462">
                  <c:v>2.3023538888888804</c:v>
                </c:pt>
                <c:pt idx="4463">
                  <c:v>2.3029169444444437</c:v>
                </c:pt>
                <c:pt idx="4464">
                  <c:v>2.30348</c:v>
                </c:pt>
                <c:pt idx="4465">
                  <c:v>2.3040430555555558</c:v>
                </c:pt>
                <c:pt idx="4466">
                  <c:v>2.3046061111111107</c:v>
                </c:pt>
                <c:pt idx="4467">
                  <c:v>2.3051691666666669</c:v>
                </c:pt>
                <c:pt idx="4468">
                  <c:v>2.3057322222222232</c:v>
                </c:pt>
                <c:pt idx="4469">
                  <c:v>2.3062952777777781</c:v>
                </c:pt>
                <c:pt idx="4470">
                  <c:v>2.3068583333333121</c:v>
                </c:pt>
                <c:pt idx="4471">
                  <c:v>2.3074213888888893</c:v>
                </c:pt>
                <c:pt idx="4472">
                  <c:v>2.3079844444444446</c:v>
                </c:pt>
                <c:pt idx="4473">
                  <c:v>2.3085475</c:v>
                </c:pt>
                <c:pt idx="4474">
                  <c:v>2.3091105555555602</c:v>
                </c:pt>
                <c:pt idx="4475">
                  <c:v>2.3096736111111107</c:v>
                </c:pt>
                <c:pt idx="4476">
                  <c:v>2.3102366666666669</c:v>
                </c:pt>
                <c:pt idx="4477">
                  <c:v>2.3107997222222232</c:v>
                </c:pt>
                <c:pt idx="4478">
                  <c:v>2.3113627777777781</c:v>
                </c:pt>
                <c:pt idx="4479">
                  <c:v>2.3119258333333201</c:v>
                </c:pt>
                <c:pt idx="4480">
                  <c:v>2.3124888888888733</c:v>
                </c:pt>
                <c:pt idx="4481">
                  <c:v>2.3130519444444437</c:v>
                </c:pt>
                <c:pt idx="4482">
                  <c:v>2.3136149999999978</c:v>
                </c:pt>
                <c:pt idx="4483">
                  <c:v>2.3141780555555553</c:v>
                </c:pt>
                <c:pt idx="4484">
                  <c:v>2.3147411111111107</c:v>
                </c:pt>
                <c:pt idx="4485">
                  <c:v>2.3153041666666665</c:v>
                </c:pt>
                <c:pt idx="4486">
                  <c:v>2.3158672222222223</c:v>
                </c:pt>
                <c:pt idx="4487">
                  <c:v>2.3164302777777781</c:v>
                </c:pt>
                <c:pt idx="4488">
                  <c:v>2.3169933333333192</c:v>
                </c:pt>
                <c:pt idx="4489">
                  <c:v>2.3175563888888804</c:v>
                </c:pt>
                <c:pt idx="4490">
                  <c:v>2.3181194444444437</c:v>
                </c:pt>
                <c:pt idx="4491">
                  <c:v>2.3186824999999884</c:v>
                </c:pt>
                <c:pt idx="4492">
                  <c:v>2.3192455555555527</c:v>
                </c:pt>
                <c:pt idx="4493">
                  <c:v>2.3198086111110969</c:v>
                </c:pt>
                <c:pt idx="4494">
                  <c:v>2.3203716666666692</c:v>
                </c:pt>
                <c:pt idx="4495">
                  <c:v>2.3209347222222316</c:v>
                </c:pt>
                <c:pt idx="4496">
                  <c:v>2.3214977777777812</c:v>
                </c:pt>
                <c:pt idx="4497">
                  <c:v>2.3220608333333201</c:v>
                </c:pt>
                <c:pt idx="4498">
                  <c:v>2.3226238888888808</c:v>
                </c:pt>
                <c:pt idx="4499">
                  <c:v>2.3231869444444446</c:v>
                </c:pt>
                <c:pt idx="4500">
                  <c:v>2.32375</c:v>
                </c:pt>
                <c:pt idx="4501">
                  <c:v>2.3243130555555602</c:v>
                </c:pt>
                <c:pt idx="4502">
                  <c:v>2.3248761111111107</c:v>
                </c:pt>
                <c:pt idx="4503">
                  <c:v>2.3254391666666669</c:v>
                </c:pt>
                <c:pt idx="4504">
                  <c:v>2.3260022222222223</c:v>
                </c:pt>
                <c:pt idx="4505">
                  <c:v>2.3265652777777781</c:v>
                </c:pt>
                <c:pt idx="4506">
                  <c:v>2.3271283333333335</c:v>
                </c:pt>
                <c:pt idx="4507">
                  <c:v>2.3276913888888888</c:v>
                </c:pt>
                <c:pt idx="4508">
                  <c:v>2.3282544444444437</c:v>
                </c:pt>
                <c:pt idx="4509">
                  <c:v>2.3288175</c:v>
                </c:pt>
                <c:pt idx="4510">
                  <c:v>2.3293805555555602</c:v>
                </c:pt>
                <c:pt idx="4511">
                  <c:v>2.3299436111111107</c:v>
                </c:pt>
                <c:pt idx="4512">
                  <c:v>2.3305066666666669</c:v>
                </c:pt>
                <c:pt idx="4513">
                  <c:v>2.3310697222222228</c:v>
                </c:pt>
                <c:pt idx="4514">
                  <c:v>2.3316327777777781</c:v>
                </c:pt>
                <c:pt idx="4515">
                  <c:v>2.3321958333333219</c:v>
                </c:pt>
                <c:pt idx="4516">
                  <c:v>2.3327588888888742</c:v>
                </c:pt>
                <c:pt idx="4517">
                  <c:v>2.3333219444444446</c:v>
                </c:pt>
                <c:pt idx="4518">
                  <c:v>2.3338849999999987</c:v>
                </c:pt>
                <c:pt idx="4519">
                  <c:v>2.3344480555555527</c:v>
                </c:pt>
                <c:pt idx="4520">
                  <c:v>2.3350111111111107</c:v>
                </c:pt>
                <c:pt idx="4521">
                  <c:v>2.3355741666666665</c:v>
                </c:pt>
                <c:pt idx="4522">
                  <c:v>2.3361372222222219</c:v>
                </c:pt>
                <c:pt idx="4523">
                  <c:v>2.3367002777777781</c:v>
                </c:pt>
                <c:pt idx="4524">
                  <c:v>2.337263333333321</c:v>
                </c:pt>
                <c:pt idx="4525">
                  <c:v>2.3378263888888799</c:v>
                </c:pt>
                <c:pt idx="4526">
                  <c:v>2.3383894444444437</c:v>
                </c:pt>
                <c:pt idx="4527">
                  <c:v>2.3389524999999884</c:v>
                </c:pt>
                <c:pt idx="4528">
                  <c:v>2.3395155555555558</c:v>
                </c:pt>
                <c:pt idx="4529">
                  <c:v>2.3400786111111107</c:v>
                </c:pt>
                <c:pt idx="4530">
                  <c:v>2.3406416666666665</c:v>
                </c:pt>
                <c:pt idx="4531">
                  <c:v>2.3412047222222232</c:v>
                </c:pt>
                <c:pt idx="4532">
                  <c:v>2.3417677777777812</c:v>
                </c:pt>
                <c:pt idx="4533">
                  <c:v>2.3423308333333335</c:v>
                </c:pt>
                <c:pt idx="4534">
                  <c:v>2.3428938888888804</c:v>
                </c:pt>
                <c:pt idx="4535">
                  <c:v>2.3434569444444437</c:v>
                </c:pt>
                <c:pt idx="4536">
                  <c:v>2.34402</c:v>
                </c:pt>
                <c:pt idx="4537">
                  <c:v>2.3445830555555602</c:v>
                </c:pt>
                <c:pt idx="4538">
                  <c:v>2.3451461111111107</c:v>
                </c:pt>
                <c:pt idx="4539">
                  <c:v>2.3457091666666665</c:v>
                </c:pt>
                <c:pt idx="4540">
                  <c:v>2.3462722222222188</c:v>
                </c:pt>
                <c:pt idx="4541">
                  <c:v>2.3468352777777781</c:v>
                </c:pt>
                <c:pt idx="4542">
                  <c:v>2.3473983333333335</c:v>
                </c:pt>
                <c:pt idx="4543">
                  <c:v>2.3479613888888893</c:v>
                </c:pt>
                <c:pt idx="4544">
                  <c:v>2.3485244444444446</c:v>
                </c:pt>
                <c:pt idx="4545">
                  <c:v>2.3490875</c:v>
                </c:pt>
                <c:pt idx="4546">
                  <c:v>2.3496505555555558</c:v>
                </c:pt>
                <c:pt idx="4547">
                  <c:v>2.3502136111111107</c:v>
                </c:pt>
                <c:pt idx="4548">
                  <c:v>2.350776666666667</c:v>
                </c:pt>
                <c:pt idx="4549">
                  <c:v>2.3513397222222232</c:v>
                </c:pt>
                <c:pt idx="4550">
                  <c:v>2.3519027777777781</c:v>
                </c:pt>
                <c:pt idx="4551">
                  <c:v>2.3524658333333139</c:v>
                </c:pt>
                <c:pt idx="4552">
                  <c:v>2.3530288888888804</c:v>
                </c:pt>
                <c:pt idx="4553">
                  <c:v>2.3535919444444446</c:v>
                </c:pt>
                <c:pt idx="4554">
                  <c:v>2.3541549999999987</c:v>
                </c:pt>
                <c:pt idx="4555">
                  <c:v>2.3547180555555554</c:v>
                </c:pt>
                <c:pt idx="4556">
                  <c:v>2.3552811111111107</c:v>
                </c:pt>
                <c:pt idx="4557">
                  <c:v>2.3558441666666576</c:v>
                </c:pt>
                <c:pt idx="4558">
                  <c:v>2.3564072222222228</c:v>
                </c:pt>
                <c:pt idx="4559">
                  <c:v>2.3569702777777781</c:v>
                </c:pt>
                <c:pt idx="4560">
                  <c:v>2.3575333333333339</c:v>
                </c:pt>
                <c:pt idx="4561">
                  <c:v>2.3580963888888808</c:v>
                </c:pt>
                <c:pt idx="4562">
                  <c:v>2.3586594444444349</c:v>
                </c:pt>
                <c:pt idx="4563">
                  <c:v>2.3592224999999885</c:v>
                </c:pt>
                <c:pt idx="4564">
                  <c:v>2.3597855555555554</c:v>
                </c:pt>
                <c:pt idx="4565">
                  <c:v>2.3603486111111107</c:v>
                </c:pt>
                <c:pt idx="4566">
                  <c:v>2.3609116666666692</c:v>
                </c:pt>
                <c:pt idx="4567">
                  <c:v>2.3614747222222219</c:v>
                </c:pt>
                <c:pt idx="4568">
                  <c:v>2.3620377777777812</c:v>
                </c:pt>
                <c:pt idx="4569">
                  <c:v>2.3626008333333219</c:v>
                </c:pt>
                <c:pt idx="4570">
                  <c:v>2.3631638888888884</c:v>
                </c:pt>
                <c:pt idx="4571">
                  <c:v>2.3637269444444442</c:v>
                </c:pt>
                <c:pt idx="4572">
                  <c:v>2.3642899999999987</c:v>
                </c:pt>
                <c:pt idx="4573">
                  <c:v>2.3648530555555558</c:v>
                </c:pt>
                <c:pt idx="4574">
                  <c:v>2.3654161111111107</c:v>
                </c:pt>
                <c:pt idx="4575">
                  <c:v>2.365979166666667</c:v>
                </c:pt>
                <c:pt idx="4576">
                  <c:v>2.3665422222222223</c:v>
                </c:pt>
                <c:pt idx="4577">
                  <c:v>2.3671052777777812</c:v>
                </c:pt>
                <c:pt idx="4578">
                  <c:v>2.3676683333333224</c:v>
                </c:pt>
                <c:pt idx="4579">
                  <c:v>2.3682313888888888</c:v>
                </c:pt>
                <c:pt idx="4580">
                  <c:v>2.3687944444444446</c:v>
                </c:pt>
                <c:pt idx="4581">
                  <c:v>2.3693575</c:v>
                </c:pt>
                <c:pt idx="4582">
                  <c:v>2.3699205555555602</c:v>
                </c:pt>
                <c:pt idx="4583">
                  <c:v>2.3704836111111107</c:v>
                </c:pt>
                <c:pt idx="4584">
                  <c:v>2.3710466666666572</c:v>
                </c:pt>
                <c:pt idx="4585">
                  <c:v>2.3716097222222223</c:v>
                </c:pt>
                <c:pt idx="4586">
                  <c:v>2.3721727777777781</c:v>
                </c:pt>
                <c:pt idx="4587">
                  <c:v>2.3727358333333219</c:v>
                </c:pt>
                <c:pt idx="4588">
                  <c:v>2.3732988888888809</c:v>
                </c:pt>
                <c:pt idx="4589">
                  <c:v>2.3738619444444438</c:v>
                </c:pt>
                <c:pt idx="4590">
                  <c:v>2.3744249999999987</c:v>
                </c:pt>
                <c:pt idx="4591">
                  <c:v>2.3749880555555558</c:v>
                </c:pt>
                <c:pt idx="4592">
                  <c:v>2.3755511111111107</c:v>
                </c:pt>
                <c:pt idx="4593">
                  <c:v>2.376114166666667</c:v>
                </c:pt>
                <c:pt idx="4594">
                  <c:v>2.3766772222222223</c:v>
                </c:pt>
                <c:pt idx="4595">
                  <c:v>2.3772402777777781</c:v>
                </c:pt>
                <c:pt idx="4596">
                  <c:v>2.3778033333333224</c:v>
                </c:pt>
                <c:pt idx="4597">
                  <c:v>2.3783663888888804</c:v>
                </c:pt>
                <c:pt idx="4598">
                  <c:v>2.3789294444444447</c:v>
                </c:pt>
                <c:pt idx="4599">
                  <c:v>2.3794924999999885</c:v>
                </c:pt>
                <c:pt idx="4600">
                  <c:v>2.3800555555555558</c:v>
                </c:pt>
                <c:pt idx="4601">
                  <c:v>2.3806186111111107</c:v>
                </c:pt>
                <c:pt idx="4602">
                  <c:v>2.3811816666666692</c:v>
                </c:pt>
                <c:pt idx="4603">
                  <c:v>2.3817447222222232</c:v>
                </c:pt>
                <c:pt idx="4604">
                  <c:v>2.3823077777777812</c:v>
                </c:pt>
                <c:pt idx="4605">
                  <c:v>2.3828708333333224</c:v>
                </c:pt>
                <c:pt idx="4606">
                  <c:v>2.3834338888888889</c:v>
                </c:pt>
                <c:pt idx="4607">
                  <c:v>2.3839969444444442</c:v>
                </c:pt>
                <c:pt idx="4608">
                  <c:v>2.38456</c:v>
                </c:pt>
                <c:pt idx="4609">
                  <c:v>2.3851230555555611</c:v>
                </c:pt>
                <c:pt idx="4610">
                  <c:v>2.3856861111111107</c:v>
                </c:pt>
                <c:pt idx="4611">
                  <c:v>2.3862491666666577</c:v>
                </c:pt>
                <c:pt idx="4612">
                  <c:v>2.3868122222222197</c:v>
                </c:pt>
                <c:pt idx="4613">
                  <c:v>2.3873752777777812</c:v>
                </c:pt>
                <c:pt idx="4614">
                  <c:v>2.3879383333333331</c:v>
                </c:pt>
                <c:pt idx="4615">
                  <c:v>2.3885013888888889</c:v>
                </c:pt>
                <c:pt idx="4616">
                  <c:v>2.3890644444444438</c:v>
                </c:pt>
                <c:pt idx="4617">
                  <c:v>2.3896274999999987</c:v>
                </c:pt>
                <c:pt idx="4618">
                  <c:v>2.3901905555555611</c:v>
                </c:pt>
                <c:pt idx="4619">
                  <c:v>2.3907536111111107</c:v>
                </c:pt>
                <c:pt idx="4620">
                  <c:v>2.391316666666667</c:v>
                </c:pt>
                <c:pt idx="4621">
                  <c:v>2.3918797222222223</c:v>
                </c:pt>
                <c:pt idx="4622">
                  <c:v>2.3924427777777777</c:v>
                </c:pt>
                <c:pt idx="4623">
                  <c:v>2.3930058333333224</c:v>
                </c:pt>
                <c:pt idx="4624">
                  <c:v>2.3935688888888804</c:v>
                </c:pt>
                <c:pt idx="4625">
                  <c:v>2.3941319444444451</c:v>
                </c:pt>
                <c:pt idx="4626">
                  <c:v>2.3946949999999987</c:v>
                </c:pt>
                <c:pt idx="4627">
                  <c:v>2.3952580555555527</c:v>
                </c:pt>
                <c:pt idx="4628">
                  <c:v>2.3958211111111107</c:v>
                </c:pt>
                <c:pt idx="4629">
                  <c:v>2.3963841666666665</c:v>
                </c:pt>
                <c:pt idx="4630">
                  <c:v>2.3969472222222223</c:v>
                </c:pt>
                <c:pt idx="4631">
                  <c:v>2.3975102777777852</c:v>
                </c:pt>
                <c:pt idx="4632">
                  <c:v>2.3980733333333224</c:v>
                </c:pt>
                <c:pt idx="4633">
                  <c:v>2.3986363888888804</c:v>
                </c:pt>
                <c:pt idx="4634">
                  <c:v>2.3991994444444447</c:v>
                </c:pt>
                <c:pt idx="4635">
                  <c:v>2.3997624999999898</c:v>
                </c:pt>
                <c:pt idx="4636">
                  <c:v>2.4003255555555612</c:v>
                </c:pt>
                <c:pt idx="4637">
                  <c:v>2.4008886111111107</c:v>
                </c:pt>
                <c:pt idx="4638">
                  <c:v>2.401451666666667</c:v>
                </c:pt>
                <c:pt idx="4639">
                  <c:v>2.4020147222222232</c:v>
                </c:pt>
                <c:pt idx="4640">
                  <c:v>2.4025777777777866</c:v>
                </c:pt>
                <c:pt idx="4641">
                  <c:v>2.4031408333333335</c:v>
                </c:pt>
                <c:pt idx="4642">
                  <c:v>2.4037038888888893</c:v>
                </c:pt>
                <c:pt idx="4643">
                  <c:v>2.4042669444444447</c:v>
                </c:pt>
                <c:pt idx="4644">
                  <c:v>2.40483</c:v>
                </c:pt>
                <c:pt idx="4645">
                  <c:v>2.4053930555555612</c:v>
                </c:pt>
                <c:pt idx="4646">
                  <c:v>2.4059561111111107</c:v>
                </c:pt>
                <c:pt idx="4647">
                  <c:v>2.4065191666666661</c:v>
                </c:pt>
                <c:pt idx="4648">
                  <c:v>2.4070822222222219</c:v>
                </c:pt>
                <c:pt idx="4649">
                  <c:v>2.4076452777777781</c:v>
                </c:pt>
                <c:pt idx="4650">
                  <c:v>2.4082083333333233</c:v>
                </c:pt>
                <c:pt idx="4651">
                  <c:v>2.4087713888888889</c:v>
                </c:pt>
                <c:pt idx="4652">
                  <c:v>2.4093344444444451</c:v>
                </c:pt>
                <c:pt idx="4653">
                  <c:v>2.4098975</c:v>
                </c:pt>
                <c:pt idx="4654">
                  <c:v>2.4104605555555554</c:v>
                </c:pt>
                <c:pt idx="4655">
                  <c:v>2.4110236111111107</c:v>
                </c:pt>
                <c:pt idx="4656">
                  <c:v>2.4115866666666665</c:v>
                </c:pt>
                <c:pt idx="4657">
                  <c:v>2.4121497222222223</c:v>
                </c:pt>
                <c:pt idx="4658">
                  <c:v>2.4127127777777782</c:v>
                </c:pt>
                <c:pt idx="4659">
                  <c:v>2.4132758333333229</c:v>
                </c:pt>
                <c:pt idx="4660">
                  <c:v>2.4138388888888827</c:v>
                </c:pt>
                <c:pt idx="4661">
                  <c:v>2.4144019444444438</c:v>
                </c:pt>
                <c:pt idx="4662">
                  <c:v>2.4149649999999987</c:v>
                </c:pt>
                <c:pt idx="4663">
                  <c:v>2.4155280555555554</c:v>
                </c:pt>
                <c:pt idx="4664">
                  <c:v>2.4160911111111107</c:v>
                </c:pt>
                <c:pt idx="4665">
                  <c:v>2.4166541666666577</c:v>
                </c:pt>
                <c:pt idx="4666">
                  <c:v>2.4172172222222232</c:v>
                </c:pt>
                <c:pt idx="4667">
                  <c:v>2.4177802777777866</c:v>
                </c:pt>
                <c:pt idx="4668">
                  <c:v>2.4183433333333233</c:v>
                </c:pt>
                <c:pt idx="4669">
                  <c:v>2.4189063888888827</c:v>
                </c:pt>
                <c:pt idx="4670">
                  <c:v>2.4194694444444367</c:v>
                </c:pt>
                <c:pt idx="4671">
                  <c:v>2.4200325</c:v>
                </c:pt>
                <c:pt idx="4672">
                  <c:v>2.4205955555555612</c:v>
                </c:pt>
                <c:pt idx="4673">
                  <c:v>2.4211586111111107</c:v>
                </c:pt>
                <c:pt idx="4674">
                  <c:v>2.4217216666666692</c:v>
                </c:pt>
                <c:pt idx="4675">
                  <c:v>2.4222847222222232</c:v>
                </c:pt>
                <c:pt idx="4676">
                  <c:v>2.4228477777777782</c:v>
                </c:pt>
                <c:pt idx="4677">
                  <c:v>2.4234108333333335</c:v>
                </c:pt>
                <c:pt idx="4678">
                  <c:v>2.4239738888888889</c:v>
                </c:pt>
                <c:pt idx="4679">
                  <c:v>2.4245369444444442</c:v>
                </c:pt>
                <c:pt idx="4680">
                  <c:v>2.4251000000000005</c:v>
                </c:pt>
                <c:pt idx="4681">
                  <c:v>2.4256630555555558</c:v>
                </c:pt>
                <c:pt idx="4682">
                  <c:v>2.4262261111111108</c:v>
                </c:pt>
                <c:pt idx="4683">
                  <c:v>2.426789166666667</c:v>
                </c:pt>
                <c:pt idx="4684">
                  <c:v>2.4273522222222232</c:v>
                </c:pt>
                <c:pt idx="4685">
                  <c:v>2.4279152777777866</c:v>
                </c:pt>
                <c:pt idx="4686">
                  <c:v>2.4284783333333233</c:v>
                </c:pt>
                <c:pt idx="4687">
                  <c:v>2.4290413888888867</c:v>
                </c:pt>
                <c:pt idx="4688">
                  <c:v>2.4296044444444438</c:v>
                </c:pt>
                <c:pt idx="4689">
                  <c:v>2.4301674999999987</c:v>
                </c:pt>
                <c:pt idx="4690">
                  <c:v>2.4307305555555612</c:v>
                </c:pt>
                <c:pt idx="4691">
                  <c:v>2.4312936111111108</c:v>
                </c:pt>
                <c:pt idx="4692">
                  <c:v>2.4318566666666577</c:v>
                </c:pt>
                <c:pt idx="4693">
                  <c:v>2.4324197222222197</c:v>
                </c:pt>
                <c:pt idx="4694">
                  <c:v>2.4329827777777782</c:v>
                </c:pt>
                <c:pt idx="4695">
                  <c:v>2.4335458333333229</c:v>
                </c:pt>
                <c:pt idx="4696">
                  <c:v>2.4341088888888867</c:v>
                </c:pt>
                <c:pt idx="4697">
                  <c:v>2.4346719444444447</c:v>
                </c:pt>
                <c:pt idx="4698">
                  <c:v>2.4352349999999987</c:v>
                </c:pt>
                <c:pt idx="4699">
                  <c:v>2.4357980555555554</c:v>
                </c:pt>
                <c:pt idx="4700">
                  <c:v>2.4363611111111108</c:v>
                </c:pt>
                <c:pt idx="4701">
                  <c:v>2.4369241666666666</c:v>
                </c:pt>
                <c:pt idx="4702">
                  <c:v>2.4374872222222232</c:v>
                </c:pt>
                <c:pt idx="4703">
                  <c:v>2.4380502777777782</c:v>
                </c:pt>
                <c:pt idx="4704">
                  <c:v>2.4386133333333229</c:v>
                </c:pt>
                <c:pt idx="4705">
                  <c:v>2.4391763888888867</c:v>
                </c:pt>
                <c:pt idx="4706">
                  <c:v>2.4397394444444438</c:v>
                </c:pt>
                <c:pt idx="4707">
                  <c:v>2.4403025</c:v>
                </c:pt>
                <c:pt idx="4708">
                  <c:v>2.4408655555555554</c:v>
                </c:pt>
                <c:pt idx="4709">
                  <c:v>2.4414286111111108</c:v>
                </c:pt>
                <c:pt idx="4710">
                  <c:v>2.4419916666666692</c:v>
                </c:pt>
                <c:pt idx="4711">
                  <c:v>2.4425547222222241</c:v>
                </c:pt>
                <c:pt idx="4712">
                  <c:v>2.4431177777777959</c:v>
                </c:pt>
                <c:pt idx="4713">
                  <c:v>2.4436808333333335</c:v>
                </c:pt>
                <c:pt idx="4714">
                  <c:v>2.4442438888888867</c:v>
                </c:pt>
                <c:pt idx="4715">
                  <c:v>2.4448069444444447</c:v>
                </c:pt>
                <c:pt idx="4716">
                  <c:v>2.44537</c:v>
                </c:pt>
                <c:pt idx="4717">
                  <c:v>2.4459330555555612</c:v>
                </c:pt>
                <c:pt idx="4718">
                  <c:v>2.4464961111111108</c:v>
                </c:pt>
                <c:pt idx="4719">
                  <c:v>2.447059166666667</c:v>
                </c:pt>
                <c:pt idx="4720">
                  <c:v>2.4476222222222241</c:v>
                </c:pt>
                <c:pt idx="4721">
                  <c:v>2.4481852777777866</c:v>
                </c:pt>
                <c:pt idx="4722">
                  <c:v>2.4487483333333233</c:v>
                </c:pt>
                <c:pt idx="4723">
                  <c:v>2.4493113888888889</c:v>
                </c:pt>
                <c:pt idx="4724">
                  <c:v>2.4498744444444447</c:v>
                </c:pt>
                <c:pt idx="4725">
                  <c:v>2.4504375</c:v>
                </c:pt>
                <c:pt idx="4726">
                  <c:v>2.4510005555555558</c:v>
                </c:pt>
                <c:pt idx="4727">
                  <c:v>2.4515636111111117</c:v>
                </c:pt>
                <c:pt idx="4728">
                  <c:v>2.452126666666667</c:v>
                </c:pt>
                <c:pt idx="4729">
                  <c:v>2.4526897222222228</c:v>
                </c:pt>
                <c:pt idx="4730">
                  <c:v>2.4532527777777782</c:v>
                </c:pt>
                <c:pt idx="4731">
                  <c:v>2.4538158333333229</c:v>
                </c:pt>
                <c:pt idx="4732">
                  <c:v>2.4543788888888867</c:v>
                </c:pt>
                <c:pt idx="4733">
                  <c:v>2.4549419444444438</c:v>
                </c:pt>
                <c:pt idx="4734">
                  <c:v>2.4555049999999987</c:v>
                </c:pt>
                <c:pt idx="4735">
                  <c:v>2.4560680555555527</c:v>
                </c:pt>
                <c:pt idx="4736">
                  <c:v>2.4566311111111108</c:v>
                </c:pt>
                <c:pt idx="4737">
                  <c:v>2.4571941666666692</c:v>
                </c:pt>
                <c:pt idx="4738">
                  <c:v>2.4577572222222219</c:v>
                </c:pt>
                <c:pt idx="4739">
                  <c:v>2.4583202777777866</c:v>
                </c:pt>
                <c:pt idx="4740">
                  <c:v>2.4588833333333229</c:v>
                </c:pt>
                <c:pt idx="4741">
                  <c:v>2.4594463888888747</c:v>
                </c:pt>
                <c:pt idx="4742">
                  <c:v>2.4600094444444447</c:v>
                </c:pt>
                <c:pt idx="4743">
                  <c:v>2.4605725000000001</c:v>
                </c:pt>
                <c:pt idx="4744">
                  <c:v>2.4611355555555612</c:v>
                </c:pt>
                <c:pt idx="4745">
                  <c:v>2.4616986111111108</c:v>
                </c:pt>
                <c:pt idx="4746">
                  <c:v>2.4622616666666666</c:v>
                </c:pt>
                <c:pt idx="4747">
                  <c:v>2.4628247222222241</c:v>
                </c:pt>
                <c:pt idx="4748">
                  <c:v>2.4633877777777959</c:v>
                </c:pt>
                <c:pt idx="4749">
                  <c:v>2.4639508333333335</c:v>
                </c:pt>
                <c:pt idx="4750">
                  <c:v>2.4645138888888889</c:v>
                </c:pt>
                <c:pt idx="4751">
                  <c:v>2.4650769444444443</c:v>
                </c:pt>
                <c:pt idx="4752">
                  <c:v>2.4656399999999987</c:v>
                </c:pt>
                <c:pt idx="4753">
                  <c:v>2.4662030555555554</c:v>
                </c:pt>
                <c:pt idx="4754">
                  <c:v>2.4667661111111108</c:v>
                </c:pt>
                <c:pt idx="4755">
                  <c:v>2.4673291666666692</c:v>
                </c:pt>
                <c:pt idx="4756">
                  <c:v>2.4678922222222219</c:v>
                </c:pt>
                <c:pt idx="4757">
                  <c:v>2.4684552777777782</c:v>
                </c:pt>
                <c:pt idx="4758">
                  <c:v>2.4690183333333233</c:v>
                </c:pt>
                <c:pt idx="4759">
                  <c:v>2.4695813888888893</c:v>
                </c:pt>
                <c:pt idx="4760">
                  <c:v>2.4701444444444447</c:v>
                </c:pt>
                <c:pt idx="4761">
                  <c:v>2.4707075000000001</c:v>
                </c:pt>
                <c:pt idx="4762">
                  <c:v>2.4712705555555559</c:v>
                </c:pt>
                <c:pt idx="4763">
                  <c:v>2.4718336111111108</c:v>
                </c:pt>
                <c:pt idx="4764">
                  <c:v>2.472396666666667</c:v>
                </c:pt>
                <c:pt idx="4765">
                  <c:v>2.4729597222222224</c:v>
                </c:pt>
                <c:pt idx="4766">
                  <c:v>2.4735227777777866</c:v>
                </c:pt>
                <c:pt idx="4767">
                  <c:v>2.4740858333333327</c:v>
                </c:pt>
                <c:pt idx="4768">
                  <c:v>2.4746488888888747</c:v>
                </c:pt>
                <c:pt idx="4769">
                  <c:v>2.4752119444444447</c:v>
                </c:pt>
                <c:pt idx="4770">
                  <c:v>2.4757749999999987</c:v>
                </c:pt>
                <c:pt idx="4771">
                  <c:v>2.476338055555555</c:v>
                </c:pt>
                <c:pt idx="4772">
                  <c:v>2.4769011111111108</c:v>
                </c:pt>
                <c:pt idx="4773">
                  <c:v>2.4774641666666666</c:v>
                </c:pt>
                <c:pt idx="4774">
                  <c:v>2.4780272222222242</c:v>
                </c:pt>
                <c:pt idx="4775">
                  <c:v>2.4785902777777866</c:v>
                </c:pt>
                <c:pt idx="4776">
                  <c:v>2.4791533333333327</c:v>
                </c:pt>
                <c:pt idx="4777">
                  <c:v>2.4797163888888867</c:v>
                </c:pt>
                <c:pt idx="4778">
                  <c:v>2.4802794444444443</c:v>
                </c:pt>
                <c:pt idx="4779">
                  <c:v>2.4808424999999903</c:v>
                </c:pt>
                <c:pt idx="4780">
                  <c:v>2.4814055555555554</c:v>
                </c:pt>
                <c:pt idx="4781">
                  <c:v>2.4819686111111108</c:v>
                </c:pt>
                <c:pt idx="4782">
                  <c:v>2.4825316666666692</c:v>
                </c:pt>
                <c:pt idx="4783">
                  <c:v>2.4830947222222339</c:v>
                </c:pt>
                <c:pt idx="4784">
                  <c:v>2.4836577777777866</c:v>
                </c:pt>
                <c:pt idx="4785">
                  <c:v>2.4842208333333331</c:v>
                </c:pt>
                <c:pt idx="4786">
                  <c:v>2.4847838888888885</c:v>
                </c:pt>
                <c:pt idx="4787">
                  <c:v>2.4853469444444443</c:v>
                </c:pt>
                <c:pt idx="4788">
                  <c:v>2.4859100000000001</c:v>
                </c:pt>
                <c:pt idx="4789">
                  <c:v>2.4864730555555559</c:v>
                </c:pt>
                <c:pt idx="4790">
                  <c:v>2.4870361111111112</c:v>
                </c:pt>
                <c:pt idx="4791">
                  <c:v>2.4875991666666692</c:v>
                </c:pt>
                <c:pt idx="4792">
                  <c:v>2.4881622222222242</c:v>
                </c:pt>
                <c:pt idx="4793">
                  <c:v>2.4887252777777866</c:v>
                </c:pt>
                <c:pt idx="4794">
                  <c:v>2.4892883333333327</c:v>
                </c:pt>
                <c:pt idx="4795">
                  <c:v>2.4898513888888867</c:v>
                </c:pt>
                <c:pt idx="4796">
                  <c:v>2.4904144444444447</c:v>
                </c:pt>
                <c:pt idx="4797">
                  <c:v>2.4909775000000001</c:v>
                </c:pt>
                <c:pt idx="4798">
                  <c:v>2.4915405555555554</c:v>
                </c:pt>
                <c:pt idx="4799">
                  <c:v>2.4921036111111108</c:v>
                </c:pt>
                <c:pt idx="4800">
                  <c:v>2.4926666666666581</c:v>
                </c:pt>
                <c:pt idx="4801">
                  <c:v>2.4932297222222242</c:v>
                </c:pt>
                <c:pt idx="4802">
                  <c:v>2.4937927777777866</c:v>
                </c:pt>
                <c:pt idx="4803">
                  <c:v>2.4943558333333327</c:v>
                </c:pt>
                <c:pt idx="4804">
                  <c:v>2.4949188888888867</c:v>
                </c:pt>
                <c:pt idx="4805">
                  <c:v>2.4954819444444447</c:v>
                </c:pt>
                <c:pt idx="4806">
                  <c:v>2.4960449999999903</c:v>
                </c:pt>
                <c:pt idx="4807">
                  <c:v>2.4966080555555537</c:v>
                </c:pt>
                <c:pt idx="4808">
                  <c:v>2.4971711111111112</c:v>
                </c:pt>
                <c:pt idx="4809">
                  <c:v>2.4977341666666764</c:v>
                </c:pt>
                <c:pt idx="4810">
                  <c:v>2.4982972222222242</c:v>
                </c:pt>
                <c:pt idx="4811">
                  <c:v>2.4988602777777782</c:v>
                </c:pt>
                <c:pt idx="4812">
                  <c:v>2.4994233333333327</c:v>
                </c:pt>
                <c:pt idx="4813">
                  <c:v>2.4999863888888867</c:v>
                </c:pt>
                <c:pt idx="4814">
                  <c:v>2.5005494444444443</c:v>
                </c:pt>
                <c:pt idx="4815">
                  <c:v>2.5011124999999987</c:v>
                </c:pt>
                <c:pt idx="4816">
                  <c:v>2.5016755555555554</c:v>
                </c:pt>
                <c:pt idx="4817">
                  <c:v>2.5022386111111108</c:v>
                </c:pt>
                <c:pt idx="4818">
                  <c:v>2.5028016666666661</c:v>
                </c:pt>
                <c:pt idx="4819">
                  <c:v>2.5033647222222348</c:v>
                </c:pt>
                <c:pt idx="4820">
                  <c:v>2.503927777777796</c:v>
                </c:pt>
                <c:pt idx="4821">
                  <c:v>2.5044908333333336</c:v>
                </c:pt>
                <c:pt idx="4822">
                  <c:v>2.5050538888888867</c:v>
                </c:pt>
                <c:pt idx="4823">
                  <c:v>2.5056169444444443</c:v>
                </c:pt>
                <c:pt idx="4824">
                  <c:v>2.5061800000000001</c:v>
                </c:pt>
                <c:pt idx="4825">
                  <c:v>2.5067430555555554</c:v>
                </c:pt>
                <c:pt idx="4826">
                  <c:v>2.5073061111111112</c:v>
                </c:pt>
                <c:pt idx="4827">
                  <c:v>2.5078691666666666</c:v>
                </c:pt>
                <c:pt idx="4828">
                  <c:v>2.5084322222222242</c:v>
                </c:pt>
                <c:pt idx="4829">
                  <c:v>2.5089952777777866</c:v>
                </c:pt>
                <c:pt idx="4830">
                  <c:v>2.5095583333333327</c:v>
                </c:pt>
                <c:pt idx="4831">
                  <c:v>2.5101213888888889</c:v>
                </c:pt>
                <c:pt idx="4832">
                  <c:v>2.5106844444444443</c:v>
                </c:pt>
                <c:pt idx="4833">
                  <c:v>2.5112474999999899</c:v>
                </c:pt>
                <c:pt idx="4834">
                  <c:v>2.5118105555555559</c:v>
                </c:pt>
                <c:pt idx="4835">
                  <c:v>2.5123736111111108</c:v>
                </c:pt>
                <c:pt idx="4836">
                  <c:v>2.512936666666667</c:v>
                </c:pt>
                <c:pt idx="4837">
                  <c:v>2.5134997222222242</c:v>
                </c:pt>
                <c:pt idx="4838">
                  <c:v>2.5140627777777782</c:v>
                </c:pt>
                <c:pt idx="4839">
                  <c:v>2.5146258333333327</c:v>
                </c:pt>
                <c:pt idx="4840">
                  <c:v>2.5151888888888867</c:v>
                </c:pt>
                <c:pt idx="4841">
                  <c:v>2.5157519444444447</c:v>
                </c:pt>
                <c:pt idx="4842">
                  <c:v>2.5163149999999987</c:v>
                </c:pt>
                <c:pt idx="4843">
                  <c:v>2.5168780555555537</c:v>
                </c:pt>
                <c:pt idx="4844">
                  <c:v>2.5174411111111108</c:v>
                </c:pt>
                <c:pt idx="4845">
                  <c:v>2.5180041666666666</c:v>
                </c:pt>
                <c:pt idx="4846">
                  <c:v>2.5185672222222242</c:v>
                </c:pt>
                <c:pt idx="4847">
                  <c:v>2.5191302777777866</c:v>
                </c:pt>
                <c:pt idx="4848">
                  <c:v>2.5196933333333327</c:v>
                </c:pt>
                <c:pt idx="4849">
                  <c:v>2.5202563888888867</c:v>
                </c:pt>
                <c:pt idx="4850">
                  <c:v>2.5208194444444447</c:v>
                </c:pt>
                <c:pt idx="4851">
                  <c:v>2.5213825000000005</c:v>
                </c:pt>
                <c:pt idx="4852">
                  <c:v>2.5219455555555559</c:v>
                </c:pt>
                <c:pt idx="4853">
                  <c:v>2.5225086111111117</c:v>
                </c:pt>
                <c:pt idx="4854">
                  <c:v>2.5230716666666764</c:v>
                </c:pt>
                <c:pt idx="4855">
                  <c:v>2.5236347222222362</c:v>
                </c:pt>
                <c:pt idx="4856">
                  <c:v>2.524197777777796</c:v>
                </c:pt>
                <c:pt idx="4857">
                  <c:v>2.5247608333333331</c:v>
                </c:pt>
                <c:pt idx="4858">
                  <c:v>2.5253238888888885</c:v>
                </c:pt>
                <c:pt idx="4859">
                  <c:v>2.5258869444444443</c:v>
                </c:pt>
                <c:pt idx="4860">
                  <c:v>2.5264499999999899</c:v>
                </c:pt>
                <c:pt idx="4861">
                  <c:v>2.5270130555555612</c:v>
                </c:pt>
                <c:pt idx="4862">
                  <c:v>2.5275761111111112</c:v>
                </c:pt>
                <c:pt idx="4863">
                  <c:v>2.5281391666666755</c:v>
                </c:pt>
                <c:pt idx="4864">
                  <c:v>2.5287022222222242</c:v>
                </c:pt>
                <c:pt idx="4865">
                  <c:v>2.5292652777777782</c:v>
                </c:pt>
                <c:pt idx="4866">
                  <c:v>2.5298283333333327</c:v>
                </c:pt>
                <c:pt idx="4867">
                  <c:v>2.5303913888888889</c:v>
                </c:pt>
                <c:pt idx="4868">
                  <c:v>2.5309544444444447</c:v>
                </c:pt>
                <c:pt idx="4869">
                  <c:v>2.5315175000000001</c:v>
                </c:pt>
                <c:pt idx="4870">
                  <c:v>2.5320805555555554</c:v>
                </c:pt>
                <c:pt idx="4871">
                  <c:v>2.5326436111110984</c:v>
                </c:pt>
                <c:pt idx="4872">
                  <c:v>2.5332066666666666</c:v>
                </c:pt>
                <c:pt idx="4873">
                  <c:v>2.5337697222222242</c:v>
                </c:pt>
                <c:pt idx="4874">
                  <c:v>2.5343327777777875</c:v>
                </c:pt>
                <c:pt idx="4875">
                  <c:v>2.5348958333333327</c:v>
                </c:pt>
                <c:pt idx="4876">
                  <c:v>2.5354588888888756</c:v>
                </c:pt>
                <c:pt idx="4877">
                  <c:v>2.5360219444444443</c:v>
                </c:pt>
                <c:pt idx="4878">
                  <c:v>2.5365849999999988</c:v>
                </c:pt>
                <c:pt idx="4879">
                  <c:v>2.5371480555555554</c:v>
                </c:pt>
                <c:pt idx="4880">
                  <c:v>2.5377111111111152</c:v>
                </c:pt>
                <c:pt idx="4881">
                  <c:v>2.5382741666666671</c:v>
                </c:pt>
                <c:pt idx="4882">
                  <c:v>2.5388372222222242</c:v>
                </c:pt>
                <c:pt idx="4883">
                  <c:v>2.5394002777777782</c:v>
                </c:pt>
                <c:pt idx="4884">
                  <c:v>2.5399633333333327</c:v>
                </c:pt>
                <c:pt idx="4885">
                  <c:v>2.5405263888888889</c:v>
                </c:pt>
                <c:pt idx="4886">
                  <c:v>2.5410894444444447</c:v>
                </c:pt>
                <c:pt idx="4887">
                  <c:v>2.5416524999999903</c:v>
                </c:pt>
                <c:pt idx="4888">
                  <c:v>2.5422155555555559</c:v>
                </c:pt>
                <c:pt idx="4889">
                  <c:v>2.5427786111111113</c:v>
                </c:pt>
                <c:pt idx="4890">
                  <c:v>2.5433416666666759</c:v>
                </c:pt>
                <c:pt idx="4891">
                  <c:v>2.5439047222222362</c:v>
                </c:pt>
                <c:pt idx="4892">
                  <c:v>2.544467777777788</c:v>
                </c:pt>
                <c:pt idx="4893">
                  <c:v>2.5450308333333336</c:v>
                </c:pt>
                <c:pt idx="4894">
                  <c:v>2.5455938888888889</c:v>
                </c:pt>
                <c:pt idx="4895">
                  <c:v>2.5461569444444447</c:v>
                </c:pt>
                <c:pt idx="4896">
                  <c:v>2.5467200000000001</c:v>
                </c:pt>
                <c:pt idx="4897">
                  <c:v>2.5472830555555612</c:v>
                </c:pt>
                <c:pt idx="4898">
                  <c:v>2.5478461111111113</c:v>
                </c:pt>
                <c:pt idx="4899">
                  <c:v>2.5484091666666666</c:v>
                </c:pt>
                <c:pt idx="4900">
                  <c:v>2.5489722222222242</c:v>
                </c:pt>
                <c:pt idx="4901">
                  <c:v>2.549535277777788</c:v>
                </c:pt>
                <c:pt idx="4902">
                  <c:v>2.5500983333333327</c:v>
                </c:pt>
                <c:pt idx="4903">
                  <c:v>2.5506613888888867</c:v>
                </c:pt>
                <c:pt idx="4904">
                  <c:v>2.5512244444444443</c:v>
                </c:pt>
                <c:pt idx="4905">
                  <c:v>2.5517874999999997</c:v>
                </c:pt>
                <c:pt idx="4906">
                  <c:v>2.5523505555555555</c:v>
                </c:pt>
                <c:pt idx="4907">
                  <c:v>2.5529136111111108</c:v>
                </c:pt>
                <c:pt idx="4908">
                  <c:v>2.5534766666666666</c:v>
                </c:pt>
                <c:pt idx="4909">
                  <c:v>2.5540397222222242</c:v>
                </c:pt>
                <c:pt idx="4910">
                  <c:v>2.5546027777777782</c:v>
                </c:pt>
                <c:pt idx="4911">
                  <c:v>2.5551658333333327</c:v>
                </c:pt>
                <c:pt idx="4912">
                  <c:v>2.5557288888888867</c:v>
                </c:pt>
                <c:pt idx="4913">
                  <c:v>2.5562919444444447</c:v>
                </c:pt>
                <c:pt idx="4914">
                  <c:v>2.5568549999999899</c:v>
                </c:pt>
                <c:pt idx="4915">
                  <c:v>2.5574180555555555</c:v>
                </c:pt>
                <c:pt idx="4916">
                  <c:v>2.5579811111111197</c:v>
                </c:pt>
                <c:pt idx="4917">
                  <c:v>2.5585441666666666</c:v>
                </c:pt>
                <c:pt idx="4918">
                  <c:v>2.5591072222222242</c:v>
                </c:pt>
                <c:pt idx="4919">
                  <c:v>2.5596702777777782</c:v>
                </c:pt>
                <c:pt idx="4920">
                  <c:v>2.5602333333333331</c:v>
                </c:pt>
                <c:pt idx="4921">
                  <c:v>2.5607963888888889</c:v>
                </c:pt>
                <c:pt idx="4922">
                  <c:v>2.5613594444444443</c:v>
                </c:pt>
                <c:pt idx="4923">
                  <c:v>2.5619225000000001</c:v>
                </c:pt>
                <c:pt idx="4924">
                  <c:v>2.5624855555555555</c:v>
                </c:pt>
                <c:pt idx="4925">
                  <c:v>2.5630486111111108</c:v>
                </c:pt>
                <c:pt idx="4926">
                  <c:v>2.5636116666666773</c:v>
                </c:pt>
                <c:pt idx="4927">
                  <c:v>2.5641747222222362</c:v>
                </c:pt>
                <c:pt idx="4928">
                  <c:v>2.5647377777777987</c:v>
                </c:pt>
                <c:pt idx="4929">
                  <c:v>2.5653008333333336</c:v>
                </c:pt>
                <c:pt idx="4930">
                  <c:v>2.5658638888888867</c:v>
                </c:pt>
                <c:pt idx="4931">
                  <c:v>2.5664269444444447</c:v>
                </c:pt>
                <c:pt idx="4932">
                  <c:v>2.5669900000000001</c:v>
                </c:pt>
                <c:pt idx="4933">
                  <c:v>2.5675530555555612</c:v>
                </c:pt>
                <c:pt idx="4934">
                  <c:v>2.5681161111111197</c:v>
                </c:pt>
                <c:pt idx="4935">
                  <c:v>2.5686791666666671</c:v>
                </c:pt>
                <c:pt idx="4936">
                  <c:v>2.5692422222222224</c:v>
                </c:pt>
                <c:pt idx="4937">
                  <c:v>2.5698052777777782</c:v>
                </c:pt>
                <c:pt idx="4938">
                  <c:v>2.5703683333333327</c:v>
                </c:pt>
                <c:pt idx="4939">
                  <c:v>2.5709313888888885</c:v>
                </c:pt>
                <c:pt idx="4940">
                  <c:v>2.5714944444444439</c:v>
                </c:pt>
                <c:pt idx="4941">
                  <c:v>2.5720574999999899</c:v>
                </c:pt>
                <c:pt idx="4942">
                  <c:v>2.5726205555555555</c:v>
                </c:pt>
                <c:pt idx="4943">
                  <c:v>2.5731836111111197</c:v>
                </c:pt>
                <c:pt idx="4944">
                  <c:v>2.5737466666666666</c:v>
                </c:pt>
                <c:pt idx="4945">
                  <c:v>2.5743097222222242</c:v>
                </c:pt>
                <c:pt idx="4946">
                  <c:v>2.5748727777777782</c:v>
                </c:pt>
                <c:pt idx="4947">
                  <c:v>2.5754358333333327</c:v>
                </c:pt>
                <c:pt idx="4948">
                  <c:v>2.5759988888888867</c:v>
                </c:pt>
                <c:pt idx="4949">
                  <c:v>2.5765619444444443</c:v>
                </c:pt>
                <c:pt idx="4950">
                  <c:v>2.5771250000000001</c:v>
                </c:pt>
                <c:pt idx="4951">
                  <c:v>2.5776880555555555</c:v>
                </c:pt>
                <c:pt idx="4952">
                  <c:v>2.5782511111111108</c:v>
                </c:pt>
                <c:pt idx="4953">
                  <c:v>2.5788141666666666</c:v>
                </c:pt>
                <c:pt idx="4954">
                  <c:v>2.5793772222222242</c:v>
                </c:pt>
                <c:pt idx="4955">
                  <c:v>2.5799402777777782</c:v>
                </c:pt>
                <c:pt idx="4956">
                  <c:v>2.5805033333333331</c:v>
                </c:pt>
                <c:pt idx="4957">
                  <c:v>2.5810663888888867</c:v>
                </c:pt>
                <c:pt idx="4958">
                  <c:v>2.5816294444444448</c:v>
                </c:pt>
                <c:pt idx="4959">
                  <c:v>2.5821925000000001</c:v>
                </c:pt>
                <c:pt idx="4960">
                  <c:v>2.5827555555555559</c:v>
                </c:pt>
                <c:pt idx="4961">
                  <c:v>2.5833186111111197</c:v>
                </c:pt>
                <c:pt idx="4962">
                  <c:v>2.5838816666666768</c:v>
                </c:pt>
                <c:pt idx="4963">
                  <c:v>2.5844447222222242</c:v>
                </c:pt>
                <c:pt idx="4964">
                  <c:v>2.585007777777788</c:v>
                </c:pt>
                <c:pt idx="4965">
                  <c:v>2.5855708333333336</c:v>
                </c:pt>
                <c:pt idx="4966">
                  <c:v>2.586133888888889</c:v>
                </c:pt>
                <c:pt idx="4967">
                  <c:v>2.5866969444444443</c:v>
                </c:pt>
                <c:pt idx="4968">
                  <c:v>2.5872600000000001</c:v>
                </c:pt>
                <c:pt idx="4969">
                  <c:v>2.5878230555555612</c:v>
                </c:pt>
                <c:pt idx="4970">
                  <c:v>2.5883861111111197</c:v>
                </c:pt>
                <c:pt idx="4971">
                  <c:v>2.5889491666666666</c:v>
                </c:pt>
                <c:pt idx="4972">
                  <c:v>2.5895122222222242</c:v>
                </c:pt>
                <c:pt idx="4973">
                  <c:v>2.5900752777777782</c:v>
                </c:pt>
                <c:pt idx="4974">
                  <c:v>2.5906383333333327</c:v>
                </c:pt>
                <c:pt idx="4975">
                  <c:v>2.5912013888888867</c:v>
                </c:pt>
                <c:pt idx="4976">
                  <c:v>2.5917644444444448</c:v>
                </c:pt>
                <c:pt idx="4977">
                  <c:v>2.5923275000000001</c:v>
                </c:pt>
                <c:pt idx="4978">
                  <c:v>2.5928905555555559</c:v>
                </c:pt>
                <c:pt idx="4979">
                  <c:v>2.5934536111111113</c:v>
                </c:pt>
                <c:pt idx="4980">
                  <c:v>2.5940166666666666</c:v>
                </c:pt>
                <c:pt idx="4981">
                  <c:v>2.5945797222222242</c:v>
                </c:pt>
                <c:pt idx="4982">
                  <c:v>2.5951427777777782</c:v>
                </c:pt>
                <c:pt idx="4983">
                  <c:v>2.5957058333333327</c:v>
                </c:pt>
                <c:pt idx="4984">
                  <c:v>2.5962688888888756</c:v>
                </c:pt>
                <c:pt idx="4985">
                  <c:v>2.5968319444444443</c:v>
                </c:pt>
                <c:pt idx="4986">
                  <c:v>2.5973950000000001</c:v>
                </c:pt>
                <c:pt idx="4987">
                  <c:v>2.597958055555555</c:v>
                </c:pt>
                <c:pt idx="4988">
                  <c:v>2.5985211111111197</c:v>
                </c:pt>
                <c:pt idx="4989">
                  <c:v>2.5990841666666666</c:v>
                </c:pt>
                <c:pt idx="4990">
                  <c:v>2.5996472222222224</c:v>
                </c:pt>
                <c:pt idx="4991">
                  <c:v>2.600210277777788</c:v>
                </c:pt>
                <c:pt idx="4992">
                  <c:v>2.6007733333333332</c:v>
                </c:pt>
                <c:pt idx="4993">
                  <c:v>2.601336388888889</c:v>
                </c:pt>
                <c:pt idx="4994">
                  <c:v>2.6018994444444443</c:v>
                </c:pt>
                <c:pt idx="4995">
                  <c:v>2.6024624999999904</c:v>
                </c:pt>
                <c:pt idx="4996">
                  <c:v>2.6030255555555648</c:v>
                </c:pt>
                <c:pt idx="4997">
                  <c:v>2.6035886111111193</c:v>
                </c:pt>
                <c:pt idx="4998">
                  <c:v>2.6041516666666769</c:v>
                </c:pt>
                <c:pt idx="4999">
                  <c:v>2.6047147222222389</c:v>
                </c:pt>
                <c:pt idx="5000">
                  <c:v>2.605277777777788</c:v>
                </c:pt>
                <c:pt idx="5001">
                  <c:v>2.6058408333333327</c:v>
                </c:pt>
                <c:pt idx="5002">
                  <c:v>2.6064038888888867</c:v>
                </c:pt>
                <c:pt idx="5003">
                  <c:v>2.6069669444444448</c:v>
                </c:pt>
                <c:pt idx="5004">
                  <c:v>2.6075300000000103</c:v>
                </c:pt>
                <c:pt idx="5005">
                  <c:v>2.6080930555555653</c:v>
                </c:pt>
                <c:pt idx="5006">
                  <c:v>2.6086561111111113</c:v>
                </c:pt>
                <c:pt idx="5007">
                  <c:v>2.6092191666666671</c:v>
                </c:pt>
                <c:pt idx="5008">
                  <c:v>2.6097822222222242</c:v>
                </c:pt>
                <c:pt idx="5009">
                  <c:v>2.6103452777777791</c:v>
                </c:pt>
                <c:pt idx="5010">
                  <c:v>2.6109083333333327</c:v>
                </c:pt>
                <c:pt idx="5011">
                  <c:v>2.6114713888888867</c:v>
                </c:pt>
                <c:pt idx="5012">
                  <c:v>2.6120344444444448</c:v>
                </c:pt>
                <c:pt idx="5013">
                  <c:v>2.6125975000000001</c:v>
                </c:pt>
                <c:pt idx="5014">
                  <c:v>2.6131605555555648</c:v>
                </c:pt>
                <c:pt idx="5015">
                  <c:v>2.6137236111111197</c:v>
                </c:pt>
                <c:pt idx="5016">
                  <c:v>2.6142866666666666</c:v>
                </c:pt>
                <c:pt idx="5017">
                  <c:v>2.6148497222222225</c:v>
                </c:pt>
                <c:pt idx="5018">
                  <c:v>2.6154127777777791</c:v>
                </c:pt>
                <c:pt idx="5019">
                  <c:v>2.6159758333333327</c:v>
                </c:pt>
                <c:pt idx="5020">
                  <c:v>2.6165388888888867</c:v>
                </c:pt>
                <c:pt idx="5021">
                  <c:v>2.6171019444444452</c:v>
                </c:pt>
                <c:pt idx="5022">
                  <c:v>2.6176649999999997</c:v>
                </c:pt>
                <c:pt idx="5023">
                  <c:v>2.6182280555555555</c:v>
                </c:pt>
                <c:pt idx="5024">
                  <c:v>2.6187911111111193</c:v>
                </c:pt>
                <c:pt idx="5025">
                  <c:v>2.6193541666666671</c:v>
                </c:pt>
                <c:pt idx="5026">
                  <c:v>2.6199172222222242</c:v>
                </c:pt>
                <c:pt idx="5027">
                  <c:v>2.620480277777788</c:v>
                </c:pt>
                <c:pt idx="5028">
                  <c:v>2.6210433333333327</c:v>
                </c:pt>
                <c:pt idx="5029">
                  <c:v>2.6216063888888868</c:v>
                </c:pt>
                <c:pt idx="5030">
                  <c:v>2.6221694444444443</c:v>
                </c:pt>
                <c:pt idx="5031">
                  <c:v>2.6227324999999997</c:v>
                </c:pt>
                <c:pt idx="5032">
                  <c:v>2.6232955555555648</c:v>
                </c:pt>
                <c:pt idx="5033">
                  <c:v>2.6238586111111109</c:v>
                </c:pt>
                <c:pt idx="5034">
                  <c:v>2.6244216666666778</c:v>
                </c:pt>
                <c:pt idx="5035">
                  <c:v>2.6249847222222389</c:v>
                </c:pt>
                <c:pt idx="5036">
                  <c:v>2.625547777777788</c:v>
                </c:pt>
                <c:pt idx="5037">
                  <c:v>2.6261108333333336</c:v>
                </c:pt>
                <c:pt idx="5038">
                  <c:v>2.6266738888888868</c:v>
                </c:pt>
                <c:pt idx="5039">
                  <c:v>2.6272369444444452</c:v>
                </c:pt>
                <c:pt idx="5040">
                  <c:v>2.6278000000000001</c:v>
                </c:pt>
                <c:pt idx="5041">
                  <c:v>2.6283630555555648</c:v>
                </c:pt>
                <c:pt idx="5042">
                  <c:v>2.6289261111111197</c:v>
                </c:pt>
                <c:pt idx="5043">
                  <c:v>2.6294891666666671</c:v>
                </c:pt>
                <c:pt idx="5044">
                  <c:v>2.630052222222222</c:v>
                </c:pt>
                <c:pt idx="5045">
                  <c:v>2.6306152777777791</c:v>
                </c:pt>
                <c:pt idx="5046">
                  <c:v>2.6311783333333327</c:v>
                </c:pt>
                <c:pt idx="5047">
                  <c:v>2.6317413888888868</c:v>
                </c:pt>
                <c:pt idx="5048">
                  <c:v>2.6323044444444443</c:v>
                </c:pt>
                <c:pt idx="5049">
                  <c:v>2.6328674999999917</c:v>
                </c:pt>
                <c:pt idx="5050">
                  <c:v>2.6334305555555653</c:v>
                </c:pt>
                <c:pt idx="5051">
                  <c:v>2.6339936111111197</c:v>
                </c:pt>
                <c:pt idx="5052">
                  <c:v>2.6345566666666671</c:v>
                </c:pt>
                <c:pt idx="5053">
                  <c:v>2.6351197222222242</c:v>
                </c:pt>
                <c:pt idx="5054">
                  <c:v>2.6356827777777792</c:v>
                </c:pt>
                <c:pt idx="5055">
                  <c:v>2.6362458333333163</c:v>
                </c:pt>
                <c:pt idx="5056">
                  <c:v>2.6368088888888757</c:v>
                </c:pt>
                <c:pt idx="5057">
                  <c:v>2.6373719444444452</c:v>
                </c:pt>
                <c:pt idx="5058">
                  <c:v>2.6379350000000001</c:v>
                </c:pt>
                <c:pt idx="5059">
                  <c:v>2.6384980555555555</c:v>
                </c:pt>
                <c:pt idx="5060">
                  <c:v>2.6390611111111113</c:v>
                </c:pt>
                <c:pt idx="5061">
                  <c:v>2.6396241666666671</c:v>
                </c:pt>
                <c:pt idx="5062">
                  <c:v>2.6401872222222389</c:v>
                </c:pt>
                <c:pt idx="5063">
                  <c:v>2.6407502777777876</c:v>
                </c:pt>
                <c:pt idx="5064">
                  <c:v>2.6413133333333332</c:v>
                </c:pt>
                <c:pt idx="5065">
                  <c:v>2.6418763888888877</c:v>
                </c:pt>
                <c:pt idx="5066">
                  <c:v>2.6424394444444443</c:v>
                </c:pt>
                <c:pt idx="5067">
                  <c:v>2.6430025000000001</c:v>
                </c:pt>
                <c:pt idx="5068">
                  <c:v>2.6435655555555648</c:v>
                </c:pt>
                <c:pt idx="5069">
                  <c:v>2.6441286111111193</c:v>
                </c:pt>
                <c:pt idx="5070">
                  <c:v>2.6446916666666795</c:v>
                </c:pt>
                <c:pt idx="5071">
                  <c:v>2.6452547222222242</c:v>
                </c:pt>
                <c:pt idx="5072">
                  <c:v>2.645817777777788</c:v>
                </c:pt>
                <c:pt idx="5073">
                  <c:v>2.6463808333333332</c:v>
                </c:pt>
                <c:pt idx="5074">
                  <c:v>2.6469438888888877</c:v>
                </c:pt>
                <c:pt idx="5075">
                  <c:v>2.6475069444444452</c:v>
                </c:pt>
                <c:pt idx="5076">
                  <c:v>2.6480699999999997</c:v>
                </c:pt>
                <c:pt idx="5077">
                  <c:v>2.6486330555555648</c:v>
                </c:pt>
                <c:pt idx="5078">
                  <c:v>2.6491961111111193</c:v>
                </c:pt>
                <c:pt idx="5079">
                  <c:v>2.6497591666666662</c:v>
                </c:pt>
                <c:pt idx="5080">
                  <c:v>2.6503222222222242</c:v>
                </c:pt>
                <c:pt idx="5081">
                  <c:v>2.6508852777777792</c:v>
                </c:pt>
                <c:pt idx="5082">
                  <c:v>2.6514483333333163</c:v>
                </c:pt>
                <c:pt idx="5083">
                  <c:v>2.6520113888888877</c:v>
                </c:pt>
                <c:pt idx="5084">
                  <c:v>2.6525744444444448</c:v>
                </c:pt>
                <c:pt idx="5085">
                  <c:v>2.6531375000000104</c:v>
                </c:pt>
                <c:pt idx="5086">
                  <c:v>2.6537005555555653</c:v>
                </c:pt>
                <c:pt idx="5087">
                  <c:v>2.6542636111111113</c:v>
                </c:pt>
                <c:pt idx="5088">
                  <c:v>2.6548266666666671</c:v>
                </c:pt>
                <c:pt idx="5089">
                  <c:v>2.6553897222222242</c:v>
                </c:pt>
                <c:pt idx="5090">
                  <c:v>2.6559527777777792</c:v>
                </c:pt>
                <c:pt idx="5091">
                  <c:v>2.6565158333333327</c:v>
                </c:pt>
                <c:pt idx="5092">
                  <c:v>2.6570788888888877</c:v>
                </c:pt>
                <c:pt idx="5093">
                  <c:v>2.6576419444444443</c:v>
                </c:pt>
                <c:pt idx="5094">
                  <c:v>2.6582049999999997</c:v>
                </c:pt>
                <c:pt idx="5095">
                  <c:v>2.6587680555555582</c:v>
                </c:pt>
                <c:pt idx="5096">
                  <c:v>2.6593311111111197</c:v>
                </c:pt>
                <c:pt idx="5097">
                  <c:v>2.6598941666666671</c:v>
                </c:pt>
                <c:pt idx="5098">
                  <c:v>2.6604572222222242</c:v>
                </c:pt>
                <c:pt idx="5099">
                  <c:v>2.661020277777788</c:v>
                </c:pt>
                <c:pt idx="5100">
                  <c:v>2.6615833333333336</c:v>
                </c:pt>
                <c:pt idx="5101">
                  <c:v>2.6621463888888877</c:v>
                </c:pt>
                <c:pt idx="5102">
                  <c:v>2.6627094444444448</c:v>
                </c:pt>
                <c:pt idx="5103">
                  <c:v>2.6632725000000002</c:v>
                </c:pt>
                <c:pt idx="5104">
                  <c:v>2.6638355555555657</c:v>
                </c:pt>
                <c:pt idx="5105">
                  <c:v>2.6643986111111193</c:v>
                </c:pt>
                <c:pt idx="5106">
                  <c:v>2.6649616666666787</c:v>
                </c:pt>
                <c:pt idx="5107">
                  <c:v>2.6655247222222389</c:v>
                </c:pt>
                <c:pt idx="5108">
                  <c:v>2.6660877777777876</c:v>
                </c:pt>
                <c:pt idx="5109">
                  <c:v>2.6666508333333327</c:v>
                </c:pt>
                <c:pt idx="5110">
                  <c:v>2.6672138888888886</c:v>
                </c:pt>
                <c:pt idx="5111">
                  <c:v>2.6677769444444452</c:v>
                </c:pt>
                <c:pt idx="5112">
                  <c:v>2.6683400000000002</c:v>
                </c:pt>
                <c:pt idx="5113">
                  <c:v>2.6689030555555653</c:v>
                </c:pt>
                <c:pt idx="5114">
                  <c:v>2.6694661111111113</c:v>
                </c:pt>
                <c:pt idx="5115">
                  <c:v>2.6700291666666671</c:v>
                </c:pt>
                <c:pt idx="5116">
                  <c:v>2.6705922222222251</c:v>
                </c:pt>
                <c:pt idx="5117">
                  <c:v>2.6711552777777792</c:v>
                </c:pt>
                <c:pt idx="5118">
                  <c:v>2.6717183333333328</c:v>
                </c:pt>
                <c:pt idx="5119">
                  <c:v>2.6722813888888877</c:v>
                </c:pt>
                <c:pt idx="5120">
                  <c:v>2.6728444444444377</c:v>
                </c:pt>
                <c:pt idx="5121">
                  <c:v>2.6734074999999997</c:v>
                </c:pt>
                <c:pt idx="5122">
                  <c:v>2.6739705555555653</c:v>
                </c:pt>
                <c:pt idx="5123">
                  <c:v>2.6745336111111198</c:v>
                </c:pt>
                <c:pt idx="5124">
                  <c:v>2.6750966666666671</c:v>
                </c:pt>
                <c:pt idx="5125">
                  <c:v>2.675659722222222</c:v>
                </c:pt>
                <c:pt idx="5126">
                  <c:v>2.6762227777777792</c:v>
                </c:pt>
                <c:pt idx="5127">
                  <c:v>2.6767858333333328</c:v>
                </c:pt>
                <c:pt idx="5128">
                  <c:v>2.6773488888888877</c:v>
                </c:pt>
                <c:pt idx="5129">
                  <c:v>2.6779119444444452</c:v>
                </c:pt>
                <c:pt idx="5130">
                  <c:v>2.6784749999999997</c:v>
                </c:pt>
                <c:pt idx="5131">
                  <c:v>2.6790380555555555</c:v>
                </c:pt>
                <c:pt idx="5132">
                  <c:v>2.6796011111111113</c:v>
                </c:pt>
                <c:pt idx="5133">
                  <c:v>2.6801641666666796</c:v>
                </c:pt>
                <c:pt idx="5134">
                  <c:v>2.6807272222222389</c:v>
                </c:pt>
                <c:pt idx="5135">
                  <c:v>2.6812902777777881</c:v>
                </c:pt>
                <c:pt idx="5136">
                  <c:v>2.6818533333333328</c:v>
                </c:pt>
                <c:pt idx="5137">
                  <c:v>2.6824163888888877</c:v>
                </c:pt>
                <c:pt idx="5138">
                  <c:v>2.6829794444444444</c:v>
                </c:pt>
                <c:pt idx="5139">
                  <c:v>2.6835425000000002</c:v>
                </c:pt>
                <c:pt idx="5140">
                  <c:v>2.6841055555555653</c:v>
                </c:pt>
                <c:pt idx="5141">
                  <c:v>2.6846686111111118</c:v>
                </c:pt>
                <c:pt idx="5142">
                  <c:v>2.6852316666666796</c:v>
                </c:pt>
                <c:pt idx="5143">
                  <c:v>2.6857947222222389</c:v>
                </c:pt>
                <c:pt idx="5144">
                  <c:v>2.6863577777777881</c:v>
                </c:pt>
                <c:pt idx="5145">
                  <c:v>2.6869208333333336</c:v>
                </c:pt>
                <c:pt idx="5146">
                  <c:v>2.6874838888888886</c:v>
                </c:pt>
                <c:pt idx="5147">
                  <c:v>2.6880469444444444</c:v>
                </c:pt>
                <c:pt idx="5148">
                  <c:v>2.6886099999999997</c:v>
                </c:pt>
                <c:pt idx="5149">
                  <c:v>2.6891730555555653</c:v>
                </c:pt>
                <c:pt idx="5150">
                  <c:v>2.6897361111111202</c:v>
                </c:pt>
                <c:pt idx="5151">
                  <c:v>2.6902991666666662</c:v>
                </c:pt>
                <c:pt idx="5152">
                  <c:v>2.690862222222222</c:v>
                </c:pt>
                <c:pt idx="5153">
                  <c:v>2.6914252777777792</c:v>
                </c:pt>
                <c:pt idx="5154">
                  <c:v>2.6919883333333328</c:v>
                </c:pt>
                <c:pt idx="5155">
                  <c:v>2.6925513888888877</c:v>
                </c:pt>
                <c:pt idx="5156">
                  <c:v>2.6931144444444524</c:v>
                </c:pt>
                <c:pt idx="5157">
                  <c:v>2.6936775000000002</c:v>
                </c:pt>
                <c:pt idx="5158">
                  <c:v>2.6942405555555555</c:v>
                </c:pt>
                <c:pt idx="5159">
                  <c:v>2.6948036111111113</c:v>
                </c:pt>
                <c:pt idx="5160">
                  <c:v>2.6953666666666671</c:v>
                </c:pt>
                <c:pt idx="5161">
                  <c:v>2.6959297222222252</c:v>
                </c:pt>
                <c:pt idx="5162">
                  <c:v>2.6964927777777792</c:v>
                </c:pt>
                <c:pt idx="5163">
                  <c:v>2.6970558333333328</c:v>
                </c:pt>
                <c:pt idx="5164">
                  <c:v>2.6976188888888877</c:v>
                </c:pt>
                <c:pt idx="5165">
                  <c:v>2.6981819444444533</c:v>
                </c:pt>
                <c:pt idx="5166">
                  <c:v>2.6987449999999997</c:v>
                </c:pt>
                <c:pt idx="5167">
                  <c:v>2.6993080555555555</c:v>
                </c:pt>
                <c:pt idx="5168">
                  <c:v>2.6998711111111109</c:v>
                </c:pt>
                <c:pt idx="5169">
                  <c:v>2.7004341666666796</c:v>
                </c:pt>
                <c:pt idx="5170">
                  <c:v>2.7009972222222389</c:v>
                </c:pt>
                <c:pt idx="5171">
                  <c:v>2.7015602777777881</c:v>
                </c:pt>
                <c:pt idx="5172">
                  <c:v>2.7021233333333341</c:v>
                </c:pt>
                <c:pt idx="5173">
                  <c:v>2.7026863888888877</c:v>
                </c:pt>
                <c:pt idx="5174">
                  <c:v>2.7032494444444448</c:v>
                </c:pt>
                <c:pt idx="5175">
                  <c:v>2.7038125000000002</c:v>
                </c:pt>
                <c:pt idx="5176">
                  <c:v>2.7043755555555657</c:v>
                </c:pt>
                <c:pt idx="5177">
                  <c:v>2.7049386111111202</c:v>
                </c:pt>
                <c:pt idx="5178">
                  <c:v>2.7055016666666796</c:v>
                </c:pt>
                <c:pt idx="5179">
                  <c:v>2.7060647222222252</c:v>
                </c:pt>
                <c:pt idx="5180">
                  <c:v>2.7066277777777881</c:v>
                </c:pt>
                <c:pt idx="5181">
                  <c:v>2.7071908333333412</c:v>
                </c:pt>
                <c:pt idx="5182">
                  <c:v>2.707753888888889</c:v>
                </c:pt>
                <c:pt idx="5183">
                  <c:v>2.7083169444444533</c:v>
                </c:pt>
                <c:pt idx="5184">
                  <c:v>2.7088800000000002</c:v>
                </c:pt>
                <c:pt idx="5185">
                  <c:v>2.7094430555555555</c:v>
                </c:pt>
                <c:pt idx="5186">
                  <c:v>2.7100061111111113</c:v>
                </c:pt>
                <c:pt idx="5187">
                  <c:v>2.7105691666666671</c:v>
                </c:pt>
                <c:pt idx="5188">
                  <c:v>2.7111322222222252</c:v>
                </c:pt>
                <c:pt idx="5189">
                  <c:v>2.7116952777777792</c:v>
                </c:pt>
                <c:pt idx="5190">
                  <c:v>2.7122583333333159</c:v>
                </c:pt>
                <c:pt idx="5191">
                  <c:v>2.7128213888888877</c:v>
                </c:pt>
                <c:pt idx="5192">
                  <c:v>2.7133844444444533</c:v>
                </c:pt>
                <c:pt idx="5193">
                  <c:v>2.7139474999999997</c:v>
                </c:pt>
                <c:pt idx="5194">
                  <c:v>2.7145105555555653</c:v>
                </c:pt>
                <c:pt idx="5195">
                  <c:v>2.7150736111111109</c:v>
                </c:pt>
                <c:pt idx="5196">
                  <c:v>2.7156366666666671</c:v>
                </c:pt>
                <c:pt idx="5197">
                  <c:v>2.7161997222222252</c:v>
                </c:pt>
                <c:pt idx="5198">
                  <c:v>2.7167627777777792</c:v>
                </c:pt>
                <c:pt idx="5199">
                  <c:v>2.7173258333333332</c:v>
                </c:pt>
                <c:pt idx="5200">
                  <c:v>2.7178888888888877</c:v>
                </c:pt>
                <c:pt idx="5201">
                  <c:v>2.7184519444444444</c:v>
                </c:pt>
                <c:pt idx="5202">
                  <c:v>2.7190149999999997</c:v>
                </c:pt>
                <c:pt idx="5203">
                  <c:v>2.7195780555555555</c:v>
                </c:pt>
                <c:pt idx="5204">
                  <c:v>2.7201411111111202</c:v>
                </c:pt>
                <c:pt idx="5205">
                  <c:v>2.7207041666666796</c:v>
                </c:pt>
                <c:pt idx="5206">
                  <c:v>2.7212672222222252</c:v>
                </c:pt>
                <c:pt idx="5207">
                  <c:v>2.7218302777777881</c:v>
                </c:pt>
                <c:pt idx="5208">
                  <c:v>2.7223933333333332</c:v>
                </c:pt>
                <c:pt idx="5209">
                  <c:v>2.7229563888888877</c:v>
                </c:pt>
                <c:pt idx="5210">
                  <c:v>2.7235194444444533</c:v>
                </c:pt>
                <c:pt idx="5211">
                  <c:v>2.7240825000000002</c:v>
                </c:pt>
                <c:pt idx="5212">
                  <c:v>2.7246455555555555</c:v>
                </c:pt>
                <c:pt idx="5213">
                  <c:v>2.7252086111111109</c:v>
                </c:pt>
                <c:pt idx="5214">
                  <c:v>2.7257716666666796</c:v>
                </c:pt>
                <c:pt idx="5215">
                  <c:v>2.7263347222222389</c:v>
                </c:pt>
                <c:pt idx="5216">
                  <c:v>2.7268977777777881</c:v>
                </c:pt>
                <c:pt idx="5217">
                  <c:v>2.7274608333333332</c:v>
                </c:pt>
                <c:pt idx="5218">
                  <c:v>2.7280238888888895</c:v>
                </c:pt>
                <c:pt idx="5219">
                  <c:v>2.7285869444444542</c:v>
                </c:pt>
                <c:pt idx="5220">
                  <c:v>2.7291500000000002</c:v>
                </c:pt>
                <c:pt idx="5221">
                  <c:v>2.7297130555555666</c:v>
                </c:pt>
                <c:pt idx="5222">
                  <c:v>2.7302761111111113</c:v>
                </c:pt>
                <c:pt idx="5223">
                  <c:v>2.7308391666666672</c:v>
                </c:pt>
                <c:pt idx="5224">
                  <c:v>2.7314022222222225</c:v>
                </c:pt>
                <c:pt idx="5225">
                  <c:v>2.7319652777777792</c:v>
                </c:pt>
                <c:pt idx="5226">
                  <c:v>2.7325283333333337</c:v>
                </c:pt>
                <c:pt idx="5227">
                  <c:v>2.733091388888889</c:v>
                </c:pt>
                <c:pt idx="5228">
                  <c:v>2.7336544444444448</c:v>
                </c:pt>
                <c:pt idx="5229">
                  <c:v>2.7342175000000002</c:v>
                </c:pt>
                <c:pt idx="5230">
                  <c:v>2.7347805555555658</c:v>
                </c:pt>
                <c:pt idx="5231">
                  <c:v>2.7353436111111109</c:v>
                </c:pt>
                <c:pt idx="5232">
                  <c:v>2.7359066666666672</c:v>
                </c:pt>
                <c:pt idx="5233">
                  <c:v>2.7364697222222207</c:v>
                </c:pt>
                <c:pt idx="5234">
                  <c:v>2.7370327777777881</c:v>
                </c:pt>
                <c:pt idx="5235">
                  <c:v>2.7375958333333332</c:v>
                </c:pt>
                <c:pt idx="5236">
                  <c:v>2.7381588888888877</c:v>
                </c:pt>
                <c:pt idx="5237">
                  <c:v>2.7387219444444533</c:v>
                </c:pt>
                <c:pt idx="5238">
                  <c:v>2.7392849999999997</c:v>
                </c:pt>
                <c:pt idx="5239">
                  <c:v>2.7398480555555547</c:v>
                </c:pt>
                <c:pt idx="5240">
                  <c:v>2.7404111111111202</c:v>
                </c:pt>
                <c:pt idx="5241">
                  <c:v>2.7409741666666796</c:v>
                </c:pt>
                <c:pt idx="5242">
                  <c:v>2.7415372222222389</c:v>
                </c:pt>
                <c:pt idx="5243">
                  <c:v>2.7421002777777881</c:v>
                </c:pt>
                <c:pt idx="5244">
                  <c:v>2.7426633333333328</c:v>
                </c:pt>
                <c:pt idx="5245">
                  <c:v>2.7432263888888886</c:v>
                </c:pt>
                <c:pt idx="5246">
                  <c:v>2.7437894444444533</c:v>
                </c:pt>
                <c:pt idx="5247">
                  <c:v>2.7443524999999998</c:v>
                </c:pt>
                <c:pt idx="5248">
                  <c:v>2.7449155555555662</c:v>
                </c:pt>
                <c:pt idx="5249">
                  <c:v>2.7454786111111114</c:v>
                </c:pt>
                <c:pt idx="5250">
                  <c:v>2.7460416666666672</c:v>
                </c:pt>
                <c:pt idx="5251">
                  <c:v>2.7466047222222252</c:v>
                </c:pt>
                <c:pt idx="5252">
                  <c:v>2.7471677777777987</c:v>
                </c:pt>
                <c:pt idx="5253">
                  <c:v>2.7477308333333412</c:v>
                </c:pt>
                <c:pt idx="5254">
                  <c:v>2.748293888888889</c:v>
                </c:pt>
                <c:pt idx="5255">
                  <c:v>2.7488569444444444</c:v>
                </c:pt>
                <c:pt idx="5256">
                  <c:v>2.7494200000000002</c:v>
                </c:pt>
                <c:pt idx="5257">
                  <c:v>2.7499830555555662</c:v>
                </c:pt>
                <c:pt idx="5258">
                  <c:v>2.7505461111111114</c:v>
                </c:pt>
                <c:pt idx="5259">
                  <c:v>2.7511091666666672</c:v>
                </c:pt>
                <c:pt idx="5260">
                  <c:v>2.7516722222222221</c:v>
                </c:pt>
                <c:pt idx="5261">
                  <c:v>2.7522352777777792</c:v>
                </c:pt>
                <c:pt idx="5262">
                  <c:v>2.7527983333333328</c:v>
                </c:pt>
                <c:pt idx="5263">
                  <c:v>2.753361388888889</c:v>
                </c:pt>
                <c:pt idx="5264">
                  <c:v>2.7539244444444542</c:v>
                </c:pt>
                <c:pt idx="5265">
                  <c:v>2.7544875000000002</c:v>
                </c:pt>
                <c:pt idx="5266">
                  <c:v>2.7550505555555582</c:v>
                </c:pt>
                <c:pt idx="5267">
                  <c:v>2.7556136111111114</c:v>
                </c:pt>
                <c:pt idx="5268">
                  <c:v>2.7561766666666672</c:v>
                </c:pt>
                <c:pt idx="5269">
                  <c:v>2.7567397222222252</c:v>
                </c:pt>
                <c:pt idx="5270">
                  <c:v>2.7573027777777894</c:v>
                </c:pt>
                <c:pt idx="5271">
                  <c:v>2.7578658333333328</c:v>
                </c:pt>
                <c:pt idx="5272">
                  <c:v>2.7584288888888877</c:v>
                </c:pt>
                <c:pt idx="5273">
                  <c:v>2.7589919444444533</c:v>
                </c:pt>
                <c:pt idx="5274">
                  <c:v>2.7595549999999998</c:v>
                </c:pt>
                <c:pt idx="5275">
                  <c:v>2.7601180555555658</c:v>
                </c:pt>
                <c:pt idx="5276">
                  <c:v>2.7606811111111202</c:v>
                </c:pt>
                <c:pt idx="5277">
                  <c:v>2.7612441666666672</c:v>
                </c:pt>
                <c:pt idx="5278">
                  <c:v>2.7618072222222252</c:v>
                </c:pt>
                <c:pt idx="5279">
                  <c:v>2.762370277777789</c:v>
                </c:pt>
                <c:pt idx="5280">
                  <c:v>2.7629333333333332</c:v>
                </c:pt>
                <c:pt idx="5281">
                  <c:v>2.763496388888889</c:v>
                </c:pt>
                <c:pt idx="5282">
                  <c:v>2.7640594444444444</c:v>
                </c:pt>
                <c:pt idx="5283">
                  <c:v>2.7646225000000002</c:v>
                </c:pt>
                <c:pt idx="5284">
                  <c:v>2.7651855555555662</c:v>
                </c:pt>
                <c:pt idx="5285">
                  <c:v>2.7657486111111109</c:v>
                </c:pt>
                <c:pt idx="5286">
                  <c:v>2.7663116666666796</c:v>
                </c:pt>
                <c:pt idx="5287">
                  <c:v>2.7668747222222252</c:v>
                </c:pt>
                <c:pt idx="5288">
                  <c:v>2.7674377777777988</c:v>
                </c:pt>
                <c:pt idx="5289">
                  <c:v>2.7680008333333332</c:v>
                </c:pt>
                <c:pt idx="5290">
                  <c:v>2.7685638888888886</c:v>
                </c:pt>
                <c:pt idx="5291">
                  <c:v>2.7691269444444537</c:v>
                </c:pt>
                <c:pt idx="5292">
                  <c:v>2.7696899999999998</c:v>
                </c:pt>
                <c:pt idx="5293">
                  <c:v>2.7702530555555556</c:v>
                </c:pt>
                <c:pt idx="5294">
                  <c:v>2.7708161111111109</c:v>
                </c:pt>
                <c:pt idx="5295">
                  <c:v>2.7713791666666672</c:v>
                </c:pt>
                <c:pt idx="5296">
                  <c:v>2.7719422222222225</c:v>
                </c:pt>
                <c:pt idx="5297">
                  <c:v>2.7725052777777792</c:v>
                </c:pt>
                <c:pt idx="5298">
                  <c:v>2.7730683333333337</c:v>
                </c:pt>
                <c:pt idx="5299">
                  <c:v>2.773631388888889</c:v>
                </c:pt>
                <c:pt idx="5300">
                  <c:v>2.7741944444444546</c:v>
                </c:pt>
                <c:pt idx="5301">
                  <c:v>2.7747575000000002</c:v>
                </c:pt>
                <c:pt idx="5302">
                  <c:v>2.7753205555555662</c:v>
                </c:pt>
                <c:pt idx="5303">
                  <c:v>2.7758836111111114</c:v>
                </c:pt>
                <c:pt idx="5304">
                  <c:v>2.7764466666666667</c:v>
                </c:pt>
                <c:pt idx="5305">
                  <c:v>2.7770097222222252</c:v>
                </c:pt>
                <c:pt idx="5306">
                  <c:v>2.7775727777777894</c:v>
                </c:pt>
                <c:pt idx="5307">
                  <c:v>2.7781358333333332</c:v>
                </c:pt>
                <c:pt idx="5308">
                  <c:v>2.7786988888888877</c:v>
                </c:pt>
                <c:pt idx="5309">
                  <c:v>2.7792619444444444</c:v>
                </c:pt>
                <c:pt idx="5310">
                  <c:v>2.7798250000000007</c:v>
                </c:pt>
                <c:pt idx="5311">
                  <c:v>2.7803880555555667</c:v>
                </c:pt>
                <c:pt idx="5312">
                  <c:v>2.7809511111111207</c:v>
                </c:pt>
                <c:pt idx="5313">
                  <c:v>2.7815141666666796</c:v>
                </c:pt>
                <c:pt idx="5314">
                  <c:v>2.7820772222222252</c:v>
                </c:pt>
                <c:pt idx="5315">
                  <c:v>2.7826402777777792</c:v>
                </c:pt>
                <c:pt idx="5316">
                  <c:v>2.7832033333333341</c:v>
                </c:pt>
                <c:pt idx="5317">
                  <c:v>2.7837663888888886</c:v>
                </c:pt>
                <c:pt idx="5318">
                  <c:v>2.7843294444444537</c:v>
                </c:pt>
                <c:pt idx="5319">
                  <c:v>2.7848924999999998</c:v>
                </c:pt>
                <c:pt idx="5320">
                  <c:v>2.7854555555555556</c:v>
                </c:pt>
                <c:pt idx="5321">
                  <c:v>2.7860186111111109</c:v>
                </c:pt>
                <c:pt idx="5322">
                  <c:v>2.7865816666666787</c:v>
                </c:pt>
                <c:pt idx="5323">
                  <c:v>2.787144722222239</c:v>
                </c:pt>
                <c:pt idx="5324">
                  <c:v>2.7877077777777988</c:v>
                </c:pt>
                <c:pt idx="5325">
                  <c:v>2.7882708333333341</c:v>
                </c:pt>
                <c:pt idx="5326">
                  <c:v>2.7888338888888891</c:v>
                </c:pt>
                <c:pt idx="5327">
                  <c:v>2.7893969444444537</c:v>
                </c:pt>
                <c:pt idx="5328">
                  <c:v>2.7899600000000002</c:v>
                </c:pt>
                <c:pt idx="5329">
                  <c:v>2.7905230555555662</c:v>
                </c:pt>
                <c:pt idx="5330">
                  <c:v>2.7910861111111114</c:v>
                </c:pt>
                <c:pt idx="5331">
                  <c:v>2.7916491666666667</c:v>
                </c:pt>
                <c:pt idx="5332">
                  <c:v>2.7922122222222221</c:v>
                </c:pt>
                <c:pt idx="5333">
                  <c:v>2.7927752777777792</c:v>
                </c:pt>
                <c:pt idx="5334">
                  <c:v>2.7933383333333341</c:v>
                </c:pt>
                <c:pt idx="5335">
                  <c:v>2.7939013888888891</c:v>
                </c:pt>
                <c:pt idx="5336">
                  <c:v>2.7944644444444444</c:v>
                </c:pt>
                <c:pt idx="5337">
                  <c:v>2.7950274999999998</c:v>
                </c:pt>
                <c:pt idx="5338">
                  <c:v>2.7955905555555662</c:v>
                </c:pt>
                <c:pt idx="5339">
                  <c:v>2.7961536111111109</c:v>
                </c:pt>
                <c:pt idx="5340">
                  <c:v>2.7967166666666672</c:v>
                </c:pt>
                <c:pt idx="5341">
                  <c:v>2.7972797222222252</c:v>
                </c:pt>
                <c:pt idx="5342">
                  <c:v>2.7978427777777792</c:v>
                </c:pt>
                <c:pt idx="5343">
                  <c:v>2.7984058333333337</c:v>
                </c:pt>
                <c:pt idx="5344">
                  <c:v>2.7989688888888877</c:v>
                </c:pt>
                <c:pt idx="5345">
                  <c:v>2.7995319444444546</c:v>
                </c:pt>
                <c:pt idx="5346">
                  <c:v>2.8000949999999998</c:v>
                </c:pt>
                <c:pt idx="5347">
                  <c:v>2.8006580555555547</c:v>
                </c:pt>
                <c:pt idx="5348">
                  <c:v>2.8012211111111114</c:v>
                </c:pt>
                <c:pt idx="5349">
                  <c:v>2.8017841666666672</c:v>
                </c:pt>
                <c:pt idx="5350">
                  <c:v>2.8023472222222225</c:v>
                </c:pt>
                <c:pt idx="5351">
                  <c:v>2.8029102777777792</c:v>
                </c:pt>
                <c:pt idx="5352">
                  <c:v>2.8034733333333333</c:v>
                </c:pt>
                <c:pt idx="5353">
                  <c:v>2.8040363888888877</c:v>
                </c:pt>
                <c:pt idx="5354">
                  <c:v>2.8045994444444444</c:v>
                </c:pt>
                <c:pt idx="5355">
                  <c:v>2.8051624999999967</c:v>
                </c:pt>
                <c:pt idx="5356">
                  <c:v>2.8057255555555551</c:v>
                </c:pt>
                <c:pt idx="5357">
                  <c:v>2.8062886111111016</c:v>
                </c:pt>
                <c:pt idx="5358">
                  <c:v>2.8068516666666667</c:v>
                </c:pt>
                <c:pt idx="5359">
                  <c:v>2.8074147222222252</c:v>
                </c:pt>
                <c:pt idx="5360">
                  <c:v>2.8079777777777895</c:v>
                </c:pt>
                <c:pt idx="5361">
                  <c:v>2.8085408333333333</c:v>
                </c:pt>
                <c:pt idx="5362">
                  <c:v>2.8091038888888877</c:v>
                </c:pt>
                <c:pt idx="5363">
                  <c:v>2.8096669444444387</c:v>
                </c:pt>
                <c:pt idx="5364">
                  <c:v>2.8102299999999967</c:v>
                </c:pt>
                <c:pt idx="5365">
                  <c:v>2.8107930555555556</c:v>
                </c:pt>
                <c:pt idx="5366">
                  <c:v>2.8113561111111016</c:v>
                </c:pt>
                <c:pt idx="5367">
                  <c:v>2.8119191666666663</c:v>
                </c:pt>
                <c:pt idx="5368">
                  <c:v>2.8124822222222177</c:v>
                </c:pt>
                <c:pt idx="5369">
                  <c:v>2.8130452777777775</c:v>
                </c:pt>
                <c:pt idx="5370">
                  <c:v>2.8136083333333177</c:v>
                </c:pt>
                <c:pt idx="5371">
                  <c:v>2.8141713888888877</c:v>
                </c:pt>
                <c:pt idx="5372">
                  <c:v>2.8147344444444449</c:v>
                </c:pt>
                <c:pt idx="5373">
                  <c:v>2.8152974999999967</c:v>
                </c:pt>
                <c:pt idx="5374">
                  <c:v>2.8158605555555547</c:v>
                </c:pt>
                <c:pt idx="5375">
                  <c:v>2.8164236111111021</c:v>
                </c:pt>
                <c:pt idx="5376">
                  <c:v>2.8169866666666667</c:v>
                </c:pt>
                <c:pt idx="5377">
                  <c:v>2.8175497222222226</c:v>
                </c:pt>
                <c:pt idx="5378">
                  <c:v>2.8181127777777792</c:v>
                </c:pt>
                <c:pt idx="5379">
                  <c:v>2.8186758333333177</c:v>
                </c:pt>
                <c:pt idx="5380">
                  <c:v>2.819238888888878</c:v>
                </c:pt>
                <c:pt idx="5381">
                  <c:v>2.8198019444444427</c:v>
                </c:pt>
                <c:pt idx="5382">
                  <c:v>2.8203649999999998</c:v>
                </c:pt>
                <c:pt idx="5383">
                  <c:v>2.8209280555555556</c:v>
                </c:pt>
                <c:pt idx="5384">
                  <c:v>2.8214911111111109</c:v>
                </c:pt>
                <c:pt idx="5385">
                  <c:v>2.8220541666666668</c:v>
                </c:pt>
                <c:pt idx="5386">
                  <c:v>2.8226172222222221</c:v>
                </c:pt>
                <c:pt idx="5387">
                  <c:v>2.8231802777777895</c:v>
                </c:pt>
                <c:pt idx="5388">
                  <c:v>2.8237433333333337</c:v>
                </c:pt>
                <c:pt idx="5389">
                  <c:v>2.8243063888888877</c:v>
                </c:pt>
                <c:pt idx="5390">
                  <c:v>2.8248694444444427</c:v>
                </c:pt>
                <c:pt idx="5391">
                  <c:v>2.8254324999999967</c:v>
                </c:pt>
                <c:pt idx="5392">
                  <c:v>2.8259955555555591</c:v>
                </c:pt>
                <c:pt idx="5393">
                  <c:v>2.8265586111111021</c:v>
                </c:pt>
                <c:pt idx="5394">
                  <c:v>2.8271216666666796</c:v>
                </c:pt>
                <c:pt idx="5395">
                  <c:v>2.8276847222222252</c:v>
                </c:pt>
                <c:pt idx="5396">
                  <c:v>2.8282477777777792</c:v>
                </c:pt>
                <c:pt idx="5397">
                  <c:v>2.8288108333333333</c:v>
                </c:pt>
                <c:pt idx="5398">
                  <c:v>2.8293738888888877</c:v>
                </c:pt>
                <c:pt idx="5399">
                  <c:v>2.829936944444444</c:v>
                </c:pt>
                <c:pt idx="5400">
                  <c:v>2.8304999999999967</c:v>
                </c:pt>
                <c:pt idx="5401">
                  <c:v>2.8310630555555547</c:v>
                </c:pt>
                <c:pt idx="5402">
                  <c:v>2.8316261111111016</c:v>
                </c:pt>
                <c:pt idx="5403">
                  <c:v>2.8321891666666668</c:v>
                </c:pt>
                <c:pt idx="5404">
                  <c:v>2.8327522222222177</c:v>
                </c:pt>
                <c:pt idx="5405">
                  <c:v>2.8333152777777801</c:v>
                </c:pt>
                <c:pt idx="5406">
                  <c:v>2.8338783333333177</c:v>
                </c:pt>
                <c:pt idx="5407">
                  <c:v>2.834441388888878</c:v>
                </c:pt>
                <c:pt idx="5408">
                  <c:v>2.8350044444444427</c:v>
                </c:pt>
                <c:pt idx="5409">
                  <c:v>2.8355674999999967</c:v>
                </c:pt>
                <c:pt idx="5410">
                  <c:v>2.8361305555555556</c:v>
                </c:pt>
                <c:pt idx="5411">
                  <c:v>2.8366936111111016</c:v>
                </c:pt>
                <c:pt idx="5412">
                  <c:v>2.8372566666666668</c:v>
                </c:pt>
                <c:pt idx="5413">
                  <c:v>2.8378197222222221</c:v>
                </c:pt>
                <c:pt idx="5414">
                  <c:v>2.8383827777777801</c:v>
                </c:pt>
                <c:pt idx="5415">
                  <c:v>2.8389458333333177</c:v>
                </c:pt>
                <c:pt idx="5416">
                  <c:v>2.839508888888878</c:v>
                </c:pt>
                <c:pt idx="5417">
                  <c:v>2.8400719444444444</c:v>
                </c:pt>
                <c:pt idx="5418">
                  <c:v>2.8406349999999998</c:v>
                </c:pt>
                <c:pt idx="5419">
                  <c:v>2.8411980555555556</c:v>
                </c:pt>
                <c:pt idx="5420">
                  <c:v>2.8417611111111114</c:v>
                </c:pt>
                <c:pt idx="5421">
                  <c:v>2.8423241666666672</c:v>
                </c:pt>
                <c:pt idx="5422">
                  <c:v>2.8428872222222226</c:v>
                </c:pt>
                <c:pt idx="5423">
                  <c:v>2.8434502777777801</c:v>
                </c:pt>
                <c:pt idx="5424">
                  <c:v>2.8440133333333333</c:v>
                </c:pt>
                <c:pt idx="5425">
                  <c:v>2.8445763888888878</c:v>
                </c:pt>
                <c:pt idx="5426">
                  <c:v>2.8451394444444444</c:v>
                </c:pt>
                <c:pt idx="5427">
                  <c:v>2.8457024999999967</c:v>
                </c:pt>
                <c:pt idx="5428">
                  <c:v>2.8462655555555547</c:v>
                </c:pt>
                <c:pt idx="5429">
                  <c:v>2.8468286111111016</c:v>
                </c:pt>
                <c:pt idx="5430">
                  <c:v>2.8473916666666801</c:v>
                </c:pt>
                <c:pt idx="5431">
                  <c:v>2.8479547222222252</c:v>
                </c:pt>
                <c:pt idx="5432">
                  <c:v>2.8485177777777895</c:v>
                </c:pt>
                <c:pt idx="5433">
                  <c:v>2.8490808333333337</c:v>
                </c:pt>
                <c:pt idx="5434">
                  <c:v>2.8496438888888784</c:v>
                </c:pt>
                <c:pt idx="5435">
                  <c:v>2.8502069444444427</c:v>
                </c:pt>
                <c:pt idx="5436">
                  <c:v>2.8507699999999967</c:v>
                </c:pt>
                <c:pt idx="5437">
                  <c:v>2.8513330555555592</c:v>
                </c:pt>
                <c:pt idx="5438">
                  <c:v>2.8518961111111016</c:v>
                </c:pt>
                <c:pt idx="5439">
                  <c:v>2.8524591666666539</c:v>
                </c:pt>
                <c:pt idx="5440">
                  <c:v>2.8530222222222221</c:v>
                </c:pt>
                <c:pt idx="5441">
                  <c:v>2.8535852777777801</c:v>
                </c:pt>
                <c:pt idx="5442">
                  <c:v>2.8541483333333182</c:v>
                </c:pt>
                <c:pt idx="5443">
                  <c:v>2.8547113888888878</c:v>
                </c:pt>
                <c:pt idx="5444">
                  <c:v>2.8552744444444427</c:v>
                </c:pt>
                <c:pt idx="5445">
                  <c:v>2.8558374999999967</c:v>
                </c:pt>
                <c:pt idx="5446">
                  <c:v>2.8564005555555547</c:v>
                </c:pt>
                <c:pt idx="5447">
                  <c:v>2.8569636111111016</c:v>
                </c:pt>
                <c:pt idx="5448">
                  <c:v>2.8575266666666672</c:v>
                </c:pt>
                <c:pt idx="5449">
                  <c:v>2.8580897222222226</c:v>
                </c:pt>
                <c:pt idx="5450">
                  <c:v>2.8586527777777779</c:v>
                </c:pt>
                <c:pt idx="5451">
                  <c:v>2.8592158333333182</c:v>
                </c:pt>
                <c:pt idx="5452">
                  <c:v>2.859778888888878</c:v>
                </c:pt>
                <c:pt idx="5453">
                  <c:v>2.8603419444444445</c:v>
                </c:pt>
                <c:pt idx="5454">
                  <c:v>2.8609050000000003</c:v>
                </c:pt>
                <c:pt idx="5455">
                  <c:v>2.8614680555555547</c:v>
                </c:pt>
                <c:pt idx="5456">
                  <c:v>2.862031111111111</c:v>
                </c:pt>
                <c:pt idx="5457">
                  <c:v>2.8625941666666672</c:v>
                </c:pt>
                <c:pt idx="5458">
                  <c:v>2.8631572222222252</c:v>
                </c:pt>
                <c:pt idx="5459">
                  <c:v>2.8637202777777895</c:v>
                </c:pt>
                <c:pt idx="5460">
                  <c:v>2.8642833333333333</c:v>
                </c:pt>
                <c:pt idx="5461">
                  <c:v>2.864846388888878</c:v>
                </c:pt>
                <c:pt idx="5462">
                  <c:v>2.8654094444444427</c:v>
                </c:pt>
                <c:pt idx="5463">
                  <c:v>2.8659724999999967</c:v>
                </c:pt>
                <c:pt idx="5464">
                  <c:v>2.8665355555555592</c:v>
                </c:pt>
                <c:pt idx="5465">
                  <c:v>2.8670986111111114</c:v>
                </c:pt>
                <c:pt idx="5466">
                  <c:v>2.8676616666666672</c:v>
                </c:pt>
                <c:pt idx="5467">
                  <c:v>2.8682247222222252</c:v>
                </c:pt>
                <c:pt idx="5468">
                  <c:v>2.8687877777777895</c:v>
                </c:pt>
                <c:pt idx="5469">
                  <c:v>2.8693508333333337</c:v>
                </c:pt>
                <c:pt idx="5470">
                  <c:v>2.8699138888888887</c:v>
                </c:pt>
                <c:pt idx="5471">
                  <c:v>2.8704769444444427</c:v>
                </c:pt>
                <c:pt idx="5472">
                  <c:v>2.8710399999999967</c:v>
                </c:pt>
                <c:pt idx="5473">
                  <c:v>2.8716030555555547</c:v>
                </c:pt>
                <c:pt idx="5474">
                  <c:v>2.8721661111111021</c:v>
                </c:pt>
                <c:pt idx="5475">
                  <c:v>2.8727291666666668</c:v>
                </c:pt>
                <c:pt idx="5476">
                  <c:v>2.8732922222222221</c:v>
                </c:pt>
                <c:pt idx="5477">
                  <c:v>2.8738552777777779</c:v>
                </c:pt>
                <c:pt idx="5478">
                  <c:v>2.8744183333333182</c:v>
                </c:pt>
                <c:pt idx="5479">
                  <c:v>2.8749813888888887</c:v>
                </c:pt>
                <c:pt idx="5480">
                  <c:v>2.8755444444444427</c:v>
                </c:pt>
                <c:pt idx="5481">
                  <c:v>2.8761074999999967</c:v>
                </c:pt>
                <c:pt idx="5482">
                  <c:v>2.8766705555555547</c:v>
                </c:pt>
                <c:pt idx="5483">
                  <c:v>2.877233611111111</c:v>
                </c:pt>
                <c:pt idx="5484">
                  <c:v>2.8777966666666672</c:v>
                </c:pt>
                <c:pt idx="5485">
                  <c:v>2.8783597222222221</c:v>
                </c:pt>
                <c:pt idx="5486">
                  <c:v>2.8789227777777802</c:v>
                </c:pt>
                <c:pt idx="5487">
                  <c:v>2.8794858333333182</c:v>
                </c:pt>
                <c:pt idx="5488">
                  <c:v>2.880048888888878</c:v>
                </c:pt>
                <c:pt idx="5489">
                  <c:v>2.8806119444444445</c:v>
                </c:pt>
                <c:pt idx="5490">
                  <c:v>2.8811749999999998</c:v>
                </c:pt>
                <c:pt idx="5491">
                  <c:v>2.8817380555555552</c:v>
                </c:pt>
                <c:pt idx="5492">
                  <c:v>2.882301111111111</c:v>
                </c:pt>
                <c:pt idx="5493">
                  <c:v>2.8828641666666663</c:v>
                </c:pt>
                <c:pt idx="5494">
                  <c:v>2.8834272222222292</c:v>
                </c:pt>
                <c:pt idx="5495">
                  <c:v>2.8839902777777895</c:v>
                </c:pt>
                <c:pt idx="5496">
                  <c:v>2.8845533333333333</c:v>
                </c:pt>
                <c:pt idx="5497">
                  <c:v>2.8851163888888887</c:v>
                </c:pt>
                <c:pt idx="5498">
                  <c:v>2.8856794444444427</c:v>
                </c:pt>
                <c:pt idx="5499">
                  <c:v>2.8862424999999838</c:v>
                </c:pt>
                <c:pt idx="5500">
                  <c:v>2.8868055555555547</c:v>
                </c:pt>
                <c:pt idx="5501">
                  <c:v>2.887368611111111</c:v>
                </c:pt>
                <c:pt idx="5502">
                  <c:v>2.8879316666666806</c:v>
                </c:pt>
                <c:pt idx="5503">
                  <c:v>2.8884947222222292</c:v>
                </c:pt>
                <c:pt idx="5504">
                  <c:v>2.8890577777777802</c:v>
                </c:pt>
                <c:pt idx="5505">
                  <c:v>2.8896208333333333</c:v>
                </c:pt>
                <c:pt idx="5506">
                  <c:v>2.8901838888888887</c:v>
                </c:pt>
                <c:pt idx="5507">
                  <c:v>2.8907469444444427</c:v>
                </c:pt>
                <c:pt idx="5508">
                  <c:v>2.8913099999999967</c:v>
                </c:pt>
                <c:pt idx="5509">
                  <c:v>2.8918730555555547</c:v>
                </c:pt>
                <c:pt idx="5510">
                  <c:v>2.8924361111111021</c:v>
                </c:pt>
                <c:pt idx="5511">
                  <c:v>2.8929991666666668</c:v>
                </c:pt>
                <c:pt idx="5512">
                  <c:v>2.8935622222222226</c:v>
                </c:pt>
                <c:pt idx="5513">
                  <c:v>2.8941252777777802</c:v>
                </c:pt>
                <c:pt idx="5514">
                  <c:v>2.8946883333333191</c:v>
                </c:pt>
                <c:pt idx="5515">
                  <c:v>2.895251388888878</c:v>
                </c:pt>
                <c:pt idx="5516">
                  <c:v>2.8958144444444427</c:v>
                </c:pt>
                <c:pt idx="5517">
                  <c:v>2.8963775000000003</c:v>
                </c:pt>
                <c:pt idx="5518">
                  <c:v>2.8969405555555547</c:v>
                </c:pt>
                <c:pt idx="5519">
                  <c:v>2.8975036111111114</c:v>
                </c:pt>
                <c:pt idx="5520">
                  <c:v>2.8980666666666668</c:v>
                </c:pt>
                <c:pt idx="5521">
                  <c:v>2.8986297222222217</c:v>
                </c:pt>
                <c:pt idx="5522">
                  <c:v>2.8991927777777802</c:v>
                </c:pt>
                <c:pt idx="5523">
                  <c:v>2.8997558333333182</c:v>
                </c:pt>
                <c:pt idx="5524">
                  <c:v>2.9003188888888887</c:v>
                </c:pt>
                <c:pt idx="5525">
                  <c:v>2.900881944444444</c:v>
                </c:pt>
                <c:pt idx="5526">
                  <c:v>2.9014449999999967</c:v>
                </c:pt>
                <c:pt idx="5527">
                  <c:v>2.9020080555555547</c:v>
                </c:pt>
                <c:pt idx="5528">
                  <c:v>2.902571111111111</c:v>
                </c:pt>
                <c:pt idx="5529">
                  <c:v>2.9031341666666806</c:v>
                </c:pt>
                <c:pt idx="5530">
                  <c:v>2.9036972222222306</c:v>
                </c:pt>
                <c:pt idx="5531">
                  <c:v>2.9042602777777802</c:v>
                </c:pt>
                <c:pt idx="5532">
                  <c:v>2.9048233333333333</c:v>
                </c:pt>
                <c:pt idx="5533">
                  <c:v>2.9053863888888887</c:v>
                </c:pt>
                <c:pt idx="5534">
                  <c:v>2.9059494444444427</c:v>
                </c:pt>
                <c:pt idx="5535">
                  <c:v>2.9065124999999967</c:v>
                </c:pt>
                <c:pt idx="5536">
                  <c:v>2.9070755555555556</c:v>
                </c:pt>
                <c:pt idx="5537">
                  <c:v>2.907638611111111</c:v>
                </c:pt>
                <c:pt idx="5538">
                  <c:v>2.9082016666666672</c:v>
                </c:pt>
                <c:pt idx="5539">
                  <c:v>2.9087647222222306</c:v>
                </c:pt>
                <c:pt idx="5540">
                  <c:v>2.9093277777777899</c:v>
                </c:pt>
                <c:pt idx="5541">
                  <c:v>2.9098908333333338</c:v>
                </c:pt>
                <c:pt idx="5542">
                  <c:v>2.910453888888878</c:v>
                </c:pt>
                <c:pt idx="5543">
                  <c:v>2.9110169444444427</c:v>
                </c:pt>
                <c:pt idx="5544">
                  <c:v>2.9115800000000003</c:v>
                </c:pt>
                <c:pt idx="5545">
                  <c:v>2.9121430555555547</c:v>
                </c:pt>
                <c:pt idx="5546">
                  <c:v>2.9127061111111021</c:v>
                </c:pt>
                <c:pt idx="5547">
                  <c:v>2.9132691666666668</c:v>
                </c:pt>
                <c:pt idx="5548">
                  <c:v>2.9138322222222222</c:v>
                </c:pt>
                <c:pt idx="5549">
                  <c:v>2.9143952777777802</c:v>
                </c:pt>
                <c:pt idx="5550">
                  <c:v>2.9149583333333196</c:v>
                </c:pt>
                <c:pt idx="5551">
                  <c:v>2.9155213888888887</c:v>
                </c:pt>
                <c:pt idx="5552">
                  <c:v>2.9160844444444427</c:v>
                </c:pt>
                <c:pt idx="5553">
                  <c:v>2.916647499999983</c:v>
                </c:pt>
                <c:pt idx="5554">
                  <c:v>2.9172105555555556</c:v>
                </c:pt>
                <c:pt idx="5555">
                  <c:v>2.917773611111111</c:v>
                </c:pt>
                <c:pt idx="5556">
                  <c:v>2.9183366666666672</c:v>
                </c:pt>
                <c:pt idx="5557">
                  <c:v>2.9188997222222226</c:v>
                </c:pt>
                <c:pt idx="5558">
                  <c:v>2.919462777777778</c:v>
                </c:pt>
                <c:pt idx="5559">
                  <c:v>2.9200258333333338</c:v>
                </c:pt>
                <c:pt idx="5560">
                  <c:v>2.9205888888888887</c:v>
                </c:pt>
                <c:pt idx="5561">
                  <c:v>2.9211519444444449</c:v>
                </c:pt>
                <c:pt idx="5562">
                  <c:v>2.9217150000000003</c:v>
                </c:pt>
                <c:pt idx="5563">
                  <c:v>2.9222780555555548</c:v>
                </c:pt>
                <c:pt idx="5564">
                  <c:v>2.9228411111111017</c:v>
                </c:pt>
                <c:pt idx="5565">
                  <c:v>2.9234041666666672</c:v>
                </c:pt>
                <c:pt idx="5566">
                  <c:v>2.9239672222222306</c:v>
                </c:pt>
                <c:pt idx="5567">
                  <c:v>2.92453027777779</c:v>
                </c:pt>
                <c:pt idx="5568">
                  <c:v>2.9250933333333329</c:v>
                </c:pt>
                <c:pt idx="5569">
                  <c:v>2.925656388888878</c:v>
                </c:pt>
                <c:pt idx="5570">
                  <c:v>2.9262194444444427</c:v>
                </c:pt>
                <c:pt idx="5571">
                  <c:v>2.9267824999999967</c:v>
                </c:pt>
                <c:pt idx="5572">
                  <c:v>2.9273455555555556</c:v>
                </c:pt>
                <c:pt idx="5573">
                  <c:v>2.927908611111111</c:v>
                </c:pt>
                <c:pt idx="5574">
                  <c:v>2.9284716666666681</c:v>
                </c:pt>
                <c:pt idx="5575">
                  <c:v>2.9290347222222306</c:v>
                </c:pt>
                <c:pt idx="5576">
                  <c:v>2.9295977777777908</c:v>
                </c:pt>
                <c:pt idx="5577">
                  <c:v>2.9301608333333333</c:v>
                </c:pt>
                <c:pt idx="5578">
                  <c:v>2.9307238888888887</c:v>
                </c:pt>
                <c:pt idx="5579">
                  <c:v>2.9312869444444427</c:v>
                </c:pt>
                <c:pt idx="5580">
                  <c:v>2.931849999999983</c:v>
                </c:pt>
                <c:pt idx="5581">
                  <c:v>2.9324130555555548</c:v>
                </c:pt>
                <c:pt idx="5582">
                  <c:v>2.9329761111111017</c:v>
                </c:pt>
                <c:pt idx="5583">
                  <c:v>2.9335391666666681</c:v>
                </c:pt>
                <c:pt idx="5584">
                  <c:v>2.9341022222222222</c:v>
                </c:pt>
                <c:pt idx="5585">
                  <c:v>2.9346652777777775</c:v>
                </c:pt>
                <c:pt idx="5586">
                  <c:v>2.9352283333333196</c:v>
                </c:pt>
                <c:pt idx="5587">
                  <c:v>2.9357913888888887</c:v>
                </c:pt>
                <c:pt idx="5588">
                  <c:v>2.9363544444444427</c:v>
                </c:pt>
                <c:pt idx="5589">
                  <c:v>2.9369175000000003</c:v>
                </c:pt>
                <c:pt idx="5590">
                  <c:v>2.9374805555555592</c:v>
                </c:pt>
                <c:pt idx="5591">
                  <c:v>2.9380436111111021</c:v>
                </c:pt>
                <c:pt idx="5592">
                  <c:v>2.9386066666666668</c:v>
                </c:pt>
                <c:pt idx="5593">
                  <c:v>2.9391697222222226</c:v>
                </c:pt>
                <c:pt idx="5594">
                  <c:v>2.9397327777777802</c:v>
                </c:pt>
                <c:pt idx="5595">
                  <c:v>2.9402958333333333</c:v>
                </c:pt>
                <c:pt idx="5596">
                  <c:v>2.9408588888888785</c:v>
                </c:pt>
                <c:pt idx="5597">
                  <c:v>2.9414219444444445</c:v>
                </c:pt>
                <c:pt idx="5598">
                  <c:v>2.9419850000000003</c:v>
                </c:pt>
                <c:pt idx="5599">
                  <c:v>2.9425480555555557</c:v>
                </c:pt>
                <c:pt idx="5600">
                  <c:v>2.9431111111111212</c:v>
                </c:pt>
                <c:pt idx="5601">
                  <c:v>2.9436741666666681</c:v>
                </c:pt>
                <c:pt idx="5602">
                  <c:v>2.9442372222222311</c:v>
                </c:pt>
                <c:pt idx="5603">
                  <c:v>2.9448002777777802</c:v>
                </c:pt>
                <c:pt idx="5604">
                  <c:v>2.9453633333333338</c:v>
                </c:pt>
                <c:pt idx="5605">
                  <c:v>2.9459263888888887</c:v>
                </c:pt>
                <c:pt idx="5606">
                  <c:v>2.9464894444444427</c:v>
                </c:pt>
                <c:pt idx="5607">
                  <c:v>2.9470524999999967</c:v>
                </c:pt>
                <c:pt idx="5608">
                  <c:v>2.9476155555555592</c:v>
                </c:pt>
                <c:pt idx="5609">
                  <c:v>2.948178611111111</c:v>
                </c:pt>
                <c:pt idx="5610">
                  <c:v>2.9487416666666681</c:v>
                </c:pt>
                <c:pt idx="5611">
                  <c:v>2.9493047222222306</c:v>
                </c:pt>
                <c:pt idx="5612">
                  <c:v>2.9498677777777802</c:v>
                </c:pt>
                <c:pt idx="5613">
                  <c:v>2.9504308333333333</c:v>
                </c:pt>
                <c:pt idx="5614">
                  <c:v>2.9509938888888887</c:v>
                </c:pt>
                <c:pt idx="5615">
                  <c:v>2.9515569444444427</c:v>
                </c:pt>
                <c:pt idx="5616">
                  <c:v>2.9521199999999967</c:v>
                </c:pt>
                <c:pt idx="5617">
                  <c:v>2.9526830555555548</c:v>
                </c:pt>
                <c:pt idx="5618">
                  <c:v>2.9532461111111021</c:v>
                </c:pt>
                <c:pt idx="5619">
                  <c:v>2.9538091666666668</c:v>
                </c:pt>
                <c:pt idx="5620">
                  <c:v>2.9543722222222222</c:v>
                </c:pt>
                <c:pt idx="5621">
                  <c:v>2.9549352777777802</c:v>
                </c:pt>
                <c:pt idx="5622">
                  <c:v>2.9554983333333196</c:v>
                </c:pt>
                <c:pt idx="5623">
                  <c:v>2.9560613888888794</c:v>
                </c:pt>
                <c:pt idx="5624">
                  <c:v>2.9566244444444427</c:v>
                </c:pt>
                <c:pt idx="5625">
                  <c:v>2.9571874999999999</c:v>
                </c:pt>
                <c:pt idx="5626">
                  <c:v>2.9577505555555592</c:v>
                </c:pt>
                <c:pt idx="5627">
                  <c:v>2.958313611111111</c:v>
                </c:pt>
                <c:pt idx="5628">
                  <c:v>2.9588766666666668</c:v>
                </c:pt>
                <c:pt idx="5629">
                  <c:v>2.9594397222222222</c:v>
                </c:pt>
                <c:pt idx="5630">
                  <c:v>2.9600027777777802</c:v>
                </c:pt>
                <c:pt idx="5631">
                  <c:v>2.9605658333333333</c:v>
                </c:pt>
                <c:pt idx="5632">
                  <c:v>2.9611288888888887</c:v>
                </c:pt>
                <c:pt idx="5633">
                  <c:v>2.9616919444444449</c:v>
                </c:pt>
                <c:pt idx="5634">
                  <c:v>2.9622549999999968</c:v>
                </c:pt>
                <c:pt idx="5635">
                  <c:v>2.9628180555555557</c:v>
                </c:pt>
                <c:pt idx="5636">
                  <c:v>2.9633811111111212</c:v>
                </c:pt>
                <c:pt idx="5637">
                  <c:v>2.9639441666666682</c:v>
                </c:pt>
                <c:pt idx="5638">
                  <c:v>2.9645072222222311</c:v>
                </c:pt>
                <c:pt idx="5639">
                  <c:v>2.9650702777777802</c:v>
                </c:pt>
                <c:pt idx="5640">
                  <c:v>2.9656333333333333</c:v>
                </c:pt>
                <c:pt idx="5641">
                  <c:v>2.9661963888888887</c:v>
                </c:pt>
                <c:pt idx="5642">
                  <c:v>2.9667594444444427</c:v>
                </c:pt>
                <c:pt idx="5643">
                  <c:v>2.9673225000000012</c:v>
                </c:pt>
                <c:pt idx="5644">
                  <c:v>2.9678855555555592</c:v>
                </c:pt>
                <c:pt idx="5645">
                  <c:v>2.9684486111111021</c:v>
                </c:pt>
                <c:pt idx="5646">
                  <c:v>2.9690116666666682</c:v>
                </c:pt>
                <c:pt idx="5647">
                  <c:v>2.9695747222222302</c:v>
                </c:pt>
                <c:pt idx="5648">
                  <c:v>2.9701377777777909</c:v>
                </c:pt>
                <c:pt idx="5649">
                  <c:v>2.9707008333333333</c:v>
                </c:pt>
                <c:pt idx="5650">
                  <c:v>2.9712638888888794</c:v>
                </c:pt>
                <c:pt idx="5651">
                  <c:v>2.9718269444444427</c:v>
                </c:pt>
                <c:pt idx="5652">
                  <c:v>2.9723899999999968</c:v>
                </c:pt>
                <c:pt idx="5653">
                  <c:v>2.9729530555555557</c:v>
                </c:pt>
                <c:pt idx="5654">
                  <c:v>2.973516111111111</c:v>
                </c:pt>
                <c:pt idx="5655">
                  <c:v>2.9740791666666664</c:v>
                </c:pt>
                <c:pt idx="5656">
                  <c:v>2.9746422222222177</c:v>
                </c:pt>
                <c:pt idx="5657">
                  <c:v>2.9752052777777775</c:v>
                </c:pt>
                <c:pt idx="5658">
                  <c:v>2.9757683333333196</c:v>
                </c:pt>
                <c:pt idx="5659">
                  <c:v>2.9763313888888887</c:v>
                </c:pt>
                <c:pt idx="5660">
                  <c:v>2.9768944444444427</c:v>
                </c:pt>
                <c:pt idx="5661">
                  <c:v>2.9774574999999968</c:v>
                </c:pt>
                <c:pt idx="5662">
                  <c:v>2.9780205555555552</c:v>
                </c:pt>
                <c:pt idx="5663">
                  <c:v>2.978583611111111</c:v>
                </c:pt>
                <c:pt idx="5664">
                  <c:v>2.9791466666666668</c:v>
                </c:pt>
                <c:pt idx="5665">
                  <c:v>2.9797097222222226</c:v>
                </c:pt>
                <c:pt idx="5666">
                  <c:v>2.9802727777777802</c:v>
                </c:pt>
                <c:pt idx="5667">
                  <c:v>2.9808358333333334</c:v>
                </c:pt>
                <c:pt idx="5668">
                  <c:v>2.9813988888888887</c:v>
                </c:pt>
                <c:pt idx="5669">
                  <c:v>2.9819619444444445</c:v>
                </c:pt>
                <c:pt idx="5670">
                  <c:v>2.9825250000000003</c:v>
                </c:pt>
                <c:pt idx="5671">
                  <c:v>2.9830880555555592</c:v>
                </c:pt>
                <c:pt idx="5672">
                  <c:v>2.983651111111111</c:v>
                </c:pt>
                <c:pt idx="5673">
                  <c:v>2.9842141666666682</c:v>
                </c:pt>
                <c:pt idx="5674">
                  <c:v>2.9847772222222306</c:v>
                </c:pt>
                <c:pt idx="5675">
                  <c:v>2.9853402777777802</c:v>
                </c:pt>
                <c:pt idx="5676">
                  <c:v>2.9859033333333334</c:v>
                </c:pt>
                <c:pt idx="5677">
                  <c:v>2.9864663888888794</c:v>
                </c:pt>
                <c:pt idx="5678">
                  <c:v>2.9870294444444445</c:v>
                </c:pt>
                <c:pt idx="5679">
                  <c:v>2.9875925000000012</c:v>
                </c:pt>
                <c:pt idx="5680">
                  <c:v>2.9881555555555592</c:v>
                </c:pt>
                <c:pt idx="5681">
                  <c:v>2.9887186111111115</c:v>
                </c:pt>
                <c:pt idx="5682">
                  <c:v>2.9892816666666682</c:v>
                </c:pt>
                <c:pt idx="5683">
                  <c:v>2.9898447222222226</c:v>
                </c:pt>
                <c:pt idx="5684">
                  <c:v>2.9904077777777802</c:v>
                </c:pt>
                <c:pt idx="5685">
                  <c:v>2.9909708333333338</c:v>
                </c:pt>
                <c:pt idx="5686">
                  <c:v>2.9915338888888887</c:v>
                </c:pt>
                <c:pt idx="5687">
                  <c:v>2.9920969444444427</c:v>
                </c:pt>
                <c:pt idx="5688">
                  <c:v>2.992659999999983</c:v>
                </c:pt>
                <c:pt idx="5689">
                  <c:v>2.9932230555555552</c:v>
                </c:pt>
                <c:pt idx="5690">
                  <c:v>2.993786111111111</c:v>
                </c:pt>
                <c:pt idx="5691">
                  <c:v>2.9943491666666664</c:v>
                </c:pt>
                <c:pt idx="5692">
                  <c:v>2.9949122222222218</c:v>
                </c:pt>
                <c:pt idx="5693">
                  <c:v>2.9954752777777776</c:v>
                </c:pt>
                <c:pt idx="5694">
                  <c:v>2.9960383333333191</c:v>
                </c:pt>
                <c:pt idx="5695">
                  <c:v>2.9966013888888794</c:v>
                </c:pt>
                <c:pt idx="5696">
                  <c:v>2.9971644444444445</c:v>
                </c:pt>
                <c:pt idx="5697">
                  <c:v>2.9977274999999999</c:v>
                </c:pt>
                <c:pt idx="5698">
                  <c:v>2.9982905555555592</c:v>
                </c:pt>
                <c:pt idx="5699">
                  <c:v>2.9988536111111026</c:v>
                </c:pt>
                <c:pt idx="5700">
                  <c:v>2.9994166666666668</c:v>
                </c:pt>
                <c:pt idx="5701">
                  <c:v>2.9999797222222222</c:v>
                </c:pt>
                <c:pt idx="5702">
                  <c:v>3.0005427777777802</c:v>
                </c:pt>
                <c:pt idx="5703">
                  <c:v>3.0011058333333334</c:v>
                </c:pt>
                <c:pt idx="5704">
                  <c:v>3.0016688888888794</c:v>
                </c:pt>
                <c:pt idx="5705">
                  <c:v>3.0022319444444445</c:v>
                </c:pt>
                <c:pt idx="5706">
                  <c:v>3.0027949999999999</c:v>
                </c:pt>
                <c:pt idx="5707">
                  <c:v>3.0033580555555552</c:v>
                </c:pt>
                <c:pt idx="5708">
                  <c:v>3.0039211111111213</c:v>
                </c:pt>
                <c:pt idx="5709">
                  <c:v>3.0044841666666682</c:v>
                </c:pt>
                <c:pt idx="5710">
                  <c:v>3.0050472222222226</c:v>
                </c:pt>
                <c:pt idx="5711">
                  <c:v>3.0056102777777802</c:v>
                </c:pt>
                <c:pt idx="5712">
                  <c:v>3.0061733333333334</c:v>
                </c:pt>
                <c:pt idx="5713">
                  <c:v>3.0067363888888887</c:v>
                </c:pt>
                <c:pt idx="5714">
                  <c:v>3.0072994444444445</c:v>
                </c:pt>
                <c:pt idx="5715">
                  <c:v>3.0078625000000003</c:v>
                </c:pt>
                <c:pt idx="5716">
                  <c:v>3.0084255555555592</c:v>
                </c:pt>
                <c:pt idx="5717">
                  <c:v>3.008988611111111</c:v>
                </c:pt>
                <c:pt idx="5718">
                  <c:v>3.0095516666666682</c:v>
                </c:pt>
                <c:pt idx="5719">
                  <c:v>3.0101147222222306</c:v>
                </c:pt>
                <c:pt idx="5720">
                  <c:v>3.0106777777777802</c:v>
                </c:pt>
                <c:pt idx="5721">
                  <c:v>3.01124083333332</c:v>
                </c:pt>
                <c:pt idx="5722">
                  <c:v>3.0118038888888794</c:v>
                </c:pt>
                <c:pt idx="5723">
                  <c:v>3.0123669444444428</c:v>
                </c:pt>
                <c:pt idx="5724">
                  <c:v>3.0129299999999977</c:v>
                </c:pt>
                <c:pt idx="5725">
                  <c:v>3.0134930555555592</c:v>
                </c:pt>
                <c:pt idx="5726">
                  <c:v>3.0140561111111031</c:v>
                </c:pt>
                <c:pt idx="5727">
                  <c:v>3.0146191666666673</c:v>
                </c:pt>
                <c:pt idx="5728">
                  <c:v>3.0151822222222231</c:v>
                </c:pt>
                <c:pt idx="5729">
                  <c:v>3.015745277777778</c:v>
                </c:pt>
                <c:pt idx="5730">
                  <c:v>3.01630833333332</c:v>
                </c:pt>
                <c:pt idx="5731">
                  <c:v>3.0168713888888794</c:v>
                </c:pt>
                <c:pt idx="5732">
                  <c:v>3.0174344444444441</c:v>
                </c:pt>
                <c:pt idx="5733">
                  <c:v>3.0179974999999999</c:v>
                </c:pt>
                <c:pt idx="5734">
                  <c:v>3.0185605555555552</c:v>
                </c:pt>
                <c:pt idx="5735">
                  <c:v>3.019123611111111</c:v>
                </c:pt>
                <c:pt idx="5736">
                  <c:v>3.0196866666666664</c:v>
                </c:pt>
                <c:pt idx="5737">
                  <c:v>3.0202497222222218</c:v>
                </c:pt>
                <c:pt idx="5738">
                  <c:v>3.0208127777777802</c:v>
                </c:pt>
                <c:pt idx="5739">
                  <c:v>3.0213758333333329</c:v>
                </c:pt>
                <c:pt idx="5740">
                  <c:v>3.0219388888888887</c:v>
                </c:pt>
                <c:pt idx="5741">
                  <c:v>3.0225019444444445</c:v>
                </c:pt>
                <c:pt idx="5742">
                  <c:v>3.0230650000000003</c:v>
                </c:pt>
                <c:pt idx="5743">
                  <c:v>3.0236280555555592</c:v>
                </c:pt>
                <c:pt idx="5744">
                  <c:v>3.0241911111111213</c:v>
                </c:pt>
                <c:pt idx="5745">
                  <c:v>3.0247541666666682</c:v>
                </c:pt>
                <c:pt idx="5746">
                  <c:v>3.025317222222232</c:v>
                </c:pt>
                <c:pt idx="5747">
                  <c:v>3.0258802777777802</c:v>
                </c:pt>
                <c:pt idx="5748">
                  <c:v>3.0264433333333201</c:v>
                </c:pt>
                <c:pt idx="5749">
                  <c:v>3.0270063888888887</c:v>
                </c:pt>
                <c:pt idx="5750">
                  <c:v>3.0275694444444445</c:v>
                </c:pt>
                <c:pt idx="5751">
                  <c:v>3.0281324999999999</c:v>
                </c:pt>
                <c:pt idx="5752">
                  <c:v>3.0286955555555592</c:v>
                </c:pt>
                <c:pt idx="5753">
                  <c:v>3.0292586111111026</c:v>
                </c:pt>
                <c:pt idx="5754">
                  <c:v>3.0298216666666682</c:v>
                </c:pt>
                <c:pt idx="5755">
                  <c:v>3.030384722222232</c:v>
                </c:pt>
                <c:pt idx="5756">
                  <c:v>3.0309477777777802</c:v>
                </c:pt>
                <c:pt idx="5757">
                  <c:v>3.0315108333333338</c:v>
                </c:pt>
                <c:pt idx="5758">
                  <c:v>3.0320738888888794</c:v>
                </c:pt>
                <c:pt idx="5759">
                  <c:v>3.0326369444444428</c:v>
                </c:pt>
                <c:pt idx="5760">
                  <c:v>3.0332000000000003</c:v>
                </c:pt>
                <c:pt idx="5761">
                  <c:v>3.0337630555555601</c:v>
                </c:pt>
                <c:pt idx="5762">
                  <c:v>3.0343261111111115</c:v>
                </c:pt>
                <c:pt idx="5763">
                  <c:v>3.0348891666666669</c:v>
                </c:pt>
                <c:pt idx="5764">
                  <c:v>3.0354522222222187</c:v>
                </c:pt>
                <c:pt idx="5765">
                  <c:v>3.036015277777778</c:v>
                </c:pt>
                <c:pt idx="5766">
                  <c:v>3.0365783333333201</c:v>
                </c:pt>
                <c:pt idx="5767">
                  <c:v>3.0371413888888887</c:v>
                </c:pt>
                <c:pt idx="5768">
                  <c:v>3.0377044444444445</c:v>
                </c:pt>
                <c:pt idx="5769">
                  <c:v>3.0382674999999977</c:v>
                </c:pt>
                <c:pt idx="5770">
                  <c:v>3.0388305555555601</c:v>
                </c:pt>
                <c:pt idx="5771">
                  <c:v>3.0393936111111106</c:v>
                </c:pt>
                <c:pt idx="5772">
                  <c:v>3.0399566666666669</c:v>
                </c:pt>
                <c:pt idx="5773">
                  <c:v>3.040519722222232</c:v>
                </c:pt>
                <c:pt idx="5774">
                  <c:v>3.0410827777777802</c:v>
                </c:pt>
                <c:pt idx="5775">
                  <c:v>3.0416458333333201</c:v>
                </c:pt>
                <c:pt idx="5776">
                  <c:v>3.0422088888888794</c:v>
                </c:pt>
                <c:pt idx="5777">
                  <c:v>3.0427719444444445</c:v>
                </c:pt>
                <c:pt idx="5778">
                  <c:v>3.0433350000000012</c:v>
                </c:pt>
                <c:pt idx="5779">
                  <c:v>3.0438980555555601</c:v>
                </c:pt>
                <c:pt idx="5780">
                  <c:v>3.0444611111111111</c:v>
                </c:pt>
                <c:pt idx="5781">
                  <c:v>3.0450241666666682</c:v>
                </c:pt>
                <c:pt idx="5782">
                  <c:v>3.045587222222232</c:v>
                </c:pt>
                <c:pt idx="5783">
                  <c:v>3.0461502777777802</c:v>
                </c:pt>
                <c:pt idx="5784">
                  <c:v>3.0467133333333329</c:v>
                </c:pt>
                <c:pt idx="5785">
                  <c:v>3.0472763888888887</c:v>
                </c:pt>
                <c:pt idx="5786">
                  <c:v>3.0478394444444441</c:v>
                </c:pt>
                <c:pt idx="5787">
                  <c:v>3.0484025000000003</c:v>
                </c:pt>
                <c:pt idx="5788">
                  <c:v>3.0489655555555601</c:v>
                </c:pt>
                <c:pt idx="5789">
                  <c:v>3.0495286111111111</c:v>
                </c:pt>
                <c:pt idx="5790">
                  <c:v>3.0500916666666682</c:v>
                </c:pt>
                <c:pt idx="5791">
                  <c:v>3.0506547222222222</c:v>
                </c:pt>
                <c:pt idx="5792">
                  <c:v>3.0512177777777802</c:v>
                </c:pt>
                <c:pt idx="5793">
                  <c:v>3.0517808333333334</c:v>
                </c:pt>
                <c:pt idx="5794">
                  <c:v>3.0523438888888794</c:v>
                </c:pt>
                <c:pt idx="5795">
                  <c:v>3.0529069444444437</c:v>
                </c:pt>
                <c:pt idx="5796">
                  <c:v>3.0534699999999977</c:v>
                </c:pt>
                <c:pt idx="5797">
                  <c:v>3.0540330555555601</c:v>
                </c:pt>
                <c:pt idx="5798">
                  <c:v>3.0545961111111111</c:v>
                </c:pt>
                <c:pt idx="5799">
                  <c:v>3.0551591666666664</c:v>
                </c:pt>
                <c:pt idx="5800">
                  <c:v>3.0557222222222222</c:v>
                </c:pt>
                <c:pt idx="5801">
                  <c:v>3.0562852777777776</c:v>
                </c:pt>
                <c:pt idx="5802">
                  <c:v>3.0568483333333121</c:v>
                </c:pt>
                <c:pt idx="5803">
                  <c:v>3.0574113888888887</c:v>
                </c:pt>
                <c:pt idx="5804">
                  <c:v>3.057974444444445</c:v>
                </c:pt>
                <c:pt idx="5805">
                  <c:v>3.0585375000000012</c:v>
                </c:pt>
                <c:pt idx="5806">
                  <c:v>3.0591005555555602</c:v>
                </c:pt>
                <c:pt idx="5807">
                  <c:v>3.0596636111111031</c:v>
                </c:pt>
                <c:pt idx="5808">
                  <c:v>3.0602266666666682</c:v>
                </c:pt>
                <c:pt idx="5809">
                  <c:v>3.0607897222222329</c:v>
                </c:pt>
                <c:pt idx="5810">
                  <c:v>3.0613527777777811</c:v>
                </c:pt>
                <c:pt idx="5811">
                  <c:v>3.0619158333333334</c:v>
                </c:pt>
                <c:pt idx="5812">
                  <c:v>3.0624788888888794</c:v>
                </c:pt>
                <c:pt idx="5813">
                  <c:v>3.0630419444444441</c:v>
                </c:pt>
                <c:pt idx="5814">
                  <c:v>3.0636049999999995</c:v>
                </c:pt>
                <c:pt idx="5815">
                  <c:v>3.0641680555555602</c:v>
                </c:pt>
                <c:pt idx="5816">
                  <c:v>3.0647311111111217</c:v>
                </c:pt>
                <c:pt idx="5817">
                  <c:v>3.0652941666666682</c:v>
                </c:pt>
                <c:pt idx="5818">
                  <c:v>3.0658572222222222</c:v>
                </c:pt>
                <c:pt idx="5819">
                  <c:v>3.0664202777777811</c:v>
                </c:pt>
                <c:pt idx="5820">
                  <c:v>3.0669833333333334</c:v>
                </c:pt>
                <c:pt idx="5821">
                  <c:v>3.0675463888888888</c:v>
                </c:pt>
                <c:pt idx="5822">
                  <c:v>3.0681094444444446</c:v>
                </c:pt>
                <c:pt idx="5823">
                  <c:v>3.0686724999999977</c:v>
                </c:pt>
                <c:pt idx="5824">
                  <c:v>3.0692355555555602</c:v>
                </c:pt>
                <c:pt idx="5825">
                  <c:v>3.0697986111111111</c:v>
                </c:pt>
                <c:pt idx="5826">
                  <c:v>3.0703616666666682</c:v>
                </c:pt>
                <c:pt idx="5827">
                  <c:v>3.070924722222232</c:v>
                </c:pt>
                <c:pt idx="5828">
                  <c:v>3.0714877777777811</c:v>
                </c:pt>
                <c:pt idx="5829">
                  <c:v>3.0720508333333201</c:v>
                </c:pt>
                <c:pt idx="5830">
                  <c:v>3.0726138888888794</c:v>
                </c:pt>
                <c:pt idx="5831">
                  <c:v>3.0731769444444441</c:v>
                </c:pt>
                <c:pt idx="5832">
                  <c:v>3.0737399999999999</c:v>
                </c:pt>
                <c:pt idx="5833">
                  <c:v>3.0743030555555602</c:v>
                </c:pt>
                <c:pt idx="5834">
                  <c:v>3.0748661111111031</c:v>
                </c:pt>
                <c:pt idx="5835">
                  <c:v>3.0754291666666669</c:v>
                </c:pt>
                <c:pt idx="5836">
                  <c:v>3.0759922222222222</c:v>
                </c:pt>
                <c:pt idx="5837">
                  <c:v>3.076555277777778</c:v>
                </c:pt>
                <c:pt idx="5838">
                  <c:v>3.0771183333333334</c:v>
                </c:pt>
                <c:pt idx="5839">
                  <c:v>3.0776813888888888</c:v>
                </c:pt>
                <c:pt idx="5840">
                  <c:v>3.0782444444444437</c:v>
                </c:pt>
                <c:pt idx="5841">
                  <c:v>3.0788074999999977</c:v>
                </c:pt>
                <c:pt idx="5842">
                  <c:v>3.0793705555555602</c:v>
                </c:pt>
                <c:pt idx="5843">
                  <c:v>3.0799336111111111</c:v>
                </c:pt>
                <c:pt idx="5844">
                  <c:v>3.0804966666666682</c:v>
                </c:pt>
                <c:pt idx="5845">
                  <c:v>3.0810597222222222</c:v>
                </c:pt>
                <c:pt idx="5846">
                  <c:v>3.0816227777777812</c:v>
                </c:pt>
                <c:pt idx="5847">
                  <c:v>3.0821858333333334</c:v>
                </c:pt>
                <c:pt idx="5848">
                  <c:v>3.0827488888888794</c:v>
                </c:pt>
                <c:pt idx="5849">
                  <c:v>3.0833119444444574</c:v>
                </c:pt>
                <c:pt idx="5850">
                  <c:v>3.0838750000000004</c:v>
                </c:pt>
                <c:pt idx="5851">
                  <c:v>3.0844380555555602</c:v>
                </c:pt>
                <c:pt idx="5852">
                  <c:v>3.0850011111111115</c:v>
                </c:pt>
                <c:pt idx="5853">
                  <c:v>3.0855641666666682</c:v>
                </c:pt>
                <c:pt idx="5854">
                  <c:v>3.0861272222222329</c:v>
                </c:pt>
                <c:pt idx="5855">
                  <c:v>3.0866902777777812</c:v>
                </c:pt>
                <c:pt idx="5856">
                  <c:v>3.087253333333333</c:v>
                </c:pt>
                <c:pt idx="5857">
                  <c:v>3.0878163888888888</c:v>
                </c:pt>
                <c:pt idx="5858">
                  <c:v>3.0883794444444441</c:v>
                </c:pt>
                <c:pt idx="5859">
                  <c:v>3.0889424999999977</c:v>
                </c:pt>
                <c:pt idx="5860">
                  <c:v>3.0895055555555602</c:v>
                </c:pt>
                <c:pt idx="5861">
                  <c:v>3.0900686111111022</c:v>
                </c:pt>
                <c:pt idx="5862">
                  <c:v>3.0906316666666682</c:v>
                </c:pt>
                <c:pt idx="5863">
                  <c:v>3.0911947222222316</c:v>
                </c:pt>
                <c:pt idx="5864">
                  <c:v>3.0917577777777812</c:v>
                </c:pt>
                <c:pt idx="5865">
                  <c:v>3.0923208333333334</c:v>
                </c:pt>
                <c:pt idx="5866">
                  <c:v>3.0928838888888794</c:v>
                </c:pt>
                <c:pt idx="5867">
                  <c:v>3.0934469444444437</c:v>
                </c:pt>
                <c:pt idx="5868">
                  <c:v>3.0940099999999977</c:v>
                </c:pt>
                <c:pt idx="5869">
                  <c:v>3.0945730555555602</c:v>
                </c:pt>
                <c:pt idx="5870">
                  <c:v>3.0951361111111111</c:v>
                </c:pt>
                <c:pt idx="5871">
                  <c:v>3.0956991666666664</c:v>
                </c:pt>
                <c:pt idx="5872">
                  <c:v>3.0962622222222187</c:v>
                </c:pt>
                <c:pt idx="5873">
                  <c:v>3.0968252777777776</c:v>
                </c:pt>
                <c:pt idx="5874">
                  <c:v>3.0973883333333334</c:v>
                </c:pt>
                <c:pt idx="5875">
                  <c:v>3.0979513888888888</c:v>
                </c:pt>
                <c:pt idx="5876">
                  <c:v>3.0985144444444441</c:v>
                </c:pt>
                <c:pt idx="5877">
                  <c:v>3.0990774999999977</c:v>
                </c:pt>
                <c:pt idx="5878">
                  <c:v>3.0996405555555553</c:v>
                </c:pt>
                <c:pt idx="5879">
                  <c:v>3.1002036111111115</c:v>
                </c:pt>
                <c:pt idx="5880">
                  <c:v>3.1007666666666682</c:v>
                </c:pt>
                <c:pt idx="5881">
                  <c:v>3.1013297222222329</c:v>
                </c:pt>
                <c:pt idx="5882">
                  <c:v>3.1018927777777812</c:v>
                </c:pt>
                <c:pt idx="5883">
                  <c:v>3.1024558333333201</c:v>
                </c:pt>
                <c:pt idx="5884">
                  <c:v>3.1030188888888888</c:v>
                </c:pt>
                <c:pt idx="5885">
                  <c:v>3.1035819444444566</c:v>
                </c:pt>
                <c:pt idx="5886">
                  <c:v>3.1041450000000004</c:v>
                </c:pt>
                <c:pt idx="5887">
                  <c:v>3.1047080555555602</c:v>
                </c:pt>
                <c:pt idx="5888">
                  <c:v>3.1052711111111111</c:v>
                </c:pt>
                <c:pt idx="5889">
                  <c:v>3.1058341666666682</c:v>
                </c:pt>
                <c:pt idx="5890">
                  <c:v>3.106397222222232</c:v>
                </c:pt>
                <c:pt idx="5891">
                  <c:v>3.1069602777777812</c:v>
                </c:pt>
                <c:pt idx="5892">
                  <c:v>3.1075233333333352</c:v>
                </c:pt>
                <c:pt idx="5893">
                  <c:v>3.1080863888888888</c:v>
                </c:pt>
                <c:pt idx="5894">
                  <c:v>3.1086494444444437</c:v>
                </c:pt>
                <c:pt idx="5895">
                  <c:v>3.1092125000000004</c:v>
                </c:pt>
                <c:pt idx="5896">
                  <c:v>3.1097755555555602</c:v>
                </c:pt>
                <c:pt idx="5897">
                  <c:v>3.1103386111111111</c:v>
                </c:pt>
                <c:pt idx="5898">
                  <c:v>3.1109016666666682</c:v>
                </c:pt>
                <c:pt idx="5899">
                  <c:v>3.1114647222222231</c:v>
                </c:pt>
                <c:pt idx="5900">
                  <c:v>3.1120277777777812</c:v>
                </c:pt>
                <c:pt idx="5901">
                  <c:v>3.1125908333333334</c:v>
                </c:pt>
                <c:pt idx="5902">
                  <c:v>3.1131538888888888</c:v>
                </c:pt>
                <c:pt idx="5903">
                  <c:v>3.1137169444444441</c:v>
                </c:pt>
                <c:pt idx="5904">
                  <c:v>3.1142799999999977</c:v>
                </c:pt>
                <c:pt idx="5905">
                  <c:v>3.1148430555555553</c:v>
                </c:pt>
                <c:pt idx="5906">
                  <c:v>3.1154061111111107</c:v>
                </c:pt>
                <c:pt idx="5907">
                  <c:v>3.1159691666666665</c:v>
                </c:pt>
                <c:pt idx="5908">
                  <c:v>3.1165322222222218</c:v>
                </c:pt>
                <c:pt idx="5909">
                  <c:v>3.1170952777777812</c:v>
                </c:pt>
                <c:pt idx="5910">
                  <c:v>3.1176583333333201</c:v>
                </c:pt>
                <c:pt idx="5911">
                  <c:v>3.1182213888888888</c:v>
                </c:pt>
                <c:pt idx="5912">
                  <c:v>3.1187844444444446</c:v>
                </c:pt>
                <c:pt idx="5913">
                  <c:v>3.1193474999999977</c:v>
                </c:pt>
                <c:pt idx="5914">
                  <c:v>3.1199105555555602</c:v>
                </c:pt>
                <c:pt idx="5915">
                  <c:v>3.1204736111111111</c:v>
                </c:pt>
                <c:pt idx="5916">
                  <c:v>3.1210366666666682</c:v>
                </c:pt>
                <c:pt idx="5917">
                  <c:v>3.121599722222232</c:v>
                </c:pt>
                <c:pt idx="5918">
                  <c:v>3.1221627777777812</c:v>
                </c:pt>
                <c:pt idx="5919">
                  <c:v>3.1227258333333334</c:v>
                </c:pt>
                <c:pt idx="5920">
                  <c:v>3.1232888888888888</c:v>
                </c:pt>
                <c:pt idx="5921">
                  <c:v>3.1238519444444446</c:v>
                </c:pt>
                <c:pt idx="5922">
                  <c:v>3.1244149999999999</c:v>
                </c:pt>
                <c:pt idx="5923">
                  <c:v>3.1249780555555602</c:v>
                </c:pt>
                <c:pt idx="5924">
                  <c:v>3.1255411111111111</c:v>
                </c:pt>
                <c:pt idx="5925">
                  <c:v>3.1261041666666682</c:v>
                </c:pt>
                <c:pt idx="5926">
                  <c:v>3.1266672222222232</c:v>
                </c:pt>
                <c:pt idx="5927">
                  <c:v>3.1272302777777941</c:v>
                </c:pt>
                <c:pt idx="5928">
                  <c:v>3.1277933333333352</c:v>
                </c:pt>
                <c:pt idx="5929">
                  <c:v>3.1283563888888888</c:v>
                </c:pt>
                <c:pt idx="5930">
                  <c:v>3.1289194444444446</c:v>
                </c:pt>
                <c:pt idx="5931">
                  <c:v>3.1294825000000004</c:v>
                </c:pt>
                <c:pt idx="5932">
                  <c:v>3.1300455555555557</c:v>
                </c:pt>
                <c:pt idx="5933">
                  <c:v>3.1306086111111107</c:v>
                </c:pt>
                <c:pt idx="5934">
                  <c:v>3.1311716666666682</c:v>
                </c:pt>
                <c:pt idx="5935">
                  <c:v>3.131734722222232</c:v>
                </c:pt>
                <c:pt idx="5936">
                  <c:v>3.1322977777777812</c:v>
                </c:pt>
                <c:pt idx="5937">
                  <c:v>3.1328608333333201</c:v>
                </c:pt>
                <c:pt idx="5938">
                  <c:v>3.1334238888888883</c:v>
                </c:pt>
                <c:pt idx="5939">
                  <c:v>3.1339869444444441</c:v>
                </c:pt>
                <c:pt idx="5940">
                  <c:v>3.1345499999999977</c:v>
                </c:pt>
                <c:pt idx="5941">
                  <c:v>3.1351130555555602</c:v>
                </c:pt>
                <c:pt idx="5942">
                  <c:v>3.1356761111111107</c:v>
                </c:pt>
                <c:pt idx="5943">
                  <c:v>3.1362391666666665</c:v>
                </c:pt>
                <c:pt idx="5944">
                  <c:v>3.1368022222222223</c:v>
                </c:pt>
                <c:pt idx="5945">
                  <c:v>3.1373652777777812</c:v>
                </c:pt>
                <c:pt idx="5946">
                  <c:v>3.1379283333333334</c:v>
                </c:pt>
                <c:pt idx="5947">
                  <c:v>3.1384913888888888</c:v>
                </c:pt>
                <c:pt idx="5948">
                  <c:v>3.1390544444444437</c:v>
                </c:pt>
                <c:pt idx="5949">
                  <c:v>3.1396174999999977</c:v>
                </c:pt>
                <c:pt idx="5950">
                  <c:v>3.1401805555555691</c:v>
                </c:pt>
                <c:pt idx="5951">
                  <c:v>3.1407436111111111</c:v>
                </c:pt>
                <c:pt idx="5952">
                  <c:v>3.1413066666666682</c:v>
                </c:pt>
                <c:pt idx="5953">
                  <c:v>3.1418697222222218</c:v>
                </c:pt>
                <c:pt idx="5954">
                  <c:v>3.1424327777777812</c:v>
                </c:pt>
                <c:pt idx="5955">
                  <c:v>3.142995833333333</c:v>
                </c:pt>
                <c:pt idx="5956">
                  <c:v>3.1435588888888888</c:v>
                </c:pt>
                <c:pt idx="5957">
                  <c:v>3.1441219444444575</c:v>
                </c:pt>
                <c:pt idx="5958">
                  <c:v>3.1446850000000004</c:v>
                </c:pt>
                <c:pt idx="5959">
                  <c:v>3.1452480555555558</c:v>
                </c:pt>
                <c:pt idx="5960">
                  <c:v>3.1458111111111111</c:v>
                </c:pt>
                <c:pt idx="5961">
                  <c:v>3.1463741666666682</c:v>
                </c:pt>
                <c:pt idx="5962">
                  <c:v>3.146937222222232</c:v>
                </c:pt>
                <c:pt idx="5963">
                  <c:v>3.1475002777777941</c:v>
                </c:pt>
                <c:pt idx="5964">
                  <c:v>3.1480633333333334</c:v>
                </c:pt>
                <c:pt idx="5965">
                  <c:v>3.1486263888888888</c:v>
                </c:pt>
                <c:pt idx="5966">
                  <c:v>3.1491894444444446</c:v>
                </c:pt>
                <c:pt idx="5967">
                  <c:v>3.1497525</c:v>
                </c:pt>
                <c:pt idx="5968">
                  <c:v>3.1503155555555602</c:v>
                </c:pt>
                <c:pt idx="5969">
                  <c:v>3.1508786111111107</c:v>
                </c:pt>
                <c:pt idx="5970">
                  <c:v>3.1514416666666665</c:v>
                </c:pt>
                <c:pt idx="5971">
                  <c:v>3.1520047222222232</c:v>
                </c:pt>
                <c:pt idx="5972">
                  <c:v>3.1525677777777812</c:v>
                </c:pt>
                <c:pt idx="5973">
                  <c:v>3.1531308333333352</c:v>
                </c:pt>
                <c:pt idx="5974">
                  <c:v>3.1536938888888888</c:v>
                </c:pt>
                <c:pt idx="5975">
                  <c:v>3.1542569444444437</c:v>
                </c:pt>
                <c:pt idx="5976">
                  <c:v>3.1548200000000004</c:v>
                </c:pt>
                <c:pt idx="5977">
                  <c:v>3.1553830555555602</c:v>
                </c:pt>
                <c:pt idx="5978">
                  <c:v>3.1559461111111107</c:v>
                </c:pt>
                <c:pt idx="5979">
                  <c:v>3.1565091666666669</c:v>
                </c:pt>
                <c:pt idx="5980">
                  <c:v>3.1570722222222218</c:v>
                </c:pt>
                <c:pt idx="5981">
                  <c:v>3.1576352777777812</c:v>
                </c:pt>
                <c:pt idx="5982">
                  <c:v>3.158198333333333</c:v>
                </c:pt>
                <c:pt idx="5983">
                  <c:v>3.1587613888888888</c:v>
                </c:pt>
                <c:pt idx="5984">
                  <c:v>3.1593244444444442</c:v>
                </c:pt>
                <c:pt idx="5985">
                  <c:v>3.1598874999999977</c:v>
                </c:pt>
                <c:pt idx="5986">
                  <c:v>3.1604505555555602</c:v>
                </c:pt>
                <c:pt idx="5987">
                  <c:v>3.1610136111111111</c:v>
                </c:pt>
                <c:pt idx="5988">
                  <c:v>3.1615766666666691</c:v>
                </c:pt>
                <c:pt idx="5989">
                  <c:v>3.1621397222222321</c:v>
                </c:pt>
                <c:pt idx="5990">
                  <c:v>3.1627027777777812</c:v>
                </c:pt>
                <c:pt idx="5991">
                  <c:v>3.1632658333333334</c:v>
                </c:pt>
                <c:pt idx="5992">
                  <c:v>3.1638288888888888</c:v>
                </c:pt>
                <c:pt idx="5993">
                  <c:v>3.1643919444444575</c:v>
                </c:pt>
                <c:pt idx="5994">
                  <c:v>3.164955</c:v>
                </c:pt>
                <c:pt idx="5995">
                  <c:v>3.1655180555555602</c:v>
                </c:pt>
                <c:pt idx="5996">
                  <c:v>3.1660811111111111</c:v>
                </c:pt>
                <c:pt idx="5997">
                  <c:v>3.1666441666666665</c:v>
                </c:pt>
                <c:pt idx="5998">
                  <c:v>3.1672072222222321</c:v>
                </c:pt>
                <c:pt idx="5999">
                  <c:v>3.1677702777777927</c:v>
                </c:pt>
                <c:pt idx="6000">
                  <c:v>3.1683333333333352</c:v>
                </c:pt>
                <c:pt idx="6001">
                  <c:v>3.1688963888888888</c:v>
                </c:pt>
                <c:pt idx="6002">
                  <c:v>3.1694594444444437</c:v>
                </c:pt>
                <c:pt idx="6003">
                  <c:v>3.1700225000000004</c:v>
                </c:pt>
                <c:pt idx="6004">
                  <c:v>3.1705855555555602</c:v>
                </c:pt>
                <c:pt idx="6005">
                  <c:v>3.1711486111111107</c:v>
                </c:pt>
                <c:pt idx="6006">
                  <c:v>3.1717116666666691</c:v>
                </c:pt>
                <c:pt idx="6007">
                  <c:v>3.1722747222222232</c:v>
                </c:pt>
                <c:pt idx="6008">
                  <c:v>3.1728377777777812</c:v>
                </c:pt>
                <c:pt idx="6009">
                  <c:v>3.1734008333333334</c:v>
                </c:pt>
                <c:pt idx="6010">
                  <c:v>3.1739638888888888</c:v>
                </c:pt>
                <c:pt idx="6011">
                  <c:v>3.1745269444444446</c:v>
                </c:pt>
                <c:pt idx="6012">
                  <c:v>3.17509</c:v>
                </c:pt>
                <c:pt idx="6013">
                  <c:v>3.1756530555555558</c:v>
                </c:pt>
                <c:pt idx="6014">
                  <c:v>3.1762161111111107</c:v>
                </c:pt>
                <c:pt idx="6015">
                  <c:v>3.1767791666666665</c:v>
                </c:pt>
                <c:pt idx="6016">
                  <c:v>3.1773422222222232</c:v>
                </c:pt>
                <c:pt idx="6017">
                  <c:v>3.1779052777777812</c:v>
                </c:pt>
                <c:pt idx="6018">
                  <c:v>3.178468333333321</c:v>
                </c:pt>
                <c:pt idx="6019">
                  <c:v>3.1790313888888893</c:v>
                </c:pt>
                <c:pt idx="6020">
                  <c:v>3.1795944444444451</c:v>
                </c:pt>
                <c:pt idx="6021">
                  <c:v>3.1801575000000084</c:v>
                </c:pt>
                <c:pt idx="6022">
                  <c:v>3.1807205555555709</c:v>
                </c:pt>
                <c:pt idx="6023">
                  <c:v>3.1812836111111111</c:v>
                </c:pt>
                <c:pt idx="6024">
                  <c:v>3.1818466666666665</c:v>
                </c:pt>
                <c:pt idx="6025">
                  <c:v>3.1824097222222218</c:v>
                </c:pt>
                <c:pt idx="6026">
                  <c:v>3.1829727777777812</c:v>
                </c:pt>
                <c:pt idx="6027">
                  <c:v>3.1835358333333352</c:v>
                </c:pt>
                <c:pt idx="6028">
                  <c:v>3.1840988888888888</c:v>
                </c:pt>
                <c:pt idx="6029">
                  <c:v>3.1846619444444442</c:v>
                </c:pt>
                <c:pt idx="6030">
                  <c:v>3.1852249999999995</c:v>
                </c:pt>
                <c:pt idx="6031">
                  <c:v>3.1857880555555602</c:v>
                </c:pt>
                <c:pt idx="6032">
                  <c:v>3.1863511111111111</c:v>
                </c:pt>
                <c:pt idx="6033">
                  <c:v>3.1869141666666692</c:v>
                </c:pt>
                <c:pt idx="6034">
                  <c:v>3.1874772222222321</c:v>
                </c:pt>
                <c:pt idx="6035">
                  <c:v>3.1880402777777812</c:v>
                </c:pt>
                <c:pt idx="6036">
                  <c:v>3.1886033333333335</c:v>
                </c:pt>
                <c:pt idx="6037">
                  <c:v>3.1891663888888888</c:v>
                </c:pt>
                <c:pt idx="6038">
                  <c:v>3.1897294444444446</c:v>
                </c:pt>
                <c:pt idx="6039">
                  <c:v>3.1902925</c:v>
                </c:pt>
                <c:pt idx="6040">
                  <c:v>3.1908555555555558</c:v>
                </c:pt>
                <c:pt idx="6041">
                  <c:v>3.1914186111111107</c:v>
                </c:pt>
                <c:pt idx="6042">
                  <c:v>3.1919816666666692</c:v>
                </c:pt>
                <c:pt idx="6043">
                  <c:v>3.1925447222222232</c:v>
                </c:pt>
                <c:pt idx="6044">
                  <c:v>3.1931077777777941</c:v>
                </c:pt>
                <c:pt idx="6045">
                  <c:v>3.1936708333333335</c:v>
                </c:pt>
                <c:pt idx="6046">
                  <c:v>3.1942338888888888</c:v>
                </c:pt>
                <c:pt idx="6047">
                  <c:v>3.1947969444444442</c:v>
                </c:pt>
                <c:pt idx="6048">
                  <c:v>3.1953600000000004</c:v>
                </c:pt>
                <c:pt idx="6049">
                  <c:v>3.1959230555555602</c:v>
                </c:pt>
                <c:pt idx="6050">
                  <c:v>3.1964861111111107</c:v>
                </c:pt>
                <c:pt idx="6051">
                  <c:v>3.1970491666666669</c:v>
                </c:pt>
                <c:pt idx="6052">
                  <c:v>3.1976122222222232</c:v>
                </c:pt>
                <c:pt idx="6053">
                  <c:v>3.1981752777777812</c:v>
                </c:pt>
                <c:pt idx="6054">
                  <c:v>3.1987383333333335</c:v>
                </c:pt>
                <c:pt idx="6055">
                  <c:v>3.1993013888888893</c:v>
                </c:pt>
                <c:pt idx="6056">
                  <c:v>3.1998644444444437</c:v>
                </c:pt>
                <c:pt idx="6057">
                  <c:v>3.2004275000000084</c:v>
                </c:pt>
                <c:pt idx="6058">
                  <c:v>3.2009905555555718</c:v>
                </c:pt>
                <c:pt idx="6059">
                  <c:v>3.2015536111111111</c:v>
                </c:pt>
                <c:pt idx="6060">
                  <c:v>3.2021166666666692</c:v>
                </c:pt>
                <c:pt idx="6061">
                  <c:v>3.2026797222222232</c:v>
                </c:pt>
                <c:pt idx="6062">
                  <c:v>3.2032427777777812</c:v>
                </c:pt>
                <c:pt idx="6063">
                  <c:v>3.203805833333333</c:v>
                </c:pt>
                <c:pt idx="6064">
                  <c:v>3.2043688888888888</c:v>
                </c:pt>
                <c:pt idx="6065">
                  <c:v>3.2049319444444588</c:v>
                </c:pt>
                <c:pt idx="6066">
                  <c:v>3.205495</c:v>
                </c:pt>
                <c:pt idx="6067">
                  <c:v>3.2060580555555553</c:v>
                </c:pt>
                <c:pt idx="6068">
                  <c:v>3.2066211111111111</c:v>
                </c:pt>
                <c:pt idx="6069">
                  <c:v>3.2071841666666829</c:v>
                </c:pt>
                <c:pt idx="6070">
                  <c:v>3.2077472222222321</c:v>
                </c:pt>
                <c:pt idx="6071">
                  <c:v>3.208310277777795</c:v>
                </c:pt>
                <c:pt idx="6072">
                  <c:v>3.208873333333333</c:v>
                </c:pt>
                <c:pt idx="6073">
                  <c:v>3.2094363888888888</c:v>
                </c:pt>
                <c:pt idx="6074">
                  <c:v>3.2099994444444442</c:v>
                </c:pt>
                <c:pt idx="6075">
                  <c:v>3.2105625</c:v>
                </c:pt>
                <c:pt idx="6076">
                  <c:v>3.2111255555555602</c:v>
                </c:pt>
                <c:pt idx="6077">
                  <c:v>3.2116886111111107</c:v>
                </c:pt>
                <c:pt idx="6078">
                  <c:v>3.2122516666666665</c:v>
                </c:pt>
                <c:pt idx="6079">
                  <c:v>3.2128147222222232</c:v>
                </c:pt>
                <c:pt idx="6080">
                  <c:v>3.213377777777795</c:v>
                </c:pt>
                <c:pt idx="6081">
                  <c:v>3.2139408333333335</c:v>
                </c:pt>
                <c:pt idx="6082">
                  <c:v>3.2145038888888888</c:v>
                </c:pt>
                <c:pt idx="6083">
                  <c:v>3.2150669444444437</c:v>
                </c:pt>
                <c:pt idx="6084">
                  <c:v>3.21563</c:v>
                </c:pt>
                <c:pt idx="6085">
                  <c:v>3.2161930555555602</c:v>
                </c:pt>
                <c:pt idx="6086">
                  <c:v>3.2167561111111107</c:v>
                </c:pt>
                <c:pt idx="6087">
                  <c:v>3.2173191666666692</c:v>
                </c:pt>
                <c:pt idx="6088">
                  <c:v>3.2178822222222232</c:v>
                </c:pt>
                <c:pt idx="6089">
                  <c:v>3.2184452777777781</c:v>
                </c:pt>
                <c:pt idx="6090">
                  <c:v>3.2190083333333224</c:v>
                </c:pt>
                <c:pt idx="6091">
                  <c:v>3.2195713888888888</c:v>
                </c:pt>
                <c:pt idx="6092">
                  <c:v>3.220134444444458</c:v>
                </c:pt>
                <c:pt idx="6093">
                  <c:v>3.2206975000000093</c:v>
                </c:pt>
                <c:pt idx="6094">
                  <c:v>3.2212605555555602</c:v>
                </c:pt>
                <c:pt idx="6095">
                  <c:v>3.2218236111111116</c:v>
                </c:pt>
                <c:pt idx="6096">
                  <c:v>3.2223866666666692</c:v>
                </c:pt>
                <c:pt idx="6097">
                  <c:v>3.2229497222222232</c:v>
                </c:pt>
                <c:pt idx="6098">
                  <c:v>3.223512777777795</c:v>
                </c:pt>
                <c:pt idx="6099">
                  <c:v>3.2240758333333335</c:v>
                </c:pt>
                <c:pt idx="6100">
                  <c:v>3.2246388888888893</c:v>
                </c:pt>
                <c:pt idx="6101">
                  <c:v>3.2252019444444446</c:v>
                </c:pt>
                <c:pt idx="6102">
                  <c:v>3.2257650000000004</c:v>
                </c:pt>
                <c:pt idx="6103">
                  <c:v>3.2263280555555602</c:v>
                </c:pt>
                <c:pt idx="6104">
                  <c:v>3.2268911111111112</c:v>
                </c:pt>
                <c:pt idx="6105">
                  <c:v>3.2274541666666692</c:v>
                </c:pt>
                <c:pt idx="6106">
                  <c:v>3.2280172222222316</c:v>
                </c:pt>
                <c:pt idx="6107">
                  <c:v>3.2285802777777937</c:v>
                </c:pt>
                <c:pt idx="6108">
                  <c:v>3.229143333333333</c:v>
                </c:pt>
                <c:pt idx="6109">
                  <c:v>3.2297063888888884</c:v>
                </c:pt>
                <c:pt idx="6110">
                  <c:v>3.2302694444444437</c:v>
                </c:pt>
                <c:pt idx="6111">
                  <c:v>3.2308325</c:v>
                </c:pt>
                <c:pt idx="6112">
                  <c:v>3.2313955555555602</c:v>
                </c:pt>
                <c:pt idx="6113">
                  <c:v>3.2319586111111107</c:v>
                </c:pt>
                <c:pt idx="6114">
                  <c:v>3.2325216666666692</c:v>
                </c:pt>
                <c:pt idx="6115">
                  <c:v>3.233084722222233</c:v>
                </c:pt>
                <c:pt idx="6116">
                  <c:v>3.2336477777777812</c:v>
                </c:pt>
                <c:pt idx="6117">
                  <c:v>3.2342108333333335</c:v>
                </c:pt>
                <c:pt idx="6118">
                  <c:v>3.2347738888888888</c:v>
                </c:pt>
                <c:pt idx="6119">
                  <c:v>3.2353369444444442</c:v>
                </c:pt>
                <c:pt idx="6120">
                  <c:v>3.2359</c:v>
                </c:pt>
                <c:pt idx="6121">
                  <c:v>3.2364630555555554</c:v>
                </c:pt>
                <c:pt idx="6122">
                  <c:v>3.2370261111111112</c:v>
                </c:pt>
                <c:pt idx="6123">
                  <c:v>3.2375891666666692</c:v>
                </c:pt>
                <c:pt idx="6124">
                  <c:v>3.2381522222222219</c:v>
                </c:pt>
                <c:pt idx="6125">
                  <c:v>3.2387152777777812</c:v>
                </c:pt>
                <c:pt idx="6126">
                  <c:v>3.2392783333333224</c:v>
                </c:pt>
                <c:pt idx="6127">
                  <c:v>3.2398413888888808</c:v>
                </c:pt>
                <c:pt idx="6128">
                  <c:v>3.2404044444444446</c:v>
                </c:pt>
                <c:pt idx="6129">
                  <c:v>3.2409675000000093</c:v>
                </c:pt>
                <c:pt idx="6130">
                  <c:v>3.2415305555555718</c:v>
                </c:pt>
                <c:pt idx="6131">
                  <c:v>3.2420936111111112</c:v>
                </c:pt>
                <c:pt idx="6132">
                  <c:v>3.242656666666667</c:v>
                </c:pt>
                <c:pt idx="6133">
                  <c:v>3.2432197222222339</c:v>
                </c:pt>
                <c:pt idx="6134">
                  <c:v>3.243782777777795</c:v>
                </c:pt>
                <c:pt idx="6135">
                  <c:v>3.2443458333333335</c:v>
                </c:pt>
                <c:pt idx="6136">
                  <c:v>3.2449088888888888</c:v>
                </c:pt>
                <c:pt idx="6137">
                  <c:v>3.2454719444444446</c:v>
                </c:pt>
                <c:pt idx="6138">
                  <c:v>3.246035</c:v>
                </c:pt>
                <c:pt idx="6139">
                  <c:v>3.2465980555555602</c:v>
                </c:pt>
                <c:pt idx="6140">
                  <c:v>3.247161111111124</c:v>
                </c:pt>
                <c:pt idx="6141">
                  <c:v>3.2477241666666838</c:v>
                </c:pt>
                <c:pt idx="6142">
                  <c:v>3.2482872222222352</c:v>
                </c:pt>
                <c:pt idx="6143">
                  <c:v>3.2488502777777812</c:v>
                </c:pt>
                <c:pt idx="6144">
                  <c:v>3.2494133333333335</c:v>
                </c:pt>
                <c:pt idx="6145">
                  <c:v>3.2499763888888893</c:v>
                </c:pt>
                <c:pt idx="6146">
                  <c:v>3.2505394444444442</c:v>
                </c:pt>
                <c:pt idx="6147">
                  <c:v>3.2511025</c:v>
                </c:pt>
                <c:pt idx="6148">
                  <c:v>3.2516655555555554</c:v>
                </c:pt>
                <c:pt idx="6149">
                  <c:v>3.2522286111111107</c:v>
                </c:pt>
                <c:pt idx="6150">
                  <c:v>3.2527916666666692</c:v>
                </c:pt>
                <c:pt idx="6151">
                  <c:v>3.2533547222222334</c:v>
                </c:pt>
                <c:pt idx="6152">
                  <c:v>3.253917777777795</c:v>
                </c:pt>
                <c:pt idx="6153">
                  <c:v>3.254480833333333</c:v>
                </c:pt>
                <c:pt idx="6154">
                  <c:v>3.25504388888888</c:v>
                </c:pt>
                <c:pt idx="6155">
                  <c:v>3.2556069444444438</c:v>
                </c:pt>
                <c:pt idx="6156">
                  <c:v>3.25617</c:v>
                </c:pt>
                <c:pt idx="6157">
                  <c:v>3.2567330555555611</c:v>
                </c:pt>
                <c:pt idx="6158">
                  <c:v>3.2572961111111112</c:v>
                </c:pt>
                <c:pt idx="6159">
                  <c:v>3.2578591666666665</c:v>
                </c:pt>
                <c:pt idx="6160">
                  <c:v>3.2584222222222232</c:v>
                </c:pt>
                <c:pt idx="6161">
                  <c:v>3.2589852777777812</c:v>
                </c:pt>
                <c:pt idx="6162">
                  <c:v>3.2595483333333224</c:v>
                </c:pt>
                <c:pt idx="6163">
                  <c:v>3.2601113888889</c:v>
                </c:pt>
                <c:pt idx="6164">
                  <c:v>3.2606744444444442</c:v>
                </c:pt>
                <c:pt idx="6165">
                  <c:v>3.2612375000000093</c:v>
                </c:pt>
                <c:pt idx="6166">
                  <c:v>3.2618005555555611</c:v>
                </c:pt>
                <c:pt idx="6167">
                  <c:v>3.2623636111111112</c:v>
                </c:pt>
                <c:pt idx="6168">
                  <c:v>3.2629266666666692</c:v>
                </c:pt>
                <c:pt idx="6169">
                  <c:v>3.2634897222222334</c:v>
                </c:pt>
                <c:pt idx="6170">
                  <c:v>3.2640527777777812</c:v>
                </c:pt>
                <c:pt idx="6171">
                  <c:v>3.2646158333333335</c:v>
                </c:pt>
                <c:pt idx="6172">
                  <c:v>3.2651788888888893</c:v>
                </c:pt>
                <c:pt idx="6173">
                  <c:v>3.2657419444444451</c:v>
                </c:pt>
                <c:pt idx="6174">
                  <c:v>3.2663050000000005</c:v>
                </c:pt>
                <c:pt idx="6175">
                  <c:v>3.2668680555555558</c:v>
                </c:pt>
                <c:pt idx="6176">
                  <c:v>3.2674311111111236</c:v>
                </c:pt>
                <c:pt idx="6177">
                  <c:v>3.2679941666666839</c:v>
                </c:pt>
                <c:pt idx="6178">
                  <c:v>3.2685572222222343</c:v>
                </c:pt>
                <c:pt idx="6179">
                  <c:v>3.269120277777795</c:v>
                </c:pt>
                <c:pt idx="6180">
                  <c:v>3.2696833333333335</c:v>
                </c:pt>
                <c:pt idx="6181">
                  <c:v>3.2702463888888804</c:v>
                </c:pt>
                <c:pt idx="6182">
                  <c:v>3.2708094444444447</c:v>
                </c:pt>
                <c:pt idx="6183">
                  <c:v>3.2713725</c:v>
                </c:pt>
                <c:pt idx="6184">
                  <c:v>3.2719355555555611</c:v>
                </c:pt>
                <c:pt idx="6185">
                  <c:v>3.2724986111111107</c:v>
                </c:pt>
                <c:pt idx="6186">
                  <c:v>3.2730616666666692</c:v>
                </c:pt>
                <c:pt idx="6187">
                  <c:v>3.2736247222222352</c:v>
                </c:pt>
                <c:pt idx="6188">
                  <c:v>3.274187777777795</c:v>
                </c:pt>
                <c:pt idx="6189">
                  <c:v>3.2747508333333335</c:v>
                </c:pt>
                <c:pt idx="6190">
                  <c:v>3.2753138888888889</c:v>
                </c:pt>
                <c:pt idx="6191">
                  <c:v>3.2758769444444438</c:v>
                </c:pt>
                <c:pt idx="6192">
                  <c:v>3.2764399999999987</c:v>
                </c:pt>
                <c:pt idx="6193">
                  <c:v>3.2770030555555612</c:v>
                </c:pt>
                <c:pt idx="6194">
                  <c:v>3.2775661111111112</c:v>
                </c:pt>
                <c:pt idx="6195">
                  <c:v>3.2781291666666692</c:v>
                </c:pt>
                <c:pt idx="6196">
                  <c:v>3.2786922222222219</c:v>
                </c:pt>
                <c:pt idx="6197">
                  <c:v>3.2792552777777781</c:v>
                </c:pt>
                <c:pt idx="6198">
                  <c:v>3.2798183333333224</c:v>
                </c:pt>
                <c:pt idx="6199">
                  <c:v>3.2803813888889</c:v>
                </c:pt>
                <c:pt idx="6200">
                  <c:v>3.2809444444444442</c:v>
                </c:pt>
                <c:pt idx="6201">
                  <c:v>3.2815074999999996</c:v>
                </c:pt>
                <c:pt idx="6202">
                  <c:v>3.2820705555555612</c:v>
                </c:pt>
                <c:pt idx="6203">
                  <c:v>3.2826336111111112</c:v>
                </c:pt>
                <c:pt idx="6204">
                  <c:v>3.2831966666666839</c:v>
                </c:pt>
                <c:pt idx="6205">
                  <c:v>3.2837597222222343</c:v>
                </c:pt>
                <c:pt idx="6206">
                  <c:v>3.2843227777777959</c:v>
                </c:pt>
                <c:pt idx="6207">
                  <c:v>3.2848858333333335</c:v>
                </c:pt>
                <c:pt idx="6208">
                  <c:v>3.2854488888888804</c:v>
                </c:pt>
                <c:pt idx="6209">
                  <c:v>3.2860119444444451</c:v>
                </c:pt>
                <c:pt idx="6210">
                  <c:v>3.286575</c:v>
                </c:pt>
                <c:pt idx="6211">
                  <c:v>3.2871380555555709</c:v>
                </c:pt>
                <c:pt idx="6212">
                  <c:v>3.2877011111111236</c:v>
                </c:pt>
                <c:pt idx="6213">
                  <c:v>3.2882641666666692</c:v>
                </c:pt>
                <c:pt idx="6214">
                  <c:v>3.2888272222222343</c:v>
                </c:pt>
                <c:pt idx="6215">
                  <c:v>3.2893902777777959</c:v>
                </c:pt>
                <c:pt idx="6216">
                  <c:v>3.2899533333333331</c:v>
                </c:pt>
                <c:pt idx="6217">
                  <c:v>3.2905163888888893</c:v>
                </c:pt>
                <c:pt idx="6218">
                  <c:v>3.2910794444444447</c:v>
                </c:pt>
                <c:pt idx="6219">
                  <c:v>3.2916424999999907</c:v>
                </c:pt>
                <c:pt idx="6220">
                  <c:v>3.2922055555555558</c:v>
                </c:pt>
                <c:pt idx="6221">
                  <c:v>3.2927686111111107</c:v>
                </c:pt>
                <c:pt idx="6222">
                  <c:v>3.2933316666666848</c:v>
                </c:pt>
                <c:pt idx="6223">
                  <c:v>3.2938947222222343</c:v>
                </c:pt>
                <c:pt idx="6224">
                  <c:v>3.2944577777777866</c:v>
                </c:pt>
                <c:pt idx="6225">
                  <c:v>3.2950208333333335</c:v>
                </c:pt>
                <c:pt idx="6226">
                  <c:v>3.2955838888888889</c:v>
                </c:pt>
                <c:pt idx="6227">
                  <c:v>3.2961469444444447</c:v>
                </c:pt>
                <c:pt idx="6228">
                  <c:v>3.29671</c:v>
                </c:pt>
                <c:pt idx="6229">
                  <c:v>3.2972730555555612</c:v>
                </c:pt>
                <c:pt idx="6230">
                  <c:v>3.2978361111111112</c:v>
                </c:pt>
                <c:pt idx="6231">
                  <c:v>3.2983991666666692</c:v>
                </c:pt>
                <c:pt idx="6232">
                  <c:v>3.2989622222222219</c:v>
                </c:pt>
                <c:pt idx="6233">
                  <c:v>3.2995252777777866</c:v>
                </c:pt>
                <c:pt idx="6234">
                  <c:v>3.3000883333333233</c:v>
                </c:pt>
                <c:pt idx="6235">
                  <c:v>3.3006513888888867</c:v>
                </c:pt>
                <c:pt idx="6236">
                  <c:v>3.3012144444444438</c:v>
                </c:pt>
                <c:pt idx="6237">
                  <c:v>3.3017775</c:v>
                </c:pt>
                <c:pt idx="6238">
                  <c:v>3.3023405555555554</c:v>
                </c:pt>
                <c:pt idx="6239">
                  <c:v>3.3029036111111107</c:v>
                </c:pt>
                <c:pt idx="6240">
                  <c:v>3.3034666666666666</c:v>
                </c:pt>
                <c:pt idx="6241">
                  <c:v>3.3040297222222219</c:v>
                </c:pt>
                <c:pt idx="6242">
                  <c:v>3.3045927777777866</c:v>
                </c:pt>
                <c:pt idx="6243">
                  <c:v>3.3051558333333229</c:v>
                </c:pt>
                <c:pt idx="6244">
                  <c:v>3.3057188888888867</c:v>
                </c:pt>
                <c:pt idx="6245">
                  <c:v>3.3062819444444438</c:v>
                </c:pt>
                <c:pt idx="6246">
                  <c:v>3.3068449999999898</c:v>
                </c:pt>
                <c:pt idx="6247">
                  <c:v>3.3074080555555554</c:v>
                </c:pt>
                <c:pt idx="6248">
                  <c:v>3.3079711111111112</c:v>
                </c:pt>
                <c:pt idx="6249">
                  <c:v>3.3085341666666692</c:v>
                </c:pt>
                <c:pt idx="6250">
                  <c:v>3.3090972222222232</c:v>
                </c:pt>
                <c:pt idx="6251">
                  <c:v>3.3096602777777782</c:v>
                </c:pt>
                <c:pt idx="6252">
                  <c:v>3.3102233333333233</c:v>
                </c:pt>
                <c:pt idx="6253">
                  <c:v>3.3107863888888867</c:v>
                </c:pt>
                <c:pt idx="6254">
                  <c:v>3.3113494444444367</c:v>
                </c:pt>
                <c:pt idx="6255">
                  <c:v>3.3119124999999903</c:v>
                </c:pt>
                <c:pt idx="6256">
                  <c:v>3.3124755555555527</c:v>
                </c:pt>
                <c:pt idx="6257">
                  <c:v>3.3130386111111108</c:v>
                </c:pt>
                <c:pt idx="6258">
                  <c:v>3.3136016666666666</c:v>
                </c:pt>
                <c:pt idx="6259">
                  <c:v>3.3141647222222232</c:v>
                </c:pt>
                <c:pt idx="6260">
                  <c:v>3.3147277777777866</c:v>
                </c:pt>
                <c:pt idx="6261">
                  <c:v>3.3152908333333233</c:v>
                </c:pt>
                <c:pt idx="6262">
                  <c:v>3.3158538888888747</c:v>
                </c:pt>
                <c:pt idx="6263">
                  <c:v>3.3164169444444367</c:v>
                </c:pt>
                <c:pt idx="6264">
                  <c:v>3.3169799999999907</c:v>
                </c:pt>
                <c:pt idx="6265">
                  <c:v>3.3175430555555558</c:v>
                </c:pt>
                <c:pt idx="6266">
                  <c:v>3.3181061111111108</c:v>
                </c:pt>
                <c:pt idx="6267">
                  <c:v>3.3186691666666577</c:v>
                </c:pt>
                <c:pt idx="6268">
                  <c:v>3.3192322222222224</c:v>
                </c:pt>
                <c:pt idx="6269">
                  <c:v>3.3197952777777782</c:v>
                </c:pt>
                <c:pt idx="6270">
                  <c:v>3.3203583333333233</c:v>
                </c:pt>
                <c:pt idx="6271">
                  <c:v>3.3209213888888889</c:v>
                </c:pt>
                <c:pt idx="6272">
                  <c:v>3.3214844444444438</c:v>
                </c:pt>
                <c:pt idx="6273">
                  <c:v>3.3220474999999898</c:v>
                </c:pt>
                <c:pt idx="6274">
                  <c:v>3.3226105555555554</c:v>
                </c:pt>
                <c:pt idx="6275">
                  <c:v>3.3231736111111112</c:v>
                </c:pt>
                <c:pt idx="6276">
                  <c:v>3.3237366666666692</c:v>
                </c:pt>
                <c:pt idx="6277">
                  <c:v>3.3242997222222219</c:v>
                </c:pt>
                <c:pt idx="6278">
                  <c:v>3.3248627777777782</c:v>
                </c:pt>
                <c:pt idx="6279">
                  <c:v>3.3254258333333233</c:v>
                </c:pt>
                <c:pt idx="6280">
                  <c:v>3.3259888888888867</c:v>
                </c:pt>
                <c:pt idx="6281">
                  <c:v>3.3265519444444447</c:v>
                </c:pt>
                <c:pt idx="6282">
                  <c:v>3.327115</c:v>
                </c:pt>
                <c:pt idx="6283">
                  <c:v>3.3276780555555554</c:v>
                </c:pt>
                <c:pt idx="6284">
                  <c:v>3.3282411111111108</c:v>
                </c:pt>
                <c:pt idx="6285">
                  <c:v>3.3288041666666666</c:v>
                </c:pt>
                <c:pt idx="6286">
                  <c:v>3.3293672222222241</c:v>
                </c:pt>
                <c:pt idx="6287">
                  <c:v>3.3299302777777866</c:v>
                </c:pt>
                <c:pt idx="6288">
                  <c:v>3.3304933333333229</c:v>
                </c:pt>
                <c:pt idx="6289">
                  <c:v>3.3310563888888747</c:v>
                </c:pt>
                <c:pt idx="6290">
                  <c:v>3.3316194444444367</c:v>
                </c:pt>
                <c:pt idx="6291">
                  <c:v>3.3321824999999903</c:v>
                </c:pt>
                <c:pt idx="6292">
                  <c:v>3.3327455555555527</c:v>
                </c:pt>
                <c:pt idx="6293">
                  <c:v>3.3333086111111108</c:v>
                </c:pt>
                <c:pt idx="6294">
                  <c:v>3.333871666666667</c:v>
                </c:pt>
                <c:pt idx="6295">
                  <c:v>3.3344347222222241</c:v>
                </c:pt>
                <c:pt idx="6296">
                  <c:v>3.3349977777777866</c:v>
                </c:pt>
                <c:pt idx="6297">
                  <c:v>3.3355608333333233</c:v>
                </c:pt>
                <c:pt idx="6298">
                  <c:v>3.3361238888888867</c:v>
                </c:pt>
                <c:pt idx="6299">
                  <c:v>3.3366869444444367</c:v>
                </c:pt>
                <c:pt idx="6300">
                  <c:v>3.3372499999999903</c:v>
                </c:pt>
                <c:pt idx="6301">
                  <c:v>3.3378130555555559</c:v>
                </c:pt>
                <c:pt idx="6302">
                  <c:v>3.3383761111111108</c:v>
                </c:pt>
                <c:pt idx="6303">
                  <c:v>3.3389391666666666</c:v>
                </c:pt>
                <c:pt idx="6304">
                  <c:v>3.3395022222222224</c:v>
                </c:pt>
                <c:pt idx="6305">
                  <c:v>3.3400652777777782</c:v>
                </c:pt>
                <c:pt idx="6306">
                  <c:v>3.3406283333333233</c:v>
                </c:pt>
                <c:pt idx="6307">
                  <c:v>3.3411913888888889</c:v>
                </c:pt>
                <c:pt idx="6308">
                  <c:v>3.3417544444444438</c:v>
                </c:pt>
                <c:pt idx="6309">
                  <c:v>3.3423175000000005</c:v>
                </c:pt>
                <c:pt idx="6310">
                  <c:v>3.3428805555555559</c:v>
                </c:pt>
                <c:pt idx="6311">
                  <c:v>3.3434436111111117</c:v>
                </c:pt>
                <c:pt idx="6312">
                  <c:v>3.344006666666667</c:v>
                </c:pt>
                <c:pt idx="6313">
                  <c:v>3.3445697222222219</c:v>
                </c:pt>
                <c:pt idx="6314">
                  <c:v>3.3451327777777866</c:v>
                </c:pt>
                <c:pt idx="6315">
                  <c:v>3.3456958333333229</c:v>
                </c:pt>
                <c:pt idx="6316">
                  <c:v>3.3462588888888747</c:v>
                </c:pt>
                <c:pt idx="6317">
                  <c:v>3.3468219444444443</c:v>
                </c:pt>
                <c:pt idx="6318">
                  <c:v>3.3473849999999996</c:v>
                </c:pt>
                <c:pt idx="6319">
                  <c:v>3.3479480555555554</c:v>
                </c:pt>
                <c:pt idx="6320">
                  <c:v>3.3485111111111112</c:v>
                </c:pt>
                <c:pt idx="6321">
                  <c:v>3.3490741666666666</c:v>
                </c:pt>
                <c:pt idx="6322">
                  <c:v>3.3496372222222219</c:v>
                </c:pt>
                <c:pt idx="6323">
                  <c:v>3.3502002777777782</c:v>
                </c:pt>
                <c:pt idx="6324">
                  <c:v>3.3507633333333229</c:v>
                </c:pt>
                <c:pt idx="6325">
                  <c:v>3.3513263888888867</c:v>
                </c:pt>
                <c:pt idx="6326">
                  <c:v>3.3518894444444367</c:v>
                </c:pt>
                <c:pt idx="6327">
                  <c:v>3.3524524999999779</c:v>
                </c:pt>
                <c:pt idx="6328">
                  <c:v>3.3530155555555559</c:v>
                </c:pt>
                <c:pt idx="6329">
                  <c:v>3.3535786111111108</c:v>
                </c:pt>
                <c:pt idx="6330">
                  <c:v>3.3541416666666666</c:v>
                </c:pt>
                <c:pt idx="6331">
                  <c:v>3.3547047222222242</c:v>
                </c:pt>
                <c:pt idx="6332">
                  <c:v>3.3552677777777782</c:v>
                </c:pt>
                <c:pt idx="6333">
                  <c:v>3.3558308333333327</c:v>
                </c:pt>
                <c:pt idx="6334">
                  <c:v>3.3563938888888867</c:v>
                </c:pt>
                <c:pt idx="6335">
                  <c:v>3.3569569444444367</c:v>
                </c:pt>
                <c:pt idx="6336">
                  <c:v>3.3575200000000001</c:v>
                </c:pt>
                <c:pt idx="6337">
                  <c:v>3.3580830555555554</c:v>
                </c:pt>
                <c:pt idx="6338">
                  <c:v>3.358646111111097</c:v>
                </c:pt>
                <c:pt idx="6339">
                  <c:v>3.3592091666666577</c:v>
                </c:pt>
                <c:pt idx="6340">
                  <c:v>3.3597722222222224</c:v>
                </c:pt>
                <c:pt idx="6341">
                  <c:v>3.3603352777777866</c:v>
                </c:pt>
                <c:pt idx="6342">
                  <c:v>3.3608983333333327</c:v>
                </c:pt>
                <c:pt idx="6343">
                  <c:v>3.3614613888888867</c:v>
                </c:pt>
                <c:pt idx="6344">
                  <c:v>3.3620244444444447</c:v>
                </c:pt>
                <c:pt idx="6345">
                  <c:v>3.3625875000000001</c:v>
                </c:pt>
                <c:pt idx="6346">
                  <c:v>3.3631505555555612</c:v>
                </c:pt>
                <c:pt idx="6347">
                  <c:v>3.3637136111111112</c:v>
                </c:pt>
                <c:pt idx="6348">
                  <c:v>3.364276666666667</c:v>
                </c:pt>
                <c:pt idx="6349">
                  <c:v>3.3648397222222242</c:v>
                </c:pt>
                <c:pt idx="6350">
                  <c:v>3.3654027777777782</c:v>
                </c:pt>
                <c:pt idx="6351">
                  <c:v>3.3659658333333327</c:v>
                </c:pt>
                <c:pt idx="6352">
                  <c:v>3.3665288888888867</c:v>
                </c:pt>
                <c:pt idx="6353">
                  <c:v>3.3670919444444452</c:v>
                </c:pt>
                <c:pt idx="6354">
                  <c:v>3.3676549999999987</c:v>
                </c:pt>
                <c:pt idx="6355">
                  <c:v>3.368218055555555</c:v>
                </c:pt>
                <c:pt idx="6356">
                  <c:v>3.3687811111111112</c:v>
                </c:pt>
                <c:pt idx="6357">
                  <c:v>3.3693441666666666</c:v>
                </c:pt>
                <c:pt idx="6358">
                  <c:v>3.3699072222222242</c:v>
                </c:pt>
                <c:pt idx="6359">
                  <c:v>3.3704702777777782</c:v>
                </c:pt>
                <c:pt idx="6360">
                  <c:v>3.3710333333333327</c:v>
                </c:pt>
                <c:pt idx="6361">
                  <c:v>3.3715963888888867</c:v>
                </c:pt>
                <c:pt idx="6362">
                  <c:v>3.3721594444444367</c:v>
                </c:pt>
                <c:pt idx="6363">
                  <c:v>3.3727224999999903</c:v>
                </c:pt>
                <c:pt idx="6364">
                  <c:v>3.3732855555555554</c:v>
                </c:pt>
                <c:pt idx="6365">
                  <c:v>3.373848611111097</c:v>
                </c:pt>
                <c:pt idx="6366">
                  <c:v>3.3744116666666666</c:v>
                </c:pt>
                <c:pt idx="6367">
                  <c:v>3.3749747222222219</c:v>
                </c:pt>
                <c:pt idx="6368">
                  <c:v>3.3755377777777866</c:v>
                </c:pt>
                <c:pt idx="6369">
                  <c:v>3.3761008333333327</c:v>
                </c:pt>
                <c:pt idx="6370">
                  <c:v>3.3766638888888756</c:v>
                </c:pt>
                <c:pt idx="6371">
                  <c:v>3.3772269444444447</c:v>
                </c:pt>
                <c:pt idx="6372">
                  <c:v>3.3777900000000001</c:v>
                </c:pt>
                <c:pt idx="6373">
                  <c:v>3.3783530555555559</c:v>
                </c:pt>
                <c:pt idx="6374">
                  <c:v>3.3789161111111108</c:v>
                </c:pt>
                <c:pt idx="6375">
                  <c:v>3.3794791666666582</c:v>
                </c:pt>
                <c:pt idx="6376">
                  <c:v>3.3800422222222224</c:v>
                </c:pt>
                <c:pt idx="6377">
                  <c:v>3.3806052777777782</c:v>
                </c:pt>
                <c:pt idx="6378">
                  <c:v>3.3811683333333327</c:v>
                </c:pt>
                <c:pt idx="6379">
                  <c:v>3.3817313888888889</c:v>
                </c:pt>
                <c:pt idx="6380">
                  <c:v>3.3822944444444443</c:v>
                </c:pt>
                <c:pt idx="6381">
                  <c:v>3.3828574999999903</c:v>
                </c:pt>
                <c:pt idx="6382">
                  <c:v>3.3834205555555612</c:v>
                </c:pt>
                <c:pt idx="6383">
                  <c:v>3.3839836111111112</c:v>
                </c:pt>
                <c:pt idx="6384">
                  <c:v>3.3845466666666666</c:v>
                </c:pt>
                <c:pt idx="6385">
                  <c:v>3.3851097222222242</c:v>
                </c:pt>
                <c:pt idx="6386">
                  <c:v>3.3856727777777782</c:v>
                </c:pt>
                <c:pt idx="6387">
                  <c:v>3.3862358333333327</c:v>
                </c:pt>
                <c:pt idx="6388">
                  <c:v>3.3867988888888867</c:v>
                </c:pt>
                <c:pt idx="6389">
                  <c:v>3.3873619444444452</c:v>
                </c:pt>
                <c:pt idx="6390">
                  <c:v>3.3879250000000005</c:v>
                </c:pt>
                <c:pt idx="6391">
                  <c:v>3.3884880555555559</c:v>
                </c:pt>
                <c:pt idx="6392">
                  <c:v>3.3890511111111108</c:v>
                </c:pt>
                <c:pt idx="6393">
                  <c:v>3.389614166666667</c:v>
                </c:pt>
                <c:pt idx="6394">
                  <c:v>3.3901772222222242</c:v>
                </c:pt>
                <c:pt idx="6395">
                  <c:v>3.3907402777777782</c:v>
                </c:pt>
                <c:pt idx="6396">
                  <c:v>3.3913033333333327</c:v>
                </c:pt>
                <c:pt idx="6397">
                  <c:v>3.3918663888888756</c:v>
                </c:pt>
                <c:pt idx="6398">
                  <c:v>3.3924294444444367</c:v>
                </c:pt>
                <c:pt idx="6399">
                  <c:v>3.3929924999999899</c:v>
                </c:pt>
                <c:pt idx="6400">
                  <c:v>3.393555555555555</c:v>
                </c:pt>
                <c:pt idx="6401">
                  <c:v>3.3941186111111108</c:v>
                </c:pt>
                <c:pt idx="6402">
                  <c:v>3.3946816666666666</c:v>
                </c:pt>
                <c:pt idx="6403">
                  <c:v>3.3952447222222224</c:v>
                </c:pt>
                <c:pt idx="6404">
                  <c:v>3.3958077777777782</c:v>
                </c:pt>
                <c:pt idx="6405">
                  <c:v>3.3963708333333327</c:v>
                </c:pt>
                <c:pt idx="6406">
                  <c:v>3.3969338888888867</c:v>
                </c:pt>
                <c:pt idx="6407">
                  <c:v>3.3974969444444443</c:v>
                </c:pt>
                <c:pt idx="6408">
                  <c:v>3.3980599999999903</c:v>
                </c:pt>
                <c:pt idx="6409">
                  <c:v>3.3986230555555554</c:v>
                </c:pt>
                <c:pt idx="6410">
                  <c:v>3.3991861111111108</c:v>
                </c:pt>
                <c:pt idx="6411">
                  <c:v>3.3997491666666582</c:v>
                </c:pt>
                <c:pt idx="6412">
                  <c:v>3.4003122222222242</c:v>
                </c:pt>
                <c:pt idx="6413">
                  <c:v>3.4008752777777782</c:v>
                </c:pt>
                <c:pt idx="6414">
                  <c:v>3.4014383333333327</c:v>
                </c:pt>
                <c:pt idx="6415">
                  <c:v>3.4020013888888867</c:v>
                </c:pt>
                <c:pt idx="6416">
                  <c:v>3.4025644444444443</c:v>
                </c:pt>
                <c:pt idx="6417">
                  <c:v>3.4031275000000094</c:v>
                </c:pt>
                <c:pt idx="6418">
                  <c:v>3.4036905555555612</c:v>
                </c:pt>
                <c:pt idx="6419">
                  <c:v>3.4042536111111108</c:v>
                </c:pt>
                <c:pt idx="6420">
                  <c:v>3.404816666666667</c:v>
                </c:pt>
                <c:pt idx="6421">
                  <c:v>3.4053797222222242</c:v>
                </c:pt>
                <c:pt idx="6422">
                  <c:v>3.4059427777777782</c:v>
                </c:pt>
                <c:pt idx="6423">
                  <c:v>3.4065058333333327</c:v>
                </c:pt>
                <c:pt idx="6424">
                  <c:v>3.4070688888888867</c:v>
                </c:pt>
                <c:pt idx="6425">
                  <c:v>3.4076319444444452</c:v>
                </c:pt>
                <c:pt idx="6426">
                  <c:v>3.4081950000000001</c:v>
                </c:pt>
                <c:pt idx="6427">
                  <c:v>3.4087580555555554</c:v>
                </c:pt>
                <c:pt idx="6428">
                  <c:v>3.4093211111111112</c:v>
                </c:pt>
                <c:pt idx="6429">
                  <c:v>3.4098841666666666</c:v>
                </c:pt>
                <c:pt idx="6430">
                  <c:v>3.4104472222222224</c:v>
                </c:pt>
                <c:pt idx="6431">
                  <c:v>3.4110102777777782</c:v>
                </c:pt>
                <c:pt idx="6432">
                  <c:v>3.4115733333333327</c:v>
                </c:pt>
                <c:pt idx="6433">
                  <c:v>3.4121363888888867</c:v>
                </c:pt>
                <c:pt idx="6434">
                  <c:v>3.4126994444444367</c:v>
                </c:pt>
                <c:pt idx="6435">
                  <c:v>3.4132624999999912</c:v>
                </c:pt>
                <c:pt idx="6436">
                  <c:v>3.4138255555555559</c:v>
                </c:pt>
                <c:pt idx="6437">
                  <c:v>3.4143886111111108</c:v>
                </c:pt>
                <c:pt idx="6438">
                  <c:v>3.4149516666666666</c:v>
                </c:pt>
                <c:pt idx="6439">
                  <c:v>3.4155147222222242</c:v>
                </c:pt>
                <c:pt idx="6440">
                  <c:v>3.4160777777777782</c:v>
                </c:pt>
                <c:pt idx="6441">
                  <c:v>3.4166408333333149</c:v>
                </c:pt>
                <c:pt idx="6442">
                  <c:v>3.4172038888888867</c:v>
                </c:pt>
                <c:pt idx="6443">
                  <c:v>3.4177669444444443</c:v>
                </c:pt>
                <c:pt idx="6444">
                  <c:v>3.4183299999999988</c:v>
                </c:pt>
                <c:pt idx="6445">
                  <c:v>3.4188930555555554</c:v>
                </c:pt>
                <c:pt idx="6446">
                  <c:v>3.4194561111110984</c:v>
                </c:pt>
                <c:pt idx="6447">
                  <c:v>3.4200191666666662</c:v>
                </c:pt>
                <c:pt idx="6448">
                  <c:v>3.4205822222222242</c:v>
                </c:pt>
                <c:pt idx="6449">
                  <c:v>3.4211452777777782</c:v>
                </c:pt>
                <c:pt idx="6450">
                  <c:v>3.4217083333333327</c:v>
                </c:pt>
                <c:pt idx="6451">
                  <c:v>3.4222713888888867</c:v>
                </c:pt>
                <c:pt idx="6452">
                  <c:v>3.4228344444444443</c:v>
                </c:pt>
                <c:pt idx="6453">
                  <c:v>3.4233975000000094</c:v>
                </c:pt>
                <c:pt idx="6454">
                  <c:v>3.4239605555555612</c:v>
                </c:pt>
                <c:pt idx="6455">
                  <c:v>3.4245236111111192</c:v>
                </c:pt>
                <c:pt idx="6456">
                  <c:v>3.4250866666666666</c:v>
                </c:pt>
                <c:pt idx="6457">
                  <c:v>3.425649722222222</c:v>
                </c:pt>
                <c:pt idx="6458">
                  <c:v>3.4262127777777782</c:v>
                </c:pt>
                <c:pt idx="6459">
                  <c:v>3.4267758333333327</c:v>
                </c:pt>
                <c:pt idx="6460">
                  <c:v>3.4273388888888889</c:v>
                </c:pt>
                <c:pt idx="6461">
                  <c:v>3.4279019444444452</c:v>
                </c:pt>
                <c:pt idx="6462">
                  <c:v>3.4284649999999997</c:v>
                </c:pt>
                <c:pt idx="6463">
                  <c:v>3.4290280555555559</c:v>
                </c:pt>
                <c:pt idx="6464">
                  <c:v>3.4295911111111197</c:v>
                </c:pt>
                <c:pt idx="6465">
                  <c:v>3.4301541666666671</c:v>
                </c:pt>
                <c:pt idx="6466">
                  <c:v>3.4307172222222242</c:v>
                </c:pt>
                <c:pt idx="6467">
                  <c:v>3.4312802777777782</c:v>
                </c:pt>
                <c:pt idx="6468">
                  <c:v>3.4318433333333158</c:v>
                </c:pt>
                <c:pt idx="6469">
                  <c:v>3.4324063888888756</c:v>
                </c:pt>
                <c:pt idx="6470">
                  <c:v>3.4329694444444367</c:v>
                </c:pt>
                <c:pt idx="6471">
                  <c:v>3.4335325000000001</c:v>
                </c:pt>
                <c:pt idx="6472">
                  <c:v>3.4340955555555559</c:v>
                </c:pt>
                <c:pt idx="6473">
                  <c:v>3.4346586111110988</c:v>
                </c:pt>
                <c:pt idx="6474">
                  <c:v>3.4352216666666666</c:v>
                </c:pt>
                <c:pt idx="6475">
                  <c:v>3.4357847222222242</c:v>
                </c:pt>
                <c:pt idx="6476">
                  <c:v>3.4363477777777782</c:v>
                </c:pt>
                <c:pt idx="6477">
                  <c:v>3.4369108333333327</c:v>
                </c:pt>
                <c:pt idx="6478">
                  <c:v>3.4374738888888867</c:v>
                </c:pt>
                <c:pt idx="6479">
                  <c:v>3.4380369444444447</c:v>
                </c:pt>
                <c:pt idx="6480">
                  <c:v>3.4385999999999997</c:v>
                </c:pt>
                <c:pt idx="6481">
                  <c:v>3.4391630555555555</c:v>
                </c:pt>
                <c:pt idx="6482">
                  <c:v>3.4397261111111113</c:v>
                </c:pt>
                <c:pt idx="6483">
                  <c:v>3.4402891666666666</c:v>
                </c:pt>
                <c:pt idx="6484">
                  <c:v>3.440852222222222</c:v>
                </c:pt>
                <c:pt idx="6485">
                  <c:v>3.4414152777777782</c:v>
                </c:pt>
                <c:pt idx="6486">
                  <c:v>3.4419783333333327</c:v>
                </c:pt>
                <c:pt idx="6487">
                  <c:v>3.4425413888888867</c:v>
                </c:pt>
                <c:pt idx="6488">
                  <c:v>3.4431044444444452</c:v>
                </c:pt>
                <c:pt idx="6489">
                  <c:v>3.4436674999999997</c:v>
                </c:pt>
                <c:pt idx="6490">
                  <c:v>3.4442305555555612</c:v>
                </c:pt>
                <c:pt idx="6491">
                  <c:v>3.4447936111111193</c:v>
                </c:pt>
                <c:pt idx="6492">
                  <c:v>3.4453566666666666</c:v>
                </c:pt>
                <c:pt idx="6493">
                  <c:v>3.4459197222222242</c:v>
                </c:pt>
                <c:pt idx="6494">
                  <c:v>3.4464827777777782</c:v>
                </c:pt>
                <c:pt idx="6495">
                  <c:v>3.4470458333333327</c:v>
                </c:pt>
                <c:pt idx="6496">
                  <c:v>3.4476088888888867</c:v>
                </c:pt>
                <c:pt idx="6497">
                  <c:v>3.4481719444444452</c:v>
                </c:pt>
                <c:pt idx="6498">
                  <c:v>3.4487350000000001</c:v>
                </c:pt>
                <c:pt idx="6499">
                  <c:v>3.4492980555555555</c:v>
                </c:pt>
                <c:pt idx="6500">
                  <c:v>3.4498611111111113</c:v>
                </c:pt>
                <c:pt idx="6501">
                  <c:v>3.4504241666666666</c:v>
                </c:pt>
                <c:pt idx="6502">
                  <c:v>3.4509872222222242</c:v>
                </c:pt>
                <c:pt idx="6503">
                  <c:v>3.4515502777777782</c:v>
                </c:pt>
                <c:pt idx="6504">
                  <c:v>3.4521133333333327</c:v>
                </c:pt>
                <c:pt idx="6505">
                  <c:v>3.4526763888888756</c:v>
                </c:pt>
                <c:pt idx="6506">
                  <c:v>3.4532394444444443</c:v>
                </c:pt>
                <c:pt idx="6507">
                  <c:v>3.4538024999999903</c:v>
                </c:pt>
                <c:pt idx="6508">
                  <c:v>3.4543655555555555</c:v>
                </c:pt>
                <c:pt idx="6509">
                  <c:v>3.4549286111111113</c:v>
                </c:pt>
                <c:pt idx="6510">
                  <c:v>3.4554916666666671</c:v>
                </c:pt>
                <c:pt idx="6511">
                  <c:v>3.4560547222222224</c:v>
                </c:pt>
                <c:pt idx="6512">
                  <c:v>3.4566177777777782</c:v>
                </c:pt>
                <c:pt idx="6513">
                  <c:v>3.4571808333333336</c:v>
                </c:pt>
                <c:pt idx="6514">
                  <c:v>3.4577438888888867</c:v>
                </c:pt>
                <c:pt idx="6515">
                  <c:v>3.4583069444444448</c:v>
                </c:pt>
                <c:pt idx="6516">
                  <c:v>3.4588699999999903</c:v>
                </c:pt>
                <c:pt idx="6517">
                  <c:v>3.4594330555555559</c:v>
                </c:pt>
                <c:pt idx="6518">
                  <c:v>3.4599961111111113</c:v>
                </c:pt>
                <c:pt idx="6519">
                  <c:v>3.4605591666666666</c:v>
                </c:pt>
                <c:pt idx="6520">
                  <c:v>3.4611222222222242</c:v>
                </c:pt>
                <c:pt idx="6521">
                  <c:v>3.4616852777777782</c:v>
                </c:pt>
                <c:pt idx="6522">
                  <c:v>3.4622483333333158</c:v>
                </c:pt>
                <c:pt idx="6523">
                  <c:v>3.4628113888888867</c:v>
                </c:pt>
                <c:pt idx="6524">
                  <c:v>3.4633744444444452</c:v>
                </c:pt>
                <c:pt idx="6525">
                  <c:v>3.4639375000000103</c:v>
                </c:pt>
                <c:pt idx="6526">
                  <c:v>3.4645005555555612</c:v>
                </c:pt>
                <c:pt idx="6527">
                  <c:v>3.4650636111111113</c:v>
                </c:pt>
                <c:pt idx="6528">
                  <c:v>3.4656266666666666</c:v>
                </c:pt>
                <c:pt idx="6529">
                  <c:v>3.4661897222222242</c:v>
                </c:pt>
                <c:pt idx="6530">
                  <c:v>3.4667527777777782</c:v>
                </c:pt>
                <c:pt idx="6531">
                  <c:v>3.4673158333333332</c:v>
                </c:pt>
                <c:pt idx="6532">
                  <c:v>3.4678788888888867</c:v>
                </c:pt>
                <c:pt idx="6533">
                  <c:v>3.4684419444444443</c:v>
                </c:pt>
                <c:pt idx="6534">
                  <c:v>3.4690049999999997</c:v>
                </c:pt>
                <c:pt idx="6535">
                  <c:v>3.4695680555555555</c:v>
                </c:pt>
                <c:pt idx="6536">
                  <c:v>3.4701311111111193</c:v>
                </c:pt>
                <c:pt idx="6537">
                  <c:v>3.4706941666666666</c:v>
                </c:pt>
                <c:pt idx="6538">
                  <c:v>3.471257222222222</c:v>
                </c:pt>
                <c:pt idx="6539">
                  <c:v>3.4718202777777782</c:v>
                </c:pt>
                <c:pt idx="6540">
                  <c:v>3.4723833333333327</c:v>
                </c:pt>
                <c:pt idx="6541">
                  <c:v>3.4729463888888756</c:v>
                </c:pt>
                <c:pt idx="6542">
                  <c:v>3.4735094444444448</c:v>
                </c:pt>
                <c:pt idx="6543">
                  <c:v>3.4740724999999903</c:v>
                </c:pt>
                <c:pt idx="6544">
                  <c:v>3.4746355555555559</c:v>
                </c:pt>
                <c:pt idx="6545">
                  <c:v>3.4751986111111113</c:v>
                </c:pt>
                <c:pt idx="6546">
                  <c:v>3.4757616666666666</c:v>
                </c:pt>
                <c:pt idx="6547">
                  <c:v>3.4763247222222242</c:v>
                </c:pt>
                <c:pt idx="6548">
                  <c:v>3.4768877777777782</c:v>
                </c:pt>
                <c:pt idx="6549">
                  <c:v>3.4774508333333327</c:v>
                </c:pt>
                <c:pt idx="6550">
                  <c:v>3.4780138888888867</c:v>
                </c:pt>
                <c:pt idx="6551">
                  <c:v>3.4785769444444443</c:v>
                </c:pt>
                <c:pt idx="6552">
                  <c:v>3.4791399999999997</c:v>
                </c:pt>
                <c:pt idx="6553">
                  <c:v>3.4797030555555555</c:v>
                </c:pt>
                <c:pt idx="6554">
                  <c:v>3.4802661111111113</c:v>
                </c:pt>
                <c:pt idx="6555">
                  <c:v>3.4808291666666671</c:v>
                </c:pt>
                <c:pt idx="6556">
                  <c:v>3.4813922222222242</c:v>
                </c:pt>
                <c:pt idx="6557">
                  <c:v>3.4819552777777782</c:v>
                </c:pt>
                <c:pt idx="6558">
                  <c:v>3.4825183333333327</c:v>
                </c:pt>
                <c:pt idx="6559">
                  <c:v>3.4830813888888894</c:v>
                </c:pt>
                <c:pt idx="6560">
                  <c:v>3.4836444444444448</c:v>
                </c:pt>
                <c:pt idx="6561">
                  <c:v>3.4842075000000001</c:v>
                </c:pt>
                <c:pt idx="6562">
                  <c:v>3.4847705555555653</c:v>
                </c:pt>
                <c:pt idx="6563">
                  <c:v>3.4853336111111193</c:v>
                </c:pt>
                <c:pt idx="6564">
                  <c:v>3.4858966666666666</c:v>
                </c:pt>
                <c:pt idx="6565">
                  <c:v>3.486459722222222</c:v>
                </c:pt>
                <c:pt idx="6566">
                  <c:v>3.4870227777777876</c:v>
                </c:pt>
                <c:pt idx="6567">
                  <c:v>3.4875858333333332</c:v>
                </c:pt>
                <c:pt idx="6568">
                  <c:v>3.4881488888888867</c:v>
                </c:pt>
                <c:pt idx="6569">
                  <c:v>3.4887119444444452</c:v>
                </c:pt>
                <c:pt idx="6570">
                  <c:v>3.4892749999999997</c:v>
                </c:pt>
                <c:pt idx="6571">
                  <c:v>3.4898380555555555</c:v>
                </c:pt>
                <c:pt idx="6572">
                  <c:v>3.4904011111111113</c:v>
                </c:pt>
                <c:pt idx="6573">
                  <c:v>3.4909641666666666</c:v>
                </c:pt>
                <c:pt idx="6574">
                  <c:v>3.4915272222222242</c:v>
                </c:pt>
                <c:pt idx="6575">
                  <c:v>3.4920902777777791</c:v>
                </c:pt>
                <c:pt idx="6576">
                  <c:v>3.4926533333333158</c:v>
                </c:pt>
                <c:pt idx="6577">
                  <c:v>3.4932163888888867</c:v>
                </c:pt>
                <c:pt idx="6578">
                  <c:v>3.4937794444444443</c:v>
                </c:pt>
                <c:pt idx="6579">
                  <c:v>3.4943424999999904</c:v>
                </c:pt>
                <c:pt idx="6580">
                  <c:v>3.4949055555555555</c:v>
                </c:pt>
                <c:pt idx="6581">
                  <c:v>3.4954686111110997</c:v>
                </c:pt>
                <c:pt idx="6582">
                  <c:v>3.4960316666666666</c:v>
                </c:pt>
                <c:pt idx="6583">
                  <c:v>3.4965947222222242</c:v>
                </c:pt>
                <c:pt idx="6584">
                  <c:v>3.497157777777788</c:v>
                </c:pt>
                <c:pt idx="6585">
                  <c:v>3.4977208333333332</c:v>
                </c:pt>
                <c:pt idx="6586">
                  <c:v>3.4982838888888868</c:v>
                </c:pt>
                <c:pt idx="6587">
                  <c:v>3.4988469444444377</c:v>
                </c:pt>
                <c:pt idx="6588">
                  <c:v>3.4994099999999904</c:v>
                </c:pt>
                <c:pt idx="6589">
                  <c:v>3.4999730555555559</c:v>
                </c:pt>
                <c:pt idx="6590">
                  <c:v>3.5005361111111197</c:v>
                </c:pt>
                <c:pt idx="6591">
                  <c:v>3.5010991666666671</c:v>
                </c:pt>
                <c:pt idx="6592">
                  <c:v>3.5016622222222225</c:v>
                </c:pt>
                <c:pt idx="6593">
                  <c:v>3.5022252777777791</c:v>
                </c:pt>
                <c:pt idx="6594">
                  <c:v>3.5027883333333327</c:v>
                </c:pt>
                <c:pt idx="6595">
                  <c:v>3.503351388888889</c:v>
                </c:pt>
                <c:pt idx="6596">
                  <c:v>3.5039144444444452</c:v>
                </c:pt>
                <c:pt idx="6597">
                  <c:v>3.5044775000000001</c:v>
                </c:pt>
                <c:pt idx="6598">
                  <c:v>3.5050405555555555</c:v>
                </c:pt>
                <c:pt idx="6599">
                  <c:v>3.5056036111111113</c:v>
                </c:pt>
                <c:pt idx="6600">
                  <c:v>3.5061666666666671</c:v>
                </c:pt>
                <c:pt idx="6601">
                  <c:v>3.5067297222222242</c:v>
                </c:pt>
                <c:pt idx="6602">
                  <c:v>3.507292777777788</c:v>
                </c:pt>
                <c:pt idx="6603">
                  <c:v>3.5078558333333327</c:v>
                </c:pt>
                <c:pt idx="6604">
                  <c:v>3.5084188888888868</c:v>
                </c:pt>
                <c:pt idx="6605">
                  <c:v>3.5089819444444452</c:v>
                </c:pt>
                <c:pt idx="6606">
                  <c:v>3.5095449999999997</c:v>
                </c:pt>
                <c:pt idx="6607">
                  <c:v>3.5101080555555555</c:v>
                </c:pt>
                <c:pt idx="6608">
                  <c:v>3.5106711111111109</c:v>
                </c:pt>
                <c:pt idx="6609">
                  <c:v>3.5112341666666671</c:v>
                </c:pt>
                <c:pt idx="6610">
                  <c:v>3.5117972222222242</c:v>
                </c:pt>
                <c:pt idx="6611">
                  <c:v>3.5123602777777791</c:v>
                </c:pt>
                <c:pt idx="6612">
                  <c:v>3.5129233333333327</c:v>
                </c:pt>
                <c:pt idx="6613">
                  <c:v>3.5134863888888868</c:v>
                </c:pt>
                <c:pt idx="6614">
                  <c:v>3.5140494444444377</c:v>
                </c:pt>
                <c:pt idx="6615">
                  <c:v>3.5146124999999913</c:v>
                </c:pt>
                <c:pt idx="6616">
                  <c:v>3.5151755555555551</c:v>
                </c:pt>
                <c:pt idx="6617">
                  <c:v>3.5157386111111113</c:v>
                </c:pt>
                <c:pt idx="6618">
                  <c:v>3.5163016666666671</c:v>
                </c:pt>
                <c:pt idx="6619">
                  <c:v>3.5168647222222225</c:v>
                </c:pt>
                <c:pt idx="6620">
                  <c:v>3.517427777777788</c:v>
                </c:pt>
                <c:pt idx="6621">
                  <c:v>3.5179908333333336</c:v>
                </c:pt>
                <c:pt idx="6622">
                  <c:v>3.5185538888888868</c:v>
                </c:pt>
                <c:pt idx="6623">
                  <c:v>3.5191169444444443</c:v>
                </c:pt>
                <c:pt idx="6624">
                  <c:v>3.5196799999999917</c:v>
                </c:pt>
                <c:pt idx="6625">
                  <c:v>3.5202430555555555</c:v>
                </c:pt>
                <c:pt idx="6626">
                  <c:v>3.5208061111111113</c:v>
                </c:pt>
                <c:pt idx="6627">
                  <c:v>3.5213691666666671</c:v>
                </c:pt>
                <c:pt idx="6628">
                  <c:v>3.5219322222222242</c:v>
                </c:pt>
                <c:pt idx="6629">
                  <c:v>3.5224952777777792</c:v>
                </c:pt>
                <c:pt idx="6630">
                  <c:v>3.5230583333333327</c:v>
                </c:pt>
                <c:pt idx="6631">
                  <c:v>3.523621388888889</c:v>
                </c:pt>
                <c:pt idx="6632">
                  <c:v>3.5241844444444452</c:v>
                </c:pt>
                <c:pt idx="6633">
                  <c:v>3.5247475000000001</c:v>
                </c:pt>
                <c:pt idx="6634">
                  <c:v>3.5253105555555653</c:v>
                </c:pt>
                <c:pt idx="6635">
                  <c:v>3.5258736111111113</c:v>
                </c:pt>
                <c:pt idx="6636">
                  <c:v>3.5264366666666671</c:v>
                </c:pt>
                <c:pt idx="6637">
                  <c:v>3.5269997222222242</c:v>
                </c:pt>
                <c:pt idx="6638">
                  <c:v>3.527562777777788</c:v>
                </c:pt>
                <c:pt idx="6639">
                  <c:v>3.5281258333333336</c:v>
                </c:pt>
                <c:pt idx="6640">
                  <c:v>3.5286888888888877</c:v>
                </c:pt>
                <c:pt idx="6641">
                  <c:v>3.5292519444444448</c:v>
                </c:pt>
                <c:pt idx="6642">
                  <c:v>3.5298149999999997</c:v>
                </c:pt>
                <c:pt idx="6643">
                  <c:v>3.5303780555555555</c:v>
                </c:pt>
                <c:pt idx="6644">
                  <c:v>3.5309411111111113</c:v>
                </c:pt>
                <c:pt idx="6645">
                  <c:v>3.5315041666666671</c:v>
                </c:pt>
                <c:pt idx="6646">
                  <c:v>3.532067222222222</c:v>
                </c:pt>
                <c:pt idx="6647">
                  <c:v>3.5326302777777792</c:v>
                </c:pt>
                <c:pt idx="6648">
                  <c:v>3.5331933333333332</c:v>
                </c:pt>
                <c:pt idx="6649">
                  <c:v>3.5337563888888877</c:v>
                </c:pt>
                <c:pt idx="6650">
                  <c:v>3.5343194444444443</c:v>
                </c:pt>
                <c:pt idx="6651">
                  <c:v>3.5348824999999917</c:v>
                </c:pt>
                <c:pt idx="6652">
                  <c:v>3.5354455555555537</c:v>
                </c:pt>
                <c:pt idx="6653">
                  <c:v>3.5360086111111002</c:v>
                </c:pt>
                <c:pt idx="6654">
                  <c:v>3.5365716666666671</c:v>
                </c:pt>
                <c:pt idx="6655">
                  <c:v>3.5371347222222389</c:v>
                </c:pt>
                <c:pt idx="6656">
                  <c:v>3.537697777777788</c:v>
                </c:pt>
                <c:pt idx="6657">
                  <c:v>3.5382608333333327</c:v>
                </c:pt>
                <c:pt idx="6658">
                  <c:v>3.5388238888888877</c:v>
                </c:pt>
                <c:pt idx="6659">
                  <c:v>3.5393869444444443</c:v>
                </c:pt>
                <c:pt idx="6660">
                  <c:v>3.5399499999999913</c:v>
                </c:pt>
                <c:pt idx="6661">
                  <c:v>3.5405130555555653</c:v>
                </c:pt>
                <c:pt idx="6662">
                  <c:v>3.5410761111111109</c:v>
                </c:pt>
                <c:pt idx="6663">
                  <c:v>3.5416391666666671</c:v>
                </c:pt>
                <c:pt idx="6664">
                  <c:v>3.5422022222222225</c:v>
                </c:pt>
                <c:pt idx="6665">
                  <c:v>3.5427652777777792</c:v>
                </c:pt>
                <c:pt idx="6666">
                  <c:v>3.5433283333333336</c:v>
                </c:pt>
                <c:pt idx="6667">
                  <c:v>3.543891388888889</c:v>
                </c:pt>
                <c:pt idx="6668">
                  <c:v>3.5444544444444444</c:v>
                </c:pt>
                <c:pt idx="6669">
                  <c:v>3.5450175000000002</c:v>
                </c:pt>
                <c:pt idx="6670">
                  <c:v>3.5455805555555653</c:v>
                </c:pt>
                <c:pt idx="6671">
                  <c:v>3.5461436111111113</c:v>
                </c:pt>
                <c:pt idx="6672">
                  <c:v>3.5467066666666671</c:v>
                </c:pt>
                <c:pt idx="6673">
                  <c:v>3.5472697222222251</c:v>
                </c:pt>
                <c:pt idx="6674">
                  <c:v>3.547832777777788</c:v>
                </c:pt>
                <c:pt idx="6675">
                  <c:v>3.5483958333333332</c:v>
                </c:pt>
                <c:pt idx="6676">
                  <c:v>3.5489588888888877</c:v>
                </c:pt>
                <c:pt idx="6677">
                  <c:v>3.5495219444444452</c:v>
                </c:pt>
                <c:pt idx="6678">
                  <c:v>3.5500849999999997</c:v>
                </c:pt>
                <c:pt idx="6679">
                  <c:v>3.550648055555556</c:v>
                </c:pt>
                <c:pt idx="6680">
                  <c:v>3.5512111111111113</c:v>
                </c:pt>
                <c:pt idx="6681">
                  <c:v>3.5517741666666671</c:v>
                </c:pt>
                <c:pt idx="6682">
                  <c:v>3.5523372222222251</c:v>
                </c:pt>
                <c:pt idx="6683">
                  <c:v>3.5529002777777792</c:v>
                </c:pt>
                <c:pt idx="6684">
                  <c:v>3.5534633333333328</c:v>
                </c:pt>
                <c:pt idx="6685">
                  <c:v>3.5540263888888877</c:v>
                </c:pt>
                <c:pt idx="6686">
                  <c:v>3.5545894444444448</c:v>
                </c:pt>
                <c:pt idx="6687">
                  <c:v>3.5551524999999917</c:v>
                </c:pt>
                <c:pt idx="6688">
                  <c:v>3.5557155555555551</c:v>
                </c:pt>
                <c:pt idx="6689">
                  <c:v>3.5562786111111002</c:v>
                </c:pt>
                <c:pt idx="6690">
                  <c:v>3.5568416666666627</c:v>
                </c:pt>
                <c:pt idx="6691">
                  <c:v>3.5574047222222251</c:v>
                </c:pt>
                <c:pt idx="6692">
                  <c:v>3.5579677777777876</c:v>
                </c:pt>
                <c:pt idx="6693">
                  <c:v>3.5585308333333332</c:v>
                </c:pt>
                <c:pt idx="6694">
                  <c:v>3.5590938888888877</c:v>
                </c:pt>
                <c:pt idx="6695">
                  <c:v>3.5596569444444377</c:v>
                </c:pt>
                <c:pt idx="6696">
                  <c:v>3.5602200000000002</c:v>
                </c:pt>
                <c:pt idx="6697">
                  <c:v>3.5607830555555653</c:v>
                </c:pt>
                <c:pt idx="6698">
                  <c:v>3.5613461111111113</c:v>
                </c:pt>
                <c:pt idx="6699">
                  <c:v>3.5619091666666671</c:v>
                </c:pt>
                <c:pt idx="6700">
                  <c:v>3.562472222222222</c:v>
                </c:pt>
                <c:pt idx="6701">
                  <c:v>3.5630352777777881</c:v>
                </c:pt>
                <c:pt idx="6702">
                  <c:v>3.5635983333333332</c:v>
                </c:pt>
                <c:pt idx="6703">
                  <c:v>3.564161388888889</c:v>
                </c:pt>
                <c:pt idx="6704">
                  <c:v>3.5647244444444492</c:v>
                </c:pt>
                <c:pt idx="6705">
                  <c:v>3.5652874999999997</c:v>
                </c:pt>
                <c:pt idx="6706">
                  <c:v>3.5658505555555555</c:v>
                </c:pt>
                <c:pt idx="6707">
                  <c:v>3.5664136111111109</c:v>
                </c:pt>
                <c:pt idx="6708">
                  <c:v>3.5669766666666671</c:v>
                </c:pt>
                <c:pt idx="6709">
                  <c:v>3.5675397222222389</c:v>
                </c:pt>
                <c:pt idx="6710">
                  <c:v>3.5681027777777881</c:v>
                </c:pt>
                <c:pt idx="6711">
                  <c:v>3.5686658333333328</c:v>
                </c:pt>
                <c:pt idx="6712">
                  <c:v>3.5692288888888877</c:v>
                </c:pt>
                <c:pt idx="6713">
                  <c:v>3.5697919444444492</c:v>
                </c:pt>
                <c:pt idx="6714">
                  <c:v>3.5703549999999997</c:v>
                </c:pt>
                <c:pt idx="6715">
                  <c:v>3.5709180555555555</c:v>
                </c:pt>
                <c:pt idx="6716">
                  <c:v>3.5714811111111113</c:v>
                </c:pt>
                <c:pt idx="6717">
                  <c:v>3.5720441666666667</c:v>
                </c:pt>
                <c:pt idx="6718">
                  <c:v>3.5726072222222225</c:v>
                </c:pt>
                <c:pt idx="6719">
                  <c:v>3.5731702777777881</c:v>
                </c:pt>
                <c:pt idx="6720">
                  <c:v>3.5737333333333332</c:v>
                </c:pt>
                <c:pt idx="6721">
                  <c:v>3.5742963888888877</c:v>
                </c:pt>
                <c:pt idx="6722">
                  <c:v>3.5748594444444377</c:v>
                </c:pt>
                <c:pt idx="6723">
                  <c:v>3.5754224999999917</c:v>
                </c:pt>
                <c:pt idx="6724">
                  <c:v>3.5759855555555582</c:v>
                </c:pt>
                <c:pt idx="6725">
                  <c:v>3.5765486111111007</c:v>
                </c:pt>
                <c:pt idx="6726">
                  <c:v>3.5771116666666796</c:v>
                </c:pt>
                <c:pt idx="6727">
                  <c:v>3.5776747222222252</c:v>
                </c:pt>
                <c:pt idx="6728">
                  <c:v>3.5782377777777881</c:v>
                </c:pt>
                <c:pt idx="6729">
                  <c:v>3.5788008333333337</c:v>
                </c:pt>
                <c:pt idx="6730">
                  <c:v>3.5793638888888877</c:v>
                </c:pt>
                <c:pt idx="6731">
                  <c:v>3.5799269444444444</c:v>
                </c:pt>
                <c:pt idx="6732">
                  <c:v>3.5804899999999997</c:v>
                </c:pt>
                <c:pt idx="6733">
                  <c:v>3.5810530555555555</c:v>
                </c:pt>
                <c:pt idx="6734">
                  <c:v>3.5816161111111109</c:v>
                </c:pt>
                <c:pt idx="6735">
                  <c:v>3.5821791666666662</c:v>
                </c:pt>
                <c:pt idx="6736">
                  <c:v>3.5827422222222221</c:v>
                </c:pt>
                <c:pt idx="6737">
                  <c:v>3.5833052777777876</c:v>
                </c:pt>
                <c:pt idx="6738">
                  <c:v>3.5838683333333328</c:v>
                </c:pt>
                <c:pt idx="6739">
                  <c:v>3.5844313888888886</c:v>
                </c:pt>
                <c:pt idx="6740">
                  <c:v>3.5849944444444533</c:v>
                </c:pt>
                <c:pt idx="6741">
                  <c:v>3.5855575000000002</c:v>
                </c:pt>
                <c:pt idx="6742">
                  <c:v>3.5861205555555653</c:v>
                </c:pt>
                <c:pt idx="6743">
                  <c:v>3.5866836111111113</c:v>
                </c:pt>
                <c:pt idx="6744">
                  <c:v>3.5872466666666671</c:v>
                </c:pt>
                <c:pt idx="6745">
                  <c:v>3.5878097222222252</c:v>
                </c:pt>
                <c:pt idx="6746">
                  <c:v>3.5883727777777881</c:v>
                </c:pt>
                <c:pt idx="6747">
                  <c:v>3.5889358333333332</c:v>
                </c:pt>
                <c:pt idx="6748">
                  <c:v>3.5894988888888877</c:v>
                </c:pt>
                <c:pt idx="6749">
                  <c:v>3.5900619444444444</c:v>
                </c:pt>
                <c:pt idx="6750">
                  <c:v>3.5906249999999997</c:v>
                </c:pt>
                <c:pt idx="6751">
                  <c:v>3.5911880555555555</c:v>
                </c:pt>
                <c:pt idx="6752">
                  <c:v>3.5917511111111109</c:v>
                </c:pt>
                <c:pt idx="6753">
                  <c:v>3.5923141666666671</c:v>
                </c:pt>
                <c:pt idx="6754">
                  <c:v>3.5928772222222221</c:v>
                </c:pt>
                <c:pt idx="6755">
                  <c:v>3.5934402777777792</c:v>
                </c:pt>
                <c:pt idx="6756">
                  <c:v>3.5940033333333337</c:v>
                </c:pt>
                <c:pt idx="6757">
                  <c:v>3.5945663888888877</c:v>
                </c:pt>
                <c:pt idx="6758">
                  <c:v>3.5951294444444448</c:v>
                </c:pt>
                <c:pt idx="6759">
                  <c:v>3.5956924999999917</c:v>
                </c:pt>
                <c:pt idx="6760">
                  <c:v>3.596255555555556</c:v>
                </c:pt>
                <c:pt idx="6761">
                  <c:v>3.5968186111111007</c:v>
                </c:pt>
                <c:pt idx="6762">
                  <c:v>3.5973816666666796</c:v>
                </c:pt>
                <c:pt idx="6763">
                  <c:v>3.5979447222222252</c:v>
                </c:pt>
                <c:pt idx="6764">
                  <c:v>3.5985077777777881</c:v>
                </c:pt>
                <c:pt idx="6765">
                  <c:v>3.5990708333333337</c:v>
                </c:pt>
                <c:pt idx="6766">
                  <c:v>3.5996338888888877</c:v>
                </c:pt>
                <c:pt idx="6767">
                  <c:v>3.6001969444444533</c:v>
                </c:pt>
                <c:pt idx="6768">
                  <c:v>3.6007600000000002</c:v>
                </c:pt>
                <c:pt idx="6769">
                  <c:v>3.6013230555555653</c:v>
                </c:pt>
                <c:pt idx="6770">
                  <c:v>3.6018861111111118</c:v>
                </c:pt>
                <c:pt idx="6771">
                  <c:v>3.6024491666666667</c:v>
                </c:pt>
                <c:pt idx="6772">
                  <c:v>3.6030122222222252</c:v>
                </c:pt>
                <c:pt idx="6773">
                  <c:v>3.6035752777777881</c:v>
                </c:pt>
                <c:pt idx="6774">
                  <c:v>3.6041383333333332</c:v>
                </c:pt>
                <c:pt idx="6775">
                  <c:v>3.604701388888889</c:v>
                </c:pt>
                <c:pt idx="6776">
                  <c:v>3.6052644444444444</c:v>
                </c:pt>
                <c:pt idx="6777">
                  <c:v>3.6058274999999997</c:v>
                </c:pt>
                <c:pt idx="6778">
                  <c:v>3.6063905555555658</c:v>
                </c:pt>
                <c:pt idx="6779">
                  <c:v>3.6069536111111109</c:v>
                </c:pt>
                <c:pt idx="6780">
                  <c:v>3.6075166666666796</c:v>
                </c:pt>
                <c:pt idx="6781">
                  <c:v>3.6080797222222252</c:v>
                </c:pt>
                <c:pt idx="6782">
                  <c:v>3.6086427777777792</c:v>
                </c:pt>
                <c:pt idx="6783">
                  <c:v>3.6092058333333328</c:v>
                </c:pt>
                <c:pt idx="6784">
                  <c:v>3.6097688888888877</c:v>
                </c:pt>
                <c:pt idx="6785">
                  <c:v>3.6103319444444533</c:v>
                </c:pt>
                <c:pt idx="6786">
                  <c:v>3.6108949999999997</c:v>
                </c:pt>
                <c:pt idx="6787">
                  <c:v>3.6114580555555547</c:v>
                </c:pt>
                <c:pt idx="6788">
                  <c:v>3.6120211111111113</c:v>
                </c:pt>
                <c:pt idx="6789">
                  <c:v>3.6125841666666672</c:v>
                </c:pt>
                <c:pt idx="6790">
                  <c:v>3.6131472222222252</c:v>
                </c:pt>
                <c:pt idx="6791">
                  <c:v>3.6137102777777881</c:v>
                </c:pt>
                <c:pt idx="6792">
                  <c:v>3.6142733333333328</c:v>
                </c:pt>
                <c:pt idx="6793">
                  <c:v>3.6148363888888877</c:v>
                </c:pt>
                <c:pt idx="6794">
                  <c:v>3.6153994444444444</c:v>
                </c:pt>
                <c:pt idx="6795">
                  <c:v>3.6159624999999918</c:v>
                </c:pt>
                <c:pt idx="6796">
                  <c:v>3.6165255555555555</c:v>
                </c:pt>
                <c:pt idx="6797">
                  <c:v>3.6170886111111109</c:v>
                </c:pt>
                <c:pt idx="6798">
                  <c:v>3.6176516666666672</c:v>
                </c:pt>
                <c:pt idx="6799">
                  <c:v>3.6182147222222252</c:v>
                </c:pt>
                <c:pt idx="6800">
                  <c:v>3.6187777777777881</c:v>
                </c:pt>
                <c:pt idx="6801">
                  <c:v>3.6193408333333337</c:v>
                </c:pt>
                <c:pt idx="6802">
                  <c:v>3.6199038888888877</c:v>
                </c:pt>
                <c:pt idx="6803">
                  <c:v>3.6204669444444448</c:v>
                </c:pt>
                <c:pt idx="6804">
                  <c:v>3.6210300000000002</c:v>
                </c:pt>
                <c:pt idx="6805">
                  <c:v>3.6215930555555667</c:v>
                </c:pt>
                <c:pt idx="6806">
                  <c:v>3.6221561111111114</c:v>
                </c:pt>
                <c:pt idx="6807">
                  <c:v>3.6227191666666672</c:v>
                </c:pt>
                <c:pt idx="6808">
                  <c:v>3.6232822222222252</c:v>
                </c:pt>
                <c:pt idx="6809">
                  <c:v>3.6238452777777792</c:v>
                </c:pt>
                <c:pt idx="6810">
                  <c:v>3.6244083333333337</c:v>
                </c:pt>
                <c:pt idx="6811">
                  <c:v>3.624971388888889</c:v>
                </c:pt>
                <c:pt idx="6812">
                  <c:v>3.6255344444444533</c:v>
                </c:pt>
                <c:pt idx="6813">
                  <c:v>3.6260974999999998</c:v>
                </c:pt>
                <c:pt idx="6814">
                  <c:v>3.6266605555555551</c:v>
                </c:pt>
                <c:pt idx="6815">
                  <c:v>3.6272236111111202</c:v>
                </c:pt>
                <c:pt idx="6816">
                  <c:v>3.6277866666666787</c:v>
                </c:pt>
                <c:pt idx="6817">
                  <c:v>3.6283497222222252</c:v>
                </c:pt>
                <c:pt idx="6818">
                  <c:v>3.6289127777777885</c:v>
                </c:pt>
                <c:pt idx="6819">
                  <c:v>3.6294758333333328</c:v>
                </c:pt>
                <c:pt idx="6820">
                  <c:v>3.6300388888888877</c:v>
                </c:pt>
                <c:pt idx="6821">
                  <c:v>3.6306019444444444</c:v>
                </c:pt>
                <c:pt idx="6822">
                  <c:v>3.6311649999999998</c:v>
                </c:pt>
                <c:pt idx="6823">
                  <c:v>3.6317280555555556</c:v>
                </c:pt>
                <c:pt idx="6824">
                  <c:v>3.6322911111111109</c:v>
                </c:pt>
                <c:pt idx="6825">
                  <c:v>3.6328541666666667</c:v>
                </c:pt>
                <c:pt idx="6826">
                  <c:v>3.6334172222222252</c:v>
                </c:pt>
                <c:pt idx="6827">
                  <c:v>3.6339802777777885</c:v>
                </c:pt>
                <c:pt idx="6828">
                  <c:v>3.6345433333333328</c:v>
                </c:pt>
                <c:pt idx="6829">
                  <c:v>3.6351063888888877</c:v>
                </c:pt>
                <c:pt idx="6830">
                  <c:v>3.6356694444444377</c:v>
                </c:pt>
                <c:pt idx="6831">
                  <c:v>3.6362324999999927</c:v>
                </c:pt>
                <c:pt idx="6832">
                  <c:v>3.6367955555555582</c:v>
                </c:pt>
                <c:pt idx="6833">
                  <c:v>3.6373586111111114</c:v>
                </c:pt>
                <c:pt idx="6834">
                  <c:v>3.6379216666666796</c:v>
                </c:pt>
                <c:pt idx="6835">
                  <c:v>3.6384847222222252</c:v>
                </c:pt>
                <c:pt idx="6836">
                  <c:v>3.6390477777777792</c:v>
                </c:pt>
                <c:pt idx="6837">
                  <c:v>3.6396108333333337</c:v>
                </c:pt>
                <c:pt idx="6838">
                  <c:v>3.640173888888889</c:v>
                </c:pt>
                <c:pt idx="6839">
                  <c:v>3.6407369444444537</c:v>
                </c:pt>
                <c:pt idx="6840">
                  <c:v>3.6413000000000002</c:v>
                </c:pt>
                <c:pt idx="6841">
                  <c:v>3.6418630555555556</c:v>
                </c:pt>
                <c:pt idx="6842">
                  <c:v>3.6424261111111114</c:v>
                </c:pt>
                <c:pt idx="6843">
                  <c:v>3.6429891666666672</c:v>
                </c:pt>
                <c:pt idx="6844">
                  <c:v>3.6435522222222252</c:v>
                </c:pt>
                <c:pt idx="6845">
                  <c:v>3.6441152777777894</c:v>
                </c:pt>
                <c:pt idx="6846">
                  <c:v>3.6446783333333328</c:v>
                </c:pt>
                <c:pt idx="6847">
                  <c:v>3.6452413888888877</c:v>
                </c:pt>
                <c:pt idx="6848">
                  <c:v>3.6458044444444448</c:v>
                </c:pt>
                <c:pt idx="6849">
                  <c:v>3.6463675000000002</c:v>
                </c:pt>
                <c:pt idx="6850">
                  <c:v>3.6469305555555667</c:v>
                </c:pt>
                <c:pt idx="6851">
                  <c:v>3.6474936111111202</c:v>
                </c:pt>
                <c:pt idx="6852">
                  <c:v>3.6480566666666672</c:v>
                </c:pt>
                <c:pt idx="6853">
                  <c:v>3.6486197222222252</c:v>
                </c:pt>
                <c:pt idx="6854">
                  <c:v>3.6491827777777894</c:v>
                </c:pt>
                <c:pt idx="6855">
                  <c:v>3.6497458333333328</c:v>
                </c:pt>
                <c:pt idx="6856">
                  <c:v>3.6503088888888877</c:v>
                </c:pt>
                <c:pt idx="6857">
                  <c:v>3.6508719444444444</c:v>
                </c:pt>
                <c:pt idx="6858">
                  <c:v>3.6514349999999998</c:v>
                </c:pt>
                <c:pt idx="6859">
                  <c:v>3.6519980555555551</c:v>
                </c:pt>
                <c:pt idx="6860">
                  <c:v>3.6525611111111109</c:v>
                </c:pt>
                <c:pt idx="6861">
                  <c:v>3.6531241666666787</c:v>
                </c:pt>
                <c:pt idx="6862">
                  <c:v>3.6536872222222252</c:v>
                </c:pt>
                <c:pt idx="6863">
                  <c:v>3.6542502777777792</c:v>
                </c:pt>
                <c:pt idx="6864">
                  <c:v>3.6548133333333328</c:v>
                </c:pt>
                <c:pt idx="6865">
                  <c:v>3.6553763888888877</c:v>
                </c:pt>
                <c:pt idx="6866">
                  <c:v>3.6559394444444444</c:v>
                </c:pt>
                <c:pt idx="6867">
                  <c:v>3.6565024999999967</c:v>
                </c:pt>
                <c:pt idx="6868">
                  <c:v>3.6570655555555556</c:v>
                </c:pt>
                <c:pt idx="6869">
                  <c:v>3.6576286111111109</c:v>
                </c:pt>
                <c:pt idx="6870">
                  <c:v>3.6581916666666796</c:v>
                </c:pt>
                <c:pt idx="6871">
                  <c:v>3.6587547222222252</c:v>
                </c:pt>
                <c:pt idx="6872">
                  <c:v>3.6593177777777894</c:v>
                </c:pt>
                <c:pt idx="6873">
                  <c:v>3.6598808333333328</c:v>
                </c:pt>
                <c:pt idx="6874">
                  <c:v>3.6604438888888877</c:v>
                </c:pt>
                <c:pt idx="6875">
                  <c:v>3.6610069444444444</c:v>
                </c:pt>
                <c:pt idx="6876">
                  <c:v>3.6615699999999998</c:v>
                </c:pt>
                <c:pt idx="6877">
                  <c:v>3.6621330555555662</c:v>
                </c:pt>
                <c:pt idx="6878">
                  <c:v>3.6626961111111114</c:v>
                </c:pt>
                <c:pt idx="6879">
                  <c:v>3.6632591666666672</c:v>
                </c:pt>
                <c:pt idx="6880">
                  <c:v>3.6638222222222252</c:v>
                </c:pt>
                <c:pt idx="6881">
                  <c:v>3.6643852777777894</c:v>
                </c:pt>
                <c:pt idx="6882">
                  <c:v>3.6649483333333337</c:v>
                </c:pt>
                <c:pt idx="6883">
                  <c:v>3.6655113888888891</c:v>
                </c:pt>
                <c:pt idx="6884">
                  <c:v>3.6660744444444444</c:v>
                </c:pt>
                <c:pt idx="6885">
                  <c:v>3.6666375000000002</c:v>
                </c:pt>
                <c:pt idx="6886">
                  <c:v>3.6672005555555662</c:v>
                </c:pt>
                <c:pt idx="6887">
                  <c:v>3.6677636111111207</c:v>
                </c:pt>
                <c:pt idx="6888">
                  <c:v>3.6683266666666796</c:v>
                </c:pt>
                <c:pt idx="6889">
                  <c:v>3.6688897222222252</c:v>
                </c:pt>
                <c:pt idx="6890">
                  <c:v>3.6694527777777792</c:v>
                </c:pt>
                <c:pt idx="6891">
                  <c:v>3.6700158333333333</c:v>
                </c:pt>
                <c:pt idx="6892">
                  <c:v>3.6705788888888877</c:v>
                </c:pt>
                <c:pt idx="6893">
                  <c:v>3.6711419444444449</c:v>
                </c:pt>
                <c:pt idx="6894">
                  <c:v>3.6717050000000007</c:v>
                </c:pt>
                <c:pt idx="6895">
                  <c:v>3.672268055555556</c:v>
                </c:pt>
                <c:pt idx="6896">
                  <c:v>3.6728311111111109</c:v>
                </c:pt>
                <c:pt idx="6897">
                  <c:v>3.6733941666666796</c:v>
                </c:pt>
                <c:pt idx="6898">
                  <c:v>3.6739572222222252</c:v>
                </c:pt>
                <c:pt idx="6899">
                  <c:v>3.674520277777789</c:v>
                </c:pt>
                <c:pt idx="6900">
                  <c:v>3.6750833333333333</c:v>
                </c:pt>
                <c:pt idx="6901">
                  <c:v>3.675646388888878</c:v>
                </c:pt>
                <c:pt idx="6902">
                  <c:v>3.6762094444444378</c:v>
                </c:pt>
                <c:pt idx="6903">
                  <c:v>3.6767724999999967</c:v>
                </c:pt>
                <c:pt idx="6904">
                  <c:v>3.6773355555555658</c:v>
                </c:pt>
                <c:pt idx="6905">
                  <c:v>3.6778986111111109</c:v>
                </c:pt>
                <c:pt idx="6906">
                  <c:v>3.6784616666666672</c:v>
                </c:pt>
                <c:pt idx="6907">
                  <c:v>3.6790247222222252</c:v>
                </c:pt>
                <c:pt idx="6908">
                  <c:v>3.679587777777789</c:v>
                </c:pt>
                <c:pt idx="6909">
                  <c:v>3.6801508333333341</c:v>
                </c:pt>
                <c:pt idx="6910">
                  <c:v>3.6807138888888891</c:v>
                </c:pt>
                <c:pt idx="6911">
                  <c:v>3.6812769444444444</c:v>
                </c:pt>
                <c:pt idx="6912">
                  <c:v>3.6818399999999998</c:v>
                </c:pt>
                <c:pt idx="6913">
                  <c:v>3.6824030555555556</c:v>
                </c:pt>
                <c:pt idx="6914">
                  <c:v>3.6829661111111114</c:v>
                </c:pt>
                <c:pt idx="6915">
                  <c:v>3.6835291666666796</c:v>
                </c:pt>
                <c:pt idx="6916">
                  <c:v>3.6840922222222252</c:v>
                </c:pt>
                <c:pt idx="6917">
                  <c:v>3.6846552777777792</c:v>
                </c:pt>
                <c:pt idx="6918">
                  <c:v>3.6852183333333333</c:v>
                </c:pt>
                <c:pt idx="6919">
                  <c:v>3.6857813888888891</c:v>
                </c:pt>
                <c:pt idx="6920">
                  <c:v>3.6863444444444444</c:v>
                </c:pt>
                <c:pt idx="6921">
                  <c:v>3.6869074999999998</c:v>
                </c:pt>
                <c:pt idx="6922">
                  <c:v>3.6874705555555662</c:v>
                </c:pt>
                <c:pt idx="6923">
                  <c:v>3.6880336111111203</c:v>
                </c:pt>
                <c:pt idx="6924">
                  <c:v>3.6885966666666796</c:v>
                </c:pt>
                <c:pt idx="6925">
                  <c:v>3.6891597222222252</c:v>
                </c:pt>
                <c:pt idx="6926">
                  <c:v>3.6897227777777895</c:v>
                </c:pt>
                <c:pt idx="6927">
                  <c:v>3.6902858333333337</c:v>
                </c:pt>
                <c:pt idx="6928">
                  <c:v>3.690848888888878</c:v>
                </c:pt>
                <c:pt idx="6929">
                  <c:v>3.6914119444444449</c:v>
                </c:pt>
                <c:pt idx="6930">
                  <c:v>3.6919749999999998</c:v>
                </c:pt>
                <c:pt idx="6931">
                  <c:v>3.6925380555555556</c:v>
                </c:pt>
                <c:pt idx="6932">
                  <c:v>3.6931011111111207</c:v>
                </c:pt>
                <c:pt idx="6933">
                  <c:v>3.6936641666666672</c:v>
                </c:pt>
                <c:pt idx="6934">
                  <c:v>3.6942272222222252</c:v>
                </c:pt>
                <c:pt idx="6935">
                  <c:v>3.6947902777777895</c:v>
                </c:pt>
                <c:pt idx="6936">
                  <c:v>3.6953533333333333</c:v>
                </c:pt>
                <c:pt idx="6937">
                  <c:v>3.6959163888888877</c:v>
                </c:pt>
                <c:pt idx="6938">
                  <c:v>3.6964794444444427</c:v>
                </c:pt>
                <c:pt idx="6939">
                  <c:v>3.6970424999999967</c:v>
                </c:pt>
                <c:pt idx="6940">
                  <c:v>3.6976055555555556</c:v>
                </c:pt>
                <c:pt idx="6941">
                  <c:v>3.6981686111111109</c:v>
                </c:pt>
                <c:pt idx="6942">
                  <c:v>3.6987316666666796</c:v>
                </c:pt>
                <c:pt idx="6943">
                  <c:v>3.6992947222222252</c:v>
                </c:pt>
                <c:pt idx="6944">
                  <c:v>3.6998577777777792</c:v>
                </c:pt>
                <c:pt idx="6945">
                  <c:v>3.7004208333333342</c:v>
                </c:pt>
                <c:pt idx="6946">
                  <c:v>3.7009838888888886</c:v>
                </c:pt>
                <c:pt idx="6947">
                  <c:v>3.7015469444444444</c:v>
                </c:pt>
                <c:pt idx="6948">
                  <c:v>3.7021099999999998</c:v>
                </c:pt>
                <c:pt idx="6949">
                  <c:v>3.7026730555555556</c:v>
                </c:pt>
                <c:pt idx="6950">
                  <c:v>3.7032361111111203</c:v>
                </c:pt>
                <c:pt idx="6951">
                  <c:v>3.7037991666666787</c:v>
                </c:pt>
                <c:pt idx="6952">
                  <c:v>3.7043622222222252</c:v>
                </c:pt>
                <c:pt idx="6953">
                  <c:v>3.704925277777789</c:v>
                </c:pt>
                <c:pt idx="6954">
                  <c:v>3.7054883333333333</c:v>
                </c:pt>
                <c:pt idx="6955">
                  <c:v>3.7060513888888877</c:v>
                </c:pt>
                <c:pt idx="6956">
                  <c:v>3.7066144444444444</c:v>
                </c:pt>
                <c:pt idx="6957">
                  <c:v>3.7071775000000158</c:v>
                </c:pt>
                <c:pt idx="6958">
                  <c:v>3.7077405555555663</c:v>
                </c:pt>
                <c:pt idx="6959">
                  <c:v>3.7083036111111207</c:v>
                </c:pt>
                <c:pt idx="6960">
                  <c:v>3.7088666666666672</c:v>
                </c:pt>
                <c:pt idx="6961">
                  <c:v>3.7094297222222252</c:v>
                </c:pt>
                <c:pt idx="6962">
                  <c:v>3.7099927777777895</c:v>
                </c:pt>
                <c:pt idx="6963">
                  <c:v>3.7105558333333333</c:v>
                </c:pt>
                <c:pt idx="6964">
                  <c:v>3.7111188888888877</c:v>
                </c:pt>
                <c:pt idx="6965">
                  <c:v>3.7116819444444444</c:v>
                </c:pt>
                <c:pt idx="6966">
                  <c:v>3.7122449999999967</c:v>
                </c:pt>
                <c:pt idx="6967">
                  <c:v>3.7128080555555547</c:v>
                </c:pt>
                <c:pt idx="6968">
                  <c:v>3.7133711111111203</c:v>
                </c:pt>
                <c:pt idx="6969">
                  <c:v>3.7139341666666796</c:v>
                </c:pt>
                <c:pt idx="6970">
                  <c:v>3.7144972222222252</c:v>
                </c:pt>
                <c:pt idx="6971">
                  <c:v>3.7150602777777801</c:v>
                </c:pt>
                <c:pt idx="6972">
                  <c:v>3.7156233333333337</c:v>
                </c:pt>
                <c:pt idx="6973">
                  <c:v>3.7161863888888877</c:v>
                </c:pt>
                <c:pt idx="6974">
                  <c:v>3.7167494444444427</c:v>
                </c:pt>
                <c:pt idx="6975">
                  <c:v>3.7173125000000002</c:v>
                </c:pt>
                <c:pt idx="6976">
                  <c:v>3.7178755555555592</c:v>
                </c:pt>
                <c:pt idx="6977">
                  <c:v>3.7184386111111114</c:v>
                </c:pt>
                <c:pt idx="6978">
                  <c:v>3.7190016666666672</c:v>
                </c:pt>
                <c:pt idx="6979">
                  <c:v>3.7195647222222252</c:v>
                </c:pt>
                <c:pt idx="6980">
                  <c:v>3.7201277777777988</c:v>
                </c:pt>
                <c:pt idx="6981">
                  <c:v>3.7206908333333342</c:v>
                </c:pt>
                <c:pt idx="6982">
                  <c:v>3.7212538888888878</c:v>
                </c:pt>
                <c:pt idx="6983">
                  <c:v>3.721816944444444</c:v>
                </c:pt>
                <c:pt idx="6984">
                  <c:v>3.7223799999999998</c:v>
                </c:pt>
                <c:pt idx="6985">
                  <c:v>3.7229430555555552</c:v>
                </c:pt>
                <c:pt idx="6986">
                  <c:v>3.7235061111111207</c:v>
                </c:pt>
                <c:pt idx="6987">
                  <c:v>3.7240691666666672</c:v>
                </c:pt>
                <c:pt idx="6988">
                  <c:v>3.7246322222222252</c:v>
                </c:pt>
                <c:pt idx="6989">
                  <c:v>3.7251952777777895</c:v>
                </c:pt>
                <c:pt idx="6990">
                  <c:v>3.7257583333333333</c:v>
                </c:pt>
                <c:pt idx="6991">
                  <c:v>3.7263213888888891</c:v>
                </c:pt>
                <c:pt idx="6992">
                  <c:v>3.7268844444444444</c:v>
                </c:pt>
                <c:pt idx="6993">
                  <c:v>3.7274474999999998</c:v>
                </c:pt>
                <c:pt idx="6994">
                  <c:v>3.7280105555555663</c:v>
                </c:pt>
                <c:pt idx="6995">
                  <c:v>3.7285736111111203</c:v>
                </c:pt>
                <c:pt idx="6996">
                  <c:v>3.7291366666666801</c:v>
                </c:pt>
                <c:pt idx="6997">
                  <c:v>3.7296997222222252</c:v>
                </c:pt>
                <c:pt idx="6998">
                  <c:v>3.7302627777777801</c:v>
                </c:pt>
                <c:pt idx="6999">
                  <c:v>3.7308258333333333</c:v>
                </c:pt>
                <c:pt idx="7000">
                  <c:v>3.7313888888888878</c:v>
                </c:pt>
                <c:pt idx="7001">
                  <c:v>3.7319519444444449</c:v>
                </c:pt>
                <c:pt idx="7002">
                  <c:v>3.7325149999999998</c:v>
                </c:pt>
                <c:pt idx="7003">
                  <c:v>3.7330780555555556</c:v>
                </c:pt>
                <c:pt idx="7004">
                  <c:v>3.7336411111111114</c:v>
                </c:pt>
                <c:pt idx="7005">
                  <c:v>3.7342041666666672</c:v>
                </c:pt>
                <c:pt idx="7006">
                  <c:v>3.7347672222222252</c:v>
                </c:pt>
                <c:pt idx="7007">
                  <c:v>3.7353302777777895</c:v>
                </c:pt>
                <c:pt idx="7008">
                  <c:v>3.7358933333333333</c:v>
                </c:pt>
                <c:pt idx="7009">
                  <c:v>3.736456388888878</c:v>
                </c:pt>
                <c:pt idx="7010">
                  <c:v>3.7370194444444444</c:v>
                </c:pt>
                <c:pt idx="7011">
                  <c:v>3.7375825000000011</c:v>
                </c:pt>
                <c:pt idx="7012">
                  <c:v>3.7381455555555556</c:v>
                </c:pt>
                <c:pt idx="7013">
                  <c:v>3.738708611111111</c:v>
                </c:pt>
                <c:pt idx="7014">
                  <c:v>3.7392716666666672</c:v>
                </c:pt>
                <c:pt idx="7015">
                  <c:v>3.7398347222222252</c:v>
                </c:pt>
                <c:pt idx="7016">
                  <c:v>3.7403977777778001</c:v>
                </c:pt>
                <c:pt idx="7017">
                  <c:v>3.7409608333333342</c:v>
                </c:pt>
                <c:pt idx="7018">
                  <c:v>3.7415238888888891</c:v>
                </c:pt>
                <c:pt idx="7019">
                  <c:v>3.7420869444444449</c:v>
                </c:pt>
                <c:pt idx="7020">
                  <c:v>3.7426500000000003</c:v>
                </c:pt>
                <c:pt idx="7021">
                  <c:v>3.7432130555555663</c:v>
                </c:pt>
                <c:pt idx="7022">
                  <c:v>3.7437761111111203</c:v>
                </c:pt>
                <c:pt idx="7023">
                  <c:v>3.7443391666666797</c:v>
                </c:pt>
                <c:pt idx="7024">
                  <c:v>3.7449022222222252</c:v>
                </c:pt>
                <c:pt idx="7025">
                  <c:v>3.7454652777777802</c:v>
                </c:pt>
                <c:pt idx="7026">
                  <c:v>3.7460283333333333</c:v>
                </c:pt>
                <c:pt idx="7027">
                  <c:v>3.7465913888888891</c:v>
                </c:pt>
                <c:pt idx="7028">
                  <c:v>3.7471544444444547</c:v>
                </c:pt>
                <c:pt idx="7029">
                  <c:v>3.7477175000000149</c:v>
                </c:pt>
                <c:pt idx="7030">
                  <c:v>3.7482805555555658</c:v>
                </c:pt>
                <c:pt idx="7031">
                  <c:v>3.748843611111111</c:v>
                </c:pt>
                <c:pt idx="7032">
                  <c:v>3.7494066666666672</c:v>
                </c:pt>
                <c:pt idx="7033">
                  <c:v>3.7499697222222252</c:v>
                </c:pt>
                <c:pt idx="7034">
                  <c:v>3.7505327777777895</c:v>
                </c:pt>
                <c:pt idx="7035">
                  <c:v>3.7510958333333333</c:v>
                </c:pt>
                <c:pt idx="7036">
                  <c:v>3.751658888888878</c:v>
                </c:pt>
                <c:pt idx="7037">
                  <c:v>3.7522219444444445</c:v>
                </c:pt>
                <c:pt idx="7038">
                  <c:v>3.7527849999999998</c:v>
                </c:pt>
                <c:pt idx="7039">
                  <c:v>3.7533480555555556</c:v>
                </c:pt>
                <c:pt idx="7040">
                  <c:v>3.7539111111111203</c:v>
                </c:pt>
                <c:pt idx="7041">
                  <c:v>3.7544741666666672</c:v>
                </c:pt>
                <c:pt idx="7042">
                  <c:v>3.7550372222222252</c:v>
                </c:pt>
                <c:pt idx="7043">
                  <c:v>3.7556002777777802</c:v>
                </c:pt>
                <c:pt idx="7044">
                  <c:v>3.7561633333333333</c:v>
                </c:pt>
                <c:pt idx="7045">
                  <c:v>3.7567263888888887</c:v>
                </c:pt>
                <c:pt idx="7046">
                  <c:v>3.7572894444444445</c:v>
                </c:pt>
                <c:pt idx="7047">
                  <c:v>3.7578525000000003</c:v>
                </c:pt>
                <c:pt idx="7048">
                  <c:v>3.7584155555555592</c:v>
                </c:pt>
                <c:pt idx="7049">
                  <c:v>3.7589786111111114</c:v>
                </c:pt>
                <c:pt idx="7050">
                  <c:v>3.7595416666666672</c:v>
                </c:pt>
                <c:pt idx="7051">
                  <c:v>3.7601047222222399</c:v>
                </c:pt>
                <c:pt idx="7052">
                  <c:v>3.7606677777777895</c:v>
                </c:pt>
                <c:pt idx="7053">
                  <c:v>3.7612308333333342</c:v>
                </c:pt>
                <c:pt idx="7054">
                  <c:v>3.7617938888888891</c:v>
                </c:pt>
                <c:pt idx="7055">
                  <c:v>3.7623569444444445</c:v>
                </c:pt>
                <c:pt idx="7056">
                  <c:v>3.7629200000000012</c:v>
                </c:pt>
                <c:pt idx="7057">
                  <c:v>3.7634830555555663</c:v>
                </c:pt>
                <c:pt idx="7058">
                  <c:v>3.7640461111111114</c:v>
                </c:pt>
                <c:pt idx="7059">
                  <c:v>3.7646091666666672</c:v>
                </c:pt>
                <c:pt idx="7060">
                  <c:v>3.7651722222222292</c:v>
                </c:pt>
                <c:pt idx="7061">
                  <c:v>3.7657352777777895</c:v>
                </c:pt>
                <c:pt idx="7062">
                  <c:v>3.7662983333333337</c:v>
                </c:pt>
                <c:pt idx="7063">
                  <c:v>3.7668613888888887</c:v>
                </c:pt>
                <c:pt idx="7064">
                  <c:v>3.7674244444444556</c:v>
                </c:pt>
                <c:pt idx="7065">
                  <c:v>3.7679875000000149</c:v>
                </c:pt>
                <c:pt idx="7066">
                  <c:v>3.7685505555555663</c:v>
                </c:pt>
                <c:pt idx="7067">
                  <c:v>3.7691136111111203</c:v>
                </c:pt>
                <c:pt idx="7068">
                  <c:v>3.7696766666666672</c:v>
                </c:pt>
                <c:pt idx="7069">
                  <c:v>3.7702397222222306</c:v>
                </c:pt>
                <c:pt idx="7070">
                  <c:v>3.7708027777777802</c:v>
                </c:pt>
                <c:pt idx="7071">
                  <c:v>3.7713658333333333</c:v>
                </c:pt>
                <c:pt idx="7072">
                  <c:v>3.7719288888888887</c:v>
                </c:pt>
                <c:pt idx="7073">
                  <c:v>3.7724919444444445</c:v>
                </c:pt>
                <c:pt idx="7074">
                  <c:v>3.7730549999999998</c:v>
                </c:pt>
                <c:pt idx="7075">
                  <c:v>3.7736180555555552</c:v>
                </c:pt>
                <c:pt idx="7076">
                  <c:v>3.7741811111111208</c:v>
                </c:pt>
                <c:pt idx="7077">
                  <c:v>3.7747441666666672</c:v>
                </c:pt>
                <c:pt idx="7078">
                  <c:v>3.775307222222231</c:v>
                </c:pt>
                <c:pt idx="7079">
                  <c:v>3.7758702777777802</c:v>
                </c:pt>
                <c:pt idx="7080">
                  <c:v>3.7764333333333333</c:v>
                </c:pt>
                <c:pt idx="7081">
                  <c:v>3.7769963888888887</c:v>
                </c:pt>
                <c:pt idx="7082">
                  <c:v>3.7775594444444445</c:v>
                </c:pt>
                <c:pt idx="7083">
                  <c:v>3.7781225000000012</c:v>
                </c:pt>
                <c:pt idx="7084">
                  <c:v>3.7786855555555556</c:v>
                </c:pt>
                <c:pt idx="7085">
                  <c:v>3.7792486111111017</c:v>
                </c:pt>
                <c:pt idx="7086">
                  <c:v>3.7798116666666672</c:v>
                </c:pt>
                <c:pt idx="7087">
                  <c:v>3.7803747222222399</c:v>
                </c:pt>
                <c:pt idx="7088">
                  <c:v>3.7809377777778002</c:v>
                </c:pt>
                <c:pt idx="7089">
                  <c:v>3.7815008333333342</c:v>
                </c:pt>
                <c:pt idx="7090">
                  <c:v>3.7820638888888887</c:v>
                </c:pt>
                <c:pt idx="7091">
                  <c:v>3.7826269444444445</c:v>
                </c:pt>
                <c:pt idx="7092">
                  <c:v>3.7831900000000149</c:v>
                </c:pt>
                <c:pt idx="7093">
                  <c:v>3.7837530555555672</c:v>
                </c:pt>
                <c:pt idx="7094">
                  <c:v>3.7843161111111212</c:v>
                </c:pt>
                <c:pt idx="7095">
                  <c:v>3.7848791666666672</c:v>
                </c:pt>
                <c:pt idx="7096">
                  <c:v>3.7854422222222226</c:v>
                </c:pt>
                <c:pt idx="7097">
                  <c:v>3.7860052777777802</c:v>
                </c:pt>
                <c:pt idx="7098">
                  <c:v>3.7865683333333338</c:v>
                </c:pt>
                <c:pt idx="7099">
                  <c:v>3.7871313888889087</c:v>
                </c:pt>
                <c:pt idx="7100">
                  <c:v>3.7876944444444556</c:v>
                </c:pt>
                <c:pt idx="7101">
                  <c:v>3.7882575000000012</c:v>
                </c:pt>
                <c:pt idx="7102">
                  <c:v>3.7888205555555663</c:v>
                </c:pt>
                <c:pt idx="7103">
                  <c:v>3.7893836111111212</c:v>
                </c:pt>
                <c:pt idx="7104">
                  <c:v>3.7899466666666672</c:v>
                </c:pt>
                <c:pt idx="7105">
                  <c:v>3.7905097222222301</c:v>
                </c:pt>
                <c:pt idx="7106">
                  <c:v>3.7910727777777802</c:v>
                </c:pt>
                <c:pt idx="7107">
                  <c:v>3.7916358333333333</c:v>
                </c:pt>
                <c:pt idx="7108">
                  <c:v>3.7921988888888887</c:v>
                </c:pt>
                <c:pt idx="7109">
                  <c:v>3.7927619444444449</c:v>
                </c:pt>
                <c:pt idx="7110">
                  <c:v>3.7933250000000012</c:v>
                </c:pt>
                <c:pt idx="7111">
                  <c:v>3.7938880555555556</c:v>
                </c:pt>
                <c:pt idx="7112">
                  <c:v>3.794451111111111</c:v>
                </c:pt>
                <c:pt idx="7113">
                  <c:v>3.7950141666666672</c:v>
                </c:pt>
                <c:pt idx="7114">
                  <c:v>3.795577222222231</c:v>
                </c:pt>
                <c:pt idx="7115">
                  <c:v>3.7961402777777802</c:v>
                </c:pt>
                <c:pt idx="7116">
                  <c:v>3.7967033333333333</c:v>
                </c:pt>
                <c:pt idx="7117">
                  <c:v>3.7972663888888887</c:v>
                </c:pt>
                <c:pt idx="7118">
                  <c:v>3.797829444444444</c:v>
                </c:pt>
                <c:pt idx="7119">
                  <c:v>3.7983925000000012</c:v>
                </c:pt>
                <c:pt idx="7120">
                  <c:v>3.7989555555555556</c:v>
                </c:pt>
                <c:pt idx="7121">
                  <c:v>3.799518611111111</c:v>
                </c:pt>
                <c:pt idx="7122">
                  <c:v>3.8000816666666672</c:v>
                </c:pt>
                <c:pt idx="7123">
                  <c:v>3.8006447222222217</c:v>
                </c:pt>
                <c:pt idx="7124">
                  <c:v>3.8012077777777802</c:v>
                </c:pt>
                <c:pt idx="7125">
                  <c:v>3.8017708333333333</c:v>
                </c:pt>
                <c:pt idx="7126">
                  <c:v>3.8023338888888887</c:v>
                </c:pt>
                <c:pt idx="7127">
                  <c:v>3.8028969444444427</c:v>
                </c:pt>
                <c:pt idx="7128">
                  <c:v>3.8034600000000003</c:v>
                </c:pt>
                <c:pt idx="7129">
                  <c:v>3.8040230555555556</c:v>
                </c:pt>
                <c:pt idx="7130">
                  <c:v>3.804586111111111</c:v>
                </c:pt>
                <c:pt idx="7131">
                  <c:v>3.8051491666666664</c:v>
                </c:pt>
                <c:pt idx="7132">
                  <c:v>3.8057122222222226</c:v>
                </c:pt>
                <c:pt idx="7133">
                  <c:v>3.806275277777778</c:v>
                </c:pt>
                <c:pt idx="7134">
                  <c:v>3.8068383333333196</c:v>
                </c:pt>
                <c:pt idx="7135">
                  <c:v>3.8074013888888887</c:v>
                </c:pt>
                <c:pt idx="7136">
                  <c:v>3.807964444444444</c:v>
                </c:pt>
                <c:pt idx="7137">
                  <c:v>3.8085275000000012</c:v>
                </c:pt>
                <c:pt idx="7138">
                  <c:v>3.8090905555555556</c:v>
                </c:pt>
                <c:pt idx="7139">
                  <c:v>3.8096536111111026</c:v>
                </c:pt>
                <c:pt idx="7140">
                  <c:v>3.8102166666666673</c:v>
                </c:pt>
                <c:pt idx="7141">
                  <c:v>3.8107797222222226</c:v>
                </c:pt>
                <c:pt idx="7142">
                  <c:v>3.811342777777778</c:v>
                </c:pt>
                <c:pt idx="7143">
                  <c:v>3.8119058333333196</c:v>
                </c:pt>
                <c:pt idx="7144">
                  <c:v>3.8124688888888718</c:v>
                </c:pt>
                <c:pt idx="7145">
                  <c:v>3.8130319444444449</c:v>
                </c:pt>
                <c:pt idx="7146">
                  <c:v>3.8135949999999994</c:v>
                </c:pt>
                <c:pt idx="7147">
                  <c:v>3.8141580555555548</c:v>
                </c:pt>
                <c:pt idx="7148">
                  <c:v>3.814721111111111</c:v>
                </c:pt>
                <c:pt idx="7149">
                  <c:v>3.8152841666666664</c:v>
                </c:pt>
                <c:pt idx="7150">
                  <c:v>3.8158472222222177</c:v>
                </c:pt>
                <c:pt idx="7151">
                  <c:v>3.8164102777777771</c:v>
                </c:pt>
                <c:pt idx="7152">
                  <c:v>3.8169733333333196</c:v>
                </c:pt>
                <c:pt idx="7153">
                  <c:v>3.8175363888888887</c:v>
                </c:pt>
                <c:pt idx="7154">
                  <c:v>3.8180994444444427</c:v>
                </c:pt>
                <c:pt idx="7155">
                  <c:v>3.8186624999999839</c:v>
                </c:pt>
                <c:pt idx="7156">
                  <c:v>3.8192255555555557</c:v>
                </c:pt>
                <c:pt idx="7157">
                  <c:v>3.8197886111111017</c:v>
                </c:pt>
                <c:pt idx="7158">
                  <c:v>3.8203516666666681</c:v>
                </c:pt>
                <c:pt idx="7159">
                  <c:v>3.8209147222222311</c:v>
                </c:pt>
                <c:pt idx="7160">
                  <c:v>3.8214777777777802</c:v>
                </c:pt>
                <c:pt idx="7161">
                  <c:v>3.8220408333333196</c:v>
                </c:pt>
                <c:pt idx="7162">
                  <c:v>3.8226038888888785</c:v>
                </c:pt>
                <c:pt idx="7163">
                  <c:v>3.823166944444444</c:v>
                </c:pt>
                <c:pt idx="7164">
                  <c:v>3.8237300000000012</c:v>
                </c:pt>
                <c:pt idx="7165">
                  <c:v>3.8242930555555592</c:v>
                </c:pt>
                <c:pt idx="7166">
                  <c:v>3.8248561111111017</c:v>
                </c:pt>
                <c:pt idx="7167">
                  <c:v>3.8254191666666664</c:v>
                </c:pt>
                <c:pt idx="7168">
                  <c:v>3.8259822222222217</c:v>
                </c:pt>
                <c:pt idx="7169">
                  <c:v>3.826545277777778</c:v>
                </c:pt>
                <c:pt idx="7170">
                  <c:v>3.8271083333333333</c:v>
                </c:pt>
                <c:pt idx="7171">
                  <c:v>3.8276713888888887</c:v>
                </c:pt>
                <c:pt idx="7172">
                  <c:v>3.8282344444444449</c:v>
                </c:pt>
                <c:pt idx="7173">
                  <c:v>3.8287975000000012</c:v>
                </c:pt>
                <c:pt idx="7174">
                  <c:v>3.8293605555555592</c:v>
                </c:pt>
                <c:pt idx="7175">
                  <c:v>3.829923611111111</c:v>
                </c:pt>
                <c:pt idx="7176">
                  <c:v>3.8304866666666673</c:v>
                </c:pt>
                <c:pt idx="7177">
                  <c:v>3.8310497222222177</c:v>
                </c:pt>
                <c:pt idx="7178">
                  <c:v>3.831612777777778</c:v>
                </c:pt>
                <c:pt idx="7179">
                  <c:v>3.8321758333333196</c:v>
                </c:pt>
                <c:pt idx="7180">
                  <c:v>3.8327388888888794</c:v>
                </c:pt>
                <c:pt idx="7181">
                  <c:v>3.8333019444444449</c:v>
                </c:pt>
                <c:pt idx="7182">
                  <c:v>3.8338649999999967</c:v>
                </c:pt>
                <c:pt idx="7183">
                  <c:v>3.8344280555555557</c:v>
                </c:pt>
                <c:pt idx="7184">
                  <c:v>3.834991111111111</c:v>
                </c:pt>
                <c:pt idx="7185">
                  <c:v>3.8355541666666673</c:v>
                </c:pt>
                <c:pt idx="7186">
                  <c:v>3.8361172222222226</c:v>
                </c:pt>
                <c:pt idx="7187">
                  <c:v>3.836680277777778</c:v>
                </c:pt>
                <c:pt idx="7188">
                  <c:v>3.8372433333333196</c:v>
                </c:pt>
                <c:pt idx="7189">
                  <c:v>3.8378063888888794</c:v>
                </c:pt>
                <c:pt idx="7190">
                  <c:v>3.8383694444444427</c:v>
                </c:pt>
                <c:pt idx="7191">
                  <c:v>3.8389325000000003</c:v>
                </c:pt>
                <c:pt idx="7192">
                  <c:v>3.8394955555555557</c:v>
                </c:pt>
                <c:pt idx="7193">
                  <c:v>3.8400586111111017</c:v>
                </c:pt>
                <c:pt idx="7194">
                  <c:v>3.8406216666666682</c:v>
                </c:pt>
                <c:pt idx="7195">
                  <c:v>3.8411847222222302</c:v>
                </c:pt>
                <c:pt idx="7196">
                  <c:v>3.8417477777777802</c:v>
                </c:pt>
                <c:pt idx="7197">
                  <c:v>3.8423108333333333</c:v>
                </c:pt>
                <c:pt idx="7198">
                  <c:v>3.8428738888888794</c:v>
                </c:pt>
                <c:pt idx="7199">
                  <c:v>3.8434369444444441</c:v>
                </c:pt>
                <c:pt idx="7200">
                  <c:v>3.8439999999999994</c:v>
                </c:pt>
                <c:pt idx="7201">
                  <c:v>3.8445630555555592</c:v>
                </c:pt>
                <c:pt idx="7202">
                  <c:v>3.845126111111111</c:v>
                </c:pt>
                <c:pt idx="7203">
                  <c:v>3.8456891666666664</c:v>
                </c:pt>
                <c:pt idx="7204">
                  <c:v>3.8462522222222177</c:v>
                </c:pt>
                <c:pt idx="7205">
                  <c:v>3.846815277777778</c:v>
                </c:pt>
                <c:pt idx="7206">
                  <c:v>3.8473783333333333</c:v>
                </c:pt>
                <c:pt idx="7207">
                  <c:v>3.8479413888888887</c:v>
                </c:pt>
                <c:pt idx="7208">
                  <c:v>3.8485044444444441</c:v>
                </c:pt>
                <c:pt idx="7209">
                  <c:v>3.8490675000000003</c:v>
                </c:pt>
                <c:pt idx="7210">
                  <c:v>3.8496305555555592</c:v>
                </c:pt>
                <c:pt idx="7211">
                  <c:v>3.850193611111111</c:v>
                </c:pt>
                <c:pt idx="7212">
                  <c:v>3.8507566666666664</c:v>
                </c:pt>
                <c:pt idx="7213">
                  <c:v>3.8513197222222217</c:v>
                </c:pt>
                <c:pt idx="7214">
                  <c:v>3.851882777777778</c:v>
                </c:pt>
                <c:pt idx="7215">
                  <c:v>3.8524458333333111</c:v>
                </c:pt>
                <c:pt idx="7216">
                  <c:v>3.8530088888888798</c:v>
                </c:pt>
                <c:pt idx="7217">
                  <c:v>3.853571944444445</c:v>
                </c:pt>
                <c:pt idx="7218">
                  <c:v>3.8541350000000003</c:v>
                </c:pt>
                <c:pt idx="7219">
                  <c:v>3.8546980555555557</c:v>
                </c:pt>
                <c:pt idx="7220">
                  <c:v>3.8552611111111026</c:v>
                </c:pt>
                <c:pt idx="7221">
                  <c:v>3.8558241666666673</c:v>
                </c:pt>
                <c:pt idx="7222">
                  <c:v>3.8563872222222226</c:v>
                </c:pt>
                <c:pt idx="7223">
                  <c:v>3.856950277777778</c:v>
                </c:pt>
                <c:pt idx="7224">
                  <c:v>3.8575133333333333</c:v>
                </c:pt>
                <c:pt idx="7225">
                  <c:v>3.8580763888888794</c:v>
                </c:pt>
                <c:pt idx="7226">
                  <c:v>3.8586394444444427</c:v>
                </c:pt>
                <c:pt idx="7227">
                  <c:v>3.8592024999999839</c:v>
                </c:pt>
                <c:pt idx="7228">
                  <c:v>3.8597655555555557</c:v>
                </c:pt>
                <c:pt idx="7229">
                  <c:v>3.860328611111111</c:v>
                </c:pt>
                <c:pt idx="7230">
                  <c:v>3.8608916666666682</c:v>
                </c:pt>
                <c:pt idx="7231">
                  <c:v>3.8614547222222217</c:v>
                </c:pt>
                <c:pt idx="7232">
                  <c:v>3.8620177777777802</c:v>
                </c:pt>
                <c:pt idx="7233">
                  <c:v>3.8625808333333334</c:v>
                </c:pt>
                <c:pt idx="7234">
                  <c:v>3.8631438888888887</c:v>
                </c:pt>
                <c:pt idx="7235">
                  <c:v>3.8637069444444441</c:v>
                </c:pt>
                <c:pt idx="7236">
                  <c:v>3.8642700000000003</c:v>
                </c:pt>
                <c:pt idx="7237">
                  <c:v>3.8648330555555592</c:v>
                </c:pt>
                <c:pt idx="7238">
                  <c:v>3.865396111111111</c:v>
                </c:pt>
                <c:pt idx="7239">
                  <c:v>3.8659591666666664</c:v>
                </c:pt>
                <c:pt idx="7240">
                  <c:v>3.8665222222222217</c:v>
                </c:pt>
                <c:pt idx="7241">
                  <c:v>3.8670852777777802</c:v>
                </c:pt>
                <c:pt idx="7242">
                  <c:v>3.86764833333332</c:v>
                </c:pt>
                <c:pt idx="7243">
                  <c:v>3.8682113888888887</c:v>
                </c:pt>
                <c:pt idx="7244">
                  <c:v>3.8687744444444441</c:v>
                </c:pt>
                <c:pt idx="7245">
                  <c:v>3.8693374999999994</c:v>
                </c:pt>
                <c:pt idx="7246">
                  <c:v>3.8699005555555592</c:v>
                </c:pt>
                <c:pt idx="7247">
                  <c:v>3.8704636111111026</c:v>
                </c:pt>
                <c:pt idx="7248">
                  <c:v>3.8710266666666673</c:v>
                </c:pt>
                <c:pt idx="7249">
                  <c:v>3.8715897222222226</c:v>
                </c:pt>
                <c:pt idx="7250">
                  <c:v>3.872152777777778</c:v>
                </c:pt>
                <c:pt idx="7251">
                  <c:v>3.87271583333332</c:v>
                </c:pt>
                <c:pt idx="7252">
                  <c:v>3.8732788888888794</c:v>
                </c:pt>
                <c:pt idx="7253">
                  <c:v>3.8738419444444427</c:v>
                </c:pt>
                <c:pt idx="7254">
                  <c:v>3.8744049999999977</c:v>
                </c:pt>
                <c:pt idx="7255">
                  <c:v>3.8749680555555557</c:v>
                </c:pt>
                <c:pt idx="7256">
                  <c:v>3.875531111111111</c:v>
                </c:pt>
                <c:pt idx="7257">
                  <c:v>3.8760941666666664</c:v>
                </c:pt>
                <c:pt idx="7258">
                  <c:v>3.8766572222222178</c:v>
                </c:pt>
                <c:pt idx="7259">
                  <c:v>3.8772202777777802</c:v>
                </c:pt>
                <c:pt idx="7260">
                  <c:v>3.8777833333333334</c:v>
                </c:pt>
                <c:pt idx="7261">
                  <c:v>3.8783463888888794</c:v>
                </c:pt>
                <c:pt idx="7262">
                  <c:v>3.8789094444444427</c:v>
                </c:pt>
                <c:pt idx="7263">
                  <c:v>3.8794724999999839</c:v>
                </c:pt>
                <c:pt idx="7264">
                  <c:v>3.8800355555555592</c:v>
                </c:pt>
                <c:pt idx="7265">
                  <c:v>3.880598611111111</c:v>
                </c:pt>
                <c:pt idx="7266">
                  <c:v>3.8811616666666682</c:v>
                </c:pt>
                <c:pt idx="7267">
                  <c:v>3.8817247222222311</c:v>
                </c:pt>
                <c:pt idx="7268">
                  <c:v>3.8822877777777802</c:v>
                </c:pt>
                <c:pt idx="7269">
                  <c:v>3.88285083333332</c:v>
                </c:pt>
                <c:pt idx="7270">
                  <c:v>3.8834138888888887</c:v>
                </c:pt>
                <c:pt idx="7271">
                  <c:v>3.8839769444444441</c:v>
                </c:pt>
                <c:pt idx="7272">
                  <c:v>3.8845399999999994</c:v>
                </c:pt>
                <c:pt idx="7273">
                  <c:v>3.8851030555555592</c:v>
                </c:pt>
                <c:pt idx="7274">
                  <c:v>3.8856661111111026</c:v>
                </c:pt>
                <c:pt idx="7275">
                  <c:v>3.8862291666666664</c:v>
                </c:pt>
                <c:pt idx="7276">
                  <c:v>3.8867922222222218</c:v>
                </c:pt>
                <c:pt idx="7277">
                  <c:v>3.8873552777777802</c:v>
                </c:pt>
                <c:pt idx="7278">
                  <c:v>3.8879183333333334</c:v>
                </c:pt>
                <c:pt idx="7279">
                  <c:v>3.8884813888888887</c:v>
                </c:pt>
                <c:pt idx="7280">
                  <c:v>3.8890444444444427</c:v>
                </c:pt>
                <c:pt idx="7281">
                  <c:v>3.8896075000000003</c:v>
                </c:pt>
                <c:pt idx="7282">
                  <c:v>3.8901705555555592</c:v>
                </c:pt>
                <c:pt idx="7283">
                  <c:v>3.890733611111111</c:v>
                </c:pt>
                <c:pt idx="7284">
                  <c:v>3.8912966666666664</c:v>
                </c:pt>
                <c:pt idx="7285">
                  <c:v>3.8918597222222187</c:v>
                </c:pt>
                <c:pt idx="7286">
                  <c:v>3.892422777777778</c:v>
                </c:pt>
                <c:pt idx="7287">
                  <c:v>3.89298583333332</c:v>
                </c:pt>
                <c:pt idx="7288">
                  <c:v>3.8935488888888794</c:v>
                </c:pt>
                <c:pt idx="7289">
                  <c:v>3.8941119444444441</c:v>
                </c:pt>
                <c:pt idx="7290">
                  <c:v>3.8946749999999977</c:v>
                </c:pt>
                <c:pt idx="7291">
                  <c:v>3.8952380555555557</c:v>
                </c:pt>
                <c:pt idx="7292">
                  <c:v>3.8958011111111026</c:v>
                </c:pt>
                <c:pt idx="7293">
                  <c:v>3.8963641666666673</c:v>
                </c:pt>
                <c:pt idx="7294">
                  <c:v>3.8969272222222231</c:v>
                </c:pt>
                <c:pt idx="7295">
                  <c:v>3.8974902777777802</c:v>
                </c:pt>
                <c:pt idx="7296">
                  <c:v>3.89805333333332</c:v>
                </c:pt>
                <c:pt idx="7297">
                  <c:v>3.8986163888888794</c:v>
                </c:pt>
                <c:pt idx="7298">
                  <c:v>3.8991794444444428</c:v>
                </c:pt>
                <c:pt idx="7299">
                  <c:v>3.8997424999999839</c:v>
                </c:pt>
                <c:pt idx="7300">
                  <c:v>3.9003055555555592</c:v>
                </c:pt>
                <c:pt idx="7301">
                  <c:v>3.9008686111111026</c:v>
                </c:pt>
                <c:pt idx="7302">
                  <c:v>3.9014316666666682</c:v>
                </c:pt>
                <c:pt idx="7303">
                  <c:v>3.901994722222232</c:v>
                </c:pt>
                <c:pt idx="7304">
                  <c:v>3.9025577777777802</c:v>
                </c:pt>
                <c:pt idx="7305">
                  <c:v>3.9031208333333351</c:v>
                </c:pt>
                <c:pt idx="7306">
                  <c:v>3.9036838888888887</c:v>
                </c:pt>
                <c:pt idx="7307">
                  <c:v>3.9042469444444428</c:v>
                </c:pt>
                <c:pt idx="7308">
                  <c:v>3.9048100000000003</c:v>
                </c:pt>
                <c:pt idx="7309">
                  <c:v>3.9053730555555592</c:v>
                </c:pt>
                <c:pt idx="7310">
                  <c:v>3.9059361111111119</c:v>
                </c:pt>
                <c:pt idx="7311">
                  <c:v>3.9064991666666673</c:v>
                </c:pt>
                <c:pt idx="7312">
                  <c:v>3.9070622222222231</c:v>
                </c:pt>
                <c:pt idx="7313">
                  <c:v>3.9076252777777802</c:v>
                </c:pt>
                <c:pt idx="7314">
                  <c:v>3.9081883333333334</c:v>
                </c:pt>
                <c:pt idx="7315">
                  <c:v>3.9087513888888887</c:v>
                </c:pt>
                <c:pt idx="7316">
                  <c:v>3.9093144444444441</c:v>
                </c:pt>
                <c:pt idx="7317">
                  <c:v>3.9098774999999977</c:v>
                </c:pt>
                <c:pt idx="7318">
                  <c:v>3.9104405555555557</c:v>
                </c:pt>
                <c:pt idx="7319">
                  <c:v>3.9110036111111026</c:v>
                </c:pt>
                <c:pt idx="7320">
                  <c:v>3.9115666666666664</c:v>
                </c:pt>
                <c:pt idx="7321">
                  <c:v>3.9121297222222218</c:v>
                </c:pt>
                <c:pt idx="7322">
                  <c:v>3.9126927777777771</c:v>
                </c:pt>
                <c:pt idx="7323">
                  <c:v>3.9132558333333201</c:v>
                </c:pt>
                <c:pt idx="7324">
                  <c:v>3.9138188888888794</c:v>
                </c:pt>
                <c:pt idx="7325">
                  <c:v>3.914381944444445</c:v>
                </c:pt>
                <c:pt idx="7326">
                  <c:v>3.9149449999999977</c:v>
                </c:pt>
                <c:pt idx="7327">
                  <c:v>3.9155080555555557</c:v>
                </c:pt>
                <c:pt idx="7328">
                  <c:v>3.9160711111111026</c:v>
                </c:pt>
                <c:pt idx="7329">
                  <c:v>3.9166341666666664</c:v>
                </c:pt>
                <c:pt idx="7330">
                  <c:v>3.9171972222222329</c:v>
                </c:pt>
                <c:pt idx="7331">
                  <c:v>3.9177602777777802</c:v>
                </c:pt>
                <c:pt idx="7332">
                  <c:v>3.9183233333333334</c:v>
                </c:pt>
                <c:pt idx="7333">
                  <c:v>3.9188863888888794</c:v>
                </c:pt>
                <c:pt idx="7334">
                  <c:v>3.9194494444444326</c:v>
                </c:pt>
                <c:pt idx="7335">
                  <c:v>3.9200125000000003</c:v>
                </c:pt>
                <c:pt idx="7336">
                  <c:v>3.9205755555555601</c:v>
                </c:pt>
                <c:pt idx="7337">
                  <c:v>3.9211386111111111</c:v>
                </c:pt>
                <c:pt idx="7338">
                  <c:v>3.9217016666666682</c:v>
                </c:pt>
                <c:pt idx="7339">
                  <c:v>3.9222647222222231</c:v>
                </c:pt>
                <c:pt idx="7340">
                  <c:v>3.9228277777777802</c:v>
                </c:pt>
                <c:pt idx="7341">
                  <c:v>3.9233908333333352</c:v>
                </c:pt>
                <c:pt idx="7342">
                  <c:v>3.9239538888888887</c:v>
                </c:pt>
                <c:pt idx="7343">
                  <c:v>3.924516944444445</c:v>
                </c:pt>
                <c:pt idx="7344">
                  <c:v>3.9250800000000003</c:v>
                </c:pt>
                <c:pt idx="7345">
                  <c:v>3.9256430555555557</c:v>
                </c:pt>
                <c:pt idx="7346">
                  <c:v>3.9262061111111026</c:v>
                </c:pt>
                <c:pt idx="7347">
                  <c:v>3.9267691666666664</c:v>
                </c:pt>
                <c:pt idx="7348">
                  <c:v>3.9273322222222329</c:v>
                </c:pt>
                <c:pt idx="7349">
                  <c:v>3.9278952777777802</c:v>
                </c:pt>
                <c:pt idx="7350">
                  <c:v>3.9284583333333201</c:v>
                </c:pt>
                <c:pt idx="7351">
                  <c:v>3.9290213888888887</c:v>
                </c:pt>
                <c:pt idx="7352">
                  <c:v>3.9295844444444441</c:v>
                </c:pt>
                <c:pt idx="7353">
                  <c:v>3.9301475000000003</c:v>
                </c:pt>
                <c:pt idx="7354">
                  <c:v>3.9307105555555601</c:v>
                </c:pt>
                <c:pt idx="7355">
                  <c:v>3.9312736111111026</c:v>
                </c:pt>
                <c:pt idx="7356">
                  <c:v>3.9318366666666664</c:v>
                </c:pt>
                <c:pt idx="7357">
                  <c:v>3.9323997222222218</c:v>
                </c:pt>
                <c:pt idx="7358">
                  <c:v>3.932962777777778</c:v>
                </c:pt>
                <c:pt idx="7359">
                  <c:v>3.9335258333333334</c:v>
                </c:pt>
                <c:pt idx="7360">
                  <c:v>3.9340888888888794</c:v>
                </c:pt>
                <c:pt idx="7361">
                  <c:v>3.9346519444444437</c:v>
                </c:pt>
                <c:pt idx="7362">
                  <c:v>3.9352149999999977</c:v>
                </c:pt>
                <c:pt idx="7363">
                  <c:v>3.9357780555555557</c:v>
                </c:pt>
                <c:pt idx="7364">
                  <c:v>3.9363411111111026</c:v>
                </c:pt>
                <c:pt idx="7365">
                  <c:v>3.9369041666666664</c:v>
                </c:pt>
                <c:pt idx="7366">
                  <c:v>3.9374672222222218</c:v>
                </c:pt>
                <c:pt idx="7367">
                  <c:v>3.9380302777777811</c:v>
                </c:pt>
                <c:pt idx="7368">
                  <c:v>3.9385933333333334</c:v>
                </c:pt>
                <c:pt idx="7369">
                  <c:v>3.9391563888888794</c:v>
                </c:pt>
                <c:pt idx="7370">
                  <c:v>3.9397194444444437</c:v>
                </c:pt>
                <c:pt idx="7371">
                  <c:v>3.9402825000000004</c:v>
                </c:pt>
                <c:pt idx="7372">
                  <c:v>3.9408455555555557</c:v>
                </c:pt>
                <c:pt idx="7373">
                  <c:v>3.9414086111111026</c:v>
                </c:pt>
                <c:pt idx="7374">
                  <c:v>3.9419716666666682</c:v>
                </c:pt>
                <c:pt idx="7375">
                  <c:v>3.9425347222222329</c:v>
                </c:pt>
                <c:pt idx="7376">
                  <c:v>3.943097777777794</c:v>
                </c:pt>
                <c:pt idx="7377">
                  <c:v>3.9436608333333334</c:v>
                </c:pt>
                <c:pt idx="7378">
                  <c:v>3.9442238888888888</c:v>
                </c:pt>
                <c:pt idx="7379">
                  <c:v>3.9447869444444441</c:v>
                </c:pt>
                <c:pt idx="7380">
                  <c:v>3.9453500000000004</c:v>
                </c:pt>
                <c:pt idx="7381">
                  <c:v>3.9459130555555602</c:v>
                </c:pt>
                <c:pt idx="7382">
                  <c:v>3.9464761111111026</c:v>
                </c:pt>
                <c:pt idx="7383">
                  <c:v>3.9470391666666682</c:v>
                </c:pt>
                <c:pt idx="7384">
                  <c:v>3.9476022222222218</c:v>
                </c:pt>
                <c:pt idx="7385">
                  <c:v>3.9481652777777811</c:v>
                </c:pt>
                <c:pt idx="7386">
                  <c:v>3.9487283333333334</c:v>
                </c:pt>
                <c:pt idx="7387">
                  <c:v>3.9492913888888888</c:v>
                </c:pt>
                <c:pt idx="7388">
                  <c:v>3.9498544444444437</c:v>
                </c:pt>
                <c:pt idx="7389">
                  <c:v>3.9504175000000004</c:v>
                </c:pt>
                <c:pt idx="7390">
                  <c:v>3.9509805555555602</c:v>
                </c:pt>
                <c:pt idx="7391">
                  <c:v>3.9515436111111026</c:v>
                </c:pt>
                <c:pt idx="7392">
                  <c:v>3.9521066666666673</c:v>
                </c:pt>
                <c:pt idx="7393">
                  <c:v>3.9526697222222227</c:v>
                </c:pt>
                <c:pt idx="7394">
                  <c:v>3.9532327777777811</c:v>
                </c:pt>
                <c:pt idx="7395">
                  <c:v>3.9537958333333334</c:v>
                </c:pt>
                <c:pt idx="7396">
                  <c:v>3.9543588888888794</c:v>
                </c:pt>
                <c:pt idx="7397">
                  <c:v>3.9549219444444441</c:v>
                </c:pt>
                <c:pt idx="7398">
                  <c:v>3.9554849999999977</c:v>
                </c:pt>
                <c:pt idx="7399">
                  <c:v>3.9560480555555446</c:v>
                </c:pt>
                <c:pt idx="7400">
                  <c:v>3.9566111111111026</c:v>
                </c:pt>
                <c:pt idx="7401">
                  <c:v>3.9571741666666682</c:v>
                </c:pt>
                <c:pt idx="7402">
                  <c:v>3.9577372222222329</c:v>
                </c:pt>
                <c:pt idx="7403">
                  <c:v>3.9583002777777812</c:v>
                </c:pt>
                <c:pt idx="7404">
                  <c:v>3.9588633333333201</c:v>
                </c:pt>
                <c:pt idx="7405">
                  <c:v>3.9594263888888794</c:v>
                </c:pt>
                <c:pt idx="7406">
                  <c:v>3.9599894444444437</c:v>
                </c:pt>
                <c:pt idx="7407">
                  <c:v>3.9605525000000004</c:v>
                </c:pt>
                <c:pt idx="7408">
                  <c:v>3.9611155555555602</c:v>
                </c:pt>
                <c:pt idx="7409">
                  <c:v>3.9616786111111026</c:v>
                </c:pt>
                <c:pt idx="7410">
                  <c:v>3.9622416666666664</c:v>
                </c:pt>
                <c:pt idx="7411">
                  <c:v>3.9628047222222218</c:v>
                </c:pt>
                <c:pt idx="7412">
                  <c:v>3.963367777777794</c:v>
                </c:pt>
                <c:pt idx="7413">
                  <c:v>3.9639308333333352</c:v>
                </c:pt>
                <c:pt idx="7414">
                  <c:v>3.9644938888888888</c:v>
                </c:pt>
                <c:pt idx="7415">
                  <c:v>3.9650569444444437</c:v>
                </c:pt>
                <c:pt idx="7416">
                  <c:v>3.9656200000000004</c:v>
                </c:pt>
                <c:pt idx="7417">
                  <c:v>3.9661830555555602</c:v>
                </c:pt>
                <c:pt idx="7418">
                  <c:v>3.9667461111111026</c:v>
                </c:pt>
                <c:pt idx="7419">
                  <c:v>3.9673091666666682</c:v>
                </c:pt>
                <c:pt idx="7420">
                  <c:v>3.9678722222222231</c:v>
                </c:pt>
                <c:pt idx="7421">
                  <c:v>3.9684352777777812</c:v>
                </c:pt>
                <c:pt idx="7422">
                  <c:v>3.9689983333333334</c:v>
                </c:pt>
                <c:pt idx="7423">
                  <c:v>3.9695613888888888</c:v>
                </c:pt>
                <c:pt idx="7424">
                  <c:v>3.9701244444444441</c:v>
                </c:pt>
                <c:pt idx="7425">
                  <c:v>3.9706875000000004</c:v>
                </c:pt>
                <c:pt idx="7426">
                  <c:v>3.9712505555555557</c:v>
                </c:pt>
                <c:pt idx="7427">
                  <c:v>3.9718136111111026</c:v>
                </c:pt>
                <c:pt idx="7428">
                  <c:v>3.9723766666666664</c:v>
                </c:pt>
                <c:pt idx="7429">
                  <c:v>3.9729397222222218</c:v>
                </c:pt>
                <c:pt idx="7430">
                  <c:v>3.9735027777777812</c:v>
                </c:pt>
                <c:pt idx="7431">
                  <c:v>3.9740658333333201</c:v>
                </c:pt>
                <c:pt idx="7432">
                  <c:v>3.9746288888888799</c:v>
                </c:pt>
                <c:pt idx="7433">
                  <c:v>3.975191944444445</c:v>
                </c:pt>
                <c:pt idx="7434">
                  <c:v>3.9757549999999977</c:v>
                </c:pt>
                <c:pt idx="7435">
                  <c:v>3.9763180555555557</c:v>
                </c:pt>
                <c:pt idx="7436">
                  <c:v>3.9768811111111027</c:v>
                </c:pt>
                <c:pt idx="7437">
                  <c:v>3.9774441666666673</c:v>
                </c:pt>
                <c:pt idx="7438">
                  <c:v>3.9780072222222218</c:v>
                </c:pt>
                <c:pt idx="7439">
                  <c:v>3.9785702777777812</c:v>
                </c:pt>
                <c:pt idx="7440">
                  <c:v>3.9791333333333334</c:v>
                </c:pt>
                <c:pt idx="7441">
                  <c:v>3.9796963888888794</c:v>
                </c:pt>
                <c:pt idx="7442">
                  <c:v>3.9802594444444437</c:v>
                </c:pt>
                <c:pt idx="7443">
                  <c:v>3.9808224999999977</c:v>
                </c:pt>
                <c:pt idx="7444">
                  <c:v>3.9813855555555602</c:v>
                </c:pt>
                <c:pt idx="7445">
                  <c:v>3.9819486111111067</c:v>
                </c:pt>
                <c:pt idx="7446">
                  <c:v>3.9825116666666682</c:v>
                </c:pt>
                <c:pt idx="7447">
                  <c:v>3.9830747222222329</c:v>
                </c:pt>
                <c:pt idx="7448">
                  <c:v>3.983637777777794</c:v>
                </c:pt>
                <c:pt idx="7449">
                  <c:v>3.9842008333333334</c:v>
                </c:pt>
                <c:pt idx="7450">
                  <c:v>3.9847638888888888</c:v>
                </c:pt>
                <c:pt idx="7451">
                  <c:v>3.9853269444444441</c:v>
                </c:pt>
                <c:pt idx="7452">
                  <c:v>3.9858900000000004</c:v>
                </c:pt>
                <c:pt idx="7453">
                  <c:v>3.9864530555555557</c:v>
                </c:pt>
                <c:pt idx="7454">
                  <c:v>3.9870161111111111</c:v>
                </c:pt>
                <c:pt idx="7455">
                  <c:v>3.9875791666666682</c:v>
                </c:pt>
                <c:pt idx="7456">
                  <c:v>3.9881422222222218</c:v>
                </c:pt>
                <c:pt idx="7457">
                  <c:v>3.9887052777777812</c:v>
                </c:pt>
                <c:pt idx="7458">
                  <c:v>3.9892683333333201</c:v>
                </c:pt>
                <c:pt idx="7459">
                  <c:v>3.9898313888888888</c:v>
                </c:pt>
                <c:pt idx="7460">
                  <c:v>3.9903944444444441</c:v>
                </c:pt>
                <c:pt idx="7461">
                  <c:v>3.9909574999999977</c:v>
                </c:pt>
                <c:pt idx="7462">
                  <c:v>3.9915205555555602</c:v>
                </c:pt>
                <c:pt idx="7463">
                  <c:v>3.9920836111111107</c:v>
                </c:pt>
                <c:pt idx="7464">
                  <c:v>3.9926466666666571</c:v>
                </c:pt>
                <c:pt idx="7465">
                  <c:v>3.9932097222222231</c:v>
                </c:pt>
                <c:pt idx="7466">
                  <c:v>3.9937727777777812</c:v>
                </c:pt>
                <c:pt idx="7467">
                  <c:v>3.9943358333333334</c:v>
                </c:pt>
                <c:pt idx="7468">
                  <c:v>3.9948988888888795</c:v>
                </c:pt>
                <c:pt idx="7469">
                  <c:v>3.9954619444444437</c:v>
                </c:pt>
                <c:pt idx="7470">
                  <c:v>3.9960249999999977</c:v>
                </c:pt>
                <c:pt idx="7471">
                  <c:v>3.9965880555555557</c:v>
                </c:pt>
                <c:pt idx="7472">
                  <c:v>3.9971511111111111</c:v>
                </c:pt>
                <c:pt idx="7473">
                  <c:v>3.9977141666666682</c:v>
                </c:pt>
                <c:pt idx="7474">
                  <c:v>3.9982772222222231</c:v>
                </c:pt>
                <c:pt idx="7475">
                  <c:v>3.9988402777777781</c:v>
                </c:pt>
                <c:pt idx="7476">
                  <c:v>3.9994033333333201</c:v>
                </c:pt>
                <c:pt idx="7477">
                  <c:v>3.9999663888888799</c:v>
                </c:pt>
                <c:pt idx="7478">
                  <c:v>4.0005294444444504</c:v>
                </c:pt>
                <c:pt idx="7479">
                  <c:v>4.0010925000000004</c:v>
                </c:pt>
                <c:pt idx="7480">
                  <c:v>4.0016555555555557</c:v>
                </c:pt>
                <c:pt idx="7481">
                  <c:v>4.0022186111111111</c:v>
                </c:pt>
                <c:pt idx="7482">
                  <c:v>4.0027816666666665</c:v>
                </c:pt>
                <c:pt idx="7483">
                  <c:v>4.0033447222222334</c:v>
                </c:pt>
                <c:pt idx="7484">
                  <c:v>4.0039077777777745</c:v>
                </c:pt>
                <c:pt idx="7485">
                  <c:v>4.0044708333333325</c:v>
                </c:pt>
                <c:pt idx="7486">
                  <c:v>4.0050338888888888</c:v>
                </c:pt>
                <c:pt idx="7487">
                  <c:v>4.0055969444444441</c:v>
                </c:pt>
                <c:pt idx="7488">
                  <c:v>4.0061599999999995</c:v>
                </c:pt>
                <c:pt idx="7489">
                  <c:v>4.0067230555555584</c:v>
                </c:pt>
                <c:pt idx="7490">
                  <c:v>4.0072861111111111</c:v>
                </c:pt>
                <c:pt idx="7491">
                  <c:v>4.0078491666666674</c:v>
                </c:pt>
                <c:pt idx="7492">
                  <c:v>4.0084122222222218</c:v>
                </c:pt>
                <c:pt idx="7493">
                  <c:v>4.008975277777747</c:v>
                </c:pt>
                <c:pt idx="7494">
                  <c:v>4.0095383333333334</c:v>
                </c:pt>
                <c:pt idx="7495">
                  <c:v>4.0101013888888888</c:v>
                </c:pt>
                <c:pt idx="7496">
                  <c:v>4.0106644444444504</c:v>
                </c:pt>
                <c:pt idx="7497">
                  <c:v>4.0112275000000004</c:v>
                </c:pt>
                <c:pt idx="7498">
                  <c:v>4.0117905555555557</c:v>
                </c:pt>
                <c:pt idx="7499">
                  <c:v>4.0123536111111111</c:v>
                </c:pt>
                <c:pt idx="7500">
                  <c:v>4.0129166666666336</c:v>
                </c:pt>
                <c:pt idx="7501">
                  <c:v>4.0134797222222334</c:v>
                </c:pt>
                <c:pt idx="7502">
                  <c:v>4.0140427777777745</c:v>
                </c:pt>
                <c:pt idx="7503">
                  <c:v>4.0146058333333325</c:v>
                </c:pt>
                <c:pt idx="7504">
                  <c:v>4.0151688888888888</c:v>
                </c:pt>
                <c:pt idx="7505">
                  <c:v>4.0157319444444441</c:v>
                </c:pt>
                <c:pt idx="7506">
                  <c:v>4.0162949999999995</c:v>
                </c:pt>
                <c:pt idx="7507">
                  <c:v>4.0168580555555558</c:v>
                </c:pt>
                <c:pt idx="7508">
                  <c:v>4.0174211111111111</c:v>
                </c:pt>
                <c:pt idx="7509">
                  <c:v>4.0179841666666336</c:v>
                </c:pt>
                <c:pt idx="7510">
                  <c:v>4.0185472222222227</c:v>
                </c:pt>
                <c:pt idx="7511">
                  <c:v>4.019110277777747</c:v>
                </c:pt>
                <c:pt idx="7512">
                  <c:v>4.0196733333333583</c:v>
                </c:pt>
                <c:pt idx="7513">
                  <c:v>4.0202363888888888</c:v>
                </c:pt>
                <c:pt idx="7514">
                  <c:v>4.0207994444444504</c:v>
                </c:pt>
                <c:pt idx="7515">
                  <c:v>4.0213625000000004</c:v>
                </c:pt>
                <c:pt idx="7516">
                  <c:v>4.0219255555555362</c:v>
                </c:pt>
                <c:pt idx="7517">
                  <c:v>4.0224886111111076</c:v>
                </c:pt>
                <c:pt idx="7518">
                  <c:v>4.0230516666666665</c:v>
                </c:pt>
                <c:pt idx="7519">
                  <c:v>4.0236147222222227</c:v>
                </c:pt>
                <c:pt idx="7520">
                  <c:v>4.024177777777747</c:v>
                </c:pt>
                <c:pt idx="7521">
                  <c:v>4.0247408333333325</c:v>
                </c:pt>
                <c:pt idx="7522">
                  <c:v>4.0253038888888888</c:v>
                </c:pt>
                <c:pt idx="7523">
                  <c:v>4.0258669444444442</c:v>
                </c:pt>
                <c:pt idx="7524">
                  <c:v>4.0264299999999995</c:v>
                </c:pt>
                <c:pt idx="7525">
                  <c:v>4.0269930555555558</c:v>
                </c:pt>
                <c:pt idx="7526">
                  <c:v>4.0275561111111085</c:v>
                </c:pt>
                <c:pt idx="7527">
                  <c:v>4.0281191666666665</c:v>
                </c:pt>
                <c:pt idx="7528">
                  <c:v>4.0286822222222218</c:v>
                </c:pt>
                <c:pt idx="7529">
                  <c:v>4.0292452777777745</c:v>
                </c:pt>
                <c:pt idx="7530">
                  <c:v>4.0298083333333334</c:v>
                </c:pt>
                <c:pt idx="7531">
                  <c:v>4.0303713888888923</c:v>
                </c:pt>
                <c:pt idx="7532">
                  <c:v>4.0309344444444442</c:v>
                </c:pt>
                <c:pt idx="7533">
                  <c:v>4.0314975000000004</c:v>
                </c:pt>
                <c:pt idx="7534">
                  <c:v>4.0320605555555558</c:v>
                </c:pt>
                <c:pt idx="7535">
                  <c:v>4.032623611111136</c:v>
                </c:pt>
                <c:pt idx="7536">
                  <c:v>4.0331866666666665</c:v>
                </c:pt>
                <c:pt idx="7537">
                  <c:v>4.0337497222222511</c:v>
                </c:pt>
                <c:pt idx="7538">
                  <c:v>4.0343127777777745</c:v>
                </c:pt>
                <c:pt idx="7539">
                  <c:v>4.0348758333333326</c:v>
                </c:pt>
                <c:pt idx="7540">
                  <c:v>4.0354388888888888</c:v>
                </c:pt>
                <c:pt idx="7541">
                  <c:v>4.0360019444444504</c:v>
                </c:pt>
                <c:pt idx="7542">
                  <c:v>4.0365650000000004</c:v>
                </c:pt>
                <c:pt idx="7543">
                  <c:v>4.0371280555555558</c:v>
                </c:pt>
                <c:pt idx="7544">
                  <c:v>4.037691111111136</c:v>
                </c:pt>
                <c:pt idx="7545">
                  <c:v>4.0382541666666674</c:v>
                </c:pt>
                <c:pt idx="7546">
                  <c:v>4.0388172222222227</c:v>
                </c:pt>
                <c:pt idx="7547">
                  <c:v>4.0393802777777745</c:v>
                </c:pt>
                <c:pt idx="7548">
                  <c:v>4.0399433333333583</c:v>
                </c:pt>
                <c:pt idx="7549">
                  <c:v>4.0405063888888888</c:v>
                </c:pt>
                <c:pt idx="7550">
                  <c:v>4.0410694444444735</c:v>
                </c:pt>
                <c:pt idx="7551">
                  <c:v>4.0416325000000004</c:v>
                </c:pt>
                <c:pt idx="7552">
                  <c:v>4.0421955555555362</c:v>
                </c:pt>
                <c:pt idx="7553">
                  <c:v>4.0427586111111111</c:v>
                </c:pt>
                <c:pt idx="7554">
                  <c:v>4.0433216666666674</c:v>
                </c:pt>
                <c:pt idx="7555">
                  <c:v>4.0438847222222227</c:v>
                </c:pt>
                <c:pt idx="7556">
                  <c:v>4.0444477777777745</c:v>
                </c:pt>
                <c:pt idx="7557">
                  <c:v>4.0450108333333326</c:v>
                </c:pt>
                <c:pt idx="7558">
                  <c:v>4.0455738888888888</c:v>
                </c:pt>
                <c:pt idx="7559">
                  <c:v>4.046136944444445</c:v>
                </c:pt>
                <c:pt idx="7560">
                  <c:v>4.0467000000000004</c:v>
                </c:pt>
                <c:pt idx="7561">
                  <c:v>4.0472630555555584</c:v>
                </c:pt>
                <c:pt idx="7562">
                  <c:v>4.0478261111111111</c:v>
                </c:pt>
                <c:pt idx="7563">
                  <c:v>4.0483891666666674</c:v>
                </c:pt>
                <c:pt idx="7564">
                  <c:v>4.0489522222222218</c:v>
                </c:pt>
                <c:pt idx="7565">
                  <c:v>4.0495152777777452</c:v>
                </c:pt>
                <c:pt idx="7566">
                  <c:v>4.0500783333333334</c:v>
                </c:pt>
                <c:pt idx="7567">
                  <c:v>4.0506413888888924</c:v>
                </c:pt>
                <c:pt idx="7568">
                  <c:v>4.0512044444444504</c:v>
                </c:pt>
                <c:pt idx="7569">
                  <c:v>4.0517675000000004</c:v>
                </c:pt>
                <c:pt idx="7570">
                  <c:v>4.0523305555555362</c:v>
                </c:pt>
                <c:pt idx="7571">
                  <c:v>4.0528936111111111</c:v>
                </c:pt>
                <c:pt idx="7572">
                  <c:v>4.0534566666666665</c:v>
                </c:pt>
                <c:pt idx="7573">
                  <c:v>4.0540197222222218</c:v>
                </c:pt>
                <c:pt idx="7574">
                  <c:v>4.054582777777747</c:v>
                </c:pt>
                <c:pt idx="7575">
                  <c:v>4.0551458333333326</c:v>
                </c:pt>
                <c:pt idx="7576">
                  <c:v>4.0557088888888888</c:v>
                </c:pt>
                <c:pt idx="7577">
                  <c:v>4.0562719444444504</c:v>
                </c:pt>
                <c:pt idx="7578">
                  <c:v>4.0568349999999826</c:v>
                </c:pt>
                <c:pt idx="7579">
                  <c:v>4.0573980555555558</c:v>
                </c:pt>
                <c:pt idx="7580">
                  <c:v>4.0579611111111111</c:v>
                </c:pt>
                <c:pt idx="7581">
                  <c:v>4.0585241666666665</c:v>
                </c:pt>
                <c:pt idx="7582">
                  <c:v>4.0590872222222227</c:v>
                </c:pt>
                <c:pt idx="7583">
                  <c:v>4.0596502777777745</c:v>
                </c:pt>
                <c:pt idx="7584">
                  <c:v>4.0602133333333414</c:v>
                </c:pt>
                <c:pt idx="7585">
                  <c:v>4.0607763888888888</c:v>
                </c:pt>
                <c:pt idx="7586">
                  <c:v>4.0613394444444504</c:v>
                </c:pt>
                <c:pt idx="7587">
                  <c:v>4.0619024999999995</c:v>
                </c:pt>
                <c:pt idx="7588">
                  <c:v>4.0624655555555362</c:v>
                </c:pt>
                <c:pt idx="7589">
                  <c:v>4.0630286111111111</c:v>
                </c:pt>
                <c:pt idx="7590">
                  <c:v>4.0635916666666665</c:v>
                </c:pt>
                <c:pt idx="7591">
                  <c:v>4.0641547222221988</c:v>
                </c:pt>
                <c:pt idx="7592">
                  <c:v>4.064717777777747</c:v>
                </c:pt>
                <c:pt idx="7593">
                  <c:v>4.0652808333333343</c:v>
                </c:pt>
                <c:pt idx="7594">
                  <c:v>4.0658438888888888</c:v>
                </c:pt>
                <c:pt idx="7595">
                  <c:v>4.0664069444444451</c:v>
                </c:pt>
                <c:pt idx="7596">
                  <c:v>4.0669699999999995</c:v>
                </c:pt>
                <c:pt idx="7597">
                  <c:v>4.0675330555555362</c:v>
                </c:pt>
                <c:pt idx="7598">
                  <c:v>4.0680961111111111</c:v>
                </c:pt>
                <c:pt idx="7599">
                  <c:v>4.0686591666666674</c:v>
                </c:pt>
                <c:pt idx="7600">
                  <c:v>4.0692222222222334</c:v>
                </c:pt>
                <c:pt idx="7601">
                  <c:v>4.069785277777747</c:v>
                </c:pt>
                <c:pt idx="7602">
                  <c:v>4.0703483333333592</c:v>
                </c:pt>
                <c:pt idx="7603">
                  <c:v>4.0709113888888897</c:v>
                </c:pt>
                <c:pt idx="7604">
                  <c:v>4.0714744444444504</c:v>
                </c:pt>
                <c:pt idx="7605">
                  <c:v>4.0720374999999995</c:v>
                </c:pt>
                <c:pt idx="7606">
                  <c:v>4.0726005555555558</c:v>
                </c:pt>
                <c:pt idx="7607">
                  <c:v>4.0731636111111378</c:v>
                </c:pt>
                <c:pt idx="7608">
                  <c:v>4.0737266666666674</c:v>
                </c:pt>
                <c:pt idx="7609">
                  <c:v>4.0742897222222334</c:v>
                </c:pt>
                <c:pt idx="7610">
                  <c:v>4.0748527777777745</c:v>
                </c:pt>
                <c:pt idx="7611">
                  <c:v>4.0754158333333335</c:v>
                </c:pt>
                <c:pt idx="7612">
                  <c:v>4.0759788888888888</c:v>
                </c:pt>
                <c:pt idx="7613">
                  <c:v>4.0765419444444504</c:v>
                </c:pt>
                <c:pt idx="7614">
                  <c:v>4.0771049999999818</c:v>
                </c:pt>
                <c:pt idx="7615">
                  <c:v>4.0776680555555584</c:v>
                </c:pt>
                <c:pt idx="7616">
                  <c:v>4.0782311111111396</c:v>
                </c:pt>
                <c:pt idx="7617">
                  <c:v>4.0787941666666674</c:v>
                </c:pt>
                <c:pt idx="7618">
                  <c:v>4.0793572222222334</c:v>
                </c:pt>
                <c:pt idx="7619">
                  <c:v>4.0799202777777746</c:v>
                </c:pt>
                <c:pt idx="7620">
                  <c:v>4.0804833333333423</c:v>
                </c:pt>
                <c:pt idx="7621">
                  <c:v>4.0810463888888924</c:v>
                </c:pt>
                <c:pt idx="7622">
                  <c:v>4.0816094444444735</c:v>
                </c:pt>
                <c:pt idx="7623">
                  <c:v>4.0821724999999995</c:v>
                </c:pt>
                <c:pt idx="7624">
                  <c:v>4.0827355555555362</c:v>
                </c:pt>
                <c:pt idx="7625">
                  <c:v>4.0832986111111396</c:v>
                </c:pt>
                <c:pt idx="7626">
                  <c:v>4.0838616666666674</c:v>
                </c:pt>
                <c:pt idx="7627">
                  <c:v>4.0844247222222219</c:v>
                </c:pt>
                <c:pt idx="7628">
                  <c:v>4.084987777777747</c:v>
                </c:pt>
                <c:pt idx="7629">
                  <c:v>4.0855508333333335</c:v>
                </c:pt>
                <c:pt idx="7630">
                  <c:v>4.0861138888888888</c:v>
                </c:pt>
                <c:pt idx="7631">
                  <c:v>4.0866769444444504</c:v>
                </c:pt>
                <c:pt idx="7632">
                  <c:v>4.0872400000000004</c:v>
                </c:pt>
                <c:pt idx="7633">
                  <c:v>4.0878030555555558</c:v>
                </c:pt>
                <c:pt idx="7634">
                  <c:v>4.0883661111111396</c:v>
                </c:pt>
                <c:pt idx="7635">
                  <c:v>4.0889291666666674</c:v>
                </c:pt>
                <c:pt idx="7636">
                  <c:v>4.0894922222222334</c:v>
                </c:pt>
                <c:pt idx="7637">
                  <c:v>4.0900552777777452</c:v>
                </c:pt>
                <c:pt idx="7638">
                  <c:v>4.0906183333333423</c:v>
                </c:pt>
                <c:pt idx="7639">
                  <c:v>4.0911813888888897</c:v>
                </c:pt>
                <c:pt idx="7640">
                  <c:v>4.0917444444444504</c:v>
                </c:pt>
                <c:pt idx="7641">
                  <c:v>4.0923074999999995</c:v>
                </c:pt>
                <c:pt idx="7642">
                  <c:v>4.0928705555555362</c:v>
                </c:pt>
                <c:pt idx="7643">
                  <c:v>4.093433611111112</c:v>
                </c:pt>
                <c:pt idx="7644">
                  <c:v>4.0939966666666665</c:v>
                </c:pt>
                <c:pt idx="7645">
                  <c:v>4.0945597222222228</c:v>
                </c:pt>
                <c:pt idx="7646">
                  <c:v>4.0951227777777746</c:v>
                </c:pt>
                <c:pt idx="7647">
                  <c:v>4.0956858333333326</c:v>
                </c:pt>
                <c:pt idx="7648">
                  <c:v>4.0962488888888924</c:v>
                </c:pt>
                <c:pt idx="7649">
                  <c:v>4.0968119444444442</c:v>
                </c:pt>
                <c:pt idx="7650">
                  <c:v>4.0973749999999818</c:v>
                </c:pt>
                <c:pt idx="7651">
                  <c:v>4.0979380555555354</c:v>
                </c:pt>
                <c:pt idx="7652">
                  <c:v>4.0985011111111112</c:v>
                </c:pt>
                <c:pt idx="7653">
                  <c:v>4.0990641666666674</c:v>
                </c:pt>
                <c:pt idx="7654">
                  <c:v>4.0996272222222334</c:v>
                </c:pt>
                <c:pt idx="7655">
                  <c:v>4.100190277777747</c:v>
                </c:pt>
                <c:pt idx="7656">
                  <c:v>4.1007533333333424</c:v>
                </c:pt>
                <c:pt idx="7657">
                  <c:v>4.1013163888888888</c:v>
                </c:pt>
                <c:pt idx="7658">
                  <c:v>4.1018794444444504</c:v>
                </c:pt>
                <c:pt idx="7659">
                  <c:v>4.1024424999999995</c:v>
                </c:pt>
                <c:pt idx="7660">
                  <c:v>4.1030055555555354</c:v>
                </c:pt>
                <c:pt idx="7661">
                  <c:v>4.1035686111111112</c:v>
                </c:pt>
                <c:pt idx="7662">
                  <c:v>4.1041316666666336</c:v>
                </c:pt>
                <c:pt idx="7663">
                  <c:v>4.1046947222222228</c:v>
                </c:pt>
                <c:pt idx="7664">
                  <c:v>4.1052577777777755</c:v>
                </c:pt>
                <c:pt idx="7665">
                  <c:v>4.1058208333333335</c:v>
                </c:pt>
                <c:pt idx="7666">
                  <c:v>4.1063838888888888</c:v>
                </c:pt>
                <c:pt idx="7667">
                  <c:v>4.1069469444444442</c:v>
                </c:pt>
                <c:pt idx="7668">
                  <c:v>4.1075099999999845</c:v>
                </c:pt>
                <c:pt idx="7669">
                  <c:v>4.1080730555555558</c:v>
                </c:pt>
                <c:pt idx="7670">
                  <c:v>4.108636111111112</c:v>
                </c:pt>
                <c:pt idx="7671">
                  <c:v>4.1091991666666674</c:v>
                </c:pt>
                <c:pt idx="7672">
                  <c:v>4.1097622222222334</c:v>
                </c:pt>
                <c:pt idx="7673">
                  <c:v>4.110325277777747</c:v>
                </c:pt>
                <c:pt idx="7674">
                  <c:v>4.1108883333333335</c:v>
                </c:pt>
                <c:pt idx="7675">
                  <c:v>4.1114513888888888</c:v>
                </c:pt>
                <c:pt idx="7676">
                  <c:v>4.1120144444444273</c:v>
                </c:pt>
                <c:pt idx="7677">
                  <c:v>4.1125774999999845</c:v>
                </c:pt>
                <c:pt idx="7678">
                  <c:v>4.1131405555555363</c:v>
                </c:pt>
                <c:pt idx="7679">
                  <c:v>4.1137036111111112</c:v>
                </c:pt>
                <c:pt idx="7680">
                  <c:v>4.1142666666666665</c:v>
                </c:pt>
                <c:pt idx="7681">
                  <c:v>4.1148297222222219</c:v>
                </c:pt>
                <c:pt idx="7682">
                  <c:v>4.1153927777777755</c:v>
                </c:pt>
                <c:pt idx="7683">
                  <c:v>4.1159558333333255</c:v>
                </c:pt>
                <c:pt idx="7684">
                  <c:v>4.1165188888888755</c:v>
                </c:pt>
                <c:pt idx="7685">
                  <c:v>4.1170819444444273</c:v>
                </c:pt>
                <c:pt idx="7686">
                  <c:v>4.1176449999999845</c:v>
                </c:pt>
                <c:pt idx="7687">
                  <c:v>4.1182080555555558</c:v>
                </c:pt>
                <c:pt idx="7688">
                  <c:v>4.1187711111111112</c:v>
                </c:pt>
                <c:pt idx="7689">
                  <c:v>4.1193341666666665</c:v>
                </c:pt>
                <c:pt idx="7690">
                  <c:v>4.1198972222222228</c:v>
                </c:pt>
                <c:pt idx="7691">
                  <c:v>4.120460277777747</c:v>
                </c:pt>
                <c:pt idx="7692">
                  <c:v>4.1210233333333424</c:v>
                </c:pt>
                <c:pt idx="7693">
                  <c:v>4.1215863888888755</c:v>
                </c:pt>
                <c:pt idx="7694">
                  <c:v>4.1221494444444442</c:v>
                </c:pt>
                <c:pt idx="7695">
                  <c:v>4.1227124999999845</c:v>
                </c:pt>
                <c:pt idx="7696">
                  <c:v>4.1232755555555363</c:v>
                </c:pt>
                <c:pt idx="7697">
                  <c:v>4.1238386111111085</c:v>
                </c:pt>
                <c:pt idx="7698">
                  <c:v>4.1244016666666337</c:v>
                </c:pt>
                <c:pt idx="7699">
                  <c:v>4.1249647222221997</c:v>
                </c:pt>
                <c:pt idx="7700">
                  <c:v>4.125527777777747</c:v>
                </c:pt>
                <c:pt idx="7701">
                  <c:v>4.1260908333333335</c:v>
                </c:pt>
                <c:pt idx="7702">
                  <c:v>4.1266538888888888</c:v>
                </c:pt>
                <c:pt idx="7703">
                  <c:v>4.1272169444444273</c:v>
                </c:pt>
                <c:pt idx="7704">
                  <c:v>4.1277799999999845</c:v>
                </c:pt>
                <c:pt idx="7705">
                  <c:v>4.1283430555555558</c:v>
                </c:pt>
                <c:pt idx="7706">
                  <c:v>4.1289061111111085</c:v>
                </c:pt>
                <c:pt idx="7707">
                  <c:v>4.1294691666666674</c:v>
                </c:pt>
                <c:pt idx="7708">
                  <c:v>4.1300322222222219</c:v>
                </c:pt>
                <c:pt idx="7709">
                  <c:v>4.130595277777747</c:v>
                </c:pt>
                <c:pt idx="7710">
                  <c:v>4.1311583333333424</c:v>
                </c:pt>
                <c:pt idx="7711">
                  <c:v>4.1317213888888924</c:v>
                </c:pt>
                <c:pt idx="7712">
                  <c:v>4.1322844444444442</c:v>
                </c:pt>
                <c:pt idx="7713">
                  <c:v>4.1328475000000005</c:v>
                </c:pt>
                <c:pt idx="7714">
                  <c:v>4.1334105555555354</c:v>
                </c:pt>
                <c:pt idx="7715">
                  <c:v>4.1339736111111112</c:v>
                </c:pt>
                <c:pt idx="7716">
                  <c:v>4.1345366666666337</c:v>
                </c:pt>
                <c:pt idx="7717">
                  <c:v>4.1350997222222334</c:v>
                </c:pt>
                <c:pt idx="7718">
                  <c:v>4.1356627777777781</c:v>
                </c:pt>
                <c:pt idx="7719">
                  <c:v>4.1362258333333424</c:v>
                </c:pt>
                <c:pt idx="7720">
                  <c:v>4.1367888888888897</c:v>
                </c:pt>
                <c:pt idx="7721">
                  <c:v>4.1373519444444442</c:v>
                </c:pt>
                <c:pt idx="7722">
                  <c:v>4.1379149999999703</c:v>
                </c:pt>
                <c:pt idx="7723">
                  <c:v>4.1384780555555558</c:v>
                </c:pt>
                <c:pt idx="7724">
                  <c:v>4.1390411111111396</c:v>
                </c:pt>
                <c:pt idx="7725">
                  <c:v>4.1396041666666674</c:v>
                </c:pt>
                <c:pt idx="7726">
                  <c:v>4.1401672222222228</c:v>
                </c:pt>
                <c:pt idx="7727">
                  <c:v>4.140730277777747</c:v>
                </c:pt>
                <c:pt idx="7728">
                  <c:v>4.1412933333333601</c:v>
                </c:pt>
                <c:pt idx="7729">
                  <c:v>4.1418563888888889</c:v>
                </c:pt>
                <c:pt idx="7730">
                  <c:v>4.1424194444444442</c:v>
                </c:pt>
                <c:pt idx="7731">
                  <c:v>4.1429824999999845</c:v>
                </c:pt>
                <c:pt idx="7732">
                  <c:v>4.1435455555555363</c:v>
                </c:pt>
                <c:pt idx="7733">
                  <c:v>4.1441086111111085</c:v>
                </c:pt>
                <c:pt idx="7734">
                  <c:v>4.1446716666666665</c:v>
                </c:pt>
                <c:pt idx="7735">
                  <c:v>4.1452347222222219</c:v>
                </c:pt>
                <c:pt idx="7736">
                  <c:v>4.1457977777777755</c:v>
                </c:pt>
                <c:pt idx="7737">
                  <c:v>4.1463608333333424</c:v>
                </c:pt>
                <c:pt idx="7738">
                  <c:v>4.1469238888888889</c:v>
                </c:pt>
                <c:pt idx="7739">
                  <c:v>4.1474869444444264</c:v>
                </c:pt>
                <c:pt idx="7740">
                  <c:v>4.1480500000000005</c:v>
                </c:pt>
                <c:pt idx="7741">
                  <c:v>4.1486130555555549</c:v>
                </c:pt>
                <c:pt idx="7742">
                  <c:v>4.1491761111111112</c:v>
                </c:pt>
                <c:pt idx="7743">
                  <c:v>4.1497391666666674</c:v>
                </c:pt>
                <c:pt idx="7744">
                  <c:v>4.1503022222222219</c:v>
                </c:pt>
                <c:pt idx="7745">
                  <c:v>4.1508652777777471</c:v>
                </c:pt>
                <c:pt idx="7746">
                  <c:v>4.1514283333333424</c:v>
                </c:pt>
                <c:pt idx="7747">
                  <c:v>4.1519913888888897</c:v>
                </c:pt>
                <c:pt idx="7748">
                  <c:v>4.1525544444444265</c:v>
                </c:pt>
                <c:pt idx="7749">
                  <c:v>4.1531174999999845</c:v>
                </c:pt>
                <c:pt idx="7750">
                  <c:v>4.1536805555555363</c:v>
                </c:pt>
                <c:pt idx="7751">
                  <c:v>4.1542436111111112</c:v>
                </c:pt>
                <c:pt idx="7752">
                  <c:v>4.1548066666666346</c:v>
                </c:pt>
                <c:pt idx="7753">
                  <c:v>4.1553697222222334</c:v>
                </c:pt>
                <c:pt idx="7754">
                  <c:v>4.1559327777777471</c:v>
                </c:pt>
                <c:pt idx="7755">
                  <c:v>4.1564958333333335</c:v>
                </c:pt>
                <c:pt idx="7756">
                  <c:v>4.1570588888888755</c:v>
                </c:pt>
                <c:pt idx="7757">
                  <c:v>4.1576219444444451</c:v>
                </c:pt>
                <c:pt idx="7758">
                  <c:v>4.1581849999999685</c:v>
                </c:pt>
                <c:pt idx="7759">
                  <c:v>4.1587480555555558</c:v>
                </c:pt>
                <c:pt idx="7760">
                  <c:v>4.1593111111111112</c:v>
                </c:pt>
                <c:pt idx="7761">
                  <c:v>4.1598741666666665</c:v>
                </c:pt>
                <c:pt idx="7762">
                  <c:v>4.1604372222222015</c:v>
                </c:pt>
                <c:pt idx="7763">
                  <c:v>4.1610002777777471</c:v>
                </c:pt>
                <c:pt idx="7764">
                  <c:v>4.1615633333333424</c:v>
                </c:pt>
                <c:pt idx="7765">
                  <c:v>4.1621263888888755</c:v>
                </c:pt>
                <c:pt idx="7766">
                  <c:v>4.1626894444444451</c:v>
                </c:pt>
                <c:pt idx="7767">
                  <c:v>4.1632525000000005</c:v>
                </c:pt>
                <c:pt idx="7768">
                  <c:v>4.1638155555555239</c:v>
                </c:pt>
                <c:pt idx="7769">
                  <c:v>4.1643786111111085</c:v>
                </c:pt>
                <c:pt idx="7770">
                  <c:v>4.1649416666666346</c:v>
                </c:pt>
                <c:pt idx="7771">
                  <c:v>4.1655047222222006</c:v>
                </c:pt>
                <c:pt idx="7772">
                  <c:v>4.1660677777777755</c:v>
                </c:pt>
                <c:pt idx="7773">
                  <c:v>4.1666308333333335</c:v>
                </c:pt>
                <c:pt idx="7774">
                  <c:v>4.1671938888888755</c:v>
                </c:pt>
                <c:pt idx="7775">
                  <c:v>4.1677569444444345</c:v>
                </c:pt>
                <c:pt idx="7776">
                  <c:v>4.1683199999999845</c:v>
                </c:pt>
                <c:pt idx="7777">
                  <c:v>4.1688830555555363</c:v>
                </c:pt>
                <c:pt idx="7778">
                  <c:v>4.1694461111111112</c:v>
                </c:pt>
                <c:pt idx="7779">
                  <c:v>4.1700091666666674</c:v>
                </c:pt>
                <c:pt idx="7780">
                  <c:v>4.1705722222222228</c:v>
                </c:pt>
                <c:pt idx="7781">
                  <c:v>4.1711352777777471</c:v>
                </c:pt>
                <c:pt idx="7782">
                  <c:v>4.1716983333333602</c:v>
                </c:pt>
                <c:pt idx="7783">
                  <c:v>4.1722613888888924</c:v>
                </c:pt>
                <c:pt idx="7784">
                  <c:v>4.1728244444444442</c:v>
                </c:pt>
                <c:pt idx="7785">
                  <c:v>4.1733874999999996</c:v>
                </c:pt>
                <c:pt idx="7786">
                  <c:v>4.1739505555555363</c:v>
                </c:pt>
                <c:pt idx="7787">
                  <c:v>4.1745136111111085</c:v>
                </c:pt>
                <c:pt idx="7788">
                  <c:v>4.1750766666666665</c:v>
                </c:pt>
                <c:pt idx="7789">
                  <c:v>4.1756397222222397</c:v>
                </c:pt>
                <c:pt idx="7790">
                  <c:v>4.1762027777777782</c:v>
                </c:pt>
                <c:pt idx="7791">
                  <c:v>4.1767658333333424</c:v>
                </c:pt>
                <c:pt idx="7792">
                  <c:v>4.1773288888888889</c:v>
                </c:pt>
                <c:pt idx="7793">
                  <c:v>4.1778919444444451</c:v>
                </c:pt>
                <c:pt idx="7794">
                  <c:v>4.1784549999999845</c:v>
                </c:pt>
                <c:pt idx="7795">
                  <c:v>4.1790180555555558</c:v>
                </c:pt>
                <c:pt idx="7796">
                  <c:v>4.1795811111111112</c:v>
                </c:pt>
                <c:pt idx="7797">
                  <c:v>4.1801441666666665</c:v>
                </c:pt>
                <c:pt idx="7798">
                  <c:v>4.1807072222222219</c:v>
                </c:pt>
                <c:pt idx="7799">
                  <c:v>4.1812702777777755</c:v>
                </c:pt>
                <c:pt idx="7800">
                  <c:v>4.1818333333333424</c:v>
                </c:pt>
                <c:pt idx="7801">
                  <c:v>4.1823963888888889</c:v>
                </c:pt>
                <c:pt idx="7802">
                  <c:v>4.1829594444444442</c:v>
                </c:pt>
                <c:pt idx="7803">
                  <c:v>4.1835225000000005</c:v>
                </c:pt>
                <c:pt idx="7804">
                  <c:v>4.1840855555555221</c:v>
                </c:pt>
                <c:pt idx="7805">
                  <c:v>4.1846486111111112</c:v>
                </c:pt>
                <c:pt idx="7806">
                  <c:v>4.1852116666666666</c:v>
                </c:pt>
                <c:pt idx="7807">
                  <c:v>4.1857747222222228</c:v>
                </c:pt>
                <c:pt idx="7808">
                  <c:v>4.1863377777777755</c:v>
                </c:pt>
                <c:pt idx="7809">
                  <c:v>4.1869008333333335</c:v>
                </c:pt>
                <c:pt idx="7810">
                  <c:v>4.1874638888888898</c:v>
                </c:pt>
                <c:pt idx="7811">
                  <c:v>4.1880269444444442</c:v>
                </c:pt>
                <c:pt idx="7812">
                  <c:v>4.1885900000000005</c:v>
                </c:pt>
                <c:pt idx="7813">
                  <c:v>4.1891530555555558</c:v>
                </c:pt>
                <c:pt idx="7814">
                  <c:v>4.1897161111111103</c:v>
                </c:pt>
                <c:pt idx="7815">
                  <c:v>4.1902791666666674</c:v>
                </c:pt>
                <c:pt idx="7816">
                  <c:v>4.1908422222222219</c:v>
                </c:pt>
                <c:pt idx="7817">
                  <c:v>4.1914052777777471</c:v>
                </c:pt>
                <c:pt idx="7818">
                  <c:v>4.1919683333333424</c:v>
                </c:pt>
                <c:pt idx="7819">
                  <c:v>4.1925313888888756</c:v>
                </c:pt>
                <c:pt idx="7820">
                  <c:v>4.1930944444444442</c:v>
                </c:pt>
                <c:pt idx="7821">
                  <c:v>4.1936574999999996</c:v>
                </c:pt>
                <c:pt idx="7822">
                  <c:v>4.1942205555555354</c:v>
                </c:pt>
                <c:pt idx="7823">
                  <c:v>4.1947836111111085</c:v>
                </c:pt>
                <c:pt idx="7824">
                  <c:v>4.1953466666666666</c:v>
                </c:pt>
                <c:pt idx="7825">
                  <c:v>4.1959097222222219</c:v>
                </c:pt>
                <c:pt idx="7826">
                  <c:v>4.1964727777777755</c:v>
                </c:pt>
                <c:pt idx="7827">
                  <c:v>4.1970358333333255</c:v>
                </c:pt>
                <c:pt idx="7828">
                  <c:v>4.1975988888888756</c:v>
                </c:pt>
                <c:pt idx="7829">
                  <c:v>4.1981619444444442</c:v>
                </c:pt>
                <c:pt idx="7830">
                  <c:v>4.1987250000000005</c:v>
                </c:pt>
                <c:pt idx="7831">
                  <c:v>4.199288055555555</c:v>
                </c:pt>
                <c:pt idx="7832">
                  <c:v>4.1998511111111112</c:v>
                </c:pt>
                <c:pt idx="7833">
                  <c:v>4.2004141666666666</c:v>
                </c:pt>
                <c:pt idx="7834">
                  <c:v>4.2009772222222228</c:v>
                </c:pt>
                <c:pt idx="7835">
                  <c:v>4.2015402777777755</c:v>
                </c:pt>
                <c:pt idx="7836">
                  <c:v>4.2021033333333424</c:v>
                </c:pt>
                <c:pt idx="7837">
                  <c:v>4.2026663888888924</c:v>
                </c:pt>
                <c:pt idx="7838">
                  <c:v>4.2032294444444753</c:v>
                </c:pt>
                <c:pt idx="7839">
                  <c:v>4.2037925000000014</c:v>
                </c:pt>
                <c:pt idx="7840">
                  <c:v>4.2043555555555363</c:v>
                </c:pt>
                <c:pt idx="7841">
                  <c:v>4.2049186111111085</c:v>
                </c:pt>
                <c:pt idx="7842">
                  <c:v>4.2054816666666666</c:v>
                </c:pt>
                <c:pt idx="7843">
                  <c:v>4.2060447222222406</c:v>
                </c:pt>
                <c:pt idx="7844">
                  <c:v>4.2066077777777782</c:v>
                </c:pt>
                <c:pt idx="7845">
                  <c:v>4.2071708333333335</c:v>
                </c:pt>
                <c:pt idx="7846">
                  <c:v>4.2077338888888889</c:v>
                </c:pt>
                <c:pt idx="7847">
                  <c:v>4.2082969444444513</c:v>
                </c:pt>
                <c:pt idx="7848">
                  <c:v>4.2088599999999996</c:v>
                </c:pt>
                <c:pt idx="7849">
                  <c:v>4.2094230555555594</c:v>
                </c:pt>
                <c:pt idx="7850">
                  <c:v>4.2099861111111112</c:v>
                </c:pt>
                <c:pt idx="7851">
                  <c:v>4.2105491666666683</c:v>
                </c:pt>
                <c:pt idx="7852">
                  <c:v>4.2111122222222219</c:v>
                </c:pt>
                <c:pt idx="7853">
                  <c:v>4.2116752777777755</c:v>
                </c:pt>
                <c:pt idx="7854">
                  <c:v>4.2122383333333424</c:v>
                </c:pt>
                <c:pt idx="7855">
                  <c:v>4.2128013888888889</c:v>
                </c:pt>
                <c:pt idx="7856">
                  <c:v>4.2133644444444514</c:v>
                </c:pt>
                <c:pt idx="7857">
                  <c:v>4.2139275000000005</c:v>
                </c:pt>
                <c:pt idx="7858">
                  <c:v>4.2144905555555354</c:v>
                </c:pt>
                <c:pt idx="7859">
                  <c:v>4.2150536111111112</c:v>
                </c:pt>
                <c:pt idx="7860">
                  <c:v>4.2156166666666666</c:v>
                </c:pt>
                <c:pt idx="7861">
                  <c:v>4.2161797222222397</c:v>
                </c:pt>
                <c:pt idx="7862">
                  <c:v>4.2167427777777773</c:v>
                </c:pt>
                <c:pt idx="7863">
                  <c:v>4.2173058333333335</c:v>
                </c:pt>
                <c:pt idx="7864">
                  <c:v>4.2178688888888889</c:v>
                </c:pt>
                <c:pt idx="7865">
                  <c:v>4.2184319444444442</c:v>
                </c:pt>
                <c:pt idx="7866">
                  <c:v>4.2189949999999845</c:v>
                </c:pt>
                <c:pt idx="7867">
                  <c:v>4.2195580555555559</c:v>
                </c:pt>
                <c:pt idx="7868">
                  <c:v>4.2201211111111103</c:v>
                </c:pt>
                <c:pt idx="7869">
                  <c:v>4.2206841666666666</c:v>
                </c:pt>
                <c:pt idx="7870">
                  <c:v>4.2212472222222406</c:v>
                </c:pt>
                <c:pt idx="7871">
                  <c:v>4.221810277777748</c:v>
                </c:pt>
                <c:pt idx="7872">
                  <c:v>4.2223733333333424</c:v>
                </c:pt>
                <c:pt idx="7873">
                  <c:v>4.2229363888888845</c:v>
                </c:pt>
                <c:pt idx="7874">
                  <c:v>4.2234994444444514</c:v>
                </c:pt>
                <c:pt idx="7875">
                  <c:v>4.2240624999999996</c:v>
                </c:pt>
                <c:pt idx="7876">
                  <c:v>4.2246255555555363</c:v>
                </c:pt>
                <c:pt idx="7877">
                  <c:v>4.2251886111111085</c:v>
                </c:pt>
                <c:pt idx="7878">
                  <c:v>4.2257516666666666</c:v>
                </c:pt>
                <c:pt idx="7879">
                  <c:v>4.2263147222222219</c:v>
                </c:pt>
                <c:pt idx="7880">
                  <c:v>4.2268777777777755</c:v>
                </c:pt>
                <c:pt idx="7881">
                  <c:v>4.2274408333333326</c:v>
                </c:pt>
                <c:pt idx="7882">
                  <c:v>4.2280038888888889</c:v>
                </c:pt>
                <c:pt idx="7883">
                  <c:v>4.2285669444444443</c:v>
                </c:pt>
                <c:pt idx="7884">
                  <c:v>4.2291300000000005</c:v>
                </c:pt>
                <c:pt idx="7885">
                  <c:v>4.2296930555555594</c:v>
                </c:pt>
                <c:pt idx="7886">
                  <c:v>4.2302561111111396</c:v>
                </c:pt>
                <c:pt idx="7887">
                  <c:v>4.2308191666666684</c:v>
                </c:pt>
                <c:pt idx="7888">
                  <c:v>4.2313822222222397</c:v>
                </c:pt>
                <c:pt idx="7889">
                  <c:v>4.2319452777777755</c:v>
                </c:pt>
                <c:pt idx="7890">
                  <c:v>4.2325083333333424</c:v>
                </c:pt>
                <c:pt idx="7891">
                  <c:v>4.2330713888888933</c:v>
                </c:pt>
                <c:pt idx="7892">
                  <c:v>4.2336344444444514</c:v>
                </c:pt>
                <c:pt idx="7893">
                  <c:v>4.2341975000000005</c:v>
                </c:pt>
                <c:pt idx="7894">
                  <c:v>4.2347605555555559</c:v>
                </c:pt>
                <c:pt idx="7895">
                  <c:v>4.2353236111111396</c:v>
                </c:pt>
                <c:pt idx="7896">
                  <c:v>4.2358866666666666</c:v>
                </c:pt>
                <c:pt idx="7897">
                  <c:v>4.236449722222253</c:v>
                </c:pt>
                <c:pt idx="7898">
                  <c:v>4.2370127777777755</c:v>
                </c:pt>
                <c:pt idx="7899">
                  <c:v>4.2375758333333327</c:v>
                </c:pt>
                <c:pt idx="7900">
                  <c:v>4.2381388888888889</c:v>
                </c:pt>
                <c:pt idx="7901">
                  <c:v>4.2387019444444514</c:v>
                </c:pt>
                <c:pt idx="7902">
                  <c:v>4.2392650000000236</c:v>
                </c:pt>
                <c:pt idx="7903">
                  <c:v>4.2398280555555594</c:v>
                </c:pt>
                <c:pt idx="7904">
                  <c:v>4.2403911111111396</c:v>
                </c:pt>
                <c:pt idx="7905">
                  <c:v>4.2409541666666666</c:v>
                </c:pt>
                <c:pt idx="7906">
                  <c:v>4.2415172222222219</c:v>
                </c:pt>
                <c:pt idx="7907">
                  <c:v>4.242080277777748</c:v>
                </c:pt>
                <c:pt idx="7908">
                  <c:v>4.242643333333362</c:v>
                </c:pt>
                <c:pt idx="7909">
                  <c:v>4.2432063888888933</c:v>
                </c:pt>
                <c:pt idx="7910">
                  <c:v>4.2437694444444753</c:v>
                </c:pt>
                <c:pt idx="7911">
                  <c:v>4.2443325000000005</c:v>
                </c:pt>
                <c:pt idx="7912">
                  <c:v>4.2448955555555354</c:v>
                </c:pt>
                <c:pt idx="7913">
                  <c:v>4.2454586111111112</c:v>
                </c:pt>
                <c:pt idx="7914">
                  <c:v>4.2460216666666684</c:v>
                </c:pt>
                <c:pt idx="7915">
                  <c:v>4.2465847222222219</c:v>
                </c:pt>
                <c:pt idx="7916">
                  <c:v>4.2471477777777755</c:v>
                </c:pt>
                <c:pt idx="7917">
                  <c:v>4.2477108333333335</c:v>
                </c:pt>
                <c:pt idx="7918">
                  <c:v>4.2482738888888933</c:v>
                </c:pt>
                <c:pt idx="7919">
                  <c:v>4.2488369444444443</c:v>
                </c:pt>
                <c:pt idx="7920">
                  <c:v>4.2494000000000014</c:v>
                </c:pt>
                <c:pt idx="7921">
                  <c:v>4.2499630555555594</c:v>
                </c:pt>
                <c:pt idx="7922">
                  <c:v>4.2505261111111112</c:v>
                </c:pt>
                <c:pt idx="7923">
                  <c:v>4.2510891666666684</c:v>
                </c:pt>
                <c:pt idx="7924">
                  <c:v>4.2516522222222406</c:v>
                </c:pt>
                <c:pt idx="7925">
                  <c:v>4.252215277777748</c:v>
                </c:pt>
                <c:pt idx="7926">
                  <c:v>4.2527783333333424</c:v>
                </c:pt>
                <c:pt idx="7927">
                  <c:v>4.2533413888888933</c:v>
                </c:pt>
                <c:pt idx="7928">
                  <c:v>4.2539044444444443</c:v>
                </c:pt>
                <c:pt idx="7929">
                  <c:v>4.2544674999999996</c:v>
                </c:pt>
                <c:pt idx="7930">
                  <c:v>4.2550305555555363</c:v>
                </c:pt>
                <c:pt idx="7931">
                  <c:v>4.2555936111111121</c:v>
                </c:pt>
                <c:pt idx="7932">
                  <c:v>4.2561566666666666</c:v>
                </c:pt>
                <c:pt idx="7933">
                  <c:v>4.2567197222222406</c:v>
                </c:pt>
                <c:pt idx="7934">
                  <c:v>4.2572827777777755</c:v>
                </c:pt>
                <c:pt idx="7935">
                  <c:v>4.2578458333333336</c:v>
                </c:pt>
                <c:pt idx="7936">
                  <c:v>4.2584088888888889</c:v>
                </c:pt>
                <c:pt idx="7937">
                  <c:v>4.2589719444444452</c:v>
                </c:pt>
                <c:pt idx="7938">
                  <c:v>4.2595349999999845</c:v>
                </c:pt>
                <c:pt idx="7939">
                  <c:v>4.260098055555555</c:v>
                </c:pt>
                <c:pt idx="7940">
                  <c:v>4.2606611111111397</c:v>
                </c:pt>
                <c:pt idx="7941">
                  <c:v>4.2612241666666684</c:v>
                </c:pt>
                <c:pt idx="7942">
                  <c:v>4.2617872222222219</c:v>
                </c:pt>
                <c:pt idx="7943">
                  <c:v>4.262350277777748</c:v>
                </c:pt>
                <c:pt idx="7944">
                  <c:v>4.2629133333333336</c:v>
                </c:pt>
                <c:pt idx="7945">
                  <c:v>4.263476388888888</c:v>
                </c:pt>
                <c:pt idx="7946">
                  <c:v>4.2640394444444443</c:v>
                </c:pt>
                <c:pt idx="7947">
                  <c:v>4.2646025000000005</c:v>
                </c:pt>
                <c:pt idx="7948">
                  <c:v>4.2651655555555354</c:v>
                </c:pt>
                <c:pt idx="7949">
                  <c:v>4.2657286111111112</c:v>
                </c:pt>
                <c:pt idx="7950">
                  <c:v>4.2662916666666684</c:v>
                </c:pt>
                <c:pt idx="7951">
                  <c:v>4.2668547222222228</c:v>
                </c:pt>
                <c:pt idx="7952">
                  <c:v>4.267417777777748</c:v>
                </c:pt>
                <c:pt idx="7953">
                  <c:v>4.2679808333333265</c:v>
                </c:pt>
                <c:pt idx="7954">
                  <c:v>4.2685438888888889</c:v>
                </c:pt>
                <c:pt idx="7955">
                  <c:v>4.2691069444444443</c:v>
                </c:pt>
                <c:pt idx="7956">
                  <c:v>4.2696700000000014</c:v>
                </c:pt>
                <c:pt idx="7957">
                  <c:v>4.2702330555555594</c:v>
                </c:pt>
                <c:pt idx="7958">
                  <c:v>4.2707961111111379</c:v>
                </c:pt>
                <c:pt idx="7959">
                  <c:v>4.2713591666666852</c:v>
                </c:pt>
                <c:pt idx="7960">
                  <c:v>4.2719222222222397</c:v>
                </c:pt>
                <c:pt idx="7961">
                  <c:v>4.272485277777748</c:v>
                </c:pt>
                <c:pt idx="7962">
                  <c:v>4.273048333333362</c:v>
                </c:pt>
                <c:pt idx="7963">
                  <c:v>4.2736113888888934</c:v>
                </c:pt>
                <c:pt idx="7964">
                  <c:v>4.2741744444444452</c:v>
                </c:pt>
                <c:pt idx="7965">
                  <c:v>4.2747374999999996</c:v>
                </c:pt>
                <c:pt idx="7966">
                  <c:v>4.2753005555555559</c:v>
                </c:pt>
                <c:pt idx="7967">
                  <c:v>4.2758636111111397</c:v>
                </c:pt>
                <c:pt idx="7968">
                  <c:v>4.2764266666666684</c:v>
                </c:pt>
                <c:pt idx="7969">
                  <c:v>4.2769897222222397</c:v>
                </c:pt>
                <c:pt idx="7970">
                  <c:v>4.2775527777777755</c:v>
                </c:pt>
                <c:pt idx="7971">
                  <c:v>4.2781158333333336</c:v>
                </c:pt>
                <c:pt idx="7972">
                  <c:v>4.2786788888888934</c:v>
                </c:pt>
                <c:pt idx="7973">
                  <c:v>4.2792419444444754</c:v>
                </c:pt>
                <c:pt idx="7974">
                  <c:v>4.2798050000000014</c:v>
                </c:pt>
                <c:pt idx="7975">
                  <c:v>4.2803680555555594</c:v>
                </c:pt>
                <c:pt idx="7976">
                  <c:v>4.2809311111111112</c:v>
                </c:pt>
                <c:pt idx="7977">
                  <c:v>4.2814941666666684</c:v>
                </c:pt>
                <c:pt idx="7978">
                  <c:v>4.2820572222222228</c:v>
                </c:pt>
                <c:pt idx="7979">
                  <c:v>4.2826202777777755</c:v>
                </c:pt>
                <c:pt idx="7980">
                  <c:v>4.2831833333333424</c:v>
                </c:pt>
                <c:pt idx="7981">
                  <c:v>4.2837463888888934</c:v>
                </c:pt>
                <c:pt idx="7982">
                  <c:v>4.2843094444444514</c:v>
                </c:pt>
                <c:pt idx="7983">
                  <c:v>4.2848724999999996</c:v>
                </c:pt>
                <c:pt idx="7984">
                  <c:v>4.2854355555555372</c:v>
                </c:pt>
                <c:pt idx="7985">
                  <c:v>4.2859986111111104</c:v>
                </c:pt>
                <c:pt idx="7986">
                  <c:v>4.2865616666666684</c:v>
                </c:pt>
                <c:pt idx="7987">
                  <c:v>4.287124722222222</c:v>
                </c:pt>
                <c:pt idx="7988">
                  <c:v>4.2876877777777755</c:v>
                </c:pt>
                <c:pt idx="7989">
                  <c:v>4.2882508333333424</c:v>
                </c:pt>
                <c:pt idx="7990">
                  <c:v>4.2888138888888889</c:v>
                </c:pt>
                <c:pt idx="7991">
                  <c:v>4.2893769444444514</c:v>
                </c:pt>
                <c:pt idx="7992">
                  <c:v>4.2899399999999996</c:v>
                </c:pt>
                <c:pt idx="7993">
                  <c:v>4.2905030555555559</c:v>
                </c:pt>
                <c:pt idx="7994">
                  <c:v>4.2910661111111406</c:v>
                </c:pt>
                <c:pt idx="7995">
                  <c:v>4.2916291666666853</c:v>
                </c:pt>
                <c:pt idx="7996">
                  <c:v>4.292192222222222</c:v>
                </c:pt>
                <c:pt idx="7997">
                  <c:v>4.2927552777777489</c:v>
                </c:pt>
                <c:pt idx="7998">
                  <c:v>4.2933183333333433</c:v>
                </c:pt>
                <c:pt idx="7999">
                  <c:v>4.2938813888888889</c:v>
                </c:pt>
                <c:pt idx="8000">
                  <c:v>4.2944444444444443</c:v>
                </c:pt>
                <c:pt idx="8001">
                  <c:v>4.2950075000000005</c:v>
                </c:pt>
                <c:pt idx="8002">
                  <c:v>4.2955705555555372</c:v>
                </c:pt>
                <c:pt idx="8003">
                  <c:v>4.2961336111111113</c:v>
                </c:pt>
                <c:pt idx="8004">
                  <c:v>4.2966966666666684</c:v>
                </c:pt>
                <c:pt idx="8005">
                  <c:v>4.2972597222222397</c:v>
                </c:pt>
                <c:pt idx="8006">
                  <c:v>4.2978227777777755</c:v>
                </c:pt>
                <c:pt idx="8007">
                  <c:v>4.2983858333333336</c:v>
                </c:pt>
                <c:pt idx="8008">
                  <c:v>4.2989488888888898</c:v>
                </c:pt>
                <c:pt idx="8009">
                  <c:v>4.2995119444444443</c:v>
                </c:pt>
                <c:pt idx="8010">
                  <c:v>4.3000750000000005</c:v>
                </c:pt>
                <c:pt idx="8011">
                  <c:v>4.3006380555555559</c:v>
                </c:pt>
                <c:pt idx="8012">
                  <c:v>4.3012011111111406</c:v>
                </c:pt>
                <c:pt idx="8013">
                  <c:v>4.3017641666666684</c:v>
                </c:pt>
                <c:pt idx="8014">
                  <c:v>4.3023272222222229</c:v>
                </c:pt>
                <c:pt idx="8015">
                  <c:v>4.3028902777777489</c:v>
                </c:pt>
                <c:pt idx="8016">
                  <c:v>4.3034533333333433</c:v>
                </c:pt>
                <c:pt idx="8017">
                  <c:v>4.3040163888888845</c:v>
                </c:pt>
                <c:pt idx="8018">
                  <c:v>4.3045794444444452</c:v>
                </c:pt>
                <c:pt idx="8019">
                  <c:v>4.3051424999999997</c:v>
                </c:pt>
                <c:pt idx="8020">
                  <c:v>4.3057055555555381</c:v>
                </c:pt>
                <c:pt idx="8021">
                  <c:v>4.3062686111111406</c:v>
                </c:pt>
                <c:pt idx="8022">
                  <c:v>4.3068316666666657</c:v>
                </c:pt>
                <c:pt idx="8023">
                  <c:v>4.307394722222222</c:v>
                </c:pt>
                <c:pt idx="8024">
                  <c:v>4.3079577777777489</c:v>
                </c:pt>
                <c:pt idx="8025">
                  <c:v>4.3085208333333327</c:v>
                </c:pt>
                <c:pt idx="8026">
                  <c:v>4.3090838888888889</c:v>
                </c:pt>
                <c:pt idx="8027">
                  <c:v>4.3096469444444514</c:v>
                </c:pt>
                <c:pt idx="8028">
                  <c:v>4.3102100000000005</c:v>
                </c:pt>
                <c:pt idx="8029">
                  <c:v>4.310773055555555</c:v>
                </c:pt>
                <c:pt idx="8030">
                  <c:v>4.3113361111111113</c:v>
                </c:pt>
                <c:pt idx="8031">
                  <c:v>4.3118991666666684</c:v>
                </c:pt>
                <c:pt idx="8032">
                  <c:v>4.312462222222222</c:v>
                </c:pt>
                <c:pt idx="8033">
                  <c:v>4.3130252777777507</c:v>
                </c:pt>
                <c:pt idx="8034">
                  <c:v>4.3135883333333336</c:v>
                </c:pt>
                <c:pt idx="8035">
                  <c:v>4.3141513888888845</c:v>
                </c:pt>
                <c:pt idx="8036">
                  <c:v>4.3147144444444345</c:v>
                </c:pt>
                <c:pt idx="8037">
                  <c:v>4.3152774999999997</c:v>
                </c:pt>
                <c:pt idx="8038">
                  <c:v>4.3158405555555381</c:v>
                </c:pt>
                <c:pt idx="8039">
                  <c:v>4.3164036111111113</c:v>
                </c:pt>
                <c:pt idx="8040">
                  <c:v>4.3169666666666666</c:v>
                </c:pt>
                <c:pt idx="8041">
                  <c:v>4.3175297222222229</c:v>
                </c:pt>
                <c:pt idx="8042">
                  <c:v>4.3180927777777756</c:v>
                </c:pt>
                <c:pt idx="8043">
                  <c:v>4.3186558333333336</c:v>
                </c:pt>
                <c:pt idx="8044">
                  <c:v>4.3192188888888889</c:v>
                </c:pt>
                <c:pt idx="8045">
                  <c:v>4.3197819444444452</c:v>
                </c:pt>
                <c:pt idx="8046">
                  <c:v>4.3203449999999846</c:v>
                </c:pt>
                <c:pt idx="8047">
                  <c:v>4.3209080555555381</c:v>
                </c:pt>
                <c:pt idx="8048">
                  <c:v>4.3214711111111113</c:v>
                </c:pt>
                <c:pt idx="8049">
                  <c:v>4.3220341666666355</c:v>
                </c:pt>
                <c:pt idx="8050">
                  <c:v>4.3225972222222016</c:v>
                </c:pt>
                <c:pt idx="8051">
                  <c:v>4.3231602777777525</c:v>
                </c:pt>
                <c:pt idx="8052">
                  <c:v>4.3237233333333434</c:v>
                </c:pt>
                <c:pt idx="8053">
                  <c:v>4.3242863888888845</c:v>
                </c:pt>
                <c:pt idx="8054">
                  <c:v>4.3248494444444452</c:v>
                </c:pt>
                <c:pt idx="8055">
                  <c:v>4.3254124999999846</c:v>
                </c:pt>
                <c:pt idx="8056">
                  <c:v>4.3259755555555248</c:v>
                </c:pt>
                <c:pt idx="8057">
                  <c:v>4.3265386111111095</c:v>
                </c:pt>
                <c:pt idx="8058">
                  <c:v>4.3271016666666373</c:v>
                </c:pt>
                <c:pt idx="8059">
                  <c:v>4.327664722222222</c:v>
                </c:pt>
                <c:pt idx="8060">
                  <c:v>4.3282277777777765</c:v>
                </c:pt>
                <c:pt idx="8061">
                  <c:v>4.3287908333333336</c:v>
                </c:pt>
                <c:pt idx="8062">
                  <c:v>4.3293538888888889</c:v>
                </c:pt>
                <c:pt idx="8063">
                  <c:v>4.3299169444444345</c:v>
                </c:pt>
                <c:pt idx="8064">
                  <c:v>4.3304799999999997</c:v>
                </c:pt>
                <c:pt idx="8065">
                  <c:v>4.3310430555555746</c:v>
                </c:pt>
                <c:pt idx="8066">
                  <c:v>4.3316061111111388</c:v>
                </c:pt>
                <c:pt idx="8067">
                  <c:v>4.3321691666666684</c:v>
                </c:pt>
                <c:pt idx="8068">
                  <c:v>4.332732222222222</c:v>
                </c:pt>
                <c:pt idx="8069">
                  <c:v>4.3332952777777765</c:v>
                </c:pt>
                <c:pt idx="8070">
                  <c:v>4.3338583333333434</c:v>
                </c:pt>
                <c:pt idx="8071">
                  <c:v>4.3344213888888889</c:v>
                </c:pt>
                <c:pt idx="8072">
                  <c:v>4.3349844444444345</c:v>
                </c:pt>
                <c:pt idx="8073">
                  <c:v>4.3355474999999997</c:v>
                </c:pt>
                <c:pt idx="8074">
                  <c:v>4.3361105555555381</c:v>
                </c:pt>
                <c:pt idx="8075">
                  <c:v>4.3366736111111406</c:v>
                </c:pt>
                <c:pt idx="8076">
                  <c:v>4.3372366666666666</c:v>
                </c:pt>
                <c:pt idx="8077">
                  <c:v>4.3377997222222398</c:v>
                </c:pt>
                <c:pt idx="8078">
                  <c:v>4.3383627777777782</c:v>
                </c:pt>
                <c:pt idx="8079">
                  <c:v>4.3389258333333327</c:v>
                </c:pt>
                <c:pt idx="8080">
                  <c:v>4.339488888888889</c:v>
                </c:pt>
                <c:pt idx="8081">
                  <c:v>4.3400519444444443</c:v>
                </c:pt>
                <c:pt idx="8082">
                  <c:v>4.3406149999999855</c:v>
                </c:pt>
                <c:pt idx="8083">
                  <c:v>4.3411777777777765</c:v>
                </c:pt>
                <c:pt idx="8084">
                  <c:v>4.3417411111111406</c:v>
                </c:pt>
                <c:pt idx="8085">
                  <c:v>4.3423041666666666</c:v>
                </c:pt>
                <c:pt idx="8086">
                  <c:v>4.342867222222222</c:v>
                </c:pt>
                <c:pt idx="8087">
                  <c:v>4.3434305555555373</c:v>
                </c:pt>
                <c:pt idx="8088">
                  <c:v>4.3439936111111113</c:v>
                </c:pt>
                <c:pt idx="8089">
                  <c:v>4.3445561111111095</c:v>
                </c:pt>
                <c:pt idx="8090">
                  <c:v>4.3451194444444443</c:v>
                </c:pt>
                <c:pt idx="8091">
                  <c:v>4.3456824999999997</c:v>
                </c:pt>
                <c:pt idx="8092">
                  <c:v>4.346245555555555</c:v>
                </c:pt>
                <c:pt idx="8093">
                  <c:v>4.3468088888888889</c:v>
                </c:pt>
                <c:pt idx="8094">
                  <c:v>4.3473713888888899</c:v>
                </c:pt>
                <c:pt idx="8095">
                  <c:v>4.3479344444444346</c:v>
                </c:pt>
                <c:pt idx="8096">
                  <c:v>4.3484977777777765</c:v>
                </c:pt>
                <c:pt idx="8097">
                  <c:v>4.3490608333333434</c:v>
                </c:pt>
                <c:pt idx="8098">
                  <c:v>4.3496238888888934</c:v>
                </c:pt>
                <c:pt idx="8099">
                  <c:v>4.3501872222222016</c:v>
                </c:pt>
                <c:pt idx="8100">
                  <c:v>4.3507497222222407</c:v>
                </c:pt>
                <c:pt idx="8101">
                  <c:v>4.3513130555555559</c:v>
                </c:pt>
                <c:pt idx="8102">
                  <c:v>4.3518761111111122</c:v>
                </c:pt>
                <c:pt idx="8103">
                  <c:v>4.3524391666666666</c:v>
                </c:pt>
                <c:pt idx="8104">
                  <c:v>4.3530024999999997</c:v>
                </c:pt>
                <c:pt idx="8105">
                  <c:v>4.3535655555555373</c:v>
                </c:pt>
                <c:pt idx="8106">
                  <c:v>4.3541280555555382</c:v>
                </c:pt>
                <c:pt idx="8107">
                  <c:v>4.354691388888889</c:v>
                </c:pt>
                <c:pt idx="8108">
                  <c:v>4.3552544444444452</c:v>
                </c:pt>
                <c:pt idx="8109">
                  <c:v>4.3558174999999855</c:v>
                </c:pt>
                <c:pt idx="8110">
                  <c:v>4.3563808333333354</c:v>
                </c:pt>
                <c:pt idx="8111">
                  <c:v>4.3569433333333434</c:v>
                </c:pt>
                <c:pt idx="8112">
                  <c:v>4.3575063888888845</c:v>
                </c:pt>
                <c:pt idx="8113">
                  <c:v>4.3580697222222398</c:v>
                </c:pt>
                <c:pt idx="8114">
                  <c:v>4.3586327777777765</c:v>
                </c:pt>
                <c:pt idx="8115">
                  <c:v>4.3591958333333336</c:v>
                </c:pt>
                <c:pt idx="8116">
                  <c:v>4.3597591666666684</c:v>
                </c:pt>
                <c:pt idx="8117">
                  <c:v>4.3603216666666667</c:v>
                </c:pt>
                <c:pt idx="8118">
                  <c:v>4.3608849999999721</c:v>
                </c:pt>
                <c:pt idx="8119">
                  <c:v>4.361448055555555</c:v>
                </c:pt>
                <c:pt idx="8120">
                  <c:v>4.3620111111111095</c:v>
                </c:pt>
                <c:pt idx="8121">
                  <c:v>4.3625744444444345</c:v>
                </c:pt>
                <c:pt idx="8122">
                  <c:v>4.3631374999999855</c:v>
                </c:pt>
                <c:pt idx="8123">
                  <c:v>4.3636999999999997</c:v>
                </c:pt>
                <c:pt idx="8124">
                  <c:v>4.3642633333333434</c:v>
                </c:pt>
                <c:pt idx="8125">
                  <c:v>4.3648263888888845</c:v>
                </c:pt>
                <c:pt idx="8126">
                  <c:v>4.3653894444444425</c:v>
                </c:pt>
                <c:pt idx="8127">
                  <c:v>4.3659527777777507</c:v>
                </c:pt>
                <c:pt idx="8128">
                  <c:v>4.366515277777733</c:v>
                </c:pt>
                <c:pt idx="8129">
                  <c:v>4.3670783333333336</c:v>
                </c:pt>
                <c:pt idx="8130">
                  <c:v>4.3676416666666658</c:v>
                </c:pt>
                <c:pt idx="8131">
                  <c:v>4.3682047222222229</c:v>
                </c:pt>
                <c:pt idx="8132">
                  <c:v>4.3687677777777765</c:v>
                </c:pt>
                <c:pt idx="8133">
                  <c:v>4.3693311111111113</c:v>
                </c:pt>
                <c:pt idx="8134">
                  <c:v>4.3698936111111113</c:v>
                </c:pt>
                <c:pt idx="8135">
                  <c:v>4.3704569444444452</c:v>
                </c:pt>
                <c:pt idx="8136">
                  <c:v>4.3710199999999997</c:v>
                </c:pt>
                <c:pt idx="8137">
                  <c:v>4.3715830555555559</c:v>
                </c:pt>
                <c:pt idx="8138">
                  <c:v>4.372146388888889</c:v>
                </c:pt>
                <c:pt idx="8139">
                  <c:v>4.3727094444444514</c:v>
                </c:pt>
                <c:pt idx="8140">
                  <c:v>4.3732719444444514</c:v>
                </c:pt>
                <c:pt idx="8141">
                  <c:v>4.3738352777777525</c:v>
                </c:pt>
                <c:pt idx="8142">
                  <c:v>4.3743983333333434</c:v>
                </c:pt>
                <c:pt idx="8143">
                  <c:v>4.374961388888889</c:v>
                </c:pt>
                <c:pt idx="8144">
                  <c:v>4.375524722222222</c:v>
                </c:pt>
                <c:pt idx="8145">
                  <c:v>4.376087222222222</c:v>
                </c:pt>
                <c:pt idx="8146">
                  <c:v>4.3766502777777765</c:v>
                </c:pt>
                <c:pt idx="8147">
                  <c:v>4.3772136111111113</c:v>
                </c:pt>
                <c:pt idx="8148">
                  <c:v>4.3777766666666666</c:v>
                </c:pt>
                <c:pt idx="8149">
                  <c:v>4.3783397222222398</c:v>
                </c:pt>
                <c:pt idx="8150">
                  <c:v>4.3789030555555559</c:v>
                </c:pt>
                <c:pt idx="8151">
                  <c:v>4.3794655555555551</c:v>
                </c:pt>
                <c:pt idx="8152">
                  <c:v>4.380028888888889</c:v>
                </c:pt>
                <c:pt idx="8153">
                  <c:v>4.3805919444444443</c:v>
                </c:pt>
                <c:pt idx="8154">
                  <c:v>4.3811549999999855</c:v>
                </c:pt>
                <c:pt idx="8155">
                  <c:v>4.3817183333333434</c:v>
                </c:pt>
                <c:pt idx="8156">
                  <c:v>4.382281388888889</c:v>
                </c:pt>
                <c:pt idx="8157">
                  <c:v>4.3828438888888899</c:v>
                </c:pt>
                <c:pt idx="8158">
                  <c:v>4.383407222222222</c:v>
                </c:pt>
                <c:pt idx="8159">
                  <c:v>4.3839702777777507</c:v>
                </c:pt>
                <c:pt idx="8160">
                  <c:v>4.3845333333333327</c:v>
                </c:pt>
                <c:pt idx="8161">
                  <c:v>4.3850966666666666</c:v>
                </c:pt>
                <c:pt idx="8162">
                  <c:v>4.3856591666666684</c:v>
                </c:pt>
                <c:pt idx="8163">
                  <c:v>4.3862222222222425</c:v>
                </c:pt>
                <c:pt idx="8164">
                  <c:v>4.3867855555555382</c:v>
                </c:pt>
                <c:pt idx="8165">
                  <c:v>4.3873486111111122</c:v>
                </c:pt>
                <c:pt idx="8166">
                  <c:v>4.3879116666666365</c:v>
                </c:pt>
                <c:pt idx="8167">
                  <c:v>4.3884749999999855</c:v>
                </c:pt>
                <c:pt idx="8168">
                  <c:v>4.3890374999999997</c:v>
                </c:pt>
                <c:pt idx="8169">
                  <c:v>4.3896008333333434</c:v>
                </c:pt>
                <c:pt idx="8170">
                  <c:v>4.390163888888889</c:v>
                </c:pt>
                <c:pt idx="8171">
                  <c:v>4.3907269444444443</c:v>
                </c:pt>
                <c:pt idx="8172">
                  <c:v>4.3912902777777765</c:v>
                </c:pt>
                <c:pt idx="8173">
                  <c:v>4.3918533333333434</c:v>
                </c:pt>
                <c:pt idx="8174">
                  <c:v>4.3924158333333265</c:v>
                </c:pt>
                <c:pt idx="8175">
                  <c:v>4.3929791666666667</c:v>
                </c:pt>
                <c:pt idx="8176">
                  <c:v>4.393542222222222</c:v>
                </c:pt>
                <c:pt idx="8177">
                  <c:v>4.3941052777777312</c:v>
                </c:pt>
                <c:pt idx="8178">
                  <c:v>4.3946686111111113</c:v>
                </c:pt>
                <c:pt idx="8179">
                  <c:v>4.3952311111111104</c:v>
                </c:pt>
                <c:pt idx="8180">
                  <c:v>4.3957941666666667</c:v>
                </c:pt>
                <c:pt idx="8181">
                  <c:v>4.3963574999999997</c:v>
                </c:pt>
                <c:pt idx="8182">
                  <c:v>4.3969205555555382</c:v>
                </c:pt>
                <c:pt idx="8183">
                  <c:v>4.3974836111111095</c:v>
                </c:pt>
                <c:pt idx="8184">
                  <c:v>4.3980469444444443</c:v>
                </c:pt>
                <c:pt idx="8185">
                  <c:v>4.3986094444444523</c:v>
                </c:pt>
                <c:pt idx="8186">
                  <c:v>4.3991725000000006</c:v>
                </c:pt>
                <c:pt idx="8187">
                  <c:v>4.3997358333333327</c:v>
                </c:pt>
                <c:pt idx="8188">
                  <c:v>4.4002988888888934</c:v>
                </c:pt>
                <c:pt idx="8189">
                  <c:v>4.4008622222222398</c:v>
                </c:pt>
                <c:pt idx="8190">
                  <c:v>4.4014252777777765</c:v>
                </c:pt>
                <c:pt idx="8191">
                  <c:v>4.4019877777777765</c:v>
                </c:pt>
                <c:pt idx="8192">
                  <c:v>4.4025511111111122</c:v>
                </c:pt>
                <c:pt idx="8193">
                  <c:v>4.4031141666666667</c:v>
                </c:pt>
                <c:pt idx="8194">
                  <c:v>4.4036772222222424</c:v>
                </c:pt>
                <c:pt idx="8195">
                  <c:v>4.404240555555555</c:v>
                </c:pt>
                <c:pt idx="8196">
                  <c:v>4.4048036111111113</c:v>
                </c:pt>
                <c:pt idx="8197">
                  <c:v>4.4053661111111424</c:v>
                </c:pt>
                <c:pt idx="8198">
                  <c:v>4.4059294444444514</c:v>
                </c:pt>
                <c:pt idx="8199">
                  <c:v>4.4064925000000024</c:v>
                </c:pt>
                <c:pt idx="8200">
                  <c:v>4.4070555555555382</c:v>
                </c:pt>
                <c:pt idx="8201">
                  <c:v>4.407618888888889</c:v>
                </c:pt>
                <c:pt idx="8202">
                  <c:v>4.408181388888889</c:v>
                </c:pt>
                <c:pt idx="8203">
                  <c:v>4.4087444444444523</c:v>
                </c:pt>
                <c:pt idx="8204">
                  <c:v>4.4093077777777783</c:v>
                </c:pt>
                <c:pt idx="8205">
                  <c:v>4.4098708333333434</c:v>
                </c:pt>
                <c:pt idx="8206">
                  <c:v>4.4104341666666667</c:v>
                </c:pt>
                <c:pt idx="8207">
                  <c:v>4.4109972222222229</c:v>
                </c:pt>
                <c:pt idx="8208">
                  <c:v>4.4115597222222416</c:v>
                </c:pt>
                <c:pt idx="8209">
                  <c:v>4.412123055555556</c:v>
                </c:pt>
                <c:pt idx="8210">
                  <c:v>4.4126861111111104</c:v>
                </c:pt>
                <c:pt idx="8211">
                  <c:v>4.4132491666666853</c:v>
                </c:pt>
                <c:pt idx="8212">
                  <c:v>4.4138124999999997</c:v>
                </c:pt>
                <c:pt idx="8213">
                  <c:v>4.4143755555555382</c:v>
                </c:pt>
                <c:pt idx="8214">
                  <c:v>4.4149380555555373</c:v>
                </c:pt>
                <c:pt idx="8215">
                  <c:v>4.415501388888889</c:v>
                </c:pt>
                <c:pt idx="8216">
                  <c:v>4.4160644444444523</c:v>
                </c:pt>
                <c:pt idx="8217">
                  <c:v>4.4166275000000024</c:v>
                </c:pt>
                <c:pt idx="8218">
                  <c:v>4.4171908333333327</c:v>
                </c:pt>
                <c:pt idx="8219">
                  <c:v>4.4177533333333434</c:v>
                </c:pt>
                <c:pt idx="8220">
                  <c:v>4.418316388888889</c:v>
                </c:pt>
                <c:pt idx="8221">
                  <c:v>4.4188797222222416</c:v>
                </c:pt>
                <c:pt idx="8222">
                  <c:v>4.4194427777777774</c:v>
                </c:pt>
                <c:pt idx="8223">
                  <c:v>4.4200058333333336</c:v>
                </c:pt>
                <c:pt idx="8224">
                  <c:v>4.4205691666666684</c:v>
                </c:pt>
                <c:pt idx="8225">
                  <c:v>4.4211316666666667</c:v>
                </c:pt>
                <c:pt idx="8226">
                  <c:v>4.4216949999999997</c:v>
                </c:pt>
                <c:pt idx="8227">
                  <c:v>4.422258055555556</c:v>
                </c:pt>
                <c:pt idx="8228">
                  <c:v>4.4228211111111113</c:v>
                </c:pt>
                <c:pt idx="8229">
                  <c:v>4.4233844444444452</c:v>
                </c:pt>
                <c:pt idx="8230">
                  <c:v>4.4239475000000006</c:v>
                </c:pt>
                <c:pt idx="8231">
                  <c:v>4.4245099999999855</c:v>
                </c:pt>
                <c:pt idx="8232">
                  <c:v>4.4250733333333434</c:v>
                </c:pt>
                <c:pt idx="8233">
                  <c:v>4.425636388888889</c:v>
                </c:pt>
                <c:pt idx="8234">
                  <c:v>4.4261994444444523</c:v>
                </c:pt>
                <c:pt idx="8235">
                  <c:v>4.4267627777777783</c:v>
                </c:pt>
                <c:pt idx="8236">
                  <c:v>4.4273252777777508</c:v>
                </c:pt>
                <c:pt idx="8237">
                  <c:v>4.4278883333333336</c:v>
                </c:pt>
                <c:pt idx="8238">
                  <c:v>4.4284516666666667</c:v>
                </c:pt>
                <c:pt idx="8239">
                  <c:v>4.4290147222222229</c:v>
                </c:pt>
                <c:pt idx="8240">
                  <c:v>4.4295777777777765</c:v>
                </c:pt>
                <c:pt idx="8241">
                  <c:v>4.4301411111111424</c:v>
                </c:pt>
                <c:pt idx="8242">
                  <c:v>4.4307036111111406</c:v>
                </c:pt>
                <c:pt idx="8243">
                  <c:v>4.431266944444479</c:v>
                </c:pt>
                <c:pt idx="8244">
                  <c:v>4.4318300000000024</c:v>
                </c:pt>
                <c:pt idx="8245">
                  <c:v>4.4323930555555764</c:v>
                </c:pt>
                <c:pt idx="8246">
                  <c:v>4.432956388888889</c:v>
                </c:pt>
                <c:pt idx="8247">
                  <c:v>4.4335194444444523</c:v>
                </c:pt>
                <c:pt idx="8248">
                  <c:v>4.4340819444444453</c:v>
                </c:pt>
                <c:pt idx="8249">
                  <c:v>4.4346452777777765</c:v>
                </c:pt>
                <c:pt idx="8250">
                  <c:v>4.4352083333333638</c:v>
                </c:pt>
                <c:pt idx="8251">
                  <c:v>4.4357713888888934</c:v>
                </c:pt>
                <c:pt idx="8252">
                  <c:v>4.4363347222222416</c:v>
                </c:pt>
                <c:pt idx="8253">
                  <c:v>4.4368972222222425</c:v>
                </c:pt>
                <c:pt idx="8254">
                  <c:v>4.4374602777777765</c:v>
                </c:pt>
                <c:pt idx="8255">
                  <c:v>4.4380236111111424</c:v>
                </c:pt>
                <c:pt idx="8256">
                  <c:v>4.4385866666666676</c:v>
                </c:pt>
                <c:pt idx="8257">
                  <c:v>4.439149722222254</c:v>
                </c:pt>
                <c:pt idx="8258">
                  <c:v>4.4397130555555737</c:v>
                </c:pt>
                <c:pt idx="8259">
                  <c:v>4.4402755555555551</c:v>
                </c:pt>
                <c:pt idx="8260">
                  <c:v>4.440838888888889</c:v>
                </c:pt>
                <c:pt idx="8261">
                  <c:v>4.4414019444444524</c:v>
                </c:pt>
                <c:pt idx="8262">
                  <c:v>4.4419650000000024</c:v>
                </c:pt>
                <c:pt idx="8263">
                  <c:v>4.4425283333333434</c:v>
                </c:pt>
                <c:pt idx="8264">
                  <c:v>4.4430913888888934</c:v>
                </c:pt>
                <c:pt idx="8265">
                  <c:v>4.4436538888889014</c:v>
                </c:pt>
                <c:pt idx="8266">
                  <c:v>4.4442172222222229</c:v>
                </c:pt>
                <c:pt idx="8267">
                  <c:v>4.4447802777777508</c:v>
                </c:pt>
                <c:pt idx="8268">
                  <c:v>4.4453433333333638</c:v>
                </c:pt>
                <c:pt idx="8269">
                  <c:v>4.4459066666666667</c:v>
                </c:pt>
                <c:pt idx="8270">
                  <c:v>4.446469166666688</c:v>
                </c:pt>
                <c:pt idx="8271">
                  <c:v>4.4470322222222221</c:v>
                </c:pt>
                <c:pt idx="8272">
                  <c:v>4.4475955555555382</c:v>
                </c:pt>
                <c:pt idx="8273">
                  <c:v>4.4481586111111104</c:v>
                </c:pt>
                <c:pt idx="8274">
                  <c:v>4.4487216666666693</c:v>
                </c:pt>
                <c:pt idx="8275">
                  <c:v>4.4492849999999997</c:v>
                </c:pt>
                <c:pt idx="8276">
                  <c:v>4.4498475000000024</c:v>
                </c:pt>
                <c:pt idx="8277">
                  <c:v>4.4504108333333328</c:v>
                </c:pt>
                <c:pt idx="8278">
                  <c:v>4.450973888888889</c:v>
                </c:pt>
                <c:pt idx="8279">
                  <c:v>4.4515369444444444</c:v>
                </c:pt>
                <c:pt idx="8280">
                  <c:v>4.4521002777777525</c:v>
                </c:pt>
                <c:pt idx="8281">
                  <c:v>4.4526633333333638</c:v>
                </c:pt>
                <c:pt idx="8282">
                  <c:v>4.4532258333333434</c:v>
                </c:pt>
                <c:pt idx="8283">
                  <c:v>4.4537891666666694</c:v>
                </c:pt>
                <c:pt idx="8284">
                  <c:v>4.4543522222222229</c:v>
                </c:pt>
                <c:pt idx="8285">
                  <c:v>4.454915277777733</c:v>
                </c:pt>
                <c:pt idx="8286">
                  <c:v>4.4554786111111113</c:v>
                </c:pt>
                <c:pt idx="8287">
                  <c:v>4.4560411111111424</c:v>
                </c:pt>
                <c:pt idx="8288">
                  <c:v>4.4566041666666694</c:v>
                </c:pt>
                <c:pt idx="8289">
                  <c:v>4.4571675000000006</c:v>
                </c:pt>
                <c:pt idx="8290">
                  <c:v>4.4577305555555382</c:v>
                </c:pt>
                <c:pt idx="8291">
                  <c:v>4.4582936111111424</c:v>
                </c:pt>
                <c:pt idx="8292">
                  <c:v>4.4588569444444444</c:v>
                </c:pt>
                <c:pt idx="8293">
                  <c:v>4.4594194444444524</c:v>
                </c:pt>
                <c:pt idx="8294">
                  <c:v>4.4599827777777765</c:v>
                </c:pt>
                <c:pt idx="8295">
                  <c:v>4.4605458333333337</c:v>
                </c:pt>
                <c:pt idx="8296">
                  <c:v>4.461108888888889</c:v>
                </c:pt>
                <c:pt idx="8297">
                  <c:v>4.4616722222222425</c:v>
                </c:pt>
                <c:pt idx="8298">
                  <c:v>4.4622352777777508</c:v>
                </c:pt>
                <c:pt idx="8299">
                  <c:v>4.4627977777777765</c:v>
                </c:pt>
                <c:pt idx="8300">
                  <c:v>4.4633611111111406</c:v>
                </c:pt>
                <c:pt idx="8301">
                  <c:v>4.4639241666666667</c:v>
                </c:pt>
                <c:pt idx="8302">
                  <c:v>4.4644872222222016</c:v>
                </c:pt>
                <c:pt idx="8303">
                  <c:v>4.4650505555555382</c:v>
                </c:pt>
                <c:pt idx="8304">
                  <c:v>4.4656130555555551</c:v>
                </c:pt>
                <c:pt idx="8305">
                  <c:v>4.4661761111111113</c:v>
                </c:pt>
                <c:pt idx="8306">
                  <c:v>4.4667394444444524</c:v>
                </c:pt>
                <c:pt idx="8307">
                  <c:v>4.4673024999999997</c:v>
                </c:pt>
                <c:pt idx="8308">
                  <c:v>4.4678655555555373</c:v>
                </c:pt>
                <c:pt idx="8309">
                  <c:v>4.468428888888889</c:v>
                </c:pt>
                <c:pt idx="8310">
                  <c:v>4.468991388888889</c:v>
                </c:pt>
                <c:pt idx="8311">
                  <c:v>4.4695544444444453</c:v>
                </c:pt>
                <c:pt idx="8312">
                  <c:v>4.4701177777777765</c:v>
                </c:pt>
                <c:pt idx="8313">
                  <c:v>4.4706808333333434</c:v>
                </c:pt>
                <c:pt idx="8314">
                  <c:v>4.4712441666666871</c:v>
                </c:pt>
                <c:pt idx="8315">
                  <c:v>4.4718072222222416</c:v>
                </c:pt>
                <c:pt idx="8316">
                  <c:v>4.472369722222254</c:v>
                </c:pt>
                <c:pt idx="8317">
                  <c:v>4.472933055555556</c:v>
                </c:pt>
                <c:pt idx="8318">
                  <c:v>4.4734961111111424</c:v>
                </c:pt>
                <c:pt idx="8319">
                  <c:v>4.4740591666666694</c:v>
                </c:pt>
                <c:pt idx="8320">
                  <c:v>4.4746225000000024</c:v>
                </c:pt>
                <c:pt idx="8321">
                  <c:v>4.4751855555555391</c:v>
                </c:pt>
                <c:pt idx="8322">
                  <c:v>4.4757480555555746</c:v>
                </c:pt>
                <c:pt idx="8323">
                  <c:v>4.4763113888889023</c:v>
                </c:pt>
                <c:pt idx="8324">
                  <c:v>4.4768744444444524</c:v>
                </c:pt>
                <c:pt idx="8325">
                  <c:v>4.4774375000000006</c:v>
                </c:pt>
                <c:pt idx="8326">
                  <c:v>4.4780008333333434</c:v>
                </c:pt>
                <c:pt idx="8327">
                  <c:v>4.4785633333333639</c:v>
                </c:pt>
                <c:pt idx="8328">
                  <c:v>4.4791263888889024</c:v>
                </c:pt>
                <c:pt idx="8329">
                  <c:v>4.4796897222222558</c:v>
                </c:pt>
                <c:pt idx="8330">
                  <c:v>4.4802527777777774</c:v>
                </c:pt>
                <c:pt idx="8331">
                  <c:v>4.4808161111111104</c:v>
                </c:pt>
                <c:pt idx="8332">
                  <c:v>4.481379166666688</c:v>
                </c:pt>
                <c:pt idx="8333">
                  <c:v>4.4819416666666694</c:v>
                </c:pt>
                <c:pt idx="8334">
                  <c:v>4.4825049999999855</c:v>
                </c:pt>
                <c:pt idx="8335">
                  <c:v>4.4830680555555746</c:v>
                </c:pt>
                <c:pt idx="8336">
                  <c:v>4.4836311111111424</c:v>
                </c:pt>
                <c:pt idx="8337">
                  <c:v>4.4841944444444444</c:v>
                </c:pt>
                <c:pt idx="8338">
                  <c:v>4.4847574999999997</c:v>
                </c:pt>
                <c:pt idx="8339">
                  <c:v>4.4853199999999989</c:v>
                </c:pt>
                <c:pt idx="8340">
                  <c:v>4.4858833333333434</c:v>
                </c:pt>
                <c:pt idx="8341">
                  <c:v>4.4864463888889023</c:v>
                </c:pt>
                <c:pt idx="8342">
                  <c:v>4.4870094444444524</c:v>
                </c:pt>
                <c:pt idx="8343">
                  <c:v>4.4875727777777765</c:v>
                </c:pt>
                <c:pt idx="8344">
                  <c:v>4.4881352777777526</c:v>
                </c:pt>
                <c:pt idx="8345">
                  <c:v>4.4886983333333639</c:v>
                </c:pt>
                <c:pt idx="8346">
                  <c:v>4.489261666666688</c:v>
                </c:pt>
                <c:pt idx="8347">
                  <c:v>4.4898247222222416</c:v>
                </c:pt>
                <c:pt idx="8348">
                  <c:v>4.4903877777777765</c:v>
                </c:pt>
                <c:pt idx="8349">
                  <c:v>4.4909511111111104</c:v>
                </c:pt>
                <c:pt idx="8350">
                  <c:v>4.4915136111111114</c:v>
                </c:pt>
                <c:pt idx="8351">
                  <c:v>4.4920769444444444</c:v>
                </c:pt>
                <c:pt idx="8352">
                  <c:v>4.4926400000000024</c:v>
                </c:pt>
                <c:pt idx="8353">
                  <c:v>4.4932030555555764</c:v>
                </c:pt>
                <c:pt idx="8354">
                  <c:v>4.4937663888889023</c:v>
                </c:pt>
                <c:pt idx="8355">
                  <c:v>4.4943294444444524</c:v>
                </c:pt>
                <c:pt idx="8356">
                  <c:v>4.4948919444444444</c:v>
                </c:pt>
                <c:pt idx="8357">
                  <c:v>4.4954552777777508</c:v>
                </c:pt>
                <c:pt idx="8358">
                  <c:v>4.4960183333333434</c:v>
                </c:pt>
                <c:pt idx="8359">
                  <c:v>4.496581388888889</c:v>
                </c:pt>
                <c:pt idx="8360">
                  <c:v>4.4971447222222229</c:v>
                </c:pt>
                <c:pt idx="8361">
                  <c:v>4.4977072222222221</c:v>
                </c:pt>
                <c:pt idx="8362">
                  <c:v>4.4982702777777765</c:v>
                </c:pt>
                <c:pt idx="8363">
                  <c:v>4.4988336111111114</c:v>
                </c:pt>
                <c:pt idx="8364">
                  <c:v>4.4993966666666694</c:v>
                </c:pt>
                <c:pt idx="8365">
                  <c:v>4.4999597222222416</c:v>
                </c:pt>
                <c:pt idx="8366">
                  <c:v>4.500523055555556</c:v>
                </c:pt>
                <c:pt idx="8367">
                  <c:v>4.5010855555555445</c:v>
                </c:pt>
                <c:pt idx="8368">
                  <c:v>4.5016488888889024</c:v>
                </c:pt>
                <c:pt idx="8369">
                  <c:v>4.5022119444444444</c:v>
                </c:pt>
                <c:pt idx="8370">
                  <c:v>4.5027749999999855</c:v>
                </c:pt>
                <c:pt idx="8371">
                  <c:v>4.5033383333333434</c:v>
                </c:pt>
                <c:pt idx="8372">
                  <c:v>4.5039013888888881</c:v>
                </c:pt>
                <c:pt idx="8373">
                  <c:v>4.504463888888889</c:v>
                </c:pt>
                <c:pt idx="8374">
                  <c:v>4.5050272222222221</c:v>
                </c:pt>
                <c:pt idx="8375">
                  <c:v>4.5055902777777508</c:v>
                </c:pt>
                <c:pt idx="8376">
                  <c:v>4.5061533333333434</c:v>
                </c:pt>
                <c:pt idx="8377">
                  <c:v>4.5067166666666667</c:v>
                </c:pt>
                <c:pt idx="8378">
                  <c:v>4.5072791666666694</c:v>
                </c:pt>
                <c:pt idx="8379">
                  <c:v>4.5078422222222221</c:v>
                </c:pt>
                <c:pt idx="8380">
                  <c:v>4.5084055555555445</c:v>
                </c:pt>
                <c:pt idx="8381">
                  <c:v>4.5089686111111114</c:v>
                </c:pt>
                <c:pt idx="8382">
                  <c:v>4.5095316666666667</c:v>
                </c:pt>
                <c:pt idx="8383">
                  <c:v>4.5100950000000006</c:v>
                </c:pt>
                <c:pt idx="8384">
                  <c:v>4.5106574999999998</c:v>
                </c:pt>
                <c:pt idx="8385">
                  <c:v>4.5112208333333434</c:v>
                </c:pt>
                <c:pt idx="8386">
                  <c:v>4.511783888888889</c:v>
                </c:pt>
                <c:pt idx="8387">
                  <c:v>4.5123469444444444</c:v>
                </c:pt>
                <c:pt idx="8388">
                  <c:v>4.5129102777777312</c:v>
                </c:pt>
                <c:pt idx="8389">
                  <c:v>4.5134733333333434</c:v>
                </c:pt>
                <c:pt idx="8390">
                  <c:v>4.5140358333333275</c:v>
                </c:pt>
                <c:pt idx="8391">
                  <c:v>4.5145991666666667</c:v>
                </c:pt>
                <c:pt idx="8392">
                  <c:v>4.5151622222222221</c:v>
                </c:pt>
                <c:pt idx="8393">
                  <c:v>4.5157252777777526</c:v>
                </c:pt>
                <c:pt idx="8394">
                  <c:v>4.5162886111111114</c:v>
                </c:pt>
                <c:pt idx="8395">
                  <c:v>4.5168511111111114</c:v>
                </c:pt>
                <c:pt idx="8396">
                  <c:v>4.5174141666666356</c:v>
                </c:pt>
                <c:pt idx="8397">
                  <c:v>4.5179774999999855</c:v>
                </c:pt>
                <c:pt idx="8398">
                  <c:v>4.5185405555555445</c:v>
                </c:pt>
                <c:pt idx="8399">
                  <c:v>4.5191036111111114</c:v>
                </c:pt>
                <c:pt idx="8400">
                  <c:v>4.5196669444444524</c:v>
                </c:pt>
                <c:pt idx="8401">
                  <c:v>4.5202294444444524</c:v>
                </c:pt>
                <c:pt idx="8402">
                  <c:v>4.5207927777777765</c:v>
                </c:pt>
                <c:pt idx="8403">
                  <c:v>4.5213558333333337</c:v>
                </c:pt>
                <c:pt idx="8404">
                  <c:v>4.5219188888888855</c:v>
                </c:pt>
                <c:pt idx="8405">
                  <c:v>4.5224822222222016</c:v>
                </c:pt>
                <c:pt idx="8406">
                  <c:v>4.5230452777777508</c:v>
                </c:pt>
                <c:pt idx="8407">
                  <c:v>4.5236077777777775</c:v>
                </c:pt>
                <c:pt idx="8408">
                  <c:v>4.5241711111111105</c:v>
                </c:pt>
                <c:pt idx="8409">
                  <c:v>4.5247341666666383</c:v>
                </c:pt>
                <c:pt idx="8410">
                  <c:v>4.525297222222223</c:v>
                </c:pt>
                <c:pt idx="8411">
                  <c:v>4.5258605555555445</c:v>
                </c:pt>
                <c:pt idx="8412">
                  <c:v>4.526423055555556</c:v>
                </c:pt>
                <c:pt idx="8413">
                  <c:v>4.5269861111111105</c:v>
                </c:pt>
                <c:pt idx="8414">
                  <c:v>4.5275494444444444</c:v>
                </c:pt>
                <c:pt idx="8415">
                  <c:v>4.5281124999999856</c:v>
                </c:pt>
                <c:pt idx="8416">
                  <c:v>4.5286755555555445</c:v>
                </c:pt>
                <c:pt idx="8417">
                  <c:v>4.529238888888889</c:v>
                </c:pt>
                <c:pt idx="8418">
                  <c:v>4.5298013888888891</c:v>
                </c:pt>
                <c:pt idx="8419">
                  <c:v>4.5303647222222416</c:v>
                </c:pt>
                <c:pt idx="8420">
                  <c:v>4.5309277777777766</c:v>
                </c:pt>
                <c:pt idx="8421">
                  <c:v>4.5314908333333506</c:v>
                </c:pt>
                <c:pt idx="8422">
                  <c:v>4.5320541666666667</c:v>
                </c:pt>
                <c:pt idx="8423">
                  <c:v>4.5326172222222221</c:v>
                </c:pt>
                <c:pt idx="8424">
                  <c:v>4.5331797222222416</c:v>
                </c:pt>
                <c:pt idx="8425">
                  <c:v>4.5337430555555764</c:v>
                </c:pt>
                <c:pt idx="8426">
                  <c:v>4.5343061111111114</c:v>
                </c:pt>
                <c:pt idx="8427">
                  <c:v>4.5348691666666694</c:v>
                </c:pt>
                <c:pt idx="8428">
                  <c:v>4.5354325000000006</c:v>
                </c:pt>
                <c:pt idx="8429">
                  <c:v>4.5359949999999865</c:v>
                </c:pt>
                <c:pt idx="8430">
                  <c:v>4.5365580555555551</c:v>
                </c:pt>
                <c:pt idx="8431">
                  <c:v>4.5371213888888882</c:v>
                </c:pt>
                <c:pt idx="8432">
                  <c:v>4.5376844444444444</c:v>
                </c:pt>
                <c:pt idx="8433">
                  <c:v>4.5382475000000024</c:v>
                </c:pt>
                <c:pt idx="8434">
                  <c:v>4.5388108333333337</c:v>
                </c:pt>
                <c:pt idx="8435">
                  <c:v>4.5393733333333675</c:v>
                </c:pt>
                <c:pt idx="8436">
                  <c:v>4.5399363888888891</c:v>
                </c:pt>
                <c:pt idx="8437">
                  <c:v>4.5404997222222407</c:v>
                </c:pt>
                <c:pt idx="8438">
                  <c:v>4.5410627777777783</c:v>
                </c:pt>
                <c:pt idx="8439">
                  <c:v>4.5416261111111424</c:v>
                </c:pt>
                <c:pt idx="8440">
                  <c:v>4.5421891666666667</c:v>
                </c:pt>
                <c:pt idx="8441">
                  <c:v>4.5427516666666667</c:v>
                </c:pt>
                <c:pt idx="8442">
                  <c:v>4.5433150000000007</c:v>
                </c:pt>
                <c:pt idx="8443">
                  <c:v>4.543878055555556</c:v>
                </c:pt>
                <c:pt idx="8444">
                  <c:v>4.5444411111111114</c:v>
                </c:pt>
                <c:pt idx="8445">
                  <c:v>4.5450044444444444</c:v>
                </c:pt>
                <c:pt idx="8446">
                  <c:v>4.5455675000000006</c:v>
                </c:pt>
                <c:pt idx="8447">
                  <c:v>4.5461299999999998</c:v>
                </c:pt>
                <c:pt idx="8448">
                  <c:v>4.5466933333333674</c:v>
                </c:pt>
                <c:pt idx="8449">
                  <c:v>4.5472563888888891</c:v>
                </c:pt>
                <c:pt idx="8450">
                  <c:v>4.5478194444444453</c:v>
                </c:pt>
                <c:pt idx="8451">
                  <c:v>4.5483827777777766</c:v>
                </c:pt>
                <c:pt idx="8452">
                  <c:v>4.5489452777777544</c:v>
                </c:pt>
                <c:pt idx="8453">
                  <c:v>4.5495083333333506</c:v>
                </c:pt>
                <c:pt idx="8454">
                  <c:v>4.5500716666666667</c:v>
                </c:pt>
                <c:pt idx="8455">
                  <c:v>4.5506347222222221</c:v>
                </c:pt>
                <c:pt idx="8456">
                  <c:v>4.5511980555555551</c:v>
                </c:pt>
                <c:pt idx="8457">
                  <c:v>4.5517611111111425</c:v>
                </c:pt>
                <c:pt idx="8458">
                  <c:v>4.5523236111111114</c:v>
                </c:pt>
                <c:pt idx="8459">
                  <c:v>4.5528869444444355</c:v>
                </c:pt>
                <c:pt idx="8460">
                  <c:v>4.5534499999999998</c:v>
                </c:pt>
                <c:pt idx="8461">
                  <c:v>4.5540130555555445</c:v>
                </c:pt>
                <c:pt idx="8462">
                  <c:v>4.5545763888888855</c:v>
                </c:pt>
                <c:pt idx="8463">
                  <c:v>4.5551394444444444</c:v>
                </c:pt>
                <c:pt idx="8464">
                  <c:v>4.5557019444444444</c:v>
                </c:pt>
                <c:pt idx="8465">
                  <c:v>4.5562652777777775</c:v>
                </c:pt>
                <c:pt idx="8466">
                  <c:v>4.5568283333333506</c:v>
                </c:pt>
                <c:pt idx="8467">
                  <c:v>4.5573913888888882</c:v>
                </c:pt>
                <c:pt idx="8468">
                  <c:v>4.5579547222222017</c:v>
                </c:pt>
                <c:pt idx="8469">
                  <c:v>4.5585172222222043</c:v>
                </c:pt>
                <c:pt idx="8470">
                  <c:v>4.5590802777777544</c:v>
                </c:pt>
                <c:pt idx="8471">
                  <c:v>4.5596436111111425</c:v>
                </c:pt>
                <c:pt idx="8472">
                  <c:v>4.5602066666666667</c:v>
                </c:pt>
                <c:pt idx="8473">
                  <c:v>4.5607697222222425</c:v>
                </c:pt>
                <c:pt idx="8474">
                  <c:v>4.5613330555555551</c:v>
                </c:pt>
                <c:pt idx="8475">
                  <c:v>4.5618955555555445</c:v>
                </c:pt>
                <c:pt idx="8476">
                  <c:v>4.5624588888888855</c:v>
                </c:pt>
                <c:pt idx="8477">
                  <c:v>4.5630219444444453</c:v>
                </c:pt>
                <c:pt idx="8478">
                  <c:v>4.563584999999974</c:v>
                </c:pt>
                <c:pt idx="8479">
                  <c:v>4.5641483333333337</c:v>
                </c:pt>
                <c:pt idx="8480">
                  <c:v>4.5647113888888855</c:v>
                </c:pt>
                <c:pt idx="8481">
                  <c:v>4.5652738888888891</c:v>
                </c:pt>
                <c:pt idx="8482">
                  <c:v>4.5658372222222026</c:v>
                </c:pt>
                <c:pt idx="8483">
                  <c:v>4.5664002777777544</c:v>
                </c:pt>
                <c:pt idx="8484">
                  <c:v>4.5669633333333506</c:v>
                </c:pt>
                <c:pt idx="8485">
                  <c:v>4.5675266666666383</c:v>
                </c:pt>
                <c:pt idx="8486">
                  <c:v>4.5680891666666659</c:v>
                </c:pt>
                <c:pt idx="8487">
                  <c:v>4.5686522222222221</c:v>
                </c:pt>
                <c:pt idx="8488">
                  <c:v>4.5692155555555445</c:v>
                </c:pt>
                <c:pt idx="8489">
                  <c:v>4.5697786111111114</c:v>
                </c:pt>
                <c:pt idx="8490">
                  <c:v>4.5703416666666694</c:v>
                </c:pt>
                <c:pt idx="8491">
                  <c:v>4.5709050000000007</c:v>
                </c:pt>
                <c:pt idx="8492">
                  <c:v>4.5714675000000033</c:v>
                </c:pt>
                <c:pt idx="8493">
                  <c:v>4.5720308333333337</c:v>
                </c:pt>
                <c:pt idx="8494">
                  <c:v>4.5725938888888882</c:v>
                </c:pt>
                <c:pt idx="8495">
                  <c:v>4.5731569444444444</c:v>
                </c:pt>
                <c:pt idx="8496">
                  <c:v>4.5737202777777775</c:v>
                </c:pt>
                <c:pt idx="8497">
                  <c:v>4.5742833333333506</c:v>
                </c:pt>
                <c:pt idx="8498">
                  <c:v>4.5748458333333337</c:v>
                </c:pt>
                <c:pt idx="8499">
                  <c:v>4.5754091666666694</c:v>
                </c:pt>
                <c:pt idx="8500">
                  <c:v>4.575972222222223</c:v>
                </c:pt>
                <c:pt idx="8501">
                  <c:v>4.5765352777777544</c:v>
                </c:pt>
                <c:pt idx="8502">
                  <c:v>4.5770986111111114</c:v>
                </c:pt>
                <c:pt idx="8503">
                  <c:v>4.5776611111111425</c:v>
                </c:pt>
                <c:pt idx="8504">
                  <c:v>4.5782241666666694</c:v>
                </c:pt>
                <c:pt idx="8505">
                  <c:v>4.5787874999999998</c:v>
                </c:pt>
                <c:pt idx="8506">
                  <c:v>4.579350555555556</c:v>
                </c:pt>
                <c:pt idx="8507">
                  <c:v>4.5799136111111114</c:v>
                </c:pt>
                <c:pt idx="8508">
                  <c:v>4.5804769444444453</c:v>
                </c:pt>
                <c:pt idx="8509">
                  <c:v>4.5810394444444524</c:v>
                </c:pt>
                <c:pt idx="8510">
                  <c:v>4.5816027777777784</c:v>
                </c:pt>
                <c:pt idx="8511">
                  <c:v>4.5821658333333328</c:v>
                </c:pt>
                <c:pt idx="8512">
                  <c:v>4.5827288888888891</c:v>
                </c:pt>
                <c:pt idx="8513">
                  <c:v>4.5832922222222416</c:v>
                </c:pt>
                <c:pt idx="8514">
                  <c:v>4.5838552777777544</c:v>
                </c:pt>
                <c:pt idx="8515">
                  <c:v>4.5844177777777544</c:v>
                </c:pt>
                <c:pt idx="8516">
                  <c:v>4.5849811111111105</c:v>
                </c:pt>
                <c:pt idx="8517">
                  <c:v>4.5855441666666668</c:v>
                </c:pt>
                <c:pt idx="8518">
                  <c:v>4.5861072222222221</c:v>
                </c:pt>
                <c:pt idx="8519">
                  <c:v>4.5866705555555551</c:v>
                </c:pt>
                <c:pt idx="8520">
                  <c:v>4.5872330555555552</c:v>
                </c:pt>
                <c:pt idx="8521">
                  <c:v>4.5877961111111114</c:v>
                </c:pt>
                <c:pt idx="8522">
                  <c:v>4.5883594444444524</c:v>
                </c:pt>
                <c:pt idx="8523">
                  <c:v>4.5889224999999998</c:v>
                </c:pt>
                <c:pt idx="8524">
                  <c:v>4.5894855555555445</c:v>
                </c:pt>
                <c:pt idx="8525">
                  <c:v>4.5900488888888891</c:v>
                </c:pt>
                <c:pt idx="8526">
                  <c:v>4.59061138888889</c:v>
                </c:pt>
                <c:pt idx="8527">
                  <c:v>4.5911747222222221</c:v>
                </c:pt>
                <c:pt idx="8528">
                  <c:v>4.5917377777777775</c:v>
                </c:pt>
                <c:pt idx="8529">
                  <c:v>4.5923008333333328</c:v>
                </c:pt>
                <c:pt idx="8530">
                  <c:v>4.5928641666666667</c:v>
                </c:pt>
                <c:pt idx="8531">
                  <c:v>4.5934272222222221</c:v>
                </c:pt>
                <c:pt idx="8532">
                  <c:v>4.593989722222223</c:v>
                </c:pt>
                <c:pt idx="8533">
                  <c:v>4.5945530555555445</c:v>
                </c:pt>
                <c:pt idx="8534">
                  <c:v>4.5951161111111105</c:v>
                </c:pt>
                <c:pt idx="8535">
                  <c:v>4.5956791666666694</c:v>
                </c:pt>
                <c:pt idx="8536">
                  <c:v>4.5962425000000033</c:v>
                </c:pt>
                <c:pt idx="8537">
                  <c:v>4.5968049999999945</c:v>
                </c:pt>
                <c:pt idx="8538">
                  <c:v>4.5973680555555561</c:v>
                </c:pt>
                <c:pt idx="8539">
                  <c:v>4.5979313888888855</c:v>
                </c:pt>
                <c:pt idx="8540">
                  <c:v>4.5984944444444453</c:v>
                </c:pt>
                <c:pt idx="8541">
                  <c:v>4.5990574999999998</c:v>
                </c:pt>
                <c:pt idx="8542">
                  <c:v>4.5996208333333506</c:v>
                </c:pt>
                <c:pt idx="8543">
                  <c:v>4.6001833333333328</c:v>
                </c:pt>
                <c:pt idx="8544">
                  <c:v>4.6007466666666659</c:v>
                </c:pt>
                <c:pt idx="8545">
                  <c:v>4.6013097222222417</c:v>
                </c:pt>
                <c:pt idx="8546">
                  <c:v>4.6018727777777775</c:v>
                </c:pt>
                <c:pt idx="8547">
                  <c:v>4.6024361111111105</c:v>
                </c:pt>
                <c:pt idx="8548">
                  <c:v>4.6029991666666668</c:v>
                </c:pt>
                <c:pt idx="8549">
                  <c:v>4.6035616666666668</c:v>
                </c:pt>
                <c:pt idx="8550">
                  <c:v>4.604124999999974</c:v>
                </c:pt>
                <c:pt idx="8551">
                  <c:v>4.6046880555555445</c:v>
                </c:pt>
                <c:pt idx="8552">
                  <c:v>4.6052511111111114</c:v>
                </c:pt>
                <c:pt idx="8553">
                  <c:v>4.6058144444444356</c:v>
                </c:pt>
                <c:pt idx="8554">
                  <c:v>4.6063769444444436</c:v>
                </c:pt>
                <c:pt idx="8555">
                  <c:v>4.6069400000000007</c:v>
                </c:pt>
                <c:pt idx="8556">
                  <c:v>4.6075033333333328</c:v>
                </c:pt>
                <c:pt idx="8557">
                  <c:v>4.6080663888888891</c:v>
                </c:pt>
                <c:pt idx="8558">
                  <c:v>4.6086294444444524</c:v>
                </c:pt>
                <c:pt idx="8559">
                  <c:v>4.6091927777777775</c:v>
                </c:pt>
                <c:pt idx="8560">
                  <c:v>4.6097552777777544</c:v>
                </c:pt>
                <c:pt idx="8561">
                  <c:v>4.6103183333333337</c:v>
                </c:pt>
                <c:pt idx="8562">
                  <c:v>4.6108816666666383</c:v>
                </c:pt>
                <c:pt idx="8563">
                  <c:v>4.611444722222223</c:v>
                </c:pt>
                <c:pt idx="8564">
                  <c:v>4.6120080555555445</c:v>
                </c:pt>
                <c:pt idx="8565">
                  <c:v>4.6125711111111105</c:v>
                </c:pt>
                <c:pt idx="8566">
                  <c:v>4.6131336111111105</c:v>
                </c:pt>
                <c:pt idx="8567">
                  <c:v>4.6136969444444453</c:v>
                </c:pt>
                <c:pt idx="8568">
                  <c:v>4.6142599999999945</c:v>
                </c:pt>
                <c:pt idx="8569">
                  <c:v>4.6148230555555445</c:v>
                </c:pt>
                <c:pt idx="8570">
                  <c:v>4.6153863888888855</c:v>
                </c:pt>
                <c:pt idx="8571">
                  <c:v>4.6159494444444453</c:v>
                </c:pt>
                <c:pt idx="8572">
                  <c:v>4.6165119444444445</c:v>
                </c:pt>
                <c:pt idx="8573">
                  <c:v>4.617075277777734</c:v>
                </c:pt>
                <c:pt idx="8574">
                  <c:v>4.6176383333333337</c:v>
                </c:pt>
                <c:pt idx="8575">
                  <c:v>4.6182013888888891</c:v>
                </c:pt>
                <c:pt idx="8576">
                  <c:v>4.6187647222222221</c:v>
                </c:pt>
                <c:pt idx="8577">
                  <c:v>4.6193272222222221</c:v>
                </c:pt>
                <c:pt idx="8578">
                  <c:v>4.6198902777777544</c:v>
                </c:pt>
                <c:pt idx="8579">
                  <c:v>4.6204536111111105</c:v>
                </c:pt>
                <c:pt idx="8580">
                  <c:v>4.6210166666666384</c:v>
                </c:pt>
                <c:pt idx="8581">
                  <c:v>4.6215799999999945</c:v>
                </c:pt>
                <c:pt idx="8582">
                  <c:v>4.6221430555555445</c:v>
                </c:pt>
                <c:pt idx="8583">
                  <c:v>4.6227055555555259</c:v>
                </c:pt>
                <c:pt idx="8584">
                  <c:v>4.6232688888888891</c:v>
                </c:pt>
                <c:pt idx="8585">
                  <c:v>4.6238319444444365</c:v>
                </c:pt>
                <c:pt idx="8586">
                  <c:v>4.6243949999999741</c:v>
                </c:pt>
                <c:pt idx="8587">
                  <c:v>4.6249583333333275</c:v>
                </c:pt>
                <c:pt idx="8588">
                  <c:v>4.6255213888888855</c:v>
                </c:pt>
                <c:pt idx="8589">
                  <c:v>4.6260838888888856</c:v>
                </c:pt>
                <c:pt idx="8590">
                  <c:v>4.6266472222222221</c:v>
                </c:pt>
                <c:pt idx="8591">
                  <c:v>4.6272102777777322</c:v>
                </c:pt>
                <c:pt idx="8592">
                  <c:v>4.6277733333333337</c:v>
                </c:pt>
                <c:pt idx="8593">
                  <c:v>4.6283366666666357</c:v>
                </c:pt>
                <c:pt idx="8594">
                  <c:v>4.6288991666666668</c:v>
                </c:pt>
                <c:pt idx="8595">
                  <c:v>4.6294622222222221</c:v>
                </c:pt>
                <c:pt idx="8596">
                  <c:v>4.6300255555555445</c:v>
                </c:pt>
                <c:pt idx="8597">
                  <c:v>4.6305886111111105</c:v>
                </c:pt>
                <c:pt idx="8598">
                  <c:v>4.6311516666666668</c:v>
                </c:pt>
                <c:pt idx="8599">
                  <c:v>4.6317149999999945</c:v>
                </c:pt>
                <c:pt idx="8600">
                  <c:v>4.6322774999999998</c:v>
                </c:pt>
                <c:pt idx="8601">
                  <c:v>4.6328408333333329</c:v>
                </c:pt>
                <c:pt idx="8602">
                  <c:v>4.6334038888888891</c:v>
                </c:pt>
                <c:pt idx="8603">
                  <c:v>4.6339669444444453</c:v>
                </c:pt>
                <c:pt idx="8604">
                  <c:v>4.634530277777734</c:v>
                </c:pt>
                <c:pt idx="8605">
                  <c:v>4.6350933333333515</c:v>
                </c:pt>
                <c:pt idx="8606">
                  <c:v>4.6356558333333338</c:v>
                </c:pt>
                <c:pt idx="8607">
                  <c:v>4.6362191666666694</c:v>
                </c:pt>
                <c:pt idx="8608">
                  <c:v>4.6367822222222221</c:v>
                </c:pt>
                <c:pt idx="8609">
                  <c:v>4.6373452777777544</c:v>
                </c:pt>
                <c:pt idx="8610">
                  <c:v>4.6379086111111105</c:v>
                </c:pt>
                <c:pt idx="8611">
                  <c:v>4.6384711111111114</c:v>
                </c:pt>
                <c:pt idx="8612">
                  <c:v>4.6390341666666668</c:v>
                </c:pt>
                <c:pt idx="8613">
                  <c:v>4.6395974999999998</c:v>
                </c:pt>
                <c:pt idx="8614">
                  <c:v>4.6401605555555445</c:v>
                </c:pt>
                <c:pt idx="8615">
                  <c:v>4.6407236111111114</c:v>
                </c:pt>
                <c:pt idx="8616">
                  <c:v>4.6412869444444453</c:v>
                </c:pt>
                <c:pt idx="8617">
                  <c:v>4.6418494444444534</c:v>
                </c:pt>
                <c:pt idx="8618">
                  <c:v>4.6424127777777544</c:v>
                </c:pt>
                <c:pt idx="8619">
                  <c:v>4.6429758333333275</c:v>
                </c:pt>
                <c:pt idx="8620">
                  <c:v>4.6435388888888856</c:v>
                </c:pt>
                <c:pt idx="8621">
                  <c:v>4.6441022222222044</c:v>
                </c:pt>
                <c:pt idx="8622">
                  <c:v>4.6446652777777544</c:v>
                </c:pt>
                <c:pt idx="8623">
                  <c:v>4.6452277777777775</c:v>
                </c:pt>
                <c:pt idx="8624">
                  <c:v>4.6457911111111123</c:v>
                </c:pt>
                <c:pt idx="8625">
                  <c:v>4.6463541666666668</c:v>
                </c:pt>
                <c:pt idx="8626">
                  <c:v>4.6469172222222044</c:v>
                </c:pt>
                <c:pt idx="8627">
                  <c:v>4.6474805555555259</c:v>
                </c:pt>
                <c:pt idx="8628">
                  <c:v>4.6480430555555561</c:v>
                </c:pt>
                <c:pt idx="8629">
                  <c:v>4.6486061111111114</c:v>
                </c:pt>
                <c:pt idx="8630">
                  <c:v>4.6491694444444533</c:v>
                </c:pt>
                <c:pt idx="8631">
                  <c:v>4.6497325000000007</c:v>
                </c:pt>
                <c:pt idx="8632">
                  <c:v>4.6502955555555445</c:v>
                </c:pt>
                <c:pt idx="8633">
                  <c:v>4.6508588888888855</c:v>
                </c:pt>
                <c:pt idx="8634">
                  <c:v>4.6514213888888882</c:v>
                </c:pt>
                <c:pt idx="8635">
                  <c:v>4.6519847222222044</c:v>
                </c:pt>
                <c:pt idx="8636">
                  <c:v>4.6525477777777562</c:v>
                </c:pt>
                <c:pt idx="8637">
                  <c:v>4.6531108333333275</c:v>
                </c:pt>
                <c:pt idx="8638">
                  <c:v>4.6536741666666668</c:v>
                </c:pt>
                <c:pt idx="8639">
                  <c:v>4.6542372222222053</c:v>
                </c:pt>
                <c:pt idx="8640">
                  <c:v>4.6547997222222213</c:v>
                </c:pt>
                <c:pt idx="8641">
                  <c:v>4.6553630555555561</c:v>
                </c:pt>
                <c:pt idx="8642">
                  <c:v>4.6559261111111105</c:v>
                </c:pt>
                <c:pt idx="8643">
                  <c:v>4.6564891666666668</c:v>
                </c:pt>
                <c:pt idx="8644">
                  <c:v>4.6570524999999945</c:v>
                </c:pt>
                <c:pt idx="8645">
                  <c:v>4.6576149999999741</c:v>
                </c:pt>
                <c:pt idx="8646">
                  <c:v>4.6581780555555445</c:v>
                </c:pt>
                <c:pt idx="8647">
                  <c:v>4.6587413888888891</c:v>
                </c:pt>
                <c:pt idx="8648">
                  <c:v>4.6593044444444436</c:v>
                </c:pt>
                <c:pt idx="8649">
                  <c:v>4.6598674999999998</c:v>
                </c:pt>
                <c:pt idx="8650">
                  <c:v>4.6604308333333275</c:v>
                </c:pt>
                <c:pt idx="8651">
                  <c:v>4.6609933333333338</c:v>
                </c:pt>
                <c:pt idx="8652">
                  <c:v>4.6615566666666384</c:v>
                </c:pt>
                <c:pt idx="8653">
                  <c:v>4.6621197222222053</c:v>
                </c:pt>
                <c:pt idx="8654">
                  <c:v>4.6626827777777562</c:v>
                </c:pt>
                <c:pt idx="8655">
                  <c:v>4.6632461111111114</c:v>
                </c:pt>
                <c:pt idx="8656">
                  <c:v>4.6638091666666659</c:v>
                </c:pt>
                <c:pt idx="8657">
                  <c:v>4.6643716666666402</c:v>
                </c:pt>
                <c:pt idx="8658">
                  <c:v>4.664934999999959</c:v>
                </c:pt>
                <c:pt idx="8659">
                  <c:v>4.6654980555555445</c:v>
                </c:pt>
                <c:pt idx="8660">
                  <c:v>4.6660611111111114</c:v>
                </c:pt>
                <c:pt idx="8661">
                  <c:v>4.6666244444444454</c:v>
                </c:pt>
                <c:pt idx="8662">
                  <c:v>4.6671869444444196</c:v>
                </c:pt>
                <c:pt idx="8663">
                  <c:v>4.6677499999999945</c:v>
                </c:pt>
                <c:pt idx="8664">
                  <c:v>4.6683133333333338</c:v>
                </c:pt>
                <c:pt idx="8665">
                  <c:v>4.6688763888888865</c:v>
                </c:pt>
                <c:pt idx="8666">
                  <c:v>4.6694394444444454</c:v>
                </c:pt>
                <c:pt idx="8667">
                  <c:v>4.6700027777777775</c:v>
                </c:pt>
                <c:pt idx="8668">
                  <c:v>4.6705652777777562</c:v>
                </c:pt>
                <c:pt idx="8669">
                  <c:v>4.6711286111111114</c:v>
                </c:pt>
                <c:pt idx="8670">
                  <c:v>4.6716916666666704</c:v>
                </c:pt>
                <c:pt idx="8671">
                  <c:v>4.6722547222222222</c:v>
                </c:pt>
                <c:pt idx="8672">
                  <c:v>4.6728180555555445</c:v>
                </c:pt>
                <c:pt idx="8673">
                  <c:v>4.6733811111111114</c:v>
                </c:pt>
                <c:pt idx="8674">
                  <c:v>4.6739436111111123</c:v>
                </c:pt>
                <c:pt idx="8675">
                  <c:v>4.6745069444444365</c:v>
                </c:pt>
                <c:pt idx="8676">
                  <c:v>4.6750699999999998</c:v>
                </c:pt>
                <c:pt idx="8677">
                  <c:v>4.6756330555555552</c:v>
                </c:pt>
                <c:pt idx="8678">
                  <c:v>4.6761963888888891</c:v>
                </c:pt>
                <c:pt idx="8679">
                  <c:v>4.6767588888888891</c:v>
                </c:pt>
                <c:pt idx="8680">
                  <c:v>4.6773219444444454</c:v>
                </c:pt>
                <c:pt idx="8681">
                  <c:v>4.677885277777734</c:v>
                </c:pt>
                <c:pt idx="8682">
                  <c:v>4.6784483333333506</c:v>
                </c:pt>
                <c:pt idx="8683">
                  <c:v>4.6790113888888882</c:v>
                </c:pt>
                <c:pt idx="8684">
                  <c:v>4.6795747222222221</c:v>
                </c:pt>
                <c:pt idx="8685">
                  <c:v>4.6801372222222044</c:v>
                </c:pt>
                <c:pt idx="8686">
                  <c:v>4.6807002777777562</c:v>
                </c:pt>
                <c:pt idx="8687">
                  <c:v>4.6812636111111425</c:v>
                </c:pt>
                <c:pt idx="8688">
                  <c:v>4.6818266666666677</c:v>
                </c:pt>
                <c:pt idx="8689">
                  <c:v>4.6823899999999945</c:v>
                </c:pt>
                <c:pt idx="8690">
                  <c:v>4.6829530555555445</c:v>
                </c:pt>
                <c:pt idx="8691">
                  <c:v>4.6835155555555259</c:v>
                </c:pt>
                <c:pt idx="8692">
                  <c:v>4.6840788888888865</c:v>
                </c:pt>
                <c:pt idx="8693">
                  <c:v>4.6846419444444454</c:v>
                </c:pt>
                <c:pt idx="8694">
                  <c:v>4.6852050000000007</c:v>
                </c:pt>
                <c:pt idx="8695">
                  <c:v>4.6857683333333515</c:v>
                </c:pt>
                <c:pt idx="8696">
                  <c:v>4.68633138888889</c:v>
                </c:pt>
                <c:pt idx="8697">
                  <c:v>4.6868938888888882</c:v>
                </c:pt>
                <c:pt idx="8698">
                  <c:v>4.6874572222222053</c:v>
                </c:pt>
                <c:pt idx="8699">
                  <c:v>4.6880202777777562</c:v>
                </c:pt>
                <c:pt idx="8700">
                  <c:v>4.6885833333333338</c:v>
                </c:pt>
                <c:pt idx="8701">
                  <c:v>4.6891466666666668</c:v>
                </c:pt>
                <c:pt idx="8702">
                  <c:v>4.6897091666666704</c:v>
                </c:pt>
                <c:pt idx="8703">
                  <c:v>4.6902722222222222</c:v>
                </c:pt>
                <c:pt idx="8704">
                  <c:v>4.6908355555555268</c:v>
                </c:pt>
                <c:pt idx="8705">
                  <c:v>4.6913986111111114</c:v>
                </c:pt>
                <c:pt idx="8706">
                  <c:v>4.6919619444444436</c:v>
                </c:pt>
                <c:pt idx="8707">
                  <c:v>4.6925249999999741</c:v>
                </c:pt>
                <c:pt idx="8708">
                  <c:v>4.6930874999999945</c:v>
                </c:pt>
                <c:pt idx="8709">
                  <c:v>4.6936508333333329</c:v>
                </c:pt>
                <c:pt idx="8710">
                  <c:v>4.6942138888888865</c:v>
                </c:pt>
                <c:pt idx="8711">
                  <c:v>4.6947769444444445</c:v>
                </c:pt>
                <c:pt idx="8712">
                  <c:v>4.6953402777777562</c:v>
                </c:pt>
                <c:pt idx="8713">
                  <c:v>4.6959033333333329</c:v>
                </c:pt>
                <c:pt idx="8714">
                  <c:v>4.6964658333333329</c:v>
                </c:pt>
                <c:pt idx="8715">
                  <c:v>4.6970291666666668</c:v>
                </c:pt>
                <c:pt idx="8716">
                  <c:v>4.6975922222222044</c:v>
                </c:pt>
                <c:pt idx="8717">
                  <c:v>4.698155277777734</c:v>
                </c:pt>
                <c:pt idx="8718">
                  <c:v>4.6987186111111106</c:v>
                </c:pt>
                <c:pt idx="8719">
                  <c:v>4.6992811111111124</c:v>
                </c:pt>
                <c:pt idx="8720">
                  <c:v>4.6998441666666668</c:v>
                </c:pt>
                <c:pt idx="8721">
                  <c:v>4.7004075000000007</c:v>
                </c:pt>
                <c:pt idx="8722">
                  <c:v>4.7009705555555445</c:v>
                </c:pt>
                <c:pt idx="8723">
                  <c:v>4.7015336111111123</c:v>
                </c:pt>
                <c:pt idx="8724">
                  <c:v>4.7020969444444454</c:v>
                </c:pt>
                <c:pt idx="8725">
                  <c:v>4.7026594444444534</c:v>
                </c:pt>
                <c:pt idx="8726">
                  <c:v>4.7032227777777784</c:v>
                </c:pt>
                <c:pt idx="8727">
                  <c:v>4.7037858333333338</c:v>
                </c:pt>
                <c:pt idx="8728">
                  <c:v>4.7043488888888891</c:v>
                </c:pt>
                <c:pt idx="8729">
                  <c:v>4.7049122222222053</c:v>
                </c:pt>
                <c:pt idx="8730">
                  <c:v>4.7054752777777562</c:v>
                </c:pt>
                <c:pt idx="8731">
                  <c:v>4.7060377777777775</c:v>
                </c:pt>
                <c:pt idx="8732">
                  <c:v>4.7066011111111443</c:v>
                </c:pt>
                <c:pt idx="8733">
                  <c:v>4.7071641666666668</c:v>
                </c:pt>
                <c:pt idx="8734">
                  <c:v>4.7077272222222222</c:v>
                </c:pt>
                <c:pt idx="8735">
                  <c:v>4.7082905555555561</c:v>
                </c:pt>
                <c:pt idx="8736">
                  <c:v>4.7088530555555552</c:v>
                </c:pt>
                <c:pt idx="8737">
                  <c:v>4.7094161111111124</c:v>
                </c:pt>
                <c:pt idx="8738">
                  <c:v>4.7099794444444534</c:v>
                </c:pt>
                <c:pt idx="8739">
                  <c:v>4.7105424999999999</c:v>
                </c:pt>
                <c:pt idx="8740">
                  <c:v>4.7111055555555446</c:v>
                </c:pt>
                <c:pt idx="8741">
                  <c:v>4.7116688888889033</c:v>
                </c:pt>
                <c:pt idx="8742">
                  <c:v>4.7122313888888891</c:v>
                </c:pt>
                <c:pt idx="8743">
                  <c:v>4.7127947222222222</c:v>
                </c:pt>
                <c:pt idx="8744">
                  <c:v>4.7133577777777775</c:v>
                </c:pt>
                <c:pt idx="8745">
                  <c:v>4.7139208333333364</c:v>
                </c:pt>
                <c:pt idx="8746">
                  <c:v>4.7144841666666402</c:v>
                </c:pt>
                <c:pt idx="8747">
                  <c:v>4.7150472222222213</c:v>
                </c:pt>
                <c:pt idx="8748">
                  <c:v>4.7156097222222426</c:v>
                </c:pt>
                <c:pt idx="8749">
                  <c:v>4.7161730555555561</c:v>
                </c:pt>
                <c:pt idx="8750">
                  <c:v>4.7167361111111124</c:v>
                </c:pt>
                <c:pt idx="8751">
                  <c:v>4.7172991666666704</c:v>
                </c:pt>
                <c:pt idx="8752">
                  <c:v>4.7178625000000007</c:v>
                </c:pt>
                <c:pt idx="8753">
                  <c:v>4.7184250000000008</c:v>
                </c:pt>
                <c:pt idx="8754">
                  <c:v>4.7189880555555455</c:v>
                </c:pt>
                <c:pt idx="8755">
                  <c:v>4.7195513888888883</c:v>
                </c:pt>
                <c:pt idx="8756">
                  <c:v>4.7201144444444445</c:v>
                </c:pt>
                <c:pt idx="8757">
                  <c:v>4.7206774999999999</c:v>
                </c:pt>
                <c:pt idx="8758">
                  <c:v>4.7212408333333515</c:v>
                </c:pt>
                <c:pt idx="8759">
                  <c:v>4.7218033333333524</c:v>
                </c:pt>
                <c:pt idx="8760">
                  <c:v>4.7223666666666668</c:v>
                </c:pt>
                <c:pt idx="8761">
                  <c:v>4.7229297222222222</c:v>
                </c:pt>
                <c:pt idx="8762">
                  <c:v>4.7234927777777775</c:v>
                </c:pt>
                <c:pt idx="8763">
                  <c:v>4.7240561111111106</c:v>
                </c:pt>
                <c:pt idx="8764">
                  <c:v>4.7246191666666668</c:v>
                </c:pt>
                <c:pt idx="8765">
                  <c:v>4.7251816666666384</c:v>
                </c:pt>
                <c:pt idx="8766">
                  <c:v>4.7257449999999945</c:v>
                </c:pt>
                <c:pt idx="8767">
                  <c:v>4.7263080555555552</c:v>
                </c:pt>
                <c:pt idx="8768">
                  <c:v>4.7268711111111124</c:v>
                </c:pt>
                <c:pt idx="8769">
                  <c:v>4.7274344444444445</c:v>
                </c:pt>
                <c:pt idx="8770">
                  <c:v>4.7279969444444445</c:v>
                </c:pt>
                <c:pt idx="8771">
                  <c:v>4.7285599999999945</c:v>
                </c:pt>
                <c:pt idx="8772">
                  <c:v>4.7291233333333516</c:v>
                </c:pt>
                <c:pt idx="8773">
                  <c:v>4.7296863888888883</c:v>
                </c:pt>
                <c:pt idx="8774">
                  <c:v>4.7302494444444818</c:v>
                </c:pt>
                <c:pt idx="8775">
                  <c:v>4.7308127777777775</c:v>
                </c:pt>
                <c:pt idx="8776">
                  <c:v>4.7313752777777776</c:v>
                </c:pt>
                <c:pt idx="8777">
                  <c:v>4.7319386111111124</c:v>
                </c:pt>
                <c:pt idx="8778">
                  <c:v>4.7325016666666677</c:v>
                </c:pt>
                <c:pt idx="8779">
                  <c:v>4.7330647222222426</c:v>
                </c:pt>
                <c:pt idx="8780">
                  <c:v>4.7336280555555765</c:v>
                </c:pt>
                <c:pt idx="8781">
                  <c:v>4.7341911111111123</c:v>
                </c:pt>
                <c:pt idx="8782">
                  <c:v>4.7347536111111124</c:v>
                </c:pt>
                <c:pt idx="8783">
                  <c:v>4.7353169444444454</c:v>
                </c:pt>
                <c:pt idx="8784">
                  <c:v>4.7358800000000008</c:v>
                </c:pt>
                <c:pt idx="8785">
                  <c:v>4.7364430555555783</c:v>
                </c:pt>
                <c:pt idx="8786">
                  <c:v>4.73700638888889</c:v>
                </c:pt>
                <c:pt idx="8787">
                  <c:v>4.7375688888888892</c:v>
                </c:pt>
                <c:pt idx="8788">
                  <c:v>4.7381319444444454</c:v>
                </c:pt>
                <c:pt idx="8789">
                  <c:v>4.7386952777777775</c:v>
                </c:pt>
                <c:pt idx="8790">
                  <c:v>4.7392583333333675</c:v>
                </c:pt>
                <c:pt idx="8791">
                  <c:v>4.7398213888889034</c:v>
                </c:pt>
                <c:pt idx="8792">
                  <c:v>4.7403847222222222</c:v>
                </c:pt>
                <c:pt idx="8793">
                  <c:v>4.7409472222222222</c:v>
                </c:pt>
                <c:pt idx="8794">
                  <c:v>4.7415105555555455</c:v>
                </c:pt>
                <c:pt idx="8795">
                  <c:v>4.7420736111111124</c:v>
                </c:pt>
                <c:pt idx="8796">
                  <c:v>4.7426366666666659</c:v>
                </c:pt>
                <c:pt idx="8797">
                  <c:v>4.7431999999999999</c:v>
                </c:pt>
                <c:pt idx="8798">
                  <c:v>4.7437630555555765</c:v>
                </c:pt>
                <c:pt idx="8799">
                  <c:v>4.7443255555555455</c:v>
                </c:pt>
                <c:pt idx="8800">
                  <c:v>4.7448888888888865</c:v>
                </c:pt>
                <c:pt idx="8801">
                  <c:v>4.7454519444444454</c:v>
                </c:pt>
                <c:pt idx="8802">
                  <c:v>4.7460149999999945</c:v>
                </c:pt>
                <c:pt idx="8803">
                  <c:v>4.7465783333333524</c:v>
                </c:pt>
                <c:pt idx="8804">
                  <c:v>4.7471408333333329</c:v>
                </c:pt>
                <c:pt idx="8805">
                  <c:v>4.7477038888888892</c:v>
                </c:pt>
                <c:pt idx="8806">
                  <c:v>4.7482672222222417</c:v>
                </c:pt>
                <c:pt idx="8807">
                  <c:v>4.7488302777777562</c:v>
                </c:pt>
                <c:pt idx="8808">
                  <c:v>4.7493933333333702</c:v>
                </c:pt>
                <c:pt idx="8809">
                  <c:v>4.7499566666666668</c:v>
                </c:pt>
                <c:pt idx="8810">
                  <c:v>4.7505191666666668</c:v>
                </c:pt>
                <c:pt idx="8811">
                  <c:v>4.7510822222222222</c:v>
                </c:pt>
                <c:pt idx="8812">
                  <c:v>4.7516455555555552</c:v>
                </c:pt>
                <c:pt idx="8813">
                  <c:v>4.7522086111111124</c:v>
                </c:pt>
                <c:pt idx="8814">
                  <c:v>4.7527719444444454</c:v>
                </c:pt>
                <c:pt idx="8815">
                  <c:v>4.7533350000000008</c:v>
                </c:pt>
                <c:pt idx="8816">
                  <c:v>4.7538974999999999</c:v>
                </c:pt>
                <c:pt idx="8817">
                  <c:v>4.7544608333333338</c:v>
                </c:pt>
                <c:pt idx="8818">
                  <c:v>4.7550238888888892</c:v>
                </c:pt>
                <c:pt idx="8819">
                  <c:v>4.7555869444444445</c:v>
                </c:pt>
                <c:pt idx="8820">
                  <c:v>4.7561502777777562</c:v>
                </c:pt>
                <c:pt idx="8821">
                  <c:v>4.7567133333333524</c:v>
                </c:pt>
                <c:pt idx="8822">
                  <c:v>4.7572758333333329</c:v>
                </c:pt>
                <c:pt idx="8823">
                  <c:v>4.7578391666666668</c:v>
                </c:pt>
                <c:pt idx="8824">
                  <c:v>4.7584022222222222</c:v>
                </c:pt>
                <c:pt idx="8825">
                  <c:v>4.7589652777777562</c:v>
                </c:pt>
                <c:pt idx="8826">
                  <c:v>4.7595286111111124</c:v>
                </c:pt>
                <c:pt idx="8827">
                  <c:v>4.7600911111111124</c:v>
                </c:pt>
                <c:pt idx="8828">
                  <c:v>4.760654166666666</c:v>
                </c:pt>
                <c:pt idx="8829">
                  <c:v>4.7612174999999999</c:v>
                </c:pt>
                <c:pt idx="8830">
                  <c:v>4.7617805555555455</c:v>
                </c:pt>
                <c:pt idx="8831">
                  <c:v>4.7623438888888883</c:v>
                </c:pt>
                <c:pt idx="8832">
                  <c:v>4.7629069444444445</c:v>
                </c:pt>
                <c:pt idx="8833">
                  <c:v>4.7634694444444534</c:v>
                </c:pt>
                <c:pt idx="8834">
                  <c:v>4.7640327777777562</c:v>
                </c:pt>
                <c:pt idx="8835">
                  <c:v>4.7645958333333285</c:v>
                </c:pt>
                <c:pt idx="8836">
                  <c:v>4.7651588888888865</c:v>
                </c:pt>
                <c:pt idx="8837">
                  <c:v>4.7657222222222213</c:v>
                </c:pt>
                <c:pt idx="8838">
                  <c:v>4.7662852777777562</c:v>
                </c:pt>
                <c:pt idx="8839">
                  <c:v>4.7668477777777776</c:v>
                </c:pt>
                <c:pt idx="8840">
                  <c:v>4.7674111111111115</c:v>
                </c:pt>
                <c:pt idx="8841">
                  <c:v>4.7679741666666402</c:v>
                </c:pt>
                <c:pt idx="8842">
                  <c:v>4.7685372222222053</c:v>
                </c:pt>
                <c:pt idx="8843">
                  <c:v>4.7691005555555455</c:v>
                </c:pt>
                <c:pt idx="8844">
                  <c:v>4.7696630555555792</c:v>
                </c:pt>
                <c:pt idx="8845">
                  <c:v>4.7702261111111453</c:v>
                </c:pt>
                <c:pt idx="8846">
                  <c:v>4.7707894444444534</c:v>
                </c:pt>
                <c:pt idx="8847">
                  <c:v>4.7713525000000034</c:v>
                </c:pt>
                <c:pt idx="8848">
                  <c:v>4.7719155555555455</c:v>
                </c:pt>
                <c:pt idx="8849">
                  <c:v>4.7724788888888892</c:v>
                </c:pt>
                <c:pt idx="8850">
                  <c:v>4.7730413888889034</c:v>
                </c:pt>
                <c:pt idx="8851">
                  <c:v>4.7736047222222426</c:v>
                </c:pt>
                <c:pt idx="8852">
                  <c:v>4.7741677777777785</c:v>
                </c:pt>
                <c:pt idx="8853">
                  <c:v>4.7747308333333329</c:v>
                </c:pt>
                <c:pt idx="8854">
                  <c:v>4.7752941666666704</c:v>
                </c:pt>
                <c:pt idx="8855">
                  <c:v>4.7758572222222222</c:v>
                </c:pt>
                <c:pt idx="8856">
                  <c:v>4.7764197222222426</c:v>
                </c:pt>
                <c:pt idx="8857">
                  <c:v>4.7769830555555552</c:v>
                </c:pt>
                <c:pt idx="8858">
                  <c:v>4.7775461111111124</c:v>
                </c:pt>
                <c:pt idx="8859">
                  <c:v>4.7781091666666704</c:v>
                </c:pt>
                <c:pt idx="8860">
                  <c:v>4.7786725000000034</c:v>
                </c:pt>
                <c:pt idx="8861">
                  <c:v>4.779234999999999</c:v>
                </c:pt>
                <c:pt idx="8862">
                  <c:v>4.7797980555555792</c:v>
                </c:pt>
                <c:pt idx="8863">
                  <c:v>4.7803613888889034</c:v>
                </c:pt>
                <c:pt idx="8864">
                  <c:v>4.7809244444444454</c:v>
                </c:pt>
                <c:pt idx="8865">
                  <c:v>4.7814874999999999</c:v>
                </c:pt>
                <c:pt idx="8866">
                  <c:v>4.7820508333333338</c:v>
                </c:pt>
                <c:pt idx="8867">
                  <c:v>4.7826133333333534</c:v>
                </c:pt>
                <c:pt idx="8868">
                  <c:v>4.7831766666666677</c:v>
                </c:pt>
                <c:pt idx="8869">
                  <c:v>4.7837397222222426</c:v>
                </c:pt>
                <c:pt idx="8870">
                  <c:v>4.7843027777777785</c:v>
                </c:pt>
                <c:pt idx="8871">
                  <c:v>4.7848661111111124</c:v>
                </c:pt>
                <c:pt idx="8872">
                  <c:v>4.7854291666666704</c:v>
                </c:pt>
                <c:pt idx="8873">
                  <c:v>4.7859916666666669</c:v>
                </c:pt>
                <c:pt idx="8874">
                  <c:v>4.7865550000000008</c:v>
                </c:pt>
                <c:pt idx="8875">
                  <c:v>4.7871180555555455</c:v>
                </c:pt>
                <c:pt idx="8876">
                  <c:v>4.7876811111111124</c:v>
                </c:pt>
                <c:pt idx="8877">
                  <c:v>4.7882444444444534</c:v>
                </c:pt>
                <c:pt idx="8878">
                  <c:v>4.7888069444444454</c:v>
                </c:pt>
                <c:pt idx="8879">
                  <c:v>4.7893700000000123</c:v>
                </c:pt>
                <c:pt idx="8880">
                  <c:v>4.7899333333333525</c:v>
                </c:pt>
                <c:pt idx="8881">
                  <c:v>4.7904963888888892</c:v>
                </c:pt>
                <c:pt idx="8882">
                  <c:v>4.7910594444444534</c:v>
                </c:pt>
                <c:pt idx="8883">
                  <c:v>4.7916227777777793</c:v>
                </c:pt>
                <c:pt idx="8884">
                  <c:v>4.7921852777777367</c:v>
                </c:pt>
                <c:pt idx="8885">
                  <c:v>4.7927486111111124</c:v>
                </c:pt>
                <c:pt idx="8886">
                  <c:v>4.793311666666666</c:v>
                </c:pt>
                <c:pt idx="8887">
                  <c:v>4.7938747222222222</c:v>
                </c:pt>
                <c:pt idx="8888">
                  <c:v>4.7944380555555455</c:v>
                </c:pt>
                <c:pt idx="8889">
                  <c:v>4.7950011111111124</c:v>
                </c:pt>
                <c:pt idx="8890">
                  <c:v>4.7955636111111124</c:v>
                </c:pt>
                <c:pt idx="8891">
                  <c:v>4.7961269444444454</c:v>
                </c:pt>
                <c:pt idx="8892">
                  <c:v>4.7966899999999999</c:v>
                </c:pt>
                <c:pt idx="8893">
                  <c:v>4.7972530555555553</c:v>
                </c:pt>
                <c:pt idx="8894">
                  <c:v>4.7978163888888865</c:v>
                </c:pt>
                <c:pt idx="8895">
                  <c:v>4.7983788888888892</c:v>
                </c:pt>
                <c:pt idx="8896">
                  <c:v>4.7989419444444454</c:v>
                </c:pt>
                <c:pt idx="8897">
                  <c:v>4.7995052777777563</c:v>
                </c:pt>
                <c:pt idx="8898">
                  <c:v>4.8000683333333525</c:v>
                </c:pt>
                <c:pt idx="8899">
                  <c:v>4.8006313888888901</c:v>
                </c:pt>
                <c:pt idx="8900">
                  <c:v>4.8011947222222222</c:v>
                </c:pt>
                <c:pt idx="8901">
                  <c:v>4.8017572222222231</c:v>
                </c:pt>
                <c:pt idx="8902">
                  <c:v>4.8023205555555455</c:v>
                </c:pt>
                <c:pt idx="8903">
                  <c:v>4.8028836111111115</c:v>
                </c:pt>
                <c:pt idx="8904">
                  <c:v>4.8034466666666669</c:v>
                </c:pt>
                <c:pt idx="8905">
                  <c:v>4.8040099999999955</c:v>
                </c:pt>
                <c:pt idx="8906">
                  <c:v>4.8045730555555455</c:v>
                </c:pt>
                <c:pt idx="8907">
                  <c:v>4.8051355555555286</c:v>
                </c:pt>
                <c:pt idx="8908">
                  <c:v>4.8056988888888892</c:v>
                </c:pt>
                <c:pt idx="8909">
                  <c:v>4.8062619444444534</c:v>
                </c:pt>
                <c:pt idx="8910">
                  <c:v>4.8068249999999955</c:v>
                </c:pt>
                <c:pt idx="8911">
                  <c:v>4.8073883333333338</c:v>
                </c:pt>
                <c:pt idx="8912">
                  <c:v>4.8079508333333285</c:v>
                </c:pt>
                <c:pt idx="8913">
                  <c:v>4.8085138888888865</c:v>
                </c:pt>
                <c:pt idx="8914">
                  <c:v>4.8090772222222222</c:v>
                </c:pt>
                <c:pt idx="8915">
                  <c:v>4.8096402777777785</c:v>
                </c:pt>
                <c:pt idx="8916">
                  <c:v>4.8102033333333525</c:v>
                </c:pt>
                <c:pt idx="8917">
                  <c:v>4.810766666666666</c:v>
                </c:pt>
                <c:pt idx="8918">
                  <c:v>4.8113291666666704</c:v>
                </c:pt>
                <c:pt idx="8919">
                  <c:v>4.811892499999999</c:v>
                </c:pt>
                <c:pt idx="8920">
                  <c:v>4.8124555555555268</c:v>
                </c:pt>
                <c:pt idx="8921">
                  <c:v>4.8130186111111106</c:v>
                </c:pt>
                <c:pt idx="8922">
                  <c:v>4.8135819444444445</c:v>
                </c:pt>
                <c:pt idx="8923">
                  <c:v>4.8141449999999741</c:v>
                </c:pt>
                <c:pt idx="8924">
                  <c:v>4.8147074999999955</c:v>
                </c:pt>
                <c:pt idx="8925">
                  <c:v>4.8152708333333329</c:v>
                </c:pt>
                <c:pt idx="8926">
                  <c:v>4.8158338888888865</c:v>
                </c:pt>
                <c:pt idx="8927">
                  <c:v>4.8163969444444437</c:v>
                </c:pt>
                <c:pt idx="8928">
                  <c:v>4.8169602777777563</c:v>
                </c:pt>
                <c:pt idx="8929">
                  <c:v>4.8175227777777563</c:v>
                </c:pt>
                <c:pt idx="8930">
                  <c:v>4.8180858333333285</c:v>
                </c:pt>
                <c:pt idx="8931">
                  <c:v>4.8186491666666704</c:v>
                </c:pt>
                <c:pt idx="8932">
                  <c:v>4.8192122222222231</c:v>
                </c:pt>
                <c:pt idx="8933">
                  <c:v>4.8197752777777563</c:v>
                </c:pt>
                <c:pt idx="8934">
                  <c:v>4.8203386111111106</c:v>
                </c:pt>
                <c:pt idx="8935">
                  <c:v>4.8209011111111106</c:v>
                </c:pt>
                <c:pt idx="8936">
                  <c:v>4.8214641666666669</c:v>
                </c:pt>
                <c:pt idx="8937">
                  <c:v>4.8220274999999955</c:v>
                </c:pt>
                <c:pt idx="8938">
                  <c:v>4.8225905555555286</c:v>
                </c:pt>
                <c:pt idx="8939">
                  <c:v>4.8231538888888865</c:v>
                </c:pt>
                <c:pt idx="8940">
                  <c:v>4.8237169444444445</c:v>
                </c:pt>
                <c:pt idx="8941">
                  <c:v>4.8242794444444463</c:v>
                </c:pt>
                <c:pt idx="8942">
                  <c:v>4.8248427777777581</c:v>
                </c:pt>
                <c:pt idx="8943">
                  <c:v>4.8254058333333285</c:v>
                </c:pt>
                <c:pt idx="8944">
                  <c:v>4.8259688888888865</c:v>
                </c:pt>
                <c:pt idx="8945">
                  <c:v>4.8265322222222045</c:v>
                </c:pt>
                <c:pt idx="8946">
                  <c:v>4.8270952777777367</c:v>
                </c:pt>
                <c:pt idx="8947">
                  <c:v>4.8276577777777563</c:v>
                </c:pt>
                <c:pt idx="8948">
                  <c:v>4.8282211111111124</c:v>
                </c:pt>
                <c:pt idx="8949">
                  <c:v>4.8287841666666402</c:v>
                </c:pt>
                <c:pt idx="8950">
                  <c:v>4.8293472222222222</c:v>
                </c:pt>
                <c:pt idx="8951">
                  <c:v>4.8299105555555268</c:v>
                </c:pt>
                <c:pt idx="8952">
                  <c:v>4.8304730555555553</c:v>
                </c:pt>
                <c:pt idx="8953">
                  <c:v>4.8310361111111124</c:v>
                </c:pt>
                <c:pt idx="8954">
                  <c:v>4.8315994444444534</c:v>
                </c:pt>
                <c:pt idx="8955">
                  <c:v>4.8321624999999999</c:v>
                </c:pt>
                <c:pt idx="8956">
                  <c:v>4.8327258333333329</c:v>
                </c:pt>
                <c:pt idx="8957">
                  <c:v>4.8332888888888892</c:v>
                </c:pt>
                <c:pt idx="8958">
                  <c:v>4.8338513888888901</c:v>
                </c:pt>
                <c:pt idx="8959">
                  <c:v>4.8344147222222205</c:v>
                </c:pt>
                <c:pt idx="8960">
                  <c:v>4.8349777777777545</c:v>
                </c:pt>
                <c:pt idx="8961">
                  <c:v>4.8355408333333338</c:v>
                </c:pt>
                <c:pt idx="8962">
                  <c:v>4.836104166666666</c:v>
                </c:pt>
                <c:pt idx="8963">
                  <c:v>4.8366672222222427</c:v>
                </c:pt>
                <c:pt idx="8964">
                  <c:v>4.8372297222222436</c:v>
                </c:pt>
                <c:pt idx="8965">
                  <c:v>4.8377930555555562</c:v>
                </c:pt>
                <c:pt idx="8966">
                  <c:v>4.8383561111111124</c:v>
                </c:pt>
                <c:pt idx="8967">
                  <c:v>4.8389191666666669</c:v>
                </c:pt>
                <c:pt idx="8968">
                  <c:v>4.8394824999999999</c:v>
                </c:pt>
                <c:pt idx="8969">
                  <c:v>4.8400449999999955</c:v>
                </c:pt>
                <c:pt idx="8970">
                  <c:v>4.8406080555555553</c:v>
                </c:pt>
                <c:pt idx="8971">
                  <c:v>4.8411713888888892</c:v>
                </c:pt>
                <c:pt idx="8972">
                  <c:v>4.8417344444444463</c:v>
                </c:pt>
                <c:pt idx="8973">
                  <c:v>4.8422974999999999</c:v>
                </c:pt>
                <c:pt idx="8974">
                  <c:v>4.8428608333333329</c:v>
                </c:pt>
                <c:pt idx="8975">
                  <c:v>4.8434233333333525</c:v>
                </c:pt>
                <c:pt idx="8976">
                  <c:v>4.8439866666666402</c:v>
                </c:pt>
                <c:pt idx="8977">
                  <c:v>4.8445497222222222</c:v>
                </c:pt>
                <c:pt idx="8978">
                  <c:v>4.8451127777777563</c:v>
                </c:pt>
                <c:pt idx="8979">
                  <c:v>4.8456761111111124</c:v>
                </c:pt>
                <c:pt idx="8980">
                  <c:v>4.8462391666666704</c:v>
                </c:pt>
                <c:pt idx="8981">
                  <c:v>4.8468016666666669</c:v>
                </c:pt>
                <c:pt idx="8982">
                  <c:v>4.8473649999999955</c:v>
                </c:pt>
                <c:pt idx="8983">
                  <c:v>4.8479280555555455</c:v>
                </c:pt>
                <c:pt idx="8984">
                  <c:v>4.8484911111111124</c:v>
                </c:pt>
                <c:pt idx="8985">
                  <c:v>4.8490544444444454</c:v>
                </c:pt>
                <c:pt idx="8986">
                  <c:v>4.8496169444444464</c:v>
                </c:pt>
                <c:pt idx="8987">
                  <c:v>4.8501799999999955</c:v>
                </c:pt>
                <c:pt idx="8988">
                  <c:v>4.8507433333333525</c:v>
                </c:pt>
                <c:pt idx="8989">
                  <c:v>4.8513063888888892</c:v>
                </c:pt>
                <c:pt idx="8990">
                  <c:v>4.8518694444444534</c:v>
                </c:pt>
                <c:pt idx="8991">
                  <c:v>4.8524327777777563</c:v>
                </c:pt>
                <c:pt idx="8992">
                  <c:v>4.8529952777777368</c:v>
                </c:pt>
                <c:pt idx="8993">
                  <c:v>4.8535586111111115</c:v>
                </c:pt>
                <c:pt idx="8994">
                  <c:v>4.854121666666642</c:v>
                </c:pt>
                <c:pt idx="8995">
                  <c:v>4.8546847222222205</c:v>
                </c:pt>
                <c:pt idx="8996">
                  <c:v>4.8552480555555553</c:v>
                </c:pt>
                <c:pt idx="8997">
                  <c:v>4.8558111111111106</c:v>
                </c:pt>
                <c:pt idx="8998">
                  <c:v>4.8563736111111124</c:v>
                </c:pt>
                <c:pt idx="8999">
                  <c:v>4.8569369444444455</c:v>
                </c:pt>
                <c:pt idx="9000">
                  <c:v>4.8574999999999955</c:v>
                </c:pt>
                <c:pt idx="9001">
                  <c:v>4.8580630555555553</c:v>
                </c:pt>
                <c:pt idx="9002">
                  <c:v>4.8586263888888892</c:v>
                </c:pt>
                <c:pt idx="9003">
                  <c:v>4.8591888888888866</c:v>
                </c:pt>
                <c:pt idx="9004">
                  <c:v>4.8597519444444464</c:v>
                </c:pt>
                <c:pt idx="9005">
                  <c:v>4.8603152777777368</c:v>
                </c:pt>
                <c:pt idx="9006">
                  <c:v>4.8608783333333339</c:v>
                </c:pt>
                <c:pt idx="9007">
                  <c:v>4.8614413888888883</c:v>
                </c:pt>
                <c:pt idx="9008">
                  <c:v>4.8620047222222205</c:v>
                </c:pt>
                <c:pt idx="9009">
                  <c:v>4.8625672222222205</c:v>
                </c:pt>
                <c:pt idx="9010">
                  <c:v>4.8631305555555278</c:v>
                </c:pt>
                <c:pt idx="9011">
                  <c:v>4.8636936111111124</c:v>
                </c:pt>
                <c:pt idx="9012">
                  <c:v>4.864256666666642</c:v>
                </c:pt>
                <c:pt idx="9013">
                  <c:v>4.8648199999999742</c:v>
                </c:pt>
                <c:pt idx="9014">
                  <c:v>4.8653830555555455</c:v>
                </c:pt>
                <c:pt idx="9015">
                  <c:v>4.8659455555555278</c:v>
                </c:pt>
                <c:pt idx="9016">
                  <c:v>4.8665088888888866</c:v>
                </c:pt>
                <c:pt idx="9017">
                  <c:v>4.8670719444444375</c:v>
                </c:pt>
                <c:pt idx="9018">
                  <c:v>4.8676349999999742</c:v>
                </c:pt>
                <c:pt idx="9019">
                  <c:v>4.868198333333333</c:v>
                </c:pt>
                <c:pt idx="9020">
                  <c:v>4.8687608333333339</c:v>
                </c:pt>
                <c:pt idx="9021">
                  <c:v>4.8693238888888892</c:v>
                </c:pt>
                <c:pt idx="9022">
                  <c:v>4.8698872222222205</c:v>
                </c:pt>
                <c:pt idx="9023">
                  <c:v>4.8704502777777563</c:v>
                </c:pt>
                <c:pt idx="9024">
                  <c:v>4.8710133333333534</c:v>
                </c:pt>
                <c:pt idx="9025">
                  <c:v>4.871576666666666</c:v>
                </c:pt>
                <c:pt idx="9026">
                  <c:v>4.8721391666666669</c:v>
                </c:pt>
                <c:pt idx="9027">
                  <c:v>4.8727024999999999</c:v>
                </c:pt>
                <c:pt idx="9028">
                  <c:v>4.8732655555555562</c:v>
                </c:pt>
                <c:pt idx="9029">
                  <c:v>4.8738286111111124</c:v>
                </c:pt>
                <c:pt idx="9030">
                  <c:v>4.8743919444444463</c:v>
                </c:pt>
                <c:pt idx="9031">
                  <c:v>4.8749549999999742</c:v>
                </c:pt>
                <c:pt idx="9032">
                  <c:v>4.8755174999999955</c:v>
                </c:pt>
                <c:pt idx="9033">
                  <c:v>4.876080833333333</c:v>
                </c:pt>
                <c:pt idx="9034">
                  <c:v>4.8766438888889034</c:v>
                </c:pt>
                <c:pt idx="9035">
                  <c:v>4.8772069444444464</c:v>
                </c:pt>
                <c:pt idx="9036">
                  <c:v>4.8777702777777581</c:v>
                </c:pt>
                <c:pt idx="9037">
                  <c:v>4.8783327777777776</c:v>
                </c:pt>
                <c:pt idx="9038">
                  <c:v>4.8788958333333339</c:v>
                </c:pt>
                <c:pt idx="9039">
                  <c:v>4.8794591666666713</c:v>
                </c:pt>
                <c:pt idx="9040">
                  <c:v>4.8800222222222223</c:v>
                </c:pt>
                <c:pt idx="9041">
                  <c:v>4.8805852777777368</c:v>
                </c:pt>
                <c:pt idx="9042">
                  <c:v>4.8811486111111124</c:v>
                </c:pt>
                <c:pt idx="9043">
                  <c:v>4.8817111111111124</c:v>
                </c:pt>
                <c:pt idx="9044">
                  <c:v>4.8822744444444437</c:v>
                </c:pt>
                <c:pt idx="9045">
                  <c:v>4.8828374999999955</c:v>
                </c:pt>
                <c:pt idx="9046">
                  <c:v>4.8834005555555455</c:v>
                </c:pt>
                <c:pt idx="9047">
                  <c:v>4.8839638888888892</c:v>
                </c:pt>
                <c:pt idx="9048">
                  <c:v>4.8845269444444375</c:v>
                </c:pt>
                <c:pt idx="9049">
                  <c:v>4.8850894444444464</c:v>
                </c:pt>
                <c:pt idx="9050">
                  <c:v>4.8856527777777767</c:v>
                </c:pt>
                <c:pt idx="9051">
                  <c:v>4.886215833333333</c:v>
                </c:pt>
                <c:pt idx="9052">
                  <c:v>4.8867788888888883</c:v>
                </c:pt>
                <c:pt idx="9053">
                  <c:v>4.8873422222222223</c:v>
                </c:pt>
                <c:pt idx="9054">
                  <c:v>4.8879047222222205</c:v>
                </c:pt>
                <c:pt idx="9055">
                  <c:v>4.8884677777777785</c:v>
                </c:pt>
                <c:pt idx="9056">
                  <c:v>4.8890311111111124</c:v>
                </c:pt>
                <c:pt idx="9057">
                  <c:v>4.8895941666666669</c:v>
                </c:pt>
                <c:pt idx="9058">
                  <c:v>4.8901572222222205</c:v>
                </c:pt>
                <c:pt idx="9059">
                  <c:v>4.8907205555555455</c:v>
                </c:pt>
                <c:pt idx="9060">
                  <c:v>4.8912830555555553</c:v>
                </c:pt>
                <c:pt idx="9061">
                  <c:v>4.8918461111111124</c:v>
                </c:pt>
                <c:pt idx="9062">
                  <c:v>4.8924094444444464</c:v>
                </c:pt>
                <c:pt idx="9063">
                  <c:v>4.8929724999999955</c:v>
                </c:pt>
                <c:pt idx="9064">
                  <c:v>4.8935358333333285</c:v>
                </c:pt>
                <c:pt idx="9065">
                  <c:v>4.8940988888888866</c:v>
                </c:pt>
                <c:pt idx="9066">
                  <c:v>4.8946613888888884</c:v>
                </c:pt>
                <c:pt idx="9067">
                  <c:v>4.8952247222222223</c:v>
                </c:pt>
                <c:pt idx="9068">
                  <c:v>4.8957877777777563</c:v>
                </c:pt>
                <c:pt idx="9069">
                  <c:v>4.8963508333333339</c:v>
                </c:pt>
                <c:pt idx="9070">
                  <c:v>4.896914166666642</c:v>
                </c:pt>
                <c:pt idx="9071">
                  <c:v>4.8974772222222205</c:v>
                </c:pt>
                <c:pt idx="9072">
                  <c:v>4.8980397222222214</c:v>
                </c:pt>
                <c:pt idx="9073">
                  <c:v>4.8986030555555562</c:v>
                </c:pt>
                <c:pt idx="9074">
                  <c:v>4.8991661111111124</c:v>
                </c:pt>
                <c:pt idx="9075">
                  <c:v>4.8997291666666714</c:v>
                </c:pt>
                <c:pt idx="9076">
                  <c:v>4.9002925000000124</c:v>
                </c:pt>
                <c:pt idx="9077">
                  <c:v>4.9008550000000008</c:v>
                </c:pt>
                <c:pt idx="9078">
                  <c:v>4.9014180555555562</c:v>
                </c:pt>
                <c:pt idx="9079">
                  <c:v>4.9019813888888892</c:v>
                </c:pt>
                <c:pt idx="9080">
                  <c:v>4.9025444444444437</c:v>
                </c:pt>
                <c:pt idx="9081">
                  <c:v>4.9031077777777767</c:v>
                </c:pt>
                <c:pt idx="9082">
                  <c:v>4.9036708333333525</c:v>
                </c:pt>
                <c:pt idx="9083">
                  <c:v>4.9042333333333534</c:v>
                </c:pt>
                <c:pt idx="9084">
                  <c:v>4.9047966666666669</c:v>
                </c:pt>
                <c:pt idx="9085">
                  <c:v>4.9053597222222436</c:v>
                </c:pt>
                <c:pt idx="9086">
                  <c:v>4.9059227777777785</c:v>
                </c:pt>
                <c:pt idx="9087">
                  <c:v>4.9064861111111124</c:v>
                </c:pt>
                <c:pt idx="9088">
                  <c:v>4.9070491666666713</c:v>
                </c:pt>
                <c:pt idx="9089">
                  <c:v>4.907611666666666</c:v>
                </c:pt>
                <c:pt idx="9090">
                  <c:v>4.908175</c:v>
                </c:pt>
                <c:pt idx="9091">
                  <c:v>4.9087380555555553</c:v>
                </c:pt>
                <c:pt idx="9092">
                  <c:v>4.9093011111111471</c:v>
                </c:pt>
                <c:pt idx="9093">
                  <c:v>4.9098644444444632</c:v>
                </c:pt>
                <c:pt idx="9094">
                  <c:v>4.9104269444444464</c:v>
                </c:pt>
                <c:pt idx="9095">
                  <c:v>4.91099</c:v>
                </c:pt>
                <c:pt idx="9096">
                  <c:v>4.9115533333333534</c:v>
                </c:pt>
                <c:pt idx="9097">
                  <c:v>4.9121163888888875</c:v>
                </c:pt>
                <c:pt idx="9098">
                  <c:v>4.9126794444444633</c:v>
                </c:pt>
                <c:pt idx="9099">
                  <c:v>4.9132427777777794</c:v>
                </c:pt>
                <c:pt idx="9100">
                  <c:v>4.9138052777777563</c:v>
                </c:pt>
                <c:pt idx="9101">
                  <c:v>4.9143686111111133</c:v>
                </c:pt>
                <c:pt idx="9102">
                  <c:v>4.9149316666666421</c:v>
                </c:pt>
                <c:pt idx="9103">
                  <c:v>4.9154947222222223</c:v>
                </c:pt>
                <c:pt idx="9104">
                  <c:v>4.9160580555555562</c:v>
                </c:pt>
                <c:pt idx="9105">
                  <c:v>4.9166211111111453</c:v>
                </c:pt>
                <c:pt idx="9106">
                  <c:v>4.9171836111111107</c:v>
                </c:pt>
                <c:pt idx="9107">
                  <c:v>4.9177469444444437</c:v>
                </c:pt>
                <c:pt idx="9108">
                  <c:v>4.91831</c:v>
                </c:pt>
                <c:pt idx="9109">
                  <c:v>4.9188730555555553</c:v>
                </c:pt>
                <c:pt idx="9110">
                  <c:v>4.9194363888888892</c:v>
                </c:pt>
                <c:pt idx="9111">
                  <c:v>4.9199988888888893</c:v>
                </c:pt>
                <c:pt idx="9112">
                  <c:v>4.9205619444444464</c:v>
                </c:pt>
                <c:pt idx="9113">
                  <c:v>4.9211252777777563</c:v>
                </c:pt>
                <c:pt idx="9114">
                  <c:v>4.9216883333333534</c:v>
                </c:pt>
                <c:pt idx="9115">
                  <c:v>4.9222513888888892</c:v>
                </c:pt>
                <c:pt idx="9116">
                  <c:v>4.9228147222222205</c:v>
                </c:pt>
                <c:pt idx="9117">
                  <c:v>4.9233772222222223</c:v>
                </c:pt>
                <c:pt idx="9118">
                  <c:v>4.9239405555555456</c:v>
                </c:pt>
                <c:pt idx="9119">
                  <c:v>4.9245036111111116</c:v>
                </c:pt>
                <c:pt idx="9120">
                  <c:v>4.9250666666666678</c:v>
                </c:pt>
                <c:pt idx="9121">
                  <c:v>4.9256300000000008</c:v>
                </c:pt>
                <c:pt idx="9122">
                  <c:v>4.9261930555555553</c:v>
                </c:pt>
                <c:pt idx="9123">
                  <c:v>4.9267555555555465</c:v>
                </c:pt>
                <c:pt idx="9124">
                  <c:v>4.9273188888888875</c:v>
                </c:pt>
                <c:pt idx="9125">
                  <c:v>4.9278819444444446</c:v>
                </c:pt>
                <c:pt idx="9126">
                  <c:v>4.928445</c:v>
                </c:pt>
                <c:pt idx="9127">
                  <c:v>4.9290083333333534</c:v>
                </c:pt>
                <c:pt idx="9128">
                  <c:v>4.9295708333333339</c:v>
                </c:pt>
                <c:pt idx="9129">
                  <c:v>4.9301338888888884</c:v>
                </c:pt>
                <c:pt idx="9130">
                  <c:v>4.9306972222222427</c:v>
                </c:pt>
                <c:pt idx="9131">
                  <c:v>4.9312602777777794</c:v>
                </c:pt>
                <c:pt idx="9132">
                  <c:v>4.9318233333333703</c:v>
                </c:pt>
                <c:pt idx="9133">
                  <c:v>4.9323866666666669</c:v>
                </c:pt>
                <c:pt idx="9134">
                  <c:v>4.9329491666666714</c:v>
                </c:pt>
                <c:pt idx="9135">
                  <c:v>4.9335125</c:v>
                </c:pt>
                <c:pt idx="9136">
                  <c:v>4.9340755555555456</c:v>
                </c:pt>
                <c:pt idx="9137">
                  <c:v>4.9346386111111133</c:v>
                </c:pt>
                <c:pt idx="9138">
                  <c:v>4.9352019444444624</c:v>
                </c:pt>
                <c:pt idx="9139">
                  <c:v>4.9357650000000124</c:v>
                </c:pt>
                <c:pt idx="9140">
                  <c:v>4.9363275000000124</c:v>
                </c:pt>
                <c:pt idx="9141">
                  <c:v>4.9368908333333525</c:v>
                </c:pt>
                <c:pt idx="9142">
                  <c:v>4.9374538888888884</c:v>
                </c:pt>
                <c:pt idx="9143">
                  <c:v>4.9380169444444464</c:v>
                </c:pt>
                <c:pt idx="9144">
                  <c:v>4.9385802777777563</c:v>
                </c:pt>
                <c:pt idx="9145">
                  <c:v>4.9391427777777794</c:v>
                </c:pt>
                <c:pt idx="9146">
                  <c:v>4.9397058333333526</c:v>
                </c:pt>
                <c:pt idx="9147">
                  <c:v>4.9402691666666909</c:v>
                </c:pt>
                <c:pt idx="9148">
                  <c:v>4.9408322222222223</c:v>
                </c:pt>
                <c:pt idx="9149">
                  <c:v>4.9413952777777785</c:v>
                </c:pt>
                <c:pt idx="9150">
                  <c:v>4.9419586111111133</c:v>
                </c:pt>
                <c:pt idx="9151">
                  <c:v>4.9425211111111134</c:v>
                </c:pt>
                <c:pt idx="9152">
                  <c:v>4.9430844444444464</c:v>
                </c:pt>
                <c:pt idx="9153">
                  <c:v>4.9436475000000124</c:v>
                </c:pt>
                <c:pt idx="9154">
                  <c:v>4.9442105555555456</c:v>
                </c:pt>
                <c:pt idx="9155">
                  <c:v>4.9447738888888892</c:v>
                </c:pt>
                <c:pt idx="9156">
                  <c:v>4.9453369444444464</c:v>
                </c:pt>
                <c:pt idx="9157">
                  <c:v>4.9458994444444633</c:v>
                </c:pt>
                <c:pt idx="9158">
                  <c:v>4.9464627777777794</c:v>
                </c:pt>
                <c:pt idx="9159">
                  <c:v>4.9470258333333339</c:v>
                </c:pt>
                <c:pt idx="9160">
                  <c:v>4.9475888888888875</c:v>
                </c:pt>
                <c:pt idx="9161">
                  <c:v>4.9481522222222232</c:v>
                </c:pt>
                <c:pt idx="9162">
                  <c:v>4.9487147222222223</c:v>
                </c:pt>
                <c:pt idx="9163">
                  <c:v>4.9492777777777794</c:v>
                </c:pt>
                <c:pt idx="9164">
                  <c:v>4.9498411111111471</c:v>
                </c:pt>
                <c:pt idx="9165">
                  <c:v>4.9504041666666669</c:v>
                </c:pt>
                <c:pt idx="9166">
                  <c:v>4.9509672222222223</c:v>
                </c:pt>
                <c:pt idx="9167">
                  <c:v>4.9515305555555456</c:v>
                </c:pt>
                <c:pt idx="9168">
                  <c:v>4.9520930555555553</c:v>
                </c:pt>
                <c:pt idx="9169">
                  <c:v>4.9526563888888884</c:v>
                </c:pt>
                <c:pt idx="9170">
                  <c:v>4.9532194444444633</c:v>
                </c:pt>
                <c:pt idx="9171">
                  <c:v>4.9537824999999991</c:v>
                </c:pt>
                <c:pt idx="9172">
                  <c:v>4.954345833333333</c:v>
                </c:pt>
                <c:pt idx="9173">
                  <c:v>4.9549088888888875</c:v>
                </c:pt>
                <c:pt idx="9174">
                  <c:v>4.9554713888888893</c:v>
                </c:pt>
                <c:pt idx="9175">
                  <c:v>4.9560347222222214</c:v>
                </c:pt>
                <c:pt idx="9176">
                  <c:v>4.9565977777777785</c:v>
                </c:pt>
                <c:pt idx="9177">
                  <c:v>4.957160833333333</c:v>
                </c:pt>
                <c:pt idx="9178">
                  <c:v>4.9577241666666669</c:v>
                </c:pt>
                <c:pt idx="9179">
                  <c:v>4.9582866666666661</c:v>
                </c:pt>
                <c:pt idx="9180">
                  <c:v>4.9588497222222436</c:v>
                </c:pt>
                <c:pt idx="9181">
                  <c:v>4.9594130555555553</c:v>
                </c:pt>
                <c:pt idx="9182">
                  <c:v>4.9599761111111134</c:v>
                </c:pt>
                <c:pt idx="9183">
                  <c:v>4.9605391666666669</c:v>
                </c:pt>
                <c:pt idx="9184">
                  <c:v>4.9611025000000009</c:v>
                </c:pt>
                <c:pt idx="9185">
                  <c:v>4.9616650000000124</c:v>
                </c:pt>
                <c:pt idx="9186">
                  <c:v>4.9622280555555554</c:v>
                </c:pt>
                <c:pt idx="9187">
                  <c:v>4.9627913888888884</c:v>
                </c:pt>
                <c:pt idx="9188">
                  <c:v>4.9633544444444464</c:v>
                </c:pt>
                <c:pt idx="9189">
                  <c:v>4.9639177777777563</c:v>
                </c:pt>
                <c:pt idx="9190">
                  <c:v>4.9644808333333295</c:v>
                </c:pt>
                <c:pt idx="9191">
                  <c:v>4.9650433333333526</c:v>
                </c:pt>
                <c:pt idx="9192">
                  <c:v>4.9656066666666669</c:v>
                </c:pt>
                <c:pt idx="9193">
                  <c:v>4.9661697222222436</c:v>
                </c:pt>
                <c:pt idx="9194">
                  <c:v>4.9667327777777777</c:v>
                </c:pt>
                <c:pt idx="9195">
                  <c:v>4.9672961111111134</c:v>
                </c:pt>
                <c:pt idx="9196">
                  <c:v>4.9678591666666669</c:v>
                </c:pt>
                <c:pt idx="9197">
                  <c:v>4.9684216666666661</c:v>
                </c:pt>
                <c:pt idx="9198">
                  <c:v>4.968984999999976</c:v>
                </c:pt>
                <c:pt idx="9199">
                  <c:v>4.9695480555555553</c:v>
                </c:pt>
                <c:pt idx="9200">
                  <c:v>4.9701111111111134</c:v>
                </c:pt>
                <c:pt idx="9201">
                  <c:v>4.9706744444444633</c:v>
                </c:pt>
                <c:pt idx="9202">
                  <c:v>4.9712369444444642</c:v>
                </c:pt>
                <c:pt idx="9203">
                  <c:v>4.9718000000000124</c:v>
                </c:pt>
                <c:pt idx="9204">
                  <c:v>4.9723633333333721</c:v>
                </c:pt>
                <c:pt idx="9205">
                  <c:v>4.9729263888888884</c:v>
                </c:pt>
                <c:pt idx="9206">
                  <c:v>4.9734897222222427</c:v>
                </c:pt>
                <c:pt idx="9207">
                  <c:v>4.9740527777777777</c:v>
                </c:pt>
                <c:pt idx="9208">
                  <c:v>4.9746152777777608</c:v>
                </c:pt>
                <c:pt idx="9209">
                  <c:v>4.9751786111111134</c:v>
                </c:pt>
                <c:pt idx="9210">
                  <c:v>4.9757416666666714</c:v>
                </c:pt>
                <c:pt idx="9211">
                  <c:v>4.9763047222222436</c:v>
                </c:pt>
                <c:pt idx="9212">
                  <c:v>4.9768680555555775</c:v>
                </c:pt>
                <c:pt idx="9213">
                  <c:v>4.9774311111111134</c:v>
                </c:pt>
                <c:pt idx="9214">
                  <c:v>4.9779936111111134</c:v>
                </c:pt>
                <c:pt idx="9215">
                  <c:v>4.9785569444444464</c:v>
                </c:pt>
                <c:pt idx="9216">
                  <c:v>4.9791200000000124</c:v>
                </c:pt>
                <c:pt idx="9217">
                  <c:v>4.9796830555555811</c:v>
                </c:pt>
                <c:pt idx="9218">
                  <c:v>4.980246388888907</c:v>
                </c:pt>
                <c:pt idx="9219">
                  <c:v>4.9808088888888893</c:v>
                </c:pt>
                <c:pt idx="9220">
                  <c:v>4.9813719444444624</c:v>
                </c:pt>
                <c:pt idx="9221">
                  <c:v>4.9819352777777599</c:v>
                </c:pt>
                <c:pt idx="9222">
                  <c:v>4.9824983333333526</c:v>
                </c:pt>
                <c:pt idx="9223">
                  <c:v>4.983061388888907</c:v>
                </c:pt>
                <c:pt idx="9224">
                  <c:v>4.9836247222222436</c:v>
                </c:pt>
                <c:pt idx="9225">
                  <c:v>4.9841872222222205</c:v>
                </c:pt>
                <c:pt idx="9226">
                  <c:v>4.9847505555555545</c:v>
                </c:pt>
                <c:pt idx="9227">
                  <c:v>4.9853136111111134</c:v>
                </c:pt>
                <c:pt idx="9228">
                  <c:v>4.9858766666666661</c:v>
                </c:pt>
                <c:pt idx="9229">
                  <c:v>4.9864400000000124</c:v>
                </c:pt>
                <c:pt idx="9230">
                  <c:v>4.9870030555555553</c:v>
                </c:pt>
                <c:pt idx="9231">
                  <c:v>4.9875655555555545</c:v>
                </c:pt>
                <c:pt idx="9232">
                  <c:v>4.9881288888888884</c:v>
                </c:pt>
                <c:pt idx="9233">
                  <c:v>4.9886919444444633</c:v>
                </c:pt>
                <c:pt idx="9234">
                  <c:v>4.9892549999999991</c:v>
                </c:pt>
                <c:pt idx="9235">
                  <c:v>4.9898183333333535</c:v>
                </c:pt>
                <c:pt idx="9236">
                  <c:v>4.990380833333333</c:v>
                </c:pt>
                <c:pt idx="9237">
                  <c:v>4.9909438888888893</c:v>
                </c:pt>
                <c:pt idx="9238">
                  <c:v>4.9915072222222223</c:v>
                </c:pt>
                <c:pt idx="9239">
                  <c:v>4.9920702777777608</c:v>
                </c:pt>
                <c:pt idx="9240">
                  <c:v>4.9926333333333535</c:v>
                </c:pt>
                <c:pt idx="9241">
                  <c:v>4.9931966666666669</c:v>
                </c:pt>
                <c:pt idx="9242">
                  <c:v>4.9937591666666714</c:v>
                </c:pt>
                <c:pt idx="9243">
                  <c:v>4.9943225000000009</c:v>
                </c:pt>
                <c:pt idx="9244">
                  <c:v>4.9948855555555296</c:v>
                </c:pt>
                <c:pt idx="9245">
                  <c:v>4.9954486111111134</c:v>
                </c:pt>
                <c:pt idx="9246">
                  <c:v>4.9960119444444464</c:v>
                </c:pt>
                <c:pt idx="9247">
                  <c:v>4.996575</c:v>
                </c:pt>
                <c:pt idx="9248">
                  <c:v>4.9971374999999965</c:v>
                </c:pt>
                <c:pt idx="9249">
                  <c:v>4.9977008333333339</c:v>
                </c:pt>
                <c:pt idx="9250">
                  <c:v>4.998263888888907</c:v>
                </c:pt>
                <c:pt idx="9251">
                  <c:v>4.9988269444444438</c:v>
                </c:pt>
                <c:pt idx="9252">
                  <c:v>4.9993902777777777</c:v>
                </c:pt>
                <c:pt idx="9253">
                  <c:v>4.9999527777777777</c:v>
                </c:pt>
                <c:pt idx="9254">
                  <c:v>5.0005158333333295</c:v>
                </c:pt>
                <c:pt idx="9255">
                  <c:v>5.0010791666666714</c:v>
                </c:pt>
                <c:pt idx="9256">
                  <c:v>5.0016422222222436</c:v>
                </c:pt>
                <c:pt idx="9257">
                  <c:v>5.0022052777777599</c:v>
                </c:pt>
                <c:pt idx="9258">
                  <c:v>5.0027686111111134</c:v>
                </c:pt>
                <c:pt idx="9259">
                  <c:v>5.0033311111111134</c:v>
                </c:pt>
                <c:pt idx="9260">
                  <c:v>5.0038944444444464</c:v>
                </c:pt>
                <c:pt idx="9261">
                  <c:v>5.0044574999999965</c:v>
                </c:pt>
                <c:pt idx="9262">
                  <c:v>5.0050205555555545</c:v>
                </c:pt>
                <c:pt idx="9263">
                  <c:v>5.0055838888888875</c:v>
                </c:pt>
                <c:pt idx="9264">
                  <c:v>5.0061469444444464</c:v>
                </c:pt>
                <c:pt idx="9265">
                  <c:v>5.0067094444444633</c:v>
                </c:pt>
                <c:pt idx="9266">
                  <c:v>5.0072727777777777</c:v>
                </c:pt>
                <c:pt idx="9267">
                  <c:v>5.0078358333333295</c:v>
                </c:pt>
                <c:pt idx="9268">
                  <c:v>5.0083988888888893</c:v>
                </c:pt>
                <c:pt idx="9269">
                  <c:v>5.0089622222222214</c:v>
                </c:pt>
                <c:pt idx="9270">
                  <c:v>5.0095247222222223</c:v>
                </c:pt>
                <c:pt idx="9271">
                  <c:v>5.0100877777777599</c:v>
                </c:pt>
                <c:pt idx="9272">
                  <c:v>5.0106511111111134</c:v>
                </c:pt>
                <c:pt idx="9273">
                  <c:v>5.011214166666667</c:v>
                </c:pt>
                <c:pt idx="9274">
                  <c:v>5.0117772222222232</c:v>
                </c:pt>
                <c:pt idx="9275">
                  <c:v>5.0123405555555545</c:v>
                </c:pt>
                <c:pt idx="9276">
                  <c:v>5.0129030555555545</c:v>
                </c:pt>
                <c:pt idx="9277">
                  <c:v>5.0134663888888893</c:v>
                </c:pt>
                <c:pt idx="9278">
                  <c:v>5.0140294444444464</c:v>
                </c:pt>
                <c:pt idx="9279">
                  <c:v>5.0145924999999965</c:v>
                </c:pt>
                <c:pt idx="9280">
                  <c:v>5.0151558333333295</c:v>
                </c:pt>
                <c:pt idx="9281">
                  <c:v>5.0157188888888875</c:v>
                </c:pt>
                <c:pt idx="9282">
                  <c:v>5.0162813888888893</c:v>
                </c:pt>
                <c:pt idx="9283">
                  <c:v>5.0168447222222223</c:v>
                </c:pt>
                <c:pt idx="9284">
                  <c:v>5.0174077777777608</c:v>
                </c:pt>
                <c:pt idx="9285">
                  <c:v>5.0179708333333295</c:v>
                </c:pt>
                <c:pt idx="9286">
                  <c:v>5.0185341666666421</c:v>
                </c:pt>
                <c:pt idx="9287">
                  <c:v>5.0190966666666661</c:v>
                </c:pt>
                <c:pt idx="9288">
                  <c:v>5.0196597222222437</c:v>
                </c:pt>
                <c:pt idx="9289">
                  <c:v>5.0202230555555554</c:v>
                </c:pt>
                <c:pt idx="9290">
                  <c:v>5.0207861111111116</c:v>
                </c:pt>
                <c:pt idx="9291">
                  <c:v>5.0213491666666714</c:v>
                </c:pt>
                <c:pt idx="9292">
                  <c:v>5.0219124999999956</c:v>
                </c:pt>
                <c:pt idx="9293">
                  <c:v>5.0224749999999769</c:v>
                </c:pt>
                <c:pt idx="9294">
                  <c:v>5.0230383333333322</c:v>
                </c:pt>
                <c:pt idx="9295">
                  <c:v>5.0236013888888884</c:v>
                </c:pt>
                <c:pt idx="9296">
                  <c:v>5.0241644444444375</c:v>
                </c:pt>
                <c:pt idx="9297">
                  <c:v>5.0247277777777599</c:v>
                </c:pt>
                <c:pt idx="9298">
                  <c:v>5.025290833333333</c:v>
                </c:pt>
                <c:pt idx="9299">
                  <c:v>5.0258533333333339</c:v>
                </c:pt>
                <c:pt idx="9300">
                  <c:v>5.0264166666666421</c:v>
                </c:pt>
                <c:pt idx="9301">
                  <c:v>5.0269797222222223</c:v>
                </c:pt>
                <c:pt idx="9302">
                  <c:v>5.0275427777777599</c:v>
                </c:pt>
                <c:pt idx="9303">
                  <c:v>5.0281061111111107</c:v>
                </c:pt>
                <c:pt idx="9304">
                  <c:v>5.0286686111111134</c:v>
                </c:pt>
                <c:pt idx="9305">
                  <c:v>5.029231666666667</c:v>
                </c:pt>
                <c:pt idx="9306">
                  <c:v>5.029795</c:v>
                </c:pt>
                <c:pt idx="9307">
                  <c:v>5.0303580555555563</c:v>
                </c:pt>
                <c:pt idx="9308">
                  <c:v>5.0309211111111134</c:v>
                </c:pt>
                <c:pt idx="9309">
                  <c:v>5.0314844444444464</c:v>
                </c:pt>
                <c:pt idx="9310">
                  <c:v>5.0320469444444438</c:v>
                </c:pt>
                <c:pt idx="9311">
                  <c:v>5.03261</c:v>
                </c:pt>
                <c:pt idx="9312">
                  <c:v>5.0331733333333526</c:v>
                </c:pt>
                <c:pt idx="9313">
                  <c:v>5.0337363888888893</c:v>
                </c:pt>
                <c:pt idx="9314">
                  <c:v>5.0342997222222436</c:v>
                </c:pt>
                <c:pt idx="9315">
                  <c:v>5.0348627777777786</c:v>
                </c:pt>
                <c:pt idx="9316">
                  <c:v>5.0354252777777599</c:v>
                </c:pt>
                <c:pt idx="9317">
                  <c:v>5.0359886111111116</c:v>
                </c:pt>
                <c:pt idx="9318">
                  <c:v>5.0365516666666661</c:v>
                </c:pt>
                <c:pt idx="9319">
                  <c:v>5.0371147222222215</c:v>
                </c:pt>
                <c:pt idx="9320">
                  <c:v>5.0376780555555554</c:v>
                </c:pt>
                <c:pt idx="9321">
                  <c:v>5.0382411111111471</c:v>
                </c:pt>
                <c:pt idx="9322">
                  <c:v>5.0388036111111134</c:v>
                </c:pt>
                <c:pt idx="9323">
                  <c:v>5.0393669444444633</c:v>
                </c:pt>
                <c:pt idx="9324">
                  <c:v>5.03993</c:v>
                </c:pt>
                <c:pt idx="9325">
                  <c:v>5.0404930555555554</c:v>
                </c:pt>
                <c:pt idx="9326">
                  <c:v>5.0410563888888884</c:v>
                </c:pt>
                <c:pt idx="9327">
                  <c:v>5.0416188888888893</c:v>
                </c:pt>
                <c:pt idx="9328">
                  <c:v>5.0421819444444447</c:v>
                </c:pt>
                <c:pt idx="9329">
                  <c:v>5.0427452777777608</c:v>
                </c:pt>
                <c:pt idx="9330">
                  <c:v>5.0433083333333535</c:v>
                </c:pt>
                <c:pt idx="9331">
                  <c:v>5.0438716666666661</c:v>
                </c:pt>
                <c:pt idx="9332">
                  <c:v>5.0444347222222206</c:v>
                </c:pt>
                <c:pt idx="9333">
                  <c:v>5.0449972222222215</c:v>
                </c:pt>
                <c:pt idx="9334">
                  <c:v>5.0455605555555545</c:v>
                </c:pt>
                <c:pt idx="9335">
                  <c:v>5.0461236111111134</c:v>
                </c:pt>
                <c:pt idx="9336">
                  <c:v>5.046686666666667</c:v>
                </c:pt>
                <c:pt idx="9337">
                  <c:v>5.04725</c:v>
                </c:pt>
                <c:pt idx="9338">
                  <c:v>5.0478130555555545</c:v>
                </c:pt>
                <c:pt idx="9339">
                  <c:v>5.0483755555555545</c:v>
                </c:pt>
                <c:pt idx="9340">
                  <c:v>5.0489388888888875</c:v>
                </c:pt>
                <c:pt idx="9341">
                  <c:v>5.0495019444444438</c:v>
                </c:pt>
                <c:pt idx="9342">
                  <c:v>5.050065</c:v>
                </c:pt>
                <c:pt idx="9343">
                  <c:v>5.0506283333333526</c:v>
                </c:pt>
                <c:pt idx="9344">
                  <c:v>5.0511908333333331</c:v>
                </c:pt>
                <c:pt idx="9345">
                  <c:v>5.0517538888888884</c:v>
                </c:pt>
                <c:pt idx="9346">
                  <c:v>5.0523172222222215</c:v>
                </c:pt>
                <c:pt idx="9347">
                  <c:v>5.0528802777777377</c:v>
                </c:pt>
                <c:pt idx="9348">
                  <c:v>5.0534433333333535</c:v>
                </c:pt>
                <c:pt idx="9349">
                  <c:v>5.0540066666666403</c:v>
                </c:pt>
                <c:pt idx="9350">
                  <c:v>5.0545691666666661</c:v>
                </c:pt>
                <c:pt idx="9351">
                  <c:v>5.0551324999999965</c:v>
                </c:pt>
                <c:pt idx="9352">
                  <c:v>5.0556955555555545</c:v>
                </c:pt>
                <c:pt idx="9353">
                  <c:v>5.0562586111111134</c:v>
                </c:pt>
                <c:pt idx="9354">
                  <c:v>5.0568219444444464</c:v>
                </c:pt>
                <c:pt idx="9355">
                  <c:v>5.0573849999999769</c:v>
                </c:pt>
                <c:pt idx="9356">
                  <c:v>5.0579474999999965</c:v>
                </c:pt>
                <c:pt idx="9357">
                  <c:v>5.0585108333333295</c:v>
                </c:pt>
                <c:pt idx="9358">
                  <c:v>5.0590738888888884</c:v>
                </c:pt>
                <c:pt idx="9359">
                  <c:v>5.0596369444444438</c:v>
                </c:pt>
                <c:pt idx="9360">
                  <c:v>5.0602002777777599</c:v>
                </c:pt>
                <c:pt idx="9361">
                  <c:v>5.0607627777777777</c:v>
                </c:pt>
                <c:pt idx="9362">
                  <c:v>5.0613258333333384</c:v>
                </c:pt>
                <c:pt idx="9363">
                  <c:v>5.061889166666667</c:v>
                </c:pt>
                <c:pt idx="9364">
                  <c:v>5.0624522222222215</c:v>
                </c:pt>
                <c:pt idx="9365">
                  <c:v>5.0630152777777377</c:v>
                </c:pt>
                <c:pt idx="9366">
                  <c:v>5.0635786111111116</c:v>
                </c:pt>
                <c:pt idx="9367">
                  <c:v>5.0641411111111108</c:v>
                </c:pt>
                <c:pt idx="9368">
                  <c:v>5.0647044444444447</c:v>
                </c:pt>
                <c:pt idx="9369">
                  <c:v>5.0652675</c:v>
                </c:pt>
                <c:pt idx="9370">
                  <c:v>5.0658305555555314</c:v>
                </c:pt>
                <c:pt idx="9371">
                  <c:v>5.0663938888888893</c:v>
                </c:pt>
                <c:pt idx="9372">
                  <c:v>5.0669569444444447</c:v>
                </c:pt>
                <c:pt idx="9373">
                  <c:v>5.0675194444444447</c:v>
                </c:pt>
                <c:pt idx="9374">
                  <c:v>5.0680827777777608</c:v>
                </c:pt>
                <c:pt idx="9375">
                  <c:v>5.0686458333333331</c:v>
                </c:pt>
                <c:pt idx="9376">
                  <c:v>5.0692088888888884</c:v>
                </c:pt>
                <c:pt idx="9377">
                  <c:v>5.0697722222222223</c:v>
                </c:pt>
                <c:pt idx="9378">
                  <c:v>5.0703347222222224</c:v>
                </c:pt>
                <c:pt idx="9379">
                  <c:v>5.0708977777777777</c:v>
                </c:pt>
                <c:pt idx="9380">
                  <c:v>5.0714611111111472</c:v>
                </c:pt>
                <c:pt idx="9381">
                  <c:v>5.072024166666667</c:v>
                </c:pt>
                <c:pt idx="9382">
                  <c:v>5.0725872222222215</c:v>
                </c:pt>
                <c:pt idx="9383">
                  <c:v>5.0731505555555545</c:v>
                </c:pt>
                <c:pt idx="9384">
                  <c:v>5.0737130555555554</c:v>
                </c:pt>
                <c:pt idx="9385">
                  <c:v>5.0742763888888884</c:v>
                </c:pt>
                <c:pt idx="9386">
                  <c:v>5.0748394444444438</c:v>
                </c:pt>
                <c:pt idx="9387">
                  <c:v>5.0754025</c:v>
                </c:pt>
                <c:pt idx="9388">
                  <c:v>5.0759658333333331</c:v>
                </c:pt>
                <c:pt idx="9389">
                  <c:v>5.0765288888888893</c:v>
                </c:pt>
                <c:pt idx="9390">
                  <c:v>5.0770913888888884</c:v>
                </c:pt>
                <c:pt idx="9391">
                  <c:v>5.0776547222222232</c:v>
                </c:pt>
                <c:pt idx="9392">
                  <c:v>5.0782177777777777</c:v>
                </c:pt>
                <c:pt idx="9393">
                  <c:v>5.0787808333333384</c:v>
                </c:pt>
                <c:pt idx="9394">
                  <c:v>5.0793441666666714</c:v>
                </c:pt>
                <c:pt idx="9395">
                  <c:v>5.079906666666667</c:v>
                </c:pt>
                <c:pt idx="9396">
                  <c:v>5.0804697222222446</c:v>
                </c:pt>
                <c:pt idx="9397">
                  <c:v>5.0810330555555563</c:v>
                </c:pt>
                <c:pt idx="9398">
                  <c:v>5.0815961111111134</c:v>
                </c:pt>
                <c:pt idx="9399">
                  <c:v>5.082159166666667</c:v>
                </c:pt>
                <c:pt idx="9400">
                  <c:v>5.0827225</c:v>
                </c:pt>
                <c:pt idx="9401">
                  <c:v>5.0832850000000001</c:v>
                </c:pt>
                <c:pt idx="9402">
                  <c:v>5.0838483333333535</c:v>
                </c:pt>
                <c:pt idx="9403">
                  <c:v>5.0844113888888876</c:v>
                </c:pt>
                <c:pt idx="9404">
                  <c:v>5.0849744444444447</c:v>
                </c:pt>
                <c:pt idx="9405">
                  <c:v>5.0855377777777608</c:v>
                </c:pt>
                <c:pt idx="9406">
                  <c:v>5.0861008333333331</c:v>
                </c:pt>
                <c:pt idx="9407">
                  <c:v>5.0866633333333722</c:v>
                </c:pt>
                <c:pt idx="9408">
                  <c:v>5.0872266666666661</c:v>
                </c:pt>
                <c:pt idx="9409">
                  <c:v>5.0877897222222224</c:v>
                </c:pt>
                <c:pt idx="9410">
                  <c:v>5.0883527777777777</c:v>
                </c:pt>
                <c:pt idx="9411">
                  <c:v>5.0889161111111116</c:v>
                </c:pt>
                <c:pt idx="9412">
                  <c:v>5.0894786111111134</c:v>
                </c:pt>
                <c:pt idx="9413">
                  <c:v>5.090041666666667</c:v>
                </c:pt>
                <c:pt idx="9414">
                  <c:v>5.090605</c:v>
                </c:pt>
                <c:pt idx="9415">
                  <c:v>5.0911680555555554</c:v>
                </c:pt>
                <c:pt idx="9416">
                  <c:v>5.0917311111111134</c:v>
                </c:pt>
                <c:pt idx="9417">
                  <c:v>5.0922944444444438</c:v>
                </c:pt>
                <c:pt idx="9418">
                  <c:v>5.0928569444444447</c:v>
                </c:pt>
                <c:pt idx="9419">
                  <c:v>5.0934202777777591</c:v>
                </c:pt>
                <c:pt idx="9420">
                  <c:v>5.0939833333333331</c:v>
                </c:pt>
                <c:pt idx="9421">
                  <c:v>5.0945463888888876</c:v>
                </c:pt>
                <c:pt idx="9422">
                  <c:v>5.0951097222222224</c:v>
                </c:pt>
                <c:pt idx="9423">
                  <c:v>5.0956727777777768</c:v>
                </c:pt>
                <c:pt idx="9424">
                  <c:v>5.09623527777776</c:v>
                </c:pt>
                <c:pt idx="9425">
                  <c:v>5.0967986111111134</c:v>
                </c:pt>
                <c:pt idx="9426">
                  <c:v>5.097361666666667</c:v>
                </c:pt>
                <c:pt idx="9427">
                  <c:v>5.0979247222222215</c:v>
                </c:pt>
                <c:pt idx="9428">
                  <c:v>5.0984880555555545</c:v>
                </c:pt>
                <c:pt idx="9429">
                  <c:v>5.0990505555555545</c:v>
                </c:pt>
                <c:pt idx="9430">
                  <c:v>5.0996136111111134</c:v>
                </c:pt>
                <c:pt idx="9431">
                  <c:v>5.1001769444444447</c:v>
                </c:pt>
                <c:pt idx="9432">
                  <c:v>5.1007400000000001</c:v>
                </c:pt>
                <c:pt idx="9433">
                  <c:v>5.1013030555555554</c:v>
                </c:pt>
                <c:pt idx="9434">
                  <c:v>5.1018663888888893</c:v>
                </c:pt>
                <c:pt idx="9435">
                  <c:v>5.1024288888888885</c:v>
                </c:pt>
                <c:pt idx="9436">
                  <c:v>5.1029919444444447</c:v>
                </c:pt>
                <c:pt idx="9437">
                  <c:v>5.1035552777777378</c:v>
                </c:pt>
                <c:pt idx="9438">
                  <c:v>5.104118333333334</c:v>
                </c:pt>
                <c:pt idx="9439">
                  <c:v>5.1046816666666439</c:v>
                </c:pt>
                <c:pt idx="9440">
                  <c:v>5.1052447222222224</c:v>
                </c:pt>
                <c:pt idx="9441">
                  <c:v>5.1058072222222215</c:v>
                </c:pt>
                <c:pt idx="9442">
                  <c:v>5.1063705555555545</c:v>
                </c:pt>
                <c:pt idx="9443">
                  <c:v>5.1069336111111108</c:v>
                </c:pt>
                <c:pt idx="9444">
                  <c:v>5.1074966666666439</c:v>
                </c:pt>
                <c:pt idx="9445">
                  <c:v>5.10806</c:v>
                </c:pt>
                <c:pt idx="9446">
                  <c:v>5.1086230555555563</c:v>
                </c:pt>
                <c:pt idx="9447">
                  <c:v>5.1091855555555297</c:v>
                </c:pt>
                <c:pt idx="9448">
                  <c:v>5.1097488888888893</c:v>
                </c:pt>
                <c:pt idx="9449">
                  <c:v>5.1103119444444385</c:v>
                </c:pt>
                <c:pt idx="9450">
                  <c:v>5.110874999999977</c:v>
                </c:pt>
                <c:pt idx="9451">
                  <c:v>5.1114383333333331</c:v>
                </c:pt>
                <c:pt idx="9452">
                  <c:v>5.112000833333334</c:v>
                </c:pt>
                <c:pt idx="9453">
                  <c:v>5.1125638888888885</c:v>
                </c:pt>
                <c:pt idx="9454">
                  <c:v>5.1131272222222215</c:v>
                </c:pt>
                <c:pt idx="9455">
                  <c:v>5.11369027777776</c:v>
                </c:pt>
                <c:pt idx="9456">
                  <c:v>5.1142536111111099</c:v>
                </c:pt>
                <c:pt idx="9457">
                  <c:v>5.1148166666666253</c:v>
                </c:pt>
                <c:pt idx="9458">
                  <c:v>5.115379166666667</c:v>
                </c:pt>
                <c:pt idx="9459">
                  <c:v>5.1159424999999965</c:v>
                </c:pt>
                <c:pt idx="9460">
                  <c:v>5.1165055555555297</c:v>
                </c:pt>
                <c:pt idx="9461">
                  <c:v>5.1170686111111117</c:v>
                </c:pt>
                <c:pt idx="9462">
                  <c:v>5.1176319444444447</c:v>
                </c:pt>
                <c:pt idx="9463">
                  <c:v>5.118194999999977</c:v>
                </c:pt>
                <c:pt idx="9464">
                  <c:v>5.1187574999999965</c:v>
                </c:pt>
                <c:pt idx="9465">
                  <c:v>5.1193208333333331</c:v>
                </c:pt>
                <c:pt idx="9466">
                  <c:v>5.1198838888888885</c:v>
                </c:pt>
                <c:pt idx="9467">
                  <c:v>5.1204469444444447</c:v>
                </c:pt>
                <c:pt idx="9468">
                  <c:v>5.1210102777777378</c:v>
                </c:pt>
                <c:pt idx="9469">
                  <c:v>5.12157277777776</c:v>
                </c:pt>
                <c:pt idx="9470">
                  <c:v>5.1221358333333082</c:v>
                </c:pt>
                <c:pt idx="9471">
                  <c:v>5.122699166666667</c:v>
                </c:pt>
                <c:pt idx="9472">
                  <c:v>5.1232622222222224</c:v>
                </c:pt>
                <c:pt idx="9473">
                  <c:v>5.1238252777777378</c:v>
                </c:pt>
                <c:pt idx="9474">
                  <c:v>5.1243886111111046</c:v>
                </c:pt>
                <c:pt idx="9475">
                  <c:v>5.1249511111111055</c:v>
                </c:pt>
                <c:pt idx="9476">
                  <c:v>5.1255144444444216</c:v>
                </c:pt>
                <c:pt idx="9477">
                  <c:v>5.1260774999999965</c:v>
                </c:pt>
                <c:pt idx="9478">
                  <c:v>5.1266405555555545</c:v>
                </c:pt>
                <c:pt idx="9479">
                  <c:v>5.1272038888888885</c:v>
                </c:pt>
                <c:pt idx="9480">
                  <c:v>5.1277669444444385</c:v>
                </c:pt>
                <c:pt idx="9481">
                  <c:v>5.1283294444444474</c:v>
                </c:pt>
                <c:pt idx="9482">
                  <c:v>5.1288927777777591</c:v>
                </c:pt>
                <c:pt idx="9483">
                  <c:v>5.129455833333334</c:v>
                </c:pt>
                <c:pt idx="9484">
                  <c:v>5.1300188888888885</c:v>
                </c:pt>
                <c:pt idx="9485">
                  <c:v>5.1305822222222215</c:v>
                </c:pt>
                <c:pt idx="9486">
                  <c:v>5.1311447222222224</c:v>
                </c:pt>
                <c:pt idx="9487">
                  <c:v>5.1317077777777786</c:v>
                </c:pt>
                <c:pt idx="9488">
                  <c:v>5.1322711111111134</c:v>
                </c:pt>
                <c:pt idx="9489">
                  <c:v>5.1328341666666439</c:v>
                </c:pt>
                <c:pt idx="9490">
                  <c:v>5.1333972222222224</c:v>
                </c:pt>
                <c:pt idx="9491">
                  <c:v>5.1339605555555545</c:v>
                </c:pt>
                <c:pt idx="9492">
                  <c:v>5.1345230555555545</c:v>
                </c:pt>
                <c:pt idx="9493">
                  <c:v>5.1350863888888885</c:v>
                </c:pt>
                <c:pt idx="9494">
                  <c:v>5.1356494444444678</c:v>
                </c:pt>
                <c:pt idx="9495">
                  <c:v>5.136212500000001</c:v>
                </c:pt>
                <c:pt idx="9496">
                  <c:v>5.1367758333333384</c:v>
                </c:pt>
                <c:pt idx="9497">
                  <c:v>5.1373388888888885</c:v>
                </c:pt>
                <c:pt idx="9498">
                  <c:v>5.1379013888888885</c:v>
                </c:pt>
                <c:pt idx="9499">
                  <c:v>5.1384647222222224</c:v>
                </c:pt>
                <c:pt idx="9500">
                  <c:v>5.1390277777777778</c:v>
                </c:pt>
                <c:pt idx="9501">
                  <c:v>5.1395908333333331</c:v>
                </c:pt>
                <c:pt idx="9502">
                  <c:v>5.1401541666666439</c:v>
                </c:pt>
                <c:pt idx="9503">
                  <c:v>5.140716666666644</c:v>
                </c:pt>
                <c:pt idx="9504">
                  <c:v>5.1412797222222446</c:v>
                </c:pt>
                <c:pt idx="9505">
                  <c:v>5.1418430555555554</c:v>
                </c:pt>
                <c:pt idx="9506">
                  <c:v>5.1424061111111108</c:v>
                </c:pt>
                <c:pt idx="9507">
                  <c:v>5.1429691666666661</c:v>
                </c:pt>
                <c:pt idx="9508">
                  <c:v>5.1435324999999965</c:v>
                </c:pt>
                <c:pt idx="9509">
                  <c:v>5.144094999999977</c:v>
                </c:pt>
                <c:pt idx="9510">
                  <c:v>5.1446583333333331</c:v>
                </c:pt>
                <c:pt idx="9511">
                  <c:v>5.1452213888888894</c:v>
                </c:pt>
                <c:pt idx="9512">
                  <c:v>5.1457844444444385</c:v>
                </c:pt>
                <c:pt idx="9513">
                  <c:v>5.1463477777777769</c:v>
                </c:pt>
                <c:pt idx="9514">
                  <c:v>5.1469108333333295</c:v>
                </c:pt>
                <c:pt idx="9515">
                  <c:v>5.1474733333333331</c:v>
                </c:pt>
                <c:pt idx="9516">
                  <c:v>5.1480366666666439</c:v>
                </c:pt>
                <c:pt idx="9517">
                  <c:v>5.1485997222222224</c:v>
                </c:pt>
                <c:pt idx="9518">
                  <c:v>5.1491627777777786</c:v>
                </c:pt>
                <c:pt idx="9519">
                  <c:v>5.1497261111111134</c:v>
                </c:pt>
                <c:pt idx="9520">
                  <c:v>5.1502886111111117</c:v>
                </c:pt>
                <c:pt idx="9521">
                  <c:v>5.1508516666666431</c:v>
                </c:pt>
                <c:pt idx="9522">
                  <c:v>5.151414999999977</c:v>
                </c:pt>
                <c:pt idx="9523">
                  <c:v>5.1519780555555545</c:v>
                </c:pt>
                <c:pt idx="9524">
                  <c:v>5.1525411111111117</c:v>
                </c:pt>
                <c:pt idx="9525">
                  <c:v>5.1531044444444447</c:v>
                </c:pt>
                <c:pt idx="9526">
                  <c:v>5.1536669444444474</c:v>
                </c:pt>
                <c:pt idx="9527">
                  <c:v>5.1542302777777378</c:v>
                </c:pt>
                <c:pt idx="9528">
                  <c:v>5.1547933333333384</c:v>
                </c:pt>
                <c:pt idx="9529">
                  <c:v>5.1553563888888885</c:v>
                </c:pt>
                <c:pt idx="9530">
                  <c:v>5.1559197222222215</c:v>
                </c:pt>
                <c:pt idx="9531">
                  <c:v>5.15648277777776</c:v>
                </c:pt>
                <c:pt idx="9532">
                  <c:v>5.1570452777777396</c:v>
                </c:pt>
                <c:pt idx="9533">
                  <c:v>5.1576086111111108</c:v>
                </c:pt>
                <c:pt idx="9534">
                  <c:v>5.158171666666644</c:v>
                </c:pt>
                <c:pt idx="9535">
                  <c:v>5.1587347222222215</c:v>
                </c:pt>
                <c:pt idx="9536">
                  <c:v>5.1592980555555563</c:v>
                </c:pt>
                <c:pt idx="9537">
                  <c:v>5.1598605555555555</c:v>
                </c:pt>
                <c:pt idx="9538">
                  <c:v>5.1604236111111117</c:v>
                </c:pt>
                <c:pt idx="9539">
                  <c:v>5.1609869444444216</c:v>
                </c:pt>
                <c:pt idx="9540">
                  <c:v>5.1615499999999965</c:v>
                </c:pt>
                <c:pt idx="9541">
                  <c:v>5.1621130555555306</c:v>
                </c:pt>
                <c:pt idx="9542">
                  <c:v>5.1626763888888885</c:v>
                </c:pt>
                <c:pt idx="9543">
                  <c:v>5.1632388888888885</c:v>
                </c:pt>
                <c:pt idx="9544">
                  <c:v>5.1638022222222215</c:v>
                </c:pt>
                <c:pt idx="9545">
                  <c:v>5.1643652777777405</c:v>
                </c:pt>
                <c:pt idx="9546">
                  <c:v>5.1649283333333305</c:v>
                </c:pt>
                <c:pt idx="9547">
                  <c:v>5.1654916666666422</c:v>
                </c:pt>
                <c:pt idx="9548">
                  <c:v>5.1660547222222215</c:v>
                </c:pt>
                <c:pt idx="9549">
                  <c:v>5.1666172222222215</c:v>
                </c:pt>
                <c:pt idx="9550">
                  <c:v>5.1671805555555137</c:v>
                </c:pt>
                <c:pt idx="9551">
                  <c:v>5.1677436111111117</c:v>
                </c:pt>
                <c:pt idx="9552">
                  <c:v>5.1683066666666431</c:v>
                </c:pt>
                <c:pt idx="9553">
                  <c:v>5.1688699999999965</c:v>
                </c:pt>
                <c:pt idx="9554">
                  <c:v>5.1694324999999965</c:v>
                </c:pt>
                <c:pt idx="9555">
                  <c:v>5.1699955555555315</c:v>
                </c:pt>
                <c:pt idx="9556">
                  <c:v>5.1705588888888885</c:v>
                </c:pt>
                <c:pt idx="9557">
                  <c:v>5.1711219444444474</c:v>
                </c:pt>
                <c:pt idx="9558">
                  <c:v>5.1716850000000001</c:v>
                </c:pt>
                <c:pt idx="9559">
                  <c:v>5.1722483333333544</c:v>
                </c:pt>
                <c:pt idx="9560">
                  <c:v>5.1728108333333305</c:v>
                </c:pt>
                <c:pt idx="9561">
                  <c:v>5.1733738888888894</c:v>
                </c:pt>
                <c:pt idx="9562">
                  <c:v>5.1739372222222215</c:v>
                </c:pt>
                <c:pt idx="9563">
                  <c:v>5.1745002777777396</c:v>
                </c:pt>
                <c:pt idx="9564">
                  <c:v>5.1750636111111312</c:v>
                </c:pt>
                <c:pt idx="9565">
                  <c:v>5.175626666666667</c:v>
                </c:pt>
                <c:pt idx="9566">
                  <c:v>5.1761891666666662</c:v>
                </c:pt>
                <c:pt idx="9567">
                  <c:v>5.1767525000000001</c:v>
                </c:pt>
                <c:pt idx="9568">
                  <c:v>5.1773155555555306</c:v>
                </c:pt>
                <c:pt idx="9569">
                  <c:v>5.1778786111111108</c:v>
                </c:pt>
                <c:pt idx="9570">
                  <c:v>5.1784419444444438</c:v>
                </c:pt>
                <c:pt idx="9571">
                  <c:v>5.1790050000000001</c:v>
                </c:pt>
                <c:pt idx="9572">
                  <c:v>5.1795675000000001</c:v>
                </c:pt>
                <c:pt idx="9573">
                  <c:v>5.1801308333333305</c:v>
                </c:pt>
                <c:pt idx="9574">
                  <c:v>5.1806938888888894</c:v>
                </c:pt>
                <c:pt idx="9575">
                  <c:v>5.1812569444444474</c:v>
                </c:pt>
                <c:pt idx="9576">
                  <c:v>5.18182027777776</c:v>
                </c:pt>
                <c:pt idx="9577">
                  <c:v>5.1823827777777645</c:v>
                </c:pt>
                <c:pt idx="9578">
                  <c:v>5.1829458333333305</c:v>
                </c:pt>
                <c:pt idx="9579">
                  <c:v>5.1835091666666671</c:v>
                </c:pt>
                <c:pt idx="9580">
                  <c:v>5.1840722222222215</c:v>
                </c:pt>
                <c:pt idx="9581">
                  <c:v>5.1846355555555306</c:v>
                </c:pt>
                <c:pt idx="9582">
                  <c:v>5.1851986111111117</c:v>
                </c:pt>
                <c:pt idx="9583">
                  <c:v>5.185761111111133</c:v>
                </c:pt>
                <c:pt idx="9584">
                  <c:v>5.1863244444444474</c:v>
                </c:pt>
                <c:pt idx="9585">
                  <c:v>5.1868874999999965</c:v>
                </c:pt>
                <c:pt idx="9586">
                  <c:v>5.1874505555555315</c:v>
                </c:pt>
                <c:pt idx="9587">
                  <c:v>5.1880138888888885</c:v>
                </c:pt>
                <c:pt idx="9588">
                  <c:v>5.1885769444444447</c:v>
                </c:pt>
                <c:pt idx="9589">
                  <c:v>5.1891394444444439</c:v>
                </c:pt>
                <c:pt idx="9590">
                  <c:v>5.1897027777777778</c:v>
                </c:pt>
                <c:pt idx="9591">
                  <c:v>5.1902658333333331</c:v>
                </c:pt>
                <c:pt idx="9592">
                  <c:v>5.1908288888888885</c:v>
                </c:pt>
                <c:pt idx="9593">
                  <c:v>5.1913922222222224</c:v>
                </c:pt>
                <c:pt idx="9594">
                  <c:v>5.1919547222222215</c:v>
                </c:pt>
                <c:pt idx="9595">
                  <c:v>5.1925177777777387</c:v>
                </c:pt>
                <c:pt idx="9596">
                  <c:v>5.1930811111111108</c:v>
                </c:pt>
                <c:pt idx="9597">
                  <c:v>5.1936441666666662</c:v>
                </c:pt>
                <c:pt idx="9598">
                  <c:v>5.1942072222222215</c:v>
                </c:pt>
                <c:pt idx="9599">
                  <c:v>5.1947705555555306</c:v>
                </c:pt>
                <c:pt idx="9600">
                  <c:v>5.1953330555555555</c:v>
                </c:pt>
                <c:pt idx="9601">
                  <c:v>5.1958963888888885</c:v>
                </c:pt>
                <c:pt idx="9602">
                  <c:v>5.1964594444444474</c:v>
                </c:pt>
                <c:pt idx="9603">
                  <c:v>5.1970224999999965</c:v>
                </c:pt>
                <c:pt idx="9604">
                  <c:v>5.1975858333333083</c:v>
                </c:pt>
                <c:pt idx="9605">
                  <c:v>5.1981488888888885</c:v>
                </c:pt>
                <c:pt idx="9606">
                  <c:v>5.1987113888888885</c:v>
                </c:pt>
                <c:pt idx="9607">
                  <c:v>5.1992747222222224</c:v>
                </c:pt>
                <c:pt idx="9608">
                  <c:v>5.1998377777777645</c:v>
                </c:pt>
                <c:pt idx="9609">
                  <c:v>5.2004008333333331</c:v>
                </c:pt>
                <c:pt idx="9610">
                  <c:v>5.2009641666666671</c:v>
                </c:pt>
                <c:pt idx="9611">
                  <c:v>5.2015266666666662</c:v>
                </c:pt>
                <c:pt idx="9612">
                  <c:v>5.2020897222222224</c:v>
                </c:pt>
                <c:pt idx="9613">
                  <c:v>5.2026530555555563</c:v>
                </c:pt>
                <c:pt idx="9614">
                  <c:v>5.203216111111133</c:v>
                </c:pt>
                <c:pt idx="9615">
                  <c:v>5.2037791666666724</c:v>
                </c:pt>
                <c:pt idx="9616">
                  <c:v>5.204342500000001</c:v>
                </c:pt>
                <c:pt idx="9617">
                  <c:v>5.2049049999999788</c:v>
                </c:pt>
                <c:pt idx="9618">
                  <c:v>5.2054683333333562</c:v>
                </c:pt>
                <c:pt idx="9619">
                  <c:v>5.2060313888888894</c:v>
                </c:pt>
                <c:pt idx="9620">
                  <c:v>5.2065944444444474</c:v>
                </c:pt>
                <c:pt idx="9621">
                  <c:v>5.2071577777777645</c:v>
                </c:pt>
                <c:pt idx="9622">
                  <c:v>5.2077208333333331</c:v>
                </c:pt>
                <c:pt idx="9623">
                  <c:v>5.2082833333333545</c:v>
                </c:pt>
                <c:pt idx="9624">
                  <c:v>5.2088466666666671</c:v>
                </c:pt>
                <c:pt idx="9625">
                  <c:v>5.2094097222222464</c:v>
                </c:pt>
                <c:pt idx="9626">
                  <c:v>5.2099727777777769</c:v>
                </c:pt>
                <c:pt idx="9627">
                  <c:v>5.2105361111111108</c:v>
                </c:pt>
                <c:pt idx="9628">
                  <c:v>5.2110986111111322</c:v>
                </c:pt>
                <c:pt idx="9629">
                  <c:v>5.2116616666666724</c:v>
                </c:pt>
                <c:pt idx="9630">
                  <c:v>5.2122249999999966</c:v>
                </c:pt>
                <c:pt idx="9631">
                  <c:v>5.2127880555555555</c:v>
                </c:pt>
                <c:pt idx="9632">
                  <c:v>5.2133511111111321</c:v>
                </c:pt>
                <c:pt idx="9633">
                  <c:v>5.2139144444444447</c:v>
                </c:pt>
                <c:pt idx="9634">
                  <c:v>5.2144769444444448</c:v>
                </c:pt>
                <c:pt idx="9635">
                  <c:v>5.2150402777777645</c:v>
                </c:pt>
                <c:pt idx="9636">
                  <c:v>5.2156033333333536</c:v>
                </c:pt>
                <c:pt idx="9637">
                  <c:v>5.2161663888888894</c:v>
                </c:pt>
                <c:pt idx="9638">
                  <c:v>5.2167297222222464</c:v>
                </c:pt>
                <c:pt idx="9639">
                  <c:v>5.2172927777777778</c:v>
                </c:pt>
                <c:pt idx="9640">
                  <c:v>5.2178552777777405</c:v>
                </c:pt>
                <c:pt idx="9641">
                  <c:v>5.2184186111111117</c:v>
                </c:pt>
                <c:pt idx="9642">
                  <c:v>5.2189816666666449</c:v>
                </c:pt>
                <c:pt idx="9643">
                  <c:v>5.2195447222222224</c:v>
                </c:pt>
                <c:pt idx="9644">
                  <c:v>5.2201080555555555</c:v>
                </c:pt>
                <c:pt idx="9645">
                  <c:v>5.2206705555555555</c:v>
                </c:pt>
                <c:pt idx="9646">
                  <c:v>5.2212336111111322</c:v>
                </c:pt>
                <c:pt idx="9647">
                  <c:v>5.2217969444444474</c:v>
                </c:pt>
                <c:pt idx="9648">
                  <c:v>5.2223600000000001</c:v>
                </c:pt>
                <c:pt idx="9649">
                  <c:v>5.2229230555555555</c:v>
                </c:pt>
                <c:pt idx="9650">
                  <c:v>5.2234863888888885</c:v>
                </c:pt>
                <c:pt idx="9651">
                  <c:v>5.2240488888888885</c:v>
                </c:pt>
                <c:pt idx="9652">
                  <c:v>5.2246122222222215</c:v>
                </c:pt>
                <c:pt idx="9653">
                  <c:v>5.2251752777777405</c:v>
                </c:pt>
                <c:pt idx="9654">
                  <c:v>5.2257383333333332</c:v>
                </c:pt>
                <c:pt idx="9655">
                  <c:v>5.2263016666666671</c:v>
                </c:pt>
                <c:pt idx="9656">
                  <c:v>5.2268647222222224</c:v>
                </c:pt>
                <c:pt idx="9657">
                  <c:v>5.2274272222222216</c:v>
                </c:pt>
                <c:pt idx="9658">
                  <c:v>5.2279905555555315</c:v>
                </c:pt>
                <c:pt idx="9659">
                  <c:v>5.2285536111111117</c:v>
                </c:pt>
                <c:pt idx="9660">
                  <c:v>5.229116666666644</c:v>
                </c:pt>
                <c:pt idx="9661">
                  <c:v>5.2296800000000001</c:v>
                </c:pt>
                <c:pt idx="9662">
                  <c:v>5.2302425000000179</c:v>
                </c:pt>
                <c:pt idx="9663">
                  <c:v>5.2308055555555555</c:v>
                </c:pt>
                <c:pt idx="9664">
                  <c:v>5.2313688888889089</c:v>
                </c:pt>
                <c:pt idx="9665">
                  <c:v>5.2319319444444474</c:v>
                </c:pt>
                <c:pt idx="9666">
                  <c:v>5.2324949999999975</c:v>
                </c:pt>
                <c:pt idx="9667">
                  <c:v>5.2330583333333536</c:v>
                </c:pt>
                <c:pt idx="9668">
                  <c:v>5.2336208333333545</c:v>
                </c:pt>
                <c:pt idx="9669">
                  <c:v>5.2341841666666449</c:v>
                </c:pt>
                <c:pt idx="9670">
                  <c:v>5.2347472222222224</c:v>
                </c:pt>
                <c:pt idx="9671">
                  <c:v>5.2353102777777645</c:v>
                </c:pt>
                <c:pt idx="9672">
                  <c:v>5.2358736111111321</c:v>
                </c:pt>
                <c:pt idx="9673">
                  <c:v>5.2364366666666662</c:v>
                </c:pt>
                <c:pt idx="9674">
                  <c:v>5.2369991666666724</c:v>
                </c:pt>
                <c:pt idx="9675">
                  <c:v>5.2375625000000001</c:v>
                </c:pt>
                <c:pt idx="9676">
                  <c:v>5.2381255555555555</c:v>
                </c:pt>
                <c:pt idx="9677">
                  <c:v>5.2386886111111322</c:v>
                </c:pt>
                <c:pt idx="9678">
                  <c:v>5.2392519444444678</c:v>
                </c:pt>
                <c:pt idx="9679">
                  <c:v>5.2398144444444439</c:v>
                </c:pt>
                <c:pt idx="9680">
                  <c:v>5.2403775000000001</c:v>
                </c:pt>
                <c:pt idx="9681">
                  <c:v>5.2409408333333332</c:v>
                </c:pt>
                <c:pt idx="9682">
                  <c:v>5.2415038888888894</c:v>
                </c:pt>
                <c:pt idx="9683">
                  <c:v>5.2420669444444439</c:v>
                </c:pt>
                <c:pt idx="9684">
                  <c:v>5.2426302777777645</c:v>
                </c:pt>
                <c:pt idx="9685">
                  <c:v>5.2431927777777769</c:v>
                </c:pt>
                <c:pt idx="9686">
                  <c:v>5.2437558333333332</c:v>
                </c:pt>
                <c:pt idx="9687">
                  <c:v>5.2443191666666662</c:v>
                </c:pt>
                <c:pt idx="9688">
                  <c:v>5.2448822222222216</c:v>
                </c:pt>
                <c:pt idx="9689">
                  <c:v>5.2454455555555555</c:v>
                </c:pt>
                <c:pt idx="9690">
                  <c:v>5.246008611111133</c:v>
                </c:pt>
                <c:pt idx="9691">
                  <c:v>5.2465711111111322</c:v>
                </c:pt>
                <c:pt idx="9692">
                  <c:v>5.2471344444444448</c:v>
                </c:pt>
                <c:pt idx="9693">
                  <c:v>5.2476974999999992</c:v>
                </c:pt>
                <c:pt idx="9694">
                  <c:v>5.2482605555555564</c:v>
                </c:pt>
                <c:pt idx="9695">
                  <c:v>5.2488238888888894</c:v>
                </c:pt>
                <c:pt idx="9696">
                  <c:v>5.2493869444444474</c:v>
                </c:pt>
                <c:pt idx="9697">
                  <c:v>5.2499494444444679</c:v>
                </c:pt>
                <c:pt idx="9698">
                  <c:v>5.2505127777777645</c:v>
                </c:pt>
                <c:pt idx="9699">
                  <c:v>5.2510758333333394</c:v>
                </c:pt>
                <c:pt idx="9700">
                  <c:v>5.2516388888888894</c:v>
                </c:pt>
                <c:pt idx="9701">
                  <c:v>5.2522022222222224</c:v>
                </c:pt>
                <c:pt idx="9702">
                  <c:v>5.2527647222222233</c:v>
                </c:pt>
                <c:pt idx="9703">
                  <c:v>5.2533277777777778</c:v>
                </c:pt>
                <c:pt idx="9704">
                  <c:v>5.253891111111133</c:v>
                </c:pt>
                <c:pt idx="9705">
                  <c:v>5.2544541666666449</c:v>
                </c:pt>
                <c:pt idx="9706">
                  <c:v>5.2550174999999975</c:v>
                </c:pt>
                <c:pt idx="9707">
                  <c:v>5.2555805555555315</c:v>
                </c:pt>
                <c:pt idx="9708">
                  <c:v>5.2561430555555564</c:v>
                </c:pt>
                <c:pt idx="9709">
                  <c:v>5.2567063888888894</c:v>
                </c:pt>
                <c:pt idx="9710">
                  <c:v>5.2572694444444661</c:v>
                </c:pt>
                <c:pt idx="9711">
                  <c:v>5.2578324999999975</c:v>
                </c:pt>
                <c:pt idx="9712">
                  <c:v>5.2583958333333332</c:v>
                </c:pt>
                <c:pt idx="9713">
                  <c:v>5.2589588888888885</c:v>
                </c:pt>
                <c:pt idx="9714">
                  <c:v>5.2595213888888894</c:v>
                </c:pt>
                <c:pt idx="9715">
                  <c:v>5.2600847222222225</c:v>
                </c:pt>
                <c:pt idx="9716">
                  <c:v>5.2606477777777769</c:v>
                </c:pt>
                <c:pt idx="9717">
                  <c:v>5.2612108333333332</c:v>
                </c:pt>
                <c:pt idx="9718">
                  <c:v>5.2617741666666662</c:v>
                </c:pt>
                <c:pt idx="9719">
                  <c:v>5.2623366666666449</c:v>
                </c:pt>
                <c:pt idx="9720">
                  <c:v>5.2628997222222234</c:v>
                </c:pt>
                <c:pt idx="9721">
                  <c:v>5.2634630555555564</c:v>
                </c:pt>
                <c:pt idx="9722">
                  <c:v>5.2640261111111109</c:v>
                </c:pt>
                <c:pt idx="9723">
                  <c:v>5.264589166666644</c:v>
                </c:pt>
                <c:pt idx="9724">
                  <c:v>5.2651524999999975</c:v>
                </c:pt>
                <c:pt idx="9725">
                  <c:v>5.2657149999999788</c:v>
                </c:pt>
                <c:pt idx="9726">
                  <c:v>5.2662783333333536</c:v>
                </c:pt>
                <c:pt idx="9727">
                  <c:v>5.2668413888888894</c:v>
                </c:pt>
                <c:pt idx="9728">
                  <c:v>5.2674044444444386</c:v>
                </c:pt>
                <c:pt idx="9729">
                  <c:v>5.2679677777777645</c:v>
                </c:pt>
                <c:pt idx="9730">
                  <c:v>5.2685308333333305</c:v>
                </c:pt>
                <c:pt idx="9731">
                  <c:v>5.2690933333333563</c:v>
                </c:pt>
                <c:pt idx="9732">
                  <c:v>5.2696566666666671</c:v>
                </c:pt>
                <c:pt idx="9733">
                  <c:v>5.2702197222222473</c:v>
                </c:pt>
                <c:pt idx="9734">
                  <c:v>5.2707827777777778</c:v>
                </c:pt>
                <c:pt idx="9735">
                  <c:v>5.2713461111111499</c:v>
                </c:pt>
                <c:pt idx="9736">
                  <c:v>5.2719086111111322</c:v>
                </c:pt>
                <c:pt idx="9737">
                  <c:v>5.2724716666666671</c:v>
                </c:pt>
                <c:pt idx="9738">
                  <c:v>5.2730350000000001</c:v>
                </c:pt>
                <c:pt idx="9739">
                  <c:v>5.2735980555555564</c:v>
                </c:pt>
                <c:pt idx="9740">
                  <c:v>5.2741611111111322</c:v>
                </c:pt>
                <c:pt idx="9741">
                  <c:v>5.2747244444444474</c:v>
                </c:pt>
                <c:pt idx="9742">
                  <c:v>5.2752869444444439</c:v>
                </c:pt>
                <c:pt idx="9743">
                  <c:v>5.2758502777777645</c:v>
                </c:pt>
                <c:pt idx="9744">
                  <c:v>5.2764133333333545</c:v>
                </c:pt>
                <c:pt idx="9745">
                  <c:v>5.2769763888888894</c:v>
                </c:pt>
                <c:pt idx="9746">
                  <c:v>5.2775397222222233</c:v>
                </c:pt>
                <c:pt idx="9747">
                  <c:v>5.2781027777777778</c:v>
                </c:pt>
                <c:pt idx="9748">
                  <c:v>5.2786652777777778</c:v>
                </c:pt>
                <c:pt idx="9749">
                  <c:v>5.2792286111111508</c:v>
                </c:pt>
                <c:pt idx="9750">
                  <c:v>5.2797916666666724</c:v>
                </c:pt>
                <c:pt idx="9751">
                  <c:v>5.2803547222222234</c:v>
                </c:pt>
                <c:pt idx="9752">
                  <c:v>5.2809180555555555</c:v>
                </c:pt>
                <c:pt idx="9753">
                  <c:v>5.2814805555555555</c:v>
                </c:pt>
                <c:pt idx="9754">
                  <c:v>5.2820436111111331</c:v>
                </c:pt>
                <c:pt idx="9755">
                  <c:v>5.2826069444444439</c:v>
                </c:pt>
                <c:pt idx="9756">
                  <c:v>5.2831700000000001</c:v>
                </c:pt>
                <c:pt idx="9757">
                  <c:v>5.2837330555555564</c:v>
                </c:pt>
                <c:pt idx="9758">
                  <c:v>5.2842963888888894</c:v>
                </c:pt>
                <c:pt idx="9759">
                  <c:v>5.2848588888888886</c:v>
                </c:pt>
                <c:pt idx="9760">
                  <c:v>5.2854222222222234</c:v>
                </c:pt>
                <c:pt idx="9761">
                  <c:v>5.2859852777777405</c:v>
                </c:pt>
                <c:pt idx="9762">
                  <c:v>5.2865483333333563</c:v>
                </c:pt>
                <c:pt idx="9763">
                  <c:v>5.287111666666644</c:v>
                </c:pt>
                <c:pt idx="9764">
                  <c:v>5.2876747222222233</c:v>
                </c:pt>
                <c:pt idx="9765">
                  <c:v>5.2882372222222234</c:v>
                </c:pt>
                <c:pt idx="9766">
                  <c:v>5.2888005555555555</c:v>
                </c:pt>
                <c:pt idx="9767">
                  <c:v>5.2893636111111508</c:v>
                </c:pt>
                <c:pt idx="9768">
                  <c:v>5.2899266666666671</c:v>
                </c:pt>
                <c:pt idx="9769">
                  <c:v>5.2904900000000001</c:v>
                </c:pt>
                <c:pt idx="9770">
                  <c:v>5.2910525000000002</c:v>
                </c:pt>
                <c:pt idx="9771">
                  <c:v>5.2916155555555555</c:v>
                </c:pt>
                <c:pt idx="9772">
                  <c:v>5.2921788888888885</c:v>
                </c:pt>
                <c:pt idx="9773">
                  <c:v>5.2927419444444439</c:v>
                </c:pt>
                <c:pt idx="9774">
                  <c:v>5.2933050000000001</c:v>
                </c:pt>
                <c:pt idx="9775">
                  <c:v>5.2938683333333545</c:v>
                </c:pt>
                <c:pt idx="9776">
                  <c:v>5.2944308333333305</c:v>
                </c:pt>
                <c:pt idx="9777">
                  <c:v>5.2949941666666449</c:v>
                </c:pt>
                <c:pt idx="9778">
                  <c:v>5.2955572222222225</c:v>
                </c:pt>
                <c:pt idx="9779">
                  <c:v>5.2961202777777645</c:v>
                </c:pt>
                <c:pt idx="9780">
                  <c:v>5.2966836111111331</c:v>
                </c:pt>
                <c:pt idx="9781">
                  <c:v>5.2972466666666662</c:v>
                </c:pt>
                <c:pt idx="9782">
                  <c:v>5.2978091666666662</c:v>
                </c:pt>
                <c:pt idx="9783">
                  <c:v>5.2983724999999993</c:v>
                </c:pt>
                <c:pt idx="9784">
                  <c:v>5.2989355555555333</c:v>
                </c:pt>
                <c:pt idx="9785">
                  <c:v>5.2994986111111322</c:v>
                </c:pt>
                <c:pt idx="9786">
                  <c:v>5.3000619444444474</c:v>
                </c:pt>
                <c:pt idx="9787">
                  <c:v>5.3006244444444484</c:v>
                </c:pt>
                <c:pt idx="9788">
                  <c:v>5.3011874999999975</c:v>
                </c:pt>
                <c:pt idx="9789">
                  <c:v>5.3017508333333332</c:v>
                </c:pt>
                <c:pt idx="9790">
                  <c:v>5.3023138888888885</c:v>
                </c:pt>
                <c:pt idx="9791">
                  <c:v>5.3028769444444448</c:v>
                </c:pt>
                <c:pt idx="9792">
                  <c:v>5.3034402777777645</c:v>
                </c:pt>
                <c:pt idx="9793">
                  <c:v>5.3040027777777645</c:v>
                </c:pt>
                <c:pt idx="9794">
                  <c:v>5.3045661111111109</c:v>
                </c:pt>
                <c:pt idx="9795">
                  <c:v>5.3051291666666671</c:v>
                </c:pt>
                <c:pt idx="9796">
                  <c:v>5.3056922222222234</c:v>
                </c:pt>
                <c:pt idx="9797">
                  <c:v>5.3062555555555555</c:v>
                </c:pt>
                <c:pt idx="9798">
                  <c:v>5.3068186111111109</c:v>
                </c:pt>
                <c:pt idx="9799">
                  <c:v>5.3073811111111109</c:v>
                </c:pt>
                <c:pt idx="9800">
                  <c:v>5.3079444444444395</c:v>
                </c:pt>
                <c:pt idx="9801">
                  <c:v>5.3085074999999975</c:v>
                </c:pt>
                <c:pt idx="9802">
                  <c:v>5.3090705555555555</c:v>
                </c:pt>
                <c:pt idx="9803">
                  <c:v>5.3096338888888894</c:v>
                </c:pt>
                <c:pt idx="9804">
                  <c:v>5.3101963888888886</c:v>
                </c:pt>
                <c:pt idx="9805">
                  <c:v>5.3107594444444484</c:v>
                </c:pt>
                <c:pt idx="9806">
                  <c:v>5.3113227777777778</c:v>
                </c:pt>
                <c:pt idx="9807">
                  <c:v>5.3118858333333305</c:v>
                </c:pt>
                <c:pt idx="9808">
                  <c:v>5.3124488888888886</c:v>
                </c:pt>
                <c:pt idx="9809">
                  <c:v>5.3130122222222225</c:v>
                </c:pt>
                <c:pt idx="9810">
                  <c:v>5.3135747222222216</c:v>
                </c:pt>
                <c:pt idx="9811">
                  <c:v>5.3141377777777405</c:v>
                </c:pt>
                <c:pt idx="9812">
                  <c:v>5.3147011111111109</c:v>
                </c:pt>
                <c:pt idx="9813">
                  <c:v>5.3152641666666671</c:v>
                </c:pt>
                <c:pt idx="9814">
                  <c:v>5.3158274999999975</c:v>
                </c:pt>
                <c:pt idx="9815">
                  <c:v>5.3163905555555555</c:v>
                </c:pt>
                <c:pt idx="9816">
                  <c:v>5.3169530555555555</c:v>
                </c:pt>
                <c:pt idx="9817">
                  <c:v>5.3175163888888708</c:v>
                </c:pt>
                <c:pt idx="9818">
                  <c:v>5.3180794444444439</c:v>
                </c:pt>
                <c:pt idx="9819">
                  <c:v>5.3186425000000002</c:v>
                </c:pt>
                <c:pt idx="9820">
                  <c:v>5.3192058333333332</c:v>
                </c:pt>
                <c:pt idx="9821">
                  <c:v>5.3197688888888894</c:v>
                </c:pt>
                <c:pt idx="9822">
                  <c:v>5.3203313888888886</c:v>
                </c:pt>
                <c:pt idx="9823">
                  <c:v>5.3208947222222225</c:v>
                </c:pt>
                <c:pt idx="9824">
                  <c:v>5.3214577777777645</c:v>
                </c:pt>
                <c:pt idx="9825">
                  <c:v>5.3220208333333341</c:v>
                </c:pt>
                <c:pt idx="9826">
                  <c:v>5.3225841666666289</c:v>
                </c:pt>
                <c:pt idx="9827">
                  <c:v>5.3231466666666645</c:v>
                </c:pt>
                <c:pt idx="9828">
                  <c:v>5.3237097222222234</c:v>
                </c:pt>
                <c:pt idx="9829">
                  <c:v>5.3242730555555555</c:v>
                </c:pt>
                <c:pt idx="9830">
                  <c:v>5.3248361111111056</c:v>
                </c:pt>
                <c:pt idx="9831">
                  <c:v>5.3253994444444483</c:v>
                </c:pt>
                <c:pt idx="9832">
                  <c:v>5.3259624999999975</c:v>
                </c:pt>
                <c:pt idx="9833">
                  <c:v>5.3265249999999797</c:v>
                </c:pt>
                <c:pt idx="9834">
                  <c:v>5.3270883333333305</c:v>
                </c:pt>
                <c:pt idx="9835">
                  <c:v>5.3276513888888886</c:v>
                </c:pt>
                <c:pt idx="9836">
                  <c:v>5.3282144444444448</c:v>
                </c:pt>
                <c:pt idx="9837">
                  <c:v>5.3287777777777645</c:v>
                </c:pt>
                <c:pt idx="9838">
                  <c:v>5.3293408333333332</c:v>
                </c:pt>
                <c:pt idx="9839">
                  <c:v>5.3299033333333323</c:v>
                </c:pt>
                <c:pt idx="9840">
                  <c:v>5.3304666666666662</c:v>
                </c:pt>
                <c:pt idx="9841">
                  <c:v>5.3310297222222465</c:v>
                </c:pt>
                <c:pt idx="9842">
                  <c:v>5.3315927777777778</c:v>
                </c:pt>
                <c:pt idx="9843">
                  <c:v>5.3321561111111109</c:v>
                </c:pt>
                <c:pt idx="9844">
                  <c:v>5.3327186111111109</c:v>
                </c:pt>
                <c:pt idx="9845">
                  <c:v>5.3332816666666663</c:v>
                </c:pt>
                <c:pt idx="9846">
                  <c:v>5.3338450000000002</c:v>
                </c:pt>
                <c:pt idx="9847">
                  <c:v>5.3344080555555546</c:v>
                </c:pt>
                <c:pt idx="9848">
                  <c:v>5.3349711111111109</c:v>
                </c:pt>
                <c:pt idx="9849">
                  <c:v>5.3355344444444395</c:v>
                </c:pt>
                <c:pt idx="9850">
                  <c:v>5.3360969444444484</c:v>
                </c:pt>
                <c:pt idx="9851">
                  <c:v>5.336660277777777</c:v>
                </c:pt>
                <c:pt idx="9852">
                  <c:v>5.3372233333333563</c:v>
                </c:pt>
                <c:pt idx="9853">
                  <c:v>5.3377863888888895</c:v>
                </c:pt>
                <c:pt idx="9854">
                  <c:v>5.3383497222222482</c:v>
                </c:pt>
                <c:pt idx="9855">
                  <c:v>5.3389127777777645</c:v>
                </c:pt>
                <c:pt idx="9856">
                  <c:v>5.3394752777777645</c:v>
                </c:pt>
                <c:pt idx="9857">
                  <c:v>5.3400386111111109</c:v>
                </c:pt>
                <c:pt idx="9858">
                  <c:v>5.3406016666666671</c:v>
                </c:pt>
                <c:pt idx="9859">
                  <c:v>5.3411647222222234</c:v>
                </c:pt>
                <c:pt idx="9860">
                  <c:v>5.3417280555555564</c:v>
                </c:pt>
                <c:pt idx="9861">
                  <c:v>5.3422905555555555</c:v>
                </c:pt>
                <c:pt idx="9862">
                  <c:v>5.3428536111111118</c:v>
                </c:pt>
                <c:pt idx="9863">
                  <c:v>5.3434169444444448</c:v>
                </c:pt>
                <c:pt idx="9864">
                  <c:v>5.3439799999999975</c:v>
                </c:pt>
                <c:pt idx="9865">
                  <c:v>5.3445430555555555</c:v>
                </c:pt>
                <c:pt idx="9866">
                  <c:v>5.3451063888888886</c:v>
                </c:pt>
                <c:pt idx="9867">
                  <c:v>5.3456688888888904</c:v>
                </c:pt>
                <c:pt idx="9868">
                  <c:v>5.3462322222222234</c:v>
                </c:pt>
                <c:pt idx="9869">
                  <c:v>5.3467952777777645</c:v>
                </c:pt>
                <c:pt idx="9870">
                  <c:v>5.3473583333333394</c:v>
                </c:pt>
                <c:pt idx="9871">
                  <c:v>5.3479216666666645</c:v>
                </c:pt>
                <c:pt idx="9872">
                  <c:v>5.3484847222222216</c:v>
                </c:pt>
                <c:pt idx="9873">
                  <c:v>5.3490472222222234</c:v>
                </c:pt>
                <c:pt idx="9874">
                  <c:v>5.3496105555555555</c:v>
                </c:pt>
                <c:pt idx="9875">
                  <c:v>5.3501736111111109</c:v>
                </c:pt>
                <c:pt idx="9876">
                  <c:v>5.3507366666666645</c:v>
                </c:pt>
                <c:pt idx="9877">
                  <c:v>5.3513000000000002</c:v>
                </c:pt>
                <c:pt idx="9878">
                  <c:v>5.3518625000000011</c:v>
                </c:pt>
                <c:pt idx="9879">
                  <c:v>5.3524255555555333</c:v>
                </c:pt>
                <c:pt idx="9880">
                  <c:v>5.3529888888888699</c:v>
                </c:pt>
                <c:pt idx="9881">
                  <c:v>5.3535519444444395</c:v>
                </c:pt>
                <c:pt idx="9882">
                  <c:v>5.3541149999999638</c:v>
                </c:pt>
                <c:pt idx="9883">
                  <c:v>5.3546783333333332</c:v>
                </c:pt>
                <c:pt idx="9884">
                  <c:v>5.3552408333333332</c:v>
                </c:pt>
                <c:pt idx="9885">
                  <c:v>5.3558041666666645</c:v>
                </c:pt>
                <c:pt idx="9886">
                  <c:v>5.3563672222222234</c:v>
                </c:pt>
                <c:pt idx="9887">
                  <c:v>5.3569302777777406</c:v>
                </c:pt>
                <c:pt idx="9888">
                  <c:v>5.35749361111111</c:v>
                </c:pt>
                <c:pt idx="9889">
                  <c:v>5.3580566666666645</c:v>
                </c:pt>
                <c:pt idx="9890">
                  <c:v>5.3586191666666663</c:v>
                </c:pt>
                <c:pt idx="9891">
                  <c:v>5.3591824999999975</c:v>
                </c:pt>
                <c:pt idx="9892">
                  <c:v>5.3597455555555555</c:v>
                </c:pt>
                <c:pt idx="9893">
                  <c:v>5.3603086111111118</c:v>
                </c:pt>
                <c:pt idx="9894">
                  <c:v>5.3608719444444448</c:v>
                </c:pt>
                <c:pt idx="9895">
                  <c:v>5.3614344444444448</c:v>
                </c:pt>
                <c:pt idx="9896">
                  <c:v>5.3619974999999975</c:v>
                </c:pt>
                <c:pt idx="9897">
                  <c:v>5.3625608333333306</c:v>
                </c:pt>
                <c:pt idx="9898">
                  <c:v>5.3631238888888886</c:v>
                </c:pt>
                <c:pt idx="9899">
                  <c:v>5.3636869444444448</c:v>
                </c:pt>
                <c:pt idx="9900">
                  <c:v>5.3642502777777405</c:v>
                </c:pt>
                <c:pt idx="9901">
                  <c:v>5.3648127777777406</c:v>
                </c:pt>
                <c:pt idx="9902">
                  <c:v>5.3653761111111109</c:v>
                </c:pt>
                <c:pt idx="9903">
                  <c:v>5.3659391666666645</c:v>
                </c:pt>
                <c:pt idx="9904">
                  <c:v>5.3665022222222216</c:v>
                </c:pt>
                <c:pt idx="9905">
                  <c:v>5.3670655555555333</c:v>
                </c:pt>
                <c:pt idx="9906">
                  <c:v>5.3676286111111109</c:v>
                </c:pt>
                <c:pt idx="9907">
                  <c:v>5.3681911111111118</c:v>
                </c:pt>
                <c:pt idx="9908">
                  <c:v>5.3687544444444395</c:v>
                </c:pt>
                <c:pt idx="9909">
                  <c:v>5.3693174999999975</c:v>
                </c:pt>
                <c:pt idx="9910">
                  <c:v>5.3698805555555333</c:v>
                </c:pt>
                <c:pt idx="9911">
                  <c:v>5.3704438888888903</c:v>
                </c:pt>
                <c:pt idx="9912">
                  <c:v>5.3710063888888904</c:v>
                </c:pt>
                <c:pt idx="9913">
                  <c:v>5.3715694444444679</c:v>
                </c:pt>
                <c:pt idx="9914">
                  <c:v>5.3721327777777645</c:v>
                </c:pt>
                <c:pt idx="9915">
                  <c:v>5.3726958333333394</c:v>
                </c:pt>
                <c:pt idx="9916">
                  <c:v>5.3732588888888904</c:v>
                </c:pt>
                <c:pt idx="9917">
                  <c:v>5.3738222222222234</c:v>
                </c:pt>
                <c:pt idx="9918">
                  <c:v>5.3743847222222225</c:v>
                </c:pt>
                <c:pt idx="9919">
                  <c:v>5.3749480555555555</c:v>
                </c:pt>
                <c:pt idx="9920">
                  <c:v>5.3755111111111118</c:v>
                </c:pt>
                <c:pt idx="9921">
                  <c:v>5.3760741666666663</c:v>
                </c:pt>
                <c:pt idx="9922">
                  <c:v>5.3766375000000002</c:v>
                </c:pt>
                <c:pt idx="9923">
                  <c:v>5.3772005555555555</c:v>
                </c:pt>
                <c:pt idx="9924">
                  <c:v>5.3777630555555564</c:v>
                </c:pt>
                <c:pt idx="9925">
                  <c:v>5.3783263888888904</c:v>
                </c:pt>
                <c:pt idx="9926">
                  <c:v>5.3788894444444484</c:v>
                </c:pt>
                <c:pt idx="9927">
                  <c:v>5.3794524999999993</c:v>
                </c:pt>
                <c:pt idx="9928">
                  <c:v>5.3800158333333341</c:v>
                </c:pt>
                <c:pt idx="9929">
                  <c:v>5.3805783333333324</c:v>
                </c:pt>
                <c:pt idx="9930">
                  <c:v>5.3811413888888904</c:v>
                </c:pt>
                <c:pt idx="9931">
                  <c:v>5.3817047222222234</c:v>
                </c:pt>
                <c:pt idx="9932">
                  <c:v>5.3822677777777779</c:v>
                </c:pt>
                <c:pt idx="9933">
                  <c:v>5.3828308333333315</c:v>
                </c:pt>
                <c:pt idx="9934">
                  <c:v>5.3833941666666671</c:v>
                </c:pt>
                <c:pt idx="9935">
                  <c:v>5.3839566666666645</c:v>
                </c:pt>
                <c:pt idx="9936">
                  <c:v>5.3845197222222216</c:v>
                </c:pt>
                <c:pt idx="9937">
                  <c:v>5.3850830555555547</c:v>
                </c:pt>
                <c:pt idx="9938">
                  <c:v>5.385646111111134</c:v>
                </c:pt>
                <c:pt idx="9939">
                  <c:v>5.3862094444444661</c:v>
                </c:pt>
                <c:pt idx="9940">
                  <c:v>5.3867725000000002</c:v>
                </c:pt>
                <c:pt idx="9941">
                  <c:v>5.3873349999999798</c:v>
                </c:pt>
                <c:pt idx="9942">
                  <c:v>5.3878983333333332</c:v>
                </c:pt>
                <c:pt idx="9943">
                  <c:v>5.3884613888888904</c:v>
                </c:pt>
                <c:pt idx="9944">
                  <c:v>5.3890244444444484</c:v>
                </c:pt>
                <c:pt idx="9945">
                  <c:v>5.3895877777777645</c:v>
                </c:pt>
                <c:pt idx="9946">
                  <c:v>5.3901508333333306</c:v>
                </c:pt>
                <c:pt idx="9947">
                  <c:v>5.3907133333333332</c:v>
                </c:pt>
                <c:pt idx="9948">
                  <c:v>5.3912766666666672</c:v>
                </c:pt>
                <c:pt idx="9949">
                  <c:v>5.3918397222222234</c:v>
                </c:pt>
                <c:pt idx="9950">
                  <c:v>5.3924027777777646</c:v>
                </c:pt>
                <c:pt idx="9951">
                  <c:v>5.3929661111111118</c:v>
                </c:pt>
                <c:pt idx="9952">
                  <c:v>5.3935286111111118</c:v>
                </c:pt>
                <c:pt idx="9953">
                  <c:v>5.3940916666666645</c:v>
                </c:pt>
                <c:pt idx="9954">
                  <c:v>5.3946549999999798</c:v>
                </c:pt>
                <c:pt idx="9955">
                  <c:v>5.3952180555555556</c:v>
                </c:pt>
                <c:pt idx="9956">
                  <c:v>5.3957813888888886</c:v>
                </c:pt>
                <c:pt idx="9957">
                  <c:v>5.3963444444444484</c:v>
                </c:pt>
                <c:pt idx="9958">
                  <c:v>5.3969069444444449</c:v>
                </c:pt>
                <c:pt idx="9959">
                  <c:v>5.3974702777777406</c:v>
                </c:pt>
                <c:pt idx="9960">
                  <c:v>5.3980333333333332</c:v>
                </c:pt>
                <c:pt idx="9961">
                  <c:v>5.3985963888888886</c:v>
                </c:pt>
                <c:pt idx="9962">
                  <c:v>5.3991597222222234</c:v>
                </c:pt>
                <c:pt idx="9963">
                  <c:v>5.3997227777777779</c:v>
                </c:pt>
                <c:pt idx="9964">
                  <c:v>5.4002852777777655</c:v>
                </c:pt>
                <c:pt idx="9965">
                  <c:v>5.400848611111134</c:v>
                </c:pt>
                <c:pt idx="9966">
                  <c:v>5.4014116666666663</c:v>
                </c:pt>
                <c:pt idx="9967">
                  <c:v>5.4019747222222234</c:v>
                </c:pt>
                <c:pt idx="9968">
                  <c:v>5.4025380555555556</c:v>
                </c:pt>
                <c:pt idx="9969">
                  <c:v>5.4031005555555565</c:v>
                </c:pt>
                <c:pt idx="9970">
                  <c:v>5.4036636111111518</c:v>
                </c:pt>
                <c:pt idx="9971">
                  <c:v>5.4042269444444484</c:v>
                </c:pt>
                <c:pt idx="9972">
                  <c:v>5.4047899999999975</c:v>
                </c:pt>
                <c:pt idx="9973">
                  <c:v>5.4053530555555573</c:v>
                </c:pt>
                <c:pt idx="9974">
                  <c:v>5.4059163888888886</c:v>
                </c:pt>
                <c:pt idx="9975">
                  <c:v>5.4064788888888904</c:v>
                </c:pt>
                <c:pt idx="9976">
                  <c:v>5.4070422222222234</c:v>
                </c:pt>
                <c:pt idx="9977">
                  <c:v>5.4076052777777655</c:v>
                </c:pt>
                <c:pt idx="9978">
                  <c:v>5.4081683333333563</c:v>
                </c:pt>
                <c:pt idx="9979">
                  <c:v>5.4087316666666663</c:v>
                </c:pt>
                <c:pt idx="9980">
                  <c:v>5.4092947222222465</c:v>
                </c:pt>
                <c:pt idx="9981">
                  <c:v>5.4098572222222234</c:v>
                </c:pt>
                <c:pt idx="9982">
                  <c:v>5.4104205555555556</c:v>
                </c:pt>
                <c:pt idx="9983">
                  <c:v>5.4109836111111118</c:v>
                </c:pt>
                <c:pt idx="9984">
                  <c:v>5.4115466666666663</c:v>
                </c:pt>
                <c:pt idx="9985">
                  <c:v>5.4121099999999975</c:v>
                </c:pt>
                <c:pt idx="9986">
                  <c:v>5.4126724999999993</c:v>
                </c:pt>
                <c:pt idx="9987">
                  <c:v>5.4132355555555556</c:v>
                </c:pt>
                <c:pt idx="9988">
                  <c:v>5.4137988888888904</c:v>
                </c:pt>
                <c:pt idx="9989">
                  <c:v>5.4143619444444484</c:v>
                </c:pt>
                <c:pt idx="9990">
                  <c:v>5.4149249999999798</c:v>
                </c:pt>
                <c:pt idx="9991">
                  <c:v>5.4154883333333403</c:v>
                </c:pt>
                <c:pt idx="9992">
                  <c:v>5.4160508333333333</c:v>
                </c:pt>
                <c:pt idx="9993">
                  <c:v>5.4166141666666672</c:v>
                </c:pt>
                <c:pt idx="9994">
                  <c:v>5.4171772222222216</c:v>
                </c:pt>
                <c:pt idx="9995">
                  <c:v>5.4177402777777655</c:v>
                </c:pt>
                <c:pt idx="9996">
                  <c:v>5.418303611111134</c:v>
                </c:pt>
                <c:pt idx="9997">
                  <c:v>5.4188666666666663</c:v>
                </c:pt>
                <c:pt idx="9998">
                  <c:v>5.4194291666666734</c:v>
                </c:pt>
                <c:pt idx="9999">
                  <c:v>5.4199925000000002</c:v>
                </c:pt>
                <c:pt idx="10000">
                  <c:v>5.4205555555555343</c:v>
                </c:pt>
                <c:pt idx="10001">
                  <c:v>5.42111861111111</c:v>
                </c:pt>
                <c:pt idx="10002">
                  <c:v>5.4216819444444484</c:v>
                </c:pt>
                <c:pt idx="10003">
                  <c:v>5.4222444444444484</c:v>
                </c:pt>
                <c:pt idx="10004">
                  <c:v>5.4228074999999976</c:v>
                </c:pt>
                <c:pt idx="10005">
                  <c:v>5.4233708333333324</c:v>
                </c:pt>
                <c:pt idx="10006">
                  <c:v>5.4239338888888895</c:v>
                </c:pt>
                <c:pt idx="10007">
                  <c:v>5.4244969444444449</c:v>
                </c:pt>
                <c:pt idx="10008">
                  <c:v>5.4250602777777646</c:v>
                </c:pt>
                <c:pt idx="10009">
                  <c:v>5.4256227777777779</c:v>
                </c:pt>
                <c:pt idx="10010">
                  <c:v>5.4261861111111118</c:v>
                </c:pt>
                <c:pt idx="10011">
                  <c:v>5.4267491666666734</c:v>
                </c:pt>
                <c:pt idx="10012">
                  <c:v>5.4273122222222225</c:v>
                </c:pt>
                <c:pt idx="10013">
                  <c:v>5.4278755555555342</c:v>
                </c:pt>
                <c:pt idx="10014">
                  <c:v>5.4284386111111118</c:v>
                </c:pt>
                <c:pt idx="10015">
                  <c:v>5.429001111111134</c:v>
                </c:pt>
                <c:pt idx="10016">
                  <c:v>5.4295644444444484</c:v>
                </c:pt>
                <c:pt idx="10017">
                  <c:v>5.4301275000000002</c:v>
                </c:pt>
                <c:pt idx="10018">
                  <c:v>5.4306905555555574</c:v>
                </c:pt>
                <c:pt idx="10019">
                  <c:v>5.431253888888909</c:v>
                </c:pt>
                <c:pt idx="10020">
                  <c:v>5.4318163888888904</c:v>
                </c:pt>
                <c:pt idx="10021">
                  <c:v>5.4323794444444689</c:v>
                </c:pt>
                <c:pt idx="10022">
                  <c:v>5.4329427777777779</c:v>
                </c:pt>
                <c:pt idx="10023">
                  <c:v>5.4335058333333333</c:v>
                </c:pt>
                <c:pt idx="10024">
                  <c:v>5.4340688888888904</c:v>
                </c:pt>
                <c:pt idx="10025">
                  <c:v>5.4346322222222234</c:v>
                </c:pt>
                <c:pt idx="10026">
                  <c:v>5.4351947222222234</c:v>
                </c:pt>
                <c:pt idx="10027">
                  <c:v>5.4357580555555574</c:v>
                </c:pt>
                <c:pt idx="10028">
                  <c:v>5.4363211111111518</c:v>
                </c:pt>
                <c:pt idx="10029">
                  <c:v>5.4368841666666663</c:v>
                </c:pt>
                <c:pt idx="10030">
                  <c:v>5.4374475000000002</c:v>
                </c:pt>
                <c:pt idx="10031">
                  <c:v>5.4380105555555556</c:v>
                </c:pt>
                <c:pt idx="10032">
                  <c:v>5.4385730555555574</c:v>
                </c:pt>
                <c:pt idx="10033">
                  <c:v>5.4391363888888904</c:v>
                </c:pt>
                <c:pt idx="10034">
                  <c:v>5.4396994444444884</c:v>
                </c:pt>
                <c:pt idx="10035">
                  <c:v>5.4402625000000171</c:v>
                </c:pt>
                <c:pt idx="10036">
                  <c:v>5.4408258333333333</c:v>
                </c:pt>
                <c:pt idx="10037">
                  <c:v>5.4413883333333564</c:v>
                </c:pt>
                <c:pt idx="10038">
                  <c:v>5.4419513888888904</c:v>
                </c:pt>
                <c:pt idx="10039">
                  <c:v>5.4425147222222225</c:v>
                </c:pt>
                <c:pt idx="10040">
                  <c:v>5.4430777777777788</c:v>
                </c:pt>
                <c:pt idx="10041">
                  <c:v>5.4436408333333564</c:v>
                </c:pt>
                <c:pt idx="10042">
                  <c:v>5.4442041666666654</c:v>
                </c:pt>
                <c:pt idx="10043">
                  <c:v>5.4447666666666663</c:v>
                </c:pt>
                <c:pt idx="10044">
                  <c:v>5.4453300000000002</c:v>
                </c:pt>
                <c:pt idx="10045">
                  <c:v>5.4458930555555574</c:v>
                </c:pt>
                <c:pt idx="10046">
                  <c:v>5.446456111111134</c:v>
                </c:pt>
                <c:pt idx="10047">
                  <c:v>5.4470194444444484</c:v>
                </c:pt>
                <c:pt idx="10048">
                  <c:v>5.4475824999999976</c:v>
                </c:pt>
                <c:pt idx="10049">
                  <c:v>5.4481450000000002</c:v>
                </c:pt>
                <c:pt idx="10050">
                  <c:v>5.4487083333333564</c:v>
                </c:pt>
                <c:pt idx="10051">
                  <c:v>5.4492713888889099</c:v>
                </c:pt>
                <c:pt idx="10052">
                  <c:v>5.4498344444444484</c:v>
                </c:pt>
                <c:pt idx="10053">
                  <c:v>5.4503977777777779</c:v>
                </c:pt>
                <c:pt idx="10054">
                  <c:v>5.4509602777777655</c:v>
                </c:pt>
                <c:pt idx="10055">
                  <c:v>5.4515233333333564</c:v>
                </c:pt>
                <c:pt idx="10056">
                  <c:v>5.4520866666666645</c:v>
                </c:pt>
                <c:pt idx="10057">
                  <c:v>5.4526497222222483</c:v>
                </c:pt>
                <c:pt idx="10058">
                  <c:v>5.453212777777777</c:v>
                </c:pt>
                <c:pt idx="10059">
                  <c:v>5.453776111111134</c:v>
                </c:pt>
                <c:pt idx="10060">
                  <c:v>5.4543386111111101</c:v>
                </c:pt>
                <c:pt idx="10061">
                  <c:v>5.4549016666666645</c:v>
                </c:pt>
                <c:pt idx="10062">
                  <c:v>5.4554649999999985</c:v>
                </c:pt>
                <c:pt idx="10063">
                  <c:v>5.4560280555555574</c:v>
                </c:pt>
                <c:pt idx="10064">
                  <c:v>5.4565913888888904</c:v>
                </c:pt>
                <c:pt idx="10065">
                  <c:v>5.4571544444444449</c:v>
                </c:pt>
                <c:pt idx="10066">
                  <c:v>5.4577169444444449</c:v>
                </c:pt>
                <c:pt idx="10067">
                  <c:v>5.4582802777777655</c:v>
                </c:pt>
                <c:pt idx="10068">
                  <c:v>5.4588433333333564</c:v>
                </c:pt>
                <c:pt idx="10069">
                  <c:v>5.4594063888888904</c:v>
                </c:pt>
                <c:pt idx="10070">
                  <c:v>5.4599697222222465</c:v>
                </c:pt>
                <c:pt idx="10071">
                  <c:v>5.4605327777777655</c:v>
                </c:pt>
                <c:pt idx="10072">
                  <c:v>5.4610952777777655</c:v>
                </c:pt>
                <c:pt idx="10073">
                  <c:v>5.4616586111111358</c:v>
                </c:pt>
                <c:pt idx="10074">
                  <c:v>5.4622216666666672</c:v>
                </c:pt>
                <c:pt idx="10075">
                  <c:v>5.4627847222222226</c:v>
                </c:pt>
                <c:pt idx="10076">
                  <c:v>5.4633480555555574</c:v>
                </c:pt>
                <c:pt idx="10077">
                  <c:v>5.4639105555555343</c:v>
                </c:pt>
                <c:pt idx="10078">
                  <c:v>5.464473611111111</c:v>
                </c:pt>
                <c:pt idx="10079">
                  <c:v>5.4650369444444449</c:v>
                </c:pt>
                <c:pt idx="10080">
                  <c:v>5.4656000000000002</c:v>
                </c:pt>
                <c:pt idx="10081">
                  <c:v>5.4661633333333564</c:v>
                </c:pt>
                <c:pt idx="10082">
                  <c:v>5.4667263888888904</c:v>
                </c:pt>
                <c:pt idx="10083">
                  <c:v>5.4672888888888895</c:v>
                </c:pt>
                <c:pt idx="10084">
                  <c:v>5.4678522222222226</c:v>
                </c:pt>
                <c:pt idx="10085">
                  <c:v>5.4684152777777406</c:v>
                </c:pt>
                <c:pt idx="10086">
                  <c:v>5.4689783333333333</c:v>
                </c:pt>
                <c:pt idx="10087">
                  <c:v>5.4695416666666663</c:v>
                </c:pt>
                <c:pt idx="10088">
                  <c:v>5.4701047222222234</c:v>
                </c:pt>
                <c:pt idx="10089">
                  <c:v>5.4706672222222483</c:v>
                </c:pt>
                <c:pt idx="10090">
                  <c:v>5.4712305555555574</c:v>
                </c:pt>
                <c:pt idx="10091">
                  <c:v>5.47179361111115</c:v>
                </c:pt>
                <c:pt idx="10092">
                  <c:v>5.4723566666666663</c:v>
                </c:pt>
                <c:pt idx="10093">
                  <c:v>5.4729199999999985</c:v>
                </c:pt>
                <c:pt idx="10094">
                  <c:v>5.4734825000000003</c:v>
                </c:pt>
                <c:pt idx="10095">
                  <c:v>5.4740455555555556</c:v>
                </c:pt>
                <c:pt idx="10096">
                  <c:v>5.4746088888888904</c:v>
                </c:pt>
                <c:pt idx="10097">
                  <c:v>5.4751719444444484</c:v>
                </c:pt>
                <c:pt idx="10098">
                  <c:v>5.4757350000000002</c:v>
                </c:pt>
                <c:pt idx="10099">
                  <c:v>5.4762983333333741</c:v>
                </c:pt>
                <c:pt idx="10100">
                  <c:v>5.4768608333333564</c:v>
                </c:pt>
                <c:pt idx="10101">
                  <c:v>5.4774241666666672</c:v>
                </c:pt>
                <c:pt idx="10102">
                  <c:v>5.4779872222222226</c:v>
                </c:pt>
                <c:pt idx="10103">
                  <c:v>5.4785502777777655</c:v>
                </c:pt>
                <c:pt idx="10104">
                  <c:v>5.4791136111111358</c:v>
                </c:pt>
                <c:pt idx="10105">
                  <c:v>5.4796766666666734</c:v>
                </c:pt>
                <c:pt idx="10106">
                  <c:v>5.4802391666666734</c:v>
                </c:pt>
                <c:pt idx="10107">
                  <c:v>5.4808025000000002</c:v>
                </c:pt>
                <c:pt idx="10108">
                  <c:v>5.4813655555555574</c:v>
                </c:pt>
                <c:pt idx="10109">
                  <c:v>5.4819286111111341</c:v>
                </c:pt>
                <c:pt idx="10110">
                  <c:v>5.4824919444444484</c:v>
                </c:pt>
                <c:pt idx="10111">
                  <c:v>5.4830544444444484</c:v>
                </c:pt>
                <c:pt idx="10112">
                  <c:v>5.4836175000000003</c:v>
                </c:pt>
                <c:pt idx="10113">
                  <c:v>5.4841808333333315</c:v>
                </c:pt>
                <c:pt idx="10114">
                  <c:v>5.4847438888888904</c:v>
                </c:pt>
                <c:pt idx="10115">
                  <c:v>5.4853069444444484</c:v>
                </c:pt>
                <c:pt idx="10116">
                  <c:v>5.4858702777777655</c:v>
                </c:pt>
                <c:pt idx="10117">
                  <c:v>5.486432777777777</c:v>
                </c:pt>
                <c:pt idx="10118">
                  <c:v>5.4869961111111341</c:v>
                </c:pt>
                <c:pt idx="10119">
                  <c:v>5.4875591666666663</c:v>
                </c:pt>
                <c:pt idx="10120">
                  <c:v>5.4881222222222314</c:v>
                </c:pt>
                <c:pt idx="10121">
                  <c:v>5.4886855555555556</c:v>
                </c:pt>
                <c:pt idx="10122">
                  <c:v>5.4892486111111518</c:v>
                </c:pt>
                <c:pt idx="10123">
                  <c:v>5.4898111111111358</c:v>
                </c:pt>
                <c:pt idx="10124">
                  <c:v>5.4903744444444484</c:v>
                </c:pt>
                <c:pt idx="10125">
                  <c:v>5.4909374999999985</c:v>
                </c:pt>
                <c:pt idx="10126">
                  <c:v>5.4915005555555547</c:v>
                </c:pt>
                <c:pt idx="10127">
                  <c:v>5.4920638888888904</c:v>
                </c:pt>
                <c:pt idx="10128">
                  <c:v>5.4926263888888904</c:v>
                </c:pt>
                <c:pt idx="10129">
                  <c:v>5.4931894444444493</c:v>
                </c:pt>
                <c:pt idx="10130">
                  <c:v>5.4937527777777779</c:v>
                </c:pt>
                <c:pt idx="10131">
                  <c:v>5.4943158333333342</c:v>
                </c:pt>
                <c:pt idx="10132">
                  <c:v>5.4948788888888886</c:v>
                </c:pt>
                <c:pt idx="10133">
                  <c:v>5.4954422222222234</c:v>
                </c:pt>
                <c:pt idx="10134">
                  <c:v>5.4960047222222324</c:v>
                </c:pt>
                <c:pt idx="10135">
                  <c:v>5.4965680555555574</c:v>
                </c:pt>
                <c:pt idx="10136">
                  <c:v>5.497131111111111</c:v>
                </c:pt>
                <c:pt idx="10137">
                  <c:v>5.4976941666666672</c:v>
                </c:pt>
                <c:pt idx="10138">
                  <c:v>5.4982575000000002</c:v>
                </c:pt>
                <c:pt idx="10139">
                  <c:v>5.4988205555555565</c:v>
                </c:pt>
                <c:pt idx="10140">
                  <c:v>5.4993830555555574</c:v>
                </c:pt>
                <c:pt idx="10141">
                  <c:v>5.4999463888888904</c:v>
                </c:pt>
                <c:pt idx="10142">
                  <c:v>5.5005094444444484</c:v>
                </c:pt>
                <c:pt idx="10143">
                  <c:v>5.5010725000000003</c:v>
                </c:pt>
                <c:pt idx="10144">
                  <c:v>5.5016358333333333</c:v>
                </c:pt>
                <c:pt idx="10145">
                  <c:v>5.5021983333333333</c:v>
                </c:pt>
                <c:pt idx="10146">
                  <c:v>5.5027613888888904</c:v>
                </c:pt>
                <c:pt idx="10147">
                  <c:v>5.5033247222222323</c:v>
                </c:pt>
                <c:pt idx="10148">
                  <c:v>5.5038877777777655</c:v>
                </c:pt>
                <c:pt idx="10149">
                  <c:v>5.5044508333333315</c:v>
                </c:pt>
                <c:pt idx="10150">
                  <c:v>5.5050141666666645</c:v>
                </c:pt>
                <c:pt idx="10151">
                  <c:v>5.5055766666666655</c:v>
                </c:pt>
                <c:pt idx="10152">
                  <c:v>5.5061399999999985</c:v>
                </c:pt>
                <c:pt idx="10153">
                  <c:v>5.5067030555555574</c:v>
                </c:pt>
                <c:pt idx="10154">
                  <c:v>5.5072661111111341</c:v>
                </c:pt>
                <c:pt idx="10155">
                  <c:v>5.5078294444444484</c:v>
                </c:pt>
                <c:pt idx="10156">
                  <c:v>5.5083924999999994</c:v>
                </c:pt>
                <c:pt idx="10157">
                  <c:v>5.5089549999999798</c:v>
                </c:pt>
                <c:pt idx="10158">
                  <c:v>5.5095183333333324</c:v>
                </c:pt>
                <c:pt idx="10159">
                  <c:v>5.5100813888888895</c:v>
                </c:pt>
                <c:pt idx="10160">
                  <c:v>5.5106444444444493</c:v>
                </c:pt>
                <c:pt idx="10161">
                  <c:v>5.5112077777777779</c:v>
                </c:pt>
                <c:pt idx="10162">
                  <c:v>5.5117702777777655</c:v>
                </c:pt>
                <c:pt idx="10163">
                  <c:v>5.5123333333333404</c:v>
                </c:pt>
                <c:pt idx="10164">
                  <c:v>5.5128966666666646</c:v>
                </c:pt>
                <c:pt idx="10165">
                  <c:v>5.5134597222222324</c:v>
                </c:pt>
                <c:pt idx="10166">
                  <c:v>5.5140227777777655</c:v>
                </c:pt>
                <c:pt idx="10167">
                  <c:v>5.5145861111111065</c:v>
                </c:pt>
                <c:pt idx="10168">
                  <c:v>5.515148611111111</c:v>
                </c:pt>
                <c:pt idx="10169">
                  <c:v>5.515711944444444</c:v>
                </c:pt>
                <c:pt idx="10170">
                  <c:v>5.5162750000000003</c:v>
                </c:pt>
                <c:pt idx="10171">
                  <c:v>5.5168380555555556</c:v>
                </c:pt>
                <c:pt idx="10172">
                  <c:v>5.5174013888888895</c:v>
                </c:pt>
                <c:pt idx="10173">
                  <c:v>5.517964444444444</c:v>
                </c:pt>
                <c:pt idx="10174">
                  <c:v>5.518526944444444</c:v>
                </c:pt>
                <c:pt idx="10175">
                  <c:v>5.5190902777777655</c:v>
                </c:pt>
                <c:pt idx="10176">
                  <c:v>5.5196533333333573</c:v>
                </c:pt>
                <c:pt idx="10177">
                  <c:v>5.5202163888888887</c:v>
                </c:pt>
                <c:pt idx="10178">
                  <c:v>5.5207797222222323</c:v>
                </c:pt>
                <c:pt idx="10179">
                  <c:v>5.5213422222222324</c:v>
                </c:pt>
                <c:pt idx="10180">
                  <c:v>5.5219052777777442</c:v>
                </c:pt>
                <c:pt idx="10181">
                  <c:v>5.522468611111111</c:v>
                </c:pt>
                <c:pt idx="10182">
                  <c:v>5.5230316666666655</c:v>
                </c:pt>
                <c:pt idx="10183">
                  <c:v>5.5235947222222217</c:v>
                </c:pt>
                <c:pt idx="10184">
                  <c:v>5.5241580555555343</c:v>
                </c:pt>
                <c:pt idx="10185">
                  <c:v>5.5247205555555343</c:v>
                </c:pt>
                <c:pt idx="10186">
                  <c:v>5.5252836111111119</c:v>
                </c:pt>
                <c:pt idx="10187">
                  <c:v>5.525846944444444</c:v>
                </c:pt>
                <c:pt idx="10188">
                  <c:v>5.5264099999999985</c:v>
                </c:pt>
                <c:pt idx="10189">
                  <c:v>5.5269733333333333</c:v>
                </c:pt>
                <c:pt idx="10190">
                  <c:v>5.5275363888888709</c:v>
                </c:pt>
                <c:pt idx="10191">
                  <c:v>5.5280988888888887</c:v>
                </c:pt>
                <c:pt idx="10192">
                  <c:v>5.5286622222222324</c:v>
                </c:pt>
                <c:pt idx="10193">
                  <c:v>5.5292252777777655</c:v>
                </c:pt>
                <c:pt idx="10194">
                  <c:v>5.5297883333333404</c:v>
                </c:pt>
                <c:pt idx="10195">
                  <c:v>5.5303516666666663</c:v>
                </c:pt>
                <c:pt idx="10196">
                  <c:v>5.5309147222222235</c:v>
                </c:pt>
                <c:pt idx="10197">
                  <c:v>5.5314772222222324</c:v>
                </c:pt>
                <c:pt idx="10198">
                  <c:v>5.5320405555555565</c:v>
                </c:pt>
                <c:pt idx="10199">
                  <c:v>5.5326036111111341</c:v>
                </c:pt>
                <c:pt idx="10200">
                  <c:v>5.5331666666666672</c:v>
                </c:pt>
                <c:pt idx="10201">
                  <c:v>5.5337300000000003</c:v>
                </c:pt>
                <c:pt idx="10202">
                  <c:v>5.5342925000000003</c:v>
                </c:pt>
                <c:pt idx="10203">
                  <c:v>5.5348555555555343</c:v>
                </c:pt>
                <c:pt idx="10204">
                  <c:v>5.5354188888888896</c:v>
                </c:pt>
                <c:pt idx="10205">
                  <c:v>5.535981944444444</c:v>
                </c:pt>
                <c:pt idx="10206">
                  <c:v>5.5365452777777655</c:v>
                </c:pt>
                <c:pt idx="10207">
                  <c:v>5.5371083333333333</c:v>
                </c:pt>
                <c:pt idx="10208">
                  <c:v>5.5376708333333333</c:v>
                </c:pt>
                <c:pt idx="10209">
                  <c:v>5.5382341666666663</c:v>
                </c:pt>
                <c:pt idx="10210">
                  <c:v>5.5387972222222324</c:v>
                </c:pt>
                <c:pt idx="10211">
                  <c:v>5.539360277777778</c:v>
                </c:pt>
                <c:pt idx="10212">
                  <c:v>5.5399236111111341</c:v>
                </c:pt>
                <c:pt idx="10213">
                  <c:v>5.5404866666666646</c:v>
                </c:pt>
                <c:pt idx="10214">
                  <c:v>5.5410491666666823</c:v>
                </c:pt>
                <c:pt idx="10215">
                  <c:v>5.5416124999999994</c:v>
                </c:pt>
                <c:pt idx="10216">
                  <c:v>5.5421755555555334</c:v>
                </c:pt>
                <c:pt idx="10217">
                  <c:v>5.542738611111111</c:v>
                </c:pt>
                <c:pt idx="10218">
                  <c:v>5.5433019444444493</c:v>
                </c:pt>
                <c:pt idx="10219">
                  <c:v>5.5438644444444494</c:v>
                </c:pt>
                <c:pt idx="10220">
                  <c:v>5.5444274999999985</c:v>
                </c:pt>
                <c:pt idx="10221">
                  <c:v>5.5449908333333342</c:v>
                </c:pt>
                <c:pt idx="10222">
                  <c:v>5.5455538888888887</c:v>
                </c:pt>
                <c:pt idx="10223">
                  <c:v>5.5461169444444449</c:v>
                </c:pt>
                <c:pt idx="10224">
                  <c:v>5.5466802777777655</c:v>
                </c:pt>
                <c:pt idx="10225">
                  <c:v>5.547242777777778</c:v>
                </c:pt>
                <c:pt idx="10226">
                  <c:v>5.547806111111111</c:v>
                </c:pt>
                <c:pt idx="10227">
                  <c:v>5.5483691666666823</c:v>
                </c:pt>
                <c:pt idx="10228">
                  <c:v>5.5489322222222226</c:v>
                </c:pt>
                <c:pt idx="10229">
                  <c:v>5.5494955555555565</c:v>
                </c:pt>
                <c:pt idx="10230">
                  <c:v>5.550058611111111</c:v>
                </c:pt>
                <c:pt idx="10231">
                  <c:v>5.5506211111111341</c:v>
                </c:pt>
                <c:pt idx="10232">
                  <c:v>5.551184444444444</c:v>
                </c:pt>
                <c:pt idx="10233">
                  <c:v>5.5517475000000003</c:v>
                </c:pt>
                <c:pt idx="10234">
                  <c:v>5.5523105555555343</c:v>
                </c:pt>
                <c:pt idx="10235">
                  <c:v>5.5528738888888896</c:v>
                </c:pt>
                <c:pt idx="10236">
                  <c:v>5.5534363888888887</c:v>
                </c:pt>
                <c:pt idx="10237">
                  <c:v>5.5539994444444494</c:v>
                </c:pt>
                <c:pt idx="10238">
                  <c:v>5.5545627777777655</c:v>
                </c:pt>
                <c:pt idx="10239">
                  <c:v>5.5551258333333315</c:v>
                </c:pt>
                <c:pt idx="10240">
                  <c:v>5.5556888888888887</c:v>
                </c:pt>
                <c:pt idx="10241">
                  <c:v>5.5562522222222324</c:v>
                </c:pt>
                <c:pt idx="10242">
                  <c:v>5.5568147222222217</c:v>
                </c:pt>
                <c:pt idx="10243">
                  <c:v>5.5573780555555556</c:v>
                </c:pt>
                <c:pt idx="10244">
                  <c:v>5.557941111111111</c:v>
                </c:pt>
                <c:pt idx="10245">
                  <c:v>5.5585041666666655</c:v>
                </c:pt>
                <c:pt idx="10246">
                  <c:v>5.5590675000000003</c:v>
                </c:pt>
                <c:pt idx="10247">
                  <c:v>5.5596305555555547</c:v>
                </c:pt>
                <c:pt idx="10248">
                  <c:v>5.5601930555555557</c:v>
                </c:pt>
                <c:pt idx="10249">
                  <c:v>5.5607563888888887</c:v>
                </c:pt>
                <c:pt idx="10250">
                  <c:v>5.5613194444444494</c:v>
                </c:pt>
                <c:pt idx="10251">
                  <c:v>5.5618824999999985</c:v>
                </c:pt>
                <c:pt idx="10252">
                  <c:v>5.5624458333333315</c:v>
                </c:pt>
                <c:pt idx="10253">
                  <c:v>5.5630083333333404</c:v>
                </c:pt>
                <c:pt idx="10254">
                  <c:v>5.5635713888888887</c:v>
                </c:pt>
                <c:pt idx="10255">
                  <c:v>5.5641347222221977</c:v>
                </c:pt>
                <c:pt idx="10256">
                  <c:v>5.5646977777777655</c:v>
                </c:pt>
                <c:pt idx="10257">
                  <c:v>5.5652608333333333</c:v>
                </c:pt>
                <c:pt idx="10258">
                  <c:v>5.5658241666666655</c:v>
                </c:pt>
                <c:pt idx="10259">
                  <c:v>5.5663866666666655</c:v>
                </c:pt>
                <c:pt idx="10260">
                  <c:v>5.5669499999999985</c:v>
                </c:pt>
                <c:pt idx="10261">
                  <c:v>5.5675130555555343</c:v>
                </c:pt>
                <c:pt idx="10262">
                  <c:v>5.568076111111111</c:v>
                </c:pt>
                <c:pt idx="10263">
                  <c:v>5.5686394444444494</c:v>
                </c:pt>
                <c:pt idx="10264">
                  <c:v>5.5692025000000003</c:v>
                </c:pt>
                <c:pt idx="10265">
                  <c:v>5.5697649999999985</c:v>
                </c:pt>
                <c:pt idx="10266">
                  <c:v>5.5703283333333573</c:v>
                </c:pt>
                <c:pt idx="10267">
                  <c:v>5.5708913888888913</c:v>
                </c:pt>
                <c:pt idx="10268">
                  <c:v>5.5714544444444494</c:v>
                </c:pt>
                <c:pt idx="10269">
                  <c:v>5.5720177777777655</c:v>
                </c:pt>
                <c:pt idx="10270">
                  <c:v>5.5725802777777442</c:v>
                </c:pt>
                <c:pt idx="10271">
                  <c:v>5.5731433333333564</c:v>
                </c:pt>
                <c:pt idx="10272">
                  <c:v>5.5737066666666664</c:v>
                </c:pt>
                <c:pt idx="10273">
                  <c:v>5.5742697222222493</c:v>
                </c:pt>
                <c:pt idx="10274">
                  <c:v>5.5748327777777655</c:v>
                </c:pt>
                <c:pt idx="10275">
                  <c:v>5.5753961111111341</c:v>
                </c:pt>
                <c:pt idx="10276">
                  <c:v>5.5759586111111119</c:v>
                </c:pt>
                <c:pt idx="10277">
                  <c:v>5.5765219444444494</c:v>
                </c:pt>
                <c:pt idx="10278">
                  <c:v>5.5770849999999799</c:v>
                </c:pt>
                <c:pt idx="10279">
                  <c:v>5.5776480555555574</c:v>
                </c:pt>
                <c:pt idx="10280">
                  <c:v>5.5782113888888913</c:v>
                </c:pt>
                <c:pt idx="10281">
                  <c:v>5.5787744444444494</c:v>
                </c:pt>
                <c:pt idx="10282">
                  <c:v>5.5793369444444494</c:v>
                </c:pt>
                <c:pt idx="10283">
                  <c:v>5.5799002777777655</c:v>
                </c:pt>
                <c:pt idx="10284">
                  <c:v>5.5804633333333582</c:v>
                </c:pt>
                <c:pt idx="10285">
                  <c:v>5.5810263888888914</c:v>
                </c:pt>
                <c:pt idx="10286">
                  <c:v>5.5815897222222324</c:v>
                </c:pt>
                <c:pt idx="10287">
                  <c:v>5.5821522222222226</c:v>
                </c:pt>
                <c:pt idx="10288">
                  <c:v>5.5827152777777442</c:v>
                </c:pt>
                <c:pt idx="10289">
                  <c:v>5.5832786111111341</c:v>
                </c:pt>
                <c:pt idx="10290">
                  <c:v>5.5838416666666673</c:v>
                </c:pt>
                <c:pt idx="10291">
                  <c:v>5.5844047222222226</c:v>
                </c:pt>
                <c:pt idx="10292">
                  <c:v>5.5849680555555556</c:v>
                </c:pt>
                <c:pt idx="10293">
                  <c:v>5.5855305555555352</c:v>
                </c:pt>
                <c:pt idx="10294">
                  <c:v>5.5860938888888914</c:v>
                </c:pt>
                <c:pt idx="10295">
                  <c:v>5.5866569444444494</c:v>
                </c:pt>
                <c:pt idx="10296">
                  <c:v>5.5872199999999985</c:v>
                </c:pt>
                <c:pt idx="10297">
                  <c:v>5.5877833333333333</c:v>
                </c:pt>
                <c:pt idx="10298">
                  <c:v>5.5883463888888913</c:v>
                </c:pt>
                <c:pt idx="10299">
                  <c:v>5.5889088888888887</c:v>
                </c:pt>
                <c:pt idx="10300">
                  <c:v>5.5894722222222324</c:v>
                </c:pt>
                <c:pt idx="10301">
                  <c:v>5.5900352777777442</c:v>
                </c:pt>
                <c:pt idx="10302">
                  <c:v>5.5905983333333324</c:v>
                </c:pt>
                <c:pt idx="10303">
                  <c:v>5.5911616666666673</c:v>
                </c:pt>
                <c:pt idx="10304">
                  <c:v>5.5917241666666664</c:v>
                </c:pt>
                <c:pt idx="10305">
                  <c:v>5.5922872222222217</c:v>
                </c:pt>
                <c:pt idx="10306">
                  <c:v>5.5928505555555335</c:v>
                </c:pt>
                <c:pt idx="10307">
                  <c:v>5.593413611111111</c:v>
                </c:pt>
                <c:pt idx="10308">
                  <c:v>5.5939766666666655</c:v>
                </c:pt>
                <c:pt idx="10309">
                  <c:v>5.5945399999999799</c:v>
                </c:pt>
                <c:pt idx="10310">
                  <c:v>5.5951024999999985</c:v>
                </c:pt>
                <c:pt idx="10311">
                  <c:v>5.5956655555555557</c:v>
                </c:pt>
                <c:pt idx="10312">
                  <c:v>5.5962288888888914</c:v>
                </c:pt>
                <c:pt idx="10313">
                  <c:v>5.5967919444444494</c:v>
                </c:pt>
                <c:pt idx="10314">
                  <c:v>5.5973552777777424</c:v>
                </c:pt>
                <c:pt idx="10315">
                  <c:v>5.5979183333333316</c:v>
                </c:pt>
                <c:pt idx="10316">
                  <c:v>5.5984808333333325</c:v>
                </c:pt>
                <c:pt idx="10317">
                  <c:v>5.5990441666666673</c:v>
                </c:pt>
                <c:pt idx="10318">
                  <c:v>5.5996072222222324</c:v>
                </c:pt>
                <c:pt idx="10319">
                  <c:v>5.6001702777777442</c:v>
                </c:pt>
                <c:pt idx="10320">
                  <c:v>5.6007336111111119</c:v>
                </c:pt>
                <c:pt idx="10321">
                  <c:v>5.6012966666666673</c:v>
                </c:pt>
                <c:pt idx="10322">
                  <c:v>5.6018591666666664</c:v>
                </c:pt>
                <c:pt idx="10323">
                  <c:v>5.6024224999999985</c:v>
                </c:pt>
                <c:pt idx="10324">
                  <c:v>5.6029855555555201</c:v>
                </c:pt>
                <c:pt idx="10325">
                  <c:v>5.6035486111111119</c:v>
                </c:pt>
                <c:pt idx="10326">
                  <c:v>5.6041119444444254</c:v>
                </c:pt>
                <c:pt idx="10327">
                  <c:v>5.604674444444445</c:v>
                </c:pt>
                <c:pt idx="10328">
                  <c:v>5.6052374999999985</c:v>
                </c:pt>
                <c:pt idx="10329">
                  <c:v>5.6058008333333325</c:v>
                </c:pt>
                <c:pt idx="10330">
                  <c:v>5.6063638888888914</c:v>
                </c:pt>
                <c:pt idx="10331">
                  <c:v>5.6069272222222217</c:v>
                </c:pt>
                <c:pt idx="10332">
                  <c:v>5.6074902777777442</c:v>
                </c:pt>
                <c:pt idx="10333">
                  <c:v>5.6080527777777665</c:v>
                </c:pt>
                <c:pt idx="10334">
                  <c:v>5.608616111111111</c:v>
                </c:pt>
                <c:pt idx="10335">
                  <c:v>5.6091791666666664</c:v>
                </c:pt>
                <c:pt idx="10336">
                  <c:v>5.6097422222222324</c:v>
                </c:pt>
                <c:pt idx="10337">
                  <c:v>5.6103055555555335</c:v>
                </c:pt>
                <c:pt idx="10338">
                  <c:v>5.610868611111111</c:v>
                </c:pt>
                <c:pt idx="10339">
                  <c:v>5.611431111111111</c:v>
                </c:pt>
                <c:pt idx="10340">
                  <c:v>5.6119944444444441</c:v>
                </c:pt>
                <c:pt idx="10341">
                  <c:v>5.612557499999979</c:v>
                </c:pt>
                <c:pt idx="10342">
                  <c:v>5.6131205555555352</c:v>
                </c:pt>
                <c:pt idx="10343">
                  <c:v>5.6136838888888887</c:v>
                </c:pt>
                <c:pt idx="10344">
                  <c:v>5.6142463888888896</c:v>
                </c:pt>
                <c:pt idx="10345">
                  <c:v>5.6148094444444441</c:v>
                </c:pt>
                <c:pt idx="10346">
                  <c:v>5.6153727777777656</c:v>
                </c:pt>
                <c:pt idx="10347">
                  <c:v>5.6159358333333245</c:v>
                </c:pt>
                <c:pt idx="10348">
                  <c:v>5.6164988888888896</c:v>
                </c:pt>
                <c:pt idx="10349">
                  <c:v>5.6170622222222217</c:v>
                </c:pt>
                <c:pt idx="10350">
                  <c:v>5.6176247222222226</c:v>
                </c:pt>
                <c:pt idx="10351">
                  <c:v>5.6181880555555352</c:v>
                </c:pt>
                <c:pt idx="10352">
                  <c:v>5.6187511111111119</c:v>
                </c:pt>
                <c:pt idx="10353">
                  <c:v>5.6193141666666655</c:v>
                </c:pt>
                <c:pt idx="10354">
                  <c:v>5.6198774999999985</c:v>
                </c:pt>
                <c:pt idx="10355">
                  <c:v>5.6204405555555352</c:v>
                </c:pt>
                <c:pt idx="10356">
                  <c:v>5.6210030555555557</c:v>
                </c:pt>
                <c:pt idx="10357">
                  <c:v>5.6215663888888887</c:v>
                </c:pt>
                <c:pt idx="10358">
                  <c:v>5.622129444444445</c:v>
                </c:pt>
                <c:pt idx="10359">
                  <c:v>5.6226924999999985</c:v>
                </c:pt>
                <c:pt idx="10360">
                  <c:v>5.6232558333333342</c:v>
                </c:pt>
                <c:pt idx="10361">
                  <c:v>5.6238183333333325</c:v>
                </c:pt>
                <c:pt idx="10362">
                  <c:v>5.6243813888888745</c:v>
                </c:pt>
                <c:pt idx="10363">
                  <c:v>5.6249447222221978</c:v>
                </c:pt>
                <c:pt idx="10364">
                  <c:v>5.6255077777777451</c:v>
                </c:pt>
                <c:pt idx="10365">
                  <c:v>5.6260708333333325</c:v>
                </c:pt>
                <c:pt idx="10366">
                  <c:v>5.6266341666666655</c:v>
                </c:pt>
                <c:pt idx="10367">
                  <c:v>5.6271966666666309</c:v>
                </c:pt>
                <c:pt idx="10368">
                  <c:v>5.6277599999999799</c:v>
                </c:pt>
                <c:pt idx="10369">
                  <c:v>5.6283230555555548</c:v>
                </c:pt>
                <c:pt idx="10370">
                  <c:v>5.6288861111111075</c:v>
                </c:pt>
                <c:pt idx="10371">
                  <c:v>5.6294494444444494</c:v>
                </c:pt>
                <c:pt idx="10372">
                  <c:v>5.6300124999999985</c:v>
                </c:pt>
                <c:pt idx="10373">
                  <c:v>5.6305749999999808</c:v>
                </c:pt>
                <c:pt idx="10374">
                  <c:v>5.6311383333333414</c:v>
                </c:pt>
                <c:pt idx="10375">
                  <c:v>5.6317013888888914</c:v>
                </c:pt>
                <c:pt idx="10376">
                  <c:v>5.6322644444444494</c:v>
                </c:pt>
                <c:pt idx="10377">
                  <c:v>5.6328277777777656</c:v>
                </c:pt>
                <c:pt idx="10378">
                  <c:v>5.6333902777777745</c:v>
                </c:pt>
                <c:pt idx="10379">
                  <c:v>5.6339533333333334</c:v>
                </c:pt>
                <c:pt idx="10380">
                  <c:v>5.6345166666666309</c:v>
                </c:pt>
                <c:pt idx="10381">
                  <c:v>5.6350797222222324</c:v>
                </c:pt>
                <c:pt idx="10382">
                  <c:v>5.635642777777778</c:v>
                </c:pt>
                <c:pt idx="10383">
                  <c:v>5.6362061111111377</c:v>
                </c:pt>
                <c:pt idx="10384">
                  <c:v>5.6367686111111359</c:v>
                </c:pt>
                <c:pt idx="10385">
                  <c:v>5.637331944444445</c:v>
                </c:pt>
                <c:pt idx="10386">
                  <c:v>5.637894999999979</c:v>
                </c:pt>
                <c:pt idx="10387">
                  <c:v>5.6384580555555557</c:v>
                </c:pt>
                <c:pt idx="10388">
                  <c:v>5.6390213888888914</c:v>
                </c:pt>
                <c:pt idx="10389">
                  <c:v>5.639584444444445</c:v>
                </c:pt>
                <c:pt idx="10390">
                  <c:v>5.6401469444444441</c:v>
                </c:pt>
                <c:pt idx="10391">
                  <c:v>5.6407102777777469</c:v>
                </c:pt>
                <c:pt idx="10392">
                  <c:v>5.6412733333333582</c:v>
                </c:pt>
                <c:pt idx="10393">
                  <c:v>5.6418363888888887</c:v>
                </c:pt>
                <c:pt idx="10394">
                  <c:v>5.6423997222222324</c:v>
                </c:pt>
                <c:pt idx="10395">
                  <c:v>5.6429622222222218</c:v>
                </c:pt>
                <c:pt idx="10396">
                  <c:v>5.6435252777777452</c:v>
                </c:pt>
                <c:pt idx="10397">
                  <c:v>5.6440886111111075</c:v>
                </c:pt>
                <c:pt idx="10398">
                  <c:v>5.6446516666666655</c:v>
                </c:pt>
                <c:pt idx="10399">
                  <c:v>5.6452147222222226</c:v>
                </c:pt>
                <c:pt idx="10400">
                  <c:v>5.6457780555555557</c:v>
                </c:pt>
                <c:pt idx="10401">
                  <c:v>5.6463405555555566</c:v>
                </c:pt>
                <c:pt idx="10402">
                  <c:v>5.6469038888888887</c:v>
                </c:pt>
                <c:pt idx="10403">
                  <c:v>5.6474669444444441</c:v>
                </c:pt>
                <c:pt idx="10404">
                  <c:v>5.6480299999999986</c:v>
                </c:pt>
                <c:pt idx="10405">
                  <c:v>5.6485933333333334</c:v>
                </c:pt>
                <c:pt idx="10406">
                  <c:v>5.6491563888888887</c:v>
                </c:pt>
                <c:pt idx="10407">
                  <c:v>5.6497188888888896</c:v>
                </c:pt>
                <c:pt idx="10408">
                  <c:v>5.6502822222222227</c:v>
                </c:pt>
                <c:pt idx="10409">
                  <c:v>5.6508452777777469</c:v>
                </c:pt>
                <c:pt idx="10410">
                  <c:v>5.6514083333333334</c:v>
                </c:pt>
                <c:pt idx="10411">
                  <c:v>5.6519716666666655</c:v>
                </c:pt>
                <c:pt idx="10412">
                  <c:v>5.6525341666666309</c:v>
                </c:pt>
                <c:pt idx="10413">
                  <c:v>5.6530972222222227</c:v>
                </c:pt>
                <c:pt idx="10414">
                  <c:v>5.6536605555555557</c:v>
                </c:pt>
                <c:pt idx="10415">
                  <c:v>5.6542236111111119</c:v>
                </c:pt>
                <c:pt idx="10416">
                  <c:v>5.6547866666666309</c:v>
                </c:pt>
                <c:pt idx="10417">
                  <c:v>5.6553499999999985</c:v>
                </c:pt>
                <c:pt idx="10418">
                  <c:v>5.6559124999999817</c:v>
                </c:pt>
                <c:pt idx="10419">
                  <c:v>5.6564758333333325</c:v>
                </c:pt>
                <c:pt idx="10420">
                  <c:v>5.6570388888888745</c:v>
                </c:pt>
                <c:pt idx="10421">
                  <c:v>5.6576019444444441</c:v>
                </c:pt>
                <c:pt idx="10422">
                  <c:v>5.6581652777777451</c:v>
                </c:pt>
                <c:pt idx="10423">
                  <c:v>5.6587283333333334</c:v>
                </c:pt>
                <c:pt idx="10424">
                  <c:v>5.6592908333333334</c:v>
                </c:pt>
                <c:pt idx="10425">
                  <c:v>5.6598541666666655</c:v>
                </c:pt>
                <c:pt idx="10426">
                  <c:v>5.6604172222221978</c:v>
                </c:pt>
                <c:pt idx="10427">
                  <c:v>5.6609802777777274</c:v>
                </c:pt>
                <c:pt idx="10428">
                  <c:v>5.661543611111111</c:v>
                </c:pt>
                <c:pt idx="10429">
                  <c:v>5.6621061111111075</c:v>
                </c:pt>
                <c:pt idx="10430">
                  <c:v>5.6626691666666673</c:v>
                </c:pt>
                <c:pt idx="10431">
                  <c:v>5.6632324999999986</c:v>
                </c:pt>
                <c:pt idx="10432">
                  <c:v>5.6637955555555353</c:v>
                </c:pt>
                <c:pt idx="10433">
                  <c:v>5.6643586111111075</c:v>
                </c:pt>
                <c:pt idx="10434">
                  <c:v>5.6649219444444245</c:v>
                </c:pt>
                <c:pt idx="10435">
                  <c:v>5.6654844444444246</c:v>
                </c:pt>
                <c:pt idx="10436">
                  <c:v>5.6660474999999995</c:v>
                </c:pt>
                <c:pt idx="10437">
                  <c:v>5.6666108333333325</c:v>
                </c:pt>
                <c:pt idx="10438">
                  <c:v>5.6671738888888745</c:v>
                </c:pt>
                <c:pt idx="10439">
                  <c:v>5.6677372222221978</c:v>
                </c:pt>
                <c:pt idx="10440">
                  <c:v>5.6683002777777469</c:v>
                </c:pt>
                <c:pt idx="10441">
                  <c:v>5.6688627777777745</c:v>
                </c:pt>
                <c:pt idx="10442">
                  <c:v>5.6694261111111119</c:v>
                </c:pt>
                <c:pt idx="10443">
                  <c:v>5.6699891666666655</c:v>
                </c:pt>
                <c:pt idx="10444">
                  <c:v>5.6705522222222227</c:v>
                </c:pt>
                <c:pt idx="10445">
                  <c:v>5.6711155555555353</c:v>
                </c:pt>
                <c:pt idx="10446">
                  <c:v>5.6716786111111377</c:v>
                </c:pt>
                <c:pt idx="10447">
                  <c:v>5.6722411111111359</c:v>
                </c:pt>
                <c:pt idx="10448">
                  <c:v>5.672804444444445</c:v>
                </c:pt>
                <c:pt idx="10449">
                  <c:v>5.6733675000000003</c:v>
                </c:pt>
                <c:pt idx="10450">
                  <c:v>5.6739305555555353</c:v>
                </c:pt>
                <c:pt idx="10451">
                  <c:v>5.6744938888888887</c:v>
                </c:pt>
                <c:pt idx="10452">
                  <c:v>5.6750563888888887</c:v>
                </c:pt>
                <c:pt idx="10453">
                  <c:v>5.6756194444444494</c:v>
                </c:pt>
                <c:pt idx="10454">
                  <c:v>5.6761827777777745</c:v>
                </c:pt>
                <c:pt idx="10455">
                  <c:v>5.6767458333333334</c:v>
                </c:pt>
                <c:pt idx="10456">
                  <c:v>5.6773091666666664</c:v>
                </c:pt>
                <c:pt idx="10457">
                  <c:v>5.6778722222222227</c:v>
                </c:pt>
                <c:pt idx="10458">
                  <c:v>5.6784347222222227</c:v>
                </c:pt>
                <c:pt idx="10459">
                  <c:v>5.6789980555555557</c:v>
                </c:pt>
                <c:pt idx="10460">
                  <c:v>5.6795611111111342</c:v>
                </c:pt>
                <c:pt idx="10461">
                  <c:v>5.6801241666666655</c:v>
                </c:pt>
                <c:pt idx="10462">
                  <c:v>5.6806874999999986</c:v>
                </c:pt>
                <c:pt idx="10463">
                  <c:v>5.6812505555555557</c:v>
                </c:pt>
                <c:pt idx="10464">
                  <c:v>5.6818130555555557</c:v>
                </c:pt>
                <c:pt idx="10465">
                  <c:v>5.6823763888888887</c:v>
                </c:pt>
                <c:pt idx="10466">
                  <c:v>5.6829394444444405</c:v>
                </c:pt>
                <c:pt idx="10467">
                  <c:v>5.6835024999999995</c:v>
                </c:pt>
                <c:pt idx="10468">
                  <c:v>5.6840658333333325</c:v>
                </c:pt>
                <c:pt idx="10469">
                  <c:v>5.6846283333333334</c:v>
                </c:pt>
                <c:pt idx="10470">
                  <c:v>5.6851913888888888</c:v>
                </c:pt>
                <c:pt idx="10471">
                  <c:v>5.6857547222222227</c:v>
                </c:pt>
                <c:pt idx="10472">
                  <c:v>5.6863177777777745</c:v>
                </c:pt>
                <c:pt idx="10473">
                  <c:v>5.6868808333333325</c:v>
                </c:pt>
                <c:pt idx="10474">
                  <c:v>5.6874441666666655</c:v>
                </c:pt>
                <c:pt idx="10475">
                  <c:v>5.6880066666666655</c:v>
                </c:pt>
                <c:pt idx="10476">
                  <c:v>5.6885699999999995</c:v>
                </c:pt>
                <c:pt idx="10477">
                  <c:v>5.6891330555555557</c:v>
                </c:pt>
                <c:pt idx="10478">
                  <c:v>5.6896961111111359</c:v>
                </c:pt>
                <c:pt idx="10479">
                  <c:v>5.6902594444444494</c:v>
                </c:pt>
                <c:pt idx="10480">
                  <c:v>5.6908224999999995</c:v>
                </c:pt>
                <c:pt idx="10481">
                  <c:v>5.6913849999999826</c:v>
                </c:pt>
                <c:pt idx="10482">
                  <c:v>5.6919483333333334</c:v>
                </c:pt>
                <c:pt idx="10483">
                  <c:v>5.6925113888888745</c:v>
                </c:pt>
                <c:pt idx="10484">
                  <c:v>5.6930744444444441</c:v>
                </c:pt>
                <c:pt idx="10485">
                  <c:v>5.6936377777777745</c:v>
                </c:pt>
                <c:pt idx="10486">
                  <c:v>5.6942002777777452</c:v>
                </c:pt>
                <c:pt idx="10487">
                  <c:v>5.6947633333333334</c:v>
                </c:pt>
                <c:pt idx="10488">
                  <c:v>5.6953266666666655</c:v>
                </c:pt>
                <c:pt idx="10489">
                  <c:v>5.6958897222222227</c:v>
                </c:pt>
                <c:pt idx="10490">
                  <c:v>5.6964527777777745</c:v>
                </c:pt>
                <c:pt idx="10491">
                  <c:v>5.6970161111111075</c:v>
                </c:pt>
                <c:pt idx="10492">
                  <c:v>5.6975786111111075</c:v>
                </c:pt>
                <c:pt idx="10493">
                  <c:v>5.6981419444444441</c:v>
                </c:pt>
                <c:pt idx="10494">
                  <c:v>5.6987049999999817</c:v>
                </c:pt>
                <c:pt idx="10495">
                  <c:v>5.6992680555555584</c:v>
                </c:pt>
                <c:pt idx="10496">
                  <c:v>5.6998313888888887</c:v>
                </c:pt>
                <c:pt idx="10497">
                  <c:v>5.7003944444444494</c:v>
                </c:pt>
                <c:pt idx="10498">
                  <c:v>5.700956944444445</c:v>
                </c:pt>
                <c:pt idx="10499">
                  <c:v>5.7015202777777745</c:v>
                </c:pt>
                <c:pt idx="10500">
                  <c:v>5.7020833333333334</c:v>
                </c:pt>
                <c:pt idx="10501">
                  <c:v>5.7026463888888914</c:v>
                </c:pt>
                <c:pt idx="10502">
                  <c:v>5.7032097222222502</c:v>
                </c:pt>
                <c:pt idx="10503">
                  <c:v>5.7037722222222333</c:v>
                </c:pt>
                <c:pt idx="10504">
                  <c:v>5.704335277777747</c:v>
                </c:pt>
                <c:pt idx="10505">
                  <c:v>5.7048986111111111</c:v>
                </c:pt>
                <c:pt idx="10506">
                  <c:v>5.7054616666666673</c:v>
                </c:pt>
                <c:pt idx="10507">
                  <c:v>5.7060247222222324</c:v>
                </c:pt>
                <c:pt idx="10508">
                  <c:v>5.7065880555555557</c:v>
                </c:pt>
                <c:pt idx="10509">
                  <c:v>5.7071505555555353</c:v>
                </c:pt>
                <c:pt idx="10510">
                  <c:v>5.7077138888888888</c:v>
                </c:pt>
                <c:pt idx="10511">
                  <c:v>5.7082769444444494</c:v>
                </c:pt>
                <c:pt idx="10512">
                  <c:v>5.7088400000000004</c:v>
                </c:pt>
                <c:pt idx="10513">
                  <c:v>5.7094033333333583</c:v>
                </c:pt>
                <c:pt idx="10514">
                  <c:v>5.7099663888888914</c:v>
                </c:pt>
                <c:pt idx="10515">
                  <c:v>5.7105288888888879</c:v>
                </c:pt>
                <c:pt idx="10516">
                  <c:v>5.7110922222222333</c:v>
                </c:pt>
                <c:pt idx="10517">
                  <c:v>5.7116552777777745</c:v>
                </c:pt>
                <c:pt idx="10518">
                  <c:v>5.7122183333333334</c:v>
                </c:pt>
                <c:pt idx="10519">
                  <c:v>5.7127816666666655</c:v>
                </c:pt>
                <c:pt idx="10520">
                  <c:v>5.7133441666666664</c:v>
                </c:pt>
                <c:pt idx="10521">
                  <c:v>5.7139072222222218</c:v>
                </c:pt>
                <c:pt idx="10522">
                  <c:v>5.7144705555555353</c:v>
                </c:pt>
                <c:pt idx="10523">
                  <c:v>5.7150336111111102</c:v>
                </c:pt>
                <c:pt idx="10524">
                  <c:v>5.7155966666666655</c:v>
                </c:pt>
                <c:pt idx="10525">
                  <c:v>5.7161599999999995</c:v>
                </c:pt>
                <c:pt idx="10526">
                  <c:v>5.7167225000000004</c:v>
                </c:pt>
                <c:pt idx="10527">
                  <c:v>5.7172858333333325</c:v>
                </c:pt>
                <c:pt idx="10528">
                  <c:v>5.7178488888888896</c:v>
                </c:pt>
                <c:pt idx="10529">
                  <c:v>5.718411944444445</c:v>
                </c:pt>
                <c:pt idx="10530">
                  <c:v>5.7189752777777469</c:v>
                </c:pt>
                <c:pt idx="10531">
                  <c:v>5.7195383333333334</c:v>
                </c:pt>
                <c:pt idx="10532">
                  <c:v>5.7201008333333325</c:v>
                </c:pt>
                <c:pt idx="10533">
                  <c:v>5.7206641666666673</c:v>
                </c:pt>
                <c:pt idx="10534">
                  <c:v>5.7212272222222333</c:v>
                </c:pt>
                <c:pt idx="10535">
                  <c:v>5.7217902777777745</c:v>
                </c:pt>
                <c:pt idx="10536">
                  <c:v>5.722353611111112</c:v>
                </c:pt>
                <c:pt idx="10537">
                  <c:v>5.7229161111111075</c:v>
                </c:pt>
                <c:pt idx="10538">
                  <c:v>5.7234791666666673</c:v>
                </c:pt>
                <c:pt idx="10539">
                  <c:v>5.7240424999999995</c:v>
                </c:pt>
                <c:pt idx="10540">
                  <c:v>5.7246055555555353</c:v>
                </c:pt>
                <c:pt idx="10541">
                  <c:v>5.7251686111111111</c:v>
                </c:pt>
                <c:pt idx="10542">
                  <c:v>5.7257319444444441</c:v>
                </c:pt>
                <c:pt idx="10543">
                  <c:v>5.7262944444444503</c:v>
                </c:pt>
                <c:pt idx="10544">
                  <c:v>5.7268577777777745</c:v>
                </c:pt>
                <c:pt idx="10545">
                  <c:v>5.7274208333333325</c:v>
                </c:pt>
                <c:pt idx="10546">
                  <c:v>5.7279838888888746</c:v>
                </c:pt>
                <c:pt idx="10547">
                  <c:v>5.7285472222222227</c:v>
                </c:pt>
                <c:pt idx="10548">
                  <c:v>5.7291102777777452</c:v>
                </c:pt>
                <c:pt idx="10549">
                  <c:v>5.7296727777777772</c:v>
                </c:pt>
                <c:pt idx="10550">
                  <c:v>5.7302361111111342</c:v>
                </c:pt>
                <c:pt idx="10551">
                  <c:v>5.7307991666666824</c:v>
                </c:pt>
                <c:pt idx="10552">
                  <c:v>5.7313622222222511</c:v>
                </c:pt>
                <c:pt idx="10553">
                  <c:v>5.7319255555555557</c:v>
                </c:pt>
                <c:pt idx="10554">
                  <c:v>5.7324880555555557</c:v>
                </c:pt>
                <c:pt idx="10555">
                  <c:v>5.7330511111111377</c:v>
                </c:pt>
                <c:pt idx="10556">
                  <c:v>5.7336144444444503</c:v>
                </c:pt>
                <c:pt idx="10557">
                  <c:v>5.7341774999999995</c:v>
                </c:pt>
                <c:pt idx="10558">
                  <c:v>5.7347405555555548</c:v>
                </c:pt>
                <c:pt idx="10559">
                  <c:v>5.7353038888888914</c:v>
                </c:pt>
                <c:pt idx="10560">
                  <c:v>5.7358663888888914</c:v>
                </c:pt>
                <c:pt idx="10561">
                  <c:v>5.7364294444444734</c:v>
                </c:pt>
                <c:pt idx="10562">
                  <c:v>5.7369927777777781</c:v>
                </c:pt>
                <c:pt idx="10563">
                  <c:v>5.7375558333333343</c:v>
                </c:pt>
                <c:pt idx="10564">
                  <c:v>5.7381191666666664</c:v>
                </c:pt>
                <c:pt idx="10565">
                  <c:v>5.7386822222222333</c:v>
                </c:pt>
                <c:pt idx="10566">
                  <c:v>5.7392447222222511</c:v>
                </c:pt>
                <c:pt idx="10567">
                  <c:v>5.7398080555555584</c:v>
                </c:pt>
                <c:pt idx="10568">
                  <c:v>5.740371111111136</c:v>
                </c:pt>
                <c:pt idx="10569">
                  <c:v>5.7409341666666656</c:v>
                </c:pt>
                <c:pt idx="10570">
                  <c:v>5.7414975000000004</c:v>
                </c:pt>
                <c:pt idx="10571">
                  <c:v>5.7420605555555566</c:v>
                </c:pt>
                <c:pt idx="10572">
                  <c:v>5.7426230555555584</c:v>
                </c:pt>
                <c:pt idx="10573">
                  <c:v>5.7431863888888897</c:v>
                </c:pt>
                <c:pt idx="10574">
                  <c:v>5.7437494444444726</c:v>
                </c:pt>
                <c:pt idx="10575">
                  <c:v>5.7443124999999995</c:v>
                </c:pt>
                <c:pt idx="10576">
                  <c:v>5.7448758333333325</c:v>
                </c:pt>
                <c:pt idx="10577">
                  <c:v>5.7454383333333334</c:v>
                </c:pt>
                <c:pt idx="10578">
                  <c:v>5.7460013888888914</c:v>
                </c:pt>
                <c:pt idx="10579">
                  <c:v>5.7465647222222334</c:v>
                </c:pt>
                <c:pt idx="10580">
                  <c:v>5.7471277777777745</c:v>
                </c:pt>
                <c:pt idx="10581">
                  <c:v>5.747691111111136</c:v>
                </c:pt>
                <c:pt idx="10582">
                  <c:v>5.7482541666666664</c:v>
                </c:pt>
                <c:pt idx="10583">
                  <c:v>5.7488166666666665</c:v>
                </c:pt>
                <c:pt idx="10584">
                  <c:v>5.7493800000000004</c:v>
                </c:pt>
                <c:pt idx="10585">
                  <c:v>5.7499430555555584</c:v>
                </c:pt>
                <c:pt idx="10586">
                  <c:v>5.7505061111111111</c:v>
                </c:pt>
                <c:pt idx="10587">
                  <c:v>5.7510694444444725</c:v>
                </c:pt>
                <c:pt idx="10588">
                  <c:v>5.7516325000000004</c:v>
                </c:pt>
                <c:pt idx="10589">
                  <c:v>5.7521949999999817</c:v>
                </c:pt>
                <c:pt idx="10590">
                  <c:v>5.7527583333333414</c:v>
                </c:pt>
                <c:pt idx="10591">
                  <c:v>5.7533213888888914</c:v>
                </c:pt>
                <c:pt idx="10592">
                  <c:v>5.753884444444445</c:v>
                </c:pt>
                <c:pt idx="10593">
                  <c:v>5.7544477777777745</c:v>
                </c:pt>
                <c:pt idx="10594">
                  <c:v>5.755010277777747</c:v>
                </c:pt>
                <c:pt idx="10595">
                  <c:v>5.7555733333333334</c:v>
                </c:pt>
                <c:pt idx="10596">
                  <c:v>5.7561366666666665</c:v>
                </c:pt>
                <c:pt idx="10597">
                  <c:v>5.7566997222222511</c:v>
                </c:pt>
                <c:pt idx="10598">
                  <c:v>5.7572627777777781</c:v>
                </c:pt>
                <c:pt idx="10599">
                  <c:v>5.7578261111111111</c:v>
                </c:pt>
                <c:pt idx="10600">
                  <c:v>5.7583886111111111</c:v>
                </c:pt>
                <c:pt idx="10601">
                  <c:v>5.7589519444444441</c:v>
                </c:pt>
                <c:pt idx="10602">
                  <c:v>5.7595149999999826</c:v>
                </c:pt>
                <c:pt idx="10603">
                  <c:v>5.7600780555555557</c:v>
                </c:pt>
                <c:pt idx="10604">
                  <c:v>5.7606413888888914</c:v>
                </c:pt>
                <c:pt idx="10605">
                  <c:v>5.7612044444444503</c:v>
                </c:pt>
                <c:pt idx="10606">
                  <c:v>5.7617669444444504</c:v>
                </c:pt>
                <c:pt idx="10607">
                  <c:v>5.7623302777777452</c:v>
                </c:pt>
                <c:pt idx="10608">
                  <c:v>5.7628933333333334</c:v>
                </c:pt>
                <c:pt idx="10609">
                  <c:v>5.7634563888888888</c:v>
                </c:pt>
                <c:pt idx="10610">
                  <c:v>5.7640197222222227</c:v>
                </c:pt>
                <c:pt idx="10611">
                  <c:v>5.7645822222221987</c:v>
                </c:pt>
                <c:pt idx="10612">
                  <c:v>5.765145277777747</c:v>
                </c:pt>
                <c:pt idx="10613">
                  <c:v>5.7657086111111111</c:v>
                </c:pt>
                <c:pt idx="10614">
                  <c:v>5.7662716666666674</c:v>
                </c:pt>
                <c:pt idx="10615">
                  <c:v>5.7668347222222218</c:v>
                </c:pt>
                <c:pt idx="10616">
                  <c:v>5.7673980555555557</c:v>
                </c:pt>
                <c:pt idx="10617">
                  <c:v>5.7679605555555362</c:v>
                </c:pt>
                <c:pt idx="10618">
                  <c:v>5.7685238888888888</c:v>
                </c:pt>
                <c:pt idx="10619">
                  <c:v>5.7690869444444441</c:v>
                </c:pt>
                <c:pt idx="10620">
                  <c:v>5.7696500000000013</c:v>
                </c:pt>
                <c:pt idx="10621">
                  <c:v>5.7702133333333583</c:v>
                </c:pt>
                <c:pt idx="10622">
                  <c:v>5.7707763888888914</c:v>
                </c:pt>
                <c:pt idx="10623">
                  <c:v>5.7713388888888923</c:v>
                </c:pt>
                <c:pt idx="10624">
                  <c:v>5.7719022222222334</c:v>
                </c:pt>
                <c:pt idx="10625">
                  <c:v>5.7724652777777745</c:v>
                </c:pt>
                <c:pt idx="10626">
                  <c:v>5.7730283333333583</c:v>
                </c:pt>
                <c:pt idx="10627">
                  <c:v>5.7735916666666673</c:v>
                </c:pt>
                <c:pt idx="10628">
                  <c:v>5.7741541666666665</c:v>
                </c:pt>
                <c:pt idx="10629">
                  <c:v>5.7747172222222218</c:v>
                </c:pt>
                <c:pt idx="10630">
                  <c:v>5.7752805555555558</c:v>
                </c:pt>
                <c:pt idx="10631">
                  <c:v>5.775843611111136</c:v>
                </c:pt>
                <c:pt idx="10632">
                  <c:v>5.7764066666666674</c:v>
                </c:pt>
                <c:pt idx="10633">
                  <c:v>5.7769700000000004</c:v>
                </c:pt>
                <c:pt idx="10634">
                  <c:v>5.7775324999999995</c:v>
                </c:pt>
                <c:pt idx="10635">
                  <c:v>5.7780958333333334</c:v>
                </c:pt>
                <c:pt idx="10636">
                  <c:v>5.7786588888888923</c:v>
                </c:pt>
                <c:pt idx="10637">
                  <c:v>5.7792219444444735</c:v>
                </c:pt>
                <c:pt idx="10638">
                  <c:v>5.7797852777777745</c:v>
                </c:pt>
                <c:pt idx="10639">
                  <c:v>5.7803483333333583</c:v>
                </c:pt>
                <c:pt idx="10640">
                  <c:v>5.7809108333333326</c:v>
                </c:pt>
                <c:pt idx="10641">
                  <c:v>5.7814741666666674</c:v>
                </c:pt>
                <c:pt idx="10642">
                  <c:v>5.7820372222222218</c:v>
                </c:pt>
                <c:pt idx="10643">
                  <c:v>5.7826002777777745</c:v>
                </c:pt>
                <c:pt idx="10644">
                  <c:v>5.783163611111136</c:v>
                </c:pt>
                <c:pt idx="10645">
                  <c:v>5.7837261111111395</c:v>
                </c:pt>
                <c:pt idx="10646">
                  <c:v>5.7842891666666674</c:v>
                </c:pt>
                <c:pt idx="10647">
                  <c:v>5.7848524999999995</c:v>
                </c:pt>
                <c:pt idx="10648">
                  <c:v>5.7854155555555353</c:v>
                </c:pt>
                <c:pt idx="10649">
                  <c:v>5.7859786111111111</c:v>
                </c:pt>
                <c:pt idx="10650">
                  <c:v>5.7865419444444504</c:v>
                </c:pt>
                <c:pt idx="10651">
                  <c:v>5.7871044444444451</c:v>
                </c:pt>
                <c:pt idx="10652">
                  <c:v>5.7876677777777781</c:v>
                </c:pt>
                <c:pt idx="10653">
                  <c:v>5.7882308333333414</c:v>
                </c:pt>
                <c:pt idx="10654">
                  <c:v>5.7887938888888923</c:v>
                </c:pt>
                <c:pt idx="10655">
                  <c:v>5.7893572222222334</c:v>
                </c:pt>
                <c:pt idx="10656">
                  <c:v>5.7899202777777745</c:v>
                </c:pt>
                <c:pt idx="10657">
                  <c:v>5.7904827777777745</c:v>
                </c:pt>
                <c:pt idx="10658">
                  <c:v>5.791046111111136</c:v>
                </c:pt>
                <c:pt idx="10659">
                  <c:v>5.7916091666666834</c:v>
                </c:pt>
                <c:pt idx="10660">
                  <c:v>5.7921722222222227</c:v>
                </c:pt>
                <c:pt idx="10661">
                  <c:v>5.7927355555555371</c:v>
                </c:pt>
                <c:pt idx="10662">
                  <c:v>5.7932980555555584</c:v>
                </c:pt>
                <c:pt idx="10663">
                  <c:v>5.7938611111111378</c:v>
                </c:pt>
                <c:pt idx="10664">
                  <c:v>5.7944244444444442</c:v>
                </c:pt>
                <c:pt idx="10665">
                  <c:v>5.7949874999999818</c:v>
                </c:pt>
                <c:pt idx="10666">
                  <c:v>5.7955505555555362</c:v>
                </c:pt>
                <c:pt idx="10667">
                  <c:v>5.7961138888888888</c:v>
                </c:pt>
                <c:pt idx="10668">
                  <c:v>5.7966763888888924</c:v>
                </c:pt>
                <c:pt idx="10669">
                  <c:v>5.7972397222222334</c:v>
                </c:pt>
                <c:pt idx="10670">
                  <c:v>5.7978027777777745</c:v>
                </c:pt>
                <c:pt idx="10671">
                  <c:v>5.7983658333333334</c:v>
                </c:pt>
                <c:pt idx="10672">
                  <c:v>5.7989291666666674</c:v>
                </c:pt>
                <c:pt idx="10673">
                  <c:v>5.7994922222222334</c:v>
                </c:pt>
                <c:pt idx="10674">
                  <c:v>5.8000547222222218</c:v>
                </c:pt>
                <c:pt idx="10675">
                  <c:v>5.8006180555555549</c:v>
                </c:pt>
                <c:pt idx="10676">
                  <c:v>5.8011811111111111</c:v>
                </c:pt>
                <c:pt idx="10677">
                  <c:v>5.8017441666666674</c:v>
                </c:pt>
                <c:pt idx="10678">
                  <c:v>5.8023074999999995</c:v>
                </c:pt>
                <c:pt idx="10679">
                  <c:v>5.8028699999999995</c:v>
                </c:pt>
                <c:pt idx="10680">
                  <c:v>5.8034330555555558</c:v>
                </c:pt>
                <c:pt idx="10681">
                  <c:v>5.8039963888888879</c:v>
                </c:pt>
                <c:pt idx="10682">
                  <c:v>5.804559444444445</c:v>
                </c:pt>
                <c:pt idx="10683">
                  <c:v>5.8051224999999995</c:v>
                </c:pt>
                <c:pt idx="10684">
                  <c:v>5.8056858333333325</c:v>
                </c:pt>
                <c:pt idx="10685">
                  <c:v>5.8062483333333592</c:v>
                </c:pt>
                <c:pt idx="10686">
                  <c:v>5.8068113888888888</c:v>
                </c:pt>
                <c:pt idx="10687">
                  <c:v>5.8073747222222227</c:v>
                </c:pt>
                <c:pt idx="10688">
                  <c:v>5.807937777777747</c:v>
                </c:pt>
                <c:pt idx="10689">
                  <c:v>5.8085011111111111</c:v>
                </c:pt>
                <c:pt idx="10690">
                  <c:v>5.8090641666666674</c:v>
                </c:pt>
                <c:pt idx="10691">
                  <c:v>5.8096266666666674</c:v>
                </c:pt>
                <c:pt idx="10692">
                  <c:v>5.8101899999999826</c:v>
                </c:pt>
                <c:pt idx="10693">
                  <c:v>5.8107530555555558</c:v>
                </c:pt>
                <c:pt idx="10694">
                  <c:v>5.8113161111111111</c:v>
                </c:pt>
                <c:pt idx="10695">
                  <c:v>5.8118794444444504</c:v>
                </c:pt>
                <c:pt idx="10696">
                  <c:v>5.8124424999999995</c:v>
                </c:pt>
                <c:pt idx="10697">
                  <c:v>5.8130049999999818</c:v>
                </c:pt>
                <c:pt idx="10698">
                  <c:v>5.8135683333333334</c:v>
                </c:pt>
                <c:pt idx="10699">
                  <c:v>5.8141313888888755</c:v>
                </c:pt>
                <c:pt idx="10700">
                  <c:v>5.8146944444444451</c:v>
                </c:pt>
                <c:pt idx="10701">
                  <c:v>5.8152577777777745</c:v>
                </c:pt>
                <c:pt idx="10702">
                  <c:v>5.815820277777747</c:v>
                </c:pt>
                <c:pt idx="10703">
                  <c:v>5.8163833333333423</c:v>
                </c:pt>
                <c:pt idx="10704">
                  <c:v>5.8169466666666665</c:v>
                </c:pt>
                <c:pt idx="10705">
                  <c:v>5.8175097222222218</c:v>
                </c:pt>
                <c:pt idx="10706">
                  <c:v>5.8180730555555549</c:v>
                </c:pt>
                <c:pt idx="10707">
                  <c:v>5.8186361111111111</c:v>
                </c:pt>
                <c:pt idx="10708">
                  <c:v>5.819198611111112</c:v>
                </c:pt>
                <c:pt idx="10709">
                  <c:v>5.8197619444444504</c:v>
                </c:pt>
                <c:pt idx="10710">
                  <c:v>5.8203249999999818</c:v>
                </c:pt>
                <c:pt idx="10711">
                  <c:v>5.8208880555555353</c:v>
                </c:pt>
                <c:pt idx="10712">
                  <c:v>5.8214513888888879</c:v>
                </c:pt>
                <c:pt idx="10713">
                  <c:v>5.8220144444444264</c:v>
                </c:pt>
                <c:pt idx="10714">
                  <c:v>5.8225769444444264</c:v>
                </c:pt>
                <c:pt idx="10715">
                  <c:v>5.823140277777747</c:v>
                </c:pt>
                <c:pt idx="10716">
                  <c:v>5.8237033333333414</c:v>
                </c:pt>
                <c:pt idx="10717">
                  <c:v>5.8242663888888897</c:v>
                </c:pt>
                <c:pt idx="10718">
                  <c:v>5.8248297222222218</c:v>
                </c:pt>
                <c:pt idx="10719">
                  <c:v>5.8253922222222227</c:v>
                </c:pt>
                <c:pt idx="10720">
                  <c:v>5.8259552777777284</c:v>
                </c:pt>
                <c:pt idx="10721">
                  <c:v>5.8265186111111085</c:v>
                </c:pt>
                <c:pt idx="10722">
                  <c:v>5.8270816666666336</c:v>
                </c:pt>
                <c:pt idx="10723">
                  <c:v>5.8276447222222227</c:v>
                </c:pt>
                <c:pt idx="10724">
                  <c:v>5.8282080555555558</c:v>
                </c:pt>
                <c:pt idx="10725">
                  <c:v>5.8287705555555362</c:v>
                </c:pt>
                <c:pt idx="10726">
                  <c:v>5.8293338888888888</c:v>
                </c:pt>
                <c:pt idx="10727">
                  <c:v>5.8298969444444451</c:v>
                </c:pt>
                <c:pt idx="10728">
                  <c:v>5.8304599999999995</c:v>
                </c:pt>
                <c:pt idx="10729">
                  <c:v>5.8310233333333583</c:v>
                </c:pt>
                <c:pt idx="10730">
                  <c:v>5.8315863888888888</c:v>
                </c:pt>
                <c:pt idx="10731">
                  <c:v>5.8321488888888888</c:v>
                </c:pt>
                <c:pt idx="10732">
                  <c:v>5.8327122222222219</c:v>
                </c:pt>
                <c:pt idx="10733">
                  <c:v>5.8332752777777745</c:v>
                </c:pt>
                <c:pt idx="10734">
                  <c:v>5.8338383333333423</c:v>
                </c:pt>
                <c:pt idx="10735">
                  <c:v>5.8344016666666665</c:v>
                </c:pt>
                <c:pt idx="10736">
                  <c:v>5.8349641666666656</c:v>
                </c:pt>
                <c:pt idx="10737">
                  <c:v>5.8355272222222228</c:v>
                </c:pt>
                <c:pt idx="10738">
                  <c:v>5.8360905555555549</c:v>
                </c:pt>
                <c:pt idx="10739">
                  <c:v>5.8366536111111396</c:v>
                </c:pt>
                <c:pt idx="10740">
                  <c:v>5.8372166666666665</c:v>
                </c:pt>
                <c:pt idx="10741">
                  <c:v>5.8377799999999995</c:v>
                </c:pt>
                <c:pt idx="10742">
                  <c:v>5.8383425000000004</c:v>
                </c:pt>
                <c:pt idx="10743">
                  <c:v>5.8389058333333343</c:v>
                </c:pt>
                <c:pt idx="10744">
                  <c:v>5.8394688888888924</c:v>
                </c:pt>
                <c:pt idx="10745">
                  <c:v>5.8400319444444451</c:v>
                </c:pt>
                <c:pt idx="10746">
                  <c:v>5.8405952777777452</c:v>
                </c:pt>
                <c:pt idx="10747">
                  <c:v>5.8411583333333414</c:v>
                </c:pt>
                <c:pt idx="10748">
                  <c:v>5.8417208333333424</c:v>
                </c:pt>
                <c:pt idx="10749">
                  <c:v>5.8422841666666665</c:v>
                </c:pt>
                <c:pt idx="10750">
                  <c:v>5.8428472222222227</c:v>
                </c:pt>
                <c:pt idx="10751">
                  <c:v>5.8434102777777452</c:v>
                </c:pt>
                <c:pt idx="10752">
                  <c:v>5.843973611111112</c:v>
                </c:pt>
                <c:pt idx="10753">
                  <c:v>5.8445361111111085</c:v>
                </c:pt>
                <c:pt idx="10754">
                  <c:v>5.8450991666666674</c:v>
                </c:pt>
                <c:pt idx="10755">
                  <c:v>5.8456625000000004</c:v>
                </c:pt>
                <c:pt idx="10756">
                  <c:v>5.8462255555555558</c:v>
                </c:pt>
                <c:pt idx="10757">
                  <c:v>5.8467886111111111</c:v>
                </c:pt>
                <c:pt idx="10758">
                  <c:v>5.8473519444444451</c:v>
                </c:pt>
                <c:pt idx="10759">
                  <c:v>5.8479144444444264</c:v>
                </c:pt>
                <c:pt idx="10760">
                  <c:v>5.8484777777777746</c:v>
                </c:pt>
                <c:pt idx="10761">
                  <c:v>5.8490408333333423</c:v>
                </c:pt>
                <c:pt idx="10762">
                  <c:v>5.8496038888888924</c:v>
                </c:pt>
                <c:pt idx="10763">
                  <c:v>5.8501672222222219</c:v>
                </c:pt>
                <c:pt idx="10764">
                  <c:v>5.850730277777747</c:v>
                </c:pt>
                <c:pt idx="10765">
                  <c:v>5.8512927777777772</c:v>
                </c:pt>
                <c:pt idx="10766">
                  <c:v>5.8518561111111111</c:v>
                </c:pt>
                <c:pt idx="10767">
                  <c:v>5.8524191666666665</c:v>
                </c:pt>
                <c:pt idx="10768">
                  <c:v>5.8529822222221988</c:v>
                </c:pt>
                <c:pt idx="10769">
                  <c:v>5.8535455555555354</c:v>
                </c:pt>
                <c:pt idx="10770">
                  <c:v>5.8541080555555363</c:v>
                </c:pt>
                <c:pt idx="10771">
                  <c:v>5.8546711111111112</c:v>
                </c:pt>
                <c:pt idx="10772">
                  <c:v>5.8552344444444442</c:v>
                </c:pt>
                <c:pt idx="10773">
                  <c:v>5.8557974999999995</c:v>
                </c:pt>
                <c:pt idx="10774">
                  <c:v>5.8563605555555567</c:v>
                </c:pt>
                <c:pt idx="10775">
                  <c:v>5.8569238888888888</c:v>
                </c:pt>
                <c:pt idx="10776">
                  <c:v>5.8574863888888755</c:v>
                </c:pt>
                <c:pt idx="10777">
                  <c:v>5.8580497222222334</c:v>
                </c:pt>
                <c:pt idx="10778">
                  <c:v>5.8586127777777746</c:v>
                </c:pt>
                <c:pt idx="10779">
                  <c:v>5.8591758333333335</c:v>
                </c:pt>
                <c:pt idx="10780">
                  <c:v>5.8597391666666674</c:v>
                </c:pt>
                <c:pt idx="10781">
                  <c:v>5.8603022222222227</c:v>
                </c:pt>
                <c:pt idx="10782">
                  <c:v>5.8608647222222228</c:v>
                </c:pt>
                <c:pt idx="10783">
                  <c:v>5.8614280555555558</c:v>
                </c:pt>
                <c:pt idx="10784">
                  <c:v>5.861991111111112</c:v>
                </c:pt>
                <c:pt idx="10785">
                  <c:v>5.8625541666666336</c:v>
                </c:pt>
                <c:pt idx="10786">
                  <c:v>5.8631174999999818</c:v>
                </c:pt>
                <c:pt idx="10787">
                  <c:v>5.8636799999999996</c:v>
                </c:pt>
                <c:pt idx="10788">
                  <c:v>5.8642430555555558</c:v>
                </c:pt>
                <c:pt idx="10789">
                  <c:v>5.8648063888888755</c:v>
                </c:pt>
                <c:pt idx="10790">
                  <c:v>5.8653694444444504</c:v>
                </c:pt>
                <c:pt idx="10791">
                  <c:v>5.8659324999999845</c:v>
                </c:pt>
                <c:pt idx="10792">
                  <c:v>5.8664958333333335</c:v>
                </c:pt>
                <c:pt idx="10793">
                  <c:v>5.8670583333333326</c:v>
                </c:pt>
                <c:pt idx="10794">
                  <c:v>5.8676216666666665</c:v>
                </c:pt>
                <c:pt idx="10795">
                  <c:v>5.8681847222221988</c:v>
                </c:pt>
                <c:pt idx="10796">
                  <c:v>5.8687477777777755</c:v>
                </c:pt>
                <c:pt idx="10797">
                  <c:v>5.8693111111111111</c:v>
                </c:pt>
                <c:pt idx="10798">
                  <c:v>5.8698741666666665</c:v>
                </c:pt>
                <c:pt idx="10799">
                  <c:v>5.8704366666666665</c:v>
                </c:pt>
                <c:pt idx="10800">
                  <c:v>5.8709999999999996</c:v>
                </c:pt>
                <c:pt idx="10801">
                  <c:v>5.8715630555555594</c:v>
                </c:pt>
                <c:pt idx="10802">
                  <c:v>5.8721261111111103</c:v>
                </c:pt>
                <c:pt idx="10803">
                  <c:v>5.8726894444444504</c:v>
                </c:pt>
                <c:pt idx="10804">
                  <c:v>5.8732519444444504</c:v>
                </c:pt>
                <c:pt idx="10805">
                  <c:v>5.8738150000000005</c:v>
                </c:pt>
                <c:pt idx="10806">
                  <c:v>5.8743783333333424</c:v>
                </c:pt>
                <c:pt idx="10807">
                  <c:v>5.8749413888888897</c:v>
                </c:pt>
                <c:pt idx="10808">
                  <c:v>5.8755044444444442</c:v>
                </c:pt>
                <c:pt idx="10809">
                  <c:v>5.8760677777777772</c:v>
                </c:pt>
                <c:pt idx="10810">
                  <c:v>5.8766302777777755</c:v>
                </c:pt>
                <c:pt idx="10811">
                  <c:v>5.8771933333333424</c:v>
                </c:pt>
                <c:pt idx="10812">
                  <c:v>5.8777566666666665</c:v>
                </c:pt>
                <c:pt idx="10813">
                  <c:v>5.8783197222222334</c:v>
                </c:pt>
                <c:pt idx="10814">
                  <c:v>5.8788830555555558</c:v>
                </c:pt>
                <c:pt idx="10815">
                  <c:v>5.8794461111111413</c:v>
                </c:pt>
                <c:pt idx="10816">
                  <c:v>5.8800086111111112</c:v>
                </c:pt>
                <c:pt idx="10817">
                  <c:v>5.8805719444444451</c:v>
                </c:pt>
                <c:pt idx="10818">
                  <c:v>5.8811349999999845</c:v>
                </c:pt>
                <c:pt idx="10819">
                  <c:v>5.8816980555555594</c:v>
                </c:pt>
                <c:pt idx="10820">
                  <c:v>5.8822613888888924</c:v>
                </c:pt>
                <c:pt idx="10821">
                  <c:v>5.8828244444444451</c:v>
                </c:pt>
                <c:pt idx="10822">
                  <c:v>5.8833869444444442</c:v>
                </c:pt>
                <c:pt idx="10823">
                  <c:v>5.883950277777747</c:v>
                </c:pt>
                <c:pt idx="10824">
                  <c:v>5.8845133333333335</c:v>
                </c:pt>
                <c:pt idx="10825">
                  <c:v>5.8850763888888888</c:v>
                </c:pt>
                <c:pt idx="10826">
                  <c:v>5.8856397222222334</c:v>
                </c:pt>
                <c:pt idx="10827">
                  <c:v>5.8862022222222334</c:v>
                </c:pt>
                <c:pt idx="10828">
                  <c:v>5.8867652777777755</c:v>
                </c:pt>
                <c:pt idx="10829">
                  <c:v>5.8873286111111112</c:v>
                </c:pt>
                <c:pt idx="10830">
                  <c:v>5.8878916666666665</c:v>
                </c:pt>
                <c:pt idx="10831">
                  <c:v>5.8884549999999845</c:v>
                </c:pt>
                <c:pt idx="10832">
                  <c:v>5.8890180555555558</c:v>
                </c:pt>
                <c:pt idx="10833">
                  <c:v>5.8895805555555372</c:v>
                </c:pt>
                <c:pt idx="10834">
                  <c:v>5.8901438888888888</c:v>
                </c:pt>
                <c:pt idx="10835">
                  <c:v>5.8907069444444415</c:v>
                </c:pt>
                <c:pt idx="10836">
                  <c:v>5.8912700000000013</c:v>
                </c:pt>
                <c:pt idx="10837">
                  <c:v>5.8918333333333424</c:v>
                </c:pt>
                <c:pt idx="10838">
                  <c:v>5.8923963888888888</c:v>
                </c:pt>
                <c:pt idx="10839">
                  <c:v>5.8929588888888755</c:v>
                </c:pt>
                <c:pt idx="10840">
                  <c:v>5.8935222222222228</c:v>
                </c:pt>
                <c:pt idx="10841">
                  <c:v>5.8940852777777284</c:v>
                </c:pt>
                <c:pt idx="10842">
                  <c:v>5.8946483333333424</c:v>
                </c:pt>
                <c:pt idx="10843">
                  <c:v>5.8952116666666665</c:v>
                </c:pt>
                <c:pt idx="10844">
                  <c:v>5.8957741666666665</c:v>
                </c:pt>
                <c:pt idx="10845">
                  <c:v>5.8963372222222219</c:v>
                </c:pt>
                <c:pt idx="10846">
                  <c:v>5.8969005555555363</c:v>
                </c:pt>
                <c:pt idx="10847">
                  <c:v>5.8974636111111112</c:v>
                </c:pt>
                <c:pt idx="10848">
                  <c:v>5.8980266666666665</c:v>
                </c:pt>
                <c:pt idx="10849">
                  <c:v>5.8985899999999845</c:v>
                </c:pt>
                <c:pt idx="10850">
                  <c:v>5.8991524999999996</c:v>
                </c:pt>
                <c:pt idx="10851">
                  <c:v>5.8997158333333335</c:v>
                </c:pt>
                <c:pt idx="10852">
                  <c:v>5.9002788888888924</c:v>
                </c:pt>
                <c:pt idx="10853">
                  <c:v>5.9008419444444504</c:v>
                </c:pt>
                <c:pt idx="10854">
                  <c:v>5.9014052777777755</c:v>
                </c:pt>
                <c:pt idx="10855">
                  <c:v>5.9019683333333601</c:v>
                </c:pt>
                <c:pt idx="10856">
                  <c:v>5.9025308333333335</c:v>
                </c:pt>
                <c:pt idx="10857">
                  <c:v>5.9030941666666674</c:v>
                </c:pt>
                <c:pt idx="10858">
                  <c:v>5.9036572222222334</c:v>
                </c:pt>
                <c:pt idx="10859">
                  <c:v>5.9042202777777755</c:v>
                </c:pt>
                <c:pt idx="10860">
                  <c:v>5.9047836111111112</c:v>
                </c:pt>
                <c:pt idx="10861">
                  <c:v>5.9053461111111396</c:v>
                </c:pt>
                <c:pt idx="10862">
                  <c:v>5.9059091666666674</c:v>
                </c:pt>
                <c:pt idx="10863">
                  <c:v>5.9064725000000013</c:v>
                </c:pt>
                <c:pt idx="10864">
                  <c:v>5.9070355555555363</c:v>
                </c:pt>
                <c:pt idx="10865">
                  <c:v>5.9075986111111103</c:v>
                </c:pt>
                <c:pt idx="10866">
                  <c:v>5.9081619444444504</c:v>
                </c:pt>
                <c:pt idx="10867">
                  <c:v>5.9087244444444504</c:v>
                </c:pt>
                <c:pt idx="10868">
                  <c:v>5.909287777777779</c:v>
                </c:pt>
                <c:pt idx="10869">
                  <c:v>5.9098508333333424</c:v>
                </c:pt>
                <c:pt idx="10870">
                  <c:v>5.9104138888888897</c:v>
                </c:pt>
                <c:pt idx="10871">
                  <c:v>5.9109772222222219</c:v>
                </c:pt>
                <c:pt idx="10872">
                  <c:v>5.9115402777777755</c:v>
                </c:pt>
                <c:pt idx="10873">
                  <c:v>5.9121027777777755</c:v>
                </c:pt>
                <c:pt idx="10874">
                  <c:v>5.9126661111111414</c:v>
                </c:pt>
                <c:pt idx="10875">
                  <c:v>5.9132291666666834</c:v>
                </c:pt>
                <c:pt idx="10876">
                  <c:v>5.9137922222222334</c:v>
                </c:pt>
                <c:pt idx="10877">
                  <c:v>5.9143555555555363</c:v>
                </c:pt>
                <c:pt idx="10878">
                  <c:v>5.9149180555555363</c:v>
                </c:pt>
                <c:pt idx="10879">
                  <c:v>5.9154811111111112</c:v>
                </c:pt>
                <c:pt idx="10880">
                  <c:v>5.9160444444444504</c:v>
                </c:pt>
                <c:pt idx="10881">
                  <c:v>5.9166075000000014</c:v>
                </c:pt>
                <c:pt idx="10882">
                  <c:v>5.9171705555555354</c:v>
                </c:pt>
                <c:pt idx="10883">
                  <c:v>5.9177338888888888</c:v>
                </c:pt>
                <c:pt idx="10884">
                  <c:v>5.9182963888888924</c:v>
                </c:pt>
                <c:pt idx="10885">
                  <c:v>5.9188597222222334</c:v>
                </c:pt>
                <c:pt idx="10886">
                  <c:v>5.9194227777777773</c:v>
                </c:pt>
                <c:pt idx="10887">
                  <c:v>5.9199858333333335</c:v>
                </c:pt>
                <c:pt idx="10888">
                  <c:v>5.9205491666666674</c:v>
                </c:pt>
                <c:pt idx="10889">
                  <c:v>5.9211122222222228</c:v>
                </c:pt>
                <c:pt idx="10890">
                  <c:v>5.9216747222222388</c:v>
                </c:pt>
                <c:pt idx="10891">
                  <c:v>5.9222380555555558</c:v>
                </c:pt>
                <c:pt idx="10892">
                  <c:v>5.9228011111111103</c:v>
                </c:pt>
                <c:pt idx="10893">
                  <c:v>5.9233641666666674</c:v>
                </c:pt>
                <c:pt idx="10894">
                  <c:v>5.9239274999999996</c:v>
                </c:pt>
                <c:pt idx="10895">
                  <c:v>5.9244900000000005</c:v>
                </c:pt>
                <c:pt idx="10896">
                  <c:v>5.9250530555555558</c:v>
                </c:pt>
                <c:pt idx="10897">
                  <c:v>5.9256163888888898</c:v>
                </c:pt>
                <c:pt idx="10898">
                  <c:v>5.9261794444444504</c:v>
                </c:pt>
                <c:pt idx="10899">
                  <c:v>5.9267425000000014</c:v>
                </c:pt>
                <c:pt idx="10900">
                  <c:v>5.9273058333333326</c:v>
                </c:pt>
                <c:pt idx="10901">
                  <c:v>5.9278683333333424</c:v>
                </c:pt>
                <c:pt idx="10902">
                  <c:v>5.9284316666666665</c:v>
                </c:pt>
                <c:pt idx="10903">
                  <c:v>5.9289947222222228</c:v>
                </c:pt>
                <c:pt idx="10904">
                  <c:v>5.9295577777777755</c:v>
                </c:pt>
                <c:pt idx="10905">
                  <c:v>5.9301211111111414</c:v>
                </c:pt>
                <c:pt idx="10906">
                  <c:v>5.9306841666666674</c:v>
                </c:pt>
                <c:pt idx="10907">
                  <c:v>5.9312466666666834</c:v>
                </c:pt>
                <c:pt idx="10908">
                  <c:v>5.9318100000000014</c:v>
                </c:pt>
                <c:pt idx="10909">
                  <c:v>5.9323730555555594</c:v>
                </c:pt>
                <c:pt idx="10910">
                  <c:v>5.9329361111111112</c:v>
                </c:pt>
                <c:pt idx="10911">
                  <c:v>5.9334994444444753</c:v>
                </c:pt>
                <c:pt idx="10912">
                  <c:v>5.9340619444444513</c:v>
                </c:pt>
                <c:pt idx="10913">
                  <c:v>5.9346250000000014</c:v>
                </c:pt>
                <c:pt idx="10914">
                  <c:v>5.9351883333333424</c:v>
                </c:pt>
                <c:pt idx="10915">
                  <c:v>5.9357513888888924</c:v>
                </c:pt>
                <c:pt idx="10916">
                  <c:v>5.9363144444444504</c:v>
                </c:pt>
                <c:pt idx="10917">
                  <c:v>5.9368777777777773</c:v>
                </c:pt>
                <c:pt idx="10918">
                  <c:v>5.9374402777777755</c:v>
                </c:pt>
                <c:pt idx="10919">
                  <c:v>5.9380036111111378</c:v>
                </c:pt>
                <c:pt idx="10920">
                  <c:v>5.9385666666666674</c:v>
                </c:pt>
                <c:pt idx="10921">
                  <c:v>5.9391297222222521</c:v>
                </c:pt>
                <c:pt idx="10922">
                  <c:v>5.9396930555555896</c:v>
                </c:pt>
                <c:pt idx="10923">
                  <c:v>5.9402561111111378</c:v>
                </c:pt>
                <c:pt idx="10924">
                  <c:v>5.9408186111111112</c:v>
                </c:pt>
                <c:pt idx="10925">
                  <c:v>5.9413819444444433</c:v>
                </c:pt>
                <c:pt idx="10926">
                  <c:v>5.9419449999999996</c:v>
                </c:pt>
                <c:pt idx="10927">
                  <c:v>5.9425080555555549</c:v>
                </c:pt>
                <c:pt idx="10928">
                  <c:v>5.9430713888888924</c:v>
                </c:pt>
                <c:pt idx="10929">
                  <c:v>5.9436338888888924</c:v>
                </c:pt>
                <c:pt idx="10930">
                  <c:v>5.9441969444444451</c:v>
                </c:pt>
                <c:pt idx="10931">
                  <c:v>5.9447602777777755</c:v>
                </c:pt>
                <c:pt idx="10932">
                  <c:v>5.9453233333333602</c:v>
                </c:pt>
                <c:pt idx="10933">
                  <c:v>5.9458863888888889</c:v>
                </c:pt>
                <c:pt idx="10934">
                  <c:v>5.9464497222222521</c:v>
                </c:pt>
                <c:pt idx="10935">
                  <c:v>5.9470122222222219</c:v>
                </c:pt>
                <c:pt idx="10936">
                  <c:v>5.947575277777748</c:v>
                </c:pt>
                <c:pt idx="10937">
                  <c:v>5.9481386111111112</c:v>
                </c:pt>
                <c:pt idx="10938">
                  <c:v>5.9487016666666674</c:v>
                </c:pt>
                <c:pt idx="10939">
                  <c:v>5.9492650000000253</c:v>
                </c:pt>
                <c:pt idx="10940">
                  <c:v>5.9498280555555594</c:v>
                </c:pt>
                <c:pt idx="10941">
                  <c:v>5.950390555555555</c:v>
                </c:pt>
                <c:pt idx="10942">
                  <c:v>5.9509538888888889</c:v>
                </c:pt>
                <c:pt idx="10943">
                  <c:v>5.9515169444444442</c:v>
                </c:pt>
                <c:pt idx="10944">
                  <c:v>5.9520800000000005</c:v>
                </c:pt>
                <c:pt idx="10945">
                  <c:v>5.9526433333333602</c:v>
                </c:pt>
                <c:pt idx="10946">
                  <c:v>5.9532063888888924</c:v>
                </c:pt>
                <c:pt idx="10947">
                  <c:v>5.9537688888888924</c:v>
                </c:pt>
                <c:pt idx="10948">
                  <c:v>5.9543322222222228</c:v>
                </c:pt>
                <c:pt idx="10949">
                  <c:v>5.954895277777748</c:v>
                </c:pt>
                <c:pt idx="10950">
                  <c:v>5.9554583333333424</c:v>
                </c:pt>
                <c:pt idx="10951">
                  <c:v>5.9560216666666674</c:v>
                </c:pt>
                <c:pt idx="10952">
                  <c:v>5.9565841666666675</c:v>
                </c:pt>
                <c:pt idx="10953">
                  <c:v>5.9571472222222228</c:v>
                </c:pt>
                <c:pt idx="10954">
                  <c:v>5.9577105555555363</c:v>
                </c:pt>
                <c:pt idx="10955">
                  <c:v>5.9582736111111378</c:v>
                </c:pt>
                <c:pt idx="10956">
                  <c:v>5.9588369444444442</c:v>
                </c:pt>
                <c:pt idx="10957">
                  <c:v>5.9594000000000014</c:v>
                </c:pt>
                <c:pt idx="10958">
                  <c:v>5.9599625000000014</c:v>
                </c:pt>
                <c:pt idx="10959">
                  <c:v>5.9605258333333335</c:v>
                </c:pt>
                <c:pt idx="10960">
                  <c:v>5.9610888888888889</c:v>
                </c:pt>
                <c:pt idx="10961">
                  <c:v>5.9616519444444513</c:v>
                </c:pt>
                <c:pt idx="10962">
                  <c:v>5.9622152777777471</c:v>
                </c:pt>
                <c:pt idx="10963">
                  <c:v>5.9627783333333424</c:v>
                </c:pt>
                <c:pt idx="10964">
                  <c:v>5.9633408333333424</c:v>
                </c:pt>
                <c:pt idx="10965">
                  <c:v>5.9639041666666675</c:v>
                </c:pt>
                <c:pt idx="10966">
                  <c:v>5.9644672222222219</c:v>
                </c:pt>
                <c:pt idx="10967">
                  <c:v>5.965030277777748</c:v>
                </c:pt>
                <c:pt idx="10968">
                  <c:v>5.9655936111111112</c:v>
                </c:pt>
                <c:pt idx="10969">
                  <c:v>5.9661561111111112</c:v>
                </c:pt>
                <c:pt idx="10970">
                  <c:v>5.9667191666666684</c:v>
                </c:pt>
                <c:pt idx="10971">
                  <c:v>5.9672825000000005</c:v>
                </c:pt>
                <c:pt idx="10972">
                  <c:v>5.9678455555555354</c:v>
                </c:pt>
                <c:pt idx="10973">
                  <c:v>5.9684086111111112</c:v>
                </c:pt>
                <c:pt idx="10974">
                  <c:v>5.9689719444444442</c:v>
                </c:pt>
                <c:pt idx="10975">
                  <c:v>5.9695344444444443</c:v>
                </c:pt>
                <c:pt idx="10976">
                  <c:v>5.9700977777777773</c:v>
                </c:pt>
                <c:pt idx="10977">
                  <c:v>5.9706608333333619</c:v>
                </c:pt>
                <c:pt idx="10978">
                  <c:v>5.9712238888889138</c:v>
                </c:pt>
                <c:pt idx="10979">
                  <c:v>5.9717872222222406</c:v>
                </c:pt>
                <c:pt idx="10980">
                  <c:v>5.9723502777777755</c:v>
                </c:pt>
                <c:pt idx="10981">
                  <c:v>5.9729127777777755</c:v>
                </c:pt>
                <c:pt idx="10982">
                  <c:v>5.9734761111111379</c:v>
                </c:pt>
                <c:pt idx="10983">
                  <c:v>5.9740391666666683</c:v>
                </c:pt>
                <c:pt idx="10984">
                  <c:v>5.9746022222222397</c:v>
                </c:pt>
                <c:pt idx="10985">
                  <c:v>5.9751655555555558</c:v>
                </c:pt>
                <c:pt idx="10986">
                  <c:v>5.9757280555555594</c:v>
                </c:pt>
                <c:pt idx="10987">
                  <c:v>5.9762911111111556</c:v>
                </c:pt>
                <c:pt idx="10988">
                  <c:v>5.9768544444444514</c:v>
                </c:pt>
                <c:pt idx="10989">
                  <c:v>5.9774175000000005</c:v>
                </c:pt>
                <c:pt idx="10990">
                  <c:v>5.9779805555555363</c:v>
                </c:pt>
                <c:pt idx="10991">
                  <c:v>5.9785438888888924</c:v>
                </c:pt>
                <c:pt idx="10992">
                  <c:v>5.9791063888888933</c:v>
                </c:pt>
                <c:pt idx="10993">
                  <c:v>5.9796697222222708</c:v>
                </c:pt>
                <c:pt idx="10994">
                  <c:v>5.9802327777777782</c:v>
                </c:pt>
                <c:pt idx="10995">
                  <c:v>5.9807958333333424</c:v>
                </c:pt>
                <c:pt idx="10996">
                  <c:v>5.9813591666666834</c:v>
                </c:pt>
                <c:pt idx="10997">
                  <c:v>5.9819222222222397</c:v>
                </c:pt>
                <c:pt idx="10998">
                  <c:v>5.9824847222222219</c:v>
                </c:pt>
                <c:pt idx="10999">
                  <c:v>5.9830480555555594</c:v>
                </c:pt>
                <c:pt idx="11000">
                  <c:v>5.9836111111111396</c:v>
                </c:pt>
                <c:pt idx="11001">
                  <c:v>5.9841741666666666</c:v>
                </c:pt>
                <c:pt idx="11002">
                  <c:v>5.9847375000000005</c:v>
                </c:pt>
                <c:pt idx="11003">
                  <c:v>5.9853000000000014</c:v>
                </c:pt>
                <c:pt idx="11004">
                  <c:v>5.9858630555555594</c:v>
                </c:pt>
                <c:pt idx="11005">
                  <c:v>5.9864263888888924</c:v>
                </c:pt>
                <c:pt idx="11006">
                  <c:v>5.9869894444444514</c:v>
                </c:pt>
                <c:pt idx="11007">
                  <c:v>5.9875524999999996</c:v>
                </c:pt>
                <c:pt idx="11008">
                  <c:v>5.9881158333333335</c:v>
                </c:pt>
                <c:pt idx="11009">
                  <c:v>5.988678333333362</c:v>
                </c:pt>
                <c:pt idx="11010">
                  <c:v>5.9892416666666852</c:v>
                </c:pt>
                <c:pt idx="11011">
                  <c:v>5.9898047222222397</c:v>
                </c:pt>
                <c:pt idx="11012">
                  <c:v>5.9903677777777773</c:v>
                </c:pt>
                <c:pt idx="11013">
                  <c:v>5.9909311111111112</c:v>
                </c:pt>
                <c:pt idx="11014">
                  <c:v>5.9914941666666683</c:v>
                </c:pt>
                <c:pt idx="11015">
                  <c:v>5.9920566666666666</c:v>
                </c:pt>
                <c:pt idx="11016">
                  <c:v>5.9926199999999996</c:v>
                </c:pt>
                <c:pt idx="11017">
                  <c:v>5.993183055555555</c:v>
                </c:pt>
                <c:pt idx="11018">
                  <c:v>5.9937461111111396</c:v>
                </c:pt>
                <c:pt idx="11019">
                  <c:v>5.9943094444444514</c:v>
                </c:pt>
                <c:pt idx="11020">
                  <c:v>5.9948719444444452</c:v>
                </c:pt>
                <c:pt idx="11021">
                  <c:v>5.9954349999999845</c:v>
                </c:pt>
                <c:pt idx="11022">
                  <c:v>5.9959983333333424</c:v>
                </c:pt>
                <c:pt idx="11023">
                  <c:v>5.9965613888888933</c:v>
                </c:pt>
                <c:pt idx="11024">
                  <c:v>5.9971244444444451</c:v>
                </c:pt>
                <c:pt idx="11025">
                  <c:v>5.9976877777777755</c:v>
                </c:pt>
                <c:pt idx="11026">
                  <c:v>5.9982502777777755</c:v>
                </c:pt>
                <c:pt idx="11027">
                  <c:v>5.9988136111111112</c:v>
                </c:pt>
                <c:pt idx="11028">
                  <c:v>5.9993766666666684</c:v>
                </c:pt>
                <c:pt idx="11029">
                  <c:v>5.9999397222222397</c:v>
                </c:pt>
                <c:pt idx="11030">
                  <c:v>6.0005030555555567</c:v>
                </c:pt>
                <c:pt idx="11031">
                  <c:v>6.0010661111111396</c:v>
                </c:pt>
                <c:pt idx="11032">
                  <c:v>6.0016286111111397</c:v>
                </c:pt>
                <c:pt idx="11033">
                  <c:v>6.0021919444444443</c:v>
                </c:pt>
                <c:pt idx="11034">
                  <c:v>6.0027550000000005</c:v>
                </c:pt>
                <c:pt idx="11035">
                  <c:v>6.0033180555555559</c:v>
                </c:pt>
                <c:pt idx="11036">
                  <c:v>6.0038813888888898</c:v>
                </c:pt>
                <c:pt idx="11037">
                  <c:v>6.0044438888888889</c:v>
                </c:pt>
                <c:pt idx="11038">
                  <c:v>6.0050069444444443</c:v>
                </c:pt>
                <c:pt idx="11039">
                  <c:v>6.005570277777748</c:v>
                </c:pt>
                <c:pt idx="11040">
                  <c:v>6.0061333333333424</c:v>
                </c:pt>
                <c:pt idx="11041">
                  <c:v>6.0066963888888933</c:v>
                </c:pt>
                <c:pt idx="11042">
                  <c:v>6.0072597222222397</c:v>
                </c:pt>
                <c:pt idx="11043">
                  <c:v>6.007822222222222</c:v>
                </c:pt>
                <c:pt idx="11044">
                  <c:v>6.0083855555555354</c:v>
                </c:pt>
                <c:pt idx="11045">
                  <c:v>6.0089486111111112</c:v>
                </c:pt>
                <c:pt idx="11046">
                  <c:v>6.0095116666666657</c:v>
                </c:pt>
                <c:pt idx="11047">
                  <c:v>6.0100749999999845</c:v>
                </c:pt>
                <c:pt idx="11048">
                  <c:v>6.010638055555555</c:v>
                </c:pt>
                <c:pt idx="11049">
                  <c:v>6.0112005555555559</c:v>
                </c:pt>
                <c:pt idx="11050">
                  <c:v>6.0117638888888933</c:v>
                </c:pt>
                <c:pt idx="11051">
                  <c:v>6.0123269444444452</c:v>
                </c:pt>
                <c:pt idx="11052">
                  <c:v>6.0128900000000005</c:v>
                </c:pt>
                <c:pt idx="11053">
                  <c:v>6.0134533333333424</c:v>
                </c:pt>
                <c:pt idx="11054">
                  <c:v>6.0140158333333265</c:v>
                </c:pt>
                <c:pt idx="11055">
                  <c:v>6.0145788888888845</c:v>
                </c:pt>
                <c:pt idx="11056">
                  <c:v>6.0151422222222219</c:v>
                </c:pt>
                <c:pt idx="11057">
                  <c:v>6.015705277777748</c:v>
                </c:pt>
                <c:pt idx="11058">
                  <c:v>6.016268333333362</c:v>
                </c:pt>
                <c:pt idx="11059">
                  <c:v>6.0168316666666675</c:v>
                </c:pt>
                <c:pt idx="11060">
                  <c:v>6.0173941666666666</c:v>
                </c:pt>
                <c:pt idx="11061">
                  <c:v>6.0179572222222015</c:v>
                </c:pt>
                <c:pt idx="11062">
                  <c:v>6.0185205555555363</c:v>
                </c:pt>
                <c:pt idx="11063">
                  <c:v>6.0190836111111112</c:v>
                </c:pt>
                <c:pt idx="11064">
                  <c:v>6.0196469444444514</c:v>
                </c:pt>
                <c:pt idx="11065">
                  <c:v>6.0202100000000005</c:v>
                </c:pt>
                <c:pt idx="11066">
                  <c:v>6.0207724999999996</c:v>
                </c:pt>
                <c:pt idx="11067">
                  <c:v>6.0213358333333336</c:v>
                </c:pt>
                <c:pt idx="11068">
                  <c:v>6.0218988888888889</c:v>
                </c:pt>
                <c:pt idx="11069">
                  <c:v>6.0224619444444443</c:v>
                </c:pt>
                <c:pt idx="11070">
                  <c:v>6.023025277777748</c:v>
                </c:pt>
                <c:pt idx="11071">
                  <c:v>6.0235883333333335</c:v>
                </c:pt>
                <c:pt idx="11072">
                  <c:v>6.0241508333333265</c:v>
                </c:pt>
                <c:pt idx="11073">
                  <c:v>6.0247141666666346</c:v>
                </c:pt>
                <c:pt idx="11074">
                  <c:v>6.025277222222222</c:v>
                </c:pt>
                <c:pt idx="11075">
                  <c:v>6.025840277777748</c:v>
                </c:pt>
                <c:pt idx="11076">
                  <c:v>6.0264036111111112</c:v>
                </c:pt>
                <c:pt idx="11077">
                  <c:v>6.0269661111111121</c:v>
                </c:pt>
                <c:pt idx="11078">
                  <c:v>6.0275291666666666</c:v>
                </c:pt>
                <c:pt idx="11079">
                  <c:v>6.0280924999999996</c:v>
                </c:pt>
                <c:pt idx="11080">
                  <c:v>6.0286555555555355</c:v>
                </c:pt>
                <c:pt idx="11081">
                  <c:v>6.029218888888888</c:v>
                </c:pt>
                <c:pt idx="11082">
                  <c:v>6.0297819444444443</c:v>
                </c:pt>
                <c:pt idx="11083">
                  <c:v>6.0303444444444514</c:v>
                </c:pt>
                <c:pt idx="11084">
                  <c:v>6.0309077777777755</c:v>
                </c:pt>
                <c:pt idx="11085">
                  <c:v>6.0314708333333424</c:v>
                </c:pt>
                <c:pt idx="11086">
                  <c:v>6.0320338888888889</c:v>
                </c:pt>
                <c:pt idx="11087">
                  <c:v>6.0325972222222211</c:v>
                </c:pt>
                <c:pt idx="11088">
                  <c:v>6.0331602777777755</c:v>
                </c:pt>
                <c:pt idx="11089">
                  <c:v>6.0337227777777773</c:v>
                </c:pt>
                <c:pt idx="11090">
                  <c:v>6.0342861111111112</c:v>
                </c:pt>
                <c:pt idx="11091">
                  <c:v>6.0348491666666684</c:v>
                </c:pt>
                <c:pt idx="11092">
                  <c:v>6.0354122222222228</c:v>
                </c:pt>
                <c:pt idx="11093">
                  <c:v>6.0359755555555363</c:v>
                </c:pt>
                <c:pt idx="11094">
                  <c:v>6.0365380555555559</c:v>
                </c:pt>
                <c:pt idx="11095">
                  <c:v>6.0371011111111104</c:v>
                </c:pt>
                <c:pt idx="11096">
                  <c:v>6.0376644444444514</c:v>
                </c:pt>
                <c:pt idx="11097">
                  <c:v>6.0382275000000014</c:v>
                </c:pt>
                <c:pt idx="11098">
                  <c:v>6.0387905555555559</c:v>
                </c:pt>
                <c:pt idx="11099">
                  <c:v>6.0393538888888934</c:v>
                </c:pt>
                <c:pt idx="11100">
                  <c:v>6.0399163888888889</c:v>
                </c:pt>
                <c:pt idx="11101">
                  <c:v>6.0404797222222397</c:v>
                </c:pt>
                <c:pt idx="11102">
                  <c:v>6.0410427777777782</c:v>
                </c:pt>
                <c:pt idx="11103">
                  <c:v>6.0416058333333424</c:v>
                </c:pt>
                <c:pt idx="11104">
                  <c:v>6.0421691666666684</c:v>
                </c:pt>
                <c:pt idx="11105">
                  <c:v>6.0427322222222219</c:v>
                </c:pt>
                <c:pt idx="11106">
                  <c:v>6.0432947222222406</c:v>
                </c:pt>
                <c:pt idx="11107">
                  <c:v>6.043858055555555</c:v>
                </c:pt>
                <c:pt idx="11108">
                  <c:v>6.0444211111111112</c:v>
                </c:pt>
                <c:pt idx="11109">
                  <c:v>6.0449841666666337</c:v>
                </c:pt>
                <c:pt idx="11110">
                  <c:v>6.0455475000000005</c:v>
                </c:pt>
                <c:pt idx="11111">
                  <c:v>6.0461100000000005</c:v>
                </c:pt>
                <c:pt idx="11112">
                  <c:v>6.0466730555555745</c:v>
                </c:pt>
                <c:pt idx="11113">
                  <c:v>6.0472363888888889</c:v>
                </c:pt>
                <c:pt idx="11114">
                  <c:v>6.0477994444444514</c:v>
                </c:pt>
                <c:pt idx="11115">
                  <c:v>6.0483625000000014</c:v>
                </c:pt>
                <c:pt idx="11116">
                  <c:v>6.0489258333333336</c:v>
                </c:pt>
                <c:pt idx="11117">
                  <c:v>6.0494883333333433</c:v>
                </c:pt>
                <c:pt idx="11118">
                  <c:v>6.0500516666666675</c:v>
                </c:pt>
                <c:pt idx="11119">
                  <c:v>6.0506147222222229</c:v>
                </c:pt>
                <c:pt idx="11120">
                  <c:v>6.0511777777777755</c:v>
                </c:pt>
                <c:pt idx="11121">
                  <c:v>6.0517411111111397</c:v>
                </c:pt>
                <c:pt idx="11122">
                  <c:v>6.0523041666666666</c:v>
                </c:pt>
                <c:pt idx="11123">
                  <c:v>6.0528666666666666</c:v>
                </c:pt>
                <c:pt idx="11124">
                  <c:v>6.0534300000000005</c:v>
                </c:pt>
                <c:pt idx="11125">
                  <c:v>6.0539930555555559</c:v>
                </c:pt>
                <c:pt idx="11126">
                  <c:v>6.0545561111111095</c:v>
                </c:pt>
                <c:pt idx="11127">
                  <c:v>6.0551194444444452</c:v>
                </c:pt>
                <c:pt idx="11128">
                  <c:v>6.0556819444444443</c:v>
                </c:pt>
                <c:pt idx="11129">
                  <c:v>6.0562449999999997</c:v>
                </c:pt>
                <c:pt idx="11130">
                  <c:v>6.0568083333333433</c:v>
                </c:pt>
                <c:pt idx="11131">
                  <c:v>6.0573713888888889</c:v>
                </c:pt>
                <c:pt idx="11132">
                  <c:v>6.0579344444444345</c:v>
                </c:pt>
                <c:pt idx="11133">
                  <c:v>6.0584977777777755</c:v>
                </c:pt>
                <c:pt idx="11134">
                  <c:v>6.0590602777777756</c:v>
                </c:pt>
                <c:pt idx="11135">
                  <c:v>6.0596236111111406</c:v>
                </c:pt>
                <c:pt idx="11136">
                  <c:v>6.0601866666666337</c:v>
                </c:pt>
                <c:pt idx="11137">
                  <c:v>6.0607497222222397</c:v>
                </c:pt>
                <c:pt idx="11138">
                  <c:v>6.061313055555555</c:v>
                </c:pt>
                <c:pt idx="11139">
                  <c:v>6.0618761111111112</c:v>
                </c:pt>
                <c:pt idx="11140">
                  <c:v>6.0624386111111095</c:v>
                </c:pt>
                <c:pt idx="11141">
                  <c:v>6.0630019444444443</c:v>
                </c:pt>
                <c:pt idx="11142">
                  <c:v>6.0635649999999846</c:v>
                </c:pt>
                <c:pt idx="11143">
                  <c:v>6.0641280555555381</c:v>
                </c:pt>
                <c:pt idx="11144">
                  <c:v>6.064691388888888</c:v>
                </c:pt>
                <c:pt idx="11145">
                  <c:v>6.0652538888888889</c:v>
                </c:pt>
                <c:pt idx="11146">
                  <c:v>6.0658169444444345</c:v>
                </c:pt>
                <c:pt idx="11147">
                  <c:v>6.0663802777777489</c:v>
                </c:pt>
                <c:pt idx="11148">
                  <c:v>6.0669433333333433</c:v>
                </c:pt>
                <c:pt idx="11149">
                  <c:v>6.0675063888888845</c:v>
                </c:pt>
                <c:pt idx="11150">
                  <c:v>6.0680697222222406</c:v>
                </c:pt>
                <c:pt idx="11151">
                  <c:v>6.0686322222222229</c:v>
                </c:pt>
                <c:pt idx="11152">
                  <c:v>6.0691955555555381</c:v>
                </c:pt>
                <c:pt idx="11153">
                  <c:v>6.0697586111111113</c:v>
                </c:pt>
                <c:pt idx="11154">
                  <c:v>6.0703216666666684</c:v>
                </c:pt>
                <c:pt idx="11155">
                  <c:v>6.0708850000000005</c:v>
                </c:pt>
                <c:pt idx="11156">
                  <c:v>6.0714480555555594</c:v>
                </c:pt>
                <c:pt idx="11157">
                  <c:v>6.0720105555555381</c:v>
                </c:pt>
                <c:pt idx="11158">
                  <c:v>6.0725738888888889</c:v>
                </c:pt>
                <c:pt idx="11159">
                  <c:v>6.0731369444444452</c:v>
                </c:pt>
                <c:pt idx="11160">
                  <c:v>6.0737000000000014</c:v>
                </c:pt>
                <c:pt idx="11161">
                  <c:v>6.0742633333333638</c:v>
                </c:pt>
                <c:pt idx="11162">
                  <c:v>6.0748258333333327</c:v>
                </c:pt>
                <c:pt idx="11163">
                  <c:v>6.0753888888888889</c:v>
                </c:pt>
                <c:pt idx="11164">
                  <c:v>6.075952222222222</c:v>
                </c:pt>
                <c:pt idx="11165">
                  <c:v>6.0765152777777507</c:v>
                </c:pt>
                <c:pt idx="11166">
                  <c:v>6.0770783333333434</c:v>
                </c:pt>
                <c:pt idx="11167">
                  <c:v>6.0776416666666684</c:v>
                </c:pt>
                <c:pt idx="11168">
                  <c:v>6.0782041666666684</c:v>
                </c:pt>
                <c:pt idx="11169">
                  <c:v>6.0787675000000014</c:v>
                </c:pt>
                <c:pt idx="11170">
                  <c:v>6.079330555555555</c:v>
                </c:pt>
                <c:pt idx="11171">
                  <c:v>6.0798936111111388</c:v>
                </c:pt>
                <c:pt idx="11172">
                  <c:v>6.0804569444444443</c:v>
                </c:pt>
                <c:pt idx="11173">
                  <c:v>6.0810199999999996</c:v>
                </c:pt>
                <c:pt idx="11174">
                  <c:v>6.0815825000000006</c:v>
                </c:pt>
                <c:pt idx="11175">
                  <c:v>6.0821458333333336</c:v>
                </c:pt>
                <c:pt idx="11176">
                  <c:v>6.0827088888888898</c:v>
                </c:pt>
                <c:pt idx="11177">
                  <c:v>6.0832719444444514</c:v>
                </c:pt>
                <c:pt idx="11178">
                  <c:v>6.0838352777777489</c:v>
                </c:pt>
                <c:pt idx="11179">
                  <c:v>6.0843977777777765</c:v>
                </c:pt>
                <c:pt idx="11180">
                  <c:v>6.0849608333333336</c:v>
                </c:pt>
                <c:pt idx="11181">
                  <c:v>6.0855241666666666</c:v>
                </c:pt>
                <c:pt idx="11182">
                  <c:v>6.0860872222222229</c:v>
                </c:pt>
                <c:pt idx="11183">
                  <c:v>6.0866502777777765</c:v>
                </c:pt>
                <c:pt idx="11184">
                  <c:v>6.0872136111111121</c:v>
                </c:pt>
                <c:pt idx="11185">
                  <c:v>6.0877761111111104</c:v>
                </c:pt>
                <c:pt idx="11186">
                  <c:v>6.0883391666666684</c:v>
                </c:pt>
                <c:pt idx="11187">
                  <c:v>6.0889024999999997</c:v>
                </c:pt>
                <c:pt idx="11188">
                  <c:v>6.0894655555555559</c:v>
                </c:pt>
                <c:pt idx="11189">
                  <c:v>6.0900288888888889</c:v>
                </c:pt>
                <c:pt idx="11190">
                  <c:v>6.0905919444444452</c:v>
                </c:pt>
                <c:pt idx="11191">
                  <c:v>6.0911544444444443</c:v>
                </c:pt>
                <c:pt idx="11192">
                  <c:v>6.0917177777777765</c:v>
                </c:pt>
                <c:pt idx="11193">
                  <c:v>6.0922808333333327</c:v>
                </c:pt>
                <c:pt idx="11194">
                  <c:v>6.0928438888888889</c:v>
                </c:pt>
                <c:pt idx="11195">
                  <c:v>6.093407222222222</c:v>
                </c:pt>
                <c:pt idx="11196">
                  <c:v>6.0939702777777507</c:v>
                </c:pt>
                <c:pt idx="11197">
                  <c:v>6.0945327777777507</c:v>
                </c:pt>
                <c:pt idx="11198">
                  <c:v>6.0950961111111113</c:v>
                </c:pt>
                <c:pt idx="11199">
                  <c:v>6.0956591666666684</c:v>
                </c:pt>
                <c:pt idx="11200">
                  <c:v>6.0962222222222398</c:v>
                </c:pt>
                <c:pt idx="11201">
                  <c:v>6.0967855555555373</c:v>
                </c:pt>
                <c:pt idx="11202">
                  <c:v>6.0973480555555559</c:v>
                </c:pt>
                <c:pt idx="11203">
                  <c:v>6.0979111111111095</c:v>
                </c:pt>
                <c:pt idx="11204">
                  <c:v>6.0984744444444452</c:v>
                </c:pt>
                <c:pt idx="11205">
                  <c:v>6.0990375000000006</c:v>
                </c:pt>
                <c:pt idx="11206">
                  <c:v>6.0996008333333434</c:v>
                </c:pt>
                <c:pt idx="11207">
                  <c:v>6.1001638888888889</c:v>
                </c:pt>
                <c:pt idx="11208">
                  <c:v>6.1007263888888899</c:v>
                </c:pt>
                <c:pt idx="11209">
                  <c:v>6.1012897222222406</c:v>
                </c:pt>
                <c:pt idx="11210">
                  <c:v>6.1018527777777765</c:v>
                </c:pt>
                <c:pt idx="11211">
                  <c:v>6.1024158333333265</c:v>
                </c:pt>
                <c:pt idx="11212">
                  <c:v>6.1029791666666666</c:v>
                </c:pt>
                <c:pt idx="11213">
                  <c:v>6.1035422222222229</c:v>
                </c:pt>
                <c:pt idx="11214">
                  <c:v>6.1041047222222016</c:v>
                </c:pt>
                <c:pt idx="11215">
                  <c:v>6.1046680555555559</c:v>
                </c:pt>
                <c:pt idx="11216">
                  <c:v>6.1052311111111113</c:v>
                </c:pt>
                <c:pt idx="11217">
                  <c:v>6.1057941666666666</c:v>
                </c:pt>
                <c:pt idx="11218">
                  <c:v>6.1063574999999997</c:v>
                </c:pt>
                <c:pt idx="11219">
                  <c:v>6.1069199999999855</c:v>
                </c:pt>
                <c:pt idx="11220">
                  <c:v>6.1074830555555373</c:v>
                </c:pt>
                <c:pt idx="11221">
                  <c:v>6.108046388888889</c:v>
                </c:pt>
                <c:pt idx="11222">
                  <c:v>6.1086094444444514</c:v>
                </c:pt>
                <c:pt idx="11223">
                  <c:v>6.1091724999999997</c:v>
                </c:pt>
                <c:pt idx="11224">
                  <c:v>6.1097358333333336</c:v>
                </c:pt>
                <c:pt idx="11225">
                  <c:v>6.1102983333333434</c:v>
                </c:pt>
                <c:pt idx="11226">
                  <c:v>6.1108616666666666</c:v>
                </c:pt>
                <c:pt idx="11227">
                  <c:v>6.111424722222222</c:v>
                </c:pt>
                <c:pt idx="11228">
                  <c:v>6.1119877777777507</c:v>
                </c:pt>
                <c:pt idx="11229">
                  <c:v>6.1125511111111095</c:v>
                </c:pt>
                <c:pt idx="11230">
                  <c:v>6.1131141666666355</c:v>
                </c:pt>
                <c:pt idx="11231">
                  <c:v>6.1136766666666675</c:v>
                </c:pt>
                <c:pt idx="11232">
                  <c:v>6.1142399999999855</c:v>
                </c:pt>
                <c:pt idx="11233">
                  <c:v>6.1148030555555373</c:v>
                </c:pt>
                <c:pt idx="11234">
                  <c:v>6.1153661111111104</c:v>
                </c:pt>
                <c:pt idx="11235">
                  <c:v>6.1159294444444443</c:v>
                </c:pt>
                <c:pt idx="11236">
                  <c:v>6.1164919444444443</c:v>
                </c:pt>
                <c:pt idx="11237">
                  <c:v>6.1170549999999722</c:v>
                </c:pt>
                <c:pt idx="11238">
                  <c:v>6.1176183333333336</c:v>
                </c:pt>
                <c:pt idx="11239">
                  <c:v>6.1181813888888845</c:v>
                </c:pt>
                <c:pt idx="11240">
                  <c:v>6.1187444444444443</c:v>
                </c:pt>
                <c:pt idx="11241">
                  <c:v>6.1193077777777765</c:v>
                </c:pt>
                <c:pt idx="11242">
                  <c:v>6.1198702777777507</c:v>
                </c:pt>
                <c:pt idx="11243">
                  <c:v>6.1204336111111095</c:v>
                </c:pt>
                <c:pt idx="11244">
                  <c:v>6.1209966666666356</c:v>
                </c:pt>
                <c:pt idx="11245">
                  <c:v>6.1215597222222229</c:v>
                </c:pt>
                <c:pt idx="11246">
                  <c:v>6.1221230555555382</c:v>
                </c:pt>
                <c:pt idx="11247">
                  <c:v>6.1226861111111095</c:v>
                </c:pt>
                <c:pt idx="11248">
                  <c:v>6.1232486111111113</c:v>
                </c:pt>
                <c:pt idx="11249">
                  <c:v>6.1238119444444346</c:v>
                </c:pt>
                <c:pt idx="11250">
                  <c:v>6.1243749999999704</c:v>
                </c:pt>
                <c:pt idx="11251">
                  <c:v>6.124938055555524</c:v>
                </c:pt>
                <c:pt idx="11252">
                  <c:v>6.1255013888888845</c:v>
                </c:pt>
                <c:pt idx="11253">
                  <c:v>6.126063888888889</c:v>
                </c:pt>
                <c:pt idx="11254">
                  <c:v>6.1266269444444443</c:v>
                </c:pt>
                <c:pt idx="11255">
                  <c:v>6.1271902777777312</c:v>
                </c:pt>
                <c:pt idx="11256">
                  <c:v>6.1277533333333336</c:v>
                </c:pt>
                <c:pt idx="11257">
                  <c:v>6.1283163888888845</c:v>
                </c:pt>
                <c:pt idx="11258">
                  <c:v>6.128879722222222</c:v>
                </c:pt>
                <c:pt idx="11259">
                  <c:v>6.1294422222222211</c:v>
                </c:pt>
                <c:pt idx="11260">
                  <c:v>6.1300055555555373</c:v>
                </c:pt>
                <c:pt idx="11261">
                  <c:v>6.1305686111111104</c:v>
                </c:pt>
                <c:pt idx="11262">
                  <c:v>6.1311316666666666</c:v>
                </c:pt>
                <c:pt idx="11263">
                  <c:v>6.1316949999999997</c:v>
                </c:pt>
                <c:pt idx="11264">
                  <c:v>6.1322580555555559</c:v>
                </c:pt>
                <c:pt idx="11265">
                  <c:v>6.1328205555555382</c:v>
                </c:pt>
                <c:pt idx="11266">
                  <c:v>6.1333838888888899</c:v>
                </c:pt>
                <c:pt idx="11267">
                  <c:v>6.1339469444444443</c:v>
                </c:pt>
                <c:pt idx="11268">
                  <c:v>6.1345099999999855</c:v>
                </c:pt>
                <c:pt idx="11269">
                  <c:v>6.1350733333333434</c:v>
                </c:pt>
                <c:pt idx="11270">
                  <c:v>6.1356358333333336</c:v>
                </c:pt>
                <c:pt idx="11271">
                  <c:v>6.136198888888889</c:v>
                </c:pt>
                <c:pt idx="11272">
                  <c:v>6.1367622222222407</c:v>
                </c:pt>
                <c:pt idx="11273">
                  <c:v>6.1373252777777525</c:v>
                </c:pt>
                <c:pt idx="11274">
                  <c:v>6.1378883333333336</c:v>
                </c:pt>
                <c:pt idx="11275">
                  <c:v>6.1384516666666666</c:v>
                </c:pt>
                <c:pt idx="11276">
                  <c:v>6.1390141666666667</c:v>
                </c:pt>
                <c:pt idx="11277">
                  <c:v>6.1395774999999997</c:v>
                </c:pt>
                <c:pt idx="11278">
                  <c:v>6.1401405555555382</c:v>
                </c:pt>
                <c:pt idx="11279">
                  <c:v>6.1407036111111113</c:v>
                </c:pt>
                <c:pt idx="11280">
                  <c:v>6.1412669444444514</c:v>
                </c:pt>
                <c:pt idx="11281">
                  <c:v>6.1418300000000006</c:v>
                </c:pt>
                <c:pt idx="11282">
                  <c:v>6.1423924999999997</c:v>
                </c:pt>
                <c:pt idx="11283">
                  <c:v>6.1429558333333265</c:v>
                </c:pt>
                <c:pt idx="11284">
                  <c:v>6.1435188888888845</c:v>
                </c:pt>
                <c:pt idx="11285">
                  <c:v>6.1440819444444355</c:v>
                </c:pt>
                <c:pt idx="11286">
                  <c:v>6.1446452777777525</c:v>
                </c:pt>
                <c:pt idx="11287">
                  <c:v>6.1452077777777765</c:v>
                </c:pt>
                <c:pt idx="11288">
                  <c:v>6.1457708333333336</c:v>
                </c:pt>
                <c:pt idx="11289">
                  <c:v>6.1463341666666667</c:v>
                </c:pt>
                <c:pt idx="11290">
                  <c:v>6.146897222222222</c:v>
                </c:pt>
                <c:pt idx="11291">
                  <c:v>6.1474602777777507</c:v>
                </c:pt>
                <c:pt idx="11292">
                  <c:v>6.1480236111111104</c:v>
                </c:pt>
                <c:pt idx="11293">
                  <c:v>6.1485861111111095</c:v>
                </c:pt>
                <c:pt idx="11294">
                  <c:v>6.1491494444444434</c:v>
                </c:pt>
                <c:pt idx="11295">
                  <c:v>6.1497124999999997</c:v>
                </c:pt>
                <c:pt idx="11296">
                  <c:v>6.1502755555555373</c:v>
                </c:pt>
                <c:pt idx="11297">
                  <c:v>6.1508388888888845</c:v>
                </c:pt>
                <c:pt idx="11298">
                  <c:v>6.1514019444444425</c:v>
                </c:pt>
                <c:pt idx="11299">
                  <c:v>6.1519644444444443</c:v>
                </c:pt>
                <c:pt idx="11300">
                  <c:v>6.1525277777777507</c:v>
                </c:pt>
                <c:pt idx="11301">
                  <c:v>6.1530908333333336</c:v>
                </c:pt>
                <c:pt idx="11302">
                  <c:v>6.153653888888889</c:v>
                </c:pt>
                <c:pt idx="11303">
                  <c:v>6.1542172222222034</c:v>
                </c:pt>
                <c:pt idx="11304">
                  <c:v>6.154779722222222</c:v>
                </c:pt>
                <c:pt idx="11305">
                  <c:v>6.1553427777777765</c:v>
                </c:pt>
                <c:pt idx="11306">
                  <c:v>6.1559061111111095</c:v>
                </c:pt>
                <c:pt idx="11307">
                  <c:v>6.1564691666666684</c:v>
                </c:pt>
                <c:pt idx="11308">
                  <c:v>6.1570322222222016</c:v>
                </c:pt>
                <c:pt idx="11309">
                  <c:v>6.1575955555555248</c:v>
                </c:pt>
                <c:pt idx="11310">
                  <c:v>6.1581580555555373</c:v>
                </c:pt>
                <c:pt idx="11311">
                  <c:v>6.1587211111111113</c:v>
                </c:pt>
                <c:pt idx="11312">
                  <c:v>6.1592844444444443</c:v>
                </c:pt>
                <c:pt idx="11313">
                  <c:v>6.1598475000000006</c:v>
                </c:pt>
                <c:pt idx="11314">
                  <c:v>6.1604108333333265</c:v>
                </c:pt>
                <c:pt idx="11315">
                  <c:v>6.1609738888888845</c:v>
                </c:pt>
                <c:pt idx="11316">
                  <c:v>6.1615363888888846</c:v>
                </c:pt>
                <c:pt idx="11317">
                  <c:v>6.162099722222222</c:v>
                </c:pt>
                <c:pt idx="11318">
                  <c:v>6.1626627777777765</c:v>
                </c:pt>
                <c:pt idx="11319">
                  <c:v>6.1632258333333336</c:v>
                </c:pt>
                <c:pt idx="11320">
                  <c:v>6.1637891666666667</c:v>
                </c:pt>
                <c:pt idx="11321">
                  <c:v>6.1643522222222034</c:v>
                </c:pt>
                <c:pt idx="11322">
                  <c:v>6.1649147222221865</c:v>
                </c:pt>
                <c:pt idx="11323">
                  <c:v>6.1654780555555382</c:v>
                </c:pt>
                <c:pt idx="11324">
                  <c:v>6.1660411111111104</c:v>
                </c:pt>
                <c:pt idx="11325">
                  <c:v>6.1666041666666667</c:v>
                </c:pt>
                <c:pt idx="11326">
                  <c:v>6.1671674999999855</c:v>
                </c:pt>
                <c:pt idx="11327">
                  <c:v>6.1677299999999855</c:v>
                </c:pt>
                <c:pt idx="11328">
                  <c:v>6.168293055555556</c:v>
                </c:pt>
                <c:pt idx="11329">
                  <c:v>6.1688563888888845</c:v>
                </c:pt>
                <c:pt idx="11330">
                  <c:v>6.1694194444444452</c:v>
                </c:pt>
                <c:pt idx="11331">
                  <c:v>6.1699827777777507</c:v>
                </c:pt>
                <c:pt idx="11332">
                  <c:v>6.1705458333333327</c:v>
                </c:pt>
                <c:pt idx="11333">
                  <c:v>6.1711083333333434</c:v>
                </c:pt>
                <c:pt idx="11334">
                  <c:v>6.1716716666666684</c:v>
                </c:pt>
                <c:pt idx="11335">
                  <c:v>6.172234722222222</c:v>
                </c:pt>
                <c:pt idx="11336">
                  <c:v>6.1727977777777765</c:v>
                </c:pt>
                <c:pt idx="11337">
                  <c:v>6.1733611111111424</c:v>
                </c:pt>
                <c:pt idx="11338">
                  <c:v>6.1739241666666675</c:v>
                </c:pt>
                <c:pt idx="11339">
                  <c:v>6.1744866666666356</c:v>
                </c:pt>
                <c:pt idx="11340">
                  <c:v>6.1750500000000006</c:v>
                </c:pt>
                <c:pt idx="11341">
                  <c:v>6.1756130555555551</c:v>
                </c:pt>
                <c:pt idx="11342">
                  <c:v>6.1761761111111113</c:v>
                </c:pt>
                <c:pt idx="11343">
                  <c:v>6.1767394444444514</c:v>
                </c:pt>
                <c:pt idx="11344">
                  <c:v>6.1773019444444444</c:v>
                </c:pt>
                <c:pt idx="11345">
                  <c:v>6.1778649999999855</c:v>
                </c:pt>
                <c:pt idx="11346">
                  <c:v>6.1784283333333434</c:v>
                </c:pt>
                <c:pt idx="11347">
                  <c:v>6.1789913888888881</c:v>
                </c:pt>
                <c:pt idx="11348">
                  <c:v>6.1795544444444443</c:v>
                </c:pt>
                <c:pt idx="11349">
                  <c:v>6.1801177777777507</c:v>
                </c:pt>
                <c:pt idx="11350">
                  <c:v>6.1806802777777508</c:v>
                </c:pt>
                <c:pt idx="11351">
                  <c:v>6.1812436111111406</c:v>
                </c:pt>
                <c:pt idx="11352">
                  <c:v>6.1818066666666667</c:v>
                </c:pt>
                <c:pt idx="11353">
                  <c:v>6.1823697222222416</c:v>
                </c:pt>
                <c:pt idx="11354">
                  <c:v>6.1829330555555382</c:v>
                </c:pt>
                <c:pt idx="11355">
                  <c:v>6.1834961111111104</c:v>
                </c:pt>
                <c:pt idx="11356">
                  <c:v>6.1840586111111095</c:v>
                </c:pt>
                <c:pt idx="11357">
                  <c:v>6.1846219444444435</c:v>
                </c:pt>
                <c:pt idx="11358">
                  <c:v>6.1851849999999731</c:v>
                </c:pt>
                <c:pt idx="11359">
                  <c:v>6.185748055555556</c:v>
                </c:pt>
                <c:pt idx="11360">
                  <c:v>6.186311388888889</c:v>
                </c:pt>
                <c:pt idx="11361">
                  <c:v>6.186873888888889</c:v>
                </c:pt>
                <c:pt idx="11362">
                  <c:v>6.1874369444444355</c:v>
                </c:pt>
                <c:pt idx="11363">
                  <c:v>6.1880002777777525</c:v>
                </c:pt>
                <c:pt idx="11364">
                  <c:v>6.1885633333333434</c:v>
                </c:pt>
                <c:pt idx="11365">
                  <c:v>6.189126388888889</c:v>
                </c:pt>
                <c:pt idx="11366">
                  <c:v>6.1896897222222425</c:v>
                </c:pt>
                <c:pt idx="11367">
                  <c:v>6.190252222222222</c:v>
                </c:pt>
                <c:pt idx="11368">
                  <c:v>6.1908155555555249</c:v>
                </c:pt>
                <c:pt idx="11369">
                  <c:v>6.1913786111111113</c:v>
                </c:pt>
                <c:pt idx="11370">
                  <c:v>6.1919416666666676</c:v>
                </c:pt>
                <c:pt idx="11371">
                  <c:v>6.1925049999999722</c:v>
                </c:pt>
                <c:pt idx="11372">
                  <c:v>6.1930680555555551</c:v>
                </c:pt>
                <c:pt idx="11373">
                  <c:v>6.1936305555555373</c:v>
                </c:pt>
                <c:pt idx="11374">
                  <c:v>6.1941938888888846</c:v>
                </c:pt>
                <c:pt idx="11375">
                  <c:v>6.1947569444444355</c:v>
                </c:pt>
                <c:pt idx="11376">
                  <c:v>6.1953199999999855</c:v>
                </c:pt>
                <c:pt idx="11377">
                  <c:v>6.1958833333333336</c:v>
                </c:pt>
                <c:pt idx="11378">
                  <c:v>6.1964458333333337</c:v>
                </c:pt>
                <c:pt idx="11379">
                  <c:v>6.1970088888888855</c:v>
                </c:pt>
                <c:pt idx="11380">
                  <c:v>6.1975722222222016</c:v>
                </c:pt>
                <c:pt idx="11381">
                  <c:v>6.1981352777777312</c:v>
                </c:pt>
                <c:pt idx="11382">
                  <c:v>6.1986983333333434</c:v>
                </c:pt>
                <c:pt idx="11383">
                  <c:v>6.1992616666666684</c:v>
                </c:pt>
                <c:pt idx="11384">
                  <c:v>6.1998241666666667</c:v>
                </c:pt>
                <c:pt idx="11385">
                  <c:v>6.2003874999999997</c:v>
                </c:pt>
                <c:pt idx="11386">
                  <c:v>6.2009505555555373</c:v>
                </c:pt>
                <c:pt idx="11387">
                  <c:v>6.2015136111111104</c:v>
                </c:pt>
                <c:pt idx="11388">
                  <c:v>6.2020769444444444</c:v>
                </c:pt>
                <c:pt idx="11389">
                  <c:v>6.2026399999999997</c:v>
                </c:pt>
                <c:pt idx="11390">
                  <c:v>6.2032025000000024</c:v>
                </c:pt>
                <c:pt idx="11391">
                  <c:v>6.2037658333333434</c:v>
                </c:pt>
                <c:pt idx="11392">
                  <c:v>6.204328888888889</c:v>
                </c:pt>
                <c:pt idx="11393">
                  <c:v>6.2048919444444453</c:v>
                </c:pt>
                <c:pt idx="11394">
                  <c:v>6.2054552777777507</c:v>
                </c:pt>
                <c:pt idx="11395">
                  <c:v>6.2060177777777765</c:v>
                </c:pt>
                <c:pt idx="11396">
                  <c:v>6.2065808333333328</c:v>
                </c:pt>
                <c:pt idx="11397">
                  <c:v>6.2071441666666676</c:v>
                </c:pt>
                <c:pt idx="11398">
                  <c:v>6.207707222222222</c:v>
                </c:pt>
                <c:pt idx="11399">
                  <c:v>6.2082702777777765</c:v>
                </c:pt>
                <c:pt idx="11400">
                  <c:v>6.2088336111111113</c:v>
                </c:pt>
                <c:pt idx="11401">
                  <c:v>6.2093961111111424</c:v>
                </c:pt>
                <c:pt idx="11402">
                  <c:v>6.2099594444444524</c:v>
                </c:pt>
                <c:pt idx="11403">
                  <c:v>6.2105225000000006</c:v>
                </c:pt>
                <c:pt idx="11404">
                  <c:v>6.2110855555555373</c:v>
                </c:pt>
                <c:pt idx="11405">
                  <c:v>6.2116488888888934</c:v>
                </c:pt>
                <c:pt idx="11406">
                  <c:v>6.2122119444444444</c:v>
                </c:pt>
                <c:pt idx="11407">
                  <c:v>6.2127744444444444</c:v>
                </c:pt>
                <c:pt idx="11408">
                  <c:v>6.2133377777777765</c:v>
                </c:pt>
                <c:pt idx="11409">
                  <c:v>6.2139008333333337</c:v>
                </c:pt>
                <c:pt idx="11410">
                  <c:v>6.214463888888889</c:v>
                </c:pt>
                <c:pt idx="11411">
                  <c:v>6.2150272222222229</c:v>
                </c:pt>
                <c:pt idx="11412">
                  <c:v>6.2155897222222221</c:v>
                </c:pt>
                <c:pt idx="11413">
                  <c:v>6.2161527777777765</c:v>
                </c:pt>
                <c:pt idx="11414">
                  <c:v>6.2167161111111104</c:v>
                </c:pt>
                <c:pt idx="11415">
                  <c:v>6.2172791666666694</c:v>
                </c:pt>
                <c:pt idx="11416">
                  <c:v>6.217842222222222</c:v>
                </c:pt>
                <c:pt idx="11417">
                  <c:v>6.2184055555555373</c:v>
                </c:pt>
                <c:pt idx="11418">
                  <c:v>6.218968055555556</c:v>
                </c:pt>
                <c:pt idx="11419">
                  <c:v>6.2195313888888881</c:v>
                </c:pt>
                <c:pt idx="11420">
                  <c:v>6.2200944444444453</c:v>
                </c:pt>
                <c:pt idx="11421">
                  <c:v>6.2206574999999997</c:v>
                </c:pt>
                <c:pt idx="11422">
                  <c:v>6.2212208333333434</c:v>
                </c:pt>
                <c:pt idx="11423">
                  <c:v>6.2217838888888881</c:v>
                </c:pt>
                <c:pt idx="11424">
                  <c:v>6.222346388888889</c:v>
                </c:pt>
                <c:pt idx="11425">
                  <c:v>6.2229097222222221</c:v>
                </c:pt>
                <c:pt idx="11426">
                  <c:v>6.2234727777777765</c:v>
                </c:pt>
                <c:pt idx="11427">
                  <c:v>6.2240358333333266</c:v>
                </c:pt>
                <c:pt idx="11428">
                  <c:v>6.2245991666666676</c:v>
                </c:pt>
                <c:pt idx="11429">
                  <c:v>6.2251616666666667</c:v>
                </c:pt>
                <c:pt idx="11430">
                  <c:v>6.2257247222222221</c:v>
                </c:pt>
                <c:pt idx="11431">
                  <c:v>6.2262880555555551</c:v>
                </c:pt>
                <c:pt idx="11432">
                  <c:v>6.2268511111111113</c:v>
                </c:pt>
                <c:pt idx="11433">
                  <c:v>6.2274141666666365</c:v>
                </c:pt>
                <c:pt idx="11434">
                  <c:v>6.2279774999999855</c:v>
                </c:pt>
                <c:pt idx="11435">
                  <c:v>6.2285399999999855</c:v>
                </c:pt>
                <c:pt idx="11436">
                  <c:v>6.2291030555555551</c:v>
                </c:pt>
                <c:pt idx="11437">
                  <c:v>6.2296663888889023</c:v>
                </c:pt>
                <c:pt idx="11438">
                  <c:v>6.2302294444444799</c:v>
                </c:pt>
                <c:pt idx="11439">
                  <c:v>6.2307927777777774</c:v>
                </c:pt>
                <c:pt idx="11440">
                  <c:v>6.2313558333333434</c:v>
                </c:pt>
                <c:pt idx="11441">
                  <c:v>6.2319183333333434</c:v>
                </c:pt>
                <c:pt idx="11442">
                  <c:v>6.2324816666666667</c:v>
                </c:pt>
                <c:pt idx="11443">
                  <c:v>6.2330447222222416</c:v>
                </c:pt>
                <c:pt idx="11444">
                  <c:v>6.2336077777777774</c:v>
                </c:pt>
                <c:pt idx="11445">
                  <c:v>6.2341711111111113</c:v>
                </c:pt>
                <c:pt idx="11446">
                  <c:v>6.2347341666666667</c:v>
                </c:pt>
                <c:pt idx="11447">
                  <c:v>6.2352966666666694</c:v>
                </c:pt>
                <c:pt idx="11448">
                  <c:v>6.2358599999999997</c:v>
                </c:pt>
                <c:pt idx="11449">
                  <c:v>6.2364230555555746</c:v>
                </c:pt>
                <c:pt idx="11450">
                  <c:v>6.2369861111111122</c:v>
                </c:pt>
                <c:pt idx="11451">
                  <c:v>6.2375494444444524</c:v>
                </c:pt>
                <c:pt idx="11452">
                  <c:v>6.2381119444444453</c:v>
                </c:pt>
                <c:pt idx="11453">
                  <c:v>6.2386749999999997</c:v>
                </c:pt>
                <c:pt idx="11454">
                  <c:v>6.2392383333333656</c:v>
                </c:pt>
                <c:pt idx="11455">
                  <c:v>6.2398013888889023</c:v>
                </c:pt>
                <c:pt idx="11456">
                  <c:v>6.2403647222222407</c:v>
                </c:pt>
                <c:pt idx="11457">
                  <c:v>6.2409277777777765</c:v>
                </c:pt>
                <c:pt idx="11458">
                  <c:v>6.2414902777777765</c:v>
                </c:pt>
                <c:pt idx="11459">
                  <c:v>6.2420536111111113</c:v>
                </c:pt>
                <c:pt idx="11460">
                  <c:v>6.2426166666666667</c:v>
                </c:pt>
                <c:pt idx="11461">
                  <c:v>6.2431797222222416</c:v>
                </c:pt>
                <c:pt idx="11462">
                  <c:v>6.2437430555555746</c:v>
                </c:pt>
                <c:pt idx="11463">
                  <c:v>6.2443061111111113</c:v>
                </c:pt>
                <c:pt idx="11464">
                  <c:v>6.2448686111111114</c:v>
                </c:pt>
                <c:pt idx="11465">
                  <c:v>6.2454319444444444</c:v>
                </c:pt>
                <c:pt idx="11466">
                  <c:v>6.2459949999999855</c:v>
                </c:pt>
                <c:pt idx="11467">
                  <c:v>6.246558055555556</c:v>
                </c:pt>
                <c:pt idx="11468">
                  <c:v>6.247121388888889</c:v>
                </c:pt>
                <c:pt idx="11469">
                  <c:v>6.247683888888889</c:v>
                </c:pt>
                <c:pt idx="11470">
                  <c:v>6.2482469444444524</c:v>
                </c:pt>
                <c:pt idx="11471">
                  <c:v>6.2488102777777508</c:v>
                </c:pt>
                <c:pt idx="11472">
                  <c:v>6.2493733333333639</c:v>
                </c:pt>
                <c:pt idx="11473">
                  <c:v>6.249936388888889</c:v>
                </c:pt>
                <c:pt idx="11474">
                  <c:v>6.2504997222222416</c:v>
                </c:pt>
                <c:pt idx="11475">
                  <c:v>6.2510622222222425</c:v>
                </c:pt>
                <c:pt idx="11476">
                  <c:v>6.2516255555555551</c:v>
                </c:pt>
                <c:pt idx="11477">
                  <c:v>6.2521886111111105</c:v>
                </c:pt>
                <c:pt idx="11478">
                  <c:v>6.2527516666666658</c:v>
                </c:pt>
                <c:pt idx="11479">
                  <c:v>6.2533149999999855</c:v>
                </c:pt>
                <c:pt idx="11480">
                  <c:v>6.2538780555555551</c:v>
                </c:pt>
                <c:pt idx="11481">
                  <c:v>6.2544405555555445</c:v>
                </c:pt>
                <c:pt idx="11482">
                  <c:v>6.255003888888889</c:v>
                </c:pt>
                <c:pt idx="11483">
                  <c:v>6.2555669444444453</c:v>
                </c:pt>
                <c:pt idx="11484">
                  <c:v>6.2561300000000006</c:v>
                </c:pt>
                <c:pt idx="11485">
                  <c:v>6.2566933333333639</c:v>
                </c:pt>
                <c:pt idx="11486">
                  <c:v>6.2572558333333337</c:v>
                </c:pt>
                <c:pt idx="11487">
                  <c:v>6.2578188888888855</c:v>
                </c:pt>
                <c:pt idx="11488">
                  <c:v>6.2583822222222221</c:v>
                </c:pt>
                <c:pt idx="11489">
                  <c:v>6.2589452777777526</c:v>
                </c:pt>
                <c:pt idx="11490">
                  <c:v>6.2595083333333434</c:v>
                </c:pt>
                <c:pt idx="11491">
                  <c:v>6.2600716666666676</c:v>
                </c:pt>
                <c:pt idx="11492">
                  <c:v>6.2606341666666667</c:v>
                </c:pt>
                <c:pt idx="11493">
                  <c:v>6.2611975000000006</c:v>
                </c:pt>
                <c:pt idx="11494">
                  <c:v>6.261760555555556</c:v>
                </c:pt>
                <c:pt idx="11495">
                  <c:v>6.2623236111111114</c:v>
                </c:pt>
                <c:pt idx="11496">
                  <c:v>6.2628869444444355</c:v>
                </c:pt>
                <c:pt idx="11497">
                  <c:v>6.2634499999999997</c:v>
                </c:pt>
                <c:pt idx="11498">
                  <c:v>6.2640124999999856</c:v>
                </c:pt>
                <c:pt idx="11499">
                  <c:v>6.2645758333333275</c:v>
                </c:pt>
                <c:pt idx="11500">
                  <c:v>6.2651388888888855</c:v>
                </c:pt>
                <c:pt idx="11501">
                  <c:v>6.2657019444444435</c:v>
                </c:pt>
                <c:pt idx="11502">
                  <c:v>6.2662652777777765</c:v>
                </c:pt>
                <c:pt idx="11503">
                  <c:v>6.2668277777777766</c:v>
                </c:pt>
                <c:pt idx="11504">
                  <c:v>6.2673908333333328</c:v>
                </c:pt>
                <c:pt idx="11505">
                  <c:v>6.2679541666666356</c:v>
                </c:pt>
                <c:pt idx="11506">
                  <c:v>6.2685172222222016</c:v>
                </c:pt>
                <c:pt idx="11507">
                  <c:v>6.2690802777777508</c:v>
                </c:pt>
                <c:pt idx="11508">
                  <c:v>6.2696436111111424</c:v>
                </c:pt>
                <c:pt idx="11509">
                  <c:v>6.2702061111111425</c:v>
                </c:pt>
                <c:pt idx="11510">
                  <c:v>6.2707694444444799</c:v>
                </c:pt>
                <c:pt idx="11511">
                  <c:v>6.2713325000000024</c:v>
                </c:pt>
                <c:pt idx="11512">
                  <c:v>6.271895555555556</c:v>
                </c:pt>
                <c:pt idx="11513">
                  <c:v>6.2724588888888881</c:v>
                </c:pt>
                <c:pt idx="11514">
                  <c:v>6.2730219444444524</c:v>
                </c:pt>
                <c:pt idx="11515">
                  <c:v>6.2735844444444444</c:v>
                </c:pt>
                <c:pt idx="11516">
                  <c:v>6.2741477777777765</c:v>
                </c:pt>
                <c:pt idx="11517">
                  <c:v>6.2747108333333337</c:v>
                </c:pt>
                <c:pt idx="11518">
                  <c:v>6.2752738888889024</c:v>
                </c:pt>
                <c:pt idx="11519">
                  <c:v>6.2758372222222221</c:v>
                </c:pt>
                <c:pt idx="11520">
                  <c:v>6.2763997222222541</c:v>
                </c:pt>
                <c:pt idx="11521">
                  <c:v>6.2769627777777774</c:v>
                </c:pt>
                <c:pt idx="11522">
                  <c:v>6.2775261111111114</c:v>
                </c:pt>
                <c:pt idx="11523">
                  <c:v>6.2780891666666694</c:v>
                </c:pt>
                <c:pt idx="11524">
                  <c:v>6.2786522222222425</c:v>
                </c:pt>
                <c:pt idx="11525">
                  <c:v>6.279215555555556</c:v>
                </c:pt>
                <c:pt idx="11526">
                  <c:v>6.2797780555555773</c:v>
                </c:pt>
                <c:pt idx="11527">
                  <c:v>6.2803413888889024</c:v>
                </c:pt>
                <c:pt idx="11528">
                  <c:v>6.2809044444444444</c:v>
                </c:pt>
                <c:pt idx="11529">
                  <c:v>6.2814675000000024</c:v>
                </c:pt>
                <c:pt idx="11530">
                  <c:v>6.2820308333333337</c:v>
                </c:pt>
                <c:pt idx="11531">
                  <c:v>6.282593888888889</c:v>
                </c:pt>
                <c:pt idx="11532">
                  <c:v>6.2831563888888891</c:v>
                </c:pt>
                <c:pt idx="11533">
                  <c:v>6.2837197222222416</c:v>
                </c:pt>
                <c:pt idx="11534">
                  <c:v>6.2842827777777766</c:v>
                </c:pt>
                <c:pt idx="11535">
                  <c:v>6.2848458333333328</c:v>
                </c:pt>
                <c:pt idx="11536">
                  <c:v>6.2854091666666694</c:v>
                </c:pt>
                <c:pt idx="11537">
                  <c:v>6.2859716666666667</c:v>
                </c:pt>
                <c:pt idx="11538">
                  <c:v>6.286534722222223</c:v>
                </c:pt>
                <c:pt idx="11539">
                  <c:v>6.2870980555555551</c:v>
                </c:pt>
                <c:pt idx="11540">
                  <c:v>6.2876611111111425</c:v>
                </c:pt>
                <c:pt idx="11541">
                  <c:v>6.2882241666666694</c:v>
                </c:pt>
                <c:pt idx="11542">
                  <c:v>6.2887874999999998</c:v>
                </c:pt>
                <c:pt idx="11543">
                  <c:v>6.2893500000000024</c:v>
                </c:pt>
                <c:pt idx="11544">
                  <c:v>6.2899133333333515</c:v>
                </c:pt>
                <c:pt idx="11545">
                  <c:v>6.290476388888889</c:v>
                </c:pt>
                <c:pt idx="11546">
                  <c:v>6.2910394444444524</c:v>
                </c:pt>
                <c:pt idx="11547">
                  <c:v>6.2916027777777774</c:v>
                </c:pt>
                <c:pt idx="11548">
                  <c:v>6.2921658333333328</c:v>
                </c:pt>
                <c:pt idx="11549">
                  <c:v>6.2927283333333515</c:v>
                </c:pt>
                <c:pt idx="11550">
                  <c:v>6.2932916666666694</c:v>
                </c:pt>
                <c:pt idx="11551">
                  <c:v>6.293854722222223</c:v>
                </c:pt>
                <c:pt idx="11552">
                  <c:v>6.2944177777777526</c:v>
                </c:pt>
                <c:pt idx="11553">
                  <c:v>6.2949811111111105</c:v>
                </c:pt>
                <c:pt idx="11554">
                  <c:v>6.2955436111111114</c:v>
                </c:pt>
                <c:pt idx="11555">
                  <c:v>6.2961066666666667</c:v>
                </c:pt>
                <c:pt idx="11556">
                  <c:v>6.2966700000000024</c:v>
                </c:pt>
                <c:pt idx="11557">
                  <c:v>6.297233055555556</c:v>
                </c:pt>
                <c:pt idx="11558">
                  <c:v>6.2977961111111114</c:v>
                </c:pt>
                <c:pt idx="11559">
                  <c:v>6.2983594444444524</c:v>
                </c:pt>
                <c:pt idx="11560">
                  <c:v>6.2989219444444435</c:v>
                </c:pt>
                <c:pt idx="11561">
                  <c:v>6.2994849999999945</c:v>
                </c:pt>
                <c:pt idx="11562">
                  <c:v>6.3000483333333506</c:v>
                </c:pt>
                <c:pt idx="11563">
                  <c:v>6.3006113888888891</c:v>
                </c:pt>
                <c:pt idx="11564">
                  <c:v>6.3011747222222221</c:v>
                </c:pt>
                <c:pt idx="11565">
                  <c:v>6.3017377777777766</c:v>
                </c:pt>
                <c:pt idx="11566">
                  <c:v>6.3023002777777544</c:v>
                </c:pt>
                <c:pt idx="11567">
                  <c:v>6.3028636111111114</c:v>
                </c:pt>
                <c:pt idx="11568">
                  <c:v>6.3034266666666658</c:v>
                </c:pt>
                <c:pt idx="11569">
                  <c:v>6.3039897222222221</c:v>
                </c:pt>
                <c:pt idx="11570">
                  <c:v>6.3045530555555445</c:v>
                </c:pt>
                <c:pt idx="11571">
                  <c:v>6.3051161111111105</c:v>
                </c:pt>
                <c:pt idx="11572">
                  <c:v>6.3056786111111114</c:v>
                </c:pt>
                <c:pt idx="11573">
                  <c:v>6.3062419444444524</c:v>
                </c:pt>
                <c:pt idx="11574">
                  <c:v>6.3068050000000007</c:v>
                </c:pt>
                <c:pt idx="11575">
                  <c:v>6.307368055555556</c:v>
                </c:pt>
                <c:pt idx="11576">
                  <c:v>6.3079313888888855</c:v>
                </c:pt>
                <c:pt idx="11577">
                  <c:v>6.3084938888888891</c:v>
                </c:pt>
                <c:pt idx="11578">
                  <c:v>6.3090569444444444</c:v>
                </c:pt>
                <c:pt idx="11579">
                  <c:v>6.3096202777777775</c:v>
                </c:pt>
                <c:pt idx="11580">
                  <c:v>6.3101833333333337</c:v>
                </c:pt>
                <c:pt idx="11581">
                  <c:v>6.3107466666666667</c:v>
                </c:pt>
                <c:pt idx="11582">
                  <c:v>6.3113097222222425</c:v>
                </c:pt>
                <c:pt idx="11583">
                  <c:v>6.311872222222223</c:v>
                </c:pt>
                <c:pt idx="11584">
                  <c:v>6.3124355555555267</c:v>
                </c:pt>
                <c:pt idx="11585">
                  <c:v>6.3129986111111105</c:v>
                </c:pt>
                <c:pt idx="11586">
                  <c:v>6.3135616666666667</c:v>
                </c:pt>
                <c:pt idx="11587">
                  <c:v>6.3141249999999713</c:v>
                </c:pt>
                <c:pt idx="11588">
                  <c:v>6.3146880555555445</c:v>
                </c:pt>
                <c:pt idx="11589">
                  <c:v>6.3152505555555445</c:v>
                </c:pt>
                <c:pt idx="11590">
                  <c:v>6.3158138888888855</c:v>
                </c:pt>
                <c:pt idx="11591">
                  <c:v>6.3163769444444444</c:v>
                </c:pt>
                <c:pt idx="11592">
                  <c:v>6.3169399999999865</c:v>
                </c:pt>
                <c:pt idx="11593">
                  <c:v>6.3175033333333328</c:v>
                </c:pt>
                <c:pt idx="11594">
                  <c:v>6.3180658333333328</c:v>
                </c:pt>
                <c:pt idx="11595">
                  <c:v>6.3186288888888882</c:v>
                </c:pt>
                <c:pt idx="11596">
                  <c:v>6.3191922222222221</c:v>
                </c:pt>
                <c:pt idx="11597">
                  <c:v>6.3197552777777544</c:v>
                </c:pt>
                <c:pt idx="11598">
                  <c:v>6.3203183333333328</c:v>
                </c:pt>
                <c:pt idx="11599">
                  <c:v>6.3208816666666365</c:v>
                </c:pt>
                <c:pt idx="11600">
                  <c:v>6.3214441666666676</c:v>
                </c:pt>
                <c:pt idx="11601">
                  <c:v>6.3220074999999945</c:v>
                </c:pt>
                <c:pt idx="11602">
                  <c:v>6.3225705555555258</c:v>
                </c:pt>
                <c:pt idx="11603">
                  <c:v>6.3231336111111105</c:v>
                </c:pt>
                <c:pt idx="11604">
                  <c:v>6.3236969444444444</c:v>
                </c:pt>
                <c:pt idx="11605">
                  <c:v>6.3242599999999856</c:v>
                </c:pt>
                <c:pt idx="11606">
                  <c:v>6.3248224999999945</c:v>
                </c:pt>
                <c:pt idx="11607">
                  <c:v>6.3253858333333275</c:v>
                </c:pt>
                <c:pt idx="11608">
                  <c:v>6.3259488888888855</c:v>
                </c:pt>
                <c:pt idx="11609">
                  <c:v>6.3265119444444355</c:v>
                </c:pt>
                <c:pt idx="11610">
                  <c:v>6.3270752777777339</c:v>
                </c:pt>
                <c:pt idx="11611">
                  <c:v>6.3276377777777544</c:v>
                </c:pt>
                <c:pt idx="11612">
                  <c:v>6.3282008333333337</c:v>
                </c:pt>
                <c:pt idx="11613">
                  <c:v>6.3287641666666667</c:v>
                </c:pt>
                <c:pt idx="11614">
                  <c:v>6.329327222222223</c:v>
                </c:pt>
                <c:pt idx="11615">
                  <c:v>6.3298902777777544</c:v>
                </c:pt>
                <c:pt idx="11616">
                  <c:v>6.3304536111111123</c:v>
                </c:pt>
                <c:pt idx="11617">
                  <c:v>6.3310161111111114</c:v>
                </c:pt>
                <c:pt idx="11618">
                  <c:v>6.3315794444444524</c:v>
                </c:pt>
                <c:pt idx="11619">
                  <c:v>6.3321424999999998</c:v>
                </c:pt>
                <c:pt idx="11620">
                  <c:v>6.3327055555555445</c:v>
                </c:pt>
                <c:pt idx="11621">
                  <c:v>6.3332688888889024</c:v>
                </c:pt>
                <c:pt idx="11622">
                  <c:v>6.3338319444444444</c:v>
                </c:pt>
                <c:pt idx="11623">
                  <c:v>6.3343944444444444</c:v>
                </c:pt>
                <c:pt idx="11624">
                  <c:v>6.3349577777777544</c:v>
                </c:pt>
                <c:pt idx="11625">
                  <c:v>6.3355208333333328</c:v>
                </c:pt>
                <c:pt idx="11626">
                  <c:v>6.3360838888888882</c:v>
                </c:pt>
                <c:pt idx="11627">
                  <c:v>6.3366472222222416</c:v>
                </c:pt>
                <c:pt idx="11628">
                  <c:v>6.3372097222222425</c:v>
                </c:pt>
                <c:pt idx="11629">
                  <c:v>6.3377727777777775</c:v>
                </c:pt>
                <c:pt idx="11630">
                  <c:v>6.3383361111111114</c:v>
                </c:pt>
                <c:pt idx="11631">
                  <c:v>6.3388991666666694</c:v>
                </c:pt>
                <c:pt idx="11632">
                  <c:v>6.3394622222222408</c:v>
                </c:pt>
                <c:pt idx="11633">
                  <c:v>6.3400255555555445</c:v>
                </c:pt>
                <c:pt idx="11634">
                  <c:v>6.3405880555555445</c:v>
                </c:pt>
                <c:pt idx="11635">
                  <c:v>6.3411513888888891</c:v>
                </c:pt>
                <c:pt idx="11636">
                  <c:v>6.3417144444444444</c:v>
                </c:pt>
                <c:pt idx="11637">
                  <c:v>6.3422775000000007</c:v>
                </c:pt>
                <c:pt idx="11638">
                  <c:v>6.3428408333333328</c:v>
                </c:pt>
                <c:pt idx="11639">
                  <c:v>6.3434038888888891</c:v>
                </c:pt>
                <c:pt idx="11640">
                  <c:v>6.3439663888888891</c:v>
                </c:pt>
                <c:pt idx="11641">
                  <c:v>6.344529722222223</c:v>
                </c:pt>
                <c:pt idx="11642">
                  <c:v>6.3450927777777775</c:v>
                </c:pt>
                <c:pt idx="11643">
                  <c:v>6.3456558333333337</c:v>
                </c:pt>
                <c:pt idx="11644">
                  <c:v>6.3462191666666694</c:v>
                </c:pt>
                <c:pt idx="11645">
                  <c:v>6.3467816666666668</c:v>
                </c:pt>
                <c:pt idx="11646">
                  <c:v>6.3473447222222221</c:v>
                </c:pt>
                <c:pt idx="11647">
                  <c:v>6.3479080555555445</c:v>
                </c:pt>
                <c:pt idx="11648">
                  <c:v>6.3484711111111114</c:v>
                </c:pt>
                <c:pt idx="11649">
                  <c:v>6.3490341666666668</c:v>
                </c:pt>
                <c:pt idx="11650">
                  <c:v>6.3495974999999998</c:v>
                </c:pt>
                <c:pt idx="11651">
                  <c:v>6.3501599999999945</c:v>
                </c:pt>
                <c:pt idx="11652">
                  <c:v>6.3507233333333506</c:v>
                </c:pt>
                <c:pt idx="11653">
                  <c:v>6.3512863888888891</c:v>
                </c:pt>
                <c:pt idx="11654">
                  <c:v>6.3518494444444524</c:v>
                </c:pt>
                <c:pt idx="11655">
                  <c:v>6.3524127777777544</c:v>
                </c:pt>
                <c:pt idx="11656">
                  <c:v>6.3529758333333275</c:v>
                </c:pt>
                <c:pt idx="11657">
                  <c:v>6.3535383333333328</c:v>
                </c:pt>
                <c:pt idx="11658">
                  <c:v>6.3541016666666366</c:v>
                </c:pt>
                <c:pt idx="11659">
                  <c:v>6.3546647222222221</c:v>
                </c:pt>
                <c:pt idx="11660">
                  <c:v>6.3552277777777775</c:v>
                </c:pt>
                <c:pt idx="11661">
                  <c:v>6.3557911111111114</c:v>
                </c:pt>
                <c:pt idx="11662">
                  <c:v>6.3563536111111114</c:v>
                </c:pt>
                <c:pt idx="11663">
                  <c:v>6.3569166666666401</c:v>
                </c:pt>
                <c:pt idx="11664">
                  <c:v>6.3574799999999945</c:v>
                </c:pt>
                <c:pt idx="11665">
                  <c:v>6.3580430555555569</c:v>
                </c:pt>
                <c:pt idx="11666">
                  <c:v>6.3586061111111114</c:v>
                </c:pt>
                <c:pt idx="11667">
                  <c:v>6.3591694444444524</c:v>
                </c:pt>
                <c:pt idx="11668">
                  <c:v>6.3597319444444453</c:v>
                </c:pt>
                <c:pt idx="11669">
                  <c:v>6.3602952777777544</c:v>
                </c:pt>
                <c:pt idx="11670">
                  <c:v>6.3608583333333337</c:v>
                </c:pt>
                <c:pt idx="11671">
                  <c:v>6.3614213888888891</c:v>
                </c:pt>
                <c:pt idx="11672">
                  <c:v>6.3619847222222043</c:v>
                </c:pt>
                <c:pt idx="11673">
                  <c:v>6.3625477777777544</c:v>
                </c:pt>
                <c:pt idx="11674">
                  <c:v>6.363110277777734</c:v>
                </c:pt>
                <c:pt idx="11675">
                  <c:v>6.3636736111111114</c:v>
                </c:pt>
                <c:pt idx="11676">
                  <c:v>6.3642366666666366</c:v>
                </c:pt>
                <c:pt idx="11677">
                  <c:v>6.3647997222222221</c:v>
                </c:pt>
                <c:pt idx="11678">
                  <c:v>6.365363055555556</c:v>
                </c:pt>
                <c:pt idx="11679">
                  <c:v>6.3659255555555259</c:v>
                </c:pt>
                <c:pt idx="11680">
                  <c:v>6.3664886111111105</c:v>
                </c:pt>
                <c:pt idx="11681">
                  <c:v>6.3670519444444365</c:v>
                </c:pt>
                <c:pt idx="11682">
                  <c:v>6.367614999999974</c:v>
                </c:pt>
                <c:pt idx="11683">
                  <c:v>6.3681780555555445</c:v>
                </c:pt>
                <c:pt idx="11684">
                  <c:v>6.3687413888888891</c:v>
                </c:pt>
                <c:pt idx="11685">
                  <c:v>6.3693038888888882</c:v>
                </c:pt>
                <c:pt idx="11686">
                  <c:v>6.3698669444444453</c:v>
                </c:pt>
                <c:pt idx="11687">
                  <c:v>6.3704302777777544</c:v>
                </c:pt>
                <c:pt idx="11688">
                  <c:v>6.3709933333333515</c:v>
                </c:pt>
                <c:pt idx="11689">
                  <c:v>6.3715566666666668</c:v>
                </c:pt>
                <c:pt idx="11690">
                  <c:v>6.3721197222222221</c:v>
                </c:pt>
                <c:pt idx="11691">
                  <c:v>6.3726822222222221</c:v>
                </c:pt>
                <c:pt idx="11692">
                  <c:v>6.3732455555555552</c:v>
                </c:pt>
                <c:pt idx="11693">
                  <c:v>6.3738086111111114</c:v>
                </c:pt>
                <c:pt idx="11694">
                  <c:v>6.3743716666666668</c:v>
                </c:pt>
                <c:pt idx="11695">
                  <c:v>6.374934999999974</c:v>
                </c:pt>
                <c:pt idx="11696">
                  <c:v>6.375498055555556</c:v>
                </c:pt>
                <c:pt idx="11697">
                  <c:v>6.3760605555555561</c:v>
                </c:pt>
                <c:pt idx="11698">
                  <c:v>6.3766238888889024</c:v>
                </c:pt>
                <c:pt idx="11699">
                  <c:v>6.3771869444444365</c:v>
                </c:pt>
                <c:pt idx="11700">
                  <c:v>6.3777500000000007</c:v>
                </c:pt>
                <c:pt idx="11701">
                  <c:v>6.3783133333333506</c:v>
                </c:pt>
                <c:pt idx="11702">
                  <c:v>6.3788758333333337</c:v>
                </c:pt>
                <c:pt idx="11703">
                  <c:v>6.3794388888888891</c:v>
                </c:pt>
                <c:pt idx="11704">
                  <c:v>6.380002222222223</c:v>
                </c:pt>
                <c:pt idx="11705">
                  <c:v>6.3805652777777544</c:v>
                </c:pt>
                <c:pt idx="11706">
                  <c:v>6.3811286111111114</c:v>
                </c:pt>
                <c:pt idx="11707">
                  <c:v>6.3816916666666694</c:v>
                </c:pt>
                <c:pt idx="11708">
                  <c:v>6.3822541666666668</c:v>
                </c:pt>
                <c:pt idx="11709">
                  <c:v>6.3828174999999945</c:v>
                </c:pt>
                <c:pt idx="11710">
                  <c:v>6.3833805555555445</c:v>
                </c:pt>
                <c:pt idx="11711">
                  <c:v>6.3839436111111114</c:v>
                </c:pt>
                <c:pt idx="11712">
                  <c:v>6.3845069444444356</c:v>
                </c:pt>
                <c:pt idx="11713">
                  <c:v>6.3850700000000007</c:v>
                </c:pt>
                <c:pt idx="11714">
                  <c:v>6.3856324999999989</c:v>
                </c:pt>
                <c:pt idx="11715">
                  <c:v>6.3861958333333337</c:v>
                </c:pt>
                <c:pt idx="11716">
                  <c:v>6.3867588888888882</c:v>
                </c:pt>
                <c:pt idx="11717">
                  <c:v>6.3873219444444453</c:v>
                </c:pt>
                <c:pt idx="11718">
                  <c:v>6.387885277777734</c:v>
                </c:pt>
                <c:pt idx="11719">
                  <c:v>6.3884477777777775</c:v>
                </c:pt>
                <c:pt idx="11720">
                  <c:v>6.3890108333333329</c:v>
                </c:pt>
                <c:pt idx="11721">
                  <c:v>6.3895741666666668</c:v>
                </c:pt>
                <c:pt idx="11722">
                  <c:v>6.3901372222222035</c:v>
                </c:pt>
                <c:pt idx="11723">
                  <c:v>6.3907002777777544</c:v>
                </c:pt>
                <c:pt idx="11724">
                  <c:v>6.3912636111111425</c:v>
                </c:pt>
                <c:pt idx="11725">
                  <c:v>6.3918261111111114</c:v>
                </c:pt>
                <c:pt idx="11726">
                  <c:v>6.3923894444444436</c:v>
                </c:pt>
                <c:pt idx="11727">
                  <c:v>6.3929524999999945</c:v>
                </c:pt>
                <c:pt idx="11728">
                  <c:v>6.3935155555555268</c:v>
                </c:pt>
                <c:pt idx="11729">
                  <c:v>6.3940788888888855</c:v>
                </c:pt>
                <c:pt idx="11730">
                  <c:v>6.3946419444444436</c:v>
                </c:pt>
                <c:pt idx="11731">
                  <c:v>6.3952044444444454</c:v>
                </c:pt>
                <c:pt idx="11732">
                  <c:v>6.3957677777777775</c:v>
                </c:pt>
                <c:pt idx="11733">
                  <c:v>6.3963308333333337</c:v>
                </c:pt>
                <c:pt idx="11734">
                  <c:v>6.3968938888888891</c:v>
                </c:pt>
                <c:pt idx="11735">
                  <c:v>6.3974572222222053</c:v>
                </c:pt>
                <c:pt idx="11736">
                  <c:v>6.3980197222222221</c:v>
                </c:pt>
                <c:pt idx="11737">
                  <c:v>6.3985827777777562</c:v>
                </c:pt>
                <c:pt idx="11738">
                  <c:v>6.3991461111111114</c:v>
                </c:pt>
                <c:pt idx="11739">
                  <c:v>6.3997091666666694</c:v>
                </c:pt>
                <c:pt idx="11740">
                  <c:v>6.4002722222222417</c:v>
                </c:pt>
                <c:pt idx="11741">
                  <c:v>6.4008355555555445</c:v>
                </c:pt>
                <c:pt idx="11742">
                  <c:v>6.4013980555555765</c:v>
                </c:pt>
                <c:pt idx="11743">
                  <c:v>6.4019613888889024</c:v>
                </c:pt>
                <c:pt idx="11744">
                  <c:v>6.4025244444444454</c:v>
                </c:pt>
                <c:pt idx="11745">
                  <c:v>6.4030875000000007</c:v>
                </c:pt>
                <c:pt idx="11746">
                  <c:v>6.4036508333333515</c:v>
                </c:pt>
                <c:pt idx="11747">
                  <c:v>6.4042138888888882</c:v>
                </c:pt>
                <c:pt idx="11748">
                  <c:v>6.4047763888888882</c:v>
                </c:pt>
                <c:pt idx="11749">
                  <c:v>6.4053397222222417</c:v>
                </c:pt>
                <c:pt idx="11750">
                  <c:v>6.4059027777777775</c:v>
                </c:pt>
                <c:pt idx="11751">
                  <c:v>6.4064658333333506</c:v>
                </c:pt>
                <c:pt idx="11752">
                  <c:v>6.4070291666666694</c:v>
                </c:pt>
                <c:pt idx="11753">
                  <c:v>6.4075916666666677</c:v>
                </c:pt>
                <c:pt idx="11754">
                  <c:v>6.408154722222223</c:v>
                </c:pt>
                <c:pt idx="11755">
                  <c:v>6.4087180555555552</c:v>
                </c:pt>
                <c:pt idx="11756">
                  <c:v>6.4092811111111425</c:v>
                </c:pt>
                <c:pt idx="11757">
                  <c:v>6.4098441666666703</c:v>
                </c:pt>
                <c:pt idx="11758">
                  <c:v>6.4104074999999998</c:v>
                </c:pt>
                <c:pt idx="11759">
                  <c:v>6.4109699999999998</c:v>
                </c:pt>
                <c:pt idx="11760">
                  <c:v>6.4115333333333515</c:v>
                </c:pt>
                <c:pt idx="11761">
                  <c:v>6.4120963888888891</c:v>
                </c:pt>
                <c:pt idx="11762">
                  <c:v>6.4126594444444533</c:v>
                </c:pt>
                <c:pt idx="11763">
                  <c:v>6.4132227777777784</c:v>
                </c:pt>
                <c:pt idx="11764">
                  <c:v>6.4137858333333337</c:v>
                </c:pt>
                <c:pt idx="11765">
                  <c:v>6.4143483333333506</c:v>
                </c:pt>
                <c:pt idx="11766">
                  <c:v>6.4149116666666401</c:v>
                </c:pt>
                <c:pt idx="11767">
                  <c:v>6.4154747222222221</c:v>
                </c:pt>
                <c:pt idx="11768">
                  <c:v>6.4160377777777775</c:v>
                </c:pt>
                <c:pt idx="11769">
                  <c:v>6.4166011111111425</c:v>
                </c:pt>
                <c:pt idx="11770">
                  <c:v>6.4171636111111114</c:v>
                </c:pt>
                <c:pt idx="11771">
                  <c:v>6.4177266666666659</c:v>
                </c:pt>
                <c:pt idx="11772">
                  <c:v>6.4182900000000034</c:v>
                </c:pt>
                <c:pt idx="11773">
                  <c:v>6.4188530555555552</c:v>
                </c:pt>
                <c:pt idx="11774">
                  <c:v>6.4194161111111114</c:v>
                </c:pt>
                <c:pt idx="11775">
                  <c:v>6.4199794444444533</c:v>
                </c:pt>
                <c:pt idx="11776">
                  <c:v>6.4205419444444454</c:v>
                </c:pt>
                <c:pt idx="11777">
                  <c:v>6.4211052777777562</c:v>
                </c:pt>
                <c:pt idx="11778">
                  <c:v>6.4216683333333675</c:v>
                </c:pt>
                <c:pt idx="11779">
                  <c:v>6.4222313888888882</c:v>
                </c:pt>
                <c:pt idx="11780">
                  <c:v>6.422794722222223</c:v>
                </c:pt>
                <c:pt idx="11781">
                  <c:v>6.4233577777777775</c:v>
                </c:pt>
                <c:pt idx="11782">
                  <c:v>6.4239202777777562</c:v>
                </c:pt>
                <c:pt idx="11783">
                  <c:v>6.4244836111111105</c:v>
                </c:pt>
                <c:pt idx="11784">
                  <c:v>6.4250466666666668</c:v>
                </c:pt>
                <c:pt idx="11785">
                  <c:v>6.4256097222222417</c:v>
                </c:pt>
                <c:pt idx="11786">
                  <c:v>6.4261730555555561</c:v>
                </c:pt>
                <c:pt idx="11787">
                  <c:v>6.4267355555555445</c:v>
                </c:pt>
                <c:pt idx="11788">
                  <c:v>6.4272986111111114</c:v>
                </c:pt>
                <c:pt idx="11789">
                  <c:v>6.4278619444444454</c:v>
                </c:pt>
                <c:pt idx="11790">
                  <c:v>6.4284250000000007</c:v>
                </c:pt>
                <c:pt idx="11791">
                  <c:v>6.4289880555555445</c:v>
                </c:pt>
                <c:pt idx="11792">
                  <c:v>6.4295513888888882</c:v>
                </c:pt>
                <c:pt idx="11793">
                  <c:v>6.4301138888888891</c:v>
                </c:pt>
                <c:pt idx="11794">
                  <c:v>6.4306772222222417</c:v>
                </c:pt>
                <c:pt idx="11795">
                  <c:v>6.4312402777777784</c:v>
                </c:pt>
                <c:pt idx="11796">
                  <c:v>6.4318033333333675</c:v>
                </c:pt>
                <c:pt idx="11797">
                  <c:v>6.4323666666666703</c:v>
                </c:pt>
                <c:pt idx="11798">
                  <c:v>6.4329297222222417</c:v>
                </c:pt>
                <c:pt idx="11799">
                  <c:v>6.4334922222222417</c:v>
                </c:pt>
                <c:pt idx="11800">
                  <c:v>6.4340555555555445</c:v>
                </c:pt>
                <c:pt idx="11801">
                  <c:v>6.4346186111111114</c:v>
                </c:pt>
                <c:pt idx="11802">
                  <c:v>6.4351816666666668</c:v>
                </c:pt>
                <c:pt idx="11803">
                  <c:v>6.4357450000000034</c:v>
                </c:pt>
                <c:pt idx="11804">
                  <c:v>6.4363075000000034</c:v>
                </c:pt>
                <c:pt idx="11805">
                  <c:v>6.4368705555555552</c:v>
                </c:pt>
                <c:pt idx="11806">
                  <c:v>6.4374338888888882</c:v>
                </c:pt>
                <c:pt idx="11807">
                  <c:v>6.4379969444444454</c:v>
                </c:pt>
                <c:pt idx="11808">
                  <c:v>6.4385599999999998</c:v>
                </c:pt>
                <c:pt idx="11809">
                  <c:v>6.4391233333333675</c:v>
                </c:pt>
                <c:pt idx="11810">
                  <c:v>6.4396858333333507</c:v>
                </c:pt>
                <c:pt idx="11811">
                  <c:v>6.4402488888889033</c:v>
                </c:pt>
                <c:pt idx="11812">
                  <c:v>6.4408122222222222</c:v>
                </c:pt>
                <c:pt idx="11813">
                  <c:v>6.4413752777777775</c:v>
                </c:pt>
                <c:pt idx="11814">
                  <c:v>6.4419386111111114</c:v>
                </c:pt>
                <c:pt idx="11815">
                  <c:v>6.4425016666666668</c:v>
                </c:pt>
                <c:pt idx="11816">
                  <c:v>6.4430641666666704</c:v>
                </c:pt>
                <c:pt idx="11817">
                  <c:v>6.4436275000000034</c:v>
                </c:pt>
                <c:pt idx="11818">
                  <c:v>6.4441905555555445</c:v>
                </c:pt>
                <c:pt idx="11819">
                  <c:v>6.4447536111111123</c:v>
                </c:pt>
                <c:pt idx="11820">
                  <c:v>6.4453169444444454</c:v>
                </c:pt>
                <c:pt idx="11821">
                  <c:v>6.4458799999999998</c:v>
                </c:pt>
                <c:pt idx="11822">
                  <c:v>6.4464425000000034</c:v>
                </c:pt>
                <c:pt idx="11823">
                  <c:v>6.4470058333333338</c:v>
                </c:pt>
                <c:pt idx="11824">
                  <c:v>6.4475688888888891</c:v>
                </c:pt>
                <c:pt idx="11825">
                  <c:v>6.4481319444444454</c:v>
                </c:pt>
                <c:pt idx="11826">
                  <c:v>6.4486952777777775</c:v>
                </c:pt>
                <c:pt idx="11827">
                  <c:v>6.4492577777777784</c:v>
                </c:pt>
                <c:pt idx="11828">
                  <c:v>6.4498208333333507</c:v>
                </c:pt>
                <c:pt idx="11829">
                  <c:v>6.4503841666666677</c:v>
                </c:pt>
                <c:pt idx="11830">
                  <c:v>6.4509472222222222</c:v>
                </c:pt>
                <c:pt idx="11831">
                  <c:v>6.4515105555555445</c:v>
                </c:pt>
                <c:pt idx="11832">
                  <c:v>6.4520736111111114</c:v>
                </c:pt>
                <c:pt idx="11833">
                  <c:v>6.4526361111111123</c:v>
                </c:pt>
                <c:pt idx="11834">
                  <c:v>6.4531994444444534</c:v>
                </c:pt>
                <c:pt idx="11835">
                  <c:v>6.4537625000000034</c:v>
                </c:pt>
                <c:pt idx="11836">
                  <c:v>6.4543255555555445</c:v>
                </c:pt>
                <c:pt idx="11837">
                  <c:v>6.4548888888888865</c:v>
                </c:pt>
                <c:pt idx="11838">
                  <c:v>6.4554519444444454</c:v>
                </c:pt>
                <c:pt idx="11839">
                  <c:v>6.4560144444444436</c:v>
                </c:pt>
                <c:pt idx="11840">
                  <c:v>6.4565777777777775</c:v>
                </c:pt>
                <c:pt idx="11841">
                  <c:v>6.4571408333333329</c:v>
                </c:pt>
                <c:pt idx="11842">
                  <c:v>6.4577038888888891</c:v>
                </c:pt>
                <c:pt idx="11843">
                  <c:v>6.4582672222222417</c:v>
                </c:pt>
                <c:pt idx="11844">
                  <c:v>6.4588297222222435</c:v>
                </c:pt>
                <c:pt idx="11845">
                  <c:v>6.4593927777777784</c:v>
                </c:pt>
                <c:pt idx="11846">
                  <c:v>6.4599561111111123</c:v>
                </c:pt>
                <c:pt idx="11847">
                  <c:v>6.4605191666666659</c:v>
                </c:pt>
                <c:pt idx="11848">
                  <c:v>6.4610822222222222</c:v>
                </c:pt>
                <c:pt idx="11849">
                  <c:v>6.4616455555555552</c:v>
                </c:pt>
                <c:pt idx="11850">
                  <c:v>6.4622080555555561</c:v>
                </c:pt>
                <c:pt idx="11851">
                  <c:v>6.4627713888888891</c:v>
                </c:pt>
                <c:pt idx="11852">
                  <c:v>6.4633344444444454</c:v>
                </c:pt>
                <c:pt idx="11853">
                  <c:v>6.4638974999999999</c:v>
                </c:pt>
                <c:pt idx="11854">
                  <c:v>6.4644608333333329</c:v>
                </c:pt>
                <c:pt idx="11855">
                  <c:v>6.4650238888888882</c:v>
                </c:pt>
                <c:pt idx="11856">
                  <c:v>6.4655863888888865</c:v>
                </c:pt>
                <c:pt idx="11857">
                  <c:v>6.4661497222222426</c:v>
                </c:pt>
                <c:pt idx="11858">
                  <c:v>6.4667127777777775</c:v>
                </c:pt>
                <c:pt idx="11859">
                  <c:v>6.4672758333333338</c:v>
                </c:pt>
                <c:pt idx="11860">
                  <c:v>6.4678391666666677</c:v>
                </c:pt>
                <c:pt idx="11861">
                  <c:v>6.4684016666666668</c:v>
                </c:pt>
                <c:pt idx="11862">
                  <c:v>6.4689647222222222</c:v>
                </c:pt>
                <c:pt idx="11863">
                  <c:v>6.4695280555555552</c:v>
                </c:pt>
                <c:pt idx="11864">
                  <c:v>6.4700911111111461</c:v>
                </c:pt>
                <c:pt idx="11865">
                  <c:v>6.4706541666666704</c:v>
                </c:pt>
                <c:pt idx="11866">
                  <c:v>6.4712175000000034</c:v>
                </c:pt>
                <c:pt idx="11867">
                  <c:v>6.4717800000000034</c:v>
                </c:pt>
                <c:pt idx="11868">
                  <c:v>6.4723433333333675</c:v>
                </c:pt>
                <c:pt idx="11869">
                  <c:v>6.4729063888888891</c:v>
                </c:pt>
                <c:pt idx="11870">
                  <c:v>6.4734694444444818</c:v>
                </c:pt>
                <c:pt idx="11871">
                  <c:v>6.4740327777777775</c:v>
                </c:pt>
                <c:pt idx="11872">
                  <c:v>6.4745958333333329</c:v>
                </c:pt>
                <c:pt idx="11873">
                  <c:v>6.4751583333333524</c:v>
                </c:pt>
                <c:pt idx="11874">
                  <c:v>6.4757216666666704</c:v>
                </c:pt>
                <c:pt idx="11875">
                  <c:v>6.4762847222222426</c:v>
                </c:pt>
                <c:pt idx="11876">
                  <c:v>6.4768477777777784</c:v>
                </c:pt>
                <c:pt idx="11877">
                  <c:v>6.4774111111111123</c:v>
                </c:pt>
                <c:pt idx="11878">
                  <c:v>6.4779736111111124</c:v>
                </c:pt>
                <c:pt idx="11879">
                  <c:v>6.4785366666666668</c:v>
                </c:pt>
                <c:pt idx="11880">
                  <c:v>6.4791000000000034</c:v>
                </c:pt>
                <c:pt idx="11881">
                  <c:v>6.4796630555555925</c:v>
                </c:pt>
                <c:pt idx="11882">
                  <c:v>6.4802261111111461</c:v>
                </c:pt>
                <c:pt idx="11883">
                  <c:v>6.4807894444444534</c:v>
                </c:pt>
                <c:pt idx="11884">
                  <c:v>6.4813519444444534</c:v>
                </c:pt>
                <c:pt idx="11885">
                  <c:v>6.4819152777777562</c:v>
                </c:pt>
                <c:pt idx="11886">
                  <c:v>6.4824783333333516</c:v>
                </c:pt>
                <c:pt idx="11887">
                  <c:v>6.4830413888889034</c:v>
                </c:pt>
                <c:pt idx="11888">
                  <c:v>6.4836047222222417</c:v>
                </c:pt>
                <c:pt idx="11889">
                  <c:v>6.4841677777777775</c:v>
                </c:pt>
                <c:pt idx="11890">
                  <c:v>6.4847302777777562</c:v>
                </c:pt>
                <c:pt idx="11891">
                  <c:v>6.4852936111111461</c:v>
                </c:pt>
                <c:pt idx="11892">
                  <c:v>6.4858566666666668</c:v>
                </c:pt>
                <c:pt idx="11893">
                  <c:v>6.4864197222222426</c:v>
                </c:pt>
                <c:pt idx="11894">
                  <c:v>6.4869830555555552</c:v>
                </c:pt>
                <c:pt idx="11895">
                  <c:v>6.4875455555555455</c:v>
                </c:pt>
                <c:pt idx="11896">
                  <c:v>6.4881086111111124</c:v>
                </c:pt>
                <c:pt idx="11897">
                  <c:v>6.4886719444444534</c:v>
                </c:pt>
                <c:pt idx="11898">
                  <c:v>6.4892349999999999</c:v>
                </c:pt>
                <c:pt idx="11899">
                  <c:v>6.4897980555555783</c:v>
                </c:pt>
                <c:pt idx="11900">
                  <c:v>6.4903613888889033</c:v>
                </c:pt>
                <c:pt idx="11901">
                  <c:v>6.4909238888888892</c:v>
                </c:pt>
                <c:pt idx="11902">
                  <c:v>6.4914872222222222</c:v>
                </c:pt>
                <c:pt idx="11903">
                  <c:v>6.4920502777777562</c:v>
                </c:pt>
                <c:pt idx="11904">
                  <c:v>6.4926133333333516</c:v>
                </c:pt>
                <c:pt idx="11905">
                  <c:v>6.4931766666666668</c:v>
                </c:pt>
                <c:pt idx="11906">
                  <c:v>6.4937397222222426</c:v>
                </c:pt>
                <c:pt idx="11907">
                  <c:v>6.4943022222222231</c:v>
                </c:pt>
                <c:pt idx="11908">
                  <c:v>6.4948655555555455</c:v>
                </c:pt>
                <c:pt idx="11909">
                  <c:v>6.4954286111111124</c:v>
                </c:pt>
                <c:pt idx="11910">
                  <c:v>6.4959916666666659</c:v>
                </c:pt>
                <c:pt idx="11911">
                  <c:v>6.4965549999999945</c:v>
                </c:pt>
                <c:pt idx="11912">
                  <c:v>6.4971174999999945</c:v>
                </c:pt>
                <c:pt idx="11913">
                  <c:v>6.4976805555555455</c:v>
                </c:pt>
                <c:pt idx="11914">
                  <c:v>6.4982438888889034</c:v>
                </c:pt>
                <c:pt idx="11915">
                  <c:v>6.4988069444444454</c:v>
                </c:pt>
                <c:pt idx="11916">
                  <c:v>6.4993700000000034</c:v>
                </c:pt>
                <c:pt idx="11917">
                  <c:v>6.4999333333333507</c:v>
                </c:pt>
                <c:pt idx="11918">
                  <c:v>6.5004958333333338</c:v>
                </c:pt>
                <c:pt idx="11919">
                  <c:v>6.5010591666666704</c:v>
                </c:pt>
                <c:pt idx="11920">
                  <c:v>6.5016222222222426</c:v>
                </c:pt>
                <c:pt idx="11921">
                  <c:v>6.5021852777777367</c:v>
                </c:pt>
                <c:pt idx="11922">
                  <c:v>6.5027486111111124</c:v>
                </c:pt>
                <c:pt idx="11923">
                  <c:v>6.5033116666666668</c:v>
                </c:pt>
                <c:pt idx="11924">
                  <c:v>6.5038741666666668</c:v>
                </c:pt>
                <c:pt idx="11925">
                  <c:v>6.5044374999999945</c:v>
                </c:pt>
                <c:pt idx="11926">
                  <c:v>6.5050005555555455</c:v>
                </c:pt>
                <c:pt idx="11927">
                  <c:v>6.5055636111111124</c:v>
                </c:pt>
                <c:pt idx="11928">
                  <c:v>6.5061269444444454</c:v>
                </c:pt>
                <c:pt idx="11929">
                  <c:v>6.5066894444444534</c:v>
                </c:pt>
                <c:pt idx="11930">
                  <c:v>6.5072524999999999</c:v>
                </c:pt>
                <c:pt idx="11931">
                  <c:v>6.5078158333333285</c:v>
                </c:pt>
                <c:pt idx="11932">
                  <c:v>6.5083788888888892</c:v>
                </c:pt>
                <c:pt idx="11933">
                  <c:v>6.5089419444444436</c:v>
                </c:pt>
                <c:pt idx="11934">
                  <c:v>6.5095052777777562</c:v>
                </c:pt>
                <c:pt idx="11935">
                  <c:v>6.5100677777777767</c:v>
                </c:pt>
                <c:pt idx="11936">
                  <c:v>6.5106308333333338</c:v>
                </c:pt>
                <c:pt idx="11937">
                  <c:v>6.511194166666666</c:v>
                </c:pt>
                <c:pt idx="11938">
                  <c:v>6.5117572222222222</c:v>
                </c:pt>
                <c:pt idx="11939">
                  <c:v>6.5123205555555455</c:v>
                </c:pt>
                <c:pt idx="11940">
                  <c:v>6.5128836111111115</c:v>
                </c:pt>
                <c:pt idx="11941">
                  <c:v>6.5134461111111124</c:v>
                </c:pt>
                <c:pt idx="11942">
                  <c:v>6.5140094444444454</c:v>
                </c:pt>
                <c:pt idx="11943">
                  <c:v>6.5145724999999945</c:v>
                </c:pt>
                <c:pt idx="11944">
                  <c:v>6.5151355555555277</c:v>
                </c:pt>
                <c:pt idx="11945">
                  <c:v>6.5156988888888883</c:v>
                </c:pt>
                <c:pt idx="11946">
                  <c:v>6.5162619444444534</c:v>
                </c:pt>
                <c:pt idx="11947">
                  <c:v>6.5168244444444454</c:v>
                </c:pt>
                <c:pt idx="11948">
                  <c:v>6.5173877777777562</c:v>
                </c:pt>
                <c:pt idx="11949">
                  <c:v>6.5179508333333285</c:v>
                </c:pt>
                <c:pt idx="11950">
                  <c:v>6.5185138888888865</c:v>
                </c:pt>
                <c:pt idx="11951">
                  <c:v>6.5190772222222222</c:v>
                </c:pt>
                <c:pt idx="11952">
                  <c:v>6.5196397222222426</c:v>
                </c:pt>
                <c:pt idx="11953">
                  <c:v>6.5202027777777776</c:v>
                </c:pt>
                <c:pt idx="11954">
                  <c:v>6.5207661111111124</c:v>
                </c:pt>
                <c:pt idx="11955">
                  <c:v>6.5213291666666704</c:v>
                </c:pt>
                <c:pt idx="11956">
                  <c:v>6.5218924999999999</c:v>
                </c:pt>
                <c:pt idx="11957">
                  <c:v>6.5224555555555277</c:v>
                </c:pt>
                <c:pt idx="11958">
                  <c:v>6.5230180555555455</c:v>
                </c:pt>
                <c:pt idx="11959">
                  <c:v>6.5235813888888865</c:v>
                </c:pt>
                <c:pt idx="11960">
                  <c:v>6.5241444444444365</c:v>
                </c:pt>
                <c:pt idx="11961">
                  <c:v>6.5247074999999946</c:v>
                </c:pt>
                <c:pt idx="11962">
                  <c:v>6.5252708333333329</c:v>
                </c:pt>
                <c:pt idx="11963">
                  <c:v>6.5258338888888865</c:v>
                </c:pt>
                <c:pt idx="11964">
                  <c:v>6.5263963888888883</c:v>
                </c:pt>
                <c:pt idx="11965">
                  <c:v>6.5269597222222222</c:v>
                </c:pt>
                <c:pt idx="11966">
                  <c:v>6.5275227777777562</c:v>
                </c:pt>
                <c:pt idx="11967">
                  <c:v>6.5280858333333285</c:v>
                </c:pt>
                <c:pt idx="11968">
                  <c:v>6.5286491666666704</c:v>
                </c:pt>
                <c:pt idx="11969">
                  <c:v>6.5292116666666669</c:v>
                </c:pt>
                <c:pt idx="11970">
                  <c:v>6.5297747222222222</c:v>
                </c:pt>
                <c:pt idx="11971">
                  <c:v>6.5303380555555552</c:v>
                </c:pt>
                <c:pt idx="11972">
                  <c:v>6.5309011111111124</c:v>
                </c:pt>
                <c:pt idx="11973">
                  <c:v>6.5314641666666704</c:v>
                </c:pt>
                <c:pt idx="11974">
                  <c:v>6.5320274999999999</c:v>
                </c:pt>
                <c:pt idx="11975">
                  <c:v>6.5325900000000008</c:v>
                </c:pt>
                <c:pt idx="11976">
                  <c:v>6.5331533333333534</c:v>
                </c:pt>
                <c:pt idx="11977">
                  <c:v>6.5337163888888892</c:v>
                </c:pt>
                <c:pt idx="11978">
                  <c:v>6.5342794444444534</c:v>
                </c:pt>
                <c:pt idx="11979">
                  <c:v>6.5348427777777776</c:v>
                </c:pt>
                <c:pt idx="11980">
                  <c:v>6.5354058333333338</c:v>
                </c:pt>
                <c:pt idx="11981">
                  <c:v>6.5359683333333534</c:v>
                </c:pt>
                <c:pt idx="11982">
                  <c:v>6.5365316666666669</c:v>
                </c:pt>
                <c:pt idx="11983">
                  <c:v>6.5370947222222231</c:v>
                </c:pt>
                <c:pt idx="11984">
                  <c:v>6.5376577777777776</c:v>
                </c:pt>
                <c:pt idx="11985">
                  <c:v>6.538221111111147</c:v>
                </c:pt>
                <c:pt idx="11986">
                  <c:v>6.5387836111111124</c:v>
                </c:pt>
                <c:pt idx="11987">
                  <c:v>6.5393466666666704</c:v>
                </c:pt>
                <c:pt idx="11988">
                  <c:v>6.5399099999999999</c:v>
                </c:pt>
                <c:pt idx="11989">
                  <c:v>6.5404730555555561</c:v>
                </c:pt>
                <c:pt idx="11990">
                  <c:v>6.5410361111111124</c:v>
                </c:pt>
                <c:pt idx="11991">
                  <c:v>6.5415994444444534</c:v>
                </c:pt>
                <c:pt idx="11992">
                  <c:v>6.5421619444444437</c:v>
                </c:pt>
                <c:pt idx="11993">
                  <c:v>6.542725277777758</c:v>
                </c:pt>
                <c:pt idx="11994">
                  <c:v>6.5432883333333525</c:v>
                </c:pt>
                <c:pt idx="11995">
                  <c:v>6.5438513888888892</c:v>
                </c:pt>
                <c:pt idx="11996">
                  <c:v>6.5444147222222044</c:v>
                </c:pt>
                <c:pt idx="11997">
                  <c:v>6.5449777777777562</c:v>
                </c:pt>
                <c:pt idx="11998">
                  <c:v>6.545540277777758</c:v>
                </c:pt>
                <c:pt idx="11999">
                  <c:v>6.5461036111111124</c:v>
                </c:pt>
                <c:pt idx="12000">
                  <c:v>6.5466666666666704</c:v>
                </c:pt>
                <c:pt idx="12001">
                  <c:v>6.5472297222222418</c:v>
                </c:pt>
                <c:pt idx="12002">
                  <c:v>6.5477930555555552</c:v>
                </c:pt>
                <c:pt idx="12003">
                  <c:v>6.5483555555555455</c:v>
                </c:pt>
                <c:pt idx="12004">
                  <c:v>6.5489186111111115</c:v>
                </c:pt>
                <c:pt idx="12005">
                  <c:v>6.5494819444444454</c:v>
                </c:pt>
                <c:pt idx="12006">
                  <c:v>6.5500450000000008</c:v>
                </c:pt>
                <c:pt idx="12007">
                  <c:v>6.5506080555555553</c:v>
                </c:pt>
                <c:pt idx="12008">
                  <c:v>6.5511713888888883</c:v>
                </c:pt>
                <c:pt idx="12009">
                  <c:v>6.5517338888888883</c:v>
                </c:pt>
                <c:pt idx="12010">
                  <c:v>6.5522972222222222</c:v>
                </c:pt>
                <c:pt idx="12011">
                  <c:v>6.5528602777777563</c:v>
                </c:pt>
                <c:pt idx="12012">
                  <c:v>6.5534233333333534</c:v>
                </c:pt>
                <c:pt idx="12013">
                  <c:v>6.5539866666666402</c:v>
                </c:pt>
                <c:pt idx="12014">
                  <c:v>6.5545497222222231</c:v>
                </c:pt>
                <c:pt idx="12015">
                  <c:v>6.5551122222222205</c:v>
                </c:pt>
                <c:pt idx="12016">
                  <c:v>6.5556755555555455</c:v>
                </c:pt>
                <c:pt idx="12017">
                  <c:v>6.5562386111111124</c:v>
                </c:pt>
                <c:pt idx="12018">
                  <c:v>6.5568016666666669</c:v>
                </c:pt>
                <c:pt idx="12019">
                  <c:v>6.5573649999999946</c:v>
                </c:pt>
                <c:pt idx="12020">
                  <c:v>6.5579274999999955</c:v>
                </c:pt>
                <c:pt idx="12021">
                  <c:v>6.5584905555555455</c:v>
                </c:pt>
                <c:pt idx="12022">
                  <c:v>6.5590538888888892</c:v>
                </c:pt>
                <c:pt idx="12023">
                  <c:v>6.5596169444444454</c:v>
                </c:pt>
                <c:pt idx="12024">
                  <c:v>6.5601799999999955</c:v>
                </c:pt>
                <c:pt idx="12025">
                  <c:v>6.5607433333333525</c:v>
                </c:pt>
                <c:pt idx="12026">
                  <c:v>6.5613058333333329</c:v>
                </c:pt>
                <c:pt idx="12027">
                  <c:v>6.5618691666666704</c:v>
                </c:pt>
                <c:pt idx="12028">
                  <c:v>6.5624322222222045</c:v>
                </c:pt>
                <c:pt idx="12029">
                  <c:v>6.5629952777777367</c:v>
                </c:pt>
                <c:pt idx="12030">
                  <c:v>6.5635586111111115</c:v>
                </c:pt>
                <c:pt idx="12031">
                  <c:v>6.5641216666666402</c:v>
                </c:pt>
                <c:pt idx="12032">
                  <c:v>6.564684166666642</c:v>
                </c:pt>
                <c:pt idx="12033">
                  <c:v>6.5652474999999999</c:v>
                </c:pt>
                <c:pt idx="12034">
                  <c:v>6.5658105555555277</c:v>
                </c:pt>
                <c:pt idx="12035">
                  <c:v>6.5663736111111124</c:v>
                </c:pt>
                <c:pt idx="12036">
                  <c:v>6.5669369444444445</c:v>
                </c:pt>
                <c:pt idx="12037">
                  <c:v>6.5674994444444454</c:v>
                </c:pt>
                <c:pt idx="12038">
                  <c:v>6.5680625000000008</c:v>
                </c:pt>
                <c:pt idx="12039">
                  <c:v>6.5686258333333338</c:v>
                </c:pt>
                <c:pt idx="12040">
                  <c:v>6.5691888888888865</c:v>
                </c:pt>
                <c:pt idx="12041">
                  <c:v>6.5697519444444454</c:v>
                </c:pt>
                <c:pt idx="12042">
                  <c:v>6.5703152777777563</c:v>
                </c:pt>
                <c:pt idx="12043">
                  <c:v>6.5708777777777776</c:v>
                </c:pt>
                <c:pt idx="12044">
                  <c:v>6.5714411111111453</c:v>
                </c:pt>
                <c:pt idx="12045">
                  <c:v>6.5720041666666669</c:v>
                </c:pt>
                <c:pt idx="12046">
                  <c:v>6.5725672222222222</c:v>
                </c:pt>
                <c:pt idx="12047">
                  <c:v>6.5731305555555455</c:v>
                </c:pt>
                <c:pt idx="12048">
                  <c:v>6.5736936111111453</c:v>
                </c:pt>
                <c:pt idx="12049">
                  <c:v>6.5742561111111124</c:v>
                </c:pt>
                <c:pt idx="12050">
                  <c:v>6.5748194444444437</c:v>
                </c:pt>
                <c:pt idx="12051">
                  <c:v>6.5753824999999999</c:v>
                </c:pt>
                <c:pt idx="12052">
                  <c:v>6.5759455555555455</c:v>
                </c:pt>
                <c:pt idx="12053">
                  <c:v>6.5765088888888892</c:v>
                </c:pt>
                <c:pt idx="12054">
                  <c:v>6.5770713888888883</c:v>
                </c:pt>
                <c:pt idx="12055">
                  <c:v>6.5776344444444454</c:v>
                </c:pt>
                <c:pt idx="12056">
                  <c:v>6.5781977777777776</c:v>
                </c:pt>
                <c:pt idx="12057">
                  <c:v>6.5787608333333525</c:v>
                </c:pt>
                <c:pt idx="12058">
                  <c:v>6.5793238888889034</c:v>
                </c:pt>
                <c:pt idx="12059">
                  <c:v>6.5798872222222222</c:v>
                </c:pt>
                <c:pt idx="12060">
                  <c:v>6.5804497222222436</c:v>
                </c:pt>
                <c:pt idx="12061">
                  <c:v>6.5810127777777785</c:v>
                </c:pt>
                <c:pt idx="12062">
                  <c:v>6.5815761111111124</c:v>
                </c:pt>
                <c:pt idx="12063">
                  <c:v>6.5821391666666669</c:v>
                </c:pt>
                <c:pt idx="12064">
                  <c:v>6.5827024999999999</c:v>
                </c:pt>
                <c:pt idx="12065">
                  <c:v>6.5832655555555553</c:v>
                </c:pt>
                <c:pt idx="12066">
                  <c:v>6.5838280555555553</c:v>
                </c:pt>
                <c:pt idx="12067">
                  <c:v>6.5843913888888892</c:v>
                </c:pt>
                <c:pt idx="12068">
                  <c:v>6.5849544444444446</c:v>
                </c:pt>
                <c:pt idx="12069">
                  <c:v>6.5855174999999955</c:v>
                </c:pt>
                <c:pt idx="12070">
                  <c:v>6.5860808333333329</c:v>
                </c:pt>
                <c:pt idx="12071">
                  <c:v>6.5866438888889034</c:v>
                </c:pt>
                <c:pt idx="12072">
                  <c:v>6.5872063888888892</c:v>
                </c:pt>
                <c:pt idx="12073">
                  <c:v>6.5877697222222436</c:v>
                </c:pt>
                <c:pt idx="12074">
                  <c:v>6.5883327777777776</c:v>
                </c:pt>
                <c:pt idx="12075">
                  <c:v>6.5888958333333338</c:v>
                </c:pt>
                <c:pt idx="12076">
                  <c:v>6.5894591666666704</c:v>
                </c:pt>
                <c:pt idx="12077">
                  <c:v>6.5900216666666669</c:v>
                </c:pt>
                <c:pt idx="12078">
                  <c:v>6.5905847222222205</c:v>
                </c:pt>
                <c:pt idx="12079">
                  <c:v>6.5911480555555562</c:v>
                </c:pt>
                <c:pt idx="12080">
                  <c:v>6.5917111111111124</c:v>
                </c:pt>
                <c:pt idx="12081">
                  <c:v>6.5922744444444454</c:v>
                </c:pt>
                <c:pt idx="12082">
                  <c:v>6.5928374999999955</c:v>
                </c:pt>
                <c:pt idx="12083">
                  <c:v>6.5933999999999999</c:v>
                </c:pt>
                <c:pt idx="12084">
                  <c:v>6.5939633333333525</c:v>
                </c:pt>
                <c:pt idx="12085">
                  <c:v>6.5945263888888865</c:v>
                </c:pt>
                <c:pt idx="12086">
                  <c:v>6.5950894444444454</c:v>
                </c:pt>
                <c:pt idx="12087">
                  <c:v>6.5956527777777776</c:v>
                </c:pt>
                <c:pt idx="12088">
                  <c:v>6.5962158333333338</c:v>
                </c:pt>
                <c:pt idx="12089">
                  <c:v>6.5967783333333516</c:v>
                </c:pt>
                <c:pt idx="12090">
                  <c:v>6.5973416666666669</c:v>
                </c:pt>
                <c:pt idx="12091">
                  <c:v>6.5979047222222205</c:v>
                </c:pt>
                <c:pt idx="12092">
                  <c:v>6.5984677777777776</c:v>
                </c:pt>
                <c:pt idx="12093">
                  <c:v>6.5990311111111124</c:v>
                </c:pt>
                <c:pt idx="12094">
                  <c:v>6.5995936111111124</c:v>
                </c:pt>
                <c:pt idx="12095">
                  <c:v>6.600156666666642</c:v>
                </c:pt>
                <c:pt idx="12096">
                  <c:v>6.6007200000000008</c:v>
                </c:pt>
                <c:pt idx="12097">
                  <c:v>6.6012830555555553</c:v>
                </c:pt>
                <c:pt idx="12098">
                  <c:v>6.6018461111111124</c:v>
                </c:pt>
                <c:pt idx="12099">
                  <c:v>6.6024094444444437</c:v>
                </c:pt>
                <c:pt idx="12100">
                  <c:v>6.6029719444444446</c:v>
                </c:pt>
                <c:pt idx="12101">
                  <c:v>6.6035352777777367</c:v>
                </c:pt>
                <c:pt idx="12102">
                  <c:v>6.6040983333333338</c:v>
                </c:pt>
                <c:pt idx="12103">
                  <c:v>6.6046613888888892</c:v>
                </c:pt>
                <c:pt idx="12104">
                  <c:v>6.6052247222222231</c:v>
                </c:pt>
                <c:pt idx="12105">
                  <c:v>6.6057877777777563</c:v>
                </c:pt>
                <c:pt idx="12106">
                  <c:v>6.6063502777777563</c:v>
                </c:pt>
                <c:pt idx="12107">
                  <c:v>6.6069136111111106</c:v>
                </c:pt>
                <c:pt idx="12108">
                  <c:v>6.607476666666642</c:v>
                </c:pt>
                <c:pt idx="12109">
                  <c:v>6.6080397222222222</c:v>
                </c:pt>
                <c:pt idx="12110">
                  <c:v>6.6086030555555562</c:v>
                </c:pt>
                <c:pt idx="12111">
                  <c:v>6.6091655555555455</c:v>
                </c:pt>
                <c:pt idx="12112">
                  <c:v>6.6097286111111124</c:v>
                </c:pt>
                <c:pt idx="12113">
                  <c:v>6.6102919444444463</c:v>
                </c:pt>
                <c:pt idx="12114">
                  <c:v>6.6108549999999742</c:v>
                </c:pt>
                <c:pt idx="12115">
                  <c:v>6.6114180555555455</c:v>
                </c:pt>
                <c:pt idx="12116">
                  <c:v>6.6119813888888865</c:v>
                </c:pt>
                <c:pt idx="12117">
                  <c:v>6.6125438888888866</c:v>
                </c:pt>
                <c:pt idx="12118">
                  <c:v>6.6131072222222205</c:v>
                </c:pt>
                <c:pt idx="12119">
                  <c:v>6.6136702777777563</c:v>
                </c:pt>
                <c:pt idx="12120">
                  <c:v>6.6142333333333339</c:v>
                </c:pt>
                <c:pt idx="12121">
                  <c:v>6.6147966666666402</c:v>
                </c:pt>
                <c:pt idx="12122">
                  <c:v>6.6153597222222214</c:v>
                </c:pt>
                <c:pt idx="12123">
                  <c:v>6.6159222222222205</c:v>
                </c:pt>
                <c:pt idx="12124">
                  <c:v>6.6164855555555278</c:v>
                </c:pt>
                <c:pt idx="12125">
                  <c:v>6.6170486111111106</c:v>
                </c:pt>
                <c:pt idx="12126">
                  <c:v>6.6176116666666402</c:v>
                </c:pt>
                <c:pt idx="12127">
                  <c:v>6.6181749999999742</c:v>
                </c:pt>
                <c:pt idx="12128">
                  <c:v>6.6187374999999955</c:v>
                </c:pt>
                <c:pt idx="12129">
                  <c:v>6.6193005555555455</c:v>
                </c:pt>
                <c:pt idx="12130">
                  <c:v>6.6198638888888892</c:v>
                </c:pt>
                <c:pt idx="12131">
                  <c:v>6.6204269444444446</c:v>
                </c:pt>
                <c:pt idx="12132">
                  <c:v>6.6209899999999742</c:v>
                </c:pt>
                <c:pt idx="12133">
                  <c:v>6.6215533333333338</c:v>
                </c:pt>
                <c:pt idx="12134">
                  <c:v>6.6221158333333037</c:v>
                </c:pt>
                <c:pt idx="12135">
                  <c:v>6.6226791666666669</c:v>
                </c:pt>
                <c:pt idx="12136">
                  <c:v>6.6232422222222223</c:v>
                </c:pt>
                <c:pt idx="12137">
                  <c:v>6.6238052777777368</c:v>
                </c:pt>
                <c:pt idx="12138">
                  <c:v>6.6243686111111115</c:v>
                </c:pt>
                <c:pt idx="12139">
                  <c:v>6.6249316666666251</c:v>
                </c:pt>
                <c:pt idx="12140">
                  <c:v>6.6254941666666403</c:v>
                </c:pt>
                <c:pt idx="12141">
                  <c:v>6.6260574999999955</c:v>
                </c:pt>
                <c:pt idx="12142">
                  <c:v>6.6266205555555455</c:v>
                </c:pt>
                <c:pt idx="12143">
                  <c:v>6.627183611111092</c:v>
                </c:pt>
                <c:pt idx="12144">
                  <c:v>6.6277469444444446</c:v>
                </c:pt>
                <c:pt idx="12145">
                  <c:v>6.6283094444444464</c:v>
                </c:pt>
                <c:pt idx="12146">
                  <c:v>6.6288724999999955</c:v>
                </c:pt>
                <c:pt idx="12147">
                  <c:v>6.6294358333333285</c:v>
                </c:pt>
                <c:pt idx="12148">
                  <c:v>6.6299988888888866</c:v>
                </c:pt>
                <c:pt idx="12149">
                  <c:v>6.6305619444444464</c:v>
                </c:pt>
                <c:pt idx="12150">
                  <c:v>6.6311252777777563</c:v>
                </c:pt>
                <c:pt idx="12151">
                  <c:v>6.6316877777777785</c:v>
                </c:pt>
                <c:pt idx="12152">
                  <c:v>6.6322511111111124</c:v>
                </c:pt>
                <c:pt idx="12153">
                  <c:v>6.632814166666642</c:v>
                </c:pt>
                <c:pt idx="12154">
                  <c:v>6.6333772222222214</c:v>
                </c:pt>
                <c:pt idx="12155">
                  <c:v>6.6339405555555455</c:v>
                </c:pt>
                <c:pt idx="12156">
                  <c:v>6.6345036111111106</c:v>
                </c:pt>
                <c:pt idx="12157">
                  <c:v>6.6350661111111124</c:v>
                </c:pt>
                <c:pt idx="12158">
                  <c:v>6.6356294444444632</c:v>
                </c:pt>
                <c:pt idx="12159">
                  <c:v>6.6361925000000008</c:v>
                </c:pt>
                <c:pt idx="12160">
                  <c:v>6.6367555555555455</c:v>
                </c:pt>
                <c:pt idx="12161">
                  <c:v>6.6373188888888865</c:v>
                </c:pt>
                <c:pt idx="12162">
                  <c:v>6.6378813888888875</c:v>
                </c:pt>
                <c:pt idx="12163">
                  <c:v>6.6384444444444464</c:v>
                </c:pt>
                <c:pt idx="12164">
                  <c:v>6.6390077777777776</c:v>
                </c:pt>
                <c:pt idx="12165">
                  <c:v>6.6395708333333339</c:v>
                </c:pt>
                <c:pt idx="12166">
                  <c:v>6.6401338888888866</c:v>
                </c:pt>
                <c:pt idx="12167">
                  <c:v>6.6406972222222223</c:v>
                </c:pt>
                <c:pt idx="12168">
                  <c:v>6.6412597222222436</c:v>
                </c:pt>
                <c:pt idx="12169">
                  <c:v>6.6418230555555553</c:v>
                </c:pt>
                <c:pt idx="12170">
                  <c:v>6.6423861111111115</c:v>
                </c:pt>
                <c:pt idx="12171">
                  <c:v>6.642949166666666</c:v>
                </c:pt>
                <c:pt idx="12172">
                  <c:v>6.6435124999999955</c:v>
                </c:pt>
                <c:pt idx="12173">
                  <c:v>6.6440755555555278</c:v>
                </c:pt>
                <c:pt idx="12174">
                  <c:v>6.6446380555555455</c:v>
                </c:pt>
                <c:pt idx="12175">
                  <c:v>6.6452013888888883</c:v>
                </c:pt>
                <c:pt idx="12176">
                  <c:v>6.6457644444444464</c:v>
                </c:pt>
                <c:pt idx="12177">
                  <c:v>6.6463274999999999</c:v>
                </c:pt>
                <c:pt idx="12178">
                  <c:v>6.6468908333333339</c:v>
                </c:pt>
                <c:pt idx="12179">
                  <c:v>6.647453333333333</c:v>
                </c:pt>
                <c:pt idx="12180">
                  <c:v>6.6480163888888875</c:v>
                </c:pt>
                <c:pt idx="12181">
                  <c:v>6.6485797222222214</c:v>
                </c:pt>
                <c:pt idx="12182">
                  <c:v>6.6491427777777776</c:v>
                </c:pt>
                <c:pt idx="12183">
                  <c:v>6.649705833333333</c:v>
                </c:pt>
                <c:pt idx="12184">
                  <c:v>6.6502691666666713</c:v>
                </c:pt>
                <c:pt idx="12185">
                  <c:v>6.6508316666666421</c:v>
                </c:pt>
                <c:pt idx="12186">
                  <c:v>6.6513947222222232</c:v>
                </c:pt>
                <c:pt idx="12187">
                  <c:v>6.6519580555555455</c:v>
                </c:pt>
                <c:pt idx="12188">
                  <c:v>6.6525211111111116</c:v>
                </c:pt>
                <c:pt idx="12189">
                  <c:v>6.6530844444444375</c:v>
                </c:pt>
                <c:pt idx="12190">
                  <c:v>6.6536474999999999</c:v>
                </c:pt>
                <c:pt idx="12191">
                  <c:v>6.6542099999999955</c:v>
                </c:pt>
                <c:pt idx="12192">
                  <c:v>6.6547733333333339</c:v>
                </c:pt>
                <c:pt idx="12193">
                  <c:v>6.6553363888888875</c:v>
                </c:pt>
                <c:pt idx="12194">
                  <c:v>6.6558994444444464</c:v>
                </c:pt>
                <c:pt idx="12195">
                  <c:v>6.6564627777777785</c:v>
                </c:pt>
                <c:pt idx="12196">
                  <c:v>6.6570258333333285</c:v>
                </c:pt>
                <c:pt idx="12197">
                  <c:v>6.6575883333333286</c:v>
                </c:pt>
                <c:pt idx="12198">
                  <c:v>6.658151666666642</c:v>
                </c:pt>
                <c:pt idx="12199">
                  <c:v>6.6587147222222205</c:v>
                </c:pt>
                <c:pt idx="12200">
                  <c:v>6.6592777777777785</c:v>
                </c:pt>
                <c:pt idx="12201">
                  <c:v>6.6598411111111124</c:v>
                </c:pt>
                <c:pt idx="12202">
                  <c:v>6.6604036111111116</c:v>
                </c:pt>
                <c:pt idx="12203">
                  <c:v>6.6609666666666403</c:v>
                </c:pt>
                <c:pt idx="12204">
                  <c:v>6.6615299999999955</c:v>
                </c:pt>
                <c:pt idx="12205">
                  <c:v>6.6620930555555455</c:v>
                </c:pt>
                <c:pt idx="12206">
                  <c:v>6.6626563888888866</c:v>
                </c:pt>
                <c:pt idx="12207">
                  <c:v>6.6632194444444464</c:v>
                </c:pt>
                <c:pt idx="12208">
                  <c:v>6.6637819444444446</c:v>
                </c:pt>
                <c:pt idx="12209">
                  <c:v>6.6643452777777368</c:v>
                </c:pt>
                <c:pt idx="12210">
                  <c:v>6.6649083333333285</c:v>
                </c:pt>
                <c:pt idx="12211">
                  <c:v>6.6654713888888875</c:v>
                </c:pt>
                <c:pt idx="12212">
                  <c:v>6.6660347222222205</c:v>
                </c:pt>
                <c:pt idx="12213">
                  <c:v>6.6665977777777563</c:v>
                </c:pt>
                <c:pt idx="12214">
                  <c:v>6.6671602777777368</c:v>
                </c:pt>
                <c:pt idx="12215">
                  <c:v>6.6677236111111107</c:v>
                </c:pt>
                <c:pt idx="12216">
                  <c:v>6.6682866666666403</c:v>
                </c:pt>
                <c:pt idx="12217">
                  <c:v>6.6688497222222223</c:v>
                </c:pt>
                <c:pt idx="12218">
                  <c:v>6.6694130555555455</c:v>
                </c:pt>
                <c:pt idx="12219">
                  <c:v>6.6699755555555287</c:v>
                </c:pt>
                <c:pt idx="12220">
                  <c:v>6.6705386111111107</c:v>
                </c:pt>
                <c:pt idx="12221">
                  <c:v>6.6711019444444464</c:v>
                </c:pt>
                <c:pt idx="12222">
                  <c:v>6.6716650000000124</c:v>
                </c:pt>
                <c:pt idx="12223">
                  <c:v>6.6722280555555562</c:v>
                </c:pt>
                <c:pt idx="12224">
                  <c:v>6.6727913888888883</c:v>
                </c:pt>
                <c:pt idx="12225">
                  <c:v>6.6733538888888893</c:v>
                </c:pt>
                <c:pt idx="12226">
                  <c:v>6.6739172222222205</c:v>
                </c:pt>
                <c:pt idx="12227">
                  <c:v>6.6744802777777368</c:v>
                </c:pt>
                <c:pt idx="12228">
                  <c:v>6.6750433333333525</c:v>
                </c:pt>
                <c:pt idx="12229">
                  <c:v>6.6756066666666669</c:v>
                </c:pt>
                <c:pt idx="12230">
                  <c:v>6.6761697222222436</c:v>
                </c:pt>
                <c:pt idx="12231">
                  <c:v>6.6767322222222223</c:v>
                </c:pt>
                <c:pt idx="12232">
                  <c:v>6.6772955555555455</c:v>
                </c:pt>
                <c:pt idx="12233">
                  <c:v>6.6778586111111116</c:v>
                </c:pt>
                <c:pt idx="12234">
                  <c:v>6.6784216666666669</c:v>
                </c:pt>
                <c:pt idx="12235">
                  <c:v>6.678984999999976</c:v>
                </c:pt>
                <c:pt idx="12236">
                  <c:v>6.6795475</c:v>
                </c:pt>
                <c:pt idx="12237">
                  <c:v>6.6801105555555287</c:v>
                </c:pt>
                <c:pt idx="12238">
                  <c:v>6.6806738888888884</c:v>
                </c:pt>
                <c:pt idx="12239">
                  <c:v>6.6812369444444464</c:v>
                </c:pt>
                <c:pt idx="12240">
                  <c:v>6.6818</c:v>
                </c:pt>
                <c:pt idx="12241">
                  <c:v>6.6823633333333534</c:v>
                </c:pt>
                <c:pt idx="12242">
                  <c:v>6.6829258333333295</c:v>
                </c:pt>
                <c:pt idx="12243">
                  <c:v>6.6834891666666669</c:v>
                </c:pt>
                <c:pt idx="12244">
                  <c:v>6.6840522222222205</c:v>
                </c:pt>
                <c:pt idx="12245">
                  <c:v>6.6846152777777368</c:v>
                </c:pt>
                <c:pt idx="12246">
                  <c:v>6.6851786111111107</c:v>
                </c:pt>
                <c:pt idx="12247">
                  <c:v>6.685741666666666</c:v>
                </c:pt>
                <c:pt idx="12248">
                  <c:v>6.6863041666666669</c:v>
                </c:pt>
                <c:pt idx="12249">
                  <c:v>6.6868675000000009</c:v>
                </c:pt>
                <c:pt idx="12250">
                  <c:v>6.6874305555555287</c:v>
                </c:pt>
                <c:pt idx="12251">
                  <c:v>6.6879936111111107</c:v>
                </c:pt>
                <c:pt idx="12252">
                  <c:v>6.6885569444444446</c:v>
                </c:pt>
                <c:pt idx="12253">
                  <c:v>6.6891194444444464</c:v>
                </c:pt>
                <c:pt idx="12254">
                  <c:v>6.6896825</c:v>
                </c:pt>
                <c:pt idx="12255">
                  <c:v>6.690245833333333</c:v>
                </c:pt>
                <c:pt idx="12256">
                  <c:v>6.6908088888888875</c:v>
                </c:pt>
                <c:pt idx="12257">
                  <c:v>6.6913719444444464</c:v>
                </c:pt>
                <c:pt idx="12258">
                  <c:v>6.6919352777777368</c:v>
                </c:pt>
                <c:pt idx="12259">
                  <c:v>6.6924977777777563</c:v>
                </c:pt>
                <c:pt idx="12260">
                  <c:v>6.6930611111111133</c:v>
                </c:pt>
                <c:pt idx="12261">
                  <c:v>6.693624166666666</c:v>
                </c:pt>
                <c:pt idx="12262">
                  <c:v>6.6941872222221921</c:v>
                </c:pt>
                <c:pt idx="12263">
                  <c:v>6.6947505555555278</c:v>
                </c:pt>
                <c:pt idx="12264">
                  <c:v>6.6953136111111116</c:v>
                </c:pt>
                <c:pt idx="12265">
                  <c:v>6.6958761111111107</c:v>
                </c:pt>
                <c:pt idx="12266">
                  <c:v>6.6964394444444464</c:v>
                </c:pt>
                <c:pt idx="12267">
                  <c:v>6.6970024999999955</c:v>
                </c:pt>
                <c:pt idx="12268">
                  <c:v>6.6975655555555287</c:v>
                </c:pt>
                <c:pt idx="12269">
                  <c:v>6.6981288888888875</c:v>
                </c:pt>
                <c:pt idx="12270">
                  <c:v>6.6986913888888884</c:v>
                </c:pt>
                <c:pt idx="12271">
                  <c:v>6.6992544444444437</c:v>
                </c:pt>
                <c:pt idx="12272">
                  <c:v>6.6998177777777563</c:v>
                </c:pt>
                <c:pt idx="12273">
                  <c:v>6.700380833333333</c:v>
                </c:pt>
                <c:pt idx="12274">
                  <c:v>6.7009438888888893</c:v>
                </c:pt>
                <c:pt idx="12275">
                  <c:v>6.7015072222222223</c:v>
                </c:pt>
                <c:pt idx="12276">
                  <c:v>6.7020697222222445</c:v>
                </c:pt>
                <c:pt idx="12277">
                  <c:v>6.7026330555555553</c:v>
                </c:pt>
                <c:pt idx="12278">
                  <c:v>6.7031961111111134</c:v>
                </c:pt>
                <c:pt idx="12279">
                  <c:v>6.7037591666666714</c:v>
                </c:pt>
                <c:pt idx="12280">
                  <c:v>6.7043225</c:v>
                </c:pt>
                <c:pt idx="12281">
                  <c:v>6.7048855555555278</c:v>
                </c:pt>
                <c:pt idx="12282">
                  <c:v>6.7054480555555562</c:v>
                </c:pt>
                <c:pt idx="12283">
                  <c:v>6.7060113888888893</c:v>
                </c:pt>
                <c:pt idx="12284">
                  <c:v>6.7065744444444464</c:v>
                </c:pt>
                <c:pt idx="12285">
                  <c:v>6.7071374999999955</c:v>
                </c:pt>
                <c:pt idx="12286">
                  <c:v>6.7077008333333339</c:v>
                </c:pt>
                <c:pt idx="12287">
                  <c:v>6.7082633333333721</c:v>
                </c:pt>
                <c:pt idx="12288">
                  <c:v>6.7088263888888893</c:v>
                </c:pt>
                <c:pt idx="12289">
                  <c:v>6.7093897222222436</c:v>
                </c:pt>
                <c:pt idx="12290">
                  <c:v>6.7099527777777785</c:v>
                </c:pt>
                <c:pt idx="12291">
                  <c:v>6.7105158333333295</c:v>
                </c:pt>
                <c:pt idx="12292">
                  <c:v>6.7110791666666714</c:v>
                </c:pt>
                <c:pt idx="12293">
                  <c:v>6.7116416666666714</c:v>
                </c:pt>
                <c:pt idx="12294">
                  <c:v>6.712205</c:v>
                </c:pt>
                <c:pt idx="12295">
                  <c:v>6.7127680555555553</c:v>
                </c:pt>
                <c:pt idx="12296">
                  <c:v>6.7133311111111134</c:v>
                </c:pt>
                <c:pt idx="12297">
                  <c:v>6.7138944444444464</c:v>
                </c:pt>
                <c:pt idx="12298">
                  <c:v>6.7144574999999955</c:v>
                </c:pt>
                <c:pt idx="12299">
                  <c:v>6.71502</c:v>
                </c:pt>
                <c:pt idx="12300">
                  <c:v>6.715583333333333</c:v>
                </c:pt>
                <c:pt idx="12301">
                  <c:v>6.7161463888888893</c:v>
                </c:pt>
                <c:pt idx="12302">
                  <c:v>6.7167094444444624</c:v>
                </c:pt>
                <c:pt idx="12303">
                  <c:v>6.7172727777777776</c:v>
                </c:pt>
                <c:pt idx="12304">
                  <c:v>6.7178352777777368</c:v>
                </c:pt>
                <c:pt idx="12305">
                  <c:v>6.7183983333333535</c:v>
                </c:pt>
                <c:pt idx="12306">
                  <c:v>6.7189616666666661</c:v>
                </c:pt>
                <c:pt idx="12307">
                  <c:v>6.7195247222222223</c:v>
                </c:pt>
                <c:pt idx="12308">
                  <c:v>6.7200877777777546</c:v>
                </c:pt>
                <c:pt idx="12309">
                  <c:v>6.7206511111111134</c:v>
                </c:pt>
                <c:pt idx="12310">
                  <c:v>6.7212136111111134</c:v>
                </c:pt>
                <c:pt idx="12311">
                  <c:v>6.721776666666667</c:v>
                </c:pt>
                <c:pt idx="12312">
                  <c:v>6.72234</c:v>
                </c:pt>
                <c:pt idx="12313">
                  <c:v>6.7229030555555545</c:v>
                </c:pt>
                <c:pt idx="12314">
                  <c:v>6.7234663888888884</c:v>
                </c:pt>
                <c:pt idx="12315">
                  <c:v>6.7240294444444464</c:v>
                </c:pt>
                <c:pt idx="12316">
                  <c:v>6.7245919444444446</c:v>
                </c:pt>
                <c:pt idx="12317">
                  <c:v>6.7251552777777386</c:v>
                </c:pt>
                <c:pt idx="12318">
                  <c:v>6.725718333333333</c:v>
                </c:pt>
                <c:pt idx="12319">
                  <c:v>6.7262813888888893</c:v>
                </c:pt>
                <c:pt idx="12320">
                  <c:v>6.7268447222222223</c:v>
                </c:pt>
                <c:pt idx="12321">
                  <c:v>6.7274077777777581</c:v>
                </c:pt>
                <c:pt idx="12322">
                  <c:v>6.7279702777777368</c:v>
                </c:pt>
                <c:pt idx="12323">
                  <c:v>6.7285336111111116</c:v>
                </c:pt>
                <c:pt idx="12324">
                  <c:v>6.7290966666666669</c:v>
                </c:pt>
                <c:pt idx="12325">
                  <c:v>6.7296597222222436</c:v>
                </c:pt>
                <c:pt idx="12326">
                  <c:v>6.7302230555555793</c:v>
                </c:pt>
                <c:pt idx="12327">
                  <c:v>6.7307855555555545</c:v>
                </c:pt>
                <c:pt idx="12328">
                  <c:v>6.7313486111111471</c:v>
                </c:pt>
                <c:pt idx="12329">
                  <c:v>6.7319119444444464</c:v>
                </c:pt>
                <c:pt idx="12330">
                  <c:v>6.732475</c:v>
                </c:pt>
                <c:pt idx="12331">
                  <c:v>6.7330383333333526</c:v>
                </c:pt>
                <c:pt idx="12332">
                  <c:v>6.733601388888907</c:v>
                </c:pt>
                <c:pt idx="12333">
                  <c:v>6.7341638888888893</c:v>
                </c:pt>
                <c:pt idx="12334">
                  <c:v>6.7347272222222223</c:v>
                </c:pt>
                <c:pt idx="12335">
                  <c:v>6.7352902777777768</c:v>
                </c:pt>
                <c:pt idx="12336">
                  <c:v>6.7358533333333526</c:v>
                </c:pt>
                <c:pt idx="12337">
                  <c:v>6.7364166666666661</c:v>
                </c:pt>
                <c:pt idx="12338">
                  <c:v>6.7369797222222436</c:v>
                </c:pt>
                <c:pt idx="12339">
                  <c:v>6.7375422222222223</c:v>
                </c:pt>
                <c:pt idx="12340">
                  <c:v>6.7381055555555545</c:v>
                </c:pt>
                <c:pt idx="12341">
                  <c:v>6.7386686111111471</c:v>
                </c:pt>
                <c:pt idx="12342">
                  <c:v>6.7392316666666714</c:v>
                </c:pt>
                <c:pt idx="12343">
                  <c:v>6.7397949999999991</c:v>
                </c:pt>
                <c:pt idx="12344">
                  <c:v>6.7403575</c:v>
                </c:pt>
                <c:pt idx="12345">
                  <c:v>6.7409205555555545</c:v>
                </c:pt>
                <c:pt idx="12346">
                  <c:v>6.7414838888888893</c:v>
                </c:pt>
                <c:pt idx="12347">
                  <c:v>6.7420469444444464</c:v>
                </c:pt>
                <c:pt idx="12348">
                  <c:v>6.7426100000000009</c:v>
                </c:pt>
                <c:pt idx="12349">
                  <c:v>6.7431733333333534</c:v>
                </c:pt>
                <c:pt idx="12350">
                  <c:v>6.7437358333333339</c:v>
                </c:pt>
                <c:pt idx="12351">
                  <c:v>6.7442991666666714</c:v>
                </c:pt>
                <c:pt idx="12352">
                  <c:v>6.7448622222222223</c:v>
                </c:pt>
                <c:pt idx="12353">
                  <c:v>6.7454252777777599</c:v>
                </c:pt>
                <c:pt idx="12354">
                  <c:v>6.7459886111111116</c:v>
                </c:pt>
                <c:pt idx="12355">
                  <c:v>6.7465516666666669</c:v>
                </c:pt>
                <c:pt idx="12356">
                  <c:v>6.7471141666666421</c:v>
                </c:pt>
                <c:pt idx="12357">
                  <c:v>6.7476775</c:v>
                </c:pt>
                <c:pt idx="12358">
                  <c:v>6.7482405555555562</c:v>
                </c:pt>
                <c:pt idx="12359">
                  <c:v>6.7488036111111134</c:v>
                </c:pt>
                <c:pt idx="12360">
                  <c:v>6.7493669444444633</c:v>
                </c:pt>
                <c:pt idx="12361">
                  <c:v>6.7499294444444624</c:v>
                </c:pt>
                <c:pt idx="12362">
                  <c:v>6.7504925</c:v>
                </c:pt>
                <c:pt idx="12363">
                  <c:v>6.751055833333333</c:v>
                </c:pt>
                <c:pt idx="12364">
                  <c:v>6.7516188888888893</c:v>
                </c:pt>
                <c:pt idx="12365">
                  <c:v>6.7521819444444375</c:v>
                </c:pt>
                <c:pt idx="12366">
                  <c:v>6.7527452777777599</c:v>
                </c:pt>
                <c:pt idx="12367">
                  <c:v>6.7533077777777777</c:v>
                </c:pt>
                <c:pt idx="12368">
                  <c:v>6.7538711111111134</c:v>
                </c:pt>
                <c:pt idx="12369">
                  <c:v>6.7544341666666403</c:v>
                </c:pt>
                <c:pt idx="12370">
                  <c:v>6.7549972222222205</c:v>
                </c:pt>
                <c:pt idx="12371">
                  <c:v>6.7555605555555545</c:v>
                </c:pt>
                <c:pt idx="12372">
                  <c:v>6.7561236111111134</c:v>
                </c:pt>
                <c:pt idx="12373">
                  <c:v>6.7566861111111134</c:v>
                </c:pt>
                <c:pt idx="12374">
                  <c:v>6.7572494444444642</c:v>
                </c:pt>
                <c:pt idx="12375">
                  <c:v>6.7578124999999956</c:v>
                </c:pt>
                <c:pt idx="12376">
                  <c:v>6.7583755555555545</c:v>
                </c:pt>
                <c:pt idx="12377">
                  <c:v>6.7589388888888875</c:v>
                </c:pt>
                <c:pt idx="12378">
                  <c:v>6.7595013888888893</c:v>
                </c:pt>
                <c:pt idx="12379">
                  <c:v>6.7600644444444464</c:v>
                </c:pt>
                <c:pt idx="12380">
                  <c:v>6.7606277777777777</c:v>
                </c:pt>
                <c:pt idx="12381">
                  <c:v>6.7611908333333339</c:v>
                </c:pt>
                <c:pt idx="12382">
                  <c:v>6.7617538888888884</c:v>
                </c:pt>
                <c:pt idx="12383">
                  <c:v>6.7623172222222205</c:v>
                </c:pt>
                <c:pt idx="12384">
                  <c:v>6.7628797222222214</c:v>
                </c:pt>
                <c:pt idx="12385">
                  <c:v>6.7634430555555554</c:v>
                </c:pt>
                <c:pt idx="12386">
                  <c:v>6.7640061111111107</c:v>
                </c:pt>
                <c:pt idx="12387">
                  <c:v>6.764569166666667</c:v>
                </c:pt>
                <c:pt idx="12388">
                  <c:v>6.7651324999999956</c:v>
                </c:pt>
                <c:pt idx="12389">
                  <c:v>6.7656955555555545</c:v>
                </c:pt>
                <c:pt idx="12390">
                  <c:v>6.7662580555555554</c:v>
                </c:pt>
                <c:pt idx="12391">
                  <c:v>6.7668213888888893</c:v>
                </c:pt>
                <c:pt idx="12392">
                  <c:v>6.7673844444444375</c:v>
                </c:pt>
                <c:pt idx="12393">
                  <c:v>6.7679474999999965</c:v>
                </c:pt>
                <c:pt idx="12394">
                  <c:v>6.7685108333333295</c:v>
                </c:pt>
                <c:pt idx="12395">
                  <c:v>6.7690733333333526</c:v>
                </c:pt>
                <c:pt idx="12396">
                  <c:v>6.7696363888888884</c:v>
                </c:pt>
                <c:pt idx="12397">
                  <c:v>6.7701997222222436</c:v>
                </c:pt>
                <c:pt idx="12398">
                  <c:v>6.7707627777777804</c:v>
                </c:pt>
                <c:pt idx="12399">
                  <c:v>6.7713258333333526</c:v>
                </c:pt>
                <c:pt idx="12400">
                  <c:v>6.7718891666666714</c:v>
                </c:pt>
                <c:pt idx="12401">
                  <c:v>6.772451666666667</c:v>
                </c:pt>
                <c:pt idx="12402">
                  <c:v>6.7730149999999965</c:v>
                </c:pt>
                <c:pt idx="12403">
                  <c:v>6.7735780555555563</c:v>
                </c:pt>
                <c:pt idx="12404">
                  <c:v>6.7741411111111134</c:v>
                </c:pt>
                <c:pt idx="12405">
                  <c:v>6.7747044444444464</c:v>
                </c:pt>
                <c:pt idx="12406">
                  <c:v>6.7752675000000124</c:v>
                </c:pt>
                <c:pt idx="12407">
                  <c:v>6.7758300000000009</c:v>
                </c:pt>
                <c:pt idx="12408">
                  <c:v>6.7763933333333721</c:v>
                </c:pt>
                <c:pt idx="12409">
                  <c:v>6.7769563888888893</c:v>
                </c:pt>
                <c:pt idx="12410">
                  <c:v>6.7775194444444464</c:v>
                </c:pt>
                <c:pt idx="12411">
                  <c:v>6.7780827777777786</c:v>
                </c:pt>
                <c:pt idx="12412">
                  <c:v>6.7786452777777777</c:v>
                </c:pt>
                <c:pt idx="12413">
                  <c:v>6.7792083333333721</c:v>
                </c:pt>
                <c:pt idx="12414">
                  <c:v>6.7797716666666714</c:v>
                </c:pt>
                <c:pt idx="12415">
                  <c:v>6.7803347222222232</c:v>
                </c:pt>
                <c:pt idx="12416">
                  <c:v>6.7808977777777777</c:v>
                </c:pt>
                <c:pt idx="12417">
                  <c:v>6.7814611111111471</c:v>
                </c:pt>
                <c:pt idx="12418">
                  <c:v>6.7820236111111134</c:v>
                </c:pt>
                <c:pt idx="12419">
                  <c:v>6.7825869444444375</c:v>
                </c:pt>
                <c:pt idx="12420">
                  <c:v>6.78315</c:v>
                </c:pt>
                <c:pt idx="12421">
                  <c:v>6.7837130555555554</c:v>
                </c:pt>
                <c:pt idx="12422">
                  <c:v>6.7842763888888893</c:v>
                </c:pt>
                <c:pt idx="12423">
                  <c:v>6.7848394444444438</c:v>
                </c:pt>
                <c:pt idx="12424">
                  <c:v>6.7854019444444438</c:v>
                </c:pt>
                <c:pt idx="12425">
                  <c:v>6.7859652777777582</c:v>
                </c:pt>
                <c:pt idx="12426">
                  <c:v>6.7865283333333526</c:v>
                </c:pt>
                <c:pt idx="12427">
                  <c:v>6.7870913888888884</c:v>
                </c:pt>
                <c:pt idx="12428">
                  <c:v>6.7876547222222223</c:v>
                </c:pt>
                <c:pt idx="12429">
                  <c:v>6.7882172222222223</c:v>
                </c:pt>
                <c:pt idx="12430">
                  <c:v>6.7887802777777608</c:v>
                </c:pt>
                <c:pt idx="12431">
                  <c:v>6.7893436111111471</c:v>
                </c:pt>
                <c:pt idx="12432">
                  <c:v>6.7899066666666661</c:v>
                </c:pt>
                <c:pt idx="12433">
                  <c:v>6.7904697222222428</c:v>
                </c:pt>
                <c:pt idx="12434">
                  <c:v>6.7910330555555554</c:v>
                </c:pt>
                <c:pt idx="12435">
                  <c:v>6.7915955555555545</c:v>
                </c:pt>
                <c:pt idx="12436">
                  <c:v>6.7921586111111116</c:v>
                </c:pt>
                <c:pt idx="12437">
                  <c:v>6.7927219444444464</c:v>
                </c:pt>
                <c:pt idx="12438">
                  <c:v>6.7932850000000009</c:v>
                </c:pt>
                <c:pt idx="12439">
                  <c:v>6.7938483333333526</c:v>
                </c:pt>
                <c:pt idx="12440">
                  <c:v>6.7944113888888875</c:v>
                </c:pt>
                <c:pt idx="12441">
                  <c:v>6.7949738888888875</c:v>
                </c:pt>
                <c:pt idx="12442">
                  <c:v>6.7955372222222215</c:v>
                </c:pt>
                <c:pt idx="12443">
                  <c:v>6.7961002777777599</c:v>
                </c:pt>
                <c:pt idx="12444">
                  <c:v>6.7966633333333721</c:v>
                </c:pt>
                <c:pt idx="12445">
                  <c:v>6.797226666666667</c:v>
                </c:pt>
                <c:pt idx="12446">
                  <c:v>6.7977897222222232</c:v>
                </c:pt>
                <c:pt idx="12447">
                  <c:v>6.7983522222222224</c:v>
                </c:pt>
                <c:pt idx="12448">
                  <c:v>6.7989155555555314</c:v>
                </c:pt>
                <c:pt idx="12449">
                  <c:v>6.7994786111111134</c:v>
                </c:pt>
                <c:pt idx="12450">
                  <c:v>6.800041666666667</c:v>
                </c:pt>
                <c:pt idx="12451">
                  <c:v>6.800605</c:v>
                </c:pt>
                <c:pt idx="12452">
                  <c:v>6.8011675</c:v>
                </c:pt>
                <c:pt idx="12453">
                  <c:v>6.8017305555555545</c:v>
                </c:pt>
                <c:pt idx="12454">
                  <c:v>6.8022938888888893</c:v>
                </c:pt>
                <c:pt idx="12455">
                  <c:v>6.8028569444444447</c:v>
                </c:pt>
                <c:pt idx="12456">
                  <c:v>6.8034202777777599</c:v>
                </c:pt>
                <c:pt idx="12457">
                  <c:v>6.8039833333333331</c:v>
                </c:pt>
                <c:pt idx="12458">
                  <c:v>6.804545833333334</c:v>
                </c:pt>
                <c:pt idx="12459">
                  <c:v>6.8051091666666661</c:v>
                </c:pt>
                <c:pt idx="12460">
                  <c:v>6.8056722222222223</c:v>
                </c:pt>
                <c:pt idx="12461">
                  <c:v>6.8062352777777599</c:v>
                </c:pt>
                <c:pt idx="12462">
                  <c:v>6.8067986111111134</c:v>
                </c:pt>
                <c:pt idx="12463">
                  <c:v>6.807361666666667</c:v>
                </c:pt>
                <c:pt idx="12464">
                  <c:v>6.8079241666666404</c:v>
                </c:pt>
                <c:pt idx="12465">
                  <c:v>6.8084874999999965</c:v>
                </c:pt>
                <c:pt idx="12466">
                  <c:v>6.8090505555555545</c:v>
                </c:pt>
                <c:pt idx="12467">
                  <c:v>6.8096136111111134</c:v>
                </c:pt>
                <c:pt idx="12468">
                  <c:v>6.8101769444444376</c:v>
                </c:pt>
                <c:pt idx="12469">
                  <c:v>6.8107394444444473</c:v>
                </c:pt>
                <c:pt idx="12470">
                  <c:v>6.8113025</c:v>
                </c:pt>
                <c:pt idx="12471">
                  <c:v>6.8118658333333384</c:v>
                </c:pt>
                <c:pt idx="12472">
                  <c:v>6.8124288888888875</c:v>
                </c:pt>
                <c:pt idx="12473">
                  <c:v>6.8129919444444447</c:v>
                </c:pt>
                <c:pt idx="12474">
                  <c:v>6.8135552777777368</c:v>
                </c:pt>
                <c:pt idx="12475">
                  <c:v>6.8141177777777378</c:v>
                </c:pt>
                <c:pt idx="12476">
                  <c:v>6.8146811111111107</c:v>
                </c:pt>
                <c:pt idx="12477">
                  <c:v>6.815244166666667</c:v>
                </c:pt>
                <c:pt idx="12478">
                  <c:v>6.8158072222222215</c:v>
                </c:pt>
                <c:pt idx="12479">
                  <c:v>6.8163705555555545</c:v>
                </c:pt>
                <c:pt idx="12480">
                  <c:v>6.8169336111111107</c:v>
                </c:pt>
                <c:pt idx="12481">
                  <c:v>6.8174961111111108</c:v>
                </c:pt>
                <c:pt idx="12482">
                  <c:v>6.8180594444444438</c:v>
                </c:pt>
                <c:pt idx="12483">
                  <c:v>6.8186225</c:v>
                </c:pt>
                <c:pt idx="12484">
                  <c:v>6.8191855555555296</c:v>
                </c:pt>
                <c:pt idx="12485">
                  <c:v>6.8197488888888893</c:v>
                </c:pt>
                <c:pt idx="12486">
                  <c:v>6.8203113888888875</c:v>
                </c:pt>
                <c:pt idx="12487">
                  <c:v>6.8208744444444447</c:v>
                </c:pt>
                <c:pt idx="12488">
                  <c:v>6.8214377777777599</c:v>
                </c:pt>
                <c:pt idx="12489">
                  <c:v>6.8220008333333295</c:v>
                </c:pt>
                <c:pt idx="12490">
                  <c:v>6.8225638888888875</c:v>
                </c:pt>
                <c:pt idx="12491">
                  <c:v>6.8231272222222215</c:v>
                </c:pt>
                <c:pt idx="12492">
                  <c:v>6.8236897222222224</c:v>
                </c:pt>
                <c:pt idx="12493">
                  <c:v>6.8242530555555545</c:v>
                </c:pt>
                <c:pt idx="12494">
                  <c:v>6.8248161111111045</c:v>
                </c:pt>
                <c:pt idx="12495">
                  <c:v>6.8253791666666679</c:v>
                </c:pt>
                <c:pt idx="12496">
                  <c:v>6.8259424999999965</c:v>
                </c:pt>
                <c:pt idx="12497">
                  <c:v>6.8265055555555296</c:v>
                </c:pt>
                <c:pt idx="12498">
                  <c:v>6.8270680555555545</c:v>
                </c:pt>
                <c:pt idx="12499">
                  <c:v>6.8276313888888875</c:v>
                </c:pt>
                <c:pt idx="12500">
                  <c:v>6.8281944444444447</c:v>
                </c:pt>
                <c:pt idx="12501">
                  <c:v>6.8287574999999965</c:v>
                </c:pt>
                <c:pt idx="12502">
                  <c:v>6.8293208333333384</c:v>
                </c:pt>
                <c:pt idx="12503">
                  <c:v>6.8298833333333384</c:v>
                </c:pt>
                <c:pt idx="12504">
                  <c:v>6.8304463888888893</c:v>
                </c:pt>
                <c:pt idx="12505">
                  <c:v>6.8310097222222446</c:v>
                </c:pt>
                <c:pt idx="12506">
                  <c:v>6.8315727777777777</c:v>
                </c:pt>
                <c:pt idx="12507">
                  <c:v>6.8321358333333295</c:v>
                </c:pt>
                <c:pt idx="12508">
                  <c:v>6.8326991666666714</c:v>
                </c:pt>
                <c:pt idx="12509">
                  <c:v>6.8332616666666723</c:v>
                </c:pt>
                <c:pt idx="12510">
                  <c:v>6.833825</c:v>
                </c:pt>
                <c:pt idx="12511">
                  <c:v>6.8343880555555545</c:v>
                </c:pt>
                <c:pt idx="12512">
                  <c:v>6.8349511111111116</c:v>
                </c:pt>
                <c:pt idx="12513">
                  <c:v>6.8355144444444447</c:v>
                </c:pt>
                <c:pt idx="12514">
                  <c:v>6.8360775</c:v>
                </c:pt>
                <c:pt idx="12515">
                  <c:v>6.8366399999999992</c:v>
                </c:pt>
                <c:pt idx="12516">
                  <c:v>6.8372033333333535</c:v>
                </c:pt>
                <c:pt idx="12517">
                  <c:v>6.8377663888888884</c:v>
                </c:pt>
                <c:pt idx="12518">
                  <c:v>6.838329444444466</c:v>
                </c:pt>
                <c:pt idx="12519">
                  <c:v>6.8388927777777777</c:v>
                </c:pt>
                <c:pt idx="12520">
                  <c:v>6.8394552777777609</c:v>
                </c:pt>
                <c:pt idx="12521">
                  <c:v>6.8400183333333331</c:v>
                </c:pt>
                <c:pt idx="12522">
                  <c:v>6.8405816666666439</c:v>
                </c:pt>
                <c:pt idx="12523">
                  <c:v>6.8411447222222224</c:v>
                </c:pt>
                <c:pt idx="12524">
                  <c:v>6.8417077777777777</c:v>
                </c:pt>
                <c:pt idx="12525">
                  <c:v>6.8422711111111134</c:v>
                </c:pt>
                <c:pt idx="12526">
                  <c:v>6.8428336111111117</c:v>
                </c:pt>
                <c:pt idx="12527">
                  <c:v>6.8433969444444473</c:v>
                </c:pt>
                <c:pt idx="12528">
                  <c:v>6.8439600000000009</c:v>
                </c:pt>
                <c:pt idx="12529">
                  <c:v>6.8445230555555545</c:v>
                </c:pt>
                <c:pt idx="12530">
                  <c:v>6.8450863888888875</c:v>
                </c:pt>
                <c:pt idx="12531">
                  <c:v>6.8456494444444633</c:v>
                </c:pt>
                <c:pt idx="12532">
                  <c:v>6.8462119444444474</c:v>
                </c:pt>
                <c:pt idx="12533">
                  <c:v>6.84677527777776</c:v>
                </c:pt>
                <c:pt idx="12534">
                  <c:v>6.8473383333333384</c:v>
                </c:pt>
                <c:pt idx="12535">
                  <c:v>6.8479013888888876</c:v>
                </c:pt>
                <c:pt idx="12536">
                  <c:v>6.8484647222222232</c:v>
                </c:pt>
                <c:pt idx="12537">
                  <c:v>6.8490272222222224</c:v>
                </c:pt>
                <c:pt idx="12538">
                  <c:v>6.84959027777776</c:v>
                </c:pt>
                <c:pt idx="12539">
                  <c:v>6.8501536111111108</c:v>
                </c:pt>
                <c:pt idx="12540">
                  <c:v>6.8507166666666439</c:v>
                </c:pt>
                <c:pt idx="12541">
                  <c:v>6.8512797222222446</c:v>
                </c:pt>
                <c:pt idx="12542">
                  <c:v>6.8518430555555554</c:v>
                </c:pt>
                <c:pt idx="12543">
                  <c:v>6.8524055555555297</c:v>
                </c:pt>
                <c:pt idx="12544">
                  <c:v>6.8529688888888876</c:v>
                </c:pt>
                <c:pt idx="12545">
                  <c:v>6.8535319444444447</c:v>
                </c:pt>
                <c:pt idx="12546">
                  <c:v>6.8540949999999761</c:v>
                </c:pt>
                <c:pt idx="12547">
                  <c:v>6.8546583333333331</c:v>
                </c:pt>
                <c:pt idx="12548">
                  <c:v>6.8552213888888884</c:v>
                </c:pt>
                <c:pt idx="12549">
                  <c:v>6.8557838888888885</c:v>
                </c:pt>
                <c:pt idx="12550">
                  <c:v>6.8563472222222224</c:v>
                </c:pt>
                <c:pt idx="12551">
                  <c:v>6.8569102777777378</c:v>
                </c:pt>
                <c:pt idx="12552">
                  <c:v>6.8574733333333331</c:v>
                </c:pt>
                <c:pt idx="12553">
                  <c:v>6.8580366666666439</c:v>
                </c:pt>
                <c:pt idx="12554">
                  <c:v>6.858599166666667</c:v>
                </c:pt>
                <c:pt idx="12555">
                  <c:v>6.8591622222222224</c:v>
                </c:pt>
                <c:pt idx="12556">
                  <c:v>6.8597255555555545</c:v>
                </c:pt>
                <c:pt idx="12557">
                  <c:v>6.8602886111111117</c:v>
                </c:pt>
                <c:pt idx="12558">
                  <c:v>6.8608516666666439</c:v>
                </c:pt>
                <c:pt idx="12559">
                  <c:v>6.8614149999999769</c:v>
                </c:pt>
                <c:pt idx="12560">
                  <c:v>6.8619774999999965</c:v>
                </c:pt>
                <c:pt idx="12561">
                  <c:v>6.8625405555555314</c:v>
                </c:pt>
                <c:pt idx="12562">
                  <c:v>6.8631038888888876</c:v>
                </c:pt>
                <c:pt idx="12563">
                  <c:v>6.8636669444444474</c:v>
                </c:pt>
                <c:pt idx="12564">
                  <c:v>6.8642302777777378</c:v>
                </c:pt>
                <c:pt idx="12565">
                  <c:v>6.8647933333333384</c:v>
                </c:pt>
                <c:pt idx="12566">
                  <c:v>6.8653558333333295</c:v>
                </c:pt>
                <c:pt idx="12567">
                  <c:v>6.8659191666666439</c:v>
                </c:pt>
                <c:pt idx="12568">
                  <c:v>6.8664822222222215</c:v>
                </c:pt>
                <c:pt idx="12569">
                  <c:v>6.8670452777777395</c:v>
                </c:pt>
                <c:pt idx="12570">
                  <c:v>6.8676086111111116</c:v>
                </c:pt>
                <c:pt idx="12571">
                  <c:v>6.8681716666666439</c:v>
                </c:pt>
                <c:pt idx="12572">
                  <c:v>6.8687341666666422</c:v>
                </c:pt>
                <c:pt idx="12573">
                  <c:v>6.8692975000000001</c:v>
                </c:pt>
                <c:pt idx="12574">
                  <c:v>6.8698605555555545</c:v>
                </c:pt>
                <c:pt idx="12575">
                  <c:v>6.8704236111111134</c:v>
                </c:pt>
                <c:pt idx="12576">
                  <c:v>6.8709869444444447</c:v>
                </c:pt>
                <c:pt idx="12577">
                  <c:v>6.8715494444444678</c:v>
                </c:pt>
                <c:pt idx="12578">
                  <c:v>6.8721124999999965</c:v>
                </c:pt>
                <c:pt idx="12579">
                  <c:v>6.8726758333333384</c:v>
                </c:pt>
                <c:pt idx="12580">
                  <c:v>6.8732388888888893</c:v>
                </c:pt>
                <c:pt idx="12581">
                  <c:v>6.8738022222222224</c:v>
                </c:pt>
                <c:pt idx="12582">
                  <c:v>6.87436527777776</c:v>
                </c:pt>
                <c:pt idx="12583">
                  <c:v>6.8749277777777609</c:v>
                </c:pt>
                <c:pt idx="12584">
                  <c:v>6.8754911111111134</c:v>
                </c:pt>
                <c:pt idx="12585">
                  <c:v>6.8760541666666661</c:v>
                </c:pt>
                <c:pt idx="12586">
                  <c:v>6.8766172222222224</c:v>
                </c:pt>
                <c:pt idx="12587">
                  <c:v>6.8771805555555297</c:v>
                </c:pt>
                <c:pt idx="12588">
                  <c:v>6.8777436111111134</c:v>
                </c:pt>
                <c:pt idx="12589">
                  <c:v>6.8783061111111312</c:v>
                </c:pt>
                <c:pt idx="12590">
                  <c:v>6.8788694444444678</c:v>
                </c:pt>
                <c:pt idx="12591">
                  <c:v>6.8794325000000001</c:v>
                </c:pt>
                <c:pt idx="12592">
                  <c:v>6.8799955555555545</c:v>
                </c:pt>
                <c:pt idx="12593">
                  <c:v>6.8805588888888876</c:v>
                </c:pt>
                <c:pt idx="12594">
                  <c:v>6.8811213888888894</c:v>
                </c:pt>
                <c:pt idx="12595">
                  <c:v>6.8816844444444438</c:v>
                </c:pt>
                <c:pt idx="12596">
                  <c:v>6.8822477777777777</c:v>
                </c:pt>
                <c:pt idx="12597">
                  <c:v>6.8828108333333295</c:v>
                </c:pt>
                <c:pt idx="12598">
                  <c:v>6.8833738888888893</c:v>
                </c:pt>
                <c:pt idx="12599">
                  <c:v>6.8839372222222215</c:v>
                </c:pt>
                <c:pt idx="12600">
                  <c:v>6.8844997222222224</c:v>
                </c:pt>
                <c:pt idx="12601">
                  <c:v>6.8850630555555554</c:v>
                </c:pt>
                <c:pt idx="12602">
                  <c:v>6.8856261111111134</c:v>
                </c:pt>
                <c:pt idx="12603">
                  <c:v>6.8861891666666661</c:v>
                </c:pt>
                <c:pt idx="12604">
                  <c:v>6.8867525000000001</c:v>
                </c:pt>
                <c:pt idx="12605">
                  <c:v>6.8873155555555297</c:v>
                </c:pt>
                <c:pt idx="12606">
                  <c:v>6.8878780555555545</c:v>
                </c:pt>
                <c:pt idx="12607">
                  <c:v>6.8884413888888893</c:v>
                </c:pt>
                <c:pt idx="12608">
                  <c:v>6.8890044444444474</c:v>
                </c:pt>
                <c:pt idx="12609">
                  <c:v>6.8895675000000001</c:v>
                </c:pt>
                <c:pt idx="12610">
                  <c:v>6.890130833333334</c:v>
                </c:pt>
                <c:pt idx="12611">
                  <c:v>6.8906933333333535</c:v>
                </c:pt>
                <c:pt idx="12612">
                  <c:v>6.8912563888888894</c:v>
                </c:pt>
                <c:pt idx="12613">
                  <c:v>6.8918197222222224</c:v>
                </c:pt>
                <c:pt idx="12614">
                  <c:v>6.89238277777776</c:v>
                </c:pt>
                <c:pt idx="12615">
                  <c:v>6.8929458333333296</c:v>
                </c:pt>
                <c:pt idx="12616">
                  <c:v>6.893509166666667</c:v>
                </c:pt>
                <c:pt idx="12617">
                  <c:v>6.8940716666666439</c:v>
                </c:pt>
                <c:pt idx="12618">
                  <c:v>6.8946349999999779</c:v>
                </c:pt>
                <c:pt idx="12619">
                  <c:v>6.8951980555555545</c:v>
                </c:pt>
                <c:pt idx="12620">
                  <c:v>6.8957611111111321</c:v>
                </c:pt>
                <c:pt idx="12621">
                  <c:v>6.8963244444444438</c:v>
                </c:pt>
                <c:pt idx="12622">
                  <c:v>6.8968874999999965</c:v>
                </c:pt>
                <c:pt idx="12623">
                  <c:v>6.8974499999999965</c:v>
                </c:pt>
                <c:pt idx="12624">
                  <c:v>6.8980133333333384</c:v>
                </c:pt>
                <c:pt idx="12625">
                  <c:v>6.8985763888888885</c:v>
                </c:pt>
                <c:pt idx="12626">
                  <c:v>6.8991394444444438</c:v>
                </c:pt>
                <c:pt idx="12627">
                  <c:v>6.8997027777777786</c:v>
                </c:pt>
                <c:pt idx="12628">
                  <c:v>6.9002652777777786</c:v>
                </c:pt>
                <c:pt idx="12629">
                  <c:v>6.9008283333333535</c:v>
                </c:pt>
                <c:pt idx="12630">
                  <c:v>6.9013916666666724</c:v>
                </c:pt>
                <c:pt idx="12631">
                  <c:v>6.9019547222222224</c:v>
                </c:pt>
                <c:pt idx="12632">
                  <c:v>6.90251777777776</c:v>
                </c:pt>
                <c:pt idx="12633">
                  <c:v>6.9030811111111134</c:v>
                </c:pt>
                <c:pt idx="12634">
                  <c:v>6.903643611111149</c:v>
                </c:pt>
                <c:pt idx="12635">
                  <c:v>6.9042069444444474</c:v>
                </c:pt>
                <c:pt idx="12636">
                  <c:v>6.9047699999999992</c:v>
                </c:pt>
                <c:pt idx="12637">
                  <c:v>6.9053330555555554</c:v>
                </c:pt>
                <c:pt idx="12638">
                  <c:v>6.9058963888888893</c:v>
                </c:pt>
                <c:pt idx="12639">
                  <c:v>6.9064594444444678</c:v>
                </c:pt>
                <c:pt idx="12640">
                  <c:v>6.9070219444444438</c:v>
                </c:pt>
                <c:pt idx="12641">
                  <c:v>6.9075852777777378</c:v>
                </c:pt>
                <c:pt idx="12642">
                  <c:v>6.9081483333333535</c:v>
                </c:pt>
                <c:pt idx="12643">
                  <c:v>6.9087113888888894</c:v>
                </c:pt>
                <c:pt idx="12644">
                  <c:v>6.9092747222222446</c:v>
                </c:pt>
                <c:pt idx="12645">
                  <c:v>6.9098372222222224</c:v>
                </c:pt>
                <c:pt idx="12646">
                  <c:v>6.91040027777776</c:v>
                </c:pt>
                <c:pt idx="12647">
                  <c:v>6.9109636111111312</c:v>
                </c:pt>
                <c:pt idx="12648">
                  <c:v>6.9115266666666662</c:v>
                </c:pt>
                <c:pt idx="12649">
                  <c:v>6.9120897222222233</c:v>
                </c:pt>
                <c:pt idx="12650">
                  <c:v>6.9126530555555554</c:v>
                </c:pt>
                <c:pt idx="12651">
                  <c:v>6.9132155555555546</c:v>
                </c:pt>
                <c:pt idx="12652">
                  <c:v>6.9137788888888894</c:v>
                </c:pt>
                <c:pt idx="12653">
                  <c:v>6.9143419444444474</c:v>
                </c:pt>
                <c:pt idx="12654">
                  <c:v>6.914904999999977</c:v>
                </c:pt>
                <c:pt idx="12655">
                  <c:v>6.9154683333333544</c:v>
                </c:pt>
                <c:pt idx="12656">
                  <c:v>6.9160313888888894</c:v>
                </c:pt>
                <c:pt idx="12657">
                  <c:v>6.9165938888888894</c:v>
                </c:pt>
                <c:pt idx="12658">
                  <c:v>6.9171572222222215</c:v>
                </c:pt>
                <c:pt idx="12659">
                  <c:v>6.9177202777777609</c:v>
                </c:pt>
                <c:pt idx="12660">
                  <c:v>6.9182833333333535</c:v>
                </c:pt>
                <c:pt idx="12661">
                  <c:v>6.918846666666667</c:v>
                </c:pt>
                <c:pt idx="12662">
                  <c:v>6.9194091666666724</c:v>
                </c:pt>
                <c:pt idx="12663">
                  <c:v>6.9199722222222224</c:v>
                </c:pt>
                <c:pt idx="12664">
                  <c:v>6.9205355555555306</c:v>
                </c:pt>
                <c:pt idx="12665">
                  <c:v>6.921098611111133</c:v>
                </c:pt>
                <c:pt idx="12666">
                  <c:v>6.9216616666666724</c:v>
                </c:pt>
                <c:pt idx="12667">
                  <c:v>6.9222250000000001</c:v>
                </c:pt>
                <c:pt idx="12668">
                  <c:v>6.9227874999999965</c:v>
                </c:pt>
                <c:pt idx="12669">
                  <c:v>6.9233508333333331</c:v>
                </c:pt>
                <c:pt idx="12670">
                  <c:v>6.9239138888888885</c:v>
                </c:pt>
                <c:pt idx="12671">
                  <c:v>6.9244769444444385</c:v>
                </c:pt>
                <c:pt idx="12672">
                  <c:v>6.92504027777776</c:v>
                </c:pt>
                <c:pt idx="12673">
                  <c:v>6.9256033333333535</c:v>
                </c:pt>
                <c:pt idx="12674">
                  <c:v>6.9261658333333394</c:v>
                </c:pt>
                <c:pt idx="12675">
                  <c:v>6.9267291666666724</c:v>
                </c:pt>
                <c:pt idx="12676">
                  <c:v>6.9272922222222224</c:v>
                </c:pt>
                <c:pt idx="12677">
                  <c:v>6.9278552777777387</c:v>
                </c:pt>
                <c:pt idx="12678">
                  <c:v>6.9284186111111108</c:v>
                </c:pt>
                <c:pt idx="12679">
                  <c:v>6.9289811111111108</c:v>
                </c:pt>
                <c:pt idx="12680">
                  <c:v>6.9295441666666671</c:v>
                </c:pt>
                <c:pt idx="12681">
                  <c:v>6.9301075000000001</c:v>
                </c:pt>
                <c:pt idx="12682">
                  <c:v>6.9306705555555563</c:v>
                </c:pt>
                <c:pt idx="12683">
                  <c:v>6.931233611111149</c:v>
                </c:pt>
                <c:pt idx="12684">
                  <c:v>6.9317969444444678</c:v>
                </c:pt>
                <c:pt idx="12685">
                  <c:v>6.9323594444444661</c:v>
                </c:pt>
                <c:pt idx="12686">
                  <c:v>6.9329225000000001</c:v>
                </c:pt>
                <c:pt idx="12687">
                  <c:v>6.9334858333333331</c:v>
                </c:pt>
                <c:pt idx="12688">
                  <c:v>6.9340488888888894</c:v>
                </c:pt>
                <c:pt idx="12689">
                  <c:v>6.9346122222222224</c:v>
                </c:pt>
                <c:pt idx="12690">
                  <c:v>6.9351752777777609</c:v>
                </c:pt>
                <c:pt idx="12691">
                  <c:v>6.9357377777777778</c:v>
                </c:pt>
                <c:pt idx="12692">
                  <c:v>6.936301111111149</c:v>
                </c:pt>
                <c:pt idx="12693">
                  <c:v>6.9368641666666724</c:v>
                </c:pt>
                <c:pt idx="12694">
                  <c:v>6.9374272222222224</c:v>
                </c:pt>
                <c:pt idx="12695">
                  <c:v>6.9379905555555546</c:v>
                </c:pt>
                <c:pt idx="12696">
                  <c:v>6.9385536111111321</c:v>
                </c:pt>
                <c:pt idx="12697">
                  <c:v>6.9391161111111321</c:v>
                </c:pt>
                <c:pt idx="12698">
                  <c:v>6.9396794444444856</c:v>
                </c:pt>
                <c:pt idx="12699">
                  <c:v>6.9402425000000134</c:v>
                </c:pt>
                <c:pt idx="12700">
                  <c:v>6.9408055555555555</c:v>
                </c:pt>
                <c:pt idx="12701">
                  <c:v>6.9413688888889089</c:v>
                </c:pt>
                <c:pt idx="12702">
                  <c:v>6.9419313888888894</c:v>
                </c:pt>
                <c:pt idx="12703">
                  <c:v>6.9424944444444439</c:v>
                </c:pt>
                <c:pt idx="12704">
                  <c:v>6.9430577777777778</c:v>
                </c:pt>
                <c:pt idx="12705">
                  <c:v>6.9436208333333544</c:v>
                </c:pt>
                <c:pt idx="12706">
                  <c:v>6.9441841666666431</c:v>
                </c:pt>
                <c:pt idx="12707">
                  <c:v>6.9447472222222224</c:v>
                </c:pt>
                <c:pt idx="12708">
                  <c:v>6.9453097222222473</c:v>
                </c:pt>
                <c:pt idx="12709">
                  <c:v>6.9458730555555563</c:v>
                </c:pt>
                <c:pt idx="12710">
                  <c:v>6.9464361111111312</c:v>
                </c:pt>
                <c:pt idx="12711">
                  <c:v>6.9469991666666724</c:v>
                </c:pt>
                <c:pt idx="12712">
                  <c:v>6.9475624999999992</c:v>
                </c:pt>
                <c:pt idx="12713">
                  <c:v>6.9481255555555546</c:v>
                </c:pt>
                <c:pt idx="12714">
                  <c:v>6.9486880555555564</c:v>
                </c:pt>
                <c:pt idx="12715">
                  <c:v>6.9492513888889089</c:v>
                </c:pt>
                <c:pt idx="12716">
                  <c:v>6.9498144444444474</c:v>
                </c:pt>
                <c:pt idx="12717">
                  <c:v>6.9503775000000001</c:v>
                </c:pt>
                <c:pt idx="12718">
                  <c:v>6.9509408333333331</c:v>
                </c:pt>
                <c:pt idx="12719">
                  <c:v>6.9515033333333545</c:v>
                </c:pt>
                <c:pt idx="12720">
                  <c:v>6.9520663888888894</c:v>
                </c:pt>
                <c:pt idx="12721">
                  <c:v>6.9526297222222464</c:v>
                </c:pt>
                <c:pt idx="12722">
                  <c:v>6.9531927777777778</c:v>
                </c:pt>
                <c:pt idx="12723">
                  <c:v>6.9537558333333394</c:v>
                </c:pt>
                <c:pt idx="12724">
                  <c:v>6.9543191666666671</c:v>
                </c:pt>
                <c:pt idx="12725">
                  <c:v>6.9548816666666449</c:v>
                </c:pt>
                <c:pt idx="12726">
                  <c:v>6.9554450000000001</c:v>
                </c:pt>
                <c:pt idx="12727">
                  <c:v>6.9560080555555563</c:v>
                </c:pt>
                <c:pt idx="12728">
                  <c:v>6.9565711111111321</c:v>
                </c:pt>
                <c:pt idx="12729">
                  <c:v>6.9571344444444447</c:v>
                </c:pt>
                <c:pt idx="12730">
                  <c:v>6.9576975000000001</c:v>
                </c:pt>
                <c:pt idx="12731">
                  <c:v>6.9582600000000134</c:v>
                </c:pt>
                <c:pt idx="12732">
                  <c:v>6.9588233333333545</c:v>
                </c:pt>
                <c:pt idx="12733">
                  <c:v>6.9593863888888894</c:v>
                </c:pt>
                <c:pt idx="12734">
                  <c:v>6.9599494444444661</c:v>
                </c:pt>
                <c:pt idx="12735">
                  <c:v>6.96051277777776</c:v>
                </c:pt>
                <c:pt idx="12736">
                  <c:v>6.9610752777777645</c:v>
                </c:pt>
                <c:pt idx="12737">
                  <c:v>6.9616383333333562</c:v>
                </c:pt>
                <c:pt idx="12738">
                  <c:v>6.9622016666666662</c:v>
                </c:pt>
                <c:pt idx="12739">
                  <c:v>6.9627647222222224</c:v>
                </c:pt>
                <c:pt idx="12740">
                  <c:v>6.9633277777777769</c:v>
                </c:pt>
                <c:pt idx="12741">
                  <c:v>6.963891111111133</c:v>
                </c:pt>
                <c:pt idx="12742">
                  <c:v>6.9644536111111108</c:v>
                </c:pt>
                <c:pt idx="12743">
                  <c:v>6.9650169444444456</c:v>
                </c:pt>
                <c:pt idx="12744">
                  <c:v>6.9655799999999966</c:v>
                </c:pt>
                <c:pt idx="12745">
                  <c:v>6.9661430555555564</c:v>
                </c:pt>
                <c:pt idx="12746">
                  <c:v>6.9667063888888894</c:v>
                </c:pt>
                <c:pt idx="12747">
                  <c:v>6.9672694444444661</c:v>
                </c:pt>
                <c:pt idx="12748">
                  <c:v>6.9678319444444448</c:v>
                </c:pt>
                <c:pt idx="12749">
                  <c:v>6.9683952777777645</c:v>
                </c:pt>
                <c:pt idx="12750">
                  <c:v>6.9689583333333331</c:v>
                </c:pt>
                <c:pt idx="12751">
                  <c:v>6.9695213888888894</c:v>
                </c:pt>
                <c:pt idx="12752">
                  <c:v>6.9700847222222224</c:v>
                </c:pt>
                <c:pt idx="12753">
                  <c:v>6.9706472222222464</c:v>
                </c:pt>
                <c:pt idx="12754">
                  <c:v>6.9712102777777778</c:v>
                </c:pt>
                <c:pt idx="12755">
                  <c:v>6.9717736111111499</c:v>
                </c:pt>
                <c:pt idx="12756">
                  <c:v>6.9723366666666671</c:v>
                </c:pt>
                <c:pt idx="12757">
                  <c:v>6.9728997222222464</c:v>
                </c:pt>
                <c:pt idx="12758">
                  <c:v>6.9734630555555812</c:v>
                </c:pt>
                <c:pt idx="12759">
                  <c:v>6.9740255555555546</c:v>
                </c:pt>
                <c:pt idx="12760">
                  <c:v>6.9745888888888885</c:v>
                </c:pt>
                <c:pt idx="12761">
                  <c:v>6.9751519444444439</c:v>
                </c:pt>
                <c:pt idx="12762">
                  <c:v>6.9757150000000001</c:v>
                </c:pt>
                <c:pt idx="12763">
                  <c:v>6.9762783333333722</c:v>
                </c:pt>
                <c:pt idx="12764">
                  <c:v>6.9768413888889089</c:v>
                </c:pt>
                <c:pt idx="12765">
                  <c:v>6.9774038888888894</c:v>
                </c:pt>
                <c:pt idx="12766">
                  <c:v>6.9779672222222224</c:v>
                </c:pt>
                <c:pt idx="12767">
                  <c:v>6.9785302777777645</c:v>
                </c:pt>
                <c:pt idx="12768">
                  <c:v>6.9790933333333731</c:v>
                </c:pt>
                <c:pt idx="12769">
                  <c:v>6.9796566666666724</c:v>
                </c:pt>
                <c:pt idx="12770">
                  <c:v>6.9802191666666724</c:v>
                </c:pt>
                <c:pt idx="12771">
                  <c:v>6.9807822222222224</c:v>
                </c:pt>
                <c:pt idx="12772">
                  <c:v>6.9813455555555564</c:v>
                </c:pt>
                <c:pt idx="12773">
                  <c:v>6.981908611111133</c:v>
                </c:pt>
                <c:pt idx="12774">
                  <c:v>6.9824716666666671</c:v>
                </c:pt>
                <c:pt idx="12775">
                  <c:v>6.9830349999999966</c:v>
                </c:pt>
                <c:pt idx="12776">
                  <c:v>6.9835975000000001</c:v>
                </c:pt>
                <c:pt idx="12777">
                  <c:v>6.9841608333333332</c:v>
                </c:pt>
                <c:pt idx="12778">
                  <c:v>6.9847238888888894</c:v>
                </c:pt>
                <c:pt idx="12779">
                  <c:v>6.9852869444444474</c:v>
                </c:pt>
                <c:pt idx="12780">
                  <c:v>6.9858502777777645</c:v>
                </c:pt>
                <c:pt idx="12781">
                  <c:v>6.9864133333333562</c:v>
                </c:pt>
                <c:pt idx="12782">
                  <c:v>6.9869758333333394</c:v>
                </c:pt>
                <c:pt idx="12783">
                  <c:v>6.9875391666666671</c:v>
                </c:pt>
                <c:pt idx="12784">
                  <c:v>6.9881022222222224</c:v>
                </c:pt>
                <c:pt idx="12785">
                  <c:v>6.9886652777777778</c:v>
                </c:pt>
                <c:pt idx="12786">
                  <c:v>6.9892286111111499</c:v>
                </c:pt>
                <c:pt idx="12787">
                  <c:v>6.9897911111111499</c:v>
                </c:pt>
                <c:pt idx="12788">
                  <c:v>6.9903541666666671</c:v>
                </c:pt>
                <c:pt idx="12789">
                  <c:v>6.9909174999999975</c:v>
                </c:pt>
                <c:pt idx="12790">
                  <c:v>6.9914805555555555</c:v>
                </c:pt>
                <c:pt idx="12791">
                  <c:v>6.9920436111111322</c:v>
                </c:pt>
                <c:pt idx="12792">
                  <c:v>6.9926069444444439</c:v>
                </c:pt>
                <c:pt idx="12793">
                  <c:v>6.9931694444444661</c:v>
                </c:pt>
                <c:pt idx="12794">
                  <c:v>6.9937327777777769</c:v>
                </c:pt>
                <c:pt idx="12795">
                  <c:v>6.9942958333333332</c:v>
                </c:pt>
                <c:pt idx="12796">
                  <c:v>6.9948588888888885</c:v>
                </c:pt>
                <c:pt idx="12797">
                  <c:v>6.9954222222222224</c:v>
                </c:pt>
                <c:pt idx="12798">
                  <c:v>6.9959852777777387</c:v>
                </c:pt>
                <c:pt idx="12799">
                  <c:v>6.9965477777777778</c:v>
                </c:pt>
                <c:pt idx="12800">
                  <c:v>6.9971111111111099</c:v>
                </c:pt>
                <c:pt idx="12801">
                  <c:v>6.9976741666666662</c:v>
                </c:pt>
                <c:pt idx="12802">
                  <c:v>6.9982372222222224</c:v>
                </c:pt>
                <c:pt idx="12803">
                  <c:v>6.9988005555555555</c:v>
                </c:pt>
                <c:pt idx="12804">
                  <c:v>6.999363055555583</c:v>
                </c:pt>
                <c:pt idx="12805">
                  <c:v>6.9999261111111331</c:v>
                </c:pt>
                <c:pt idx="12806">
                  <c:v>7.0004894444444474</c:v>
                </c:pt>
                <c:pt idx="12807">
                  <c:v>7.0010525000000001</c:v>
                </c:pt>
                <c:pt idx="12808">
                  <c:v>7.0016155555555555</c:v>
                </c:pt>
                <c:pt idx="12809">
                  <c:v>7.0021788888888885</c:v>
                </c:pt>
                <c:pt idx="12810">
                  <c:v>7.0027413888888894</c:v>
                </c:pt>
                <c:pt idx="12811">
                  <c:v>7.0033044444444474</c:v>
                </c:pt>
                <c:pt idx="12812">
                  <c:v>7.0038677777777778</c:v>
                </c:pt>
                <c:pt idx="12813">
                  <c:v>7.004430833333334</c:v>
                </c:pt>
                <c:pt idx="12814">
                  <c:v>7.0049941666666449</c:v>
                </c:pt>
                <c:pt idx="12815">
                  <c:v>7.0055572222222215</c:v>
                </c:pt>
                <c:pt idx="12816">
                  <c:v>7.0061197222222233</c:v>
                </c:pt>
                <c:pt idx="12817">
                  <c:v>7.0066830555555564</c:v>
                </c:pt>
                <c:pt idx="12818">
                  <c:v>7.0072461111111322</c:v>
                </c:pt>
                <c:pt idx="12819">
                  <c:v>7.0078091666666671</c:v>
                </c:pt>
                <c:pt idx="12820">
                  <c:v>7.0083725000000001</c:v>
                </c:pt>
                <c:pt idx="12821">
                  <c:v>7.0089355555555315</c:v>
                </c:pt>
                <c:pt idx="12822">
                  <c:v>7.0094980555555564</c:v>
                </c:pt>
                <c:pt idx="12823">
                  <c:v>7.0100613888888894</c:v>
                </c:pt>
                <c:pt idx="12824">
                  <c:v>7.0106244444444439</c:v>
                </c:pt>
                <c:pt idx="12825">
                  <c:v>7.0111874999999975</c:v>
                </c:pt>
                <c:pt idx="12826">
                  <c:v>7.0117508333333332</c:v>
                </c:pt>
                <c:pt idx="12827">
                  <c:v>7.0123133333333394</c:v>
                </c:pt>
                <c:pt idx="12828">
                  <c:v>7.0128763888888885</c:v>
                </c:pt>
                <c:pt idx="12829">
                  <c:v>7.0134397222222224</c:v>
                </c:pt>
                <c:pt idx="12830">
                  <c:v>7.0140027777777645</c:v>
                </c:pt>
                <c:pt idx="12831">
                  <c:v>7.0145661111111108</c:v>
                </c:pt>
                <c:pt idx="12832">
                  <c:v>7.0151291666666662</c:v>
                </c:pt>
                <c:pt idx="12833">
                  <c:v>7.0156916666666671</c:v>
                </c:pt>
                <c:pt idx="12834">
                  <c:v>7.0162550000000001</c:v>
                </c:pt>
                <c:pt idx="12835">
                  <c:v>7.0168180555555555</c:v>
                </c:pt>
                <c:pt idx="12836">
                  <c:v>7.0173811111111117</c:v>
                </c:pt>
                <c:pt idx="12837">
                  <c:v>7.0179444444444385</c:v>
                </c:pt>
                <c:pt idx="12838">
                  <c:v>7.0185074999999975</c:v>
                </c:pt>
                <c:pt idx="12839">
                  <c:v>7.0190699999999993</c:v>
                </c:pt>
                <c:pt idx="12840">
                  <c:v>7.0196333333333563</c:v>
                </c:pt>
                <c:pt idx="12841">
                  <c:v>7.0201963888888885</c:v>
                </c:pt>
                <c:pt idx="12842">
                  <c:v>7.0207594444444474</c:v>
                </c:pt>
                <c:pt idx="12843">
                  <c:v>7.0213227777777778</c:v>
                </c:pt>
                <c:pt idx="12844">
                  <c:v>7.0218852777777405</c:v>
                </c:pt>
                <c:pt idx="12845">
                  <c:v>7.0224483333333332</c:v>
                </c:pt>
                <c:pt idx="12846">
                  <c:v>7.0230116666666449</c:v>
                </c:pt>
                <c:pt idx="12847">
                  <c:v>7.0235747222222216</c:v>
                </c:pt>
                <c:pt idx="12848">
                  <c:v>7.0241377777777405</c:v>
                </c:pt>
                <c:pt idx="12849">
                  <c:v>7.0247011111111108</c:v>
                </c:pt>
                <c:pt idx="12850">
                  <c:v>7.0252636111111322</c:v>
                </c:pt>
                <c:pt idx="12851">
                  <c:v>7.0258269444444386</c:v>
                </c:pt>
                <c:pt idx="12852">
                  <c:v>7.0263900000000001</c:v>
                </c:pt>
                <c:pt idx="12853">
                  <c:v>7.0269530555555555</c:v>
                </c:pt>
                <c:pt idx="12854">
                  <c:v>7.027516388888869</c:v>
                </c:pt>
                <c:pt idx="12855">
                  <c:v>7.0280794444444439</c:v>
                </c:pt>
                <c:pt idx="12856">
                  <c:v>7.0286419444444439</c:v>
                </c:pt>
                <c:pt idx="12857">
                  <c:v>7.0292052777777645</c:v>
                </c:pt>
                <c:pt idx="12858">
                  <c:v>7.0297683333333545</c:v>
                </c:pt>
                <c:pt idx="12859">
                  <c:v>7.0303313888888894</c:v>
                </c:pt>
                <c:pt idx="12860">
                  <c:v>7.0308947222222224</c:v>
                </c:pt>
                <c:pt idx="12861">
                  <c:v>7.0314572222222234</c:v>
                </c:pt>
                <c:pt idx="12862">
                  <c:v>7.0320202777777645</c:v>
                </c:pt>
                <c:pt idx="12863">
                  <c:v>7.0325836111111109</c:v>
                </c:pt>
                <c:pt idx="12864">
                  <c:v>7.0331466666666671</c:v>
                </c:pt>
                <c:pt idx="12865">
                  <c:v>7.0337097222222473</c:v>
                </c:pt>
                <c:pt idx="12866">
                  <c:v>7.0342730555555564</c:v>
                </c:pt>
                <c:pt idx="12867">
                  <c:v>7.0348355555555333</c:v>
                </c:pt>
                <c:pt idx="12868">
                  <c:v>7.0353988888888894</c:v>
                </c:pt>
                <c:pt idx="12869">
                  <c:v>7.0359619444444474</c:v>
                </c:pt>
                <c:pt idx="12870">
                  <c:v>7.036525000000001</c:v>
                </c:pt>
                <c:pt idx="12871">
                  <c:v>7.0370883333333394</c:v>
                </c:pt>
                <c:pt idx="12872">
                  <c:v>7.0376513888888894</c:v>
                </c:pt>
                <c:pt idx="12873">
                  <c:v>7.0382138888888894</c:v>
                </c:pt>
                <c:pt idx="12874">
                  <c:v>7.0387772222222234</c:v>
                </c:pt>
                <c:pt idx="12875">
                  <c:v>7.0393402777777778</c:v>
                </c:pt>
                <c:pt idx="12876">
                  <c:v>7.0399033333333545</c:v>
                </c:pt>
                <c:pt idx="12877">
                  <c:v>7.0404666666666671</c:v>
                </c:pt>
                <c:pt idx="12878">
                  <c:v>7.0410291666666724</c:v>
                </c:pt>
                <c:pt idx="12879">
                  <c:v>7.0415922222222234</c:v>
                </c:pt>
                <c:pt idx="12880">
                  <c:v>7.0421555555555333</c:v>
                </c:pt>
                <c:pt idx="12881">
                  <c:v>7.0427186111111109</c:v>
                </c:pt>
                <c:pt idx="12882">
                  <c:v>7.0432816666666662</c:v>
                </c:pt>
                <c:pt idx="12883">
                  <c:v>7.0438450000000001</c:v>
                </c:pt>
                <c:pt idx="12884">
                  <c:v>7.0444074999999975</c:v>
                </c:pt>
                <c:pt idx="12885">
                  <c:v>7.0449708333333305</c:v>
                </c:pt>
                <c:pt idx="12886">
                  <c:v>7.0455338888888885</c:v>
                </c:pt>
                <c:pt idx="12887">
                  <c:v>7.0460969444444483</c:v>
                </c:pt>
                <c:pt idx="12888">
                  <c:v>7.0466602777777778</c:v>
                </c:pt>
                <c:pt idx="12889">
                  <c:v>7.0472233333333545</c:v>
                </c:pt>
                <c:pt idx="12890">
                  <c:v>7.0477858333333305</c:v>
                </c:pt>
                <c:pt idx="12891">
                  <c:v>7.0483491666666724</c:v>
                </c:pt>
                <c:pt idx="12892">
                  <c:v>7.0489122222222216</c:v>
                </c:pt>
                <c:pt idx="12893">
                  <c:v>7.0494752777777645</c:v>
                </c:pt>
                <c:pt idx="12894">
                  <c:v>7.0500386111111109</c:v>
                </c:pt>
                <c:pt idx="12895">
                  <c:v>7.0506011111111331</c:v>
                </c:pt>
                <c:pt idx="12896">
                  <c:v>7.0511641666666662</c:v>
                </c:pt>
                <c:pt idx="12897">
                  <c:v>7.051727500000001</c:v>
                </c:pt>
                <c:pt idx="12898">
                  <c:v>7.0522905555555555</c:v>
                </c:pt>
                <c:pt idx="12899">
                  <c:v>7.0528536111111118</c:v>
                </c:pt>
                <c:pt idx="12900">
                  <c:v>7.0534169444444395</c:v>
                </c:pt>
                <c:pt idx="12901">
                  <c:v>7.0539794444444484</c:v>
                </c:pt>
                <c:pt idx="12902">
                  <c:v>7.0545427777777645</c:v>
                </c:pt>
                <c:pt idx="12903">
                  <c:v>7.0551058333333341</c:v>
                </c:pt>
                <c:pt idx="12904">
                  <c:v>7.0556688888888894</c:v>
                </c:pt>
                <c:pt idx="12905">
                  <c:v>7.0562322222222233</c:v>
                </c:pt>
                <c:pt idx="12906">
                  <c:v>7.0567952777777645</c:v>
                </c:pt>
                <c:pt idx="12907">
                  <c:v>7.0573577777777645</c:v>
                </c:pt>
                <c:pt idx="12908">
                  <c:v>7.0579211111111109</c:v>
                </c:pt>
                <c:pt idx="12909">
                  <c:v>7.0584841666666458</c:v>
                </c:pt>
                <c:pt idx="12910">
                  <c:v>7.0590472222222234</c:v>
                </c:pt>
                <c:pt idx="12911">
                  <c:v>7.0596105555555555</c:v>
                </c:pt>
                <c:pt idx="12912">
                  <c:v>7.0601730555555555</c:v>
                </c:pt>
                <c:pt idx="12913">
                  <c:v>7.0607361111111109</c:v>
                </c:pt>
                <c:pt idx="12914">
                  <c:v>7.0612994444444661</c:v>
                </c:pt>
                <c:pt idx="12915">
                  <c:v>7.0618625000000002</c:v>
                </c:pt>
                <c:pt idx="12916">
                  <c:v>7.0624255555555333</c:v>
                </c:pt>
                <c:pt idx="12917">
                  <c:v>7.062988888888869</c:v>
                </c:pt>
                <c:pt idx="12918">
                  <c:v>7.0635513888888886</c:v>
                </c:pt>
                <c:pt idx="12919">
                  <c:v>7.0641147222221958</c:v>
                </c:pt>
                <c:pt idx="12920">
                  <c:v>7.0646777777777645</c:v>
                </c:pt>
                <c:pt idx="12921">
                  <c:v>7.0652408333333323</c:v>
                </c:pt>
                <c:pt idx="12922">
                  <c:v>7.0658041666666449</c:v>
                </c:pt>
                <c:pt idx="12923">
                  <c:v>7.0663672222222234</c:v>
                </c:pt>
                <c:pt idx="12924">
                  <c:v>7.0669297222222234</c:v>
                </c:pt>
                <c:pt idx="12925">
                  <c:v>7.0674930555555546</c:v>
                </c:pt>
                <c:pt idx="12926">
                  <c:v>7.0680561111111118</c:v>
                </c:pt>
                <c:pt idx="12927">
                  <c:v>7.0686191666666671</c:v>
                </c:pt>
                <c:pt idx="12928">
                  <c:v>7.0691824999999975</c:v>
                </c:pt>
                <c:pt idx="12929">
                  <c:v>7.0697450000000002</c:v>
                </c:pt>
                <c:pt idx="12930">
                  <c:v>7.0703080555555564</c:v>
                </c:pt>
                <c:pt idx="12931">
                  <c:v>7.0708713888888894</c:v>
                </c:pt>
                <c:pt idx="12932">
                  <c:v>7.0714344444444484</c:v>
                </c:pt>
                <c:pt idx="12933">
                  <c:v>7.0719975000000002</c:v>
                </c:pt>
                <c:pt idx="12934">
                  <c:v>7.0725608333333394</c:v>
                </c:pt>
                <c:pt idx="12935">
                  <c:v>7.0731233333333545</c:v>
                </c:pt>
                <c:pt idx="12936">
                  <c:v>7.0736863888888903</c:v>
                </c:pt>
                <c:pt idx="12937">
                  <c:v>7.0742497222222482</c:v>
                </c:pt>
                <c:pt idx="12938">
                  <c:v>7.0748127777777645</c:v>
                </c:pt>
                <c:pt idx="12939">
                  <c:v>7.0753761111111322</c:v>
                </c:pt>
                <c:pt idx="12940">
                  <c:v>7.0759391666666671</c:v>
                </c:pt>
                <c:pt idx="12941">
                  <c:v>7.0765016666666662</c:v>
                </c:pt>
                <c:pt idx="12942">
                  <c:v>7.0770650000000002</c:v>
                </c:pt>
                <c:pt idx="12943">
                  <c:v>7.0776280555555564</c:v>
                </c:pt>
                <c:pt idx="12944">
                  <c:v>7.0781911111111331</c:v>
                </c:pt>
                <c:pt idx="12945">
                  <c:v>7.0787544444444483</c:v>
                </c:pt>
                <c:pt idx="12946">
                  <c:v>7.0793175000000002</c:v>
                </c:pt>
                <c:pt idx="12947">
                  <c:v>7.0798799999999993</c:v>
                </c:pt>
                <c:pt idx="12948">
                  <c:v>7.0804433333333545</c:v>
                </c:pt>
                <c:pt idx="12949">
                  <c:v>7.0810063888888894</c:v>
                </c:pt>
                <c:pt idx="12950">
                  <c:v>7.0815694444444679</c:v>
                </c:pt>
                <c:pt idx="12951">
                  <c:v>7.0821327777777645</c:v>
                </c:pt>
                <c:pt idx="12952">
                  <c:v>7.0826952777777645</c:v>
                </c:pt>
                <c:pt idx="12953">
                  <c:v>7.0832583333333545</c:v>
                </c:pt>
                <c:pt idx="12954">
                  <c:v>7.0838216666666671</c:v>
                </c:pt>
                <c:pt idx="12955">
                  <c:v>7.0843847222222216</c:v>
                </c:pt>
                <c:pt idx="12956">
                  <c:v>7.0849480555555546</c:v>
                </c:pt>
                <c:pt idx="12957">
                  <c:v>7.0855111111111109</c:v>
                </c:pt>
                <c:pt idx="12958">
                  <c:v>7.0860736111111331</c:v>
                </c:pt>
                <c:pt idx="12959">
                  <c:v>7.0866369444444484</c:v>
                </c:pt>
                <c:pt idx="12960">
                  <c:v>7.0872000000000002</c:v>
                </c:pt>
                <c:pt idx="12961">
                  <c:v>7.0877630555555564</c:v>
                </c:pt>
                <c:pt idx="12962">
                  <c:v>7.0883263888888894</c:v>
                </c:pt>
                <c:pt idx="12963">
                  <c:v>7.0888894444444484</c:v>
                </c:pt>
                <c:pt idx="12964">
                  <c:v>7.0894519444444439</c:v>
                </c:pt>
                <c:pt idx="12965">
                  <c:v>7.0900152777777405</c:v>
                </c:pt>
                <c:pt idx="12966">
                  <c:v>7.0905783333333332</c:v>
                </c:pt>
                <c:pt idx="12967">
                  <c:v>7.0911413888888903</c:v>
                </c:pt>
                <c:pt idx="12968">
                  <c:v>7.0917047222222234</c:v>
                </c:pt>
                <c:pt idx="12969">
                  <c:v>7.0922672222222234</c:v>
                </c:pt>
                <c:pt idx="12970">
                  <c:v>7.0928302777777388</c:v>
                </c:pt>
                <c:pt idx="12971">
                  <c:v>7.0933936111111322</c:v>
                </c:pt>
                <c:pt idx="12972">
                  <c:v>7.0939566666666645</c:v>
                </c:pt>
                <c:pt idx="12973">
                  <c:v>7.0945197222222225</c:v>
                </c:pt>
                <c:pt idx="12974">
                  <c:v>7.0950830555555555</c:v>
                </c:pt>
                <c:pt idx="12975">
                  <c:v>7.0956455555555555</c:v>
                </c:pt>
                <c:pt idx="12976">
                  <c:v>7.0962088888888903</c:v>
                </c:pt>
                <c:pt idx="12977">
                  <c:v>7.0967719444444484</c:v>
                </c:pt>
                <c:pt idx="12978">
                  <c:v>7.0973349999999789</c:v>
                </c:pt>
                <c:pt idx="12979">
                  <c:v>7.0978983333333332</c:v>
                </c:pt>
                <c:pt idx="12980">
                  <c:v>7.0984613888888894</c:v>
                </c:pt>
                <c:pt idx="12981">
                  <c:v>7.0990238888888904</c:v>
                </c:pt>
                <c:pt idx="12982">
                  <c:v>7.0995872222222216</c:v>
                </c:pt>
                <c:pt idx="12983">
                  <c:v>7.1001502777777405</c:v>
                </c:pt>
                <c:pt idx="12984">
                  <c:v>7.1007133333333332</c:v>
                </c:pt>
                <c:pt idx="12985">
                  <c:v>7.1012766666666671</c:v>
                </c:pt>
                <c:pt idx="12986">
                  <c:v>7.1018391666666671</c:v>
                </c:pt>
                <c:pt idx="12987">
                  <c:v>7.1024022222222225</c:v>
                </c:pt>
                <c:pt idx="12988">
                  <c:v>7.1029655555555333</c:v>
                </c:pt>
                <c:pt idx="12989">
                  <c:v>7.1035286111111118</c:v>
                </c:pt>
                <c:pt idx="12990">
                  <c:v>7.1040916666666645</c:v>
                </c:pt>
                <c:pt idx="12991">
                  <c:v>7.1046549999999788</c:v>
                </c:pt>
                <c:pt idx="12992">
                  <c:v>7.1052174999999975</c:v>
                </c:pt>
                <c:pt idx="12993">
                  <c:v>7.1057808333333341</c:v>
                </c:pt>
                <c:pt idx="12994">
                  <c:v>7.1063438888888903</c:v>
                </c:pt>
                <c:pt idx="12995">
                  <c:v>7.1069069444444448</c:v>
                </c:pt>
                <c:pt idx="12996">
                  <c:v>7.1074702777777405</c:v>
                </c:pt>
                <c:pt idx="12997">
                  <c:v>7.1080333333333332</c:v>
                </c:pt>
                <c:pt idx="12998">
                  <c:v>7.1085958333333306</c:v>
                </c:pt>
                <c:pt idx="12999">
                  <c:v>7.1091591666666671</c:v>
                </c:pt>
                <c:pt idx="13000">
                  <c:v>7.1097222222222234</c:v>
                </c:pt>
                <c:pt idx="13001">
                  <c:v>7.1102852777777388</c:v>
                </c:pt>
                <c:pt idx="13002">
                  <c:v>7.1108486111111118</c:v>
                </c:pt>
                <c:pt idx="13003">
                  <c:v>7.1114111111111118</c:v>
                </c:pt>
                <c:pt idx="13004">
                  <c:v>7.1119741666666645</c:v>
                </c:pt>
                <c:pt idx="13005">
                  <c:v>7.1125374999999789</c:v>
                </c:pt>
                <c:pt idx="13006">
                  <c:v>7.1131005555555333</c:v>
                </c:pt>
                <c:pt idx="13007">
                  <c:v>7.1136636111111322</c:v>
                </c:pt>
                <c:pt idx="13008">
                  <c:v>7.1142269444444448</c:v>
                </c:pt>
                <c:pt idx="13009">
                  <c:v>7.1147894444444395</c:v>
                </c:pt>
                <c:pt idx="13010">
                  <c:v>7.1153527777777645</c:v>
                </c:pt>
                <c:pt idx="13011">
                  <c:v>7.1159158333333083</c:v>
                </c:pt>
                <c:pt idx="13012">
                  <c:v>7.1164788888888886</c:v>
                </c:pt>
                <c:pt idx="13013">
                  <c:v>7.1170422222222216</c:v>
                </c:pt>
                <c:pt idx="13014">
                  <c:v>7.1176052777777405</c:v>
                </c:pt>
                <c:pt idx="13015">
                  <c:v>7.1181677777777645</c:v>
                </c:pt>
                <c:pt idx="13016">
                  <c:v>7.1187311111111109</c:v>
                </c:pt>
                <c:pt idx="13017">
                  <c:v>7.1192941666666663</c:v>
                </c:pt>
                <c:pt idx="13018">
                  <c:v>7.1198572222222225</c:v>
                </c:pt>
                <c:pt idx="13019">
                  <c:v>7.1204205555555315</c:v>
                </c:pt>
                <c:pt idx="13020">
                  <c:v>7.1209830555555333</c:v>
                </c:pt>
                <c:pt idx="13021">
                  <c:v>7.1215461111111109</c:v>
                </c:pt>
                <c:pt idx="13022">
                  <c:v>7.1221094444444448</c:v>
                </c:pt>
                <c:pt idx="13023">
                  <c:v>7.1226724999999975</c:v>
                </c:pt>
                <c:pt idx="13024">
                  <c:v>7.1232355555555333</c:v>
                </c:pt>
                <c:pt idx="13025">
                  <c:v>7.1237988888888895</c:v>
                </c:pt>
                <c:pt idx="13026">
                  <c:v>7.1243613888888895</c:v>
                </c:pt>
                <c:pt idx="13027">
                  <c:v>7.1249247222221967</c:v>
                </c:pt>
                <c:pt idx="13028">
                  <c:v>7.1254877777777406</c:v>
                </c:pt>
                <c:pt idx="13029">
                  <c:v>7.1260508333333306</c:v>
                </c:pt>
                <c:pt idx="13030">
                  <c:v>7.1266141666666645</c:v>
                </c:pt>
                <c:pt idx="13031">
                  <c:v>7.1271772222221967</c:v>
                </c:pt>
                <c:pt idx="13032">
                  <c:v>7.1277397222222225</c:v>
                </c:pt>
                <c:pt idx="13033">
                  <c:v>7.1283030555555555</c:v>
                </c:pt>
                <c:pt idx="13034">
                  <c:v>7.1288661111111118</c:v>
                </c:pt>
                <c:pt idx="13035">
                  <c:v>7.1294291666666663</c:v>
                </c:pt>
                <c:pt idx="13036">
                  <c:v>7.1299924999999975</c:v>
                </c:pt>
                <c:pt idx="13037">
                  <c:v>7.1305549999999789</c:v>
                </c:pt>
                <c:pt idx="13038">
                  <c:v>7.1311180555555556</c:v>
                </c:pt>
                <c:pt idx="13039">
                  <c:v>7.1316813888888904</c:v>
                </c:pt>
                <c:pt idx="13040">
                  <c:v>7.1322444444444484</c:v>
                </c:pt>
                <c:pt idx="13041">
                  <c:v>7.1328074999999975</c:v>
                </c:pt>
                <c:pt idx="13042">
                  <c:v>7.1333708333333332</c:v>
                </c:pt>
                <c:pt idx="13043">
                  <c:v>7.1339333333333403</c:v>
                </c:pt>
                <c:pt idx="13044">
                  <c:v>7.1344966666666645</c:v>
                </c:pt>
                <c:pt idx="13045">
                  <c:v>7.1350597222222234</c:v>
                </c:pt>
                <c:pt idx="13046">
                  <c:v>7.135622777777777</c:v>
                </c:pt>
                <c:pt idx="13047">
                  <c:v>7.1361861111111109</c:v>
                </c:pt>
                <c:pt idx="13048">
                  <c:v>7.1367491666666734</c:v>
                </c:pt>
                <c:pt idx="13049">
                  <c:v>7.1373116666666645</c:v>
                </c:pt>
                <c:pt idx="13050">
                  <c:v>7.1378749999999798</c:v>
                </c:pt>
                <c:pt idx="13051">
                  <c:v>7.1384380555555556</c:v>
                </c:pt>
                <c:pt idx="13052">
                  <c:v>7.139001111111134</c:v>
                </c:pt>
                <c:pt idx="13053">
                  <c:v>7.1395644444444439</c:v>
                </c:pt>
                <c:pt idx="13054">
                  <c:v>7.140126944444444</c:v>
                </c:pt>
                <c:pt idx="13055">
                  <c:v>7.1406900000000002</c:v>
                </c:pt>
                <c:pt idx="13056">
                  <c:v>7.1412533333333545</c:v>
                </c:pt>
                <c:pt idx="13057">
                  <c:v>7.1418163888888895</c:v>
                </c:pt>
                <c:pt idx="13058">
                  <c:v>7.1423794444444439</c:v>
                </c:pt>
                <c:pt idx="13059">
                  <c:v>7.1429427777777645</c:v>
                </c:pt>
                <c:pt idx="13060">
                  <c:v>7.1435052777777388</c:v>
                </c:pt>
                <c:pt idx="13061">
                  <c:v>7.1440683333333332</c:v>
                </c:pt>
                <c:pt idx="13062">
                  <c:v>7.1446316666666645</c:v>
                </c:pt>
                <c:pt idx="13063">
                  <c:v>7.1451947222222225</c:v>
                </c:pt>
                <c:pt idx="13064">
                  <c:v>7.1457580555555555</c:v>
                </c:pt>
                <c:pt idx="13065">
                  <c:v>7.146321111111134</c:v>
                </c:pt>
                <c:pt idx="13066">
                  <c:v>7.1468836111111109</c:v>
                </c:pt>
                <c:pt idx="13067">
                  <c:v>7.1474469444444448</c:v>
                </c:pt>
                <c:pt idx="13068">
                  <c:v>7.1480099999999975</c:v>
                </c:pt>
                <c:pt idx="13069">
                  <c:v>7.1485730555555556</c:v>
                </c:pt>
                <c:pt idx="13070">
                  <c:v>7.1491363888888886</c:v>
                </c:pt>
                <c:pt idx="13071">
                  <c:v>7.1496994444444679</c:v>
                </c:pt>
                <c:pt idx="13072">
                  <c:v>7.1502619444444484</c:v>
                </c:pt>
                <c:pt idx="13073">
                  <c:v>7.1508252777777406</c:v>
                </c:pt>
                <c:pt idx="13074">
                  <c:v>7.1513883333333332</c:v>
                </c:pt>
                <c:pt idx="13075">
                  <c:v>7.1519513888888886</c:v>
                </c:pt>
                <c:pt idx="13076">
                  <c:v>7.1525147222221959</c:v>
                </c:pt>
                <c:pt idx="13077">
                  <c:v>7.1530772222222225</c:v>
                </c:pt>
                <c:pt idx="13078">
                  <c:v>7.1536402777777655</c:v>
                </c:pt>
                <c:pt idx="13079">
                  <c:v>7.1542036111111118</c:v>
                </c:pt>
                <c:pt idx="13080">
                  <c:v>7.1547666666666645</c:v>
                </c:pt>
                <c:pt idx="13081">
                  <c:v>7.1553299999999975</c:v>
                </c:pt>
                <c:pt idx="13082">
                  <c:v>7.1558930555555555</c:v>
                </c:pt>
                <c:pt idx="13083">
                  <c:v>7.1564555555555351</c:v>
                </c:pt>
                <c:pt idx="13084">
                  <c:v>7.1570188888888717</c:v>
                </c:pt>
                <c:pt idx="13085">
                  <c:v>7.1575819444444244</c:v>
                </c:pt>
                <c:pt idx="13086">
                  <c:v>7.1581449999999798</c:v>
                </c:pt>
                <c:pt idx="13087">
                  <c:v>7.1587083333333332</c:v>
                </c:pt>
                <c:pt idx="13088">
                  <c:v>7.1592713888888904</c:v>
                </c:pt>
                <c:pt idx="13089">
                  <c:v>7.1598338888888886</c:v>
                </c:pt>
                <c:pt idx="13090">
                  <c:v>7.1603972222222225</c:v>
                </c:pt>
                <c:pt idx="13091">
                  <c:v>7.1609602777777406</c:v>
                </c:pt>
                <c:pt idx="13092">
                  <c:v>7.1615233333333332</c:v>
                </c:pt>
                <c:pt idx="13093">
                  <c:v>7.162086666666629</c:v>
                </c:pt>
                <c:pt idx="13094">
                  <c:v>7.1626491666666663</c:v>
                </c:pt>
                <c:pt idx="13095">
                  <c:v>7.1632122222222216</c:v>
                </c:pt>
                <c:pt idx="13096">
                  <c:v>7.1637755555555342</c:v>
                </c:pt>
                <c:pt idx="13097">
                  <c:v>7.1643386111111065</c:v>
                </c:pt>
                <c:pt idx="13098">
                  <c:v>7.164901666666629</c:v>
                </c:pt>
                <c:pt idx="13099">
                  <c:v>7.1654649999999798</c:v>
                </c:pt>
                <c:pt idx="13100">
                  <c:v>7.1660274999999976</c:v>
                </c:pt>
                <c:pt idx="13101">
                  <c:v>7.1665908333333315</c:v>
                </c:pt>
                <c:pt idx="13102">
                  <c:v>7.1671538888888708</c:v>
                </c:pt>
                <c:pt idx="13103">
                  <c:v>7.1677169444444244</c:v>
                </c:pt>
                <c:pt idx="13104">
                  <c:v>7.1682802777777406</c:v>
                </c:pt>
                <c:pt idx="13105">
                  <c:v>7.1688433333333332</c:v>
                </c:pt>
                <c:pt idx="13106">
                  <c:v>7.1694058333333341</c:v>
                </c:pt>
                <c:pt idx="13107">
                  <c:v>7.1699691666666663</c:v>
                </c:pt>
                <c:pt idx="13108">
                  <c:v>7.1705322222222225</c:v>
                </c:pt>
                <c:pt idx="13109">
                  <c:v>7.1710952777777655</c:v>
                </c:pt>
                <c:pt idx="13110">
                  <c:v>7.171658611111134</c:v>
                </c:pt>
                <c:pt idx="13111">
                  <c:v>7.172221111111134</c:v>
                </c:pt>
                <c:pt idx="13112">
                  <c:v>7.1727841666666645</c:v>
                </c:pt>
                <c:pt idx="13113">
                  <c:v>7.1733475000000002</c:v>
                </c:pt>
                <c:pt idx="13114">
                  <c:v>7.1739105555555351</c:v>
                </c:pt>
                <c:pt idx="13115">
                  <c:v>7.1744736111111109</c:v>
                </c:pt>
                <c:pt idx="13116">
                  <c:v>7.1750369444444457</c:v>
                </c:pt>
                <c:pt idx="13117">
                  <c:v>7.1755994444444484</c:v>
                </c:pt>
                <c:pt idx="13118">
                  <c:v>7.1761627777777788</c:v>
                </c:pt>
                <c:pt idx="13119">
                  <c:v>7.1767258333333332</c:v>
                </c:pt>
                <c:pt idx="13120">
                  <c:v>7.1772888888888895</c:v>
                </c:pt>
                <c:pt idx="13121">
                  <c:v>7.1778522222222225</c:v>
                </c:pt>
                <c:pt idx="13122">
                  <c:v>7.1784152777777406</c:v>
                </c:pt>
                <c:pt idx="13123">
                  <c:v>7.1789777777777655</c:v>
                </c:pt>
                <c:pt idx="13124">
                  <c:v>7.1795411111111358</c:v>
                </c:pt>
                <c:pt idx="13125">
                  <c:v>7.1801041666666645</c:v>
                </c:pt>
                <c:pt idx="13126">
                  <c:v>7.1806672222222234</c:v>
                </c:pt>
                <c:pt idx="13127">
                  <c:v>7.1812305555555556</c:v>
                </c:pt>
                <c:pt idx="13128">
                  <c:v>7.1817930555555574</c:v>
                </c:pt>
                <c:pt idx="13129">
                  <c:v>7.1823561111111109</c:v>
                </c:pt>
                <c:pt idx="13130">
                  <c:v>7.182919444444444</c:v>
                </c:pt>
                <c:pt idx="13131">
                  <c:v>7.1834824999999976</c:v>
                </c:pt>
                <c:pt idx="13132">
                  <c:v>7.1840455555555334</c:v>
                </c:pt>
                <c:pt idx="13133">
                  <c:v>7.1846088888888886</c:v>
                </c:pt>
                <c:pt idx="13134">
                  <c:v>7.1851713888888877</c:v>
                </c:pt>
                <c:pt idx="13135">
                  <c:v>7.1857347222222216</c:v>
                </c:pt>
                <c:pt idx="13136">
                  <c:v>7.186297777777777</c:v>
                </c:pt>
                <c:pt idx="13137">
                  <c:v>7.1868608333333333</c:v>
                </c:pt>
                <c:pt idx="13138">
                  <c:v>7.1874241666666645</c:v>
                </c:pt>
                <c:pt idx="13139">
                  <c:v>7.1879872222221968</c:v>
                </c:pt>
                <c:pt idx="13140">
                  <c:v>7.1885497222222234</c:v>
                </c:pt>
                <c:pt idx="13141">
                  <c:v>7.1891130555555565</c:v>
                </c:pt>
                <c:pt idx="13142">
                  <c:v>7.189676111111134</c:v>
                </c:pt>
                <c:pt idx="13143">
                  <c:v>7.1902391666666672</c:v>
                </c:pt>
                <c:pt idx="13144">
                  <c:v>7.1908024999999975</c:v>
                </c:pt>
                <c:pt idx="13145">
                  <c:v>7.1913650000000002</c:v>
                </c:pt>
                <c:pt idx="13146">
                  <c:v>7.1919280555555556</c:v>
                </c:pt>
                <c:pt idx="13147">
                  <c:v>7.1924913888888895</c:v>
                </c:pt>
                <c:pt idx="13148">
                  <c:v>7.1930544444444449</c:v>
                </c:pt>
                <c:pt idx="13149">
                  <c:v>7.1936174999999976</c:v>
                </c:pt>
                <c:pt idx="13150">
                  <c:v>7.1941808333333119</c:v>
                </c:pt>
                <c:pt idx="13151">
                  <c:v>7.1947433333333333</c:v>
                </c:pt>
                <c:pt idx="13152">
                  <c:v>7.1953066666666645</c:v>
                </c:pt>
                <c:pt idx="13153">
                  <c:v>7.1958697222222234</c:v>
                </c:pt>
                <c:pt idx="13154">
                  <c:v>7.1964327777777655</c:v>
                </c:pt>
                <c:pt idx="13155">
                  <c:v>7.1969961111111118</c:v>
                </c:pt>
                <c:pt idx="13156">
                  <c:v>7.1975591666666645</c:v>
                </c:pt>
                <c:pt idx="13157">
                  <c:v>7.1981216666666645</c:v>
                </c:pt>
                <c:pt idx="13158">
                  <c:v>7.1986849999999798</c:v>
                </c:pt>
                <c:pt idx="13159">
                  <c:v>7.1992480555555574</c:v>
                </c:pt>
                <c:pt idx="13160">
                  <c:v>7.1998111111111109</c:v>
                </c:pt>
                <c:pt idx="13161">
                  <c:v>7.2003744444444484</c:v>
                </c:pt>
                <c:pt idx="13162">
                  <c:v>7.200936944444444</c:v>
                </c:pt>
                <c:pt idx="13163">
                  <c:v>7.2015000000000002</c:v>
                </c:pt>
                <c:pt idx="13164">
                  <c:v>7.2020633333333564</c:v>
                </c:pt>
                <c:pt idx="13165">
                  <c:v>7.2026263888888904</c:v>
                </c:pt>
                <c:pt idx="13166">
                  <c:v>7.2031894444444484</c:v>
                </c:pt>
                <c:pt idx="13167">
                  <c:v>7.203752777777777</c:v>
                </c:pt>
                <c:pt idx="13168">
                  <c:v>7.2043152777777433</c:v>
                </c:pt>
                <c:pt idx="13169">
                  <c:v>7.2048786111111101</c:v>
                </c:pt>
                <c:pt idx="13170">
                  <c:v>7.2054416666666663</c:v>
                </c:pt>
                <c:pt idx="13171">
                  <c:v>7.2060047222222234</c:v>
                </c:pt>
                <c:pt idx="13172">
                  <c:v>7.2065680555555574</c:v>
                </c:pt>
                <c:pt idx="13173">
                  <c:v>7.20713111111111</c:v>
                </c:pt>
                <c:pt idx="13174">
                  <c:v>7.207693611111134</c:v>
                </c:pt>
                <c:pt idx="13175">
                  <c:v>7.2082569444444484</c:v>
                </c:pt>
                <c:pt idx="13176">
                  <c:v>7.2088200000000002</c:v>
                </c:pt>
                <c:pt idx="13177">
                  <c:v>7.2093830555555574</c:v>
                </c:pt>
                <c:pt idx="13178">
                  <c:v>7.2099463888888904</c:v>
                </c:pt>
                <c:pt idx="13179">
                  <c:v>7.2105088888888886</c:v>
                </c:pt>
                <c:pt idx="13180">
                  <c:v>7.2110719444444484</c:v>
                </c:pt>
                <c:pt idx="13181">
                  <c:v>7.2116352777777655</c:v>
                </c:pt>
                <c:pt idx="13182">
                  <c:v>7.2121983333333333</c:v>
                </c:pt>
                <c:pt idx="13183">
                  <c:v>7.2127613888888904</c:v>
                </c:pt>
                <c:pt idx="13184">
                  <c:v>7.2133247222222234</c:v>
                </c:pt>
                <c:pt idx="13185">
                  <c:v>7.2138872222222217</c:v>
                </c:pt>
                <c:pt idx="13186">
                  <c:v>7.2144502777777433</c:v>
                </c:pt>
                <c:pt idx="13187">
                  <c:v>7.2150136111111109</c:v>
                </c:pt>
                <c:pt idx="13188">
                  <c:v>7.2155766666666645</c:v>
                </c:pt>
                <c:pt idx="13189">
                  <c:v>7.2161400000000002</c:v>
                </c:pt>
                <c:pt idx="13190">
                  <c:v>7.2167030555555574</c:v>
                </c:pt>
                <c:pt idx="13191">
                  <c:v>7.2172655555555547</c:v>
                </c:pt>
                <c:pt idx="13192">
                  <c:v>7.2178288888888886</c:v>
                </c:pt>
                <c:pt idx="13193">
                  <c:v>7.2183919444444484</c:v>
                </c:pt>
                <c:pt idx="13194">
                  <c:v>7.2189549999999798</c:v>
                </c:pt>
                <c:pt idx="13195">
                  <c:v>7.2195183333333333</c:v>
                </c:pt>
                <c:pt idx="13196">
                  <c:v>7.2200813888888895</c:v>
                </c:pt>
                <c:pt idx="13197">
                  <c:v>7.2206438888888904</c:v>
                </c:pt>
                <c:pt idx="13198">
                  <c:v>7.2212072222222234</c:v>
                </c:pt>
                <c:pt idx="13199">
                  <c:v>7.2217702777777655</c:v>
                </c:pt>
                <c:pt idx="13200">
                  <c:v>7.2223333333333333</c:v>
                </c:pt>
                <c:pt idx="13201">
                  <c:v>7.2228966666666645</c:v>
                </c:pt>
                <c:pt idx="13202">
                  <c:v>7.2234591666666672</c:v>
                </c:pt>
                <c:pt idx="13203">
                  <c:v>7.2240222222222226</c:v>
                </c:pt>
                <c:pt idx="13204">
                  <c:v>7.2245855555555201</c:v>
                </c:pt>
                <c:pt idx="13205">
                  <c:v>7.2251486111111118</c:v>
                </c:pt>
                <c:pt idx="13206">
                  <c:v>7.225711944444444</c:v>
                </c:pt>
                <c:pt idx="13207">
                  <c:v>7.2262749999999976</c:v>
                </c:pt>
                <c:pt idx="13208">
                  <c:v>7.2268374999999985</c:v>
                </c:pt>
                <c:pt idx="13209">
                  <c:v>7.2274008333333315</c:v>
                </c:pt>
                <c:pt idx="13210">
                  <c:v>7.2279638888888886</c:v>
                </c:pt>
                <c:pt idx="13211">
                  <c:v>7.2285269444444449</c:v>
                </c:pt>
                <c:pt idx="13212">
                  <c:v>7.2290902777777655</c:v>
                </c:pt>
                <c:pt idx="13213">
                  <c:v>7.2296533333333572</c:v>
                </c:pt>
                <c:pt idx="13214">
                  <c:v>7.2302158333333324</c:v>
                </c:pt>
                <c:pt idx="13215">
                  <c:v>7.2307791666666734</c:v>
                </c:pt>
                <c:pt idx="13216">
                  <c:v>7.2313422222222465</c:v>
                </c:pt>
                <c:pt idx="13217">
                  <c:v>7.2319052777777655</c:v>
                </c:pt>
                <c:pt idx="13218">
                  <c:v>7.232468611111134</c:v>
                </c:pt>
                <c:pt idx="13219">
                  <c:v>7.2330311111111341</c:v>
                </c:pt>
                <c:pt idx="13220">
                  <c:v>7.2335941666666663</c:v>
                </c:pt>
                <c:pt idx="13221">
                  <c:v>7.2341574999999985</c:v>
                </c:pt>
                <c:pt idx="13222">
                  <c:v>7.2347205555555547</c:v>
                </c:pt>
                <c:pt idx="13223">
                  <c:v>7.2352836111111341</c:v>
                </c:pt>
                <c:pt idx="13224">
                  <c:v>7.2358469444444484</c:v>
                </c:pt>
                <c:pt idx="13225">
                  <c:v>7.2364094444444689</c:v>
                </c:pt>
                <c:pt idx="13226">
                  <c:v>7.236972777777777</c:v>
                </c:pt>
                <c:pt idx="13227">
                  <c:v>7.2375358333333315</c:v>
                </c:pt>
                <c:pt idx="13228">
                  <c:v>7.2380988888888904</c:v>
                </c:pt>
                <c:pt idx="13229">
                  <c:v>7.2386622222222483</c:v>
                </c:pt>
                <c:pt idx="13230">
                  <c:v>7.239225277777777</c:v>
                </c:pt>
                <c:pt idx="13231">
                  <c:v>7.2397877777777779</c:v>
                </c:pt>
                <c:pt idx="13232">
                  <c:v>7.2403511111111332</c:v>
                </c:pt>
                <c:pt idx="13233">
                  <c:v>7.2409141666666645</c:v>
                </c:pt>
                <c:pt idx="13234">
                  <c:v>7.2414772222222314</c:v>
                </c:pt>
                <c:pt idx="13235">
                  <c:v>7.2420405555555556</c:v>
                </c:pt>
                <c:pt idx="13236">
                  <c:v>7.2426030555555574</c:v>
                </c:pt>
                <c:pt idx="13237">
                  <c:v>7.2431661111111358</c:v>
                </c:pt>
                <c:pt idx="13238">
                  <c:v>7.2437294444444689</c:v>
                </c:pt>
                <c:pt idx="13239">
                  <c:v>7.2442925000000002</c:v>
                </c:pt>
                <c:pt idx="13240">
                  <c:v>7.2448555555555343</c:v>
                </c:pt>
                <c:pt idx="13241">
                  <c:v>7.2454188888888895</c:v>
                </c:pt>
                <c:pt idx="13242">
                  <c:v>7.2459813888888887</c:v>
                </c:pt>
                <c:pt idx="13243">
                  <c:v>7.2465447222222314</c:v>
                </c:pt>
                <c:pt idx="13244">
                  <c:v>7.2471077777777655</c:v>
                </c:pt>
                <c:pt idx="13245">
                  <c:v>7.2476708333333404</c:v>
                </c:pt>
                <c:pt idx="13246">
                  <c:v>7.2482341666666672</c:v>
                </c:pt>
                <c:pt idx="13247">
                  <c:v>7.2487972222222234</c:v>
                </c:pt>
                <c:pt idx="13248">
                  <c:v>7.2493597222222492</c:v>
                </c:pt>
                <c:pt idx="13249">
                  <c:v>7.2499230555555574</c:v>
                </c:pt>
                <c:pt idx="13250">
                  <c:v>7.250486111111111</c:v>
                </c:pt>
                <c:pt idx="13251">
                  <c:v>7.2510491666666734</c:v>
                </c:pt>
                <c:pt idx="13252">
                  <c:v>7.2516125000000002</c:v>
                </c:pt>
                <c:pt idx="13253">
                  <c:v>7.2521749999999798</c:v>
                </c:pt>
                <c:pt idx="13254">
                  <c:v>7.2527380555555556</c:v>
                </c:pt>
                <c:pt idx="13255">
                  <c:v>7.2533013888888904</c:v>
                </c:pt>
                <c:pt idx="13256">
                  <c:v>7.2538644444444484</c:v>
                </c:pt>
                <c:pt idx="13257">
                  <c:v>7.2544274999999985</c:v>
                </c:pt>
                <c:pt idx="13258">
                  <c:v>7.2549908333333315</c:v>
                </c:pt>
                <c:pt idx="13259">
                  <c:v>7.2555533333333333</c:v>
                </c:pt>
                <c:pt idx="13260">
                  <c:v>7.2561166666666645</c:v>
                </c:pt>
                <c:pt idx="13261">
                  <c:v>7.2566797222222483</c:v>
                </c:pt>
                <c:pt idx="13262">
                  <c:v>7.2572427777777779</c:v>
                </c:pt>
                <c:pt idx="13263">
                  <c:v>7.257806111111111</c:v>
                </c:pt>
                <c:pt idx="13264">
                  <c:v>7.2583691666666734</c:v>
                </c:pt>
                <c:pt idx="13265">
                  <c:v>7.2589316666666646</c:v>
                </c:pt>
                <c:pt idx="13266">
                  <c:v>7.2594950000000003</c:v>
                </c:pt>
                <c:pt idx="13267">
                  <c:v>7.2600580555555556</c:v>
                </c:pt>
                <c:pt idx="13268">
                  <c:v>7.2606211111111358</c:v>
                </c:pt>
                <c:pt idx="13269">
                  <c:v>7.261184444444444</c:v>
                </c:pt>
                <c:pt idx="13270">
                  <c:v>7.2617469444444493</c:v>
                </c:pt>
                <c:pt idx="13271">
                  <c:v>7.2623099999999985</c:v>
                </c:pt>
                <c:pt idx="13272">
                  <c:v>7.2628733333333404</c:v>
                </c:pt>
                <c:pt idx="13273">
                  <c:v>7.2634363888888887</c:v>
                </c:pt>
                <c:pt idx="13274">
                  <c:v>7.2639994444444493</c:v>
                </c:pt>
                <c:pt idx="13275">
                  <c:v>7.2645627777777655</c:v>
                </c:pt>
                <c:pt idx="13276">
                  <c:v>7.2651252777777442</c:v>
                </c:pt>
                <c:pt idx="13277">
                  <c:v>7.265688611111111</c:v>
                </c:pt>
                <c:pt idx="13278">
                  <c:v>7.2662516666666672</c:v>
                </c:pt>
                <c:pt idx="13279">
                  <c:v>7.2668147222222217</c:v>
                </c:pt>
                <c:pt idx="13280">
                  <c:v>7.2673780555555565</c:v>
                </c:pt>
                <c:pt idx="13281">
                  <c:v>7.267941111111111</c:v>
                </c:pt>
                <c:pt idx="13282">
                  <c:v>7.268503611111111</c:v>
                </c:pt>
                <c:pt idx="13283">
                  <c:v>7.2690669444444493</c:v>
                </c:pt>
                <c:pt idx="13284">
                  <c:v>7.2696300000000003</c:v>
                </c:pt>
                <c:pt idx="13285">
                  <c:v>7.2701930555555574</c:v>
                </c:pt>
                <c:pt idx="13286">
                  <c:v>7.2707563888888904</c:v>
                </c:pt>
                <c:pt idx="13287">
                  <c:v>7.2713188888888904</c:v>
                </c:pt>
                <c:pt idx="13288">
                  <c:v>7.2718819444444494</c:v>
                </c:pt>
                <c:pt idx="13289">
                  <c:v>7.2724452777777655</c:v>
                </c:pt>
                <c:pt idx="13290">
                  <c:v>7.2730083333333573</c:v>
                </c:pt>
                <c:pt idx="13291">
                  <c:v>7.2735713888888904</c:v>
                </c:pt>
                <c:pt idx="13292">
                  <c:v>7.2741347222222217</c:v>
                </c:pt>
                <c:pt idx="13293">
                  <c:v>7.2746972222222324</c:v>
                </c:pt>
                <c:pt idx="13294">
                  <c:v>7.2752605555555574</c:v>
                </c:pt>
                <c:pt idx="13295">
                  <c:v>7.2758236111111358</c:v>
                </c:pt>
                <c:pt idx="13296">
                  <c:v>7.2763866666666663</c:v>
                </c:pt>
                <c:pt idx="13297">
                  <c:v>7.2769499999999994</c:v>
                </c:pt>
                <c:pt idx="13298">
                  <c:v>7.2775130555555547</c:v>
                </c:pt>
                <c:pt idx="13299">
                  <c:v>7.2780755555555556</c:v>
                </c:pt>
                <c:pt idx="13300">
                  <c:v>7.2786388888888904</c:v>
                </c:pt>
                <c:pt idx="13301">
                  <c:v>7.2792019444444724</c:v>
                </c:pt>
                <c:pt idx="13302">
                  <c:v>7.2797650000000198</c:v>
                </c:pt>
                <c:pt idx="13303">
                  <c:v>7.2803283333333573</c:v>
                </c:pt>
                <c:pt idx="13304">
                  <c:v>7.2808908333333333</c:v>
                </c:pt>
                <c:pt idx="13305">
                  <c:v>7.2814538888888904</c:v>
                </c:pt>
                <c:pt idx="13306">
                  <c:v>7.2820172222222217</c:v>
                </c:pt>
                <c:pt idx="13307">
                  <c:v>7.2825802777777442</c:v>
                </c:pt>
                <c:pt idx="13308">
                  <c:v>7.2831433333333573</c:v>
                </c:pt>
                <c:pt idx="13309">
                  <c:v>7.2837066666666672</c:v>
                </c:pt>
                <c:pt idx="13310">
                  <c:v>7.2842691666666814</c:v>
                </c:pt>
                <c:pt idx="13311">
                  <c:v>7.2848322222222226</c:v>
                </c:pt>
                <c:pt idx="13312">
                  <c:v>7.2853955555555556</c:v>
                </c:pt>
                <c:pt idx="13313">
                  <c:v>7.285958611111111</c:v>
                </c:pt>
                <c:pt idx="13314">
                  <c:v>7.2865219444444493</c:v>
                </c:pt>
                <c:pt idx="13315">
                  <c:v>7.2870849999999798</c:v>
                </c:pt>
                <c:pt idx="13316">
                  <c:v>7.2876474999999994</c:v>
                </c:pt>
                <c:pt idx="13317">
                  <c:v>7.2882108333333333</c:v>
                </c:pt>
                <c:pt idx="13318">
                  <c:v>7.2887738888888904</c:v>
                </c:pt>
                <c:pt idx="13319">
                  <c:v>7.2893369444444494</c:v>
                </c:pt>
                <c:pt idx="13320">
                  <c:v>7.2899002777777655</c:v>
                </c:pt>
                <c:pt idx="13321">
                  <c:v>7.2904633333333573</c:v>
                </c:pt>
                <c:pt idx="13322">
                  <c:v>7.2910258333333333</c:v>
                </c:pt>
                <c:pt idx="13323">
                  <c:v>7.2915891666666663</c:v>
                </c:pt>
                <c:pt idx="13324">
                  <c:v>7.2921522222222217</c:v>
                </c:pt>
                <c:pt idx="13325">
                  <c:v>7.2927152777777442</c:v>
                </c:pt>
                <c:pt idx="13326">
                  <c:v>7.2932786111111341</c:v>
                </c:pt>
                <c:pt idx="13327">
                  <c:v>7.2938411111111359</c:v>
                </c:pt>
                <c:pt idx="13328">
                  <c:v>7.2944041666666655</c:v>
                </c:pt>
                <c:pt idx="13329">
                  <c:v>7.2949674999999985</c:v>
                </c:pt>
                <c:pt idx="13330">
                  <c:v>7.2955305555555343</c:v>
                </c:pt>
                <c:pt idx="13331">
                  <c:v>7.2960938888888904</c:v>
                </c:pt>
                <c:pt idx="13332">
                  <c:v>7.2966569444444493</c:v>
                </c:pt>
                <c:pt idx="13333">
                  <c:v>7.2972194444444494</c:v>
                </c:pt>
                <c:pt idx="13334">
                  <c:v>7.2977827777777655</c:v>
                </c:pt>
                <c:pt idx="13335">
                  <c:v>7.2983458333333333</c:v>
                </c:pt>
                <c:pt idx="13336">
                  <c:v>7.2989088888888887</c:v>
                </c:pt>
                <c:pt idx="13337">
                  <c:v>7.2994722222222324</c:v>
                </c:pt>
                <c:pt idx="13338">
                  <c:v>7.3000352777777442</c:v>
                </c:pt>
                <c:pt idx="13339">
                  <c:v>7.3005977777777655</c:v>
                </c:pt>
                <c:pt idx="13340">
                  <c:v>7.3011611111111341</c:v>
                </c:pt>
                <c:pt idx="13341">
                  <c:v>7.3017241666666663</c:v>
                </c:pt>
                <c:pt idx="13342">
                  <c:v>7.3022872222222226</c:v>
                </c:pt>
                <c:pt idx="13343">
                  <c:v>7.3028505555555343</c:v>
                </c:pt>
                <c:pt idx="13344">
                  <c:v>7.3034130555555556</c:v>
                </c:pt>
                <c:pt idx="13345">
                  <c:v>7.3039761111111101</c:v>
                </c:pt>
                <c:pt idx="13346">
                  <c:v>7.304539444444444</c:v>
                </c:pt>
                <c:pt idx="13347">
                  <c:v>7.3051024999999985</c:v>
                </c:pt>
                <c:pt idx="13348">
                  <c:v>7.3056655555555556</c:v>
                </c:pt>
                <c:pt idx="13349">
                  <c:v>7.3062288888888904</c:v>
                </c:pt>
                <c:pt idx="13350">
                  <c:v>7.3067913888888913</c:v>
                </c:pt>
                <c:pt idx="13351">
                  <c:v>7.3073547222222217</c:v>
                </c:pt>
                <c:pt idx="13352">
                  <c:v>7.3079177777777442</c:v>
                </c:pt>
                <c:pt idx="13353">
                  <c:v>7.3084808333333315</c:v>
                </c:pt>
                <c:pt idx="13354">
                  <c:v>7.3090441666666663</c:v>
                </c:pt>
                <c:pt idx="13355">
                  <c:v>7.3096072222222324</c:v>
                </c:pt>
                <c:pt idx="13356">
                  <c:v>7.3101697222222324</c:v>
                </c:pt>
                <c:pt idx="13357">
                  <c:v>7.3107330555555556</c:v>
                </c:pt>
                <c:pt idx="13358">
                  <c:v>7.3112961111111359</c:v>
                </c:pt>
                <c:pt idx="13359">
                  <c:v>7.3118591666666672</c:v>
                </c:pt>
                <c:pt idx="13360">
                  <c:v>7.3124224999999985</c:v>
                </c:pt>
                <c:pt idx="13361">
                  <c:v>7.3129849999999657</c:v>
                </c:pt>
                <c:pt idx="13362">
                  <c:v>7.3135480555555556</c:v>
                </c:pt>
                <c:pt idx="13363">
                  <c:v>7.3141113888888745</c:v>
                </c:pt>
                <c:pt idx="13364">
                  <c:v>7.3146744444444449</c:v>
                </c:pt>
                <c:pt idx="13365">
                  <c:v>7.3152374999999985</c:v>
                </c:pt>
                <c:pt idx="13366">
                  <c:v>7.3158008333333342</c:v>
                </c:pt>
                <c:pt idx="13367">
                  <c:v>7.3163633333333573</c:v>
                </c:pt>
                <c:pt idx="13368">
                  <c:v>7.3169266666666655</c:v>
                </c:pt>
                <c:pt idx="13369">
                  <c:v>7.3174897222222226</c:v>
                </c:pt>
                <c:pt idx="13370">
                  <c:v>7.3180527777777655</c:v>
                </c:pt>
                <c:pt idx="13371">
                  <c:v>7.318616111111111</c:v>
                </c:pt>
                <c:pt idx="13372">
                  <c:v>7.3191791666666663</c:v>
                </c:pt>
                <c:pt idx="13373">
                  <c:v>7.3197416666666664</c:v>
                </c:pt>
                <c:pt idx="13374">
                  <c:v>7.3203049999999799</c:v>
                </c:pt>
                <c:pt idx="13375">
                  <c:v>7.3208680555555556</c:v>
                </c:pt>
                <c:pt idx="13376">
                  <c:v>7.3214311111111101</c:v>
                </c:pt>
                <c:pt idx="13377">
                  <c:v>7.3219944444444449</c:v>
                </c:pt>
                <c:pt idx="13378">
                  <c:v>7.3225569444444254</c:v>
                </c:pt>
                <c:pt idx="13379">
                  <c:v>7.323119999999979</c:v>
                </c:pt>
                <c:pt idx="13380">
                  <c:v>7.3236833333333324</c:v>
                </c:pt>
                <c:pt idx="13381">
                  <c:v>7.3242463888888887</c:v>
                </c:pt>
                <c:pt idx="13382">
                  <c:v>7.324809444444444</c:v>
                </c:pt>
                <c:pt idx="13383">
                  <c:v>7.3253727777777655</c:v>
                </c:pt>
                <c:pt idx="13384">
                  <c:v>7.3259352777777274</c:v>
                </c:pt>
                <c:pt idx="13385">
                  <c:v>7.326498611111111</c:v>
                </c:pt>
                <c:pt idx="13386">
                  <c:v>7.3270616666666655</c:v>
                </c:pt>
                <c:pt idx="13387">
                  <c:v>7.3276247222222226</c:v>
                </c:pt>
                <c:pt idx="13388">
                  <c:v>7.3281880555555334</c:v>
                </c:pt>
                <c:pt idx="13389">
                  <c:v>7.328751111111111</c:v>
                </c:pt>
                <c:pt idx="13390">
                  <c:v>7.329313611111111</c:v>
                </c:pt>
                <c:pt idx="13391">
                  <c:v>7.3298769444444449</c:v>
                </c:pt>
                <c:pt idx="13392">
                  <c:v>7.3304400000000003</c:v>
                </c:pt>
                <c:pt idx="13393">
                  <c:v>7.3310030555555574</c:v>
                </c:pt>
                <c:pt idx="13394">
                  <c:v>7.3315663888888913</c:v>
                </c:pt>
                <c:pt idx="13395">
                  <c:v>7.3321288888888887</c:v>
                </c:pt>
                <c:pt idx="13396">
                  <c:v>7.3326919444444494</c:v>
                </c:pt>
                <c:pt idx="13397">
                  <c:v>7.3332552777777655</c:v>
                </c:pt>
                <c:pt idx="13398">
                  <c:v>7.3338183333333333</c:v>
                </c:pt>
                <c:pt idx="13399">
                  <c:v>7.3343813888888896</c:v>
                </c:pt>
                <c:pt idx="13400">
                  <c:v>7.3349447222222226</c:v>
                </c:pt>
                <c:pt idx="13401">
                  <c:v>7.3355072222222226</c:v>
                </c:pt>
                <c:pt idx="13402">
                  <c:v>7.3360705555555557</c:v>
                </c:pt>
                <c:pt idx="13403">
                  <c:v>7.3366336111111341</c:v>
                </c:pt>
                <c:pt idx="13404">
                  <c:v>7.3371966666666655</c:v>
                </c:pt>
                <c:pt idx="13405">
                  <c:v>7.3377600000000003</c:v>
                </c:pt>
                <c:pt idx="13406">
                  <c:v>7.3383230555555574</c:v>
                </c:pt>
                <c:pt idx="13407">
                  <c:v>7.3388855555555352</c:v>
                </c:pt>
                <c:pt idx="13408">
                  <c:v>7.3394488888888914</c:v>
                </c:pt>
                <c:pt idx="13409">
                  <c:v>7.3400119444444449</c:v>
                </c:pt>
                <c:pt idx="13410">
                  <c:v>7.340574999999979</c:v>
                </c:pt>
                <c:pt idx="13411">
                  <c:v>7.3411383333333333</c:v>
                </c:pt>
                <c:pt idx="13412">
                  <c:v>7.3417008333333333</c:v>
                </c:pt>
                <c:pt idx="13413">
                  <c:v>7.3422638888888914</c:v>
                </c:pt>
                <c:pt idx="13414">
                  <c:v>7.3428272222222217</c:v>
                </c:pt>
                <c:pt idx="13415">
                  <c:v>7.3433902777777655</c:v>
                </c:pt>
                <c:pt idx="13416">
                  <c:v>7.3439533333333333</c:v>
                </c:pt>
                <c:pt idx="13417">
                  <c:v>7.3445166666666299</c:v>
                </c:pt>
                <c:pt idx="13418">
                  <c:v>7.3450791666666673</c:v>
                </c:pt>
                <c:pt idx="13419">
                  <c:v>7.3456425000000003</c:v>
                </c:pt>
                <c:pt idx="13420">
                  <c:v>7.3462055555555557</c:v>
                </c:pt>
                <c:pt idx="13421">
                  <c:v>7.3467686111111341</c:v>
                </c:pt>
                <c:pt idx="13422">
                  <c:v>7.347331944444444</c:v>
                </c:pt>
                <c:pt idx="13423">
                  <c:v>7.347894999999979</c:v>
                </c:pt>
                <c:pt idx="13424">
                  <c:v>7.3484574999999985</c:v>
                </c:pt>
                <c:pt idx="13425">
                  <c:v>7.3490208333333333</c:v>
                </c:pt>
                <c:pt idx="13426">
                  <c:v>7.3495838888888896</c:v>
                </c:pt>
                <c:pt idx="13427">
                  <c:v>7.3501469444444441</c:v>
                </c:pt>
                <c:pt idx="13428">
                  <c:v>7.3507102777777442</c:v>
                </c:pt>
                <c:pt idx="13429">
                  <c:v>7.3512727777777771</c:v>
                </c:pt>
                <c:pt idx="13430">
                  <c:v>7.3518358333333325</c:v>
                </c:pt>
                <c:pt idx="13431">
                  <c:v>7.3523991666666664</c:v>
                </c:pt>
                <c:pt idx="13432">
                  <c:v>7.3529622222222226</c:v>
                </c:pt>
                <c:pt idx="13433">
                  <c:v>7.3535252777777425</c:v>
                </c:pt>
                <c:pt idx="13434">
                  <c:v>7.3540886111111075</c:v>
                </c:pt>
                <c:pt idx="13435">
                  <c:v>7.3546511111111101</c:v>
                </c:pt>
                <c:pt idx="13436">
                  <c:v>7.3552141666666655</c:v>
                </c:pt>
                <c:pt idx="13437">
                  <c:v>7.3557774999999985</c:v>
                </c:pt>
                <c:pt idx="13438">
                  <c:v>7.3563405555555557</c:v>
                </c:pt>
                <c:pt idx="13439">
                  <c:v>7.3569038888888887</c:v>
                </c:pt>
                <c:pt idx="13440">
                  <c:v>7.3574669444444449</c:v>
                </c:pt>
                <c:pt idx="13441">
                  <c:v>7.3580294444444494</c:v>
                </c:pt>
                <c:pt idx="13442">
                  <c:v>7.3585927777777655</c:v>
                </c:pt>
                <c:pt idx="13443">
                  <c:v>7.3591558333333325</c:v>
                </c:pt>
                <c:pt idx="13444">
                  <c:v>7.3597188888888887</c:v>
                </c:pt>
                <c:pt idx="13445">
                  <c:v>7.3602822222222217</c:v>
                </c:pt>
                <c:pt idx="13446">
                  <c:v>7.3608452777777442</c:v>
                </c:pt>
                <c:pt idx="13447">
                  <c:v>7.3614077777777656</c:v>
                </c:pt>
                <c:pt idx="13448">
                  <c:v>7.3619711111111119</c:v>
                </c:pt>
                <c:pt idx="13449">
                  <c:v>7.3625341666666317</c:v>
                </c:pt>
                <c:pt idx="13450">
                  <c:v>7.3630972222222226</c:v>
                </c:pt>
                <c:pt idx="13451">
                  <c:v>7.3636605555555548</c:v>
                </c:pt>
                <c:pt idx="13452">
                  <c:v>7.3642230555555557</c:v>
                </c:pt>
                <c:pt idx="13453">
                  <c:v>7.3647861111111075</c:v>
                </c:pt>
                <c:pt idx="13454">
                  <c:v>7.3653494444444494</c:v>
                </c:pt>
                <c:pt idx="13455">
                  <c:v>7.3659124999999799</c:v>
                </c:pt>
                <c:pt idx="13456">
                  <c:v>7.3664758333333316</c:v>
                </c:pt>
                <c:pt idx="13457">
                  <c:v>7.3670388888888745</c:v>
                </c:pt>
                <c:pt idx="13458">
                  <c:v>7.3676013888888896</c:v>
                </c:pt>
                <c:pt idx="13459">
                  <c:v>7.3681647222222226</c:v>
                </c:pt>
                <c:pt idx="13460">
                  <c:v>7.3687277777777656</c:v>
                </c:pt>
                <c:pt idx="13461">
                  <c:v>7.3692908333333333</c:v>
                </c:pt>
                <c:pt idx="13462">
                  <c:v>7.3698541666666655</c:v>
                </c:pt>
                <c:pt idx="13463">
                  <c:v>7.3704172222222226</c:v>
                </c:pt>
                <c:pt idx="13464">
                  <c:v>7.3709797222222324</c:v>
                </c:pt>
                <c:pt idx="13465">
                  <c:v>7.3715430555555574</c:v>
                </c:pt>
                <c:pt idx="13466">
                  <c:v>7.372106111111111</c:v>
                </c:pt>
                <c:pt idx="13467">
                  <c:v>7.3726691666666824</c:v>
                </c:pt>
                <c:pt idx="13468">
                  <c:v>7.3732324999999994</c:v>
                </c:pt>
                <c:pt idx="13469">
                  <c:v>7.3737949999999985</c:v>
                </c:pt>
                <c:pt idx="13470">
                  <c:v>7.3743580555555548</c:v>
                </c:pt>
                <c:pt idx="13471">
                  <c:v>7.3749213888888887</c:v>
                </c:pt>
                <c:pt idx="13472">
                  <c:v>7.3754844444444441</c:v>
                </c:pt>
                <c:pt idx="13473">
                  <c:v>7.3760475000000003</c:v>
                </c:pt>
                <c:pt idx="13474">
                  <c:v>7.3766108333333333</c:v>
                </c:pt>
                <c:pt idx="13475">
                  <c:v>7.3771733333333414</c:v>
                </c:pt>
                <c:pt idx="13476">
                  <c:v>7.3777366666666655</c:v>
                </c:pt>
                <c:pt idx="13477">
                  <c:v>7.3782997222222502</c:v>
                </c:pt>
                <c:pt idx="13478">
                  <c:v>7.3788627777777771</c:v>
                </c:pt>
                <c:pt idx="13479">
                  <c:v>7.3794261111111341</c:v>
                </c:pt>
                <c:pt idx="13480">
                  <c:v>7.3799891666666664</c:v>
                </c:pt>
                <c:pt idx="13481">
                  <c:v>7.3805516666666655</c:v>
                </c:pt>
                <c:pt idx="13482">
                  <c:v>7.3811149999999799</c:v>
                </c:pt>
                <c:pt idx="13483">
                  <c:v>7.3816780555555574</c:v>
                </c:pt>
                <c:pt idx="13484">
                  <c:v>7.3822411111111359</c:v>
                </c:pt>
                <c:pt idx="13485">
                  <c:v>7.3828044444444449</c:v>
                </c:pt>
                <c:pt idx="13486">
                  <c:v>7.3833669444444494</c:v>
                </c:pt>
                <c:pt idx="13487">
                  <c:v>7.3839299999999986</c:v>
                </c:pt>
                <c:pt idx="13488">
                  <c:v>7.3844933333333334</c:v>
                </c:pt>
                <c:pt idx="13489">
                  <c:v>7.3850563888888896</c:v>
                </c:pt>
                <c:pt idx="13490">
                  <c:v>7.3856194444444494</c:v>
                </c:pt>
                <c:pt idx="13491">
                  <c:v>7.3861827777777656</c:v>
                </c:pt>
                <c:pt idx="13492">
                  <c:v>7.3867452777777745</c:v>
                </c:pt>
                <c:pt idx="13493">
                  <c:v>7.3873086111111119</c:v>
                </c:pt>
                <c:pt idx="13494">
                  <c:v>7.3878716666666655</c:v>
                </c:pt>
                <c:pt idx="13495">
                  <c:v>7.3884347222222226</c:v>
                </c:pt>
                <c:pt idx="13496">
                  <c:v>7.3889980555555557</c:v>
                </c:pt>
                <c:pt idx="13497">
                  <c:v>7.3895611111111359</c:v>
                </c:pt>
                <c:pt idx="13498">
                  <c:v>7.390123611111111</c:v>
                </c:pt>
                <c:pt idx="13499">
                  <c:v>7.390686944444445</c:v>
                </c:pt>
                <c:pt idx="13500">
                  <c:v>7.3912499999999994</c:v>
                </c:pt>
                <c:pt idx="13501">
                  <c:v>7.3918130555555548</c:v>
                </c:pt>
                <c:pt idx="13502">
                  <c:v>7.3923763888888887</c:v>
                </c:pt>
                <c:pt idx="13503">
                  <c:v>7.3929388888888745</c:v>
                </c:pt>
                <c:pt idx="13504">
                  <c:v>7.393501944444445</c:v>
                </c:pt>
                <c:pt idx="13505">
                  <c:v>7.3940652777777451</c:v>
                </c:pt>
                <c:pt idx="13506">
                  <c:v>7.3946283333333334</c:v>
                </c:pt>
                <c:pt idx="13507">
                  <c:v>7.3951913888888878</c:v>
                </c:pt>
                <c:pt idx="13508">
                  <c:v>7.3957547222222217</c:v>
                </c:pt>
                <c:pt idx="13509">
                  <c:v>7.3963172222222218</c:v>
                </c:pt>
                <c:pt idx="13510">
                  <c:v>7.3968805555555361</c:v>
                </c:pt>
                <c:pt idx="13511">
                  <c:v>7.397443611111111</c:v>
                </c:pt>
                <c:pt idx="13512">
                  <c:v>7.3980066666666655</c:v>
                </c:pt>
                <c:pt idx="13513">
                  <c:v>7.3985699999999985</c:v>
                </c:pt>
                <c:pt idx="13514">
                  <c:v>7.3991330555555557</c:v>
                </c:pt>
                <c:pt idx="13515">
                  <c:v>7.3996955555555557</c:v>
                </c:pt>
                <c:pt idx="13516">
                  <c:v>7.4002588888888914</c:v>
                </c:pt>
                <c:pt idx="13517">
                  <c:v>7.4008219444444494</c:v>
                </c:pt>
                <c:pt idx="13518">
                  <c:v>7.4013850000000003</c:v>
                </c:pt>
                <c:pt idx="13519">
                  <c:v>7.4019483333333573</c:v>
                </c:pt>
                <c:pt idx="13520">
                  <c:v>7.4025108333333325</c:v>
                </c:pt>
                <c:pt idx="13521">
                  <c:v>7.4030738888888914</c:v>
                </c:pt>
                <c:pt idx="13522">
                  <c:v>7.4036372222222324</c:v>
                </c:pt>
                <c:pt idx="13523">
                  <c:v>7.4042002777777745</c:v>
                </c:pt>
                <c:pt idx="13524">
                  <c:v>7.4047633333333582</c:v>
                </c:pt>
                <c:pt idx="13525">
                  <c:v>7.4053266666666664</c:v>
                </c:pt>
                <c:pt idx="13526">
                  <c:v>7.4058891666666664</c:v>
                </c:pt>
                <c:pt idx="13527">
                  <c:v>7.4064524999999994</c:v>
                </c:pt>
                <c:pt idx="13528">
                  <c:v>7.4070155555555353</c:v>
                </c:pt>
                <c:pt idx="13529">
                  <c:v>7.407578611111111</c:v>
                </c:pt>
                <c:pt idx="13530">
                  <c:v>7.4081419444444494</c:v>
                </c:pt>
                <c:pt idx="13531">
                  <c:v>7.4087050000000003</c:v>
                </c:pt>
                <c:pt idx="13532">
                  <c:v>7.4092675000000199</c:v>
                </c:pt>
                <c:pt idx="13533">
                  <c:v>7.4098308333333334</c:v>
                </c:pt>
                <c:pt idx="13534">
                  <c:v>7.4103938888888914</c:v>
                </c:pt>
                <c:pt idx="13535">
                  <c:v>7.4109569444444441</c:v>
                </c:pt>
                <c:pt idx="13536">
                  <c:v>7.4115202777777665</c:v>
                </c:pt>
                <c:pt idx="13537">
                  <c:v>7.4120827777777745</c:v>
                </c:pt>
                <c:pt idx="13538">
                  <c:v>7.4126458333333414</c:v>
                </c:pt>
                <c:pt idx="13539">
                  <c:v>7.4132091666666824</c:v>
                </c:pt>
                <c:pt idx="13540">
                  <c:v>7.4137722222222324</c:v>
                </c:pt>
                <c:pt idx="13541">
                  <c:v>7.4143352777777469</c:v>
                </c:pt>
                <c:pt idx="13542">
                  <c:v>7.4148986111111101</c:v>
                </c:pt>
                <c:pt idx="13543">
                  <c:v>7.4154611111111359</c:v>
                </c:pt>
                <c:pt idx="13544">
                  <c:v>7.4160244444444494</c:v>
                </c:pt>
                <c:pt idx="13545">
                  <c:v>7.4165874999999986</c:v>
                </c:pt>
                <c:pt idx="13546">
                  <c:v>7.4171505555555353</c:v>
                </c:pt>
                <c:pt idx="13547">
                  <c:v>7.4177138888888896</c:v>
                </c:pt>
                <c:pt idx="13548">
                  <c:v>7.4182769444444494</c:v>
                </c:pt>
                <c:pt idx="13549">
                  <c:v>7.4188394444444494</c:v>
                </c:pt>
                <c:pt idx="13550">
                  <c:v>7.419402777777778</c:v>
                </c:pt>
                <c:pt idx="13551">
                  <c:v>7.4199658333333334</c:v>
                </c:pt>
                <c:pt idx="13552">
                  <c:v>7.4205288888888887</c:v>
                </c:pt>
                <c:pt idx="13553">
                  <c:v>7.4210922222222324</c:v>
                </c:pt>
                <c:pt idx="13554">
                  <c:v>7.4216547222222324</c:v>
                </c:pt>
                <c:pt idx="13555">
                  <c:v>7.4222177777777745</c:v>
                </c:pt>
                <c:pt idx="13556">
                  <c:v>7.4227811111111111</c:v>
                </c:pt>
                <c:pt idx="13557">
                  <c:v>7.4233441666666664</c:v>
                </c:pt>
                <c:pt idx="13558">
                  <c:v>7.4239072222222218</c:v>
                </c:pt>
                <c:pt idx="13559">
                  <c:v>7.4244705555555353</c:v>
                </c:pt>
                <c:pt idx="13560">
                  <c:v>7.4250330555555548</c:v>
                </c:pt>
                <c:pt idx="13561">
                  <c:v>7.4255961111111111</c:v>
                </c:pt>
                <c:pt idx="13562">
                  <c:v>7.4261594444444494</c:v>
                </c:pt>
                <c:pt idx="13563">
                  <c:v>7.4267225000000003</c:v>
                </c:pt>
                <c:pt idx="13564">
                  <c:v>7.4272858333333325</c:v>
                </c:pt>
                <c:pt idx="13565">
                  <c:v>7.4278488888888887</c:v>
                </c:pt>
                <c:pt idx="13566">
                  <c:v>7.4284113888888887</c:v>
                </c:pt>
                <c:pt idx="13567">
                  <c:v>7.4289747222222218</c:v>
                </c:pt>
                <c:pt idx="13568">
                  <c:v>7.4295377777777745</c:v>
                </c:pt>
                <c:pt idx="13569">
                  <c:v>7.4301008333333334</c:v>
                </c:pt>
                <c:pt idx="13570">
                  <c:v>7.4306641666666824</c:v>
                </c:pt>
                <c:pt idx="13571">
                  <c:v>7.4312272222222511</c:v>
                </c:pt>
                <c:pt idx="13572">
                  <c:v>7.4317897222222511</c:v>
                </c:pt>
                <c:pt idx="13573">
                  <c:v>7.4323530555555584</c:v>
                </c:pt>
                <c:pt idx="13574">
                  <c:v>7.4329161111111111</c:v>
                </c:pt>
                <c:pt idx="13575">
                  <c:v>7.4334791666666824</c:v>
                </c:pt>
                <c:pt idx="13576">
                  <c:v>7.4340424999999994</c:v>
                </c:pt>
                <c:pt idx="13577">
                  <c:v>7.4346050000000004</c:v>
                </c:pt>
                <c:pt idx="13578">
                  <c:v>7.4351680555555584</c:v>
                </c:pt>
                <c:pt idx="13579">
                  <c:v>7.4357313888888914</c:v>
                </c:pt>
                <c:pt idx="13580">
                  <c:v>7.4362944444444725</c:v>
                </c:pt>
                <c:pt idx="13581">
                  <c:v>7.436857777777778</c:v>
                </c:pt>
                <c:pt idx="13582">
                  <c:v>7.4374208333333334</c:v>
                </c:pt>
                <c:pt idx="13583">
                  <c:v>7.4379833333333334</c:v>
                </c:pt>
                <c:pt idx="13584">
                  <c:v>7.4385466666666664</c:v>
                </c:pt>
                <c:pt idx="13585">
                  <c:v>7.4391097222222502</c:v>
                </c:pt>
                <c:pt idx="13586">
                  <c:v>7.4396727777777834</c:v>
                </c:pt>
                <c:pt idx="13587">
                  <c:v>7.4402361111111359</c:v>
                </c:pt>
                <c:pt idx="13588">
                  <c:v>7.4407991666666824</c:v>
                </c:pt>
                <c:pt idx="13589">
                  <c:v>7.4413616666666824</c:v>
                </c:pt>
                <c:pt idx="13590">
                  <c:v>7.4419250000000003</c:v>
                </c:pt>
                <c:pt idx="13591">
                  <c:v>7.4424880555555548</c:v>
                </c:pt>
                <c:pt idx="13592">
                  <c:v>7.4430511111111359</c:v>
                </c:pt>
                <c:pt idx="13593">
                  <c:v>7.4436144444444494</c:v>
                </c:pt>
                <c:pt idx="13594">
                  <c:v>7.4441769444444441</c:v>
                </c:pt>
                <c:pt idx="13595">
                  <c:v>7.4447399999999995</c:v>
                </c:pt>
                <c:pt idx="13596">
                  <c:v>7.4453033333333583</c:v>
                </c:pt>
                <c:pt idx="13597">
                  <c:v>7.4458663888888914</c:v>
                </c:pt>
                <c:pt idx="13598">
                  <c:v>7.4464294444444707</c:v>
                </c:pt>
                <c:pt idx="13599">
                  <c:v>7.4469927777777771</c:v>
                </c:pt>
                <c:pt idx="13600">
                  <c:v>7.447555277777747</c:v>
                </c:pt>
                <c:pt idx="13601">
                  <c:v>7.4481186111111102</c:v>
                </c:pt>
                <c:pt idx="13602">
                  <c:v>7.4486816666666673</c:v>
                </c:pt>
                <c:pt idx="13603">
                  <c:v>7.4492447222222511</c:v>
                </c:pt>
                <c:pt idx="13604">
                  <c:v>7.4498080555555584</c:v>
                </c:pt>
                <c:pt idx="13605">
                  <c:v>7.4503711111111341</c:v>
                </c:pt>
                <c:pt idx="13606">
                  <c:v>7.4509336111111111</c:v>
                </c:pt>
                <c:pt idx="13607">
                  <c:v>7.4514969444444494</c:v>
                </c:pt>
                <c:pt idx="13608">
                  <c:v>7.4520600000000004</c:v>
                </c:pt>
                <c:pt idx="13609">
                  <c:v>7.4526230555555584</c:v>
                </c:pt>
                <c:pt idx="13610">
                  <c:v>7.4531863888888896</c:v>
                </c:pt>
                <c:pt idx="13611">
                  <c:v>7.4537488888888914</c:v>
                </c:pt>
                <c:pt idx="13612">
                  <c:v>7.454311944444445</c:v>
                </c:pt>
                <c:pt idx="13613">
                  <c:v>7.4548752777777469</c:v>
                </c:pt>
                <c:pt idx="13614">
                  <c:v>7.4554383333333334</c:v>
                </c:pt>
                <c:pt idx="13615">
                  <c:v>7.4560013888888914</c:v>
                </c:pt>
                <c:pt idx="13616">
                  <c:v>7.4565647222222324</c:v>
                </c:pt>
                <c:pt idx="13617">
                  <c:v>7.4571272222222218</c:v>
                </c:pt>
                <c:pt idx="13618">
                  <c:v>7.4576905555555557</c:v>
                </c:pt>
                <c:pt idx="13619">
                  <c:v>7.4582536111111359</c:v>
                </c:pt>
                <c:pt idx="13620">
                  <c:v>7.4588166666666655</c:v>
                </c:pt>
                <c:pt idx="13621">
                  <c:v>7.4593800000000003</c:v>
                </c:pt>
                <c:pt idx="13622">
                  <c:v>7.4599430555555584</c:v>
                </c:pt>
                <c:pt idx="13623">
                  <c:v>7.4605055555555344</c:v>
                </c:pt>
                <c:pt idx="13624">
                  <c:v>7.4610688888888914</c:v>
                </c:pt>
                <c:pt idx="13625">
                  <c:v>7.4616319444444494</c:v>
                </c:pt>
                <c:pt idx="13626">
                  <c:v>7.4621949999999817</c:v>
                </c:pt>
                <c:pt idx="13627">
                  <c:v>7.4627583333333334</c:v>
                </c:pt>
                <c:pt idx="13628">
                  <c:v>7.4633208333333414</c:v>
                </c:pt>
                <c:pt idx="13629">
                  <c:v>7.4638838888888897</c:v>
                </c:pt>
                <c:pt idx="13630">
                  <c:v>7.4644472222222218</c:v>
                </c:pt>
                <c:pt idx="13631">
                  <c:v>7.4650102777777452</c:v>
                </c:pt>
                <c:pt idx="13632">
                  <c:v>7.4655733333333334</c:v>
                </c:pt>
                <c:pt idx="13633">
                  <c:v>7.4661366666666655</c:v>
                </c:pt>
                <c:pt idx="13634">
                  <c:v>7.4666991666666824</c:v>
                </c:pt>
                <c:pt idx="13635">
                  <c:v>7.4672625000000004</c:v>
                </c:pt>
                <c:pt idx="13636">
                  <c:v>7.4678255555555353</c:v>
                </c:pt>
                <c:pt idx="13637">
                  <c:v>7.468388611111112</c:v>
                </c:pt>
                <c:pt idx="13638">
                  <c:v>7.4689519444444441</c:v>
                </c:pt>
                <c:pt idx="13639">
                  <c:v>7.4695149999999826</c:v>
                </c:pt>
                <c:pt idx="13640">
                  <c:v>7.4700775000000004</c:v>
                </c:pt>
                <c:pt idx="13641">
                  <c:v>7.4706408333333583</c:v>
                </c:pt>
                <c:pt idx="13642">
                  <c:v>7.4712038888889118</c:v>
                </c:pt>
                <c:pt idx="13643">
                  <c:v>7.4717669444444725</c:v>
                </c:pt>
                <c:pt idx="13644">
                  <c:v>7.4723302777777745</c:v>
                </c:pt>
                <c:pt idx="13645">
                  <c:v>7.4728927777777781</c:v>
                </c:pt>
                <c:pt idx="13646">
                  <c:v>7.4734558333333334</c:v>
                </c:pt>
                <c:pt idx="13647">
                  <c:v>7.4740191666666673</c:v>
                </c:pt>
                <c:pt idx="13648">
                  <c:v>7.4745822222222218</c:v>
                </c:pt>
                <c:pt idx="13649">
                  <c:v>7.4751452777777745</c:v>
                </c:pt>
                <c:pt idx="13650">
                  <c:v>7.4757086111111359</c:v>
                </c:pt>
                <c:pt idx="13651">
                  <c:v>7.4762711111111546</c:v>
                </c:pt>
                <c:pt idx="13652">
                  <c:v>7.4768344444444494</c:v>
                </c:pt>
                <c:pt idx="13653">
                  <c:v>7.4773975000000004</c:v>
                </c:pt>
                <c:pt idx="13654">
                  <c:v>7.4779605555555548</c:v>
                </c:pt>
                <c:pt idx="13655">
                  <c:v>7.4785238888888914</c:v>
                </c:pt>
                <c:pt idx="13656">
                  <c:v>7.4790869444444494</c:v>
                </c:pt>
                <c:pt idx="13657">
                  <c:v>7.4796494444444903</c:v>
                </c:pt>
                <c:pt idx="13658">
                  <c:v>7.4802127777777772</c:v>
                </c:pt>
                <c:pt idx="13659">
                  <c:v>7.4807758333333334</c:v>
                </c:pt>
                <c:pt idx="13660">
                  <c:v>7.4813388888888914</c:v>
                </c:pt>
                <c:pt idx="13661">
                  <c:v>7.4819022222222324</c:v>
                </c:pt>
                <c:pt idx="13662">
                  <c:v>7.4824647222222334</c:v>
                </c:pt>
                <c:pt idx="13663">
                  <c:v>7.4830277777777781</c:v>
                </c:pt>
                <c:pt idx="13664">
                  <c:v>7.4835911111111377</c:v>
                </c:pt>
                <c:pt idx="13665">
                  <c:v>7.4841541666666656</c:v>
                </c:pt>
                <c:pt idx="13666">
                  <c:v>7.4847172222222227</c:v>
                </c:pt>
                <c:pt idx="13667">
                  <c:v>7.4852805555555548</c:v>
                </c:pt>
                <c:pt idx="13668">
                  <c:v>7.4858430555555584</c:v>
                </c:pt>
                <c:pt idx="13669">
                  <c:v>7.4864063888888914</c:v>
                </c:pt>
                <c:pt idx="13670">
                  <c:v>7.4869694444444725</c:v>
                </c:pt>
                <c:pt idx="13671">
                  <c:v>7.4875324999999995</c:v>
                </c:pt>
                <c:pt idx="13672">
                  <c:v>7.4880958333333414</c:v>
                </c:pt>
                <c:pt idx="13673">
                  <c:v>7.4886588888888914</c:v>
                </c:pt>
                <c:pt idx="13674">
                  <c:v>7.4892213888889119</c:v>
                </c:pt>
                <c:pt idx="13675">
                  <c:v>7.4897847222222333</c:v>
                </c:pt>
                <c:pt idx="13676">
                  <c:v>7.490347777777778</c:v>
                </c:pt>
                <c:pt idx="13677">
                  <c:v>7.4909108333333325</c:v>
                </c:pt>
                <c:pt idx="13678">
                  <c:v>7.4914741666666673</c:v>
                </c:pt>
                <c:pt idx="13679">
                  <c:v>7.4920366666666665</c:v>
                </c:pt>
                <c:pt idx="13680">
                  <c:v>7.4925997222222334</c:v>
                </c:pt>
                <c:pt idx="13681">
                  <c:v>7.4931630555555584</c:v>
                </c:pt>
                <c:pt idx="13682">
                  <c:v>7.493726111111136</c:v>
                </c:pt>
                <c:pt idx="13683">
                  <c:v>7.4942891666666664</c:v>
                </c:pt>
                <c:pt idx="13684">
                  <c:v>7.4948524999999995</c:v>
                </c:pt>
                <c:pt idx="13685">
                  <c:v>7.4954149999999817</c:v>
                </c:pt>
                <c:pt idx="13686">
                  <c:v>7.4959780555555557</c:v>
                </c:pt>
                <c:pt idx="13687">
                  <c:v>7.4965413888888914</c:v>
                </c:pt>
                <c:pt idx="13688">
                  <c:v>7.4971044444444441</c:v>
                </c:pt>
                <c:pt idx="13689">
                  <c:v>7.4976677777777772</c:v>
                </c:pt>
                <c:pt idx="13690">
                  <c:v>7.4982308333333334</c:v>
                </c:pt>
                <c:pt idx="13691">
                  <c:v>7.4987933333333583</c:v>
                </c:pt>
                <c:pt idx="13692">
                  <c:v>7.4993566666666664</c:v>
                </c:pt>
                <c:pt idx="13693">
                  <c:v>7.4999197222222334</c:v>
                </c:pt>
                <c:pt idx="13694">
                  <c:v>7.5004827777777745</c:v>
                </c:pt>
                <c:pt idx="13695">
                  <c:v>7.501046111111136</c:v>
                </c:pt>
                <c:pt idx="13696">
                  <c:v>7.5016091666666824</c:v>
                </c:pt>
                <c:pt idx="13697">
                  <c:v>7.5021716666666665</c:v>
                </c:pt>
                <c:pt idx="13698">
                  <c:v>7.5027349999999826</c:v>
                </c:pt>
                <c:pt idx="13699">
                  <c:v>7.5032980555555584</c:v>
                </c:pt>
                <c:pt idx="13700">
                  <c:v>7.5038611111111377</c:v>
                </c:pt>
                <c:pt idx="13701">
                  <c:v>7.504424444444445</c:v>
                </c:pt>
                <c:pt idx="13702">
                  <c:v>7.5049869444444273</c:v>
                </c:pt>
                <c:pt idx="13703">
                  <c:v>7.5055499999999995</c:v>
                </c:pt>
                <c:pt idx="13704">
                  <c:v>7.5061133333333414</c:v>
                </c:pt>
                <c:pt idx="13705">
                  <c:v>7.5066763888888914</c:v>
                </c:pt>
                <c:pt idx="13706">
                  <c:v>7.5072397222222333</c:v>
                </c:pt>
                <c:pt idx="13707">
                  <c:v>7.5078027777777745</c:v>
                </c:pt>
                <c:pt idx="13708">
                  <c:v>7.5083652777777745</c:v>
                </c:pt>
                <c:pt idx="13709">
                  <c:v>7.5089286111111111</c:v>
                </c:pt>
                <c:pt idx="13710">
                  <c:v>7.5094916666666673</c:v>
                </c:pt>
                <c:pt idx="13711">
                  <c:v>7.5100547222222218</c:v>
                </c:pt>
                <c:pt idx="13712">
                  <c:v>7.5106180555555557</c:v>
                </c:pt>
                <c:pt idx="13713">
                  <c:v>7.5111811111111111</c:v>
                </c:pt>
                <c:pt idx="13714">
                  <c:v>7.5117436111111342</c:v>
                </c:pt>
                <c:pt idx="13715">
                  <c:v>7.5123069444444441</c:v>
                </c:pt>
                <c:pt idx="13716">
                  <c:v>7.5128699999999995</c:v>
                </c:pt>
                <c:pt idx="13717">
                  <c:v>7.5134330555555557</c:v>
                </c:pt>
                <c:pt idx="13718">
                  <c:v>7.5139963888888888</c:v>
                </c:pt>
                <c:pt idx="13719">
                  <c:v>7.5145588888888755</c:v>
                </c:pt>
                <c:pt idx="13720">
                  <c:v>7.5151219444444441</c:v>
                </c:pt>
                <c:pt idx="13721">
                  <c:v>7.5156852777777452</c:v>
                </c:pt>
                <c:pt idx="13722">
                  <c:v>7.5162483333333583</c:v>
                </c:pt>
                <c:pt idx="13723">
                  <c:v>7.5168113888888888</c:v>
                </c:pt>
                <c:pt idx="13724">
                  <c:v>7.5173747222222218</c:v>
                </c:pt>
                <c:pt idx="13725">
                  <c:v>7.5179372222221996</c:v>
                </c:pt>
                <c:pt idx="13726">
                  <c:v>7.5185005555555362</c:v>
                </c:pt>
                <c:pt idx="13727">
                  <c:v>7.5190636111111377</c:v>
                </c:pt>
                <c:pt idx="13728">
                  <c:v>7.5196266666666673</c:v>
                </c:pt>
                <c:pt idx="13729">
                  <c:v>7.5201899999999817</c:v>
                </c:pt>
                <c:pt idx="13730">
                  <c:v>7.5207530555555548</c:v>
                </c:pt>
                <c:pt idx="13731">
                  <c:v>7.5213155555555362</c:v>
                </c:pt>
                <c:pt idx="13732">
                  <c:v>7.5218788888888888</c:v>
                </c:pt>
                <c:pt idx="13733">
                  <c:v>7.522441944444445</c:v>
                </c:pt>
                <c:pt idx="13734">
                  <c:v>7.5230049999999826</c:v>
                </c:pt>
                <c:pt idx="13735">
                  <c:v>7.5235683333333414</c:v>
                </c:pt>
                <c:pt idx="13736">
                  <c:v>7.5241308333333246</c:v>
                </c:pt>
                <c:pt idx="13737">
                  <c:v>7.5246938888888888</c:v>
                </c:pt>
                <c:pt idx="13738">
                  <c:v>7.5252572222222218</c:v>
                </c:pt>
                <c:pt idx="13739">
                  <c:v>7.525820277777747</c:v>
                </c:pt>
                <c:pt idx="13740">
                  <c:v>7.5263833333333334</c:v>
                </c:pt>
                <c:pt idx="13741">
                  <c:v>7.5269466666666665</c:v>
                </c:pt>
                <c:pt idx="13742">
                  <c:v>7.5275091666666665</c:v>
                </c:pt>
                <c:pt idx="13743">
                  <c:v>7.5280724999999995</c:v>
                </c:pt>
                <c:pt idx="13744">
                  <c:v>7.5286355555555362</c:v>
                </c:pt>
                <c:pt idx="13745">
                  <c:v>7.5291986111111111</c:v>
                </c:pt>
                <c:pt idx="13746">
                  <c:v>7.5297619444444504</c:v>
                </c:pt>
                <c:pt idx="13747">
                  <c:v>7.5303249999999995</c:v>
                </c:pt>
                <c:pt idx="13748">
                  <c:v>7.5308874999999995</c:v>
                </c:pt>
                <c:pt idx="13749">
                  <c:v>7.5314508333333334</c:v>
                </c:pt>
                <c:pt idx="13750">
                  <c:v>7.5320138888888888</c:v>
                </c:pt>
                <c:pt idx="13751">
                  <c:v>7.5325769444444415</c:v>
                </c:pt>
                <c:pt idx="13752">
                  <c:v>7.5331402777777745</c:v>
                </c:pt>
                <c:pt idx="13753">
                  <c:v>7.533702777777779</c:v>
                </c:pt>
                <c:pt idx="13754">
                  <c:v>7.5342658333333334</c:v>
                </c:pt>
                <c:pt idx="13755">
                  <c:v>7.5348291666666674</c:v>
                </c:pt>
                <c:pt idx="13756">
                  <c:v>7.5353922222222334</c:v>
                </c:pt>
                <c:pt idx="13757">
                  <c:v>7.535955277777747</c:v>
                </c:pt>
                <c:pt idx="13758">
                  <c:v>7.5365186111111111</c:v>
                </c:pt>
                <c:pt idx="13759">
                  <c:v>7.5370811111111111</c:v>
                </c:pt>
                <c:pt idx="13760">
                  <c:v>7.5376444444444504</c:v>
                </c:pt>
                <c:pt idx="13761">
                  <c:v>7.5382075000000004</c:v>
                </c:pt>
                <c:pt idx="13762">
                  <c:v>7.5387705555555558</c:v>
                </c:pt>
                <c:pt idx="13763">
                  <c:v>7.5393338888888914</c:v>
                </c:pt>
                <c:pt idx="13764">
                  <c:v>7.5398969444444504</c:v>
                </c:pt>
                <c:pt idx="13765">
                  <c:v>7.5404594444444504</c:v>
                </c:pt>
                <c:pt idx="13766">
                  <c:v>7.5410227777777781</c:v>
                </c:pt>
                <c:pt idx="13767">
                  <c:v>7.5415858333333325</c:v>
                </c:pt>
                <c:pt idx="13768">
                  <c:v>7.5421488888888888</c:v>
                </c:pt>
                <c:pt idx="13769">
                  <c:v>7.5427122222222227</c:v>
                </c:pt>
                <c:pt idx="13770">
                  <c:v>7.5432747222222334</c:v>
                </c:pt>
                <c:pt idx="13771">
                  <c:v>7.5438377777777745</c:v>
                </c:pt>
                <c:pt idx="13772">
                  <c:v>7.5444011111111111</c:v>
                </c:pt>
                <c:pt idx="13773">
                  <c:v>7.5449641666666665</c:v>
                </c:pt>
                <c:pt idx="13774">
                  <c:v>7.5455272222222227</c:v>
                </c:pt>
                <c:pt idx="13775">
                  <c:v>7.5460905555555557</c:v>
                </c:pt>
                <c:pt idx="13776">
                  <c:v>7.5466530555555584</c:v>
                </c:pt>
                <c:pt idx="13777">
                  <c:v>7.5472163888888888</c:v>
                </c:pt>
                <c:pt idx="13778">
                  <c:v>7.5477794444444504</c:v>
                </c:pt>
                <c:pt idx="13779">
                  <c:v>7.5483425000000004</c:v>
                </c:pt>
                <c:pt idx="13780">
                  <c:v>7.5489058333333325</c:v>
                </c:pt>
                <c:pt idx="13781">
                  <c:v>7.5494688888888914</c:v>
                </c:pt>
                <c:pt idx="13782">
                  <c:v>7.5500313888888897</c:v>
                </c:pt>
                <c:pt idx="13783">
                  <c:v>7.5505947222222218</c:v>
                </c:pt>
                <c:pt idx="13784">
                  <c:v>7.5511577777777745</c:v>
                </c:pt>
                <c:pt idx="13785">
                  <c:v>7.5517208333333334</c:v>
                </c:pt>
                <c:pt idx="13786">
                  <c:v>7.5522841666666665</c:v>
                </c:pt>
                <c:pt idx="13787">
                  <c:v>7.5528466666666665</c:v>
                </c:pt>
                <c:pt idx="13788">
                  <c:v>7.5534097222222334</c:v>
                </c:pt>
                <c:pt idx="13789">
                  <c:v>7.5539730555555558</c:v>
                </c:pt>
                <c:pt idx="13790">
                  <c:v>7.5545361111111085</c:v>
                </c:pt>
                <c:pt idx="13791">
                  <c:v>7.5550991666666674</c:v>
                </c:pt>
                <c:pt idx="13792">
                  <c:v>7.5556625000000004</c:v>
                </c:pt>
                <c:pt idx="13793">
                  <c:v>7.5562250000000004</c:v>
                </c:pt>
                <c:pt idx="13794">
                  <c:v>7.5567883333333334</c:v>
                </c:pt>
                <c:pt idx="13795">
                  <c:v>7.5573513888888888</c:v>
                </c:pt>
                <c:pt idx="13796">
                  <c:v>7.5579144444444264</c:v>
                </c:pt>
                <c:pt idx="13797">
                  <c:v>7.5584777777777745</c:v>
                </c:pt>
                <c:pt idx="13798">
                  <c:v>7.5590408333333334</c:v>
                </c:pt>
                <c:pt idx="13799">
                  <c:v>7.5596033333333592</c:v>
                </c:pt>
                <c:pt idx="13800">
                  <c:v>7.5601666666666665</c:v>
                </c:pt>
                <c:pt idx="13801">
                  <c:v>7.5607297222222334</c:v>
                </c:pt>
                <c:pt idx="13802">
                  <c:v>7.5612927777777772</c:v>
                </c:pt>
                <c:pt idx="13803">
                  <c:v>7.5618561111111111</c:v>
                </c:pt>
                <c:pt idx="13804">
                  <c:v>7.5624186111111085</c:v>
                </c:pt>
                <c:pt idx="13805">
                  <c:v>7.5629816666666336</c:v>
                </c:pt>
                <c:pt idx="13806">
                  <c:v>7.5635449999999818</c:v>
                </c:pt>
                <c:pt idx="13807">
                  <c:v>7.5641080555555362</c:v>
                </c:pt>
                <c:pt idx="13808">
                  <c:v>7.5646711111111102</c:v>
                </c:pt>
                <c:pt idx="13809">
                  <c:v>7.565234444444445</c:v>
                </c:pt>
                <c:pt idx="13810">
                  <c:v>7.5657969444444415</c:v>
                </c:pt>
                <c:pt idx="13811">
                  <c:v>7.5663600000000004</c:v>
                </c:pt>
                <c:pt idx="13812">
                  <c:v>7.5669233333333334</c:v>
                </c:pt>
                <c:pt idx="13813">
                  <c:v>7.5674863888888755</c:v>
                </c:pt>
                <c:pt idx="13814">
                  <c:v>7.5680497222222334</c:v>
                </c:pt>
                <c:pt idx="13815">
                  <c:v>7.5686127777777745</c:v>
                </c:pt>
                <c:pt idx="13816">
                  <c:v>7.569175277777747</c:v>
                </c:pt>
                <c:pt idx="13817">
                  <c:v>7.569738611111112</c:v>
                </c:pt>
                <c:pt idx="13818">
                  <c:v>7.5703016666666674</c:v>
                </c:pt>
                <c:pt idx="13819">
                  <c:v>7.5708647222222334</c:v>
                </c:pt>
                <c:pt idx="13820">
                  <c:v>7.5714280555555584</c:v>
                </c:pt>
                <c:pt idx="13821">
                  <c:v>7.571991111111136</c:v>
                </c:pt>
                <c:pt idx="13822">
                  <c:v>7.5725536111111111</c:v>
                </c:pt>
                <c:pt idx="13823">
                  <c:v>7.5731169444444451</c:v>
                </c:pt>
                <c:pt idx="13824">
                  <c:v>7.5736800000000004</c:v>
                </c:pt>
                <c:pt idx="13825">
                  <c:v>7.5742430555555584</c:v>
                </c:pt>
                <c:pt idx="13826">
                  <c:v>7.5748063888888897</c:v>
                </c:pt>
                <c:pt idx="13827">
                  <c:v>7.5753688888888924</c:v>
                </c:pt>
                <c:pt idx="13828">
                  <c:v>7.5759319444444442</c:v>
                </c:pt>
                <c:pt idx="13829">
                  <c:v>7.5764952777777745</c:v>
                </c:pt>
                <c:pt idx="13830">
                  <c:v>7.5770583333333414</c:v>
                </c:pt>
                <c:pt idx="13831">
                  <c:v>7.5776216666666674</c:v>
                </c:pt>
                <c:pt idx="13832">
                  <c:v>7.5781847222222227</c:v>
                </c:pt>
                <c:pt idx="13833">
                  <c:v>7.5787472222222334</c:v>
                </c:pt>
                <c:pt idx="13834">
                  <c:v>7.5793105555555558</c:v>
                </c:pt>
                <c:pt idx="13835">
                  <c:v>7.579873611111136</c:v>
                </c:pt>
                <c:pt idx="13836">
                  <c:v>7.5804366666666665</c:v>
                </c:pt>
                <c:pt idx="13837">
                  <c:v>7.5809999999999995</c:v>
                </c:pt>
                <c:pt idx="13838">
                  <c:v>7.5815630555555584</c:v>
                </c:pt>
                <c:pt idx="13839">
                  <c:v>7.5821255555555354</c:v>
                </c:pt>
                <c:pt idx="13840">
                  <c:v>7.5826888888888888</c:v>
                </c:pt>
                <c:pt idx="13841">
                  <c:v>7.5832519444444504</c:v>
                </c:pt>
                <c:pt idx="13842">
                  <c:v>7.5838149999999818</c:v>
                </c:pt>
                <c:pt idx="13843">
                  <c:v>7.5843783333333334</c:v>
                </c:pt>
                <c:pt idx="13844">
                  <c:v>7.5849408333333335</c:v>
                </c:pt>
                <c:pt idx="13845">
                  <c:v>7.5855038888888888</c:v>
                </c:pt>
                <c:pt idx="13846">
                  <c:v>7.5860672222222334</c:v>
                </c:pt>
                <c:pt idx="13847">
                  <c:v>7.5866302777777745</c:v>
                </c:pt>
                <c:pt idx="13848">
                  <c:v>7.5871933333333414</c:v>
                </c:pt>
                <c:pt idx="13849">
                  <c:v>7.5877566666666665</c:v>
                </c:pt>
                <c:pt idx="13850">
                  <c:v>7.5883191666666674</c:v>
                </c:pt>
                <c:pt idx="13851">
                  <c:v>7.5888824999999995</c:v>
                </c:pt>
                <c:pt idx="13852">
                  <c:v>7.5894455555555558</c:v>
                </c:pt>
                <c:pt idx="13853">
                  <c:v>7.5900086111111111</c:v>
                </c:pt>
                <c:pt idx="13854">
                  <c:v>7.5905719444444451</c:v>
                </c:pt>
                <c:pt idx="13855">
                  <c:v>7.5911349999999826</c:v>
                </c:pt>
                <c:pt idx="13856">
                  <c:v>7.5916975000000004</c:v>
                </c:pt>
                <c:pt idx="13857">
                  <c:v>7.5922608333333423</c:v>
                </c:pt>
                <c:pt idx="13858">
                  <c:v>7.5928238888888897</c:v>
                </c:pt>
                <c:pt idx="13859">
                  <c:v>7.5933869444444442</c:v>
                </c:pt>
                <c:pt idx="13860">
                  <c:v>7.593950277777747</c:v>
                </c:pt>
                <c:pt idx="13861">
                  <c:v>7.5945127777777452</c:v>
                </c:pt>
                <c:pt idx="13862">
                  <c:v>7.5950758333333335</c:v>
                </c:pt>
                <c:pt idx="13863">
                  <c:v>7.5956391666666674</c:v>
                </c:pt>
                <c:pt idx="13864">
                  <c:v>7.5962022222222334</c:v>
                </c:pt>
                <c:pt idx="13865">
                  <c:v>7.5967652777777745</c:v>
                </c:pt>
                <c:pt idx="13866">
                  <c:v>7.597328611111112</c:v>
                </c:pt>
                <c:pt idx="13867">
                  <c:v>7.5978911111111103</c:v>
                </c:pt>
                <c:pt idx="13868">
                  <c:v>7.5984544444444451</c:v>
                </c:pt>
                <c:pt idx="13869">
                  <c:v>7.5990174999999995</c:v>
                </c:pt>
                <c:pt idx="13870">
                  <c:v>7.5995805555555362</c:v>
                </c:pt>
                <c:pt idx="13871">
                  <c:v>7.6001438888888888</c:v>
                </c:pt>
                <c:pt idx="13872">
                  <c:v>7.6007069444444442</c:v>
                </c:pt>
                <c:pt idx="13873">
                  <c:v>7.6012694444444753</c:v>
                </c:pt>
                <c:pt idx="13874">
                  <c:v>7.6018327777777746</c:v>
                </c:pt>
                <c:pt idx="13875">
                  <c:v>7.6023958333333326</c:v>
                </c:pt>
                <c:pt idx="13876">
                  <c:v>7.6029588888888755</c:v>
                </c:pt>
                <c:pt idx="13877">
                  <c:v>7.6035222222222218</c:v>
                </c:pt>
                <c:pt idx="13878">
                  <c:v>7.6040847222221997</c:v>
                </c:pt>
                <c:pt idx="13879">
                  <c:v>7.6046477777777755</c:v>
                </c:pt>
                <c:pt idx="13880">
                  <c:v>7.6052111111111111</c:v>
                </c:pt>
                <c:pt idx="13881">
                  <c:v>7.6057741666666665</c:v>
                </c:pt>
                <c:pt idx="13882">
                  <c:v>7.6063372222222219</c:v>
                </c:pt>
                <c:pt idx="13883">
                  <c:v>7.6069005555555353</c:v>
                </c:pt>
                <c:pt idx="13884">
                  <c:v>7.6074630555555549</c:v>
                </c:pt>
                <c:pt idx="13885">
                  <c:v>7.6080263888888897</c:v>
                </c:pt>
                <c:pt idx="13886">
                  <c:v>7.6085894444444442</c:v>
                </c:pt>
                <c:pt idx="13887">
                  <c:v>7.6091524999999995</c:v>
                </c:pt>
                <c:pt idx="13888">
                  <c:v>7.6097158333333335</c:v>
                </c:pt>
                <c:pt idx="13889">
                  <c:v>7.6102788888888897</c:v>
                </c:pt>
                <c:pt idx="13890">
                  <c:v>7.6108413888888888</c:v>
                </c:pt>
                <c:pt idx="13891">
                  <c:v>7.6114047222222228</c:v>
                </c:pt>
                <c:pt idx="13892">
                  <c:v>7.6119677777777746</c:v>
                </c:pt>
                <c:pt idx="13893">
                  <c:v>7.6125308333333255</c:v>
                </c:pt>
                <c:pt idx="13894">
                  <c:v>7.6130941666666665</c:v>
                </c:pt>
                <c:pt idx="13895">
                  <c:v>7.6136566666666665</c:v>
                </c:pt>
                <c:pt idx="13896">
                  <c:v>7.6142197222222219</c:v>
                </c:pt>
                <c:pt idx="13897">
                  <c:v>7.6147830555555363</c:v>
                </c:pt>
                <c:pt idx="13898">
                  <c:v>7.6153461111111111</c:v>
                </c:pt>
                <c:pt idx="13899">
                  <c:v>7.6159091666666665</c:v>
                </c:pt>
                <c:pt idx="13900">
                  <c:v>7.6164724999999995</c:v>
                </c:pt>
                <c:pt idx="13901">
                  <c:v>7.6170349999999685</c:v>
                </c:pt>
                <c:pt idx="13902">
                  <c:v>7.6175983333333326</c:v>
                </c:pt>
                <c:pt idx="13903">
                  <c:v>7.6181613888888888</c:v>
                </c:pt>
                <c:pt idx="13904">
                  <c:v>7.6187244444444442</c:v>
                </c:pt>
                <c:pt idx="13905">
                  <c:v>7.6192877777777746</c:v>
                </c:pt>
                <c:pt idx="13906">
                  <c:v>7.6198508333333335</c:v>
                </c:pt>
                <c:pt idx="13907">
                  <c:v>7.6204133333333344</c:v>
                </c:pt>
                <c:pt idx="13908">
                  <c:v>7.6209766666666336</c:v>
                </c:pt>
                <c:pt idx="13909">
                  <c:v>7.6215397222222228</c:v>
                </c:pt>
                <c:pt idx="13910">
                  <c:v>7.622102777777747</c:v>
                </c:pt>
                <c:pt idx="13911">
                  <c:v>7.6226661111111111</c:v>
                </c:pt>
                <c:pt idx="13912">
                  <c:v>7.6232286111111112</c:v>
                </c:pt>
                <c:pt idx="13913">
                  <c:v>7.6237916666666665</c:v>
                </c:pt>
                <c:pt idx="13914">
                  <c:v>7.6243549999999685</c:v>
                </c:pt>
                <c:pt idx="13915">
                  <c:v>7.6249180555555238</c:v>
                </c:pt>
                <c:pt idx="13916">
                  <c:v>7.6254811111111085</c:v>
                </c:pt>
                <c:pt idx="13917">
                  <c:v>7.6260444444444442</c:v>
                </c:pt>
                <c:pt idx="13918">
                  <c:v>7.6266069444444442</c:v>
                </c:pt>
                <c:pt idx="13919">
                  <c:v>7.6271702777777284</c:v>
                </c:pt>
                <c:pt idx="13920">
                  <c:v>7.6277333333333335</c:v>
                </c:pt>
                <c:pt idx="13921">
                  <c:v>7.6282963888888888</c:v>
                </c:pt>
                <c:pt idx="13922">
                  <c:v>7.6288597222222228</c:v>
                </c:pt>
                <c:pt idx="13923">
                  <c:v>7.6294227777777746</c:v>
                </c:pt>
                <c:pt idx="13924">
                  <c:v>7.6299852777777284</c:v>
                </c:pt>
                <c:pt idx="13925">
                  <c:v>7.6305486111111112</c:v>
                </c:pt>
                <c:pt idx="13926">
                  <c:v>7.6311116666666665</c:v>
                </c:pt>
                <c:pt idx="13927">
                  <c:v>7.6316747222222334</c:v>
                </c:pt>
                <c:pt idx="13928">
                  <c:v>7.6322380555555558</c:v>
                </c:pt>
                <c:pt idx="13929">
                  <c:v>7.6328005555555354</c:v>
                </c:pt>
                <c:pt idx="13930">
                  <c:v>7.6333636111111396</c:v>
                </c:pt>
                <c:pt idx="13931">
                  <c:v>7.6339269444444442</c:v>
                </c:pt>
                <c:pt idx="13932">
                  <c:v>7.6344899999999845</c:v>
                </c:pt>
                <c:pt idx="13933">
                  <c:v>7.6350530555555549</c:v>
                </c:pt>
                <c:pt idx="13934">
                  <c:v>7.6356163888888888</c:v>
                </c:pt>
                <c:pt idx="13935">
                  <c:v>7.6361788888888888</c:v>
                </c:pt>
                <c:pt idx="13936">
                  <c:v>7.6367419444444504</c:v>
                </c:pt>
                <c:pt idx="13937">
                  <c:v>7.637305277777747</c:v>
                </c:pt>
                <c:pt idx="13938">
                  <c:v>7.6378683333333424</c:v>
                </c:pt>
                <c:pt idx="13939">
                  <c:v>7.6384316666666665</c:v>
                </c:pt>
                <c:pt idx="13940">
                  <c:v>7.6389947222222219</c:v>
                </c:pt>
                <c:pt idx="13941">
                  <c:v>7.6395572222222219</c:v>
                </c:pt>
                <c:pt idx="13942">
                  <c:v>7.6401205555555372</c:v>
                </c:pt>
                <c:pt idx="13943">
                  <c:v>7.6406836111111112</c:v>
                </c:pt>
                <c:pt idx="13944">
                  <c:v>7.6412466666666674</c:v>
                </c:pt>
                <c:pt idx="13945">
                  <c:v>7.6418099999999995</c:v>
                </c:pt>
                <c:pt idx="13946">
                  <c:v>7.6423730555555567</c:v>
                </c:pt>
                <c:pt idx="13947">
                  <c:v>7.6429355555555238</c:v>
                </c:pt>
                <c:pt idx="13948">
                  <c:v>7.6434988888888897</c:v>
                </c:pt>
                <c:pt idx="13949">
                  <c:v>7.6440619444444442</c:v>
                </c:pt>
                <c:pt idx="13950">
                  <c:v>7.6446249999999845</c:v>
                </c:pt>
                <c:pt idx="13951">
                  <c:v>7.6451883333333335</c:v>
                </c:pt>
                <c:pt idx="13952">
                  <c:v>7.6457508333333335</c:v>
                </c:pt>
                <c:pt idx="13953">
                  <c:v>7.6463138888888889</c:v>
                </c:pt>
                <c:pt idx="13954">
                  <c:v>7.6468772222222228</c:v>
                </c:pt>
                <c:pt idx="13955">
                  <c:v>7.647440277777747</c:v>
                </c:pt>
                <c:pt idx="13956">
                  <c:v>7.6480036111111112</c:v>
                </c:pt>
                <c:pt idx="13957">
                  <c:v>7.6485666666666665</c:v>
                </c:pt>
                <c:pt idx="13958">
                  <c:v>7.6491291666666674</c:v>
                </c:pt>
                <c:pt idx="13959">
                  <c:v>7.6496925000000013</c:v>
                </c:pt>
                <c:pt idx="13960">
                  <c:v>7.6502555555555354</c:v>
                </c:pt>
                <c:pt idx="13961">
                  <c:v>7.6508186111111085</c:v>
                </c:pt>
                <c:pt idx="13962">
                  <c:v>7.6513819444444442</c:v>
                </c:pt>
                <c:pt idx="13963">
                  <c:v>7.6519449999999845</c:v>
                </c:pt>
                <c:pt idx="13964">
                  <c:v>7.6525074999999845</c:v>
                </c:pt>
                <c:pt idx="13965">
                  <c:v>7.6530708333333335</c:v>
                </c:pt>
                <c:pt idx="13966">
                  <c:v>7.653633888888888</c:v>
                </c:pt>
                <c:pt idx="13967">
                  <c:v>7.6541969444444264</c:v>
                </c:pt>
                <c:pt idx="13968">
                  <c:v>7.654760277777747</c:v>
                </c:pt>
                <c:pt idx="13969">
                  <c:v>7.6553227777777755</c:v>
                </c:pt>
                <c:pt idx="13970">
                  <c:v>7.6558858333333255</c:v>
                </c:pt>
                <c:pt idx="13971">
                  <c:v>7.6564491666666674</c:v>
                </c:pt>
                <c:pt idx="13972">
                  <c:v>7.6570122222222006</c:v>
                </c:pt>
                <c:pt idx="13973">
                  <c:v>7.6575752777777284</c:v>
                </c:pt>
                <c:pt idx="13974">
                  <c:v>7.6581386111111085</c:v>
                </c:pt>
                <c:pt idx="13975">
                  <c:v>7.6587011111111112</c:v>
                </c:pt>
                <c:pt idx="13976">
                  <c:v>7.6592644444444504</c:v>
                </c:pt>
                <c:pt idx="13977">
                  <c:v>7.6598275000000005</c:v>
                </c:pt>
                <c:pt idx="13978">
                  <c:v>7.6603905555555363</c:v>
                </c:pt>
                <c:pt idx="13979">
                  <c:v>7.6609538888888755</c:v>
                </c:pt>
                <c:pt idx="13980">
                  <c:v>7.6615169444444273</c:v>
                </c:pt>
                <c:pt idx="13981">
                  <c:v>7.6620794444444442</c:v>
                </c:pt>
                <c:pt idx="13982">
                  <c:v>7.6626427777777755</c:v>
                </c:pt>
                <c:pt idx="13983">
                  <c:v>7.6632058333333335</c:v>
                </c:pt>
                <c:pt idx="13984">
                  <c:v>7.6637688888888889</c:v>
                </c:pt>
                <c:pt idx="13985">
                  <c:v>7.6643322222222006</c:v>
                </c:pt>
                <c:pt idx="13986">
                  <c:v>7.6648947222222006</c:v>
                </c:pt>
                <c:pt idx="13987">
                  <c:v>7.6654577777777471</c:v>
                </c:pt>
                <c:pt idx="13988">
                  <c:v>7.6660211111111112</c:v>
                </c:pt>
                <c:pt idx="13989">
                  <c:v>7.6665841666666337</c:v>
                </c:pt>
                <c:pt idx="13990">
                  <c:v>7.6671472222222006</c:v>
                </c:pt>
                <c:pt idx="13991">
                  <c:v>7.6677105555555238</c:v>
                </c:pt>
                <c:pt idx="13992">
                  <c:v>7.6682730555555549</c:v>
                </c:pt>
                <c:pt idx="13993">
                  <c:v>7.6688363888888755</c:v>
                </c:pt>
                <c:pt idx="13994">
                  <c:v>7.6693994444444504</c:v>
                </c:pt>
                <c:pt idx="13995">
                  <c:v>7.6699625000000005</c:v>
                </c:pt>
                <c:pt idx="13996">
                  <c:v>7.6705258333333335</c:v>
                </c:pt>
                <c:pt idx="13997">
                  <c:v>7.671088888888888</c:v>
                </c:pt>
                <c:pt idx="13998">
                  <c:v>7.6716513888888924</c:v>
                </c:pt>
                <c:pt idx="13999">
                  <c:v>7.6722147222222219</c:v>
                </c:pt>
                <c:pt idx="14000">
                  <c:v>7.6727777777777755</c:v>
                </c:pt>
                <c:pt idx="14001">
                  <c:v>7.6733408333333424</c:v>
                </c:pt>
                <c:pt idx="14002">
                  <c:v>7.6739041666666665</c:v>
                </c:pt>
                <c:pt idx="14003">
                  <c:v>7.6744666666666665</c:v>
                </c:pt>
                <c:pt idx="14004">
                  <c:v>7.6750297222222406</c:v>
                </c:pt>
                <c:pt idx="14005">
                  <c:v>7.6755930555555558</c:v>
                </c:pt>
                <c:pt idx="14006">
                  <c:v>7.6761561111111112</c:v>
                </c:pt>
                <c:pt idx="14007">
                  <c:v>7.6767191666666674</c:v>
                </c:pt>
                <c:pt idx="14008">
                  <c:v>7.6772825000000005</c:v>
                </c:pt>
                <c:pt idx="14009">
                  <c:v>7.6778449999999845</c:v>
                </c:pt>
                <c:pt idx="14010">
                  <c:v>7.6784083333333424</c:v>
                </c:pt>
                <c:pt idx="14011">
                  <c:v>7.6789713888888889</c:v>
                </c:pt>
                <c:pt idx="14012">
                  <c:v>7.6795344444444451</c:v>
                </c:pt>
                <c:pt idx="14013">
                  <c:v>7.6800977777777755</c:v>
                </c:pt>
                <c:pt idx="14014">
                  <c:v>7.6806608333333424</c:v>
                </c:pt>
                <c:pt idx="14015">
                  <c:v>7.6812233333333602</c:v>
                </c:pt>
                <c:pt idx="14016">
                  <c:v>7.6817866666666665</c:v>
                </c:pt>
                <c:pt idx="14017">
                  <c:v>7.6823497222222334</c:v>
                </c:pt>
                <c:pt idx="14018">
                  <c:v>7.6829127777777471</c:v>
                </c:pt>
                <c:pt idx="14019">
                  <c:v>7.6834761111111112</c:v>
                </c:pt>
                <c:pt idx="14020">
                  <c:v>7.6840386111111085</c:v>
                </c:pt>
                <c:pt idx="14021">
                  <c:v>7.6846016666666657</c:v>
                </c:pt>
                <c:pt idx="14022">
                  <c:v>7.6851650000000005</c:v>
                </c:pt>
                <c:pt idx="14023">
                  <c:v>7.6857280555555549</c:v>
                </c:pt>
                <c:pt idx="14024">
                  <c:v>7.6862911111111396</c:v>
                </c:pt>
                <c:pt idx="14025">
                  <c:v>7.6868544444444442</c:v>
                </c:pt>
                <c:pt idx="14026">
                  <c:v>7.6874169444444345</c:v>
                </c:pt>
                <c:pt idx="14027">
                  <c:v>7.6879802777777284</c:v>
                </c:pt>
                <c:pt idx="14028">
                  <c:v>7.6885433333333424</c:v>
                </c:pt>
                <c:pt idx="14029">
                  <c:v>7.689106388888888</c:v>
                </c:pt>
                <c:pt idx="14030">
                  <c:v>7.6896697222222521</c:v>
                </c:pt>
                <c:pt idx="14031">
                  <c:v>7.6902327777777755</c:v>
                </c:pt>
                <c:pt idx="14032">
                  <c:v>7.6907952777777471</c:v>
                </c:pt>
                <c:pt idx="14033">
                  <c:v>7.6913586111111112</c:v>
                </c:pt>
                <c:pt idx="14034">
                  <c:v>7.6919216666666665</c:v>
                </c:pt>
                <c:pt idx="14035">
                  <c:v>7.6924847222222015</c:v>
                </c:pt>
                <c:pt idx="14036">
                  <c:v>7.6930480555555558</c:v>
                </c:pt>
                <c:pt idx="14037">
                  <c:v>7.6936105555555363</c:v>
                </c:pt>
                <c:pt idx="14038">
                  <c:v>7.6941736111111085</c:v>
                </c:pt>
                <c:pt idx="14039">
                  <c:v>7.6947369444444345</c:v>
                </c:pt>
                <c:pt idx="14040">
                  <c:v>7.6953000000000005</c:v>
                </c:pt>
                <c:pt idx="14041">
                  <c:v>7.6958630555555558</c:v>
                </c:pt>
                <c:pt idx="14042">
                  <c:v>7.6964263888888889</c:v>
                </c:pt>
                <c:pt idx="14043">
                  <c:v>7.6969888888888756</c:v>
                </c:pt>
                <c:pt idx="14044">
                  <c:v>7.6975522222222006</c:v>
                </c:pt>
                <c:pt idx="14045">
                  <c:v>7.6981152777777284</c:v>
                </c:pt>
                <c:pt idx="14046">
                  <c:v>7.6986783333333424</c:v>
                </c:pt>
                <c:pt idx="14047">
                  <c:v>7.6992416666666674</c:v>
                </c:pt>
                <c:pt idx="14048">
                  <c:v>7.6998047222222219</c:v>
                </c:pt>
                <c:pt idx="14049">
                  <c:v>7.7003672222222397</c:v>
                </c:pt>
                <c:pt idx="14050">
                  <c:v>7.7009305555555354</c:v>
                </c:pt>
                <c:pt idx="14051">
                  <c:v>7.7014936111111396</c:v>
                </c:pt>
                <c:pt idx="14052">
                  <c:v>7.7020566666666666</c:v>
                </c:pt>
                <c:pt idx="14053">
                  <c:v>7.7026200000000014</c:v>
                </c:pt>
                <c:pt idx="14054">
                  <c:v>7.7031824999999996</c:v>
                </c:pt>
                <c:pt idx="14055">
                  <c:v>7.703745555555555</c:v>
                </c:pt>
                <c:pt idx="14056">
                  <c:v>7.704308888888888</c:v>
                </c:pt>
                <c:pt idx="14057">
                  <c:v>7.7048719444444442</c:v>
                </c:pt>
                <c:pt idx="14058">
                  <c:v>7.7054349999999845</c:v>
                </c:pt>
                <c:pt idx="14059">
                  <c:v>7.7059983333333424</c:v>
                </c:pt>
                <c:pt idx="14060">
                  <c:v>7.7065608333333424</c:v>
                </c:pt>
                <c:pt idx="14061">
                  <c:v>7.7071238888888898</c:v>
                </c:pt>
                <c:pt idx="14062">
                  <c:v>7.7076872222222219</c:v>
                </c:pt>
                <c:pt idx="14063">
                  <c:v>7.7082502777777755</c:v>
                </c:pt>
                <c:pt idx="14064">
                  <c:v>7.7088136111111103</c:v>
                </c:pt>
                <c:pt idx="14065">
                  <c:v>7.7093766666666674</c:v>
                </c:pt>
                <c:pt idx="14066">
                  <c:v>7.7099391666666683</c:v>
                </c:pt>
                <c:pt idx="14067">
                  <c:v>7.7105025000000005</c:v>
                </c:pt>
                <c:pt idx="14068">
                  <c:v>7.7110655555555558</c:v>
                </c:pt>
                <c:pt idx="14069">
                  <c:v>7.7116286111111414</c:v>
                </c:pt>
                <c:pt idx="14070">
                  <c:v>7.7121919444444451</c:v>
                </c:pt>
                <c:pt idx="14071">
                  <c:v>7.7127550000000005</c:v>
                </c:pt>
                <c:pt idx="14072">
                  <c:v>7.7133174999999996</c:v>
                </c:pt>
                <c:pt idx="14073">
                  <c:v>7.7138808333333335</c:v>
                </c:pt>
                <c:pt idx="14074">
                  <c:v>7.7144438888888889</c:v>
                </c:pt>
                <c:pt idx="14075">
                  <c:v>7.7150069444444451</c:v>
                </c:pt>
                <c:pt idx="14076">
                  <c:v>7.7155702777777471</c:v>
                </c:pt>
                <c:pt idx="14077">
                  <c:v>7.7161327777777755</c:v>
                </c:pt>
                <c:pt idx="14078">
                  <c:v>7.7166958333333424</c:v>
                </c:pt>
                <c:pt idx="14079">
                  <c:v>7.7172591666666674</c:v>
                </c:pt>
                <c:pt idx="14080">
                  <c:v>7.7178222222222219</c:v>
                </c:pt>
                <c:pt idx="14081">
                  <c:v>7.7183855555555354</c:v>
                </c:pt>
                <c:pt idx="14082">
                  <c:v>7.7189486111111112</c:v>
                </c:pt>
                <c:pt idx="14083">
                  <c:v>7.7195111111111112</c:v>
                </c:pt>
                <c:pt idx="14084">
                  <c:v>7.7200744444444442</c:v>
                </c:pt>
                <c:pt idx="14085">
                  <c:v>7.7206374999999996</c:v>
                </c:pt>
                <c:pt idx="14086">
                  <c:v>7.721200555555555</c:v>
                </c:pt>
                <c:pt idx="14087">
                  <c:v>7.7217638888888924</c:v>
                </c:pt>
                <c:pt idx="14088">
                  <c:v>7.7223269444444442</c:v>
                </c:pt>
                <c:pt idx="14089">
                  <c:v>7.7228894444444443</c:v>
                </c:pt>
                <c:pt idx="14090">
                  <c:v>7.7234527777777755</c:v>
                </c:pt>
                <c:pt idx="14091">
                  <c:v>7.7240158333333255</c:v>
                </c:pt>
                <c:pt idx="14092">
                  <c:v>7.7245788888888756</c:v>
                </c:pt>
                <c:pt idx="14093">
                  <c:v>7.7251422222222219</c:v>
                </c:pt>
                <c:pt idx="14094">
                  <c:v>7.7257047222222228</c:v>
                </c:pt>
                <c:pt idx="14095">
                  <c:v>7.7262677777777773</c:v>
                </c:pt>
                <c:pt idx="14096">
                  <c:v>7.7268311111111121</c:v>
                </c:pt>
                <c:pt idx="14097">
                  <c:v>7.7273941666666666</c:v>
                </c:pt>
                <c:pt idx="14098">
                  <c:v>7.7279572222222015</c:v>
                </c:pt>
                <c:pt idx="14099">
                  <c:v>7.7285205555555354</c:v>
                </c:pt>
                <c:pt idx="14100">
                  <c:v>7.7290830555555559</c:v>
                </c:pt>
                <c:pt idx="14101">
                  <c:v>7.7296463888888924</c:v>
                </c:pt>
                <c:pt idx="14102">
                  <c:v>7.7302094444444771</c:v>
                </c:pt>
                <c:pt idx="14103">
                  <c:v>7.7307725000000014</c:v>
                </c:pt>
                <c:pt idx="14104">
                  <c:v>7.7313358333333424</c:v>
                </c:pt>
                <c:pt idx="14105">
                  <c:v>7.7318988888888924</c:v>
                </c:pt>
                <c:pt idx="14106">
                  <c:v>7.7324613888888933</c:v>
                </c:pt>
                <c:pt idx="14107">
                  <c:v>7.7330247222222397</c:v>
                </c:pt>
                <c:pt idx="14108">
                  <c:v>7.7335877777777755</c:v>
                </c:pt>
                <c:pt idx="14109">
                  <c:v>7.7341508333333335</c:v>
                </c:pt>
                <c:pt idx="14110">
                  <c:v>7.7347141666666666</c:v>
                </c:pt>
                <c:pt idx="14111">
                  <c:v>7.7352766666666684</c:v>
                </c:pt>
                <c:pt idx="14112">
                  <c:v>7.7358397222222397</c:v>
                </c:pt>
                <c:pt idx="14113">
                  <c:v>7.7364030555555594</c:v>
                </c:pt>
                <c:pt idx="14114">
                  <c:v>7.7369661111111396</c:v>
                </c:pt>
                <c:pt idx="14115">
                  <c:v>7.7375291666666683</c:v>
                </c:pt>
                <c:pt idx="14116">
                  <c:v>7.7380925000000014</c:v>
                </c:pt>
                <c:pt idx="14117">
                  <c:v>7.7386549999999996</c:v>
                </c:pt>
                <c:pt idx="14118">
                  <c:v>7.739218333333362</c:v>
                </c:pt>
                <c:pt idx="14119">
                  <c:v>7.7397813888888924</c:v>
                </c:pt>
                <c:pt idx="14120">
                  <c:v>7.7403444444444514</c:v>
                </c:pt>
                <c:pt idx="14121">
                  <c:v>7.7409077777777755</c:v>
                </c:pt>
                <c:pt idx="14122">
                  <c:v>7.7414708333333424</c:v>
                </c:pt>
                <c:pt idx="14123">
                  <c:v>7.7420333333333424</c:v>
                </c:pt>
                <c:pt idx="14124">
                  <c:v>7.7425966666666675</c:v>
                </c:pt>
                <c:pt idx="14125">
                  <c:v>7.7431597222222406</c:v>
                </c:pt>
                <c:pt idx="14126">
                  <c:v>7.7437227777777782</c:v>
                </c:pt>
                <c:pt idx="14127">
                  <c:v>7.7442861111111112</c:v>
                </c:pt>
                <c:pt idx="14128">
                  <c:v>7.7448486111111121</c:v>
                </c:pt>
                <c:pt idx="14129">
                  <c:v>7.7454116666666666</c:v>
                </c:pt>
                <c:pt idx="14130">
                  <c:v>7.7459749999999845</c:v>
                </c:pt>
                <c:pt idx="14131">
                  <c:v>7.7465380555555559</c:v>
                </c:pt>
                <c:pt idx="14132">
                  <c:v>7.7471011111111112</c:v>
                </c:pt>
                <c:pt idx="14133">
                  <c:v>7.7476644444444513</c:v>
                </c:pt>
                <c:pt idx="14134">
                  <c:v>7.7482269444444514</c:v>
                </c:pt>
                <c:pt idx="14135">
                  <c:v>7.7487902777777755</c:v>
                </c:pt>
                <c:pt idx="14136">
                  <c:v>7.749353333333362</c:v>
                </c:pt>
                <c:pt idx="14137">
                  <c:v>7.7499163888888889</c:v>
                </c:pt>
                <c:pt idx="14138">
                  <c:v>7.7504797222222397</c:v>
                </c:pt>
                <c:pt idx="14139">
                  <c:v>7.7510427777777782</c:v>
                </c:pt>
                <c:pt idx="14140">
                  <c:v>7.7516052777777755</c:v>
                </c:pt>
                <c:pt idx="14141">
                  <c:v>7.7521686111111112</c:v>
                </c:pt>
                <c:pt idx="14142">
                  <c:v>7.7527316666666666</c:v>
                </c:pt>
                <c:pt idx="14143">
                  <c:v>7.7532947222222397</c:v>
                </c:pt>
                <c:pt idx="14144">
                  <c:v>7.7538580555555559</c:v>
                </c:pt>
                <c:pt idx="14145">
                  <c:v>7.7544205555555354</c:v>
                </c:pt>
                <c:pt idx="14146">
                  <c:v>7.7549836111111095</c:v>
                </c:pt>
                <c:pt idx="14147">
                  <c:v>7.7555469444444443</c:v>
                </c:pt>
                <c:pt idx="14148">
                  <c:v>7.7561099999999996</c:v>
                </c:pt>
                <c:pt idx="14149">
                  <c:v>7.7566730555555594</c:v>
                </c:pt>
                <c:pt idx="14150">
                  <c:v>7.7572363888888889</c:v>
                </c:pt>
                <c:pt idx="14151">
                  <c:v>7.7577988888888898</c:v>
                </c:pt>
                <c:pt idx="14152">
                  <c:v>7.7583622222222397</c:v>
                </c:pt>
                <c:pt idx="14153">
                  <c:v>7.758925277777748</c:v>
                </c:pt>
                <c:pt idx="14154">
                  <c:v>7.7594883333333424</c:v>
                </c:pt>
                <c:pt idx="14155">
                  <c:v>7.7600516666666666</c:v>
                </c:pt>
                <c:pt idx="14156">
                  <c:v>7.7606147222222219</c:v>
                </c:pt>
                <c:pt idx="14157">
                  <c:v>7.7611772222222228</c:v>
                </c:pt>
                <c:pt idx="14158">
                  <c:v>7.7617405555555559</c:v>
                </c:pt>
                <c:pt idx="14159">
                  <c:v>7.7623036111111121</c:v>
                </c:pt>
                <c:pt idx="14160">
                  <c:v>7.7628666666666666</c:v>
                </c:pt>
                <c:pt idx="14161">
                  <c:v>7.7634300000000005</c:v>
                </c:pt>
                <c:pt idx="14162">
                  <c:v>7.7639924999999996</c:v>
                </c:pt>
                <c:pt idx="14163">
                  <c:v>7.7645555555555239</c:v>
                </c:pt>
                <c:pt idx="14164">
                  <c:v>7.7651188888888845</c:v>
                </c:pt>
                <c:pt idx="14165">
                  <c:v>7.7656819444444452</c:v>
                </c:pt>
                <c:pt idx="14166">
                  <c:v>7.7662450000000014</c:v>
                </c:pt>
                <c:pt idx="14167">
                  <c:v>7.7668083333333424</c:v>
                </c:pt>
                <c:pt idx="14168">
                  <c:v>7.7673708333333336</c:v>
                </c:pt>
                <c:pt idx="14169">
                  <c:v>7.7679341666666346</c:v>
                </c:pt>
                <c:pt idx="14170">
                  <c:v>7.7684972222222219</c:v>
                </c:pt>
                <c:pt idx="14171">
                  <c:v>7.7690602777777755</c:v>
                </c:pt>
                <c:pt idx="14172">
                  <c:v>7.7696236111111396</c:v>
                </c:pt>
                <c:pt idx="14173">
                  <c:v>7.7701866666666666</c:v>
                </c:pt>
                <c:pt idx="14174">
                  <c:v>7.7707491666666852</c:v>
                </c:pt>
                <c:pt idx="14175">
                  <c:v>7.7713125000000014</c:v>
                </c:pt>
                <c:pt idx="14176">
                  <c:v>7.7718755555555559</c:v>
                </c:pt>
                <c:pt idx="14177">
                  <c:v>7.7724386111111103</c:v>
                </c:pt>
                <c:pt idx="14178">
                  <c:v>7.7730019444444514</c:v>
                </c:pt>
                <c:pt idx="14179">
                  <c:v>7.7735644444444434</c:v>
                </c:pt>
                <c:pt idx="14180">
                  <c:v>7.7741275000000005</c:v>
                </c:pt>
                <c:pt idx="14181">
                  <c:v>7.7746908333333424</c:v>
                </c:pt>
                <c:pt idx="14182">
                  <c:v>7.7752538888888933</c:v>
                </c:pt>
                <c:pt idx="14183">
                  <c:v>7.7758169444444425</c:v>
                </c:pt>
                <c:pt idx="14184">
                  <c:v>7.7763802777777755</c:v>
                </c:pt>
                <c:pt idx="14185">
                  <c:v>7.7769427777777782</c:v>
                </c:pt>
                <c:pt idx="14186">
                  <c:v>7.7775058333333336</c:v>
                </c:pt>
                <c:pt idx="14187">
                  <c:v>7.7780691666666852</c:v>
                </c:pt>
                <c:pt idx="14188">
                  <c:v>7.7786322222222406</c:v>
                </c:pt>
                <c:pt idx="14189">
                  <c:v>7.779195555555555</c:v>
                </c:pt>
                <c:pt idx="14190">
                  <c:v>7.7797586111111396</c:v>
                </c:pt>
                <c:pt idx="14191">
                  <c:v>7.7803211111111397</c:v>
                </c:pt>
                <c:pt idx="14192">
                  <c:v>7.7808844444444452</c:v>
                </c:pt>
                <c:pt idx="14193">
                  <c:v>7.7814475000000014</c:v>
                </c:pt>
                <c:pt idx="14194">
                  <c:v>7.7820105555555363</c:v>
                </c:pt>
                <c:pt idx="14195">
                  <c:v>7.7825738888888889</c:v>
                </c:pt>
                <c:pt idx="14196">
                  <c:v>7.7831369444444451</c:v>
                </c:pt>
                <c:pt idx="14197">
                  <c:v>7.7836994444444754</c:v>
                </c:pt>
                <c:pt idx="14198">
                  <c:v>7.7842627777777782</c:v>
                </c:pt>
                <c:pt idx="14199">
                  <c:v>7.7848258333333336</c:v>
                </c:pt>
                <c:pt idx="14200">
                  <c:v>7.7853888888888889</c:v>
                </c:pt>
                <c:pt idx="14201">
                  <c:v>7.7859522222222228</c:v>
                </c:pt>
                <c:pt idx="14202">
                  <c:v>7.786514722222222</c:v>
                </c:pt>
                <c:pt idx="14203">
                  <c:v>7.7870777777777755</c:v>
                </c:pt>
                <c:pt idx="14204">
                  <c:v>7.7876411111111397</c:v>
                </c:pt>
                <c:pt idx="14205">
                  <c:v>7.7882041666666684</c:v>
                </c:pt>
                <c:pt idx="14206">
                  <c:v>7.7887675000000014</c:v>
                </c:pt>
                <c:pt idx="14207">
                  <c:v>7.7893305555555559</c:v>
                </c:pt>
                <c:pt idx="14208">
                  <c:v>7.7898930555555594</c:v>
                </c:pt>
                <c:pt idx="14209">
                  <c:v>7.7904563888888889</c:v>
                </c:pt>
                <c:pt idx="14210">
                  <c:v>7.7910194444444434</c:v>
                </c:pt>
                <c:pt idx="14211">
                  <c:v>7.7915824999999996</c:v>
                </c:pt>
                <c:pt idx="14212">
                  <c:v>7.7921458333333335</c:v>
                </c:pt>
                <c:pt idx="14213">
                  <c:v>7.792708888888888</c:v>
                </c:pt>
                <c:pt idx="14214">
                  <c:v>7.7932713888888934</c:v>
                </c:pt>
                <c:pt idx="14215">
                  <c:v>7.7938347222222211</c:v>
                </c:pt>
                <c:pt idx="14216">
                  <c:v>7.7943977777777755</c:v>
                </c:pt>
                <c:pt idx="14217">
                  <c:v>7.7949608333333336</c:v>
                </c:pt>
                <c:pt idx="14218">
                  <c:v>7.7955241666666657</c:v>
                </c:pt>
                <c:pt idx="14219">
                  <c:v>7.7960866666666666</c:v>
                </c:pt>
                <c:pt idx="14220">
                  <c:v>7.7966497222222539</c:v>
                </c:pt>
                <c:pt idx="14221">
                  <c:v>7.7972130555555568</c:v>
                </c:pt>
                <c:pt idx="14222">
                  <c:v>7.7977761111111112</c:v>
                </c:pt>
                <c:pt idx="14223">
                  <c:v>7.7983391666666684</c:v>
                </c:pt>
                <c:pt idx="14224">
                  <c:v>7.7989024999999996</c:v>
                </c:pt>
                <c:pt idx="14225">
                  <c:v>7.7994650000000014</c:v>
                </c:pt>
                <c:pt idx="14226">
                  <c:v>7.8000283333333424</c:v>
                </c:pt>
                <c:pt idx="14227">
                  <c:v>7.8005913888888889</c:v>
                </c:pt>
                <c:pt idx="14228">
                  <c:v>7.8011544444444452</c:v>
                </c:pt>
                <c:pt idx="14229">
                  <c:v>7.8017177777777755</c:v>
                </c:pt>
                <c:pt idx="14230">
                  <c:v>7.8022808333333336</c:v>
                </c:pt>
                <c:pt idx="14231">
                  <c:v>7.8028433333333433</c:v>
                </c:pt>
                <c:pt idx="14232">
                  <c:v>7.8034066666666666</c:v>
                </c:pt>
                <c:pt idx="14233">
                  <c:v>7.8039697222222406</c:v>
                </c:pt>
                <c:pt idx="14234">
                  <c:v>7.8045327777777489</c:v>
                </c:pt>
                <c:pt idx="14235">
                  <c:v>7.8050961111111112</c:v>
                </c:pt>
                <c:pt idx="14236">
                  <c:v>7.8056586111111104</c:v>
                </c:pt>
                <c:pt idx="14237">
                  <c:v>7.8062216666666684</c:v>
                </c:pt>
                <c:pt idx="14238">
                  <c:v>7.8067850000000005</c:v>
                </c:pt>
                <c:pt idx="14239">
                  <c:v>7.807348055555555</c:v>
                </c:pt>
                <c:pt idx="14240">
                  <c:v>7.8079111111111095</c:v>
                </c:pt>
                <c:pt idx="14241">
                  <c:v>7.8084744444444452</c:v>
                </c:pt>
                <c:pt idx="14242">
                  <c:v>7.8090369444444443</c:v>
                </c:pt>
                <c:pt idx="14243">
                  <c:v>7.8096002777777755</c:v>
                </c:pt>
                <c:pt idx="14244">
                  <c:v>7.8101633333333433</c:v>
                </c:pt>
                <c:pt idx="14245">
                  <c:v>7.8107263888888889</c:v>
                </c:pt>
                <c:pt idx="14246">
                  <c:v>7.8112897222222406</c:v>
                </c:pt>
                <c:pt idx="14247">
                  <c:v>7.8118527777777755</c:v>
                </c:pt>
                <c:pt idx="14248">
                  <c:v>7.8124152777777329</c:v>
                </c:pt>
                <c:pt idx="14249">
                  <c:v>7.8129786111111095</c:v>
                </c:pt>
                <c:pt idx="14250">
                  <c:v>7.8135416666666666</c:v>
                </c:pt>
                <c:pt idx="14251">
                  <c:v>7.8141047222222033</c:v>
                </c:pt>
                <c:pt idx="14252">
                  <c:v>7.814668055555555</c:v>
                </c:pt>
                <c:pt idx="14253">
                  <c:v>7.8152305555555381</c:v>
                </c:pt>
                <c:pt idx="14254">
                  <c:v>7.8157936111111104</c:v>
                </c:pt>
                <c:pt idx="14255">
                  <c:v>7.8163569444444443</c:v>
                </c:pt>
                <c:pt idx="14256">
                  <c:v>7.8169200000000005</c:v>
                </c:pt>
                <c:pt idx="14257">
                  <c:v>7.8174830555555372</c:v>
                </c:pt>
                <c:pt idx="14258">
                  <c:v>7.8180463888888889</c:v>
                </c:pt>
                <c:pt idx="14259">
                  <c:v>7.8186088888888881</c:v>
                </c:pt>
                <c:pt idx="14260">
                  <c:v>7.819172222222222</c:v>
                </c:pt>
                <c:pt idx="14261">
                  <c:v>7.8197352777777489</c:v>
                </c:pt>
                <c:pt idx="14262">
                  <c:v>7.8202983333333433</c:v>
                </c:pt>
                <c:pt idx="14263">
                  <c:v>7.8208616666666666</c:v>
                </c:pt>
                <c:pt idx="14264">
                  <c:v>7.8214247222222228</c:v>
                </c:pt>
                <c:pt idx="14265">
                  <c:v>7.8219872222222016</c:v>
                </c:pt>
                <c:pt idx="14266">
                  <c:v>7.8225505555555248</c:v>
                </c:pt>
                <c:pt idx="14267">
                  <c:v>7.8231136111111095</c:v>
                </c:pt>
                <c:pt idx="14268">
                  <c:v>7.8236766666666666</c:v>
                </c:pt>
                <c:pt idx="14269">
                  <c:v>7.8242400000000005</c:v>
                </c:pt>
                <c:pt idx="14270">
                  <c:v>7.8248024999999855</c:v>
                </c:pt>
                <c:pt idx="14271">
                  <c:v>7.8253655555555364</c:v>
                </c:pt>
                <c:pt idx="14272">
                  <c:v>7.8259288888888845</c:v>
                </c:pt>
                <c:pt idx="14273">
                  <c:v>7.8264919444444443</c:v>
                </c:pt>
                <c:pt idx="14274">
                  <c:v>7.8270549999999703</c:v>
                </c:pt>
                <c:pt idx="14275">
                  <c:v>7.8276183333333327</c:v>
                </c:pt>
                <c:pt idx="14276">
                  <c:v>7.8281808333333265</c:v>
                </c:pt>
                <c:pt idx="14277">
                  <c:v>7.8287441666666657</c:v>
                </c:pt>
                <c:pt idx="14278">
                  <c:v>7.8293072222222237</c:v>
                </c:pt>
                <c:pt idx="14279">
                  <c:v>7.8298702777777507</c:v>
                </c:pt>
                <c:pt idx="14280">
                  <c:v>7.8304336111111104</c:v>
                </c:pt>
                <c:pt idx="14281">
                  <c:v>7.8309966666666666</c:v>
                </c:pt>
                <c:pt idx="14282">
                  <c:v>7.8315591666666684</c:v>
                </c:pt>
                <c:pt idx="14283">
                  <c:v>7.8321224999999997</c:v>
                </c:pt>
                <c:pt idx="14284">
                  <c:v>7.8326855555555381</c:v>
                </c:pt>
                <c:pt idx="14285">
                  <c:v>7.8332486111111423</c:v>
                </c:pt>
                <c:pt idx="14286">
                  <c:v>7.8338119444444461</c:v>
                </c:pt>
                <c:pt idx="14287">
                  <c:v>7.8343744444444452</c:v>
                </c:pt>
                <c:pt idx="14288">
                  <c:v>7.8349374999999855</c:v>
                </c:pt>
                <c:pt idx="14289">
                  <c:v>7.8355008333333336</c:v>
                </c:pt>
                <c:pt idx="14290">
                  <c:v>7.8360638888888934</c:v>
                </c:pt>
                <c:pt idx="14291">
                  <c:v>7.8366269444444514</c:v>
                </c:pt>
                <c:pt idx="14292">
                  <c:v>7.8371902777777489</c:v>
                </c:pt>
                <c:pt idx="14293">
                  <c:v>7.8377527777777765</c:v>
                </c:pt>
                <c:pt idx="14294">
                  <c:v>7.8383161111111113</c:v>
                </c:pt>
                <c:pt idx="14295">
                  <c:v>7.8388791666666684</c:v>
                </c:pt>
                <c:pt idx="14296">
                  <c:v>7.8394422222222397</c:v>
                </c:pt>
                <c:pt idx="14297">
                  <c:v>7.8400055555555381</c:v>
                </c:pt>
                <c:pt idx="14298">
                  <c:v>7.8405686111111104</c:v>
                </c:pt>
                <c:pt idx="14299">
                  <c:v>7.8411311111111113</c:v>
                </c:pt>
                <c:pt idx="14300">
                  <c:v>7.8416944444444434</c:v>
                </c:pt>
                <c:pt idx="14301">
                  <c:v>7.8422574999999997</c:v>
                </c:pt>
                <c:pt idx="14302">
                  <c:v>7.8428205555555364</c:v>
                </c:pt>
                <c:pt idx="14303">
                  <c:v>7.8433838888888898</c:v>
                </c:pt>
                <c:pt idx="14304">
                  <c:v>7.843946388888889</c:v>
                </c:pt>
                <c:pt idx="14305">
                  <c:v>7.8445094444444452</c:v>
                </c:pt>
                <c:pt idx="14306">
                  <c:v>7.8450727777777765</c:v>
                </c:pt>
                <c:pt idx="14307">
                  <c:v>7.8456358333333336</c:v>
                </c:pt>
                <c:pt idx="14308">
                  <c:v>7.8461988888888881</c:v>
                </c:pt>
                <c:pt idx="14309">
                  <c:v>7.8467622222222397</c:v>
                </c:pt>
                <c:pt idx="14310">
                  <c:v>7.8473247222222229</c:v>
                </c:pt>
                <c:pt idx="14311">
                  <c:v>7.8478877777777507</c:v>
                </c:pt>
                <c:pt idx="14312">
                  <c:v>7.8484511111111113</c:v>
                </c:pt>
                <c:pt idx="14313">
                  <c:v>7.8490141666666675</c:v>
                </c:pt>
                <c:pt idx="14314">
                  <c:v>7.8495774999999997</c:v>
                </c:pt>
                <c:pt idx="14315">
                  <c:v>7.8501405555555381</c:v>
                </c:pt>
                <c:pt idx="14316">
                  <c:v>7.850703055555555</c:v>
                </c:pt>
                <c:pt idx="14317">
                  <c:v>7.8512663888888934</c:v>
                </c:pt>
                <c:pt idx="14318">
                  <c:v>7.8518294444444514</c:v>
                </c:pt>
                <c:pt idx="14319">
                  <c:v>7.8523924999999997</c:v>
                </c:pt>
                <c:pt idx="14320">
                  <c:v>7.8529558333333265</c:v>
                </c:pt>
                <c:pt idx="14321">
                  <c:v>7.8535188888888845</c:v>
                </c:pt>
                <c:pt idx="14322">
                  <c:v>7.8540813888888845</c:v>
                </c:pt>
                <c:pt idx="14323">
                  <c:v>7.8546447222222229</c:v>
                </c:pt>
                <c:pt idx="14324">
                  <c:v>7.8552077777777765</c:v>
                </c:pt>
                <c:pt idx="14325">
                  <c:v>7.8557708333333336</c:v>
                </c:pt>
                <c:pt idx="14326">
                  <c:v>7.8563341666666675</c:v>
                </c:pt>
                <c:pt idx="14327">
                  <c:v>7.8568966666666666</c:v>
                </c:pt>
                <c:pt idx="14328">
                  <c:v>7.8574597222222211</c:v>
                </c:pt>
                <c:pt idx="14329">
                  <c:v>7.858023055555555</c:v>
                </c:pt>
                <c:pt idx="14330">
                  <c:v>7.8585861111111095</c:v>
                </c:pt>
                <c:pt idx="14331">
                  <c:v>7.8591494444444434</c:v>
                </c:pt>
                <c:pt idx="14332">
                  <c:v>7.8597124999999997</c:v>
                </c:pt>
                <c:pt idx="14333">
                  <c:v>7.8602750000000006</c:v>
                </c:pt>
                <c:pt idx="14334">
                  <c:v>7.8608383333333327</c:v>
                </c:pt>
                <c:pt idx="14335">
                  <c:v>7.861401388888889</c:v>
                </c:pt>
                <c:pt idx="14336">
                  <c:v>7.8619644444444425</c:v>
                </c:pt>
                <c:pt idx="14337">
                  <c:v>7.8625277777777507</c:v>
                </c:pt>
                <c:pt idx="14338">
                  <c:v>7.8630908333333336</c:v>
                </c:pt>
                <c:pt idx="14339">
                  <c:v>7.8636533333333434</c:v>
                </c:pt>
                <c:pt idx="14340">
                  <c:v>7.8642166666666355</c:v>
                </c:pt>
                <c:pt idx="14341">
                  <c:v>7.8647797222222229</c:v>
                </c:pt>
                <c:pt idx="14342">
                  <c:v>7.8653427777777765</c:v>
                </c:pt>
                <c:pt idx="14343">
                  <c:v>7.8659061111111095</c:v>
                </c:pt>
                <c:pt idx="14344">
                  <c:v>7.8664686111111122</c:v>
                </c:pt>
                <c:pt idx="14345">
                  <c:v>7.8670316666666356</c:v>
                </c:pt>
                <c:pt idx="14346">
                  <c:v>7.8675949999999721</c:v>
                </c:pt>
                <c:pt idx="14347">
                  <c:v>7.8681580555555373</c:v>
                </c:pt>
                <c:pt idx="14348">
                  <c:v>7.8687211111111113</c:v>
                </c:pt>
                <c:pt idx="14349">
                  <c:v>7.8692844444444452</c:v>
                </c:pt>
                <c:pt idx="14350">
                  <c:v>7.8698469444444443</c:v>
                </c:pt>
                <c:pt idx="14351">
                  <c:v>7.8704102777777525</c:v>
                </c:pt>
                <c:pt idx="14352">
                  <c:v>7.8709733333333434</c:v>
                </c:pt>
                <c:pt idx="14353">
                  <c:v>7.871536388888889</c:v>
                </c:pt>
                <c:pt idx="14354">
                  <c:v>7.8720997222222406</c:v>
                </c:pt>
                <c:pt idx="14355">
                  <c:v>7.8726627777777773</c:v>
                </c:pt>
                <c:pt idx="14356">
                  <c:v>7.8732252777777765</c:v>
                </c:pt>
                <c:pt idx="14357">
                  <c:v>7.8737886111111104</c:v>
                </c:pt>
                <c:pt idx="14358">
                  <c:v>7.8743516666666666</c:v>
                </c:pt>
                <c:pt idx="14359">
                  <c:v>7.8749147222222007</c:v>
                </c:pt>
                <c:pt idx="14360">
                  <c:v>7.8754780555555568</c:v>
                </c:pt>
                <c:pt idx="14361">
                  <c:v>7.8760405555555542</c:v>
                </c:pt>
                <c:pt idx="14362">
                  <c:v>7.8766036111111406</c:v>
                </c:pt>
                <c:pt idx="14363">
                  <c:v>7.8771669444444443</c:v>
                </c:pt>
                <c:pt idx="14364">
                  <c:v>7.8777300000000006</c:v>
                </c:pt>
                <c:pt idx="14365">
                  <c:v>7.8782930555555737</c:v>
                </c:pt>
                <c:pt idx="14366">
                  <c:v>7.878856388888889</c:v>
                </c:pt>
                <c:pt idx="14367">
                  <c:v>7.8794188888888899</c:v>
                </c:pt>
                <c:pt idx="14368">
                  <c:v>7.879982222222222</c:v>
                </c:pt>
                <c:pt idx="14369">
                  <c:v>7.8805452777777507</c:v>
                </c:pt>
                <c:pt idx="14370">
                  <c:v>7.8811083333333434</c:v>
                </c:pt>
                <c:pt idx="14371">
                  <c:v>7.8816716666666684</c:v>
                </c:pt>
                <c:pt idx="14372">
                  <c:v>7.8822347222222211</c:v>
                </c:pt>
                <c:pt idx="14373">
                  <c:v>7.882797222222222</c:v>
                </c:pt>
                <c:pt idx="14374">
                  <c:v>7.8833605555555559</c:v>
                </c:pt>
                <c:pt idx="14375">
                  <c:v>7.8839236111111122</c:v>
                </c:pt>
                <c:pt idx="14376">
                  <c:v>7.8844866666666356</c:v>
                </c:pt>
                <c:pt idx="14377">
                  <c:v>7.8850500000000006</c:v>
                </c:pt>
                <c:pt idx="14378">
                  <c:v>7.8856124999999997</c:v>
                </c:pt>
                <c:pt idx="14379">
                  <c:v>7.8861755555555382</c:v>
                </c:pt>
                <c:pt idx="14380">
                  <c:v>7.8867388888888881</c:v>
                </c:pt>
                <c:pt idx="14381">
                  <c:v>7.8873019444444443</c:v>
                </c:pt>
                <c:pt idx="14382">
                  <c:v>7.8878650000000006</c:v>
                </c:pt>
                <c:pt idx="14383">
                  <c:v>7.8884283333333434</c:v>
                </c:pt>
                <c:pt idx="14384">
                  <c:v>7.8889908333333336</c:v>
                </c:pt>
                <c:pt idx="14385">
                  <c:v>7.8895541666666675</c:v>
                </c:pt>
                <c:pt idx="14386">
                  <c:v>7.8901172222222016</c:v>
                </c:pt>
                <c:pt idx="14387">
                  <c:v>7.8906802777777525</c:v>
                </c:pt>
                <c:pt idx="14388">
                  <c:v>7.8912436111111388</c:v>
                </c:pt>
                <c:pt idx="14389">
                  <c:v>7.8918066666666666</c:v>
                </c:pt>
                <c:pt idx="14390">
                  <c:v>7.8923691666666684</c:v>
                </c:pt>
                <c:pt idx="14391">
                  <c:v>7.8929324999999855</c:v>
                </c:pt>
                <c:pt idx="14392">
                  <c:v>7.8934955555555382</c:v>
                </c:pt>
                <c:pt idx="14393">
                  <c:v>7.8940586111111095</c:v>
                </c:pt>
                <c:pt idx="14394">
                  <c:v>7.8946219444444443</c:v>
                </c:pt>
                <c:pt idx="14395">
                  <c:v>7.8951844444444355</c:v>
                </c:pt>
                <c:pt idx="14396">
                  <c:v>7.8957474999999997</c:v>
                </c:pt>
                <c:pt idx="14397">
                  <c:v>7.8963108333333336</c:v>
                </c:pt>
                <c:pt idx="14398">
                  <c:v>7.8968738888888881</c:v>
                </c:pt>
                <c:pt idx="14399">
                  <c:v>7.8974369444444346</c:v>
                </c:pt>
                <c:pt idx="14400">
                  <c:v>7.8980002777777525</c:v>
                </c:pt>
                <c:pt idx="14401">
                  <c:v>7.8985627777777765</c:v>
                </c:pt>
                <c:pt idx="14402">
                  <c:v>7.8991261111111113</c:v>
                </c:pt>
                <c:pt idx="14403">
                  <c:v>7.8996891666666684</c:v>
                </c:pt>
                <c:pt idx="14404">
                  <c:v>7.9002522222222407</c:v>
                </c:pt>
                <c:pt idx="14405">
                  <c:v>7.9008155555555382</c:v>
                </c:pt>
                <c:pt idx="14406">
                  <c:v>7.9013786111111388</c:v>
                </c:pt>
                <c:pt idx="14407">
                  <c:v>7.9019411111111424</c:v>
                </c:pt>
                <c:pt idx="14408">
                  <c:v>7.9025044444444452</c:v>
                </c:pt>
                <c:pt idx="14409">
                  <c:v>7.9030675000000024</c:v>
                </c:pt>
                <c:pt idx="14410">
                  <c:v>7.9036305555555559</c:v>
                </c:pt>
                <c:pt idx="14411">
                  <c:v>7.9041938888888899</c:v>
                </c:pt>
                <c:pt idx="14412">
                  <c:v>7.904756388888889</c:v>
                </c:pt>
                <c:pt idx="14413">
                  <c:v>7.9053194444444514</c:v>
                </c:pt>
                <c:pt idx="14414">
                  <c:v>7.9058827777777765</c:v>
                </c:pt>
                <c:pt idx="14415">
                  <c:v>7.9064458333333434</c:v>
                </c:pt>
                <c:pt idx="14416">
                  <c:v>7.9070088888888881</c:v>
                </c:pt>
                <c:pt idx="14417">
                  <c:v>7.907572222222222</c:v>
                </c:pt>
                <c:pt idx="14418">
                  <c:v>7.9081347222222211</c:v>
                </c:pt>
                <c:pt idx="14419">
                  <c:v>7.9086980555555737</c:v>
                </c:pt>
                <c:pt idx="14420">
                  <c:v>7.9092611111111584</c:v>
                </c:pt>
                <c:pt idx="14421">
                  <c:v>7.9098241666666684</c:v>
                </c:pt>
                <c:pt idx="14422">
                  <c:v>7.9103874999999997</c:v>
                </c:pt>
                <c:pt idx="14423">
                  <c:v>7.9109505555555382</c:v>
                </c:pt>
                <c:pt idx="14424">
                  <c:v>7.9115130555555551</c:v>
                </c:pt>
                <c:pt idx="14425">
                  <c:v>7.912076388888889</c:v>
                </c:pt>
                <c:pt idx="14426">
                  <c:v>7.9126394444444434</c:v>
                </c:pt>
                <c:pt idx="14427">
                  <c:v>7.9132025000000024</c:v>
                </c:pt>
                <c:pt idx="14428">
                  <c:v>7.9137658333333434</c:v>
                </c:pt>
                <c:pt idx="14429">
                  <c:v>7.9143283333333434</c:v>
                </c:pt>
                <c:pt idx="14430">
                  <c:v>7.914891388888889</c:v>
                </c:pt>
                <c:pt idx="14431">
                  <c:v>7.9154547222222211</c:v>
                </c:pt>
                <c:pt idx="14432">
                  <c:v>7.9160177777777765</c:v>
                </c:pt>
                <c:pt idx="14433">
                  <c:v>7.9165808333333336</c:v>
                </c:pt>
                <c:pt idx="14434">
                  <c:v>7.9171441666666658</c:v>
                </c:pt>
                <c:pt idx="14435">
                  <c:v>7.9177066666666667</c:v>
                </c:pt>
                <c:pt idx="14436">
                  <c:v>7.9182697222222558</c:v>
                </c:pt>
                <c:pt idx="14437">
                  <c:v>7.9188330555555551</c:v>
                </c:pt>
                <c:pt idx="14438">
                  <c:v>7.9193961111111424</c:v>
                </c:pt>
                <c:pt idx="14439">
                  <c:v>7.9199594444444514</c:v>
                </c:pt>
                <c:pt idx="14440">
                  <c:v>7.9205225000000015</c:v>
                </c:pt>
                <c:pt idx="14441">
                  <c:v>7.9210850000000006</c:v>
                </c:pt>
                <c:pt idx="14442">
                  <c:v>7.9216483333333656</c:v>
                </c:pt>
                <c:pt idx="14443">
                  <c:v>7.922211388888889</c:v>
                </c:pt>
                <c:pt idx="14444">
                  <c:v>7.9227744444444452</c:v>
                </c:pt>
                <c:pt idx="14445">
                  <c:v>7.9233377777777765</c:v>
                </c:pt>
                <c:pt idx="14446">
                  <c:v>7.9239008333333336</c:v>
                </c:pt>
                <c:pt idx="14447">
                  <c:v>7.9244633333333434</c:v>
                </c:pt>
                <c:pt idx="14448">
                  <c:v>7.9250266666666667</c:v>
                </c:pt>
                <c:pt idx="14449">
                  <c:v>7.9255897222222229</c:v>
                </c:pt>
                <c:pt idx="14450">
                  <c:v>7.9261527777777765</c:v>
                </c:pt>
                <c:pt idx="14451">
                  <c:v>7.9267161111111113</c:v>
                </c:pt>
                <c:pt idx="14452">
                  <c:v>7.9272786111111104</c:v>
                </c:pt>
                <c:pt idx="14453">
                  <c:v>7.9278416666666667</c:v>
                </c:pt>
                <c:pt idx="14454">
                  <c:v>7.9284050000000006</c:v>
                </c:pt>
                <c:pt idx="14455">
                  <c:v>7.9289680555555551</c:v>
                </c:pt>
                <c:pt idx="14456">
                  <c:v>7.929531388888889</c:v>
                </c:pt>
                <c:pt idx="14457">
                  <c:v>7.9300944444444514</c:v>
                </c:pt>
                <c:pt idx="14458">
                  <c:v>7.9306569444444523</c:v>
                </c:pt>
                <c:pt idx="14459">
                  <c:v>7.9312202777777783</c:v>
                </c:pt>
                <c:pt idx="14460">
                  <c:v>7.9317833333333638</c:v>
                </c:pt>
                <c:pt idx="14461">
                  <c:v>7.9323463888888934</c:v>
                </c:pt>
                <c:pt idx="14462">
                  <c:v>7.9329097222222398</c:v>
                </c:pt>
                <c:pt idx="14463">
                  <c:v>7.9334727777777774</c:v>
                </c:pt>
                <c:pt idx="14464">
                  <c:v>7.9340352777777525</c:v>
                </c:pt>
                <c:pt idx="14465">
                  <c:v>7.9345986111111122</c:v>
                </c:pt>
                <c:pt idx="14466">
                  <c:v>7.9351616666666684</c:v>
                </c:pt>
                <c:pt idx="14467">
                  <c:v>7.9357247222222425</c:v>
                </c:pt>
                <c:pt idx="14468">
                  <c:v>7.9362880555555737</c:v>
                </c:pt>
                <c:pt idx="14469">
                  <c:v>7.936850555555556</c:v>
                </c:pt>
                <c:pt idx="14470">
                  <c:v>7.9374136111111104</c:v>
                </c:pt>
                <c:pt idx="14471">
                  <c:v>7.9379769444444443</c:v>
                </c:pt>
                <c:pt idx="14472">
                  <c:v>7.9385400000000024</c:v>
                </c:pt>
                <c:pt idx="14473">
                  <c:v>7.9391030555555737</c:v>
                </c:pt>
                <c:pt idx="14474">
                  <c:v>7.9396663888889147</c:v>
                </c:pt>
                <c:pt idx="14475">
                  <c:v>7.9402288888888934</c:v>
                </c:pt>
                <c:pt idx="14476">
                  <c:v>7.9407922222222416</c:v>
                </c:pt>
                <c:pt idx="14477">
                  <c:v>7.9413552777777765</c:v>
                </c:pt>
                <c:pt idx="14478">
                  <c:v>7.9419183333333434</c:v>
                </c:pt>
                <c:pt idx="14479">
                  <c:v>7.9424816666666667</c:v>
                </c:pt>
                <c:pt idx="14480">
                  <c:v>7.9430447222222424</c:v>
                </c:pt>
                <c:pt idx="14481">
                  <c:v>7.9436072222222416</c:v>
                </c:pt>
                <c:pt idx="14482">
                  <c:v>7.9441705555555382</c:v>
                </c:pt>
                <c:pt idx="14483">
                  <c:v>7.9447336111111104</c:v>
                </c:pt>
                <c:pt idx="14484">
                  <c:v>7.9452966666666693</c:v>
                </c:pt>
                <c:pt idx="14485">
                  <c:v>7.9458600000000024</c:v>
                </c:pt>
                <c:pt idx="14486">
                  <c:v>7.9464225000000024</c:v>
                </c:pt>
                <c:pt idx="14487">
                  <c:v>7.9469855555555382</c:v>
                </c:pt>
                <c:pt idx="14488">
                  <c:v>7.9475488888888881</c:v>
                </c:pt>
                <c:pt idx="14489">
                  <c:v>7.9481119444444444</c:v>
                </c:pt>
                <c:pt idx="14490">
                  <c:v>7.9486749999999988</c:v>
                </c:pt>
                <c:pt idx="14491">
                  <c:v>7.9492383333333638</c:v>
                </c:pt>
                <c:pt idx="14492">
                  <c:v>7.9498008333333434</c:v>
                </c:pt>
                <c:pt idx="14493">
                  <c:v>7.9503641666666693</c:v>
                </c:pt>
                <c:pt idx="14494">
                  <c:v>7.950927222222222</c:v>
                </c:pt>
                <c:pt idx="14495">
                  <c:v>7.9514902777777765</c:v>
                </c:pt>
                <c:pt idx="14496">
                  <c:v>7.9520536111111104</c:v>
                </c:pt>
                <c:pt idx="14497">
                  <c:v>7.9526166666666667</c:v>
                </c:pt>
                <c:pt idx="14498">
                  <c:v>7.9531791666666694</c:v>
                </c:pt>
                <c:pt idx="14499">
                  <c:v>7.9537425000000024</c:v>
                </c:pt>
                <c:pt idx="14500">
                  <c:v>7.9543055555555382</c:v>
                </c:pt>
                <c:pt idx="14501">
                  <c:v>7.9548686111111104</c:v>
                </c:pt>
                <c:pt idx="14502">
                  <c:v>7.9554319444444443</c:v>
                </c:pt>
                <c:pt idx="14503">
                  <c:v>7.9559944444444453</c:v>
                </c:pt>
                <c:pt idx="14504">
                  <c:v>7.9565574999999997</c:v>
                </c:pt>
                <c:pt idx="14505">
                  <c:v>7.9571208333333336</c:v>
                </c:pt>
                <c:pt idx="14506">
                  <c:v>7.9576838888888899</c:v>
                </c:pt>
                <c:pt idx="14507">
                  <c:v>7.9582469444444524</c:v>
                </c:pt>
                <c:pt idx="14508">
                  <c:v>7.9588102777777525</c:v>
                </c:pt>
                <c:pt idx="14509">
                  <c:v>7.9593727777777774</c:v>
                </c:pt>
                <c:pt idx="14510">
                  <c:v>7.9599361111111113</c:v>
                </c:pt>
                <c:pt idx="14511">
                  <c:v>7.9604991666666693</c:v>
                </c:pt>
                <c:pt idx="14512">
                  <c:v>7.9610622222222416</c:v>
                </c:pt>
                <c:pt idx="14513">
                  <c:v>7.961625555555556</c:v>
                </c:pt>
                <c:pt idx="14514">
                  <c:v>7.9621886111111095</c:v>
                </c:pt>
                <c:pt idx="14515">
                  <c:v>7.9627511111111104</c:v>
                </c:pt>
                <c:pt idx="14516">
                  <c:v>7.9633144444444453</c:v>
                </c:pt>
                <c:pt idx="14517">
                  <c:v>7.9638774999999997</c:v>
                </c:pt>
                <c:pt idx="14518">
                  <c:v>7.9644405555555382</c:v>
                </c:pt>
                <c:pt idx="14519">
                  <c:v>7.9650038888888881</c:v>
                </c:pt>
                <c:pt idx="14520">
                  <c:v>7.965566388888889</c:v>
                </c:pt>
                <c:pt idx="14521">
                  <c:v>7.9661294444444524</c:v>
                </c:pt>
                <c:pt idx="14522">
                  <c:v>7.9666927777777774</c:v>
                </c:pt>
                <c:pt idx="14523">
                  <c:v>7.9672558333333319</c:v>
                </c:pt>
                <c:pt idx="14524">
                  <c:v>7.9678188888888855</c:v>
                </c:pt>
                <c:pt idx="14525">
                  <c:v>7.968382222222222</c:v>
                </c:pt>
                <c:pt idx="14526">
                  <c:v>7.9689447222222229</c:v>
                </c:pt>
                <c:pt idx="14527">
                  <c:v>7.9695080555555551</c:v>
                </c:pt>
                <c:pt idx="14528">
                  <c:v>7.9700711111111424</c:v>
                </c:pt>
                <c:pt idx="14529">
                  <c:v>7.9706341666666694</c:v>
                </c:pt>
                <c:pt idx="14530">
                  <c:v>7.9711975000000024</c:v>
                </c:pt>
                <c:pt idx="14531">
                  <c:v>7.9717605555555764</c:v>
                </c:pt>
                <c:pt idx="14532">
                  <c:v>7.9723230555555746</c:v>
                </c:pt>
                <c:pt idx="14533">
                  <c:v>7.972886388888889</c:v>
                </c:pt>
                <c:pt idx="14534">
                  <c:v>7.9734494444444799</c:v>
                </c:pt>
                <c:pt idx="14535">
                  <c:v>7.9740124999999997</c:v>
                </c:pt>
                <c:pt idx="14536">
                  <c:v>7.9745758333333336</c:v>
                </c:pt>
                <c:pt idx="14537">
                  <c:v>7.9751383333333434</c:v>
                </c:pt>
                <c:pt idx="14538">
                  <c:v>7.9757013888889023</c:v>
                </c:pt>
                <c:pt idx="14539">
                  <c:v>7.9762647222222558</c:v>
                </c:pt>
                <c:pt idx="14540">
                  <c:v>7.9768277777777774</c:v>
                </c:pt>
                <c:pt idx="14541">
                  <c:v>7.9773908333333434</c:v>
                </c:pt>
                <c:pt idx="14542">
                  <c:v>7.9779541666666658</c:v>
                </c:pt>
                <c:pt idx="14543">
                  <c:v>7.9785166666666667</c:v>
                </c:pt>
                <c:pt idx="14544">
                  <c:v>7.9790800000000024</c:v>
                </c:pt>
                <c:pt idx="14545">
                  <c:v>7.9796430555555915</c:v>
                </c:pt>
                <c:pt idx="14546">
                  <c:v>7.9802061111111424</c:v>
                </c:pt>
                <c:pt idx="14547">
                  <c:v>7.980769444444479</c:v>
                </c:pt>
                <c:pt idx="14548">
                  <c:v>7.9813325000000024</c:v>
                </c:pt>
                <c:pt idx="14549">
                  <c:v>7.9818950000000024</c:v>
                </c:pt>
                <c:pt idx="14550">
                  <c:v>7.9824583333333434</c:v>
                </c:pt>
                <c:pt idx="14551">
                  <c:v>7.9830213888889014</c:v>
                </c:pt>
                <c:pt idx="14552">
                  <c:v>7.9835844444444435</c:v>
                </c:pt>
                <c:pt idx="14553">
                  <c:v>7.9841477777777765</c:v>
                </c:pt>
                <c:pt idx="14554">
                  <c:v>7.9847102777777526</c:v>
                </c:pt>
                <c:pt idx="14555">
                  <c:v>7.9852733333333656</c:v>
                </c:pt>
                <c:pt idx="14556">
                  <c:v>7.9858366666666667</c:v>
                </c:pt>
                <c:pt idx="14557">
                  <c:v>7.9863997222222558</c:v>
                </c:pt>
                <c:pt idx="14558">
                  <c:v>7.9869627777777774</c:v>
                </c:pt>
                <c:pt idx="14559">
                  <c:v>7.9875261111111113</c:v>
                </c:pt>
                <c:pt idx="14560">
                  <c:v>7.9880886111111113</c:v>
                </c:pt>
                <c:pt idx="14561">
                  <c:v>7.9886516666666694</c:v>
                </c:pt>
                <c:pt idx="14562">
                  <c:v>7.9892150000000024</c:v>
                </c:pt>
                <c:pt idx="14563">
                  <c:v>7.9897780555555773</c:v>
                </c:pt>
                <c:pt idx="14564">
                  <c:v>7.9903413888888934</c:v>
                </c:pt>
                <c:pt idx="14565">
                  <c:v>7.9909044444444453</c:v>
                </c:pt>
                <c:pt idx="14566">
                  <c:v>7.9914669444444524</c:v>
                </c:pt>
                <c:pt idx="14567">
                  <c:v>7.9920302777777525</c:v>
                </c:pt>
                <c:pt idx="14568">
                  <c:v>7.9925933333333434</c:v>
                </c:pt>
                <c:pt idx="14569">
                  <c:v>7.993156388888889</c:v>
                </c:pt>
                <c:pt idx="14570">
                  <c:v>7.9937197222222425</c:v>
                </c:pt>
                <c:pt idx="14571">
                  <c:v>7.9942827777777765</c:v>
                </c:pt>
                <c:pt idx="14572">
                  <c:v>7.9948452777777508</c:v>
                </c:pt>
                <c:pt idx="14573">
                  <c:v>7.9954086111111122</c:v>
                </c:pt>
                <c:pt idx="14574">
                  <c:v>7.9959716666666667</c:v>
                </c:pt>
                <c:pt idx="14575">
                  <c:v>7.9965347222222229</c:v>
                </c:pt>
                <c:pt idx="14576">
                  <c:v>7.9970980555555551</c:v>
                </c:pt>
                <c:pt idx="14577">
                  <c:v>7.997660555555556</c:v>
                </c:pt>
                <c:pt idx="14578">
                  <c:v>7.9982236111111424</c:v>
                </c:pt>
                <c:pt idx="14579">
                  <c:v>7.9987869444444444</c:v>
                </c:pt>
                <c:pt idx="14580">
                  <c:v>7.9993500000000024</c:v>
                </c:pt>
                <c:pt idx="14581">
                  <c:v>7.9999133333333434</c:v>
                </c:pt>
                <c:pt idx="14582">
                  <c:v>8.000476388888929</c:v>
                </c:pt>
                <c:pt idx="14583">
                  <c:v>8.001038888888889</c:v>
                </c:pt>
                <c:pt idx="14584">
                  <c:v>8.0016022222222247</c:v>
                </c:pt>
                <c:pt idx="14585">
                  <c:v>8.0021652777777756</c:v>
                </c:pt>
                <c:pt idx="14586">
                  <c:v>8.0027283333333337</c:v>
                </c:pt>
                <c:pt idx="14587">
                  <c:v>8.0032916666666658</c:v>
                </c:pt>
                <c:pt idx="14588">
                  <c:v>8.0038547222222203</c:v>
                </c:pt>
                <c:pt idx="14589">
                  <c:v>8.0044172222222247</c:v>
                </c:pt>
                <c:pt idx="14590">
                  <c:v>8.0049805555555551</c:v>
                </c:pt>
                <c:pt idx="14591">
                  <c:v>8.0055436111111096</c:v>
                </c:pt>
                <c:pt idx="14592">
                  <c:v>8.0061066666666747</c:v>
                </c:pt>
                <c:pt idx="14593">
                  <c:v>8.0066700000000015</c:v>
                </c:pt>
                <c:pt idx="14594">
                  <c:v>8.0072325000000024</c:v>
                </c:pt>
                <c:pt idx="14595">
                  <c:v>8.0077955555555551</c:v>
                </c:pt>
                <c:pt idx="14596">
                  <c:v>8.0083588888888819</c:v>
                </c:pt>
                <c:pt idx="14597">
                  <c:v>8.0089219444443955</c:v>
                </c:pt>
                <c:pt idx="14598">
                  <c:v>8.0094850000000068</c:v>
                </c:pt>
                <c:pt idx="14599">
                  <c:v>8.0100483333333337</c:v>
                </c:pt>
                <c:pt idx="14600">
                  <c:v>8.0106108333333328</c:v>
                </c:pt>
                <c:pt idx="14601">
                  <c:v>8.0111741666666649</c:v>
                </c:pt>
                <c:pt idx="14602">
                  <c:v>8.0117372222222247</c:v>
                </c:pt>
                <c:pt idx="14603">
                  <c:v>8.0123002777777774</c:v>
                </c:pt>
                <c:pt idx="14604">
                  <c:v>8.0128636111111113</c:v>
                </c:pt>
                <c:pt idx="14605">
                  <c:v>8.0134266666666747</c:v>
                </c:pt>
                <c:pt idx="14606">
                  <c:v>8.0139891666666667</c:v>
                </c:pt>
                <c:pt idx="14607">
                  <c:v>8.0145525000000024</c:v>
                </c:pt>
                <c:pt idx="14608">
                  <c:v>8.0151155555555551</c:v>
                </c:pt>
                <c:pt idx="14609">
                  <c:v>8.0156786111111007</c:v>
                </c:pt>
                <c:pt idx="14610">
                  <c:v>8.0162419444444435</c:v>
                </c:pt>
                <c:pt idx="14611">
                  <c:v>8.0168044444444444</c:v>
                </c:pt>
                <c:pt idx="14612">
                  <c:v>8.0173674999999989</c:v>
                </c:pt>
                <c:pt idx="14613">
                  <c:v>8.0179308333333328</c:v>
                </c:pt>
                <c:pt idx="14614">
                  <c:v>8.0184938888888873</c:v>
                </c:pt>
                <c:pt idx="14615">
                  <c:v>8.0190569444444506</c:v>
                </c:pt>
                <c:pt idx="14616">
                  <c:v>8.0196202777777774</c:v>
                </c:pt>
                <c:pt idx="14617">
                  <c:v>8.020182777777773</c:v>
                </c:pt>
                <c:pt idx="14618">
                  <c:v>8.0207461111111105</c:v>
                </c:pt>
                <c:pt idx="14619">
                  <c:v>8.0213091666666649</c:v>
                </c:pt>
                <c:pt idx="14620">
                  <c:v>8.021872222222223</c:v>
                </c:pt>
                <c:pt idx="14621">
                  <c:v>8.0224355555555746</c:v>
                </c:pt>
                <c:pt idx="14622">
                  <c:v>8.0229986111111007</c:v>
                </c:pt>
                <c:pt idx="14623">
                  <c:v>8.023561111111098</c:v>
                </c:pt>
                <c:pt idx="14624">
                  <c:v>8.0241244444444089</c:v>
                </c:pt>
                <c:pt idx="14625">
                  <c:v>8.0246875000000024</c:v>
                </c:pt>
                <c:pt idx="14626">
                  <c:v>8.0252505555555551</c:v>
                </c:pt>
                <c:pt idx="14627">
                  <c:v>8.025813888888889</c:v>
                </c:pt>
                <c:pt idx="14628">
                  <c:v>8.0263763888888882</c:v>
                </c:pt>
                <c:pt idx="14629">
                  <c:v>8.0269394444444426</c:v>
                </c:pt>
                <c:pt idx="14630">
                  <c:v>8.027502777777773</c:v>
                </c:pt>
                <c:pt idx="14631">
                  <c:v>8.028065833333331</c:v>
                </c:pt>
                <c:pt idx="14632">
                  <c:v>8.0286288888888819</c:v>
                </c:pt>
                <c:pt idx="14633">
                  <c:v>8.0291922222222247</c:v>
                </c:pt>
                <c:pt idx="14634">
                  <c:v>8.0297547222222203</c:v>
                </c:pt>
                <c:pt idx="14635">
                  <c:v>8.0303180555555098</c:v>
                </c:pt>
                <c:pt idx="14636">
                  <c:v>8.030881111111098</c:v>
                </c:pt>
                <c:pt idx="14637">
                  <c:v>8.0314441666666667</c:v>
                </c:pt>
                <c:pt idx="14638">
                  <c:v>8.0320075000000024</c:v>
                </c:pt>
                <c:pt idx="14639">
                  <c:v>8.0325705555555551</c:v>
                </c:pt>
                <c:pt idx="14640">
                  <c:v>8.0331330555555489</c:v>
                </c:pt>
                <c:pt idx="14641">
                  <c:v>8.033696388888929</c:v>
                </c:pt>
                <c:pt idx="14642">
                  <c:v>8.0342594444444089</c:v>
                </c:pt>
                <c:pt idx="14643">
                  <c:v>8.0348225000000006</c:v>
                </c:pt>
                <c:pt idx="14644">
                  <c:v>8.0353858333333328</c:v>
                </c:pt>
                <c:pt idx="14645">
                  <c:v>8.0359483333333337</c:v>
                </c:pt>
                <c:pt idx="14646">
                  <c:v>8.0365113888888882</c:v>
                </c:pt>
                <c:pt idx="14647">
                  <c:v>8.0370747222222185</c:v>
                </c:pt>
                <c:pt idx="14648">
                  <c:v>8.037637777777773</c:v>
                </c:pt>
                <c:pt idx="14649">
                  <c:v>8.038200833333331</c:v>
                </c:pt>
                <c:pt idx="14650">
                  <c:v>8.0387641666666649</c:v>
                </c:pt>
                <c:pt idx="14651">
                  <c:v>8.0393266666666658</c:v>
                </c:pt>
                <c:pt idx="14652">
                  <c:v>8.0398900000000015</c:v>
                </c:pt>
                <c:pt idx="14653">
                  <c:v>8.0404530555555507</c:v>
                </c:pt>
                <c:pt idx="14654">
                  <c:v>8.041016111111098</c:v>
                </c:pt>
                <c:pt idx="14655">
                  <c:v>8.0415794444444089</c:v>
                </c:pt>
                <c:pt idx="14656">
                  <c:v>8.0421425000000024</c:v>
                </c:pt>
                <c:pt idx="14657">
                  <c:v>8.0427050000000015</c:v>
                </c:pt>
                <c:pt idx="14658">
                  <c:v>8.0432683333333319</c:v>
                </c:pt>
                <c:pt idx="14659">
                  <c:v>8.0438313888888882</c:v>
                </c:pt>
                <c:pt idx="14660">
                  <c:v>8.0443944444444409</c:v>
                </c:pt>
                <c:pt idx="14661">
                  <c:v>8.0449577777777659</c:v>
                </c:pt>
                <c:pt idx="14662">
                  <c:v>8.0455202777777775</c:v>
                </c:pt>
                <c:pt idx="14663">
                  <c:v>8.0460833333333337</c:v>
                </c:pt>
                <c:pt idx="14664">
                  <c:v>8.0466466666666747</c:v>
                </c:pt>
                <c:pt idx="14665">
                  <c:v>8.0472097222222185</c:v>
                </c:pt>
                <c:pt idx="14666">
                  <c:v>8.0477727777777659</c:v>
                </c:pt>
                <c:pt idx="14667">
                  <c:v>8.048336111111098</c:v>
                </c:pt>
                <c:pt idx="14668">
                  <c:v>8.0488986111110989</c:v>
                </c:pt>
                <c:pt idx="14669">
                  <c:v>8.0494619444444435</c:v>
                </c:pt>
                <c:pt idx="14670">
                  <c:v>8.0500250000000015</c:v>
                </c:pt>
                <c:pt idx="14671">
                  <c:v>8.0505880555555542</c:v>
                </c:pt>
                <c:pt idx="14672">
                  <c:v>8.0511513888888881</c:v>
                </c:pt>
                <c:pt idx="14673">
                  <c:v>8.0517144444444426</c:v>
                </c:pt>
                <c:pt idx="14674">
                  <c:v>8.0522769444444524</c:v>
                </c:pt>
                <c:pt idx="14675">
                  <c:v>8.0528402777778254</c:v>
                </c:pt>
                <c:pt idx="14676">
                  <c:v>8.0534033333333568</c:v>
                </c:pt>
                <c:pt idx="14677">
                  <c:v>8.0539663888888864</c:v>
                </c:pt>
                <c:pt idx="14678">
                  <c:v>8.0545297222222221</c:v>
                </c:pt>
                <c:pt idx="14679">
                  <c:v>8.0550922222222816</c:v>
                </c:pt>
                <c:pt idx="14680">
                  <c:v>8.0556552777778272</c:v>
                </c:pt>
                <c:pt idx="14681">
                  <c:v>8.0562186111111007</c:v>
                </c:pt>
                <c:pt idx="14682">
                  <c:v>8.0567816666666747</c:v>
                </c:pt>
                <c:pt idx="14683">
                  <c:v>8.0573447222222221</c:v>
                </c:pt>
                <c:pt idx="14684">
                  <c:v>8.0579080555555507</c:v>
                </c:pt>
                <c:pt idx="14685">
                  <c:v>8.0584705555555551</c:v>
                </c:pt>
                <c:pt idx="14686">
                  <c:v>8.0590336111111096</c:v>
                </c:pt>
                <c:pt idx="14687">
                  <c:v>8.0595969444444862</c:v>
                </c:pt>
                <c:pt idx="14688">
                  <c:v>8.0601600000000015</c:v>
                </c:pt>
                <c:pt idx="14689">
                  <c:v>8.0607233333333337</c:v>
                </c:pt>
                <c:pt idx="14690">
                  <c:v>8.061286388888929</c:v>
                </c:pt>
                <c:pt idx="14691">
                  <c:v>8.0618488888888873</c:v>
                </c:pt>
                <c:pt idx="14692">
                  <c:v>8.0624122222222816</c:v>
                </c:pt>
                <c:pt idx="14693">
                  <c:v>8.0629752777777774</c:v>
                </c:pt>
                <c:pt idx="14694">
                  <c:v>8.0635383333333568</c:v>
                </c:pt>
                <c:pt idx="14695">
                  <c:v>8.0641016666666658</c:v>
                </c:pt>
                <c:pt idx="14696">
                  <c:v>8.0646647222222221</c:v>
                </c:pt>
                <c:pt idx="14697">
                  <c:v>8.0652272222222248</c:v>
                </c:pt>
                <c:pt idx="14698">
                  <c:v>8.0657905555555747</c:v>
                </c:pt>
                <c:pt idx="14699">
                  <c:v>8.0663536111111007</c:v>
                </c:pt>
                <c:pt idx="14700">
                  <c:v>8.0669166666666747</c:v>
                </c:pt>
                <c:pt idx="14701">
                  <c:v>8.0674800000000246</c:v>
                </c:pt>
                <c:pt idx="14702">
                  <c:v>8.0680425000000007</c:v>
                </c:pt>
                <c:pt idx="14703">
                  <c:v>8.0686055555555551</c:v>
                </c:pt>
                <c:pt idx="14704">
                  <c:v>8.0691688888888873</c:v>
                </c:pt>
                <c:pt idx="14705">
                  <c:v>8.0697319444444524</c:v>
                </c:pt>
                <c:pt idx="14706">
                  <c:v>8.0702952777777757</c:v>
                </c:pt>
                <c:pt idx="14707">
                  <c:v>8.0708583333333337</c:v>
                </c:pt>
                <c:pt idx="14708">
                  <c:v>8.0714208333333328</c:v>
                </c:pt>
                <c:pt idx="14709">
                  <c:v>8.0719841666666667</c:v>
                </c:pt>
                <c:pt idx="14710">
                  <c:v>8.0725472222222816</c:v>
                </c:pt>
                <c:pt idx="14711">
                  <c:v>8.0731102777777775</c:v>
                </c:pt>
                <c:pt idx="14712">
                  <c:v>8.0736736111111007</c:v>
                </c:pt>
                <c:pt idx="14713">
                  <c:v>8.0742366666666747</c:v>
                </c:pt>
                <c:pt idx="14714">
                  <c:v>8.0747991666666667</c:v>
                </c:pt>
                <c:pt idx="14715">
                  <c:v>8.0753625000000024</c:v>
                </c:pt>
                <c:pt idx="14716">
                  <c:v>8.0759255555555551</c:v>
                </c:pt>
                <c:pt idx="14717">
                  <c:v>8.0764886111111167</c:v>
                </c:pt>
                <c:pt idx="14718">
                  <c:v>8.0770519444444435</c:v>
                </c:pt>
                <c:pt idx="14719">
                  <c:v>8.0776144444444444</c:v>
                </c:pt>
                <c:pt idx="14720">
                  <c:v>8.0781775000000007</c:v>
                </c:pt>
                <c:pt idx="14721">
                  <c:v>8.0787408333333328</c:v>
                </c:pt>
                <c:pt idx="14722">
                  <c:v>8.0793038888888873</c:v>
                </c:pt>
                <c:pt idx="14723">
                  <c:v>8.0798669444444524</c:v>
                </c:pt>
                <c:pt idx="14724">
                  <c:v>8.0804302777778272</c:v>
                </c:pt>
                <c:pt idx="14725">
                  <c:v>8.080992777777773</c:v>
                </c:pt>
                <c:pt idx="14726">
                  <c:v>8.0815561111111105</c:v>
                </c:pt>
                <c:pt idx="14727">
                  <c:v>8.0821191666666667</c:v>
                </c:pt>
                <c:pt idx="14728">
                  <c:v>8.0826822222222816</c:v>
                </c:pt>
                <c:pt idx="14729">
                  <c:v>8.0832455555555551</c:v>
                </c:pt>
                <c:pt idx="14730">
                  <c:v>8.0838086111111007</c:v>
                </c:pt>
                <c:pt idx="14731">
                  <c:v>8.0843711111110501</c:v>
                </c:pt>
                <c:pt idx="14732">
                  <c:v>8.0849344444444426</c:v>
                </c:pt>
                <c:pt idx="14733">
                  <c:v>8.0854975000000486</c:v>
                </c:pt>
                <c:pt idx="14734">
                  <c:v>8.0860605555555534</c:v>
                </c:pt>
                <c:pt idx="14735">
                  <c:v>8.0866238888888891</c:v>
                </c:pt>
                <c:pt idx="14736">
                  <c:v>8.0871863888889273</c:v>
                </c:pt>
                <c:pt idx="14737">
                  <c:v>8.0877494444444444</c:v>
                </c:pt>
                <c:pt idx="14738">
                  <c:v>8.0883127777777659</c:v>
                </c:pt>
                <c:pt idx="14739">
                  <c:v>8.088875833333331</c:v>
                </c:pt>
                <c:pt idx="14740">
                  <c:v>8.0894388888889424</c:v>
                </c:pt>
                <c:pt idx="14741">
                  <c:v>8.0900022222222248</c:v>
                </c:pt>
                <c:pt idx="14742">
                  <c:v>8.0905647222222221</c:v>
                </c:pt>
                <c:pt idx="14743">
                  <c:v>8.0911280555555489</c:v>
                </c:pt>
                <c:pt idx="14744">
                  <c:v>8.0916911111110981</c:v>
                </c:pt>
                <c:pt idx="14745">
                  <c:v>8.0922541666666667</c:v>
                </c:pt>
                <c:pt idx="14746">
                  <c:v>8.0928175000000024</c:v>
                </c:pt>
                <c:pt idx="14747">
                  <c:v>8.0933805555555551</c:v>
                </c:pt>
                <c:pt idx="14748">
                  <c:v>8.0939430555555489</c:v>
                </c:pt>
                <c:pt idx="14749">
                  <c:v>8.094506388888929</c:v>
                </c:pt>
                <c:pt idx="14750">
                  <c:v>8.0950694444444444</c:v>
                </c:pt>
                <c:pt idx="14751">
                  <c:v>8.0956325000000486</c:v>
                </c:pt>
                <c:pt idx="14752">
                  <c:v>8.0961958333333328</c:v>
                </c:pt>
                <c:pt idx="14753">
                  <c:v>8.0967583333333337</c:v>
                </c:pt>
                <c:pt idx="14754">
                  <c:v>8.097321388888842</c:v>
                </c:pt>
                <c:pt idx="14755">
                  <c:v>8.0978847222222203</c:v>
                </c:pt>
                <c:pt idx="14756">
                  <c:v>8.098447777777773</c:v>
                </c:pt>
                <c:pt idx="14757">
                  <c:v>8.0990108333333328</c:v>
                </c:pt>
                <c:pt idx="14758">
                  <c:v>8.0995741666666667</c:v>
                </c:pt>
                <c:pt idx="14759">
                  <c:v>8.1001366666666748</c:v>
                </c:pt>
                <c:pt idx="14760">
                  <c:v>8.1007000000000016</c:v>
                </c:pt>
                <c:pt idx="14761">
                  <c:v>8.1012630555555099</c:v>
                </c:pt>
                <c:pt idx="14762">
                  <c:v>8.1018261111110981</c:v>
                </c:pt>
                <c:pt idx="14763">
                  <c:v>8.1023894444444426</c:v>
                </c:pt>
                <c:pt idx="14764">
                  <c:v>8.1029525000000024</c:v>
                </c:pt>
                <c:pt idx="14765">
                  <c:v>8.1035150000000016</c:v>
                </c:pt>
                <c:pt idx="14766">
                  <c:v>8.1040783333333319</c:v>
                </c:pt>
                <c:pt idx="14767">
                  <c:v>8.1046413888888882</c:v>
                </c:pt>
                <c:pt idx="14768">
                  <c:v>8.1052044444444427</c:v>
                </c:pt>
                <c:pt idx="14769">
                  <c:v>8.105767777777773</c:v>
                </c:pt>
                <c:pt idx="14770">
                  <c:v>8.1063302777777775</c:v>
                </c:pt>
                <c:pt idx="14771">
                  <c:v>8.106893333333332</c:v>
                </c:pt>
                <c:pt idx="14772">
                  <c:v>8.1074566666666747</c:v>
                </c:pt>
                <c:pt idx="14773">
                  <c:v>8.1080197222222186</c:v>
                </c:pt>
                <c:pt idx="14774">
                  <c:v>8.1085827777777784</c:v>
                </c:pt>
                <c:pt idx="14775">
                  <c:v>8.1091461111111105</c:v>
                </c:pt>
                <c:pt idx="14776">
                  <c:v>8.1097086111111114</c:v>
                </c:pt>
                <c:pt idx="14777">
                  <c:v>8.1102719444443974</c:v>
                </c:pt>
                <c:pt idx="14778">
                  <c:v>8.1108350000000016</c:v>
                </c:pt>
                <c:pt idx="14779">
                  <c:v>8.1113980555555099</c:v>
                </c:pt>
                <c:pt idx="14780">
                  <c:v>8.111961388888842</c:v>
                </c:pt>
                <c:pt idx="14781">
                  <c:v>8.1125244444444444</c:v>
                </c:pt>
                <c:pt idx="14782">
                  <c:v>8.1130869444444524</c:v>
                </c:pt>
                <c:pt idx="14783">
                  <c:v>8.1136502777777775</c:v>
                </c:pt>
                <c:pt idx="14784">
                  <c:v>8.1142133333333319</c:v>
                </c:pt>
                <c:pt idx="14785">
                  <c:v>8.1147763888888882</c:v>
                </c:pt>
                <c:pt idx="14786">
                  <c:v>8.1153397222222221</c:v>
                </c:pt>
                <c:pt idx="14787">
                  <c:v>8.1159022222222248</c:v>
                </c:pt>
                <c:pt idx="14788">
                  <c:v>8.1164652777777775</c:v>
                </c:pt>
                <c:pt idx="14789">
                  <c:v>8.1170286111110919</c:v>
                </c:pt>
                <c:pt idx="14790">
                  <c:v>8.1175916666666676</c:v>
                </c:pt>
                <c:pt idx="14791">
                  <c:v>8.1181547222222186</c:v>
                </c:pt>
                <c:pt idx="14792">
                  <c:v>8.1187180555555098</c:v>
                </c:pt>
                <c:pt idx="14793">
                  <c:v>8.1192805555555534</c:v>
                </c:pt>
                <c:pt idx="14794">
                  <c:v>8.1198438888888873</c:v>
                </c:pt>
                <c:pt idx="14795">
                  <c:v>8.1204069444444524</c:v>
                </c:pt>
                <c:pt idx="14796">
                  <c:v>8.1209699999999998</c:v>
                </c:pt>
                <c:pt idx="14797">
                  <c:v>8.1215333333333337</c:v>
                </c:pt>
                <c:pt idx="14798">
                  <c:v>8.122096388888929</c:v>
                </c:pt>
                <c:pt idx="14799">
                  <c:v>8.1226588888888891</c:v>
                </c:pt>
                <c:pt idx="14800">
                  <c:v>8.1232222222222212</c:v>
                </c:pt>
                <c:pt idx="14801">
                  <c:v>8.1237852777777775</c:v>
                </c:pt>
                <c:pt idx="14802">
                  <c:v>8.1243483333333089</c:v>
                </c:pt>
                <c:pt idx="14803">
                  <c:v>8.1249116666666659</c:v>
                </c:pt>
                <c:pt idx="14804">
                  <c:v>8.1254741666666668</c:v>
                </c:pt>
                <c:pt idx="14805">
                  <c:v>8.1260372222222248</c:v>
                </c:pt>
                <c:pt idx="14806">
                  <c:v>8.1266005555555552</c:v>
                </c:pt>
                <c:pt idx="14807">
                  <c:v>8.1271636111110919</c:v>
                </c:pt>
                <c:pt idx="14808">
                  <c:v>8.1277266666666677</c:v>
                </c:pt>
                <c:pt idx="14809">
                  <c:v>8.1282899999999998</c:v>
                </c:pt>
                <c:pt idx="14810">
                  <c:v>8.1288525000000007</c:v>
                </c:pt>
                <c:pt idx="14811">
                  <c:v>8.1294155555555552</c:v>
                </c:pt>
                <c:pt idx="14812">
                  <c:v>8.1299788888888589</c:v>
                </c:pt>
                <c:pt idx="14813">
                  <c:v>8.1305419444444436</c:v>
                </c:pt>
                <c:pt idx="14814">
                  <c:v>8.1311052777777739</c:v>
                </c:pt>
                <c:pt idx="14815">
                  <c:v>8.1316683333333319</c:v>
                </c:pt>
                <c:pt idx="14816">
                  <c:v>8.1322308333333346</c:v>
                </c:pt>
                <c:pt idx="14817">
                  <c:v>8.1327941666666668</c:v>
                </c:pt>
                <c:pt idx="14818">
                  <c:v>8.1333572222222212</c:v>
                </c:pt>
                <c:pt idx="14819">
                  <c:v>8.1339202777777739</c:v>
                </c:pt>
                <c:pt idx="14820">
                  <c:v>8.134483611111099</c:v>
                </c:pt>
                <c:pt idx="14821">
                  <c:v>8.1350466666666748</c:v>
                </c:pt>
                <c:pt idx="14822">
                  <c:v>8.1356091666666668</c:v>
                </c:pt>
                <c:pt idx="14823">
                  <c:v>8.1361725000000007</c:v>
                </c:pt>
                <c:pt idx="14824">
                  <c:v>8.1367355555555552</c:v>
                </c:pt>
                <c:pt idx="14825">
                  <c:v>8.1372986111110919</c:v>
                </c:pt>
                <c:pt idx="14826">
                  <c:v>8.1378619444443974</c:v>
                </c:pt>
                <c:pt idx="14827">
                  <c:v>8.1384244444444409</c:v>
                </c:pt>
                <c:pt idx="14828">
                  <c:v>8.1389875000000007</c:v>
                </c:pt>
                <c:pt idx="14829">
                  <c:v>8.1395508333333328</c:v>
                </c:pt>
                <c:pt idx="14830">
                  <c:v>8.1401138888888589</c:v>
                </c:pt>
                <c:pt idx="14831">
                  <c:v>8.1406772222222212</c:v>
                </c:pt>
                <c:pt idx="14832">
                  <c:v>8.1412402777777739</c:v>
                </c:pt>
                <c:pt idx="14833">
                  <c:v>8.1418027777777482</c:v>
                </c:pt>
                <c:pt idx="14834">
                  <c:v>8.1423661111110999</c:v>
                </c:pt>
                <c:pt idx="14835">
                  <c:v>8.142929166666665</c:v>
                </c:pt>
                <c:pt idx="14836">
                  <c:v>8.1434922222222248</c:v>
                </c:pt>
                <c:pt idx="14837">
                  <c:v>8.1440555555555481</c:v>
                </c:pt>
                <c:pt idx="14838">
                  <c:v>8.1446186111110919</c:v>
                </c:pt>
                <c:pt idx="14839">
                  <c:v>8.1451811111110999</c:v>
                </c:pt>
                <c:pt idx="14840">
                  <c:v>8.1457444444444445</c:v>
                </c:pt>
                <c:pt idx="14841">
                  <c:v>8.1463075000000007</c:v>
                </c:pt>
                <c:pt idx="14842">
                  <c:v>8.1468705555555481</c:v>
                </c:pt>
                <c:pt idx="14843">
                  <c:v>8.1474338888888873</c:v>
                </c:pt>
                <c:pt idx="14844">
                  <c:v>8.1479963888888882</c:v>
                </c:pt>
                <c:pt idx="14845">
                  <c:v>8.1485594444444409</c:v>
                </c:pt>
                <c:pt idx="14846">
                  <c:v>8.1491227777777659</c:v>
                </c:pt>
                <c:pt idx="14847">
                  <c:v>8.1496858333333346</c:v>
                </c:pt>
                <c:pt idx="14848">
                  <c:v>8.1502488888888873</c:v>
                </c:pt>
                <c:pt idx="14849">
                  <c:v>8.1508122222222248</c:v>
                </c:pt>
                <c:pt idx="14850">
                  <c:v>8.1513747222222186</c:v>
                </c:pt>
                <c:pt idx="14851">
                  <c:v>8.151938055555549</c:v>
                </c:pt>
                <c:pt idx="14852">
                  <c:v>8.1525011111111105</c:v>
                </c:pt>
                <c:pt idx="14853">
                  <c:v>8.1530641666666668</c:v>
                </c:pt>
                <c:pt idx="14854">
                  <c:v>8.1536275000000025</c:v>
                </c:pt>
                <c:pt idx="14855">
                  <c:v>8.1541905555555552</c:v>
                </c:pt>
                <c:pt idx="14856">
                  <c:v>8.154753055555549</c:v>
                </c:pt>
                <c:pt idx="14857">
                  <c:v>8.1553163888889291</c:v>
                </c:pt>
                <c:pt idx="14858">
                  <c:v>8.1558794444444427</c:v>
                </c:pt>
                <c:pt idx="14859">
                  <c:v>8.1564425000000487</c:v>
                </c:pt>
                <c:pt idx="14860">
                  <c:v>8.1570058333333328</c:v>
                </c:pt>
                <c:pt idx="14861">
                  <c:v>8.157568333333332</c:v>
                </c:pt>
                <c:pt idx="14862">
                  <c:v>8.1581313888888882</c:v>
                </c:pt>
                <c:pt idx="14863">
                  <c:v>8.1586947222222221</c:v>
                </c:pt>
                <c:pt idx="14864">
                  <c:v>8.1592577777777784</c:v>
                </c:pt>
                <c:pt idx="14865">
                  <c:v>8.1598208333333346</c:v>
                </c:pt>
                <c:pt idx="14866">
                  <c:v>8.1603841666666668</c:v>
                </c:pt>
                <c:pt idx="14867">
                  <c:v>8.1609466666666748</c:v>
                </c:pt>
                <c:pt idx="14868">
                  <c:v>8.1615100000000016</c:v>
                </c:pt>
                <c:pt idx="14869">
                  <c:v>8.162073055555549</c:v>
                </c:pt>
                <c:pt idx="14870">
                  <c:v>8.1626361111111247</c:v>
                </c:pt>
                <c:pt idx="14871">
                  <c:v>8.1631994444444445</c:v>
                </c:pt>
                <c:pt idx="14872">
                  <c:v>8.1637625000000025</c:v>
                </c:pt>
                <c:pt idx="14873">
                  <c:v>8.1643249999999998</c:v>
                </c:pt>
                <c:pt idx="14874">
                  <c:v>8.1648883333333337</c:v>
                </c:pt>
                <c:pt idx="14875">
                  <c:v>8.1654513888889291</c:v>
                </c:pt>
                <c:pt idx="14876">
                  <c:v>8.1660144444444427</c:v>
                </c:pt>
                <c:pt idx="14877">
                  <c:v>8.1665777777777731</c:v>
                </c:pt>
                <c:pt idx="14878">
                  <c:v>8.1671402777777775</c:v>
                </c:pt>
                <c:pt idx="14879">
                  <c:v>8.167703333333332</c:v>
                </c:pt>
                <c:pt idx="14880">
                  <c:v>8.1682666666666677</c:v>
                </c:pt>
                <c:pt idx="14881">
                  <c:v>8.1688297222222186</c:v>
                </c:pt>
                <c:pt idx="14882">
                  <c:v>8.1693927777777731</c:v>
                </c:pt>
                <c:pt idx="14883">
                  <c:v>8.1699561111111105</c:v>
                </c:pt>
                <c:pt idx="14884">
                  <c:v>8.1705186111111079</c:v>
                </c:pt>
                <c:pt idx="14885">
                  <c:v>8.1710819444444436</c:v>
                </c:pt>
                <c:pt idx="14886">
                  <c:v>8.1716450000000016</c:v>
                </c:pt>
                <c:pt idx="14887">
                  <c:v>8.172208055555549</c:v>
                </c:pt>
                <c:pt idx="14888">
                  <c:v>8.1727713888888882</c:v>
                </c:pt>
                <c:pt idx="14889">
                  <c:v>8.1733344444444445</c:v>
                </c:pt>
                <c:pt idx="14890">
                  <c:v>8.1738969444444525</c:v>
                </c:pt>
                <c:pt idx="14891">
                  <c:v>8.1744602777777775</c:v>
                </c:pt>
                <c:pt idx="14892">
                  <c:v>8.175023333333332</c:v>
                </c:pt>
                <c:pt idx="14893">
                  <c:v>8.1755863888889664</c:v>
                </c:pt>
                <c:pt idx="14894">
                  <c:v>8.1761497222222204</c:v>
                </c:pt>
                <c:pt idx="14895">
                  <c:v>8.1767122222222248</c:v>
                </c:pt>
                <c:pt idx="14896">
                  <c:v>8.1772752777777686</c:v>
                </c:pt>
                <c:pt idx="14897">
                  <c:v>8.1778386111111114</c:v>
                </c:pt>
                <c:pt idx="14898">
                  <c:v>8.1784016666666677</c:v>
                </c:pt>
                <c:pt idx="14899">
                  <c:v>8.1789647222222186</c:v>
                </c:pt>
                <c:pt idx="14900">
                  <c:v>8.179528055555549</c:v>
                </c:pt>
                <c:pt idx="14901">
                  <c:v>8.1800905555555552</c:v>
                </c:pt>
                <c:pt idx="14902">
                  <c:v>8.1806538888888873</c:v>
                </c:pt>
                <c:pt idx="14903">
                  <c:v>8.1812169444444436</c:v>
                </c:pt>
                <c:pt idx="14904">
                  <c:v>8.1817799999999998</c:v>
                </c:pt>
                <c:pt idx="14905">
                  <c:v>8.1823433333333337</c:v>
                </c:pt>
                <c:pt idx="14906">
                  <c:v>8.1829063888889291</c:v>
                </c:pt>
                <c:pt idx="14907">
                  <c:v>8.1834688888888873</c:v>
                </c:pt>
                <c:pt idx="14908">
                  <c:v>8.1840322222222248</c:v>
                </c:pt>
                <c:pt idx="14909">
                  <c:v>8.1845952777777775</c:v>
                </c:pt>
                <c:pt idx="14910">
                  <c:v>8.185158333333332</c:v>
                </c:pt>
                <c:pt idx="14911">
                  <c:v>8.1857216666666677</c:v>
                </c:pt>
                <c:pt idx="14912">
                  <c:v>8.1862841666666668</c:v>
                </c:pt>
                <c:pt idx="14913">
                  <c:v>8.1868472222222248</c:v>
                </c:pt>
                <c:pt idx="14914">
                  <c:v>8.1874105555555552</c:v>
                </c:pt>
                <c:pt idx="14915">
                  <c:v>8.1879736111110919</c:v>
                </c:pt>
                <c:pt idx="14916">
                  <c:v>8.1885366666666748</c:v>
                </c:pt>
                <c:pt idx="14917">
                  <c:v>8.1891000000000016</c:v>
                </c:pt>
                <c:pt idx="14918">
                  <c:v>8.1896625000000007</c:v>
                </c:pt>
                <c:pt idx="14919">
                  <c:v>8.1902258333333311</c:v>
                </c:pt>
                <c:pt idx="14920">
                  <c:v>8.1907888888888873</c:v>
                </c:pt>
                <c:pt idx="14921">
                  <c:v>8.1913519444443974</c:v>
                </c:pt>
                <c:pt idx="14922">
                  <c:v>8.1919152777777686</c:v>
                </c:pt>
                <c:pt idx="14923">
                  <c:v>8.192478333333332</c:v>
                </c:pt>
                <c:pt idx="14924">
                  <c:v>8.1930408333333347</c:v>
                </c:pt>
                <c:pt idx="14925">
                  <c:v>8.1936041666666668</c:v>
                </c:pt>
                <c:pt idx="14926">
                  <c:v>8.1941672222222213</c:v>
                </c:pt>
                <c:pt idx="14927">
                  <c:v>8.1947302777777775</c:v>
                </c:pt>
                <c:pt idx="14928">
                  <c:v>8.1952936111111079</c:v>
                </c:pt>
                <c:pt idx="14929">
                  <c:v>8.1958561111111106</c:v>
                </c:pt>
                <c:pt idx="14930">
                  <c:v>8.1964191666666668</c:v>
                </c:pt>
                <c:pt idx="14931">
                  <c:v>8.1969825000000007</c:v>
                </c:pt>
                <c:pt idx="14932">
                  <c:v>8.1975455555555552</c:v>
                </c:pt>
                <c:pt idx="14933">
                  <c:v>8.1981086111110919</c:v>
                </c:pt>
                <c:pt idx="14934">
                  <c:v>8.1986719444443974</c:v>
                </c:pt>
                <c:pt idx="14935">
                  <c:v>8.1992344444444427</c:v>
                </c:pt>
                <c:pt idx="14936">
                  <c:v>8.1997975000000007</c:v>
                </c:pt>
                <c:pt idx="14937">
                  <c:v>8.2003608333333329</c:v>
                </c:pt>
                <c:pt idx="14938">
                  <c:v>8.2009238888888589</c:v>
                </c:pt>
                <c:pt idx="14939">
                  <c:v>8.2014872222222248</c:v>
                </c:pt>
                <c:pt idx="14940">
                  <c:v>8.2020502777777775</c:v>
                </c:pt>
                <c:pt idx="14941">
                  <c:v>8.2026127777777749</c:v>
                </c:pt>
                <c:pt idx="14942">
                  <c:v>8.2031761111110999</c:v>
                </c:pt>
                <c:pt idx="14943">
                  <c:v>8.2037391666666668</c:v>
                </c:pt>
                <c:pt idx="14944">
                  <c:v>8.2043022222222213</c:v>
                </c:pt>
                <c:pt idx="14945">
                  <c:v>8.2048655555555499</c:v>
                </c:pt>
                <c:pt idx="14946">
                  <c:v>8.2054286111111114</c:v>
                </c:pt>
                <c:pt idx="14947">
                  <c:v>8.2059911111110999</c:v>
                </c:pt>
                <c:pt idx="14948">
                  <c:v>8.2065544444444445</c:v>
                </c:pt>
                <c:pt idx="14949">
                  <c:v>8.207117499999999</c:v>
                </c:pt>
                <c:pt idx="14950">
                  <c:v>8.2076805555555552</c:v>
                </c:pt>
                <c:pt idx="14951">
                  <c:v>8.2082438888888589</c:v>
                </c:pt>
                <c:pt idx="14952">
                  <c:v>8.2088063888888883</c:v>
                </c:pt>
                <c:pt idx="14953">
                  <c:v>8.2093694444444409</c:v>
                </c:pt>
                <c:pt idx="14954">
                  <c:v>8.2099327777777784</c:v>
                </c:pt>
                <c:pt idx="14955">
                  <c:v>8.2104958333333347</c:v>
                </c:pt>
                <c:pt idx="14956">
                  <c:v>8.211059166666665</c:v>
                </c:pt>
                <c:pt idx="14957">
                  <c:v>8.2116222222222213</c:v>
                </c:pt>
                <c:pt idx="14958">
                  <c:v>8.2121847222222222</c:v>
                </c:pt>
                <c:pt idx="14959">
                  <c:v>8.212748055555549</c:v>
                </c:pt>
                <c:pt idx="14960">
                  <c:v>8.2133111111110502</c:v>
                </c:pt>
                <c:pt idx="14961">
                  <c:v>8.213874166666665</c:v>
                </c:pt>
                <c:pt idx="14962">
                  <c:v>8.2144375000000025</c:v>
                </c:pt>
                <c:pt idx="14963">
                  <c:v>8.2150005555555552</c:v>
                </c:pt>
                <c:pt idx="14964">
                  <c:v>8.215563055555549</c:v>
                </c:pt>
                <c:pt idx="14965">
                  <c:v>8.2161263888888882</c:v>
                </c:pt>
                <c:pt idx="14966">
                  <c:v>8.2166894444444427</c:v>
                </c:pt>
                <c:pt idx="14967">
                  <c:v>8.217252499999999</c:v>
                </c:pt>
                <c:pt idx="14968">
                  <c:v>8.2178158333333329</c:v>
                </c:pt>
                <c:pt idx="14969">
                  <c:v>8.2183783333332681</c:v>
                </c:pt>
                <c:pt idx="14970">
                  <c:v>8.2189413888888421</c:v>
                </c:pt>
                <c:pt idx="14971">
                  <c:v>8.2195047222222222</c:v>
                </c:pt>
                <c:pt idx="14972">
                  <c:v>8.2200677777777589</c:v>
                </c:pt>
                <c:pt idx="14973">
                  <c:v>8.2206308333333347</c:v>
                </c:pt>
                <c:pt idx="14974">
                  <c:v>8.221194166666665</c:v>
                </c:pt>
                <c:pt idx="14975">
                  <c:v>8.2217566666666677</c:v>
                </c:pt>
                <c:pt idx="14976">
                  <c:v>8.2223199999999999</c:v>
                </c:pt>
                <c:pt idx="14977">
                  <c:v>8.222883055555549</c:v>
                </c:pt>
                <c:pt idx="14978">
                  <c:v>8.2234461111111106</c:v>
                </c:pt>
                <c:pt idx="14979">
                  <c:v>8.2240094444444409</c:v>
                </c:pt>
                <c:pt idx="14980">
                  <c:v>8.224572499999999</c:v>
                </c:pt>
                <c:pt idx="14981">
                  <c:v>8.2251350000000034</c:v>
                </c:pt>
                <c:pt idx="14982">
                  <c:v>8.225698333333332</c:v>
                </c:pt>
                <c:pt idx="14983">
                  <c:v>8.2262613888888421</c:v>
                </c:pt>
                <c:pt idx="14984">
                  <c:v>8.2268244444444409</c:v>
                </c:pt>
                <c:pt idx="14985">
                  <c:v>8.2273877777777589</c:v>
                </c:pt>
                <c:pt idx="14986">
                  <c:v>8.2279502777777687</c:v>
                </c:pt>
                <c:pt idx="14987">
                  <c:v>8.2285133333333089</c:v>
                </c:pt>
                <c:pt idx="14988">
                  <c:v>8.2290766666666677</c:v>
                </c:pt>
                <c:pt idx="14989">
                  <c:v>8.2296397222222222</c:v>
                </c:pt>
                <c:pt idx="14990">
                  <c:v>8.2302027777777589</c:v>
                </c:pt>
                <c:pt idx="14991">
                  <c:v>8.2307661111110999</c:v>
                </c:pt>
                <c:pt idx="14992">
                  <c:v>8.2313286111110333</c:v>
                </c:pt>
                <c:pt idx="14993">
                  <c:v>8.2318919444443992</c:v>
                </c:pt>
                <c:pt idx="14994">
                  <c:v>8.2324550000000034</c:v>
                </c:pt>
                <c:pt idx="14995">
                  <c:v>8.2330180555555419</c:v>
                </c:pt>
                <c:pt idx="14996">
                  <c:v>8.2335813888888882</c:v>
                </c:pt>
                <c:pt idx="14997">
                  <c:v>8.2341444444444409</c:v>
                </c:pt>
                <c:pt idx="14998">
                  <c:v>8.2347069444444436</c:v>
                </c:pt>
                <c:pt idx="14999">
                  <c:v>8.2352702777777687</c:v>
                </c:pt>
                <c:pt idx="15000">
                  <c:v>8.235833333333332</c:v>
                </c:pt>
                <c:pt idx="15001">
                  <c:v>8.2363963888888883</c:v>
                </c:pt>
                <c:pt idx="15002">
                  <c:v>8.2369597222222186</c:v>
                </c:pt>
                <c:pt idx="15003">
                  <c:v>8.2375222222222213</c:v>
                </c:pt>
                <c:pt idx="15004">
                  <c:v>8.2380852777777687</c:v>
                </c:pt>
                <c:pt idx="15005">
                  <c:v>8.2386486111110919</c:v>
                </c:pt>
                <c:pt idx="15006">
                  <c:v>8.2392116666666659</c:v>
                </c:pt>
                <c:pt idx="15007">
                  <c:v>8.2397747222222186</c:v>
                </c:pt>
                <c:pt idx="15008">
                  <c:v>8.2403380555555419</c:v>
                </c:pt>
                <c:pt idx="15009">
                  <c:v>8.2409005555555499</c:v>
                </c:pt>
                <c:pt idx="15010">
                  <c:v>8.2414638888888589</c:v>
                </c:pt>
                <c:pt idx="15011">
                  <c:v>8.2420269444444436</c:v>
                </c:pt>
                <c:pt idx="15012">
                  <c:v>8.2425900000000016</c:v>
                </c:pt>
                <c:pt idx="15013">
                  <c:v>8.2431533333333089</c:v>
                </c:pt>
                <c:pt idx="15014">
                  <c:v>8.2437163888888882</c:v>
                </c:pt>
                <c:pt idx="15015">
                  <c:v>8.2442788888888234</c:v>
                </c:pt>
                <c:pt idx="15016">
                  <c:v>8.2448422222222213</c:v>
                </c:pt>
                <c:pt idx="15017">
                  <c:v>8.2454052777777775</c:v>
                </c:pt>
                <c:pt idx="15018">
                  <c:v>8.2459683333333089</c:v>
                </c:pt>
                <c:pt idx="15019">
                  <c:v>8.2465316666666677</c:v>
                </c:pt>
                <c:pt idx="15020">
                  <c:v>8.2470941666666651</c:v>
                </c:pt>
                <c:pt idx="15021">
                  <c:v>8.2476572222222213</c:v>
                </c:pt>
                <c:pt idx="15022">
                  <c:v>8.248220555555493</c:v>
                </c:pt>
                <c:pt idx="15023">
                  <c:v>8.2487836111110919</c:v>
                </c:pt>
                <c:pt idx="15024">
                  <c:v>8.2493466666666677</c:v>
                </c:pt>
                <c:pt idx="15025">
                  <c:v>8.2499100000000016</c:v>
                </c:pt>
                <c:pt idx="15026">
                  <c:v>8.2504725000000008</c:v>
                </c:pt>
                <c:pt idx="15027">
                  <c:v>8.2510358333333347</c:v>
                </c:pt>
                <c:pt idx="15028">
                  <c:v>8.2515988888888891</c:v>
                </c:pt>
                <c:pt idx="15029">
                  <c:v>8.2521619444444436</c:v>
                </c:pt>
                <c:pt idx="15030">
                  <c:v>8.2527252777777775</c:v>
                </c:pt>
                <c:pt idx="15031">
                  <c:v>8.253288333333332</c:v>
                </c:pt>
                <c:pt idx="15032">
                  <c:v>8.2538508333333347</c:v>
                </c:pt>
                <c:pt idx="15033">
                  <c:v>8.2544141666666668</c:v>
                </c:pt>
                <c:pt idx="15034">
                  <c:v>8.2549772222222213</c:v>
                </c:pt>
                <c:pt idx="15035">
                  <c:v>8.2555402777778273</c:v>
                </c:pt>
                <c:pt idx="15036">
                  <c:v>8.2561036111111115</c:v>
                </c:pt>
                <c:pt idx="15037">
                  <c:v>8.2566661111111106</c:v>
                </c:pt>
                <c:pt idx="15038">
                  <c:v>8.2572291666666651</c:v>
                </c:pt>
                <c:pt idx="15039">
                  <c:v>8.2577925000000008</c:v>
                </c:pt>
                <c:pt idx="15040">
                  <c:v>8.2583555555555499</c:v>
                </c:pt>
                <c:pt idx="15041">
                  <c:v>8.2589186111110919</c:v>
                </c:pt>
                <c:pt idx="15042">
                  <c:v>8.2594819444444525</c:v>
                </c:pt>
                <c:pt idx="15043">
                  <c:v>8.2600444444444445</c:v>
                </c:pt>
                <c:pt idx="15044">
                  <c:v>8.2606077777777749</c:v>
                </c:pt>
                <c:pt idx="15045">
                  <c:v>8.2611708333333329</c:v>
                </c:pt>
                <c:pt idx="15046">
                  <c:v>8.2617338888888874</c:v>
                </c:pt>
                <c:pt idx="15047">
                  <c:v>8.2622972222222248</c:v>
                </c:pt>
                <c:pt idx="15048">
                  <c:v>8.2628602777777758</c:v>
                </c:pt>
                <c:pt idx="15049">
                  <c:v>8.2634227777777749</c:v>
                </c:pt>
                <c:pt idx="15050">
                  <c:v>8.2639861111111106</c:v>
                </c:pt>
                <c:pt idx="15051">
                  <c:v>8.2645491666666668</c:v>
                </c:pt>
                <c:pt idx="15052">
                  <c:v>8.2651122222222266</c:v>
                </c:pt>
                <c:pt idx="15053">
                  <c:v>8.2656755555555552</c:v>
                </c:pt>
                <c:pt idx="15054">
                  <c:v>8.266238055555549</c:v>
                </c:pt>
                <c:pt idx="15055">
                  <c:v>8.2668011111110999</c:v>
                </c:pt>
                <c:pt idx="15056">
                  <c:v>8.267364444444441</c:v>
                </c:pt>
                <c:pt idx="15057">
                  <c:v>8.267927499999999</c:v>
                </c:pt>
                <c:pt idx="15058">
                  <c:v>8.2684905555555552</c:v>
                </c:pt>
                <c:pt idx="15059">
                  <c:v>8.2690538888888891</c:v>
                </c:pt>
                <c:pt idx="15060">
                  <c:v>8.2696163888889291</c:v>
                </c:pt>
                <c:pt idx="15061">
                  <c:v>8.270179444444441</c:v>
                </c:pt>
                <c:pt idx="15062">
                  <c:v>8.2707427777777749</c:v>
                </c:pt>
                <c:pt idx="15063">
                  <c:v>8.2713058333333329</c:v>
                </c:pt>
                <c:pt idx="15064">
                  <c:v>8.2718691666666651</c:v>
                </c:pt>
                <c:pt idx="15065">
                  <c:v>8.2724322222222817</c:v>
                </c:pt>
                <c:pt idx="15066">
                  <c:v>8.2729947222222204</c:v>
                </c:pt>
                <c:pt idx="15067">
                  <c:v>8.273558055555549</c:v>
                </c:pt>
                <c:pt idx="15068">
                  <c:v>8.2741211111110484</c:v>
                </c:pt>
                <c:pt idx="15069">
                  <c:v>8.2746841666666668</c:v>
                </c:pt>
                <c:pt idx="15070">
                  <c:v>8.2752475000000008</c:v>
                </c:pt>
                <c:pt idx="15071">
                  <c:v>8.2758105555555552</c:v>
                </c:pt>
                <c:pt idx="15072">
                  <c:v>8.2763730555555419</c:v>
                </c:pt>
                <c:pt idx="15073">
                  <c:v>8.2769363888889291</c:v>
                </c:pt>
                <c:pt idx="15074">
                  <c:v>8.2774994444444427</c:v>
                </c:pt>
                <c:pt idx="15075">
                  <c:v>8.278062499999999</c:v>
                </c:pt>
                <c:pt idx="15076">
                  <c:v>8.2786258333333329</c:v>
                </c:pt>
                <c:pt idx="15077">
                  <c:v>8.2791883333333338</c:v>
                </c:pt>
                <c:pt idx="15078">
                  <c:v>8.2797513888888883</c:v>
                </c:pt>
                <c:pt idx="15079">
                  <c:v>8.2803147222222186</c:v>
                </c:pt>
                <c:pt idx="15080">
                  <c:v>8.2808777777777589</c:v>
                </c:pt>
                <c:pt idx="15081">
                  <c:v>8.2814411111110999</c:v>
                </c:pt>
                <c:pt idx="15082">
                  <c:v>8.2820041666666668</c:v>
                </c:pt>
                <c:pt idx="15083">
                  <c:v>8.2825666666666748</c:v>
                </c:pt>
                <c:pt idx="15084">
                  <c:v>8.2831300000000017</c:v>
                </c:pt>
                <c:pt idx="15085">
                  <c:v>8.283693055555549</c:v>
                </c:pt>
                <c:pt idx="15086">
                  <c:v>8.2842561111110999</c:v>
                </c:pt>
                <c:pt idx="15087">
                  <c:v>8.284819444444441</c:v>
                </c:pt>
                <c:pt idx="15088">
                  <c:v>8.2853825000000008</c:v>
                </c:pt>
                <c:pt idx="15089">
                  <c:v>8.2859450000000017</c:v>
                </c:pt>
                <c:pt idx="15090">
                  <c:v>8.286508333333332</c:v>
                </c:pt>
                <c:pt idx="15091">
                  <c:v>8.2870713888888439</c:v>
                </c:pt>
                <c:pt idx="15092">
                  <c:v>8.2876344444444445</c:v>
                </c:pt>
                <c:pt idx="15093">
                  <c:v>8.2881977777777589</c:v>
                </c:pt>
                <c:pt idx="15094">
                  <c:v>8.2887602777777687</c:v>
                </c:pt>
                <c:pt idx="15095">
                  <c:v>8.2893233333332983</c:v>
                </c:pt>
                <c:pt idx="15096">
                  <c:v>8.2898866666666748</c:v>
                </c:pt>
                <c:pt idx="15097">
                  <c:v>8.2904497222222204</c:v>
                </c:pt>
                <c:pt idx="15098">
                  <c:v>8.2910127777777589</c:v>
                </c:pt>
                <c:pt idx="15099">
                  <c:v>8.2915761111110999</c:v>
                </c:pt>
                <c:pt idx="15100">
                  <c:v>8.2921386111111079</c:v>
                </c:pt>
                <c:pt idx="15101">
                  <c:v>8.2927019444444436</c:v>
                </c:pt>
                <c:pt idx="15102">
                  <c:v>8.2932650000000017</c:v>
                </c:pt>
                <c:pt idx="15103">
                  <c:v>8.2938280555555419</c:v>
                </c:pt>
                <c:pt idx="15104">
                  <c:v>8.2943913888888439</c:v>
                </c:pt>
                <c:pt idx="15105">
                  <c:v>8.294954444444441</c:v>
                </c:pt>
                <c:pt idx="15106">
                  <c:v>8.2955169444444508</c:v>
                </c:pt>
                <c:pt idx="15107">
                  <c:v>8.2960802777777758</c:v>
                </c:pt>
                <c:pt idx="15108">
                  <c:v>8.2966433333333338</c:v>
                </c:pt>
                <c:pt idx="15109">
                  <c:v>8.2972063888888883</c:v>
                </c:pt>
                <c:pt idx="15110">
                  <c:v>8.2977697222222186</c:v>
                </c:pt>
                <c:pt idx="15111">
                  <c:v>8.2983322222222213</c:v>
                </c:pt>
                <c:pt idx="15112">
                  <c:v>8.2988952777777687</c:v>
                </c:pt>
                <c:pt idx="15113">
                  <c:v>8.2994586111111079</c:v>
                </c:pt>
                <c:pt idx="15114">
                  <c:v>8.300021666666666</c:v>
                </c:pt>
                <c:pt idx="15115">
                  <c:v>8.3005847222222684</c:v>
                </c:pt>
                <c:pt idx="15116">
                  <c:v>8.301148055555549</c:v>
                </c:pt>
                <c:pt idx="15117">
                  <c:v>8.3017105555555553</c:v>
                </c:pt>
                <c:pt idx="15118">
                  <c:v>8.3022738888888892</c:v>
                </c:pt>
                <c:pt idx="15119">
                  <c:v>8.3028369444444916</c:v>
                </c:pt>
                <c:pt idx="15120">
                  <c:v>8.3034000000000248</c:v>
                </c:pt>
                <c:pt idx="15121">
                  <c:v>8.303963333333332</c:v>
                </c:pt>
                <c:pt idx="15122">
                  <c:v>8.3045263888889291</c:v>
                </c:pt>
                <c:pt idx="15123">
                  <c:v>8.3050888888889478</c:v>
                </c:pt>
                <c:pt idx="15124">
                  <c:v>8.3056522222222853</c:v>
                </c:pt>
                <c:pt idx="15125">
                  <c:v>8.3062152777777776</c:v>
                </c:pt>
                <c:pt idx="15126">
                  <c:v>8.306778333333332</c:v>
                </c:pt>
                <c:pt idx="15127">
                  <c:v>8.307341666666666</c:v>
                </c:pt>
                <c:pt idx="15128">
                  <c:v>8.3079041666666704</c:v>
                </c:pt>
                <c:pt idx="15129">
                  <c:v>8.3084672222222267</c:v>
                </c:pt>
                <c:pt idx="15130">
                  <c:v>8.3090305555555748</c:v>
                </c:pt>
                <c:pt idx="15131">
                  <c:v>8.3095936111111097</c:v>
                </c:pt>
                <c:pt idx="15132">
                  <c:v>8.3101566666666766</c:v>
                </c:pt>
                <c:pt idx="15133">
                  <c:v>8.3107200000000034</c:v>
                </c:pt>
                <c:pt idx="15134">
                  <c:v>8.3112825000000008</c:v>
                </c:pt>
                <c:pt idx="15135">
                  <c:v>8.3118458333333347</c:v>
                </c:pt>
                <c:pt idx="15136">
                  <c:v>8.3124088888889478</c:v>
                </c:pt>
                <c:pt idx="15137">
                  <c:v>8.3129719444444437</c:v>
                </c:pt>
                <c:pt idx="15138">
                  <c:v>8.3135352777778255</c:v>
                </c:pt>
                <c:pt idx="15139">
                  <c:v>8.314098333333332</c:v>
                </c:pt>
                <c:pt idx="15140">
                  <c:v>8.3146608333333347</c:v>
                </c:pt>
                <c:pt idx="15141">
                  <c:v>8.3152241666666704</c:v>
                </c:pt>
                <c:pt idx="15142">
                  <c:v>8.3157872222222853</c:v>
                </c:pt>
                <c:pt idx="15143">
                  <c:v>8.3163502777777776</c:v>
                </c:pt>
                <c:pt idx="15144">
                  <c:v>8.3169136111111079</c:v>
                </c:pt>
                <c:pt idx="15145">
                  <c:v>8.3174761111111106</c:v>
                </c:pt>
                <c:pt idx="15146">
                  <c:v>8.3180391666666704</c:v>
                </c:pt>
                <c:pt idx="15147">
                  <c:v>8.3186025000000008</c:v>
                </c:pt>
                <c:pt idx="15148">
                  <c:v>8.3191655555555553</c:v>
                </c:pt>
                <c:pt idx="15149">
                  <c:v>8.3197286111111115</c:v>
                </c:pt>
                <c:pt idx="15150">
                  <c:v>8.3202919444444436</c:v>
                </c:pt>
                <c:pt idx="15151">
                  <c:v>8.3208544444444446</c:v>
                </c:pt>
                <c:pt idx="15152">
                  <c:v>8.3214177777777749</c:v>
                </c:pt>
                <c:pt idx="15153">
                  <c:v>8.3219808333333347</c:v>
                </c:pt>
                <c:pt idx="15154">
                  <c:v>8.3225438888889478</c:v>
                </c:pt>
                <c:pt idx="15155">
                  <c:v>8.3231072222222267</c:v>
                </c:pt>
                <c:pt idx="15156">
                  <c:v>8.3236702777777776</c:v>
                </c:pt>
                <c:pt idx="15157">
                  <c:v>8.3242327777777785</c:v>
                </c:pt>
                <c:pt idx="15158">
                  <c:v>8.3247961111111106</c:v>
                </c:pt>
                <c:pt idx="15159">
                  <c:v>8.3253591666666704</c:v>
                </c:pt>
                <c:pt idx="15160">
                  <c:v>8.3259222222222267</c:v>
                </c:pt>
                <c:pt idx="15161">
                  <c:v>8.3264855555555748</c:v>
                </c:pt>
                <c:pt idx="15162">
                  <c:v>8.3270480555555491</c:v>
                </c:pt>
                <c:pt idx="15163">
                  <c:v>8.3276111111111089</c:v>
                </c:pt>
                <c:pt idx="15164">
                  <c:v>8.328174444444441</c:v>
                </c:pt>
                <c:pt idx="15165">
                  <c:v>8.3287375000000008</c:v>
                </c:pt>
                <c:pt idx="15166">
                  <c:v>8.3293005555555535</c:v>
                </c:pt>
                <c:pt idx="15167">
                  <c:v>8.3298638888888892</c:v>
                </c:pt>
                <c:pt idx="15168">
                  <c:v>8.3304263888888865</c:v>
                </c:pt>
                <c:pt idx="15169">
                  <c:v>8.3309897222222222</c:v>
                </c:pt>
                <c:pt idx="15170">
                  <c:v>8.3315527777777749</c:v>
                </c:pt>
                <c:pt idx="15171">
                  <c:v>8.3321158333333347</c:v>
                </c:pt>
                <c:pt idx="15172">
                  <c:v>8.3326791666666704</c:v>
                </c:pt>
                <c:pt idx="15173">
                  <c:v>8.3332422222222267</c:v>
                </c:pt>
                <c:pt idx="15174">
                  <c:v>8.3338047222222222</c:v>
                </c:pt>
                <c:pt idx="15175">
                  <c:v>8.3343680555555419</c:v>
                </c:pt>
                <c:pt idx="15176">
                  <c:v>8.3349311111110982</c:v>
                </c:pt>
                <c:pt idx="15177">
                  <c:v>8.3354941666667113</c:v>
                </c:pt>
                <c:pt idx="15178">
                  <c:v>8.3360575000000008</c:v>
                </c:pt>
                <c:pt idx="15179">
                  <c:v>8.3366200000000017</c:v>
                </c:pt>
                <c:pt idx="15180">
                  <c:v>8.3371830555555491</c:v>
                </c:pt>
                <c:pt idx="15181">
                  <c:v>8.3377463888889292</c:v>
                </c:pt>
                <c:pt idx="15182">
                  <c:v>8.338309444444441</c:v>
                </c:pt>
                <c:pt idx="15183">
                  <c:v>8.3388724999999972</c:v>
                </c:pt>
                <c:pt idx="15184">
                  <c:v>8.3394358333333809</c:v>
                </c:pt>
                <c:pt idx="15185">
                  <c:v>8.3399983333333321</c:v>
                </c:pt>
                <c:pt idx="15186">
                  <c:v>8.3405613888888883</c:v>
                </c:pt>
                <c:pt idx="15187">
                  <c:v>8.3411247222222187</c:v>
                </c:pt>
                <c:pt idx="15188">
                  <c:v>8.3416877777777749</c:v>
                </c:pt>
                <c:pt idx="15189">
                  <c:v>8.3422511111110982</c:v>
                </c:pt>
                <c:pt idx="15190">
                  <c:v>8.3428141666666704</c:v>
                </c:pt>
                <c:pt idx="15191">
                  <c:v>8.343376666666666</c:v>
                </c:pt>
                <c:pt idx="15192">
                  <c:v>8.3439400000000035</c:v>
                </c:pt>
                <c:pt idx="15193">
                  <c:v>8.3445030555555491</c:v>
                </c:pt>
                <c:pt idx="15194">
                  <c:v>8.3450661111111106</c:v>
                </c:pt>
                <c:pt idx="15195">
                  <c:v>8.3456294444444428</c:v>
                </c:pt>
                <c:pt idx="15196">
                  <c:v>8.3461925000000008</c:v>
                </c:pt>
                <c:pt idx="15197">
                  <c:v>8.3467550000000035</c:v>
                </c:pt>
                <c:pt idx="15198">
                  <c:v>8.3473183333333179</c:v>
                </c:pt>
                <c:pt idx="15199">
                  <c:v>8.3478813888888883</c:v>
                </c:pt>
                <c:pt idx="15200">
                  <c:v>8.3484444444444428</c:v>
                </c:pt>
                <c:pt idx="15201">
                  <c:v>8.3490077777777749</c:v>
                </c:pt>
                <c:pt idx="15202">
                  <c:v>8.3495702777777758</c:v>
                </c:pt>
                <c:pt idx="15203">
                  <c:v>8.3501333333333712</c:v>
                </c:pt>
                <c:pt idx="15204">
                  <c:v>8.3506966666667264</c:v>
                </c:pt>
                <c:pt idx="15205">
                  <c:v>8.3512597222222205</c:v>
                </c:pt>
                <c:pt idx="15206">
                  <c:v>8.351823055555549</c:v>
                </c:pt>
                <c:pt idx="15207">
                  <c:v>8.3523861111111248</c:v>
                </c:pt>
                <c:pt idx="15208">
                  <c:v>8.3529486111111204</c:v>
                </c:pt>
                <c:pt idx="15209">
                  <c:v>8.3535119444444508</c:v>
                </c:pt>
                <c:pt idx="15210">
                  <c:v>8.3540750000000017</c:v>
                </c:pt>
                <c:pt idx="15211">
                  <c:v>8.3546380555555544</c:v>
                </c:pt>
                <c:pt idx="15212">
                  <c:v>8.3552013888888865</c:v>
                </c:pt>
                <c:pt idx="15213">
                  <c:v>8.3557644444444747</c:v>
                </c:pt>
                <c:pt idx="15214">
                  <c:v>8.3563269444444508</c:v>
                </c:pt>
                <c:pt idx="15215">
                  <c:v>8.3568902777778273</c:v>
                </c:pt>
                <c:pt idx="15216">
                  <c:v>8.3574533333333694</c:v>
                </c:pt>
                <c:pt idx="15217">
                  <c:v>8.3580163888889309</c:v>
                </c:pt>
                <c:pt idx="15218">
                  <c:v>8.3585797222222205</c:v>
                </c:pt>
                <c:pt idx="15219">
                  <c:v>8.3591422222222853</c:v>
                </c:pt>
                <c:pt idx="15220">
                  <c:v>8.3597052777778273</c:v>
                </c:pt>
                <c:pt idx="15221">
                  <c:v>8.3602686111111115</c:v>
                </c:pt>
                <c:pt idx="15222">
                  <c:v>8.3608316666666767</c:v>
                </c:pt>
                <c:pt idx="15223">
                  <c:v>8.3613947222222205</c:v>
                </c:pt>
                <c:pt idx="15224">
                  <c:v>8.3619580555555491</c:v>
                </c:pt>
                <c:pt idx="15225">
                  <c:v>8.3625205555555748</c:v>
                </c:pt>
                <c:pt idx="15226">
                  <c:v>8.3630838888889514</c:v>
                </c:pt>
                <c:pt idx="15227">
                  <c:v>8.3636469444444952</c:v>
                </c:pt>
                <c:pt idx="15228">
                  <c:v>8.3642100000000017</c:v>
                </c:pt>
                <c:pt idx="15229">
                  <c:v>8.3647733333333321</c:v>
                </c:pt>
                <c:pt idx="15230">
                  <c:v>8.3653363888889665</c:v>
                </c:pt>
                <c:pt idx="15231">
                  <c:v>8.3658988888889514</c:v>
                </c:pt>
                <c:pt idx="15232">
                  <c:v>8.3664622222222853</c:v>
                </c:pt>
                <c:pt idx="15233">
                  <c:v>8.3670252777777776</c:v>
                </c:pt>
                <c:pt idx="15234">
                  <c:v>8.3675883333333694</c:v>
                </c:pt>
                <c:pt idx="15235">
                  <c:v>8.368151666666666</c:v>
                </c:pt>
                <c:pt idx="15236">
                  <c:v>8.3687141666666705</c:v>
                </c:pt>
                <c:pt idx="15237">
                  <c:v>8.3692772222222267</c:v>
                </c:pt>
                <c:pt idx="15238">
                  <c:v>8.3698405555555748</c:v>
                </c:pt>
                <c:pt idx="15239">
                  <c:v>8.3704036111111098</c:v>
                </c:pt>
                <c:pt idx="15240">
                  <c:v>8.3709666666666767</c:v>
                </c:pt>
                <c:pt idx="15241">
                  <c:v>8.3715300000000248</c:v>
                </c:pt>
                <c:pt idx="15242">
                  <c:v>8.3720925000000523</c:v>
                </c:pt>
                <c:pt idx="15243">
                  <c:v>8.3726558333333791</c:v>
                </c:pt>
                <c:pt idx="15244">
                  <c:v>8.3732188888888874</c:v>
                </c:pt>
                <c:pt idx="15245">
                  <c:v>8.3737819444444508</c:v>
                </c:pt>
                <c:pt idx="15246">
                  <c:v>8.3743452777777758</c:v>
                </c:pt>
                <c:pt idx="15247">
                  <c:v>8.3749083333333321</c:v>
                </c:pt>
                <c:pt idx="15248">
                  <c:v>8.3754708333333809</c:v>
                </c:pt>
                <c:pt idx="15249">
                  <c:v>8.3760341666667149</c:v>
                </c:pt>
                <c:pt idx="15250">
                  <c:v>8.3765972222222853</c:v>
                </c:pt>
                <c:pt idx="15251">
                  <c:v>8.3771602777777758</c:v>
                </c:pt>
                <c:pt idx="15252">
                  <c:v>8.377723611111108</c:v>
                </c:pt>
                <c:pt idx="15253">
                  <c:v>8.3782861111111107</c:v>
                </c:pt>
                <c:pt idx="15254">
                  <c:v>8.3788491666666705</c:v>
                </c:pt>
                <c:pt idx="15255">
                  <c:v>8.3794125000000523</c:v>
                </c:pt>
                <c:pt idx="15256">
                  <c:v>8.3799755555555553</c:v>
                </c:pt>
                <c:pt idx="15257">
                  <c:v>8.3805386111111098</c:v>
                </c:pt>
                <c:pt idx="15258">
                  <c:v>8.3811019444444437</c:v>
                </c:pt>
                <c:pt idx="15259">
                  <c:v>8.3816644444444428</c:v>
                </c:pt>
                <c:pt idx="15260">
                  <c:v>8.3822277777777749</c:v>
                </c:pt>
                <c:pt idx="15261">
                  <c:v>8.3827908333333809</c:v>
                </c:pt>
                <c:pt idx="15262">
                  <c:v>8.3833538888888874</c:v>
                </c:pt>
                <c:pt idx="15263">
                  <c:v>8.3839172222222267</c:v>
                </c:pt>
                <c:pt idx="15264">
                  <c:v>8.3844802777778273</c:v>
                </c:pt>
                <c:pt idx="15265">
                  <c:v>8.3850427777777767</c:v>
                </c:pt>
                <c:pt idx="15266">
                  <c:v>8.3856061111111266</c:v>
                </c:pt>
                <c:pt idx="15267">
                  <c:v>8.3861691666666704</c:v>
                </c:pt>
                <c:pt idx="15268">
                  <c:v>8.3867322222222853</c:v>
                </c:pt>
                <c:pt idx="15269">
                  <c:v>8.3872955555555535</c:v>
                </c:pt>
                <c:pt idx="15270">
                  <c:v>8.3878580555555509</c:v>
                </c:pt>
                <c:pt idx="15271">
                  <c:v>8.3884211111111089</c:v>
                </c:pt>
                <c:pt idx="15272">
                  <c:v>8.3889844444444446</c:v>
                </c:pt>
                <c:pt idx="15273">
                  <c:v>8.3895475000000523</c:v>
                </c:pt>
                <c:pt idx="15274">
                  <c:v>8.3901105555555535</c:v>
                </c:pt>
              </c:numCache>
            </c:numRef>
          </c:xVal>
          <c:yVal>
            <c:numRef>
              <c:f>'RGA PvT pumpdown'!$J$2:$J$15276</c:f>
              <c:numCache>
                <c:formatCode>0.00E+00</c:formatCode>
                <c:ptCount val="15275"/>
                <c:pt idx="0">
                  <c:v>0.13615278812420339</c:v>
                </c:pt>
                <c:pt idx="1">
                  <c:v>0.13605984968071025</c:v>
                </c:pt>
                <c:pt idx="2">
                  <c:v>0.1367010724842127</c:v>
                </c:pt>
                <c:pt idx="3">
                  <c:v>0.13473639199531642</c:v>
                </c:pt>
                <c:pt idx="4">
                  <c:v>0.13614468499997492</c:v>
                </c:pt>
                <c:pt idx="5">
                  <c:v>0.13534875992527728</c:v>
                </c:pt>
                <c:pt idx="6">
                  <c:v>0.13389397873877237</c:v>
                </c:pt>
                <c:pt idx="7">
                  <c:v>0.13268930081877645</c:v>
                </c:pt>
                <c:pt idx="8">
                  <c:v>0.13353488555702719</c:v>
                </c:pt>
                <c:pt idx="9">
                  <c:v>0.1317073912126539</c:v>
                </c:pt>
                <c:pt idx="10">
                  <c:v>0.1312125510241586</c:v>
                </c:pt>
                <c:pt idx="11">
                  <c:v>0.13091399330828429</c:v>
                </c:pt>
                <c:pt idx="12">
                  <c:v>0.13103328924505378</c:v>
                </c:pt>
                <c:pt idx="13">
                  <c:v>0.1295105681759299</c:v>
                </c:pt>
                <c:pt idx="14">
                  <c:v>0.12893706737431471</c:v>
                </c:pt>
                <c:pt idx="15">
                  <c:v>0.12819228797164289</c:v>
                </c:pt>
                <c:pt idx="16">
                  <c:v>0.12893049371812856</c:v>
                </c:pt>
                <c:pt idx="17">
                  <c:v>0.12628804127216328</c:v>
                </c:pt>
                <c:pt idx="18">
                  <c:v>0.12678699772044971</c:v>
                </c:pt>
                <c:pt idx="19">
                  <c:v>0.12590183237105051</c:v>
                </c:pt>
                <c:pt idx="20">
                  <c:v>0.12532022806863838</c:v>
                </c:pt>
                <c:pt idx="21">
                  <c:v>0.12406321617338627</c:v>
                </c:pt>
                <c:pt idx="22">
                  <c:v>0.12374800417858769</c:v>
                </c:pt>
                <c:pt idx="23">
                  <c:v>0.12342706166092818</c:v>
                </c:pt>
                <c:pt idx="24">
                  <c:v>0.12119099123406532</c:v>
                </c:pt>
                <c:pt idx="25">
                  <c:v>0.12280779519252373</c:v>
                </c:pt>
                <c:pt idx="26">
                  <c:v>0.12066724771141465</c:v>
                </c:pt>
                <c:pt idx="27">
                  <c:v>0.12052654068845323</c:v>
                </c:pt>
                <c:pt idx="28">
                  <c:v>0.11956266861814963</c:v>
                </c:pt>
                <c:pt idx="29">
                  <c:v>0.11966668875293514</c:v>
                </c:pt>
                <c:pt idx="30">
                  <c:v>0.11869552608669785</c:v>
                </c:pt>
                <c:pt idx="31">
                  <c:v>0.11757862537534775</c:v>
                </c:pt>
                <c:pt idx="32">
                  <c:v>0.11691780387169996</c:v>
                </c:pt>
                <c:pt idx="33">
                  <c:v>0.11659794286820074</c:v>
                </c:pt>
                <c:pt idx="34">
                  <c:v>0.11581380044559665</c:v>
                </c:pt>
                <c:pt idx="35">
                  <c:v>0.11569287847451677</c:v>
                </c:pt>
                <c:pt idx="36">
                  <c:v>0.11498539704133051</c:v>
                </c:pt>
                <c:pt idx="37">
                  <c:v>0.11380243916785998</c:v>
                </c:pt>
                <c:pt idx="38">
                  <c:v>0.11395320798797776</c:v>
                </c:pt>
                <c:pt idx="39">
                  <c:v>0.11365932821585888</c:v>
                </c:pt>
                <c:pt idx="40">
                  <c:v>0.11276219409410286</c:v>
                </c:pt>
                <c:pt idx="41">
                  <c:v>0.11133484866740005</c:v>
                </c:pt>
                <c:pt idx="42">
                  <c:v>0.111511153344</c:v>
                </c:pt>
                <c:pt idx="43">
                  <c:v>0.11099453711985655</c:v>
                </c:pt>
                <c:pt idx="44">
                  <c:v>0.11002770401715677</c:v>
                </c:pt>
                <c:pt idx="45">
                  <c:v>0.10965306835981919</c:v>
                </c:pt>
                <c:pt idx="46">
                  <c:v>0.10893033009775982</c:v>
                </c:pt>
                <c:pt idx="47">
                  <c:v>0.10825053468825575</c:v>
                </c:pt>
                <c:pt idx="48">
                  <c:v>0.10748180021209063</c:v>
                </c:pt>
                <c:pt idx="49">
                  <c:v>0.10675306239420018</c:v>
                </c:pt>
                <c:pt idx="50">
                  <c:v>0.1068551530720678</c:v>
                </c:pt>
                <c:pt idx="51">
                  <c:v>0.10535039866930632</c:v>
                </c:pt>
                <c:pt idx="52">
                  <c:v>0.10484289294263374</c:v>
                </c:pt>
                <c:pt idx="53">
                  <c:v>0.10354211681613609</c:v>
                </c:pt>
                <c:pt idx="54">
                  <c:v>0.10402578040792552</c:v>
                </c:pt>
                <c:pt idx="55">
                  <c:v>0.10250327851008609</c:v>
                </c:pt>
                <c:pt idx="56">
                  <c:v>0.10315490257368973</c:v>
                </c:pt>
                <c:pt idx="57">
                  <c:v>0.10110878797438252</c:v>
                </c:pt>
                <c:pt idx="58">
                  <c:v>0.10077328663629311</c:v>
                </c:pt>
                <c:pt idx="59">
                  <c:v>9.9067969146324014E-2</c:v>
                </c:pt>
                <c:pt idx="60">
                  <c:v>9.8760841343617553E-2</c:v>
                </c:pt>
                <c:pt idx="61">
                  <c:v>9.8786000254676834E-2</c:v>
                </c:pt>
                <c:pt idx="62">
                  <c:v>9.7642463847815372E-2</c:v>
                </c:pt>
                <c:pt idx="63">
                  <c:v>9.7342667301809446E-2</c:v>
                </c:pt>
                <c:pt idx="64">
                  <c:v>9.6785213205265314E-2</c:v>
                </c:pt>
                <c:pt idx="65">
                  <c:v>9.5817079403997293E-2</c:v>
                </c:pt>
                <c:pt idx="66">
                  <c:v>9.5118695529467265E-2</c:v>
                </c:pt>
                <c:pt idx="67">
                  <c:v>9.4893987106946964E-2</c:v>
                </c:pt>
                <c:pt idx="68">
                  <c:v>9.3694423867561202E-2</c:v>
                </c:pt>
                <c:pt idx="69">
                  <c:v>9.2274179490716007E-2</c:v>
                </c:pt>
                <c:pt idx="70">
                  <c:v>9.2170327687156273E-2</c:v>
                </c:pt>
                <c:pt idx="71">
                  <c:v>9.1633606068005954E-2</c:v>
                </c:pt>
                <c:pt idx="72">
                  <c:v>9.0017234708801311E-2</c:v>
                </c:pt>
                <c:pt idx="73">
                  <c:v>9.0562950157370412E-2</c:v>
                </c:pt>
                <c:pt idx="74">
                  <c:v>8.9521246635324347E-2</c:v>
                </c:pt>
                <c:pt idx="75">
                  <c:v>8.781001684840313E-2</c:v>
                </c:pt>
                <c:pt idx="76">
                  <c:v>8.690760914400926E-2</c:v>
                </c:pt>
                <c:pt idx="77">
                  <c:v>8.6346292847957154E-2</c:v>
                </c:pt>
                <c:pt idx="78">
                  <c:v>8.4954929940007196E-2</c:v>
                </c:pt>
                <c:pt idx="79">
                  <c:v>8.4941331634982825E-2</c:v>
                </c:pt>
                <c:pt idx="80">
                  <c:v>8.3778394291665767E-2</c:v>
                </c:pt>
                <c:pt idx="81">
                  <c:v>8.3393727530307549E-2</c:v>
                </c:pt>
                <c:pt idx="82">
                  <c:v>8.2467750373649201E-2</c:v>
                </c:pt>
                <c:pt idx="83">
                  <c:v>8.1625039708794728E-2</c:v>
                </c:pt>
                <c:pt idx="84">
                  <c:v>8.1343711708195127E-2</c:v>
                </c:pt>
                <c:pt idx="85">
                  <c:v>7.9290451064528991E-2</c:v>
                </c:pt>
                <c:pt idx="86">
                  <c:v>7.9015327530787924E-2</c:v>
                </c:pt>
                <c:pt idx="87">
                  <c:v>7.8446301619377129E-2</c:v>
                </c:pt>
                <c:pt idx="88">
                  <c:v>7.72087095195544E-2</c:v>
                </c:pt>
                <c:pt idx="89">
                  <c:v>7.5722490454516719E-2</c:v>
                </c:pt>
                <c:pt idx="90">
                  <c:v>7.5126051890665721E-2</c:v>
                </c:pt>
                <c:pt idx="91">
                  <c:v>7.5001649260936623E-2</c:v>
                </c:pt>
                <c:pt idx="92">
                  <c:v>7.3047870281054347E-2</c:v>
                </c:pt>
                <c:pt idx="93">
                  <c:v>7.2902466464787694E-2</c:v>
                </c:pt>
                <c:pt idx="94">
                  <c:v>7.0617211631517823E-2</c:v>
                </c:pt>
                <c:pt idx="95">
                  <c:v>6.9893003746785878E-2</c:v>
                </c:pt>
                <c:pt idx="96">
                  <c:v>6.9762191590242009E-2</c:v>
                </c:pt>
                <c:pt idx="97">
                  <c:v>6.8395097144614933E-2</c:v>
                </c:pt>
                <c:pt idx="98">
                  <c:v>6.751322315394083E-2</c:v>
                </c:pt>
                <c:pt idx="99">
                  <c:v>6.7075814772415018E-2</c:v>
                </c:pt>
                <c:pt idx="100">
                  <c:v>6.6333850424461854E-2</c:v>
                </c:pt>
                <c:pt idx="101">
                  <c:v>6.4467361461234704E-2</c:v>
                </c:pt>
                <c:pt idx="102">
                  <c:v>6.386663291532009E-2</c:v>
                </c:pt>
                <c:pt idx="103">
                  <c:v>6.2215130836434006E-2</c:v>
                </c:pt>
                <c:pt idx="104">
                  <c:v>6.1633350288361262E-2</c:v>
                </c:pt>
                <c:pt idx="105">
                  <c:v>6.1321946633421033E-2</c:v>
                </c:pt>
                <c:pt idx="106">
                  <c:v>6.0671394255613333E-2</c:v>
                </c:pt>
                <c:pt idx="107">
                  <c:v>5.9340365920662871E-2</c:v>
                </c:pt>
                <c:pt idx="108">
                  <c:v>5.8371409450101983E-2</c:v>
                </c:pt>
                <c:pt idx="109">
                  <c:v>5.7069934511163524E-2</c:v>
                </c:pt>
                <c:pt idx="110">
                  <c:v>5.635385037652231E-2</c:v>
                </c:pt>
                <c:pt idx="111">
                  <c:v>5.5582537793049433E-2</c:v>
                </c:pt>
                <c:pt idx="112">
                  <c:v>5.4528881148565814E-2</c:v>
                </c:pt>
                <c:pt idx="113">
                  <c:v>5.3556712982636999E-2</c:v>
                </c:pt>
                <c:pt idx="114">
                  <c:v>5.243165072264195E-2</c:v>
                </c:pt>
                <c:pt idx="115">
                  <c:v>5.1629588219773356E-2</c:v>
                </c:pt>
                <c:pt idx="116">
                  <c:v>5.0687880535181119E-2</c:v>
                </c:pt>
                <c:pt idx="117">
                  <c:v>4.9508292963577463E-2</c:v>
                </c:pt>
                <c:pt idx="118">
                  <c:v>4.8786158376445343E-2</c:v>
                </c:pt>
                <c:pt idx="119">
                  <c:v>4.8221751168600856E-2</c:v>
                </c:pt>
                <c:pt idx="120">
                  <c:v>4.7621016640457627E-2</c:v>
                </c:pt>
                <c:pt idx="121">
                  <c:v>4.5866866020893834E-2</c:v>
                </c:pt>
                <c:pt idx="122">
                  <c:v>4.4782139002430131E-2</c:v>
                </c:pt>
                <c:pt idx="123">
                  <c:v>4.4089678835350025E-2</c:v>
                </c:pt>
                <c:pt idx="124">
                  <c:v>4.3379664621682495E-2</c:v>
                </c:pt>
                <c:pt idx="125">
                  <c:v>4.2454202203009363E-2</c:v>
                </c:pt>
                <c:pt idx="126">
                  <c:v>4.1426814440915803E-2</c:v>
                </c:pt>
                <c:pt idx="127">
                  <c:v>4.0451629817214833E-2</c:v>
                </c:pt>
                <c:pt idx="128">
                  <c:v>3.9741455648294996E-2</c:v>
                </c:pt>
                <c:pt idx="129">
                  <c:v>3.8967079827108571E-2</c:v>
                </c:pt>
                <c:pt idx="130">
                  <c:v>3.7942221410544291E-2</c:v>
                </c:pt>
                <c:pt idx="131">
                  <c:v>3.6740163282245795E-2</c:v>
                </c:pt>
                <c:pt idx="132">
                  <c:v>3.5818806790856784E-2</c:v>
                </c:pt>
                <c:pt idx="133">
                  <c:v>3.5139765589275729E-2</c:v>
                </c:pt>
                <c:pt idx="134">
                  <c:v>3.4624351093946397E-2</c:v>
                </c:pt>
                <c:pt idx="135">
                  <c:v>3.3494805452295481E-2</c:v>
                </c:pt>
                <c:pt idx="136">
                  <c:v>3.2807196474071557E-2</c:v>
                </c:pt>
                <c:pt idx="137">
                  <c:v>3.223691075518529E-2</c:v>
                </c:pt>
                <c:pt idx="138">
                  <c:v>3.1543524753129396E-2</c:v>
                </c:pt>
                <c:pt idx="139">
                  <c:v>3.0645212633634289E-2</c:v>
                </c:pt>
                <c:pt idx="140">
                  <c:v>3.0068765162913055E-2</c:v>
                </c:pt>
                <c:pt idx="141">
                  <c:v>2.8874369596478208E-2</c:v>
                </c:pt>
                <c:pt idx="142">
                  <c:v>2.825755459122568E-2</c:v>
                </c:pt>
                <c:pt idx="143">
                  <c:v>2.7738187577954959E-2</c:v>
                </c:pt>
                <c:pt idx="144">
                  <c:v>2.7119491053769894E-2</c:v>
                </c:pt>
                <c:pt idx="145">
                  <c:v>2.6127902255403092E-2</c:v>
                </c:pt>
                <c:pt idx="146">
                  <c:v>2.5128073294037372E-2</c:v>
                </c:pt>
                <c:pt idx="147">
                  <c:v>2.4511423394930565E-2</c:v>
                </c:pt>
                <c:pt idx="148">
                  <c:v>2.4120873907047924E-2</c:v>
                </c:pt>
                <c:pt idx="149">
                  <c:v>2.3282879707068192E-2</c:v>
                </c:pt>
                <c:pt idx="150">
                  <c:v>2.2605857655336896E-2</c:v>
                </c:pt>
                <c:pt idx="151">
                  <c:v>2.1746267225860622E-2</c:v>
                </c:pt>
                <c:pt idx="152">
                  <c:v>2.1097588774867396E-2</c:v>
                </c:pt>
                <c:pt idx="153">
                  <c:v>2.0558798175427839E-2</c:v>
                </c:pt>
                <c:pt idx="154">
                  <c:v>1.9855425242553452E-2</c:v>
                </c:pt>
                <c:pt idx="155">
                  <c:v>1.9273982463463461E-2</c:v>
                </c:pt>
                <c:pt idx="156">
                  <c:v>1.8693617253199051E-2</c:v>
                </c:pt>
                <c:pt idx="157">
                  <c:v>1.8213060171061189E-2</c:v>
                </c:pt>
                <c:pt idx="158">
                  <c:v>1.7537675196875775E-2</c:v>
                </c:pt>
                <c:pt idx="159">
                  <c:v>1.6809088201048601E-2</c:v>
                </c:pt>
                <c:pt idx="160">
                  <c:v>1.6389395564962328E-2</c:v>
                </c:pt>
                <c:pt idx="161">
                  <c:v>1.5718838905560757E-2</c:v>
                </c:pt>
                <c:pt idx="162">
                  <c:v>1.5302942370109238E-2</c:v>
                </c:pt>
                <c:pt idx="163">
                  <c:v>1.489390323420248E-2</c:v>
                </c:pt>
                <c:pt idx="164">
                  <c:v>1.4397351437831604E-2</c:v>
                </c:pt>
                <c:pt idx="165">
                  <c:v>1.3878860530455221E-2</c:v>
                </c:pt>
                <c:pt idx="166">
                  <c:v>1.3384127338318825E-2</c:v>
                </c:pt>
                <c:pt idx="167">
                  <c:v>1.2989821428492082E-2</c:v>
                </c:pt>
                <c:pt idx="168">
                  <c:v>1.2636896478945158E-2</c:v>
                </c:pt>
                <c:pt idx="169">
                  <c:v>1.2065457865132401E-2</c:v>
                </c:pt>
                <c:pt idx="170">
                  <c:v>1.1735717427396717E-2</c:v>
                </c:pt>
                <c:pt idx="171">
                  <c:v>1.1302712123176194E-2</c:v>
                </c:pt>
                <c:pt idx="172">
                  <c:v>1.0962305136219727E-2</c:v>
                </c:pt>
                <c:pt idx="173">
                  <c:v>1.0589235321239079E-2</c:v>
                </c:pt>
                <c:pt idx="174">
                  <c:v>1.0139364010411938E-2</c:v>
                </c:pt>
                <c:pt idx="175">
                  <c:v>9.8149265188526673E-3</c:v>
                </c:pt>
                <c:pt idx="176">
                  <c:v>9.4885719954091504E-3</c:v>
                </c:pt>
                <c:pt idx="177">
                  <c:v>9.2391606871493146E-3</c:v>
                </c:pt>
                <c:pt idx="178">
                  <c:v>8.8769791749883035E-3</c:v>
                </c:pt>
                <c:pt idx="179">
                  <c:v>8.5697823137950435E-3</c:v>
                </c:pt>
                <c:pt idx="180">
                  <c:v>8.2889490788280746E-3</c:v>
                </c:pt>
                <c:pt idx="181">
                  <c:v>7.9708502471452954E-3</c:v>
                </c:pt>
                <c:pt idx="182">
                  <c:v>7.6104282698909384E-3</c:v>
                </c:pt>
                <c:pt idx="183">
                  <c:v>7.3843625956877303E-3</c:v>
                </c:pt>
                <c:pt idx="184">
                  <c:v>7.1374854408973211E-3</c:v>
                </c:pt>
                <c:pt idx="185">
                  <c:v>6.9389046183549524E-3</c:v>
                </c:pt>
                <c:pt idx="186">
                  <c:v>6.6167798645776869E-3</c:v>
                </c:pt>
                <c:pt idx="187">
                  <c:v>6.3424970051179103E-3</c:v>
                </c:pt>
                <c:pt idx="188">
                  <c:v>6.2496570087949219E-3</c:v>
                </c:pt>
                <c:pt idx="189">
                  <c:v>5.9141443773816664E-3</c:v>
                </c:pt>
                <c:pt idx="190">
                  <c:v>5.6509696464973214E-3</c:v>
                </c:pt>
                <c:pt idx="191">
                  <c:v>5.501876877711474E-3</c:v>
                </c:pt>
                <c:pt idx="192">
                  <c:v>5.2606053804469914E-3</c:v>
                </c:pt>
                <c:pt idx="193">
                  <c:v>5.0919467228575429E-3</c:v>
                </c:pt>
                <c:pt idx="194">
                  <c:v>4.9123465925976842E-3</c:v>
                </c:pt>
                <c:pt idx="195">
                  <c:v>4.657707719058937E-3</c:v>
                </c:pt>
                <c:pt idx="196">
                  <c:v>4.5276179554255115E-3</c:v>
                </c:pt>
                <c:pt idx="197">
                  <c:v>4.3332309166813736E-3</c:v>
                </c:pt>
                <c:pt idx="198">
                  <c:v>4.2030293149045257E-3</c:v>
                </c:pt>
                <c:pt idx="199">
                  <c:v>4.0861026686001833E-3</c:v>
                </c:pt>
                <c:pt idx="200">
                  <c:v>3.9416057401300292E-3</c:v>
                </c:pt>
                <c:pt idx="201">
                  <c:v>3.7417876544174095E-3</c:v>
                </c:pt>
                <c:pt idx="202">
                  <c:v>3.6644139736954472E-3</c:v>
                </c:pt>
                <c:pt idx="203">
                  <c:v>3.5129084162218824E-3</c:v>
                </c:pt>
                <c:pt idx="204">
                  <c:v>3.4247239337756056E-3</c:v>
                </c:pt>
                <c:pt idx="205">
                  <c:v>3.2325275923208259E-3</c:v>
                </c:pt>
                <c:pt idx="206">
                  <c:v>3.1514859243466551E-3</c:v>
                </c:pt>
                <c:pt idx="207">
                  <c:v>3.0710628244368572E-3</c:v>
                </c:pt>
                <c:pt idx="208">
                  <c:v>2.9186510432454042E-3</c:v>
                </c:pt>
                <c:pt idx="209">
                  <c:v>2.8591577516809026E-3</c:v>
                </c:pt>
                <c:pt idx="210">
                  <c:v>2.7465049100262292E-3</c:v>
                </c:pt>
                <c:pt idx="211">
                  <c:v>2.6897791623029699E-3</c:v>
                </c:pt>
                <c:pt idx="212">
                  <c:v>2.5639296605295629E-3</c:v>
                </c:pt>
                <c:pt idx="213">
                  <c:v>2.5161982557657201E-3</c:v>
                </c:pt>
                <c:pt idx="214">
                  <c:v>2.4230883852661292E-3</c:v>
                </c:pt>
                <c:pt idx="215">
                  <c:v>2.3453661584190012E-3</c:v>
                </c:pt>
                <c:pt idx="216">
                  <c:v>2.3132849688330651E-3</c:v>
                </c:pt>
                <c:pt idx="217">
                  <c:v>2.2369823903352335E-3</c:v>
                </c:pt>
                <c:pt idx="218">
                  <c:v>2.1660351770696452E-3</c:v>
                </c:pt>
                <c:pt idx="219">
                  <c:v>2.142082938236747E-3</c:v>
                </c:pt>
                <c:pt idx="220">
                  <c:v>2.0608111582918927E-3</c:v>
                </c:pt>
                <c:pt idx="221">
                  <c:v>1.9840110654085938E-3</c:v>
                </c:pt>
                <c:pt idx="222">
                  <c:v>1.9428101731715135E-3</c:v>
                </c:pt>
                <c:pt idx="223">
                  <c:v>1.9210986506237389E-3</c:v>
                </c:pt>
                <c:pt idx="224">
                  <c:v>1.9355419629195497E-3</c:v>
                </c:pt>
                <c:pt idx="225">
                  <c:v>1.8967773752394731E-3</c:v>
                </c:pt>
                <c:pt idx="226">
                  <c:v>1.8054258407216761E-3</c:v>
                </c:pt>
                <c:pt idx="227">
                  <c:v>1.7666657544472726E-3</c:v>
                </c:pt>
                <c:pt idx="228">
                  <c:v>1.7879912105230214E-3</c:v>
                </c:pt>
                <c:pt idx="229">
                  <c:v>1.7473943404475696E-3</c:v>
                </c:pt>
                <c:pt idx="230">
                  <c:v>1.7609128464549332E-3</c:v>
                </c:pt>
                <c:pt idx="231">
                  <c:v>1.7389069000768634E-3</c:v>
                </c:pt>
                <c:pt idx="232">
                  <c:v>1.7204239428460081E-3</c:v>
                </c:pt>
                <c:pt idx="233">
                  <c:v>1.7181149751744709E-3</c:v>
                </c:pt>
                <c:pt idx="234">
                  <c:v>1.8254292346735644E-3</c:v>
                </c:pt>
                <c:pt idx="235">
                  <c:v>1.7813608826833581E-3</c:v>
                </c:pt>
                <c:pt idx="236">
                  <c:v>1.7445317704012421E-3</c:v>
                </c:pt>
                <c:pt idx="237">
                  <c:v>1.8307070830636248E-3</c:v>
                </c:pt>
                <c:pt idx="238">
                  <c:v>1.8522101084837879E-3</c:v>
                </c:pt>
                <c:pt idx="239">
                  <c:v>1.8854396440557547E-3</c:v>
                </c:pt>
                <c:pt idx="240">
                  <c:v>1.9681734586274981E-3</c:v>
                </c:pt>
                <c:pt idx="241">
                  <c:v>1.8974880402924481E-3</c:v>
                </c:pt>
                <c:pt idx="242">
                  <c:v>1.997883113818729E-3</c:v>
                </c:pt>
                <c:pt idx="243">
                  <c:v>2.0724666183805271E-3</c:v>
                </c:pt>
                <c:pt idx="244">
                  <c:v>2.0007440455762008E-3</c:v>
                </c:pt>
                <c:pt idx="245">
                  <c:v>2.0484919163101458E-3</c:v>
                </c:pt>
                <c:pt idx="246">
                  <c:v>2.0332651527332677E-3</c:v>
                </c:pt>
                <c:pt idx="247">
                  <c:v>2.2362002455644492E-3</c:v>
                </c:pt>
                <c:pt idx="248">
                  <c:v>2.2285820440613906E-3</c:v>
                </c:pt>
                <c:pt idx="249">
                  <c:v>2.3659900670682482E-3</c:v>
                </c:pt>
                <c:pt idx="250">
                  <c:v>2.4555792115497281E-3</c:v>
                </c:pt>
                <c:pt idx="251">
                  <c:v>2.6011225343272005E-3</c:v>
                </c:pt>
                <c:pt idx="252">
                  <c:v>2.7185120849249852E-3</c:v>
                </c:pt>
                <c:pt idx="253">
                  <c:v>2.8808411450597518E-3</c:v>
                </c:pt>
                <c:pt idx="254">
                  <c:v>2.9667077575445196E-3</c:v>
                </c:pt>
                <c:pt idx="255">
                  <c:v>3.1221098816955136E-3</c:v>
                </c:pt>
                <c:pt idx="256">
                  <c:v>3.2657581488640696E-3</c:v>
                </c:pt>
                <c:pt idx="257">
                  <c:v>3.4225305704998492E-3</c:v>
                </c:pt>
                <c:pt idx="258">
                  <c:v>3.5124493381881367E-3</c:v>
                </c:pt>
                <c:pt idx="259">
                  <c:v>3.8122408266089555E-3</c:v>
                </c:pt>
                <c:pt idx="260">
                  <c:v>4.2726288330161479E-3</c:v>
                </c:pt>
                <c:pt idx="261">
                  <c:v>4.6489251943345588E-3</c:v>
                </c:pt>
                <c:pt idx="262">
                  <c:v>4.6547182858900794E-3</c:v>
                </c:pt>
                <c:pt idx="263">
                  <c:v>5.2121932498906424E-3</c:v>
                </c:pt>
                <c:pt idx="264">
                  <c:v>5.7215941701523844E-3</c:v>
                </c:pt>
                <c:pt idx="265">
                  <c:v>6.2151935437848218E-3</c:v>
                </c:pt>
                <c:pt idx="266">
                  <c:v>7.231364244575351E-3</c:v>
                </c:pt>
                <c:pt idx="267">
                  <c:v>8.1237924543276271E-3</c:v>
                </c:pt>
                <c:pt idx="268">
                  <c:v>8.1926818455039605E-3</c:v>
                </c:pt>
                <c:pt idx="269">
                  <c:v>9.1647554405517809E-3</c:v>
                </c:pt>
                <c:pt idx="270">
                  <c:v>1.0464486909229784E-2</c:v>
                </c:pt>
                <c:pt idx="271">
                  <c:v>1.0494493317604337E-2</c:v>
                </c:pt>
                <c:pt idx="272">
                  <c:v>1.1476144357718649E-2</c:v>
                </c:pt>
                <c:pt idx="273">
                  <c:v>1.4217843492076158E-2</c:v>
                </c:pt>
                <c:pt idx="274">
                  <c:v>1.4401386767387342E-2</c:v>
                </c:pt>
                <c:pt idx="275">
                  <c:v>1.5979230926135186E-2</c:v>
                </c:pt>
                <c:pt idx="276">
                  <c:v>1.7315556753990564E-2</c:v>
                </c:pt>
                <c:pt idx="277">
                  <c:v>1.9766119597868233E-2</c:v>
                </c:pt>
                <c:pt idx="278">
                  <c:v>2.2312509477263116E-2</c:v>
                </c:pt>
                <c:pt idx="279">
                  <c:v>2.4489878512405243E-2</c:v>
                </c:pt>
                <c:pt idx="280">
                  <c:v>2.721524282595857E-2</c:v>
                </c:pt>
                <c:pt idx="281">
                  <c:v>2.9215754691493432E-2</c:v>
                </c:pt>
                <c:pt idx="282">
                  <c:v>3.1446971794425412E-2</c:v>
                </c:pt>
                <c:pt idx="283">
                  <c:v>3.8609682041725414E-2</c:v>
                </c:pt>
                <c:pt idx="284">
                  <c:v>3.8400207488519286E-2</c:v>
                </c:pt>
                <c:pt idx="285">
                  <c:v>4.5152032946052814E-2</c:v>
                </c:pt>
                <c:pt idx="286">
                  <c:v>5.3847800899445582E-2</c:v>
                </c:pt>
                <c:pt idx="287">
                  <c:v>5.3627281269499165E-2</c:v>
                </c:pt>
                <c:pt idx="288">
                  <c:v>6.4002872278296083E-2</c:v>
                </c:pt>
                <c:pt idx="289">
                  <c:v>6.7238635563607541E-2</c:v>
                </c:pt>
                <c:pt idx="290">
                  <c:v>7.4881104169680412E-2</c:v>
                </c:pt>
                <c:pt idx="291">
                  <c:v>8.1462657031525221E-2</c:v>
                </c:pt>
                <c:pt idx="292">
                  <c:v>8.3170782065228835E-2</c:v>
                </c:pt>
                <c:pt idx="293">
                  <c:v>9.1554413798805398E-2</c:v>
                </c:pt>
                <c:pt idx="294">
                  <c:v>0.10547904861228696</c:v>
                </c:pt>
                <c:pt idx="295">
                  <c:v>0.104698494771068</c:v>
                </c:pt>
                <c:pt idx="296">
                  <c:v>0.11556923196125614</c:v>
                </c:pt>
                <c:pt idx="297">
                  <c:v>0.11468788886040968</c:v>
                </c:pt>
                <c:pt idx="298">
                  <c:v>0.12666949369777042</c:v>
                </c:pt>
                <c:pt idx="299">
                  <c:v>0.14159357539092174</c:v>
                </c:pt>
                <c:pt idx="300">
                  <c:v>0.14401651962090861</c:v>
                </c:pt>
                <c:pt idx="301">
                  <c:v>0.14693582612748046</c:v>
                </c:pt>
                <c:pt idx="302">
                  <c:v>0.14207057597860728</c:v>
                </c:pt>
                <c:pt idx="303">
                  <c:v>0.16837497522068873</c:v>
                </c:pt>
                <c:pt idx="304">
                  <c:v>0.1647198656869189</c:v>
                </c:pt>
                <c:pt idx="305">
                  <c:v>0.1848786903519832</c:v>
                </c:pt>
                <c:pt idx="306">
                  <c:v>0.17067052377332687</c:v>
                </c:pt>
                <c:pt idx="307">
                  <c:v>0.18228644032468141</c:v>
                </c:pt>
                <c:pt idx="308">
                  <c:v>0.18307590612138691</c:v>
                </c:pt>
                <c:pt idx="309">
                  <c:v>0.20273162840226194</c:v>
                </c:pt>
                <c:pt idx="310">
                  <c:v>0.18744391694500928</c:v>
                </c:pt>
                <c:pt idx="311">
                  <c:v>0.18414951011102737</c:v>
                </c:pt>
                <c:pt idx="312">
                  <c:v>0.20102909386092102</c:v>
                </c:pt>
                <c:pt idx="313">
                  <c:v>0.21839597922511611</c:v>
                </c:pt>
                <c:pt idx="314">
                  <c:v>0.19155019767778222</c:v>
                </c:pt>
                <c:pt idx="315">
                  <c:v>0.2043118462666044</c:v>
                </c:pt>
                <c:pt idx="316">
                  <c:v>0.21312465930547256</c:v>
                </c:pt>
                <c:pt idx="317">
                  <c:v>0.22721342889335774</c:v>
                </c:pt>
                <c:pt idx="318">
                  <c:v>0.20531244422990741</c:v>
                </c:pt>
                <c:pt idx="319">
                  <c:v>0.2081455170760024</c:v>
                </c:pt>
                <c:pt idx="320">
                  <c:v>0.20209674248062823</c:v>
                </c:pt>
                <c:pt idx="321">
                  <c:v>0.22626449947274727</c:v>
                </c:pt>
                <c:pt idx="322">
                  <c:v>0.22606832297282428</c:v>
                </c:pt>
                <c:pt idx="323">
                  <c:v>0.23952275828076589</c:v>
                </c:pt>
                <c:pt idx="324">
                  <c:v>0.22451324332267641</c:v>
                </c:pt>
                <c:pt idx="325">
                  <c:v>0.24272918520808381</c:v>
                </c:pt>
                <c:pt idx="326">
                  <c:v>0.23534892241861513</c:v>
                </c:pt>
                <c:pt idx="327">
                  <c:v>0.25384777420325982</c:v>
                </c:pt>
                <c:pt idx="328">
                  <c:v>0.23379596249319631</c:v>
                </c:pt>
                <c:pt idx="329">
                  <c:v>0.24628457959849984</c:v>
                </c:pt>
                <c:pt idx="330">
                  <c:v>0.24603003763777428</c:v>
                </c:pt>
                <c:pt idx="331">
                  <c:v>0.23591769394742881</c:v>
                </c:pt>
                <c:pt idx="332">
                  <c:v>0.24097098149517537</c:v>
                </c:pt>
                <c:pt idx="333">
                  <c:v>0.25082220263472532</c:v>
                </c:pt>
                <c:pt idx="334">
                  <c:v>0.24763433338097138</c:v>
                </c:pt>
                <c:pt idx="335">
                  <c:v>0.23617925476183191</c:v>
                </c:pt>
                <c:pt idx="336">
                  <c:v>0.24664824630440776</c:v>
                </c:pt>
                <c:pt idx="337">
                  <c:v>0.25952489252185901</c:v>
                </c:pt>
                <c:pt idx="338">
                  <c:v>0.26119092680668526</c:v>
                </c:pt>
                <c:pt idx="339">
                  <c:v>0.27235857389177615</c:v>
                </c:pt>
                <c:pt idx="340">
                  <c:v>0.25726080654190425</c:v>
                </c:pt>
                <c:pt idx="341">
                  <c:v>0.28237070856465035</c:v>
                </c:pt>
                <c:pt idx="342">
                  <c:v>0.26940606983455639</c:v>
                </c:pt>
                <c:pt idx="343">
                  <c:v>0.27159327944795342</c:v>
                </c:pt>
                <c:pt idx="344">
                  <c:v>0.27856509058724188</c:v>
                </c:pt>
                <c:pt idx="345">
                  <c:v>0.25757519542997981</c:v>
                </c:pt>
                <c:pt idx="346">
                  <c:v>0.27640180323826102</c:v>
                </c:pt>
                <c:pt idx="347">
                  <c:v>0.26697551399109382</c:v>
                </c:pt>
                <c:pt idx="348">
                  <c:v>0.2688747290774598</c:v>
                </c:pt>
                <c:pt idx="349">
                  <c:v>0.28421274086897008</c:v>
                </c:pt>
                <c:pt idx="350">
                  <c:v>0.30456173153144528</c:v>
                </c:pt>
                <c:pt idx="351">
                  <c:v>0.28469313513800049</c:v>
                </c:pt>
                <c:pt idx="352">
                  <c:v>0.29078496154935041</c:v>
                </c:pt>
                <c:pt idx="353">
                  <c:v>0.28433670325425658</c:v>
                </c:pt>
                <c:pt idx="354">
                  <c:v>0.30079455164585805</c:v>
                </c:pt>
                <c:pt idx="355">
                  <c:v>0.28392038121638946</c:v>
                </c:pt>
                <c:pt idx="356">
                  <c:v>0.29005776328638438</c:v>
                </c:pt>
                <c:pt idx="357">
                  <c:v>0.29337310532973743</c:v>
                </c:pt>
                <c:pt idx="358">
                  <c:v>0.2923480810313368</c:v>
                </c:pt>
                <c:pt idx="359">
                  <c:v>0.29578808072740265</c:v>
                </c:pt>
                <c:pt idx="360">
                  <c:v>0.30313017140925308</c:v>
                </c:pt>
                <c:pt idx="361">
                  <c:v>0.31558436733167777</c:v>
                </c:pt>
                <c:pt idx="362">
                  <c:v>0.28522989254123704</c:v>
                </c:pt>
                <c:pt idx="363">
                  <c:v>0.2753127654774159</c:v>
                </c:pt>
                <c:pt idx="364">
                  <c:v>0.30568400846565302</c:v>
                </c:pt>
                <c:pt idx="365">
                  <c:v>0.33646770173716511</c:v>
                </c:pt>
                <c:pt idx="366">
                  <c:v>0.32039558114792005</c:v>
                </c:pt>
                <c:pt idx="367">
                  <c:v>0.31269337418729731</c:v>
                </c:pt>
                <c:pt idx="368">
                  <c:v>0.32269478695374793</c:v>
                </c:pt>
                <c:pt idx="369">
                  <c:v>0.32137851541035262</c:v>
                </c:pt>
                <c:pt idx="370">
                  <c:v>0.30322683361660752</c:v>
                </c:pt>
                <c:pt idx="371">
                  <c:v>0.33433402120649797</c:v>
                </c:pt>
                <c:pt idx="372">
                  <c:v>0.32837519457635739</c:v>
                </c:pt>
                <c:pt idx="373">
                  <c:v>0.31696000152706655</c:v>
                </c:pt>
                <c:pt idx="374">
                  <c:v>0.30884886520739757</c:v>
                </c:pt>
                <c:pt idx="375">
                  <c:v>0.32048427401112295</c:v>
                </c:pt>
                <c:pt idx="376">
                  <c:v>0.28992069579877427</c:v>
                </c:pt>
                <c:pt idx="377">
                  <c:v>0.32316978234848948</c:v>
                </c:pt>
                <c:pt idx="378">
                  <c:v>0.34884226299732757</c:v>
                </c:pt>
                <c:pt idx="379">
                  <c:v>0.34347840321202328</c:v>
                </c:pt>
                <c:pt idx="380">
                  <c:v>0.33807314271587507</c:v>
                </c:pt>
                <c:pt idx="381">
                  <c:v>0.32747276842064527</c:v>
                </c:pt>
                <c:pt idx="382">
                  <c:v>0.32223772047571175</c:v>
                </c:pt>
                <c:pt idx="383">
                  <c:v>0.30413688390330756</c:v>
                </c:pt>
                <c:pt idx="384">
                  <c:v>0.38065864374960801</c:v>
                </c:pt>
                <c:pt idx="385">
                  <c:v>0.32732465551659545</c:v>
                </c:pt>
                <c:pt idx="386">
                  <c:v>0.34255217348178268</c:v>
                </c:pt>
                <c:pt idx="387">
                  <c:v>0.33596971937739983</c:v>
                </c:pt>
                <c:pt idx="388">
                  <c:v>0.36851851233565058</c:v>
                </c:pt>
                <c:pt idx="389">
                  <c:v>0.31366099300419553</c:v>
                </c:pt>
                <c:pt idx="390">
                  <c:v>0.37102236012975554</c:v>
                </c:pt>
                <c:pt idx="391">
                  <c:v>0.3380764707692126</c:v>
                </c:pt>
                <c:pt idx="392">
                  <c:v>0.37984613023900793</c:v>
                </c:pt>
                <c:pt idx="393">
                  <c:v>0.34888570014572445</c:v>
                </c:pt>
                <c:pt idx="394">
                  <c:v>0.35845845232267642</c:v>
                </c:pt>
                <c:pt idx="395">
                  <c:v>0.38003296247059182</c:v>
                </c:pt>
                <c:pt idx="396">
                  <c:v>0.35729436687649718</c:v>
                </c:pt>
                <c:pt idx="397">
                  <c:v>0.38957871362643443</c:v>
                </c:pt>
                <c:pt idx="398">
                  <c:v>0.36573293416385538</c:v>
                </c:pt>
                <c:pt idx="399">
                  <c:v>0.36165758290278238</c:v>
                </c:pt>
                <c:pt idx="400">
                  <c:v>0.33485043856743257</c:v>
                </c:pt>
                <c:pt idx="401">
                  <c:v>0.4098426640667639</c:v>
                </c:pt>
                <c:pt idx="402">
                  <c:v>0.36350111502187882</c:v>
                </c:pt>
                <c:pt idx="403">
                  <c:v>0.37960251535317535</c:v>
                </c:pt>
                <c:pt idx="404">
                  <c:v>0.37375513966518076</c:v>
                </c:pt>
                <c:pt idx="405">
                  <c:v>0.35192604521217657</c:v>
                </c:pt>
                <c:pt idx="406">
                  <c:v>0.40885438176261918</c:v>
                </c:pt>
                <c:pt idx="407">
                  <c:v>0.38982598563014947</c:v>
                </c:pt>
                <c:pt idx="408">
                  <c:v>0.42561940009432958</c:v>
                </c:pt>
                <c:pt idx="409">
                  <c:v>0.37277912196676488</c:v>
                </c:pt>
                <c:pt idx="410">
                  <c:v>0.38883567142043024</c:v>
                </c:pt>
                <c:pt idx="411">
                  <c:v>0.36994728584940739</c:v>
                </c:pt>
                <c:pt idx="412">
                  <c:v>0.40189426774692238</c:v>
                </c:pt>
                <c:pt idx="413">
                  <c:v>0.40241341995550683</c:v>
                </c:pt>
                <c:pt idx="414">
                  <c:v>0.36739465891283202</c:v>
                </c:pt>
                <c:pt idx="415">
                  <c:v>0.42450302628196745</c:v>
                </c:pt>
                <c:pt idx="416">
                  <c:v>0.40529063684455618</c:v>
                </c:pt>
                <c:pt idx="417">
                  <c:v>0.42625939590449702</c:v>
                </c:pt>
                <c:pt idx="418">
                  <c:v>0.37317946320327694</c:v>
                </c:pt>
                <c:pt idx="419">
                  <c:v>0.40038442012905762</c:v>
                </c:pt>
                <c:pt idx="420">
                  <c:v>0.3868102924292588</c:v>
                </c:pt>
                <c:pt idx="421">
                  <c:v>0.40241871656948514</c:v>
                </c:pt>
                <c:pt idx="422">
                  <c:v>0.36760948537769228</c:v>
                </c:pt>
                <c:pt idx="423">
                  <c:v>0.40815640351646132</c:v>
                </c:pt>
                <c:pt idx="424">
                  <c:v>0.36852301724912045</c:v>
                </c:pt>
                <c:pt idx="425">
                  <c:v>0.38170414769448641</c:v>
                </c:pt>
                <c:pt idx="426">
                  <c:v>0.39599782246017184</c:v>
                </c:pt>
                <c:pt idx="427">
                  <c:v>0.35162407478366248</c:v>
                </c:pt>
                <c:pt idx="428">
                  <c:v>0.38489960016286962</c:v>
                </c:pt>
                <c:pt idx="429">
                  <c:v>0.33318794382782257</c:v>
                </c:pt>
                <c:pt idx="430">
                  <c:v>0.39933503708037482</c:v>
                </c:pt>
                <c:pt idx="431">
                  <c:v>0.38097166291785595</c:v>
                </c:pt>
                <c:pt idx="432">
                  <c:v>0.37462524013575488</c:v>
                </c:pt>
                <c:pt idx="433">
                  <c:v>0.37207450331042907</c:v>
                </c:pt>
                <c:pt idx="434">
                  <c:v>0.41334507916845387</c:v>
                </c:pt>
                <c:pt idx="435">
                  <c:v>0.388928233092944</c:v>
                </c:pt>
                <c:pt idx="436">
                  <c:v>0.37171319005746989</c:v>
                </c:pt>
                <c:pt idx="437">
                  <c:v>0.39423483169983237</c:v>
                </c:pt>
                <c:pt idx="438">
                  <c:v>0.38852076779676303</c:v>
                </c:pt>
                <c:pt idx="439">
                  <c:v>0.37088108752662258</c:v>
                </c:pt>
                <c:pt idx="440">
                  <c:v>0.36705697422722566</c:v>
                </c:pt>
                <c:pt idx="441">
                  <c:v>0.40036325869270128</c:v>
                </c:pt>
                <c:pt idx="442">
                  <c:v>0.37705032669389332</c:v>
                </c:pt>
                <c:pt idx="443">
                  <c:v>0.37049684054589832</c:v>
                </c:pt>
                <c:pt idx="444">
                  <c:v>0.40475762388997188</c:v>
                </c:pt>
                <c:pt idx="445">
                  <c:v>0.36320065900325782</c:v>
                </c:pt>
                <c:pt idx="446">
                  <c:v>0.37116614671729081</c:v>
                </c:pt>
                <c:pt idx="447">
                  <c:v>0.38800511192011788</c:v>
                </c:pt>
                <c:pt idx="448">
                  <c:v>0.37959632113871938</c:v>
                </c:pt>
                <c:pt idx="449">
                  <c:v>0.36261544061066242</c:v>
                </c:pt>
                <c:pt idx="450">
                  <c:v>0.38345324491451332</c:v>
                </c:pt>
                <c:pt idx="451">
                  <c:v>0.38037035785650752</c:v>
                </c:pt>
                <c:pt idx="452">
                  <c:v>0.41172503927811677</c:v>
                </c:pt>
                <c:pt idx="453">
                  <c:v>0.33900090545780343</c:v>
                </c:pt>
                <c:pt idx="454">
                  <c:v>0.33353641815118962</c:v>
                </c:pt>
                <c:pt idx="455">
                  <c:v>0.35872700390236922</c:v>
                </c:pt>
                <c:pt idx="456">
                  <c:v>0.36514746509889151</c:v>
                </c:pt>
                <c:pt idx="457">
                  <c:v>0.39023424793297895</c:v>
                </c:pt>
                <c:pt idx="458">
                  <c:v>0.36846649745538823</c:v>
                </c:pt>
                <c:pt idx="459">
                  <c:v>0.40782561207431955</c:v>
                </c:pt>
                <c:pt idx="460">
                  <c:v>0.39663268246934635</c:v>
                </c:pt>
                <c:pt idx="461">
                  <c:v>0.37654631242758158</c:v>
                </c:pt>
                <c:pt idx="462">
                  <c:v>0.37229440045800827</c:v>
                </c:pt>
                <c:pt idx="463">
                  <c:v>0.37343955375624088</c:v>
                </c:pt>
                <c:pt idx="464">
                  <c:v>0.36695780076372408</c:v>
                </c:pt>
                <c:pt idx="465">
                  <c:v>0.38181980954098815</c:v>
                </c:pt>
                <c:pt idx="466">
                  <c:v>0.38869312561819974</c:v>
                </c:pt>
                <c:pt idx="467">
                  <c:v>0.36311056491419436</c:v>
                </c:pt>
                <c:pt idx="468">
                  <c:v>0.39205852130939212</c:v>
                </c:pt>
                <c:pt idx="469">
                  <c:v>0.37601402494424102</c:v>
                </c:pt>
                <c:pt idx="470">
                  <c:v>0.40694180190451434</c:v>
                </c:pt>
                <c:pt idx="471">
                  <c:v>0.35288432450271401</c:v>
                </c:pt>
                <c:pt idx="472">
                  <c:v>0.37896655978376775</c:v>
                </c:pt>
                <c:pt idx="473">
                  <c:v>0.38167662851507889</c:v>
                </c:pt>
                <c:pt idx="474">
                  <c:v>0.36721229446595438</c:v>
                </c:pt>
                <c:pt idx="475">
                  <c:v>0.39911952936914247</c:v>
                </c:pt>
                <c:pt idx="476">
                  <c:v>0.36591225300200436</c:v>
                </c:pt>
                <c:pt idx="477">
                  <c:v>0.37045686859866334</c:v>
                </c:pt>
                <c:pt idx="478">
                  <c:v>0.34363342034433825</c:v>
                </c:pt>
                <c:pt idx="479">
                  <c:v>0.37429411490175946</c:v>
                </c:pt>
                <c:pt idx="480">
                  <c:v>0.34745296154429928</c:v>
                </c:pt>
                <c:pt idx="481">
                  <c:v>0.41354375404402194</c:v>
                </c:pt>
                <c:pt idx="482">
                  <c:v>0.37299083573412012</c:v>
                </c:pt>
                <c:pt idx="483">
                  <c:v>0.36742802018160992</c:v>
                </c:pt>
                <c:pt idx="484">
                  <c:v>0.37943637365159016</c:v>
                </c:pt>
                <c:pt idx="485">
                  <c:v>0.34840488180655044</c:v>
                </c:pt>
                <c:pt idx="486">
                  <c:v>0.39738956310578366</c:v>
                </c:pt>
                <c:pt idx="487">
                  <c:v>0.35918186544315317</c:v>
                </c:pt>
                <c:pt idx="488">
                  <c:v>0.38326872072416474</c:v>
                </c:pt>
                <c:pt idx="489">
                  <c:v>0.34533964370856934</c:v>
                </c:pt>
                <c:pt idx="490">
                  <c:v>0.38272728505789083</c:v>
                </c:pt>
                <c:pt idx="491">
                  <c:v>0.38565488581946394</c:v>
                </c:pt>
                <c:pt idx="492">
                  <c:v>0.40394534664579579</c:v>
                </c:pt>
                <c:pt idx="493">
                  <c:v>0.36806512682981063</c:v>
                </c:pt>
                <c:pt idx="494">
                  <c:v>0.37374730820322777</c:v>
                </c:pt>
                <c:pt idx="495">
                  <c:v>0.4121189271081378</c:v>
                </c:pt>
                <c:pt idx="496">
                  <c:v>0.36256921768851391</c:v>
                </c:pt>
                <c:pt idx="497">
                  <c:v>0.35897801978444444</c:v>
                </c:pt>
                <c:pt idx="498">
                  <c:v>0.33653850658227114</c:v>
                </c:pt>
                <c:pt idx="499">
                  <c:v>0.34957676601134846</c:v>
                </c:pt>
                <c:pt idx="500">
                  <c:v>0.34913728778740682</c:v>
                </c:pt>
                <c:pt idx="501">
                  <c:v>0.37983722840386785</c:v>
                </c:pt>
                <c:pt idx="502">
                  <c:v>0.36301605301962053</c:v>
                </c:pt>
                <c:pt idx="503">
                  <c:v>0.34388382672085244</c:v>
                </c:pt>
                <c:pt idx="504">
                  <c:v>0.35082967095160633</c:v>
                </c:pt>
                <c:pt idx="505">
                  <c:v>0.36230704135720693</c:v>
                </c:pt>
                <c:pt idx="506">
                  <c:v>0.36618391134236239</c:v>
                </c:pt>
                <c:pt idx="507">
                  <c:v>0.346136434215843</c:v>
                </c:pt>
                <c:pt idx="508">
                  <c:v>0.35712625308252632</c:v>
                </c:pt>
                <c:pt idx="509">
                  <c:v>0.37144910306447654</c:v>
                </c:pt>
                <c:pt idx="510">
                  <c:v>0.35848954213649908</c:v>
                </c:pt>
                <c:pt idx="511">
                  <c:v>0.37941252764560962</c:v>
                </c:pt>
                <c:pt idx="512">
                  <c:v>0.38100147103311188</c:v>
                </c:pt>
                <c:pt idx="513">
                  <c:v>0.37351313414359377</c:v>
                </c:pt>
                <c:pt idx="514">
                  <c:v>0.37554703841240111</c:v>
                </c:pt>
                <c:pt idx="515">
                  <c:v>0.35505484955525124</c:v>
                </c:pt>
                <c:pt idx="516">
                  <c:v>0.37937866139443588</c:v>
                </c:pt>
                <c:pt idx="517">
                  <c:v>0.38678213937216066</c:v>
                </c:pt>
                <c:pt idx="518">
                  <c:v>0.35677638501250725</c:v>
                </c:pt>
                <c:pt idx="519">
                  <c:v>0.36179485950492452</c:v>
                </c:pt>
                <c:pt idx="520">
                  <c:v>0.35818828965091848</c:v>
                </c:pt>
                <c:pt idx="521">
                  <c:v>0.37979822695052962</c:v>
                </c:pt>
                <c:pt idx="522">
                  <c:v>0.37698716965700796</c:v>
                </c:pt>
                <c:pt idx="523">
                  <c:v>0.36040612711706244</c:v>
                </c:pt>
                <c:pt idx="524">
                  <c:v>0.38275622111800656</c:v>
                </c:pt>
                <c:pt idx="525">
                  <c:v>0.34830846709124319</c:v>
                </c:pt>
                <c:pt idx="526">
                  <c:v>0.38999628068942316</c:v>
                </c:pt>
                <c:pt idx="527">
                  <c:v>0.36207924665592095</c:v>
                </c:pt>
                <c:pt idx="528">
                  <c:v>0.38237388254529314</c:v>
                </c:pt>
                <c:pt idx="529">
                  <c:v>0.34052363688543658</c:v>
                </c:pt>
                <c:pt idx="530">
                  <c:v>0.38170823947346388</c:v>
                </c:pt>
                <c:pt idx="531">
                  <c:v>0.35692604361066504</c:v>
                </c:pt>
                <c:pt idx="532">
                  <c:v>0.34886379918693433</c:v>
                </c:pt>
                <c:pt idx="533">
                  <c:v>0.35013343407089675</c:v>
                </c:pt>
                <c:pt idx="534">
                  <c:v>0.37460541702763173</c:v>
                </c:pt>
                <c:pt idx="535">
                  <c:v>0.38058137028885886</c:v>
                </c:pt>
                <c:pt idx="536">
                  <c:v>0.40988015409872358</c:v>
                </c:pt>
                <c:pt idx="537">
                  <c:v>0.37462577181457329</c:v>
                </c:pt>
                <c:pt idx="538">
                  <c:v>0.31359100841882143</c:v>
                </c:pt>
                <c:pt idx="539">
                  <c:v>0.37949505391613675</c:v>
                </c:pt>
                <c:pt idx="540">
                  <c:v>0.35178391458318276</c:v>
                </c:pt>
                <c:pt idx="541">
                  <c:v>0.36592512884052081</c:v>
                </c:pt>
                <c:pt idx="542">
                  <c:v>0.37153341739902274</c:v>
                </c:pt>
                <c:pt idx="543">
                  <c:v>0.36885491786558716</c:v>
                </c:pt>
                <c:pt idx="544">
                  <c:v>0.36605543631631676</c:v>
                </c:pt>
                <c:pt idx="545">
                  <c:v>0.32389529750961327</c:v>
                </c:pt>
                <c:pt idx="546">
                  <c:v>0.35093713693328771</c:v>
                </c:pt>
                <c:pt idx="547">
                  <c:v>0.34081562520471625</c:v>
                </c:pt>
                <c:pt idx="548">
                  <c:v>0.35643307080915981</c:v>
                </c:pt>
                <c:pt idx="549">
                  <c:v>0.33410741216014617</c:v>
                </c:pt>
                <c:pt idx="550">
                  <c:v>0.37975011123698038</c:v>
                </c:pt>
                <c:pt idx="551">
                  <c:v>0.35206616810940666</c:v>
                </c:pt>
                <c:pt idx="552">
                  <c:v>0.37049534231458331</c:v>
                </c:pt>
                <c:pt idx="553">
                  <c:v>0.35727660582692988</c:v>
                </c:pt>
                <c:pt idx="554">
                  <c:v>0.32957896248101054</c:v>
                </c:pt>
                <c:pt idx="555">
                  <c:v>0.38834792238798277</c:v>
                </c:pt>
                <c:pt idx="556">
                  <c:v>0.34273237903436782</c:v>
                </c:pt>
                <c:pt idx="557">
                  <c:v>0.40100838581916903</c:v>
                </c:pt>
                <c:pt idx="558">
                  <c:v>0.35066430609921523</c:v>
                </c:pt>
                <c:pt idx="559">
                  <c:v>0.38053227132900552</c:v>
                </c:pt>
                <c:pt idx="560">
                  <c:v>0.36686076512434768</c:v>
                </c:pt>
                <c:pt idx="561">
                  <c:v>0.38230899547039543</c:v>
                </c:pt>
                <c:pt idx="562">
                  <c:v>0.37439199618909541</c:v>
                </c:pt>
                <c:pt idx="563">
                  <c:v>0.36302482598158736</c:v>
                </c:pt>
                <c:pt idx="564">
                  <c:v>0.40530114395786343</c:v>
                </c:pt>
                <c:pt idx="565">
                  <c:v>0.34903634513732057</c:v>
                </c:pt>
                <c:pt idx="566">
                  <c:v>0.36101034655117176</c:v>
                </c:pt>
                <c:pt idx="567">
                  <c:v>0.38794790990924349</c:v>
                </c:pt>
                <c:pt idx="568">
                  <c:v>0.39293999477797725</c:v>
                </c:pt>
                <c:pt idx="569">
                  <c:v>0.3649180080178443</c:v>
                </c:pt>
                <c:pt idx="570">
                  <c:v>0.35017093546514538</c:v>
                </c:pt>
                <c:pt idx="571">
                  <c:v>0.36736144858349135</c:v>
                </c:pt>
                <c:pt idx="572">
                  <c:v>0.36641375591206904</c:v>
                </c:pt>
                <c:pt idx="573">
                  <c:v>0.39239415108541886</c:v>
                </c:pt>
                <c:pt idx="574">
                  <c:v>0.34545073927809838</c:v>
                </c:pt>
                <c:pt idx="575">
                  <c:v>0.38265521098434685</c:v>
                </c:pt>
                <c:pt idx="576">
                  <c:v>0.37528754810443482</c:v>
                </c:pt>
                <c:pt idx="577">
                  <c:v>0.38334764017253647</c:v>
                </c:pt>
                <c:pt idx="578">
                  <c:v>0.36951333505229345</c:v>
                </c:pt>
                <c:pt idx="579">
                  <c:v>0.40711386788647003</c:v>
                </c:pt>
                <c:pt idx="580">
                  <c:v>0.37987426161940735</c:v>
                </c:pt>
                <c:pt idx="581">
                  <c:v>0.39365124177923438</c:v>
                </c:pt>
                <c:pt idx="582">
                  <c:v>0.38162002466878331</c:v>
                </c:pt>
                <c:pt idx="583">
                  <c:v>0.36397201678206276</c:v>
                </c:pt>
                <c:pt idx="584">
                  <c:v>0.4069458291791293</c:v>
                </c:pt>
                <c:pt idx="585">
                  <c:v>0.35930041032062593</c:v>
                </c:pt>
                <c:pt idx="586">
                  <c:v>0.37990995407507538</c:v>
                </c:pt>
                <c:pt idx="587">
                  <c:v>0.35676068670877747</c:v>
                </c:pt>
                <c:pt idx="588">
                  <c:v>0.37660926935779415</c:v>
                </c:pt>
                <c:pt idx="589">
                  <c:v>0.36383785724319845</c:v>
                </c:pt>
                <c:pt idx="590">
                  <c:v>0.37843787402354889</c:v>
                </c:pt>
                <c:pt idx="591">
                  <c:v>0.36808498330242584</c:v>
                </c:pt>
                <c:pt idx="592">
                  <c:v>0.40125965644557104</c:v>
                </c:pt>
                <c:pt idx="593">
                  <c:v>0.36054668021782776</c:v>
                </c:pt>
                <c:pt idx="594">
                  <c:v>0.38750667259678956</c:v>
                </c:pt>
                <c:pt idx="595">
                  <c:v>0.38341320068949664</c:v>
                </c:pt>
                <c:pt idx="596">
                  <c:v>0.35044842726028441</c:v>
                </c:pt>
                <c:pt idx="597">
                  <c:v>0.38908984592790258</c:v>
                </c:pt>
                <c:pt idx="598">
                  <c:v>0.37960046441903988</c:v>
                </c:pt>
                <c:pt idx="599">
                  <c:v>0.40609438292377731</c:v>
                </c:pt>
                <c:pt idx="600">
                  <c:v>0.34595729559646532</c:v>
                </c:pt>
                <c:pt idx="601">
                  <c:v>0.38909414747266308</c:v>
                </c:pt>
                <c:pt idx="602">
                  <c:v>0.37385818656338082</c:v>
                </c:pt>
                <c:pt idx="603">
                  <c:v>0.3768254789500059</c:v>
                </c:pt>
                <c:pt idx="604">
                  <c:v>0.3962530579486529</c:v>
                </c:pt>
                <c:pt idx="605">
                  <c:v>0.36192496017109138</c:v>
                </c:pt>
                <c:pt idx="606">
                  <c:v>0.4045054325478078</c:v>
                </c:pt>
                <c:pt idx="607">
                  <c:v>0.35592135703488642</c:v>
                </c:pt>
                <c:pt idx="608">
                  <c:v>0.39742359873921029</c:v>
                </c:pt>
                <c:pt idx="609">
                  <c:v>0.35031611215612235</c:v>
                </c:pt>
                <c:pt idx="610">
                  <c:v>0.41170104175766248</c:v>
                </c:pt>
                <c:pt idx="611">
                  <c:v>0.34146102638698511</c:v>
                </c:pt>
                <c:pt idx="612">
                  <c:v>0.36863253591160605</c:v>
                </c:pt>
                <c:pt idx="613">
                  <c:v>0.40343608626647681</c:v>
                </c:pt>
                <c:pt idx="614">
                  <c:v>0.35265082519967605</c:v>
                </c:pt>
                <c:pt idx="615">
                  <c:v>0.39542533790117895</c:v>
                </c:pt>
                <c:pt idx="616">
                  <c:v>0.36462024631758982</c:v>
                </c:pt>
                <c:pt idx="617">
                  <c:v>0.41092574999763337</c:v>
                </c:pt>
                <c:pt idx="618">
                  <c:v>0.37398520856806555</c:v>
                </c:pt>
                <c:pt idx="619">
                  <c:v>0.40661357732328546</c:v>
                </c:pt>
                <c:pt idx="620">
                  <c:v>0.38743018869163531</c:v>
                </c:pt>
                <c:pt idx="621">
                  <c:v>0.37837721695120735</c:v>
                </c:pt>
                <c:pt idx="622">
                  <c:v>0.37188766011594609</c:v>
                </c:pt>
                <c:pt idx="623">
                  <c:v>0.37761104745935181</c:v>
                </c:pt>
                <c:pt idx="624">
                  <c:v>0.39979418574736447</c:v>
                </c:pt>
                <c:pt idx="625">
                  <c:v>0.37951321337135407</c:v>
                </c:pt>
                <c:pt idx="626">
                  <c:v>0.37114856440438598</c:v>
                </c:pt>
                <c:pt idx="627">
                  <c:v>0.35117823614884514</c:v>
                </c:pt>
                <c:pt idx="628">
                  <c:v>0.38291814235891575</c:v>
                </c:pt>
                <c:pt idx="629">
                  <c:v>0.36582433515910651</c:v>
                </c:pt>
                <c:pt idx="630">
                  <c:v>0.40638560806701968</c:v>
                </c:pt>
                <c:pt idx="631">
                  <c:v>0.38270885637795143</c:v>
                </c:pt>
                <c:pt idx="632">
                  <c:v>0.40027082174671386</c:v>
                </c:pt>
                <c:pt idx="633">
                  <c:v>0.36927458823034343</c:v>
                </c:pt>
                <c:pt idx="634">
                  <c:v>0.40647444136990035</c:v>
                </c:pt>
                <c:pt idx="635">
                  <c:v>0.39768463598054543</c:v>
                </c:pt>
                <c:pt idx="636">
                  <c:v>0.38574340078146491</c:v>
                </c:pt>
                <c:pt idx="637">
                  <c:v>0.37790637451574993</c:v>
                </c:pt>
                <c:pt idx="638">
                  <c:v>0.36586977326296277</c:v>
                </c:pt>
                <c:pt idx="639">
                  <c:v>0.37876781586025493</c:v>
                </c:pt>
                <c:pt idx="640">
                  <c:v>0.37733803127006466</c:v>
                </c:pt>
                <c:pt idx="641">
                  <c:v>0.35578556386579901</c:v>
                </c:pt>
                <c:pt idx="642">
                  <c:v>0.39929362820470882</c:v>
                </c:pt>
                <c:pt idx="643">
                  <c:v>0.39251559251559281</c:v>
                </c:pt>
                <c:pt idx="644">
                  <c:v>0.38743268984227908</c:v>
                </c:pt>
                <c:pt idx="645">
                  <c:v>0.38601576121981318</c:v>
                </c:pt>
                <c:pt idx="646">
                  <c:v>0.37995184445238844</c:v>
                </c:pt>
                <c:pt idx="647">
                  <c:v>0.36025837459660287</c:v>
                </c:pt>
                <c:pt idx="648">
                  <c:v>0.41572680402784362</c:v>
                </c:pt>
                <c:pt idx="649">
                  <c:v>0.37042989518259173</c:v>
                </c:pt>
                <c:pt idx="650">
                  <c:v>0.39772513003943188</c:v>
                </c:pt>
                <c:pt idx="651">
                  <c:v>0.37850138968518682</c:v>
                </c:pt>
                <c:pt idx="652">
                  <c:v>0.4151005341336218</c:v>
                </c:pt>
                <c:pt idx="653">
                  <c:v>0.38357796360609187</c:v>
                </c:pt>
                <c:pt idx="654">
                  <c:v>0.3668572561721255</c:v>
                </c:pt>
                <c:pt idx="655">
                  <c:v>0.38074770076562131</c:v>
                </c:pt>
                <c:pt idx="656">
                  <c:v>0.37057937413080916</c:v>
                </c:pt>
                <c:pt idx="657">
                  <c:v>0.37927494845301535</c:v>
                </c:pt>
                <c:pt idx="658">
                  <c:v>0.39575817703495286</c:v>
                </c:pt>
                <c:pt idx="659">
                  <c:v>0.40572164497031743</c:v>
                </c:pt>
                <c:pt idx="660">
                  <c:v>0.3785468370127455</c:v>
                </c:pt>
                <c:pt idx="661">
                  <c:v>0.39630114332500505</c:v>
                </c:pt>
                <c:pt idx="662">
                  <c:v>0.39998711905888018</c:v>
                </c:pt>
                <c:pt idx="663">
                  <c:v>0.38202801516464785</c:v>
                </c:pt>
                <c:pt idx="664">
                  <c:v>0.40582568787497586</c:v>
                </c:pt>
                <c:pt idx="665">
                  <c:v>0.37744596659599888</c:v>
                </c:pt>
                <c:pt idx="666">
                  <c:v>0.38154444347939748</c:v>
                </c:pt>
                <c:pt idx="667">
                  <c:v>0.35132560954187614</c:v>
                </c:pt>
                <c:pt idx="668">
                  <c:v>0.36887023805577313</c:v>
                </c:pt>
                <c:pt idx="669">
                  <c:v>0.37711460815253678</c:v>
                </c:pt>
                <c:pt idx="670">
                  <c:v>0.38374001789428597</c:v>
                </c:pt>
                <c:pt idx="671">
                  <c:v>0.39895976962273083</c:v>
                </c:pt>
                <c:pt idx="672">
                  <c:v>0.37711829441454886</c:v>
                </c:pt>
                <c:pt idx="673">
                  <c:v>0.39059197511033067</c:v>
                </c:pt>
                <c:pt idx="674">
                  <c:v>0.36389304102308589</c:v>
                </c:pt>
                <c:pt idx="675">
                  <c:v>0.4181532503500795</c:v>
                </c:pt>
                <c:pt idx="676">
                  <c:v>0.38636241964510187</c:v>
                </c:pt>
                <c:pt idx="677">
                  <c:v>0.38426711728425428</c:v>
                </c:pt>
                <c:pt idx="678">
                  <c:v>0.38927435953637252</c:v>
                </c:pt>
                <c:pt idx="679">
                  <c:v>0.41793242725526292</c:v>
                </c:pt>
                <c:pt idx="680">
                  <c:v>0.37714418972045094</c:v>
                </c:pt>
                <c:pt idx="681">
                  <c:v>0.40077377321912838</c:v>
                </c:pt>
                <c:pt idx="682">
                  <c:v>0.40198688264260757</c:v>
                </c:pt>
                <c:pt idx="683">
                  <c:v>0.37421116276679756</c:v>
                </c:pt>
                <c:pt idx="684">
                  <c:v>0.36854036716997657</c:v>
                </c:pt>
                <c:pt idx="685">
                  <c:v>0.34115604949681744</c:v>
                </c:pt>
                <c:pt idx="686">
                  <c:v>0.40043920173071584</c:v>
                </c:pt>
                <c:pt idx="687">
                  <c:v>0.37335758365664051</c:v>
                </c:pt>
                <c:pt idx="688">
                  <c:v>0.38785295342067855</c:v>
                </c:pt>
                <c:pt idx="689">
                  <c:v>0.34254158558816133</c:v>
                </c:pt>
                <c:pt idx="690">
                  <c:v>0.38448223152552014</c:v>
                </c:pt>
                <c:pt idx="691">
                  <c:v>0.39489294361170985</c:v>
                </c:pt>
                <c:pt idx="692">
                  <c:v>0.39438826992868498</c:v>
                </c:pt>
                <c:pt idx="693">
                  <c:v>0.4229679369203373</c:v>
                </c:pt>
                <c:pt idx="694">
                  <c:v>0.39555251282958204</c:v>
                </c:pt>
                <c:pt idx="695">
                  <c:v>0.39684975884891932</c:v>
                </c:pt>
                <c:pt idx="696">
                  <c:v>0.39542859721564527</c:v>
                </c:pt>
                <c:pt idx="697">
                  <c:v>0.41634083107607922</c:v>
                </c:pt>
                <c:pt idx="698">
                  <c:v>0.37244226944997755</c:v>
                </c:pt>
                <c:pt idx="699">
                  <c:v>0.43867684768606746</c:v>
                </c:pt>
                <c:pt idx="700">
                  <c:v>0.37239864798052758</c:v>
                </c:pt>
                <c:pt idx="701">
                  <c:v>0.37522229195972401</c:v>
                </c:pt>
                <c:pt idx="702">
                  <c:v>0.40245869138369461</c:v>
                </c:pt>
                <c:pt idx="703">
                  <c:v>0.44644851525640411</c:v>
                </c:pt>
                <c:pt idx="704">
                  <c:v>0.39011828978316943</c:v>
                </c:pt>
                <c:pt idx="705">
                  <c:v>0.37224702038484436</c:v>
                </c:pt>
                <c:pt idx="706">
                  <c:v>0.41120017914171031</c:v>
                </c:pt>
                <c:pt idx="707">
                  <c:v>0.38364880896458087</c:v>
                </c:pt>
                <c:pt idx="708">
                  <c:v>0.42260899894235915</c:v>
                </c:pt>
                <c:pt idx="709">
                  <c:v>0.42816255201175218</c:v>
                </c:pt>
                <c:pt idx="710">
                  <c:v>0.41580152835156381</c:v>
                </c:pt>
                <c:pt idx="711">
                  <c:v>0.38223195488368644</c:v>
                </c:pt>
                <c:pt idx="712">
                  <c:v>0.40345727435980167</c:v>
                </c:pt>
                <c:pt idx="713">
                  <c:v>0.4147781190271298</c:v>
                </c:pt>
                <c:pt idx="714">
                  <c:v>0.40355977223447503</c:v>
                </c:pt>
                <c:pt idx="715">
                  <c:v>0.41770282906931738</c:v>
                </c:pt>
                <c:pt idx="716">
                  <c:v>0.36092102573548351</c:v>
                </c:pt>
                <c:pt idx="717">
                  <c:v>0.39871652909748972</c:v>
                </c:pt>
                <c:pt idx="718">
                  <c:v>0.41412305313036918</c:v>
                </c:pt>
                <c:pt idx="719">
                  <c:v>0.39805493778883055</c:v>
                </c:pt>
                <c:pt idx="720">
                  <c:v>0.39230803920677737</c:v>
                </c:pt>
                <c:pt idx="721">
                  <c:v>0.41551786748201941</c:v>
                </c:pt>
                <c:pt idx="722">
                  <c:v>0.41640572953741833</c:v>
                </c:pt>
                <c:pt idx="723">
                  <c:v>0.39945251815495386</c:v>
                </c:pt>
                <c:pt idx="724">
                  <c:v>0.46049227425161882</c:v>
                </c:pt>
                <c:pt idx="725">
                  <c:v>0.38395335981397538</c:v>
                </c:pt>
                <c:pt idx="726">
                  <c:v>0.43269619358281453</c:v>
                </c:pt>
                <c:pt idx="727">
                  <c:v>0.39676452531663942</c:v>
                </c:pt>
                <c:pt idx="728">
                  <c:v>0.42366706107587193</c:v>
                </c:pt>
                <c:pt idx="729">
                  <c:v>0.40571549017725134</c:v>
                </c:pt>
                <c:pt idx="730">
                  <c:v>0.43246847571935426</c:v>
                </c:pt>
                <c:pt idx="731">
                  <c:v>0.39450576666535486</c:v>
                </c:pt>
                <c:pt idx="732">
                  <c:v>0.38831952034446993</c:v>
                </c:pt>
                <c:pt idx="733">
                  <c:v>0.42548211554054793</c:v>
                </c:pt>
                <c:pt idx="734">
                  <c:v>0.37472411859115934</c:v>
                </c:pt>
                <c:pt idx="735">
                  <c:v>0.39039053459013789</c:v>
                </c:pt>
                <c:pt idx="736">
                  <c:v>0.36897631372041423</c:v>
                </c:pt>
                <c:pt idx="737">
                  <c:v>0.41600845980058782</c:v>
                </c:pt>
                <c:pt idx="738">
                  <c:v>0.39364212011141736</c:v>
                </c:pt>
                <c:pt idx="739">
                  <c:v>0.43637289348610941</c:v>
                </c:pt>
                <c:pt idx="740">
                  <c:v>0.40613158916016739</c:v>
                </c:pt>
                <c:pt idx="741">
                  <c:v>0.47693110294451152</c:v>
                </c:pt>
                <c:pt idx="742">
                  <c:v>0.42717086451107372</c:v>
                </c:pt>
                <c:pt idx="743">
                  <c:v>0.39878287174606991</c:v>
                </c:pt>
                <c:pt idx="744">
                  <c:v>0.42349108779313971</c:v>
                </c:pt>
                <c:pt idx="745">
                  <c:v>0.40736144938156832</c:v>
                </c:pt>
                <c:pt idx="746">
                  <c:v>0.40362977894955793</c:v>
                </c:pt>
                <c:pt idx="747">
                  <c:v>0.3735856604061108</c:v>
                </c:pt>
                <c:pt idx="748">
                  <c:v>0.43646650751119231</c:v>
                </c:pt>
                <c:pt idx="749">
                  <c:v>0.39423239215875494</c:v>
                </c:pt>
                <c:pt idx="750">
                  <c:v>0.40179981415957555</c:v>
                </c:pt>
                <c:pt idx="751">
                  <c:v>0.40276417580618912</c:v>
                </c:pt>
                <c:pt idx="752">
                  <c:v>0.38112611307323657</c:v>
                </c:pt>
                <c:pt idx="753">
                  <c:v>0.4369514425903544</c:v>
                </c:pt>
                <c:pt idx="754">
                  <c:v>0.43051450890928472</c:v>
                </c:pt>
                <c:pt idx="755">
                  <c:v>0.40973096503170131</c:v>
                </c:pt>
                <c:pt idx="756">
                  <c:v>0.36274674488420383</c:v>
                </c:pt>
                <c:pt idx="757">
                  <c:v>0.40213749164570878</c:v>
                </c:pt>
                <c:pt idx="758">
                  <c:v>0.41747033151099244</c:v>
                </c:pt>
                <c:pt idx="759">
                  <c:v>0.41816539720492335</c:v>
                </c:pt>
                <c:pt idx="760">
                  <c:v>0.41540526946714784</c:v>
                </c:pt>
                <c:pt idx="761">
                  <c:v>0.43797969442989465</c:v>
                </c:pt>
                <c:pt idx="762">
                  <c:v>0.43521300944554181</c:v>
                </c:pt>
                <c:pt idx="763">
                  <c:v>0.40848347612128016</c:v>
                </c:pt>
                <c:pt idx="764">
                  <c:v>0.45448203226271178</c:v>
                </c:pt>
                <c:pt idx="765">
                  <c:v>0.3913411366520943</c:v>
                </c:pt>
                <c:pt idx="766">
                  <c:v>0.41178948751875832</c:v>
                </c:pt>
                <c:pt idx="767">
                  <c:v>0.36159900010532015</c:v>
                </c:pt>
                <c:pt idx="768">
                  <c:v>0.41603356186412482</c:v>
                </c:pt>
                <c:pt idx="769">
                  <c:v>0.38885690275080648</c:v>
                </c:pt>
                <c:pt idx="770">
                  <c:v>0.43107613601016881</c:v>
                </c:pt>
                <c:pt idx="771">
                  <c:v>0.39446445198030078</c:v>
                </c:pt>
                <c:pt idx="772">
                  <c:v>0.4451181996312823</c:v>
                </c:pt>
                <c:pt idx="773">
                  <c:v>0.42930931790295607</c:v>
                </c:pt>
                <c:pt idx="774">
                  <c:v>0.36779760987906746</c:v>
                </c:pt>
                <c:pt idx="775">
                  <c:v>0.43477698269950105</c:v>
                </c:pt>
                <c:pt idx="776">
                  <c:v>0.40524212353565658</c:v>
                </c:pt>
                <c:pt idx="777">
                  <c:v>0.40713148940840749</c:v>
                </c:pt>
                <c:pt idx="778">
                  <c:v>0.38282088405578962</c:v>
                </c:pt>
                <c:pt idx="779">
                  <c:v>0.43923865300146431</c:v>
                </c:pt>
                <c:pt idx="780">
                  <c:v>0.40042377209700225</c:v>
                </c:pt>
                <c:pt idx="781">
                  <c:v>0.41233517895383681</c:v>
                </c:pt>
                <c:pt idx="782">
                  <c:v>0.41472671148200235</c:v>
                </c:pt>
                <c:pt idx="783">
                  <c:v>0.41665737962682597</c:v>
                </c:pt>
                <c:pt idx="784">
                  <c:v>0.41968383679510185</c:v>
                </c:pt>
                <c:pt idx="785">
                  <c:v>0.38850397969931366</c:v>
                </c:pt>
                <c:pt idx="786">
                  <c:v>0.36689340759803635</c:v>
                </c:pt>
                <c:pt idx="787">
                  <c:v>0.35548484473288705</c:v>
                </c:pt>
                <c:pt idx="788">
                  <c:v>0.40509069979026607</c:v>
                </c:pt>
                <c:pt idx="789">
                  <c:v>0.42775944396871468</c:v>
                </c:pt>
                <c:pt idx="790">
                  <c:v>0.42842832440742606</c:v>
                </c:pt>
                <c:pt idx="791">
                  <c:v>0.39107761743084818</c:v>
                </c:pt>
                <c:pt idx="792">
                  <c:v>0.41493931332309308</c:v>
                </c:pt>
                <c:pt idx="793">
                  <c:v>0.42985237420288552</c:v>
                </c:pt>
                <c:pt idx="794">
                  <c:v>0.41819278436577217</c:v>
                </c:pt>
                <c:pt idx="795">
                  <c:v>0.43945449837108125</c:v>
                </c:pt>
                <c:pt idx="796">
                  <c:v>0.3584450877254679</c:v>
                </c:pt>
                <c:pt idx="797">
                  <c:v>0.45068259806367422</c:v>
                </c:pt>
                <c:pt idx="798">
                  <c:v>0.38400962866554161</c:v>
                </c:pt>
                <c:pt idx="799">
                  <c:v>0.43489852789643124</c:v>
                </c:pt>
                <c:pt idx="800">
                  <c:v>0.39823706568283634</c:v>
                </c:pt>
                <c:pt idx="801">
                  <c:v>0.41183077499064258</c:v>
                </c:pt>
                <c:pt idx="802">
                  <c:v>0.3872688858741451</c:v>
                </c:pt>
                <c:pt idx="803">
                  <c:v>0.40437634885281515</c:v>
                </c:pt>
                <c:pt idx="804">
                  <c:v>0.42045286159326045</c:v>
                </c:pt>
                <c:pt idx="805">
                  <c:v>0.42087272991120467</c:v>
                </c:pt>
                <c:pt idx="806">
                  <c:v>0.44062790261275386</c:v>
                </c:pt>
                <c:pt idx="807">
                  <c:v>0.38548262186404025</c:v>
                </c:pt>
                <c:pt idx="808">
                  <c:v>0.43907355245507662</c:v>
                </c:pt>
                <c:pt idx="809">
                  <c:v>0.43193017159612146</c:v>
                </c:pt>
                <c:pt idx="810">
                  <c:v>0.41416925241389929</c:v>
                </c:pt>
                <c:pt idx="811">
                  <c:v>0.44207652746301551</c:v>
                </c:pt>
                <c:pt idx="812">
                  <c:v>0.42036406994214853</c:v>
                </c:pt>
                <c:pt idx="813">
                  <c:v>0.42954327183790142</c:v>
                </c:pt>
                <c:pt idx="814">
                  <c:v>0.39080027501097453</c:v>
                </c:pt>
                <c:pt idx="815">
                  <c:v>0.4458452314467411</c:v>
                </c:pt>
                <c:pt idx="816">
                  <c:v>0.38143443697101642</c:v>
                </c:pt>
                <c:pt idx="817">
                  <c:v>0.43000929825042733</c:v>
                </c:pt>
                <c:pt idx="818">
                  <c:v>0.39275839370435273</c:v>
                </c:pt>
                <c:pt idx="819">
                  <c:v>0.4356306224884543</c:v>
                </c:pt>
                <c:pt idx="820">
                  <c:v>0.43990759784035743</c:v>
                </c:pt>
                <c:pt idx="821">
                  <c:v>0.43381028776032204</c:v>
                </c:pt>
                <c:pt idx="822">
                  <c:v>0.43111269623762094</c:v>
                </c:pt>
                <c:pt idx="823">
                  <c:v>0.43243441207953082</c:v>
                </c:pt>
                <c:pt idx="824">
                  <c:v>0.42424492497058108</c:v>
                </c:pt>
                <c:pt idx="825">
                  <c:v>0.41611058983967747</c:v>
                </c:pt>
                <c:pt idx="826">
                  <c:v>0.45344296106937654</c:v>
                </c:pt>
                <c:pt idx="827">
                  <c:v>0.42193985490036962</c:v>
                </c:pt>
                <c:pt idx="828">
                  <c:v>0.42711861761079056</c:v>
                </c:pt>
                <c:pt idx="829">
                  <c:v>0.38427491565940913</c:v>
                </c:pt>
                <c:pt idx="830">
                  <c:v>0.42457089832310763</c:v>
                </c:pt>
                <c:pt idx="831">
                  <c:v>0.46385651866037181</c:v>
                </c:pt>
                <c:pt idx="832">
                  <c:v>0.43595485184060223</c:v>
                </c:pt>
                <c:pt idx="833">
                  <c:v>0.42300564543656072</c:v>
                </c:pt>
                <c:pt idx="834">
                  <c:v>0.40319200046755566</c:v>
                </c:pt>
                <c:pt idx="835">
                  <c:v>0.44379674109257961</c:v>
                </c:pt>
                <c:pt idx="836">
                  <c:v>0.4375388500153588</c:v>
                </c:pt>
                <c:pt idx="837">
                  <c:v>0.43184505795984879</c:v>
                </c:pt>
                <c:pt idx="838">
                  <c:v>0.37882633754222772</c:v>
                </c:pt>
                <c:pt idx="839">
                  <c:v>0.4345016494641068</c:v>
                </c:pt>
                <c:pt idx="840">
                  <c:v>0.40997759039887555</c:v>
                </c:pt>
                <c:pt idx="841">
                  <c:v>0.41024426004123193</c:v>
                </c:pt>
                <c:pt idx="842">
                  <c:v>0.40404132744001225</c:v>
                </c:pt>
                <c:pt idx="843">
                  <c:v>0.38035773478335072</c:v>
                </c:pt>
                <c:pt idx="844">
                  <c:v>0.43762432509235766</c:v>
                </c:pt>
                <c:pt idx="845">
                  <c:v>0.40751813447336571</c:v>
                </c:pt>
                <c:pt idx="846">
                  <c:v>0.43582377024058228</c:v>
                </c:pt>
                <c:pt idx="847">
                  <c:v>0.43165713697236985</c:v>
                </c:pt>
                <c:pt idx="848">
                  <c:v>0.45152497889418197</c:v>
                </c:pt>
                <c:pt idx="849">
                  <c:v>0.4149792548109989</c:v>
                </c:pt>
                <c:pt idx="850">
                  <c:v>0.45437714806539614</c:v>
                </c:pt>
                <c:pt idx="851">
                  <c:v>0.41049268789554777</c:v>
                </c:pt>
                <c:pt idx="852">
                  <c:v>0.45014156378313119</c:v>
                </c:pt>
                <c:pt idx="853">
                  <c:v>0.43588888540837112</c:v>
                </c:pt>
                <c:pt idx="854">
                  <c:v>0.42823902874806424</c:v>
                </c:pt>
                <c:pt idx="855">
                  <c:v>0.43457017134764447</c:v>
                </c:pt>
                <c:pt idx="856">
                  <c:v>0.38054632412571332</c:v>
                </c:pt>
                <c:pt idx="857">
                  <c:v>0.41265305495383375</c:v>
                </c:pt>
                <c:pt idx="858">
                  <c:v>0.40365037108295837</c:v>
                </c:pt>
                <c:pt idx="859">
                  <c:v>0.41593325826545091</c:v>
                </c:pt>
                <c:pt idx="860">
                  <c:v>0.39093885053573457</c:v>
                </c:pt>
                <c:pt idx="861">
                  <c:v>0.46748551721265913</c:v>
                </c:pt>
                <c:pt idx="862">
                  <c:v>0.46734797208476814</c:v>
                </c:pt>
                <c:pt idx="863">
                  <c:v>0.45285208585129932</c:v>
                </c:pt>
                <c:pt idx="864">
                  <c:v>0.42966314790100835</c:v>
                </c:pt>
                <c:pt idx="865">
                  <c:v>0.42264874484498882</c:v>
                </c:pt>
                <c:pt idx="866">
                  <c:v>0.42565096044425116</c:v>
                </c:pt>
                <c:pt idx="867">
                  <c:v>0.37161863521995159</c:v>
                </c:pt>
                <c:pt idx="868">
                  <c:v>0.45581750684561206</c:v>
                </c:pt>
                <c:pt idx="869">
                  <c:v>0.41930204635475737</c:v>
                </c:pt>
                <c:pt idx="870">
                  <c:v>0.41292150090264862</c:v>
                </c:pt>
                <c:pt idx="871">
                  <c:v>0.38960639339515618</c:v>
                </c:pt>
                <c:pt idx="872">
                  <c:v>0.46229201409676524</c:v>
                </c:pt>
                <c:pt idx="873">
                  <c:v>0.46376389195314932</c:v>
                </c:pt>
                <c:pt idx="874">
                  <c:v>0.44946344129787141</c:v>
                </c:pt>
                <c:pt idx="875">
                  <c:v>0.43660531151073906</c:v>
                </c:pt>
                <c:pt idx="876">
                  <c:v>0.39400489253497212</c:v>
                </c:pt>
                <c:pt idx="877">
                  <c:v>0.45158697606589204</c:v>
                </c:pt>
                <c:pt idx="878">
                  <c:v>0.42399307541506281</c:v>
                </c:pt>
                <c:pt idx="879">
                  <c:v>0.4357815622607969</c:v>
                </c:pt>
                <c:pt idx="880">
                  <c:v>0.42791889670318878</c:v>
                </c:pt>
                <c:pt idx="881">
                  <c:v>0.42109973758362557</c:v>
                </c:pt>
                <c:pt idx="882">
                  <c:v>0.41971508110826788</c:v>
                </c:pt>
                <c:pt idx="883">
                  <c:v>0.43122357534343836</c:v>
                </c:pt>
                <c:pt idx="884">
                  <c:v>0.4419780822768769</c:v>
                </c:pt>
                <c:pt idx="885">
                  <c:v>0.42430174617569139</c:v>
                </c:pt>
                <c:pt idx="886">
                  <c:v>0.4207716885230593</c:v>
                </c:pt>
                <c:pt idx="887">
                  <c:v>0.39887621354346603</c:v>
                </c:pt>
                <c:pt idx="888">
                  <c:v>0.47261623991808432</c:v>
                </c:pt>
                <c:pt idx="889">
                  <c:v>0.45287617411976255</c:v>
                </c:pt>
                <c:pt idx="890">
                  <c:v>0.45754598877126035</c:v>
                </c:pt>
                <c:pt idx="891">
                  <c:v>0.41939965199744794</c:v>
                </c:pt>
                <c:pt idx="892">
                  <c:v>0.39855443995250189</c:v>
                </c:pt>
                <c:pt idx="893">
                  <c:v>0.4380195431725129</c:v>
                </c:pt>
                <c:pt idx="894">
                  <c:v>0.43064158926261276</c:v>
                </c:pt>
                <c:pt idx="895">
                  <c:v>0.4546939251836728</c:v>
                </c:pt>
                <c:pt idx="896">
                  <c:v>0.41486925413104431</c:v>
                </c:pt>
                <c:pt idx="897">
                  <c:v>0.47398861100808576</c:v>
                </c:pt>
                <c:pt idx="898">
                  <c:v>0.46585802364455803</c:v>
                </c:pt>
                <c:pt idx="899">
                  <c:v>0.41657219379087007</c:v>
                </c:pt>
                <c:pt idx="900">
                  <c:v>0.42341458941120774</c:v>
                </c:pt>
                <c:pt idx="901">
                  <c:v>0.43320545891175061</c:v>
                </c:pt>
                <c:pt idx="902">
                  <c:v>0.42330490132983967</c:v>
                </c:pt>
                <c:pt idx="903">
                  <c:v>0.42560226903698239</c:v>
                </c:pt>
                <c:pt idx="904">
                  <c:v>0.4428584206168828</c:v>
                </c:pt>
                <c:pt idx="905">
                  <c:v>0.44304682013364338</c:v>
                </c:pt>
                <c:pt idx="906">
                  <c:v>0.45130049777476022</c:v>
                </c:pt>
                <c:pt idx="907">
                  <c:v>0.40000645937764023</c:v>
                </c:pt>
                <c:pt idx="908">
                  <c:v>0.44928536834186938</c:v>
                </c:pt>
                <c:pt idx="909">
                  <c:v>0.42755667252097013</c:v>
                </c:pt>
                <c:pt idx="910">
                  <c:v>0.47470921214777462</c:v>
                </c:pt>
                <c:pt idx="911">
                  <c:v>0.44594189182279692</c:v>
                </c:pt>
                <c:pt idx="912">
                  <c:v>0.41914928864309925</c:v>
                </c:pt>
                <c:pt idx="913">
                  <c:v>0.4410312003665105</c:v>
                </c:pt>
                <c:pt idx="914">
                  <c:v>0.42617068556551713</c:v>
                </c:pt>
                <c:pt idx="915">
                  <c:v>0.43469681072559985</c:v>
                </c:pt>
                <c:pt idx="916">
                  <c:v>0.42531368698241739</c:v>
                </c:pt>
                <c:pt idx="917">
                  <c:v>0.40309482325842388</c:v>
                </c:pt>
                <c:pt idx="918">
                  <c:v>0.41214126598543382</c:v>
                </c:pt>
                <c:pt idx="919">
                  <c:v>0.44238743874024156</c:v>
                </c:pt>
                <c:pt idx="920">
                  <c:v>0.44708554049930727</c:v>
                </c:pt>
                <c:pt idx="921">
                  <c:v>0.41746120477935206</c:v>
                </c:pt>
                <c:pt idx="922">
                  <c:v>0.41314433331395711</c:v>
                </c:pt>
                <c:pt idx="923">
                  <c:v>0.44189884858725986</c:v>
                </c:pt>
                <c:pt idx="924">
                  <c:v>0.41797342200336446</c:v>
                </c:pt>
                <c:pt idx="925">
                  <c:v>0.41054289501804436</c:v>
                </c:pt>
                <c:pt idx="926">
                  <c:v>0.43296097079537127</c:v>
                </c:pt>
                <c:pt idx="927">
                  <c:v>0.41904445045580585</c:v>
                </c:pt>
                <c:pt idx="928">
                  <c:v>0.43765286520275243</c:v>
                </c:pt>
                <c:pt idx="929">
                  <c:v>0.41169477781831482</c:v>
                </c:pt>
                <c:pt idx="930">
                  <c:v>0.4507203656161976</c:v>
                </c:pt>
                <c:pt idx="931">
                  <c:v>0.4285337754018968</c:v>
                </c:pt>
                <c:pt idx="932">
                  <c:v>0.45006247933218901</c:v>
                </c:pt>
                <c:pt idx="933">
                  <c:v>0.49536435517624483</c:v>
                </c:pt>
                <c:pt idx="934">
                  <c:v>0.42103689195827088</c:v>
                </c:pt>
                <c:pt idx="935">
                  <c:v>0.475931193362718</c:v>
                </c:pt>
                <c:pt idx="936">
                  <c:v>0.39134843033542327</c:v>
                </c:pt>
                <c:pt idx="937">
                  <c:v>0.42729983286087508</c:v>
                </c:pt>
                <c:pt idx="938">
                  <c:v>0.41610695914558282</c:v>
                </c:pt>
                <c:pt idx="939">
                  <c:v>0.4252861547569638</c:v>
                </c:pt>
                <c:pt idx="940">
                  <c:v>0.40754148374905208</c:v>
                </c:pt>
                <c:pt idx="941">
                  <c:v>0.42128082054217647</c:v>
                </c:pt>
                <c:pt idx="942">
                  <c:v>0.43853281013609791</c:v>
                </c:pt>
                <c:pt idx="943">
                  <c:v>0.45526813790664211</c:v>
                </c:pt>
                <c:pt idx="944">
                  <c:v>0.48868005527647013</c:v>
                </c:pt>
                <c:pt idx="945">
                  <c:v>0.41270580910737031</c:v>
                </c:pt>
                <c:pt idx="946">
                  <c:v>0.45390225341803625</c:v>
                </c:pt>
                <c:pt idx="947">
                  <c:v>0.40006504618453526</c:v>
                </c:pt>
                <c:pt idx="948">
                  <c:v>0.47566043589280477</c:v>
                </c:pt>
                <c:pt idx="949">
                  <c:v>0.44230769230769351</c:v>
                </c:pt>
                <c:pt idx="950">
                  <c:v>0.45391544465645761</c:v>
                </c:pt>
                <c:pt idx="951">
                  <c:v>0.48280851946050385</c:v>
                </c:pt>
                <c:pt idx="952">
                  <c:v>0.40893584555178009</c:v>
                </c:pt>
                <c:pt idx="953">
                  <c:v>0.45016630469644131</c:v>
                </c:pt>
                <c:pt idx="954">
                  <c:v>0.44796461402385684</c:v>
                </c:pt>
                <c:pt idx="955">
                  <c:v>0.49169526483080511</c:v>
                </c:pt>
                <c:pt idx="956">
                  <c:v>0.44545407040431589</c:v>
                </c:pt>
                <c:pt idx="957">
                  <c:v>0.44019845787798012</c:v>
                </c:pt>
                <c:pt idx="958">
                  <c:v>0.46876368441034072</c:v>
                </c:pt>
                <c:pt idx="959">
                  <c:v>0.45461828926273762</c:v>
                </c:pt>
                <c:pt idx="960">
                  <c:v>0.45022281050815521</c:v>
                </c:pt>
                <c:pt idx="961">
                  <c:v>0.45608166485451546</c:v>
                </c:pt>
                <c:pt idx="962">
                  <c:v>0.45230711022191139</c:v>
                </c:pt>
                <c:pt idx="963">
                  <c:v>0.43507817267966559</c:v>
                </c:pt>
                <c:pt idx="964">
                  <c:v>0.47570105482282854</c:v>
                </c:pt>
                <c:pt idx="965">
                  <c:v>0.44160849176082484</c:v>
                </c:pt>
                <c:pt idx="966">
                  <c:v>0.44853351655430074</c:v>
                </c:pt>
                <c:pt idx="967">
                  <c:v>0.39549583127894272</c:v>
                </c:pt>
                <c:pt idx="968">
                  <c:v>0.47320730103444958</c:v>
                </c:pt>
                <c:pt idx="969">
                  <c:v>0.44898667617060023</c:v>
                </c:pt>
                <c:pt idx="970">
                  <c:v>0.42579579888702135</c:v>
                </c:pt>
                <c:pt idx="971">
                  <c:v>0.44689095962965703</c:v>
                </c:pt>
                <c:pt idx="972">
                  <c:v>0.45406915822563743</c:v>
                </c:pt>
                <c:pt idx="973">
                  <c:v>0.44329847184525556</c:v>
                </c:pt>
                <c:pt idx="974">
                  <c:v>0.40879804311243084</c:v>
                </c:pt>
                <c:pt idx="975">
                  <c:v>0.46304421714834632</c:v>
                </c:pt>
                <c:pt idx="976">
                  <c:v>0.42014291711264506</c:v>
                </c:pt>
                <c:pt idx="977">
                  <c:v>0.46573650898564678</c:v>
                </c:pt>
                <c:pt idx="978">
                  <c:v>0.41786448375046986</c:v>
                </c:pt>
                <c:pt idx="979">
                  <c:v>0.45900269886811351</c:v>
                </c:pt>
                <c:pt idx="980">
                  <c:v>0.41273927114001618</c:v>
                </c:pt>
                <c:pt idx="981">
                  <c:v>0.41041079146831283</c:v>
                </c:pt>
                <c:pt idx="982">
                  <c:v>0.4320723721223319</c:v>
                </c:pt>
                <c:pt idx="983">
                  <c:v>0.40544841581167851</c:v>
                </c:pt>
                <c:pt idx="984">
                  <c:v>0.4639378286244038</c:v>
                </c:pt>
                <c:pt idx="985">
                  <c:v>0.41081114313402817</c:v>
                </c:pt>
                <c:pt idx="986">
                  <c:v>0.47537398527107677</c:v>
                </c:pt>
                <c:pt idx="987">
                  <c:v>0.44017570916216281</c:v>
                </c:pt>
                <c:pt idx="988">
                  <c:v>0.45826581593842197</c:v>
                </c:pt>
                <c:pt idx="989">
                  <c:v>0.44471821100289038</c:v>
                </c:pt>
                <c:pt idx="990">
                  <c:v>0.40257813300629336</c:v>
                </c:pt>
                <c:pt idx="991">
                  <c:v>0.43586321628470015</c:v>
                </c:pt>
                <c:pt idx="992">
                  <c:v>0.47120220416180547</c:v>
                </c:pt>
                <c:pt idx="993">
                  <c:v>0.42899582209767911</c:v>
                </c:pt>
                <c:pt idx="994">
                  <c:v>0.45511172057852473</c:v>
                </c:pt>
                <c:pt idx="995">
                  <c:v>0.44729780196852875</c:v>
                </c:pt>
                <c:pt idx="996">
                  <c:v>0.40660030755067278</c:v>
                </c:pt>
                <c:pt idx="997">
                  <c:v>0.46753373823658073</c:v>
                </c:pt>
                <c:pt idx="998">
                  <c:v>0.38660438865981539</c:v>
                </c:pt>
                <c:pt idx="999">
                  <c:v>0.4917018598316743</c:v>
                </c:pt>
                <c:pt idx="1000">
                  <c:v>0.42248766929478293</c:v>
                </c:pt>
                <c:pt idx="1001">
                  <c:v>0.46739538104611777</c:v>
                </c:pt>
                <c:pt idx="1002">
                  <c:v>0.46161841582342444</c:v>
                </c:pt>
                <c:pt idx="1003">
                  <c:v>0.43448105553386851</c:v>
                </c:pt>
                <c:pt idx="1004">
                  <c:v>0.45589647686141688</c:v>
                </c:pt>
                <c:pt idx="1005">
                  <c:v>0.3816459454986223</c:v>
                </c:pt>
                <c:pt idx="1006">
                  <c:v>0.4871498044237465</c:v>
                </c:pt>
                <c:pt idx="1007">
                  <c:v>0.42459163090930102</c:v>
                </c:pt>
                <c:pt idx="1008">
                  <c:v>0.48874195950178179</c:v>
                </c:pt>
                <c:pt idx="1009">
                  <c:v>0.47466934640513336</c:v>
                </c:pt>
                <c:pt idx="1010">
                  <c:v>0.49505415014637927</c:v>
                </c:pt>
                <c:pt idx="1011">
                  <c:v>0.48715404640810589</c:v>
                </c:pt>
                <c:pt idx="1012">
                  <c:v>0.45364434759627453</c:v>
                </c:pt>
                <c:pt idx="1013">
                  <c:v>0.45371026569806538</c:v>
                </c:pt>
                <c:pt idx="1014">
                  <c:v>0.38982827556542077</c:v>
                </c:pt>
                <c:pt idx="1015">
                  <c:v>0.47599251992658942</c:v>
                </c:pt>
                <c:pt idx="1016">
                  <c:v>0.45046263917344337</c:v>
                </c:pt>
                <c:pt idx="1017">
                  <c:v>0.48187570016976433</c:v>
                </c:pt>
                <c:pt idx="1018">
                  <c:v>0.45604376737100338</c:v>
                </c:pt>
                <c:pt idx="1019">
                  <c:v>0.46884967407919431</c:v>
                </c:pt>
                <c:pt idx="1020">
                  <c:v>0.48213698127660226</c:v>
                </c:pt>
                <c:pt idx="1021">
                  <c:v>0.48321832118970265</c:v>
                </c:pt>
                <c:pt idx="1022">
                  <c:v>0.48832155301665076</c:v>
                </c:pt>
                <c:pt idx="1023">
                  <c:v>0.45269584772425131</c:v>
                </c:pt>
                <c:pt idx="1024">
                  <c:v>0.50196162592644356</c:v>
                </c:pt>
                <c:pt idx="1025">
                  <c:v>0.45074810970139673</c:v>
                </c:pt>
                <c:pt idx="1026">
                  <c:v>0.47660267924410105</c:v>
                </c:pt>
                <c:pt idx="1027">
                  <c:v>0.42379778009925939</c:v>
                </c:pt>
                <c:pt idx="1028">
                  <c:v>0.46224720754124971</c:v>
                </c:pt>
                <c:pt idx="1029">
                  <c:v>0.45057878362089265</c:v>
                </c:pt>
                <c:pt idx="1030">
                  <c:v>0.44568440520422437</c:v>
                </c:pt>
                <c:pt idx="1031">
                  <c:v>0.4279885802771658</c:v>
                </c:pt>
                <c:pt idx="1032">
                  <c:v>0.44359304104289221</c:v>
                </c:pt>
                <c:pt idx="1033">
                  <c:v>0.47727379976449208</c:v>
                </c:pt>
                <c:pt idx="1034">
                  <c:v>0.43447595726686439</c:v>
                </c:pt>
                <c:pt idx="1035">
                  <c:v>0.46644137940479197</c:v>
                </c:pt>
                <c:pt idx="1036">
                  <c:v>0.4526090031502748</c:v>
                </c:pt>
                <c:pt idx="1037">
                  <c:v>0.4870142365620248</c:v>
                </c:pt>
                <c:pt idx="1038">
                  <c:v>0.45855825775169506</c:v>
                </c:pt>
                <c:pt idx="1039">
                  <c:v>0.47094790838088874</c:v>
                </c:pt>
                <c:pt idx="1040">
                  <c:v>0.43456679203291543</c:v>
                </c:pt>
                <c:pt idx="1041">
                  <c:v>0.43473948935502532</c:v>
                </c:pt>
                <c:pt idx="1042">
                  <c:v>0.45527079827414285</c:v>
                </c:pt>
                <c:pt idx="1043">
                  <c:v>0.41545762464764308</c:v>
                </c:pt>
                <c:pt idx="1044">
                  <c:v>0.45972753144839429</c:v>
                </c:pt>
                <c:pt idx="1045">
                  <c:v>0.43992423089077415</c:v>
                </c:pt>
                <c:pt idx="1046">
                  <c:v>0.5013135639763181</c:v>
                </c:pt>
                <c:pt idx="1047">
                  <c:v>0.44126610906168368</c:v>
                </c:pt>
                <c:pt idx="1048">
                  <c:v>0.48224482393807372</c:v>
                </c:pt>
                <c:pt idx="1049">
                  <c:v>0.45232089468136638</c:v>
                </c:pt>
                <c:pt idx="1050">
                  <c:v>0.43291256407841233</c:v>
                </c:pt>
                <c:pt idx="1051">
                  <c:v>0.46953422958488289</c:v>
                </c:pt>
                <c:pt idx="1052">
                  <c:v>0.44301122992727082</c:v>
                </c:pt>
                <c:pt idx="1053">
                  <c:v>0.45455749355547842</c:v>
                </c:pt>
                <c:pt idx="1054">
                  <c:v>0.44369084782464813</c:v>
                </c:pt>
                <c:pt idx="1055">
                  <c:v>0.42490288910158186</c:v>
                </c:pt>
                <c:pt idx="1056">
                  <c:v>0.43430274487303638</c:v>
                </c:pt>
                <c:pt idx="1057">
                  <c:v>0.43220351144052283</c:v>
                </c:pt>
                <c:pt idx="1058">
                  <c:v>0.42380030646649181</c:v>
                </c:pt>
                <c:pt idx="1059">
                  <c:v>0.46772104449927321</c:v>
                </c:pt>
                <c:pt idx="1060">
                  <c:v>0.45603821307648768</c:v>
                </c:pt>
                <c:pt idx="1061">
                  <c:v>0.44469693208340583</c:v>
                </c:pt>
                <c:pt idx="1062">
                  <c:v>0.46885821430720392</c:v>
                </c:pt>
                <c:pt idx="1063">
                  <c:v>0.43852371191796552</c:v>
                </c:pt>
                <c:pt idx="1064">
                  <c:v>0.48781705712317008</c:v>
                </c:pt>
                <c:pt idx="1065">
                  <c:v>0.42723707716112763</c:v>
                </c:pt>
                <c:pt idx="1066">
                  <c:v>0.45729721269130236</c:v>
                </c:pt>
                <c:pt idx="1067">
                  <c:v>0.44755521249773406</c:v>
                </c:pt>
                <c:pt idx="1068">
                  <c:v>0.45419272631493368</c:v>
                </c:pt>
                <c:pt idx="1069">
                  <c:v>0.40661811730241765</c:v>
                </c:pt>
                <c:pt idx="1070">
                  <c:v>0.41871624089652326</c:v>
                </c:pt>
                <c:pt idx="1071">
                  <c:v>0.42353436243423831</c:v>
                </c:pt>
                <c:pt idx="1072">
                  <c:v>0.42448478162240733</c:v>
                </c:pt>
                <c:pt idx="1073">
                  <c:v>0.52521356832348531</c:v>
                </c:pt>
                <c:pt idx="1074">
                  <c:v>0.41924838836555628</c:v>
                </c:pt>
                <c:pt idx="1075">
                  <c:v>0.45067017353672328</c:v>
                </c:pt>
                <c:pt idx="1076">
                  <c:v>0.43302523770260404</c:v>
                </c:pt>
                <c:pt idx="1077">
                  <c:v>0.50117618842818124</c:v>
                </c:pt>
                <c:pt idx="1078">
                  <c:v>0.38251974980491243</c:v>
                </c:pt>
                <c:pt idx="1079">
                  <c:v>0.49643487182026219</c:v>
                </c:pt>
                <c:pt idx="1080">
                  <c:v>0.47450020139833982</c:v>
                </c:pt>
                <c:pt idx="1081">
                  <c:v>0.41736516561650988</c:v>
                </c:pt>
                <c:pt idx="1082">
                  <c:v>0.47719497255171289</c:v>
                </c:pt>
                <c:pt idx="1083">
                  <c:v>0.43972638337838543</c:v>
                </c:pt>
                <c:pt idx="1084">
                  <c:v>0.45845891888404483</c:v>
                </c:pt>
                <c:pt idx="1085">
                  <c:v>0.39960699393497334</c:v>
                </c:pt>
                <c:pt idx="1086">
                  <c:v>0.48249302620418411</c:v>
                </c:pt>
                <c:pt idx="1087">
                  <c:v>0.40978655076385562</c:v>
                </c:pt>
                <c:pt idx="1088">
                  <c:v>0.46056929669565788</c:v>
                </c:pt>
                <c:pt idx="1089">
                  <c:v>0.44969787418448581</c:v>
                </c:pt>
                <c:pt idx="1090">
                  <c:v>0.4469658931235258</c:v>
                </c:pt>
                <c:pt idx="1091">
                  <c:v>0.43841676099980814</c:v>
                </c:pt>
                <c:pt idx="1092">
                  <c:v>0.40920588266798957</c:v>
                </c:pt>
                <c:pt idx="1093">
                  <c:v>0.45906834445961958</c:v>
                </c:pt>
                <c:pt idx="1094">
                  <c:v>0.44125764047219057</c:v>
                </c:pt>
                <c:pt idx="1095">
                  <c:v>0.48477975815882596</c:v>
                </c:pt>
                <c:pt idx="1096">
                  <c:v>0.45463040704705532</c:v>
                </c:pt>
                <c:pt idx="1097">
                  <c:v>0.43969737030155787</c:v>
                </c:pt>
                <c:pt idx="1098">
                  <c:v>0.43016122711997146</c:v>
                </c:pt>
                <c:pt idx="1099">
                  <c:v>0.45045064877485563</c:v>
                </c:pt>
                <c:pt idx="1100">
                  <c:v>0.47011063877957082</c:v>
                </c:pt>
                <c:pt idx="1101">
                  <c:v>0.43422917355623608</c:v>
                </c:pt>
                <c:pt idx="1102">
                  <c:v>0.46215277005050431</c:v>
                </c:pt>
                <c:pt idx="1103">
                  <c:v>0.46877825710883597</c:v>
                </c:pt>
                <c:pt idx="1104">
                  <c:v>0.46948734161388717</c:v>
                </c:pt>
                <c:pt idx="1105">
                  <c:v>0.42638992942830561</c:v>
                </c:pt>
                <c:pt idx="1106">
                  <c:v>0.45133795080438799</c:v>
                </c:pt>
                <c:pt idx="1107">
                  <c:v>0.46351242423788724</c:v>
                </c:pt>
                <c:pt idx="1108">
                  <c:v>0.49177973931390645</c:v>
                </c:pt>
                <c:pt idx="1109">
                  <c:v>0.45428406388536446</c:v>
                </c:pt>
                <c:pt idx="1110">
                  <c:v>0.41077109925545008</c:v>
                </c:pt>
                <c:pt idx="1111">
                  <c:v>0.42457249165821398</c:v>
                </c:pt>
                <c:pt idx="1112">
                  <c:v>0.4186444575344358</c:v>
                </c:pt>
                <c:pt idx="1113">
                  <c:v>0.4571885125837809</c:v>
                </c:pt>
                <c:pt idx="1114">
                  <c:v>0.43556632437601528</c:v>
                </c:pt>
                <c:pt idx="1115">
                  <c:v>0.44628493548841897</c:v>
                </c:pt>
                <c:pt idx="1116">
                  <c:v>0.42926415536036838</c:v>
                </c:pt>
                <c:pt idx="1117">
                  <c:v>0.47892055787250715</c:v>
                </c:pt>
                <c:pt idx="1118">
                  <c:v>0.44095945865101355</c:v>
                </c:pt>
                <c:pt idx="1119">
                  <c:v>0.46310693931806485</c:v>
                </c:pt>
                <c:pt idx="1120">
                  <c:v>0.45474210575696816</c:v>
                </c:pt>
                <c:pt idx="1121">
                  <c:v>0.46326141322142306</c:v>
                </c:pt>
                <c:pt idx="1122">
                  <c:v>0.47543155776627777</c:v>
                </c:pt>
                <c:pt idx="1123">
                  <c:v>0.43948698772180661</c:v>
                </c:pt>
                <c:pt idx="1124">
                  <c:v>0.44450670070542742</c:v>
                </c:pt>
                <c:pt idx="1125">
                  <c:v>0.43574970828471432</c:v>
                </c:pt>
                <c:pt idx="1126">
                  <c:v>0.50766928775914788</c:v>
                </c:pt>
                <c:pt idx="1127">
                  <c:v>0.43378302173252947</c:v>
                </c:pt>
                <c:pt idx="1128">
                  <c:v>0.46135991867247222</c:v>
                </c:pt>
                <c:pt idx="1129">
                  <c:v>0.43346559652344308</c:v>
                </c:pt>
                <c:pt idx="1130">
                  <c:v>0.39509040595550293</c:v>
                </c:pt>
                <c:pt idx="1131">
                  <c:v>0.45394988117467538</c:v>
                </c:pt>
                <c:pt idx="1132">
                  <c:v>0.42189700025265725</c:v>
                </c:pt>
                <c:pt idx="1133">
                  <c:v>0.43885247246125353</c:v>
                </c:pt>
                <c:pt idx="1134">
                  <c:v>0.36710841614981604</c:v>
                </c:pt>
                <c:pt idx="1135">
                  <c:v>0.50553310889743319</c:v>
                </c:pt>
                <c:pt idx="1136">
                  <c:v>0.40778848032248266</c:v>
                </c:pt>
                <c:pt idx="1137">
                  <c:v>0.494881225303407</c:v>
                </c:pt>
                <c:pt idx="1138">
                  <c:v>0.40832187755513882</c:v>
                </c:pt>
                <c:pt idx="1139">
                  <c:v>0.46576484529260515</c:v>
                </c:pt>
                <c:pt idx="1140">
                  <c:v>0.42810097817387005</c:v>
                </c:pt>
                <c:pt idx="1141">
                  <c:v>0.46945326756887168</c:v>
                </c:pt>
                <c:pt idx="1142">
                  <c:v>0.41634884966838331</c:v>
                </c:pt>
                <c:pt idx="1143">
                  <c:v>0.43404680472414625</c:v>
                </c:pt>
                <c:pt idx="1144">
                  <c:v>0.45241529147001136</c:v>
                </c:pt>
                <c:pt idx="1145">
                  <c:v>0.45365498431892082</c:v>
                </c:pt>
                <c:pt idx="1146">
                  <c:v>0.4556131852458255</c:v>
                </c:pt>
                <c:pt idx="1147">
                  <c:v>0.40362409952588152</c:v>
                </c:pt>
                <c:pt idx="1148">
                  <c:v>0.44125789587561681</c:v>
                </c:pt>
                <c:pt idx="1149">
                  <c:v>0.40951104881085582</c:v>
                </c:pt>
                <c:pt idx="1150">
                  <c:v>0.42589524580094512</c:v>
                </c:pt>
                <c:pt idx="1151">
                  <c:v>0.460524500300245</c:v>
                </c:pt>
                <c:pt idx="1152">
                  <c:v>0.43161445880951038</c:v>
                </c:pt>
                <c:pt idx="1153">
                  <c:v>0.47860023395396678</c:v>
                </c:pt>
                <c:pt idx="1154">
                  <c:v>0.43932333176832988</c:v>
                </c:pt>
                <c:pt idx="1155">
                  <c:v>0.49264436079923107</c:v>
                </c:pt>
                <c:pt idx="1156">
                  <c:v>0.42196393090149631</c:v>
                </c:pt>
                <c:pt idx="1157">
                  <c:v>0.50324341168763886</c:v>
                </c:pt>
                <c:pt idx="1158">
                  <c:v>0.42268693817754327</c:v>
                </c:pt>
                <c:pt idx="1159">
                  <c:v>0.4006738205943885</c:v>
                </c:pt>
                <c:pt idx="1160">
                  <c:v>0.41233902376699927</c:v>
                </c:pt>
                <c:pt idx="1161">
                  <c:v>0.47589421814582794</c:v>
                </c:pt>
                <c:pt idx="1162">
                  <c:v>0.48709574446450427</c:v>
                </c:pt>
                <c:pt idx="1163">
                  <c:v>0.44543152761177829</c:v>
                </c:pt>
                <c:pt idx="1164">
                  <c:v>0.44595924685416971</c:v>
                </c:pt>
                <c:pt idx="1165">
                  <c:v>0.42743124375073777</c:v>
                </c:pt>
                <c:pt idx="1166">
                  <c:v>0.49616068318002654</c:v>
                </c:pt>
                <c:pt idx="1167">
                  <c:v>0.42792773894729907</c:v>
                </c:pt>
                <c:pt idx="1168">
                  <c:v>0.5019481661873495</c:v>
                </c:pt>
                <c:pt idx="1169">
                  <c:v>0.49326486473380893</c:v>
                </c:pt>
                <c:pt idx="1170">
                  <c:v>0.46108128598811932</c:v>
                </c:pt>
                <c:pt idx="1171">
                  <c:v>0.49163008623712456</c:v>
                </c:pt>
                <c:pt idx="1172">
                  <c:v>0.45810388196586316</c:v>
                </c:pt>
                <c:pt idx="1173">
                  <c:v>0.46210915981205131</c:v>
                </c:pt>
                <c:pt idx="1174">
                  <c:v>0.4508831287991743</c:v>
                </c:pt>
                <c:pt idx="1175">
                  <c:v>0.43936807576202636</c:v>
                </c:pt>
                <c:pt idx="1176">
                  <c:v>0.45700464959041098</c:v>
                </c:pt>
                <c:pt idx="1177">
                  <c:v>0.50007557500459165</c:v>
                </c:pt>
                <c:pt idx="1178">
                  <c:v>0.46816425653810911</c:v>
                </c:pt>
                <c:pt idx="1179">
                  <c:v>0.4630680528442368</c:v>
                </c:pt>
                <c:pt idx="1180">
                  <c:v>0.47223651113565435</c:v>
                </c:pt>
                <c:pt idx="1181">
                  <c:v>0.4773063278230264</c:v>
                </c:pt>
                <c:pt idx="1182">
                  <c:v>0.42291797465365516</c:v>
                </c:pt>
                <c:pt idx="1183">
                  <c:v>0.45405660692147581</c:v>
                </c:pt>
                <c:pt idx="1184">
                  <c:v>0.48597183093407326</c:v>
                </c:pt>
                <c:pt idx="1185">
                  <c:v>0.43226169021991068</c:v>
                </c:pt>
                <c:pt idx="1186">
                  <c:v>0.43390830071245173</c:v>
                </c:pt>
                <c:pt idx="1187">
                  <c:v>0.46176516848740257</c:v>
                </c:pt>
                <c:pt idx="1188">
                  <c:v>0.46772916708758938</c:v>
                </c:pt>
                <c:pt idx="1189">
                  <c:v>0.44923709538442436</c:v>
                </c:pt>
                <c:pt idx="1190">
                  <c:v>0.44828725458112423</c:v>
                </c:pt>
                <c:pt idx="1191">
                  <c:v>0.47870051998762447</c:v>
                </c:pt>
                <c:pt idx="1192">
                  <c:v>0.45302364152876634</c:v>
                </c:pt>
                <c:pt idx="1193">
                  <c:v>0.48453180947170515</c:v>
                </c:pt>
                <c:pt idx="1194">
                  <c:v>0.41518816482989168</c:v>
                </c:pt>
                <c:pt idx="1195">
                  <c:v>0.45150089375603542</c:v>
                </c:pt>
                <c:pt idx="1196">
                  <c:v>0.45118136332666936</c:v>
                </c:pt>
                <c:pt idx="1197">
                  <c:v>0.49834061563568677</c:v>
                </c:pt>
                <c:pt idx="1198">
                  <c:v>0.42649288503244809</c:v>
                </c:pt>
                <c:pt idx="1199">
                  <c:v>0.45996519762013927</c:v>
                </c:pt>
                <c:pt idx="1200">
                  <c:v>0.47352138283383732</c:v>
                </c:pt>
                <c:pt idx="1201">
                  <c:v>0.44920097026723532</c:v>
                </c:pt>
                <c:pt idx="1202">
                  <c:v>0.47993161111979032</c:v>
                </c:pt>
                <c:pt idx="1203">
                  <c:v>0.39508874682807943</c:v>
                </c:pt>
                <c:pt idx="1204">
                  <c:v>0.48649390211728638</c:v>
                </c:pt>
                <c:pt idx="1205">
                  <c:v>0.4670327017403138</c:v>
                </c:pt>
                <c:pt idx="1206">
                  <c:v>0.45717583090358499</c:v>
                </c:pt>
                <c:pt idx="1207">
                  <c:v>0.39682073700791903</c:v>
                </c:pt>
                <c:pt idx="1208">
                  <c:v>0.46388312437625212</c:v>
                </c:pt>
                <c:pt idx="1209">
                  <c:v>0.45915732579549501</c:v>
                </c:pt>
                <c:pt idx="1210">
                  <c:v>0.42016693579730863</c:v>
                </c:pt>
                <c:pt idx="1211">
                  <c:v>0.42000020345710631</c:v>
                </c:pt>
                <c:pt idx="1212">
                  <c:v>0.44316068189088392</c:v>
                </c:pt>
                <c:pt idx="1213">
                  <c:v>0.50134225487051309</c:v>
                </c:pt>
                <c:pt idx="1214">
                  <c:v>0.46508412379538094</c:v>
                </c:pt>
                <c:pt idx="1215">
                  <c:v>0.47412259791371025</c:v>
                </c:pt>
                <c:pt idx="1216">
                  <c:v>0.4761299535819743</c:v>
                </c:pt>
                <c:pt idx="1217">
                  <c:v>0.46001341539607932</c:v>
                </c:pt>
                <c:pt idx="1218">
                  <c:v>0.4822256501191079</c:v>
                </c:pt>
                <c:pt idx="1219">
                  <c:v>0.40764686225965113</c:v>
                </c:pt>
                <c:pt idx="1220">
                  <c:v>0.46945812998533198</c:v>
                </c:pt>
                <c:pt idx="1221">
                  <c:v>0.44038803115179681</c:v>
                </c:pt>
                <c:pt idx="1222">
                  <c:v>0.48779562942329963</c:v>
                </c:pt>
                <c:pt idx="1223">
                  <c:v>0.40310097312341175</c:v>
                </c:pt>
                <c:pt idx="1224">
                  <c:v>0.48128479677399105</c:v>
                </c:pt>
                <c:pt idx="1225">
                  <c:v>0.43349573327499774</c:v>
                </c:pt>
                <c:pt idx="1226">
                  <c:v>0.48971012717935597</c:v>
                </c:pt>
                <c:pt idx="1227">
                  <c:v>0.43419405920363702</c:v>
                </c:pt>
                <c:pt idx="1228">
                  <c:v>0.49519903431704598</c:v>
                </c:pt>
                <c:pt idx="1229">
                  <c:v>0.47303570188014332</c:v>
                </c:pt>
                <c:pt idx="1230">
                  <c:v>0.41037273436326227</c:v>
                </c:pt>
                <c:pt idx="1231">
                  <c:v>0.46676221117556282</c:v>
                </c:pt>
                <c:pt idx="1232">
                  <c:v>0.44286991239832568</c:v>
                </c:pt>
                <c:pt idx="1233">
                  <c:v>0.48740083994400618</c:v>
                </c:pt>
                <c:pt idx="1234">
                  <c:v>0.44508017190184179</c:v>
                </c:pt>
                <c:pt idx="1235">
                  <c:v>0.47183859056164468</c:v>
                </c:pt>
                <c:pt idx="1236">
                  <c:v>0.41281982753079488</c:v>
                </c:pt>
                <c:pt idx="1237">
                  <c:v>0.52239110211736051</c:v>
                </c:pt>
                <c:pt idx="1238">
                  <c:v>0.45867975819316625</c:v>
                </c:pt>
                <c:pt idx="1239">
                  <c:v>0.44550025634575147</c:v>
                </c:pt>
                <c:pt idx="1240">
                  <c:v>0.47004175203114879</c:v>
                </c:pt>
                <c:pt idx="1241">
                  <c:v>0.43737760943060877</c:v>
                </c:pt>
                <c:pt idx="1242">
                  <c:v>0.45968242846919649</c:v>
                </c:pt>
                <c:pt idx="1243">
                  <c:v>0.45238240438672905</c:v>
                </c:pt>
                <c:pt idx="1244">
                  <c:v>0.43172724161907478</c:v>
                </c:pt>
                <c:pt idx="1245">
                  <c:v>0.47924205351128529</c:v>
                </c:pt>
                <c:pt idx="1246">
                  <c:v>0.50036240927711018</c:v>
                </c:pt>
                <c:pt idx="1247">
                  <c:v>0.4421665466647568</c:v>
                </c:pt>
                <c:pt idx="1248">
                  <c:v>0.51986885538282335</c:v>
                </c:pt>
                <c:pt idx="1249">
                  <c:v>0.4534657262109138</c:v>
                </c:pt>
                <c:pt idx="1250">
                  <c:v>0.45543861205671793</c:v>
                </c:pt>
                <c:pt idx="1251">
                  <c:v>0.47172033425376331</c:v>
                </c:pt>
                <c:pt idx="1252">
                  <c:v>0.47447168622616931</c:v>
                </c:pt>
                <c:pt idx="1253">
                  <c:v>0.50625794284486259</c:v>
                </c:pt>
                <c:pt idx="1254">
                  <c:v>0.46653932477368376</c:v>
                </c:pt>
                <c:pt idx="1255">
                  <c:v>0.47222245240781358</c:v>
                </c:pt>
                <c:pt idx="1256">
                  <c:v>0.41768859531792313</c:v>
                </c:pt>
                <c:pt idx="1257">
                  <c:v>0.45788244667390782</c:v>
                </c:pt>
                <c:pt idx="1258">
                  <c:v>0.48614848181210651</c:v>
                </c:pt>
                <c:pt idx="1259">
                  <c:v>0.46015594032782337</c:v>
                </c:pt>
                <c:pt idx="1260">
                  <c:v>0.43626263465351239</c:v>
                </c:pt>
                <c:pt idx="1261">
                  <c:v>0.46600928207895881</c:v>
                </c:pt>
                <c:pt idx="1262">
                  <c:v>0.47944417932830025</c:v>
                </c:pt>
                <c:pt idx="1263">
                  <c:v>0.39924676211259574</c:v>
                </c:pt>
                <c:pt idx="1264">
                  <c:v>0.42562103097609499</c:v>
                </c:pt>
                <c:pt idx="1265">
                  <c:v>0.42634568733181827</c:v>
                </c:pt>
                <c:pt idx="1266">
                  <c:v>0.48361813546475707</c:v>
                </c:pt>
                <c:pt idx="1267">
                  <c:v>0.42115886819231851</c:v>
                </c:pt>
                <c:pt idx="1268">
                  <c:v>0.45915293485780945</c:v>
                </c:pt>
                <c:pt idx="1269">
                  <c:v>0.47317089605173418</c:v>
                </c:pt>
                <c:pt idx="1270">
                  <c:v>0.47941202329275751</c:v>
                </c:pt>
                <c:pt idx="1271">
                  <c:v>0.48964058881643568</c:v>
                </c:pt>
                <c:pt idx="1272">
                  <c:v>0.44517683080955012</c:v>
                </c:pt>
                <c:pt idx="1273">
                  <c:v>0.461302577298071</c:v>
                </c:pt>
                <c:pt idx="1274">
                  <c:v>0.43203534616418854</c:v>
                </c:pt>
                <c:pt idx="1275">
                  <c:v>0.43558766684494676</c:v>
                </c:pt>
                <c:pt idx="1276">
                  <c:v>0.42427109750431385</c:v>
                </c:pt>
                <c:pt idx="1277">
                  <c:v>0.47705951580162848</c:v>
                </c:pt>
                <c:pt idx="1278">
                  <c:v>0.47394225984771798</c:v>
                </c:pt>
                <c:pt idx="1279">
                  <c:v>0.46012838633714348</c:v>
                </c:pt>
                <c:pt idx="1280">
                  <c:v>0.45736206757170977</c:v>
                </c:pt>
                <c:pt idx="1281">
                  <c:v>0.45682756229808591</c:v>
                </c:pt>
                <c:pt idx="1282">
                  <c:v>0.47825312103061018</c:v>
                </c:pt>
                <c:pt idx="1283">
                  <c:v>0.39243761241309827</c:v>
                </c:pt>
                <c:pt idx="1284">
                  <c:v>0.44572780015733265</c:v>
                </c:pt>
                <c:pt idx="1285">
                  <c:v>0.43211198742014251</c:v>
                </c:pt>
                <c:pt idx="1286">
                  <c:v>0.49250295763617635</c:v>
                </c:pt>
                <c:pt idx="1287">
                  <c:v>0.41772403717499446</c:v>
                </c:pt>
                <c:pt idx="1288">
                  <c:v>0.45248974317708557</c:v>
                </c:pt>
                <c:pt idx="1289">
                  <c:v>0.4900817452085004</c:v>
                </c:pt>
                <c:pt idx="1290">
                  <c:v>0.47381222143947765</c:v>
                </c:pt>
                <c:pt idx="1291">
                  <c:v>0.44389877339841238</c:v>
                </c:pt>
                <c:pt idx="1292">
                  <c:v>0.44517345638231193</c:v>
                </c:pt>
                <c:pt idx="1293">
                  <c:v>0.48126109346997292</c:v>
                </c:pt>
                <c:pt idx="1294">
                  <c:v>0.4384938578310465</c:v>
                </c:pt>
                <c:pt idx="1295">
                  <c:v>0.47905532242231474</c:v>
                </c:pt>
                <c:pt idx="1296">
                  <c:v>0.42457266764229751</c:v>
                </c:pt>
                <c:pt idx="1297">
                  <c:v>0.45727802012304042</c:v>
                </c:pt>
                <c:pt idx="1298">
                  <c:v>0.45616382618397816</c:v>
                </c:pt>
                <c:pt idx="1299">
                  <c:v>0.44322474443182924</c:v>
                </c:pt>
                <c:pt idx="1300">
                  <c:v>0.46238929088687114</c:v>
                </c:pt>
                <c:pt idx="1301">
                  <c:v>0.43193664025170331</c:v>
                </c:pt>
                <c:pt idx="1302">
                  <c:v>0.46008662049588273</c:v>
                </c:pt>
                <c:pt idx="1303">
                  <c:v>0.43930836744093466</c:v>
                </c:pt>
                <c:pt idx="1304">
                  <c:v>0.41522775665093975</c:v>
                </c:pt>
                <c:pt idx="1305">
                  <c:v>0.39956906193834946</c:v>
                </c:pt>
                <c:pt idx="1306">
                  <c:v>0.47973998121537298</c:v>
                </c:pt>
                <c:pt idx="1307">
                  <c:v>0.42301356357298142</c:v>
                </c:pt>
                <c:pt idx="1308">
                  <c:v>0.48219259187798941</c:v>
                </c:pt>
                <c:pt idx="1309">
                  <c:v>0.4610068121580253</c:v>
                </c:pt>
                <c:pt idx="1310">
                  <c:v>0.45575844527902082</c:v>
                </c:pt>
                <c:pt idx="1311">
                  <c:v>0.48618091597859592</c:v>
                </c:pt>
                <c:pt idx="1312">
                  <c:v>0.43750318635408803</c:v>
                </c:pt>
                <c:pt idx="1313">
                  <c:v>0.45582635266698035</c:v>
                </c:pt>
                <c:pt idx="1314">
                  <c:v>0.40659479286955152</c:v>
                </c:pt>
                <c:pt idx="1315">
                  <c:v>0.51038344388961421</c:v>
                </c:pt>
                <c:pt idx="1316">
                  <c:v>0.43994438761236387</c:v>
                </c:pt>
                <c:pt idx="1317">
                  <c:v>0.45164017838075737</c:v>
                </c:pt>
                <c:pt idx="1318">
                  <c:v>0.43722271517302702</c:v>
                </c:pt>
                <c:pt idx="1319">
                  <c:v>0.46553200651712229</c:v>
                </c:pt>
                <c:pt idx="1320">
                  <c:v>0.47707978881908303</c:v>
                </c:pt>
                <c:pt idx="1321">
                  <c:v>0.44248928761489886</c:v>
                </c:pt>
                <c:pt idx="1322">
                  <c:v>0.44614726094101975</c:v>
                </c:pt>
                <c:pt idx="1323">
                  <c:v>0.48281063541946739</c:v>
                </c:pt>
                <c:pt idx="1324">
                  <c:v>0.45997401143217181</c:v>
                </c:pt>
                <c:pt idx="1325">
                  <c:v>0.43325071535947646</c:v>
                </c:pt>
                <c:pt idx="1326">
                  <c:v>0.44258841460308934</c:v>
                </c:pt>
                <c:pt idx="1327">
                  <c:v>0.39900117529183138</c:v>
                </c:pt>
                <c:pt idx="1328">
                  <c:v>0.4468119106202903</c:v>
                </c:pt>
                <c:pt idx="1329">
                  <c:v>0.41420978831896382</c:v>
                </c:pt>
                <c:pt idx="1330">
                  <c:v>0.45601027289429091</c:v>
                </c:pt>
                <c:pt idx="1331">
                  <c:v>0.46553702388982837</c:v>
                </c:pt>
                <c:pt idx="1332">
                  <c:v>0.40089343379252035</c:v>
                </c:pt>
                <c:pt idx="1333">
                  <c:v>0.45949551361541868</c:v>
                </c:pt>
                <c:pt idx="1334">
                  <c:v>0.43021395991457706</c:v>
                </c:pt>
                <c:pt idx="1335">
                  <c:v>0.49318283300256988</c:v>
                </c:pt>
                <c:pt idx="1336">
                  <c:v>0.40921451869470798</c:v>
                </c:pt>
                <c:pt idx="1337">
                  <c:v>0.45213034548047659</c:v>
                </c:pt>
                <c:pt idx="1338">
                  <c:v>0.46252772433320438</c:v>
                </c:pt>
                <c:pt idx="1339">
                  <c:v>0.43827406465552898</c:v>
                </c:pt>
                <c:pt idx="1340">
                  <c:v>0.4809485922248809</c:v>
                </c:pt>
                <c:pt idx="1341">
                  <c:v>0.41553732452124603</c:v>
                </c:pt>
                <c:pt idx="1342">
                  <c:v>0.46308075924889464</c:v>
                </c:pt>
                <c:pt idx="1343">
                  <c:v>0.37709971487582639</c:v>
                </c:pt>
                <c:pt idx="1344">
                  <c:v>0.46662402997227304</c:v>
                </c:pt>
                <c:pt idx="1345">
                  <c:v>0.36783384741324482</c:v>
                </c:pt>
                <c:pt idx="1346">
                  <c:v>0.45145427205115357</c:v>
                </c:pt>
                <c:pt idx="1347">
                  <c:v>0.43931279830858444</c:v>
                </c:pt>
                <c:pt idx="1348">
                  <c:v>0.44920866786016433</c:v>
                </c:pt>
                <c:pt idx="1349">
                  <c:v>0.47239071912886854</c:v>
                </c:pt>
                <c:pt idx="1350">
                  <c:v>0.42395768296278002</c:v>
                </c:pt>
                <c:pt idx="1351">
                  <c:v>0.43131760494130772</c:v>
                </c:pt>
                <c:pt idx="1352">
                  <c:v>0.38632426854201257</c:v>
                </c:pt>
                <c:pt idx="1353">
                  <c:v>0.47222056334262086</c:v>
                </c:pt>
                <c:pt idx="1354">
                  <c:v>0.43332713126323275</c:v>
                </c:pt>
                <c:pt idx="1355">
                  <c:v>0.42591535002020281</c:v>
                </c:pt>
                <c:pt idx="1356">
                  <c:v>0.41077273692210042</c:v>
                </c:pt>
                <c:pt idx="1357">
                  <c:v>0.46756533632690817</c:v>
                </c:pt>
                <c:pt idx="1358">
                  <c:v>0.44628623871230544</c:v>
                </c:pt>
                <c:pt idx="1359">
                  <c:v>0.41322468613065183</c:v>
                </c:pt>
                <c:pt idx="1360">
                  <c:v>0.46557074296707446</c:v>
                </c:pt>
                <c:pt idx="1361">
                  <c:v>0.42823978283776598</c:v>
                </c:pt>
                <c:pt idx="1362">
                  <c:v>0.46863104117383525</c:v>
                </c:pt>
                <c:pt idx="1363">
                  <c:v>0.44654419447892763</c:v>
                </c:pt>
                <c:pt idx="1364">
                  <c:v>0.46294220046509976</c:v>
                </c:pt>
                <c:pt idx="1365">
                  <c:v>0.44697811353077682</c:v>
                </c:pt>
                <c:pt idx="1366">
                  <c:v>0.43041717264265483</c:v>
                </c:pt>
                <c:pt idx="1367">
                  <c:v>0.46237590485358687</c:v>
                </c:pt>
                <c:pt idx="1368">
                  <c:v>0.46265072436745858</c:v>
                </c:pt>
                <c:pt idx="1369">
                  <c:v>0.47808331115638808</c:v>
                </c:pt>
                <c:pt idx="1370">
                  <c:v>0.43757812432348975</c:v>
                </c:pt>
                <c:pt idx="1371">
                  <c:v>0.47483669618576968</c:v>
                </c:pt>
                <c:pt idx="1372">
                  <c:v>0.44434497266221645</c:v>
                </c:pt>
                <c:pt idx="1373">
                  <c:v>0.45589089984959963</c:v>
                </c:pt>
                <c:pt idx="1374">
                  <c:v>0.45806393245007415</c:v>
                </c:pt>
                <c:pt idx="1375">
                  <c:v>0.52072491989969705</c:v>
                </c:pt>
                <c:pt idx="1376">
                  <c:v>0.45223985733626271</c:v>
                </c:pt>
                <c:pt idx="1377">
                  <c:v>0.44579915912250923</c:v>
                </c:pt>
                <c:pt idx="1378">
                  <c:v>0.4658567681714284</c:v>
                </c:pt>
                <c:pt idx="1379">
                  <c:v>0.48470613330578488</c:v>
                </c:pt>
                <c:pt idx="1380">
                  <c:v>0.45742094291223767</c:v>
                </c:pt>
                <c:pt idx="1381">
                  <c:v>0.43623353038056589</c:v>
                </c:pt>
                <c:pt idx="1382">
                  <c:v>0.51146919007021463</c:v>
                </c:pt>
                <c:pt idx="1383">
                  <c:v>0.43930487046986844</c:v>
                </c:pt>
                <c:pt idx="1384">
                  <c:v>0.46930005703384825</c:v>
                </c:pt>
                <c:pt idx="1385">
                  <c:v>0.41242941036986663</c:v>
                </c:pt>
                <c:pt idx="1386">
                  <c:v>0.46889688375001637</c:v>
                </c:pt>
                <c:pt idx="1387">
                  <c:v>0.42724235092957102</c:v>
                </c:pt>
                <c:pt idx="1388">
                  <c:v>0.50209874769417706</c:v>
                </c:pt>
                <c:pt idx="1389">
                  <c:v>0.49271914314544257</c:v>
                </c:pt>
                <c:pt idx="1390">
                  <c:v>0.44619979544160027</c:v>
                </c:pt>
                <c:pt idx="1391">
                  <c:v>0.44338994798713188</c:v>
                </c:pt>
                <c:pt idx="1392">
                  <c:v>0.44504340037032325</c:v>
                </c:pt>
                <c:pt idx="1393">
                  <c:v>0.49238637865990986</c:v>
                </c:pt>
                <c:pt idx="1394">
                  <c:v>0.41447928156058034</c:v>
                </c:pt>
                <c:pt idx="1395">
                  <c:v>0.43927953116502838</c:v>
                </c:pt>
                <c:pt idx="1396">
                  <c:v>0.39047806156424603</c:v>
                </c:pt>
                <c:pt idx="1397">
                  <c:v>0.45222126938297125</c:v>
                </c:pt>
                <c:pt idx="1398">
                  <c:v>0.38418835601775042</c:v>
                </c:pt>
                <c:pt idx="1399">
                  <c:v>0.40831177718634915</c:v>
                </c:pt>
                <c:pt idx="1400">
                  <c:v>0.46311351380928911</c:v>
                </c:pt>
                <c:pt idx="1401">
                  <c:v>0.39734004866694939</c:v>
                </c:pt>
                <c:pt idx="1402">
                  <c:v>0.47546217945344954</c:v>
                </c:pt>
                <c:pt idx="1403">
                  <c:v>0.40328571122676882</c:v>
                </c:pt>
                <c:pt idx="1404">
                  <c:v>0.44105419718688832</c:v>
                </c:pt>
                <c:pt idx="1405">
                  <c:v>0.36348370087749637</c:v>
                </c:pt>
                <c:pt idx="1406">
                  <c:v>0.48713389622046532</c:v>
                </c:pt>
                <c:pt idx="1407">
                  <c:v>0.43082302837978348</c:v>
                </c:pt>
                <c:pt idx="1408">
                  <c:v>0.43439176282032332</c:v>
                </c:pt>
                <c:pt idx="1409">
                  <c:v>0.43228998916639838</c:v>
                </c:pt>
                <c:pt idx="1410">
                  <c:v>0.43084946149035247</c:v>
                </c:pt>
                <c:pt idx="1411">
                  <c:v>0.46656298600311047</c:v>
                </c:pt>
                <c:pt idx="1412">
                  <c:v>0.43343551204719999</c:v>
                </c:pt>
                <c:pt idx="1413">
                  <c:v>0.47427165424526635</c:v>
                </c:pt>
                <c:pt idx="1414">
                  <c:v>0.4370208957120707</c:v>
                </c:pt>
                <c:pt idx="1415">
                  <c:v>0.45984854665608521</c:v>
                </c:pt>
                <c:pt idx="1416">
                  <c:v>0.39233605567258589</c:v>
                </c:pt>
                <c:pt idx="1417">
                  <c:v>0.47218993148165017</c:v>
                </c:pt>
                <c:pt idx="1418">
                  <c:v>0.50207994467594141</c:v>
                </c:pt>
                <c:pt idx="1419">
                  <c:v>0.43231764279956503</c:v>
                </c:pt>
                <c:pt idx="1420">
                  <c:v>0.48977016960203523</c:v>
                </c:pt>
                <c:pt idx="1421">
                  <c:v>0.43179157750048341</c:v>
                </c:pt>
                <c:pt idx="1422">
                  <c:v>0.49504563182374839</c:v>
                </c:pt>
                <c:pt idx="1423">
                  <c:v>0.44628207946229481</c:v>
                </c:pt>
                <c:pt idx="1424">
                  <c:v>0.46744607897410906</c:v>
                </c:pt>
                <c:pt idx="1425">
                  <c:v>0.41318032391991466</c:v>
                </c:pt>
                <c:pt idx="1426">
                  <c:v>0.4761052808646819</c:v>
                </c:pt>
                <c:pt idx="1427">
                  <c:v>0.40503951134239297</c:v>
                </c:pt>
                <c:pt idx="1428">
                  <c:v>0.45179569645455225</c:v>
                </c:pt>
                <c:pt idx="1429">
                  <c:v>0.42832205172214555</c:v>
                </c:pt>
                <c:pt idx="1430">
                  <c:v>0.43475783205193325</c:v>
                </c:pt>
                <c:pt idx="1431">
                  <c:v>0.42540134989619643</c:v>
                </c:pt>
                <c:pt idx="1432">
                  <c:v>0.44985915473431176</c:v>
                </c:pt>
                <c:pt idx="1433">
                  <c:v>0.48360818422853102</c:v>
                </c:pt>
                <c:pt idx="1434">
                  <c:v>0.43005921802112179</c:v>
                </c:pt>
                <c:pt idx="1435">
                  <c:v>0.45986187340075591</c:v>
                </c:pt>
                <c:pt idx="1436">
                  <c:v>0.42634600703138742</c:v>
                </c:pt>
                <c:pt idx="1437">
                  <c:v>0.46410192270796552</c:v>
                </c:pt>
                <c:pt idx="1438">
                  <c:v>0.44944400586601552</c:v>
                </c:pt>
                <c:pt idx="1439">
                  <c:v>0.47598795537466143</c:v>
                </c:pt>
                <c:pt idx="1440">
                  <c:v>0.50173296952039936</c:v>
                </c:pt>
                <c:pt idx="1441">
                  <c:v>0.44274526092003275</c:v>
                </c:pt>
                <c:pt idx="1442">
                  <c:v>0.4511348586068506</c:v>
                </c:pt>
                <c:pt idx="1443">
                  <c:v>0.43398082590964815</c:v>
                </c:pt>
                <c:pt idx="1444">
                  <c:v>0.43946624612855933</c:v>
                </c:pt>
                <c:pt idx="1445">
                  <c:v>0.376919662009009</c:v>
                </c:pt>
                <c:pt idx="1446">
                  <c:v>0.46564894385923544</c:v>
                </c:pt>
                <c:pt idx="1447">
                  <c:v>0.45641238211663382</c:v>
                </c:pt>
                <c:pt idx="1448">
                  <c:v>0.41754047782762366</c:v>
                </c:pt>
                <c:pt idx="1449">
                  <c:v>0.4114513546961322</c:v>
                </c:pt>
                <c:pt idx="1450">
                  <c:v>0.45918598825941565</c:v>
                </c:pt>
                <c:pt idx="1451">
                  <c:v>0.51187486395232951</c:v>
                </c:pt>
                <c:pt idx="1452">
                  <c:v>0.40335570207079885</c:v>
                </c:pt>
                <c:pt idx="1453">
                  <c:v>0.48235307626141027</c:v>
                </c:pt>
                <c:pt idx="1454">
                  <c:v>0.38486061867865717</c:v>
                </c:pt>
                <c:pt idx="1455">
                  <c:v>0.47201729836548989</c:v>
                </c:pt>
                <c:pt idx="1456">
                  <c:v>0.44880142264894868</c:v>
                </c:pt>
                <c:pt idx="1457">
                  <c:v>0.4192074021367847</c:v>
                </c:pt>
                <c:pt idx="1458">
                  <c:v>0.44545353306015212</c:v>
                </c:pt>
                <c:pt idx="1459">
                  <c:v>0.47741977008068004</c:v>
                </c:pt>
                <c:pt idx="1460">
                  <c:v>0.42402374743835458</c:v>
                </c:pt>
                <c:pt idx="1461">
                  <c:v>0.44523655262146489</c:v>
                </c:pt>
                <c:pt idx="1462">
                  <c:v>0.51772960708060578</c:v>
                </c:pt>
                <c:pt idx="1463">
                  <c:v>0.46228861411421263</c:v>
                </c:pt>
                <c:pt idx="1464">
                  <c:v>0.53085399676449485</c:v>
                </c:pt>
                <c:pt idx="1465">
                  <c:v>0.41294250468955207</c:v>
                </c:pt>
                <c:pt idx="1466">
                  <c:v>0.50557033706942467</c:v>
                </c:pt>
                <c:pt idx="1467">
                  <c:v>0.41819260392306945</c:v>
                </c:pt>
                <c:pt idx="1468">
                  <c:v>0.47387163221655548</c:v>
                </c:pt>
                <c:pt idx="1469">
                  <c:v>0.52605759247087791</c:v>
                </c:pt>
                <c:pt idx="1470">
                  <c:v>0.44085420833700556</c:v>
                </c:pt>
                <c:pt idx="1471">
                  <c:v>0.48678647360753224</c:v>
                </c:pt>
                <c:pt idx="1472">
                  <c:v>0.46283501266856503</c:v>
                </c:pt>
                <c:pt idx="1473">
                  <c:v>0.46362971661533675</c:v>
                </c:pt>
                <c:pt idx="1474">
                  <c:v>0.43495440445781713</c:v>
                </c:pt>
                <c:pt idx="1475">
                  <c:v>0.49428690546012138</c:v>
                </c:pt>
                <c:pt idx="1476">
                  <c:v>0.45020087295903338</c:v>
                </c:pt>
                <c:pt idx="1477">
                  <c:v>0.45658160373358486</c:v>
                </c:pt>
                <c:pt idx="1478">
                  <c:v>0.40213718152050254</c:v>
                </c:pt>
                <c:pt idx="1479">
                  <c:v>0.46215722432123979</c:v>
                </c:pt>
                <c:pt idx="1480">
                  <c:v>0.49461138573118857</c:v>
                </c:pt>
                <c:pt idx="1481">
                  <c:v>0.3919230415740495</c:v>
                </c:pt>
                <c:pt idx="1482">
                  <c:v>0.43083941230660538</c:v>
                </c:pt>
                <c:pt idx="1483">
                  <c:v>0.46513214368956335</c:v>
                </c:pt>
                <c:pt idx="1484">
                  <c:v>0.49893440378932308</c:v>
                </c:pt>
                <c:pt idx="1485">
                  <c:v>0.44835508348753922</c:v>
                </c:pt>
                <c:pt idx="1486">
                  <c:v>0.43372726314901383</c:v>
                </c:pt>
                <c:pt idx="1487">
                  <c:v>0.47022822490847782</c:v>
                </c:pt>
                <c:pt idx="1488">
                  <c:v>0.48109809149729038</c:v>
                </c:pt>
                <c:pt idx="1489">
                  <c:v>0.46108656263414527</c:v>
                </c:pt>
                <c:pt idx="1490">
                  <c:v>0.43892383863886913</c:v>
                </c:pt>
                <c:pt idx="1491">
                  <c:v>0.47866900399291984</c:v>
                </c:pt>
                <c:pt idx="1492">
                  <c:v>0.40576978213977882</c:v>
                </c:pt>
                <c:pt idx="1493">
                  <c:v>0.43714999582197039</c:v>
                </c:pt>
                <c:pt idx="1494">
                  <c:v>0.43176288935862517</c:v>
                </c:pt>
                <c:pt idx="1495">
                  <c:v>0.44173866039929732</c:v>
                </c:pt>
                <c:pt idx="1496">
                  <c:v>0.42132732154276314</c:v>
                </c:pt>
                <c:pt idx="1497">
                  <c:v>0.47432230380164148</c:v>
                </c:pt>
                <c:pt idx="1498">
                  <c:v>0.4172506534780337</c:v>
                </c:pt>
                <c:pt idx="1499">
                  <c:v>0.44718297715803268</c:v>
                </c:pt>
                <c:pt idx="1500">
                  <c:v>0.47376547250880346</c:v>
                </c:pt>
                <c:pt idx="1501">
                  <c:v>0.43589495433339892</c:v>
                </c:pt>
                <c:pt idx="1502">
                  <c:v>0.46856345361927698</c:v>
                </c:pt>
                <c:pt idx="1503">
                  <c:v>0.45259242982524733</c:v>
                </c:pt>
                <c:pt idx="1504">
                  <c:v>0.4992786481085783</c:v>
                </c:pt>
                <c:pt idx="1505">
                  <c:v>0.38823169732106938</c:v>
                </c:pt>
                <c:pt idx="1506">
                  <c:v>0.49010675263469666</c:v>
                </c:pt>
                <c:pt idx="1507">
                  <c:v>0.40694452319095403</c:v>
                </c:pt>
                <c:pt idx="1508">
                  <c:v>0.43064239038616081</c:v>
                </c:pt>
                <c:pt idx="1509">
                  <c:v>0.46083389673402786</c:v>
                </c:pt>
                <c:pt idx="1510">
                  <c:v>0.46882458064283777</c:v>
                </c:pt>
                <c:pt idx="1511">
                  <c:v>0.45989700087364482</c:v>
                </c:pt>
                <c:pt idx="1512">
                  <c:v>0.44319660628313579</c:v>
                </c:pt>
                <c:pt idx="1513">
                  <c:v>0.46929153933974332</c:v>
                </c:pt>
                <c:pt idx="1514">
                  <c:v>0.42843620335453902</c:v>
                </c:pt>
                <c:pt idx="1515">
                  <c:v>0.44474362224414993</c:v>
                </c:pt>
                <c:pt idx="1516">
                  <c:v>0.39085438116354443</c:v>
                </c:pt>
                <c:pt idx="1517">
                  <c:v>0.43996436976476366</c:v>
                </c:pt>
                <c:pt idx="1518">
                  <c:v>0.40682133257493397</c:v>
                </c:pt>
                <c:pt idx="1519">
                  <c:v>0.43426602161541938</c:v>
                </c:pt>
                <c:pt idx="1520">
                  <c:v>0.45221047049295482</c:v>
                </c:pt>
                <c:pt idx="1521">
                  <c:v>0.43983152856331276</c:v>
                </c:pt>
                <c:pt idx="1522">
                  <c:v>0.44638292338375668</c:v>
                </c:pt>
                <c:pt idx="1523">
                  <c:v>0.38993629812450437</c:v>
                </c:pt>
                <c:pt idx="1524">
                  <c:v>0.43410992520482256</c:v>
                </c:pt>
                <c:pt idx="1525">
                  <c:v>0.35864868252502186</c:v>
                </c:pt>
                <c:pt idx="1526">
                  <c:v>0.46522474733614388</c:v>
                </c:pt>
                <c:pt idx="1527">
                  <c:v>0.41262277507939304</c:v>
                </c:pt>
                <c:pt idx="1528">
                  <c:v>0.44475457885608266</c:v>
                </c:pt>
                <c:pt idx="1529">
                  <c:v>0.41965752185538197</c:v>
                </c:pt>
                <c:pt idx="1530">
                  <c:v>0.41967409179249704</c:v>
                </c:pt>
                <c:pt idx="1531">
                  <c:v>0.46163588144816126</c:v>
                </c:pt>
                <c:pt idx="1532">
                  <c:v>0.38660379443354231</c:v>
                </c:pt>
                <c:pt idx="1533">
                  <c:v>0.44508808214934714</c:v>
                </c:pt>
                <c:pt idx="1534">
                  <c:v>0.40671484518086692</c:v>
                </c:pt>
                <c:pt idx="1535">
                  <c:v>0.5436829300913445</c:v>
                </c:pt>
                <c:pt idx="1536">
                  <c:v>0.43429714190484286</c:v>
                </c:pt>
                <c:pt idx="1537">
                  <c:v>0.47283219072508437</c:v>
                </c:pt>
                <c:pt idx="1538">
                  <c:v>0.46830650625906411</c:v>
                </c:pt>
                <c:pt idx="1539">
                  <c:v>0.47686692553002502</c:v>
                </c:pt>
                <c:pt idx="1540">
                  <c:v>0.49040500117069658</c:v>
                </c:pt>
                <c:pt idx="1541">
                  <c:v>0.46220990118206901</c:v>
                </c:pt>
                <c:pt idx="1542">
                  <c:v>0.51488894368525606</c:v>
                </c:pt>
                <c:pt idx="1543">
                  <c:v>0.44979598110317326</c:v>
                </c:pt>
                <c:pt idx="1544">
                  <c:v>0.47949296267693098</c:v>
                </c:pt>
                <c:pt idx="1545">
                  <c:v>0.42678366699395948</c:v>
                </c:pt>
                <c:pt idx="1546">
                  <c:v>0.49568435402186783</c:v>
                </c:pt>
                <c:pt idx="1547">
                  <c:v>0.46359852178660582</c:v>
                </c:pt>
                <c:pt idx="1548">
                  <c:v>0.51762596918899961</c:v>
                </c:pt>
                <c:pt idx="1549">
                  <c:v>0.47740740381537988</c:v>
                </c:pt>
                <c:pt idx="1550">
                  <c:v>0.48665350552192577</c:v>
                </c:pt>
                <c:pt idx="1551">
                  <c:v>0.48905215719928075</c:v>
                </c:pt>
                <c:pt idx="1552">
                  <c:v>0.47446379659311777</c:v>
                </c:pt>
                <c:pt idx="1553">
                  <c:v>0.46449564432470891</c:v>
                </c:pt>
                <c:pt idx="1554">
                  <c:v>0.43887968665032145</c:v>
                </c:pt>
                <c:pt idx="1555">
                  <c:v>0.51495133340849508</c:v>
                </c:pt>
                <c:pt idx="1556">
                  <c:v>0.46969585822067261</c:v>
                </c:pt>
                <c:pt idx="1557">
                  <c:v>0.50852157842654844</c:v>
                </c:pt>
                <c:pt idx="1558">
                  <c:v>0.46936837355700162</c:v>
                </c:pt>
                <c:pt idx="1559">
                  <c:v>0.45679843288909816</c:v>
                </c:pt>
                <c:pt idx="1560">
                  <c:v>0.50234081953843479</c:v>
                </c:pt>
                <c:pt idx="1561">
                  <c:v>0.4637943279155633</c:v>
                </c:pt>
                <c:pt idx="1562">
                  <c:v>0.45629520228920983</c:v>
                </c:pt>
                <c:pt idx="1563">
                  <c:v>0.40795430173859132</c:v>
                </c:pt>
                <c:pt idx="1564">
                  <c:v>0.46929813137970738</c:v>
                </c:pt>
                <c:pt idx="1565">
                  <c:v>0.43014222249933043</c:v>
                </c:pt>
                <c:pt idx="1566">
                  <c:v>0.50215369249016795</c:v>
                </c:pt>
                <c:pt idx="1567">
                  <c:v>0.43158751492378128</c:v>
                </c:pt>
                <c:pt idx="1568">
                  <c:v>0.47333489916786287</c:v>
                </c:pt>
                <c:pt idx="1569">
                  <c:v>0.47507101577039862</c:v>
                </c:pt>
                <c:pt idx="1570">
                  <c:v>0.45416802959011654</c:v>
                </c:pt>
                <c:pt idx="1571">
                  <c:v>0.47008011615084133</c:v>
                </c:pt>
                <c:pt idx="1572">
                  <c:v>0.450464766719265</c:v>
                </c:pt>
                <c:pt idx="1573">
                  <c:v>0.51648905042706217</c:v>
                </c:pt>
                <c:pt idx="1574">
                  <c:v>0.47766453231417078</c:v>
                </c:pt>
                <c:pt idx="1575">
                  <c:v>0.48852249278174742</c:v>
                </c:pt>
                <c:pt idx="1576">
                  <c:v>0.44627405266075276</c:v>
                </c:pt>
                <c:pt idx="1577">
                  <c:v>0.4878812600398727</c:v>
                </c:pt>
                <c:pt idx="1578">
                  <c:v>0.47583700915063781</c:v>
                </c:pt>
                <c:pt idx="1579">
                  <c:v>0.47105797544915301</c:v>
                </c:pt>
                <c:pt idx="1580">
                  <c:v>0.49517030685557722</c:v>
                </c:pt>
                <c:pt idx="1581">
                  <c:v>0.40651512724214645</c:v>
                </c:pt>
                <c:pt idx="1582">
                  <c:v>0.41394218263685323</c:v>
                </c:pt>
                <c:pt idx="1583">
                  <c:v>0.4361677507214663</c:v>
                </c:pt>
                <c:pt idx="1584">
                  <c:v>0.52117149976378163</c:v>
                </c:pt>
                <c:pt idx="1585">
                  <c:v>0.43073353453356156</c:v>
                </c:pt>
                <c:pt idx="1586">
                  <c:v>0.45539321157108104</c:v>
                </c:pt>
                <c:pt idx="1587">
                  <c:v>0.44091193470568318</c:v>
                </c:pt>
                <c:pt idx="1588">
                  <c:v>0.43758583845124882</c:v>
                </c:pt>
                <c:pt idx="1589">
                  <c:v>0.44804618602353224</c:v>
                </c:pt>
                <c:pt idx="1590">
                  <c:v>0.45954492783444639</c:v>
                </c:pt>
                <c:pt idx="1591">
                  <c:v>0.45988686325365224</c:v>
                </c:pt>
                <c:pt idx="1592">
                  <c:v>0.47831065763089636</c:v>
                </c:pt>
                <c:pt idx="1593">
                  <c:v>0.50587940432642775</c:v>
                </c:pt>
                <c:pt idx="1594">
                  <c:v>0.39470827695045629</c:v>
                </c:pt>
                <c:pt idx="1595">
                  <c:v>0.49625903846424396</c:v>
                </c:pt>
                <c:pt idx="1596">
                  <c:v>0.40382903675766235</c:v>
                </c:pt>
                <c:pt idx="1597">
                  <c:v>0.52315313898277349</c:v>
                </c:pt>
                <c:pt idx="1598">
                  <c:v>0.39386709092946959</c:v>
                </c:pt>
                <c:pt idx="1599">
                  <c:v>0.49161638378057204</c:v>
                </c:pt>
                <c:pt idx="1600">
                  <c:v>0.4860354726382603</c:v>
                </c:pt>
                <c:pt idx="1601">
                  <c:v>0.47679998220191777</c:v>
                </c:pt>
                <c:pt idx="1602">
                  <c:v>0.42821508257299801</c:v>
                </c:pt>
                <c:pt idx="1603">
                  <c:v>0.42546722993923641</c:v>
                </c:pt>
                <c:pt idx="1604">
                  <c:v>0.46790545851590776</c:v>
                </c:pt>
                <c:pt idx="1605">
                  <c:v>0.38947637821001746</c:v>
                </c:pt>
                <c:pt idx="1606">
                  <c:v>0.46202769682995687</c:v>
                </c:pt>
                <c:pt idx="1607">
                  <c:v>0.43714536484715538</c:v>
                </c:pt>
                <c:pt idx="1608">
                  <c:v>0.43004200121624625</c:v>
                </c:pt>
                <c:pt idx="1609">
                  <c:v>0.43482066429204413</c:v>
                </c:pt>
                <c:pt idx="1610">
                  <c:v>0.44706244219176239</c:v>
                </c:pt>
                <c:pt idx="1611">
                  <c:v>0.46649059998808384</c:v>
                </c:pt>
                <c:pt idx="1612">
                  <c:v>0.43762351807408534</c:v>
                </c:pt>
                <c:pt idx="1613">
                  <c:v>0.48982509793657003</c:v>
                </c:pt>
                <c:pt idx="1614">
                  <c:v>0.40263866593383274</c:v>
                </c:pt>
                <c:pt idx="1615">
                  <c:v>0.5178798000984004</c:v>
                </c:pt>
                <c:pt idx="1616">
                  <c:v>0.41548871990123276</c:v>
                </c:pt>
                <c:pt idx="1617">
                  <c:v>0.47926170098990634</c:v>
                </c:pt>
                <c:pt idx="1618">
                  <c:v>0.46980883427989795</c:v>
                </c:pt>
                <c:pt idx="1619">
                  <c:v>0.4534055954952248</c:v>
                </c:pt>
                <c:pt idx="1620">
                  <c:v>0.47050371723232531</c:v>
                </c:pt>
                <c:pt idx="1621">
                  <c:v>0.44769299307521132</c:v>
                </c:pt>
                <c:pt idx="1622">
                  <c:v>0.48653408147408711</c:v>
                </c:pt>
                <c:pt idx="1623">
                  <c:v>0.41686499734003807</c:v>
                </c:pt>
                <c:pt idx="1624">
                  <c:v>0.45038612855298782</c:v>
                </c:pt>
                <c:pt idx="1625">
                  <c:v>0.43360949161665252</c:v>
                </c:pt>
                <c:pt idx="1626">
                  <c:v>0.50297353892818175</c:v>
                </c:pt>
                <c:pt idx="1627">
                  <c:v>0.46723637372055482</c:v>
                </c:pt>
                <c:pt idx="1628">
                  <c:v>0.47550816035541404</c:v>
                </c:pt>
                <c:pt idx="1629">
                  <c:v>0.44119013791316075</c:v>
                </c:pt>
                <c:pt idx="1630">
                  <c:v>0.44092122657212079</c:v>
                </c:pt>
                <c:pt idx="1631">
                  <c:v>0.49628558819463464</c:v>
                </c:pt>
                <c:pt idx="1632">
                  <c:v>0.44610647227575662</c:v>
                </c:pt>
                <c:pt idx="1633">
                  <c:v>0.45058017814869988</c:v>
                </c:pt>
                <c:pt idx="1634">
                  <c:v>0.43338847246511514</c:v>
                </c:pt>
                <c:pt idx="1635">
                  <c:v>0.47888831807093996</c:v>
                </c:pt>
                <c:pt idx="1636">
                  <c:v>0.39622843144508424</c:v>
                </c:pt>
                <c:pt idx="1637">
                  <c:v>0.47216060907477592</c:v>
                </c:pt>
                <c:pt idx="1638">
                  <c:v>0.42608077073605577</c:v>
                </c:pt>
                <c:pt idx="1639">
                  <c:v>0.46373534733934957</c:v>
                </c:pt>
                <c:pt idx="1640">
                  <c:v>0.44814124004537659</c:v>
                </c:pt>
                <c:pt idx="1641">
                  <c:v>0.49789526421785379</c:v>
                </c:pt>
                <c:pt idx="1642">
                  <c:v>0.46580884939181205</c:v>
                </c:pt>
                <c:pt idx="1643">
                  <c:v>0.44287758234411784</c:v>
                </c:pt>
                <c:pt idx="1644">
                  <c:v>0.49378465599276383</c:v>
                </c:pt>
                <c:pt idx="1645">
                  <c:v>0.4223077906736154</c:v>
                </c:pt>
                <c:pt idx="1646">
                  <c:v>0.47645533419323233</c:v>
                </c:pt>
                <c:pt idx="1647">
                  <c:v>0.47312138126062991</c:v>
                </c:pt>
                <c:pt idx="1648">
                  <c:v>0.44442272638657532</c:v>
                </c:pt>
                <c:pt idx="1649">
                  <c:v>0.47218487749627391</c:v>
                </c:pt>
                <c:pt idx="1650">
                  <c:v>0.42541802901061165</c:v>
                </c:pt>
                <c:pt idx="1651">
                  <c:v>0.45842358359221541</c:v>
                </c:pt>
                <c:pt idx="1652">
                  <c:v>0.448768584929156</c:v>
                </c:pt>
                <c:pt idx="1653">
                  <c:v>0.50580732137301654</c:v>
                </c:pt>
                <c:pt idx="1654">
                  <c:v>0.41385505546983131</c:v>
                </c:pt>
                <c:pt idx="1655">
                  <c:v>0.45863825260182883</c:v>
                </c:pt>
                <c:pt idx="1656">
                  <c:v>0.41307644696315482</c:v>
                </c:pt>
                <c:pt idx="1657">
                  <c:v>0.4826183973915224</c:v>
                </c:pt>
                <c:pt idx="1658">
                  <c:v>0.43711023861755982</c:v>
                </c:pt>
                <c:pt idx="1659">
                  <c:v>0.45115707384491882</c:v>
                </c:pt>
                <c:pt idx="1660">
                  <c:v>0.44961158484942182</c:v>
                </c:pt>
                <c:pt idx="1661">
                  <c:v>0.42415430219387507</c:v>
                </c:pt>
                <c:pt idx="1662">
                  <c:v>0.47924350424736828</c:v>
                </c:pt>
                <c:pt idx="1663">
                  <c:v>0.42590905961294467</c:v>
                </c:pt>
                <c:pt idx="1664">
                  <c:v>0.47590464418562323</c:v>
                </c:pt>
                <c:pt idx="1665">
                  <c:v>0.41937704275366638</c:v>
                </c:pt>
                <c:pt idx="1666">
                  <c:v>0.48597336837691724</c:v>
                </c:pt>
                <c:pt idx="1667">
                  <c:v>0.46020133083421383</c:v>
                </c:pt>
                <c:pt idx="1668">
                  <c:v>0.49891931893975189</c:v>
                </c:pt>
                <c:pt idx="1669">
                  <c:v>0.43661266959109968</c:v>
                </c:pt>
                <c:pt idx="1670">
                  <c:v>0.45921268228230433</c:v>
                </c:pt>
                <c:pt idx="1671">
                  <c:v>0.44755838290429312</c:v>
                </c:pt>
                <c:pt idx="1672">
                  <c:v>0.41700297210423454</c:v>
                </c:pt>
                <c:pt idx="1673">
                  <c:v>0.51666676308588477</c:v>
                </c:pt>
                <c:pt idx="1674">
                  <c:v>0.43333453697649288</c:v>
                </c:pt>
                <c:pt idx="1675">
                  <c:v>0.48386053058821732</c:v>
                </c:pt>
                <c:pt idx="1676">
                  <c:v>0.43761759030667008</c:v>
                </c:pt>
                <c:pt idx="1677">
                  <c:v>0.45680378629117718</c:v>
                </c:pt>
                <c:pt idx="1678">
                  <c:v>0.46017642710586948</c:v>
                </c:pt>
                <c:pt idx="1679">
                  <c:v>0.49749153651512729</c:v>
                </c:pt>
                <c:pt idx="1680">
                  <c:v>0.43912038473551601</c:v>
                </c:pt>
                <c:pt idx="1681">
                  <c:v>0.43672078600051756</c:v>
                </c:pt>
                <c:pt idx="1682">
                  <c:v>0.5410306122954992</c:v>
                </c:pt>
                <c:pt idx="1683">
                  <c:v>0.49758423021822473</c:v>
                </c:pt>
                <c:pt idx="1684">
                  <c:v>0.51033910980465991</c:v>
                </c:pt>
                <c:pt idx="1685">
                  <c:v>0.42910074758636685</c:v>
                </c:pt>
                <c:pt idx="1686">
                  <c:v>0.51659803911189661</c:v>
                </c:pt>
                <c:pt idx="1687">
                  <c:v>0.48293956029100282</c:v>
                </c:pt>
                <c:pt idx="1688">
                  <c:v>0.48992422390116652</c:v>
                </c:pt>
                <c:pt idx="1689">
                  <c:v>0.52475952254382885</c:v>
                </c:pt>
                <c:pt idx="1690">
                  <c:v>0.47122423393367613</c:v>
                </c:pt>
                <c:pt idx="1691">
                  <c:v>0.46728349933038282</c:v>
                </c:pt>
                <c:pt idx="1692">
                  <c:v>0.49331749036282879</c:v>
                </c:pt>
                <c:pt idx="1693">
                  <c:v>0.44315249434575532</c:v>
                </c:pt>
                <c:pt idx="1694">
                  <c:v>0.45002742272921281</c:v>
                </c:pt>
                <c:pt idx="1695">
                  <c:v>0.48664364958414158</c:v>
                </c:pt>
                <c:pt idx="1696">
                  <c:v>0.44991498189747603</c:v>
                </c:pt>
                <c:pt idx="1697">
                  <c:v>0.52788429842590567</c:v>
                </c:pt>
                <c:pt idx="1698">
                  <c:v>0.45368693272276267</c:v>
                </c:pt>
                <c:pt idx="1699">
                  <c:v>0.50591581465926483</c:v>
                </c:pt>
                <c:pt idx="1700">
                  <c:v>0.45021554499541622</c:v>
                </c:pt>
                <c:pt idx="1701">
                  <c:v>0.42386988153155247</c:v>
                </c:pt>
                <c:pt idx="1702">
                  <c:v>0.47905870021336372</c:v>
                </c:pt>
                <c:pt idx="1703">
                  <c:v>0.47511176152196138</c:v>
                </c:pt>
                <c:pt idx="1704">
                  <c:v>0.54671349320455775</c:v>
                </c:pt>
                <c:pt idx="1705">
                  <c:v>0.39688499713427045</c:v>
                </c:pt>
                <c:pt idx="1706">
                  <c:v>0.43619744776695984</c:v>
                </c:pt>
                <c:pt idx="1707">
                  <c:v>0.44730457004098395</c:v>
                </c:pt>
                <c:pt idx="1708">
                  <c:v>0.44051864583996425</c:v>
                </c:pt>
                <c:pt idx="1709">
                  <c:v>0.45015731758657179</c:v>
                </c:pt>
                <c:pt idx="1710">
                  <c:v>0.41944993786621282</c:v>
                </c:pt>
                <c:pt idx="1711">
                  <c:v>0.50394397586615058</c:v>
                </c:pt>
                <c:pt idx="1712">
                  <c:v>0.44681860042829358</c:v>
                </c:pt>
                <c:pt idx="1713">
                  <c:v>0.43247452570551298</c:v>
                </c:pt>
                <c:pt idx="1714">
                  <c:v>0.44507248160420765</c:v>
                </c:pt>
                <c:pt idx="1715">
                  <c:v>0.49928228668687702</c:v>
                </c:pt>
                <c:pt idx="1716">
                  <c:v>0.43769695133784936</c:v>
                </c:pt>
                <c:pt idx="1717">
                  <c:v>0.39218530571743504</c:v>
                </c:pt>
                <c:pt idx="1718">
                  <c:v>0.51960909286152779</c:v>
                </c:pt>
                <c:pt idx="1719">
                  <c:v>0.47572382064212926</c:v>
                </c:pt>
                <c:pt idx="1720">
                  <c:v>0.45562876769942751</c:v>
                </c:pt>
                <c:pt idx="1721">
                  <c:v>0.40790338819620198</c:v>
                </c:pt>
                <c:pt idx="1722">
                  <c:v>0.47388233616465836</c:v>
                </c:pt>
                <c:pt idx="1723">
                  <c:v>0.4470692116391824</c:v>
                </c:pt>
                <c:pt idx="1724">
                  <c:v>0.45081605364689781</c:v>
                </c:pt>
                <c:pt idx="1725">
                  <c:v>0.43972154332812236</c:v>
                </c:pt>
                <c:pt idx="1726">
                  <c:v>0.5057386214110593</c:v>
                </c:pt>
                <c:pt idx="1727">
                  <c:v>0.40460119440587039</c:v>
                </c:pt>
                <c:pt idx="1728">
                  <c:v>0.50133695014344926</c:v>
                </c:pt>
                <c:pt idx="1729">
                  <c:v>0.46963344004597679</c:v>
                </c:pt>
                <c:pt idx="1730">
                  <c:v>0.43820382369786093</c:v>
                </c:pt>
                <c:pt idx="1731">
                  <c:v>0.43798547044087693</c:v>
                </c:pt>
                <c:pt idx="1732">
                  <c:v>0.42024567210846031</c:v>
                </c:pt>
                <c:pt idx="1733">
                  <c:v>0.51848975216478765</c:v>
                </c:pt>
                <c:pt idx="1734">
                  <c:v>0.41263578004279367</c:v>
                </c:pt>
                <c:pt idx="1735">
                  <c:v>0.44530390661036801</c:v>
                </c:pt>
                <c:pt idx="1736">
                  <c:v>0.45676926389839428</c:v>
                </c:pt>
                <c:pt idx="1737">
                  <c:v>0.50667112183768459</c:v>
                </c:pt>
                <c:pt idx="1738">
                  <c:v>0.44523843735479884</c:v>
                </c:pt>
                <c:pt idx="1739">
                  <c:v>0.43277143920619343</c:v>
                </c:pt>
                <c:pt idx="1740">
                  <c:v>0.45320874168159075</c:v>
                </c:pt>
                <c:pt idx="1741">
                  <c:v>0.43602144642283308</c:v>
                </c:pt>
                <c:pt idx="1742">
                  <c:v>0.47180814320846187</c:v>
                </c:pt>
                <c:pt idx="1743">
                  <c:v>0.39318417340347478</c:v>
                </c:pt>
                <c:pt idx="1744">
                  <c:v>0.42406034282961214</c:v>
                </c:pt>
                <c:pt idx="1745">
                  <c:v>0.41515365678437793</c:v>
                </c:pt>
                <c:pt idx="1746">
                  <c:v>0.44459665012482008</c:v>
                </c:pt>
                <c:pt idx="1747">
                  <c:v>0.43219788855102664</c:v>
                </c:pt>
                <c:pt idx="1748">
                  <c:v>0.4537385205326428</c:v>
                </c:pt>
                <c:pt idx="1749">
                  <c:v>0.43766722148053344</c:v>
                </c:pt>
                <c:pt idx="1750">
                  <c:v>0.44540106354698161</c:v>
                </c:pt>
                <c:pt idx="1751">
                  <c:v>0.47591098783121794</c:v>
                </c:pt>
                <c:pt idx="1752">
                  <c:v>0.38673428259167686</c:v>
                </c:pt>
                <c:pt idx="1753">
                  <c:v>0.49080684603079516</c:v>
                </c:pt>
                <c:pt idx="1754">
                  <c:v>0.39786245516166696</c:v>
                </c:pt>
                <c:pt idx="1755">
                  <c:v>0.47353619555113413</c:v>
                </c:pt>
                <c:pt idx="1756">
                  <c:v>0.43698293213710365</c:v>
                </c:pt>
                <c:pt idx="1757">
                  <c:v>0.42697142857142856</c:v>
                </c:pt>
                <c:pt idx="1758">
                  <c:v>0.41304091153577982</c:v>
                </c:pt>
                <c:pt idx="1759">
                  <c:v>0.47774707120329285</c:v>
                </c:pt>
                <c:pt idx="1760">
                  <c:v>0.46887880612926347</c:v>
                </c:pt>
                <c:pt idx="1761">
                  <c:v>0.41611737955126848</c:v>
                </c:pt>
                <c:pt idx="1762">
                  <c:v>0.45932291317196705</c:v>
                </c:pt>
                <c:pt idx="1763">
                  <c:v>0.46301120206725788</c:v>
                </c:pt>
                <c:pt idx="1764">
                  <c:v>0.48996437550141664</c:v>
                </c:pt>
                <c:pt idx="1765">
                  <c:v>0.4313424015894502</c:v>
                </c:pt>
                <c:pt idx="1766">
                  <c:v>0.4259125592496687</c:v>
                </c:pt>
                <c:pt idx="1767">
                  <c:v>0.44576630942098311</c:v>
                </c:pt>
                <c:pt idx="1768">
                  <c:v>0.46404035546327149</c:v>
                </c:pt>
                <c:pt idx="1769">
                  <c:v>0.42943897210370086</c:v>
                </c:pt>
                <c:pt idx="1770">
                  <c:v>0.47868932592341601</c:v>
                </c:pt>
                <c:pt idx="1771">
                  <c:v>0.45477136729203232</c:v>
                </c:pt>
                <c:pt idx="1772">
                  <c:v>0.40970859077635646</c:v>
                </c:pt>
                <c:pt idx="1773">
                  <c:v>0.44024220949090453</c:v>
                </c:pt>
                <c:pt idx="1774">
                  <c:v>0.37513536148124998</c:v>
                </c:pt>
                <c:pt idx="1775">
                  <c:v>0.46689569977403556</c:v>
                </c:pt>
                <c:pt idx="1776">
                  <c:v>0.44177248934516078</c:v>
                </c:pt>
                <c:pt idx="1777">
                  <c:v>0.48206682772671633</c:v>
                </c:pt>
                <c:pt idx="1778">
                  <c:v>0.44771617336845565</c:v>
                </c:pt>
                <c:pt idx="1779">
                  <c:v>0.44016021831946928</c:v>
                </c:pt>
                <c:pt idx="1780">
                  <c:v>0.47499633202461461</c:v>
                </c:pt>
                <c:pt idx="1781">
                  <c:v>0.44748740613574711</c:v>
                </c:pt>
                <c:pt idx="1782">
                  <c:v>0.40354994032007935</c:v>
                </c:pt>
                <c:pt idx="1783">
                  <c:v>0.42373083799235112</c:v>
                </c:pt>
                <c:pt idx="1784">
                  <c:v>0.48386415179389097</c:v>
                </c:pt>
                <c:pt idx="1785">
                  <c:v>0.4178551880348359</c:v>
                </c:pt>
                <c:pt idx="1786">
                  <c:v>0.44450894307127931</c:v>
                </c:pt>
                <c:pt idx="1787">
                  <c:v>0.46941330375636842</c:v>
                </c:pt>
                <c:pt idx="1788">
                  <c:v>0.47142606187365926</c:v>
                </c:pt>
                <c:pt idx="1789">
                  <c:v>0.50414487828233989</c:v>
                </c:pt>
                <c:pt idx="1790">
                  <c:v>0.40021414147232626</c:v>
                </c:pt>
                <c:pt idx="1791">
                  <c:v>0.46095914416257666</c:v>
                </c:pt>
                <c:pt idx="1792">
                  <c:v>0.43443774774963845</c:v>
                </c:pt>
                <c:pt idx="1793">
                  <c:v>0.48407318793686988</c:v>
                </c:pt>
                <c:pt idx="1794">
                  <c:v>0.38569629745571282</c:v>
                </c:pt>
                <c:pt idx="1795">
                  <c:v>0.48570617468454513</c:v>
                </c:pt>
                <c:pt idx="1796">
                  <c:v>0.44305063242993215</c:v>
                </c:pt>
                <c:pt idx="1797">
                  <c:v>0.48185288439093554</c:v>
                </c:pt>
                <c:pt idx="1798">
                  <c:v>0.48081212075583152</c:v>
                </c:pt>
                <c:pt idx="1799">
                  <c:v>0.53035437915816031</c:v>
                </c:pt>
                <c:pt idx="1800">
                  <c:v>0.43929335256047475</c:v>
                </c:pt>
                <c:pt idx="1801">
                  <c:v>0.45068550471361402</c:v>
                </c:pt>
                <c:pt idx="1802">
                  <c:v>0.45770587083666531</c:v>
                </c:pt>
                <c:pt idx="1803">
                  <c:v>0.43416834444529578</c:v>
                </c:pt>
                <c:pt idx="1804">
                  <c:v>0.4477458275740458</c:v>
                </c:pt>
                <c:pt idx="1805">
                  <c:v>0.43166032628108358</c:v>
                </c:pt>
                <c:pt idx="1806">
                  <c:v>0.45295665563152293</c:v>
                </c:pt>
                <c:pt idx="1807">
                  <c:v>0.48734892895772708</c:v>
                </c:pt>
                <c:pt idx="1808">
                  <c:v>0.44478810236991612</c:v>
                </c:pt>
                <c:pt idx="1809">
                  <c:v>0.43715230249731946</c:v>
                </c:pt>
                <c:pt idx="1810">
                  <c:v>0.4122826360887098</c:v>
                </c:pt>
                <c:pt idx="1811">
                  <c:v>0.48321433924252288</c:v>
                </c:pt>
                <c:pt idx="1812">
                  <c:v>0.43489135200174595</c:v>
                </c:pt>
                <c:pt idx="1813">
                  <c:v>0.43687132978685189</c:v>
                </c:pt>
                <c:pt idx="1814">
                  <c:v>0.44702429714377212</c:v>
                </c:pt>
                <c:pt idx="1815">
                  <c:v>0.48223556154171399</c:v>
                </c:pt>
                <c:pt idx="1816">
                  <c:v>0.42778783189853098</c:v>
                </c:pt>
                <c:pt idx="1817">
                  <c:v>0.48241166246600797</c:v>
                </c:pt>
                <c:pt idx="1818">
                  <c:v>0.44749017101180388</c:v>
                </c:pt>
                <c:pt idx="1819">
                  <c:v>0.45617767702434814</c:v>
                </c:pt>
                <c:pt idx="1820">
                  <c:v>0.48659956824422612</c:v>
                </c:pt>
                <c:pt idx="1821">
                  <c:v>0.44912861479147081</c:v>
                </c:pt>
                <c:pt idx="1822">
                  <c:v>0.47611405338897039</c:v>
                </c:pt>
                <c:pt idx="1823">
                  <c:v>0.38772490831356288</c:v>
                </c:pt>
                <c:pt idx="1824">
                  <c:v>0.47632777068805493</c:v>
                </c:pt>
                <c:pt idx="1825">
                  <c:v>0.45066777860008456</c:v>
                </c:pt>
                <c:pt idx="1826">
                  <c:v>0.434337140033703</c:v>
                </c:pt>
                <c:pt idx="1827">
                  <c:v>0.41497646960910717</c:v>
                </c:pt>
                <c:pt idx="1828">
                  <c:v>0.43249243673434135</c:v>
                </c:pt>
                <c:pt idx="1829">
                  <c:v>0.47891562218729528</c:v>
                </c:pt>
                <c:pt idx="1830">
                  <c:v>0.44578455805892975</c:v>
                </c:pt>
                <c:pt idx="1831">
                  <c:v>0.48478337105038188</c:v>
                </c:pt>
                <c:pt idx="1832">
                  <c:v>0.41145163286662145</c:v>
                </c:pt>
                <c:pt idx="1833">
                  <c:v>0.48020376385361008</c:v>
                </c:pt>
                <c:pt idx="1834">
                  <c:v>0.42209693570853818</c:v>
                </c:pt>
                <c:pt idx="1835">
                  <c:v>0.47835848623197813</c:v>
                </c:pt>
                <c:pt idx="1836">
                  <c:v>0.46499963921422038</c:v>
                </c:pt>
                <c:pt idx="1837">
                  <c:v>0.40919288317247243</c:v>
                </c:pt>
                <c:pt idx="1838">
                  <c:v>0.47169200390145932</c:v>
                </c:pt>
                <c:pt idx="1839">
                  <c:v>0.43612777201948777</c:v>
                </c:pt>
                <c:pt idx="1840">
                  <c:v>0.43720634281357645</c:v>
                </c:pt>
                <c:pt idx="1841">
                  <c:v>0.43477106202331733</c:v>
                </c:pt>
                <c:pt idx="1842">
                  <c:v>0.42021272677332822</c:v>
                </c:pt>
                <c:pt idx="1843">
                  <c:v>0.42145229078459417</c:v>
                </c:pt>
                <c:pt idx="1844">
                  <c:v>0.48045455632701894</c:v>
                </c:pt>
                <c:pt idx="1845">
                  <c:v>0.39730358927321219</c:v>
                </c:pt>
                <c:pt idx="1846">
                  <c:v>0.45056622520659928</c:v>
                </c:pt>
                <c:pt idx="1847">
                  <c:v>0.40517840135165129</c:v>
                </c:pt>
                <c:pt idx="1848">
                  <c:v>0.41568186376489236</c:v>
                </c:pt>
                <c:pt idx="1849">
                  <c:v>0.46027187125632835</c:v>
                </c:pt>
                <c:pt idx="1850">
                  <c:v>0.43198768772475976</c:v>
                </c:pt>
                <c:pt idx="1851">
                  <c:v>0.42582321103408555</c:v>
                </c:pt>
                <c:pt idx="1852">
                  <c:v>0.38263921774566145</c:v>
                </c:pt>
                <c:pt idx="1853">
                  <c:v>0.44310735492926334</c:v>
                </c:pt>
                <c:pt idx="1854">
                  <c:v>0.3642636299600398</c:v>
                </c:pt>
                <c:pt idx="1855">
                  <c:v>0.41675974648624819</c:v>
                </c:pt>
                <c:pt idx="1856">
                  <c:v>0.43725642685947413</c:v>
                </c:pt>
                <c:pt idx="1857">
                  <c:v>0.47772347928006564</c:v>
                </c:pt>
                <c:pt idx="1858">
                  <c:v>0.45668877273815156</c:v>
                </c:pt>
                <c:pt idx="1859">
                  <c:v>0.4561452339108828</c:v>
                </c:pt>
                <c:pt idx="1860">
                  <c:v>0.49762957096839788</c:v>
                </c:pt>
                <c:pt idx="1861">
                  <c:v>0.45505587145868232</c:v>
                </c:pt>
                <c:pt idx="1862">
                  <c:v>0.48577418503210623</c:v>
                </c:pt>
                <c:pt idx="1863">
                  <c:v>0.41903291747988614</c:v>
                </c:pt>
                <c:pt idx="1864">
                  <c:v>0.50434389725104678</c:v>
                </c:pt>
                <c:pt idx="1865">
                  <c:v>0.41326560712837984</c:v>
                </c:pt>
                <c:pt idx="1866">
                  <c:v>0.49292338661625318</c:v>
                </c:pt>
                <c:pt idx="1867">
                  <c:v>0.41929267213932536</c:v>
                </c:pt>
                <c:pt idx="1868">
                  <c:v>0.49516859524993562</c:v>
                </c:pt>
                <c:pt idx="1869">
                  <c:v>0.4853737913909007</c:v>
                </c:pt>
                <c:pt idx="1870">
                  <c:v>0.44008604043818961</c:v>
                </c:pt>
                <c:pt idx="1871">
                  <c:v>0.51719967348383356</c:v>
                </c:pt>
                <c:pt idx="1872">
                  <c:v>0.45463199435465862</c:v>
                </c:pt>
                <c:pt idx="1873">
                  <c:v>0.47266966518726622</c:v>
                </c:pt>
                <c:pt idx="1874">
                  <c:v>0.42242194345800882</c:v>
                </c:pt>
                <c:pt idx="1875">
                  <c:v>0.48426376199949472</c:v>
                </c:pt>
                <c:pt idx="1876">
                  <c:v>0.47484121202671203</c:v>
                </c:pt>
                <c:pt idx="1877">
                  <c:v>0.49868056097819402</c:v>
                </c:pt>
                <c:pt idx="1878">
                  <c:v>0.49445248119517204</c:v>
                </c:pt>
                <c:pt idx="1879">
                  <c:v>0.50569012313281969</c:v>
                </c:pt>
                <c:pt idx="1880">
                  <c:v>0.50628209359470977</c:v>
                </c:pt>
                <c:pt idx="1881">
                  <c:v>0.4636321912182203</c:v>
                </c:pt>
                <c:pt idx="1882">
                  <c:v>0.50035401518836753</c:v>
                </c:pt>
                <c:pt idx="1883">
                  <c:v>0.4479534182754133</c:v>
                </c:pt>
                <c:pt idx="1884">
                  <c:v>0.49368908037953946</c:v>
                </c:pt>
                <c:pt idx="1885">
                  <c:v>0.39602005015180952</c:v>
                </c:pt>
                <c:pt idx="1886">
                  <c:v>0.48537517244009887</c:v>
                </c:pt>
                <c:pt idx="1887">
                  <c:v>0.45790063583424739</c:v>
                </c:pt>
                <c:pt idx="1888">
                  <c:v>0.4495628186523713</c:v>
                </c:pt>
                <c:pt idx="1889">
                  <c:v>0.47040859978686111</c:v>
                </c:pt>
                <c:pt idx="1890">
                  <c:v>0.45523496981105982</c:v>
                </c:pt>
                <c:pt idx="1891">
                  <c:v>0.43409902467622424</c:v>
                </c:pt>
                <c:pt idx="1892">
                  <c:v>0.47922639593706939</c:v>
                </c:pt>
                <c:pt idx="1893">
                  <c:v>0.50239262225080661</c:v>
                </c:pt>
                <c:pt idx="1894">
                  <c:v>0.43422250849565908</c:v>
                </c:pt>
                <c:pt idx="1895">
                  <c:v>0.45123358909764288</c:v>
                </c:pt>
                <c:pt idx="1896">
                  <c:v>0.44282344267226897</c:v>
                </c:pt>
                <c:pt idx="1897">
                  <c:v>0.43857920605340744</c:v>
                </c:pt>
                <c:pt idx="1898">
                  <c:v>0.46019433551697403</c:v>
                </c:pt>
                <c:pt idx="1899">
                  <c:v>0.48626158590795243</c:v>
                </c:pt>
                <c:pt idx="1900">
                  <c:v>0.46107373001083801</c:v>
                </c:pt>
                <c:pt idx="1901">
                  <c:v>0.43916915145389412</c:v>
                </c:pt>
                <c:pt idx="1902">
                  <c:v>0.47090518500112027</c:v>
                </c:pt>
                <c:pt idx="1903">
                  <c:v>0.4748317102655204</c:v>
                </c:pt>
                <c:pt idx="1904">
                  <c:v>0.48349826591670525</c:v>
                </c:pt>
                <c:pt idx="1905">
                  <c:v>0.41349670613516237</c:v>
                </c:pt>
                <c:pt idx="1906">
                  <c:v>0.46383812781529032</c:v>
                </c:pt>
                <c:pt idx="1907">
                  <c:v>0.41014606956512578</c:v>
                </c:pt>
                <c:pt idx="1908">
                  <c:v>0.44937260458757888</c:v>
                </c:pt>
                <c:pt idx="1909">
                  <c:v>0.50357877061942835</c:v>
                </c:pt>
                <c:pt idx="1910">
                  <c:v>0.42787376023946233</c:v>
                </c:pt>
                <c:pt idx="1911">
                  <c:v>0.45713046857855955</c:v>
                </c:pt>
                <c:pt idx="1912">
                  <c:v>0.43989211962703922</c:v>
                </c:pt>
                <c:pt idx="1913">
                  <c:v>0.5040456908412575</c:v>
                </c:pt>
                <c:pt idx="1914">
                  <c:v>0.43775803067311625</c:v>
                </c:pt>
                <c:pt idx="1915">
                  <c:v>0.48514605162622576</c:v>
                </c:pt>
                <c:pt idx="1916">
                  <c:v>0.4479026800385183</c:v>
                </c:pt>
                <c:pt idx="1917">
                  <c:v>0.49312438802329489</c:v>
                </c:pt>
                <c:pt idx="1918">
                  <c:v>0.48038989911630536</c:v>
                </c:pt>
                <c:pt idx="1919">
                  <c:v>0.4379791822425485</c:v>
                </c:pt>
                <c:pt idx="1920">
                  <c:v>0.47044631124847203</c:v>
                </c:pt>
                <c:pt idx="1921">
                  <c:v>0.43247101656609233</c:v>
                </c:pt>
                <c:pt idx="1922">
                  <c:v>0.5025866723641077</c:v>
                </c:pt>
                <c:pt idx="1923">
                  <c:v>0.47469030610946611</c:v>
                </c:pt>
                <c:pt idx="1924">
                  <c:v>0.47430206775783579</c:v>
                </c:pt>
                <c:pt idx="1925">
                  <c:v>0.43635705275910031</c:v>
                </c:pt>
                <c:pt idx="1926">
                  <c:v>0.47946419668280754</c:v>
                </c:pt>
                <c:pt idx="1927">
                  <c:v>0.46352087602446007</c:v>
                </c:pt>
                <c:pt idx="1928">
                  <c:v>0.44638189292049257</c:v>
                </c:pt>
                <c:pt idx="1929">
                  <c:v>0.48779176439751881</c:v>
                </c:pt>
                <c:pt idx="1930">
                  <c:v>0.51267755392406644</c:v>
                </c:pt>
                <c:pt idx="1931">
                  <c:v>0.47827876569266919</c:v>
                </c:pt>
                <c:pt idx="1932">
                  <c:v>0.43581239948606165</c:v>
                </c:pt>
                <c:pt idx="1933">
                  <c:v>0.52099526642130345</c:v>
                </c:pt>
                <c:pt idx="1934">
                  <c:v>0.40139492266030286</c:v>
                </c:pt>
                <c:pt idx="1935">
                  <c:v>0.49682648449234362</c:v>
                </c:pt>
                <c:pt idx="1936">
                  <c:v>0.44027447449186108</c:v>
                </c:pt>
                <c:pt idx="1937">
                  <c:v>0.49085157436608257</c:v>
                </c:pt>
                <c:pt idx="1938">
                  <c:v>0.48214381529829298</c:v>
                </c:pt>
                <c:pt idx="1939">
                  <c:v>0.44861686331192752</c:v>
                </c:pt>
                <c:pt idx="1940">
                  <c:v>0.44601579743712549</c:v>
                </c:pt>
                <c:pt idx="1941">
                  <c:v>0.45840247707614318</c:v>
                </c:pt>
                <c:pt idx="1942">
                  <c:v>0.44663646931138984</c:v>
                </c:pt>
                <c:pt idx="1943">
                  <c:v>0.39491468932599172</c:v>
                </c:pt>
                <c:pt idx="1944">
                  <c:v>0.43957766743089366</c:v>
                </c:pt>
                <c:pt idx="1945">
                  <c:v>0.41573836225186866</c:v>
                </c:pt>
                <c:pt idx="1946">
                  <c:v>0.50443867437462953</c:v>
                </c:pt>
                <c:pt idx="1947">
                  <c:v>0.44201226230898438</c:v>
                </c:pt>
                <c:pt idx="1948">
                  <c:v>0.47496738633630647</c:v>
                </c:pt>
                <c:pt idx="1949">
                  <c:v>0.52188857654661913</c:v>
                </c:pt>
                <c:pt idx="1950">
                  <c:v>0.47351647469703095</c:v>
                </c:pt>
                <c:pt idx="1951">
                  <c:v>0.46602054183150282</c:v>
                </c:pt>
                <c:pt idx="1952">
                  <c:v>0.4933434786057273</c:v>
                </c:pt>
                <c:pt idx="1953">
                  <c:v>0.42746733492678946</c:v>
                </c:pt>
                <c:pt idx="1954">
                  <c:v>0.40383490226761437</c:v>
                </c:pt>
                <c:pt idx="1955">
                  <c:v>0.44013953465292377</c:v>
                </c:pt>
                <c:pt idx="1956">
                  <c:v>0.4264255179944465</c:v>
                </c:pt>
                <c:pt idx="1957">
                  <c:v>0.49141963582822734</c:v>
                </c:pt>
                <c:pt idx="1958">
                  <c:v>0.4655033168043608</c:v>
                </c:pt>
                <c:pt idx="1959">
                  <c:v>0.47451890341048214</c:v>
                </c:pt>
                <c:pt idx="1960">
                  <c:v>0.43651766684001786</c:v>
                </c:pt>
                <c:pt idx="1961">
                  <c:v>0.46701293621273132</c:v>
                </c:pt>
                <c:pt idx="1962">
                  <c:v>0.44520858766995086</c:v>
                </c:pt>
                <c:pt idx="1963">
                  <c:v>0.42245702141919167</c:v>
                </c:pt>
                <c:pt idx="1964">
                  <c:v>0.4780947060787108</c:v>
                </c:pt>
                <c:pt idx="1965">
                  <c:v>0.40537149024168301</c:v>
                </c:pt>
                <c:pt idx="1966">
                  <c:v>0.4530487282401281</c:v>
                </c:pt>
                <c:pt idx="1967">
                  <c:v>0.42107006741262276</c:v>
                </c:pt>
                <c:pt idx="1968">
                  <c:v>0.45202600077264565</c:v>
                </c:pt>
                <c:pt idx="1969">
                  <c:v>0.47881982462848732</c:v>
                </c:pt>
                <c:pt idx="1970">
                  <c:v>0.4699905724983085</c:v>
                </c:pt>
                <c:pt idx="1971">
                  <c:v>0.50738778923891503</c:v>
                </c:pt>
                <c:pt idx="1972">
                  <c:v>0.43497089941665662</c:v>
                </c:pt>
                <c:pt idx="1973">
                  <c:v>0.4879362667160928</c:v>
                </c:pt>
                <c:pt idx="1974">
                  <c:v>0.43418582200689632</c:v>
                </c:pt>
                <c:pt idx="1975">
                  <c:v>0.42884348662373356</c:v>
                </c:pt>
                <c:pt idx="1976">
                  <c:v>0.43970613894490934</c:v>
                </c:pt>
                <c:pt idx="1977">
                  <c:v>0.46773172376570193</c:v>
                </c:pt>
                <c:pt idx="1978">
                  <c:v>0.43148676784924639</c:v>
                </c:pt>
                <c:pt idx="1979">
                  <c:v>0.47412751142962523</c:v>
                </c:pt>
                <c:pt idx="1980">
                  <c:v>0.46246285902938367</c:v>
                </c:pt>
                <c:pt idx="1981">
                  <c:v>0.439733932948429</c:v>
                </c:pt>
                <c:pt idx="1982">
                  <c:v>0.52056103384333907</c:v>
                </c:pt>
                <c:pt idx="1983">
                  <c:v>0.46788372889802532</c:v>
                </c:pt>
                <c:pt idx="1984">
                  <c:v>0.52322674449599027</c:v>
                </c:pt>
                <c:pt idx="1985">
                  <c:v>0.42058953944552818</c:v>
                </c:pt>
                <c:pt idx="1986">
                  <c:v>0.4741499110191113</c:v>
                </c:pt>
                <c:pt idx="1987">
                  <c:v>0.45002733810932444</c:v>
                </c:pt>
                <c:pt idx="1988">
                  <c:v>0.50127185340209146</c:v>
                </c:pt>
                <c:pt idx="1989">
                  <c:v>0.47556206213098334</c:v>
                </c:pt>
                <c:pt idx="1990">
                  <c:v>0.46312861503231284</c:v>
                </c:pt>
                <c:pt idx="1991">
                  <c:v>0.46964184592053015</c:v>
                </c:pt>
                <c:pt idx="1992">
                  <c:v>0.46870902114315449</c:v>
                </c:pt>
                <c:pt idx="1993">
                  <c:v>0.52800335989428149</c:v>
                </c:pt>
                <c:pt idx="1994">
                  <c:v>0.4107848972146968</c:v>
                </c:pt>
                <c:pt idx="1995">
                  <c:v>0.5767008798313169</c:v>
                </c:pt>
                <c:pt idx="1996">
                  <c:v>0.40309845130967042</c:v>
                </c:pt>
                <c:pt idx="1997">
                  <c:v>0.4968659733618826</c:v>
                </c:pt>
                <c:pt idx="1998">
                  <c:v>0.43279265039584902</c:v>
                </c:pt>
                <c:pt idx="1999">
                  <c:v>0.49496864165667587</c:v>
                </c:pt>
                <c:pt idx="2000">
                  <c:v>0.50596481711076013</c:v>
                </c:pt>
                <c:pt idx="2001">
                  <c:v>0.46778395229985703</c:v>
                </c:pt>
                <c:pt idx="2002">
                  <c:v>0.5237877228508877</c:v>
                </c:pt>
                <c:pt idx="2003">
                  <c:v>0.46820124022552129</c:v>
                </c:pt>
                <c:pt idx="2004">
                  <c:v>0.51848459988380247</c:v>
                </c:pt>
                <c:pt idx="2005">
                  <c:v>0.46231692969489097</c:v>
                </c:pt>
                <c:pt idx="2006">
                  <c:v>0.49685142211409788</c:v>
                </c:pt>
                <c:pt idx="2007">
                  <c:v>0.43766796815577441</c:v>
                </c:pt>
                <c:pt idx="2008">
                  <c:v>0.45709158741309824</c:v>
                </c:pt>
                <c:pt idx="2009">
                  <c:v>0.4482534303979428</c:v>
                </c:pt>
                <c:pt idx="2010">
                  <c:v>0.43250535469466994</c:v>
                </c:pt>
                <c:pt idx="2011">
                  <c:v>0.44582729496495005</c:v>
                </c:pt>
                <c:pt idx="2012">
                  <c:v>0.406833129285607</c:v>
                </c:pt>
                <c:pt idx="2013">
                  <c:v>0.50570940538795706</c:v>
                </c:pt>
                <c:pt idx="2014">
                  <c:v>0.41691855031017938</c:v>
                </c:pt>
                <c:pt idx="2015">
                  <c:v>0.47727854681205745</c:v>
                </c:pt>
                <c:pt idx="2016">
                  <c:v>0.42449097057342361</c:v>
                </c:pt>
                <c:pt idx="2017">
                  <c:v>0.44929974090046393</c:v>
                </c:pt>
                <c:pt idx="2018">
                  <c:v>0.50690578321316671</c:v>
                </c:pt>
                <c:pt idx="2019">
                  <c:v>0.44090746304505063</c:v>
                </c:pt>
                <c:pt idx="2020">
                  <c:v>0.45323179311635459</c:v>
                </c:pt>
                <c:pt idx="2021">
                  <c:v>0.41381250134107328</c:v>
                </c:pt>
                <c:pt idx="2022">
                  <c:v>0.44252287352616598</c:v>
                </c:pt>
                <c:pt idx="2023">
                  <c:v>0.42253308584967036</c:v>
                </c:pt>
                <c:pt idx="2024">
                  <c:v>0.45340409101422108</c:v>
                </c:pt>
                <c:pt idx="2025">
                  <c:v>0.45353693796430788</c:v>
                </c:pt>
                <c:pt idx="2026">
                  <c:v>0.44653610780516378</c:v>
                </c:pt>
                <c:pt idx="2027">
                  <c:v>0.49296137974653431</c:v>
                </c:pt>
                <c:pt idx="2028">
                  <c:v>0.48275310681211625</c:v>
                </c:pt>
                <c:pt idx="2029">
                  <c:v>0.48151384250223878</c:v>
                </c:pt>
                <c:pt idx="2030">
                  <c:v>0.46647747288177138</c:v>
                </c:pt>
                <c:pt idx="2031">
                  <c:v>0.46221046152779238</c:v>
                </c:pt>
                <c:pt idx="2032">
                  <c:v>0.44996853607299131</c:v>
                </c:pt>
                <c:pt idx="2033">
                  <c:v>0.5099646811644285</c:v>
                </c:pt>
                <c:pt idx="2034">
                  <c:v>0.43559288673742264</c:v>
                </c:pt>
                <c:pt idx="2035">
                  <c:v>0.47399669590796661</c:v>
                </c:pt>
                <c:pt idx="2036">
                  <c:v>0.43716476012984384</c:v>
                </c:pt>
                <c:pt idx="2037">
                  <c:v>0.50576684148607487</c:v>
                </c:pt>
                <c:pt idx="2038">
                  <c:v>0.4450002610857135</c:v>
                </c:pt>
                <c:pt idx="2039">
                  <c:v>0.47492968000885866</c:v>
                </c:pt>
                <c:pt idx="2040">
                  <c:v>0.50272956042824368</c:v>
                </c:pt>
                <c:pt idx="2041">
                  <c:v>0.48600664412193695</c:v>
                </c:pt>
                <c:pt idx="2042">
                  <c:v>0.49103388405089382</c:v>
                </c:pt>
                <c:pt idx="2043">
                  <c:v>0.42554941305194932</c:v>
                </c:pt>
                <c:pt idx="2044">
                  <c:v>0.55580331772943614</c:v>
                </c:pt>
                <c:pt idx="2045">
                  <c:v>0.44467807879350957</c:v>
                </c:pt>
                <c:pt idx="2046">
                  <c:v>0.4786954586675502</c:v>
                </c:pt>
                <c:pt idx="2047">
                  <c:v>0.49926851115168702</c:v>
                </c:pt>
                <c:pt idx="2048">
                  <c:v>0.46890933153977998</c:v>
                </c:pt>
                <c:pt idx="2049">
                  <c:v>0.45131290665822432</c:v>
                </c:pt>
                <c:pt idx="2050">
                  <c:v>0.48537712380625203</c:v>
                </c:pt>
                <c:pt idx="2051">
                  <c:v>0.49061701240854283</c:v>
                </c:pt>
                <c:pt idx="2052">
                  <c:v>0.42669235243712411</c:v>
                </c:pt>
                <c:pt idx="2053">
                  <c:v>0.565616811562073</c:v>
                </c:pt>
                <c:pt idx="2054">
                  <c:v>0.40408985869167402</c:v>
                </c:pt>
                <c:pt idx="2055">
                  <c:v>0.49679765464898629</c:v>
                </c:pt>
                <c:pt idx="2056">
                  <c:v>0.45116856812823397</c:v>
                </c:pt>
                <c:pt idx="2057">
                  <c:v>0.5112884926153477</c:v>
                </c:pt>
                <c:pt idx="2058">
                  <c:v>0.50027676338754157</c:v>
                </c:pt>
                <c:pt idx="2059">
                  <c:v>0.50410385336296248</c:v>
                </c:pt>
                <c:pt idx="2060">
                  <c:v>0.44881198129968758</c:v>
                </c:pt>
                <c:pt idx="2061">
                  <c:v>0.46151672209577582</c:v>
                </c:pt>
                <c:pt idx="2062">
                  <c:v>0.50636822845416252</c:v>
                </c:pt>
                <c:pt idx="2063">
                  <c:v>0.40428535101329316</c:v>
                </c:pt>
                <c:pt idx="2064">
                  <c:v>0.55960898613180265</c:v>
                </c:pt>
                <c:pt idx="2065">
                  <c:v>0.43705255009157706</c:v>
                </c:pt>
                <c:pt idx="2066">
                  <c:v>0.48719867661776017</c:v>
                </c:pt>
                <c:pt idx="2067">
                  <c:v>0.46974470118706962</c:v>
                </c:pt>
                <c:pt idx="2068">
                  <c:v>0.46776752627321766</c:v>
                </c:pt>
                <c:pt idx="2069">
                  <c:v>0.51914667469298093</c:v>
                </c:pt>
                <c:pt idx="2070">
                  <c:v>0.4620995696713901</c:v>
                </c:pt>
                <c:pt idx="2071">
                  <c:v>0.45447654758700606</c:v>
                </c:pt>
                <c:pt idx="2072">
                  <c:v>0.42637351024038811</c:v>
                </c:pt>
                <c:pt idx="2073">
                  <c:v>0.47910664264848962</c:v>
                </c:pt>
                <c:pt idx="2074">
                  <c:v>0.4649753176076824</c:v>
                </c:pt>
                <c:pt idx="2075">
                  <c:v>0.46893866991222616</c:v>
                </c:pt>
                <c:pt idx="2076">
                  <c:v>0.47534659324021172</c:v>
                </c:pt>
                <c:pt idx="2077">
                  <c:v>0.49899726988693038</c:v>
                </c:pt>
                <c:pt idx="2078">
                  <c:v>0.45300367271087044</c:v>
                </c:pt>
                <c:pt idx="2079">
                  <c:v>0.44902339648223771</c:v>
                </c:pt>
                <c:pt idx="2080">
                  <c:v>0.52438371805615958</c:v>
                </c:pt>
                <c:pt idx="2081">
                  <c:v>0.47450944555343505</c:v>
                </c:pt>
                <c:pt idx="2082">
                  <c:v>0.52472261639109663</c:v>
                </c:pt>
                <c:pt idx="2083">
                  <c:v>0.41882625534147727</c:v>
                </c:pt>
                <c:pt idx="2084">
                  <c:v>0.46632900939728117</c:v>
                </c:pt>
                <c:pt idx="2085">
                  <c:v>0.4397543160673783</c:v>
                </c:pt>
                <c:pt idx="2086">
                  <c:v>0.49691974538867861</c:v>
                </c:pt>
                <c:pt idx="2087">
                  <c:v>0.47706927553865175</c:v>
                </c:pt>
                <c:pt idx="2088">
                  <c:v>0.50576796730923057</c:v>
                </c:pt>
                <c:pt idx="2089">
                  <c:v>0.49555111556572218</c:v>
                </c:pt>
                <c:pt idx="2090">
                  <c:v>0.48381337212548337</c:v>
                </c:pt>
                <c:pt idx="2091">
                  <c:v>0.49450083810903345</c:v>
                </c:pt>
                <c:pt idx="2092">
                  <c:v>0.46568509769581123</c:v>
                </c:pt>
                <c:pt idx="2093">
                  <c:v>0.54422698705647821</c:v>
                </c:pt>
                <c:pt idx="2094">
                  <c:v>0.4406723518253603</c:v>
                </c:pt>
                <c:pt idx="2095">
                  <c:v>0.51638441994755357</c:v>
                </c:pt>
                <c:pt idx="2096">
                  <c:v>0.45813961734443798</c:v>
                </c:pt>
                <c:pt idx="2097">
                  <c:v>0.50544358365893149</c:v>
                </c:pt>
                <c:pt idx="2098">
                  <c:v>0.41814165180591412</c:v>
                </c:pt>
                <c:pt idx="2099">
                  <c:v>0.49142713977148905</c:v>
                </c:pt>
                <c:pt idx="2100">
                  <c:v>0.44908837017666364</c:v>
                </c:pt>
                <c:pt idx="2101">
                  <c:v>0.42938861704313902</c:v>
                </c:pt>
                <c:pt idx="2102">
                  <c:v>0.46222766074249788</c:v>
                </c:pt>
                <c:pt idx="2103">
                  <c:v>0.4106356975258415</c:v>
                </c:pt>
                <c:pt idx="2104">
                  <c:v>0.49566092902272807</c:v>
                </c:pt>
                <c:pt idx="2105">
                  <c:v>0.38117350844116327</c:v>
                </c:pt>
                <c:pt idx="2106">
                  <c:v>0.50156406213681359</c:v>
                </c:pt>
                <c:pt idx="2107">
                  <c:v>0.47194791770793681</c:v>
                </c:pt>
                <c:pt idx="2108">
                  <c:v>0.52240049291167667</c:v>
                </c:pt>
                <c:pt idx="2109">
                  <c:v>0.47412449374763355</c:v>
                </c:pt>
                <c:pt idx="2110">
                  <c:v>0.47286701513828988</c:v>
                </c:pt>
                <c:pt idx="2111">
                  <c:v>0.48582831882528704</c:v>
                </c:pt>
                <c:pt idx="2112">
                  <c:v>0.47510466440040361</c:v>
                </c:pt>
                <c:pt idx="2113">
                  <c:v>0.47640489349626908</c:v>
                </c:pt>
                <c:pt idx="2114">
                  <c:v>0.44405395136778131</c:v>
                </c:pt>
                <c:pt idx="2115">
                  <c:v>0.52420606996441443</c:v>
                </c:pt>
                <c:pt idx="2116">
                  <c:v>0.43833358797163424</c:v>
                </c:pt>
                <c:pt idx="2117">
                  <c:v>0.49256720240217616</c:v>
                </c:pt>
                <c:pt idx="2118">
                  <c:v>0.49667404589962577</c:v>
                </c:pt>
                <c:pt idx="2119">
                  <c:v>0.46160095256774242</c:v>
                </c:pt>
                <c:pt idx="2120">
                  <c:v>0.49080826670290473</c:v>
                </c:pt>
                <c:pt idx="2121">
                  <c:v>0.47251892673100798</c:v>
                </c:pt>
                <c:pt idx="2122">
                  <c:v>0.52911173753218232</c:v>
                </c:pt>
                <c:pt idx="2123">
                  <c:v>0.41551187625367425</c:v>
                </c:pt>
                <c:pt idx="2124">
                  <c:v>0.54068633565268276</c:v>
                </c:pt>
                <c:pt idx="2125">
                  <c:v>0.43355906322721877</c:v>
                </c:pt>
                <c:pt idx="2126">
                  <c:v>0.5178627933719735</c:v>
                </c:pt>
                <c:pt idx="2127">
                  <c:v>0.45027771572602893</c:v>
                </c:pt>
                <c:pt idx="2128">
                  <c:v>0.47262688806493064</c:v>
                </c:pt>
                <c:pt idx="2129">
                  <c:v>0.53073099108665356</c:v>
                </c:pt>
                <c:pt idx="2130">
                  <c:v>0.44608859353150487</c:v>
                </c:pt>
                <c:pt idx="2131">
                  <c:v>0.47806203694046101</c:v>
                </c:pt>
                <c:pt idx="2132">
                  <c:v>0.4486525943064158</c:v>
                </c:pt>
                <c:pt idx="2133">
                  <c:v>0.50639631785616357</c:v>
                </c:pt>
                <c:pt idx="2134">
                  <c:v>0.41223557175498882</c:v>
                </c:pt>
                <c:pt idx="2135">
                  <c:v>0.48864727164262417</c:v>
                </c:pt>
                <c:pt idx="2136">
                  <c:v>0.41187526297606958</c:v>
                </c:pt>
                <c:pt idx="2137">
                  <c:v>0.46085396323229577</c:v>
                </c:pt>
                <c:pt idx="2138">
                  <c:v>0.48518404171754925</c:v>
                </c:pt>
                <c:pt idx="2139">
                  <c:v>0.44887892628610282</c:v>
                </c:pt>
                <c:pt idx="2140">
                  <c:v>0.52959082395369661</c:v>
                </c:pt>
                <c:pt idx="2141">
                  <c:v>0.44494933679782045</c:v>
                </c:pt>
                <c:pt idx="2142">
                  <c:v>0.46538284276053132</c:v>
                </c:pt>
                <c:pt idx="2143">
                  <c:v>0.46129637593830186</c:v>
                </c:pt>
                <c:pt idx="2144">
                  <c:v>0.53783728463924829</c:v>
                </c:pt>
                <c:pt idx="2145">
                  <c:v>0.48032737159431838</c:v>
                </c:pt>
                <c:pt idx="2146">
                  <c:v>0.48678657567627015</c:v>
                </c:pt>
                <c:pt idx="2147">
                  <c:v>0.48914296089963805</c:v>
                </c:pt>
                <c:pt idx="2148">
                  <c:v>0.43720076793508011</c:v>
                </c:pt>
                <c:pt idx="2149">
                  <c:v>0.48403821392433588</c:v>
                </c:pt>
                <c:pt idx="2150">
                  <c:v>0.47236677281963402</c:v>
                </c:pt>
                <c:pt idx="2151">
                  <c:v>0.46889610384075586</c:v>
                </c:pt>
                <c:pt idx="2152">
                  <c:v>0.47082559592784101</c:v>
                </c:pt>
                <c:pt idx="2153">
                  <c:v>0.44177597450878703</c:v>
                </c:pt>
                <c:pt idx="2154">
                  <c:v>0.46156556104273838</c:v>
                </c:pt>
                <c:pt idx="2155">
                  <c:v>0.45626376256447032</c:v>
                </c:pt>
                <c:pt idx="2156">
                  <c:v>0.48384682112532457</c:v>
                </c:pt>
                <c:pt idx="2157">
                  <c:v>0.47223486413643989</c:v>
                </c:pt>
                <c:pt idx="2158">
                  <c:v>0.47232370187564976</c:v>
                </c:pt>
                <c:pt idx="2159">
                  <c:v>0.46053530289910843</c:v>
                </c:pt>
                <c:pt idx="2160">
                  <c:v>0.4305867288414425</c:v>
                </c:pt>
                <c:pt idx="2161">
                  <c:v>0.48406297817150085</c:v>
                </c:pt>
                <c:pt idx="2162">
                  <c:v>0.48265525580051261</c:v>
                </c:pt>
                <c:pt idx="2163">
                  <c:v>0.41846128722774723</c:v>
                </c:pt>
                <c:pt idx="2164">
                  <c:v>0.4877426306909215</c:v>
                </c:pt>
                <c:pt idx="2165">
                  <c:v>0.42226462468755682</c:v>
                </c:pt>
                <c:pt idx="2166">
                  <c:v>0.46653305342670848</c:v>
                </c:pt>
                <c:pt idx="2167">
                  <c:v>0.49628665907735825</c:v>
                </c:pt>
                <c:pt idx="2168">
                  <c:v>0.47210547999395414</c:v>
                </c:pt>
                <c:pt idx="2169">
                  <c:v>0.48431248683933614</c:v>
                </c:pt>
                <c:pt idx="2170">
                  <c:v>0.51652792657072522</c:v>
                </c:pt>
                <c:pt idx="2171">
                  <c:v>0.48228970093640444</c:v>
                </c:pt>
                <c:pt idx="2172">
                  <c:v>0.45997576598266493</c:v>
                </c:pt>
                <c:pt idx="2173">
                  <c:v>0.46149767628075178</c:v>
                </c:pt>
                <c:pt idx="2174">
                  <c:v>0.44044366178883892</c:v>
                </c:pt>
                <c:pt idx="2175">
                  <c:v>0.53150050139924465</c:v>
                </c:pt>
                <c:pt idx="2176">
                  <c:v>0.4543230300213546</c:v>
                </c:pt>
                <c:pt idx="2177">
                  <c:v>0.49340276887030615</c:v>
                </c:pt>
                <c:pt idx="2178">
                  <c:v>0.45107146421149008</c:v>
                </c:pt>
                <c:pt idx="2179">
                  <c:v>0.42681715303201201</c:v>
                </c:pt>
                <c:pt idx="2180">
                  <c:v>0.50210762087167227</c:v>
                </c:pt>
                <c:pt idx="2181">
                  <c:v>0.44743481917577832</c:v>
                </c:pt>
                <c:pt idx="2182">
                  <c:v>0.48498691449312531</c:v>
                </c:pt>
                <c:pt idx="2183">
                  <c:v>0.45151973866166911</c:v>
                </c:pt>
                <c:pt idx="2184">
                  <c:v>0.49817479313450369</c:v>
                </c:pt>
                <c:pt idx="2185">
                  <c:v>0.40386661107302185</c:v>
                </c:pt>
                <c:pt idx="2186">
                  <c:v>0.51863977243640214</c:v>
                </c:pt>
                <c:pt idx="2187">
                  <c:v>0.47913893400746632</c:v>
                </c:pt>
                <c:pt idx="2188">
                  <c:v>0.45903699543465515</c:v>
                </c:pt>
                <c:pt idx="2189">
                  <c:v>0.48770127049846318</c:v>
                </c:pt>
                <c:pt idx="2190">
                  <c:v>0.46961911561786063</c:v>
                </c:pt>
                <c:pt idx="2191">
                  <c:v>0.51262868417381902</c:v>
                </c:pt>
                <c:pt idx="2192">
                  <c:v>0.42797031476567393</c:v>
                </c:pt>
                <c:pt idx="2193">
                  <c:v>0.47828925268146277</c:v>
                </c:pt>
                <c:pt idx="2194">
                  <c:v>0.43858358401546826</c:v>
                </c:pt>
                <c:pt idx="2195">
                  <c:v>0.51015990551824697</c:v>
                </c:pt>
                <c:pt idx="2196">
                  <c:v>0.42883781592045356</c:v>
                </c:pt>
                <c:pt idx="2197">
                  <c:v>0.51141594949273783</c:v>
                </c:pt>
                <c:pt idx="2198">
                  <c:v>0.49712805603306981</c:v>
                </c:pt>
                <c:pt idx="2199">
                  <c:v>0.46120708780098091</c:v>
                </c:pt>
                <c:pt idx="2200">
                  <c:v>0.49125476412756797</c:v>
                </c:pt>
                <c:pt idx="2201">
                  <c:v>0.46215806030656481</c:v>
                </c:pt>
                <c:pt idx="2202">
                  <c:v>0.53654222512627758</c:v>
                </c:pt>
                <c:pt idx="2203">
                  <c:v>0.46692543644501616</c:v>
                </c:pt>
                <c:pt idx="2204">
                  <c:v>0.48834380754498452</c:v>
                </c:pt>
                <c:pt idx="2205">
                  <c:v>0.47801638246291139</c:v>
                </c:pt>
                <c:pt idx="2206">
                  <c:v>0.5051991984586518</c:v>
                </c:pt>
                <c:pt idx="2207">
                  <c:v>0.47204071778640233</c:v>
                </c:pt>
                <c:pt idx="2208">
                  <c:v>0.49755824887228906</c:v>
                </c:pt>
                <c:pt idx="2209">
                  <c:v>0.48174582127034737</c:v>
                </c:pt>
                <c:pt idx="2210">
                  <c:v>0.45038960395959865</c:v>
                </c:pt>
                <c:pt idx="2211">
                  <c:v>0.48444528974494294</c:v>
                </c:pt>
                <c:pt idx="2212">
                  <c:v>0.43360297741228188</c:v>
                </c:pt>
                <c:pt idx="2213">
                  <c:v>0.53533162813252844</c:v>
                </c:pt>
                <c:pt idx="2214">
                  <c:v>0.39205026393068776</c:v>
                </c:pt>
                <c:pt idx="2215">
                  <c:v>0.51654038654879664</c:v>
                </c:pt>
                <c:pt idx="2216">
                  <c:v>0.43320091506897451</c:v>
                </c:pt>
                <c:pt idx="2217">
                  <c:v>0.42889152885761522</c:v>
                </c:pt>
                <c:pt idx="2218">
                  <c:v>0.43525160862054657</c:v>
                </c:pt>
                <c:pt idx="2219">
                  <c:v>0.53142383224063261</c:v>
                </c:pt>
                <c:pt idx="2220">
                  <c:v>0.46674406074131725</c:v>
                </c:pt>
                <c:pt idx="2221">
                  <c:v>0.44136161945763447</c:v>
                </c:pt>
                <c:pt idx="2222">
                  <c:v>0.49101945605526232</c:v>
                </c:pt>
                <c:pt idx="2223">
                  <c:v>0.46706727643887236</c:v>
                </c:pt>
                <c:pt idx="2224">
                  <c:v>0.49284674432615538</c:v>
                </c:pt>
                <c:pt idx="2225">
                  <c:v>0.42371244021579246</c:v>
                </c:pt>
                <c:pt idx="2226">
                  <c:v>0.50820091332467465</c:v>
                </c:pt>
                <c:pt idx="2227">
                  <c:v>0.47573119161188304</c:v>
                </c:pt>
                <c:pt idx="2228">
                  <c:v>0.42633411641113589</c:v>
                </c:pt>
                <c:pt idx="2229">
                  <c:v>0.50498583902882699</c:v>
                </c:pt>
                <c:pt idx="2230">
                  <c:v>0.49417692461449286</c:v>
                </c:pt>
                <c:pt idx="2231">
                  <c:v>0.48200755729931072</c:v>
                </c:pt>
                <c:pt idx="2232">
                  <c:v>0.43681065818006154</c:v>
                </c:pt>
                <c:pt idx="2233">
                  <c:v>0.48312776985919365</c:v>
                </c:pt>
                <c:pt idx="2234">
                  <c:v>0.5065896537980088</c:v>
                </c:pt>
                <c:pt idx="2235">
                  <c:v>0.48324510234058665</c:v>
                </c:pt>
                <c:pt idx="2236">
                  <c:v>0.47737131434023888</c:v>
                </c:pt>
                <c:pt idx="2237">
                  <c:v>0.57247791798285386</c:v>
                </c:pt>
                <c:pt idx="2238">
                  <c:v>0.47429118723677827</c:v>
                </c:pt>
                <c:pt idx="2239">
                  <c:v>0.50012231252208461</c:v>
                </c:pt>
                <c:pt idx="2240">
                  <c:v>0.50760366476591356</c:v>
                </c:pt>
                <c:pt idx="2241">
                  <c:v>0.45556382759403691</c:v>
                </c:pt>
                <c:pt idx="2242">
                  <c:v>0.46245687839881278</c:v>
                </c:pt>
                <c:pt idx="2243">
                  <c:v>0.47546530224734262</c:v>
                </c:pt>
                <c:pt idx="2244">
                  <c:v>0.52929594914105738</c:v>
                </c:pt>
                <c:pt idx="2245">
                  <c:v>0.45952705055557314</c:v>
                </c:pt>
                <c:pt idx="2246">
                  <c:v>0.51246599403809123</c:v>
                </c:pt>
                <c:pt idx="2247">
                  <c:v>0.45393722566533479</c:v>
                </c:pt>
                <c:pt idx="2248">
                  <c:v>0.53814297447217263</c:v>
                </c:pt>
                <c:pt idx="2249">
                  <c:v>0.52102827729436274</c:v>
                </c:pt>
                <c:pt idx="2250">
                  <c:v>0.48076569875916247</c:v>
                </c:pt>
                <c:pt idx="2251">
                  <c:v>0.51518315750007571</c:v>
                </c:pt>
                <c:pt idx="2252">
                  <c:v>0.42898299280191843</c:v>
                </c:pt>
                <c:pt idx="2253">
                  <c:v>0.48062442424587748</c:v>
                </c:pt>
                <c:pt idx="2254">
                  <c:v>0.43566989519015775</c:v>
                </c:pt>
                <c:pt idx="2255">
                  <c:v>0.51712446137136758</c:v>
                </c:pt>
                <c:pt idx="2256">
                  <c:v>0.43865963838989214</c:v>
                </c:pt>
                <c:pt idx="2257">
                  <c:v>0.53657498006813054</c:v>
                </c:pt>
                <c:pt idx="2258">
                  <c:v>0.47367740769119643</c:v>
                </c:pt>
                <c:pt idx="2259">
                  <c:v>0.47852218504841493</c:v>
                </c:pt>
                <c:pt idx="2260">
                  <c:v>0.48460625091770548</c:v>
                </c:pt>
                <c:pt idx="2261">
                  <c:v>0.46291786578265537</c:v>
                </c:pt>
                <c:pt idx="2262">
                  <c:v>0.49027002787161739</c:v>
                </c:pt>
                <c:pt idx="2263">
                  <c:v>0.48467377101305847</c:v>
                </c:pt>
                <c:pt idx="2264">
                  <c:v>0.52217972175356886</c:v>
                </c:pt>
                <c:pt idx="2265">
                  <c:v>0.45149277352467715</c:v>
                </c:pt>
                <c:pt idx="2266">
                  <c:v>0.52651215827985642</c:v>
                </c:pt>
                <c:pt idx="2267">
                  <c:v>0.54201391506989594</c:v>
                </c:pt>
                <c:pt idx="2268">
                  <c:v>0.4974430077638774</c:v>
                </c:pt>
                <c:pt idx="2269">
                  <c:v>0.44618769055279756</c:v>
                </c:pt>
                <c:pt idx="2270">
                  <c:v>0.4321510668200903</c:v>
                </c:pt>
                <c:pt idx="2271">
                  <c:v>0.48890201118483001</c:v>
                </c:pt>
                <c:pt idx="2272">
                  <c:v>0.43206131990456464</c:v>
                </c:pt>
                <c:pt idx="2273">
                  <c:v>0.47542958658131018</c:v>
                </c:pt>
                <c:pt idx="2274">
                  <c:v>0.42476013605414348</c:v>
                </c:pt>
                <c:pt idx="2275">
                  <c:v>0.47762973444659679</c:v>
                </c:pt>
                <c:pt idx="2276">
                  <c:v>0.47243994134129608</c:v>
                </c:pt>
                <c:pt idx="2277">
                  <c:v>0.46965037999287412</c:v>
                </c:pt>
                <c:pt idx="2278">
                  <c:v>0.4913855671699211</c:v>
                </c:pt>
                <c:pt idx="2279">
                  <c:v>0.4717370631903916</c:v>
                </c:pt>
                <c:pt idx="2280">
                  <c:v>0.4678749632689656</c:v>
                </c:pt>
                <c:pt idx="2281">
                  <c:v>0.45705587963912531</c:v>
                </c:pt>
                <c:pt idx="2282">
                  <c:v>0.47009244462907962</c:v>
                </c:pt>
                <c:pt idx="2283">
                  <c:v>0.41836828312541641</c:v>
                </c:pt>
                <c:pt idx="2284">
                  <c:v>0.50425657881305508</c:v>
                </c:pt>
                <c:pt idx="2285">
                  <c:v>0.43369574092567831</c:v>
                </c:pt>
                <c:pt idx="2286">
                  <c:v>0.45588448792443653</c:v>
                </c:pt>
                <c:pt idx="2287">
                  <c:v>0.46442163133059788</c:v>
                </c:pt>
                <c:pt idx="2288">
                  <c:v>0.48988306828028289</c:v>
                </c:pt>
                <c:pt idx="2289">
                  <c:v>0.47244743464825278</c:v>
                </c:pt>
                <c:pt idx="2290">
                  <c:v>0.4545855171768669</c:v>
                </c:pt>
                <c:pt idx="2291">
                  <c:v>0.4652728415987753</c:v>
                </c:pt>
                <c:pt idx="2292">
                  <c:v>0.41984288388845076</c:v>
                </c:pt>
                <c:pt idx="2293">
                  <c:v>0.51982726217321273</c:v>
                </c:pt>
                <c:pt idx="2294">
                  <c:v>0.42893334542895645</c:v>
                </c:pt>
                <c:pt idx="2295">
                  <c:v>0.48414491786394448</c:v>
                </c:pt>
                <c:pt idx="2296">
                  <c:v>0.41644686790072277</c:v>
                </c:pt>
                <c:pt idx="2297">
                  <c:v>0.44251641268446268</c:v>
                </c:pt>
                <c:pt idx="2298">
                  <c:v>0.40772440543331084</c:v>
                </c:pt>
                <c:pt idx="2299">
                  <c:v>0.43832064063822657</c:v>
                </c:pt>
                <c:pt idx="2300">
                  <c:v>0.45984475605084157</c:v>
                </c:pt>
                <c:pt idx="2301">
                  <c:v>0.45172469584914504</c:v>
                </c:pt>
                <c:pt idx="2302">
                  <c:v>0.47633231724414488</c:v>
                </c:pt>
                <c:pt idx="2303">
                  <c:v>0.40750247338088913</c:v>
                </c:pt>
                <c:pt idx="2304">
                  <c:v>0.53819163198817777</c:v>
                </c:pt>
                <c:pt idx="2305">
                  <c:v>0.46715132863771625</c:v>
                </c:pt>
                <c:pt idx="2306">
                  <c:v>0.51909355747923591</c:v>
                </c:pt>
                <c:pt idx="2307">
                  <c:v>0.44999254156008461</c:v>
                </c:pt>
                <c:pt idx="2308">
                  <c:v>0.48637655384376294</c:v>
                </c:pt>
                <c:pt idx="2309">
                  <c:v>0.44339105388402611</c:v>
                </c:pt>
                <c:pt idx="2310">
                  <c:v>0.45647157221594975</c:v>
                </c:pt>
                <c:pt idx="2311">
                  <c:v>0.50565834905908402</c:v>
                </c:pt>
                <c:pt idx="2312">
                  <c:v>0.46831816658597464</c:v>
                </c:pt>
                <c:pt idx="2313">
                  <c:v>0.49775319125330597</c:v>
                </c:pt>
                <c:pt idx="2314">
                  <c:v>0.44659262299313129</c:v>
                </c:pt>
                <c:pt idx="2315">
                  <c:v>0.48422401507871782</c:v>
                </c:pt>
                <c:pt idx="2316">
                  <c:v>0.49006349747467465</c:v>
                </c:pt>
                <c:pt idx="2317">
                  <c:v>0.49499807430596288</c:v>
                </c:pt>
                <c:pt idx="2318">
                  <c:v>0.51337833527181653</c:v>
                </c:pt>
                <c:pt idx="2319">
                  <c:v>0.47476001142279722</c:v>
                </c:pt>
                <c:pt idx="2320">
                  <c:v>0.50157625130014849</c:v>
                </c:pt>
                <c:pt idx="2321">
                  <c:v>0.43338736537299116</c:v>
                </c:pt>
                <c:pt idx="2322">
                  <c:v>0.48390260915055677</c:v>
                </c:pt>
                <c:pt idx="2323">
                  <c:v>0.40056615251675975</c:v>
                </c:pt>
                <c:pt idx="2324">
                  <c:v>0.53981996888145556</c:v>
                </c:pt>
                <c:pt idx="2325">
                  <c:v>0.42921694587025305</c:v>
                </c:pt>
                <c:pt idx="2326">
                  <c:v>0.48462552221069088</c:v>
                </c:pt>
                <c:pt idx="2327">
                  <c:v>0.45487583415861732</c:v>
                </c:pt>
                <c:pt idx="2328">
                  <c:v>0.50053277645808192</c:v>
                </c:pt>
                <c:pt idx="2329">
                  <c:v>0.51624614685325509</c:v>
                </c:pt>
                <c:pt idx="2330">
                  <c:v>0.48365255424789266</c:v>
                </c:pt>
                <c:pt idx="2331">
                  <c:v>0.49105842417782841</c:v>
                </c:pt>
                <c:pt idx="2332">
                  <c:v>0.43241522967415907</c:v>
                </c:pt>
                <c:pt idx="2333">
                  <c:v>0.48598157473228454</c:v>
                </c:pt>
                <c:pt idx="2334">
                  <c:v>0.41232635002534157</c:v>
                </c:pt>
                <c:pt idx="2335">
                  <c:v>0.52219382261794423</c:v>
                </c:pt>
                <c:pt idx="2336">
                  <c:v>0.43380848991680776</c:v>
                </c:pt>
                <c:pt idx="2337">
                  <c:v>0.51082358535452477</c:v>
                </c:pt>
                <c:pt idx="2338">
                  <c:v>0.47918344425828391</c:v>
                </c:pt>
                <c:pt idx="2339">
                  <c:v>0.48973042651773013</c:v>
                </c:pt>
                <c:pt idx="2340">
                  <c:v>0.53673688839971367</c:v>
                </c:pt>
                <c:pt idx="2341">
                  <c:v>0.49766688230390205</c:v>
                </c:pt>
                <c:pt idx="2342">
                  <c:v>0.53248754198335113</c:v>
                </c:pt>
                <c:pt idx="2343">
                  <c:v>0.4557088489872485</c:v>
                </c:pt>
                <c:pt idx="2344">
                  <c:v>0.56553691341639767</c:v>
                </c:pt>
                <c:pt idx="2345">
                  <c:v>0.45403874149169166</c:v>
                </c:pt>
                <c:pt idx="2346">
                  <c:v>0.54327772958492038</c:v>
                </c:pt>
                <c:pt idx="2347">
                  <c:v>0.54171891923319726</c:v>
                </c:pt>
                <c:pt idx="2348">
                  <c:v>0.43713856381767918</c:v>
                </c:pt>
                <c:pt idx="2349">
                  <c:v>0.48756382518888874</c:v>
                </c:pt>
                <c:pt idx="2350">
                  <c:v>0.47150291180993054</c:v>
                </c:pt>
                <c:pt idx="2351">
                  <c:v>0.47039981517208596</c:v>
                </c:pt>
                <c:pt idx="2352">
                  <c:v>0.50088039065330769</c:v>
                </c:pt>
                <c:pt idx="2353">
                  <c:v>0.45208289393812923</c:v>
                </c:pt>
                <c:pt idx="2354">
                  <c:v>0.42639265174508717</c:v>
                </c:pt>
                <c:pt idx="2355">
                  <c:v>0.48716338363422623</c:v>
                </c:pt>
                <c:pt idx="2356">
                  <c:v>0.5156091807658989</c:v>
                </c:pt>
                <c:pt idx="2357">
                  <c:v>0.46867895792203357</c:v>
                </c:pt>
                <c:pt idx="2358">
                  <c:v>0.46049300846400126</c:v>
                </c:pt>
                <c:pt idx="2359">
                  <c:v>0.461749950724055</c:v>
                </c:pt>
                <c:pt idx="2360">
                  <c:v>0.46371027333911424</c:v>
                </c:pt>
                <c:pt idx="2361">
                  <c:v>0.45613495795644582</c:v>
                </c:pt>
                <c:pt idx="2362">
                  <c:v>0.46417902141586981</c:v>
                </c:pt>
                <c:pt idx="2363">
                  <c:v>0.45278954958473566</c:v>
                </c:pt>
                <c:pt idx="2364">
                  <c:v>0.43907132521979436</c:v>
                </c:pt>
                <c:pt idx="2365">
                  <c:v>0.46530447096904987</c:v>
                </c:pt>
                <c:pt idx="2366">
                  <c:v>0.49719997603576582</c:v>
                </c:pt>
                <c:pt idx="2367">
                  <c:v>0.48308023901895314</c:v>
                </c:pt>
                <c:pt idx="2368">
                  <c:v>0.48458211234071707</c:v>
                </c:pt>
                <c:pt idx="2369">
                  <c:v>0.45569492777137477</c:v>
                </c:pt>
                <c:pt idx="2370">
                  <c:v>0.42170917790733131</c:v>
                </c:pt>
                <c:pt idx="2371">
                  <c:v>0.45436283346104661</c:v>
                </c:pt>
                <c:pt idx="2372">
                  <c:v>0.43609677497743055</c:v>
                </c:pt>
                <c:pt idx="2373">
                  <c:v>0.54747090220115668</c:v>
                </c:pt>
                <c:pt idx="2374">
                  <c:v>0.4548551245303632</c:v>
                </c:pt>
                <c:pt idx="2375">
                  <c:v>0.49192467004584495</c:v>
                </c:pt>
                <c:pt idx="2376">
                  <c:v>0.42279280522167489</c:v>
                </c:pt>
                <c:pt idx="2377">
                  <c:v>0.43843077965869542</c:v>
                </c:pt>
                <c:pt idx="2378">
                  <c:v>0.46996169402489352</c:v>
                </c:pt>
                <c:pt idx="2379">
                  <c:v>0.49959589249091985</c:v>
                </c:pt>
                <c:pt idx="2380">
                  <c:v>0.47997314868018276</c:v>
                </c:pt>
                <c:pt idx="2381">
                  <c:v>0.47809699089576274</c:v>
                </c:pt>
                <c:pt idx="2382">
                  <c:v>0.46826359204137624</c:v>
                </c:pt>
                <c:pt idx="2383">
                  <c:v>0.42792225382809468</c:v>
                </c:pt>
                <c:pt idx="2384">
                  <c:v>0.5198940256119664</c:v>
                </c:pt>
                <c:pt idx="2385">
                  <c:v>0.45350598931243752</c:v>
                </c:pt>
                <c:pt idx="2386">
                  <c:v>0.54312490941612468</c:v>
                </c:pt>
                <c:pt idx="2387">
                  <c:v>0.48279674891759811</c:v>
                </c:pt>
                <c:pt idx="2388">
                  <c:v>0.47937010390977119</c:v>
                </c:pt>
                <c:pt idx="2389">
                  <c:v>0.5215646362454267</c:v>
                </c:pt>
                <c:pt idx="2390">
                  <c:v>0.5671803032534356</c:v>
                </c:pt>
                <c:pt idx="2391">
                  <c:v>0.49675592504229082</c:v>
                </c:pt>
                <c:pt idx="2392">
                  <c:v>0.46760879486212431</c:v>
                </c:pt>
                <c:pt idx="2393">
                  <c:v>0.53405429249015923</c:v>
                </c:pt>
                <c:pt idx="2394">
                  <c:v>0.44859570603878829</c:v>
                </c:pt>
                <c:pt idx="2395">
                  <c:v>0.50043203736111641</c:v>
                </c:pt>
                <c:pt idx="2396">
                  <c:v>0.47111242474424597</c:v>
                </c:pt>
                <c:pt idx="2397">
                  <c:v>0.39990516534650561</c:v>
                </c:pt>
                <c:pt idx="2398">
                  <c:v>0.47321129437883647</c:v>
                </c:pt>
                <c:pt idx="2399">
                  <c:v>0.5073597655705856</c:v>
                </c:pt>
                <c:pt idx="2400">
                  <c:v>0.49590501567902812</c:v>
                </c:pt>
                <c:pt idx="2401">
                  <c:v>0.43280193682769202</c:v>
                </c:pt>
                <c:pt idx="2402">
                  <c:v>0.53737238082860128</c:v>
                </c:pt>
                <c:pt idx="2403">
                  <c:v>0.42827958175124753</c:v>
                </c:pt>
                <c:pt idx="2404">
                  <c:v>0.49782770169793683</c:v>
                </c:pt>
                <c:pt idx="2405">
                  <c:v>0.42586793008378182</c:v>
                </c:pt>
                <c:pt idx="2406">
                  <c:v>0.47511473121643188</c:v>
                </c:pt>
                <c:pt idx="2407">
                  <c:v>0.47945405767095067</c:v>
                </c:pt>
                <c:pt idx="2408">
                  <c:v>0.45935117689611027</c:v>
                </c:pt>
                <c:pt idx="2409">
                  <c:v>0.44375425771149374</c:v>
                </c:pt>
                <c:pt idx="2410">
                  <c:v>0.515893979515336</c:v>
                </c:pt>
                <c:pt idx="2411">
                  <c:v>0.54002088872009113</c:v>
                </c:pt>
                <c:pt idx="2412">
                  <c:v>0.44500513157619009</c:v>
                </c:pt>
                <c:pt idx="2413">
                  <c:v>0.49144635631609018</c:v>
                </c:pt>
                <c:pt idx="2414">
                  <c:v>0.41181729208946627</c:v>
                </c:pt>
                <c:pt idx="2415">
                  <c:v>0.47870419012905258</c:v>
                </c:pt>
                <c:pt idx="2416">
                  <c:v>0.53498197485522159</c:v>
                </c:pt>
                <c:pt idx="2417">
                  <c:v>0.50384457303831365</c:v>
                </c:pt>
                <c:pt idx="2418">
                  <c:v>0.51199276513297542</c:v>
                </c:pt>
                <c:pt idx="2419">
                  <c:v>0.49565986380474647</c:v>
                </c:pt>
                <c:pt idx="2420">
                  <c:v>0.43842572020362547</c:v>
                </c:pt>
                <c:pt idx="2421">
                  <c:v>0.50686671006157091</c:v>
                </c:pt>
                <c:pt idx="2422">
                  <c:v>0.48491133367588207</c:v>
                </c:pt>
                <c:pt idx="2423">
                  <c:v>0.43214634964023718</c:v>
                </c:pt>
                <c:pt idx="2424">
                  <c:v>0.45870050329556988</c:v>
                </c:pt>
                <c:pt idx="2425">
                  <c:v>0.45258216516660205</c:v>
                </c:pt>
                <c:pt idx="2426">
                  <c:v>0.48247227380915808</c:v>
                </c:pt>
                <c:pt idx="2427">
                  <c:v>0.46441318162540751</c:v>
                </c:pt>
                <c:pt idx="2428">
                  <c:v>0.47709796462594256</c:v>
                </c:pt>
                <c:pt idx="2429">
                  <c:v>0.4665625403833189</c:v>
                </c:pt>
                <c:pt idx="2430">
                  <c:v>0.47781447875406829</c:v>
                </c:pt>
                <c:pt idx="2431">
                  <c:v>0.46765996936770854</c:v>
                </c:pt>
                <c:pt idx="2432">
                  <c:v>0.50171940524600667</c:v>
                </c:pt>
                <c:pt idx="2433">
                  <c:v>0.50817325738233032</c:v>
                </c:pt>
                <c:pt idx="2434">
                  <c:v>0.47009315457494283</c:v>
                </c:pt>
                <c:pt idx="2435">
                  <c:v>0.48798913464905125</c:v>
                </c:pt>
                <c:pt idx="2436">
                  <c:v>0.454203225187365</c:v>
                </c:pt>
                <c:pt idx="2437">
                  <c:v>0.43887739781401497</c:v>
                </c:pt>
                <c:pt idx="2438">
                  <c:v>0.50253252557354156</c:v>
                </c:pt>
                <c:pt idx="2439">
                  <c:v>0.50540021277646352</c:v>
                </c:pt>
                <c:pt idx="2440">
                  <c:v>0.49619810505795386</c:v>
                </c:pt>
                <c:pt idx="2441">
                  <c:v>0.51160645607693989</c:v>
                </c:pt>
                <c:pt idx="2442">
                  <c:v>0.5117421922614378</c:v>
                </c:pt>
                <c:pt idx="2443">
                  <c:v>0.44391296250959938</c:v>
                </c:pt>
                <c:pt idx="2444">
                  <c:v>0.56272966882308373</c:v>
                </c:pt>
                <c:pt idx="2445">
                  <c:v>0.48845968623087754</c:v>
                </c:pt>
                <c:pt idx="2446">
                  <c:v>0.45171727636884396</c:v>
                </c:pt>
                <c:pt idx="2447">
                  <c:v>0.47569245302115309</c:v>
                </c:pt>
                <c:pt idx="2448">
                  <c:v>0.48539357410528156</c:v>
                </c:pt>
                <c:pt idx="2449">
                  <c:v>0.46706834313923695</c:v>
                </c:pt>
                <c:pt idx="2450">
                  <c:v>0.48120206009969041</c:v>
                </c:pt>
                <c:pt idx="2451">
                  <c:v>0.48956556521307748</c:v>
                </c:pt>
                <c:pt idx="2452">
                  <c:v>0.44360835756780947</c:v>
                </c:pt>
                <c:pt idx="2453">
                  <c:v>0.56044670720875933</c:v>
                </c:pt>
                <c:pt idx="2454">
                  <c:v>0.44968655570568034</c:v>
                </c:pt>
                <c:pt idx="2455">
                  <c:v>0.53808148314037363</c:v>
                </c:pt>
                <c:pt idx="2456">
                  <c:v>0.44440768302792982</c:v>
                </c:pt>
                <c:pt idx="2457">
                  <c:v>0.47430715705266746</c:v>
                </c:pt>
                <c:pt idx="2458">
                  <c:v>0.51622855081589281</c:v>
                </c:pt>
                <c:pt idx="2459">
                  <c:v>0.49276717956955995</c:v>
                </c:pt>
                <c:pt idx="2460">
                  <c:v>0.48773474770047032</c:v>
                </c:pt>
                <c:pt idx="2461">
                  <c:v>0.45412537220931681</c:v>
                </c:pt>
                <c:pt idx="2462">
                  <c:v>0.52998748547257168</c:v>
                </c:pt>
                <c:pt idx="2463">
                  <c:v>0.46867589857588582</c:v>
                </c:pt>
                <c:pt idx="2464">
                  <c:v>0.541171876042292</c:v>
                </c:pt>
                <c:pt idx="2465">
                  <c:v>0.43510938328852655</c:v>
                </c:pt>
                <c:pt idx="2466">
                  <c:v>0.48997759724165363</c:v>
                </c:pt>
                <c:pt idx="2467">
                  <c:v>0.47471621412455306</c:v>
                </c:pt>
                <c:pt idx="2468">
                  <c:v>0.47401997686110836</c:v>
                </c:pt>
                <c:pt idx="2469">
                  <c:v>0.48599371066962682</c:v>
                </c:pt>
                <c:pt idx="2470">
                  <c:v>0.42840632791334404</c:v>
                </c:pt>
                <c:pt idx="2471">
                  <c:v>0.55796332441427643</c:v>
                </c:pt>
                <c:pt idx="2472">
                  <c:v>0.48796771336641986</c:v>
                </c:pt>
                <c:pt idx="2473">
                  <c:v>0.48365273082136478</c:v>
                </c:pt>
                <c:pt idx="2474">
                  <c:v>0.44978020415224301</c:v>
                </c:pt>
                <c:pt idx="2475">
                  <c:v>0.5051218189606379</c:v>
                </c:pt>
                <c:pt idx="2476">
                  <c:v>0.45811345233239725</c:v>
                </c:pt>
                <c:pt idx="2477">
                  <c:v>0.44882166402738238</c:v>
                </c:pt>
                <c:pt idx="2478">
                  <c:v>0.47347756922753897</c:v>
                </c:pt>
                <c:pt idx="2479">
                  <c:v>0.4628578247572373</c:v>
                </c:pt>
                <c:pt idx="2480">
                  <c:v>0.48356343890378922</c:v>
                </c:pt>
                <c:pt idx="2481">
                  <c:v>0.45070836164996153</c:v>
                </c:pt>
                <c:pt idx="2482">
                  <c:v>0.49395944757578586</c:v>
                </c:pt>
                <c:pt idx="2483">
                  <c:v>0.46588850072238153</c:v>
                </c:pt>
                <c:pt idx="2484">
                  <c:v>0.52338711166683849</c:v>
                </c:pt>
                <c:pt idx="2485">
                  <c:v>0.49445140821630656</c:v>
                </c:pt>
                <c:pt idx="2486">
                  <c:v>0.48751500387292224</c:v>
                </c:pt>
                <c:pt idx="2487">
                  <c:v>0.53596369504196595</c:v>
                </c:pt>
                <c:pt idx="2488">
                  <c:v>0.53052103917977711</c:v>
                </c:pt>
                <c:pt idx="2489">
                  <c:v>0.54580502108139661</c:v>
                </c:pt>
                <c:pt idx="2490">
                  <c:v>0.50026411802665283</c:v>
                </c:pt>
                <c:pt idx="2491">
                  <c:v>0.48118953119361541</c:v>
                </c:pt>
                <c:pt idx="2492">
                  <c:v>0.44927470525118157</c:v>
                </c:pt>
                <c:pt idx="2493">
                  <c:v>0.53235614718851376</c:v>
                </c:pt>
                <c:pt idx="2494">
                  <c:v>0.45234071832152717</c:v>
                </c:pt>
                <c:pt idx="2495">
                  <c:v>0.50673256780126541</c:v>
                </c:pt>
                <c:pt idx="2496">
                  <c:v>0.48166654276111143</c:v>
                </c:pt>
                <c:pt idx="2497">
                  <c:v>0.49243677240174238</c:v>
                </c:pt>
                <c:pt idx="2498">
                  <c:v>0.43318685637066179</c:v>
                </c:pt>
                <c:pt idx="2499">
                  <c:v>0.49140815162738932</c:v>
                </c:pt>
                <c:pt idx="2500">
                  <c:v>0.51685984610521163</c:v>
                </c:pt>
                <c:pt idx="2501">
                  <c:v>0.47469390427551894</c:v>
                </c:pt>
                <c:pt idx="2502">
                  <c:v>0.49258396467447252</c:v>
                </c:pt>
                <c:pt idx="2503">
                  <c:v>0.42822506167878088</c:v>
                </c:pt>
                <c:pt idx="2504">
                  <c:v>0.49057366277276865</c:v>
                </c:pt>
                <c:pt idx="2505">
                  <c:v>0.4475689200642029</c:v>
                </c:pt>
                <c:pt idx="2506">
                  <c:v>0.52551682064107341</c:v>
                </c:pt>
                <c:pt idx="2507">
                  <c:v>0.47537041548125303</c:v>
                </c:pt>
                <c:pt idx="2508">
                  <c:v>0.47259405349977396</c:v>
                </c:pt>
                <c:pt idx="2509">
                  <c:v>0.47608349789796101</c:v>
                </c:pt>
                <c:pt idx="2510">
                  <c:v>0.4333201092938947</c:v>
                </c:pt>
                <c:pt idx="2511">
                  <c:v>0.53341067877146275</c:v>
                </c:pt>
                <c:pt idx="2512">
                  <c:v>0.4822577600071028</c:v>
                </c:pt>
                <c:pt idx="2513">
                  <c:v>0.49846812235568927</c:v>
                </c:pt>
                <c:pt idx="2514">
                  <c:v>0.45065591417467937</c:v>
                </c:pt>
                <c:pt idx="2515">
                  <c:v>0.47174400119056731</c:v>
                </c:pt>
                <c:pt idx="2516">
                  <c:v>0.45417043089657516</c:v>
                </c:pt>
                <c:pt idx="2517">
                  <c:v>0.52346761407063458</c:v>
                </c:pt>
                <c:pt idx="2518">
                  <c:v>0.47392678426525098</c:v>
                </c:pt>
                <c:pt idx="2519">
                  <c:v>0.4866597317889173</c:v>
                </c:pt>
                <c:pt idx="2520">
                  <c:v>0.50314360996942953</c:v>
                </c:pt>
                <c:pt idx="2521">
                  <c:v>0.41715758428280492</c:v>
                </c:pt>
                <c:pt idx="2522">
                  <c:v>0.50828569653382305</c:v>
                </c:pt>
                <c:pt idx="2523">
                  <c:v>0.39245448773537162</c:v>
                </c:pt>
                <c:pt idx="2524">
                  <c:v>0.50990807571315955</c:v>
                </c:pt>
                <c:pt idx="2525">
                  <c:v>0.48023306844634428</c:v>
                </c:pt>
                <c:pt idx="2526">
                  <c:v>0.50208474973978157</c:v>
                </c:pt>
                <c:pt idx="2527">
                  <c:v>0.43051081356807663</c:v>
                </c:pt>
                <c:pt idx="2528">
                  <c:v>0.47496326804756722</c:v>
                </c:pt>
                <c:pt idx="2529">
                  <c:v>0.50332064026034451</c:v>
                </c:pt>
                <c:pt idx="2530">
                  <c:v>0.45610330856326775</c:v>
                </c:pt>
                <c:pt idx="2531">
                  <c:v>0.46822217459162635</c:v>
                </c:pt>
                <c:pt idx="2532">
                  <c:v>0.45523157865390029</c:v>
                </c:pt>
                <c:pt idx="2533">
                  <c:v>0.47901581352178868</c:v>
                </c:pt>
                <c:pt idx="2534">
                  <c:v>0.48393588094981205</c:v>
                </c:pt>
                <c:pt idx="2535">
                  <c:v>0.47398614142831652</c:v>
                </c:pt>
                <c:pt idx="2536">
                  <c:v>0.47187917965090087</c:v>
                </c:pt>
                <c:pt idx="2537">
                  <c:v>0.47949005995728688</c:v>
                </c:pt>
                <c:pt idx="2538">
                  <c:v>0.53964166620230392</c:v>
                </c:pt>
                <c:pt idx="2539">
                  <c:v>0.49617722991213681</c:v>
                </c:pt>
                <c:pt idx="2540">
                  <c:v>0.51781832898785396</c:v>
                </c:pt>
                <c:pt idx="2541">
                  <c:v>0.48139647506382904</c:v>
                </c:pt>
                <c:pt idx="2542">
                  <c:v>0.44361406214362736</c:v>
                </c:pt>
                <c:pt idx="2543">
                  <c:v>0.48747037323378722</c:v>
                </c:pt>
                <c:pt idx="2544">
                  <c:v>0.51348580985655556</c:v>
                </c:pt>
                <c:pt idx="2545">
                  <c:v>0.47259531520287501</c:v>
                </c:pt>
                <c:pt idx="2546">
                  <c:v>0.48523039685976482</c:v>
                </c:pt>
                <c:pt idx="2547">
                  <c:v>0.43812026448778796</c:v>
                </c:pt>
                <c:pt idx="2548">
                  <c:v>0.45338926707072913</c:v>
                </c:pt>
                <c:pt idx="2549">
                  <c:v>0.47370997219005867</c:v>
                </c:pt>
                <c:pt idx="2550">
                  <c:v>0.42524653629837372</c:v>
                </c:pt>
                <c:pt idx="2551">
                  <c:v>0.429393974780925</c:v>
                </c:pt>
                <c:pt idx="2552">
                  <c:v>0.42917853438926656</c:v>
                </c:pt>
                <c:pt idx="2553">
                  <c:v>0.49164054979455335</c:v>
                </c:pt>
                <c:pt idx="2554">
                  <c:v>0.44543214336399645</c:v>
                </c:pt>
                <c:pt idx="2555">
                  <c:v>0.53199626474477824</c:v>
                </c:pt>
                <c:pt idx="2556">
                  <c:v>0.50630636028640508</c:v>
                </c:pt>
                <c:pt idx="2557">
                  <c:v>0.51117756947893556</c:v>
                </c:pt>
                <c:pt idx="2558">
                  <c:v>0.46735468194893143</c:v>
                </c:pt>
                <c:pt idx="2559">
                  <c:v>0.4971205542136255</c:v>
                </c:pt>
                <c:pt idx="2560">
                  <c:v>0.50687251897539343</c:v>
                </c:pt>
                <c:pt idx="2561">
                  <c:v>0.45912150838065585</c:v>
                </c:pt>
                <c:pt idx="2562">
                  <c:v>0.47141270688417325</c:v>
                </c:pt>
                <c:pt idx="2563">
                  <c:v>0.4014670365989052</c:v>
                </c:pt>
                <c:pt idx="2564">
                  <c:v>0.51505550330616667</c:v>
                </c:pt>
                <c:pt idx="2565">
                  <c:v>0.4337380436541593</c:v>
                </c:pt>
                <c:pt idx="2566">
                  <c:v>0.48756543523221602</c:v>
                </c:pt>
                <c:pt idx="2567">
                  <c:v>0.50104647508661859</c:v>
                </c:pt>
                <c:pt idx="2568">
                  <c:v>0.47768639325392143</c:v>
                </c:pt>
                <c:pt idx="2569">
                  <c:v>0.46568006489537139</c:v>
                </c:pt>
                <c:pt idx="2570">
                  <c:v>0.4447367250916423</c:v>
                </c:pt>
                <c:pt idx="2571">
                  <c:v>0.48446973626037931</c:v>
                </c:pt>
                <c:pt idx="2572">
                  <c:v>0.44460698797786152</c:v>
                </c:pt>
                <c:pt idx="2573">
                  <c:v>0.52004102644323769</c:v>
                </c:pt>
                <c:pt idx="2574">
                  <c:v>0.44164797727454952</c:v>
                </c:pt>
                <c:pt idx="2575">
                  <c:v>0.50817534037409362</c:v>
                </c:pt>
                <c:pt idx="2576">
                  <c:v>0.45590646314456817</c:v>
                </c:pt>
                <c:pt idx="2577">
                  <c:v>0.43555558743811296</c:v>
                </c:pt>
                <c:pt idx="2578">
                  <c:v>0.47193640582299451</c:v>
                </c:pt>
                <c:pt idx="2579">
                  <c:v>0.43486767242026286</c:v>
                </c:pt>
                <c:pt idx="2580">
                  <c:v>0.48131829865343134</c:v>
                </c:pt>
                <c:pt idx="2581">
                  <c:v>0.43157537778108446</c:v>
                </c:pt>
                <c:pt idx="2582">
                  <c:v>0.55324344044795326</c:v>
                </c:pt>
                <c:pt idx="2583">
                  <c:v>0.48036696556109565</c:v>
                </c:pt>
                <c:pt idx="2584">
                  <c:v>0.55249596198516349</c:v>
                </c:pt>
                <c:pt idx="2585">
                  <c:v>0.37601372694096952</c:v>
                </c:pt>
                <c:pt idx="2586">
                  <c:v>0.5008900586620656</c:v>
                </c:pt>
                <c:pt idx="2587">
                  <c:v>0.5057379865196252</c:v>
                </c:pt>
                <c:pt idx="2588">
                  <c:v>0.50693311996932933</c:v>
                </c:pt>
                <c:pt idx="2589">
                  <c:v>0.4716944597200815</c:v>
                </c:pt>
                <c:pt idx="2590">
                  <c:v>0.41119322512637879</c:v>
                </c:pt>
                <c:pt idx="2591">
                  <c:v>0.47729080996229056</c:v>
                </c:pt>
                <c:pt idx="2592">
                  <c:v>0.43691047868015065</c:v>
                </c:pt>
                <c:pt idx="2593">
                  <c:v>0.48236130128298893</c:v>
                </c:pt>
                <c:pt idx="2594">
                  <c:v>0.43719611876533176</c:v>
                </c:pt>
                <c:pt idx="2595">
                  <c:v>0.5075607989749723</c:v>
                </c:pt>
                <c:pt idx="2596">
                  <c:v>0.43141941116734062</c:v>
                </c:pt>
                <c:pt idx="2597">
                  <c:v>0.50550422567869668</c:v>
                </c:pt>
                <c:pt idx="2598">
                  <c:v>0.48576034325746775</c:v>
                </c:pt>
                <c:pt idx="2599">
                  <c:v>0.43945947949174863</c:v>
                </c:pt>
                <c:pt idx="2600">
                  <c:v>0.49329665034925363</c:v>
                </c:pt>
                <c:pt idx="2601">
                  <c:v>0.44047745608103273</c:v>
                </c:pt>
                <c:pt idx="2602">
                  <c:v>0.52334610669668402</c:v>
                </c:pt>
                <c:pt idx="2603">
                  <c:v>0.47207294443886438</c:v>
                </c:pt>
                <c:pt idx="2604">
                  <c:v>0.51018680373447378</c:v>
                </c:pt>
                <c:pt idx="2605">
                  <c:v>0.48540171214624922</c:v>
                </c:pt>
                <c:pt idx="2606">
                  <c:v>0.52433658076709144</c:v>
                </c:pt>
                <c:pt idx="2607">
                  <c:v>0.50058280904404717</c:v>
                </c:pt>
                <c:pt idx="2608">
                  <c:v>0.43965839557172692</c:v>
                </c:pt>
                <c:pt idx="2609">
                  <c:v>0.46513476502986523</c:v>
                </c:pt>
                <c:pt idx="2610">
                  <c:v>0.49751382299934555</c:v>
                </c:pt>
                <c:pt idx="2611">
                  <c:v>0.49421021598648213</c:v>
                </c:pt>
                <c:pt idx="2612">
                  <c:v>0.42879859150463401</c:v>
                </c:pt>
                <c:pt idx="2613">
                  <c:v>0.49358371739313323</c:v>
                </c:pt>
                <c:pt idx="2614">
                  <c:v>0.42424602488766094</c:v>
                </c:pt>
                <c:pt idx="2615">
                  <c:v>0.49041564597351006</c:v>
                </c:pt>
                <c:pt idx="2616">
                  <c:v>0.49946019643668532</c:v>
                </c:pt>
                <c:pt idx="2617">
                  <c:v>0.4216458646838393</c:v>
                </c:pt>
                <c:pt idx="2618">
                  <c:v>0.42279755862458479</c:v>
                </c:pt>
                <c:pt idx="2619">
                  <c:v>0.49849138885041488</c:v>
                </c:pt>
                <c:pt idx="2620">
                  <c:v>0.47378261558428958</c:v>
                </c:pt>
                <c:pt idx="2621">
                  <c:v>0.4001377796291376</c:v>
                </c:pt>
                <c:pt idx="2622">
                  <c:v>0.46389831861811653</c:v>
                </c:pt>
                <c:pt idx="2623">
                  <c:v>0.45453173150118797</c:v>
                </c:pt>
                <c:pt idx="2624">
                  <c:v>0.47737538040756683</c:v>
                </c:pt>
                <c:pt idx="2625">
                  <c:v>0.44113594782166876</c:v>
                </c:pt>
                <c:pt idx="2626">
                  <c:v>0.48517087259803582</c:v>
                </c:pt>
                <c:pt idx="2627">
                  <c:v>0.48880375189907044</c:v>
                </c:pt>
                <c:pt idx="2628">
                  <c:v>0.47657180517747166</c:v>
                </c:pt>
                <c:pt idx="2629">
                  <c:v>0.48159814735331391</c:v>
                </c:pt>
                <c:pt idx="2630">
                  <c:v>0.43712907123023775</c:v>
                </c:pt>
                <c:pt idx="2631">
                  <c:v>0.49716852738287493</c:v>
                </c:pt>
                <c:pt idx="2632">
                  <c:v>0.44896982690574888</c:v>
                </c:pt>
                <c:pt idx="2633">
                  <c:v>0.51129348981548706</c:v>
                </c:pt>
                <c:pt idx="2634">
                  <c:v>0.47167049810703232</c:v>
                </c:pt>
                <c:pt idx="2635">
                  <c:v>0.50543277871815606</c:v>
                </c:pt>
                <c:pt idx="2636">
                  <c:v>0.45579531625989761</c:v>
                </c:pt>
                <c:pt idx="2637">
                  <c:v>0.43782083560264135</c:v>
                </c:pt>
                <c:pt idx="2638">
                  <c:v>0.45427355993034046</c:v>
                </c:pt>
                <c:pt idx="2639">
                  <c:v>0.484113505717296</c:v>
                </c:pt>
                <c:pt idx="2640">
                  <c:v>0.52506278894438485</c:v>
                </c:pt>
                <c:pt idx="2641">
                  <c:v>0.46444209172958945</c:v>
                </c:pt>
                <c:pt idx="2642">
                  <c:v>0.54500715630354235</c:v>
                </c:pt>
                <c:pt idx="2643">
                  <c:v>0.43957742987153886</c:v>
                </c:pt>
                <c:pt idx="2644">
                  <c:v>0.50831114637989305</c:v>
                </c:pt>
                <c:pt idx="2645">
                  <c:v>0.46607925066317979</c:v>
                </c:pt>
                <c:pt idx="2646">
                  <c:v>0.50350712771280859</c:v>
                </c:pt>
                <c:pt idx="2647">
                  <c:v>0.44017772775020292</c:v>
                </c:pt>
                <c:pt idx="2648">
                  <c:v>0.48697341672997285</c:v>
                </c:pt>
                <c:pt idx="2649">
                  <c:v>0.48753730529924544</c:v>
                </c:pt>
                <c:pt idx="2650">
                  <c:v>0.43374149257365618</c:v>
                </c:pt>
                <c:pt idx="2651">
                  <c:v>0.54634525565009529</c:v>
                </c:pt>
                <c:pt idx="2652">
                  <c:v>0.46894821073361931</c:v>
                </c:pt>
                <c:pt idx="2653">
                  <c:v>0.50925940479521159</c:v>
                </c:pt>
                <c:pt idx="2654">
                  <c:v>0.45070793344827476</c:v>
                </c:pt>
                <c:pt idx="2655">
                  <c:v>0.49862941851719905</c:v>
                </c:pt>
                <c:pt idx="2656">
                  <c:v>0.46877855490404263</c:v>
                </c:pt>
                <c:pt idx="2657">
                  <c:v>0.5068769000381137</c:v>
                </c:pt>
                <c:pt idx="2658">
                  <c:v>0.50870927248524989</c:v>
                </c:pt>
                <c:pt idx="2659">
                  <c:v>0.47630460559662352</c:v>
                </c:pt>
                <c:pt idx="2660">
                  <c:v>0.50029590371951893</c:v>
                </c:pt>
                <c:pt idx="2661">
                  <c:v>0.43946663893596616</c:v>
                </c:pt>
                <c:pt idx="2662">
                  <c:v>0.5626117497206623</c:v>
                </c:pt>
                <c:pt idx="2663">
                  <c:v>0.50436968935068049</c:v>
                </c:pt>
                <c:pt idx="2664">
                  <c:v>0.5474258206062157</c:v>
                </c:pt>
                <c:pt idx="2665">
                  <c:v>0.45862180256974489</c:v>
                </c:pt>
                <c:pt idx="2666">
                  <c:v>0.43906054024520513</c:v>
                </c:pt>
                <c:pt idx="2667">
                  <c:v>0.49749326934817995</c:v>
                </c:pt>
                <c:pt idx="2668">
                  <c:v>0.47179920244503748</c:v>
                </c:pt>
                <c:pt idx="2669">
                  <c:v>0.47349111535578031</c:v>
                </c:pt>
                <c:pt idx="2670">
                  <c:v>0.40309595149754335</c:v>
                </c:pt>
                <c:pt idx="2671">
                  <c:v>0.522175708434236</c:v>
                </c:pt>
                <c:pt idx="2672">
                  <c:v>0.46912189498507606</c:v>
                </c:pt>
                <c:pt idx="2673">
                  <c:v>0.45882433671655198</c:v>
                </c:pt>
                <c:pt idx="2674">
                  <c:v>0.43939631449996758</c:v>
                </c:pt>
                <c:pt idx="2675">
                  <c:v>0.52035368400777648</c:v>
                </c:pt>
                <c:pt idx="2676">
                  <c:v>0.42046303470046836</c:v>
                </c:pt>
                <c:pt idx="2677">
                  <c:v>0.44744475266256567</c:v>
                </c:pt>
                <c:pt idx="2678">
                  <c:v>0.49124700026824847</c:v>
                </c:pt>
                <c:pt idx="2679">
                  <c:v>0.47371514178480489</c:v>
                </c:pt>
                <c:pt idx="2680">
                  <c:v>0.5141905081460395</c:v>
                </c:pt>
                <c:pt idx="2681">
                  <c:v>0.44468708069346086</c:v>
                </c:pt>
                <c:pt idx="2682">
                  <c:v>0.50813959249737162</c:v>
                </c:pt>
                <c:pt idx="2683">
                  <c:v>0.40975820059427731</c:v>
                </c:pt>
                <c:pt idx="2684">
                  <c:v>0.56834274277298358</c:v>
                </c:pt>
                <c:pt idx="2685">
                  <c:v>0.42008718403759832</c:v>
                </c:pt>
                <c:pt idx="2686">
                  <c:v>0.49977763810246051</c:v>
                </c:pt>
                <c:pt idx="2687">
                  <c:v>0.48011086115146551</c:v>
                </c:pt>
                <c:pt idx="2688">
                  <c:v>0.45646875024722194</c:v>
                </c:pt>
                <c:pt idx="2689">
                  <c:v>0.48842659406785299</c:v>
                </c:pt>
                <c:pt idx="2690">
                  <c:v>0.44337450258399058</c:v>
                </c:pt>
                <c:pt idx="2691">
                  <c:v>0.50680421310423063</c:v>
                </c:pt>
                <c:pt idx="2692">
                  <c:v>0.46222643888949982</c:v>
                </c:pt>
                <c:pt idx="2693">
                  <c:v>0.54726459372249858</c:v>
                </c:pt>
                <c:pt idx="2694">
                  <c:v>0.45440379116863638</c:v>
                </c:pt>
                <c:pt idx="2695">
                  <c:v>0.48280555715566392</c:v>
                </c:pt>
                <c:pt idx="2696">
                  <c:v>0.48327856176300193</c:v>
                </c:pt>
                <c:pt idx="2697">
                  <c:v>0.5181713668857767</c:v>
                </c:pt>
                <c:pt idx="2698">
                  <c:v>0.45050795606537253</c:v>
                </c:pt>
                <c:pt idx="2699">
                  <c:v>0.53605137461110663</c:v>
                </c:pt>
                <c:pt idx="2700">
                  <c:v>0.46141910600496838</c:v>
                </c:pt>
                <c:pt idx="2701">
                  <c:v>0.46508810239097848</c:v>
                </c:pt>
                <c:pt idx="2702">
                  <c:v>0.50100301841203732</c:v>
                </c:pt>
                <c:pt idx="2703">
                  <c:v>0.45373738315679563</c:v>
                </c:pt>
                <c:pt idx="2704">
                  <c:v>0.50131662504751673</c:v>
                </c:pt>
                <c:pt idx="2705">
                  <c:v>0.445444526083762</c:v>
                </c:pt>
                <c:pt idx="2706">
                  <c:v>0.50908960950694959</c:v>
                </c:pt>
                <c:pt idx="2707">
                  <c:v>0.49510854684081562</c:v>
                </c:pt>
                <c:pt idx="2708">
                  <c:v>0.47028468651716282</c:v>
                </c:pt>
                <c:pt idx="2709">
                  <c:v>0.48241275999155125</c:v>
                </c:pt>
                <c:pt idx="2710">
                  <c:v>0.43079288131500842</c:v>
                </c:pt>
                <c:pt idx="2711">
                  <c:v>0.52004593893078277</c:v>
                </c:pt>
                <c:pt idx="2712">
                  <c:v>0.47481221981816801</c:v>
                </c:pt>
                <c:pt idx="2713">
                  <c:v>0.53198951262445004</c:v>
                </c:pt>
                <c:pt idx="2714">
                  <c:v>0.453324697051535</c:v>
                </c:pt>
                <c:pt idx="2715">
                  <c:v>0.47351336064664651</c:v>
                </c:pt>
                <c:pt idx="2716">
                  <c:v>0.48171378042217927</c:v>
                </c:pt>
                <c:pt idx="2717">
                  <c:v>0.49422757984656257</c:v>
                </c:pt>
                <c:pt idx="2718">
                  <c:v>0.49232272548149175</c:v>
                </c:pt>
                <c:pt idx="2719">
                  <c:v>0.45375856236391338</c:v>
                </c:pt>
                <c:pt idx="2720">
                  <c:v>0.44549634460638476</c:v>
                </c:pt>
                <c:pt idx="2721">
                  <c:v>0.44989684685555531</c:v>
                </c:pt>
                <c:pt idx="2722">
                  <c:v>0.53516689346437762</c:v>
                </c:pt>
                <c:pt idx="2723">
                  <c:v>0.43924415235429731</c:v>
                </c:pt>
                <c:pt idx="2724">
                  <c:v>0.52962996431664955</c:v>
                </c:pt>
                <c:pt idx="2725">
                  <c:v>0.43408790689738308</c:v>
                </c:pt>
                <c:pt idx="2726">
                  <c:v>0.48200471801452432</c:v>
                </c:pt>
                <c:pt idx="2727">
                  <c:v>0.47826376941517607</c:v>
                </c:pt>
                <c:pt idx="2728">
                  <c:v>0.48622637352751025</c:v>
                </c:pt>
                <c:pt idx="2729">
                  <c:v>0.44243445665319697</c:v>
                </c:pt>
                <c:pt idx="2730">
                  <c:v>0.43445478735050058</c:v>
                </c:pt>
                <c:pt idx="2731">
                  <c:v>0.57377953624742195</c:v>
                </c:pt>
                <c:pt idx="2732">
                  <c:v>0.45478363992388132</c:v>
                </c:pt>
                <c:pt idx="2733">
                  <c:v>0.52856616987738614</c:v>
                </c:pt>
                <c:pt idx="2734">
                  <c:v>0.46830265397257254</c:v>
                </c:pt>
                <c:pt idx="2735">
                  <c:v>0.5309446639560581</c:v>
                </c:pt>
                <c:pt idx="2736">
                  <c:v>0.49890887087232128</c:v>
                </c:pt>
                <c:pt idx="2737">
                  <c:v>0.51577160132391664</c:v>
                </c:pt>
                <c:pt idx="2738">
                  <c:v>0.43192269348789086</c:v>
                </c:pt>
                <c:pt idx="2739">
                  <c:v>0.48195003733619052</c:v>
                </c:pt>
                <c:pt idx="2740">
                  <c:v>0.51305025692458373</c:v>
                </c:pt>
                <c:pt idx="2741">
                  <c:v>0.48932159170326478</c:v>
                </c:pt>
                <c:pt idx="2742">
                  <c:v>0.47390411037880376</c:v>
                </c:pt>
                <c:pt idx="2743">
                  <c:v>0.44591448343156842</c:v>
                </c:pt>
                <c:pt idx="2744">
                  <c:v>0.50986334270805744</c:v>
                </c:pt>
                <c:pt idx="2745">
                  <c:v>0.42305340671969932</c:v>
                </c:pt>
                <c:pt idx="2746">
                  <c:v>0.49640521607513627</c:v>
                </c:pt>
                <c:pt idx="2747">
                  <c:v>0.49750649327373175</c:v>
                </c:pt>
                <c:pt idx="2748">
                  <c:v>0.48592314300332518</c:v>
                </c:pt>
                <c:pt idx="2749">
                  <c:v>0.50458056360053449</c:v>
                </c:pt>
                <c:pt idx="2750">
                  <c:v>0.41580729159807145</c:v>
                </c:pt>
                <c:pt idx="2751">
                  <c:v>0.51108253568195705</c:v>
                </c:pt>
                <c:pt idx="2752">
                  <c:v>0.41783889989082218</c:v>
                </c:pt>
                <c:pt idx="2753">
                  <c:v>0.45076102311414268</c:v>
                </c:pt>
                <c:pt idx="2754">
                  <c:v>0.50882179492781232</c:v>
                </c:pt>
                <c:pt idx="2755">
                  <c:v>0.52714880852577373</c:v>
                </c:pt>
                <c:pt idx="2756">
                  <c:v>0.45706466442248961</c:v>
                </c:pt>
                <c:pt idx="2757">
                  <c:v>0.4579219155545004</c:v>
                </c:pt>
                <c:pt idx="2758">
                  <c:v>0.47839191188411451</c:v>
                </c:pt>
                <c:pt idx="2759">
                  <c:v>0.48310475321398882</c:v>
                </c:pt>
                <c:pt idx="2760">
                  <c:v>0.46868844706458895</c:v>
                </c:pt>
                <c:pt idx="2761">
                  <c:v>0.50928385213915661</c:v>
                </c:pt>
                <c:pt idx="2762">
                  <c:v>0.50204382627720823</c:v>
                </c:pt>
                <c:pt idx="2763">
                  <c:v>0.41491131173717932</c:v>
                </c:pt>
                <c:pt idx="2764">
                  <c:v>0.54020127543277463</c:v>
                </c:pt>
                <c:pt idx="2765">
                  <c:v>0.45528131067845939</c:v>
                </c:pt>
                <c:pt idx="2766">
                  <c:v>0.50983677670917504</c:v>
                </c:pt>
                <c:pt idx="2767">
                  <c:v>0.45434590339508968</c:v>
                </c:pt>
                <c:pt idx="2768">
                  <c:v>0.45937059426217325</c:v>
                </c:pt>
                <c:pt idx="2769">
                  <c:v>0.46456356493476503</c:v>
                </c:pt>
                <c:pt idx="2770">
                  <c:v>0.49082369378162927</c:v>
                </c:pt>
                <c:pt idx="2771">
                  <c:v>0.45383113144158355</c:v>
                </c:pt>
                <c:pt idx="2772">
                  <c:v>0.46106147930412938</c:v>
                </c:pt>
                <c:pt idx="2773">
                  <c:v>0.46760271462332709</c:v>
                </c:pt>
                <c:pt idx="2774">
                  <c:v>0.43777415723128038</c:v>
                </c:pt>
                <c:pt idx="2775">
                  <c:v>0.47608855109362214</c:v>
                </c:pt>
                <c:pt idx="2776">
                  <c:v>0.44729289570188835</c:v>
                </c:pt>
                <c:pt idx="2777">
                  <c:v>0.43826618292915948</c:v>
                </c:pt>
                <c:pt idx="2778">
                  <c:v>0.47452229775937665</c:v>
                </c:pt>
                <c:pt idx="2779">
                  <c:v>0.45303176491527181</c:v>
                </c:pt>
                <c:pt idx="2780">
                  <c:v>0.4921720413889375</c:v>
                </c:pt>
                <c:pt idx="2781">
                  <c:v>0.40584351468495738</c:v>
                </c:pt>
                <c:pt idx="2782">
                  <c:v>0.50345169294030989</c:v>
                </c:pt>
                <c:pt idx="2783">
                  <c:v>0.40043957987765894</c:v>
                </c:pt>
                <c:pt idx="2784">
                  <c:v>0.59490451215206486</c:v>
                </c:pt>
                <c:pt idx="2785">
                  <c:v>0.49862416771349743</c:v>
                </c:pt>
                <c:pt idx="2786">
                  <c:v>0.57972468451941905</c:v>
                </c:pt>
                <c:pt idx="2787">
                  <c:v>0.46738371611468243</c:v>
                </c:pt>
                <c:pt idx="2788">
                  <c:v>0.53485817838243022</c:v>
                </c:pt>
                <c:pt idx="2789">
                  <c:v>0.49480455220188158</c:v>
                </c:pt>
                <c:pt idx="2790">
                  <c:v>0.5096016035782126</c:v>
                </c:pt>
                <c:pt idx="2791">
                  <c:v>0.5243583384702174</c:v>
                </c:pt>
                <c:pt idx="2792">
                  <c:v>0.43957196724314446</c:v>
                </c:pt>
                <c:pt idx="2793">
                  <c:v>0.50032652183580606</c:v>
                </c:pt>
                <c:pt idx="2794">
                  <c:v>0.46599874340515152</c:v>
                </c:pt>
                <c:pt idx="2795">
                  <c:v>0.51716776512416585</c:v>
                </c:pt>
                <c:pt idx="2796">
                  <c:v>0.4681375048129458</c:v>
                </c:pt>
                <c:pt idx="2797">
                  <c:v>0.48593331701990228</c:v>
                </c:pt>
                <c:pt idx="2798">
                  <c:v>0.53725720344380212</c:v>
                </c:pt>
                <c:pt idx="2799">
                  <c:v>0.41481472006474929</c:v>
                </c:pt>
                <c:pt idx="2800">
                  <c:v>0.52211811885252546</c:v>
                </c:pt>
                <c:pt idx="2801">
                  <c:v>0.45195059082237182</c:v>
                </c:pt>
                <c:pt idx="2802">
                  <c:v>0.5049239306464276</c:v>
                </c:pt>
                <c:pt idx="2803">
                  <c:v>0.4552695587833327</c:v>
                </c:pt>
                <c:pt idx="2804">
                  <c:v>0.52332063034168963</c:v>
                </c:pt>
                <c:pt idx="2805">
                  <c:v>0.45727302188616176</c:v>
                </c:pt>
                <c:pt idx="2806">
                  <c:v>0.47612699201045267</c:v>
                </c:pt>
                <c:pt idx="2807">
                  <c:v>0.5166501459659657</c:v>
                </c:pt>
                <c:pt idx="2808">
                  <c:v>0.4924218576701368</c:v>
                </c:pt>
                <c:pt idx="2809">
                  <c:v>0.46187347235210913</c:v>
                </c:pt>
                <c:pt idx="2810">
                  <c:v>0.42019449867895631</c:v>
                </c:pt>
                <c:pt idx="2811">
                  <c:v>0.50109155590531251</c:v>
                </c:pt>
                <c:pt idx="2812">
                  <c:v>0.43608429632823192</c:v>
                </c:pt>
                <c:pt idx="2813">
                  <c:v>0.52423336710729329</c:v>
                </c:pt>
                <c:pt idx="2814">
                  <c:v>0.40367433049981982</c:v>
                </c:pt>
                <c:pt idx="2815">
                  <c:v>0.49859651929429888</c:v>
                </c:pt>
                <c:pt idx="2816">
                  <c:v>0.442547000354297</c:v>
                </c:pt>
                <c:pt idx="2817">
                  <c:v>0.50270097118478763</c:v>
                </c:pt>
                <c:pt idx="2818">
                  <c:v>0.45694390072833874</c:v>
                </c:pt>
                <c:pt idx="2819">
                  <c:v>0.50228989472432051</c:v>
                </c:pt>
                <c:pt idx="2820">
                  <c:v>0.53903461632987359</c:v>
                </c:pt>
                <c:pt idx="2821">
                  <c:v>0.45413487137001085</c:v>
                </c:pt>
                <c:pt idx="2822">
                  <c:v>0.53679116930267268</c:v>
                </c:pt>
                <c:pt idx="2823">
                  <c:v>0.41005497303795629</c:v>
                </c:pt>
                <c:pt idx="2824">
                  <c:v>0.42930615512254255</c:v>
                </c:pt>
                <c:pt idx="2825">
                  <c:v>0.43298582968461879</c:v>
                </c:pt>
                <c:pt idx="2826">
                  <c:v>0.4477129349096684</c:v>
                </c:pt>
                <c:pt idx="2827">
                  <c:v>0.44135750678486357</c:v>
                </c:pt>
                <c:pt idx="2828">
                  <c:v>0.51411606681424415</c:v>
                </c:pt>
                <c:pt idx="2829">
                  <c:v>0.47687724358636951</c:v>
                </c:pt>
                <c:pt idx="2830">
                  <c:v>0.41672884938270638</c:v>
                </c:pt>
                <c:pt idx="2831">
                  <c:v>0.46597963625208028</c:v>
                </c:pt>
                <c:pt idx="2832">
                  <c:v>0.44731622779168084</c:v>
                </c:pt>
                <c:pt idx="2833">
                  <c:v>0.49483159029158635</c:v>
                </c:pt>
                <c:pt idx="2834">
                  <c:v>0.46708856621926687</c:v>
                </c:pt>
                <c:pt idx="2835">
                  <c:v>0.46980678678139681</c:v>
                </c:pt>
                <c:pt idx="2836">
                  <c:v>0.45152241517069464</c:v>
                </c:pt>
                <c:pt idx="2837">
                  <c:v>0.44772090164432132</c:v>
                </c:pt>
                <c:pt idx="2838">
                  <c:v>0.48437235268459666</c:v>
                </c:pt>
                <c:pt idx="2839">
                  <c:v>0.46907623557972838</c:v>
                </c:pt>
                <c:pt idx="2840">
                  <c:v>0.50902089958969965</c:v>
                </c:pt>
                <c:pt idx="2841">
                  <c:v>0.47005141903937536</c:v>
                </c:pt>
                <c:pt idx="2842">
                  <c:v>0.50716858703690137</c:v>
                </c:pt>
                <c:pt idx="2843">
                  <c:v>0.41620869216793432</c:v>
                </c:pt>
                <c:pt idx="2844">
                  <c:v>0.51206486982828958</c:v>
                </c:pt>
                <c:pt idx="2845">
                  <c:v>0.40559671744403231</c:v>
                </c:pt>
                <c:pt idx="2846">
                  <c:v>0.44580297854349732</c:v>
                </c:pt>
                <c:pt idx="2847">
                  <c:v>0.43416200785060255</c:v>
                </c:pt>
                <c:pt idx="2848">
                  <c:v>0.50974968769399298</c:v>
                </c:pt>
                <c:pt idx="2849">
                  <c:v>0.46760974375134928</c:v>
                </c:pt>
                <c:pt idx="2850">
                  <c:v>0.44081263000343085</c:v>
                </c:pt>
                <c:pt idx="2851">
                  <c:v>0.4873464852290102</c:v>
                </c:pt>
                <c:pt idx="2852">
                  <c:v>0.43846712159425905</c:v>
                </c:pt>
                <c:pt idx="2853">
                  <c:v>0.46300405552175505</c:v>
                </c:pt>
                <c:pt idx="2854">
                  <c:v>0.41967143814643726</c:v>
                </c:pt>
                <c:pt idx="2855">
                  <c:v>0.51801921918047722</c:v>
                </c:pt>
                <c:pt idx="2856">
                  <c:v>0.44074658284385632</c:v>
                </c:pt>
                <c:pt idx="2857">
                  <c:v>0.5055369429070401</c:v>
                </c:pt>
                <c:pt idx="2858">
                  <c:v>0.48364389387601892</c:v>
                </c:pt>
                <c:pt idx="2859">
                  <c:v>0.424223775489521</c:v>
                </c:pt>
                <c:pt idx="2860">
                  <c:v>0.53931133992907232</c:v>
                </c:pt>
                <c:pt idx="2861">
                  <c:v>0.40741500940512909</c:v>
                </c:pt>
                <c:pt idx="2862">
                  <c:v>0.48587717025136157</c:v>
                </c:pt>
                <c:pt idx="2863">
                  <c:v>0.43398133619343748</c:v>
                </c:pt>
                <c:pt idx="2864">
                  <c:v>0.49916868932618902</c:v>
                </c:pt>
                <c:pt idx="2865">
                  <c:v>0.47367021075355942</c:v>
                </c:pt>
                <c:pt idx="2866">
                  <c:v>0.46220996347445065</c:v>
                </c:pt>
                <c:pt idx="2867">
                  <c:v>0.54361217387253646</c:v>
                </c:pt>
                <c:pt idx="2868">
                  <c:v>0.45380901475982532</c:v>
                </c:pt>
                <c:pt idx="2869">
                  <c:v>0.42766420792060839</c:v>
                </c:pt>
                <c:pt idx="2870">
                  <c:v>0.47518832301414643</c:v>
                </c:pt>
                <c:pt idx="2871">
                  <c:v>0.52369167668428307</c:v>
                </c:pt>
                <c:pt idx="2872">
                  <c:v>0.40609326200213625</c:v>
                </c:pt>
                <c:pt idx="2873">
                  <c:v>0.53785198833834069</c:v>
                </c:pt>
                <c:pt idx="2874">
                  <c:v>0.47137438536338944</c:v>
                </c:pt>
                <c:pt idx="2875">
                  <c:v>0.46548667827685497</c:v>
                </c:pt>
                <c:pt idx="2876">
                  <c:v>0.4463872529677963</c:v>
                </c:pt>
                <c:pt idx="2877">
                  <c:v>0.45539321365473795</c:v>
                </c:pt>
                <c:pt idx="2878">
                  <c:v>0.52406154005309891</c:v>
                </c:pt>
                <c:pt idx="2879">
                  <c:v>0.46716456101836495</c:v>
                </c:pt>
                <c:pt idx="2880">
                  <c:v>0.54128426022920939</c:v>
                </c:pt>
                <c:pt idx="2881">
                  <c:v>0.50305182488070832</c:v>
                </c:pt>
                <c:pt idx="2882">
                  <c:v>0.49953346461736908</c:v>
                </c:pt>
                <c:pt idx="2883">
                  <c:v>0.45110996572082085</c:v>
                </c:pt>
                <c:pt idx="2884">
                  <c:v>0.5042421010066751</c:v>
                </c:pt>
                <c:pt idx="2885">
                  <c:v>0.49214032708358885</c:v>
                </c:pt>
                <c:pt idx="2886">
                  <c:v>0.46153109737549541</c:v>
                </c:pt>
                <c:pt idx="2887">
                  <c:v>0.44109051944572975</c:v>
                </c:pt>
                <c:pt idx="2888">
                  <c:v>0.47875160972653574</c:v>
                </c:pt>
                <c:pt idx="2889">
                  <c:v>0.46490839238957077</c:v>
                </c:pt>
                <c:pt idx="2890">
                  <c:v>0.44367789733790552</c:v>
                </c:pt>
                <c:pt idx="2891">
                  <c:v>0.50262111293392964</c:v>
                </c:pt>
                <c:pt idx="2892">
                  <c:v>0.42875443227902332</c:v>
                </c:pt>
                <c:pt idx="2893">
                  <c:v>0.47528411304415707</c:v>
                </c:pt>
                <c:pt idx="2894">
                  <c:v>0.39225945100554288</c:v>
                </c:pt>
                <c:pt idx="2895">
                  <c:v>0.52487856227324114</c:v>
                </c:pt>
                <c:pt idx="2896">
                  <c:v>0.50348946414712659</c:v>
                </c:pt>
                <c:pt idx="2897">
                  <c:v>0.44510834322086057</c:v>
                </c:pt>
                <c:pt idx="2898">
                  <c:v>0.50907697835421428</c:v>
                </c:pt>
                <c:pt idx="2899">
                  <c:v>0.44335743116532617</c:v>
                </c:pt>
                <c:pt idx="2900">
                  <c:v>0.48965491741365158</c:v>
                </c:pt>
                <c:pt idx="2901">
                  <c:v>0.42909987954888235</c:v>
                </c:pt>
                <c:pt idx="2902">
                  <c:v>0.51603512637689675</c:v>
                </c:pt>
                <c:pt idx="2903">
                  <c:v>0.46196839309613136</c:v>
                </c:pt>
                <c:pt idx="2904">
                  <c:v>0.59041691262059182</c:v>
                </c:pt>
                <c:pt idx="2905">
                  <c:v>0.47568570900860413</c:v>
                </c:pt>
                <c:pt idx="2906">
                  <c:v>0.48070106316369332</c:v>
                </c:pt>
                <c:pt idx="2907">
                  <c:v>0.50567800943105368</c:v>
                </c:pt>
                <c:pt idx="2908">
                  <c:v>0.52170983713374686</c:v>
                </c:pt>
                <c:pt idx="2909">
                  <c:v>0.47187743644045088</c:v>
                </c:pt>
                <c:pt idx="2910">
                  <c:v>0.48196893590681855</c:v>
                </c:pt>
                <c:pt idx="2911">
                  <c:v>0.51038861620776355</c:v>
                </c:pt>
                <c:pt idx="2912">
                  <c:v>0.45315916955689406</c:v>
                </c:pt>
                <c:pt idx="2913">
                  <c:v>0.51125381277995752</c:v>
                </c:pt>
                <c:pt idx="2914">
                  <c:v>0.46561485339217806</c:v>
                </c:pt>
                <c:pt idx="2915">
                  <c:v>0.51260012546806344</c:v>
                </c:pt>
                <c:pt idx="2916">
                  <c:v>0.50953243816691951</c:v>
                </c:pt>
                <c:pt idx="2917">
                  <c:v>0.5353538034475599</c:v>
                </c:pt>
                <c:pt idx="2918">
                  <c:v>0.48526109944231183</c:v>
                </c:pt>
                <c:pt idx="2919">
                  <c:v>0.47514803599893468</c:v>
                </c:pt>
                <c:pt idx="2920">
                  <c:v>0.55108545797863062</c:v>
                </c:pt>
                <c:pt idx="2921">
                  <c:v>0.4597692760493583</c:v>
                </c:pt>
                <c:pt idx="2922">
                  <c:v>0.4929276374967303</c:v>
                </c:pt>
                <c:pt idx="2923">
                  <c:v>0.47376202097180647</c:v>
                </c:pt>
                <c:pt idx="2924">
                  <c:v>0.51865301661451579</c:v>
                </c:pt>
                <c:pt idx="2925">
                  <c:v>0.49088842090885887</c:v>
                </c:pt>
                <c:pt idx="2926">
                  <c:v>0.52358320392765445</c:v>
                </c:pt>
                <c:pt idx="2927">
                  <c:v>0.48619451279418047</c:v>
                </c:pt>
                <c:pt idx="2928">
                  <c:v>0.46813433430446938</c:v>
                </c:pt>
                <c:pt idx="2929">
                  <c:v>0.48762969147907054</c:v>
                </c:pt>
                <c:pt idx="2930">
                  <c:v>0.528011365982056</c:v>
                </c:pt>
                <c:pt idx="2931">
                  <c:v>0.50686772812630021</c:v>
                </c:pt>
                <c:pt idx="2932">
                  <c:v>0.44287115230702101</c:v>
                </c:pt>
                <c:pt idx="2933">
                  <c:v>0.49220876305027172</c:v>
                </c:pt>
                <c:pt idx="2934">
                  <c:v>0.46464263564413516</c:v>
                </c:pt>
                <c:pt idx="2935">
                  <c:v>0.51841252899099333</c:v>
                </c:pt>
                <c:pt idx="2936">
                  <c:v>0.49558704374615281</c:v>
                </c:pt>
                <c:pt idx="2937">
                  <c:v>0.44101156145560283</c:v>
                </c:pt>
                <c:pt idx="2938">
                  <c:v>0.49690807942369197</c:v>
                </c:pt>
                <c:pt idx="2939">
                  <c:v>0.48126006928256737</c:v>
                </c:pt>
                <c:pt idx="2940">
                  <c:v>0.52788569806976771</c:v>
                </c:pt>
                <c:pt idx="2941">
                  <c:v>0.43594322365314347</c:v>
                </c:pt>
                <c:pt idx="2942">
                  <c:v>0.54848532105400349</c:v>
                </c:pt>
                <c:pt idx="2943">
                  <c:v>0.42383721801312413</c:v>
                </c:pt>
                <c:pt idx="2944">
                  <c:v>0.53953555847609125</c:v>
                </c:pt>
                <c:pt idx="2945">
                  <c:v>0.47050254445259954</c:v>
                </c:pt>
                <c:pt idx="2946">
                  <c:v>0.53561317032870115</c:v>
                </c:pt>
                <c:pt idx="2947">
                  <c:v>0.48861600486952678</c:v>
                </c:pt>
                <c:pt idx="2948">
                  <c:v>0.506374646009636</c:v>
                </c:pt>
                <c:pt idx="2949">
                  <c:v>0.46404652307922561</c:v>
                </c:pt>
                <c:pt idx="2950">
                  <c:v>0.49153976831805296</c:v>
                </c:pt>
                <c:pt idx="2951">
                  <c:v>0.5585627990899793</c:v>
                </c:pt>
                <c:pt idx="2952">
                  <c:v>0.45220680162040167</c:v>
                </c:pt>
                <c:pt idx="2953">
                  <c:v>0.52968535137470663</c:v>
                </c:pt>
                <c:pt idx="2954">
                  <c:v>0.46552501850275835</c:v>
                </c:pt>
                <c:pt idx="2955">
                  <c:v>0.52543161580869313</c:v>
                </c:pt>
                <c:pt idx="2956">
                  <c:v>0.49055097372035916</c:v>
                </c:pt>
                <c:pt idx="2957">
                  <c:v>0.50908594239879046</c:v>
                </c:pt>
                <c:pt idx="2958">
                  <c:v>0.46047227332153351</c:v>
                </c:pt>
                <c:pt idx="2959">
                  <c:v>0.45821860823542232</c:v>
                </c:pt>
                <c:pt idx="2960">
                  <c:v>0.44469192278880754</c:v>
                </c:pt>
                <c:pt idx="2961">
                  <c:v>0.46614836882323435</c:v>
                </c:pt>
                <c:pt idx="2962">
                  <c:v>0.52990520248869744</c:v>
                </c:pt>
                <c:pt idx="2963">
                  <c:v>0.42683101089520192</c:v>
                </c:pt>
                <c:pt idx="2964">
                  <c:v>0.55489184352404131</c:v>
                </c:pt>
                <c:pt idx="2965">
                  <c:v>0.44089864258117695</c:v>
                </c:pt>
                <c:pt idx="2966">
                  <c:v>0.53006237127430056</c:v>
                </c:pt>
                <c:pt idx="2967">
                  <c:v>0.4511164069462108</c:v>
                </c:pt>
                <c:pt idx="2968">
                  <c:v>0.51973425570583787</c:v>
                </c:pt>
                <c:pt idx="2969">
                  <c:v>0.45972827665470511</c:v>
                </c:pt>
                <c:pt idx="2970">
                  <c:v>0.43114101809852373</c:v>
                </c:pt>
                <c:pt idx="2971">
                  <c:v>0.46699307183229066</c:v>
                </c:pt>
                <c:pt idx="2972">
                  <c:v>0.42579380211133155</c:v>
                </c:pt>
                <c:pt idx="2973">
                  <c:v>0.48698739000207691</c:v>
                </c:pt>
                <c:pt idx="2974">
                  <c:v>0.43847719423544279</c:v>
                </c:pt>
                <c:pt idx="2975">
                  <c:v>0.47927817193594052</c:v>
                </c:pt>
                <c:pt idx="2976">
                  <c:v>0.43747081793065618</c:v>
                </c:pt>
                <c:pt idx="2977">
                  <c:v>0.51365158997578009</c:v>
                </c:pt>
                <c:pt idx="2978">
                  <c:v>0.48330634914065723</c:v>
                </c:pt>
                <c:pt idx="2979">
                  <c:v>0.45647021752028238</c:v>
                </c:pt>
                <c:pt idx="2980">
                  <c:v>0.48041515765817061</c:v>
                </c:pt>
                <c:pt idx="2981">
                  <c:v>0.40985568156954466</c:v>
                </c:pt>
                <c:pt idx="2982">
                  <c:v>0.50258144103805857</c:v>
                </c:pt>
                <c:pt idx="2983">
                  <c:v>0.39840972133161157</c:v>
                </c:pt>
                <c:pt idx="2984">
                  <c:v>0.54215165994672421</c:v>
                </c:pt>
                <c:pt idx="2985">
                  <c:v>0.50583840417839065</c:v>
                </c:pt>
                <c:pt idx="2986">
                  <c:v>0.52009519693698669</c:v>
                </c:pt>
                <c:pt idx="2987">
                  <c:v>0.50701673854824558</c:v>
                </c:pt>
                <c:pt idx="2988">
                  <c:v>0.4856589168418915</c:v>
                </c:pt>
                <c:pt idx="2989">
                  <c:v>0.52706481304649033</c:v>
                </c:pt>
                <c:pt idx="2990">
                  <c:v>0.48370045625438357</c:v>
                </c:pt>
                <c:pt idx="2991">
                  <c:v>0.52776840680053705</c:v>
                </c:pt>
                <c:pt idx="2992">
                  <c:v>0.48451831372794579</c:v>
                </c:pt>
                <c:pt idx="2993">
                  <c:v>0.5490422437598349</c:v>
                </c:pt>
                <c:pt idx="2994">
                  <c:v>0.4621580022133297</c:v>
                </c:pt>
                <c:pt idx="2995">
                  <c:v>0.54620133067518872</c:v>
                </c:pt>
                <c:pt idx="2996">
                  <c:v>0.43662443491127356</c:v>
                </c:pt>
                <c:pt idx="2997">
                  <c:v>0.47725078230724455</c:v>
                </c:pt>
                <c:pt idx="2998">
                  <c:v>0.48015288996740968</c:v>
                </c:pt>
                <c:pt idx="2999">
                  <c:v>0.47448589045792139</c:v>
                </c:pt>
                <c:pt idx="3000">
                  <c:v>0.50486882815552714</c:v>
                </c:pt>
                <c:pt idx="3001">
                  <c:v>0.46167472703187945</c:v>
                </c:pt>
                <c:pt idx="3002">
                  <c:v>0.58039445404439105</c:v>
                </c:pt>
                <c:pt idx="3003">
                  <c:v>0.40667339006042807</c:v>
                </c:pt>
                <c:pt idx="3004">
                  <c:v>0.47175676414303386</c:v>
                </c:pt>
                <c:pt idx="3005">
                  <c:v>0.44159207803464517</c:v>
                </c:pt>
                <c:pt idx="3006">
                  <c:v>0.45427451997536084</c:v>
                </c:pt>
                <c:pt idx="3007">
                  <c:v>0.49135749538922918</c:v>
                </c:pt>
                <c:pt idx="3008">
                  <c:v>0.4217712707973808</c:v>
                </c:pt>
                <c:pt idx="3009">
                  <c:v>0.50551289173143166</c:v>
                </c:pt>
                <c:pt idx="3010">
                  <c:v>0.42256222795543202</c:v>
                </c:pt>
                <c:pt idx="3011">
                  <c:v>0.49560101099008408</c:v>
                </c:pt>
                <c:pt idx="3012">
                  <c:v>0.44662401235131116</c:v>
                </c:pt>
                <c:pt idx="3013">
                  <c:v>0.47024664481526385</c:v>
                </c:pt>
                <c:pt idx="3014">
                  <c:v>0.4682214111604624</c:v>
                </c:pt>
                <c:pt idx="3015">
                  <c:v>0.48717458433888611</c:v>
                </c:pt>
                <c:pt idx="3016">
                  <c:v>0.51157777170104934</c:v>
                </c:pt>
                <c:pt idx="3017">
                  <c:v>0.45921979034146182</c:v>
                </c:pt>
                <c:pt idx="3018">
                  <c:v>0.43312800917270994</c:v>
                </c:pt>
                <c:pt idx="3019">
                  <c:v>0.48984029414312286</c:v>
                </c:pt>
                <c:pt idx="3020">
                  <c:v>0.51243387836708931</c:v>
                </c:pt>
                <c:pt idx="3021">
                  <c:v>0.4898913155417044</c:v>
                </c:pt>
                <c:pt idx="3022">
                  <c:v>0.47388669544247058</c:v>
                </c:pt>
                <c:pt idx="3023">
                  <c:v>0.44277983389785175</c:v>
                </c:pt>
                <c:pt idx="3024">
                  <c:v>0.47927327898783767</c:v>
                </c:pt>
                <c:pt idx="3025">
                  <c:v>0.49290458827413708</c:v>
                </c:pt>
                <c:pt idx="3026">
                  <c:v>0.52952915249468224</c:v>
                </c:pt>
                <c:pt idx="3027">
                  <c:v>0.50682545807218882</c:v>
                </c:pt>
                <c:pt idx="3028">
                  <c:v>0.47605899556205006</c:v>
                </c:pt>
                <c:pt idx="3029">
                  <c:v>0.44916322714936668</c:v>
                </c:pt>
                <c:pt idx="3030">
                  <c:v>0.42189776072395485</c:v>
                </c:pt>
                <c:pt idx="3031">
                  <c:v>0.51555054191720984</c:v>
                </c:pt>
                <c:pt idx="3032">
                  <c:v>0.41987551309255144</c:v>
                </c:pt>
                <c:pt idx="3033">
                  <c:v>0.5188693465137667</c:v>
                </c:pt>
                <c:pt idx="3034">
                  <c:v>0.42397045301897784</c:v>
                </c:pt>
                <c:pt idx="3035">
                  <c:v>0.47007460019511332</c:v>
                </c:pt>
                <c:pt idx="3036">
                  <c:v>0.45347103282638429</c:v>
                </c:pt>
                <c:pt idx="3037">
                  <c:v>0.47977235490202735</c:v>
                </c:pt>
                <c:pt idx="3038">
                  <c:v>0.5045490428657966</c:v>
                </c:pt>
                <c:pt idx="3039">
                  <c:v>0.46279162070886626</c:v>
                </c:pt>
                <c:pt idx="3040">
                  <c:v>0.52247162076838993</c:v>
                </c:pt>
                <c:pt idx="3041">
                  <c:v>0.37756421948690216</c:v>
                </c:pt>
                <c:pt idx="3042">
                  <c:v>0.52613223676963849</c:v>
                </c:pt>
                <c:pt idx="3043">
                  <c:v>0.4001879289225968</c:v>
                </c:pt>
                <c:pt idx="3044">
                  <c:v>0.49255785447950234</c:v>
                </c:pt>
                <c:pt idx="3045">
                  <c:v>0.48173608531489825</c:v>
                </c:pt>
                <c:pt idx="3046">
                  <c:v>0.50066919881575056</c:v>
                </c:pt>
                <c:pt idx="3047">
                  <c:v>0.45041050167483165</c:v>
                </c:pt>
                <c:pt idx="3048">
                  <c:v>0.51762319413601854</c:v>
                </c:pt>
                <c:pt idx="3049">
                  <c:v>0.54188358010058268</c:v>
                </c:pt>
                <c:pt idx="3050">
                  <c:v>0.45010121261457225</c:v>
                </c:pt>
                <c:pt idx="3051">
                  <c:v>0.48113206931798252</c:v>
                </c:pt>
                <c:pt idx="3052">
                  <c:v>0.40874136473366712</c:v>
                </c:pt>
                <c:pt idx="3053">
                  <c:v>0.49175039693079936</c:v>
                </c:pt>
                <c:pt idx="3054">
                  <c:v>0.44424990024155675</c:v>
                </c:pt>
                <c:pt idx="3055">
                  <c:v>0.54864998005441834</c:v>
                </c:pt>
                <c:pt idx="3056">
                  <c:v>0.45888783562520907</c:v>
                </c:pt>
                <c:pt idx="3057">
                  <c:v>0.45455736984605088</c:v>
                </c:pt>
                <c:pt idx="3058">
                  <c:v>0.51579517709792067</c:v>
                </c:pt>
                <c:pt idx="3059">
                  <c:v>0.43825754223560187</c:v>
                </c:pt>
                <c:pt idx="3060">
                  <c:v>0.50196571157206127</c:v>
                </c:pt>
                <c:pt idx="3061">
                  <c:v>0.47488804322627576</c:v>
                </c:pt>
                <c:pt idx="3062">
                  <c:v>0.46187137596921757</c:v>
                </c:pt>
                <c:pt idx="3063">
                  <c:v>0.42635015880693911</c:v>
                </c:pt>
                <c:pt idx="3064">
                  <c:v>0.5306494584136433</c:v>
                </c:pt>
                <c:pt idx="3065">
                  <c:v>0.41315398868828762</c:v>
                </c:pt>
                <c:pt idx="3066">
                  <c:v>0.50150259669731256</c:v>
                </c:pt>
                <c:pt idx="3067">
                  <c:v>0.49882222967010287</c:v>
                </c:pt>
                <c:pt idx="3068">
                  <c:v>0.5346314043343211</c:v>
                </c:pt>
                <c:pt idx="3069">
                  <c:v>0.50164003305638794</c:v>
                </c:pt>
                <c:pt idx="3070">
                  <c:v>0.4918548351344636</c:v>
                </c:pt>
                <c:pt idx="3071">
                  <c:v>0.52524501303280113</c:v>
                </c:pt>
                <c:pt idx="3072">
                  <c:v>0.40226129494549939</c:v>
                </c:pt>
                <c:pt idx="3073">
                  <c:v>0.51504684927191258</c:v>
                </c:pt>
                <c:pt idx="3074">
                  <c:v>0.42013187065634683</c:v>
                </c:pt>
                <c:pt idx="3075">
                  <c:v>0.52636422137036598</c:v>
                </c:pt>
                <c:pt idx="3076">
                  <c:v>0.49307085557389085</c:v>
                </c:pt>
                <c:pt idx="3077">
                  <c:v>0.50777877179256159</c:v>
                </c:pt>
                <c:pt idx="3078">
                  <c:v>0.49782567224094887</c:v>
                </c:pt>
                <c:pt idx="3079">
                  <c:v>0.46388014225049651</c:v>
                </c:pt>
                <c:pt idx="3080">
                  <c:v>0.49577760549255945</c:v>
                </c:pt>
                <c:pt idx="3081">
                  <c:v>0.47274117868722976</c:v>
                </c:pt>
                <c:pt idx="3082">
                  <c:v>0.50839654802151557</c:v>
                </c:pt>
                <c:pt idx="3083">
                  <c:v>0.46727555300565887</c:v>
                </c:pt>
                <c:pt idx="3084">
                  <c:v>0.44958376193822541</c:v>
                </c:pt>
                <c:pt idx="3085">
                  <c:v>0.49832332852808681</c:v>
                </c:pt>
                <c:pt idx="3086">
                  <c:v>0.48623728226589885</c:v>
                </c:pt>
                <c:pt idx="3087">
                  <c:v>0.49110989099226965</c:v>
                </c:pt>
                <c:pt idx="3088">
                  <c:v>0.53232272205685849</c:v>
                </c:pt>
                <c:pt idx="3089">
                  <c:v>0.4525454584234041</c:v>
                </c:pt>
                <c:pt idx="3090">
                  <c:v>0.43242767719145248</c:v>
                </c:pt>
                <c:pt idx="3091">
                  <c:v>0.49383081795515965</c:v>
                </c:pt>
                <c:pt idx="3092">
                  <c:v>0.43608214873478385</c:v>
                </c:pt>
                <c:pt idx="3093">
                  <c:v>0.5190709684328968</c:v>
                </c:pt>
                <c:pt idx="3094">
                  <c:v>0.47867118892406524</c:v>
                </c:pt>
                <c:pt idx="3095">
                  <c:v>0.48621655406756481</c:v>
                </c:pt>
                <c:pt idx="3096">
                  <c:v>0.4797736335579123</c:v>
                </c:pt>
                <c:pt idx="3097">
                  <c:v>0.4756115754355863</c:v>
                </c:pt>
                <c:pt idx="3098">
                  <c:v>0.46990150704236305</c:v>
                </c:pt>
                <c:pt idx="3099">
                  <c:v>0.42700952559710947</c:v>
                </c:pt>
                <c:pt idx="3100">
                  <c:v>0.50051317804864137</c:v>
                </c:pt>
                <c:pt idx="3101">
                  <c:v>0.42597239260823538</c:v>
                </c:pt>
                <c:pt idx="3102">
                  <c:v>0.50459868681419273</c:v>
                </c:pt>
                <c:pt idx="3103">
                  <c:v>0.453002155486327</c:v>
                </c:pt>
                <c:pt idx="3104">
                  <c:v>0.4946444144487615</c:v>
                </c:pt>
                <c:pt idx="3105">
                  <c:v>0.48831310232517788</c:v>
                </c:pt>
                <c:pt idx="3106">
                  <c:v>0.48417865546815231</c:v>
                </c:pt>
                <c:pt idx="3107">
                  <c:v>0.45475719991072183</c:v>
                </c:pt>
                <c:pt idx="3108">
                  <c:v>0.47707958584559451</c:v>
                </c:pt>
                <c:pt idx="3109">
                  <c:v>0.45669789416957335</c:v>
                </c:pt>
                <c:pt idx="3110">
                  <c:v>0.53194909707829174</c:v>
                </c:pt>
                <c:pt idx="3111">
                  <c:v>0.55022896814432931</c:v>
                </c:pt>
                <c:pt idx="3112">
                  <c:v>0.47512230710657832</c:v>
                </c:pt>
                <c:pt idx="3113">
                  <c:v>0.54909991838870875</c:v>
                </c:pt>
                <c:pt idx="3114">
                  <c:v>0.47494147776384493</c:v>
                </c:pt>
                <c:pt idx="3115">
                  <c:v>0.48589829862977146</c:v>
                </c:pt>
                <c:pt idx="3116">
                  <c:v>0.50107700863714189</c:v>
                </c:pt>
                <c:pt idx="3117">
                  <c:v>0.52169016223330444</c:v>
                </c:pt>
                <c:pt idx="3118">
                  <c:v>0.45841289452993478</c:v>
                </c:pt>
                <c:pt idx="3119">
                  <c:v>0.51392739609715576</c:v>
                </c:pt>
                <c:pt idx="3120">
                  <c:v>0.49769897175392563</c:v>
                </c:pt>
                <c:pt idx="3121">
                  <c:v>0.4825191027087874</c:v>
                </c:pt>
                <c:pt idx="3122">
                  <c:v>0.50883474631642633</c:v>
                </c:pt>
                <c:pt idx="3123">
                  <c:v>0.49806391010737788</c:v>
                </c:pt>
                <c:pt idx="3124">
                  <c:v>0.51243862477276658</c:v>
                </c:pt>
                <c:pt idx="3125">
                  <c:v>0.46289617433783975</c:v>
                </c:pt>
                <c:pt idx="3126">
                  <c:v>0.52223156742606558</c:v>
                </c:pt>
                <c:pt idx="3127">
                  <c:v>0.46271754750119609</c:v>
                </c:pt>
                <c:pt idx="3128">
                  <c:v>0.47188868403205997</c:v>
                </c:pt>
                <c:pt idx="3129">
                  <c:v>0.54642492165254519</c:v>
                </c:pt>
                <c:pt idx="3130">
                  <c:v>0.44473182086296525</c:v>
                </c:pt>
                <c:pt idx="3131">
                  <c:v>0.47656196447981464</c:v>
                </c:pt>
                <c:pt idx="3132">
                  <c:v>0.45842544001859076</c:v>
                </c:pt>
                <c:pt idx="3133">
                  <c:v>0.56250877996841187</c:v>
                </c:pt>
                <c:pt idx="3134">
                  <c:v>0.46009418317308992</c:v>
                </c:pt>
                <c:pt idx="3135">
                  <c:v>0.50399591992697612</c:v>
                </c:pt>
                <c:pt idx="3136">
                  <c:v>0.50828719603030459</c:v>
                </c:pt>
                <c:pt idx="3137">
                  <c:v>0.49991050548894761</c:v>
                </c:pt>
                <c:pt idx="3138">
                  <c:v>0.50832302475142865</c:v>
                </c:pt>
                <c:pt idx="3139">
                  <c:v>0.50287345372585734</c:v>
                </c:pt>
                <c:pt idx="3140">
                  <c:v>0.44891951409916808</c:v>
                </c:pt>
                <c:pt idx="3141">
                  <c:v>0.47484256378933354</c:v>
                </c:pt>
                <c:pt idx="3142">
                  <c:v>0.5267583915451981</c:v>
                </c:pt>
                <c:pt idx="3143">
                  <c:v>0.48942626622488483</c:v>
                </c:pt>
                <c:pt idx="3144">
                  <c:v>0.51437444664251464</c:v>
                </c:pt>
                <c:pt idx="3145">
                  <c:v>0.48277655597619312</c:v>
                </c:pt>
                <c:pt idx="3146">
                  <c:v>0.47798215751105044</c:v>
                </c:pt>
                <c:pt idx="3147">
                  <c:v>0.49533707744823918</c:v>
                </c:pt>
                <c:pt idx="3148">
                  <c:v>0.49748637651507055</c:v>
                </c:pt>
                <c:pt idx="3149">
                  <c:v>0.48295473605215516</c:v>
                </c:pt>
                <c:pt idx="3150">
                  <c:v>0.56809300421572073</c:v>
                </c:pt>
                <c:pt idx="3151">
                  <c:v>0.59967319583118717</c:v>
                </c:pt>
                <c:pt idx="3152">
                  <c:v>0.43968507138097379</c:v>
                </c:pt>
                <c:pt idx="3153">
                  <c:v>0.52716893321860003</c:v>
                </c:pt>
                <c:pt idx="3154">
                  <c:v>0.48273662597387701</c:v>
                </c:pt>
                <c:pt idx="3155">
                  <c:v>0.5572881058020227</c:v>
                </c:pt>
                <c:pt idx="3156">
                  <c:v>0.45884263283638399</c:v>
                </c:pt>
                <c:pt idx="3157">
                  <c:v>0.48890382778954666</c:v>
                </c:pt>
                <c:pt idx="3158">
                  <c:v>0.5177891118474115</c:v>
                </c:pt>
                <c:pt idx="3159">
                  <c:v>0.5105666991426655</c:v>
                </c:pt>
                <c:pt idx="3160">
                  <c:v>0.51874025300008109</c:v>
                </c:pt>
                <c:pt idx="3161">
                  <c:v>0.49789281209930475</c:v>
                </c:pt>
                <c:pt idx="3162">
                  <c:v>0.53079947575360464</c:v>
                </c:pt>
                <c:pt idx="3163">
                  <c:v>0.44369844268642766</c:v>
                </c:pt>
                <c:pt idx="3164">
                  <c:v>0.52167111749671013</c:v>
                </c:pt>
                <c:pt idx="3165">
                  <c:v>0.52124547305971414</c:v>
                </c:pt>
                <c:pt idx="3166">
                  <c:v>0.46865549182317884</c:v>
                </c:pt>
                <c:pt idx="3167">
                  <c:v>0.46447912777607431</c:v>
                </c:pt>
                <c:pt idx="3168">
                  <c:v>0.45517955525720338</c:v>
                </c:pt>
                <c:pt idx="3169">
                  <c:v>0.45001307559193643</c:v>
                </c:pt>
                <c:pt idx="3170">
                  <c:v>0.44044603520941011</c:v>
                </c:pt>
                <c:pt idx="3171">
                  <c:v>0.48218366924620737</c:v>
                </c:pt>
                <c:pt idx="3172">
                  <c:v>0.46885434894257838</c:v>
                </c:pt>
                <c:pt idx="3173">
                  <c:v>0.57414033610259418</c:v>
                </c:pt>
                <c:pt idx="3174">
                  <c:v>0.41085550233929036</c:v>
                </c:pt>
                <c:pt idx="3175">
                  <c:v>0.50643315400507249</c:v>
                </c:pt>
                <c:pt idx="3176">
                  <c:v>0.50521387815552299</c:v>
                </c:pt>
                <c:pt idx="3177">
                  <c:v>0.48264514955865251</c:v>
                </c:pt>
                <c:pt idx="3178">
                  <c:v>0.48389350082914806</c:v>
                </c:pt>
                <c:pt idx="3179">
                  <c:v>0.49592679442865673</c:v>
                </c:pt>
                <c:pt idx="3180">
                  <c:v>0.49654595152402531</c:v>
                </c:pt>
                <c:pt idx="3181">
                  <c:v>0.51990742678214052</c:v>
                </c:pt>
                <c:pt idx="3182">
                  <c:v>0.54226362677556128</c:v>
                </c:pt>
                <c:pt idx="3183">
                  <c:v>0.48729882403098018</c:v>
                </c:pt>
                <c:pt idx="3184">
                  <c:v>0.57175581624469796</c:v>
                </c:pt>
                <c:pt idx="3185">
                  <c:v>0.55048150687467068</c:v>
                </c:pt>
                <c:pt idx="3186">
                  <c:v>0.51967406661892734</c:v>
                </c:pt>
                <c:pt idx="3187">
                  <c:v>0.53626221105131056</c:v>
                </c:pt>
                <c:pt idx="3188">
                  <c:v>0.47856530237207084</c:v>
                </c:pt>
                <c:pt idx="3189">
                  <c:v>0.53836598209309761</c:v>
                </c:pt>
                <c:pt idx="3190">
                  <c:v>0.50076594072972158</c:v>
                </c:pt>
                <c:pt idx="3191">
                  <c:v>0.55401921662111586</c:v>
                </c:pt>
                <c:pt idx="3192">
                  <c:v>0.43180697735116097</c:v>
                </c:pt>
                <c:pt idx="3193">
                  <c:v>0.47246704794648281</c:v>
                </c:pt>
                <c:pt idx="3194">
                  <c:v>0.44712456139620593</c:v>
                </c:pt>
                <c:pt idx="3195">
                  <c:v>0.47933288769133081</c:v>
                </c:pt>
                <c:pt idx="3196">
                  <c:v>0.47798559019663533</c:v>
                </c:pt>
                <c:pt idx="3197">
                  <c:v>0.5175665240214562</c:v>
                </c:pt>
                <c:pt idx="3198">
                  <c:v>0.46927028617361138</c:v>
                </c:pt>
                <c:pt idx="3199">
                  <c:v>0.44986657414049391</c:v>
                </c:pt>
                <c:pt idx="3200">
                  <c:v>0.47875584904775581</c:v>
                </c:pt>
                <c:pt idx="3201">
                  <c:v>0.42335443643068082</c:v>
                </c:pt>
                <c:pt idx="3202">
                  <c:v>0.49711252227971725</c:v>
                </c:pt>
                <c:pt idx="3203">
                  <c:v>0.41560023420148701</c:v>
                </c:pt>
                <c:pt idx="3204">
                  <c:v>0.48502917534479806</c:v>
                </c:pt>
                <c:pt idx="3205">
                  <c:v>0.5142191696701971</c:v>
                </c:pt>
                <c:pt idx="3206">
                  <c:v>0.48973080402301156</c:v>
                </c:pt>
                <c:pt idx="3207">
                  <c:v>0.52075017699700199</c:v>
                </c:pt>
                <c:pt idx="3208">
                  <c:v>0.52702515517229997</c:v>
                </c:pt>
                <c:pt idx="3209">
                  <c:v>0.47339807605752587</c:v>
                </c:pt>
                <c:pt idx="3210">
                  <c:v>0.47521703507873075</c:v>
                </c:pt>
                <c:pt idx="3211">
                  <c:v>0.56687810795968063</c:v>
                </c:pt>
                <c:pt idx="3212">
                  <c:v>0.47687259973837237</c:v>
                </c:pt>
                <c:pt idx="3213">
                  <c:v>0.49113130696290141</c:v>
                </c:pt>
                <c:pt idx="3214">
                  <c:v>0.49150051721874416</c:v>
                </c:pt>
                <c:pt idx="3215">
                  <c:v>0.46932154757946848</c:v>
                </c:pt>
                <c:pt idx="3216">
                  <c:v>0.47410451931570452</c:v>
                </c:pt>
                <c:pt idx="3217">
                  <c:v>0.50340744346834676</c:v>
                </c:pt>
                <c:pt idx="3218">
                  <c:v>0.52225673399824457</c:v>
                </c:pt>
                <c:pt idx="3219">
                  <c:v>0.46545618898177382</c:v>
                </c:pt>
                <c:pt idx="3220">
                  <c:v>0.50848834169604118</c:v>
                </c:pt>
                <c:pt idx="3221">
                  <c:v>0.43628812557891788</c:v>
                </c:pt>
                <c:pt idx="3222">
                  <c:v>0.52257652806990162</c:v>
                </c:pt>
                <c:pt idx="3223">
                  <c:v>0.48755953417923142</c:v>
                </c:pt>
                <c:pt idx="3224">
                  <c:v>0.49864701914144138</c:v>
                </c:pt>
                <c:pt idx="3225">
                  <c:v>0.47680684933363293</c:v>
                </c:pt>
                <c:pt idx="3226">
                  <c:v>0.4803688576350324</c:v>
                </c:pt>
                <c:pt idx="3227">
                  <c:v>0.48118301933298813</c:v>
                </c:pt>
                <c:pt idx="3228">
                  <c:v>0.52895166105046953</c:v>
                </c:pt>
                <c:pt idx="3229">
                  <c:v>0.45693350311738234</c:v>
                </c:pt>
                <c:pt idx="3230">
                  <c:v>0.48393599275819527</c:v>
                </c:pt>
                <c:pt idx="3231">
                  <c:v>0.46384665782780915</c:v>
                </c:pt>
                <c:pt idx="3232">
                  <c:v>0.47269981459477228</c:v>
                </c:pt>
                <c:pt idx="3233">
                  <c:v>0.57035217404867744</c:v>
                </c:pt>
                <c:pt idx="3234">
                  <c:v>0.44596682824374467</c:v>
                </c:pt>
                <c:pt idx="3235">
                  <c:v>0.48078888054843638</c:v>
                </c:pt>
                <c:pt idx="3236">
                  <c:v>0.50861546105686639</c:v>
                </c:pt>
                <c:pt idx="3237">
                  <c:v>0.47734752330852881</c:v>
                </c:pt>
                <c:pt idx="3238">
                  <c:v>0.52060061044256523</c:v>
                </c:pt>
                <c:pt idx="3239">
                  <c:v>0.4376523154980474</c:v>
                </c:pt>
                <c:pt idx="3240">
                  <c:v>0.5513756599735945</c:v>
                </c:pt>
                <c:pt idx="3241">
                  <c:v>0.47199023761094688</c:v>
                </c:pt>
                <c:pt idx="3242">
                  <c:v>0.52135261504668196</c:v>
                </c:pt>
                <c:pt idx="3243">
                  <c:v>0.47081076315539588</c:v>
                </c:pt>
                <c:pt idx="3244">
                  <c:v>0.55064269370466901</c:v>
                </c:pt>
                <c:pt idx="3245">
                  <c:v>0.43144715827944746</c:v>
                </c:pt>
                <c:pt idx="3246">
                  <c:v>0.49573946333115781</c:v>
                </c:pt>
                <c:pt idx="3247">
                  <c:v>0.46942142027982153</c:v>
                </c:pt>
                <c:pt idx="3248">
                  <c:v>0.48797654105847205</c:v>
                </c:pt>
                <c:pt idx="3249">
                  <c:v>0.5329153605015674</c:v>
                </c:pt>
                <c:pt idx="3250">
                  <c:v>0.43993219795380989</c:v>
                </c:pt>
                <c:pt idx="3251">
                  <c:v>0.5541939011516005</c:v>
                </c:pt>
                <c:pt idx="3252">
                  <c:v>0.43478109358538181</c:v>
                </c:pt>
                <c:pt idx="3253">
                  <c:v>0.48945529124445347</c:v>
                </c:pt>
                <c:pt idx="3254">
                  <c:v>0.42251152937664677</c:v>
                </c:pt>
                <c:pt idx="3255">
                  <c:v>0.49648100785743043</c:v>
                </c:pt>
                <c:pt idx="3256">
                  <c:v>0.49218728052717986</c:v>
                </c:pt>
                <c:pt idx="3257">
                  <c:v>0.50207174352517714</c:v>
                </c:pt>
                <c:pt idx="3258">
                  <c:v>0.51513179345884663</c:v>
                </c:pt>
                <c:pt idx="3259">
                  <c:v>0.43869432671574132</c:v>
                </c:pt>
                <c:pt idx="3260">
                  <c:v>0.54439849032295951</c:v>
                </c:pt>
                <c:pt idx="3261">
                  <c:v>0.43821474031626045</c:v>
                </c:pt>
                <c:pt idx="3262">
                  <c:v>0.47868202970870083</c:v>
                </c:pt>
                <c:pt idx="3263">
                  <c:v>0.47123659671332424</c:v>
                </c:pt>
                <c:pt idx="3264">
                  <c:v>0.47417011913295726</c:v>
                </c:pt>
                <c:pt idx="3265">
                  <c:v>0.47321732142305184</c:v>
                </c:pt>
                <c:pt idx="3266">
                  <c:v>0.49396835557915064</c:v>
                </c:pt>
                <c:pt idx="3267">
                  <c:v>0.52983508758021569</c:v>
                </c:pt>
                <c:pt idx="3268">
                  <c:v>0.49086525893868582</c:v>
                </c:pt>
                <c:pt idx="3269">
                  <c:v>0.47364847137485833</c:v>
                </c:pt>
                <c:pt idx="3270">
                  <c:v>0.45823765703113273</c:v>
                </c:pt>
                <c:pt idx="3271">
                  <c:v>0.46153269124094798</c:v>
                </c:pt>
                <c:pt idx="3272">
                  <c:v>0.46767218249770331</c:v>
                </c:pt>
                <c:pt idx="3273">
                  <c:v>0.54509163587573362</c:v>
                </c:pt>
                <c:pt idx="3274">
                  <c:v>0.47808317391721145</c:v>
                </c:pt>
                <c:pt idx="3275">
                  <c:v>0.50833614731185417</c:v>
                </c:pt>
                <c:pt idx="3276">
                  <c:v>0.48949435770061012</c:v>
                </c:pt>
                <c:pt idx="3277">
                  <c:v>0.48194417840886333</c:v>
                </c:pt>
                <c:pt idx="3278">
                  <c:v>0.53934835161660033</c:v>
                </c:pt>
                <c:pt idx="3279">
                  <c:v>0.44003122356562813</c:v>
                </c:pt>
                <c:pt idx="3280">
                  <c:v>0.53260339221979813</c:v>
                </c:pt>
                <c:pt idx="3281">
                  <c:v>0.48898747286658084</c:v>
                </c:pt>
                <c:pt idx="3282">
                  <c:v>0.50225266416130043</c:v>
                </c:pt>
                <c:pt idx="3283">
                  <c:v>0.49533448307695566</c:v>
                </c:pt>
                <c:pt idx="3284">
                  <c:v>0.53358720437600349</c:v>
                </c:pt>
                <c:pt idx="3285">
                  <c:v>0.46585152701474614</c:v>
                </c:pt>
                <c:pt idx="3286">
                  <c:v>0.53271103552561261</c:v>
                </c:pt>
                <c:pt idx="3287">
                  <c:v>0.55459440435501361</c:v>
                </c:pt>
                <c:pt idx="3288">
                  <c:v>0.49797570724955997</c:v>
                </c:pt>
                <c:pt idx="3289">
                  <c:v>0.50809603926979563</c:v>
                </c:pt>
                <c:pt idx="3290">
                  <c:v>0.4815965410366288</c:v>
                </c:pt>
                <c:pt idx="3291">
                  <c:v>0.54428873577195969</c:v>
                </c:pt>
                <c:pt idx="3292">
                  <c:v>0.42904350789734558</c:v>
                </c:pt>
                <c:pt idx="3293">
                  <c:v>0.5706270101183476</c:v>
                </c:pt>
                <c:pt idx="3294">
                  <c:v>0.48370246762736324</c:v>
                </c:pt>
                <c:pt idx="3295">
                  <c:v>0.50986118478468256</c:v>
                </c:pt>
                <c:pt idx="3296">
                  <c:v>0.52419978771401654</c:v>
                </c:pt>
                <c:pt idx="3297">
                  <c:v>0.49444075219207545</c:v>
                </c:pt>
                <c:pt idx="3298">
                  <c:v>0.54283157779068492</c:v>
                </c:pt>
                <c:pt idx="3299">
                  <c:v>0.49706176673358188</c:v>
                </c:pt>
                <c:pt idx="3300">
                  <c:v>0.5031169039079868</c:v>
                </c:pt>
                <c:pt idx="3301">
                  <c:v>0.47025596161718658</c:v>
                </c:pt>
                <c:pt idx="3302">
                  <c:v>0.54492074703241555</c:v>
                </c:pt>
                <c:pt idx="3303">
                  <c:v>0.46437512516801088</c:v>
                </c:pt>
                <c:pt idx="3304">
                  <c:v>0.56564820672628235</c:v>
                </c:pt>
                <c:pt idx="3305">
                  <c:v>0.49917097520535619</c:v>
                </c:pt>
                <c:pt idx="3306">
                  <c:v>0.56371191045347302</c:v>
                </c:pt>
                <c:pt idx="3307">
                  <c:v>0.52156129228081061</c:v>
                </c:pt>
                <c:pt idx="3308">
                  <c:v>0.49774348652008349</c:v>
                </c:pt>
                <c:pt idx="3309">
                  <c:v>0.52928742021378783</c:v>
                </c:pt>
                <c:pt idx="3310">
                  <c:v>0.44641906401072862</c:v>
                </c:pt>
                <c:pt idx="3311">
                  <c:v>0.52946317451624059</c:v>
                </c:pt>
                <c:pt idx="3312">
                  <c:v>0.46789849989114746</c:v>
                </c:pt>
                <c:pt idx="3313">
                  <c:v>0.59896088054729257</c:v>
                </c:pt>
                <c:pt idx="3314">
                  <c:v>0.411896868410769</c:v>
                </c:pt>
                <c:pt idx="3315">
                  <c:v>0.48686599887865412</c:v>
                </c:pt>
                <c:pt idx="3316">
                  <c:v>0.50919283760875611</c:v>
                </c:pt>
                <c:pt idx="3317">
                  <c:v>0.54663961769188074</c:v>
                </c:pt>
                <c:pt idx="3318">
                  <c:v>0.50201613428053038</c:v>
                </c:pt>
                <c:pt idx="3319">
                  <c:v>0.51350087884901352</c:v>
                </c:pt>
                <c:pt idx="3320">
                  <c:v>0.57458617406818835</c:v>
                </c:pt>
                <c:pt idx="3321">
                  <c:v>0.44507840354901324</c:v>
                </c:pt>
                <c:pt idx="3322">
                  <c:v>0.53749553050068122</c:v>
                </c:pt>
                <c:pt idx="3323">
                  <c:v>0.45751276018640397</c:v>
                </c:pt>
                <c:pt idx="3324">
                  <c:v>0.55285850309118212</c:v>
                </c:pt>
                <c:pt idx="3325">
                  <c:v>0.5011779501784186</c:v>
                </c:pt>
                <c:pt idx="3326">
                  <c:v>0.54674589219280689</c:v>
                </c:pt>
                <c:pt idx="3327">
                  <c:v>0.50810382652724717</c:v>
                </c:pt>
                <c:pt idx="3328">
                  <c:v>0.50204242405645527</c:v>
                </c:pt>
                <c:pt idx="3329">
                  <c:v>0.53244451118590497</c:v>
                </c:pt>
                <c:pt idx="3330">
                  <c:v>0.46759017487087801</c:v>
                </c:pt>
                <c:pt idx="3331">
                  <c:v>0.56851527434490001</c:v>
                </c:pt>
                <c:pt idx="3332">
                  <c:v>0.42458728901978093</c:v>
                </c:pt>
                <c:pt idx="3333">
                  <c:v>0.5661862377324075</c:v>
                </c:pt>
                <c:pt idx="3334">
                  <c:v>0.54238840378329733</c:v>
                </c:pt>
                <c:pt idx="3335">
                  <c:v>0.54628694727864857</c:v>
                </c:pt>
                <c:pt idx="3336">
                  <c:v>0.53285968028419495</c:v>
                </c:pt>
                <c:pt idx="3337">
                  <c:v>0.46076794657762943</c:v>
                </c:pt>
                <c:pt idx="3338">
                  <c:v>0.4797994479694993</c:v>
                </c:pt>
                <c:pt idx="3339">
                  <c:v>0.5389630330173345</c:v>
                </c:pt>
                <c:pt idx="3340">
                  <c:v>0.54846917563320097</c:v>
                </c:pt>
                <c:pt idx="3341">
                  <c:v>0.47754575909344382</c:v>
                </c:pt>
                <c:pt idx="3342">
                  <c:v>0.54800451239333814</c:v>
                </c:pt>
                <c:pt idx="3343">
                  <c:v>0.47412985019105358</c:v>
                </c:pt>
                <c:pt idx="3344">
                  <c:v>0.52005666932508232</c:v>
                </c:pt>
                <c:pt idx="3345">
                  <c:v>0.50342581558753063</c:v>
                </c:pt>
                <c:pt idx="3346">
                  <c:v>0.49526014362965615</c:v>
                </c:pt>
                <c:pt idx="3347">
                  <c:v>0.5459077006650761</c:v>
                </c:pt>
                <c:pt idx="3348">
                  <c:v>0.51108140895708909</c:v>
                </c:pt>
                <c:pt idx="3349">
                  <c:v>0.53407071566890363</c:v>
                </c:pt>
                <c:pt idx="3350">
                  <c:v>0.48324040092811826</c:v>
                </c:pt>
                <c:pt idx="3351">
                  <c:v>0.51225446070633207</c:v>
                </c:pt>
                <c:pt idx="3352">
                  <c:v>0.4922534235060595</c:v>
                </c:pt>
                <c:pt idx="3353">
                  <c:v>0.60639267831338051</c:v>
                </c:pt>
                <c:pt idx="3354">
                  <c:v>0.48613572904882918</c:v>
                </c:pt>
                <c:pt idx="3355">
                  <c:v>0.52590497463709085</c:v>
                </c:pt>
                <c:pt idx="3356">
                  <c:v>0.47636255512059084</c:v>
                </c:pt>
                <c:pt idx="3357">
                  <c:v>0.50506691179710328</c:v>
                </c:pt>
                <c:pt idx="3358">
                  <c:v>0.49144546571180214</c:v>
                </c:pt>
                <c:pt idx="3359">
                  <c:v>0.51124592525488244</c:v>
                </c:pt>
                <c:pt idx="3360">
                  <c:v>0.53693591609602975</c:v>
                </c:pt>
                <c:pt idx="3361">
                  <c:v>0.4936133919771889</c:v>
                </c:pt>
                <c:pt idx="3362">
                  <c:v>0.49962492274142406</c:v>
                </c:pt>
                <c:pt idx="3363">
                  <c:v>0.49856209931741713</c:v>
                </c:pt>
                <c:pt idx="3364">
                  <c:v>0.5418130761674097</c:v>
                </c:pt>
                <c:pt idx="3365">
                  <c:v>0.48183045079632353</c:v>
                </c:pt>
                <c:pt idx="3366">
                  <c:v>0.53931468299950369</c:v>
                </c:pt>
                <c:pt idx="3367">
                  <c:v>0.46568355344825035</c:v>
                </c:pt>
                <c:pt idx="3368">
                  <c:v>0.48121310991400457</c:v>
                </c:pt>
                <c:pt idx="3369">
                  <c:v>0.50551418536684745</c:v>
                </c:pt>
                <c:pt idx="3370">
                  <c:v>0.43148112777646741</c:v>
                </c:pt>
                <c:pt idx="3371">
                  <c:v>0.51385296002169456</c:v>
                </c:pt>
                <c:pt idx="3372">
                  <c:v>0.49074922563104451</c:v>
                </c:pt>
                <c:pt idx="3373">
                  <c:v>0.52803957406633051</c:v>
                </c:pt>
                <c:pt idx="3374">
                  <c:v>0.46939980716579782</c:v>
                </c:pt>
                <c:pt idx="3375">
                  <c:v>0.50800944244649204</c:v>
                </c:pt>
                <c:pt idx="3376">
                  <c:v>0.48224804174294322</c:v>
                </c:pt>
                <c:pt idx="3377">
                  <c:v>0.55370534785412562</c:v>
                </c:pt>
                <c:pt idx="3378">
                  <c:v>0.5187093196816176</c:v>
                </c:pt>
                <c:pt idx="3379">
                  <c:v>0.48890056144591337</c:v>
                </c:pt>
                <c:pt idx="3380">
                  <c:v>0.55582059312955934</c:v>
                </c:pt>
                <c:pt idx="3381">
                  <c:v>0.51821799177549766</c:v>
                </c:pt>
                <c:pt idx="3382">
                  <c:v>0.58553105129532457</c:v>
                </c:pt>
                <c:pt idx="3383">
                  <c:v>0.48295714328702438</c:v>
                </c:pt>
                <c:pt idx="3384">
                  <c:v>0.52169285796078602</c:v>
                </c:pt>
                <c:pt idx="3385">
                  <c:v>0.44059662062422361</c:v>
                </c:pt>
                <c:pt idx="3386">
                  <c:v>0.51960032941239098</c:v>
                </c:pt>
                <c:pt idx="3387">
                  <c:v>0.50185609356667571</c:v>
                </c:pt>
                <c:pt idx="3388">
                  <c:v>0.5210926912412055</c:v>
                </c:pt>
                <c:pt idx="3389">
                  <c:v>0.54877497604927372</c:v>
                </c:pt>
                <c:pt idx="3390">
                  <c:v>0.48097527606878288</c:v>
                </c:pt>
                <c:pt idx="3391">
                  <c:v>0.54923232145691347</c:v>
                </c:pt>
                <c:pt idx="3392">
                  <c:v>0.48717437682130232</c:v>
                </c:pt>
                <c:pt idx="3393">
                  <c:v>0.48636598659060826</c:v>
                </c:pt>
                <c:pt idx="3394">
                  <c:v>0.46192588015426794</c:v>
                </c:pt>
                <c:pt idx="3395">
                  <c:v>0.52202433298063899</c:v>
                </c:pt>
                <c:pt idx="3396">
                  <c:v>0.54758810539894165</c:v>
                </c:pt>
                <c:pt idx="3397">
                  <c:v>0.52497150195381281</c:v>
                </c:pt>
                <c:pt idx="3398">
                  <c:v>0.50475889532084695</c:v>
                </c:pt>
                <c:pt idx="3399">
                  <c:v>0.46998582220727825</c:v>
                </c:pt>
                <c:pt idx="3400">
                  <c:v>0.58744680801116667</c:v>
                </c:pt>
                <c:pt idx="3401">
                  <c:v>0.42577441524655424</c:v>
                </c:pt>
                <c:pt idx="3402">
                  <c:v>0.58028743196684873</c:v>
                </c:pt>
                <c:pt idx="3403">
                  <c:v>0.45852827521682793</c:v>
                </c:pt>
                <c:pt idx="3404">
                  <c:v>0.53874967013317276</c:v>
                </c:pt>
                <c:pt idx="3405">
                  <c:v>0.4713429601562179</c:v>
                </c:pt>
                <c:pt idx="3406">
                  <c:v>0.54986074996987566</c:v>
                </c:pt>
                <c:pt idx="3407">
                  <c:v>0.5397680619961055</c:v>
                </c:pt>
                <c:pt idx="3408">
                  <c:v>0.50738891667268093</c:v>
                </c:pt>
                <c:pt idx="3409">
                  <c:v>0.53207075973527129</c:v>
                </c:pt>
                <c:pt idx="3410">
                  <c:v>0.50736525534391752</c:v>
                </c:pt>
                <c:pt idx="3411">
                  <c:v>0.51294408456014162</c:v>
                </c:pt>
                <c:pt idx="3412">
                  <c:v>0.49162633324900412</c:v>
                </c:pt>
                <c:pt idx="3413">
                  <c:v>0.54716887334913311</c:v>
                </c:pt>
                <c:pt idx="3414">
                  <c:v>0.48008521832926387</c:v>
                </c:pt>
                <c:pt idx="3415">
                  <c:v>0.5834114944111245</c:v>
                </c:pt>
                <c:pt idx="3416">
                  <c:v>0.51157618413142059</c:v>
                </c:pt>
                <c:pt idx="3417">
                  <c:v>0.52696332987137218</c:v>
                </c:pt>
                <c:pt idx="3418">
                  <c:v>0.58162103306590474</c:v>
                </c:pt>
                <c:pt idx="3419">
                  <c:v>0.55536429219534167</c:v>
                </c:pt>
                <c:pt idx="3420">
                  <c:v>0.53540151189119833</c:v>
                </c:pt>
                <c:pt idx="3421">
                  <c:v>0.48851936517082117</c:v>
                </c:pt>
                <c:pt idx="3422">
                  <c:v>0.52006048720107823</c:v>
                </c:pt>
                <c:pt idx="3423">
                  <c:v>0.43744814248123121</c:v>
                </c:pt>
                <c:pt idx="3424">
                  <c:v>0.48840417306259704</c:v>
                </c:pt>
                <c:pt idx="3425">
                  <c:v>0.51010727804890188</c:v>
                </c:pt>
                <c:pt idx="3426">
                  <c:v>0.50372586584799817</c:v>
                </c:pt>
                <c:pt idx="3427">
                  <c:v>0.52475945909989252</c:v>
                </c:pt>
                <c:pt idx="3428">
                  <c:v>0.50648495470011856</c:v>
                </c:pt>
                <c:pt idx="3429">
                  <c:v>0.51609585498864063</c:v>
                </c:pt>
                <c:pt idx="3430">
                  <c:v>0.51105809431024041</c:v>
                </c:pt>
                <c:pt idx="3431">
                  <c:v>0.52002534133643052</c:v>
                </c:pt>
                <c:pt idx="3432">
                  <c:v>0.47260702391818299</c:v>
                </c:pt>
                <c:pt idx="3433">
                  <c:v>0.52986790664814465</c:v>
                </c:pt>
                <c:pt idx="3434">
                  <c:v>0.48357957417437686</c:v>
                </c:pt>
                <c:pt idx="3435">
                  <c:v>0.50760355799860712</c:v>
                </c:pt>
                <c:pt idx="3436">
                  <c:v>0.49086989565820577</c:v>
                </c:pt>
                <c:pt idx="3437">
                  <c:v>0.43669476628575737</c:v>
                </c:pt>
                <c:pt idx="3438">
                  <c:v>0.45934716102342532</c:v>
                </c:pt>
                <c:pt idx="3439">
                  <c:v>0.46031020771073722</c:v>
                </c:pt>
                <c:pt idx="3440">
                  <c:v>0.47541638498965283</c:v>
                </c:pt>
                <c:pt idx="3441">
                  <c:v>0.45386681005619406</c:v>
                </c:pt>
                <c:pt idx="3442">
                  <c:v>0.5457328358607233</c:v>
                </c:pt>
                <c:pt idx="3443">
                  <c:v>0.43894198456433098</c:v>
                </c:pt>
                <c:pt idx="3444">
                  <c:v>0.50950913528737118</c:v>
                </c:pt>
                <c:pt idx="3445">
                  <c:v>0.47270314115640233</c:v>
                </c:pt>
                <c:pt idx="3446">
                  <c:v>0.54772296034136758</c:v>
                </c:pt>
                <c:pt idx="3447">
                  <c:v>0.45822173849464981</c:v>
                </c:pt>
                <c:pt idx="3448">
                  <c:v>0.5085487257307415</c:v>
                </c:pt>
                <c:pt idx="3449">
                  <c:v>0.57292808859353794</c:v>
                </c:pt>
                <c:pt idx="3450">
                  <c:v>0.46193189263770007</c:v>
                </c:pt>
                <c:pt idx="3451">
                  <c:v>0.55090218362112209</c:v>
                </c:pt>
                <c:pt idx="3452">
                  <c:v>0.43311824418113876</c:v>
                </c:pt>
                <c:pt idx="3453">
                  <c:v>0.49389859861902313</c:v>
                </c:pt>
                <c:pt idx="3454">
                  <c:v>0.50541550688238057</c:v>
                </c:pt>
                <c:pt idx="3455">
                  <c:v>0.49125120345467038</c:v>
                </c:pt>
                <c:pt idx="3456">
                  <c:v>0.46389300190980864</c:v>
                </c:pt>
                <c:pt idx="3457">
                  <c:v>0.49667388292155562</c:v>
                </c:pt>
                <c:pt idx="3458">
                  <c:v>0.53516438615548667</c:v>
                </c:pt>
                <c:pt idx="3459">
                  <c:v>0.48025067919248715</c:v>
                </c:pt>
                <c:pt idx="3460">
                  <c:v>0.49807339387413874</c:v>
                </c:pt>
                <c:pt idx="3461">
                  <c:v>0.48196307845304531</c:v>
                </c:pt>
                <c:pt idx="3462">
                  <c:v>0.53860429838930957</c:v>
                </c:pt>
                <c:pt idx="3463">
                  <c:v>0.40891734336115482</c:v>
                </c:pt>
                <c:pt idx="3464">
                  <c:v>0.5289259069472545</c:v>
                </c:pt>
                <c:pt idx="3465">
                  <c:v>0.52892633057077465</c:v>
                </c:pt>
                <c:pt idx="3466">
                  <c:v>0.50772591214303431</c:v>
                </c:pt>
                <c:pt idx="3467">
                  <c:v>0.46380622769295526</c:v>
                </c:pt>
                <c:pt idx="3468">
                  <c:v>0.53411273048308761</c:v>
                </c:pt>
                <c:pt idx="3469">
                  <c:v>0.57364154733962913</c:v>
                </c:pt>
                <c:pt idx="3470">
                  <c:v>0.48650646315685236</c:v>
                </c:pt>
                <c:pt idx="3471">
                  <c:v>0.5455080897660185</c:v>
                </c:pt>
                <c:pt idx="3472">
                  <c:v>0.48377272758533146</c:v>
                </c:pt>
                <c:pt idx="3473">
                  <c:v>0.48469679237412289</c:v>
                </c:pt>
                <c:pt idx="3474">
                  <c:v>0.42228192639524387</c:v>
                </c:pt>
                <c:pt idx="3475">
                  <c:v>0.55485915253493312</c:v>
                </c:pt>
                <c:pt idx="3476">
                  <c:v>0.47234216453727368</c:v>
                </c:pt>
                <c:pt idx="3477">
                  <c:v>0.5326581591766979</c:v>
                </c:pt>
                <c:pt idx="3478">
                  <c:v>0.47921410465362541</c:v>
                </c:pt>
                <c:pt idx="3479">
                  <c:v>0.51113184833508662</c:v>
                </c:pt>
                <c:pt idx="3480">
                  <c:v>0.48520775198194632</c:v>
                </c:pt>
                <c:pt idx="3481">
                  <c:v>0.45264514218099994</c:v>
                </c:pt>
                <c:pt idx="3482">
                  <c:v>0.51423831904893558</c:v>
                </c:pt>
                <c:pt idx="3483">
                  <c:v>0.50443936668838563</c:v>
                </c:pt>
                <c:pt idx="3484">
                  <c:v>0.50437906573165081</c:v>
                </c:pt>
                <c:pt idx="3485">
                  <c:v>0.45160145782303823</c:v>
                </c:pt>
                <c:pt idx="3486">
                  <c:v>0.47632580458481677</c:v>
                </c:pt>
                <c:pt idx="3487">
                  <c:v>0.49737326852594244</c:v>
                </c:pt>
                <c:pt idx="3488">
                  <c:v>0.47409444220023961</c:v>
                </c:pt>
                <c:pt idx="3489">
                  <c:v>0.48163158346548834</c:v>
                </c:pt>
                <c:pt idx="3490">
                  <c:v>0.50372977905289495</c:v>
                </c:pt>
                <c:pt idx="3491">
                  <c:v>0.56522020219434665</c:v>
                </c:pt>
                <c:pt idx="3492">
                  <c:v>0.47608454898995523</c:v>
                </c:pt>
                <c:pt idx="3493">
                  <c:v>0.48718864851468957</c:v>
                </c:pt>
                <c:pt idx="3494">
                  <c:v>0.47732882739073451</c:v>
                </c:pt>
                <c:pt idx="3495">
                  <c:v>0.55925275568475252</c:v>
                </c:pt>
                <c:pt idx="3496">
                  <c:v>0.52976867351077428</c:v>
                </c:pt>
                <c:pt idx="3497">
                  <c:v>0.46860158589426415</c:v>
                </c:pt>
                <c:pt idx="3498">
                  <c:v>0.4736278967895699</c:v>
                </c:pt>
                <c:pt idx="3499">
                  <c:v>0.5015677116410715</c:v>
                </c:pt>
                <c:pt idx="3500">
                  <c:v>0.50081382667460361</c:v>
                </c:pt>
                <c:pt idx="3501">
                  <c:v>0.43041314017875748</c:v>
                </c:pt>
                <c:pt idx="3502">
                  <c:v>0.53070554779248924</c:v>
                </c:pt>
                <c:pt idx="3503">
                  <c:v>0.47329700394488838</c:v>
                </c:pt>
                <c:pt idx="3504">
                  <c:v>0.5049250889826995</c:v>
                </c:pt>
                <c:pt idx="3505">
                  <c:v>0.493267099998695</c:v>
                </c:pt>
                <c:pt idx="3506">
                  <c:v>0.52994881901012258</c:v>
                </c:pt>
                <c:pt idx="3507">
                  <c:v>0.52156596538704225</c:v>
                </c:pt>
                <c:pt idx="3508">
                  <c:v>0.5090586021545036</c:v>
                </c:pt>
                <c:pt idx="3509">
                  <c:v>0.46804201983092852</c:v>
                </c:pt>
                <c:pt idx="3510">
                  <c:v>0.49740610722226436</c:v>
                </c:pt>
                <c:pt idx="3511">
                  <c:v>0.50590859278602351</c:v>
                </c:pt>
                <c:pt idx="3512">
                  <c:v>0.4857008654081868</c:v>
                </c:pt>
                <c:pt idx="3513">
                  <c:v>0.51442391388029052</c:v>
                </c:pt>
                <c:pt idx="3514">
                  <c:v>0.47454074709591987</c:v>
                </c:pt>
                <c:pt idx="3515">
                  <c:v>0.48303647944022332</c:v>
                </c:pt>
                <c:pt idx="3516">
                  <c:v>0.47593006379668701</c:v>
                </c:pt>
                <c:pt idx="3517">
                  <c:v>0.46153018753661645</c:v>
                </c:pt>
                <c:pt idx="3518">
                  <c:v>0.5357065005955437</c:v>
                </c:pt>
                <c:pt idx="3519">
                  <c:v>0.45409489318857682</c:v>
                </c:pt>
                <c:pt idx="3520">
                  <c:v>0.50024809387514368</c:v>
                </c:pt>
                <c:pt idx="3521">
                  <c:v>0.46580499179849316</c:v>
                </c:pt>
                <c:pt idx="3522">
                  <c:v>0.60869308789014764</c:v>
                </c:pt>
                <c:pt idx="3523">
                  <c:v>0.43766901716102091</c:v>
                </c:pt>
                <c:pt idx="3524">
                  <c:v>0.55722622169570912</c:v>
                </c:pt>
                <c:pt idx="3525">
                  <c:v>0.4767630158677203</c:v>
                </c:pt>
                <c:pt idx="3526">
                  <c:v>0.48502068706837892</c:v>
                </c:pt>
                <c:pt idx="3527">
                  <c:v>0.49320037587912291</c:v>
                </c:pt>
                <c:pt idx="3528">
                  <c:v>0.49106707565115931</c:v>
                </c:pt>
                <c:pt idx="3529">
                  <c:v>0.54162675894506052</c:v>
                </c:pt>
                <c:pt idx="3530">
                  <c:v>0.40159996734255804</c:v>
                </c:pt>
                <c:pt idx="3531">
                  <c:v>0.48170116750141034</c:v>
                </c:pt>
                <c:pt idx="3532">
                  <c:v>0.46011586219441808</c:v>
                </c:pt>
                <c:pt idx="3533">
                  <c:v>0.50186983802455765</c:v>
                </c:pt>
                <c:pt idx="3534">
                  <c:v>0.4495294805151816</c:v>
                </c:pt>
                <c:pt idx="3535">
                  <c:v>0.53319896213693152</c:v>
                </c:pt>
                <c:pt idx="3536">
                  <c:v>0.51078792249904414</c:v>
                </c:pt>
                <c:pt idx="3537">
                  <c:v>0.4918614971001869</c:v>
                </c:pt>
                <c:pt idx="3538">
                  <c:v>0.53152038729825157</c:v>
                </c:pt>
                <c:pt idx="3539">
                  <c:v>0.51010606190187557</c:v>
                </c:pt>
                <c:pt idx="3540">
                  <c:v>0.55318435784391906</c:v>
                </c:pt>
                <c:pt idx="3541">
                  <c:v>0.49873036629312578</c:v>
                </c:pt>
                <c:pt idx="3542">
                  <c:v>0.55204562952849079</c:v>
                </c:pt>
                <c:pt idx="3543">
                  <c:v>0.42332427185645244</c:v>
                </c:pt>
                <c:pt idx="3544">
                  <c:v>0.43370233194161745</c:v>
                </c:pt>
                <c:pt idx="3545">
                  <c:v>0.44242480431584857</c:v>
                </c:pt>
                <c:pt idx="3546">
                  <c:v>0.52226477910620495</c:v>
                </c:pt>
                <c:pt idx="3547">
                  <c:v>0.47896757981459875</c:v>
                </c:pt>
                <c:pt idx="3548">
                  <c:v>0.49681330719240796</c:v>
                </c:pt>
                <c:pt idx="3549">
                  <c:v>0.511064535563997</c:v>
                </c:pt>
                <c:pt idx="3550">
                  <c:v>0.44085817388957688</c:v>
                </c:pt>
                <c:pt idx="3551">
                  <c:v>0.48670320388555288</c:v>
                </c:pt>
                <c:pt idx="3552">
                  <c:v>0.46903104314771943</c:v>
                </c:pt>
                <c:pt idx="3553">
                  <c:v>0.47560091438945612</c:v>
                </c:pt>
                <c:pt idx="3554">
                  <c:v>0.43893682946458101</c:v>
                </c:pt>
                <c:pt idx="3555">
                  <c:v>0.55662595437705864</c:v>
                </c:pt>
                <c:pt idx="3556">
                  <c:v>0.52852334777705523</c:v>
                </c:pt>
                <c:pt idx="3557">
                  <c:v>0.49025914621334127</c:v>
                </c:pt>
                <c:pt idx="3558">
                  <c:v>0.4810523365399203</c:v>
                </c:pt>
                <c:pt idx="3559">
                  <c:v>0.51842699886488208</c:v>
                </c:pt>
                <c:pt idx="3560">
                  <c:v>0.45069773022349213</c:v>
                </c:pt>
                <c:pt idx="3561">
                  <c:v>0.47519786160962407</c:v>
                </c:pt>
                <c:pt idx="3562">
                  <c:v>0.55346099477997257</c:v>
                </c:pt>
                <c:pt idx="3563">
                  <c:v>0.5057999247767877</c:v>
                </c:pt>
                <c:pt idx="3564">
                  <c:v>0.52244586663356163</c:v>
                </c:pt>
                <c:pt idx="3565">
                  <c:v>0.47616680319807875</c:v>
                </c:pt>
                <c:pt idx="3566">
                  <c:v>0.4737488021787738</c:v>
                </c:pt>
                <c:pt idx="3567">
                  <c:v>0.43681601106831708</c:v>
                </c:pt>
                <c:pt idx="3568">
                  <c:v>0.52087764514850665</c:v>
                </c:pt>
                <c:pt idx="3569">
                  <c:v>0.46386216667047664</c:v>
                </c:pt>
                <c:pt idx="3570">
                  <c:v>0.46886597748029624</c:v>
                </c:pt>
                <c:pt idx="3571">
                  <c:v>0.53264586543550174</c:v>
                </c:pt>
                <c:pt idx="3572">
                  <c:v>0.49354509396026025</c:v>
                </c:pt>
                <c:pt idx="3573">
                  <c:v>0.54450212226383166</c:v>
                </c:pt>
                <c:pt idx="3574">
                  <c:v>0.43297409887620342</c:v>
                </c:pt>
                <c:pt idx="3575">
                  <c:v>0.56429145633229938</c:v>
                </c:pt>
                <c:pt idx="3576">
                  <c:v>0.47349848594534089</c:v>
                </c:pt>
                <c:pt idx="3577">
                  <c:v>0.4628831882125789</c:v>
                </c:pt>
                <c:pt idx="3578">
                  <c:v>0.47633056548304376</c:v>
                </c:pt>
                <c:pt idx="3579">
                  <c:v>0.51583562623443391</c:v>
                </c:pt>
                <c:pt idx="3580">
                  <c:v>0.55699418745099061</c:v>
                </c:pt>
                <c:pt idx="3581">
                  <c:v>0.42364487024344855</c:v>
                </c:pt>
                <c:pt idx="3582">
                  <c:v>0.5685071086218777</c:v>
                </c:pt>
                <c:pt idx="3583">
                  <c:v>0.41198379811448604</c:v>
                </c:pt>
                <c:pt idx="3584">
                  <c:v>0.50985194102914</c:v>
                </c:pt>
                <c:pt idx="3585">
                  <c:v>0.4984018066229044</c:v>
                </c:pt>
                <c:pt idx="3586">
                  <c:v>0.51565890075085108</c:v>
                </c:pt>
                <c:pt idx="3587">
                  <c:v>0.51259340535860043</c:v>
                </c:pt>
                <c:pt idx="3588">
                  <c:v>0.50187005743568325</c:v>
                </c:pt>
                <c:pt idx="3589">
                  <c:v>0.50686088569331644</c:v>
                </c:pt>
                <c:pt idx="3590">
                  <c:v>0.5181885876188248</c:v>
                </c:pt>
                <c:pt idx="3591">
                  <c:v>0.53425911393407433</c:v>
                </c:pt>
                <c:pt idx="3592">
                  <c:v>0.48793847794907513</c:v>
                </c:pt>
                <c:pt idx="3593">
                  <c:v>0.5089797911078664</c:v>
                </c:pt>
                <c:pt idx="3594">
                  <c:v>0.48336719901589004</c:v>
                </c:pt>
                <c:pt idx="3595">
                  <c:v>0.50985910345205687</c:v>
                </c:pt>
                <c:pt idx="3596">
                  <c:v>0.48753931212563595</c:v>
                </c:pt>
                <c:pt idx="3597">
                  <c:v>0.4854258611991133</c:v>
                </c:pt>
                <c:pt idx="3598">
                  <c:v>0.49967794327070564</c:v>
                </c:pt>
                <c:pt idx="3599">
                  <c:v>0.46425238041123223</c:v>
                </c:pt>
                <c:pt idx="3600">
                  <c:v>0.54608576577891588</c:v>
                </c:pt>
                <c:pt idx="3601">
                  <c:v>0.48752167933087837</c:v>
                </c:pt>
                <c:pt idx="3602">
                  <c:v>0.50899615088688943</c:v>
                </c:pt>
                <c:pt idx="3603">
                  <c:v>0.51565748842427972</c:v>
                </c:pt>
                <c:pt idx="3604">
                  <c:v>0.52613251405353967</c:v>
                </c:pt>
                <c:pt idx="3605">
                  <c:v>0.53691815994728043</c:v>
                </c:pt>
                <c:pt idx="3606">
                  <c:v>0.47313028283579783</c:v>
                </c:pt>
                <c:pt idx="3607">
                  <c:v>0.57919408636076863</c:v>
                </c:pt>
                <c:pt idx="3608">
                  <c:v>0.52338006663325476</c:v>
                </c:pt>
                <c:pt idx="3609">
                  <c:v>0.49353024988706734</c:v>
                </c:pt>
                <c:pt idx="3610">
                  <c:v>0.43917907248660232</c:v>
                </c:pt>
                <c:pt idx="3611">
                  <c:v>0.55016944028400905</c:v>
                </c:pt>
                <c:pt idx="3612">
                  <c:v>0.47468262711618786</c:v>
                </c:pt>
                <c:pt idx="3613">
                  <c:v>0.51639881187863279</c:v>
                </c:pt>
                <c:pt idx="3614">
                  <c:v>0.48751354462430985</c:v>
                </c:pt>
                <c:pt idx="3615">
                  <c:v>0.53206831297529134</c:v>
                </c:pt>
                <c:pt idx="3616">
                  <c:v>0.51535350307841321</c:v>
                </c:pt>
                <c:pt idx="3617">
                  <c:v>0.50748139342567711</c:v>
                </c:pt>
                <c:pt idx="3618">
                  <c:v>0.6102877070619005</c:v>
                </c:pt>
                <c:pt idx="3619">
                  <c:v>0.45528872460905223</c:v>
                </c:pt>
                <c:pt idx="3620">
                  <c:v>0.49627610200337668</c:v>
                </c:pt>
                <c:pt idx="3621">
                  <c:v>0.45209920267700077</c:v>
                </c:pt>
                <c:pt idx="3622">
                  <c:v>0.51490918269570463</c:v>
                </c:pt>
                <c:pt idx="3623">
                  <c:v>0.45862618148566053</c:v>
                </c:pt>
                <c:pt idx="3624">
                  <c:v>0.55658920920675536</c:v>
                </c:pt>
                <c:pt idx="3625">
                  <c:v>0.44114720007998826</c:v>
                </c:pt>
                <c:pt idx="3626">
                  <c:v>0.53818697624272349</c:v>
                </c:pt>
                <c:pt idx="3627">
                  <c:v>0.52532794150304352</c:v>
                </c:pt>
                <c:pt idx="3628">
                  <c:v>0.51957832301348961</c:v>
                </c:pt>
                <c:pt idx="3629">
                  <c:v>0.51085685641287693</c:v>
                </c:pt>
                <c:pt idx="3630">
                  <c:v>0.50546015668275657</c:v>
                </c:pt>
                <c:pt idx="3631">
                  <c:v>0.54851243808933658</c:v>
                </c:pt>
                <c:pt idx="3632">
                  <c:v>0.44409755444542653</c:v>
                </c:pt>
                <c:pt idx="3633">
                  <c:v>0.53221177262474884</c:v>
                </c:pt>
                <c:pt idx="3634">
                  <c:v>0.49707442895235593</c:v>
                </c:pt>
                <c:pt idx="3635">
                  <c:v>0.55063181118289972</c:v>
                </c:pt>
                <c:pt idx="3636">
                  <c:v>0.44194778988667732</c:v>
                </c:pt>
                <c:pt idx="3637">
                  <c:v>0.50448411795668557</c:v>
                </c:pt>
                <c:pt idx="3638">
                  <c:v>0.55353812033397443</c:v>
                </c:pt>
                <c:pt idx="3639">
                  <c:v>0.48866420323730037</c:v>
                </c:pt>
                <c:pt idx="3640">
                  <c:v>0.58084583409133494</c:v>
                </c:pt>
                <c:pt idx="3641">
                  <c:v>0.46804115983031175</c:v>
                </c:pt>
                <c:pt idx="3642">
                  <c:v>0.5860088199769643</c:v>
                </c:pt>
                <c:pt idx="3643">
                  <c:v>0.44131203076332221</c:v>
                </c:pt>
                <c:pt idx="3644">
                  <c:v>0.57318357696735844</c:v>
                </c:pt>
                <c:pt idx="3645">
                  <c:v>0.43833514519946637</c:v>
                </c:pt>
                <c:pt idx="3646">
                  <c:v>0.5515472106745124</c:v>
                </c:pt>
                <c:pt idx="3647">
                  <c:v>0.48861666013406463</c:v>
                </c:pt>
                <c:pt idx="3648">
                  <c:v>0.44945372331190331</c:v>
                </c:pt>
                <c:pt idx="3649">
                  <c:v>0.5216829677753293</c:v>
                </c:pt>
                <c:pt idx="3650">
                  <c:v>0.46298599537325169</c:v>
                </c:pt>
                <c:pt idx="3651">
                  <c:v>0.47051159525687902</c:v>
                </c:pt>
                <c:pt idx="3652">
                  <c:v>0.46082448620137262</c:v>
                </c:pt>
                <c:pt idx="3653">
                  <c:v>0.56842125964342771</c:v>
                </c:pt>
                <c:pt idx="3654">
                  <c:v>0.46791993527410564</c:v>
                </c:pt>
                <c:pt idx="3655">
                  <c:v>0.48137821008406168</c:v>
                </c:pt>
                <c:pt idx="3656">
                  <c:v>0.51472111660591435</c:v>
                </c:pt>
                <c:pt idx="3657">
                  <c:v>0.48518319200899107</c:v>
                </c:pt>
                <c:pt idx="3658">
                  <c:v>0.50280638837134528</c:v>
                </c:pt>
                <c:pt idx="3659">
                  <c:v>0.51783745678438364</c:v>
                </c:pt>
                <c:pt idx="3660">
                  <c:v>0.54947304246211071</c:v>
                </c:pt>
                <c:pt idx="3661">
                  <c:v>0.48401023275879651</c:v>
                </c:pt>
                <c:pt idx="3662">
                  <c:v>0.49114668601855238</c:v>
                </c:pt>
                <c:pt idx="3663">
                  <c:v>0.475473024797954</c:v>
                </c:pt>
                <c:pt idx="3664">
                  <c:v>0.48725939870423851</c:v>
                </c:pt>
                <c:pt idx="3665">
                  <c:v>0.51373742407060041</c:v>
                </c:pt>
                <c:pt idx="3666">
                  <c:v>0.55343661365868679</c:v>
                </c:pt>
                <c:pt idx="3667">
                  <c:v>0.53982467552416602</c:v>
                </c:pt>
                <c:pt idx="3668">
                  <c:v>0.47028007877336431</c:v>
                </c:pt>
                <c:pt idx="3669">
                  <c:v>0.49061433447098984</c:v>
                </c:pt>
                <c:pt idx="3670">
                  <c:v>0.4543789790550874</c:v>
                </c:pt>
                <c:pt idx="3671">
                  <c:v>0.51773406377560949</c:v>
                </c:pt>
                <c:pt idx="3672">
                  <c:v>0.43903347957516481</c:v>
                </c:pt>
                <c:pt idx="3673">
                  <c:v>0.56471577246512772</c:v>
                </c:pt>
                <c:pt idx="3674">
                  <c:v>0.47757745997403434</c:v>
                </c:pt>
                <c:pt idx="3675">
                  <c:v>0.52565841112741363</c:v>
                </c:pt>
                <c:pt idx="3676">
                  <c:v>0.56191429208845278</c:v>
                </c:pt>
                <c:pt idx="3677">
                  <c:v>0.51792253404879662</c:v>
                </c:pt>
                <c:pt idx="3678">
                  <c:v>0.51375808679623036</c:v>
                </c:pt>
                <c:pt idx="3679">
                  <c:v>0.49029940980299946</c:v>
                </c:pt>
                <c:pt idx="3680">
                  <c:v>0.54536866062610034</c:v>
                </c:pt>
                <c:pt idx="3681">
                  <c:v>0.46204878024219881</c:v>
                </c:pt>
                <c:pt idx="3682">
                  <c:v>0.50498115647874064</c:v>
                </c:pt>
                <c:pt idx="3683">
                  <c:v>0.45782221788895233</c:v>
                </c:pt>
                <c:pt idx="3684">
                  <c:v>0.49806400542099238</c:v>
                </c:pt>
                <c:pt idx="3685">
                  <c:v>0.44658421487530231</c:v>
                </c:pt>
                <c:pt idx="3686">
                  <c:v>0.52160765523159303</c:v>
                </c:pt>
                <c:pt idx="3687">
                  <c:v>0.52274884712546565</c:v>
                </c:pt>
                <c:pt idx="3688">
                  <c:v>0.52715998114398277</c:v>
                </c:pt>
                <c:pt idx="3689">
                  <c:v>0.49567494819817332</c:v>
                </c:pt>
                <c:pt idx="3690">
                  <c:v>0.45117418488134942</c:v>
                </c:pt>
                <c:pt idx="3691">
                  <c:v>0.57634676687637654</c:v>
                </c:pt>
                <c:pt idx="3692">
                  <c:v>0.50055046770614731</c:v>
                </c:pt>
                <c:pt idx="3693">
                  <c:v>0.5459841111316035</c:v>
                </c:pt>
                <c:pt idx="3694">
                  <c:v>0.5044989131204366</c:v>
                </c:pt>
                <c:pt idx="3695">
                  <c:v>0.5627360847197922</c:v>
                </c:pt>
                <c:pt idx="3696">
                  <c:v>0.48219249722171231</c:v>
                </c:pt>
                <c:pt idx="3697">
                  <c:v>0.51188964241883195</c:v>
                </c:pt>
                <c:pt idx="3698">
                  <c:v>0.53653752003034116</c:v>
                </c:pt>
                <c:pt idx="3699">
                  <c:v>0.46934672495755614</c:v>
                </c:pt>
                <c:pt idx="3700">
                  <c:v>0.46775297341307531</c:v>
                </c:pt>
                <c:pt idx="3701">
                  <c:v>0.44944229677160741</c:v>
                </c:pt>
                <c:pt idx="3702">
                  <c:v>0.52642680669443465</c:v>
                </c:pt>
                <c:pt idx="3703">
                  <c:v>0.4293125430046153</c:v>
                </c:pt>
                <c:pt idx="3704">
                  <c:v>0.52664855833931101</c:v>
                </c:pt>
                <c:pt idx="3705">
                  <c:v>0.44899963868496534</c:v>
                </c:pt>
                <c:pt idx="3706">
                  <c:v>0.47529458027694732</c:v>
                </c:pt>
                <c:pt idx="3707">
                  <c:v>0.53368138359054562</c:v>
                </c:pt>
                <c:pt idx="3708">
                  <c:v>0.51775724559912972</c:v>
                </c:pt>
                <c:pt idx="3709">
                  <c:v>0.50326274736701038</c:v>
                </c:pt>
                <c:pt idx="3710">
                  <c:v>0.51993296919437326</c:v>
                </c:pt>
                <c:pt idx="3711">
                  <c:v>0.50032981507370045</c:v>
                </c:pt>
                <c:pt idx="3712">
                  <c:v>0.46566677838772946</c:v>
                </c:pt>
                <c:pt idx="3713">
                  <c:v>0.55194588186458782</c:v>
                </c:pt>
                <c:pt idx="3714">
                  <c:v>0.4816296340379948</c:v>
                </c:pt>
                <c:pt idx="3715">
                  <c:v>0.53208041735678702</c:v>
                </c:pt>
                <c:pt idx="3716">
                  <c:v>0.46718498947255638</c:v>
                </c:pt>
                <c:pt idx="3717">
                  <c:v>0.50533832855549654</c:v>
                </c:pt>
                <c:pt idx="3718">
                  <c:v>0.56685667568425335</c:v>
                </c:pt>
                <c:pt idx="3719">
                  <c:v>0.47550453503483503</c:v>
                </c:pt>
                <c:pt idx="3720">
                  <c:v>0.46501807457657141</c:v>
                </c:pt>
                <c:pt idx="3721">
                  <c:v>0.47600124399599181</c:v>
                </c:pt>
                <c:pt idx="3722">
                  <c:v>0.58890235466178387</c:v>
                </c:pt>
                <c:pt idx="3723">
                  <c:v>0.51854762561786349</c:v>
                </c:pt>
                <c:pt idx="3724">
                  <c:v>0.49759342952226082</c:v>
                </c:pt>
                <c:pt idx="3725">
                  <c:v>0.50748102726920086</c:v>
                </c:pt>
                <c:pt idx="3726">
                  <c:v>0.54695671398165147</c:v>
                </c:pt>
                <c:pt idx="3727">
                  <c:v>0.55638086537418263</c:v>
                </c:pt>
                <c:pt idx="3728">
                  <c:v>0.50014210438628859</c:v>
                </c:pt>
                <c:pt idx="3729">
                  <c:v>0.52448845406091038</c:v>
                </c:pt>
                <c:pt idx="3730">
                  <c:v>0.51247010591048858</c:v>
                </c:pt>
                <c:pt idx="3731">
                  <c:v>0.47713755976254535</c:v>
                </c:pt>
                <c:pt idx="3732">
                  <c:v>0.46698468804449517</c:v>
                </c:pt>
                <c:pt idx="3733">
                  <c:v>0.55531149135851265</c:v>
                </c:pt>
                <c:pt idx="3734">
                  <c:v>0.49713636044977078</c:v>
                </c:pt>
                <c:pt idx="3735">
                  <c:v>0.57028585810726706</c:v>
                </c:pt>
                <c:pt idx="3736">
                  <c:v>0.5085074951886005</c:v>
                </c:pt>
                <c:pt idx="3737">
                  <c:v>0.57472985207343086</c:v>
                </c:pt>
                <c:pt idx="3738">
                  <c:v>0.53377459140373362</c:v>
                </c:pt>
                <c:pt idx="3739">
                  <c:v>0.51641351673479308</c:v>
                </c:pt>
                <c:pt idx="3740">
                  <c:v>0.49457058509231816</c:v>
                </c:pt>
                <c:pt idx="3741">
                  <c:v>0.51292847769787586</c:v>
                </c:pt>
                <c:pt idx="3742">
                  <c:v>0.52573401289423261</c:v>
                </c:pt>
                <c:pt idx="3743">
                  <c:v>0.45016915148892539</c:v>
                </c:pt>
                <c:pt idx="3744">
                  <c:v>0.53623099865039769</c:v>
                </c:pt>
                <c:pt idx="3745">
                  <c:v>0.47867607899656706</c:v>
                </c:pt>
                <c:pt idx="3746">
                  <c:v>0.5561785584049177</c:v>
                </c:pt>
                <c:pt idx="3747">
                  <c:v>0.49307087680314615</c:v>
                </c:pt>
                <c:pt idx="3748">
                  <c:v>0.50191900343287665</c:v>
                </c:pt>
                <c:pt idx="3749">
                  <c:v>0.46819295551903667</c:v>
                </c:pt>
                <c:pt idx="3750">
                  <c:v>0.51029557594123975</c:v>
                </c:pt>
                <c:pt idx="3751">
                  <c:v>0.50388048383473838</c:v>
                </c:pt>
                <c:pt idx="3752">
                  <c:v>0.49398996225130776</c:v>
                </c:pt>
                <c:pt idx="3753">
                  <c:v>0.51968927279829447</c:v>
                </c:pt>
                <c:pt idx="3754">
                  <c:v>0.43193726390492188</c:v>
                </c:pt>
                <c:pt idx="3755">
                  <c:v>0.56609712926314482</c:v>
                </c:pt>
                <c:pt idx="3756">
                  <c:v>0.51414148366542656</c:v>
                </c:pt>
                <c:pt idx="3757">
                  <c:v>0.55985357417177473</c:v>
                </c:pt>
                <c:pt idx="3758">
                  <c:v>0.52080462848635978</c:v>
                </c:pt>
                <c:pt idx="3759">
                  <c:v>0.53444228780697256</c:v>
                </c:pt>
                <c:pt idx="3760">
                  <c:v>0.53238171248941435</c:v>
                </c:pt>
                <c:pt idx="3761">
                  <c:v>0.5023389655061381</c:v>
                </c:pt>
                <c:pt idx="3762">
                  <c:v>0.50822939324205518</c:v>
                </c:pt>
                <c:pt idx="3763">
                  <c:v>0.48335995772418533</c:v>
                </c:pt>
                <c:pt idx="3764">
                  <c:v>0.61240865767675357</c:v>
                </c:pt>
                <c:pt idx="3765">
                  <c:v>0.43409573659895695</c:v>
                </c:pt>
                <c:pt idx="3766">
                  <c:v>0.56741998661244553</c:v>
                </c:pt>
                <c:pt idx="3767">
                  <c:v>0.50790508686479363</c:v>
                </c:pt>
                <c:pt idx="3768">
                  <c:v>0.56081356826338213</c:v>
                </c:pt>
                <c:pt idx="3769">
                  <c:v>0.49176558232602291</c:v>
                </c:pt>
                <c:pt idx="3770">
                  <c:v>0.46815791606719476</c:v>
                </c:pt>
                <c:pt idx="3771">
                  <c:v>0.52113195946254998</c:v>
                </c:pt>
                <c:pt idx="3772">
                  <c:v>0.4737354626984443</c:v>
                </c:pt>
                <c:pt idx="3773">
                  <c:v>0.54257927855138843</c:v>
                </c:pt>
                <c:pt idx="3774">
                  <c:v>0.4922328581785832</c:v>
                </c:pt>
                <c:pt idx="3775">
                  <c:v>0.58982767503307265</c:v>
                </c:pt>
                <c:pt idx="3776">
                  <c:v>0.50851616234670838</c:v>
                </c:pt>
                <c:pt idx="3777">
                  <c:v>0.5350421289531837</c:v>
                </c:pt>
                <c:pt idx="3778">
                  <c:v>0.52050513111213836</c:v>
                </c:pt>
                <c:pt idx="3779">
                  <c:v>0.51447453178118607</c:v>
                </c:pt>
                <c:pt idx="3780">
                  <c:v>0.48579054999315607</c:v>
                </c:pt>
                <c:pt idx="3781">
                  <c:v>0.48470496139469293</c:v>
                </c:pt>
                <c:pt idx="3782">
                  <c:v>0.52678114512482599</c:v>
                </c:pt>
                <c:pt idx="3783">
                  <c:v>0.4444106232402425</c:v>
                </c:pt>
                <c:pt idx="3784">
                  <c:v>0.65507872240939069</c:v>
                </c:pt>
                <c:pt idx="3785">
                  <c:v>0.49944844003883332</c:v>
                </c:pt>
                <c:pt idx="3786">
                  <c:v>0.54835932471690418</c:v>
                </c:pt>
                <c:pt idx="3787">
                  <c:v>0.60278257902247578</c:v>
                </c:pt>
                <c:pt idx="3788">
                  <c:v>0.55354056619848824</c:v>
                </c:pt>
                <c:pt idx="3789">
                  <c:v>0.55771280517488564</c:v>
                </c:pt>
                <c:pt idx="3790">
                  <c:v>0.5545555885090151</c:v>
                </c:pt>
                <c:pt idx="3791">
                  <c:v>0.55881067196220757</c:v>
                </c:pt>
                <c:pt idx="3792">
                  <c:v>0.57448880233690369</c:v>
                </c:pt>
                <c:pt idx="3793">
                  <c:v>0.56994243508331865</c:v>
                </c:pt>
                <c:pt idx="3794">
                  <c:v>0.47345694534650107</c:v>
                </c:pt>
                <c:pt idx="3795">
                  <c:v>0.61581633840932715</c:v>
                </c:pt>
                <c:pt idx="3796">
                  <c:v>0.50986275641803913</c:v>
                </c:pt>
                <c:pt idx="3797">
                  <c:v>0.55349945047142601</c:v>
                </c:pt>
                <c:pt idx="3798">
                  <c:v>0.54859118688762565</c:v>
                </c:pt>
                <c:pt idx="3799">
                  <c:v>0.52296184782480193</c:v>
                </c:pt>
                <c:pt idx="3800">
                  <c:v>0.55334008222991793</c:v>
                </c:pt>
                <c:pt idx="3801">
                  <c:v>0.47379016023834447</c:v>
                </c:pt>
                <c:pt idx="3802">
                  <c:v>0.57393526533018713</c:v>
                </c:pt>
                <c:pt idx="3803">
                  <c:v>0.49510483669892436</c:v>
                </c:pt>
                <c:pt idx="3804">
                  <c:v>0.50676301521935718</c:v>
                </c:pt>
                <c:pt idx="3805">
                  <c:v>0.57372926526285462</c:v>
                </c:pt>
                <c:pt idx="3806">
                  <c:v>0.51477931410804423</c:v>
                </c:pt>
                <c:pt idx="3807">
                  <c:v>0.55784350910283742</c:v>
                </c:pt>
                <c:pt idx="3808">
                  <c:v>0.52872696878437841</c:v>
                </c:pt>
                <c:pt idx="3809">
                  <c:v>0.53596440923017064</c:v>
                </c:pt>
                <c:pt idx="3810">
                  <c:v>0.60383695215215361</c:v>
                </c:pt>
                <c:pt idx="3811">
                  <c:v>0.52374054210160004</c:v>
                </c:pt>
                <c:pt idx="3812">
                  <c:v>0.56635781516041084</c:v>
                </c:pt>
                <c:pt idx="3813">
                  <c:v>0.60700190005290666</c:v>
                </c:pt>
                <c:pt idx="3814">
                  <c:v>0.42799804783536338</c:v>
                </c:pt>
                <c:pt idx="3815">
                  <c:v>0.51011550810765949</c:v>
                </c:pt>
                <c:pt idx="3816">
                  <c:v>0.53058329719396746</c:v>
                </c:pt>
                <c:pt idx="3817">
                  <c:v>0.55881941314894001</c:v>
                </c:pt>
                <c:pt idx="3818">
                  <c:v>0.54154884708786699</c:v>
                </c:pt>
                <c:pt idx="3819">
                  <c:v>0.55027026955944869</c:v>
                </c:pt>
                <c:pt idx="3820">
                  <c:v>0.54591578288545117</c:v>
                </c:pt>
                <c:pt idx="3821">
                  <c:v>0.52125126936303734</c:v>
                </c:pt>
                <c:pt idx="3822">
                  <c:v>0.51635323520902621</c:v>
                </c:pt>
                <c:pt idx="3823">
                  <c:v>0.58166158105081756</c:v>
                </c:pt>
                <c:pt idx="3824">
                  <c:v>0.55789997193265817</c:v>
                </c:pt>
                <c:pt idx="3825">
                  <c:v>0.53790757102283349</c:v>
                </c:pt>
                <c:pt idx="3826">
                  <c:v>0.53754935153055661</c:v>
                </c:pt>
                <c:pt idx="3827">
                  <c:v>0.46952494728502447</c:v>
                </c:pt>
                <c:pt idx="3828">
                  <c:v>0.5610059795027571</c:v>
                </c:pt>
                <c:pt idx="3829">
                  <c:v>0.54950942536812863</c:v>
                </c:pt>
                <c:pt idx="3830">
                  <c:v>0.51788835284575152</c:v>
                </c:pt>
                <c:pt idx="3831">
                  <c:v>0.55165088750231372</c:v>
                </c:pt>
                <c:pt idx="3832">
                  <c:v>0.5026641845712454</c:v>
                </c:pt>
                <c:pt idx="3833">
                  <c:v>0.55090263386312865</c:v>
                </c:pt>
                <c:pt idx="3834">
                  <c:v>0.44066355673189966</c:v>
                </c:pt>
                <c:pt idx="3835">
                  <c:v>0.49935782612038698</c:v>
                </c:pt>
                <c:pt idx="3836">
                  <c:v>0.46074205330897261</c:v>
                </c:pt>
                <c:pt idx="3837">
                  <c:v>0.52983406227088803</c:v>
                </c:pt>
                <c:pt idx="3838">
                  <c:v>0.54961278253773826</c:v>
                </c:pt>
                <c:pt idx="3839">
                  <c:v>0.51900023816454743</c:v>
                </c:pt>
                <c:pt idx="3840">
                  <c:v>0.56681588791576332</c:v>
                </c:pt>
                <c:pt idx="3841">
                  <c:v>0.50480637118975158</c:v>
                </c:pt>
                <c:pt idx="3842">
                  <c:v>0.59088514936105496</c:v>
                </c:pt>
                <c:pt idx="3843">
                  <c:v>0.49233977770094678</c:v>
                </c:pt>
                <c:pt idx="3844">
                  <c:v>0.59612667371011496</c:v>
                </c:pt>
                <c:pt idx="3845">
                  <c:v>0.46268021848719876</c:v>
                </c:pt>
                <c:pt idx="3846">
                  <c:v>0.55713460729118824</c:v>
                </c:pt>
                <c:pt idx="3847">
                  <c:v>0.51040108734545098</c:v>
                </c:pt>
                <c:pt idx="3848">
                  <c:v>0.47004479273961525</c:v>
                </c:pt>
                <c:pt idx="3849">
                  <c:v>0.53551887043124136</c:v>
                </c:pt>
                <c:pt idx="3850">
                  <c:v>0.45013280335876632</c:v>
                </c:pt>
                <c:pt idx="3851">
                  <c:v>0.58035320939248436</c:v>
                </c:pt>
                <c:pt idx="3852">
                  <c:v>0.48600503982107818</c:v>
                </c:pt>
                <c:pt idx="3853">
                  <c:v>0.5124491377978595</c:v>
                </c:pt>
                <c:pt idx="3854">
                  <c:v>0.52416966948147514</c:v>
                </c:pt>
                <c:pt idx="3855">
                  <c:v>0.56210065363956663</c:v>
                </c:pt>
                <c:pt idx="3856">
                  <c:v>0.52004493608088875</c:v>
                </c:pt>
                <c:pt idx="3857">
                  <c:v>0.55800331930243252</c:v>
                </c:pt>
                <c:pt idx="3858">
                  <c:v>0.5679604710894367</c:v>
                </c:pt>
                <c:pt idx="3859">
                  <c:v>0.48138133164938351</c:v>
                </c:pt>
                <c:pt idx="3860">
                  <c:v>0.60263144975207461</c:v>
                </c:pt>
                <c:pt idx="3861">
                  <c:v>0.42720371062760781</c:v>
                </c:pt>
                <c:pt idx="3862">
                  <c:v>0.56357388316151202</c:v>
                </c:pt>
                <c:pt idx="3863">
                  <c:v>0.46011597106435942</c:v>
                </c:pt>
                <c:pt idx="3864">
                  <c:v>0.47222104187114083</c:v>
                </c:pt>
                <c:pt idx="3865">
                  <c:v>0.51084850068559851</c:v>
                </c:pt>
                <c:pt idx="3866">
                  <c:v>0.573880367272391</c:v>
                </c:pt>
                <c:pt idx="3867">
                  <c:v>0.51485153722401189</c:v>
                </c:pt>
                <c:pt idx="3868">
                  <c:v>0.54642581819540514</c:v>
                </c:pt>
                <c:pt idx="3869">
                  <c:v>0.49381443813025544</c:v>
                </c:pt>
                <c:pt idx="3870">
                  <c:v>0.41180498530924636</c:v>
                </c:pt>
                <c:pt idx="3871">
                  <c:v>0.55008656338318385</c:v>
                </c:pt>
                <c:pt idx="3872">
                  <c:v>0.4626183183255968</c:v>
                </c:pt>
                <c:pt idx="3873">
                  <c:v>0.52224949517489405</c:v>
                </c:pt>
                <c:pt idx="3874">
                  <c:v>0.50426651269720857</c:v>
                </c:pt>
                <c:pt idx="3875">
                  <c:v>0.55857971323869782</c:v>
                </c:pt>
                <c:pt idx="3876">
                  <c:v>0.49089057622916538</c:v>
                </c:pt>
                <c:pt idx="3877">
                  <c:v>0.56909726211258371</c:v>
                </c:pt>
                <c:pt idx="3878">
                  <c:v>0.48061179061468939</c:v>
                </c:pt>
                <c:pt idx="3879">
                  <c:v>0.51938001395186606</c:v>
                </c:pt>
                <c:pt idx="3880">
                  <c:v>0.56052937858257512</c:v>
                </c:pt>
                <c:pt idx="3881">
                  <c:v>0.50743815903604117</c:v>
                </c:pt>
                <c:pt idx="3882">
                  <c:v>0.58062203052131467</c:v>
                </c:pt>
                <c:pt idx="3883">
                  <c:v>0.45887479035393591</c:v>
                </c:pt>
                <c:pt idx="3884">
                  <c:v>0.57680408072594158</c:v>
                </c:pt>
                <c:pt idx="3885">
                  <c:v>0.53696932210276049</c:v>
                </c:pt>
                <c:pt idx="3886">
                  <c:v>0.57192350041027062</c:v>
                </c:pt>
                <c:pt idx="3887">
                  <c:v>0.48725105865311813</c:v>
                </c:pt>
                <c:pt idx="3888">
                  <c:v>0.49754706547457778</c:v>
                </c:pt>
                <c:pt idx="3889">
                  <c:v>0.54459611069558922</c:v>
                </c:pt>
                <c:pt idx="3890">
                  <c:v>0.4899099235881878</c:v>
                </c:pt>
                <c:pt idx="3891">
                  <c:v>0.53587902138770105</c:v>
                </c:pt>
                <c:pt idx="3892">
                  <c:v>0.50502629013440725</c:v>
                </c:pt>
                <c:pt idx="3893">
                  <c:v>0.51216805005692856</c:v>
                </c:pt>
                <c:pt idx="3894">
                  <c:v>0.45044744000160375</c:v>
                </c:pt>
                <c:pt idx="3895">
                  <c:v>0.59731682058155566</c:v>
                </c:pt>
                <c:pt idx="3896">
                  <c:v>0.48633664256097781</c:v>
                </c:pt>
                <c:pt idx="3897">
                  <c:v>0.55111591325274145</c:v>
                </c:pt>
                <c:pt idx="3898">
                  <c:v>0.44715159180025132</c:v>
                </c:pt>
                <c:pt idx="3899">
                  <c:v>0.53857136893649049</c:v>
                </c:pt>
                <c:pt idx="3900">
                  <c:v>0.5756028832074146</c:v>
                </c:pt>
                <c:pt idx="3901">
                  <c:v>0.45073967946690674</c:v>
                </c:pt>
                <c:pt idx="3902">
                  <c:v>0.56626656472895609</c:v>
                </c:pt>
                <c:pt idx="3903">
                  <c:v>0.48718817249659702</c:v>
                </c:pt>
                <c:pt idx="3904">
                  <c:v>0.5506735947177045</c:v>
                </c:pt>
                <c:pt idx="3905">
                  <c:v>0.48759479064915973</c:v>
                </c:pt>
                <c:pt idx="3906">
                  <c:v>0.59778871078664519</c:v>
                </c:pt>
                <c:pt idx="3907">
                  <c:v>0.48059133410111821</c:v>
                </c:pt>
                <c:pt idx="3908">
                  <c:v>0.49227655096840911</c:v>
                </c:pt>
                <c:pt idx="3909">
                  <c:v>0.55565965420322216</c:v>
                </c:pt>
                <c:pt idx="3910">
                  <c:v>0.44853395044372824</c:v>
                </c:pt>
                <c:pt idx="3911">
                  <c:v>0.50324072973522949</c:v>
                </c:pt>
                <c:pt idx="3912">
                  <c:v>0.40129316075228139</c:v>
                </c:pt>
                <c:pt idx="3913">
                  <c:v>0.50404754766229853</c:v>
                </c:pt>
                <c:pt idx="3914">
                  <c:v>0.4395742913919094</c:v>
                </c:pt>
                <c:pt idx="3915">
                  <c:v>0.58547466089325795</c:v>
                </c:pt>
                <c:pt idx="3916">
                  <c:v>0.46673047064486456</c:v>
                </c:pt>
                <c:pt idx="3917">
                  <c:v>0.57800768104374467</c:v>
                </c:pt>
                <c:pt idx="3918">
                  <c:v>0.47396175491703191</c:v>
                </c:pt>
                <c:pt idx="3919">
                  <c:v>0.53578054136800091</c:v>
                </c:pt>
                <c:pt idx="3920">
                  <c:v>0.57227818265260555</c:v>
                </c:pt>
                <c:pt idx="3921">
                  <c:v>0.47674966538576502</c:v>
                </c:pt>
                <c:pt idx="3922">
                  <c:v>0.50687782555960004</c:v>
                </c:pt>
                <c:pt idx="3923">
                  <c:v>0.47290637921721618</c:v>
                </c:pt>
                <c:pt idx="3924">
                  <c:v>0.54447022863809524</c:v>
                </c:pt>
                <c:pt idx="3925">
                  <c:v>0.51071139015334455</c:v>
                </c:pt>
                <c:pt idx="3926">
                  <c:v>0.54457556931467932</c:v>
                </c:pt>
                <c:pt idx="3927">
                  <c:v>0.47887827263912458</c:v>
                </c:pt>
                <c:pt idx="3928">
                  <c:v>0.5263384886098007</c:v>
                </c:pt>
                <c:pt idx="3929">
                  <c:v>0.54766594693813364</c:v>
                </c:pt>
                <c:pt idx="3930">
                  <c:v>0.56658266471130758</c:v>
                </c:pt>
                <c:pt idx="3931">
                  <c:v>0.57634147451322626</c:v>
                </c:pt>
                <c:pt idx="3932">
                  <c:v>0.48017195000659924</c:v>
                </c:pt>
                <c:pt idx="3933">
                  <c:v>0.4902840366320273</c:v>
                </c:pt>
                <c:pt idx="3934">
                  <c:v>0.47478691009414437</c:v>
                </c:pt>
                <c:pt idx="3935">
                  <c:v>0.56119566881536509</c:v>
                </c:pt>
                <c:pt idx="3936">
                  <c:v>0.51920810724757094</c:v>
                </c:pt>
                <c:pt idx="3937">
                  <c:v>0.57263139867421364</c:v>
                </c:pt>
                <c:pt idx="3938">
                  <c:v>0.52796649713335753</c:v>
                </c:pt>
                <c:pt idx="3939">
                  <c:v>0.55432315795396558</c:v>
                </c:pt>
                <c:pt idx="3940">
                  <c:v>0.55333814709322626</c:v>
                </c:pt>
                <c:pt idx="3941">
                  <c:v>0.47599962262610729</c:v>
                </c:pt>
                <c:pt idx="3942">
                  <c:v>0.51796781427225758</c:v>
                </c:pt>
                <c:pt idx="3943">
                  <c:v>0.48131903636583173</c:v>
                </c:pt>
                <c:pt idx="3944">
                  <c:v>0.55306740947390931</c:v>
                </c:pt>
                <c:pt idx="3945">
                  <c:v>0.45290798288284501</c:v>
                </c:pt>
                <c:pt idx="3946">
                  <c:v>0.57086146824115214</c:v>
                </c:pt>
                <c:pt idx="3947">
                  <c:v>0.41247570957089591</c:v>
                </c:pt>
                <c:pt idx="3948">
                  <c:v>0.52063601040155683</c:v>
                </c:pt>
                <c:pt idx="3949">
                  <c:v>0.52548266045039116</c:v>
                </c:pt>
                <c:pt idx="3950">
                  <c:v>0.46389265241799477</c:v>
                </c:pt>
                <c:pt idx="3951">
                  <c:v>0.48560920268347885</c:v>
                </c:pt>
                <c:pt idx="3952">
                  <c:v>0.48476474019338056</c:v>
                </c:pt>
                <c:pt idx="3953">
                  <c:v>0.53715678853217752</c:v>
                </c:pt>
                <c:pt idx="3954">
                  <c:v>0.47684691907468013</c:v>
                </c:pt>
                <c:pt idx="3955">
                  <c:v>0.58562120365983095</c:v>
                </c:pt>
                <c:pt idx="3956">
                  <c:v>0.51413050902030211</c:v>
                </c:pt>
                <c:pt idx="3957">
                  <c:v>0.57989889433178399</c:v>
                </c:pt>
                <c:pt idx="3958">
                  <c:v>0.54655612683296484</c:v>
                </c:pt>
                <c:pt idx="3959">
                  <c:v>0.56191517136699554</c:v>
                </c:pt>
                <c:pt idx="3960">
                  <c:v>0.51017637972270791</c:v>
                </c:pt>
                <c:pt idx="3961">
                  <c:v>0.49006261911244486</c:v>
                </c:pt>
                <c:pt idx="3962">
                  <c:v>0.5129747233411297</c:v>
                </c:pt>
                <c:pt idx="3963">
                  <c:v>0.49235050853287865</c:v>
                </c:pt>
                <c:pt idx="3964">
                  <c:v>0.50844286263822824</c:v>
                </c:pt>
                <c:pt idx="3965">
                  <c:v>0.51126360849885577</c:v>
                </c:pt>
                <c:pt idx="3966">
                  <c:v>0.51265545345617103</c:v>
                </c:pt>
                <c:pt idx="3967">
                  <c:v>0.54904472753655464</c:v>
                </c:pt>
                <c:pt idx="3968">
                  <c:v>0.53523916666954263</c:v>
                </c:pt>
                <c:pt idx="3969">
                  <c:v>0.51316868821484929</c:v>
                </c:pt>
                <c:pt idx="3970">
                  <c:v>0.50691458835928949</c:v>
                </c:pt>
                <c:pt idx="3971">
                  <c:v>0.54362405462308505</c:v>
                </c:pt>
                <c:pt idx="3972">
                  <c:v>0.49372337649391645</c:v>
                </c:pt>
                <c:pt idx="3973">
                  <c:v>0.46850945634608004</c:v>
                </c:pt>
                <c:pt idx="3974">
                  <c:v>0.50548481850321014</c:v>
                </c:pt>
                <c:pt idx="3975">
                  <c:v>0.53942741226839208</c:v>
                </c:pt>
                <c:pt idx="3976">
                  <c:v>0.50162506293823594</c:v>
                </c:pt>
                <c:pt idx="3977">
                  <c:v>0.49964826079055147</c:v>
                </c:pt>
                <c:pt idx="3978">
                  <c:v>0.47937223189263711</c:v>
                </c:pt>
                <c:pt idx="3979">
                  <c:v>0.5399144217277102</c:v>
                </c:pt>
                <c:pt idx="3980">
                  <c:v>0.50474211019050563</c:v>
                </c:pt>
                <c:pt idx="3981">
                  <c:v>0.5213498829296257</c:v>
                </c:pt>
                <c:pt idx="3982">
                  <c:v>0.48790675248368531</c:v>
                </c:pt>
                <c:pt idx="3983">
                  <c:v>0.52834236249900479</c:v>
                </c:pt>
                <c:pt idx="3984">
                  <c:v>0.53803951452045595</c:v>
                </c:pt>
                <c:pt idx="3985">
                  <c:v>0.45770689036465323</c:v>
                </c:pt>
                <c:pt idx="3986">
                  <c:v>0.5312423798643775</c:v>
                </c:pt>
                <c:pt idx="3987">
                  <c:v>0.46674460840101423</c:v>
                </c:pt>
                <c:pt idx="3988">
                  <c:v>0.44555692868117575</c:v>
                </c:pt>
                <c:pt idx="3989">
                  <c:v>0.48929023780957182</c:v>
                </c:pt>
                <c:pt idx="3990">
                  <c:v>0.53866975322956745</c:v>
                </c:pt>
                <c:pt idx="3991">
                  <c:v>0.47982403941035245</c:v>
                </c:pt>
                <c:pt idx="3992">
                  <c:v>0.51895596929551191</c:v>
                </c:pt>
                <c:pt idx="3993">
                  <c:v>0.47906631264446975</c:v>
                </c:pt>
                <c:pt idx="3994">
                  <c:v>0.50515305689573486</c:v>
                </c:pt>
                <c:pt idx="3995">
                  <c:v>0.55932732369608085</c:v>
                </c:pt>
                <c:pt idx="3996">
                  <c:v>0.44383740186888448</c:v>
                </c:pt>
                <c:pt idx="3997">
                  <c:v>0.5262209735543647</c:v>
                </c:pt>
                <c:pt idx="3998">
                  <c:v>0.50136411606584308</c:v>
                </c:pt>
                <c:pt idx="3999">
                  <c:v>0.5273261855493081</c:v>
                </c:pt>
                <c:pt idx="4000">
                  <c:v>0.57484062098760491</c:v>
                </c:pt>
                <c:pt idx="4001">
                  <c:v>0.46952536702170133</c:v>
                </c:pt>
                <c:pt idx="4002">
                  <c:v>0.47208762444884278</c:v>
                </c:pt>
                <c:pt idx="4003">
                  <c:v>0.5012936242641588</c:v>
                </c:pt>
                <c:pt idx="4004">
                  <c:v>0.59524040371846321</c:v>
                </c:pt>
                <c:pt idx="4005">
                  <c:v>0.44931726693122431</c:v>
                </c:pt>
                <c:pt idx="4006">
                  <c:v>0.54761347159037332</c:v>
                </c:pt>
                <c:pt idx="4007">
                  <c:v>0.47003684995332512</c:v>
                </c:pt>
                <c:pt idx="4008">
                  <c:v>0.50406380447062649</c:v>
                </c:pt>
                <c:pt idx="4009">
                  <c:v>0.51151818637468738</c:v>
                </c:pt>
                <c:pt idx="4010">
                  <c:v>0.5592482467878066</c:v>
                </c:pt>
                <c:pt idx="4011">
                  <c:v>0.48553495275455488</c:v>
                </c:pt>
                <c:pt idx="4012">
                  <c:v>0.4997770932048069</c:v>
                </c:pt>
                <c:pt idx="4013">
                  <c:v>0.52972068795421945</c:v>
                </c:pt>
                <c:pt idx="4014">
                  <c:v>0.46284639654341708</c:v>
                </c:pt>
                <c:pt idx="4015">
                  <c:v>0.54905874620727779</c:v>
                </c:pt>
                <c:pt idx="4016">
                  <c:v>0.47342673228903637</c:v>
                </c:pt>
                <c:pt idx="4017">
                  <c:v>0.60362343738732704</c:v>
                </c:pt>
                <c:pt idx="4018">
                  <c:v>0.48093952185512678</c:v>
                </c:pt>
                <c:pt idx="4019">
                  <c:v>0.52867574600705569</c:v>
                </c:pt>
                <c:pt idx="4020">
                  <c:v>0.57859882896540704</c:v>
                </c:pt>
                <c:pt idx="4021">
                  <c:v>0.5131434257894173</c:v>
                </c:pt>
                <c:pt idx="4022">
                  <c:v>0.5380633022122191</c:v>
                </c:pt>
                <c:pt idx="4023">
                  <c:v>0.51899535736219515</c:v>
                </c:pt>
                <c:pt idx="4024">
                  <c:v>0.52821878030398239</c:v>
                </c:pt>
                <c:pt idx="4025">
                  <c:v>0.48929849978623785</c:v>
                </c:pt>
                <c:pt idx="4026">
                  <c:v>0.6244059677892847</c:v>
                </c:pt>
                <c:pt idx="4027">
                  <c:v>0.44182575320472717</c:v>
                </c:pt>
                <c:pt idx="4028">
                  <c:v>0.55864694476885912</c:v>
                </c:pt>
                <c:pt idx="4029">
                  <c:v>0.47614085886449908</c:v>
                </c:pt>
                <c:pt idx="4030">
                  <c:v>0.55631486047485934</c:v>
                </c:pt>
                <c:pt idx="4031">
                  <c:v>0.56606566334220854</c:v>
                </c:pt>
                <c:pt idx="4032">
                  <c:v>0.52002229977208858</c:v>
                </c:pt>
                <c:pt idx="4033">
                  <c:v>0.59394991536204766</c:v>
                </c:pt>
                <c:pt idx="4034">
                  <c:v>0.46787218768885136</c:v>
                </c:pt>
                <c:pt idx="4035">
                  <c:v>0.61290218651615191</c:v>
                </c:pt>
                <c:pt idx="4036">
                  <c:v>0.47313413485494382</c:v>
                </c:pt>
                <c:pt idx="4037">
                  <c:v>0.54785727677119955</c:v>
                </c:pt>
                <c:pt idx="4038">
                  <c:v>0.47503778894819476</c:v>
                </c:pt>
                <c:pt idx="4039">
                  <c:v>0.5721922469754207</c:v>
                </c:pt>
                <c:pt idx="4040">
                  <c:v>0.51434933992288168</c:v>
                </c:pt>
                <c:pt idx="4041">
                  <c:v>0.48758245492716318</c:v>
                </c:pt>
                <c:pt idx="4042">
                  <c:v>0.50907135458330965</c:v>
                </c:pt>
                <c:pt idx="4043">
                  <c:v>0.48631135465855002</c:v>
                </c:pt>
                <c:pt idx="4044">
                  <c:v>0.52049211596468348</c:v>
                </c:pt>
                <c:pt idx="4045">
                  <c:v>0.5102766789766422</c:v>
                </c:pt>
                <c:pt idx="4046">
                  <c:v>0.51942534534465556</c:v>
                </c:pt>
                <c:pt idx="4047">
                  <c:v>0.48773970257706162</c:v>
                </c:pt>
                <c:pt idx="4048">
                  <c:v>0.5442230167410077</c:v>
                </c:pt>
                <c:pt idx="4049">
                  <c:v>0.51395583034412451</c:v>
                </c:pt>
                <c:pt idx="4050">
                  <c:v>0.6225308272476956</c:v>
                </c:pt>
                <c:pt idx="4051">
                  <c:v>0.58280187800227579</c:v>
                </c:pt>
                <c:pt idx="4052">
                  <c:v>0.53803021324780165</c:v>
                </c:pt>
                <c:pt idx="4053">
                  <c:v>0.56882909118441372</c:v>
                </c:pt>
                <c:pt idx="4054">
                  <c:v>0.53091646678150006</c:v>
                </c:pt>
                <c:pt idx="4055">
                  <c:v>0.58013969992239656</c:v>
                </c:pt>
                <c:pt idx="4056">
                  <c:v>0.53201872891422386</c:v>
                </c:pt>
                <c:pt idx="4057">
                  <c:v>0.545753659731819</c:v>
                </c:pt>
                <c:pt idx="4058">
                  <c:v>0.53424387226145065</c:v>
                </c:pt>
                <c:pt idx="4059">
                  <c:v>0.58366295966478199</c:v>
                </c:pt>
                <c:pt idx="4060">
                  <c:v>0.56117948046822863</c:v>
                </c:pt>
                <c:pt idx="4061">
                  <c:v>0.55658891429032786</c:v>
                </c:pt>
                <c:pt idx="4062">
                  <c:v>0.50273885204953528</c:v>
                </c:pt>
                <c:pt idx="4063">
                  <c:v>0.56250110776141959</c:v>
                </c:pt>
                <c:pt idx="4064">
                  <c:v>0.54846979947817764</c:v>
                </c:pt>
                <c:pt idx="4065">
                  <c:v>0.51463749445495333</c:v>
                </c:pt>
                <c:pt idx="4066">
                  <c:v>0.57193230653296656</c:v>
                </c:pt>
                <c:pt idx="4067">
                  <c:v>0.49994729232940543</c:v>
                </c:pt>
                <c:pt idx="4068">
                  <c:v>0.57138937185358385</c:v>
                </c:pt>
                <c:pt idx="4069">
                  <c:v>0.49291015636411201</c:v>
                </c:pt>
                <c:pt idx="4070">
                  <c:v>0.57885608582242121</c:v>
                </c:pt>
                <c:pt idx="4071">
                  <c:v>0.55963047381914133</c:v>
                </c:pt>
                <c:pt idx="4072">
                  <c:v>0.5505738735996597</c:v>
                </c:pt>
                <c:pt idx="4073">
                  <c:v>0.50909525382319665</c:v>
                </c:pt>
                <c:pt idx="4074">
                  <c:v>0.4719399867059158</c:v>
                </c:pt>
                <c:pt idx="4075">
                  <c:v>0.56835554468413763</c:v>
                </c:pt>
                <c:pt idx="4076">
                  <c:v>0.49985782950567575</c:v>
                </c:pt>
                <c:pt idx="4077">
                  <c:v>0.58037455232878565</c:v>
                </c:pt>
                <c:pt idx="4078">
                  <c:v>0.48670526154003785</c:v>
                </c:pt>
                <c:pt idx="4079">
                  <c:v>0.56605481625850573</c:v>
                </c:pt>
                <c:pt idx="4080">
                  <c:v>0.54637974094283059</c:v>
                </c:pt>
                <c:pt idx="4081">
                  <c:v>0.55917315145045199</c:v>
                </c:pt>
                <c:pt idx="4082">
                  <c:v>0.49700317629993312</c:v>
                </c:pt>
                <c:pt idx="4083">
                  <c:v>0.53890327324818976</c:v>
                </c:pt>
                <c:pt idx="4084">
                  <c:v>0.52691535873691686</c:v>
                </c:pt>
                <c:pt idx="4085">
                  <c:v>0.45607879159718256</c:v>
                </c:pt>
                <c:pt idx="4086">
                  <c:v>0.60103499818543082</c:v>
                </c:pt>
                <c:pt idx="4087">
                  <c:v>0.46860186786492958</c:v>
                </c:pt>
                <c:pt idx="4088">
                  <c:v>0.51287770987779757</c:v>
                </c:pt>
                <c:pt idx="4089">
                  <c:v>0.48407425323895514</c:v>
                </c:pt>
                <c:pt idx="4090">
                  <c:v>0.49557799342435377</c:v>
                </c:pt>
                <c:pt idx="4091">
                  <c:v>0.55323944088697341</c:v>
                </c:pt>
                <c:pt idx="4092">
                  <c:v>0.48204465755124232</c:v>
                </c:pt>
                <c:pt idx="4093">
                  <c:v>0.51109527834717516</c:v>
                </c:pt>
                <c:pt idx="4094">
                  <c:v>0.52571309106514441</c:v>
                </c:pt>
                <c:pt idx="4095">
                  <c:v>0.51534531057681465</c:v>
                </c:pt>
                <c:pt idx="4096">
                  <c:v>0.51164281569903813</c:v>
                </c:pt>
                <c:pt idx="4097">
                  <c:v>0.57107661719497382</c:v>
                </c:pt>
                <c:pt idx="4098">
                  <c:v>0.49556780903189895</c:v>
                </c:pt>
                <c:pt idx="4099">
                  <c:v>0.58273050458225506</c:v>
                </c:pt>
                <c:pt idx="4100">
                  <c:v>0.52193767117236456</c:v>
                </c:pt>
                <c:pt idx="4101">
                  <c:v>0.53716488277562557</c:v>
                </c:pt>
                <c:pt idx="4102">
                  <c:v>0.57180911338207974</c:v>
                </c:pt>
                <c:pt idx="4103">
                  <c:v>0.52878837753035224</c:v>
                </c:pt>
                <c:pt idx="4104">
                  <c:v>0.58454842250688865</c:v>
                </c:pt>
                <c:pt idx="4105">
                  <c:v>0.48781195415217282</c:v>
                </c:pt>
                <c:pt idx="4106">
                  <c:v>0.55737459613744933</c:v>
                </c:pt>
                <c:pt idx="4107">
                  <c:v>0.43687822391536507</c:v>
                </c:pt>
                <c:pt idx="4108">
                  <c:v>0.51406334508871165</c:v>
                </c:pt>
                <c:pt idx="4109">
                  <c:v>0.520271667489557</c:v>
                </c:pt>
                <c:pt idx="4110">
                  <c:v>0.48138431253475833</c:v>
                </c:pt>
                <c:pt idx="4111">
                  <c:v>0.48748084155315891</c:v>
                </c:pt>
                <c:pt idx="4112">
                  <c:v>0.48948412285023313</c:v>
                </c:pt>
                <c:pt idx="4113">
                  <c:v>0.55578255626043593</c:v>
                </c:pt>
                <c:pt idx="4114">
                  <c:v>0.47022505489978544</c:v>
                </c:pt>
                <c:pt idx="4115">
                  <c:v>0.55152121058209502</c:v>
                </c:pt>
                <c:pt idx="4116">
                  <c:v>0.46734254381395846</c:v>
                </c:pt>
                <c:pt idx="4117">
                  <c:v>0.51630308715885953</c:v>
                </c:pt>
                <c:pt idx="4118">
                  <c:v>0.4658767535363158</c:v>
                </c:pt>
                <c:pt idx="4119">
                  <c:v>0.56601430117638707</c:v>
                </c:pt>
                <c:pt idx="4120">
                  <c:v>0.55228609016391517</c:v>
                </c:pt>
                <c:pt idx="4121">
                  <c:v>0.5072178374677746</c:v>
                </c:pt>
                <c:pt idx="4122">
                  <c:v>0.55518353971336631</c:v>
                </c:pt>
                <c:pt idx="4123">
                  <c:v>0.53583903208665662</c:v>
                </c:pt>
                <c:pt idx="4124">
                  <c:v>0.5161662230681886</c:v>
                </c:pt>
                <c:pt idx="4125">
                  <c:v>0.47028636484179231</c:v>
                </c:pt>
                <c:pt idx="4126">
                  <c:v>0.46989254329339081</c:v>
                </c:pt>
                <c:pt idx="4127">
                  <c:v>0.50611824463457677</c:v>
                </c:pt>
                <c:pt idx="4128">
                  <c:v>0.58485978370712965</c:v>
                </c:pt>
                <c:pt idx="4129">
                  <c:v>0.55256260194295381</c:v>
                </c:pt>
                <c:pt idx="4130">
                  <c:v>0.61774040936321784</c:v>
                </c:pt>
                <c:pt idx="4131">
                  <c:v>0.53337431606736052</c:v>
                </c:pt>
                <c:pt idx="4132">
                  <c:v>0.51897856000173859</c:v>
                </c:pt>
                <c:pt idx="4133">
                  <c:v>0.52992807243938855</c:v>
                </c:pt>
                <c:pt idx="4134">
                  <c:v>0.48659795439092185</c:v>
                </c:pt>
                <c:pt idx="4135">
                  <c:v>0.47060634647295851</c:v>
                </c:pt>
                <c:pt idx="4136">
                  <c:v>0.44304873598953082</c:v>
                </c:pt>
                <c:pt idx="4137">
                  <c:v>0.54050780262831277</c:v>
                </c:pt>
                <c:pt idx="4138">
                  <c:v>0.50775309911793731</c:v>
                </c:pt>
                <c:pt idx="4139">
                  <c:v>0.5189054963672316</c:v>
                </c:pt>
                <c:pt idx="4140">
                  <c:v>0.50383697794868909</c:v>
                </c:pt>
                <c:pt idx="4141">
                  <c:v>0.49659192818920439</c:v>
                </c:pt>
                <c:pt idx="4142">
                  <c:v>0.43614098459072081</c:v>
                </c:pt>
                <c:pt idx="4143">
                  <c:v>0.53981706900111559</c:v>
                </c:pt>
                <c:pt idx="4144">
                  <c:v>0.5133072455959562</c:v>
                </c:pt>
                <c:pt idx="4145">
                  <c:v>0.52339403095928061</c:v>
                </c:pt>
                <c:pt idx="4146">
                  <c:v>0.62876979003774502</c:v>
                </c:pt>
                <c:pt idx="4147">
                  <c:v>0.50041030726627256</c:v>
                </c:pt>
                <c:pt idx="4148">
                  <c:v>0.50054580695388773</c:v>
                </c:pt>
                <c:pt idx="4149">
                  <c:v>0.45500875453495032</c:v>
                </c:pt>
                <c:pt idx="4150">
                  <c:v>0.50310675849036857</c:v>
                </c:pt>
                <c:pt idx="4151">
                  <c:v>0.56448005431920467</c:v>
                </c:pt>
                <c:pt idx="4152">
                  <c:v>0.51010046709433876</c:v>
                </c:pt>
                <c:pt idx="4153">
                  <c:v>0.5802088611158025</c:v>
                </c:pt>
                <c:pt idx="4154">
                  <c:v>0.48157879991624952</c:v>
                </c:pt>
                <c:pt idx="4155">
                  <c:v>0.55930195182605558</c:v>
                </c:pt>
                <c:pt idx="4156">
                  <c:v>0.49490387660130208</c:v>
                </c:pt>
                <c:pt idx="4157">
                  <c:v>0.58541664062609056</c:v>
                </c:pt>
                <c:pt idx="4158">
                  <c:v>0.45283366503015482</c:v>
                </c:pt>
                <c:pt idx="4159">
                  <c:v>0.5067280308428177</c:v>
                </c:pt>
                <c:pt idx="4160">
                  <c:v>0.53382793197753486</c:v>
                </c:pt>
                <c:pt idx="4161">
                  <c:v>0.55920891251728522</c:v>
                </c:pt>
                <c:pt idx="4162">
                  <c:v>0.51466357045962552</c:v>
                </c:pt>
                <c:pt idx="4163">
                  <c:v>0.45973840884536693</c:v>
                </c:pt>
                <c:pt idx="4164">
                  <c:v>0.50298012593290609</c:v>
                </c:pt>
                <c:pt idx="4165">
                  <c:v>0.48032426132485129</c:v>
                </c:pt>
                <c:pt idx="4166">
                  <c:v>0.58246360100898731</c:v>
                </c:pt>
                <c:pt idx="4167">
                  <c:v>0.47241751059077935</c:v>
                </c:pt>
                <c:pt idx="4168">
                  <c:v>0.52152623782440677</c:v>
                </c:pt>
                <c:pt idx="4169">
                  <c:v>0.47383885478609244</c:v>
                </c:pt>
                <c:pt idx="4170">
                  <c:v>0.56839883353721188</c:v>
                </c:pt>
                <c:pt idx="4171">
                  <c:v>0.50856000264401624</c:v>
                </c:pt>
                <c:pt idx="4172">
                  <c:v>0.52176195768338274</c:v>
                </c:pt>
                <c:pt idx="4173">
                  <c:v>0.58034403077238828</c:v>
                </c:pt>
                <c:pt idx="4174">
                  <c:v>0.50199150836186324</c:v>
                </c:pt>
                <c:pt idx="4175">
                  <c:v>0.56439806861183961</c:v>
                </c:pt>
                <c:pt idx="4176">
                  <c:v>0.46713072346433554</c:v>
                </c:pt>
                <c:pt idx="4177">
                  <c:v>0.54759673896252559</c:v>
                </c:pt>
                <c:pt idx="4178">
                  <c:v>0.47200103374005481</c:v>
                </c:pt>
                <c:pt idx="4179">
                  <c:v>0.53353270071448156</c:v>
                </c:pt>
                <c:pt idx="4180">
                  <c:v>0.55016012174580031</c:v>
                </c:pt>
                <c:pt idx="4181">
                  <c:v>0.52582177244785866</c:v>
                </c:pt>
                <c:pt idx="4182">
                  <c:v>0.53451008206395556</c:v>
                </c:pt>
                <c:pt idx="4183">
                  <c:v>0.48296949498493214</c:v>
                </c:pt>
                <c:pt idx="4184">
                  <c:v>0.5257489764480866</c:v>
                </c:pt>
                <c:pt idx="4185">
                  <c:v>0.45763448733496703</c:v>
                </c:pt>
                <c:pt idx="4186">
                  <c:v>0.55201893849589223</c:v>
                </c:pt>
                <c:pt idx="4187">
                  <c:v>0.48596497061883503</c:v>
                </c:pt>
                <c:pt idx="4188">
                  <c:v>0.56571164042110123</c:v>
                </c:pt>
                <c:pt idx="4189">
                  <c:v>0.46654573815051126</c:v>
                </c:pt>
                <c:pt idx="4190">
                  <c:v>0.5347892072769207</c:v>
                </c:pt>
                <c:pt idx="4191">
                  <c:v>0.55940015807877463</c:v>
                </c:pt>
                <c:pt idx="4192">
                  <c:v>0.55426870182903021</c:v>
                </c:pt>
                <c:pt idx="4193">
                  <c:v>0.53278843004986265</c:v>
                </c:pt>
                <c:pt idx="4194">
                  <c:v>0.49890588485939907</c:v>
                </c:pt>
                <c:pt idx="4195">
                  <c:v>0.54619848855169262</c:v>
                </c:pt>
                <c:pt idx="4196">
                  <c:v>0.52237299389985459</c:v>
                </c:pt>
                <c:pt idx="4197">
                  <c:v>0.51071588470838369</c:v>
                </c:pt>
                <c:pt idx="4198">
                  <c:v>0.42809360735293717</c:v>
                </c:pt>
                <c:pt idx="4199">
                  <c:v>0.58615720225837664</c:v>
                </c:pt>
                <c:pt idx="4200">
                  <c:v>0.53735977231867693</c:v>
                </c:pt>
                <c:pt idx="4201">
                  <c:v>0.54313359210938683</c:v>
                </c:pt>
                <c:pt idx="4202">
                  <c:v>0.50163721304851638</c:v>
                </c:pt>
                <c:pt idx="4203">
                  <c:v>0.47349591471975438</c:v>
                </c:pt>
                <c:pt idx="4204">
                  <c:v>0.51728290533218557</c:v>
                </c:pt>
                <c:pt idx="4205">
                  <c:v>0.49014153030777485</c:v>
                </c:pt>
                <c:pt idx="4206">
                  <c:v>0.54184780051034265</c:v>
                </c:pt>
                <c:pt idx="4207">
                  <c:v>0.4773969094436184</c:v>
                </c:pt>
                <c:pt idx="4208">
                  <c:v>0.53807724774455745</c:v>
                </c:pt>
                <c:pt idx="4209">
                  <c:v>0.45522023905830905</c:v>
                </c:pt>
                <c:pt idx="4210">
                  <c:v>0.53486486680394019</c:v>
                </c:pt>
                <c:pt idx="4211">
                  <c:v>0.54765975635820152</c:v>
                </c:pt>
                <c:pt idx="4212">
                  <c:v>0.56438717284914441</c:v>
                </c:pt>
                <c:pt idx="4213">
                  <c:v>0.5105769410253137</c:v>
                </c:pt>
                <c:pt idx="4214">
                  <c:v>0.49754641993932786</c:v>
                </c:pt>
                <c:pt idx="4215">
                  <c:v>0.51931888649998414</c:v>
                </c:pt>
                <c:pt idx="4216">
                  <c:v>0.48617393349515892</c:v>
                </c:pt>
                <c:pt idx="4217">
                  <c:v>0.53547874503610049</c:v>
                </c:pt>
                <c:pt idx="4218">
                  <c:v>0.42873268369155448</c:v>
                </c:pt>
                <c:pt idx="4219">
                  <c:v>0.43212118872827082</c:v>
                </c:pt>
                <c:pt idx="4220">
                  <c:v>0.46952405527569607</c:v>
                </c:pt>
                <c:pt idx="4221">
                  <c:v>0.48790714583960904</c:v>
                </c:pt>
                <c:pt idx="4222">
                  <c:v>0.47995565909465066</c:v>
                </c:pt>
                <c:pt idx="4223">
                  <c:v>0.5090269652076741</c:v>
                </c:pt>
                <c:pt idx="4224">
                  <c:v>0.57795880136524591</c:v>
                </c:pt>
                <c:pt idx="4225">
                  <c:v>0.47782281681184818</c:v>
                </c:pt>
                <c:pt idx="4226">
                  <c:v>0.54035208771404786</c:v>
                </c:pt>
                <c:pt idx="4227">
                  <c:v>0.47647205148702632</c:v>
                </c:pt>
                <c:pt idx="4228">
                  <c:v>0.55737270235861824</c:v>
                </c:pt>
                <c:pt idx="4229">
                  <c:v>0.45761144067196963</c:v>
                </c:pt>
                <c:pt idx="4230">
                  <c:v>0.5748257412414296</c:v>
                </c:pt>
                <c:pt idx="4231">
                  <c:v>0.52340455922720286</c:v>
                </c:pt>
                <c:pt idx="4232">
                  <c:v>0.51843884739850665</c:v>
                </c:pt>
                <c:pt idx="4233">
                  <c:v>0.51875449666389872</c:v>
                </c:pt>
                <c:pt idx="4234">
                  <c:v>0.51753408372044996</c:v>
                </c:pt>
                <c:pt idx="4235">
                  <c:v>0.53235013186504876</c:v>
                </c:pt>
                <c:pt idx="4236">
                  <c:v>0.46393131374981056</c:v>
                </c:pt>
                <c:pt idx="4237">
                  <c:v>0.51620787337009266</c:v>
                </c:pt>
                <c:pt idx="4238">
                  <c:v>0.51519084491426359</c:v>
                </c:pt>
                <c:pt idx="4239">
                  <c:v>0.50955436637829221</c:v>
                </c:pt>
                <c:pt idx="4240">
                  <c:v>0.47591605484935184</c:v>
                </c:pt>
                <c:pt idx="4241">
                  <c:v>0.56097850744741362</c:v>
                </c:pt>
                <c:pt idx="4242">
                  <c:v>0.52601639780729825</c:v>
                </c:pt>
                <c:pt idx="4243">
                  <c:v>0.43977588577979393</c:v>
                </c:pt>
                <c:pt idx="4244">
                  <c:v>0.47775897561513131</c:v>
                </c:pt>
                <c:pt idx="4245">
                  <c:v>0.45822437891117745</c:v>
                </c:pt>
                <c:pt idx="4246">
                  <c:v>0.5061573076684297</c:v>
                </c:pt>
                <c:pt idx="4247">
                  <c:v>0.49739857493782758</c:v>
                </c:pt>
                <c:pt idx="4248">
                  <c:v>0.51346003392133888</c:v>
                </c:pt>
                <c:pt idx="4249">
                  <c:v>0.54352444996866056</c:v>
                </c:pt>
                <c:pt idx="4250">
                  <c:v>0.52437185832270761</c:v>
                </c:pt>
                <c:pt idx="4251">
                  <c:v>0.50407470920671449</c:v>
                </c:pt>
                <c:pt idx="4252">
                  <c:v>0.5175218617449735</c:v>
                </c:pt>
                <c:pt idx="4253">
                  <c:v>0.57724480938949441</c:v>
                </c:pt>
                <c:pt idx="4254">
                  <c:v>0.53105791893550169</c:v>
                </c:pt>
                <c:pt idx="4255">
                  <c:v>0.50850155987571399</c:v>
                </c:pt>
                <c:pt idx="4256">
                  <c:v>0.45662336771782563</c:v>
                </c:pt>
                <c:pt idx="4257">
                  <c:v>0.50176043074048582</c:v>
                </c:pt>
                <c:pt idx="4258">
                  <c:v>0.52208561871669423</c:v>
                </c:pt>
                <c:pt idx="4259">
                  <c:v>0.59048436184211006</c:v>
                </c:pt>
                <c:pt idx="4260">
                  <c:v>0.49794795158804728</c:v>
                </c:pt>
                <c:pt idx="4261">
                  <c:v>0.60168807416228365</c:v>
                </c:pt>
                <c:pt idx="4262">
                  <c:v>0.49818673311415568</c:v>
                </c:pt>
                <c:pt idx="4263">
                  <c:v>0.5113379151405405</c:v>
                </c:pt>
                <c:pt idx="4264">
                  <c:v>0.56808096989063706</c:v>
                </c:pt>
                <c:pt idx="4265">
                  <c:v>0.5177726686893761</c:v>
                </c:pt>
                <c:pt idx="4266">
                  <c:v>0.52409246349413763</c:v>
                </c:pt>
                <c:pt idx="4267">
                  <c:v>0.48361311205101121</c:v>
                </c:pt>
                <c:pt idx="4268">
                  <c:v>0.52051098075514812</c:v>
                </c:pt>
                <c:pt idx="4269">
                  <c:v>0.4599935335762852</c:v>
                </c:pt>
                <c:pt idx="4270">
                  <c:v>0.56671184826509413</c:v>
                </c:pt>
                <c:pt idx="4271">
                  <c:v>0.49118468023228262</c:v>
                </c:pt>
                <c:pt idx="4272">
                  <c:v>0.46103082990049948</c:v>
                </c:pt>
                <c:pt idx="4273">
                  <c:v>0.44717255785936388</c:v>
                </c:pt>
                <c:pt idx="4274">
                  <c:v>0.51963918948817533</c:v>
                </c:pt>
                <c:pt idx="4275">
                  <c:v>0.50036047399155459</c:v>
                </c:pt>
                <c:pt idx="4276">
                  <c:v>0.48597676005776957</c:v>
                </c:pt>
                <c:pt idx="4277">
                  <c:v>0.57669768547952205</c:v>
                </c:pt>
                <c:pt idx="4278">
                  <c:v>0.5407967364125551</c:v>
                </c:pt>
                <c:pt idx="4279">
                  <c:v>0.55490584456978542</c:v>
                </c:pt>
                <c:pt idx="4280">
                  <c:v>0.4759932481267356</c:v>
                </c:pt>
                <c:pt idx="4281">
                  <c:v>0.58067965194392268</c:v>
                </c:pt>
                <c:pt idx="4282">
                  <c:v>0.49240110973460766</c:v>
                </c:pt>
                <c:pt idx="4283">
                  <c:v>0.50372236391554959</c:v>
                </c:pt>
                <c:pt idx="4284">
                  <c:v>0.57257839710090119</c:v>
                </c:pt>
                <c:pt idx="4285">
                  <c:v>0.53079889623564325</c:v>
                </c:pt>
                <c:pt idx="4286">
                  <c:v>0.57213608409961658</c:v>
                </c:pt>
                <c:pt idx="4287">
                  <c:v>0.49472138623469603</c:v>
                </c:pt>
                <c:pt idx="4288">
                  <c:v>0.60523590879954425</c:v>
                </c:pt>
                <c:pt idx="4289">
                  <c:v>0.56440124898760557</c:v>
                </c:pt>
                <c:pt idx="4290">
                  <c:v>0.5484647160547631</c:v>
                </c:pt>
                <c:pt idx="4291">
                  <c:v>0.5086118030445248</c:v>
                </c:pt>
                <c:pt idx="4292">
                  <c:v>0.5312426292045066</c:v>
                </c:pt>
                <c:pt idx="4293">
                  <c:v>0.56892396884713448</c:v>
                </c:pt>
                <c:pt idx="4294">
                  <c:v>0.5533467862546545</c:v>
                </c:pt>
                <c:pt idx="4295">
                  <c:v>0.51501512897215806</c:v>
                </c:pt>
                <c:pt idx="4296">
                  <c:v>0.53618014310825757</c:v>
                </c:pt>
                <c:pt idx="4297">
                  <c:v>0.47474146901588332</c:v>
                </c:pt>
                <c:pt idx="4298">
                  <c:v>0.47509761601662776</c:v>
                </c:pt>
                <c:pt idx="4299">
                  <c:v>0.54656173028055954</c:v>
                </c:pt>
                <c:pt idx="4300">
                  <c:v>0.55079475813222634</c:v>
                </c:pt>
                <c:pt idx="4301">
                  <c:v>0.51723856041470917</c:v>
                </c:pt>
                <c:pt idx="4302">
                  <c:v>0.53567216528514949</c:v>
                </c:pt>
                <c:pt idx="4303">
                  <c:v>0.48354263476449338</c:v>
                </c:pt>
                <c:pt idx="4304">
                  <c:v>0.51096205163053532</c:v>
                </c:pt>
                <c:pt idx="4305">
                  <c:v>0.53577612356113091</c:v>
                </c:pt>
                <c:pt idx="4306">
                  <c:v>0.58840138516111806</c:v>
                </c:pt>
                <c:pt idx="4307">
                  <c:v>0.5240083890257845</c:v>
                </c:pt>
                <c:pt idx="4308">
                  <c:v>0.54402016658729169</c:v>
                </c:pt>
                <c:pt idx="4309">
                  <c:v>0.45882424728350313</c:v>
                </c:pt>
                <c:pt idx="4310">
                  <c:v>0.55478684104209552</c:v>
                </c:pt>
                <c:pt idx="4311">
                  <c:v>0.48610013974785904</c:v>
                </c:pt>
                <c:pt idx="4312">
                  <c:v>0.58866989864781705</c:v>
                </c:pt>
                <c:pt idx="4313">
                  <c:v>0.48753353611440342</c:v>
                </c:pt>
                <c:pt idx="4314">
                  <c:v>0.52760395262046833</c:v>
                </c:pt>
                <c:pt idx="4315">
                  <c:v>0.50270824602730679</c:v>
                </c:pt>
                <c:pt idx="4316">
                  <c:v>0.45744870373308932</c:v>
                </c:pt>
                <c:pt idx="4317">
                  <c:v>0.57269175184459709</c:v>
                </c:pt>
                <c:pt idx="4318">
                  <c:v>0.46444332929938331</c:v>
                </c:pt>
                <c:pt idx="4319">
                  <c:v>0.5794572440143505</c:v>
                </c:pt>
                <c:pt idx="4320">
                  <c:v>0.54657110311786117</c:v>
                </c:pt>
                <c:pt idx="4321">
                  <c:v>0.52001262908408852</c:v>
                </c:pt>
                <c:pt idx="4322">
                  <c:v>0.51277509932782361</c:v>
                </c:pt>
                <c:pt idx="4323">
                  <c:v>0.50738398633127257</c:v>
                </c:pt>
                <c:pt idx="4324">
                  <c:v>0.55991041433370925</c:v>
                </c:pt>
                <c:pt idx="4325">
                  <c:v>0.54309824811456464</c:v>
                </c:pt>
                <c:pt idx="4326">
                  <c:v>0.46890952508820338</c:v>
                </c:pt>
                <c:pt idx="4327">
                  <c:v>0.49984620116887357</c:v>
                </c:pt>
                <c:pt idx="4328">
                  <c:v>0.59155392452209876</c:v>
                </c:pt>
                <c:pt idx="4329">
                  <c:v>0.50893434075249133</c:v>
                </c:pt>
                <c:pt idx="4330">
                  <c:v>0.58645721130044959</c:v>
                </c:pt>
                <c:pt idx="4331">
                  <c:v>0.55302166476624859</c:v>
                </c:pt>
                <c:pt idx="4332">
                  <c:v>0.56920282638151665</c:v>
                </c:pt>
                <c:pt idx="4333">
                  <c:v>0.52361075577726468</c:v>
                </c:pt>
                <c:pt idx="4334">
                  <c:v>0.52020573509082468</c:v>
                </c:pt>
                <c:pt idx="4335">
                  <c:v>0.53213920101635959</c:v>
                </c:pt>
                <c:pt idx="4336">
                  <c:v>0.45760606654899649</c:v>
                </c:pt>
                <c:pt idx="4337">
                  <c:v>0.60047677293314694</c:v>
                </c:pt>
                <c:pt idx="4338">
                  <c:v>0.49338984122968244</c:v>
                </c:pt>
                <c:pt idx="4339">
                  <c:v>0.54720506732346563</c:v>
                </c:pt>
                <c:pt idx="4340">
                  <c:v>0.48791970520042788</c:v>
                </c:pt>
                <c:pt idx="4341">
                  <c:v>0.56955159112825449</c:v>
                </c:pt>
                <c:pt idx="4342">
                  <c:v>0.54640765737992869</c:v>
                </c:pt>
                <c:pt idx="4343">
                  <c:v>0.54060072627651046</c:v>
                </c:pt>
                <c:pt idx="4344">
                  <c:v>0.58590071920424136</c:v>
                </c:pt>
                <c:pt idx="4345">
                  <c:v>0.46649682320735936</c:v>
                </c:pt>
                <c:pt idx="4346">
                  <c:v>0.60548715861122959</c:v>
                </c:pt>
                <c:pt idx="4347">
                  <c:v>0.46625663622037605</c:v>
                </c:pt>
                <c:pt idx="4348">
                  <c:v>0.58669804824769678</c:v>
                </c:pt>
                <c:pt idx="4349">
                  <c:v>0.49431332252588156</c:v>
                </c:pt>
                <c:pt idx="4350">
                  <c:v>0.58075372526307878</c:v>
                </c:pt>
                <c:pt idx="4351">
                  <c:v>0.54756334990510303</c:v>
                </c:pt>
                <c:pt idx="4352">
                  <c:v>0.55892251654286174</c:v>
                </c:pt>
                <c:pt idx="4353">
                  <c:v>0.49581315270036441</c:v>
                </c:pt>
                <c:pt idx="4354">
                  <c:v>0.53511009282272859</c:v>
                </c:pt>
                <c:pt idx="4355">
                  <c:v>0.56356733255767688</c:v>
                </c:pt>
                <c:pt idx="4356">
                  <c:v>0.53062682775138614</c:v>
                </c:pt>
                <c:pt idx="4357">
                  <c:v>0.52334948058396469</c:v>
                </c:pt>
                <c:pt idx="4358">
                  <c:v>0.52154873563313864</c:v>
                </c:pt>
                <c:pt idx="4359">
                  <c:v>0.59346363653391387</c:v>
                </c:pt>
                <c:pt idx="4360">
                  <c:v>0.48736872484888305</c:v>
                </c:pt>
                <c:pt idx="4361">
                  <c:v>0.5003480064203637</c:v>
                </c:pt>
                <c:pt idx="4362">
                  <c:v>0.47121672627939981</c:v>
                </c:pt>
                <c:pt idx="4363">
                  <c:v>0.51452471167981462</c:v>
                </c:pt>
                <c:pt idx="4364">
                  <c:v>0.49676468440519028</c:v>
                </c:pt>
                <c:pt idx="4365">
                  <c:v>0.50233132739480424</c:v>
                </c:pt>
                <c:pt idx="4366">
                  <c:v>0.5441483191389257</c:v>
                </c:pt>
                <c:pt idx="4367">
                  <c:v>0.54448686262802271</c:v>
                </c:pt>
                <c:pt idx="4368">
                  <c:v>0.58147620396373656</c:v>
                </c:pt>
                <c:pt idx="4369">
                  <c:v>0.47120530479094258</c:v>
                </c:pt>
                <c:pt idx="4370">
                  <c:v>0.53329613266475995</c:v>
                </c:pt>
                <c:pt idx="4371">
                  <c:v>0.52914820655303074</c:v>
                </c:pt>
                <c:pt idx="4372">
                  <c:v>0.51010835199405158</c:v>
                </c:pt>
                <c:pt idx="4373">
                  <c:v>0.57623201531197876</c:v>
                </c:pt>
                <c:pt idx="4374">
                  <c:v>0.49665776538023415</c:v>
                </c:pt>
                <c:pt idx="4375">
                  <c:v>0.59711027161085528</c:v>
                </c:pt>
                <c:pt idx="4376">
                  <c:v>0.47582010492204629</c:v>
                </c:pt>
                <c:pt idx="4377">
                  <c:v>0.60492893407547521</c:v>
                </c:pt>
                <c:pt idx="4378">
                  <c:v>0.51039378500348853</c:v>
                </c:pt>
                <c:pt idx="4379">
                  <c:v>0.53281881320280722</c:v>
                </c:pt>
                <c:pt idx="4380">
                  <c:v>0.4527161490444479</c:v>
                </c:pt>
                <c:pt idx="4381">
                  <c:v>0.51065757556642566</c:v>
                </c:pt>
                <c:pt idx="4382">
                  <c:v>0.53208298983236668</c:v>
                </c:pt>
                <c:pt idx="4383">
                  <c:v>0.5698806981978376</c:v>
                </c:pt>
                <c:pt idx="4384">
                  <c:v>0.54310918319606349</c:v>
                </c:pt>
                <c:pt idx="4385">
                  <c:v>0.50789787236329376</c:v>
                </c:pt>
                <c:pt idx="4386">
                  <c:v>0.49100304708764392</c:v>
                </c:pt>
                <c:pt idx="4387">
                  <c:v>0.47539711943309515</c:v>
                </c:pt>
                <c:pt idx="4388">
                  <c:v>0.49663341415649614</c:v>
                </c:pt>
                <c:pt idx="4389">
                  <c:v>0.53118784469773728</c:v>
                </c:pt>
                <c:pt idx="4390">
                  <c:v>0.55016341994030049</c:v>
                </c:pt>
                <c:pt idx="4391">
                  <c:v>0.58097440654676602</c:v>
                </c:pt>
                <c:pt idx="4392">
                  <c:v>0.54021994948749652</c:v>
                </c:pt>
                <c:pt idx="4393">
                  <c:v>0.4992684394200918</c:v>
                </c:pt>
                <c:pt idx="4394">
                  <c:v>0.54608436678313088</c:v>
                </c:pt>
                <c:pt idx="4395">
                  <c:v>0.54267506722670611</c:v>
                </c:pt>
                <c:pt idx="4396">
                  <c:v>0.59465820134391967</c:v>
                </c:pt>
                <c:pt idx="4397">
                  <c:v>0.65926256531575944</c:v>
                </c:pt>
                <c:pt idx="4398">
                  <c:v>0.52922796260686078</c:v>
                </c:pt>
                <c:pt idx="4399">
                  <c:v>0.61479075390703264</c:v>
                </c:pt>
                <c:pt idx="4400">
                  <c:v>0.5355115660054911</c:v>
                </c:pt>
                <c:pt idx="4401">
                  <c:v>0.576519707324885</c:v>
                </c:pt>
                <c:pt idx="4402">
                  <c:v>0.50341969352979365</c:v>
                </c:pt>
                <c:pt idx="4403">
                  <c:v>0.59063944022709269</c:v>
                </c:pt>
                <c:pt idx="4404">
                  <c:v>0.59844233696684657</c:v>
                </c:pt>
                <c:pt idx="4405">
                  <c:v>0.48237734116703501</c:v>
                </c:pt>
                <c:pt idx="4406">
                  <c:v>0.5433456818839385</c:v>
                </c:pt>
                <c:pt idx="4407">
                  <c:v>0.46525355426795945</c:v>
                </c:pt>
                <c:pt idx="4408">
                  <c:v>0.57679649236330788</c:v>
                </c:pt>
                <c:pt idx="4409">
                  <c:v>0.52427575158212869</c:v>
                </c:pt>
                <c:pt idx="4410">
                  <c:v>0.63907801261153907</c:v>
                </c:pt>
                <c:pt idx="4411">
                  <c:v>0.55367560754684175</c:v>
                </c:pt>
                <c:pt idx="4412">
                  <c:v>0.5456536849123963</c:v>
                </c:pt>
                <c:pt idx="4413">
                  <c:v>0.54538195830657465</c:v>
                </c:pt>
                <c:pt idx="4414">
                  <c:v>0.51071860408311365</c:v>
                </c:pt>
                <c:pt idx="4415">
                  <c:v>0.53542949904853765</c:v>
                </c:pt>
                <c:pt idx="4416">
                  <c:v>0.46585282203627482</c:v>
                </c:pt>
                <c:pt idx="4417">
                  <c:v>0.60514765083240263</c:v>
                </c:pt>
                <c:pt idx="4418">
                  <c:v>0.52649516737933943</c:v>
                </c:pt>
                <c:pt idx="4419">
                  <c:v>0.56503584442662469</c:v>
                </c:pt>
                <c:pt idx="4420">
                  <c:v>0.59428214963566128</c:v>
                </c:pt>
                <c:pt idx="4421">
                  <c:v>0.58311334396604775</c:v>
                </c:pt>
                <c:pt idx="4422">
                  <c:v>0.54875030354299192</c:v>
                </c:pt>
                <c:pt idx="4423">
                  <c:v>0.50850532644210611</c:v>
                </c:pt>
                <c:pt idx="4424">
                  <c:v>0.57020732793423756</c:v>
                </c:pt>
                <c:pt idx="4425">
                  <c:v>0.53986199741856666</c:v>
                </c:pt>
                <c:pt idx="4426">
                  <c:v>0.54499090952830165</c:v>
                </c:pt>
                <c:pt idx="4427">
                  <c:v>0.48951545529126111</c:v>
                </c:pt>
                <c:pt idx="4428">
                  <c:v>0.52612395023728953</c:v>
                </c:pt>
                <c:pt idx="4429">
                  <c:v>0.56001979604860463</c:v>
                </c:pt>
                <c:pt idx="4430">
                  <c:v>0.58953063958594176</c:v>
                </c:pt>
                <c:pt idx="4431">
                  <c:v>0.56105816916889562</c:v>
                </c:pt>
                <c:pt idx="4432">
                  <c:v>0.55699960221945599</c:v>
                </c:pt>
                <c:pt idx="4433">
                  <c:v>0.57767550118747579</c:v>
                </c:pt>
                <c:pt idx="4434">
                  <c:v>0.49657174703031481</c:v>
                </c:pt>
                <c:pt idx="4435">
                  <c:v>0.52014361487419813</c:v>
                </c:pt>
                <c:pt idx="4436">
                  <c:v>0.49802280544947547</c:v>
                </c:pt>
                <c:pt idx="4437">
                  <c:v>0.52416155414391452</c:v>
                </c:pt>
                <c:pt idx="4438">
                  <c:v>0.50177806364682564</c:v>
                </c:pt>
                <c:pt idx="4439">
                  <c:v>0.56016660061585277</c:v>
                </c:pt>
                <c:pt idx="4440">
                  <c:v>0.50001739590519956</c:v>
                </c:pt>
                <c:pt idx="4441">
                  <c:v>0.61313051592407575</c:v>
                </c:pt>
                <c:pt idx="4442">
                  <c:v>0.50713423241101363</c:v>
                </c:pt>
                <c:pt idx="4443">
                  <c:v>0.55458093587472757</c:v>
                </c:pt>
                <c:pt idx="4444">
                  <c:v>0.5689129441253471</c:v>
                </c:pt>
                <c:pt idx="4445">
                  <c:v>0.56201285288199998</c:v>
                </c:pt>
                <c:pt idx="4446">
                  <c:v>0.51679540218175624</c:v>
                </c:pt>
                <c:pt idx="4447">
                  <c:v>0.47453099782538488</c:v>
                </c:pt>
                <c:pt idx="4448">
                  <c:v>0.53996898249213243</c:v>
                </c:pt>
                <c:pt idx="4449">
                  <c:v>0.45914577200579065</c:v>
                </c:pt>
                <c:pt idx="4450">
                  <c:v>0.60413136612723051</c:v>
                </c:pt>
                <c:pt idx="4451">
                  <c:v>0.53027688811505358</c:v>
                </c:pt>
                <c:pt idx="4452">
                  <c:v>0.61377071186843002</c:v>
                </c:pt>
                <c:pt idx="4453">
                  <c:v>0.48131862883886789</c:v>
                </c:pt>
                <c:pt idx="4454">
                  <c:v>0.55844155844155863</c:v>
                </c:pt>
                <c:pt idx="4455">
                  <c:v>0.53023699902354149</c:v>
                </c:pt>
                <c:pt idx="4456">
                  <c:v>0.46844575965716678</c:v>
                </c:pt>
                <c:pt idx="4457">
                  <c:v>0.54627001960556165</c:v>
                </c:pt>
                <c:pt idx="4458">
                  <c:v>0.50489540573039771</c:v>
                </c:pt>
                <c:pt idx="4459">
                  <c:v>0.53744251924470288</c:v>
                </c:pt>
                <c:pt idx="4460">
                  <c:v>0.51525872231477965</c:v>
                </c:pt>
                <c:pt idx="4461">
                  <c:v>0.49921956631106545</c:v>
                </c:pt>
                <c:pt idx="4462">
                  <c:v>0.54985806851818508</c:v>
                </c:pt>
                <c:pt idx="4463">
                  <c:v>0.5636015572543086</c:v>
                </c:pt>
                <c:pt idx="4464">
                  <c:v>0.50697938279239529</c:v>
                </c:pt>
                <c:pt idx="4465">
                  <c:v>0.50549919215052463</c:v>
                </c:pt>
                <c:pt idx="4466">
                  <c:v>0.48787759984576218</c:v>
                </c:pt>
                <c:pt idx="4467">
                  <c:v>0.50083092403305451</c:v>
                </c:pt>
                <c:pt idx="4468">
                  <c:v>0.5309863924350966</c:v>
                </c:pt>
                <c:pt idx="4469">
                  <c:v>0.45612939255098411</c:v>
                </c:pt>
                <c:pt idx="4470">
                  <c:v>0.51466876924501259</c:v>
                </c:pt>
                <c:pt idx="4471">
                  <c:v>0.47089989643156693</c:v>
                </c:pt>
                <c:pt idx="4472">
                  <c:v>0.53440136324512622</c:v>
                </c:pt>
                <c:pt idx="4473">
                  <c:v>0.50190853026845095</c:v>
                </c:pt>
                <c:pt idx="4474">
                  <c:v>0.57696887320472112</c:v>
                </c:pt>
                <c:pt idx="4475">
                  <c:v>0.51476158810534556</c:v>
                </c:pt>
                <c:pt idx="4476">
                  <c:v>0.42444008673729988</c:v>
                </c:pt>
                <c:pt idx="4477">
                  <c:v>0.58417290372872888</c:v>
                </c:pt>
                <c:pt idx="4478">
                  <c:v>0.49642936032370255</c:v>
                </c:pt>
                <c:pt idx="4479">
                  <c:v>0.57658470697190956</c:v>
                </c:pt>
                <c:pt idx="4480">
                  <c:v>0.45742577139059853</c:v>
                </c:pt>
                <c:pt idx="4481">
                  <c:v>0.55323193009830463</c:v>
                </c:pt>
                <c:pt idx="4482">
                  <c:v>0.55902250014598354</c:v>
                </c:pt>
                <c:pt idx="4483">
                  <c:v>0.57609474560160534</c:v>
                </c:pt>
                <c:pt idx="4484">
                  <c:v>0.56385892387639314</c:v>
                </c:pt>
                <c:pt idx="4485">
                  <c:v>0.50551225597338756</c:v>
                </c:pt>
                <c:pt idx="4486">
                  <c:v>0.53893002672742407</c:v>
                </c:pt>
                <c:pt idx="4487">
                  <c:v>0.50611642591653683</c:v>
                </c:pt>
                <c:pt idx="4488">
                  <c:v>0.57860389080343932</c:v>
                </c:pt>
                <c:pt idx="4489">
                  <c:v>0.51991400093567086</c:v>
                </c:pt>
                <c:pt idx="4490">
                  <c:v>0.54454455936683266</c:v>
                </c:pt>
                <c:pt idx="4491">
                  <c:v>0.52088286019008734</c:v>
                </c:pt>
                <c:pt idx="4492">
                  <c:v>0.52013632930526665</c:v>
                </c:pt>
                <c:pt idx="4493">
                  <c:v>0.58328975138797756</c:v>
                </c:pt>
                <c:pt idx="4494">
                  <c:v>0.55995879809337712</c:v>
                </c:pt>
                <c:pt idx="4495">
                  <c:v>0.59560102777385404</c:v>
                </c:pt>
                <c:pt idx="4496">
                  <c:v>0.54900503735260031</c:v>
                </c:pt>
                <c:pt idx="4497">
                  <c:v>0.61070975035478714</c:v>
                </c:pt>
                <c:pt idx="4498">
                  <c:v>0.62706885191252404</c:v>
                </c:pt>
                <c:pt idx="4499">
                  <c:v>0.68759815279537762</c:v>
                </c:pt>
                <c:pt idx="4500">
                  <c:v>0.53541288715483648</c:v>
                </c:pt>
                <c:pt idx="4501">
                  <c:v>0.55536284695694316</c:v>
                </c:pt>
                <c:pt idx="4502">
                  <c:v>0.54141598886684739</c:v>
                </c:pt>
                <c:pt idx="4503">
                  <c:v>0.57145908043318028</c:v>
                </c:pt>
                <c:pt idx="4504">
                  <c:v>0.58046964570537696</c:v>
                </c:pt>
                <c:pt idx="4505">
                  <c:v>0.57088796987713086</c:v>
                </c:pt>
                <c:pt idx="4506">
                  <c:v>0.50532682786160399</c:v>
                </c:pt>
                <c:pt idx="4507">
                  <c:v>0.50463828111251707</c:v>
                </c:pt>
                <c:pt idx="4508">
                  <c:v>0.53111595730853334</c:v>
                </c:pt>
                <c:pt idx="4509">
                  <c:v>0.46663764642840116</c:v>
                </c:pt>
                <c:pt idx="4510">
                  <c:v>0.60008825798329635</c:v>
                </c:pt>
                <c:pt idx="4511">
                  <c:v>0.49779293231940586</c:v>
                </c:pt>
                <c:pt idx="4512">
                  <c:v>0.54302788672963931</c:v>
                </c:pt>
                <c:pt idx="4513">
                  <c:v>0.56029625965317675</c:v>
                </c:pt>
                <c:pt idx="4514">
                  <c:v>0.57417154310864604</c:v>
                </c:pt>
                <c:pt idx="4515">
                  <c:v>0.55118052854058863</c:v>
                </c:pt>
                <c:pt idx="4516">
                  <c:v>0.55582146887328165</c:v>
                </c:pt>
                <c:pt idx="4517">
                  <c:v>0.53541995094677031</c:v>
                </c:pt>
                <c:pt idx="4518">
                  <c:v>0.4837066290235143</c:v>
                </c:pt>
                <c:pt idx="4519">
                  <c:v>0.54773033987398112</c:v>
                </c:pt>
                <c:pt idx="4520">
                  <c:v>0.50752725701422807</c:v>
                </c:pt>
                <c:pt idx="4521">
                  <c:v>0.54879155752884812</c:v>
                </c:pt>
                <c:pt idx="4522">
                  <c:v>0.49349238767487719</c:v>
                </c:pt>
                <c:pt idx="4523">
                  <c:v>0.63462999593669001</c:v>
                </c:pt>
                <c:pt idx="4524">
                  <c:v>0.48642557736953773</c:v>
                </c:pt>
                <c:pt idx="4525">
                  <c:v>0.60194575947157403</c:v>
                </c:pt>
                <c:pt idx="4526">
                  <c:v>0.55061459821841163</c:v>
                </c:pt>
                <c:pt idx="4527">
                  <c:v>0.46457386514568078</c:v>
                </c:pt>
                <c:pt idx="4528">
                  <c:v>0.58248361018602357</c:v>
                </c:pt>
                <c:pt idx="4529">
                  <c:v>0.52699805027681312</c:v>
                </c:pt>
                <c:pt idx="4530">
                  <c:v>0.59117044975615363</c:v>
                </c:pt>
                <c:pt idx="4531">
                  <c:v>0.53557044930016451</c:v>
                </c:pt>
                <c:pt idx="4532">
                  <c:v>0.55621114728634757</c:v>
                </c:pt>
                <c:pt idx="4533">
                  <c:v>0.5433889962869215</c:v>
                </c:pt>
                <c:pt idx="4534">
                  <c:v>0.51462106769617111</c:v>
                </c:pt>
                <c:pt idx="4535">
                  <c:v>0.62719763082936864</c:v>
                </c:pt>
                <c:pt idx="4536">
                  <c:v>0.58029160872438423</c:v>
                </c:pt>
                <c:pt idx="4537">
                  <c:v>0.59350404537984136</c:v>
                </c:pt>
                <c:pt idx="4538">
                  <c:v>0.45037654696301438</c:v>
                </c:pt>
                <c:pt idx="4539">
                  <c:v>0.59340939990535113</c:v>
                </c:pt>
                <c:pt idx="4540">
                  <c:v>0.53584671341450985</c:v>
                </c:pt>
                <c:pt idx="4541">
                  <c:v>0.63883521772970808</c:v>
                </c:pt>
                <c:pt idx="4542">
                  <c:v>0.53625655788462556</c:v>
                </c:pt>
                <c:pt idx="4543">
                  <c:v>0.58937792513696197</c:v>
                </c:pt>
                <c:pt idx="4544">
                  <c:v>0.49056425800484355</c:v>
                </c:pt>
                <c:pt idx="4545">
                  <c:v>0.50502794506010651</c:v>
                </c:pt>
                <c:pt idx="4546">
                  <c:v>0.61691799360385779</c:v>
                </c:pt>
                <c:pt idx="4547">
                  <c:v>0.50004951959434663</c:v>
                </c:pt>
                <c:pt idx="4548">
                  <c:v>0.64960951685708701</c:v>
                </c:pt>
                <c:pt idx="4549">
                  <c:v>0.55697842759313165</c:v>
                </c:pt>
                <c:pt idx="4550">
                  <c:v>0.63364745830980918</c:v>
                </c:pt>
                <c:pt idx="4551">
                  <c:v>0.56436042617679061</c:v>
                </c:pt>
                <c:pt idx="4552">
                  <c:v>0.54150414597603547</c:v>
                </c:pt>
                <c:pt idx="4553">
                  <c:v>0.56582629537192553</c:v>
                </c:pt>
                <c:pt idx="4554">
                  <c:v>0.58273929281011771</c:v>
                </c:pt>
                <c:pt idx="4555">
                  <c:v>0.50927265308487302</c:v>
                </c:pt>
                <c:pt idx="4556">
                  <c:v>0.56465641222315477</c:v>
                </c:pt>
                <c:pt idx="4557">
                  <c:v>0.61980468045292669</c:v>
                </c:pt>
                <c:pt idx="4558">
                  <c:v>0.54560278703692588</c:v>
                </c:pt>
                <c:pt idx="4559">
                  <c:v>0.61158457551426149</c:v>
                </c:pt>
                <c:pt idx="4560">
                  <c:v>0.47661724636802583</c:v>
                </c:pt>
                <c:pt idx="4561">
                  <c:v>0.65170939780238024</c:v>
                </c:pt>
                <c:pt idx="4562">
                  <c:v>0.50748146064035349</c:v>
                </c:pt>
                <c:pt idx="4563">
                  <c:v>0.54448893551033328</c:v>
                </c:pt>
                <c:pt idx="4564">
                  <c:v>0.63443794890801986</c:v>
                </c:pt>
                <c:pt idx="4565">
                  <c:v>0.55312058028650235</c:v>
                </c:pt>
                <c:pt idx="4566">
                  <c:v>0.53039080394106619</c:v>
                </c:pt>
                <c:pt idx="4567">
                  <c:v>0.47542190091009262</c:v>
                </c:pt>
                <c:pt idx="4568">
                  <c:v>0.54945094506858594</c:v>
                </c:pt>
                <c:pt idx="4569">
                  <c:v>0.52377426225476165</c:v>
                </c:pt>
                <c:pt idx="4570">
                  <c:v>0.65394244401685064</c:v>
                </c:pt>
                <c:pt idx="4571">
                  <c:v>0.54296265618363471</c:v>
                </c:pt>
                <c:pt idx="4572">
                  <c:v>0.60537293071332998</c:v>
                </c:pt>
                <c:pt idx="4573">
                  <c:v>0.57016747389177402</c:v>
                </c:pt>
                <c:pt idx="4574">
                  <c:v>0.50185155059709663</c:v>
                </c:pt>
                <c:pt idx="4575">
                  <c:v>0.51164794962668525</c:v>
                </c:pt>
                <c:pt idx="4576">
                  <c:v>0.56035208388446556</c:v>
                </c:pt>
                <c:pt idx="4577">
                  <c:v>0.5724907357352983</c:v>
                </c:pt>
                <c:pt idx="4578">
                  <c:v>0.53462687471914661</c:v>
                </c:pt>
                <c:pt idx="4579">
                  <c:v>0.5968432159920275</c:v>
                </c:pt>
                <c:pt idx="4580">
                  <c:v>0.55759438318879961</c:v>
                </c:pt>
                <c:pt idx="4581">
                  <c:v>0.61035931350414774</c:v>
                </c:pt>
                <c:pt idx="4582">
                  <c:v>0.51488749407044887</c:v>
                </c:pt>
                <c:pt idx="4583">
                  <c:v>0.55651172143893057</c:v>
                </c:pt>
                <c:pt idx="4584">
                  <c:v>0.5601122702304252</c:v>
                </c:pt>
                <c:pt idx="4585">
                  <c:v>0.57423590525228552</c:v>
                </c:pt>
                <c:pt idx="4586">
                  <c:v>0.56926167308967746</c:v>
                </c:pt>
                <c:pt idx="4587">
                  <c:v>0.60139884100637864</c:v>
                </c:pt>
                <c:pt idx="4588">
                  <c:v>0.54533358055122005</c:v>
                </c:pt>
                <c:pt idx="4589">
                  <c:v>0.47890796765340488</c:v>
                </c:pt>
                <c:pt idx="4590">
                  <c:v>0.61544867297353234</c:v>
                </c:pt>
                <c:pt idx="4591">
                  <c:v>0.48584028101608667</c:v>
                </c:pt>
                <c:pt idx="4592">
                  <c:v>0.57567296205908713</c:v>
                </c:pt>
                <c:pt idx="4593">
                  <c:v>0.56736662531536408</c:v>
                </c:pt>
                <c:pt idx="4594">
                  <c:v>0.61817445121229364</c:v>
                </c:pt>
                <c:pt idx="4595">
                  <c:v>0.57288754312482204</c:v>
                </c:pt>
                <c:pt idx="4596">
                  <c:v>0.54224714487187653</c:v>
                </c:pt>
                <c:pt idx="4597">
                  <c:v>0.57122681361361116</c:v>
                </c:pt>
                <c:pt idx="4598">
                  <c:v>0.50379565791404091</c:v>
                </c:pt>
                <c:pt idx="4599">
                  <c:v>0.63694267515923564</c:v>
                </c:pt>
                <c:pt idx="4600">
                  <c:v>0.51465375643156264</c:v>
                </c:pt>
                <c:pt idx="4601">
                  <c:v>0.58790675908341827</c:v>
                </c:pt>
                <c:pt idx="4602">
                  <c:v>0.48098866457082751</c:v>
                </c:pt>
                <c:pt idx="4603">
                  <c:v>0.52876037604384774</c:v>
                </c:pt>
                <c:pt idx="4604">
                  <c:v>0.58106488457911154</c:v>
                </c:pt>
                <c:pt idx="4605">
                  <c:v>0.58862626944018503</c:v>
                </c:pt>
                <c:pt idx="4606">
                  <c:v>0.56258208483532013</c:v>
                </c:pt>
                <c:pt idx="4607">
                  <c:v>0.54844253390587261</c:v>
                </c:pt>
                <c:pt idx="4608">
                  <c:v>0.59911511910585058</c:v>
                </c:pt>
                <c:pt idx="4609">
                  <c:v>0.5331372844686717</c:v>
                </c:pt>
                <c:pt idx="4610">
                  <c:v>0.58528899694785841</c:v>
                </c:pt>
                <c:pt idx="4611">
                  <c:v>0.57930149825318478</c:v>
                </c:pt>
                <c:pt idx="4612">
                  <c:v>0.59367344254289278</c:v>
                </c:pt>
                <c:pt idx="4613">
                  <c:v>0.54010631206522297</c:v>
                </c:pt>
                <c:pt idx="4614">
                  <c:v>0.57933641563259763</c:v>
                </c:pt>
                <c:pt idx="4615">
                  <c:v>0.51684714303847723</c:v>
                </c:pt>
                <c:pt idx="4616">
                  <c:v>0.55061051568794339</c:v>
                </c:pt>
                <c:pt idx="4617">
                  <c:v>0.6322332937197187</c:v>
                </c:pt>
                <c:pt idx="4618">
                  <c:v>0.51679800665046693</c:v>
                </c:pt>
                <c:pt idx="4619">
                  <c:v>0.56092469202500128</c:v>
                </c:pt>
                <c:pt idx="4620">
                  <c:v>0.52554910848707281</c:v>
                </c:pt>
                <c:pt idx="4621">
                  <c:v>0.55843612787600183</c:v>
                </c:pt>
                <c:pt idx="4622">
                  <c:v>0.55385442171141408</c:v>
                </c:pt>
                <c:pt idx="4623">
                  <c:v>0.59359807474717952</c:v>
                </c:pt>
                <c:pt idx="4624">
                  <c:v>0.58093783270842014</c:v>
                </c:pt>
                <c:pt idx="4625">
                  <c:v>0.58096442695525663</c:v>
                </c:pt>
                <c:pt idx="4626">
                  <c:v>0.58884680193540206</c:v>
                </c:pt>
                <c:pt idx="4627">
                  <c:v>0.53768323306849808</c:v>
                </c:pt>
                <c:pt idx="4628">
                  <c:v>0.5274742036981499</c:v>
                </c:pt>
                <c:pt idx="4629">
                  <c:v>0.4715366205825488</c:v>
                </c:pt>
                <c:pt idx="4630">
                  <c:v>0.53218093856829063</c:v>
                </c:pt>
                <c:pt idx="4631">
                  <c:v>0.54991828523472408</c:v>
                </c:pt>
                <c:pt idx="4632">
                  <c:v>0.52847242254125337</c:v>
                </c:pt>
                <c:pt idx="4633">
                  <c:v>0.51233384771919099</c:v>
                </c:pt>
                <c:pt idx="4634">
                  <c:v>0.56772683626818454</c:v>
                </c:pt>
                <c:pt idx="4635">
                  <c:v>0.5611259958698156</c:v>
                </c:pt>
                <c:pt idx="4636">
                  <c:v>0.61793754664908074</c:v>
                </c:pt>
                <c:pt idx="4637">
                  <c:v>0.53663664259262944</c:v>
                </c:pt>
                <c:pt idx="4638">
                  <c:v>0.54388242922213359</c:v>
                </c:pt>
                <c:pt idx="4639">
                  <c:v>0.52457012670487113</c:v>
                </c:pt>
                <c:pt idx="4640">
                  <c:v>0.50151528225219477</c:v>
                </c:pt>
                <c:pt idx="4641">
                  <c:v>0.60245974513849365</c:v>
                </c:pt>
                <c:pt idx="4642">
                  <c:v>0.46978104100833529</c:v>
                </c:pt>
                <c:pt idx="4643">
                  <c:v>0.61216055020908111</c:v>
                </c:pt>
                <c:pt idx="4644">
                  <c:v>0.52685578682081868</c:v>
                </c:pt>
                <c:pt idx="4645">
                  <c:v>0.51459976692967491</c:v>
                </c:pt>
                <c:pt idx="4646">
                  <c:v>0.56430520314081101</c:v>
                </c:pt>
                <c:pt idx="4647">
                  <c:v>0.48524110029350265</c:v>
                </c:pt>
                <c:pt idx="4648">
                  <c:v>0.56194766610070845</c:v>
                </c:pt>
                <c:pt idx="4649">
                  <c:v>0.56839297601315564</c:v>
                </c:pt>
                <c:pt idx="4650">
                  <c:v>0.59260283649506562</c:v>
                </c:pt>
                <c:pt idx="4651">
                  <c:v>0.50048532699068637</c:v>
                </c:pt>
                <c:pt idx="4652">
                  <c:v>0.59979115143151762</c:v>
                </c:pt>
                <c:pt idx="4653">
                  <c:v>0.59100977922780729</c:v>
                </c:pt>
                <c:pt idx="4654">
                  <c:v>0.56173312746454862</c:v>
                </c:pt>
                <c:pt idx="4655">
                  <c:v>0.59616574244436549</c:v>
                </c:pt>
                <c:pt idx="4656">
                  <c:v>0.51083630390802359</c:v>
                </c:pt>
                <c:pt idx="4657">
                  <c:v>0.60152086723020515</c:v>
                </c:pt>
                <c:pt idx="4658">
                  <c:v>0.53752432333891242</c:v>
                </c:pt>
                <c:pt idx="4659">
                  <c:v>0.57323265064029494</c:v>
                </c:pt>
                <c:pt idx="4660">
                  <c:v>0.48577408430560454</c:v>
                </c:pt>
                <c:pt idx="4661">
                  <c:v>0.61300299785931867</c:v>
                </c:pt>
                <c:pt idx="4662">
                  <c:v>0.47339018507372982</c:v>
                </c:pt>
                <c:pt idx="4663">
                  <c:v>0.57034114540261149</c:v>
                </c:pt>
                <c:pt idx="4664">
                  <c:v>0.48148571957901354</c:v>
                </c:pt>
                <c:pt idx="4665">
                  <c:v>0.54168681287771914</c:v>
                </c:pt>
                <c:pt idx="4666">
                  <c:v>0.56859657492228521</c:v>
                </c:pt>
                <c:pt idx="4667">
                  <c:v>0.56004809145527834</c:v>
                </c:pt>
                <c:pt idx="4668">
                  <c:v>0.52930942554522198</c:v>
                </c:pt>
                <c:pt idx="4669">
                  <c:v>0.54598120664557936</c:v>
                </c:pt>
                <c:pt idx="4670">
                  <c:v>0.59202012436926588</c:v>
                </c:pt>
                <c:pt idx="4671">
                  <c:v>0.45943820294883136</c:v>
                </c:pt>
                <c:pt idx="4672">
                  <c:v>0.52601620345892752</c:v>
                </c:pt>
                <c:pt idx="4673">
                  <c:v>0.49389004476777132</c:v>
                </c:pt>
                <c:pt idx="4674">
                  <c:v>0.55338246320521856</c:v>
                </c:pt>
                <c:pt idx="4675">
                  <c:v>0.56189237975079309</c:v>
                </c:pt>
                <c:pt idx="4676">
                  <c:v>0.50792667267264824</c:v>
                </c:pt>
                <c:pt idx="4677">
                  <c:v>0.60435231865524919</c:v>
                </c:pt>
                <c:pt idx="4678">
                  <c:v>0.52049410087787318</c:v>
                </c:pt>
                <c:pt idx="4679">
                  <c:v>0.61927914449834265</c:v>
                </c:pt>
                <c:pt idx="4680">
                  <c:v>0.50377628034018063</c:v>
                </c:pt>
                <c:pt idx="4681">
                  <c:v>0.53344263505668776</c:v>
                </c:pt>
                <c:pt idx="4682">
                  <c:v>0.47850147408356186</c:v>
                </c:pt>
                <c:pt idx="4683">
                  <c:v>0.5413915413727125</c:v>
                </c:pt>
                <c:pt idx="4684">
                  <c:v>0.51190702299287194</c:v>
                </c:pt>
                <c:pt idx="4685">
                  <c:v>0.57264119729066065</c:v>
                </c:pt>
                <c:pt idx="4686">
                  <c:v>0.57721690095667999</c:v>
                </c:pt>
                <c:pt idx="4687">
                  <c:v>0.48328344703243331</c:v>
                </c:pt>
                <c:pt idx="4688">
                  <c:v>0.61434611956995777</c:v>
                </c:pt>
                <c:pt idx="4689">
                  <c:v>0.49661555716167832</c:v>
                </c:pt>
                <c:pt idx="4690">
                  <c:v>0.52460650824739841</c:v>
                </c:pt>
                <c:pt idx="4691">
                  <c:v>0.57667563301096714</c:v>
                </c:pt>
                <c:pt idx="4692">
                  <c:v>0.55288351844922468</c:v>
                </c:pt>
                <c:pt idx="4693">
                  <c:v>0.56254674340714728</c:v>
                </c:pt>
                <c:pt idx="4694">
                  <c:v>0.5399592684553739</c:v>
                </c:pt>
                <c:pt idx="4695">
                  <c:v>0.51963581297353989</c:v>
                </c:pt>
                <c:pt idx="4696">
                  <c:v>0.51147246587211193</c:v>
                </c:pt>
                <c:pt idx="4697">
                  <c:v>0.58417168991072266</c:v>
                </c:pt>
                <c:pt idx="4698">
                  <c:v>0.52667039534682525</c:v>
                </c:pt>
                <c:pt idx="4699">
                  <c:v>0.51655747950871977</c:v>
                </c:pt>
                <c:pt idx="4700">
                  <c:v>0.55928734012375658</c:v>
                </c:pt>
                <c:pt idx="4701">
                  <c:v>0.55385395261038173</c:v>
                </c:pt>
                <c:pt idx="4702">
                  <c:v>0.51359166283249724</c:v>
                </c:pt>
                <c:pt idx="4703">
                  <c:v>0.63666678576975511</c:v>
                </c:pt>
                <c:pt idx="4704">
                  <c:v>0.55054690271814921</c:v>
                </c:pt>
                <c:pt idx="4705">
                  <c:v>0.5988395342992221</c:v>
                </c:pt>
                <c:pt idx="4706">
                  <c:v>0.51933189183290185</c:v>
                </c:pt>
                <c:pt idx="4707">
                  <c:v>0.56666962384669983</c:v>
                </c:pt>
                <c:pt idx="4708">
                  <c:v>0.51426030307969917</c:v>
                </c:pt>
                <c:pt idx="4709">
                  <c:v>0.48567899664275838</c:v>
                </c:pt>
                <c:pt idx="4710">
                  <c:v>0.58993203408002237</c:v>
                </c:pt>
                <c:pt idx="4711">
                  <c:v>0.54786995202231614</c:v>
                </c:pt>
                <c:pt idx="4712">
                  <c:v>0.58731149822259521</c:v>
                </c:pt>
                <c:pt idx="4713">
                  <c:v>0.50457837145695528</c:v>
                </c:pt>
                <c:pt idx="4714">
                  <c:v>0.59695380302099577</c:v>
                </c:pt>
                <c:pt idx="4715">
                  <c:v>0.56658323146477285</c:v>
                </c:pt>
                <c:pt idx="4716">
                  <c:v>0.49317770836758296</c:v>
                </c:pt>
                <c:pt idx="4717">
                  <c:v>0.5191782488612382</c:v>
                </c:pt>
                <c:pt idx="4718">
                  <c:v>0.5375806337610235</c:v>
                </c:pt>
                <c:pt idx="4719">
                  <c:v>0.60046488792341102</c:v>
                </c:pt>
                <c:pt idx="4720">
                  <c:v>0.47894819425622492</c:v>
                </c:pt>
                <c:pt idx="4721">
                  <c:v>0.61932035300582011</c:v>
                </c:pt>
                <c:pt idx="4722">
                  <c:v>0.48516483874541388</c:v>
                </c:pt>
                <c:pt idx="4723">
                  <c:v>0.57104121455097534</c:v>
                </c:pt>
                <c:pt idx="4724">
                  <c:v>0.51876842456808825</c:v>
                </c:pt>
                <c:pt idx="4725">
                  <c:v>0.58793783845225656</c:v>
                </c:pt>
                <c:pt idx="4726">
                  <c:v>0.56049115101646152</c:v>
                </c:pt>
                <c:pt idx="4727">
                  <c:v>0.47891302513394352</c:v>
                </c:pt>
                <c:pt idx="4728">
                  <c:v>0.53033077173241938</c:v>
                </c:pt>
                <c:pt idx="4729">
                  <c:v>0.49076682397965327</c:v>
                </c:pt>
                <c:pt idx="4730">
                  <c:v>0.57631901988157763</c:v>
                </c:pt>
                <c:pt idx="4731">
                  <c:v>0.52017045163334064</c:v>
                </c:pt>
                <c:pt idx="4732">
                  <c:v>0.66312409926305915</c:v>
                </c:pt>
                <c:pt idx="4733">
                  <c:v>0.48210861613779482</c:v>
                </c:pt>
                <c:pt idx="4734">
                  <c:v>0.59558157157934866</c:v>
                </c:pt>
                <c:pt idx="4735">
                  <c:v>0.6220197689398046</c:v>
                </c:pt>
                <c:pt idx="4736">
                  <c:v>0.54035569382792359</c:v>
                </c:pt>
                <c:pt idx="4737">
                  <c:v>0.54578357692839763</c:v>
                </c:pt>
                <c:pt idx="4738">
                  <c:v>0.5365183576317365</c:v>
                </c:pt>
                <c:pt idx="4739">
                  <c:v>0.52460183662998783</c:v>
                </c:pt>
                <c:pt idx="4740">
                  <c:v>0.46506570196807645</c:v>
                </c:pt>
                <c:pt idx="4741">
                  <c:v>0.56697492622088819</c:v>
                </c:pt>
                <c:pt idx="4742">
                  <c:v>0.54876242605548364</c:v>
                </c:pt>
                <c:pt idx="4743">
                  <c:v>0.55867838955468963</c:v>
                </c:pt>
                <c:pt idx="4744">
                  <c:v>0.48747834441186216</c:v>
                </c:pt>
                <c:pt idx="4745">
                  <c:v>0.50778643645692711</c:v>
                </c:pt>
                <c:pt idx="4746">
                  <c:v>0.53989055475606396</c:v>
                </c:pt>
                <c:pt idx="4747">
                  <c:v>0.48603433386687905</c:v>
                </c:pt>
                <c:pt idx="4748">
                  <c:v>0.62141257670233807</c:v>
                </c:pt>
                <c:pt idx="4749">
                  <c:v>0.52976602390259409</c:v>
                </c:pt>
                <c:pt idx="4750">
                  <c:v>0.56250247186181757</c:v>
                </c:pt>
                <c:pt idx="4751">
                  <c:v>0.5322801120374171</c:v>
                </c:pt>
                <c:pt idx="4752">
                  <c:v>0.54303091906463896</c:v>
                </c:pt>
                <c:pt idx="4753">
                  <c:v>0.51526801045574355</c:v>
                </c:pt>
                <c:pt idx="4754">
                  <c:v>0.56192648587125626</c:v>
                </c:pt>
                <c:pt idx="4755">
                  <c:v>0.56235623789278433</c:v>
                </c:pt>
                <c:pt idx="4756">
                  <c:v>0.49649786634566073</c:v>
                </c:pt>
                <c:pt idx="4757">
                  <c:v>0.56507349327486733</c:v>
                </c:pt>
                <c:pt idx="4758">
                  <c:v>0.56925428301100078</c:v>
                </c:pt>
                <c:pt idx="4759">
                  <c:v>0.61216772035002331</c:v>
                </c:pt>
                <c:pt idx="4760">
                  <c:v>0.49742937501273227</c:v>
                </c:pt>
                <c:pt idx="4761">
                  <c:v>0.60572257236879279</c:v>
                </c:pt>
                <c:pt idx="4762">
                  <c:v>0.55606642145103657</c:v>
                </c:pt>
                <c:pt idx="4763">
                  <c:v>0.60290902212273922</c:v>
                </c:pt>
                <c:pt idx="4764">
                  <c:v>0.52310411493176756</c:v>
                </c:pt>
                <c:pt idx="4765">
                  <c:v>0.53860631151137062</c:v>
                </c:pt>
                <c:pt idx="4766">
                  <c:v>0.51807816775867854</c:v>
                </c:pt>
                <c:pt idx="4767">
                  <c:v>0.53882687921898464</c:v>
                </c:pt>
                <c:pt idx="4768">
                  <c:v>0.54861632996280441</c:v>
                </c:pt>
                <c:pt idx="4769">
                  <c:v>0.51104240237747389</c:v>
                </c:pt>
                <c:pt idx="4770">
                  <c:v>0.59337716879978175</c:v>
                </c:pt>
                <c:pt idx="4771">
                  <c:v>0.52091912711493937</c:v>
                </c:pt>
                <c:pt idx="4772">
                  <c:v>0.54272352683849101</c:v>
                </c:pt>
                <c:pt idx="4773">
                  <c:v>0.56112910616756773</c:v>
                </c:pt>
                <c:pt idx="4774">
                  <c:v>0.5316847715133729</c:v>
                </c:pt>
                <c:pt idx="4775">
                  <c:v>0.4980446571502965</c:v>
                </c:pt>
                <c:pt idx="4776">
                  <c:v>0.55777911017544912</c:v>
                </c:pt>
                <c:pt idx="4777">
                  <c:v>0.50289575083975713</c:v>
                </c:pt>
                <c:pt idx="4778">
                  <c:v>0.48102002206778532</c:v>
                </c:pt>
                <c:pt idx="4779">
                  <c:v>0.58666139385848193</c:v>
                </c:pt>
                <c:pt idx="4780">
                  <c:v>0.50554972401968479</c:v>
                </c:pt>
                <c:pt idx="4781">
                  <c:v>0.53523355185545995</c:v>
                </c:pt>
                <c:pt idx="4782">
                  <c:v>0.50976093936025157</c:v>
                </c:pt>
                <c:pt idx="4783">
                  <c:v>0.54943990849883173</c:v>
                </c:pt>
                <c:pt idx="4784">
                  <c:v>0.5110725508441879</c:v>
                </c:pt>
                <c:pt idx="4785">
                  <c:v>0.5032645945433335</c:v>
                </c:pt>
                <c:pt idx="4786">
                  <c:v>0.49440574292453682</c:v>
                </c:pt>
                <c:pt idx="4787">
                  <c:v>0.49326685009509452</c:v>
                </c:pt>
                <c:pt idx="4788">
                  <c:v>0.60169574087241562</c:v>
                </c:pt>
                <c:pt idx="4789">
                  <c:v>0.48918134014498882</c:v>
                </c:pt>
                <c:pt idx="4790">
                  <c:v>0.55778304431934833</c:v>
                </c:pt>
                <c:pt idx="4791">
                  <c:v>0.53847166205496166</c:v>
                </c:pt>
                <c:pt idx="4792">
                  <c:v>0.59818617474314595</c:v>
                </c:pt>
                <c:pt idx="4793">
                  <c:v>0.53870093424519805</c:v>
                </c:pt>
                <c:pt idx="4794">
                  <c:v>0.54176016450877462</c:v>
                </c:pt>
                <c:pt idx="4795">
                  <c:v>0.51898808794735218</c:v>
                </c:pt>
                <c:pt idx="4796">
                  <c:v>0.57708797253852628</c:v>
                </c:pt>
                <c:pt idx="4797">
                  <c:v>0.52093804750552963</c:v>
                </c:pt>
                <c:pt idx="4798">
                  <c:v>0.5125439658721278</c:v>
                </c:pt>
                <c:pt idx="4799">
                  <c:v>0.57917443208412156</c:v>
                </c:pt>
                <c:pt idx="4800">
                  <c:v>0.54603510994856741</c:v>
                </c:pt>
                <c:pt idx="4801">
                  <c:v>0.60410646526492251</c:v>
                </c:pt>
                <c:pt idx="4802">
                  <c:v>0.51687843638508413</c:v>
                </c:pt>
                <c:pt idx="4803">
                  <c:v>0.5648974101710813</c:v>
                </c:pt>
                <c:pt idx="4804">
                  <c:v>0.52204681963582478</c:v>
                </c:pt>
                <c:pt idx="4805">
                  <c:v>0.49137218418680451</c:v>
                </c:pt>
                <c:pt idx="4806">
                  <c:v>0.51491374317880667</c:v>
                </c:pt>
                <c:pt idx="4807">
                  <c:v>0.57331722512242456</c:v>
                </c:pt>
                <c:pt idx="4808">
                  <c:v>0.52976731395770249</c:v>
                </c:pt>
                <c:pt idx="4809">
                  <c:v>0.45363505240034757</c:v>
                </c:pt>
                <c:pt idx="4810">
                  <c:v>0.57385018560214429</c:v>
                </c:pt>
                <c:pt idx="4811">
                  <c:v>0.5618520942560653</c:v>
                </c:pt>
                <c:pt idx="4812">
                  <c:v>0.52754339983209675</c:v>
                </c:pt>
                <c:pt idx="4813">
                  <c:v>0.54750177442345505</c:v>
                </c:pt>
                <c:pt idx="4814">
                  <c:v>0.55975783108570965</c:v>
                </c:pt>
                <c:pt idx="4815">
                  <c:v>0.57028170903289699</c:v>
                </c:pt>
                <c:pt idx="4816">
                  <c:v>0.47637537120739393</c:v>
                </c:pt>
                <c:pt idx="4817">
                  <c:v>0.53174794675626458</c:v>
                </c:pt>
                <c:pt idx="4818">
                  <c:v>0.50801733260063153</c:v>
                </c:pt>
                <c:pt idx="4819">
                  <c:v>0.53167750001016822</c:v>
                </c:pt>
                <c:pt idx="4820">
                  <c:v>0.45937628644289263</c:v>
                </c:pt>
                <c:pt idx="4821">
                  <c:v>0.51625218997960531</c:v>
                </c:pt>
                <c:pt idx="4822">
                  <c:v>0.46274872744099949</c:v>
                </c:pt>
                <c:pt idx="4823">
                  <c:v>0.52000466398624046</c:v>
                </c:pt>
                <c:pt idx="4824">
                  <c:v>0.50316764006771053</c:v>
                </c:pt>
                <c:pt idx="4825">
                  <c:v>0.52176062489875752</c:v>
                </c:pt>
                <c:pt idx="4826">
                  <c:v>0.45790269523200777</c:v>
                </c:pt>
                <c:pt idx="4827">
                  <c:v>0.48698072307233542</c:v>
                </c:pt>
                <c:pt idx="4828">
                  <c:v>0.57707445509079824</c:v>
                </c:pt>
                <c:pt idx="4829">
                  <c:v>0.45165020503398506</c:v>
                </c:pt>
                <c:pt idx="4830">
                  <c:v>0.50554259592046036</c:v>
                </c:pt>
                <c:pt idx="4831">
                  <c:v>0.5044255052616512</c:v>
                </c:pt>
                <c:pt idx="4832">
                  <c:v>0.52992877811434813</c:v>
                </c:pt>
                <c:pt idx="4833">
                  <c:v>0.53335665533070153</c:v>
                </c:pt>
                <c:pt idx="4834">
                  <c:v>0.53060027026386558</c:v>
                </c:pt>
                <c:pt idx="4835">
                  <c:v>0.54808564053617603</c:v>
                </c:pt>
                <c:pt idx="4836">
                  <c:v>0.56401662813679354</c:v>
                </c:pt>
                <c:pt idx="4837">
                  <c:v>0.5356091735832833</c:v>
                </c:pt>
                <c:pt idx="4838">
                  <c:v>0.53475973168796154</c:v>
                </c:pt>
                <c:pt idx="4839">
                  <c:v>0.58080636560308341</c:v>
                </c:pt>
                <c:pt idx="4840">
                  <c:v>0.53158704662024459</c:v>
                </c:pt>
                <c:pt idx="4841">
                  <c:v>0.55699193579561723</c:v>
                </c:pt>
                <c:pt idx="4842">
                  <c:v>0.49136250610504612</c:v>
                </c:pt>
                <c:pt idx="4843">
                  <c:v>0.55657676854066207</c:v>
                </c:pt>
                <c:pt idx="4844">
                  <c:v>0.54448066941533957</c:v>
                </c:pt>
                <c:pt idx="4845">
                  <c:v>0.52217758913362256</c:v>
                </c:pt>
                <c:pt idx="4846">
                  <c:v>0.5528273183776492</c:v>
                </c:pt>
                <c:pt idx="4847">
                  <c:v>0.56020327800644898</c:v>
                </c:pt>
                <c:pt idx="4848">
                  <c:v>0.5627573144345368</c:v>
                </c:pt>
                <c:pt idx="4849">
                  <c:v>0.50602897970244975</c:v>
                </c:pt>
                <c:pt idx="4850">
                  <c:v>0.55457548126920453</c:v>
                </c:pt>
                <c:pt idx="4851">
                  <c:v>0.49383234356950167</c:v>
                </c:pt>
                <c:pt idx="4852">
                  <c:v>0.54789641861151483</c:v>
                </c:pt>
                <c:pt idx="4853">
                  <c:v>0.5786555220891777</c:v>
                </c:pt>
                <c:pt idx="4854">
                  <c:v>0.63016654859928811</c:v>
                </c:pt>
                <c:pt idx="4855">
                  <c:v>0.48469041912077532</c:v>
                </c:pt>
                <c:pt idx="4856">
                  <c:v>0.56300685026105812</c:v>
                </c:pt>
                <c:pt idx="4857">
                  <c:v>0.51291378813917876</c:v>
                </c:pt>
                <c:pt idx="4858">
                  <c:v>0.47104124022683774</c:v>
                </c:pt>
                <c:pt idx="4859">
                  <c:v>0.52550769184308499</c:v>
                </c:pt>
                <c:pt idx="4860">
                  <c:v>0.5163553513795176</c:v>
                </c:pt>
                <c:pt idx="4861">
                  <c:v>0.64470778717598565</c:v>
                </c:pt>
                <c:pt idx="4862">
                  <c:v>0.47298592610710488</c:v>
                </c:pt>
                <c:pt idx="4863">
                  <c:v>0.57046017985161412</c:v>
                </c:pt>
                <c:pt idx="4864">
                  <c:v>0.49486904787139602</c:v>
                </c:pt>
                <c:pt idx="4865">
                  <c:v>0.60324332647176881</c:v>
                </c:pt>
                <c:pt idx="4866">
                  <c:v>0.57605212752626744</c:v>
                </c:pt>
                <c:pt idx="4867">
                  <c:v>0.50125075570515421</c:v>
                </c:pt>
                <c:pt idx="4868">
                  <c:v>0.5989291894118105</c:v>
                </c:pt>
                <c:pt idx="4869">
                  <c:v>0.51885891396116568</c:v>
                </c:pt>
                <c:pt idx="4870">
                  <c:v>0.53421568748288895</c:v>
                </c:pt>
                <c:pt idx="4871">
                  <c:v>0.52908287296504986</c:v>
                </c:pt>
                <c:pt idx="4872">
                  <c:v>0.61326881100821673</c:v>
                </c:pt>
                <c:pt idx="4873">
                  <c:v>0.50876355266680262</c:v>
                </c:pt>
                <c:pt idx="4874">
                  <c:v>0.60126543270978372</c:v>
                </c:pt>
                <c:pt idx="4875">
                  <c:v>0.51609843531508426</c:v>
                </c:pt>
                <c:pt idx="4876">
                  <c:v>0.52028010471395247</c:v>
                </c:pt>
                <c:pt idx="4877">
                  <c:v>0.55696191598354061</c:v>
                </c:pt>
                <c:pt idx="4878">
                  <c:v>0.49064800899205752</c:v>
                </c:pt>
                <c:pt idx="4879">
                  <c:v>0.55757865466307055</c:v>
                </c:pt>
                <c:pt idx="4880">
                  <c:v>0.5126214517861758</c:v>
                </c:pt>
                <c:pt idx="4881">
                  <c:v>0.52021432197402495</c:v>
                </c:pt>
                <c:pt idx="4882">
                  <c:v>0.51844624030317465</c:v>
                </c:pt>
                <c:pt idx="4883">
                  <c:v>0.52321353217392852</c:v>
                </c:pt>
                <c:pt idx="4884">
                  <c:v>0.54042181596609062</c:v>
                </c:pt>
                <c:pt idx="4885">
                  <c:v>0.51995034840334953</c:v>
                </c:pt>
                <c:pt idx="4886">
                  <c:v>0.5273310708896265</c:v>
                </c:pt>
                <c:pt idx="4887">
                  <c:v>0.49887390970771373</c:v>
                </c:pt>
                <c:pt idx="4888">
                  <c:v>0.51300921961965062</c:v>
                </c:pt>
                <c:pt idx="4889">
                  <c:v>0.48722854962962875</c:v>
                </c:pt>
                <c:pt idx="4890">
                  <c:v>0.54982904319683912</c:v>
                </c:pt>
                <c:pt idx="4891">
                  <c:v>0.51314170704779305</c:v>
                </c:pt>
                <c:pt idx="4892">
                  <c:v>0.59929830394124395</c:v>
                </c:pt>
                <c:pt idx="4893">
                  <c:v>0.54767464545961064</c:v>
                </c:pt>
                <c:pt idx="4894">
                  <c:v>0.62916303374318916</c:v>
                </c:pt>
                <c:pt idx="4895">
                  <c:v>0.50946357709134404</c:v>
                </c:pt>
                <c:pt idx="4896">
                  <c:v>0.55279622061018974</c:v>
                </c:pt>
                <c:pt idx="4897">
                  <c:v>0.49259157207996085</c:v>
                </c:pt>
                <c:pt idx="4898">
                  <c:v>0.5414012510118057</c:v>
                </c:pt>
                <c:pt idx="4899">
                  <c:v>0.59779633734574089</c:v>
                </c:pt>
                <c:pt idx="4900">
                  <c:v>0.54934807304294753</c:v>
                </c:pt>
                <c:pt idx="4901">
                  <c:v>0.55374542214671196</c:v>
                </c:pt>
                <c:pt idx="4902">
                  <c:v>0.55347767523975044</c:v>
                </c:pt>
                <c:pt idx="4903">
                  <c:v>0.5622176847834105</c:v>
                </c:pt>
                <c:pt idx="4904">
                  <c:v>0.45950249318300956</c:v>
                </c:pt>
                <c:pt idx="4905">
                  <c:v>0.55777300744031744</c:v>
                </c:pt>
                <c:pt idx="4906">
                  <c:v>0.54291486813197976</c:v>
                </c:pt>
                <c:pt idx="4907">
                  <c:v>0.54700417025853865</c:v>
                </c:pt>
                <c:pt idx="4908">
                  <c:v>0.52289735055271469</c:v>
                </c:pt>
                <c:pt idx="4909">
                  <c:v>0.50582694513293702</c:v>
                </c:pt>
                <c:pt idx="4910">
                  <c:v>0.58699791431884885</c:v>
                </c:pt>
                <c:pt idx="4911">
                  <c:v>0.58058874109418657</c:v>
                </c:pt>
                <c:pt idx="4912">
                  <c:v>0.62024032228857573</c:v>
                </c:pt>
                <c:pt idx="4913">
                  <c:v>0.52883937851944862</c:v>
                </c:pt>
                <c:pt idx="4914">
                  <c:v>0.53059060673863745</c:v>
                </c:pt>
                <c:pt idx="4915">
                  <c:v>0.53734373832003168</c:v>
                </c:pt>
                <c:pt idx="4916">
                  <c:v>0.59364183522739922</c:v>
                </c:pt>
                <c:pt idx="4917">
                  <c:v>0.57624754679177581</c:v>
                </c:pt>
                <c:pt idx="4918">
                  <c:v>0.50553235563480037</c:v>
                </c:pt>
                <c:pt idx="4919">
                  <c:v>0.61799251753336903</c:v>
                </c:pt>
                <c:pt idx="4920">
                  <c:v>0.48096647794963943</c:v>
                </c:pt>
                <c:pt idx="4921">
                  <c:v>0.6154285003878367</c:v>
                </c:pt>
                <c:pt idx="4922">
                  <c:v>0.48448187465472375</c:v>
                </c:pt>
                <c:pt idx="4923">
                  <c:v>0.61287865918716966</c:v>
                </c:pt>
                <c:pt idx="4924">
                  <c:v>0.52541638322617357</c:v>
                </c:pt>
                <c:pt idx="4925">
                  <c:v>0.57125791520391478</c:v>
                </c:pt>
                <c:pt idx="4926">
                  <c:v>0.56718424399233647</c:v>
                </c:pt>
                <c:pt idx="4927">
                  <c:v>0.54253096089132991</c:v>
                </c:pt>
                <c:pt idx="4928">
                  <c:v>0.55676029724636689</c:v>
                </c:pt>
                <c:pt idx="4929">
                  <c:v>0.52233954312103459</c:v>
                </c:pt>
                <c:pt idx="4930">
                  <c:v>0.57624847563270665</c:v>
                </c:pt>
                <c:pt idx="4931">
                  <c:v>0.56830054477582759</c:v>
                </c:pt>
                <c:pt idx="4932">
                  <c:v>0.53539944066148115</c:v>
                </c:pt>
                <c:pt idx="4933">
                  <c:v>0.52977890078740786</c:v>
                </c:pt>
                <c:pt idx="4934">
                  <c:v>0.61442373479903245</c:v>
                </c:pt>
                <c:pt idx="4935">
                  <c:v>0.53378918089065641</c:v>
                </c:pt>
                <c:pt idx="4936">
                  <c:v>0.55566417078593766</c:v>
                </c:pt>
                <c:pt idx="4937">
                  <c:v>0.52572315547256754</c:v>
                </c:pt>
                <c:pt idx="4938">
                  <c:v>0.568840007486204</c:v>
                </c:pt>
                <c:pt idx="4939">
                  <c:v>0.5247322841126254</c:v>
                </c:pt>
                <c:pt idx="4940">
                  <c:v>0.48159052583588424</c:v>
                </c:pt>
                <c:pt idx="4941">
                  <c:v>0.57379563822076285</c:v>
                </c:pt>
                <c:pt idx="4942">
                  <c:v>0.5546079790951598</c:v>
                </c:pt>
                <c:pt idx="4943">
                  <c:v>0.60209321939784899</c:v>
                </c:pt>
                <c:pt idx="4944">
                  <c:v>0.51713674192141368</c:v>
                </c:pt>
                <c:pt idx="4945">
                  <c:v>0.59487525979891742</c:v>
                </c:pt>
                <c:pt idx="4946">
                  <c:v>0.57724845382443501</c:v>
                </c:pt>
                <c:pt idx="4947">
                  <c:v>0.59396998466821749</c:v>
                </c:pt>
                <c:pt idx="4948">
                  <c:v>0.53767049117347943</c:v>
                </c:pt>
                <c:pt idx="4949">
                  <c:v>0.49665268978108051</c:v>
                </c:pt>
                <c:pt idx="4950">
                  <c:v>0.59399968081851062</c:v>
                </c:pt>
                <c:pt idx="4951">
                  <c:v>0.51678231006329389</c:v>
                </c:pt>
                <c:pt idx="4952">
                  <c:v>0.57331890522552276</c:v>
                </c:pt>
                <c:pt idx="4953">
                  <c:v>0.47669518300275848</c:v>
                </c:pt>
                <c:pt idx="4954">
                  <c:v>0.59598374138919552</c:v>
                </c:pt>
                <c:pt idx="4955">
                  <c:v>0.57290082431289502</c:v>
                </c:pt>
                <c:pt idx="4956">
                  <c:v>0.58753601920877208</c:v>
                </c:pt>
                <c:pt idx="4957">
                  <c:v>0.60429960647030634</c:v>
                </c:pt>
                <c:pt idx="4958">
                  <c:v>0.53894991578348528</c:v>
                </c:pt>
                <c:pt idx="4959">
                  <c:v>0.5584026231237299</c:v>
                </c:pt>
                <c:pt idx="4960">
                  <c:v>0.48316984167636384</c:v>
                </c:pt>
                <c:pt idx="4961">
                  <c:v>0.52465944124086483</c:v>
                </c:pt>
                <c:pt idx="4962">
                  <c:v>0.55683492983690308</c:v>
                </c:pt>
                <c:pt idx="4963">
                  <c:v>0.55107048986823259</c:v>
                </c:pt>
                <c:pt idx="4964">
                  <c:v>0.56362643885670882</c:v>
                </c:pt>
                <c:pt idx="4965">
                  <c:v>0.60265208850378793</c:v>
                </c:pt>
                <c:pt idx="4966">
                  <c:v>0.5598330656424706</c:v>
                </c:pt>
                <c:pt idx="4967">
                  <c:v>0.54081073673432867</c:v>
                </c:pt>
                <c:pt idx="4968">
                  <c:v>0.55962240626948556</c:v>
                </c:pt>
                <c:pt idx="4969">
                  <c:v>0.58536790306840158</c:v>
                </c:pt>
                <c:pt idx="4970">
                  <c:v>0.57181442006177263</c:v>
                </c:pt>
                <c:pt idx="4971">
                  <c:v>0.49232755890329388</c:v>
                </c:pt>
                <c:pt idx="4972">
                  <c:v>0.62851729841217485</c:v>
                </c:pt>
                <c:pt idx="4973">
                  <c:v>0.50748024270094938</c:v>
                </c:pt>
                <c:pt idx="4974">
                  <c:v>0.54671949202080228</c:v>
                </c:pt>
                <c:pt idx="4975">
                  <c:v>0.48079269948634312</c:v>
                </c:pt>
                <c:pt idx="4976">
                  <c:v>0.53971708216315062</c:v>
                </c:pt>
                <c:pt idx="4977">
                  <c:v>0.51916015507656421</c:v>
                </c:pt>
                <c:pt idx="4978">
                  <c:v>0.50729427350634781</c:v>
                </c:pt>
                <c:pt idx="4979">
                  <c:v>0.54523759145468198</c:v>
                </c:pt>
                <c:pt idx="4980">
                  <c:v>0.49013989458797247</c:v>
                </c:pt>
                <c:pt idx="4981">
                  <c:v>0.5944017909643925</c:v>
                </c:pt>
                <c:pt idx="4982">
                  <c:v>0.47622877804882158</c:v>
                </c:pt>
                <c:pt idx="4983">
                  <c:v>0.55731877569785426</c:v>
                </c:pt>
                <c:pt idx="4984">
                  <c:v>0.52271837725013615</c:v>
                </c:pt>
                <c:pt idx="4985">
                  <c:v>0.55564930212376473</c:v>
                </c:pt>
                <c:pt idx="4986">
                  <c:v>0.53368076033964751</c:v>
                </c:pt>
                <c:pt idx="4987">
                  <c:v>0.55171270211950485</c:v>
                </c:pt>
                <c:pt idx="4988">
                  <c:v>0.49459521951501489</c:v>
                </c:pt>
                <c:pt idx="4989">
                  <c:v>0.5024230230685266</c:v>
                </c:pt>
                <c:pt idx="4990">
                  <c:v>0.49687123234706093</c:v>
                </c:pt>
                <c:pt idx="4991">
                  <c:v>0.50159411054501335</c:v>
                </c:pt>
                <c:pt idx="4992">
                  <c:v>0.57569978684291523</c:v>
                </c:pt>
                <c:pt idx="4993">
                  <c:v>0.49031449947299693</c:v>
                </c:pt>
                <c:pt idx="4994">
                  <c:v>0.56163259072599858</c:v>
                </c:pt>
                <c:pt idx="4995">
                  <c:v>0.58141379808827809</c:v>
                </c:pt>
                <c:pt idx="4996">
                  <c:v>0.60748467807522499</c:v>
                </c:pt>
                <c:pt idx="4997">
                  <c:v>0.55031971694335513</c:v>
                </c:pt>
                <c:pt idx="4998">
                  <c:v>0.54713590594058181</c:v>
                </c:pt>
                <c:pt idx="4999">
                  <c:v>0.57426036135771807</c:v>
                </c:pt>
                <c:pt idx="5000">
                  <c:v>0.5055775676043972</c:v>
                </c:pt>
                <c:pt idx="5001">
                  <c:v>0.5464390841931086</c:v>
                </c:pt>
                <c:pt idx="5002">
                  <c:v>0.52047320912698758</c:v>
                </c:pt>
                <c:pt idx="5003">
                  <c:v>0.58037292598778056</c:v>
                </c:pt>
                <c:pt idx="5004">
                  <c:v>0.49078269755684562</c:v>
                </c:pt>
                <c:pt idx="5005">
                  <c:v>0.52290120528727813</c:v>
                </c:pt>
                <c:pt idx="5006">
                  <c:v>0.54551693274825797</c:v>
                </c:pt>
                <c:pt idx="5007">
                  <c:v>0.5612560392792032</c:v>
                </c:pt>
                <c:pt idx="5008">
                  <c:v>0.53329294559159568</c:v>
                </c:pt>
                <c:pt idx="5009">
                  <c:v>0.58634700572865817</c:v>
                </c:pt>
                <c:pt idx="5010">
                  <c:v>0.51813432690478223</c:v>
                </c:pt>
                <c:pt idx="5011">
                  <c:v>0.52482112587118068</c:v>
                </c:pt>
                <c:pt idx="5012">
                  <c:v>0.58613187021095448</c:v>
                </c:pt>
                <c:pt idx="5013">
                  <c:v>0.46633212775396238</c:v>
                </c:pt>
                <c:pt idx="5014">
                  <c:v>0.58176027896212057</c:v>
                </c:pt>
                <c:pt idx="5015">
                  <c:v>0.50661739721069232</c:v>
                </c:pt>
                <c:pt idx="5016">
                  <c:v>0.56998766253965361</c:v>
                </c:pt>
                <c:pt idx="5017">
                  <c:v>0.52444162740579192</c:v>
                </c:pt>
                <c:pt idx="5018">
                  <c:v>0.53384276233384065</c:v>
                </c:pt>
                <c:pt idx="5019">
                  <c:v>0.51021980903294417</c:v>
                </c:pt>
                <c:pt idx="5020">
                  <c:v>0.52564866762615914</c:v>
                </c:pt>
                <c:pt idx="5021">
                  <c:v>0.60415386287948492</c:v>
                </c:pt>
                <c:pt idx="5022">
                  <c:v>0.54904413359618143</c:v>
                </c:pt>
                <c:pt idx="5023">
                  <c:v>0.60656985858530965</c:v>
                </c:pt>
                <c:pt idx="5024">
                  <c:v>0.48448668145467866</c:v>
                </c:pt>
                <c:pt idx="5025">
                  <c:v>0.60343153515370274</c:v>
                </c:pt>
                <c:pt idx="5026">
                  <c:v>0.51087757493077268</c:v>
                </c:pt>
                <c:pt idx="5027">
                  <c:v>0.60572899266062352</c:v>
                </c:pt>
                <c:pt idx="5028">
                  <c:v>0.53040732910902932</c:v>
                </c:pt>
                <c:pt idx="5029">
                  <c:v>0.49359617076781864</c:v>
                </c:pt>
                <c:pt idx="5030">
                  <c:v>0.58683643335635927</c:v>
                </c:pt>
                <c:pt idx="5031">
                  <c:v>0.50648955848331367</c:v>
                </c:pt>
                <c:pt idx="5032">
                  <c:v>0.54623626255868174</c:v>
                </c:pt>
                <c:pt idx="5033">
                  <c:v>0.46578460892659657</c:v>
                </c:pt>
                <c:pt idx="5034">
                  <c:v>0.60788235007194558</c:v>
                </c:pt>
                <c:pt idx="5035">
                  <c:v>0.50367456960490953</c:v>
                </c:pt>
                <c:pt idx="5036">
                  <c:v>0.54932707151415594</c:v>
                </c:pt>
                <c:pt idx="5037">
                  <c:v>0.5084170061804385</c:v>
                </c:pt>
                <c:pt idx="5038">
                  <c:v>0.49734768750066888</c:v>
                </c:pt>
                <c:pt idx="5039">
                  <c:v>0.5465773023443492</c:v>
                </c:pt>
                <c:pt idx="5040">
                  <c:v>0.50016029877441748</c:v>
                </c:pt>
                <c:pt idx="5041">
                  <c:v>0.63049892146529662</c:v>
                </c:pt>
                <c:pt idx="5042">
                  <c:v>0.52649270066562126</c:v>
                </c:pt>
                <c:pt idx="5043">
                  <c:v>0.54330320587698622</c:v>
                </c:pt>
                <c:pt idx="5044">
                  <c:v>0.49138139078036441</c:v>
                </c:pt>
                <c:pt idx="5045">
                  <c:v>0.5793926988956265</c:v>
                </c:pt>
                <c:pt idx="5046">
                  <c:v>0.55067870999711999</c:v>
                </c:pt>
                <c:pt idx="5047">
                  <c:v>0.51646623880497156</c:v>
                </c:pt>
                <c:pt idx="5048">
                  <c:v>0.52336464709879571</c:v>
                </c:pt>
                <c:pt idx="5049">
                  <c:v>0.55214653757513243</c:v>
                </c:pt>
                <c:pt idx="5050">
                  <c:v>0.61984706063118999</c:v>
                </c:pt>
                <c:pt idx="5051">
                  <c:v>0.4910008013506863</c:v>
                </c:pt>
                <c:pt idx="5052">
                  <c:v>0.64673688689794051</c:v>
                </c:pt>
                <c:pt idx="5053">
                  <c:v>0.53139881494555863</c:v>
                </c:pt>
                <c:pt idx="5054">
                  <c:v>0.55404202064009145</c:v>
                </c:pt>
                <c:pt idx="5055">
                  <c:v>0.52329609160532153</c:v>
                </c:pt>
                <c:pt idx="5056">
                  <c:v>0.5940978687492442</c:v>
                </c:pt>
                <c:pt idx="5057">
                  <c:v>0.4753982998772493</c:v>
                </c:pt>
                <c:pt idx="5058">
                  <c:v>0.53997612169555642</c:v>
                </c:pt>
                <c:pt idx="5059">
                  <c:v>0.58935300940177648</c:v>
                </c:pt>
                <c:pt idx="5060">
                  <c:v>0.49583032032466712</c:v>
                </c:pt>
                <c:pt idx="5061">
                  <c:v>0.67106606054570361</c:v>
                </c:pt>
                <c:pt idx="5062">
                  <c:v>0.53612679986756695</c:v>
                </c:pt>
                <c:pt idx="5063">
                  <c:v>0.58570215913776535</c:v>
                </c:pt>
                <c:pt idx="5064">
                  <c:v>0.52148081503793609</c:v>
                </c:pt>
                <c:pt idx="5065">
                  <c:v>0.6064784368688072</c:v>
                </c:pt>
                <c:pt idx="5066">
                  <c:v>0.55825707447066353</c:v>
                </c:pt>
                <c:pt idx="5067">
                  <c:v>0.51844170154402935</c:v>
                </c:pt>
                <c:pt idx="5068">
                  <c:v>0.59177362493820651</c:v>
                </c:pt>
                <c:pt idx="5069">
                  <c:v>0.52119922273923669</c:v>
                </c:pt>
                <c:pt idx="5070">
                  <c:v>0.53333011411047571</c:v>
                </c:pt>
                <c:pt idx="5071">
                  <c:v>0.47910966257246634</c:v>
                </c:pt>
                <c:pt idx="5072">
                  <c:v>0.56432567000834111</c:v>
                </c:pt>
                <c:pt idx="5073">
                  <c:v>0.56404334695327762</c:v>
                </c:pt>
                <c:pt idx="5074">
                  <c:v>0.57210165771350918</c:v>
                </c:pt>
                <c:pt idx="5075">
                  <c:v>0.54405104002459626</c:v>
                </c:pt>
                <c:pt idx="5076">
                  <c:v>0.54554535181606056</c:v>
                </c:pt>
                <c:pt idx="5077">
                  <c:v>0.5643044905388791</c:v>
                </c:pt>
                <c:pt idx="5078">
                  <c:v>0.52629074751432825</c:v>
                </c:pt>
                <c:pt idx="5079">
                  <c:v>0.54866855802841163</c:v>
                </c:pt>
                <c:pt idx="5080">
                  <c:v>0.62877784778564871</c:v>
                </c:pt>
                <c:pt idx="5081">
                  <c:v>0.54505632618359168</c:v>
                </c:pt>
                <c:pt idx="5082">
                  <c:v>0.51140872830104656</c:v>
                </c:pt>
                <c:pt idx="5083">
                  <c:v>0.55523098133379345</c:v>
                </c:pt>
                <c:pt idx="5084">
                  <c:v>0.52930311715864586</c:v>
                </c:pt>
                <c:pt idx="5085">
                  <c:v>0.56024100022337586</c:v>
                </c:pt>
                <c:pt idx="5086">
                  <c:v>0.56943353408396558</c:v>
                </c:pt>
                <c:pt idx="5087">
                  <c:v>0.55987706926187164</c:v>
                </c:pt>
                <c:pt idx="5088">
                  <c:v>0.53106681581622295</c:v>
                </c:pt>
                <c:pt idx="5089">
                  <c:v>0.48444812435062795</c:v>
                </c:pt>
                <c:pt idx="5090">
                  <c:v>0.5542436692182936</c:v>
                </c:pt>
                <c:pt idx="5091">
                  <c:v>0.5602226191063665</c:v>
                </c:pt>
                <c:pt idx="5092">
                  <c:v>0.5681860526123591</c:v>
                </c:pt>
                <c:pt idx="5093">
                  <c:v>0.50591546942923848</c:v>
                </c:pt>
                <c:pt idx="5094">
                  <c:v>0.55949630004330342</c:v>
                </c:pt>
                <c:pt idx="5095">
                  <c:v>0.54910075076390907</c:v>
                </c:pt>
                <c:pt idx="5096">
                  <c:v>0.60633524763308022</c:v>
                </c:pt>
                <c:pt idx="5097">
                  <c:v>0.50037113974612957</c:v>
                </c:pt>
                <c:pt idx="5098">
                  <c:v>0.57955490272672849</c:v>
                </c:pt>
                <c:pt idx="5099">
                  <c:v>0.5094974723234299</c:v>
                </c:pt>
                <c:pt idx="5100">
                  <c:v>0.5867332848991571</c:v>
                </c:pt>
                <c:pt idx="5101">
                  <c:v>0.51504412685339263</c:v>
                </c:pt>
                <c:pt idx="5102">
                  <c:v>0.53726948949165843</c:v>
                </c:pt>
                <c:pt idx="5103">
                  <c:v>0.54866450314071269</c:v>
                </c:pt>
                <c:pt idx="5104">
                  <c:v>0.49364476969528986</c:v>
                </c:pt>
                <c:pt idx="5105">
                  <c:v>0.55689243449101899</c:v>
                </c:pt>
                <c:pt idx="5106">
                  <c:v>0.52973396760147062</c:v>
                </c:pt>
                <c:pt idx="5107">
                  <c:v>0.5661646618579097</c:v>
                </c:pt>
                <c:pt idx="5108">
                  <c:v>0.54072189968405404</c:v>
                </c:pt>
                <c:pt idx="5109">
                  <c:v>0.53568043601266191</c:v>
                </c:pt>
                <c:pt idx="5110">
                  <c:v>0.5889283245531397</c:v>
                </c:pt>
                <c:pt idx="5111">
                  <c:v>0.5036640188910384</c:v>
                </c:pt>
                <c:pt idx="5112">
                  <c:v>0.56415011617551414</c:v>
                </c:pt>
                <c:pt idx="5113">
                  <c:v>0.54873823430099</c:v>
                </c:pt>
                <c:pt idx="5114">
                  <c:v>0.55796821000920005</c:v>
                </c:pt>
                <c:pt idx="5115">
                  <c:v>0.58678837595638744</c:v>
                </c:pt>
                <c:pt idx="5116">
                  <c:v>0.56462933222180456</c:v>
                </c:pt>
                <c:pt idx="5117">
                  <c:v>0.53217024995592266</c:v>
                </c:pt>
                <c:pt idx="5118">
                  <c:v>0.55299352973694382</c:v>
                </c:pt>
                <c:pt idx="5119">
                  <c:v>0.53452247034704137</c:v>
                </c:pt>
                <c:pt idx="5120">
                  <c:v>0.55521713503166481</c:v>
                </c:pt>
                <c:pt idx="5121">
                  <c:v>0.57054152771753153</c:v>
                </c:pt>
                <c:pt idx="5122">
                  <c:v>0.56459013181533657</c:v>
                </c:pt>
                <c:pt idx="5123">
                  <c:v>0.5229438588432449</c:v>
                </c:pt>
                <c:pt idx="5124">
                  <c:v>0.44840142929021581</c:v>
                </c:pt>
                <c:pt idx="5125">
                  <c:v>0.57202637280797297</c:v>
                </c:pt>
                <c:pt idx="5126">
                  <c:v>0.56556477700325158</c:v>
                </c:pt>
                <c:pt idx="5127">
                  <c:v>0.54258301088144756</c:v>
                </c:pt>
                <c:pt idx="5128">
                  <c:v>0.56435010355600035</c:v>
                </c:pt>
                <c:pt idx="5129">
                  <c:v>0.59282275548755337</c:v>
                </c:pt>
                <c:pt idx="5130">
                  <c:v>0.53133073439945178</c:v>
                </c:pt>
                <c:pt idx="5131">
                  <c:v>0.51363417285548962</c:v>
                </c:pt>
                <c:pt idx="5132">
                  <c:v>0.61968891112880164</c:v>
                </c:pt>
                <c:pt idx="5133">
                  <c:v>0.55807883273061365</c:v>
                </c:pt>
                <c:pt idx="5134">
                  <c:v>0.55722475598942012</c:v>
                </c:pt>
                <c:pt idx="5135">
                  <c:v>0.47658483777719701</c:v>
                </c:pt>
                <c:pt idx="5136">
                  <c:v>0.60095729792663855</c:v>
                </c:pt>
                <c:pt idx="5137">
                  <c:v>0.5568840276121666</c:v>
                </c:pt>
                <c:pt idx="5138">
                  <c:v>0.50491848793231286</c:v>
                </c:pt>
                <c:pt idx="5139">
                  <c:v>0.55185120733890092</c:v>
                </c:pt>
                <c:pt idx="5140">
                  <c:v>0.53493066713262649</c:v>
                </c:pt>
                <c:pt idx="5141">
                  <c:v>0.53513639543017022</c:v>
                </c:pt>
                <c:pt idx="5142">
                  <c:v>0.52582364535149562</c:v>
                </c:pt>
                <c:pt idx="5143">
                  <c:v>0.58741368380665826</c:v>
                </c:pt>
                <c:pt idx="5144">
                  <c:v>0.50756621076845987</c:v>
                </c:pt>
                <c:pt idx="5145">
                  <c:v>0.55026304455424657</c:v>
                </c:pt>
                <c:pt idx="5146">
                  <c:v>0.55338732112952427</c:v>
                </c:pt>
                <c:pt idx="5147">
                  <c:v>0.5384490219992325</c:v>
                </c:pt>
                <c:pt idx="5148">
                  <c:v>0.57344070890287713</c:v>
                </c:pt>
                <c:pt idx="5149">
                  <c:v>0.59726634802220502</c:v>
                </c:pt>
                <c:pt idx="5150">
                  <c:v>0.54323384125813567</c:v>
                </c:pt>
                <c:pt idx="5151">
                  <c:v>0.56811018715362049</c:v>
                </c:pt>
                <c:pt idx="5152">
                  <c:v>0.57270206727858186</c:v>
                </c:pt>
                <c:pt idx="5153">
                  <c:v>0.56323485430610365</c:v>
                </c:pt>
                <c:pt idx="5154">
                  <c:v>0.56981011150345062</c:v>
                </c:pt>
                <c:pt idx="5155">
                  <c:v>0.51378164211833588</c:v>
                </c:pt>
                <c:pt idx="5156">
                  <c:v>0.5902939236728455</c:v>
                </c:pt>
                <c:pt idx="5157">
                  <c:v>0.56427793521459491</c:v>
                </c:pt>
                <c:pt idx="5158">
                  <c:v>0.6128526663429068</c:v>
                </c:pt>
                <c:pt idx="5159">
                  <c:v>0.52329649810487378</c:v>
                </c:pt>
                <c:pt idx="5160">
                  <c:v>0.45019099282344088</c:v>
                </c:pt>
                <c:pt idx="5161">
                  <c:v>0.51223222162120696</c:v>
                </c:pt>
                <c:pt idx="5162">
                  <c:v>0.5469698387797497</c:v>
                </c:pt>
                <c:pt idx="5163">
                  <c:v>0.51287915606506762</c:v>
                </c:pt>
                <c:pt idx="5164">
                  <c:v>0.54761669345799013</c:v>
                </c:pt>
                <c:pt idx="5165">
                  <c:v>0.5244413769037346</c:v>
                </c:pt>
                <c:pt idx="5166">
                  <c:v>0.51148016607473357</c:v>
                </c:pt>
                <c:pt idx="5167">
                  <c:v>0.5524546347555267</c:v>
                </c:pt>
                <c:pt idx="5168">
                  <c:v>0.55067798526142409</c:v>
                </c:pt>
                <c:pt idx="5169">
                  <c:v>0.53181818012807802</c:v>
                </c:pt>
                <c:pt idx="5170">
                  <c:v>0.48062606501951166</c:v>
                </c:pt>
                <c:pt idx="5171">
                  <c:v>0.5764608656243555</c:v>
                </c:pt>
                <c:pt idx="5172">
                  <c:v>0.55980445669347378</c:v>
                </c:pt>
                <c:pt idx="5173">
                  <c:v>0.48597177350790866</c:v>
                </c:pt>
                <c:pt idx="5174">
                  <c:v>0.55415061355420414</c:v>
                </c:pt>
                <c:pt idx="5175">
                  <c:v>0.52586599935577272</c:v>
                </c:pt>
                <c:pt idx="5176">
                  <c:v>0.6018592583438076</c:v>
                </c:pt>
                <c:pt idx="5177">
                  <c:v>0.57038820637766852</c:v>
                </c:pt>
                <c:pt idx="5178">
                  <c:v>0.53286169361831992</c:v>
                </c:pt>
                <c:pt idx="5179">
                  <c:v>0.54622758137470329</c:v>
                </c:pt>
                <c:pt idx="5180">
                  <c:v>0.55682469670963464</c:v>
                </c:pt>
                <c:pt idx="5181">
                  <c:v>0.59151823755277577</c:v>
                </c:pt>
                <c:pt idx="5182">
                  <c:v>0.57007184721579462</c:v>
                </c:pt>
                <c:pt idx="5183">
                  <c:v>0.56169098309009569</c:v>
                </c:pt>
                <c:pt idx="5184">
                  <c:v>0.57243585949400799</c:v>
                </c:pt>
                <c:pt idx="5185">
                  <c:v>0.57256824313172616</c:v>
                </c:pt>
                <c:pt idx="5186">
                  <c:v>0.52866576419505329</c:v>
                </c:pt>
                <c:pt idx="5187">
                  <c:v>0.60711471829207864</c:v>
                </c:pt>
                <c:pt idx="5188">
                  <c:v>0.59656772431627425</c:v>
                </c:pt>
                <c:pt idx="5189">
                  <c:v>0.60360243184858786</c:v>
                </c:pt>
                <c:pt idx="5190">
                  <c:v>0.5316397674987785</c:v>
                </c:pt>
                <c:pt idx="5191">
                  <c:v>0.5026375581875786</c:v>
                </c:pt>
                <c:pt idx="5192">
                  <c:v>0.58710859427048623</c:v>
                </c:pt>
                <c:pt idx="5193">
                  <c:v>0.49379894445857975</c:v>
                </c:pt>
                <c:pt idx="5194">
                  <c:v>0.56478764069253262</c:v>
                </c:pt>
                <c:pt idx="5195">
                  <c:v>0.51117278647283859</c:v>
                </c:pt>
                <c:pt idx="5196">
                  <c:v>0.55272774831687665</c:v>
                </c:pt>
                <c:pt idx="5197">
                  <c:v>0.52020448852381063</c:v>
                </c:pt>
                <c:pt idx="5198">
                  <c:v>0.52562471744363948</c:v>
                </c:pt>
                <c:pt idx="5199">
                  <c:v>0.52627227584773606</c:v>
                </c:pt>
                <c:pt idx="5200">
                  <c:v>0.55992779783393498</c:v>
                </c:pt>
                <c:pt idx="5201">
                  <c:v>0.55998478576755828</c:v>
                </c:pt>
                <c:pt idx="5202">
                  <c:v>0.52891653126370941</c:v>
                </c:pt>
                <c:pt idx="5203">
                  <c:v>0.54671049497403668</c:v>
                </c:pt>
                <c:pt idx="5204">
                  <c:v>0.49857318500078557</c:v>
                </c:pt>
                <c:pt idx="5205">
                  <c:v>0.53588343910738623</c:v>
                </c:pt>
                <c:pt idx="5206">
                  <c:v>0.48714807152852158</c:v>
                </c:pt>
                <c:pt idx="5207">
                  <c:v>0.47466887636474647</c:v>
                </c:pt>
                <c:pt idx="5208">
                  <c:v>0.50567605875474209</c:v>
                </c:pt>
                <c:pt idx="5209">
                  <c:v>0.48885292190228463</c:v>
                </c:pt>
                <c:pt idx="5210">
                  <c:v>0.57628478681110251</c:v>
                </c:pt>
                <c:pt idx="5211">
                  <c:v>0.5129607702045007</c:v>
                </c:pt>
                <c:pt idx="5212">
                  <c:v>0.59435109917402051</c:v>
                </c:pt>
                <c:pt idx="5213">
                  <c:v>0.51289325756754212</c:v>
                </c:pt>
                <c:pt idx="5214">
                  <c:v>0.51858247483890285</c:v>
                </c:pt>
                <c:pt idx="5215">
                  <c:v>0.46433332541249484</c:v>
                </c:pt>
                <c:pt idx="5216">
                  <c:v>0.55275001633151521</c:v>
                </c:pt>
                <c:pt idx="5217">
                  <c:v>0.51226190543818495</c:v>
                </c:pt>
                <c:pt idx="5218">
                  <c:v>0.48884584349491617</c:v>
                </c:pt>
                <c:pt idx="5219">
                  <c:v>0.54021352981136406</c:v>
                </c:pt>
                <c:pt idx="5220">
                  <c:v>0.50179908300525655</c:v>
                </c:pt>
                <c:pt idx="5221">
                  <c:v>0.49665189637735108</c:v>
                </c:pt>
                <c:pt idx="5222">
                  <c:v>0.49913920860749117</c:v>
                </c:pt>
                <c:pt idx="5223">
                  <c:v>0.57343833044241022</c:v>
                </c:pt>
                <c:pt idx="5224">
                  <c:v>0.49864610718211538</c:v>
                </c:pt>
                <c:pt idx="5225">
                  <c:v>0.54955826207254599</c:v>
                </c:pt>
                <c:pt idx="5226">
                  <c:v>0.49712217885064319</c:v>
                </c:pt>
                <c:pt idx="5227">
                  <c:v>0.48222001201511655</c:v>
                </c:pt>
                <c:pt idx="5228">
                  <c:v>0.52476038166739458</c:v>
                </c:pt>
                <c:pt idx="5229">
                  <c:v>0.53854615199728395</c:v>
                </c:pt>
                <c:pt idx="5230">
                  <c:v>0.51338599094214499</c:v>
                </c:pt>
                <c:pt idx="5231">
                  <c:v>0.50189985913099311</c:v>
                </c:pt>
                <c:pt idx="5232">
                  <c:v>0.60864833061484369</c:v>
                </c:pt>
                <c:pt idx="5233">
                  <c:v>0.47939764659337125</c:v>
                </c:pt>
                <c:pt idx="5234">
                  <c:v>0.54777437276096153</c:v>
                </c:pt>
                <c:pt idx="5235">
                  <c:v>0.49522149009164296</c:v>
                </c:pt>
                <c:pt idx="5236">
                  <c:v>0.55254173062720635</c:v>
                </c:pt>
                <c:pt idx="5237">
                  <c:v>0.4839371058510788</c:v>
                </c:pt>
                <c:pt idx="5238">
                  <c:v>0.56622955800469765</c:v>
                </c:pt>
                <c:pt idx="5239">
                  <c:v>0.50375828864004069</c:v>
                </c:pt>
                <c:pt idx="5240">
                  <c:v>0.58126750246472558</c:v>
                </c:pt>
                <c:pt idx="5241">
                  <c:v>0.61562738314822363</c:v>
                </c:pt>
                <c:pt idx="5242">
                  <c:v>0.50201444491346858</c:v>
                </c:pt>
                <c:pt idx="5243">
                  <c:v>0.58405267429557961</c:v>
                </c:pt>
                <c:pt idx="5244">
                  <c:v>0.51363471693142015</c:v>
                </c:pt>
                <c:pt idx="5245">
                  <c:v>0.55726690149546221</c:v>
                </c:pt>
                <c:pt idx="5246">
                  <c:v>0.53585694350870561</c:v>
                </c:pt>
                <c:pt idx="5247">
                  <c:v>0.51708342765465787</c:v>
                </c:pt>
                <c:pt idx="5248">
                  <c:v>0.57820710906581829</c:v>
                </c:pt>
                <c:pt idx="5249">
                  <c:v>0.52467268050600802</c:v>
                </c:pt>
                <c:pt idx="5250">
                  <c:v>0.51894311976393159</c:v>
                </c:pt>
                <c:pt idx="5251">
                  <c:v>0.50232065126320591</c:v>
                </c:pt>
                <c:pt idx="5252">
                  <c:v>0.52812483365398932</c:v>
                </c:pt>
                <c:pt idx="5253">
                  <c:v>0.44969680321967287</c:v>
                </c:pt>
                <c:pt idx="5254">
                  <c:v>0.48582361821122932</c:v>
                </c:pt>
                <c:pt idx="5255">
                  <c:v>0.5432775194362065</c:v>
                </c:pt>
                <c:pt idx="5256">
                  <c:v>0.55225266768539383</c:v>
                </c:pt>
                <c:pt idx="5257">
                  <c:v>0.56170521241223725</c:v>
                </c:pt>
                <c:pt idx="5258">
                  <c:v>0.55739262160467162</c:v>
                </c:pt>
                <c:pt idx="5259">
                  <c:v>0.51457032204295983</c:v>
                </c:pt>
                <c:pt idx="5260">
                  <c:v>0.50829190129692159</c:v>
                </c:pt>
                <c:pt idx="5261">
                  <c:v>0.57232203110042401</c:v>
                </c:pt>
                <c:pt idx="5262">
                  <c:v>0.52955407246874164</c:v>
                </c:pt>
                <c:pt idx="5263">
                  <c:v>0.6527378566847627</c:v>
                </c:pt>
                <c:pt idx="5264">
                  <c:v>0.51142179950941069</c:v>
                </c:pt>
                <c:pt idx="5265">
                  <c:v>0.58653934102523619</c:v>
                </c:pt>
                <c:pt idx="5266">
                  <c:v>0.58721910428726787</c:v>
                </c:pt>
                <c:pt idx="5267">
                  <c:v>0.61445806339768982</c:v>
                </c:pt>
                <c:pt idx="5268">
                  <c:v>0.50673664667133622</c:v>
                </c:pt>
                <c:pt idx="5269">
                  <c:v>0.52656075882755238</c:v>
                </c:pt>
                <c:pt idx="5270">
                  <c:v>0.65735962085112865</c:v>
                </c:pt>
                <c:pt idx="5271">
                  <c:v>0.50068486536941603</c:v>
                </c:pt>
                <c:pt idx="5272">
                  <c:v>0.5246474902556697</c:v>
                </c:pt>
                <c:pt idx="5273">
                  <c:v>0.51414887098996109</c:v>
                </c:pt>
                <c:pt idx="5274">
                  <c:v>0.5143689427447713</c:v>
                </c:pt>
                <c:pt idx="5275">
                  <c:v>0.56008239816503158</c:v>
                </c:pt>
                <c:pt idx="5276">
                  <c:v>0.5438050637777756</c:v>
                </c:pt>
                <c:pt idx="5277">
                  <c:v>0.50970841202584283</c:v>
                </c:pt>
                <c:pt idx="5278">
                  <c:v>0.52117432073410996</c:v>
                </c:pt>
                <c:pt idx="5279">
                  <c:v>0.54583538013991939</c:v>
                </c:pt>
                <c:pt idx="5280">
                  <c:v>0.54347322221583561</c:v>
                </c:pt>
                <c:pt idx="5281">
                  <c:v>0.49582740807997</c:v>
                </c:pt>
                <c:pt idx="5282">
                  <c:v>0.52146940970205846</c:v>
                </c:pt>
                <c:pt idx="5283">
                  <c:v>0.5100797856142274</c:v>
                </c:pt>
                <c:pt idx="5284">
                  <c:v>0.50339340466716986</c:v>
                </c:pt>
                <c:pt idx="5285">
                  <c:v>0.5635620063504857</c:v>
                </c:pt>
                <c:pt idx="5286">
                  <c:v>0.51122596187514857</c:v>
                </c:pt>
                <c:pt idx="5287">
                  <c:v>0.5154577259181482</c:v>
                </c:pt>
                <c:pt idx="5288">
                  <c:v>0.47235202325425579</c:v>
                </c:pt>
                <c:pt idx="5289">
                  <c:v>0.56476063874868965</c:v>
                </c:pt>
                <c:pt idx="5290">
                  <c:v>0.542288946954958</c:v>
                </c:pt>
                <c:pt idx="5291">
                  <c:v>0.55336295396035629</c:v>
                </c:pt>
                <c:pt idx="5292">
                  <c:v>0.50956066064105432</c:v>
                </c:pt>
                <c:pt idx="5293">
                  <c:v>0.56997923158252306</c:v>
                </c:pt>
                <c:pt idx="5294">
                  <c:v>0.60128582661384034</c:v>
                </c:pt>
                <c:pt idx="5295">
                  <c:v>0.52036192079459676</c:v>
                </c:pt>
                <c:pt idx="5296">
                  <c:v>0.55345399613604351</c:v>
                </c:pt>
                <c:pt idx="5297">
                  <c:v>0.49401411656849742</c:v>
                </c:pt>
                <c:pt idx="5298">
                  <c:v>0.51918229266832361</c:v>
                </c:pt>
                <c:pt idx="5299">
                  <c:v>0.55308839279920619</c:v>
                </c:pt>
                <c:pt idx="5300">
                  <c:v>0.56612893191617664</c:v>
                </c:pt>
                <c:pt idx="5301">
                  <c:v>0.54841016633873219</c:v>
                </c:pt>
                <c:pt idx="5302">
                  <c:v>0.59150551739994051</c:v>
                </c:pt>
                <c:pt idx="5303">
                  <c:v>0.57402781958864935</c:v>
                </c:pt>
                <c:pt idx="5304">
                  <c:v>0.5272204678186575</c:v>
                </c:pt>
                <c:pt idx="5305">
                  <c:v>0.50646122213702749</c:v>
                </c:pt>
                <c:pt idx="5306">
                  <c:v>0.53259292022928606</c:v>
                </c:pt>
                <c:pt idx="5307">
                  <c:v>0.54464822562907944</c:v>
                </c:pt>
                <c:pt idx="5308">
                  <c:v>0.53071452470616476</c:v>
                </c:pt>
                <c:pt idx="5309">
                  <c:v>0.55394374490142551</c:v>
                </c:pt>
                <c:pt idx="5310">
                  <c:v>0.49523364855365676</c:v>
                </c:pt>
                <c:pt idx="5311">
                  <c:v>0.4583632928957293</c:v>
                </c:pt>
                <c:pt idx="5312">
                  <c:v>0.60182641526959435</c:v>
                </c:pt>
                <c:pt idx="5313">
                  <c:v>0.56984051580716244</c:v>
                </c:pt>
                <c:pt idx="5314">
                  <c:v>0.56710206100717042</c:v>
                </c:pt>
                <c:pt idx="5315">
                  <c:v>0.52927653577499356</c:v>
                </c:pt>
                <c:pt idx="5316">
                  <c:v>0.6255324121117517</c:v>
                </c:pt>
                <c:pt idx="5317">
                  <c:v>0.5137501637556493</c:v>
                </c:pt>
                <c:pt idx="5318">
                  <c:v>0.56199586582098304</c:v>
                </c:pt>
                <c:pt idx="5319">
                  <c:v>0.49997554007694145</c:v>
                </c:pt>
                <c:pt idx="5320">
                  <c:v>0.53547657192850351</c:v>
                </c:pt>
                <c:pt idx="5321">
                  <c:v>0.59837532526636639</c:v>
                </c:pt>
                <c:pt idx="5322">
                  <c:v>0.51057194147941698</c:v>
                </c:pt>
                <c:pt idx="5323">
                  <c:v>0.53830995993185449</c:v>
                </c:pt>
                <c:pt idx="5324">
                  <c:v>0.51947673793844051</c:v>
                </c:pt>
                <c:pt idx="5325">
                  <c:v>0.57102460445963465</c:v>
                </c:pt>
                <c:pt idx="5326">
                  <c:v>0.5074322505415354</c:v>
                </c:pt>
                <c:pt idx="5327">
                  <c:v>0.5543351607419118</c:v>
                </c:pt>
                <c:pt idx="5328">
                  <c:v>0.51520185368527993</c:v>
                </c:pt>
                <c:pt idx="5329">
                  <c:v>0.52656370473485958</c:v>
                </c:pt>
                <c:pt idx="5330">
                  <c:v>0.5200573113775856</c:v>
                </c:pt>
                <c:pt idx="5331">
                  <c:v>0.54638754850086857</c:v>
                </c:pt>
                <c:pt idx="5332">
                  <c:v>0.61364892996667464</c:v>
                </c:pt>
                <c:pt idx="5333">
                  <c:v>0.50530045915590649</c:v>
                </c:pt>
                <c:pt idx="5334">
                  <c:v>0.55830522815909644</c:v>
                </c:pt>
                <c:pt idx="5335">
                  <c:v>0.58704211494523395</c:v>
                </c:pt>
                <c:pt idx="5336">
                  <c:v>0.49654599323266979</c:v>
                </c:pt>
                <c:pt idx="5337">
                  <c:v>0.47049893757151651</c:v>
                </c:pt>
                <c:pt idx="5338">
                  <c:v>0.48675969422405563</c:v>
                </c:pt>
                <c:pt idx="5339">
                  <c:v>0.43531640074563166</c:v>
                </c:pt>
                <c:pt idx="5340">
                  <c:v>0.49443341462885332</c:v>
                </c:pt>
                <c:pt idx="5341">
                  <c:v>0.5453160543971225</c:v>
                </c:pt>
                <c:pt idx="5342">
                  <c:v>0.53720049520317825</c:v>
                </c:pt>
                <c:pt idx="5343">
                  <c:v>0.54245740573919032</c:v>
                </c:pt>
                <c:pt idx="5344">
                  <c:v>0.45904579754835134</c:v>
                </c:pt>
                <c:pt idx="5345">
                  <c:v>0.56455102595324558</c:v>
                </c:pt>
                <c:pt idx="5346">
                  <c:v>0.50380852566442935</c:v>
                </c:pt>
                <c:pt idx="5347">
                  <c:v>0.52383818333522558</c:v>
                </c:pt>
                <c:pt idx="5348">
                  <c:v>0.59013449618785152</c:v>
                </c:pt>
                <c:pt idx="5349">
                  <c:v>0.54403891721909903</c:v>
                </c:pt>
                <c:pt idx="5350">
                  <c:v>0.51134340208653195</c:v>
                </c:pt>
                <c:pt idx="5351">
                  <c:v>0.55321905396372961</c:v>
                </c:pt>
                <c:pt idx="5352">
                  <c:v>0.54838738309599744</c:v>
                </c:pt>
                <c:pt idx="5353">
                  <c:v>0.48037124669717934</c:v>
                </c:pt>
                <c:pt idx="5354">
                  <c:v>0.54825280115668551</c:v>
                </c:pt>
                <c:pt idx="5355">
                  <c:v>0.47545866275612891</c:v>
                </c:pt>
                <c:pt idx="5356">
                  <c:v>0.56681234789690671</c:v>
                </c:pt>
                <c:pt idx="5357">
                  <c:v>0.58485932449206957</c:v>
                </c:pt>
                <c:pt idx="5358">
                  <c:v>0.57623387113876079</c:v>
                </c:pt>
                <c:pt idx="5359">
                  <c:v>0.55439158558472512</c:v>
                </c:pt>
                <c:pt idx="5360">
                  <c:v>0.56105571021880973</c:v>
                </c:pt>
                <c:pt idx="5361">
                  <c:v>0.5572197866229085</c:v>
                </c:pt>
                <c:pt idx="5362">
                  <c:v>0.51333467441085723</c:v>
                </c:pt>
                <c:pt idx="5363">
                  <c:v>0.56853593599436258</c:v>
                </c:pt>
                <c:pt idx="5364">
                  <c:v>0.48598998189449399</c:v>
                </c:pt>
                <c:pt idx="5365">
                  <c:v>0.54951451163208842</c:v>
                </c:pt>
                <c:pt idx="5366">
                  <c:v>0.55332817518932742</c:v>
                </c:pt>
                <c:pt idx="5367">
                  <c:v>0.56270074579530049</c:v>
                </c:pt>
                <c:pt idx="5368">
                  <c:v>0.5277232464959517</c:v>
                </c:pt>
                <c:pt idx="5369">
                  <c:v>0.54698601848689365</c:v>
                </c:pt>
                <c:pt idx="5370">
                  <c:v>0.5590468623111825</c:v>
                </c:pt>
                <c:pt idx="5371">
                  <c:v>0.57178110254632364</c:v>
                </c:pt>
                <c:pt idx="5372">
                  <c:v>0.54454043630355431</c:v>
                </c:pt>
                <c:pt idx="5373">
                  <c:v>0.52152877269861164</c:v>
                </c:pt>
                <c:pt idx="5374">
                  <c:v>0.54206234840973899</c:v>
                </c:pt>
                <c:pt idx="5375">
                  <c:v>0.55936375620817791</c:v>
                </c:pt>
                <c:pt idx="5376">
                  <c:v>0.63728158067491969</c:v>
                </c:pt>
                <c:pt idx="5377">
                  <c:v>0.46487424844859759</c:v>
                </c:pt>
                <c:pt idx="5378">
                  <c:v>0.52554014688803619</c:v>
                </c:pt>
                <c:pt idx="5379">
                  <c:v>0.59814130992102488</c:v>
                </c:pt>
                <c:pt idx="5380">
                  <c:v>0.53194872498114887</c:v>
                </c:pt>
                <c:pt idx="5381">
                  <c:v>0.5832361396364617</c:v>
                </c:pt>
                <c:pt idx="5382">
                  <c:v>0.53919808195203756</c:v>
                </c:pt>
                <c:pt idx="5383">
                  <c:v>0.6153035789438277</c:v>
                </c:pt>
                <c:pt idx="5384">
                  <c:v>0.51802578677581068</c:v>
                </c:pt>
                <c:pt idx="5385">
                  <c:v>0.6088785477851516</c:v>
                </c:pt>
                <c:pt idx="5386">
                  <c:v>0.49294192066319314</c:v>
                </c:pt>
                <c:pt idx="5387">
                  <c:v>0.56125369680022452</c:v>
                </c:pt>
                <c:pt idx="5388">
                  <c:v>0.62660474473052963</c:v>
                </c:pt>
                <c:pt idx="5389">
                  <c:v>0.56372832053642163</c:v>
                </c:pt>
                <c:pt idx="5390">
                  <c:v>0.54682998457277765</c:v>
                </c:pt>
                <c:pt idx="5391">
                  <c:v>0.57411619228476152</c:v>
                </c:pt>
                <c:pt idx="5392">
                  <c:v>0.54269924764930222</c:v>
                </c:pt>
                <c:pt idx="5393">
                  <c:v>0.59466335070885656</c:v>
                </c:pt>
                <c:pt idx="5394">
                  <c:v>0.58306756834081808</c:v>
                </c:pt>
                <c:pt idx="5395">
                  <c:v>0.50986906041418034</c:v>
                </c:pt>
                <c:pt idx="5396">
                  <c:v>0.59844234860363865</c:v>
                </c:pt>
                <c:pt idx="5397">
                  <c:v>0.5206617155539156</c:v>
                </c:pt>
                <c:pt idx="5398">
                  <c:v>0.55927804597926756</c:v>
                </c:pt>
                <c:pt idx="5399">
                  <c:v>0.57729917212288062</c:v>
                </c:pt>
                <c:pt idx="5400">
                  <c:v>0.55293308106412054</c:v>
                </c:pt>
                <c:pt idx="5401">
                  <c:v>0.54435294584784344</c:v>
                </c:pt>
                <c:pt idx="5402">
                  <c:v>0.52028443776150435</c:v>
                </c:pt>
                <c:pt idx="5403">
                  <c:v>0.52575479502011702</c:v>
                </c:pt>
                <c:pt idx="5404">
                  <c:v>0.54757821834563514</c:v>
                </c:pt>
                <c:pt idx="5405">
                  <c:v>0.56428508750998763</c:v>
                </c:pt>
                <c:pt idx="5406">
                  <c:v>0.5446552480049407</c:v>
                </c:pt>
                <c:pt idx="5407">
                  <c:v>0.6245784600465597</c:v>
                </c:pt>
                <c:pt idx="5408">
                  <c:v>0.56119173969439629</c:v>
                </c:pt>
                <c:pt idx="5409">
                  <c:v>0.55367520519561864</c:v>
                </c:pt>
                <c:pt idx="5410">
                  <c:v>0.57066304718855465</c:v>
                </c:pt>
                <c:pt idx="5411">
                  <c:v>0.52591561183003399</c:v>
                </c:pt>
                <c:pt idx="5412">
                  <c:v>0.54245432779745073</c:v>
                </c:pt>
                <c:pt idx="5413">
                  <c:v>0.54484512611565383</c:v>
                </c:pt>
                <c:pt idx="5414">
                  <c:v>0.53566578439666157</c:v>
                </c:pt>
                <c:pt idx="5415">
                  <c:v>0.55072179492235829</c:v>
                </c:pt>
                <c:pt idx="5416">
                  <c:v>0.55565276562651889</c:v>
                </c:pt>
                <c:pt idx="5417">
                  <c:v>0.50494944620346538</c:v>
                </c:pt>
                <c:pt idx="5418">
                  <c:v>0.56385702014747063</c:v>
                </c:pt>
                <c:pt idx="5419">
                  <c:v>0.49419602809492741</c:v>
                </c:pt>
                <c:pt idx="5420">
                  <c:v>0.57053095086103756</c:v>
                </c:pt>
                <c:pt idx="5421">
                  <c:v>0.55109545492964873</c:v>
                </c:pt>
                <c:pt idx="5422">
                  <c:v>0.46631255653878539</c:v>
                </c:pt>
                <c:pt idx="5423">
                  <c:v>0.48050775708847082</c:v>
                </c:pt>
                <c:pt idx="5424">
                  <c:v>0.52118366773235181</c:v>
                </c:pt>
                <c:pt idx="5425">
                  <c:v>0.66922764374915733</c:v>
                </c:pt>
                <c:pt idx="5426">
                  <c:v>0.49130924014453581</c:v>
                </c:pt>
                <c:pt idx="5427">
                  <c:v>0.59482355448005608</c:v>
                </c:pt>
                <c:pt idx="5428">
                  <c:v>0.56767790601009405</c:v>
                </c:pt>
                <c:pt idx="5429">
                  <c:v>0.59848828966148959</c:v>
                </c:pt>
                <c:pt idx="5430">
                  <c:v>0.57859114529612266</c:v>
                </c:pt>
                <c:pt idx="5431">
                  <c:v>0.60637380286717268</c:v>
                </c:pt>
                <c:pt idx="5432">
                  <c:v>0.53409778268720631</c:v>
                </c:pt>
                <c:pt idx="5433">
                  <c:v>0.48423930674003529</c:v>
                </c:pt>
                <c:pt idx="5434">
                  <c:v>0.63787278336019282</c:v>
                </c:pt>
                <c:pt idx="5435">
                  <c:v>0.53517749655051505</c:v>
                </c:pt>
                <c:pt idx="5436">
                  <c:v>0.64545611670492453</c:v>
                </c:pt>
                <c:pt idx="5437">
                  <c:v>0.55914722721862364</c:v>
                </c:pt>
                <c:pt idx="5438">
                  <c:v>0.62884948026964815</c:v>
                </c:pt>
                <c:pt idx="5439">
                  <c:v>0.55661168299092345</c:v>
                </c:pt>
                <c:pt idx="5440">
                  <c:v>0.5368020737981839</c:v>
                </c:pt>
                <c:pt idx="5441">
                  <c:v>0.5703448833176531</c:v>
                </c:pt>
                <c:pt idx="5442">
                  <c:v>0.51976365877376951</c:v>
                </c:pt>
                <c:pt idx="5443">
                  <c:v>0.63366039770159188</c:v>
                </c:pt>
                <c:pt idx="5444">
                  <c:v>0.5229345249594245</c:v>
                </c:pt>
                <c:pt idx="5445">
                  <c:v>0.53861063493423078</c:v>
                </c:pt>
                <c:pt idx="5446">
                  <c:v>0.5334090552487647</c:v>
                </c:pt>
                <c:pt idx="5447">
                  <c:v>0.55872698786050801</c:v>
                </c:pt>
                <c:pt idx="5448">
                  <c:v>0.5535929167578828</c:v>
                </c:pt>
                <c:pt idx="5449">
                  <c:v>0.65368638585870453</c:v>
                </c:pt>
                <c:pt idx="5450">
                  <c:v>0.57542040625504864</c:v>
                </c:pt>
                <c:pt idx="5451">
                  <c:v>0.57625768137421607</c:v>
                </c:pt>
                <c:pt idx="5452">
                  <c:v>0.65954225526448462</c:v>
                </c:pt>
                <c:pt idx="5453">
                  <c:v>0.56884535694104565</c:v>
                </c:pt>
                <c:pt idx="5454">
                  <c:v>0.6496185372838339</c:v>
                </c:pt>
                <c:pt idx="5455">
                  <c:v>0.49850525580397037</c:v>
                </c:pt>
                <c:pt idx="5456">
                  <c:v>0.61167665787771763</c:v>
                </c:pt>
                <c:pt idx="5457">
                  <c:v>0.4993971829431928</c:v>
                </c:pt>
                <c:pt idx="5458">
                  <c:v>0.5359308074703647</c:v>
                </c:pt>
                <c:pt idx="5459">
                  <c:v>0.59480165632857307</c:v>
                </c:pt>
                <c:pt idx="5460">
                  <c:v>0.55453481153732387</c:v>
                </c:pt>
                <c:pt idx="5461">
                  <c:v>0.52995236135984358</c:v>
                </c:pt>
                <c:pt idx="5462">
                  <c:v>0.54844432993614456</c:v>
                </c:pt>
                <c:pt idx="5463">
                  <c:v>0.55343996698608322</c:v>
                </c:pt>
                <c:pt idx="5464">
                  <c:v>0.52596304626033752</c:v>
                </c:pt>
                <c:pt idx="5465">
                  <c:v>0.54402259510482598</c:v>
                </c:pt>
                <c:pt idx="5466">
                  <c:v>0.54500828248656064</c:v>
                </c:pt>
                <c:pt idx="5467">
                  <c:v>0.57359384214475162</c:v>
                </c:pt>
                <c:pt idx="5468">
                  <c:v>0.51363210764611844</c:v>
                </c:pt>
                <c:pt idx="5469">
                  <c:v>0.52423549308587913</c:v>
                </c:pt>
                <c:pt idx="5470">
                  <c:v>0.56922501911549706</c:v>
                </c:pt>
                <c:pt idx="5471">
                  <c:v>0.64184861928865689</c:v>
                </c:pt>
                <c:pt idx="5472">
                  <c:v>0.49529163572935442</c:v>
                </c:pt>
                <c:pt idx="5473">
                  <c:v>0.55674521289618772</c:v>
                </c:pt>
                <c:pt idx="5474">
                  <c:v>0.49786950844789357</c:v>
                </c:pt>
                <c:pt idx="5475">
                  <c:v>0.48223755418374853</c:v>
                </c:pt>
                <c:pt idx="5476">
                  <c:v>0.56192713549982165</c:v>
                </c:pt>
                <c:pt idx="5477">
                  <c:v>0.48464505532673624</c:v>
                </c:pt>
                <c:pt idx="5478">
                  <c:v>0.53982508798714723</c:v>
                </c:pt>
                <c:pt idx="5479">
                  <c:v>0.51892518099528928</c:v>
                </c:pt>
                <c:pt idx="5480">
                  <c:v>0.54079111794120371</c:v>
                </c:pt>
                <c:pt idx="5481">
                  <c:v>0.51912384547788004</c:v>
                </c:pt>
                <c:pt idx="5482">
                  <c:v>0.55160736394708043</c:v>
                </c:pt>
                <c:pt idx="5483">
                  <c:v>0.54519564112867602</c:v>
                </c:pt>
                <c:pt idx="5484">
                  <c:v>0.50725174304062659</c:v>
                </c:pt>
                <c:pt idx="5485">
                  <c:v>0.55843520479569952</c:v>
                </c:pt>
                <c:pt idx="5486">
                  <c:v>0.52697771977156038</c:v>
                </c:pt>
                <c:pt idx="5487">
                  <c:v>0.5659643976684785</c:v>
                </c:pt>
                <c:pt idx="5488">
                  <c:v>0.52289525475618015</c:v>
                </c:pt>
                <c:pt idx="5489">
                  <c:v>0.55298079911491749</c:v>
                </c:pt>
                <c:pt idx="5490">
                  <c:v>0.48899444497949485</c:v>
                </c:pt>
                <c:pt idx="5491">
                  <c:v>0.51982092322105489</c:v>
                </c:pt>
                <c:pt idx="5492">
                  <c:v>0.53302324506281451</c:v>
                </c:pt>
                <c:pt idx="5493">
                  <c:v>0.49936614993210493</c:v>
                </c:pt>
                <c:pt idx="5494">
                  <c:v>0.55542385858625953</c:v>
                </c:pt>
                <c:pt idx="5495">
                  <c:v>0.53456563444812777</c:v>
                </c:pt>
                <c:pt idx="5496">
                  <c:v>0.58248999531775403</c:v>
                </c:pt>
                <c:pt idx="5497">
                  <c:v>0.52694416317871773</c:v>
                </c:pt>
                <c:pt idx="5498">
                  <c:v>0.61274796595757963</c:v>
                </c:pt>
                <c:pt idx="5499">
                  <c:v>0.49907074534117052</c:v>
                </c:pt>
                <c:pt idx="5500">
                  <c:v>0.54003532186737357</c:v>
                </c:pt>
                <c:pt idx="5501">
                  <c:v>0.44401209716256174</c:v>
                </c:pt>
                <c:pt idx="5502">
                  <c:v>0.56746342289902307</c:v>
                </c:pt>
                <c:pt idx="5503">
                  <c:v>0.50464459370504722</c:v>
                </c:pt>
                <c:pt idx="5504">
                  <c:v>0.49345727721455257</c:v>
                </c:pt>
                <c:pt idx="5505">
                  <c:v>0.56180840618937822</c:v>
                </c:pt>
                <c:pt idx="5506">
                  <c:v>0.47451083458823184</c:v>
                </c:pt>
                <c:pt idx="5507">
                  <c:v>0.55999477317220425</c:v>
                </c:pt>
                <c:pt idx="5508">
                  <c:v>0.48472052145360672</c:v>
                </c:pt>
                <c:pt idx="5509">
                  <c:v>0.58184279118803151</c:v>
                </c:pt>
                <c:pt idx="5510">
                  <c:v>0.59627261380301388</c:v>
                </c:pt>
                <c:pt idx="5511">
                  <c:v>0.55645017465947877</c:v>
                </c:pt>
                <c:pt idx="5512">
                  <c:v>0.47284227332739875</c:v>
                </c:pt>
                <c:pt idx="5513">
                  <c:v>0.52611107247247402</c:v>
                </c:pt>
                <c:pt idx="5514">
                  <c:v>0.64014741016231413</c:v>
                </c:pt>
                <c:pt idx="5515">
                  <c:v>0.46219589101959418</c:v>
                </c:pt>
                <c:pt idx="5516">
                  <c:v>0.55429193232217699</c:v>
                </c:pt>
                <c:pt idx="5517">
                  <c:v>0.5154925324476719</c:v>
                </c:pt>
                <c:pt idx="5518">
                  <c:v>0.54136858070561489</c:v>
                </c:pt>
                <c:pt idx="5519">
                  <c:v>0.41630790363875103</c:v>
                </c:pt>
                <c:pt idx="5520">
                  <c:v>0.66136836787460518</c:v>
                </c:pt>
                <c:pt idx="5521">
                  <c:v>0.70046857270906127</c:v>
                </c:pt>
                <c:pt idx="5522">
                  <c:v>0.532459651525787</c:v>
                </c:pt>
                <c:pt idx="5523">
                  <c:v>0.58382097153069579</c:v>
                </c:pt>
                <c:pt idx="5524">
                  <c:v>0.49920408343581157</c:v>
                </c:pt>
                <c:pt idx="5525">
                  <c:v>0.58985802690191447</c:v>
                </c:pt>
                <c:pt idx="5526">
                  <c:v>0.49458924940158122</c:v>
                </c:pt>
                <c:pt idx="5527">
                  <c:v>0.64061571700735265</c:v>
                </c:pt>
                <c:pt idx="5528">
                  <c:v>0.5362770344492267</c:v>
                </c:pt>
                <c:pt idx="5529">
                  <c:v>0.56284024232769558</c:v>
                </c:pt>
                <c:pt idx="5530">
                  <c:v>0.50803284750796562</c:v>
                </c:pt>
                <c:pt idx="5531">
                  <c:v>0.57067751356550511</c:v>
                </c:pt>
                <c:pt idx="5532">
                  <c:v>0.55014827388705501</c:v>
                </c:pt>
                <c:pt idx="5533">
                  <c:v>0.51724574438146076</c:v>
                </c:pt>
                <c:pt idx="5534">
                  <c:v>0.4779535100257653</c:v>
                </c:pt>
                <c:pt idx="5535">
                  <c:v>0.51537490963205757</c:v>
                </c:pt>
                <c:pt idx="5536">
                  <c:v>0.5125856851296865</c:v>
                </c:pt>
                <c:pt idx="5537">
                  <c:v>0.48848934282145451</c:v>
                </c:pt>
                <c:pt idx="5538">
                  <c:v>0.54729915170393251</c:v>
                </c:pt>
                <c:pt idx="5539">
                  <c:v>0.50840363423804402</c:v>
                </c:pt>
                <c:pt idx="5540">
                  <c:v>0.60889045778721163</c:v>
                </c:pt>
                <c:pt idx="5541">
                  <c:v>0.44335617513828157</c:v>
                </c:pt>
                <c:pt idx="5542">
                  <c:v>0.58648520406671656</c:v>
                </c:pt>
                <c:pt idx="5543">
                  <c:v>0.54181209188167956</c:v>
                </c:pt>
                <c:pt idx="5544">
                  <c:v>0.55111132022276521</c:v>
                </c:pt>
                <c:pt idx="5545">
                  <c:v>0.5463111103638626</c:v>
                </c:pt>
                <c:pt idx="5546">
                  <c:v>0.50484749214219593</c:v>
                </c:pt>
                <c:pt idx="5547">
                  <c:v>0.50914425596848789</c:v>
                </c:pt>
                <c:pt idx="5548">
                  <c:v>0.51544059702309164</c:v>
                </c:pt>
                <c:pt idx="5549">
                  <c:v>0.54194072122677861</c:v>
                </c:pt>
                <c:pt idx="5550">
                  <c:v>0.5055263861641065</c:v>
                </c:pt>
                <c:pt idx="5551">
                  <c:v>0.53029837353773623</c:v>
                </c:pt>
                <c:pt idx="5552">
                  <c:v>0.50698170486470051</c:v>
                </c:pt>
                <c:pt idx="5553">
                  <c:v>0.52190704835468793</c:v>
                </c:pt>
                <c:pt idx="5554">
                  <c:v>0.51019349004128134</c:v>
                </c:pt>
                <c:pt idx="5555">
                  <c:v>0.50518301218672579</c:v>
                </c:pt>
                <c:pt idx="5556">
                  <c:v>0.55565861542041406</c:v>
                </c:pt>
                <c:pt idx="5557">
                  <c:v>0.48953107068159929</c:v>
                </c:pt>
                <c:pt idx="5558">
                  <c:v>0.55104732876399287</c:v>
                </c:pt>
                <c:pt idx="5559">
                  <c:v>0.53091200273722017</c:v>
                </c:pt>
                <c:pt idx="5560">
                  <c:v>0.47803826004262556</c:v>
                </c:pt>
                <c:pt idx="5561">
                  <c:v>0.53926831648905482</c:v>
                </c:pt>
                <c:pt idx="5562">
                  <c:v>0.56346100177993863</c:v>
                </c:pt>
                <c:pt idx="5563">
                  <c:v>0.58062899329123296</c:v>
                </c:pt>
                <c:pt idx="5564">
                  <c:v>0.45013053929405378</c:v>
                </c:pt>
                <c:pt idx="5565">
                  <c:v>0.53945788378509651</c:v>
                </c:pt>
                <c:pt idx="5566">
                  <c:v>0.46956624230544342</c:v>
                </c:pt>
                <c:pt idx="5567">
                  <c:v>0.49925678593246287</c:v>
                </c:pt>
                <c:pt idx="5568">
                  <c:v>0.48491204167614782</c:v>
                </c:pt>
                <c:pt idx="5569">
                  <c:v>0.56176145208188943</c:v>
                </c:pt>
                <c:pt idx="5570">
                  <c:v>0.54050328392986557</c:v>
                </c:pt>
                <c:pt idx="5571">
                  <c:v>0.48891812893818642</c:v>
                </c:pt>
                <c:pt idx="5572">
                  <c:v>0.55997038988027059</c:v>
                </c:pt>
                <c:pt idx="5573">
                  <c:v>0.52975701865863201</c:v>
                </c:pt>
                <c:pt idx="5574">
                  <c:v>0.50987904963977615</c:v>
                </c:pt>
                <c:pt idx="5575">
                  <c:v>0.49380990315649137</c:v>
                </c:pt>
                <c:pt idx="5576">
                  <c:v>0.5266244447197217</c:v>
                </c:pt>
                <c:pt idx="5577">
                  <c:v>0.5673307995819532</c:v>
                </c:pt>
                <c:pt idx="5578">
                  <c:v>0.62752668360889152</c:v>
                </c:pt>
                <c:pt idx="5579">
                  <c:v>0.54318150419830868</c:v>
                </c:pt>
                <c:pt idx="5580">
                  <c:v>0.58803508072034083</c:v>
                </c:pt>
                <c:pt idx="5581">
                  <c:v>0.58042692818857933</c:v>
                </c:pt>
                <c:pt idx="5582">
                  <c:v>0.65960327082273884</c:v>
                </c:pt>
                <c:pt idx="5583">
                  <c:v>0.60774084087274094</c:v>
                </c:pt>
                <c:pt idx="5584">
                  <c:v>0.53168974542815961</c:v>
                </c:pt>
                <c:pt idx="5585">
                  <c:v>0.53975776724591851</c:v>
                </c:pt>
                <c:pt idx="5586">
                  <c:v>0.45189474378795647</c:v>
                </c:pt>
                <c:pt idx="5587">
                  <c:v>0.55178144071714041</c:v>
                </c:pt>
                <c:pt idx="5588">
                  <c:v>0.56054941266937752</c:v>
                </c:pt>
                <c:pt idx="5589">
                  <c:v>0.54679470055400903</c:v>
                </c:pt>
                <c:pt idx="5590">
                  <c:v>0.5356258098593879</c:v>
                </c:pt>
                <c:pt idx="5591">
                  <c:v>0.49099761961203386</c:v>
                </c:pt>
                <c:pt idx="5592">
                  <c:v>0.55419814733546069</c:v>
                </c:pt>
                <c:pt idx="5593">
                  <c:v>0.54928673834601638</c:v>
                </c:pt>
                <c:pt idx="5594">
                  <c:v>0.55745110106368645</c:v>
                </c:pt>
                <c:pt idx="5595">
                  <c:v>0.52954532955161449</c:v>
                </c:pt>
                <c:pt idx="5596">
                  <c:v>0.54504784822661978</c:v>
                </c:pt>
                <c:pt idx="5597">
                  <c:v>0.50734263284571168</c:v>
                </c:pt>
                <c:pt idx="5598">
                  <c:v>0.55593369744360011</c:v>
                </c:pt>
                <c:pt idx="5599">
                  <c:v>0.51292340818798621</c:v>
                </c:pt>
                <c:pt idx="5600">
                  <c:v>0.53039440217316025</c:v>
                </c:pt>
                <c:pt idx="5601">
                  <c:v>0.55592307346253</c:v>
                </c:pt>
                <c:pt idx="5602">
                  <c:v>0.55545472961117415</c:v>
                </c:pt>
                <c:pt idx="5603">
                  <c:v>0.53985373266943915</c:v>
                </c:pt>
                <c:pt idx="5604">
                  <c:v>0.52260703806035691</c:v>
                </c:pt>
                <c:pt idx="5605">
                  <c:v>0.58294937124638768</c:v>
                </c:pt>
                <c:pt idx="5606">
                  <c:v>0.52163137788770353</c:v>
                </c:pt>
                <c:pt idx="5607">
                  <c:v>0.5438251369541669</c:v>
                </c:pt>
                <c:pt idx="5608">
                  <c:v>0.53443626462886751</c:v>
                </c:pt>
                <c:pt idx="5609">
                  <c:v>0.58062647792376043</c:v>
                </c:pt>
                <c:pt idx="5610">
                  <c:v>0.52021900892635886</c:v>
                </c:pt>
                <c:pt idx="5611">
                  <c:v>0.61420808092014545</c:v>
                </c:pt>
                <c:pt idx="5612">
                  <c:v>0.57548734583056638</c:v>
                </c:pt>
                <c:pt idx="5613">
                  <c:v>0.53600419985165693</c:v>
                </c:pt>
                <c:pt idx="5614">
                  <c:v>0.59750627732532657</c:v>
                </c:pt>
                <c:pt idx="5615">
                  <c:v>0.5515217189745496</c:v>
                </c:pt>
                <c:pt idx="5616">
                  <c:v>0.59017631927274239</c:v>
                </c:pt>
                <c:pt idx="5617">
                  <c:v>0.51371775304321921</c:v>
                </c:pt>
                <c:pt idx="5618">
                  <c:v>0.60481099656357917</c:v>
                </c:pt>
                <c:pt idx="5619">
                  <c:v>0.48113896195468087</c:v>
                </c:pt>
                <c:pt idx="5620">
                  <c:v>0.55589604046528174</c:v>
                </c:pt>
                <c:pt idx="5621">
                  <c:v>0.53176038089471256</c:v>
                </c:pt>
                <c:pt idx="5622">
                  <c:v>0.60049371376083593</c:v>
                </c:pt>
                <c:pt idx="5623">
                  <c:v>0.52697245727080999</c:v>
                </c:pt>
                <c:pt idx="5624">
                  <c:v>0.5819529911306025</c:v>
                </c:pt>
                <c:pt idx="5625">
                  <c:v>0.5334560432915787</c:v>
                </c:pt>
                <c:pt idx="5626">
                  <c:v>0.5032653483652183</c:v>
                </c:pt>
                <c:pt idx="5627">
                  <c:v>0.58120119093720846</c:v>
                </c:pt>
                <c:pt idx="5628">
                  <c:v>0.5027885185549037</c:v>
                </c:pt>
                <c:pt idx="5629">
                  <c:v>0.56171807072610802</c:v>
                </c:pt>
                <c:pt idx="5630">
                  <c:v>0.57957604214860003</c:v>
                </c:pt>
                <c:pt idx="5631">
                  <c:v>0.55926497701611277</c:v>
                </c:pt>
                <c:pt idx="5632">
                  <c:v>0.52150543049846165</c:v>
                </c:pt>
                <c:pt idx="5633">
                  <c:v>0.49022945461973172</c:v>
                </c:pt>
                <c:pt idx="5634">
                  <c:v>0.55076859421281843</c:v>
                </c:pt>
                <c:pt idx="5635">
                  <c:v>0.54008823976875087</c:v>
                </c:pt>
                <c:pt idx="5636">
                  <c:v>0.56976856783189689</c:v>
                </c:pt>
                <c:pt idx="5637">
                  <c:v>0.51727332892124023</c:v>
                </c:pt>
                <c:pt idx="5638">
                  <c:v>0.55680394224078977</c:v>
                </c:pt>
                <c:pt idx="5639">
                  <c:v>0.50470089959661335</c:v>
                </c:pt>
                <c:pt idx="5640">
                  <c:v>0.5611164779150305</c:v>
                </c:pt>
                <c:pt idx="5641">
                  <c:v>0.51445137357421389</c:v>
                </c:pt>
                <c:pt idx="5642">
                  <c:v>0.58284115345209964</c:v>
                </c:pt>
                <c:pt idx="5643">
                  <c:v>0.60010489745130913</c:v>
                </c:pt>
                <c:pt idx="5644">
                  <c:v>0.50640854419113257</c:v>
                </c:pt>
                <c:pt idx="5645">
                  <c:v>0.51294863011220593</c:v>
                </c:pt>
                <c:pt idx="5646">
                  <c:v>0.46075129127296288</c:v>
                </c:pt>
                <c:pt idx="5647">
                  <c:v>0.55060506287402078</c:v>
                </c:pt>
                <c:pt idx="5648">
                  <c:v>0.51786009493683349</c:v>
                </c:pt>
                <c:pt idx="5649">
                  <c:v>0.58694356055301711</c:v>
                </c:pt>
                <c:pt idx="5650">
                  <c:v>0.5326065064922757</c:v>
                </c:pt>
                <c:pt idx="5651">
                  <c:v>0.54977008671092331</c:v>
                </c:pt>
                <c:pt idx="5652">
                  <c:v>0.54138477700742549</c:v>
                </c:pt>
                <c:pt idx="5653">
                  <c:v>0.51382704212059505</c:v>
                </c:pt>
                <c:pt idx="5654">
                  <c:v>0.55204684709945562</c:v>
                </c:pt>
                <c:pt idx="5655">
                  <c:v>0.49560694890693308</c:v>
                </c:pt>
                <c:pt idx="5656">
                  <c:v>0.59377009479756726</c:v>
                </c:pt>
                <c:pt idx="5657">
                  <c:v>0.55981514285947465</c:v>
                </c:pt>
                <c:pt idx="5658">
                  <c:v>0.5827232037284229</c:v>
                </c:pt>
                <c:pt idx="5659">
                  <c:v>0.52251988888456058</c:v>
                </c:pt>
                <c:pt idx="5660">
                  <c:v>0.60191969844901339</c:v>
                </c:pt>
                <c:pt idx="5661">
                  <c:v>0.56886828235315023</c:v>
                </c:pt>
                <c:pt idx="5662">
                  <c:v>0.60735866781880565</c:v>
                </c:pt>
                <c:pt idx="5663">
                  <c:v>0.6000486727711708</c:v>
                </c:pt>
                <c:pt idx="5664">
                  <c:v>0.53296634735194048</c:v>
                </c:pt>
                <c:pt idx="5665">
                  <c:v>0.56829365043316848</c:v>
                </c:pt>
                <c:pt idx="5666">
                  <c:v>0.55482659266130963</c:v>
                </c:pt>
                <c:pt idx="5667">
                  <c:v>0.54449903313255865</c:v>
                </c:pt>
                <c:pt idx="5668">
                  <c:v>0.57086388695415269</c:v>
                </c:pt>
                <c:pt idx="5669">
                  <c:v>0.62064415428719766</c:v>
                </c:pt>
                <c:pt idx="5670">
                  <c:v>0.53860508101802174</c:v>
                </c:pt>
                <c:pt idx="5671">
                  <c:v>0.56908244391538654</c:v>
                </c:pt>
                <c:pt idx="5672">
                  <c:v>0.53679847503718714</c:v>
                </c:pt>
                <c:pt idx="5673">
                  <c:v>0.56136730869891749</c:v>
                </c:pt>
                <c:pt idx="5674">
                  <c:v>0.5819424028175082</c:v>
                </c:pt>
                <c:pt idx="5675">
                  <c:v>0.5703230810275729</c:v>
                </c:pt>
                <c:pt idx="5676">
                  <c:v>0.62461433111716791</c:v>
                </c:pt>
                <c:pt idx="5677">
                  <c:v>0.57858041339921162</c:v>
                </c:pt>
                <c:pt idx="5678">
                  <c:v>0.59599586347251465</c:v>
                </c:pt>
                <c:pt idx="5679">
                  <c:v>0.53502808578051786</c:v>
                </c:pt>
                <c:pt idx="5680">
                  <c:v>0.58205156925207358</c:v>
                </c:pt>
                <c:pt idx="5681">
                  <c:v>0.53256895241980062</c:v>
                </c:pt>
                <c:pt idx="5682">
                  <c:v>0.56940051744305364</c:v>
                </c:pt>
                <c:pt idx="5683">
                  <c:v>0.55035356542110858</c:v>
                </c:pt>
                <c:pt idx="5684">
                  <c:v>0.52874728334503363</c:v>
                </c:pt>
                <c:pt idx="5685">
                  <c:v>0.54599852109632629</c:v>
                </c:pt>
                <c:pt idx="5686">
                  <c:v>0.46167058810124828</c:v>
                </c:pt>
                <c:pt idx="5687">
                  <c:v>0.55929431195689661</c:v>
                </c:pt>
                <c:pt idx="5688">
                  <c:v>0.50788242182825283</c:v>
                </c:pt>
                <c:pt idx="5689">
                  <c:v>0.57334555392693554</c:v>
                </c:pt>
                <c:pt idx="5690">
                  <c:v>0.53048365309040113</c:v>
                </c:pt>
                <c:pt idx="5691">
                  <c:v>0.56187060025559166</c:v>
                </c:pt>
                <c:pt idx="5692">
                  <c:v>0.59344696102677796</c:v>
                </c:pt>
                <c:pt idx="5693">
                  <c:v>0.56262469253126624</c:v>
                </c:pt>
                <c:pt idx="5694">
                  <c:v>0.60762262679935664</c:v>
                </c:pt>
                <c:pt idx="5695">
                  <c:v>0.55822316637113245</c:v>
                </c:pt>
                <c:pt idx="5696">
                  <c:v>0.52120418991080097</c:v>
                </c:pt>
                <c:pt idx="5697">
                  <c:v>0.50814322010230006</c:v>
                </c:pt>
                <c:pt idx="5698">
                  <c:v>0.56392566166425884</c:v>
                </c:pt>
                <c:pt idx="5699">
                  <c:v>0.49009729570173249</c:v>
                </c:pt>
                <c:pt idx="5700">
                  <c:v>0.55119868215930001</c:v>
                </c:pt>
                <c:pt idx="5701">
                  <c:v>0.4884430488457881</c:v>
                </c:pt>
                <c:pt idx="5702">
                  <c:v>0.63262183217675083</c:v>
                </c:pt>
                <c:pt idx="5703">
                  <c:v>0.51816378164192645</c:v>
                </c:pt>
                <c:pt idx="5704">
                  <c:v>0.56266445818165833</c:v>
                </c:pt>
                <c:pt idx="5705">
                  <c:v>0.54860366800530325</c:v>
                </c:pt>
                <c:pt idx="5706">
                  <c:v>0.50844032592143285</c:v>
                </c:pt>
                <c:pt idx="5707">
                  <c:v>0.57878288450774296</c:v>
                </c:pt>
                <c:pt idx="5708">
                  <c:v>0.51432282611137914</c:v>
                </c:pt>
                <c:pt idx="5709">
                  <c:v>0.55367344422459686</c:v>
                </c:pt>
                <c:pt idx="5710">
                  <c:v>0.54518584478458765</c:v>
                </c:pt>
                <c:pt idx="5711">
                  <c:v>0.54516737147806549</c:v>
                </c:pt>
                <c:pt idx="5712">
                  <c:v>0.52305726374924011</c:v>
                </c:pt>
                <c:pt idx="5713">
                  <c:v>0.55371534026724956</c:v>
                </c:pt>
                <c:pt idx="5714">
                  <c:v>0.60595865603191579</c:v>
                </c:pt>
                <c:pt idx="5715">
                  <c:v>0.52344101420139211</c:v>
                </c:pt>
                <c:pt idx="5716">
                  <c:v>0.54910448268090195</c:v>
                </c:pt>
                <c:pt idx="5717">
                  <c:v>0.58422517043025657</c:v>
                </c:pt>
                <c:pt idx="5718">
                  <c:v>0.62249897541906063</c:v>
                </c:pt>
                <c:pt idx="5719">
                  <c:v>0.51118601373908468</c:v>
                </c:pt>
                <c:pt idx="5720">
                  <c:v>0.55388419662655464</c:v>
                </c:pt>
                <c:pt idx="5721">
                  <c:v>0.53835408181992128</c:v>
                </c:pt>
                <c:pt idx="5722">
                  <c:v>0.61557402277623852</c:v>
                </c:pt>
                <c:pt idx="5723">
                  <c:v>0.5372296334285539</c:v>
                </c:pt>
                <c:pt idx="5724">
                  <c:v>0.51322643994449535</c:v>
                </c:pt>
                <c:pt idx="5725">
                  <c:v>0.60933504607516764</c:v>
                </c:pt>
                <c:pt idx="5726">
                  <c:v>0.50166353911981532</c:v>
                </c:pt>
                <c:pt idx="5727">
                  <c:v>0.56318734912555057</c:v>
                </c:pt>
                <c:pt idx="5728">
                  <c:v>0.5344533835124885</c:v>
                </c:pt>
                <c:pt idx="5729">
                  <c:v>0.56540535175371798</c:v>
                </c:pt>
                <c:pt idx="5730">
                  <c:v>0.51134183149575263</c:v>
                </c:pt>
                <c:pt idx="5731">
                  <c:v>0.55906632685503788</c:v>
                </c:pt>
                <c:pt idx="5732">
                  <c:v>0.53261545761774665</c:v>
                </c:pt>
                <c:pt idx="5733">
                  <c:v>0.53113220289498453</c:v>
                </c:pt>
                <c:pt idx="5734">
                  <c:v>0.48936529138424895</c:v>
                </c:pt>
                <c:pt idx="5735">
                  <c:v>0.47556241509123931</c:v>
                </c:pt>
                <c:pt idx="5736">
                  <c:v>0.54920713488156159</c:v>
                </c:pt>
                <c:pt idx="5737">
                  <c:v>0.47015173569568208</c:v>
                </c:pt>
                <c:pt idx="5738">
                  <c:v>0.56533354912830558</c:v>
                </c:pt>
                <c:pt idx="5739">
                  <c:v>0.55241114687416759</c:v>
                </c:pt>
                <c:pt idx="5740">
                  <c:v>0.62465424860106178</c:v>
                </c:pt>
                <c:pt idx="5741">
                  <c:v>0.47134892206895274</c:v>
                </c:pt>
                <c:pt idx="5742">
                  <c:v>0.53561591984071533</c:v>
                </c:pt>
                <c:pt idx="5743">
                  <c:v>0.57059143897074804</c:v>
                </c:pt>
                <c:pt idx="5744">
                  <c:v>0.50011801372676157</c:v>
                </c:pt>
                <c:pt idx="5745">
                  <c:v>0.49547086085209968</c:v>
                </c:pt>
                <c:pt idx="5746">
                  <c:v>0.52036383752460003</c:v>
                </c:pt>
                <c:pt idx="5747">
                  <c:v>0.56389537070568063</c:v>
                </c:pt>
                <c:pt idx="5748">
                  <c:v>0.54029241235037651</c:v>
                </c:pt>
                <c:pt idx="5749">
                  <c:v>0.58524943226209558</c:v>
                </c:pt>
                <c:pt idx="5750">
                  <c:v>0.51811337063499052</c:v>
                </c:pt>
                <c:pt idx="5751">
                  <c:v>0.54611138704326656</c:v>
                </c:pt>
                <c:pt idx="5752">
                  <c:v>0.4951995505438696</c:v>
                </c:pt>
                <c:pt idx="5753">
                  <c:v>0.54924593987334203</c:v>
                </c:pt>
                <c:pt idx="5754">
                  <c:v>0.55875257419757063</c:v>
                </c:pt>
                <c:pt idx="5755">
                  <c:v>0.54567090864046064</c:v>
                </c:pt>
                <c:pt idx="5756">
                  <c:v>0.56197278811638951</c:v>
                </c:pt>
                <c:pt idx="5757">
                  <c:v>0.58030210222244416</c:v>
                </c:pt>
                <c:pt idx="5758">
                  <c:v>0.5368708379581002</c:v>
                </c:pt>
                <c:pt idx="5759">
                  <c:v>0.51156753454989701</c:v>
                </c:pt>
                <c:pt idx="5760">
                  <c:v>0.5661245219295663</c:v>
                </c:pt>
                <c:pt idx="5761">
                  <c:v>0.49822038154437548</c:v>
                </c:pt>
                <c:pt idx="5762">
                  <c:v>0.50325248657597554</c:v>
                </c:pt>
                <c:pt idx="5763">
                  <c:v>0.60444367814527578</c:v>
                </c:pt>
                <c:pt idx="5764">
                  <c:v>0.5023469013430335</c:v>
                </c:pt>
                <c:pt idx="5765">
                  <c:v>0.5348124368042787</c:v>
                </c:pt>
                <c:pt idx="5766">
                  <c:v>0.56705484896088065</c:v>
                </c:pt>
                <c:pt idx="5767">
                  <c:v>0.54437463280574483</c:v>
                </c:pt>
                <c:pt idx="5768">
                  <c:v>0.50592270955284258</c:v>
                </c:pt>
                <c:pt idx="5769">
                  <c:v>0.63821563581172169</c:v>
                </c:pt>
                <c:pt idx="5770">
                  <c:v>0.56382309180397283</c:v>
                </c:pt>
                <c:pt idx="5771">
                  <c:v>0.48573428680018649</c:v>
                </c:pt>
                <c:pt idx="5772">
                  <c:v>0.54430209197703006</c:v>
                </c:pt>
                <c:pt idx="5773">
                  <c:v>0.63140366245615764</c:v>
                </c:pt>
                <c:pt idx="5774">
                  <c:v>0.56898026285966408</c:v>
                </c:pt>
                <c:pt idx="5775">
                  <c:v>0.52055566812744258</c:v>
                </c:pt>
                <c:pt idx="5776">
                  <c:v>0.47877925889471562</c:v>
                </c:pt>
                <c:pt idx="5777">
                  <c:v>0.56973956622824595</c:v>
                </c:pt>
                <c:pt idx="5778">
                  <c:v>0.57017179881592106</c:v>
                </c:pt>
                <c:pt idx="5779">
                  <c:v>0.51602297192540059</c:v>
                </c:pt>
                <c:pt idx="5780">
                  <c:v>0.54272084678247678</c:v>
                </c:pt>
                <c:pt idx="5781">
                  <c:v>0.55563036037490354</c:v>
                </c:pt>
                <c:pt idx="5782">
                  <c:v>0.55854912469498164</c:v>
                </c:pt>
                <c:pt idx="5783">
                  <c:v>0.57322294487829728</c:v>
                </c:pt>
                <c:pt idx="5784">
                  <c:v>0.58111662377069406</c:v>
                </c:pt>
                <c:pt idx="5785">
                  <c:v>0.57021684639449377</c:v>
                </c:pt>
                <c:pt idx="5786">
                  <c:v>0.52818689315100054</c:v>
                </c:pt>
                <c:pt idx="5787">
                  <c:v>0.55492693494260159</c:v>
                </c:pt>
                <c:pt idx="5788">
                  <c:v>0.55934246433513235</c:v>
                </c:pt>
                <c:pt idx="5789">
                  <c:v>0.56584303181518614</c:v>
                </c:pt>
                <c:pt idx="5790">
                  <c:v>0.52188194446945613</c:v>
                </c:pt>
                <c:pt idx="5791">
                  <c:v>0.55154618361324859</c:v>
                </c:pt>
                <c:pt idx="5792">
                  <c:v>0.54555312922441557</c:v>
                </c:pt>
                <c:pt idx="5793">
                  <c:v>0.54029872472124585</c:v>
                </c:pt>
                <c:pt idx="5794">
                  <c:v>0.58866438079163752</c:v>
                </c:pt>
                <c:pt idx="5795">
                  <c:v>0.54157294526422295</c:v>
                </c:pt>
                <c:pt idx="5796">
                  <c:v>0.55461175841049482</c:v>
                </c:pt>
                <c:pt idx="5797">
                  <c:v>0.52272881943657001</c:v>
                </c:pt>
                <c:pt idx="5798">
                  <c:v>0.56601802854852923</c:v>
                </c:pt>
                <c:pt idx="5799">
                  <c:v>0.49329397689452481</c:v>
                </c:pt>
                <c:pt idx="5800">
                  <c:v>0.54976189374644369</c:v>
                </c:pt>
                <c:pt idx="5801">
                  <c:v>0.56111686348363266</c:v>
                </c:pt>
                <c:pt idx="5802">
                  <c:v>0.61614316150535087</c:v>
                </c:pt>
                <c:pt idx="5803">
                  <c:v>0.61062257075125659</c:v>
                </c:pt>
                <c:pt idx="5804">
                  <c:v>0.63478011387712563</c:v>
                </c:pt>
                <c:pt idx="5805">
                  <c:v>0.61830561640169224</c:v>
                </c:pt>
                <c:pt idx="5806">
                  <c:v>0.55500038321630496</c:v>
                </c:pt>
                <c:pt idx="5807">
                  <c:v>0.5704906081679767</c:v>
                </c:pt>
                <c:pt idx="5808">
                  <c:v>0.57114697373645651</c:v>
                </c:pt>
                <c:pt idx="5809">
                  <c:v>0.5594116720703296</c:v>
                </c:pt>
                <c:pt idx="5810">
                  <c:v>0.5165191886354944</c:v>
                </c:pt>
                <c:pt idx="5811">
                  <c:v>0.52125409190816951</c:v>
                </c:pt>
                <c:pt idx="5812">
                  <c:v>0.5296992992231937</c:v>
                </c:pt>
                <c:pt idx="5813">
                  <c:v>0.52883193860267663</c:v>
                </c:pt>
                <c:pt idx="5814">
                  <c:v>0.5866017286157279</c:v>
                </c:pt>
                <c:pt idx="5815">
                  <c:v>0.5506237496665467</c:v>
                </c:pt>
                <c:pt idx="5816">
                  <c:v>0.5931812924083687</c:v>
                </c:pt>
                <c:pt idx="5817">
                  <c:v>0.56261257383817365</c:v>
                </c:pt>
                <c:pt idx="5818">
                  <c:v>0.55427803446855028</c:v>
                </c:pt>
                <c:pt idx="5819">
                  <c:v>0.51273738356536258</c:v>
                </c:pt>
                <c:pt idx="5820">
                  <c:v>0.64488781142985374</c:v>
                </c:pt>
                <c:pt idx="5821">
                  <c:v>0.48826895570343881</c:v>
                </c:pt>
                <c:pt idx="5822">
                  <c:v>0.56101825492467683</c:v>
                </c:pt>
                <c:pt idx="5823">
                  <c:v>0.50448765893791747</c:v>
                </c:pt>
                <c:pt idx="5824">
                  <c:v>0.54312927980594217</c:v>
                </c:pt>
                <c:pt idx="5825">
                  <c:v>0.4756510337779678</c:v>
                </c:pt>
                <c:pt idx="5826">
                  <c:v>0.53285901698360161</c:v>
                </c:pt>
                <c:pt idx="5827">
                  <c:v>0.56010323547958563</c:v>
                </c:pt>
                <c:pt idx="5828">
                  <c:v>0.49884955796907654</c:v>
                </c:pt>
                <c:pt idx="5829">
                  <c:v>0.56422023958157408</c:v>
                </c:pt>
                <c:pt idx="5830">
                  <c:v>0.5074026362477041</c:v>
                </c:pt>
                <c:pt idx="5831">
                  <c:v>0.58013810791527221</c:v>
                </c:pt>
                <c:pt idx="5832">
                  <c:v>0.54300242172550106</c:v>
                </c:pt>
                <c:pt idx="5833">
                  <c:v>0.55779920466982191</c:v>
                </c:pt>
                <c:pt idx="5834">
                  <c:v>0.53714960223253672</c:v>
                </c:pt>
                <c:pt idx="5835">
                  <c:v>0.56365874584996456</c:v>
                </c:pt>
                <c:pt idx="5836">
                  <c:v>0.51802044957090321</c:v>
                </c:pt>
                <c:pt idx="5837">
                  <c:v>0.51869202429870764</c:v>
                </c:pt>
                <c:pt idx="5838">
                  <c:v>0.5579929560567789</c:v>
                </c:pt>
                <c:pt idx="5839">
                  <c:v>0.5109385680963745</c:v>
                </c:pt>
                <c:pt idx="5840">
                  <c:v>0.5596913546704374</c:v>
                </c:pt>
                <c:pt idx="5841">
                  <c:v>0.50933371874975497</c:v>
                </c:pt>
                <c:pt idx="5842">
                  <c:v>0.53834647539370462</c:v>
                </c:pt>
                <c:pt idx="5843">
                  <c:v>0.57266116072644457</c:v>
                </c:pt>
                <c:pt idx="5844">
                  <c:v>0.50164203831004461</c:v>
                </c:pt>
                <c:pt idx="5845">
                  <c:v>0.49089538805782224</c:v>
                </c:pt>
                <c:pt idx="5846">
                  <c:v>0.54257158330709143</c:v>
                </c:pt>
                <c:pt idx="5847">
                  <c:v>0.50116032956142242</c:v>
                </c:pt>
                <c:pt idx="5848">
                  <c:v>0.48786170620811992</c:v>
                </c:pt>
                <c:pt idx="5849">
                  <c:v>0.54862174062427604</c:v>
                </c:pt>
                <c:pt idx="5850">
                  <c:v>0.50976293632655023</c:v>
                </c:pt>
                <c:pt idx="5851">
                  <c:v>0.58227039488390697</c:v>
                </c:pt>
                <c:pt idx="5852">
                  <c:v>0.52002898142401333</c:v>
                </c:pt>
                <c:pt idx="5853">
                  <c:v>0.57526648944672076</c:v>
                </c:pt>
                <c:pt idx="5854">
                  <c:v>0.50035616086805779</c:v>
                </c:pt>
                <c:pt idx="5855">
                  <c:v>0.51802166507398195</c:v>
                </c:pt>
                <c:pt idx="5856">
                  <c:v>0.51789173054551241</c:v>
                </c:pt>
                <c:pt idx="5857">
                  <c:v>0.51015958029213959</c:v>
                </c:pt>
                <c:pt idx="5858">
                  <c:v>0.6122650645269665</c:v>
                </c:pt>
                <c:pt idx="5859">
                  <c:v>0.54541718474015921</c:v>
                </c:pt>
                <c:pt idx="5860">
                  <c:v>0.52083456955392349</c:v>
                </c:pt>
                <c:pt idx="5861">
                  <c:v>0.58949576050564156</c:v>
                </c:pt>
                <c:pt idx="5862">
                  <c:v>0.5422078723365108</c:v>
                </c:pt>
                <c:pt idx="5863">
                  <c:v>0.52272047397699484</c:v>
                </c:pt>
                <c:pt idx="5864">
                  <c:v>0.56447559235271361</c:v>
                </c:pt>
                <c:pt idx="5865">
                  <c:v>0.53874937756631225</c:v>
                </c:pt>
                <c:pt idx="5866">
                  <c:v>0.52511065989166705</c:v>
                </c:pt>
                <c:pt idx="5867">
                  <c:v>0.53400418545880768</c:v>
                </c:pt>
                <c:pt idx="5868">
                  <c:v>0.51845890593694577</c:v>
                </c:pt>
                <c:pt idx="5869">
                  <c:v>0.56519455804140684</c:v>
                </c:pt>
                <c:pt idx="5870">
                  <c:v>0.56067324224052428</c:v>
                </c:pt>
                <c:pt idx="5871">
                  <c:v>0.57898926766055814</c:v>
                </c:pt>
                <c:pt idx="5872">
                  <c:v>0.57795511434884395</c:v>
                </c:pt>
                <c:pt idx="5873">
                  <c:v>0.56013574706440761</c:v>
                </c:pt>
                <c:pt idx="5874">
                  <c:v>0.62525990057281366</c:v>
                </c:pt>
                <c:pt idx="5875">
                  <c:v>0.5288988314346571</c:v>
                </c:pt>
                <c:pt idx="5876">
                  <c:v>0.64180218939975231</c:v>
                </c:pt>
                <c:pt idx="5877">
                  <c:v>0.54690691649383616</c:v>
                </c:pt>
                <c:pt idx="5878">
                  <c:v>0.51427955632572564</c:v>
                </c:pt>
                <c:pt idx="5879">
                  <c:v>0.49217667007574739</c:v>
                </c:pt>
                <c:pt idx="5880">
                  <c:v>0.54933146943968869</c:v>
                </c:pt>
                <c:pt idx="5881">
                  <c:v>0.50674721406420065</c:v>
                </c:pt>
                <c:pt idx="5882">
                  <c:v>0.5516067135429632</c:v>
                </c:pt>
                <c:pt idx="5883">
                  <c:v>0.51343542274842069</c:v>
                </c:pt>
                <c:pt idx="5884">
                  <c:v>0.51427625995385751</c:v>
                </c:pt>
                <c:pt idx="5885">
                  <c:v>0.5487831860095006</c:v>
                </c:pt>
                <c:pt idx="5886">
                  <c:v>0.59899211132865837</c:v>
                </c:pt>
                <c:pt idx="5887">
                  <c:v>0.61642650622468464</c:v>
                </c:pt>
                <c:pt idx="5888">
                  <c:v>0.51236867975546663</c:v>
                </c:pt>
                <c:pt idx="5889">
                  <c:v>0.65630523663709051</c:v>
                </c:pt>
                <c:pt idx="5890">
                  <c:v>0.54168182206810489</c:v>
                </c:pt>
                <c:pt idx="5891">
                  <c:v>0.55997444623654058</c:v>
                </c:pt>
                <c:pt idx="5892">
                  <c:v>0.51626576943067459</c:v>
                </c:pt>
                <c:pt idx="5893">
                  <c:v>0.54571566087903289</c:v>
                </c:pt>
                <c:pt idx="5894">
                  <c:v>0.54771680899913744</c:v>
                </c:pt>
                <c:pt idx="5895">
                  <c:v>0.5018681976482956</c:v>
                </c:pt>
                <c:pt idx="5896">
                  <c:v>0.5798340403796336</c:v>
                </c:pt>
                <c:pt idx="5897">
                  <c:v>0.52198346459721257</c:v>
                </c:pt>
                <c:pt idx="5898">
                  <c:v>0.59226333964401456</c:v>
                </c:pt>
                <c:pt idx="5899">
                  <c:v>0.56318946885469179</c:v>
                </c:pt>
                <c:pt idx="5900">
                  <c:v>0.5800777365065396</c:v>
                </c:pt>
                <c:pt idx="5901">
                  <c:v>0.53946801911377262</c:v>
                </c:pt>
                <c:pt idx="5902">
                  <c:v>0.58840704272428457</c:v>
                </c:pt>
                <c:pt idx="5903">
                  <c:v>0.47454446085241836</c:v>
                </c:pt>
                <c:pt idx="5904">
                  <c:v>0.57179564116759873</c:v>
                </c:pt>
                <c:pt idx="5905">
                  <c:v>0.59133450078564487</c:v>
                </c:pt>
                <c:pt idx="5906">
                  <c:v>0.52918726049075049</c:v>
                </c:pt>
                <c:pt idx="5907">
                  <c:v>0.56519465868122365</c:v>
                </c:pt>
                <c:pt idx="5908">
                  <c:v>0.57581476686140243</c:v>
                </c:pt>
                <c:pt idx="5909">
                  <c:v>0.64782115055294565</c:v>
                </c:pt>
                <c:pt idx="5910">
                  <c:v>0.56685132223083845</c:v>
                </c:pt>
                <c:pt idx="5911">
                  <c:v>0.61183976029981646</c:v>
                </c:pt>
                <c:pt idx="5912">
                  <c:v>0.60707983484573802</c:v>
                </c:pt>
                <c:pt idx="5913">
                  <c:v>0.65829592631083789</c:v>
                </c:pt>
                <c:pt idx="5914">
                  <c:v>0.55068624411690059</c:v>
                </c:pt>
                <c:pt idx="5915">
                  <c:v>0.63827829422350402</c:v>
                </c:pt>
                <c:pt idx="5916">
                  <c:v>0.59192135020105907</c:v>
                </c:pt>
                <c:pt idx="5917">
                  <c:v>0.57190433830344345</c:v>
                </c:pt>
                <c:pt idx="5918">
                  <c:v>0.50094477960254413</c:v>
                </c:pt>
                <c:pt idx="5919">
                  <c:v>0.58383134178047957</c:v>
                </c:pt>
                <c:pt idx="5920">
                  <c:v>0.58506236807359258</c:v>
                </c:pt>
                <c:pt idx="5921">
                  <c:v>0.5539722599774185</c:v>
                </c:pt>
                <c:pt idx="5922">
                  <c:v>0.64002619962800533</c:v>
                </c:pt>
                <c:pt idx="5923">
                  <c:v>0.57620803464100601</c:v>
                </c:pt>
                <c:pt idx="5924">
                  <c:v>0.60086246139839361</c:v>
                </c:pt>
                <c:pt idx="5925">
                  <c:v>0.5817037912999784</c:v>
                </c:pt>
                <c:pt idx="5926">
                  <c:v>0.5963609809529542</c:v>
                </c:pt>
                <c:pt idx="5927">
                  <c:v>0.56213646655132943</c:v>
                </c:pt>
                <c:pt idx="5928">
                  <c:v>0.60791041273994562</c:v>
                </c:pt>
                <c:pt idx="5929">
                  <c:v>0.58555037274745125</c:v>
                </c:pt>
                <c:pt idx="5930">
                  <c:v>0.52885612984130392</c:v>
                </c:pt>
                <c:pt idx="5931">
                  <c:v>0.6591481837952966</c:v>
                </c:pt>
                <c:pt idx="5932">
                  <c:v>0.53000089274815265</c:v>
                </c:pt>
                <c:pt idx="5933">
                  <c:v>0.56086271208852645</c:v>
                </c:pt>
                <c:pt idx="5934">
                  <c:v>0.53350769108350782</c:v>
                </c:pt>
                <c:pt idx="5935">
                  <c:v>0.6093087955973312</c:v>
                </c:pt>
                <c:pt idx="5936">
                  <c:v>0.55371319087107251</c:v>
                </c:pt>
                <c:pt idx="5937">
                  <c:v>0.50492731180100658</c:v>
                </c:pt>
                <c:pt idx="5938">
                  <c:v>0.60161112601301714</c:v>
                </c:pt>
                <c:pt idx="5939">
                  <c:v>0.51617873929922853</c:v>
                </c:pt>
                <c:pt idx="5940">
                  <c:v>0.56546037242252867</c:v>
                </c:pt>
                <c:pt idx="5941">
                  <c:v>0.51148463303534109</c:v>
                </c:pt>
                <c:pt idx="5942">
                  <c:v>0.62489509411949773</c:v>
                </c:pt>
                <c:pt idx="5943">
                  <c:v>0.52894581960361287</c:v>
                </c:pt>
                <c:pt idx="5944">
                  <c:v>0.6153323187344395</c:v>
                </c:pt>
                <c:pt idx="5945">
                  <c:v>0.55125008219998162</c:v>
                </c:pt>
                <c:pt idx="5946">
                  <c:v>0.51916362836121621</c:v>
                </c:pt>
                <c:pt idx="5947">
                  <c:v>0.55520990311744778</c:v>
                </c:pt>
                <c:pt idx="5948">
                  <c:v>0.58724801803793858</c:v>
                </c:pt>
                <c:pt idx="5949">
                  <c:v>0.59009792692931107</c:v>
                </c:pt>
                <c:pt idx="5950">
                  <c:v>0.48390459857274648</c:v>
                </c:pt>
                <c:pt idx="5951">
                  <c:v>0.61062544179489908</c:v>
                </c:pt>
                <c:pt idx="5952">
                  <c:v>0.53402234386513447</c:v>
                </c:pt>
                <c:pt idx="5953">
                  <c:v>0.56455625862374781</c:v>
                </c:pt>
                <c:pt idx="5954">
                  <c:v>0.5517015557298528</c:v>
                </c:pt>
                <c:pt idx="5955">
                  <c:v>0.5376820173645428</c:v>
                </c:pt>
                <c:pt idx="5956">
                  <c:v>0.48510227972936815</c:v>
                </c:pt>
                <c:pt idx="5957">
                  <c:v>0.58423069140315609</c:v>
                </c:pt>
                <c:pt idx="5958">
                  <c:v>0.62882300046042405</c:v>
                </c:pt>
                <c:pt idx="5959">
                  <c:v>0.54478199797586868</c:v>
                </c:pt>
                <c:pt idx="5960">
                  <c:v>0.60778083604479827</c:v>
                </c:pt>
                <c:pt idx="5961">
                  <c:v>0.50229569772186833</c:v>
                </c:pt>
                <c:pt idx="5962">
                  <c:v>0.60130000442391462</c:v>
                </c:pt>
                <c:pt idx="5963">
                  <c:v>0.55102024754874368</c:v>
                </c:pt>
                <c:pt idx="5964">
                  <c:v>0.52696152846090449</c:v>
                </c:pt>
                <c:pt idx="5965">
                  <c:v>0.56066024445471163</c:v>
                </c:pt>
                <c:pt idx="5966">
                  <c:v>0.61826609471756633</c:v>
                </c:pt>
                <c:pt idx="5967">
                  <c:v>0.65686291043391765</c:v>
                </c:pt>
                <c:pt idx="5968">
                  <c:v>0.44869996310541932</c:v>
                </c:pt>
                <c:pt idx="5969">
                  <c:v>0.57772093165332938</c:v>
                </c:pt>
                <c:pt idx="5970">
                  <c:v>0.52425839674602248</c:v>
                </c:pt>
                <c:pt idx="5971">
                  <c:v>0.58443918316922405</c:v>
                </c:pt>
                <c:pt idx="5972">
                  <c:v>0.52361025983437581</c:v>
                </c:pt>
                <c:pt idx="5973">
                  <c:v>0.55514294084531557</c:v>
                </c:pt>
                <c:pt idx="5974">
                  <c:v>0.52619970381573555</c:v>
                </c:pt>
                <c:pt idx="5975">
                  <c:v>0.55178457634545464</c:v>
                </c:pt>
                <c:pt idx="5976">
                  <c:v>0.54455996481141578</c:v>
                </c:pt>
                <c:pt idx="5977">
                  <c:v>0.52082149634002028</c:v>
                </c:pt>
                <c:pt idx="5978">
                  <c:v>0.54142250318203056</c:v>
                </c:pt>
                <c:pt idx="5979">
                  <c:v>0.52301617540091827</c:v>
                </c:pt>
                <c:pt idx="5980">
                  <c:v>0.55676349127032543</c:v>
                </c:pt>
                <c:pt idx="5981">
                  <c:v>0.50826361186082059</c:v>
                </c:pt>
                <c:pt idx="5982">
                  <c:v>0.5709453484258965</c:v>
                </c:pt>
                <c:pt idx="5983">
                  <c:v>0.55155094078143785</c:v>
                </c:pt>
                <c:pt idx="5984">
                  <c:v>0.55794746485570712</c:v>
                </c:pt>
                <c:pt idx="5985">
                  <c:v>0.54257685192928096</c:v>
                </c:pt>
                <c:pt idx="5986">
                  <c:v>0.5584720890428001</c:v>
                </c:pt>
                <c:pt idx="5987">
                  <c:v>0.55941709482685098</c:v>
                </c:pt>
                <c:pt idx="5988">
                  <c:v>0.52431125072975449</c:v>
                </c:pt>
                <c:pt idx="5989">
                  <c:v>0.55386432558130516</c:v>
                </c:pt>
                <c:pt idx="5990">
                  <c:v>0.5039932049129785</c:v>
                </c:pt>
                <c:pt idx="5991">
                  <c:v>0.60945357578857762</c:v>
                </c:pt>
                <c:pt idx="5992">
                  <c:v>0.50630274748264348</c:v>
                </c:pt>
                <c:pt idx="5993">
                  <c:v>0.60801510941116388</c:v>
                </c:pt>
                <c:pt idx="5994">
                  <c:v>0.50807866850212502</c:v>
                </c:pt>
                <c:pt idx="5995">
                  <c:v>0.57610987567549299</c:v>
                </c:pt>
                <c:pt idx="5996">
                  <c:v>0.54596558266459616</c:v>
                </c:pt>
                <c:pt idx="5997">
                  <c:v>0.55094456120352964</c:v>
                </c:pt>
                <c:pt idx="5998">
                  <c:v>0.59271414659360633</c:v>
                </c:pt>
                <c:pt idx="5999">
                  <c:v>0.60288042460905655</c:v>
                </c:pt>
                <c:pt idx="6000">
                  <c:v>0.53103734993312557</c:v>
                </c:pt>
                <c:pt idx="6001">
                  <c:v>0.53447142985166529</c:v>
                </c:pt>
                <c:pt idx="6002">
                  <c:v>0.55995596451210961</c:v>
                </c:pt>
                <c:pt idx="6003">
                  <c:v>0.47746212495437801</c:v>
                </c:pt>
                <c:pt idx="6004">
                  <c:v>0.61072349697354433</c:v>
                </c:pt>
                <c:pt idx="6005">
                  <c:v>0.54756966621932923</c:v>
                </c:pt>
                <c:pt idx="6006">
                  <c:v>0.59701017787616195</c:v>
                </c:pt>
                <c:pt idx="6007">
                  <c:v>0.5435943166234688</c:v>
                </c:pt>
                <c:pt idx="6008">
                  <c:v>0.569978227641739</c:v>
                </c:pt>
                <c:pt idx="6009">
                  <c:v>0.56849769265288863</c:v>
                </c:pt>
                <c:pt idx="6010">
                  <c:v>0.52907090466325568</c:v>
                </c:pt>
                <c:pt idx="6011">
                  <c:v>0.57877423415075502</c:v>
                </c:pt>
                <c:pt idx="6012">
                  <c:v>0.54737267011202329</c:v>
                </c:pt>
                <c:pt idx="6013">
                  <c:v>0.5397920627097561</c:v>
                </c:pt>
                <c:pt idx="6014">
                  <c:v>0.5561913593325879</c:v>
                </c:pt>
                <c:pt idx="6015">
                  <c:v>0.61795600717756405</c:v>
                </c:pt>
                <c:pt idx="6016">
                  <c:v>0.57966481851554919</c:v>
                </c:pt>
                <c:pt idx="6017">
                  <c:v>0.52143680481021748</c:v>
                </c:pt>
                <c:pt idx="6018">
                  <c:v>0.55826540223110566</c:v>
                </c:pt>
                <c:pt idx="6019">
                  <c:v>0.56294737102595149</c:v>
                </c:pt>
                <c:pt idx="6020">
                  <c:v>0.48889077862899982</c:v>
                </c:pt>
                <c:pt idx="6021">
                  <c:v>0.62505546430717573</c:v>
                </c:pt>
                <c:pt idx="6022">
                  <c:v>0.53075560340841332</c:v>
                </c:pt>
                <c:pt idx="6023">
                  <c:v>0.53226183636311031</c:v>
                </c:pt>
                <c:pt idx="6024">
                  <c:v>0.54529806751153964</c:v>
                </c:pt>
                <c:pt idx="6025">
                  <c:v>0.60520257870575056</c:v>
                </c:pt>
                <c:pt idx="6026">
                  <c:v>0.52318902667885181</c:v>
                </c:pt>
                <c:pt idx="6027">
                  <c:v>0.56584328549407925</c:v>
                </c:pt>
                <c:pt idx="6028">
                  <c:v>0.54972180093327982</c:v>
                </c:pt>
                <c:pt idx="6029">
                  <c:v>0.53038386427530948</c:v>
                </c:pt>
                <c:pt idx="6030">
                  <c:v>0.60999253635611228</c:v>
                </c:pt>
                <c:pt idx="6031">
                  <c:v>0.56054941731786756</c:v>
                </c:pt>
                <c:pt idx="6032">
                  <c:v>0.56728410298592058</c:v>
                </c:pt>
                <c:pt idx="6033">
                  <c:v>0.54326279302674496</c:v>
                </c:pt>
                <c:pt idx="6034">
                  <c:v>0.59625697878751915</c:v>
                </c:pt>
                <c:pt idx="6035">
                  <c:v>0.62289893662364126</c:v>
                </c:pt>
                <c:pt idx="6036">
                  <c:v>0.58531380670700817</c:v>
                </c:pt>
                <c:pt idx="6037">
                  <c:v>0.56145729894488661</c:v>
                </c:pt>
                <c:pt idx="6038">
                  <c:v>0.55941031426715626</c:v>
                </c:pt>
                <c:pt idx="6039">
                  <c:v>0.53912046221261689</c:v>
                </c:pt>
                <c:pt idx="6040">
                  <c:v>0.55929038616041515</c:v>
                </c:pt>
                <c:pt idx="6041">
                  <c:v>0.48390283161158332</c:v>
                </c:pt>
                <c:pt idx="6042">
                  <c:v>0.55499459384739325</c:v>
                </c:pt>
                <c:pt idx="6043">
                  <c:v>0.49425847887858398</c:v>
                </c:pt>
                <c:pt idx="6044">
                  <c:v>0.59430281987902156</c:v>
                </c:pt>
                <c:pt idx="6045">
                  <c:v>0.5044420735885764</c:v>
                </c:pt>
                <c:pt idx="6046">
                  <c:v>0.51152233369986133</c:v>
                </c:pt>
                <c:pt idx="6047">
                  <c:v>0.48166128421441373</c:v>
                </c:pt>
                <c:pt idx="6048">
                  <c:v>0.51918366613521649</c:v>
                </c:pt>
                <c:pt idx="6049">
                  <c:v>0.46615429415148796</c:v>
                </c:pt>
                <c:pt idx="6050">
                  <c:v>0.51812860888232048</c:v>
                </c:pt>
                <c:pt idx="6051">
                  <c:v>0.55609298681875641</c:v>
                </c:pt>
                <c:pt idx="6052">
                  <c:v>0.54095243124234949</c:v>
                </c:pt>
                <c:pt idx="6053">
                  <c:v>0.54882336432979262</c:v>
                </c:pt>
                <c:pt idx="6054">
                  <c:v>0.51322704674408282</c:v>
                </c:pt>
                <c:pt idx="6055">
                  <c:v>0.5154221581524624</c:v>
                </c:pt>
                <c:pt idx="6056">
                  <c:v>0.55148929345139164</c:v>
                </c:pt>
                <c:pt idx="6057">
                  <c:v>0.49259878263137147</c:v>
                </c:pt>
                <c:pt idx="6058">
                  <c:v>0.57916924878978682</c:v>
                </c:pt>
                <c:pt idx="6059">
                  <c:v>0.52574908543718091</c:v>
                </c:pt>
                <c:pt idx="6060">
                  <c:v>0.51083525464542778</c:v>
                </c:pt>
                <c:pt idx="6061">
                  <c:v>0.52218844096237549</c:v>
                </c:pt>
                <c:pt idx="6062">
                  <c:v>0.49339615576436308</c:v>
                </c:pt>
                <c:pt idx="6063">
                  <c:v>0.53945180512571667</c:v>
                </c:pt>
                <c:pt idx="6064">
                  <c:v>0.52976934439268253</c:v>
                </c:pt>
                <c:pt idx="6065">
                  <c:v>0.52640677508885858</c:v>
                </c:pt>
                <c:pt idx="6066">
                  <c:v>0.53411118172583638</c:v>
                </c:pt>
                <c:pt idx="6067">
                  <c:v>0.5708549561940589</c:v>
                </c:pt>
                <c:pt idx="6068">
                  <c:v>0.47029063241723729</c:v>
                </c:pt>
                <c:pt idx="6069">
                  <c:v>0.47889420819986445</c:v>
                </c:pt>
                <c:pt idx="6070">
                  <c:v>0.46056237937957151</c:v>
                </c:pt>
                <c:pt idx="6071">
                  <c:v>0.57721974357168904</c:v>
                </c:pt>
                <c:pt idx="6072">
                  <c:v>0.44634774533795246</c:v>
                </c:pt>
                <c:pt idx="6073">
                  <c:v>0.52326958227488685</c:v>
                </c:pt>
                <c:pt idx="6074">
                  <c:v>0.45676785577740486</c:v>
                </c:pt>
                <c:pt idx="6075">
                  <c:v>0.53573923883343899</c:v>
                </c:pt>
                <c:pt idx="6076">
                  <c:v>0.5206104202952615</c:v>
                </c:pt>
                <c:pt idx="6077">
                  <c:v>0.50421300161132976</c:v>
                </c:pt>
                <c:pt idx="6078">
                  <c:v>0.57539979076371262</c:v>
                </c:pt>
                <c:pt idx="6079">
                  <c:v>0.52169797717248079</c:v>
                </c:pt>
                <c:pt idx="6080">
                  <c:v>0.54142590654715872</c:v>
                </c:pt>
                <c:pt idx="6081">
                  <c:v>0.49275645450956851</c:v>
                </c:pt>
                <c:pt idx="6082">
                  <c:v>0.5644997720714211</c:v>
                </c:pt>
                <c:pt idx="6083">
                  <c:v>0.48002325569198789</c:v>
                </c:pt>
                <c:pt idx="6084">
                  <c:v>0.55389497244691466</c:v>
                </c:pt>
                <c:pt idx="6085">
                  <c:v>0.51719323753468038</c:v>
                </c:pt>
                <c:pt idx="6086">
                  <c:v>0.5244407691092422</c:v>
                </c:pt>
                <c:pt idx="6087">
                  <c:v>0.59514222796065042</c:v>
                </c:pt>
                <c:pt idx="6088">
                  <c:v>0.52814932242088586</c:v>
                </c:pt>
                <c:pt idx="6089">
                  <c:v>0.63064485370665302</c:v>
                </c:pt>
                <c:pt idx="6090">
                  <c:v>0.52861504332653464</c:v>
                </c:pt>
                <c:pt idx="6091">
                  <c:v>0.63629264207523961</c:v>
                </c:pt>
                <c:pt idx="6092">
                  <c:v>0.54819954858456565</c:v>
                </c:pt>
                <c:pt idx="6093">
                  <c:v>0.53791517659463362</c:v>
                </c:pt>
                <c:pt idx="6094">
                  <c:v>0.57677512279319842</c:v>
                </c:pt>
                <c:pt idx="6095">
                  <c:v>0.58949645840296316</c:v>
                </c:pt>
                <c:pt idx="6096">
                  <c:v>0.53856682968989988</c:v>
                </c:pt>
                <c:pt idx="6097">
                  <c:v>0.47565490416608081</c:v>
                </c:pt>
                <c:pt idx="6098">
                  <c:v>0.60703050008813764</c:v>
                </c:pt>
                <c:pt idx="6099">
                  <c:v>0.49217460066067337</c:v>
                </c:pt>
                <c:pt idx="6100">
                  <c:v>0.54687537060551128</c:v>
                </c:pt>
                <c:pt idx="6101">
                  <c:v>0.5360490612731138</c:v>
                </c:pt>
                <c:pt idx="6102">
                  <c:v>0.5186546702035435</c:v>
                </c:pt>
                <c:pt idx="6103">
                  <c:v>0.52452787637152765</c:v>
                </c:pt>
                <c:pt idx="6104">
                  <c:v>0.56932525408132184</c:v>
                </c:pt>
                <c:pt idx="6105">
                  <c:v>0.45436364303751198</c:v>
                </c:pt>
                <c:pt idx="6106">
                  <c:v>0.4702285080567053</c:v>
                </c:pt>
                <c:pt idx="6107">
                  <c:v>0.47246525129844452</c:v>
                </c:pt>
                <c:pt idx="6108">
                  <c:v>0.48292684032291994</c:v>
                </c:pt>
                <c:pt idx="6109">
                  <c:v>0.55419708389445288</c:v>
                </c:pt>
                <c:pt idx="6110">
                  <c:v>0.56310144179695421</c:v>
                </c:pt>
                <c:pt idx="6111">
                  <c:v>0.5412316418950025</c:v>
                </c:pt>
                <c:pt idx="6112">
                  <c:v>0.44605150855788755</c:v>
                </c:pt>
                <c:pt idx="6113">
                  <c:v>0.54034807805310014</c:v>
                </c:pt>
                <c:pt idx="6114">
                  <c:v>0.49453182867848894</c:v>
                </c:pt>
                <c:pt idx="6115">
                  <c:v>0.55582689783989281</c:v>
                </c:pt>
                <c:pt idx="6116">
                  <c:v>0.57768318637883864</c:v>
                </c:pt>
                <c:pt idx="6117">
                  <c:v>0.5338935192510017</c:v>
                </c:pt>
                <c:pt idx="6118">
                  <c:v>0.54732939799186098</c:v>
                </c:pt>
                <c:pt idx="6119">
                  <c:v>0.4436678279882349</c:v>
                </c:pt>
                <c:pt idx="6120">
                  <c:v>0.53926398660429553</c:v>
                </c:pt>
                <c:pt idx="6121">
                  <c:v>0.51569396276327861</c:v>
                </c:pt>
                <c:pt idx="6122">
                  <c:v>0.56956414312509451</c:v>
                </c:pt>
                <c:pt idx="6123">
                  <c:v>0.55377508001013365</c:v>
                </c:pt>
                <c:pt idx="6124">
                  <c:v>0.51684607313566233</c:v>
                </c:pt>
                <c:pt idx="6125">
                  <c:v>0.5132655656977253</c:v>
                </c:pt>
                <c:pt idx="6126">
                  <c:v>0.49303662244030377</c:v>
                </c:pt>
                <c:pt idx="6127">
                  <c:v>0.4779497582498809</c:v>
                </c:pt>
                <c:pt idx="6128">
                  <c:v>0.52548132402757086</c:v>
                </c:pt>
                <c:pt idx="6129">
                  <c:v>0.52947853349193952</c:v>
                </c:pt>
                <c:pt idx="6130">
                  <c:v>0.4887424451457914</c:v>
                </c:pt>
                <c:pt idx="6131">
                  <c:v>0.51236653039812152</c:v>
                </c:pt>
                <c:pt idx="6132">
                  <c:v>0.45045409093280386</c:v>
                </c:pt>
                <c:pt idx="6133">
                  <c:v>0.57277650979312811</c:v>
                </c:pt>
                <c:pt idx="6134">
                  <c:v>0.48686919974048842</c:v>
                </c:pt>
                <c:pt idx="6135">
                  <c:v>0.47692440301417055</c:v>
                </c:pt>
                <c:pt idx="6136">
                  <c:v>0.493314068948847</c:v>
                </c:pt>
                <c:pt idx="6137">
                  <c:v>0.52391662975977948</c:v>
                </c:pt>
                <c:pt idx="6138">
                  <c:v>0.57275867715749806</c:v>
                </c:pt>
                <c:pt idx="6139">
                  <c:v>0.54408248144954052</c:v>
                </c:pt>
                <c:pt idx="6140">
                  <c:v>0.51751395196545646</c:v>
                </c:pt>
                <c:pt idx="6141">
                  <c:v>0.52283888801559764</c:v>
                </c:pt>
                <c:pt idx="6142">
                  <c:v>0.60261143657897187</c:v>
                </c:pt>
                <c:pt idx="6143">
                  <c:v>0.45733838380476444</c:v>
                </c:pt>
                <c:pt idx="6144">
                  <c:v>0.48330491690484501</c:v>
                </c:pt>
                <c:pt idx="6145">
                  <c:v>0.57278092487239352</c:v>
                </c:pt>
                <c:pt idx="6146">
                  <c:v>0.52709632323832167</c:v>
                </c:pt>
                <c:pt idx="6147">
                  <c:v>0.53159727442117244</c:v>
                </c:pt>
                <c:pt idx="6148">
                  <c:v>0.54642803771679682</c:v>
                </c:pt>
                <c:pt idx="6149">
                  <c:v>0.55871510766120069</c:v>
                </c:pt>
                <c:pt idx="6150">
                  <c:v>0.49224197870578545</c:v>
                </c:pt>
                <c:pt idx="6151">
                  <c:v>0.51741802263480963</c:v>
                </c:pt>
                <c:pt idx="6152">
                  <c:v>0.51727943290297862</c:v>
                </c:pt>
                <c:pt idx="6153">
                  <c:v>0.57972604307762732</c:v>
                </c:pt>
                <c:pt idx="6154">
                  <c:v>0.48341453943375495</c:v>
                </c:pt>
                <c:pt idx="6155">
                  <c:v>0.53677856202483365</c:v>
                </c:pt>
                <c:pt idx="6156">
                  <c:v>0.55432224625322768</c:v>
                </c:pt>
                <c:pt idx="6157">
                  <c:v>0.55156791751200152</c:v>
                </c:pt>
                <c:pt idx="6158">
                  <c:v>0.47871844591383034</c:v>
                </c:pt>
                <c:pt idx="6159">
                  <c:v>0.50451900458090859</c:v>
                </c:pt>
                <c:pt idx="6160">
                  <c:v>0.50668168180042406</c:v>
                </c:pt>
                <c:pt idx="6161">
                  <c:v>0.52628113651276953</c:v>
                </c:pt>
                <c:pt idx="6162">
                  <c:v>0.56964477950410253</c:v>
                </c:pt>
                <c:pt idx="6163">
                  <c:v>0.45277606896434708</c:v>
                </c:pt>
                <c:pt idx="6164">
                  <c:v>0.49118320983032682</c:v>
                </c:pt>
                <c:pt idx="6165">
                  <c:v>0.51567095282058428</c:v>
                </c:pt>
                <c:pt idx="6166">
                  <c:v>0.53264387322810636</c:v>
                </c:pt>
                <c:pt idx="6167">
                  <c:v>0.49396054563477892</c:v>
                </c:pt>
                <c:pt idx="6168">
                  <c:v>0.52366991841112265</c:v>
                </c:pt>
                <c:pt idx="6169">
                  <c:v>0.58351016927802113</c:v>
                </c:pt>
                <c:pt idx="6170">
                  <c:v>0.52978126765062505</c:v>
                </c:pt>
                <c:pt idx="6171">
                  <c:v>0.60391866107478365</c:v>
                </c:pt>
                <c:pt idx="6172">
                  <c:v>0.44855296944568884</c:v>
                </c:pt>
                <c:pt idx="6173">
                  <c:v>0.54265159138331265</c:v>
                </c:pt>
                <c:pt idx="6174">
                  <c:v>0.56627578166546733</c:v>
                </c:pt>
                <c:pt idx="6175">
                  <c:v>0.52137873781680633</c:v>
                </c:pt>
                <c:pt idx="6176">
                  <c:v>0.52173174441325376</c:v>
                </c:pt>
                <c:pt idx="6177">
                  <c:v>0.61774483928321477</c:v>
                </c:pt>
                <c:pt idx="6178">
                  <c:v>0.53185227169448612</c:v>
                </c:pt>
                <c:pt idx="6179">
                  <c:v>0.49635272551973997</c:v>
                </c:pt>
                <c:pt idx="6180">
                  <c:v>0.59047421967125857</c:v>
                </c:pt>
                <c:pt idx="6181">
                  <c:v>0.58442240599203032</c:v>
                </c:pt>
                <c:pt idx="6182">
                  <c:v>0.54275357031461113</c:v>
                </c:pt>
                <c:pt idx="6183">
                  <c:v>0.47119411355531027</c:v>
                </c:pt>
                <c:pt idx="6184">
                  <c:v>0.49549912326796713</c:v>
                </c:pt>
                <c:pt idx="6185">
                  <c:v>0.55539452964541591</c:v>
                </c:pt>
                <c:pt idx="6186">
                  <c:v>0.50836094534695175</c:v>
                </c:pt>
                <c:pt idx="6187">
                  <c:v>0.56019315429494099</c:v>
                </c:pt>
                <c:pt idx="6188">
                  <c:v>0.57366853408422169</c:v>
                </c:pt>
                <c:pt idx="6189">
                  <c:v>0.57841343793977085</c:v>
                </c:pt>
                <c:pt idx="6190">
                  <c:v>0.47666990786728286</c:v>
                </c:pt>
                <c:pt idx="6191">
                  <c:v>0.58432111237778195</c:v>
                </c:pt>
                <c:pt idx="6192">
                  <c:v>0.45356966292507744</c:v>
                </c:pt>
                <c:pt idx="6193">
                  <c:v>0.52855885523599633</c:v>
                </c:pt>
                <c:pt idx="6194">
                  <c:v>0.54573125842994263</c:v>
                </c:pt>
                <c:pt idx="6195">
                  <c:v>0.55503448013513867</c:v>
                </c:pt>
                <c:pt idx="6196">
                  <c:v>0.53612441037534064</c:v>
                </c:pt>
                <c:pt idx="6197">
                  <c:v>0.58304405697725226</c:v>
                </c:pt>
                <c:pt idx="6198">
                  <c:v>0.61734989627272474</c:v>
                </c:pt>
                <c:pt idx="6199">
                  <c:v>0.49893614156050536</c:v>
                </c:pt>
                <c:pt idx="6200">
                  <c:v>0.53477077693605291</c:v>
                </c:pt>
                <c:pt idx="6201">
                  <c:v>0.52289636728293365</c:v>
                </c:pt>
                <c:pt idx="6202">
                  <c:v>0.55344365384877325</c:v>
                </c:pt>
                <c:pt idx="6203">
                  <c:v>0.44878676069817852</c:v>
                </c:pt>
                <c:pt idx="6204">
                  <c:v>0.52895025035334364</c:v>
                </c:pt>
                <c:pt idx="6205">
                  <c:v>0.48843518060507685</c:v>
                </c:pt>
                <c:pt idx="6206">
                  <c:v>0.54401467285289062</c:v>
                </c:pt>
                <c:pt idx="6207">
                  <c:v>0.57182953591486385</c:v>
                </c:pt>
                <c:pt idx="6208">
                  <c:v>0.54895676147471051</c:v>
                </c:pt>
                <c:pt idx="6209">
                  <c:v>0.53669528037821745</c:v>
                </c:pt>
                <c:pt idx="6210">
                  <c:v>0.52772083426027516</c:v>
                </c:pt>
                <c:pt idx="6211">
                  <c:v>0.57204373455165669</c:v>
                </c:pt>
                <c:pt idx="6212">
                  <c:v>0.53233409388088815</c:v>
                </c:pt>
                <c:pt idx="6213">
                  <c:v>0.4871659259861979</c:v>
                </c:pt>
                <c:pt idx="6214">
                  <c:v>0.58200668202037098</c:v>
                </c:pt>
                <c:pt idx="6215">
                  <c:v>0.56472858964453965</c:v>
                </c:pt>
                <c:pt idx="6216">
                  <c:v>0.4967621240466254</c:v>
                </c:pt>
                <c:pt idx="6217">
                  <c:v>0.58716684726877277</c:v>
                </c:pt>
                <c:pt idx="6218">
                  <c:v>0.53704265030682374</c:v>
                </c:pt>
                <c:pt idx="6219">
                  <c:v>0.47650455538959502</c:v>
                </c:pt>
                <c:pt idx="6220">
                  <c:v>0.56985123102703961</c:v>
                </c:pt>
                <c:pt idx="6221">
                  <c:v>0.46841277362450862</c:v>
                </c:pt>
                <c:pt idx="6222">
                  <c:v>0.55692787428406165</c:v>
                </c:pt>
                <c:pt idx="6223">
                  <c:v>0.53771985689224922</c:v>
                </c:pt>
                <c:pt idx="6224">
                  <c:v>0.58208302197471606</c:v>
                </c:pt>
                <c:pt idx="6225">
                  <c:v>0.55165808582461051</c:v>
                </c:pt>
                <c:pt idx="6226">
                  <c:v>0.56162594035642144</c:v>
                </c:pt>
                <c:pt idx="6227">
                  <c:v>0.49618874522297646</c:v>
                </c:pt>
                <c:pt idx="6228">
                  <c:v>0.53164637799274406</c:v>
                </c:pt>
                <c:pt idx="6229">
                  <c:v>0.55699951387166069</c:v>
                </c:pt>
                <c:pt idx="6230">
                  <c:v>0.59698918566016457</c:v>
                </c:pt>
                <c:pt idx="6231">
                  <c:v>0.59704140262351779</c:v>
                </c:pt>
                <c:pt idx="6232">
                  <c:v>0.50210413613256022</c:v>
                </c:pt>
                <c:pt idx="6233">
                  <c:v>0.53312369789286151</c:v>
                </c:pt>
                <c:pt idx="6234">
                  <c:v>0.47585272384662752</c:v>
                </c:pt>
                <c:pt idx="6235">
                  <c:v>0.57210215553099653</c:v>
                </c:pt>
                <c:pt idx="6236">
                  <c:v>0.56095484078798552</c:v>
                </c:pt>
                <c:pt idx="6237">
                  <c:v>0.50613676624960757</c:v>
                </c:pt>
                <c:pt idx="6238">
                  <c:v>0.54738681255416777</c:v>
                </c:pt>
                <c:pt idx="6239">
                  <c:v>0.54156247032981331</c:v>
                </c:pt>
                <c:pt idx="6240">
                  <c:v>0.55265095458068481</c:v>
                </c:pt>
                <c:pt idx="6241">
                  <c:v>0.52932554377455954</c:v>
                </c:pt>
                <c:pt idx="6242">
                  <c:v>0.57365483887264368</c:v>
                </c:pt>
                <c:pt idx="6243">
                  <c:v>0.50609924010687868</c:v>
                </c:pt>
                <c:pt idx="6244">
                  <c:v>0.58492065192974607</c:v>
                </c:pt>
                <c:pt idx="6245">
                  <c:v>0.48697933481273581</c:v>
                </c:pt>
                <c:pt idx="6246">
                  <c:v>0.54603241460900964</c:v>
                </c:pt>
                <c:pt idx="6247">
                  <c:v>0.49962728878396467</c:v>
                </c:pt>
                <c:pt idx="6248">
                  <c:v>0.57497174068452506</c:v>
                </c:pt>
                <c:pt idx="6249">
                  <c:v>0.54690022212384704</c:v>
                </c:pt>
                <c:pt idx="6250">
                  <c:v>0.47212453798867943</c:v>
                </c:pt>
                <c:pt idx="6251">
                  <c:v>0.57136593235592925</c:v>
                </c:pt>
                <c:pt idx="6252">
                  <c:v>0.59619289985440649</c:v>
                </c:pt>
                <c:pt idx="6253">
                  <c:v>0.56633824549709422</c:v>
                </c:pt>
                <c:pt idx="6254">
                  <c:v>0.52761539590546658</c:v>
                </c:pt>
                <c:pt idx="6255">
                  <c:v>0.549041762981058</c:v>
                </c:pt>
                <c:pt idx="6256">
                  <c:v>0.51155823058885175</c:v>
                </c:pt>
                <c:pt idx="6257">
                  <c:v>0.56866942302241263</c:v>
                </c:pt>
                <c:pt idx="6258">
                  <c:v>0.53441961282607064</c:v>
                </c:pt>
                <c:pt idx="6259">
                  <c:v>0.46679887352512384</c:v>
                </c:pt>
                <c:pt idx="6260">
                  <c:v>0.55777407979901561</c:v>
                </c:pt>
                <c:pt idx="6261">
                  <c:v>0.48732892963083013</c:v>
                </c:pt>
                <c:pt idx="6262">
                  <c:v>0.55812271467030983</c:v>
                </c:pt>
                <c:pt idx="6263">
                  <c:v>0.53626115974127175</c:v>
                </c:pt>
                <c:pt idx="6264">
                  <c:v>0.5706623175426595</c:v>
                </c:pt>
                <c:pt idx="6265">
                  <c:v>0.50218188324271218</c:v>
                </c:pt>
                <c:pt idx="6266">
                  <c:v>0.49985393878412182</c:v>
                </c:pt>
                <c:pt idx="6267">
                  <c:v>0.55031777351206457</c:v>
                </c:pt>
                <c:pt idx="6268">
                  <c:v>0.4680516078043348</c:v>
                </c:pt>
                <c:pt idx="6269">
                  <c:v>0.51663633489422656</c:v>
                </c:pt>
                <c:pt idx="6270">
                  <c:v>0.47406723682014901</c:v>
                </c:pt>
                <c:pt idx="6271">
                  <c:v>0.49509620519511288</c:v>
                </c:pt>
                <c:pt idx="6272">
                  <c:v>0.4858632474887038</c:v>
                </c:pt>
                <c:pt idx="6273">
                  <c:v>0.54174146391044664</c:v>
                </c:pt>
                <c:pt idx="6274">
                  <c:v>0.45482306609068762</c:v>
                </c:pt>
                <c:pt idx="6275">
                  <c:v>0.48885764916692248</c:v>
                </c:pt>
                <c:pt idx="6276">
                  <c:v>0.48896346735052354</c:v>
                </c:pt>
                <c:pt idx="6277">
                  <c:v>0.45316368076408381</c:v>
                </c:pt>
                <c:pt idx="6278">
                  <c:v>0.54087408681401761</c:v>
                </c:pt>
                <c:pt idx="6279">
                  <c:v>0.47039200356610994</c:v>
                </c:pt>
                <c:pt idx="6280">
                  <c:v>0.56532549390081099</c:v>
                </c:pt>
                <c:pt idx="6281">
                  <c:v>0.5046373849800444</c:v>
                </c:pt>
                <c:pt idx="6282">
                  <c:v>0.47666751681168434</c:v>
                </c:pt>
                <c:pt idx="6283">
                  <c:v>0.45844091551821758</c:v>
                </c:pt>
                <c:pt idx="6284">
                  <c:v>0.56916689524375208</c:v>
                </c:pt>
                <c:pt idx="6285">
                  <c:v>0.53394110720111965</c:v>
                </c:pt>
                <c:pt idx="6286">
                  <c:v>0.49033452182073189</c:v>
                </c:pt>
                <c:pt idx="6287">
                  <c:v>0.55371385105911064</c:v>
                </c:pt>
                <c:pt idx="6288">
                  <c:v>0.47782256893979369</c:v>
                </c:pt>
                <c:pt idx="6289">
                  <c:v>0.46638198625677357</c:v>
                </c:pt>
                <c:pt idx="6290">
                  <c:v>0.47235398251687732</c:v>
                </c:pt>
                <c:pt idx="6291">
                  <c:v>0.50258106264411662</c:v>
                </c:pt>
                <c:pt idx="6292">
                  <c:v>0.51415309102619633</c:v>
                </c:pt>
                <c:pt idx="6293">
                  <c:v>0.55402106885920011</c:v>
                </c:pt>
                <c:pt idx="6294">
                  <c:v>0.44161254268463235</c:v>
                </c:pt>
                <c:pt idx="6295">
                  <c:v>0.49916778898686437</c:v>
                </c:pt>
                <c:pt idx="6296">
                  <c:v>0.53160977425289979</c:v>
                </c:pt>
                <c:pt idx="6297">
                  <c:v>0.51965621238184934</c:v>
                </c:pt>
                <c:pt idx="6298">
                  <c:v>0.53688317551081821</c:v>
                </c:pt>
                <c:pt idx="6299">
                  <c:v>0.49897056392075267</c:v>
                </c:pt>
                <c:pt idx="6300">
                  <c:v>0.58158346546373685</c:v>
                </c:pt>
                <c:pt idx="6301">
                  <c:v>0.52919699780154206</c:v>
                </c:pt>
                <c:pt idx="6302">
                  <c:v>0.54220508956325941</c:v>
                </c:pt>
                <c:pt idx="6303">
                  <c:v>0.52640436552971059</c:v>
                </c:pt>
                <c:pt idx="6304">
                  <c:v>0.55845118406243022</c:v>
                </c:pt>
                <c:pt idx="6305">
                  <c:v>0.45852225940330615</c:v>
                </c:pt>
                <c:pt idx="6306">
                  <c:v>0.53545402449704138</c:v>
                </c:pt>
                <c:pt idx="6307">
                  <c:v>0.50697109130026308</c:v>
                </c:pt>
                <c:pt idx="6308">
                  <c:v>0.55969637744451328</c:v>
                </c:pt>
                <c:pt idx="6309">
                  <c:v>0.47092025088018341</c:v>
                </c:pt>
                <c:pt idx="6310">
                  <c:v>0.45927850353487704</c:v>
                </c:pt>
                <c:pt idx="6311">
                  <c:v>0.54184365143961966</c:v>
                </c:pt>
                <c:pt idx="6312">
                  <c:v>0.49949708577176188</c:v>
                </c:pt>
                <c:pt idx="6313">
                  <c:v>0.56676079386463252</c:v>
                </c:pt>
                <c:pt idx="6314">
                  <c:v>0.5258685589487101</c:v>
                </c:pt>
                <c:pt idx="6315">
                  <c:v>0.55982741646469114</c:v>
                </c:pt>
                <c:pt idx="6316">
                  <c:v>0.52945823527503222</c:v>
                </c:pt>
                <c:pt idx="6317">
                  <c:v>0.55346011706798437</c:v>
                </c:pt>
                <c:pt idx="6318">
                  <c:v>0.49369314871210629</c:v>
                </c:pt>
                <c:pt idx="6319">
                  <c:v>0.54794700538208474</c:v>
                </c:pt>
                <c:pt idx="6320">
                  <c:v>0.55606672486669206</c:v>
                </c:pt>
                <c:pt idx="6321">
                  <c:v>0.51477839734626896</c:v>
                </c:pt>
                <c:pt idx="6322">
                  <c:v>0.60899084208927634</c:v>
                </c:pt>
                <c:pt idx="6323">
                  <c:v>0.47028962482742731</c:v>
                </c:pt>
                <c:pt idx="6324">
                  <c:v>0.55524661813613463</c:v>
                </c:pt>
                <c:pt idx="6325">
                  <c:v>0.53573801613669003</c:v>
                </c:pt>
                <c:pt idx="6326">
                  <c:v>0.64861868683164103</c:v>
                </c:pt>
                <c:pt idx="6327">
                  <c:v>0.49526598152625251</c:v>
                </c:pt>
                <c:pt idx="6328">
                  <c:v>0.49602628093569417</c:v>
                </c:pt>
                <c:pt idx="6329">
                  <c:v>0.59704542235507418</c:v>
                </c:pt>
                <c:pt idx="6330">
                  <c:v>0.533980127922982</c:v>
                </c:pt>
                <c:pt idx="6331">
                  <c:v>0.53543864353956805</c:v>
                </c:pt>
                <c:pt idx="6332">
                  <c:v>0.55159790704676459</c:v>
                </c:pt>
                <c:pt idx="6333">
                  <c:v>0.51801276214430059</c:v>
                </c:pt>
                <c:pt idx="6334">
                  <c:v>0.4577846537980223</c:v>
                </c:pt>
                <c:pt idx="6335">
                  <c:v>0.56233156937616258</c:v>
                </c:pt>
                <c:pt idx="6336">
                  <c:v>0.55026120041737414</c:v>
                </c:pt>
                <c:pt idx="6337">
                  <c:v>0.49543950835828582</c:v>
                </c:pt>
                <c:pt idx="6338">
                  <c:v>0.54273765601831803</c:v>
                </c:pt>
                <c:pt idx="6339">
                  <c:v>0.54593447575457665</c:v>
                </c:pt>
                <c:pt idx="6340">
                  <c:v>0.53279003553745263</c:v>
                </c:pt>
                <c:pt idx="6341">
                  <c:v>0.52639793836476534</c:v>
                </c:pt>
                <c:pt idx="6342">
                  <c:v>0.612724695852777</c:v>
                </c:pt>
                <c:pt idx="6343">
                  <c:v>0.47958565577642331</c:v>
                </c:pt>
                <c:pt idx="6344">
                  <c:v>0.61477080843057985</c:v>
                </c:pt>
                <c:pt idx="6345">
                  <c:v>0.50705466531838361</c:v>
                </c:pt>
                <c:pt idx="6346">
                  <c:v>0.57571872477201957</c:v>
                </c:pt>
                <c:pt idx="6347">
                  <c:v>0.53751497565593898</c:v>
                </c:pt>
                <c:pt idx="6348">
                  <c:v>0.57710914555309401</c:v>
                </c:pt>
                <c:pt idx="6349">
                  <c:v>0.52124408374647224</c:v>
                </c:pt>
                <c:pt idx="6350">
                  <c:v>0.55571150886149412</c:v>
                </c:pt>
                <c:pt idx="6351">
                  <c:v>0.51373514073232607</c:v>
                </c:pt>
                <c:pt idx="6352">
                  <c:v>0.48129393374954382</c:v>
                </c:pt>
                <c:pt idx="6353">
                  <c:v>0.57146727060140512</c:v>
                </c:pt>
                <c:pt idx="6354">
                  <c:v>0.42051250338423818</c:v>
                </c:pt>
                <c:pt idx="6355">
                  <c:v>0.522106375394641</c:v>
                </c:pt>
                <c:pt idx="6356">
                  <c:v>0.50795637280500949</c:v>
                </c:pt>
                <c:pt idx="6357">
                  <c:v>0.52145646451259997</c:v>
                </c:pt>
                <c:pt idx="6358">
                  <c:v>0.5634437163459397</c:v>
                </c:pt>
                <c:pt idx="6359">
                  <c:v>0.48368356948655772</c:v>
                </c:pt>
                <c:pt idx="6360">
                  <c:v>0.5794924558747041</c:v>
                </c:pt>
                <c:pt idx="6361">
                  <c:v>0.52694285128930385</c:v>
                </c:pt>
                <c:pt idx="6362">
                  <c:v>0.54883031429197482</c:v>
                </c:pt>
                <c:pt idx="6363">
                  <c:v>0.53558278599844844</c:v>
                </c:pt>
                <c:pt idx="6364">
                  <c:v>0.53825705524785628</c:v>
                </c:pt>
                <c:pt idx="6365">
                  <c:v>0.47196049983083016</c:v>
                </c:pt>
                <c:pt idx="6366">
                  <c:v>0.50825108469672786</c:v>
                </c:pt>
                <c:pt idx="6367">
                  <c:v>0.50387854889710559</c:v>
                </c:pt>
                <c:pt idx="6368">
                  <c:v>0.53921940645000765</c:v>
                </c:pt>
                <c:pt idx="6369">
                  <c:v>0.52840370440254936</c:v>
                </c:pt>
                <c:pt idx="6370">
                  <c:v>0.46008493640474757</c:v>
                </c:pt>
                <c:pt idx="6371">
                  <c:v>0.5622824806062785</c:v>
                </c:pt>
                <c:pt idx="6372">
                  <c:v>0.54159774143812833</c:v>
                </c:pt>
                <c:pt idx="6373">
                  <c:v>0.59317030084151057</c:v>
                </c:pt>
                <c:pt idx="6374">
                  <c:v>0.53700948049152564</c:v>
                </c:pt>
                <c:pt idx="6375">
                  <c:v>0.5502875598718252</c:v>
                </c:pt>
                <c:pt idx="6376">
                  <c:v>0.52496357082598144</c:v>
                </c:pt>
                <c:pt idx="6377">
                  <c:v>0.53768719880287019</c:v>
                </c:pt>
                <c:pt idx="6378">
                  <c:v>0.53426827097402152</c:v>
                </c:pt>
                <c:pt idx="6379">
                  <c:v>0.54675363340746175</c:v>
                </c:pt>
                <c:pt idx="6380">
                  <c:v>0.50658797188252136</c:v>
                </c:pt>
                <c:pt idx="6381">
                  <c:v>0.53463324083601349</c:v>
                </c:pt>
                <c:pt idx="6382">
                  <c:v>0.56679432950716624</c:v>
                </c:pt>
                <c:pt idx="6383">
                  <c:v>0.50389160453073534</c:v>
                </c:pt>
                <c:pt idx="6384">
                  <c:v>0.46255179093141291</c:v>
                </c:pt>
                <c:pt idx="6385">
                  <c:v>0.53878787511219994</c:v>
                </c:pt>
                <c:pt idx="6386">
                  <c:v>0.55468490439612872</c:v>
                </c:pt>
                <c:pt idx="6387">
                  <c:v>0.52074015361317827</c:v>
                </c:pt>
                <c:pt idx="6388">
                  <c:v>0.47420397568737732</c:v>
                </c:pt>
                <c:pt idx="6389">
                  <c:v>0.5886525511840095</c:v>
                </c:pt>
                <c:pt idx="6390">
                  <c:v>0.44894966757824539</c:v>
                </c:pt>
                <c:pt idx="6391">
                  <c:v>0.58108772173781409</c:v>
                </c:pt>
                <c:pt idx="6392">
                  <c:v>0.47695856660260655</c:v>
                </c:pt>
                <c:pt idx="6393">
                  <c:v>0.52816125701257854</c:v>
                </c:pt>
                <c:pt idx="6394">
                  <c:v>0.51718100069704254</c:v>
                </c:pt>
                <c:pt idx="6395">
                  <c:v>0.52190954475931151</c:v>
                </c:pt>
                <c:pt idx="6396">
                  <c:v>0.50549667029366352</c:v>
                </c:pt>
                <c:pt idx="6397">
                  <c:v>0.55180310543793964</c:v>
                </c:pt>
                <c:pt idx="6398">
                  <c:v>0.47795714325315791</c:v>
                </c:pt>
                <c:pt idx="6399">
                  <c:v>0.5107779054969892</c:v>
                </c:pt>
                <c:pt idx="6400">
                  <c:v>0.54116823507514666</c:v>
                </c:pt>
                <c:pt idx="6401">
                  <c:v>0.60877865897187233</c:v>
                </c:pt>
                <c:pt idx="6402">
                  <c:v>0.50154466244320262</c:v>
                </c:pt>
                <c:pt idx="6403">
                  <c:v>0.52824789539301065</c:v>
                </c:pt>
                <c:pt idx="6404">
                  <c:v>0.65453384418901661</c:v>
                </c:pt>
                <c:pt idx="6405">
                  <c:v>0.47509064103860038</c:v>
                </c:pt>
                <c:pt idx="6406">
                  <c:v>0.55861925060363338</c:v>
                </c:pt>
                <c:pt idx="6407">
                  <c:v>0.57405316582365873</c:v>
                </c:pt>
                <c:pt idx="6408">
                  <c:v>0.5420729678504741</c:v>
                </c:pt>
                <c:pt idx="6409">
                  <c:v>0.57675867276230763</c:v>
                </c:pt>
                <c:pt idx="6410">
                  <c:v>0.53560283775810569</c:v>
                </c:pt>
                <c:pt idx="6411">
                  <c:v>0.56273215733030413</c:v>
                </c:pt>
                <c:pt idx="6412">
                  <c:v>0.47765201226489162</c:v>
                </c:pt>
                <c:pt idx="6413">
                  <c:v>0.55092758296932687</c:v>
                </c:pt>
                <c:pt idx="6414">
                  <c:v>0.54534990175862053</c:v>
                </c:pt>
                <c:pt idx="6415">
                  <c:v>0.55384265389480458</c:v>
                </c:pt>
                <c:pt idx="6416">
                  <c:v>0.5551376909294351</c:v>
                </c:pt>
                <c:pt idx="6417">
                  <c:v>0.56465997375978294</c:v>
                </c:pt>
                <c:pt idx="6418">
                  <c:v>0.54624816591432956</c:v>
                </c:pt>
                <c:pt idx="6419">
                  <c:v>0.54044836479973957</c:v>
                </c:pt>
                <c:pt idx="6420">
                  <c:v>0.47771991835669292</c:v>
                </c:pt>
                <c:pt idx="6421">
                  <c:v>0.59061846320711298</c:v>
                </c:pt>
                <c:pt idx="6422">
                  <c:v>0.55273120648563523</c:v>
                </c:pt>
                <c:pt idx="6423">
                  <c:v>0.5457988756282488</c:v>
                </c:pt>
                <c:pt idx="6424">
                  <c:v>0.58592425662604963</c:v>
                </c:pt>
                <c:pt idx="6425">
                  <c:v>0.53799028132112403</c:v>
                </c:pt>
                <c:pt idx="6426">
                  <c:v>0.47916847506245669</c:v>
                </c:pt>
                <c:pt idx="6427">
                  <c:v>0.54185842982692356</c:v>
                </c:pt>
                <c:pt idx="6428">
                  <c:v>0.56797323949078826</c:v>
                </c:pt>
                <c:pt idx="6429">
                  <c:v>0.51044818218884391</c:v>
                </c:pt>
                <c:pt idx="6430">
                  <c:v>0.54681489082369461</c:v>
                </c:pt>
                <c:pt idx="6431">
                  <c:v>0.54551371203297949</c:v>
                </c:pt>
                <c:pt idx="6432">
                  <c:v>0.5938566449964785</c:v>
                </c:pt>
                <c:pt idx="6433">
                  <c:v>0.5423320156679915</c:v>
                </c:pt>
                <c:pt idx="6434">
                  <c:v>0.53736584887574257</c:v>
                </c:pt>
                <c:pt idx="6435">
                  <c:v>0.54329000528364901</c:v>
                </c:pt>
                <c:pt idx="6436">
                  <c:v>0.57497342361043302</c:v>
                </c:pt>
                <c:pt idx="6437">
                  <c:v>0.55571472187416826</c:v>
                </c:pt>
                <c:pt idx="6438">
                  <c:v>0.58086798437466725</c:v>
                </c:pt>
                <c:pt idx="6439">
                  <c:v>0.49471095448982338</c:v>
                </c:pt>
                <c:pt idx="6440">
                  <c:v>0.54828071019431701</c:v>
                </c:pt>
                <c:pt idx="6441">
                  <c:v>0.58090827421233859</c:v>
                </c:pt>
                <c:pt idx="6442">
                  <c:v>0.61206473530429784</c:v>
                </c:pt>
                <c:pt idx="6443">
                  <c:v>0.52925680114332552</c:v>
                </c:pt>
                <c:pt idx="6444">
                  <c:v>0.63412823694510256</c:v>
                </c:pt>
                <c:pt idx="6445">
                  <c:v>0.49639259135179276</c:v>
                </c:pt>
                <c:pt idx="6446">
                  <c:v>0.62794984342948468</c:v>
                </c:pt>
                <c:pt idx="6447">
                  <c:v>0.5225827706732582</c:v>
                </c:pt>
                <c:pt idx="6448">
                  <c:v>0.54195983927517477</c:v>
                </c:pt>
                <c:pt idx="6449">
                  <c:v>0.56763848915710602</c:v>
                </c:pt>
                <c:pt idx="6450">
                  <c:v>0.46742409767084658</c:v>
                </c:pt>
                <c:pt idx="6451">
                  <c:v>0.60490055240610974</c:v>
                </c:pt>
                <c:pt idx="6452">
                  <c:v>0.51775804682455262</c:v>
                </c:pt>
                <c:pt idx="6453">
                  <c:v>0.6660482181386137</c:v>
                </c:pt>
                <c:pt idx="6454">
                  <c:v>0.5092612681630535</c:v>
                </c:pt>
                <c:pt idx="6455">
                  <c:v>0.57120310477621028</c:v>
                </c:pt>
                <c:pt idx="6456">
                  <c:v>0.5455635765349065</c:v>
                </c:pt>
                <c:pt idx="6457">
                  <c:v>0.57510878119737541</c:v>
                </c:pt>
                <c:pt idx="6458">
                  <c:v>0.59524472559091357</c:v>
                </c:pt>
                <c:pt idx="6459">
                  <c:v>0.56125257456649702</c:v>
                </c:pt>
                <c:pt idx="6460">
                  <c:v>0.59036061805963258</c:v>
                </c:pt>
                <c:pt idx="6461">
                  <c:v>0.51953479603602959</c:v>
                </c:pt>
                <c:pt idx="6462">
                  <c:v>0.54834355131382861</c:v>
                </c:pt>
                <c:pt idx="6463">
                  <c:v>0.54100661105666559</c:v>
                </c:pt>
                <c:pt idx="6464">
                  <c:v>0.58647183463470065</c:v>
                </c:pt>
                <c:pt idx="6465">
                  <c:v>0.5183948880211332</c:v>
                </c:pt>
                <c:pt idx="6466">
                  <c:v>0.59264103691969416</c:v>
                </c:pt>
                <c:pt idx="6467">
                  <c:v>0.56241515785975249</c:v>
                </c:pt>
                <c:pt idx="6468">
                  <c:v>0.56814500596652395</c:v>
                </c:pt>
                <c:pt idx="6469">
                  <c:v>0.53451973987689649</c:v>
                </c:pt>
                <c:pt idx="6470">
                  <c:v>0.55299149837094463</c:v>
                </c:pt>
                <c:pt idx="6471">
                  <c:v>0.5700726110542077</c:v>
                </c:pt>
                <c:pt idx="6472">
                  <c:v>0.49181632409846865</c:v>
                </c:pt>
                <c:pt idx="6473">
                  <c:v>0.54087917627250204</c:v>
                </c:pt>
                <c:pt idx="6474">
                  <c:v>0.48437157979222212</c:v>
                </c:pt>
                <c:pt idx="6475">
                  <c:v>0.50774974888311464</c:v>
                </c:pt>
                <c:pt idx="6476">
                  <c:v>0.46957659766640403</c:v>
                </c:pt>
                <c:pt idx="6477">
                  <c:v>0.48449129993970658</c:v>
                </c:pt>
                <c:pt idx="6478">
                  <c:v>0.57907638995907107</c:v>
                </c:pt>
                <c:pt idx="6479">
                  <c:v>0.5364252428816455</c:v>
                </c:pt>
                <c:pt idx="6480">
                  <c:v>0.53600953768546733</c:v>
                </c:pt>
                <c:pt idx="6481">
                  <c:v>0.49245946464238682</c:v>
                </c:pt>
                <c:pt idx="6482">
                  <c:v>0.51719372427979493</c:v>
                </c:pt>
                <c:pt idx="6483">
                  <c:v>0.52702761857178271</c:v>
                </c:pt>
                <c:pt idx="6484">
                  <c:v>0.54096975529161151</c:v>
                </c:pt>
                <c:pt idx="6485">
                  <c:v>0.48779037024863842</c:v>
                </c:pt>
                <c:pt idx="6486">
                  <c:v>0.5421927269661545</c:v>
                </c:pt>
                <c:pt idx="6487">
                  <c:v>0.52847039584271704</c:v>
                </c:pt>
                <c:pt idx="6488">
                  <c:v>0.55471030150902512</c:v>
                </c:pt>
                <c:pt idx="6489">
                  <c:v>0.55570939651626405</c:v>
                </c:pt>
                <c:pt idx="6490">
                  <c:v>0.65109201255038951</c:v>
                </c:pt>
                <c:pt idx="6491">
                  <c:v>0.57193290772089977</c:v>
                </c:pt>
                <c:pt idx="6492">
                  <c:v>0.53754727895527377</c:v>
                </c:pt>
                <c:pt idx="6493">
                  <c:v>0.58274627674429602</c:v>
                </c:pt>
                <c:pt idx="6494">
                  <c:v>0.4566761069021823</c:v>
                </c:pt>
                <c:pt idx="6495">
                  <c:v>0.54343410816415749</c:v>
                </c:pt>
                <c:pt idx="6496">
                  <c:v>0.56126622636517975</c:v>
                </c:pt>
                <c:pt idx="6497">
                  <c:v>0.48884859126213315</c:v>
                </c:pt>
                <c:pt idx="6498">
                  <c:v>0.57071278040268558</c:v>
                </c:pt>
                <c:pt idx="6499">
                  <c:v>0.55530214463809213</c:v>
                </c:pt>
                <c:pt idx="6500">
                  <c:v>0.5485830710113534</c:v>
                </c:pt>
                <c:pt idx="6501">
                  <c:v>0.55406102202919094</c:v>
                </c:pt>
                <c:pt idx="6502">
                  <c:v>0.56501308111866555</c:v>
                </c:pt>
                <c:pt idx="6503">
                  <c:v>0.54712023667793275</c:v>
                </c:pt>
                <c:pt idx="6504">
                  <c:v>0.56202878684030166</c:v>
                </c:pt>
                <c:pt idx="6505">
                  <c:v>0.48267218580250165</c:v>
                </c:pt>
                <c:pt idx="6506">
                  <c:v>0.57082952048951796</c:v>
                </c:pt>
                <c:pt idx="6507">
                  <c:v>0.50049660465881185</c:v>
                </c:pt>
                <c:pt idx="6508">
                  <c:v>0.55519424245363824</c:v>
                </c:pt>
                <c:pt idx="6509">
                  <c:v>0.55637072714939095</c:v>
                </c:pt>
                <c:pt idx="6510">
                  <c:v>0.52994133378334995</c:v>
                </c:pt>
                <c:pt idx="6511">
                  <c:v>0.55099906316525493</c:v>
                </c:pt>
                <c:pt idx="6512">
                  <c:v>0.53194250227462869</c:v>
                </c:pt>
                <c:pt idx="6513">
                  <c:v>0.56360692633374265</c:v>
                </c:pt>
                <c:pt idx="6514">
                  <c:v>0.45906355529833509</c:v>
                </c:pt>
                <c:pt idx="6515">
                  <c:v>0.56060737323383425</c:v>
                </c:pt>
                <c:pt idx="6516">
                  <c:v>0.51289915501384564</c:v>
                </c:pt>
                <c:pt idx="6517">
                  <c:v>0.55939876166082669</c:v>
                </c:pt>
                <c:pt idx="6518">
                  <c:v>0.51343415412043836</c:v>
                </c:pt>
                <c:pt idx="6519">
                  <c:v>0.52305872261702169</c:v>
                </c:pt>
                <c:pt idx="6520">
                  <c:v>0.52724991739272464</c:v>
                </c:pt>
                <c:pt idx="6521">
                  <c:v>0.55658017957622663</c:v>
                </c:pt>
                <c:pt idx="6522">
                  <c:v>0.55898723351976864</c:v>
                </c:pt>
                <c:pt idx="6523">
                  <c:v>0.46309972323088294</c:v>
                </c:pt>
                <c:pt idx="6524">
                  <c:v>0.55225193284138374</c:v>
                </c:pt>
                <c:pt idx="6525">
                  <c:v>0.55968356293732358</c:v>
                </c:pt>
                <c:pt idx="6526">
                  <c:v>0.55896123338541082</c:v>
                </c:pt>
                <c:pt idx="6527">
                  <c:v>0.55254551779233352</c:v>
                </c:pt>
                <c:pt idx="6528">
                  <c:v>0.50271348334139332</c:v>
                </c:pt>
                <c:pt idx="6529">
                  <c:v>0.48119289996546505</c:v>
                </c:pt>
                <c:pt idx="6530">
                  <c:v>0.54142319277400053</c:v>
                </c:pt>
                <c:pt idx="6531">
                  <c:v>0.52055320105499359</c:v>
                </c:pt>
                <c:pt idx="6532">
                  <c:v>0.51389450081665256</c:v>
                </c:pt>
                <c:pt idx="6533">
                  <c:v>0.58743968181555051</c:v>
                </c:pt>
                <c:pt idx="6534">
                  <c:v>0.55649540447578061</c:v>
                </c:pt>
                <c:pt idx="6535">
                  <c:v>0.60125342185286557</c:v>
                </c:pt>
                <c:pt idx="6536">
                  <c:v>0.56292693286254591</c:v>
                </c:pt>
                <c:pt idx="6537">
                  <c:v>0.49980154067626242</c:v>
                </c:pt>
                <c:pt idx="6538">
                  <c:v>0.51349474102004256</c:v>
                </c:pt>
                <c:pt idx="6539">
                  <c:v>0.53082320704289765</c:v>
                </c:pt>
                <c:pt idx="6540">
                  <c:v>0.56969846520217815</c:v>
                </c:pt>
                <c:pt idx="6541">
                  <c:v>0.56954541048754737</c:v>
                </c:pt>
                <c:pt idx="6542">
                  <c:v>0.55406128098653551</c:v>
                </c:pt>
                <c:pt idx="6543">
                  <c:v>0.52165459936782699</c:v>
                </c:pt>
                <c:pt idx="6544">
                  <c:v>0.51609832224118868</c:v>
                </c:pt>
                <c:pt idx="6545">
                  <c:v>0.52073472006965749</c:v>
                </c:pt>
                <c:pt idx="6546">
                  <c:v>0.5697938575351672</c:v>
                </c:pt>
                <c:pt idx="6547">
                  <c:v>0.51936920305578393</c:v>
                </c:pt>
                <c:pt idx="6548">
                  <c:v>0.51477923510150692</c:v>
                </c:pt>
                <c:pt idx="6549">
                  <c:v>0.56896048579256198</c:v>
                </c:pt>
                <c:pt idx="6550">
                  <c:v>0.49903145681824018</c:v>
                </c:pt>
                <c:pt idx="6551">
                  <c:v>0.52877689218689494</c:v>
                </c:pt>
                <c:pt idx="6552">
                  <c:v>0.54114616281639849</c:v>
                </c:pt>
                <c:pt idx="6553">
                  <c:v>0.53152188004291556</c:v>
                </c:pt>
                <c:pt idx="6554">
                  <c:v>0.50729022221484565</c:v>
                </c:pt>
                <c:pt idx="6555">
                  <c:v>0.54612656313527308</c:v>
                </c:pt>
                <c:pt idx="6556">
                  <c:v>0.51324473182981711</c:v>
                </c:pt>
                <c:pt idx="6557">
                  <c:v>0.63692096337615511</c:v>
                </c:pt>
                <c:pt idx="6558">
                  <c:v>0.57234965346605648</c:v>
                </c:pt>
                <c:pt idx="6559">
                  <c:v>0.64880347546097672</c:v>
                </c:pt>
                <c:pt idx="6560">
                  <c:v>0.56056061495917775</c:v>
                </c:pt>
                <c:pt idx="6561">
                  <c:v>0.54019577721688605</c:v>
                </c:pt>
                <c:pt idx="6562">
                  <c:v>0.50167911887488126</c:v>
                </c:pt>
                <c:pt idx="6563">
                  <c:v>0.53612018129166217</c:v>
                </c:pt>
                <c:pt idx="6564">
                  <c:v>0.55633076429471651</c:v>
                </c:pt>
                <c:pt idx="6565">
                  <c:v>0.50229540348898583</c:v>
                </c:pt>
                <c:pt idx="6566">
                  <c:v>0.44573547955907777</c:v>
                </c:pt>
                <c:pt idx="6567">
                  <c:v>0.59142453514565807</c:v>
                </c:pt>
                <c:pt idx="6568">
                  <c:v>0.53371861195139969</c:v>
                </c:pt>
                <c:pt idx="6569">
                  <c:v>0.50718270776423846</c:v>
                </c:pt>
                <c:pt idx="6570">
                  <c:v>0.54382878124764511</c:v>
                </c:pt>
                <c:pt idx="6571">
                  <c:v>0.56148700822778852</c:v>
                </c:pt>
                <c:pt idx="6572">
                  <c:v>0.5431032821323255</c:v>
                </c:pt>
                <c:pt idx="6573">
                  <c:v>0.51226522164593047</c:v>
                </c:pt>
                <c:pt idx="6574">
                  <c:v>0.56965322501491145</c:v>
                </c:pt>
                <c:pt idx="6575">
                  <c:v>0.56380684952113524</c:v>
                </c:pt>
                <c:pt idx="6576">
                  <c:v>0.61020484194068503</c:v>
                </c:pt>
                <c:pt idx="6577">
                  <c:v>0.54064333186497882</c:v>
                </c:pt>
                <c:pt idx="6578">
                  <c:v>0.5993762776839574</c:v>
                </c:pt>
                <c:pt idx="6579">
                  <c:v>0.56016709801521658</c:v>
                </c:pt>
                <c:pt idx="6580">
                  <c:v>0.51193796086470256</c:v>
                </c:pt>
                <c:pt idx="6581">
                  <c:v>0.5423504835434878</c:v>
                </c:pt>
                <c:pt idx="6582">
                  <c:v>0.61124356085718312</c:v>
                </c:pt>
                <c:pt idx="6583">
                  <c:v>0.57452974617874664</c:v>
                </c:pt>
                <c:pt idx="6584">
                  <c:v>0.56271405637891292</c:v>
                </c:pt>
                <c:pt idx="6585">
                  <c:v>0.52363714737764855</c:v>
                </c:pt>
                <c:pt idx="6586">
                  <c:v>0.56847424696663629</c:v>
                </c:pt>
                <c:pt idx="6587">
                  <c:v>0.49879991171410781</c:v>
                </c:pt>
                <c:pt idx="6588">
                  <c:v>0.61863605838295799</c:v>
                </c:pt>
                <c:pt idx="6589">
                  <c:v>0.53914177035401489</c:v>
                </c:pt>
                <c:pt idx="6590">
                  <c:v>0.561716309491891</c:v>
                </c:pt>
                <c:pt idx="6591">
                  <c:v>0.55134181563446483</c:v>
                </c:pt>
                <c:pt idx="6592">
                  <c:v>0.49557895715434969</c:v>
                </c:pt>
                <c:pt idx="6593">
                  <c:v>0.5447203599642827</c:v>
                </c:pt>
                <c:pt idx="6594">
                  <c:v>0.50805910362830164</c:v>
                </c:pt>
                <c:pt idx="6595">
                  <c:v>0.56326879794680718</c:v>
                </c:pt>
                <c:pt idx="6596">
                  <c:v>0.52749843275563713</c:v>
                </c:pt>
                <c:pt idx="6597">
                  <c:v>0.55259179730123653</c:v>
                </c:pt>
                <c:pt idx="6598">
                  <c:v>0.53493679646880965</c:v>
                </c:pt>
                <c:pt idx="6599">
                  <c:v>0.56381262009129907</c:v>
                </c:pt>
                <c:pt idx="6600">
                  <c:v>0.54510705416862693</c:v>
                </c:pt>
                <c:pt idx="6601">
                  <c:v>0.56577581099851426</c:v>
                </c:pt>
                <c:pt idx="6602">
                  <c:v>0.54712506153096108</c:v>
                </c:pt>
                <c:pt idx="6603">
                  <c:v>0.54938775293232656</c:v>
                </c:pt>
                <c:pt idx="6604">
                  <c:v>0.57457354812103156</c:v>
                </c:pt>
                <c:pt idx="6605">
                  <c:v>0.64701664299624329</c:v>
                </c:pt>
                <c:pt idx="6606">
                  <c:v>0.59501256261845448</c:v>
                </c:pt>
                <c:pt idx="6607">
                  <c:v>0.50807717823338261</c:v>
                </c:pt>
                <c:pt idx="6608">
                  <c:v>0.51605870127883113</c:v>
                </c:pt>
                <c:pt idx="6609">
                  <c:v>0.55057848398764586</c:v>
                </c:pt>
                <c:pt idx="6610">
                  <c:v>0.51398655294123807</c:v>
                </c:pt>
                <c:pt idx="6611">
                  <c:v>0.56666534576842453</c:v>
                </c:pt>
                <c:pt idx="6612">
                  <c:v>0.58592323203588392</c:v>
                </c:pt>
                <c:pt idx="6613">
                  <c:v>0.55842347126359215</c:v>
                </c:pt>
                <c:pt idx="6614">
                  <c:v>0.54986816477316058</c:v>
                </c:pt>
                <c:pt idx="6615">
                  <c:v>0.50177811060824762</c:v>
                </c:pt>
                <c:pt idx="6616">
                  <c:v>0.53733098088471121</c:v>
                </c:pt>
                <c:pt idx="6617">
                  <c:v>0.5635412286028697</c:v>
                </c:pt>
                <c:pt idx="6618">
                  <c:v>0.46205811307895195</c:v>
                </c:pt>
                <c:pt idx="6619">
                  <c:v>0.56897163950265262</c:v>
                </c:pt>
                <c:pt idx="6620">
                  <c:v>0.5670627356399065</c:v>
                </c:pt>
                <c:pt idx="6621">
                  <c:v>0.53423980868265419</c:v>
                </c:pt>
                <c:pt idx="6622">
                  <c:v>0.59147126862617561</c:v>
                </c:pt>
                <c:pt idx="6623">
                  <c:v>0.55057962265013605</c:v>
                </c:pt>
                <c:pt idx="6624">
                  <c:v>0.52772989322270702</c:v>
                </c:pt>
                <c:pt idx="6625">
                  <c:v>0.56556192719113008</c:v>
                </c:pt>
                <c:pt idx="6626">
                  <c:v>0.56692063833562234</c:v>
                </c:pt>
                <c:pt idx="6627">
                  <c:v>0.52301123614356015</c:v>
                </c:pt>
                <c:pt idx="6628">
                  <c:v>0.56776112569269177</c:v>
                </c:pt>
                <c:pt idx="6629">
                  <c:v>0.59715997390483744</c:v>
                </c:pt>
                <c:pt idx="6630">
                  <c:v>0.52863104330490895</c:v>
                </c:pt>
                <c:pt idx="6631">
                  <c:v>0.49973363272731069</c:v>
                </c:pt>
                <c:pt idx="6632">
                  <c:v>0.52590691362767772</c:v>
                </c:pt>
                <c:pt idx="6633">
                  <c:v>0.58595072596546127</c:v>
                </c:pt>
                <c:pt idx="6634">
                  <c:v>0.58171496569962822</c:v>
                </c:pt>
                <c:pt idx="6635">
                  <c:v>0.57296039710905755</c:v>
                </c:pt>
                <c:pt idx="6636">
                  <c:v>0.55669409934644065</c:v>
                </c:pt>
                <c:pt idx="6637">
                  <c:v>0.56129399182656126</c:v>
                </c:pt>
                <c:pt idx="6638">
                  <c:v>0.50730864492530536</c:v>
                </c:pt>
                <c:pt idx="6639">
                  <c:v>0.52385810392491716</c:v>
                </c:pt>
                <c:pt idx="6640">
                  <c:v>0.52392513575131949</c:v>
                </c:pt>
                <c:pt idx="6641">
                  <c:v>0.56534956743648213</c:v>
                </c:pt>
                <c:pt idx="6642">
                  <c:v>0.55192050210682364</c:v>
                </c:pt>
                <c:pt idx="6643">
                  <c:v>0.5869104242971902</c:v>
                </c:pt>
                <c:pt idx="6644">
                  <c:v>0.52717416778472659</c:v>
                </c:pt>
                <c:pt idx="6645">
                  <c:v>0.47661225377883287</c:v>
                </c:pt>
                <c:pt idx="6646">
                  <c:v>0.56099602983705721</c:v>
                </c:pt>
                <c:pt idx="6647">
                  <c:v>0.53768804117952262</c:v>
                </c:pt>
                <c:pt idx="6648">
                  <c:v>0.55605917666034965</c:v>
                </c:pt>
                <c:pt idx="6649">
                  <c:v>0.5470633013856161</c:v>
                </c:pt>
                <c:pt idx="6650">
                  <c:v>0.56389141943066778</c:v>
                </c:pt>
                <c:pt idx="6651">
                  <c:v>0.63175482867329624</c:v>
                </c:pt>
                <c:pt idx="6652">
                  <c:v>0.47532232012737002</c:v>
                </c:pt>
                <c:pt idx="6653">
                  <c:v>0.54641164810232457</c:v>
                </c:pt>
                <c:pt idx="6654">
                  <c:v>0.55308270068562049</c:v>
                </c:pt>
                <c:pt idx="6655">
                  <c:v>0.55341136804860558</c:v>
                </c:pt>
                <c:pt idx="6656">
                  <c:v>0.46771019017183485</c:v>
                </c:pt>
                <c:pt idx="6657">
                  <c:v>0.58041700181007161</c:v>
                </c:pt>
                <c:pt idx="6658">
                  <c:v>0.5583147506687236</c:v>
                </c:pt>
                <c:pt idx="6659">
                  <c:v>0.5729436563964142</c:v>
                </c:pt>
                <c:pt idx="6660">
                  <c:v>0.56032589410630063</c:v>
                </c:pt>
                <c:pt idx="6661">
                  <c:v>0.57592219702241187</c:v>
                </c:pt>
                <c:pt idx="6662">
                  <c:v>0.57197165926022664</c:v>
                </c:pt>
                <c:pt idx="6663">
                  <c:v>0.49030596264266896</c:v>
                </c:pt>
                <c:pt idx="6664">
                  <c:v>0.53715258493127138</c:v>
                </c:pt>
                <c:pt idx="6665">
                  <c:v>0.54178074996844838</c:v>
                </c:pt>
                <c:pt idx="6666">
                  <c:v>0.54570429419655464</c:v>
                </c:pt>
                <c:pt idx="6667">
                  <c:v>0.54285097746197064</c:v>
                </c:pt>
                <c:pt idx="6668">
                  <c:v>0.52769565726549927</c:v>
                </c:pt>
                <c:pt idx="6669">
                  <c:v>0.56200039561104453</c:v>
                </c:pt>
                <c:pt idx="6670">
                  <c:v>0.56137241288091233</c:v>
                </c:pt>
                <c:pt idx="6671">
                  <c:v>0.52464129587215169</c:v>
                </c:pt>
                <c:pt idx="6672">
                  <c:v>0.5447822001294057</c:v>
                </c:pt>
                <c:pt idx="6673">
                  <c:v>0.60033953823430664</c:v>
                </c:pt>
                <c:pt idx="6674">
                  <c:v>0.46425488002952281</c:v>
                </c:pt>
                <c:pt idx="6675">
                  <c:v>0.57562704022567879</c:v>
                </c:pt>
                <c:pt idx="6676">
                  <c:v>0.49371227000265977</c:v>
                </c:pt>
                <c:pt idx="6677">
                  <c:v>0.55817176912157884</c:v>
                </c:pt>
                <c:pt idx="6678">
                  <c:v>0.53571696652625456</c:v>
                </c:pt>
                <c:pt idx="6679">
                  <c:v>0.61998649770139469</c:v>
                </c:pt>
                <c:pt idx="6680">
                  <c:v>0.53261586835207164</c:v>
                </c:pt>
                <c:pt idx="6681">
                  <c:v>0.56581203881577935</c:v>
                </c:pt>
                <c:pt idx="6682">
                  <c:v>0.54960487749425113</c:v>
                </c:pt>
                <c:pt idx="6683">
                  <c:v>0.58760970765835963</c:v>
                </c:pt>
                <c:pt idx="6684">
                  <c:v>0.5102213399946115</c:v>
                </c:pt>
                <c:pt idx="6685">
                  <c:v>0.50677705917166049</c:v>
                </c:pt>
                <c:pt idx="6686">
                  <c:v>0.58064451340142065</c:v>
                </c:pt>
                <c:pt idx="6687">
                  <c:v>0.53840628996251638</c:v>
                </c:pt>
                <c:pt idx="6688">
                  <c:v>0.5555171527857965</c:v>
                </c:pt>
                <c:pt idx="6689">
                  <c:v>0.55218642260089035</c:v>
                </c:pt>
                <c:pt idx="6690">
                  <c:v>0.54021471125215559</c:v>
                </c:pt>
                <c:pt idx="6691">
                  <c:v>0.52778945185217563</c:v>
                </c:pt>
                <c:pt idx="6692">
                  <c:v>0.59796521497190458</c:v>
                </c:pt>
                <c:pt idx="6693">
                  <c:v>0.53974033470719862</c:v>
                </c:pt>
                <c:pt idx="6694">
                  <c:v>0.54868972401702854</c:v>
                </c:pt>
                <c:pt idx="6695">
                  <c:v>0.54587212931258344</c:v>
                </c:pt>
                <c:pt idx="6696">
                  <c:v>0.59770955091790756</c:v>
                </c:pt>
                <c:pt idx="6697">
                  <c:v>0.57653215325101259</c:v>
                </c:pt>
                <c:pt idx="6698">
                  <c:v>0.47621393753329494</c:v>
                </c:pt>
                <c:pt idx="6699">
                  <c:v>0.51054348754222256</c:v>
                </c:pt>
                <c:pt idx="6700">
                  <c:v>0.52947851060456685</c:v>
                </c:pt>
                <c:pt idx="6701">
                  <c:v>0.50747387345616768</c:v>
                </c:pt>
                <c:pt idx="6702">
                  <c:v>0.5676484098877338</c:v>
                </c:pt>
                <c:pt idx="6703">
                  <c:v>0.56184210676868895</c:v>
                </c:pt>
                <c:pt idx="6704">
                  <c:v>0.5648499603519167</c:v>
                </c:pt>
                <c:pt idx="6705">
                  <c:v>0.52649253475619828</c:v>
                </c:pt>
                <c:pt idx="6706">
                  <c:v>0.53666031689478155</c:v>
                </c:pt>
                <c:pt idx="6707">
                  <c:v>0.50509215984555456</c:v>
                </c:pt>
                <c:pt idx="6708">
                  <c:v>0.54623796975899674</c:v>
                </c:pt>
                <c:pt idx="6709">
                  <c:v>0.5241877891371014</c:v>
                </c:pt>
                <c:pt idx="6710">
                  <c:v>0.56178032083889584</c:v>
                </c:pt>
                <c:pt idx="6711">
                  <c:v>0.52873923404135914</c:v>
                </c:pt>
                <c:pt idx="6712">
                  <c:v>0.56764101174324277</c:v>
                </c:pt>
                <c:pt idx="6713">
                  <c:v>0.62443162670174579</c:v>
                </c:pt>
                <c:pt idx="6714">
                  <c:v>0.55144726240909503</c:v>
                </c:pt>
                <c:pt idx="6715">
                  <c:v>0.5732583428768625</c:v>
                </c:pt>
                <c:pt idx="6716">
                  <c:v>0.52127277785452686</c:v>
                </c:pt>
                <c:pt idx="6717">
                  <c:v>0.56016892682115149</c:v>
                </c:pt>
                <c:pt idx="6718">
                  <c:v>0.50938622918343657</c:v>
                </c:pt>
                <c:pt idx="6719">
                  <c:v>0.5543473591938618</c:v>
                </c:pt>
                <c:pt idx="6720">
                  <c:v>0.62669675143731762</c:v>
                </c:pt>
                <c:pt idx="6721">
                  <c:v>0.62788627832931365</c:v>
                </c:pt>
                <c:pt idx="6722">
                  <c:v>0.54195702404672952</c:v>
                </c:pt>
                <c:pt idx="6723">
                  <c:v>0.55182596811251061</c:v>
                </c:pt>
                <c:pt idx="6724">
                  <c:v>0.56825010412598986</c:v>
                </c:pt>
                <c:pt idx="6725">
                  <c:v>0.61221361998901369</c:v>
                </c:pt>
                <c:pt idx="6726">
                  <c:v>0.67121444755978965</c:v>
                </c:pt>
                <c:pt idx="6727">
                  <c:v>0.55207606313289004</c:v>
                </c:pt>
                <c:pt idx="6728">
                  <c:v>0.62676769787766751</c:v>
                </c:pt>
                <c:pt idx="6729">
                  <c:v>0.63578853796560864</c:v>
                </c:pt>
                <c:pt idx="6730">
                  <c:v>0.57122463312961025</c:v>
                </c:pt>
                <c:pt idx="6731">
                  <c:v>0.50652936743670729</c:v>
                </c:pt>
                <c:pt idx="6732">
                  <c:v>0.53198647650278663</c:v>
                </c:pt>
                <c:pt idx="6733">
                  <c:v>0.55833335957203556</c:v>
                </c:pt>
                <c:pt idx="6734">
                  <c:v>0.55153369026803734</c:v>
                </c:pt>
                <c:pt idx="6735">
                  <c:v>0.6045765918658863</c:v>
                </c:pt>
                <c:pt idx="6736">
                  <c:v>0.575148059326266</c:v>
                </c:pt>
                <c:pt idx="6737">
                  <c:v>0.58444519897054059</c:v>
                </c:pt>
                <c:pt idx="6738">
                  <c:v>0.55086730039505349</c:v>
                </c:pt>
                <c:pt idx="6739">
                  <c:v>0.57543328994052556</c:v>
                </c:pt>
                <c:pt idx="6740">
                  <c:v>0.6301693273469976</c:v>
                </c:pt>
                <c:pt idx="6741">
                  <c:v>0.58192166493340525</c:v>
                </c:pt>
                <c:pt idx="6742">
                  <c:v>0.54466982192542468</c:v>
                </c:pt>
                <c:pt idx="6743">
                  <c:v>0.58130921283480863</c:v>
                </c:pt>
                <c:pt idx="6744">
                  <c:v>0.57624106454121682</c:v>
                </c:pt>
                <c:pt idx="6745">
                  <c:v>0.54924806874449861</c:v>
                </c:pt>
                <c:pt idx="6746">
                  <c:v>0.58741234086741867</c:v>
                </c:pt>
                <c:pt idx="6747">
                  <c:v>0.54167072754739065</c:v>
                </c:pt>
                <c:pt idx="6748">
                  <c:v>0.57683530738747524</c:v>
                </c:pt>
                <c:pt idx="6749">
                  <c:v>0.54064789307134464</c:v>
                </c:pt>
                <c:pt idx="6750">
                  <c:v>0.64772981364982896</c:v>
                </c:pt>
                <c:pt idx="6751">
                  <c:v>0.55444165916326182</c:v>
                </c:pt>
                <c:pt idx="6752">
                  <c:v>0.55748376010138656</c:v>
                </c:pt>
                <c:pt idx="6753">
                  <c:v>0.6099368884747346</c:v>
                </c:pt>
                <c:pt idx="6754">
                  <c:v>0.5377856089259786</c:v>
                </c:pt>
                <c:pt idx="6755">
                  <c:v>0.58491931505912198</c:v>
                </c:pt>
                <c:pt idx="6756">
                  <c:v>0.53661204835342002</c:v>
                </c:pt>
                <c:pt idx="6757">
                  <c:v>0.58717558428546657</c:v>
                </c:pt>
                <c:pt idx="6758">
                  <c:v>0.57073722821144002</c:v>
                </c:pt>
                <c:pt idx="6759">
                  <c:v>0.59045952281558067</c:v>
                </c:pt>
                <c:pt idx="6760">
                  <c:v>0.56127652369058478</c:v>
                </c:pt>
                <c:pt idx="6761">
                  <c:v>0.53004564050455194</c:v>
                </c:pt>
                <c:pt idx="6762">
                  <c:v>0.56020110664919798</c:v>
                </c:pt>
                <c:pt idx="6763">
                  <c:v>0.60508963236379909</c:v>
                </c:pt>
                <c:pt idx="6764">
                  <c:v>0.64201551880439678</c:v>
                </c:pt>
                <c:pt idx="6765">
                  <c:v>0.52659805281718164</c:v>
                </c:pt>
                <c:pt idx="6766">
                  <c:v>0.5042919922228507</c:v>
                </c:pt>
                <c:pt idx="6767">
                  <c:v>0.5051596797704766</c:v>
                </c:pt>
                <c:pt idx="6768">
                  <c:v>0.62209834696139765</c:v>
                </c:pt>
                <c:pt idx="6769">
                  <c:v>0.51939738716546158</c:v>
                </c:pt>
                <c:pt idx="6770">
                  <c:v>0.64616190143750263</c:v>
                </c:pt>
                <c:pt idx="6771">
                  <c:v>0.6034659991050807</c:v>
                </c:pt>
                <c:pt idx="6772">
                  <c:v>0.57705837669090665</c:v>
                </c:pt>
                <c:pt idx="6773">
                  <c:v>0.55860491799910816</c:v>
                </c:pt>
                <c:pt idx="6774">
                  <c:v>0.55295842620536384</c:v>
                </c:pt>
                <c:pt idx="6775">
                  <c:v>0.57312801755728227</c:v>
                </c:pt>
                <c:pt idx="6776">
                  <c:v>0.56696417496312168</c:v>
                </c:pt>
                <c:pt idx="6777">
                  <c:v>0.55383982382094399</c:v>
                </c:pt>
                <c:pt idx="6778">
                  <c:v>0.51204592381699232</c:v>
                </c:pt>
                <c:pt idx="6779">
                  <c:v>0.56753025673949764</c:v>
                </c:pt>
                <c:pt idx="6780">
                  <c:v>0.59526358614191655</c:v>
                </c:pt>
                <c:pt idx="6781">
                  <c:v>0.53467507564016814</c:v>
                </c:pt>
                <c:pt idx="6782">
                  <c:v>0.57015093113851012</c:v>
                </c:pt>
                <c:pt idx="6783">
                  <c:v>0.62157534114555812</c:v>
                </c:pt>
                <c:pt idx="6784">
                  <c:v>0.56720125881678662</c:v>
                </c:pt>
                <c:pt idx="6785">
                  <c:v>0.51642978276514806</c:v>
                </c:pt>
                <c:pt idx="6786">
                  <c:v>0.62391380260425211</c:v>
                </c:pt>
                <c:pt idx="6787">
                  <c:v>0.487207670585247</c:v>
                </c:pt>
                <c:pt idx="6788">
                  <c:v>0.57234768496557975</c:v>
                </c:pt>
                <c:pt idx="6789">
                  <c:v>0.57981271777003451</c:v>
                </c:pt>
                <c:pt idx="6790">
                  <c:v>0.57030176894926288</c:v>
                </c:pt>
                <c:pt idx="6791">
                  <c:v>0.49926358035265439</c:v>
                </c:pt>
                <c:pt idx="6792">
                  <c:v>0.53781744134123977</c:v>
                </c:pt>
                <c:pt idx="6793">
                  <c:v>0.5894459614584604</c:v>
                </c:pt>
                <c:pt idx="6794">
                  <c:v>0.5123740098708025</c:v>
                </c:pt>
                <c:pt idx="6795">
                  <c:v>0.60902547924562345</c:v>
                </c:pt>
                <c:pt idx="6796">
                  <c:v>0.53348163710890062</c:v>
                </c:pt>
                <c:pt idx="6797">
                  <c:v>0.53172424689234876</c:v>
                </c:pt>
                <c:pt idx="6798">
                  <c:v>0.52768340076876752</c:v>
                </c:pt>
                <c:pt idx="6799">
                  <c:v>0.51302513596181554</c:v>
                </c:pt>
                <c:pt idx="6800">
                  <c:v>0.53244418201046306</c:v>
                </c:pt>
                <c:pt idx="6801">
                  <c:v>0.50561853471788309</c:v>
                </c:pt>
                <c:pt idx="6802">
                  <c:v>0.54962424606640214</c:v>
                </c:pt>
                <c:pt idx="6803">
                  <c:v>0.53774099029236411</c:v>
                </c:pt>
                <c:pt idx="6804">
                  <c:v>0.49843554988875238</c:v>
                </c:pt>
                <c:pt idx="6805">
                  <c:v>0.5161052503717829</c:v>
                </c:pt>
                <c:pt idx="6806">
                  <c:v>0.58481895833594166</c:v>
                </c:pt>
                <c:pt idx="6807">
                  <c:v>0.51567818122974352</c:v>
                </c:pt>
                <c:pt idx="6808">
                  <c:v>0.52567259315035131</c:v>
                </c:pt>
                <c:pt idx="6809">
                  <c:v>0.48814331121413684</c:v>
                </c:pt>
                <c:pt idx="6810">
                  <c:v>0.58376267658730852</c:v>
                </c:pt>
                <c:pt idx="6811">
                  <c:v>0.53961865394477426</c:v>
                </c:pt>
                <c:pt idx="6812">
                  <c:v>0.54741218803578506</c:v>
                </c:pt>
                <c:pt idx="6813">
                  <c:v>0.5010033826081659</c:v>
                </c:pt>
                <c:pt idx="6814">
                  <c:v>0.52448370712000458</c:v>
                </c:pt>
                <c:pt idx="6815">
                  <c:v>0.5754447651995509</c:v>
                </c:pt>
                <c:pt idx="6816">
                  <c:v>0.46241631115841153</c:v>
                </c:pt>
                <c:pt idx="6817">
                  <c:v>0.59038385879358668</c:v>
                </c:pt>
                <c:pt idx="6818">
                  <c:v>0.60825341952216305</c:v>
                </c:pt>
                <c:pt idx="6819">
                  <c:v>0.62529732867820764</c:v>
                </c:pt>
                <c:pt idx="6820">
                  <c:v>0.52647388237814374</c:v>
                </c:pt>
                <c:pt idx="6821">
                  <c:v>0.623435365168027</c:v>
                </c:pt>
                <c:pt idx="6822">
                  <c:v>0.56291233042871169</c:v>
                </c:pt>
                <c:pt idx="6823">
                  <c:v>0.55667878192917064</c:v>
                </c:pt>
                <c:pt idx="6824">
                  <c:v>0.60103380195053224</c:v>
                </c:pt>
                <c:pt idx="6825">
                  <c:v>0.56634616126022397</c:v>
                </c:pt>
                <c:pt idx="6826">
                  <c:v>0.53049435982071336</c:v>
                </c:pt>
                <c:pt idx="6827">
                  <c:v>0.47320740390047428</c:v>
                </c:pt>
                <c:pt idx="6828">
                  <c:v>0.5560366122727517</c:v>
                </c:pt>
                <c:pt idx="6829">
                  <c:v>0.59565334879827858</c:v>
                </c:pt>
                <c:pt idx="6830">
                  <c:v>0.57058143451391963</c:v>
                </c:pt>
                <c:pt idx="6831">
                  <c:v>0.50392496986446356</c:v>
                </c:pt>
                <c:pt idx="6832">
                  <c:v>0.57666839825077465</c:v>
                </c:pt>
                <c:pt idx="6833">
                  <c:v>0.54645023722785679</c:v>
                </c:pt>
                <c:pt idx="6834">
                  <c:v>0.58342911544907361</c:v>
                </c:pt>
                <c:pt idx="6835">
                  <c:v>0.63148938007839561</c:v>
                </c:pt>
                <c:pt idx="6836">
                  <c:v>0.53713757430838582</c:v>
                </c:pt>
                <c:pt idx="6837">
                  <c:v>0.58648472918109129</c:v>
                </c:pt>
                <c:pt idx="6838">
                  <c:v>0.56564835954972514</c:v>
                </c:pt>
                <c:pt idx="6839">
                  <c:v>0.56960769905954323</c:v>
                </c:pt>
                <c:pt idx="6840">
                  <c:v>0.51138292655324558</c:v>
                </c:pt>
                <c:pt idx="6841">
                  <c:v>0.62226253529986653</c:v>
                </c:pt>
                <c:pt idx="6842">
                  <c:v>0.56378416245741692</c:v>
                </c:pt>
                <c:pt idx="6843">
                  <c:v>0.53689127990408603</c:v>
                </c:pt>
                <c:pt idx="6844">
                  <c:v>0.55504807166070869</c:v>
                </c:pt>
                <c:pt idx="6845">
                  <c:v>0.61663466899777064</c:v>
                </c:pt>
                <c:pt idx="6846">
                  <c:v>0.57454817085592857</c:v>
                </c:pt>
                <c:pt idx="6847">
                  <c:v>0.53852474704006159</c:v>
                </c:pt>
                <c:pt idx="6848">
                  <c:v>0.57358052365403067</c:v>
                </c:pt>
                <c:pt idx="6849">
                  <c:v>0.4678931457909134</c:v>
                </c:pt>
                <c:pt idx="6850">
                  <c:v>0.56159235706965049</c:v>
                </c:pt>
                <c:pt idx="6851">
                  <c:v>0.54591944140236026</c:v>
                </c:pt>
                <c:pt idx="6852">
                  <c:v>0.56322428436491123</c:v>
                </c:pt>
                <c:pt idx="6853">
                  <c:v>0.62324768242823314</c:v>
                </c:pt>
                <c:pt idx="6854">
                  <c:v>0.59931855087245722</c:v>
                </c:pt>
                <c:pt idx="6855">
                  <c:v>0.61258830034192358</c:v>
                </c:pt>
                <c:pt idx="6856">
                  <c:v>0.54101614628254657</c:v>
                </c:pt>
                <c:pt idx="6857">
                  <c:v>0.53497952372748225</c:v>
                </c:pt>
                <c:pt idx="6858">
                  <c:v>0.53685037222578935</c:v>
                </c:pt>
                <c:pt idx="6859">
                  <c:v>0.55682426794128503</c:v>
                </c:pt>
                <c:pt idx="6860">
                  <c:v>0.55080803421343005</c:v>
                </c:pt>
                <c:pt idx="6861">
                  <c:v>0.63442290851702088</c:v>
                </c:pt>
                <c:pt idx="6862">
                  <c:v>0.57554341795988495</c:v>
                </c:pt>
                <c:pt idx="6863">
                  <c:v>0.58881571723040915</c:v>
                </c:pt>
                <c:pt idx="6864">
                  <c:v>0.55838693686524377</c:v>
                </c:pt>
                <c:pt idx="6865">
                  <c:v>0.55938381081521549</c:v>
                </c:pt>
                <c:pt idx="6866">
                  <c:v>0.5708676754914066</c:v>
                </c:pt>
                <c:pt idx="6867">
                  <c:v>0.60022436014680969</c:v>
                </c:pt>
                <c:pt idx="6868">
                  <c:v>0.58775632257295185</c:v>
                </c:pt>
                <c:pt idx="6869">
                  <c:v>0.52557259288338376</c:v>
                </c:pt>
                <c:pt idx="6870">
                  <c:v>0.55725262990662539</c:v>
                </c:pt>
                <c:pt idx="6871">
                  <c:v>0.56516618305789956</c:v>
                </c:pt>
                <c:pt idx="6872">
                  <c:v>0.60495194461798663</c:v>
                </c:pt>
                <c:pt idx="6873">
                  <c:v>0.54440902235696387</c:v>
                </c:pt>
                <c:pt idx="6874">
                  <c:v>0.50178679818646121</c:v>
                </c:pt>
                <c:pt idx="6875">
                  <c:v>0.5662081976303226</c:v>
                </c:pt>
                <c:pt idx="6876">
                  <c:v>0.53787747905956285</c:v>
                </c:pt>
                <c:pt idx="6877">
                  <c:v>0.57687556981449695</c:v>
                </c:pt>
                <c:pt idx="6878">
                  <c:v>0.62833847993669034</c:v>
                </c:pt>
                <c:pt idx="6879">
                  <c:v>0.56440762584935933</c:v>
                </c:pt>
                <c:pt idx="6880">
                  <c:v>0.52014051586442278</c:v>
                </c:pt>
                <c:pt idx="6881">
                  <c:v>0.66947319533702876</c:v>
                </c:pt>
                <c:pt idx="6882">
                  <c:v>0.57022562400509713</c:v>
                </c:pt>
                <c:pt idx="6883">
                  <c:v>0.54238756444903247</c:v>
                </c:pt>
                <c:pt idx="6884">
                  <c:v>0.57045371848735327</c:v>
                </c:pt>
                <c:pt idx="6885">
                  <c:v>0.5878587713085246</c:v>
                </c:pt>
                <c:pt idx="6886">
                  <c:v>0.56610240615545282</c:v>
                </c:pt>
                <c:pt idx="6887">
                  <c:v>0.55011283134240652</c:v>
                </c:pt>
                <c:pt idx="6888">
                  <c:v>0.60034996895436687</c:v>
                </c:pt>
                <c:pt idx="6889">
                  <c:v>0.53593309738696659</c:v>
                </c:pt>
                <c:pt idx="6890">
                  <c:v>0.50811011020239449</c:v>
                </c:pt>
                <c:pt idx="6891">
                  <c:v>0.49358387912947344</c:v>
                </c:pt>
                <c:pt idx="6892">
                  <c:v>0.59619623213555561</c:v>
                </c:pt>
                <c:pt idx="6893">
                  <c:v>0.5755228541761167</c:v>
                </c:pt>
                <c:pt idx="6894">
                  <c:v>0.61365269835318137</c:v>
                </c:pt>
                <c:pt idx="6895">
                  <c:v>0.50975693502339903</c:v>
                </c:pt>
                <c:pt idx="6896">
                  <c:v>0.54142868500464858</c:v>
                </c:pt>
                <c:pt idx="6897">
                  <c:v>0.56611640717624756</c:v>
                </c:pt>
                <c:pt idx="6898">
                  <c:v>0.50998520638914935</c:v>
                </c:pt>
                <c:pt idx="6899">
                  <c:v>0.5786366333072317</c:v>
                </c:pt>
                <c:pt idx="6900">
                  <c:v>0.60303777767353173</c:v>
                </c:pt>
                <c:pt idx="6901">
                  <c:v>0.51168812919673556</c:v>
                </c:pt>
                <c:pt idx="6902">
                  <c:v>0.49719475576598532</c:v>
                </c:pt>
                <c:pt idx="6903">
                  <c:v>0.60501771837603813</c:v>
                </c:pt>
                <c:pt idx="6904">
                  <c:v>0.63222371998810889</c:v>
                </c:pt>
                <c:pt idx="6905">
                  <c:v>0.56520731630762222</c:v>
                </c:pt>
                <c:pt idx="6906">
                  <c:v>0.66897484213520575</c:v>
                </c:pt>
                <c:pt idx="6907">
                  <c:v>0.52968725675376171</c:v>
                </c:pt>
                <c:pt idx="6908">
                  <c:v>0.51096530814486796</c:v>
                </c:pt>
                <c:pt idx="6909">
                  <c:v>0.53925510416577283</c:v>
                </c:pt>
                <c:pt idx="6910">
                  <c:v>0.6150348091222797</c:v>
                </c:pt>
                <c:pt idx="6911">
                  <c:v>0.59247928797211658</c:v>
                </c:pt>
                <c:pt idx="6912">
                  <c:v>0.57172851835450778</c:v>
                </c:pt>
                <c:pt idx="6913">
                  <c:v>0.48049628203885686</c:v>
                </c:pt>
                <c:pt idx="6914">
                  <c:v>0.5216405585795153</c:v>
                </c:pt>
                <c:pt idx="6915">
                  <c:v>0.48954189708934448</c:v>
                </c:pt>
                <c:pt idx="6916">
                  <c:v>0.50493132426675758</c:v>
                </c:pt>
                <c:pt idx="6917">
                  <c:v>0.55989186065542629</c:v>
                </c:pt>
                <c:pt idx="6918">
                  <c:v>0.5370437515576757</c:v>
                </c:pt>
                <c:pt idx="6919">
                  <c:v>0.55148757206275056</c:v>
                </c:pt>
                <c:pt idx="6920">
                  <c:v>0.52974305376289965</c:v>
                </c:pt>
                <c:pt idx="6921">
                  <c:v>0.57974643969169792</c:v>
                </c:pt>
                <c:pt idx="6922">
                  <c:v>0.53625928065390005</c:v>
                </c:pt>
                <c:pt idx="6923">
                  <c:v>0.58665500905687384</c:v>
                </c:pt>
                <c:pt idx="6924">
                  <c:v>0.47547546547397596</c:v>
                </c:pt>
                <c:pt idx="6925">
                  <c:v>0.57238464930397071</c:v>
                </c:pt>
                <c:pt idx="6926">
                  <c:v>0.67593393550463765</c:v>
                </c:pt>
                <c:pt idx="6927">
                  <c:v>0.53167913519155663</c:v>
                </c:pt>
                <c:pt idx="6928">
                  <c:v>0.60645902191490086</c:v>
                </c:pt>
                <c:pt idx="6929">
                  <c:v>0.53654672932236536</c:v>
                </c:pt>
                <c:pt idx="6930">
                  <c:v>0.59811687581342055</c:v>
                </c:pt>
                <c:pt idx="6931">
                  <c:v>0.57117500260160781</c:v>
                </c:pt>
                <c:pt idx="6932">
                  <c:v>0.57050137350309971</c:v>
                </c:pt>
                <c:pt idx="6933">
                  <c:v>0.56277894833580921</c:v>
                </c:pt>
                <c:pt idx="6934">
                  <c:v>0.56830514752037764</c:v>
                </c:pt>
                <c:pt idx="6935">
                  <c:v>0.61352248908200746</c:v>
                </c:pt>
                <c:pt idx="6936">
                  <c:v>0.55708112349069161</c:v>
                </c:pt>
                <c:pt idx="6937">
                  <c:v>0.60925121848207675</c:v>
                </c:pt>
                <c:pt idx="6938">
                  <c:v>0.57267480906311075</c:v>
                </c:pt>
                <c:pt idx="6939">
                  <c:v>0.56604501163954635</c:v>
                </c:pt>
                <c:pt idx="6940">
                  <c:v>0.50276299204601549</c:v>
                </c:pt>
                <c:pt idx="6941">
                  <c:v>0.67066810143126998</c:v>
                </c:pt>
                <c:pt idx="6942">
                  <c:v>0.55103708969737586</c:v>
                </c:pt>
                <c:pt idx="6943">
                  <c:v>0.56043216426694697</c:v>
                </c:pt>
                <c:pt idx="6944">
                  <c:v>0.56130831380754787</c:v>
                </c:pt>
                <c:pt idx="6945">
                  <c:v>0.5646582801221276</c:v>
                </c:pt>
                <c:pt idx="6946">
                  <c:v>0.59704922221303003</c:v>
                </c:pt>
                <c:pt idx="6947">
                  <c:v>0.55095141519682023</c:v>
                </c:pt>
                <c:pt idx="6948">
                  <c:v>0.59913744554534365</c:v>
                </c:pt>
                <c:pt idx="6949">
                  <c:v>0.55096152545419064</c:v>
                </c:pt>
                <c:pt idx="6950">
                  <c:v>0.60628967999179462</c:v>
                </c:pt>
                <c:pt idx="6951">
                  <c:v>0.56300494321872463</c:v>
                </c:pt>
                <c:pt idx="6952">
                  <c:v>0.50132441590711152</c:v>
                </c:pt>
                <c:pt idx="6953">
                  <c:v>0.54814760621801528</c:v>
                </c:pt>
                <c:pt idx="6954">
                  <c:v>0.55293626070714474</c:v>
                </c:pt>
                <c:pt idx="6955">
                  <c:v>0.61618284461147965</c:v>
                </c:pt>
                <c:pt idx="6956">
                  <c:v>0.54809106981689604</c:v>
                </c:pt>
                <c:pt idx="6957">
                  <c:v>0.57702348376089962</c:v>
                </c:pt>
                <c:pt idx="6958">
                  <c:v>0.53109831223288173</c:v>
                </c:pt>
                <c:pt idx="6959">
                  <c:v>0.57909860142606562</c:v>
                </c:pt>
                <c:pt idx="6960">
                  <c:v>0.53944150644675404</c:v>
                </c:pt>
                <c:pt idx="6961">
                  <c:v>0.63291164782621512</c:v>
                </c:pt>
                <c:pt idx="6962">
                  <c:v>0.55727578634733554</c:v>
                </c:pt>
                <c:pt idx="6963">
                  <c:v>0.60459767229504202</c:v>
                </c:pt>
                <c:pt idx="6964">
                  <c:v>0.58001990080007249</c:v>
                </c:pt>
                <c:pt idx="6965">
                  <c:v>0.60680475132747314</c:v>
                </c:pt>
                <c:pt idx="6966">
                  <c:v>0.5614455639791337</c:v>
                </c:pt>
                <c:pt idx="6967">
                  <c:v>0.55653461590238751</c:v>
                </c:pt>
                <c:pt idx="6968">
                  <c:v>0.58621762369757469</c:v>
                </c:pt>
                <c:pt idx="6969">
                  <c:v>0.59804839959622047</c:v>
                </c:pt>
                <c:pt idx="6970">
                  <c:v>0.57851674621777949</c:v>
                </c:pt>
                <c:pt idx="6971">
                  <c:v>0.58855670661098058</c:v>
                </c:pt>
                <c:pt idx="6972">
                  <c:v>0.55339296609353084</c:v>
                </c:pt>
                <c:pt idx="6973">
                  <c:v>0.59725710605893556</c:v>
                </c:pt>
                <c:pt idx="6974">
                  <c:v>0.4981155840705353</c:v>
                </c:pt>
                <c:pt idx="6975">
                  <c:v>0.58824960269841142</c:v>
                </c:pt>
                <c:pt idx="6976">
                  <c:v>0.57955485913317928</c:v>
                </c:pt>
                <c:pt idx="6977">
                  <c:v>0.58559370613364337</c:v>
                </c:pt>
                <c:pt idx="6978">
                  <c:v>0.56228608681479852</c:v>
                </c:pt>
                <c:pt idx="6979">
                  <c:v>0.54542708475434831</c:v>
                </c:pt>
                <c:pt idx="6980">
                  <c:v>0.51311423793121447</c:v>
                </c:pt>
                <c:pt idx="6981">
                  <c:v>0.56062559438633564</c:v>
                </c:pt>
                <c:pt idx="6982">
                  <c:v>0.60527391854239765</c:v>
                </c:pt>
                <c:pt idx="6983">
                  <c:v>0.63056611192745571</c:v>
                </c:pt>
                <c:pt idx="6984">
                  <c:v>0.56534083176228467</c:v>
                </c:pt>
                <c:pt idx="6985">
                  <c:v>0.54994508324990565</c:v>
                </c:pt>
                <c:pt idx="6986">
                  <c:v>0.58951550708428047</c:v>
                </c:pt>
                <c:pt idx="6987">
                  <c:v>0.47835026702032646</c:v>
                </c:pt>
                <c:pt idx="6988">
                  <c:v>0.58506644933070506</c:v>
                </c:pt>
                <c:pt idx="6989">
                  <c:v>0.54759650914003366</c:v>
                </c:pt>
                <c:pt idx="6990">
                  <c:v>0.59561586083264995</c:v>
                </c:pt>
                <c:pt idx="6991">
                  <c:v>0.5457493637112999</c:v>
                </c:pt>
                <c:pt idx="6992">
                  <c:v>0.55046913438068823</c:v>
                </c:pt>
                <c:pt idx="6993">
                  <c:v>0.5850844403451575</c:v>
                </c:pt>
                <c:pt idx="6994">
                  <c:v>0.58069315024351664</c:v>
                </c:pt>
                <c:pt idx="6995">
                  <c:v>0.563732044621027</c:v>
                </c:pt>
                <c:pt idx="6996">
                  <c:v>0.54968677661953191</c:v>
                </c:pt>
                <c:pt idx="6997">
                  <c:v>0.63599423761443019</c:v>
                </c:pt>
                <c:pt idx="6998">
                  <c:v>0.60709614849396598</c:v>
                </c:pt>
                <c:pt idx="6999">
                  <c:v>0.66321014141104551</c:v>
                </c:pt>
                <c:pt idx="7000">
                  <c:v>0.58475894487574642</c:v>
                </c:pt>
                <c:pt idx="7001">
                  <c:v>0.65509618520248603</c:v>
                </c:pt>
                <c:pt idx="7002">
                  <c:v>0.55338285206462867</c:v>
                </c:pt>
                <c:pt idx="7003">
                  <c:v>0.63529176413750565</c:v>
                </c:pt>
                <c:pt idx="7004">
                  <c:v>0.559234394454873</c:v>
                </c:pt>
                <c:pt idx="7005">
                  <c:v>0.61259743652734278</c:v>
                </c:pt>
                <c:pt idx="7006">
                  <c:v>0.59223724695473556</c:v>
                </c:pt>
                <c:pt idx="7007">
                  <c:v>0.57037872080427299</c:v>
                </c:pt>
                <c:pt idx="7008">
                  <c:v>0.57628341476968969</c:v>
                </c:pt>
                <c:pt idx="7009">
                  <c:v>0.55987625912010863</c:v>
                </c:pt>
                <c:pt idx="7010">
                  <c:v>0.57804871142465364</c:v>
                </c:pt>
                <c:pt idx="7011">
                  <c:v>0.54225731218256079</c:v>
                </c:pt>
                <c:pt idx="7012">
                  <c:v>0.54951148284524232</c:v>
                </c:pt>
                <c:pt idx="7013">
                  <c:v>0.47458176934960589</c:v>
                </c:pt>
                <c:pt idx="7014">
                  <c:v>0.57314621852836212</c:v>
                </c:pt>
                <c:pt idx="7015">
                  <c:v>0.51220016999660045</c:v>
                </c:pt>
                <c:pt idx="7016">
                  <c:v>0.55296012083100832</c:v>
                </c:pt>
                <c:pt idx="7017">
                  <c:v>0.53790798004033258</c:v>
                </c:pt>
                <c:pt idx="7018">
                  <c:v>0.47613262289486458</c:v>
                </c:pt>
                <c:pt idx="7019">
                  <c:v>0.58722273732988661</c:v>
                </c:pt>
                <c:pt idx="7020">
                  <c:v>0.51999118471574957</c:v>
                </c:pt>
                <c:pt idx="7021">
                  <c:v>0.56736750223886268</c:v>
                </c:pt>
                <c:pt idx="7022">
                  <c:v>0.58978492978495001</c:v>
                </c:pt>
                <c:pt idx="7023">
                  <c:v>0.56058563128617933</c:v>
                </c:pt>
                <c:pt idx="7024">
                  <c:v>0.56674850162510604</c:v>
                </c:pt>
                <c:pt idx="7025">
                  <c:v>0.48069152441222879</c:v>
                </c:pt>
                <c:pt idx="7026">
                  <c:v>0.5659516128771217</c:v>
                </c:pt>
                <c:pt idx="7027">
                  <c:v>0.53490272224303492</c:v>
                </c:pt>
                <c:pt idx="7028">
                  <c:v>0.6056999796887641</c:v>
                </c:pt>
                <c:pt idx="7029">
                  <c:v>0.54254109809945661</c:v>
                </c:pt>
                <c:pt idx="7030">
                  <c:v>0.58733092996452008</c:v>
                </c:pt>
                <c:pt idx="7031">
                  <c:v>0.6098158958703328</c:v>
                </c:pt>
                <c:pt idx="7032">
                  <c:v>0.53820753490548867</c:v>
                </c:pt>
                <c:pt idx="7033">
                  <c:v>0.51311974880970257</c:v>
                </c:pt>
                <c:pt idx="7034">
                  <c:v>0.5821376271798353</c:v>
                </c:pt>
                <c:pt idx="7035">
                  <c:v>0.56361650832187882</c:v>
                </c:pt>
                <c:pt idx="7036">
                  <c:v>0.55302754163384171</c:v>
                </c:pt>
                <c:pt idx="7037">
                  <c:v>0.58643612730797301</c:v>
                </c:pt>
                <c:pt idx="7038">
                  <c:v>0.55824322073610144</c:v>
                </c:pt>
                <c:pt idx="7039">
                  <c:v>0.53961889108563676</c:v>
                </c:pt>
                <c:pt idx="7040">
                  <c:v>0.53544136274674359</c:v>
                </c:pt>
                <c:pt idx="7041">
                  <c:v>0.54182154860721088</c:v>
                </c:pt>
                <c:pt idx="7042">
                  <c:v>0.57164291907434062</c:v>
                </c:pt>
                <c:pt idx="7043">
                  <c:v>0.57043861570583443</c:v>
                </c:pt>
                <c:pt idx="7044">
                  <c:v>0.53756815993805207</c:v>
                </c:pt>
                <c:pt idx="7045">
                  <c:v>0.48537982362364923</c:v>
                </c:pt>
                <c:pt idx="7046">
                  <c:v>0.56414045761601994</c:v>
                </c:pt>
                <c:pt idx="7047">
                  <c:v>0.54631316502567318</c:v>
                </c:pt>
                <c:pt idx="7048">
                  <c:v>0.57556616929554338</c:v>
                </c:pt>
                <c:pt idx="7049">
                  <c:v>0.55696965415108324</c:v>
                </c:pt>
                <c:pt idx="7050">
                  <c:v>0.57585024233376014</c:v>
                </c:pt>
                <c:pt idx="7051">
                  <c:v>0.59366775609181721</c:v>
                </c:pt>
                <c:pt idx="7052">
                  <c:v>0.49769435635655268</c:v>
                </c:pt>
                <c:pt idx="7053">
                  <c:v>0.52660215998561544</c:v>
                </c:pt>
                <c:pt idx="7054">
                  <c:v>0.6004095068268287</c:v>
                </c:pt>
                <c:pt idx="7055">
                  <c:v>0.57971526931768169</c:v>
                </c:pt>
                <c:pt idx="7056">
                  <c:v>0.55958365326128023</c:v>
                </c:pt>
                <c:pt idx="7057">
                  <c:v>0.57079533731078691</c:v>
                </c:pt>
                <c:pt idx="7058">
                  <c:v>0.49369278693577046</c:v>
                </c:pt>
                <c:pt idx="7059">
                  <c:v>0.56863847436149872</c:v>
                </c:pt>
                <c:pt idx="7060">
                  <c:v>0.51016786880901721</c:v>
                </c:pt>
                <c:pt idx="7061">
                  <c:v>0.55998197999989563</c:v>
                </c:pt>
                <c:pt idx="7062">
                  <c:v>0.47469255720150866</c:v>
                </c:pt>
                <c:pt idx="7063">
                  <c:v>0.50680372935412143</c:v>
                </c:pt>
                <c:pt idx="7064">
                  <c:v>0.54924306895304209</c:v>
                </c:pt>
                <c:pt idx="7065">
                  <c:v>0.56796923085361561</c:v>
                </c:pt>
                <c:pt idx="7066">
                  <c:v>0.56847752916235195</c:v>
                </c:pt>
                <c:pt idx="7067">
                  <c:v>0.56215855831914263</c:v>
                </c:pt>
                <c:pt idx="7068">
                  <c:v>0.59574241032738762</c:v>
                </c:pt>
                <c:pt idx="7069">
                  <c:v>0.56032704088438878</c:v>
                </c:pt>
                <c:pt idx="7070">
                  <c:v>0.57945417099984231</c:v>
                </c:pt>
                <c:pt idx="7071">
                  <c:v>0.56494987289912579</c:v>
                </c:pt>
                <c:pt idx="7072">
                  <c:v>0.49340450719504886</c:v>
                </c:pt>
                <c:pt idx="7073">
                  <c:v>0.53821372940201195</c:v>
                </c:pt>
                <c:pt idx="7074">
                  <c:v>0.52989728351598364</c:v>
                </c:pt>
                <c:pt idx="7075">
                  <c:v>0.56361690362938788</c:v>
                </c:pt>
                <c:pt idx="7076">
                  <c:v>0.58063358861973757</c:v>
                </c:pt>
                <c:pt idx="7077">
                  <c:v>0.53077509809118428</c:v>
                </c:pt>
                <c:pt idx="7078">
                  <c:v>0.59256969935105186</c:v>
                </c:pt>
                <c:pt idx="7079">
                  <c:v>0.58515688110487507</c:v>
                </c:pt>
                <c:pt idx="7080">
                  <c:v>0.54633822201763216</c:v>
                </c:pt>
                <c:pt idx="7081">
                  <c:v>0.5332161888945911</c:v>
                </c:pt>
                <c:pt idx="7082">
                  <c:v>0.55443811609730009</c:v>
                </c:pt>
                <c:pt idx="7083">
                  <c:v>0.57468841212096378</c:v>
                </c:pt>
                <c:pt idx="7084">
                  <c:v>0.58437330740700288</c:v>
                </c:pt>
                <c:pt idx="7085">
                  <c:v>0.5925956775050556</c:v>
                </c:pt>
                <c:pt idx="7086">
                  <c:v>0.57823288290394459</c:v>
                </c:pt>
                <c:pt idx="7087">
                  <c:v>0.56263229204642562</c:v>
                </c:pt>
                <c:pt idx="7088">
                  <c:v>0.58286087204796455</c:v>
                </c:pt>
                <c:pt idx="7089">
                  <c:v>0.52348891452404522</c:v>
                </c:pt>
                <c:pt idx="7090">
                  <c:v>0.57767478380884962</c:v>
                </c:pt>
                <c:pt idx="7091">
                  <c:v>0.53988042959181493</c:v>
                </c:pt>
                <c:pt idx="7092">
                  <c:v>0.63450613617779972</c:v>
                </c:pt>
                <c:pt idx="7093">
                  <c:v>0.67748337477862597</c:v>
                </c:pt>
                <c:pt idx="7094">
                  <c:v>0.56838385546471881</c:v>
                </c:pt>
                <c:pt idx="7095">
                  <c:v>0.5321623064987262</c:v>
                </c:pt>
                <c:pt idx="7096">
                  <c:v>0.5431785919590798</c:v>
                </c:pt>
                <c:pt idx="7097">
                  <c:v>0.59860510751692053</c:v>
                </c:pt>
                <c:pt idx="7098">
                  <c:v>0.5119530862546896</c:v>
                </c:pt>
                <c:pt idx="7099">
                  <c:v>0.56846420581700963</c:v>
                </c:pt>
                <c:pt idx="7100">
                  <c:v>0.60060855022408399</c:v>
                </c:pt>
                <c:pt idx="7101">
                  <c:v>0.57187101312519417</c:v>
                </c:pt>
                <c:pt idx="7102">
                  <c:v>0.54228729634245887</c:v>
                </c:pt>
                <c:pt idx="7103">
                  <c:v>0.59329990135476451</c:v>
                </c:pt>
                <c:pt idx="7104">
                  <c:v>0.56260515984296056</c:v>
                </c:pt>
                <c:pt idx="7105">
                  <c:v>0.57446110935938655</c:v>
                </c:pt>
                <c:pt idx="7106">
                  <c:v>0.63986420191537963</c:v>
                </c:pt>
                <c:pt idx="7107">
                  <c:v>0.51899503086543775</c:v>
                </c:pt>
                <c:pt idx="7108">
                  <c:v>0.58018711227509068</c:v>
                </c:pt>
                <c:pt idx="7109">
                  <c:v>0.56094225265906772</c:v>
                </c:pt>
                <c:pt idx="7110">
                  <c:v>0.5692379041486193</c:v>
                </c:pt>
                <c:pt idx="7111">
                  <c:v>0.5787626857493805</c:v>
                </c:pt>
                <c:pt idx="7112">
                  <c:v>0.57781789340127065</c:v>
                </c:pt>
                <c:pt idx="7113">
                  <c:v>0.55501212943055056</c:v>
                </c:pt>
                <c:pt idx="7114">
                  <c:v>0.63731982244258356</c:v>
                </c:pt>
                <c:pt idx="7115">
                  <c:v>0.57762353171534808</c:v>
                </c:pt>
                <c:pt idx="7116">
                  <c:v>0.55892916412391769</c:v>
                </c:pt>
                <c:pt idx="7117">
                  <c:v>0.58074924547130968</c:v>
                </c:pt>
                <c:pt idx="7118">
                  <c:v>0.56329170435532061</c:v>
                </c:pt>
                <c:pt idx="7119">
                  <c:v>0.58748808497024485</c:v>
                </c:pt>
                <c:pt idx="7120">
                  <c:v>0.55517083995656213</c:v>
                </c:pt>
                <c:pt idx="7121">
                  <c:v>0.51199893896286852</c:v>
                </c:pt>
                <c:pt idx="7122">
                  <c:v>0.61280036170148589</c:v>
                </c:pt>
                <c:pt idx="7123">
                  <c:v>0.5815559409805654</c:v>
                </c:pt>
                <c:pt idx="7124">
                  <c:v>0.58963484017792456</c:v>
                </c:pt>
                <c:pt idx="7125">
                  <c:v>0.55737106387046176</c:v>
                </c:pt>
                <c:pt idx="7126">
                  <c:v>0.56208983706672855</c:v>
                </c:pt>
                <c:pt idx="7127">
                  <c:v>0.51717313041991431</c:v>
                </c:pt>
                <c:pt idx="7128">
                  <c:v>0.57399161972235191</c:v>
                </c:pt>
                <c:pt idx="7129">
                  <c:v>0.52464628780094957</c:v>
                </c:pt>
                <c:pt idx="7130">
                  <c:v>0.59899266772017612</c:v>
                </c:pt>
                <c:pt idx="7131">
                  <c:v>0.5511298437637947</c:v>
                </c:pt>
                <c:pt idx="7132">
                  <c:v>0.53020959785107313</c:v>
                </c:pt>
                <c:pt idx="7133">
                  <c:v>0.59227033243059701</c:v>
                </c:pt>
                <c:pt idx="7134">
                  <c:v>0.61843091596357458</c:v>
                </c:pt>
                <c:pt idx="7135">
                  <c:v>0.57886002242495282</c:v>
                </c:pt>
                <c:pt idx="7136">
                  <c:v>0.58650429027183149</c:v>
                </c:pt>
                <c:pt idx="7137">
                  <c:v>0.58180065232440537</c:v>
                </c:pt>
                <c:pt idx="7138">
                  <c:v>0.48634842503980491</c:v>
                </c:pt>
                <c:pt idx="7139">
                  <c:v>0.54227786173551851</c:v>
                </c:pt>
                <c:pt idx="7140">
                  <c:v>0.47537130432570407</c:v>
                </c:pt>
                <c:pt idx="7141">
                  <c:v>0.54022412320734858</c:v>
                </c:pt>
                <c:pt idx="7142">
                  <c:v>0.61910837925562667</c:v>
                </c:pt>
                <c:pt idx="7143">
                  <c:v>0.53539030510314045</c:v>
                </c:pt>
                <c:pt idx="7144">
                  <c:v>0.50903044981425127</c:v>
                </c:pt>
                <c:pt idx="7145">
                  <c:v>0.54477092946081862</c:v>
                </c:pt>
                <c:pt idx="7146">
                  <c:v>0.55837666147403342</c:v>
                </c:pt>
                <c:pt idx="7147">
                  <c:v>0.56984251135252961</c:v>
                </c:pt>
                <c:pt idx="7148">
                  <c:v>0.56639215758415662</c:v>
                </c:pt>
                <c:pt idx="7149">
                  <c:v>0.5144008090893305</c:v>
                </c:pt>
                <c:pt idx="7150">
                  <c:v>0.56090582902538977</c:v>
                </c:pt>
                <c:pt idx="7151">
                  <c:v>0.54999773217141879</c:v>
                </c:pt>
                <c:pt idx="7152">
                  <c:v>0.55731502920382825</c:v>
                </c:pt>
                <c:pt idx="7153">
                  <c:v>0.54816537372844221</c:v>
                </c:pt>
                <c:pt idx="7154">
                  <c:v>0.49502101421356981</c:v>
                </c:pt>
                <c:pt idx="7155">
                  <c:v>0.57242174069106233</c:v>
                </c:pt>
                <c:pt idx="7156">
                  <c:v>0.54674685620558205</c:v>
                </c:pt>
                <c:pt idx="7157">
                  <c:v>0.55484126279721768</c:v>
                </c:pt>
                <c:pt idx="7158">
                  <c:v>0.50791718751711157</c:v>
                </c:pt>
                <c:pt idx="7159">
                  <c:v>0.60661511067892526</c:v>
                </c:pt>
                <c:pt idx="7160">
                  <c:v>0.57092566507305365</c:v>
                </c:pt>
                <c:pt idx="7161">
                  <c:v>0.56181447441866561</c:v>
                </c:pt>
                <c:pt idx="7162">
                  <c:v>0.53639278246975208</c:v>
                </c:pt>
                <c:pt idx="7163">
                  <c:v>0.55363421545932101</c:v>
                </c:pt>
                <c:pt idx="7164">
                  <c:v>0.5280739741799515</c:v>
                </c:pt>
                <c:pt idx="7165">
                  <c:v>0.58669588600342049</c:v>
                </c:pt>
                <c:pt idx="7166">
                  <c:v>0.54950299625952914</c:v>
                </c:pt>
                <c:pt idx="7167">
                  <c:v>0.55710480915988958</c:v>
                </c:pt>
                <c:pt idx="7168">
                  <c:v>0.58425257373684181</c:v>
                </c:pt>
                <c:pt idx="7169">
                  <c:v>0.56989328125608762</c:v>
                </c:pt>
                <c:pt idx="7170">
                  <c:v>0.57974544491560065</c:v>
                </c:pt>
                <c:pt idx="7171">
                  <c:v>0.55258549616857444</c:v>
                </c:pt>
                <c:pt idx="7172">
                  <c:v>0.49943242645360991</c:v>
                </c:pt>
                <c:pt idx="7173">
                  <c:v>0.50065469003373864</c:v>
                </c:pt>
                <c:pt idx="7174">
                  <c:v>0.57176024845167461</c:v>
                </c:pt>
                <c:pt idx="7175">
                  <c:v>0.55808174409681077</c:v>
                </c:pt>
                <c:pt idx="7176">
                  <c:v>0.52819674403366756</c:v>
                </c:pt>
                <c:pt idx="7177">
                  <c:v>0.54152642761784753</c:v>
                </c:pt>
                <c:pt idx="7178">
                  <c:v>0.56839771387384064</c:v>
                </c:pt>
                <c:pt idx="7179">
                  <c:v>0.6024875766971326</c:v>
                </c:pt>
                <c:pt idx="7180">
                  <c:v>0.49758612652236295</c:v>
                </c:pt>
                <c:pt idx="7181">
                  <c:v>0.57002917626735183</c:v>
                </c:pt>
                <c:pt idx="7182">
                  <c:v>0.56039887563661461</c:v>
                </c:pt>
                <c:pt idx="7183">
                  <c:v>0.53509752975302349</c:v>
                </c:pt>
                <c:pt idx="7184">
                  <c:v>0.57625697022413469</c:v>
                </c:pt>
                <c:pt idx="7185">
                  <c:v>0.49189901921236068</c:v>
                </c:pt>
                <c:pt idx="7186">
                  <c:v>0.54561572471220887</c:v>
                </c:pt>
                <c:pt idx="7187">
                  <c:v>0.51340608422409506</c:v>
                </c:pt>
                <c:pt idx="7188">
                  <c:v>0.51940210576338353</c:v>
                </c:pt>
                <c:pt idx="7189">
                  <c:v>0.61756154187258239</c:v>
                </c:pt>
                <c:pt idx="7190">
                  <c:v>0.5558428551322796</c:v>
                </c:pt>
                <c:pt idx="7191">
                  <c:v>0.57735859424368374</c:v>
                </c:pt>
                <c:pt idx="7192">
                  <c:v>0.59479729174981932</c:v>
                </c:pt>
                <c:pt idx="7193">
                  <c:v>0.53508473666314993</c:v>
                </c:pt>
                <c:pt idx="7194">
                  <c:v>0.59238753661988564</c:v>
                </c:pt>
                <c:pt idx="7195">
                  <c:v>0.54291701739339626</c:v>
                </c:pt>
                <c:pt idx="7196">
                  <c:v>0.52407128829793659</c:v>
                </c:pt>
                <c:pt idx="7197">
                  <c:v>0.58120285131854021</c:v>
                </c:pt>
                <c:pt idx="7198">
                  <c:v>0.55560805655112622</c:v>
                </c:pt>
                <c:pt idx="7199">
                  <c:v>0.57981416191798618</c:v>
                </c:pt>
                <c:pt idx="7200">
                  <c:v>0.50520912857358968</c:v>
                </c:pt>
                <c:pt idx="7201">
                  <c:v>0.51036706129810649</c:v>
                </c:pt>
                <c:pt idx="7202">
                  <c:v>0.52334729057718365</c:v>
                </c:pt>
                <c:pt idx="7203">
                  <c:v>0.58638748523745432</c:v>
                </c:pt>
                <c:pt idx="7204">
                  <c:v>0.48879583060514276</c:v>
                </c:pt>
                <c:pt idx="7205">
                  <c:v>0.45374037294274538</c:v>
                </c:pt>
                <c:pt idx="7206">
                  <c:v>0.5669991990271559</c:v>
                </c:pt>
                <c:pt idx="7207">
                  <c:v>0.56281497727357865</c:v>
                </c:pt>
                <c:pt idx="7208">
                  <c:v>0.59519965248140039</c:v>
                </c:pt>
                <c:pt idx="7209">
                  <c:v>0.57005369128568462</c:v>
                </c:pt>
                <c:pt idx="7210">
                  <c:v>0.55123610022593494</c:v>
                </c:pt>
                <c:pt idx="7211">
                  <c:v>0.50965658909792011</c:v>
                </c:pt>
                <c:pt idx="7212">
                  <c:v>0.49566067343736464</c:v>
                </c:pt>
                <c:pt idx="7213">
                  <c:v>0.58567077419226177</c:v>
                </c:pt>
                <c:pt idx="7214">
                  <c:v>0.57115801018309176</c:v>
                </c:pt>
                <c:pt idx="7215">
                  <c:v>0.53020249188767532</c:v>
                </c:pt>
                <c:pt idx="7216">
                  <c:v>0.55198157883029952</c:v>
                </c:pt>
                <c:pt idx="7217">
                  <c:v>0.52850292245998054</c:v>
                </c:pt>
                <c:pt idx="7218">
                  <c:v>0.48553472804067732</c:v>
                </c:pt>
                <c:pt idx="7219">
                  <c:v>0.58847057134359582</c:v>
                </c:pt>
                <c:pt idx="7220">
                  <c:v>0.58758843064596256</c:v>
                </c:pt>
                <c:pt idx="7221">
                  <c:v>0.64964011922271225</c:v>
                </c:pt>
                <c:pt idx="7222">
                  <c:v>0.57614573985689665</c:v>
                </c:pt>
                <c:pt idx="7223">
                  <c:v>0.55616703490511443</c:v>
                </c:pt>
                <c:pt idx="7224">
                  <c:v>0.52711946786797259</c:v>
                </c:pt>
                <c:pt idx="7225">
                  <c:v>0.53428080345614504</c:v>
                </c:pt>
                <c:pt idx="7226">
                  <c:v>0.57145251095089278</c:v>
                </c:pt>
                <c:pt idx="7227">
                  <c:v>0.49589493034512255</c:v>
                </c:pt>
                <c:pt idx="7228">
                  <c:v>0.53209869146237365</c:v>
                </c:pt>
                <c:pt idx="7229">
                  <c:v>0.57430119761089704</c:v>
                </c:pt>
                <c:pt idx="7230">
                  <c:v>0.57433456281830453</c:v>
                </c:pt>
                <c:pt idx="7231">
                  <c:v>0.54932335134329169</c:v>
                </c:pt>
                <c:pt idx="7232">
                  <c:v>0.50937290012667258</c:v>
                </c:pt>
                <c:pt idx="7233">
                  <c:v>0.56740914045123536</c:v>
                </c:pt>
                <c:pt idx="7234">
                  <c:v>0.55484215447395091</c:v>
                </c:pt>
                <c:pt idx="7235">
                  <c:v>0.56061255536784416</c:v>
                </c:pt>
                <c:pt idx="7236">
                  <c:v>0.63916236482616595</c:v>
                </c:pt>
                <c:pt idx="7237">
                  <c:v>0.601608809361735</c:v>
                </c:pt>
                <c:pt idx="7238">
                  <c:v>0.5771989829176245</c:v>
                </c:pt>
                <c:pt idx="7239">
                  <c:v>0.6508336267049406</c:v>
                </c:pt>
                <c:pt idx="7240">
                  <c:v>0.59065563441145763</c:v>
                </c:pt>
                <c:pt idx="7241">
                  <c:v>0.5908155777445816</c:v>
                </c:pt>
                <c:pt idx="7242">
                  <c:v>0.56060302380560567</c:v>
                </c:pt>
                <c:pt idx="7243">
                  <c:v>0.59684302088830099</c:v>
                </c:pt>
                <c:pt idx="7244">
                  <c:v>0.57487962393375025</c:v>
                </c:pt>
                <c:pt idx="7245">
                  <c:v>0.61004042899927635</c:v>
                </c:pt>
                <c:pt idx="7246">
                  <c:v>0.53205174960705259</c:v>
                </c:pt>
                <c:pt idx="7247">
                  <c:v>0.56877986782901824</c:v>
                </c:pt>
                <c:pt idx="7248">
                  <c:v>0.55858202662255951</c:v>
                </c:pt>
                <c:pt idx="7249">
                  <c:v>0.4651433978750823</c:v>
                </c:pt>
                <c:pt idx="7250">
                  <c:v>0.65104326511905863</c:v>
                </c:pt>
                <c:pt idx="7251">
                  <c:v>0.56538669675105158</c:v>
                </c:pt>
                <c:pt idx="7252">
                  <c:v>0.61444856044989404</c:v>
                </c:pt>
                <c:pt idx="7253">
                  <c:v>0.52594583286913421</c:v>
                </c:pt>
                <c:pt idx="7254">
                  <c:v>0.52592273015639401</c:v>
                </c:pt>
                <c:pt idx="7255">
                  <c:v>0.49750644276065215</c:v>
                </c:pt>
                <c:pt idx="7256">
                  <c:v>0.59985839172777455</c:v>
                </c:pt>
                <c:pt idx="7257">
                  <c:v>0.50902341475650981</c:v>
                </c:pt>
                <c:pt idx="7258">
                  <c:v>0.5166237293198217</c:v>
                </c:pt>
                <c:pt idx="7259">
                  <c:v>0.51133260344661358</c:v>
                </c:pt>
                <c:pt idx="7260">
                  <c:v>0.55002450991907803</c:v>
                </c:pt>
                <c:pt idx="7261">
                  <c:v>0.48109240173486439</c:v>
                </c:pt>
                <c:pt idx="7262">
                  <c:v>0.51209016199205371</c:v>
                </c:pt>
                <c:pt idx="7263">
                  <c:v>0.49712069382593177</c:v>
                </c:pt>
                <c:pt idx="7264">
                  <c:v>0.54541335919752687</c:v>
                </c:pt>
                <c:pt idx="7265">
                  <c:v>0.49960028785657074</c:v>
                </c:pt>
                <c:pt idx="7266">
                  <c:v>0.57622980378949462</c:v>
                </c:pt>
                <c:pt idx="7267">
                  <c:v>0.49770389692828032</c:v>
                </c:pt>
                <c:pt idx="7268">
                  <c:v>0.57637004465306763</c:v>
                </c:pt>
                <c:pt idx="7269">
                  <c:v>0.57770885803310523</c:v>
                </c:pt>
                <c:pt idx="7270">
                  <c:v>0.56613734189897746</c:v>
                </c:pt>
                <c:pt idx="7271">
                  <c:v>0.55021885955356664</c:v>
                </c:pt>
                <c:pt idx="7272">
                  <c:v>0.56938535497030351</c:v>
                </c:pt>
                <c:pt idx="7273">
                  <c:v>0.55021245172053157</c:v>
                </c:pt>
                <c:pt idx="7274">
                  <c:v>0.50237946806832134</c:v>
                </c:pt>
                <c:pt idx="7275">
                  <c:v>0.53405265585936856</c:v>
                </c:pt>
                <c:pt idx="7276">
                  <c:v>0.53402114287790159</c:v>
                </c:pt>
                <c:pt idx="7277">
                  <c:v>0.51063526941792858</c:v>
                </c:pt>
                <c:pt idx="7278">
                  <c:v>0.53676320462172045</c:v>
                </c:pt>
                <c:pt idx="7279">
                  <c:v>0.55856095391002858</c:v>
                </c:pt>
                <c:pt idx="7280">
                  <c:v>0.58203857432119999</c:v>
                </c:pt>
                <c:pt idx="7281">
                  <c:v>0.5647244809690366</c:v>
                </c:pt>
                <c:pt idx="7282">
                  <c:v>0.51646130496392406</c:v>
                </c:pt>
                <c:pt idx="7283">
                  <c:v>0.51846985038814863</c:v>
                </c:pt>
                <c:pt idx="7284">
                  <c:v>0.56206190988136695</c:v>
                </c:pt>
                <c:pt idx="7285">
                  <c:v>0.5143241994825265</c:v>
                </c:pt>
                <c:pt idx="7286">
                  <c:v>0.54685346435115367</c:v>
                </c:pt>
                <c:pt idx="7287">
                  <c:v>0.47376635326827388</c:v>
                </c:pt>
                <c:pt idx="7288">
                  <c:v>0.56704266996091457</c:v>
                </c:pt>
                <c:pt idx="7289">
                  <c:v>0.48537465139464164</c:v>
                </c:pt>
                <c:pt idx="7290">
                  <c:v>0.56994384030498613</c:v>
                </c:pt>
                <c:pt idx="7291">
                  <c:v>0.54391804325424653</c:v>
                </c:pt>
                <c:pt idx="7292">
                  <c:v>0.50116531422769051</c:v>
                </c:pt>
                <c:pt idx="7293">
                  <c:v>0.6211230204147814</c:v>
                </c:pt>
                <c:pt idx="7294">
                  <c:v>0.55554900751854974</c:v>
                </c:pt>
                <c:pt idx="7295">
                  <c:v>0.55428242896358493</c:v>
                </c:pt>
                <c:pt idx="7296">
                  <c:v>0.52170174158617277</c:v>
                </c:pt>
                <c:pt idx="7297">
                  <c:v>0.58672013234056264</c:v>
                </c:pt>
                <c:pt idx="7298">
                  <c:v>0.50435255348886798</c:v>
                </c:pt>
                <c:pt idx="7299">
                  <c:v>0.51776262162468922</c:v>
                </c:pt>
                <c:pt idx="7300">
                  <c:v>0.48847754304654584</c:v>
                </c:pt>
                <c:pt idx="7301">
                  <c:v>0.53185060826970565</c:v>
                </c:pt>
                <c:pt idx="7302">
                  <c:v>0.53257356462151051</c:v>
                </c:pt>
                <c:pt idx="7303">
                  <c:v>0.56744609917685851</c:v>
                </c:pt>
                <c:pt idx="7304">
                  <c:v>0.53313171339634369</c:v>
                </c:pt>
                <c:pt idx="7305">
                  <c:v>0.49446627950177108</c:v>
                </c:pt>
                <c:pt idx="7306">
                  <c:v>0.51965347783382265</c:v>
                </c:pt>
                <c:pt idx="7307">
                  <c:v>0.50839991997223588</c:v>
                </c:pt>
                <c:pt idx="7308">
                  <c:v>0.57347160256629326</c:v>
                </c:pt>
                <c:pt idx="7309">
                  <c:v>0.4546187506677743</c:v>
                </c:pt>
                <c:pt idx="7310">
                  <c:v>0.49809343020231839</c:v>
                </c:pt>
                <c:pt idx="7311">
                  <c:v>0.46305169920648531</c:v>
                </c:pt>
                <c:pt idx="7312">
                  <c:v>0.52671187548376164</c:v>
                </c:pt>
                <c:pt idx="7313">
                  <c:v>0.53507296065526211</c:v>
                </c:pt>
                <c:pt idx="7314">
                  <c:v>0.48289932707291217</c:v>
                </c:pt>
                <c:pt idx="7315">
                  <c:v>0.50059855926864549</c:v>
                </c:pt>
                <c:pt idx="7316">
                  <c:v>0.4882932252079118</c:v>
                </c:pt>
                <c:pt idx="7317">
                  <c:v>0.55609742191524758</c:v>
                </c:pt>
                <c:pt idx="7318">
                  <c:v>0.4926409597584574</c:v>
                </c:pt>
                <c:pt idx="7319">
                  <c:v>0.55744325509308534</c:v>
                </c:pt>
                <c:pt idx="7320">
                  <c:v>0.52123661498366358</c:v>
                </c:pt>
                <c:pt idx="7321">
                  <c:v>0.52715936224166549</c:v>
                </c:pt>
                <c:pt idx="7322">
                  <c:v>0.52026765789714258</c:v>
                </c:pt>
                <c:pt idx="7323">
                  <c:v>0.51140971288379078</c:v>
                </c:pt>
                <c:pt idx="7324">
                  <c:v>0.50977682870661056</c:v>
                </c:pt>
                <c:pt idx="7325">
                  <c:v>0.51199397026213511</c:v>
                </c:pt>
                <c:pt idx="7326">
                  <c:v>0.50476092760130931</c:v>
                </c:pt>
                <c:pt idx="7327">
                  <c:v>0.49644324856355815</c:v>
                </c:pt>
                <c:pt idx="7328">
                  <c:v>0.5135076250945535</c:v>
                </c:pt>
                <c:pt idx="7329">
                  <c:v>0.49751439263323538</c:v>
                </c:pt>
                <c:pt idx="7330">
                  <c:v>0.55546574093156587</c:v>
                </c:pt>
                <c:pt idx="7331">
                  <c:v>0.47027546389225805</c:v>
                </c:pt>
                <c:pt idx="7332">
                  <c:v>0.53786046296891732</c:v>
                </c:pt>
                <c:pt idx="7333">
                  <c:v>0.5108533323515928</c:v>
                </c:pt>
                <c:pt idx="7334">
                  <c:v>0.5151723442220334</c:v>
                </c:pt>
                <c:pt idx="7335">
                  <c:v>0.5107335616720442</c:v>
                </c:pt>
                <c:pt idx="7336">
                  <c:v>0.51927423299769182</c:v>
                </c:pt>
                <c:pt idx="7337">
                  <c:v>0.58183883072477882</c:v>
                </c:pt>
                <c:pt idx="7338">
                  <c:v>0.55837734867099831</c:v>
                </c:pt>
                <c:pt idx="7339">
                  <c:v>0.55330217974219831</c:v>
                </c:pt>
                <c:pt idx="7340">
                  <c:v>0.56712508853368115</c:v>
                </c:pt>
                <c:pt idx="7341">
                  <c:v>0.52267010036402084</c:v>
                </c:pt>
                <c:pt idx="7342">
                  <c:v>0.59316645338193508</c:v>
                </c:pt>
                <c:pt idx="7343">
                  <c:v>0.60004568668722802</c:v>
                </c:pt>
                <c:pt idx="7344">
                  <c:v>0.54830979160355564</c:v>
                </c:pt>
                <c:pt idx="7345">
                  <c:v>0.48827445055968188</c:v>
                </c:pt>
                <c:pt idx="7346">
                  <c:v>0.5822886461404454</c:v>
                </c:pt>
                <c:pt idx="7347">
                  <c:v>0.50166392297447271</c:v>
                </c:pt>
                <c:pt idx="7348">
                  <c:v>0.55385527315088734</c:v>
                </c:pt>
                <c:pt idx="7349">
                  <c:v>0.49017365115475725</c:v>
                </c:pt>
                <c:pt idx="7350">
                  <c:v>0.5354191584325092</c:v>
                </c:pt>
                <c:pt idx="7351">
                  <c:v>0.54630416651702152</c:v>
                </c:pt>
                <c:pt idx="7352">
                  <c:v>0.5934571064960652</c:v>
                </c:pt>
                <c:pt idx="7353">
                  <c:v>0.49708746601909914</c:v>
                </c:pt>
                <c:pt idx="7354">
                  <c:v>0.52505389330424401</c:v>
                </c:pt>
                <c:pt idx="7355">
                  <c:v>0.48892665289046894</c:v>
                </c:pt>
                <c:pt idx="7356">
                  <c:v>0.51395377440473911</c:v>
                </c:pt>
                <c:pt idx="7357">
                  <c:v>0.5084673644796156</c:v>
                </c:pt>
                <c:pt idx="7358">
                  <c:v>0.50155136175086656</c:v>
                </c:pt>
                <c:pt idx="7359">
                  <c:v>0.59222459251111292</c:v>
                </c:pt>
                <c:pt idx="7360">
                  <c:v>0.46943799626485855</c:v>
                </c:pt>
                <c:pt idx="7361">
                  <c:v>0.58150572426145641</c:v>
                </c:pt>
                <c:pt idx="7362">
                  <c:v>0.55867815006850663</c:v>
                </c:pt>
                <c:pt idx="7363">
                  <c:v>0.58205515144137099</c:v>
                </c:pt>
                <c:pt idx="7364">
                  <c:v>0.5075445314787671</c:v>
                </c:pt>
                <c:pt idx="7365">
                  <c:v>0.4587227140835306</c:v>
                </c:pt>
                <c:pt idx="7366">
                  <c:v>0.51149169770865055</c:v>
                </c:pt>
                <c:pt idx="7367">
                  <c:v>0.54094117524710161</c:v>
                </c:pt>
                <c:pt idx="7368">
                  <c:v>0.48785667755103834</c:v>
                </c:pt>
                <c:pt idx="7369">
                  <c:v>0.47288106523514262</c:v>
                </c:pt>
                <c:pt idx="7370">
                  <c:v>0.57459886981365926</c:v>
                </c:pt>
                <c:pt idx="7371">
                  <c:v>0.53858450268307434</c:v>
                </c:pt>
                <c:pt idx="7372">
                  <c:v>0.55265007535388722</c:v>
                </c:pt>
                <c:pt idx="7373">
                  <c:v>0.50258418375665737</c:v>
                </c:pt>
                <c:pt idx="7374">
                  <c:v>0.57225454071537729</c:v>
                </c:pt>
                <c:pt idx="7375">
                  <c:v>0.50608819428118723</c:v>
                </c:pt>
                <c:pt idx="7376">
                  <c:v>0.52622562603920064</c:v>
                </c:pt>
                <c:pt idx="7377">
                  <c:v>0.54214482620162463</c:v>
                </c:pt>
                <c:pt idx="7378">
                  <c:v>0.55262267653622865</c:v>
                </c:pt>
                <c:pt idx="7379">
                  <c:v>0.59554923420020733</c:v>
                </c:pt>
                <c:pt idx="7380">
                  <c:v>0.58185620161833818</c:v>
                </c:pt>
                <c:pt idx="7381">
                  <c:v>0.52164593616999777</c:v>
                </c:pt>
                <c:pt idx="7382">
                  <c:v>0.49283896402016236</c:v>
                </c:pt>
                <c:pt idx="7383">
                  <c:v>0.56859481453290062</c:v>
                </c:pt>
                <c:pt idx="7384">
                  <c:v>0.53405960405607578</c:v>
                </c:pt>
                <c:pt idx="7385">
                  <c:v>0.56586338878375397</c:v>
                </c:pt>
                <c:pt idx="7386">
                  <c:v>0.5714972988684317</c:v>
                </c:pt>
                <c:pt idx="7387">
                  <c:v>0.5431095700746229</c:v>
                </c:pt>
                <c:pt idx="7388">
                  <c:v>0.60975857625437957</c:v>
                </c:pt>
                <c:pt idx="7389">
                  <c:v>0.5453978643001377</c:v>
                </c:pt>
                <c:pt idx="7390">
                  <c:v>0.57267088204641692</c:v>
                </c:pt>
                <c:pt idx="7391">
                  <c:v>0.49719172886836283</c:v>
                </c:pt>
                <c:pt idx="7392">
                  <c:v>0.5055010163023359</c:v>
                </c:pt>
                <c:pt idx="7393">
                  <c:v>0.56459324023114599</c:v>
                </c:pt>
                <c:pt idx="7394">
                  <c:v>0.5363755638825245</c:v>
                </c:pt>
                <c:pt idx="7395">
                  <c:v>0.6233849194822545</c:v>
                </c:pt>
                <c:pt idx="7396">
                  <c:v>0.67006960113730063</c:v>
                </c:pt>
                <c:pt idx="7397">
                  <c:v>0.55706511302410278</c:v>
                </c:pt>
                <c:pt idx="7398">
                  <c:v>0.56659547730229765</c:v>
                </c:pt>
                <c:pt idx="7399">
                  <c:v>0.52373140026011056</c:v>
                </c:pt>
                <c:pt idx="7400">
                  <c:v>0.56979307762444886</c:v>
                </c:pt>
                <c:pt idx="7401">
                  <c:v>0.57949658303979068</c:v>
                </c:pt>
                <c:pt idx="7402">
                  <c:v>0.54155050080248046</c:v>
                </c:pt>
                <c:pt idx="7403">
                  <c:v>0.51638158314484417</c:v>
                </c:pt>
                <c:pt idx="7404">
                  <c:v>0.48596886769495884</c:v>
                </c:pt>
                <c:pt idx="7405">
                  <c:v>0.57427051741660662</c:v>
                </c:pt>
                <c:pt idx="7406">
                  <c:v>0.54700061128928801</c:v>
                </c:pt>
                <c:pt idx="7407">
                  <c:v>0.52162413479074676</c:v>
                </c:pt>
                <c:pt idx="7408">
                  <c:v>0.48530993471445527</c:v>
                </c:pt>
                <c:pt idx="7409">
                  <c:v>0.51285623206002473</c:v>
                </c:pt>
                <c:pt idx="7410">
                  <c:v>0.57887466830572465</c:v>
                </c:pt>
                <c:pt idx="7411">
                  <c:v>0.56812250109420959</c:v>
                </c:pt>
                <c:pt idx="7412">
                  <c:v>0.62554578581200149</c:v>
                </c:pt>
                <c:pt idx="7413">
                  <c:v>0.65207940878133663</c:v>
                </c:pt>
                <c:pt idx="7414">
                  <c:v>0.58843792079573887</c:v>
                </c:pt>
                <c:pt idx="7415">
                  <c:v>0.50167359542734158</c:v>
                </c:pt>
                <c:pt idx="7416">
                  <c:v>0.49685166291361738</c:v>
                </c:pt>
                <c:pt idx="7417">
                  <c:v>0.54818237798577052</c:v>
                </c:pt>
                <c:pt idx="7418">
                  <c:v>0.58295126365604089</c:v>
                </c:pt>
                <c:pt idx="7419">
                  <c:v>0.46813534594757483</c:v>
                </c:pt>
                <c:pt idx="7420">
                  <c:v>0.44314093607930533</c:v>
                </c:pt>
                <c:pt idx="7421">
                  <c:v>0.58838835033126136</c:v>
                </c:pt>
                <c:pt idx="7422">
                  <c:v>0.56090541265461435</c:v>
                </c:pt>
                <c:pt idx="7423">
                  <c:v>0.58590306563836358</c:v>
                </c:pt>
                <c:pt idx="7424">
                  <c:v>0.5313023556043005</c:v>
                </c:pt>
                <c:pt idx="7425">
                  <c:v>0.50143199326044097</c:v>
                </c:pt>
                <c:pt idx="7426">
                  <c:v>0.58382275225407865</c:v>
                </c:pt>
                <c:pt idx="7427">
                  <c:v>0.54457174779899409</c:v>
                </c:pt>
                <c:pt idx="7428">
                  <c:v>0.50124058481077649</c:v>
                </c:pt>
                <c:pt idx="7429">
                  <c:v>0.48249299302580362</c:v>
                </c:pt>
                <c:pt idx="7430">
                  <c:v>0.55888905950763279</c:v>
                </c:pt>
                <c:pt idx="7431">
                  <c:v>0.50800523752725568</c:v>
                </c:pt>
                <c:pt idx="7432">
                  <c:v>0.50691920936321766</c:v>
                </c:pt>
                <c:pt idx="7433">
                  <c:v>0.54758070275531556</c:v>
                </c:pt>
                <c:pt idx="7434">
                  <c:v>0.55296881875968162</c:v>
                </c:pt>
                <c:pt idx="7435">
                  <c:v>0.50325977376543751</c:v>
                </c:pt>
                <c:pt idx="7436">
                  <c:v>0.49496424852030635</c:v>
                </c:pt>
                <c:pt idx="7437">
                  <c:v>0.56155069864526652</c:v>
                </c:pt>
                <c:pt idx="7438">
                  <c:v>0.5462860422297614</c:v>
                </c:pt>
                <c:pt idx="7439">
                  <c:v>0.58784673098063156</c:v>
                </c:pt>
                <c:pt idx="7440">
                  <c:v>0.56479505990903012</c:v>
                </c:pt>
                <c:pt idx="7441">
                  <c:v>0.58113035551503889</c:v>
                </c:pt>
                <c:pt idx="7442">
                  <c:v>0.5086926622541128</c:v>
                </c:pt>
                <c:pt idx="7443">
                  <c:v>0.53683502105081971</c:v>
                </c:pt>
                <c:pt idx="7444">
                  <c:v>0.56094219615027363</c:v>
                </c:pt>
                <c:pt idx="7445">
                  <c:v>0.52709693575280758</c:v>
                </c:pt>
                <c:pt idx="7446">
                  <c:v>0.51084563016068441</c:v>
                </c:pt>
                <c:pt idx="7447">
                  <c:v>0.5716340976001103</c:v>
                </c:pt>
                <c:pt idx="7448">
                  <c:v>0.48211537014707595</c:v>
                </c:pt>
                <c:pt idx="7449">
                  <c:v>0.46726793725396931</c:v>
                </c:pt>
                <c:pt idx="7450">
                  <c:v>0.53911099225185044</c:v>
                </c:pt>
                <c:pt idx="7451">
                  <c:v>0.51937943146819421</c:v>
                </c:pt>
                <c:pt idx="7452">
                  <c:v>0.54280687924468163</c:v>
                </c:pt>
                <c:pt idx="7453">
                  <c:v>0.60544338599938186</c:v>
                </c:pt>
                <c:pt idx="7454">
                  <c:v>0.54470284492438981</c:v>
                </c:pt>
                <c:pt idx="7455">
                  <c:v>0.53548075927076655</c:v>
                </c:pt>
                <c:pt idx="7456">
                  <c:v>0.5923439373421272</c:v>
                </c:pt>
                <c:pt idx="7457">
                  <c:v>0.53074852278304063</c:v>
                </c:pt>
                <c:pt idx="7458">
                  <c:v>0.57536899363324812</c:v>
                </c:pt>
                <c:pt idx="7459">
                  <c:v>0.54464620923699991</c:v>
                </c:pt>
                <c:pt idx="7460">
                  <c:v>0.54541362844677166</c:v>
                </c:pt>
                <c:pt idx="7461">
                  <c:v>0.59911827875956147</c:v>
                </c:pt>
                <c:pt idx="7462">
                  <c:v>0.53685768812313861</c:v>
                </c:pt>
                <c:pt idx="7463">
                  <c:v>0.56776295793546128</c:v>
                </c:pt>
                <c:pt idx="7464">
                  <c:v>0.51782981755975277</c:v>
                </c:pt>
                <c:pt idx="7465">
                  <c:v>0.59535990833171659</c:v>
                </c:pt>
                <c:pt idx="7466">
                  <c:v>0.50631738811409366</c:v>
                </c:pt>
                <c:pt idx="7467">
                  <c:v>0.57506137958767944</c:v>
                </c:pt>
                <c:pt idx="7468">
                  <c:v>0.57168824529442563</c:v>
                </c:pt>
                <c:pt idx="7469">
                  <c:v>0.56018129604770062</c:v>
                </c:pt>
                <c:pt idx="7470">
                  <c:v>0.59475813570721148</c:v>
                </c:pt>
                <c:pt idx="7471">
                  <c:v>0.51314548174688634</c:v>
                </c:pt>
                <c:pt idx="7472">
                  <c:v>0.56067592481972361</c:v>
                </c:pt>
                <c:pt idx="7473">
                  <c:v>0.47289686191153901</c:v>
                </c:pt>
                <c:pt idx="7474">
                  <c:v>0.51225698912587359</c:v>
                </c:pt>
                <c:pt idx="7475">
                  <c:v>0.5344082480597464</c:v>
                </c:pt>
                <c:pt idx="7476">
                  <c:v>0.52449507059817957</c:v>
                </c:pt>
                <c:pt idx="7477">
                  <c:v>0.44332389748360196</c:v>
                </c:pt>
                <c:pt idx="7478">
                  <c:v>0.49395494382532351</c:v>
                </c:pt>
                <c:pt idx="7479">
                  <c:v>0.57872873367850586</c:v>
                </c:pt>
                <c:pt idx="7480">
                  <c:v>0.54667637759190768</c:v>
                </c:pt>
                <c:pt idx="7481">
                  <c:v>0.5111841076177065</c:v>
                </c:pt>
                <c:pt idx="7482">
                  <c:v>0.49456102001473168</c:v>
                </c:pt>
                <c:pt idx="7483">
                  <c:v>0.53926869417742629</c:v>
                </c:pt>
                <c:pt idx="7484">
                  <c:v>0.46933605164029335</c:v>
                </c:pt>
                <c:pt idx="7485">
                  <c:v>0.61962717153101765</c:v>
                </c:pt>
                <c:pt idx="7486">
                  <c:v>0.50334849341332866</c:v>
                </c:pt>
                <c:pt idx="7487">
                  <c:v>0.56012821338831631</c:v>
                </c:pt>
                <c:pt idx="7488">
                  <c:v>0.46538264681938291</c:v>
                </c:pt>
                <c:pt idx="7489">
                  <c:v>0.52388679023391749</c:v>
                </c:pt>
                <c:pt idx="7490">
                  <c:v>0.5017592891003716</c:v>
                </c:pt>
                <c:pt idx="7491">
                  <c:v>0.50265055969949302</c:v>
                </c:pt>
                <c:pt idx="7492">
                  <c:v>0.50051574181381187</c:v>
                </c:pt>
                <c:pt idx="7493">
                  <c:v>0.57181186151928864</c:v>
                </c:pt>
                <c:pt idx="7494">
                  <c:v>0.50909840713439114</c:v>
                </c:pt>
                <c:pt idx="7495">
                  <c:v>0.51729750452945966</c:v>
                </c:pt>
                <c:pt idx="7496">
                  <c:v>0.55644665588696296</c:v>
                </c:pt>
                <c:pt idx="7497">
                  <c:v>0.52589793494230286</c:v>
                </c:pt>
                <c:pt idx="7498">
                  <c:v>0.49395822199277706</c:v>
                </c:pt>
                <c:pt idx="7499">
                  <c:v>0.54331514366588884</c:v>
                </c:pt>
                <c:pt idx="7500">
                  <c:v>0.5415173966349871</c:v>
                </c:pt>
                <c:pt idx="7501">
                  <c:v>0.56716218498308557</c:v>
                </c:pt>
                <c:pt idx="7502">
                  <c:v>0.52057947087669831</c:v>
                </c:pt>
                <c:pt idx="7503">
                  <c:v>0.56344780621974266</c:v>
                </c:pt>
                <c:pt idx="7504">
                  <c:v>0.49447350763712888</c:v>
                </c:pt>
                <c:pt idx="7505">
                  <c:v>0.51017053356259878</c:v>
                </c:pt>
                <c:pt idx="7506">
                  <c:v>0.49861480075129738</c:v>
                </c:pt>
                <c:pt idx="7507">
                  <c:v>0.60667153058458068</c:v>
                </c:pt>
                <c:pt idx="7508">
                  <c:v>0.47015633321385103</c:v>
                </c:pt>
                <c:pt idx="7509">
                  <c:v>0.54300089446339173</c:v>
                </c:pt>
                <c:pt idx="7510">
                  <c:v>0.50675990001261206</c:v>
                </c:pt>
                <c:pt idx="7511">
                  <c:v>0.47453802561194358</c:v>
                </c:pt>
                <c:pt idx="7512">
                  <c:v>0.55863939245387584</c:v>
                </c:pt>
                <c:pt idx="7513">
                  <c:v>0.57234339330486361</c:v>
                </c:pt>
                <c:pt idx="7514">
                  <c:v>0.51969904094226449</c:v>
                </c:pt>
                <c:pt idx="7515">
                  <c:v>0.53548043662624645</c:v>
                </c:pt>
                <c:pt idx="7516">
                  <c:v>0.48601473224505898</c:v>
                </c:pt>
                <c:pt idx="7517">
                  <c:v>0.50575436619992686</c:v>
                </c:pt>
                <c:pt idx="7518">
                  <c:v>0.55799491417162461</c:v>
                </c:pt>
                <c:pt idx="7519">
                  <c:v>0.57879866031331972</c:v>
                </c:pt>
                <c:pt idx="7520">
                  <c:v>0.53008384194631331</c:v>
                </c:pt>
                <c:pt idx="7521">
                  <c:v>0.5262560009482975</c:v>
                </c:pt>
                <c:pt idx="7522">
                  <c:v>0.57541323870806049</c:v>
                </c:pt>
                <c:pt idx="7523">
                  <c:v>0.53676294083728771</c:v>
                </c:pt>
                <c:pt idx="7524">
                  <c:v>0.49128688848536112</c:v>
                </c:pt>
                <c:pt idx="7525">
                  <c:v>0.48966303430105157</c:v>
                </c:pt>
                <c:pt idx="7526">
                  <c:v>0.57119273694595951</c:v>
                </c:pt>
                <c:pt idx="7527">
                  <c:v>0.57251092169981366</c:v>
                </c:pt>
                <c:pt idx="7528">
                  <c:v>0.58179419793623666</c:v>
                </c:pt>
                <c:pt idx="7529">
                  <c:v>0.47311022453967838</c:v>
                </c:pt>
                <c:pt idx="7530">
                  <c:v>0.4943846029236596</c:v>
                </c:pt>
                <c:pt idx="7531">
                  <c:v>0.53706260997393773</c:v>
                </c:pt>
                <c:pt idx="7532">
                  <c:v>0.57375830379534432</c:v>
                </c:pt>
                <c:pt idx="7533">
                  <c:v>0.56492501864144473</c:v>
                </c:pt>
                <c:pt idx="7534">
                  <c:v>0.5482239368694326</c:v>
                </c:pt>
                <c:pt idx="7535">
                  <c:v>0.48087227348197165</c:v>
                </c:pt>
                <c:pt idx="7536">
                  <c:v>0.5296298813101844</c:v>
                </c:pt>
                <c:pt idx="7537">
                  <c:v>0.49915084923218322</c:v>
                </c:pt>
                <c:pt idx="7538">
                  <c:v>0.49773830456100843</c:v>
                </c:pt>
                <c:pt idx="7539">
                  <c:v>0.55439471901754211</c:v>
                </c:pt>
                <c:pt idx="7540">
                  <c:v>0.46870980994391237</c:v>
                </c:pt>
                <c:pt idx="7541">
                  <c:v>0.50707281147573613</c:v>
                </c:pt>
                <c:pt idx="7542">
                  <c:v>0.55241367790583906</c:v>
                </c:pt>
                <c:pt idx="7543">
                  <c:v>0.52619740666655024</c:v>
                </c:pt>
                <c:pt idx="7544">
                  <c:v>0.53181692512019318</c:v>
                </c:pt>
                <c:pt idx="7545">
                  <c:v>0.55156411514360726</c:v>
                </c:pt>
                <c:pt idx="7546">
                  <c:v>0.541875076234968</c:v>
                </c:pt>
                <c:pt idx="7547">
                  <c:v>0.50941963659756062</c:v>
                </c:pt>
                <c:pt idx="7548">
                  <c:v>0.52322151157339714</c:v>
                </c:pt>
                <c:pt idx="7549">
                  <c:v>0.51566761934119865</c:v>
                </c:pt>
                <c:pt idx="7550">
                  <c:v>0.50000125146316965</c:v>
                </c:pt>
                <c:pt idx="7551">
                  <c:v>0.5460289727540486</c:v>
                </c:pt>
                <c:pt idx="7552">
                  <c:v>0.49764050476507632</c:v>
                </c:pt>
                <c:pt idx="7553">
                  <c:v>0.50097847987483179</c:v>
                </c:pt>
                <c:pt idx="7554">
                  <c:v>0.4803676202472914</c:v>
                </c:pt>
                <c:pt idx="7555">
                  <c:v>0.56623831066465069</c:v>
                </c:pt>
                <c:pt idx="7556">
                  <c:v>0.55680347409719666</c:v>
                </c:pt>
                <c:pt idx="7557">
                  <c:v>0.525747438219483</c:v>
                </c:pt>
                <c:pt idx="7558">
                  <c:v>0.53729341325116164</c:v>
                </c:pt>
                <c:pt idx="7559">
                  <c:v>0.58098131304481082</c:v>
                </c:pt>
                <c:pt idx="7560">
                  <c:v>0.52856659091460378</c:v>
                </c:pt>
                <c:pt idx="7561">
                  <c:v>0.51059621045183834</c:v>
                </c:pt>
                <c:pt idx="7562">
                  <c:v>0.57639190174970978</c:v>
                </c:pt>
                <c:pt idx="7563">
                  <c:v>0.56023614503900276</c:v>
                </c:pt>
                <c:pt idx="7564">
                  <c:v>0.58748318532903487</c:v>
                </c:pt>
                <c:pt idx="7565">
                  <c:v>0.51573598371993257</c:v>
                </c:pt>
                <c:pt idx="7566">
                  <c:v>0.57121770082953349</c:v>
                </c:pt>
                <c:pt idx="7567">
                  <c:v>0.50536413881233699</c:v>
                </c:pt>
                <c:pt idx="7568">
                  <c:v>0.54431813306327903</c:v>
                </c:pt>
                <c:pt idx="7569">
                  <c:v>0.53782694735927261</c:v>
                </c:pt>
                <c:pt idx="7570">
                  <c:v>0.46790157525771997</c:v>
                </c:pt>
                <c:pt idx="7571">
                  <c:v>0.54589568933933863</c:v>
                </c:pt>
                <c:pt idx="7572">
                  <c:v>0.56223311784801522</c:v>
                </c:pt>
                <c:pt idx="7573">
                  <c:v>0.50413673171845386</c:v>
                </c:pt>
                <c:pt idx="7574">
                  <c:v>0.50948035806670156</c:v>
                </c:pt>
                <c:pt idx="7575">
                  <c:v>0.565632117989742</c:v>
                </c:pt>
                <c:pt idx="7576">
                  <c:v>0.47367226834069726</c:v>
                </c:pt>
                <c:pt idx="7577">
                  <c:v>0.4923615038715014</c:v>
                </c:pt>
                <c:pt idx="7578">
                  <c:v>0.53584637234274402</c:v>
                </c:pt>
                <c:pt idx="7579">
                  <c:v>0.56200687725408072</c:v>
                </c:pt>
                <c:pt idx="7580">
                  <c:v>0.55922144754316316</c:v>
                </c:pt>
                <c:pt idx="7581">
                  <c:v>0.57566276608920897</c:v>
                </c:pt>
                <c:pt idx="7582">
                  <c:v>0.52712685046180774</c:v>
                </c:pt>
                <c:pt idx="7583">
                  <c:v>0.53813824577385949</c:v>
                </c:pt>
                <c:pt idx="7584">
                  <c:v>0.50214790655879449</c:v>
                </c:pt>
                <c:pt idx="7585">
                  <c:v>0.51649938949383212</c:v>
                </c:pt>
                <c:pt idx="7586">
                  <c:v>0.56702774870824058</c:v>
                </c:pt>
                <c:pt idx="7587">
                  <c:v>0.50122975046882312</c:v>
                </c:pt>
                <c:pt idx="7588">
                  <c:v>0.5028748845815697</c:v>
                </c:pt>
                <c:pt idx="7589">
                  <c:v>0.56078900539877874</c:v>
                </c:pt>
                <c:pt idx="7590">
                  <c:v>0.58834974539671747</c:v>
                </c:pt>
                <c:pt idx="7591">
                  <c:v>0.56065132117163652</c:v>
                </c:pt>
                <c:pt idx="7592">
                  <c:v>0.58567202781723793</c:v>
                </c:pt>
                <c:pt idx="7593">
                  <c:v>0.56254691218039865</c:v>
                </c:pt>
                <c:pt idx="7594">
                  <c:v>0.57357656346704256</c:v>
                </c:pt>
                <c:pt idx="7595">
                  <c:v>0.58504845602549205</c:v>
                </c:pt>
                <c:pt idx="7596">
                  <c:v>0.58290942020421177</c:v>
                </c:pt>
                <c:pt idx="7597">
                  <c:v>0.53536100601252212</c:v>
                </c:pt>
                <c:pt idx="7598">
                  <c:v>0.49469158657713724</c:v>
                </c:pt>
                <c:pt idx="7599">
                  <c:v>0.57018658085640594</c:v>
                </c:pt>
                <c:pt idx="7600">
                  <c:v>0.5834185590227936</c:v>
                </c:pt>
                <c:pt idx="7601">
                  <c:v>0.48423567823910685</c:v>
                </c:pt>
                <c:pt idx="7602">
                  <c:v>0.5004647570823183</c:v>
                </c:pt>
                <c:pt idx="7603">
                  <c:v>0.50269581152116394</c:v>
                </c:pt>
                <c:pt idx="7604">
                  <c:v>0.57000164168198375</c:v>
                </c:pt>
                <c:pt idx="7605">
                  <c:v>0.51409011468578025</c:v>
                </c:pt>
                <c:pt idx="7606">
                  <c:v>0.52302224937547293</c:v>
                </c:pt>
                <c:pt idx="7607">
                  <c:v>0.55750945123107665</c:v>
                </c:pt>
                <c:pt idx="7608">
                  <c:v>0.5659500953436446</c:v>
                </c:pt>
                <c:pt idx="7609">
                  <c:v>0.56902507625241172</c:v>
                </c:pt>
                <c:pt idx="7610">
                  <c:v>0.54887302952348949</c:v>
                </c:pt>
                <c:pt idx="7611">
                  <c:v>0.5300780820411306</c:v>
                </c:pt>
                <c:pt idx="7612">
                  <c:v>0.50821213110894536</c:v>
                </c:pt>
                <c:pt idx="7613">
                  <c:v>0.5104453900215189</c:v>
                </c:pt>
                <c:pt idx="7614">
                  <c:v>0.56800972545505091</c:v>
                </c:pt>
                <c:pt idx="7615">
                  <c:v>0.5140245314058971</c:v>
                </c:pt>
                <c:pt idx="7616">
                  <c:v>0.57147535682238304</c:v>
                </c:pt>
                <c:pt idx="7617">
                  <c:v>0.56837896067147464</c:v>
                </c:pt>
                <c:pt idx="7618">
                  <c:v>0.54859007432812479</c:v>
                </c:pt>
                <c:pt idx="7619">
                  <c:v>0.52425359670933058</c:v>
                </c:pt>
                <c:pt idx="7620">
                  <c:v>0.56320950727197894</c:v>
                </c:pt>
                <c:pt idx="7621">
                  <c:v>0.66511890309396804</c:v>
                </c:pt>
                <c:pt idx="7622">
                  <c:v>0.54181670287375139</c:v>
                </c:pt>
                <c:pt idx="7623">
                  <c:v>0.51966633260137385</c:v>
                </c:pt>
                <c:pt idx="7624">
                  <c:v>0.65031543472618802</c:v>
                </c:pt>
                <c:pt idx="7625">
                  <c:v>0.53556026778426302</c:v>
                </c:pt>
                <c:pt idx="7626">
                  <c:v>0.62138487230531025</c:v>
                </c:pt>
                <c:pt idx="7627">
                  <c:v>0.53721715136700221</c:v>
                </c:pt>
                <c:pt idx="7628">
                  <c:v>0.48894203594614288</c:v>
                </c:pt>
                <c:pt idx="7629">
                  <c:v>0.48055813735552882</c:v>
                </c:pt>
                <c:pt idx="7630">
                  <c:v>0.50913272721903757</c:v>
                </c:pt>
                <c:pt idx="7631">
                  <c:v>0.47606907090366662</c:v>
                </c:pt>
                <c:pt idx="7632">
                  <c:v>0.58939714796071985</c:v>
                </c:pt>
                <c:pt idx="7633">
                  <c:v>0.48503243468428281</c:v>
                </c:pt>
                <c:pt idx="7634">
                  <c:v>0.50260541474226716</c:v>
                </c:pt>
                <c:pt idx="7635">
                  <c:v>0.57073082452527402</c:v>
                </c:pt>
                <c:pt idx="7636">
                  <c:v>0.57616741576484798</c:v>
                </c:pt>
                <c:pt idx="7637">
                  <c:v>0.54513960688443763</c:v>
                </c:pt>
                <c:pt idx="7638">
                  <c:v>0.60916385823332764</c:v>
                </c:pt>
                <c:pt idx="7639">
                  <c:v>0.57119568111347663</c:v>
                </c:pt>
                <c:pt idx="7640">
                  <c:v>0.50635192867140355</c:v>
                </c:pt>
                <c:pt idx="7641">
                  <c:v>0.53432803644564963</c:v>
                </c:pt>
                <c:pt idx="7642">
                  <c:v>0.53579380317837721</c:v>
                </c:pt>
                <c:pt idx="7643">
                  <c:v>0.56920548280696559</c:v>
                </c:pt>
                <c:pt idx="7644">
                  <c:v>0.56224828351989986</c:v>
                </c:pt>
                <c:pt idx="7645">
                  <c:v>0.5357447870816856</c:v>
                </c:pt>
                <c:pt idx="7646">
                  <c:v>0.51175714412484719</c:v>
                </c:pt>
                <c:pt idx="7647">
                  <c:v>0.53742228009088</c:v>
                </c:pt>
                <c:pt idx="7648">
                  <c:v>0.59603326632833953</c:v>
                </c:pt>
                <c:pt idx="7649">
                  <c:v>0.53016485237605671</c:v>
                </c:pt>
                <c:pt idx="7650">
                  <c:v>0.54418042743287864</c:v>
                </c:pt>
                <c:pt idx="7651">
                  <c:v>0.56556533198991898</c:v>
                </c:pt>
                <c:pt idx="7652">
                  <c:v>0.5662839334314026</c:v>
                </c:pt>
                <c:pt idx="7653">
                  <c:v>0.51901251229334611</c:v>
                </c:pt>
                <c:pt idx="7654">
                  <c:v>0.58152385193863776</c:v>
                </c:pt>
                <c:pt idx="7655">
                  <c:v>0.58965662922540696</c:v>
                </c:pt>
                <c:pt idx="7656">
                  <c:v>0.57714678944177733</c:v>
                </c:pt>
                <c:pt idx="7657">
                  <c:v>0.57383149444265968</c:v>
                </c:pt>
                <c:pt idx="7658">
                  <c:v>0.57523770169637622</c:v>
                </c:pt>
                <c:pt idx="7659">
                  <c:v>0.60871644860360463</c:v>
                </c:pt>
                <c:pt idx="7660">
                  <c:v>0.55263553688348299</c:v>
                </c:pt>
                <c:pt idx="7661">
                  <c:v>0.57611137410342461</c:v>
                </c:pt>
                <c:pt idx="7662">
                  <c:v>0.55270264708396522</c:v>
                </c:pt>
                <c:pt idx="7663">
                  <c:v>0.62619707175691697</c:v>
                </c:pt>
                <c:pt idx="7664">
                  <c:v>0.57445797498154949</c:v>
                </c:pt>
                <c:pt idx="7665">
                  <c:v>0.62193795801712515</c:v>
                </c:pt>
                <c:pt idx="7666">
                  <c:v>0.5679022586781397</c:v>
                </c:pt>
                <c:pt idx="7667">
                  <c:v>0.57830723275947871</c:v>
                </c:pt>
                <c:pt idx="7668">
                  <c:v>0.58969027964263476</c:v>
                </c:pt>
                <c:pt idx="7669">
                  <c:v>0.56096358396942558</c:v>
                </c:pt>
                <c:pt idx="7670">
                  <c:v>0.59497402871656158</c:v>
                </c:pt>
                <c:pt idx="7671">
                  <c:v>0.61970345331847643</c:v>
                </c:pt>
                <c:pt idx="7672">
                  <c:v>0.51044378030064275</c:v>
                </c:pt>
                <c:pt idx="7673">
                  <c:v>0.49177411900727364</c:v>
                </c:pt>
                <c:pt idx="7674">
                  <c:v>0.53888961819097525</c:v>
                </c:pt>
                <c:pt idx="7675">
                  <c:v>0.54643284499207656</c:v>
                </c:pt>
                <c:pt idx="7676">
                  <c:v>0.54942254317772032</c:v>
                </c:pt>
                <c:pt idx="7677">
                  <c:v>0.50345606601714321</c:v>
                </c:pt>
                <c:pt idx="7678">
                  <c:v>0.56742828421071767</c:v>
                </c:pt>
                <c:pt idx="7679">
                  <c:v>0.56924702033799868</c:v>
                </c:pt>
                <c:pt idx="7680">
                  <c:v>0.59024695607366218</c:v>
                </c:pt>
                <c:pt idx="7681">
                  <c:v>0.52399161116551718</c:v>
                </c:pt>
                <c:pt idx="7682">
                  <c:v>0.55909985203233292</c:v>
                </c:pt>
                <c:pt idx="7683">
                  <c:v>0.52273258604953776</c:v>
                </c:pt>
                <c:pt idx="7684">
                  <c:v>0.55046833144200136</c:v>
                </c:pt>
                <c:pt idx="7685">
                  <c:v>0.58981929747874262</c:v>
                </c:pt>
                <c:pt idx="7686">
                  <c:v>0.54250041224982815</c:v>
                </c:pt>
                <c:pt idx="7687">
                  <c:v>0.53250665837379785</c:v>
                </c:pt>
                <c:pt idx="7688">
                  <c:v>0.648400309115856</c:v>
                </c:pt>
                <c:pt idx="7689">
                  <c:v>0.58085772660984669</c:v>
                </c:pt>
                <c:pt idx="7690">
                  <c:v>0.63825027737121265</c:v>
                </c:pt>
                <c:pt idx="7691">
                  <c:v>0.55012517084725931</c:v>
                </c:pt>
                <c:pt idx="7692">
                  <c:v>0.49734627703614442</c:v>
                </c:pt>
                <c:pt idx="7693">
                  <c:v>0.55218994468482663</c:v>
                </c:pt>
                <c:pt idx="7694">
                  <c:v>0.56137977120017279</c:v>
                </c:pt>
                <c:pt idx="7695">
                  <c:v>0.51775118076167659</c:v>
                </c:pt>
                <c:pt idx="7696">
                  <c:v>0.5331762352906233</c:v>
                </c:pt>
                <c:pt idx="7697">
                  <c:v>0.52018296930538654</c:v>
                </c:pt>
                <c:pt idx="7698">
                  <c:v>0.54663774048769798</c:v>
                </c:pt>
                <c:pt idx="7699">
                  <c:v>0.57906520526102767</c:v>
                </c:pt>
                <c:pt idx="7700">
                  <c:v>0.52598749768794506</c:v>
                </c:pt>
                <c:pt idx="7701">
                  <c:v>0.56805901346150189</c:v>
                </c:pt>
                <c:pt idx="7702">
                  <c:v>0.51193842324887828</c:v>
                </c:pt>
                <c:pt idx="7703">
                  <c:v>0.45805451439732742</c:v>
                </c:pt>
                <c:pt idx="7704">
                  <c:v>0.49150914737529483</c:v>
                </c:pt>
                <c:pt idx="7705">
                  <c:v>0.57754058393292218</c:v>
                </c:pt>
                <c:pt idx="7706">
                  <c:v>0.48144434111689288</c:v>
                </c:pt>
                <c:pt idx="7707">
                  <c:v>0.54371354147558471</c:v>
                </c:pt>
                <c:pt idx="7708">
                  <c:v>0.50616043021192858</c:v>
                </c:pt>
                <c:pt idx="7709">
                  <c:v>0.5323174853719812</c:v>
                </c:pt>
                <c:pt idx="7710">
                  <c:v>0.5251744459128932</c:v>
                </c:pt>
                <c:pt idx="7711">
                  <c:v>0.56827058428599242</c:v>
                </c:pt>
                <c:pt idx="7712">
                  <c:v>0.55697798443617763</c:v>
                </c:pt>
                <c:pt idx="7713">
                  <c:v>0.48920615038535781</c:v>
                </c:pt>
                <c:pt idx="7714">
                  <c:v>0.53233891623167862</c:v>
                </c:pt>
                <c:pt idx="7715">
                  <c:v>0.53264719506595359</c:v>
                </c:pt>
                <c:pt idx="7716">
                  <c:v>0.58243370741677147</c:v>
                </c:pt>
                <c:pt idx="7717">
                  <c:v>0.51741555474143819</c:v>
                </c:pt>
                <c:pt idx="7718">
                  <c:v>0.49955959556124602</c:v>
                </c:pt>
                <c:pt idx="7719">
                  <c:v>0.5473170006338266</c:v>
                </c:pt>
                <c:pt idx="7720">
                  <c:v>0.56805974165229289</c:v>
                </c:pt>
                <c:pt idx="7721">
                  <c:v>0.49853504100361118</c:v>
                </c:pt>
                <c:pt idx="7722">
                  <c:v>0.57622943083156064</c:v>
                </c:pt>
                <c:pt idx="7723">
                  <c:v>0.57934833714045664</c:v>
                </c:pt>
                <c:pt idx="7724">
                  <c:v>0.4726181906989898</c:v>
                </c:pt>
                <c:pt idx="7725">
                  <c:v>0.56291925800396969</c:v>
                </c:pt>
                <c:pt idx="7726">
                  <c:v>0.50010060905285159</c:v>
                </c:pt>
                <c:pt idx="7727">
                  <c:v>0.56047987475823169</c:v>
                </c:pt>
                <c:pt idx="7728">
                  <c:v>0.61890567062034574</c:v>
                </c:pt>
                <c:pt idx="7729">
                  <c:v>0.52854496330011669</c:v>
                </c:pt>
                <c:pt idx="7730">
                  <c:v>0.5941242918366092</c:v>
                </c:pt>
                <c:pt idx="7731">
                  <c:v>0.53097648903321759</c:v>
                </c:pt>
                <c:pt idx="7732">
                  <c:v>0.5520437177375026</c:v>
                </c:pt>
                <c:pt idx="7733">
                  <c:v>0.55815966307192222</c:v>
                </c:pt>
                <c:pt idx="7734">
                  <c:v>0.50154378969059077</c:v>
                </c:pt>
                <c:pt idx="7735">
                  <c:v>0.55013003663746773</c:v>
                </c:pt>
                <c:pt idx="7736">
                  <c:v>0.53121424379539528</c:v>
                </c:pt>
                <c:pt idx="7737">
                  <c:v>0.5823275532965585</c:v>
                </c:pt>
                <c:pt idx="7738">
                  <c:v>0.51876783582432806</c:v>
                </c:pt>
                <c:pt idx="7739">
                  <c:v>0.58470399873754997</c:v>
                </c:pt>
                <c:pt idx="7740">
                  <c:v>0.48980629875126114</c:v>
                </c:pt>
                <c:pt idx="7741">
                  <c:v>0.5164486961970447</c:v>
                </c:pt>
                <c:pt idx="7742">
                  <c:v>0.56279920041552656</c:v>
                </c:pt>
                <c:pt idx="7743">
                  <c:v>0.56263659264944077</c:v>
                </c:pt>
                <c:pt idx="7744">
                  <c:v>0.5442572566966557</c:v>
                </c:pt>
                <c:pt idx="7745">
                  <c:v>0.52768941256138946</c:v>
                </c:pt>
                <c:pt idx="7746">
                  <c:v>0.5337676035207457</c:v>
                </c:pt>
                <c:pt idx="7747">
                  <c:v>0.50343264553730971</c:v>
                </c:pt>
                <c:pt idx="7748">
                  <c:v>0.50259807197658168</c:v>
                </c:pt>
                <c:pt idx="7749">
                  <c:v>0.57986161646916112</c:v>
                </c:pt>
                <c:pt idx="7750">
                  <c:v>0.58128701216657863</c:v>
                </c:pt>
                <c:pt idx="7751">
                  <c:v>0.49851435050990323</c:v>
                </c:pt>
                <c:pt idx="7752">
                  <c:v>0.59209938796320727</c:v>
                </c:pt>
                <c:pt idx="7753">
                  <c:v>0.48789479858180268</c:v>
                </c:pt>
                <c:pt idx="7754">
                  <c:v>0.56889779675300312</c:v>
                </c:pt>
                <c:pt idx="7755">
                  <c:v>0.50797440073195743</c:v>
                </c:pt>
                <c:pt idx="7756">
                  <c:v>0.57703957975806441</c:v>
                </c:pt>
                <c:pt idx="7757">
                  <c:v>0.51808887141171844</c:v>
                </c:pt>
                <c:pt idx="7758">
                  <c:v>0.50449055852764757</c:v>
                </c:pt>
                <c:pt idx="7759">
                  <c:v>0.61314655702189513</c:v>
                </c:pt>
                <c:pt idx="7760">
                  <c:v>0.48420542726687182</c:v>
                </c:pt>
                <c:pt idx="7761">
                  <c:v>0.54574221642796283</c:v>
                </c:pt>
                <c:pt idx="7762">
                  <c:v>0.52966630822782956</c:v>
                </c:pt>
                <c:pt idx="7763">
                  <c:v>0.49208729149790792</c:v>
                </c:pt>
                <c:pt idx="7764">
                  <c:v>0.56399854079558764</c:v>
                </c:pt>
                <c:pt idx="7765">
                  <c:v>0.50181770537914738</c:v>
                </c:pt>
                <c:pt idx="7766">
                  <c:v>0.56865696604783411</c:v>
                </c:pt>
                <c:pt idx="7767">
                  <c:v>0.56007674362328363</c:v>
                </c:pt>
                <c:pt idx="7768">
                  <c:v>0.5903060326258478</c:v>
                </c:pt>
                <c:pt idx="7769">
                  <c:v>0.55536096027158011</c:v>
                </c:pt>
                <c:pt idx="7770">
                  <c:v>0.55403373800399869</c:v>
                </c:pt>
                <c:pt idx="7771">
                  <c:v>0.60600205690502262</c:v>
                </c:pt>
                <c:pt idx="7772">
                  <c:v>0.53319694851349264</c:v>
                </c:pt>
                <c:pt idx="7773">
                  <c:v>0.50007427839542662</c:v>
                </c:pt>
                <c:pt idx="7774">
                  <c:v>0.52945851590164517</c:v>
                </c:pt>
                <c:pt idx="7775">
                  <c:v>0.49420821598640607</c:v>
                </c:pt>
                <c:pt idx="7776">
                  <c:v>0.49934626608393901</c:v>
                </c:pt>
                <c:pt idx="7777">
                  <c:v>0.56936702800670247</c:v>
                </c:pt>
                <c:pt idx="7778">
                  <c:v>0.50384228322502045</c:v>
                </c:pt>
                <c:pt idx="7779">
                  <c:v>0.5033341555748998</c:v>
                </c:pt>
                <c:pt idx="7780">
                  <c:v>0.55849673890004359</c:v>
                </c:pt>
                <c:pt idx="7781">
                  <c:v>0.50362624816661306</c:v>
                </c:pt>
                <c:pt idx="7782">
                  <c:v>0.54029101308181093</c:v>
                </c:pt>
                <c:pt idx="7783">
                  <c:v>0.57737094598634975</c:v>
                </c:pt>
                <c:pt idx="7784">
                  <c:v>0.54830189101595539</c:v>
                </c:pt>
                <c:pt idx="7785">
                  <c:v>0.63795468516949072</c:v>
                </c:pt>
                <c:pt idx="7786">
                  <c:v>0.5745395007455395</c:v>
                </c:pt>
                <c:pt idx="7787">
                  <c:v>0.5290253861175217</c:v>
                </c:pt>
                <c:pt idx="7788">
                  <c:v>0.57766335682647463</c:v>
                </c:pt>
                <c:pt idx="7789">
                  <c:v>0.50206479524113856</c:v>
                </c:pt>
                <c:pt idx="7790">
                  <c:v>0.56991060025542795</c:v>
                </c:pt>
                <c:pt idx="7791">
                  <c:v>0.58244535483463977</c:v>
                </c:pt>
                <c:pt idx="7792">
                  <c:v>0.55409372784374022</c:v>
                </c:pt>
                <c:pt idx="7793">
                  <c:v>0.534215791093131</c:v>
                </c:pt>
                <c:pt idx="7794">
                  <c:v>0.53915529421760633</c:v>
                </c:pt>
                <c:pt idx="7795">
                  <c:v>0.54508306170601029</c:v>
                </c:pt>
                <c:pt idx="7796">
                  <c:v>0.56963673496594147</c:v>
                </c:pt>
                <c:pt idx="7797">
                  <c:v>0.55574719095390213</c:v>
                </c:pt>
                <c:pt idx="7798">
                  <c:v>0.56132013244321455</c:v>
                </c:pt>
                <c:pt idx="7799">
                  <c:v>0.58381099000822156</c:v>
                </c:pt>
                <c:pt idx="7800">
                  <c:v>0.59092780116979404</c:v>
                </c:pt>
                <c:pt idx="7801">
                  <c:v>0.60924556649652728</c:v>
                </c:pt>
                <c:pt idx="7802">
                  <c:v>0.50859767501631836</c:v>
                </c:pt>
                <c:pt idx="7803">
                  <c:v>0.57419538545565951</c:v>
                </c:pt>
                <c:pt idx="7804">
                  <c:v>0.5323382765222332</c:v>
                </c:pt>
                <c:pt idx="7805">
                  <c:v>0.59591371062249276</c:v>
                </c:pt>
                <c:pt idx="7806">
                  <c:v>0.58135253792492059</c:v>
                </c:pt>
                <c:pt idx="7807">
                  <c:v>0.5502454496092628</c:v>
                </c:pt>
                <c:pt idx="7808">
                  <c:v>0.50912107085568181</c:v>
                </c:pt>
                <c:pt idx="7809">
                  <c:v>0.57682939821234125</c:v>
                </c:pt>
                <c:pt idx="7810">
                  <c:v>0.49599970375795566</c:v>
                </c:pt>
                <c:pt idx="7811">
                  <c:v>0.47044983212330954</c:v>
                </c:pt>
                <c:pt idx="7812">
                  <c:v>0.501060353400967</c:v>
                </c:pt>
                <c:pt idx="7813">
                  <c:v>0.49322233799773851</c:v>
                </c:pt>
                <c:pt idx="7814">
                  <c:v>0.55303641263685965</c:v>
                </c:pt>
                <c:pt idx="7815">
                  <c:v>0.50566982749067801</c:v>
                </c:pt>
                <c:pt idx="7816">
                  <c:v>0.5840801204025895</c:v>
                </c:pt>
                <c:pt idx="7817">
                  <c:v>0.58319812511267155</c:v>
                </c:pt>
                <c:pt idx="7818">
                  <c:v>0.51270729882993349</c:v>
                </c:pt>
                <c:pt idx="7819">
                  <c:v>0.56232150598804731</c:v>
                </c:pt>
                <c:pt idx="7820">
                  <c:v>0.50951345082187349</c:v>
                </c:pt>
                <c:pt idx="7821">
                  <c:v>0.48824936157206811</c:v>
                </c:pt>
                <c:pt idx="7822">
                  <c:v>0.49106672652485417</c:v>
                </c:pt>
                <c:pt idx="7823">
                  <c:v>0.5549833628733245</c:v>
                </c:pt>
                <c:pt idx="7824">
                  <c:v>0.43805353774499473</c:v>
                </c:pt>
                <c:pt idx="7825">
                  <c:v>0.55137435976804539</c:v>
                </c:pt>
                <c:pt idx="7826">
                  <c:v>0.52642494632051562</c:v>
                </c:pt>
                <c:pt idx="7827">
                  <c:v>0.5806981001073025</c:v>
                </c:pt>
                <c:pt idx="7828">
                  <c:v>0.57338302083409598</c:v>
                </c:pt>
                <c:pt idx="7829">
                  <c:v>0.53941580436246739</c:v>
                </c:pt>
                <c:pt idx="7830">
                  <c:v>0.51118145446951291</c:v>
                </c:pt>
                <c:pt idx="7831">
                  <c:v>0.50503167491230239</c:v>
                </c:pt>
                <c:pt idx="7832">
                  <c:v>0.54464628652331148</c:v>
                </c:pt>
                <c:pt idx="7833">
                  <c:v>0.49912866761643626</c:v>
                </c:pt>
                <c:pt idx="7834">
                  <c:v>0.59885286629040868</c:v>
                </c:pt>
                <c:pt idx="7835">
                  <c:v>0.48720177695265016</c:v>
                </c:pt>
                <c:pt idx="7836">
                  <c:v>0.49377335898281982</c:v>
                </c:pt>
                <c:pt idx="7837">
                  <c:v>0.5225010453671074</c:v>
                </c:pt>
                <c:pt idx="7838">
                  <c:v>0.53156652824861372</c:v>
                </c:pt>
                <c:pt idx="7839">
                  <c:v>0.54036856620353269</c:v>
                </c:pt>
                <c:pt idx="7840">
                  <c:v>0.52639853631555478</c:v>
                </c:pt>
                <c:pt idx="7841">
                  <c:v>0.5814635042091113</c:v>
                </c:pt>
                <c:pt idx="7842">
                  <c:v>0.57276582592238012</c:v>
                </c:pt>
                <c:pt idx="7843">
                  <c:v>0.59114987878420944</c:v>
                </c:pt>
                <c:pt idx="7844">
                  <c:v>0.55396226595692077</c:v>
                </c:pt>
                <c:pt idx="7845">
                  <c:v>0.54396702394371477</c:v>
                </c:pt>
                <c:pt idx="7846">
                  <c:v>0.48606581690012218</c:v>
                </c:pt>
                <c:pt idx="7847">
                  <c:v>0.5361928077546565</c:v>
                </c:pt>
                <c:pt idx="7848">
                  <c:v>0.48790189145527901</c:v>
                </c:pt>
                <c:pt idx="7849">
                  <c:v>0.50705957089284559</c:v>
                </c:pt>
                <c:pt idx="7850">
                  <c:v>0.53543524220976191</c:v>
                </c:pt>
                <c:pt idx="7851">
                  <c:v>0.51777136903870513</c:v>
                </c:pt>
                <c:pt idx="7852">
                  <c:v>0.59413909403578002</c:v>
                </c:pt>
                <c:pt idx="7853">
                  <c:v>0.43854320901527488</c:v>
                </c:pt>
                <c:pt idx="7854">
                  <c:v>0.57817991662309554</c:v>
                </c:pt>
                <c:pt idx="7855">
                  <c:v>0.523398842246244</c:v>
                </c:pt>
                <c:pt idx="7856">
                  <c:v>0.49716911200060937</c:v>
                </c:pt>
                <c:pt idx="7857">
                  <c:v>0.5800700986119165</c:v>
                </c:pt>
                <c:pt idx="7858">
                  <c:v>0.59075633760835866</c:v>
                </c:pt>
                <c:pt idx="7859">
                  <c:v>0.50700338207602358</c:v>
                </c:pt>
                <c:pt idx="7860">
                  <c:v>0.53684433097175388</c:v>
                </c:pt>
                <c:pt idx="7861">
                  <c:v>0.51191185081118062</c:v>
                </c:pt>
                <c:pt idx="7862">
                  <c:v>0.51512815890082331</c:v>
                </c:pt>
                <c:pt idx="7863">
                  <c:v>0.49399834064756587</c:v>
                </c:pt>
                <c:pt idx="7864">
                  <c:v>0.57105544105069461</c:v>
                </c:pt>
                <c:pt idx="7865">
                  <c:v>0.57518525739405102</c:v>
                </c:pt>
                <c:pt idx="7866">
                  <c:v>0.52528750045506556</c:v>
                </c:pt>
                <c:pt idx="7867">
                  <c:v>0.56339193895138961</c:v>
                </c:pt>
                <c:pt idx="7868">
                  <c:v>0.53626630553348786</c:v>
                </c:pt>
                <c:pt idx="7869">
                  <c:v>0.52419886858601161</c:v>
                </c:pt>
                <c:pt idx="7870">
                  <c:v>0.55859120903353665</c:v>
                </c:pt>
                <c:pt idx="7871">
                  <c:v>0.50887351222700972</c:v>
                </c:pt>
                <c:pt idx="7872">
                  <c:v>0.58071035673816251</c:v>
                </c:pt>
                <c:pt idx="7873">
                  <c:v>0.50005339791402859</c:v>
                </c:pt>
                <c:pt idx="7874">
                  <c:v>0.51974982608275178</c:v>
                </c:pt>
                <c:pt idx="7875">
                  <c:v>0.53970757399275049</c:v>
                </c:pt>
                <c:pt idx="7876">
                  <c:v>0.50775796704140852</c:v>
                </c:pt>
                <c:pt idx="7877">
                  <c:v>0.51920059900863558</c:v>
                </c:pt>
                <c:pt idx="7878">
                  <c:v>0.50647908730846491</c:v>
                </c:pt>
                <c:pt idx="7879">
                  <c:v>0.52101659917653809</c:v>
                </c:pt>
                <c:pt idx="7880">
                  <c:v>0.51526626664847675</c:v>
                </c:pt>
                <c:pt idx="7881">
                  <c:v>0.5730043495883167</c:v>
                </c:pt>
                <c:pt idx="7882">
                  <c:v>0.55534205541819315</c:v>
                </c:pt>
                <c:pt idx="7883">
                  <c:v>0.53621586927680753</c:v>
                </c:pt>
                <c:pt idx="7884">
                  <c:v>0.57119010876058263</c:v>
                </c:pt>
                <c:pt idx="7885">
                  <c:v>0.59212170696349165</c:v>
                </c:pt>
                <c:pt idx="7886">
                  <c:v>0.56828364020299249</c:v>
                </c:pt>
                <c:pt idx="7887">
                  <c:v>0.49808285632801585</c:v>
                </c:pt>
                <c:pt idx="7888">
                  <c:v>0.54404088015682484</c:v>
                </c:pt>
                <c:pt idx="7889">
                  <c:v>0.58721355523984242</c:v>
                </c:pt>
                <c:pt idx="7890">
                  <c:v>0.56108339085452152</c:v>
                </c:pt>
                <c:pt idx="7891">
                  <c:v>0.54448779099259548</c:v>
                </c:pt>
                <c:pt idx="7892">
                  <c:v>0.48472101840707527</c:v>
                </c:pt>
                <c:pt idx="7893">
                  <c:v>0.5665010872303976</c:v>
                </c:pt>
                <c:pt idx="7894">
                  <c:v>0.56670803019676064</c:v>
                </c:pt>
                <c:pt idx="7895">
                  <c:v>0.6055543954896635</c:v>
                </c:pt>
                <c:pt idx="7896">
                  <c:v>0.52522661692267369</c:v>
                </c:pt>
                <c:pt idx="7897">
                  <c:v>0.5577327924618497</c:v>
                </c:pt>
                <c:pt idx="7898">
                  <c:v>0.50791640330948662</c:v>
                </c:pt>
                <c:pt idx="7899">
                  <c:v>0.55686694574945295</c:v>
                </c:pt>
                <c:pt idx="7900">
                  <c:v>0.59095012394060442</c:v>
                </c:pt>
                <c:pt idx="7901">
                  <c:v>0.49341564867688731</c:v>
                </c:pt>
                <c:pt idx="7902">
                  <c:v>0.45762924284525897</c:v>
                </c:pt>
                <c:pt idx="7903">
                  <c:v>0.58887835434266456</c:v>
                </c:pt>
                <c:pt idx="7904">
                  <c:v>0.57370019983041276</c:v>
                </c:pt>
                <c:pt idx="7905">
                  <c:v>0.53393535440407325</c:v>
                </c:pt>
                <c:pt idx="7906">
                  <c:v>0.48069953903096646</c:v>
                </c:pt>
                <c:pt idx="7907">
                  <c:v>0.51517105126339025</c:v>
                </c:pt>
                <c:pt idx="7908">
                  <c:v>0.49352905990130241</c:v>
                </c:pt>
                <c:pt idx="7909">
                  <c:v>0.59513350991245551</c:v>
                </c:pt>
                <c:pt idx="7910">
                  <c:v>0.57638666848750941</c:v>
                </c:pt>
                <c:pt idx="7911">
                  <c:v>0.56038278777633588</c:v>
                </c:pt>
                <c:pt idx="7912">
                  <c:v>0.59576240899052058</c:v>
                </c:pt>
                <c:pt idx="7913">
                  <c:v>0.48938654521644886</c:v>
                </c:pt>
                <c:pt idx="7914">
                  <c:v>0.55826901681791652</c:v>
                </c:pt>
                <c:pt idx="7915">
                  <c:v>0.50308729978268119</c:v>
                </c:pt>
                <c:pt idx="7916">
                  <c:v>0.54177616109916349</c:v>
                </c:pt>
                <c:pt idx="7917">
                  <c:v>0.51024572444953065</c:v>
                </c:pt>
                <c:pt idx="7918">
                  <c:v>0.49188456964672567</c:v>
                </c:pt>
                <c:pt idx="7919">
                  <c:v>0.53129792915119833</c:v>
                </c:pt>
                <c:pt idx="7920">
                  <c:v>0.58489436759447311</c:v>
                </c:pt>
                <c:pt idx="7921">
                  <c:v>0.56273588411637965</c:v>
                </c:pt>
                <c:pt idx="7922">
                  <c:v>0.57389838845590935</c:v>
                </c:pt>
                <c:pt idx="7923">
                  <c:v>0.55497220132854663</c:v>
                </c:pt>
                <c:pt idx="7924">
                  <c:v>0.49063814693515867</c:v>
                </c:pt>
                <c:pt idx="7925">
                  <c:v>0.57866962370812425</c:v>
                </c:pt>
                <c:pt idx="7926">
                  <c:v>0.49631768865394965</c:v>
                </c:pt>
                <c:pt idx="7927">
                  <c:v>0.51337907609088218</c:v>
                </c:pt>
                <c:pt idx="7928">
                  <c:v>0.50109586449933574</c:v>
                </c:pt>
                <c:pt idx="7929">
                  <c:v>0.53898285686256853</c:v>
                </c:pt>
                <c:pt idx="7930">
                  <c:v>0.50290916583622702</c:v>
                </c:pt>
                <c:pt idx="7931">
                  <c:v>0.56167112463139934</c:v>
                </c:pt>
                <c:pt idx="7932">
                  <c:v>0.50478139578186232</c:v>
                </c:pt>
                <c:pt idx="7933">
                  <c:v>0.50175361983713451</c:v>
                </c:pt>
                <c:pt idx="7934">
                  <c:v>0.53453541297110962</c:v>
                </c:pt>
                <c:pt idx="7935">
                  <c:v>0.51691043001105796</c:v>
                </c:pt>
                <c:pt idx="7936">
                  <c:v>0.5772259856006442</c:v>
                </c:pt>
                <c:pt idx="7937">
                  <c:v>0.52198496044580944</c:v>
                </c:pt>
                <c:pt idx="7938">
                  <c:v>0.51249952880034222</c:v>
                </c:pt>
                <c:pt idx="7939">
                  <c:v>0.57861624889122276</c:v>
                </c:pt>
                <c:pt idx="7940">
                  <c:v>0.50792759583521963</c:v>
                </c:pt>
                <c:pt idx="7941">
                  <c:v>0.54206512868373669</c:v>
                </c:pt>
                <c:pt idx="7942">
                  <c:v>0.57180106081394444</c:v>
                </c:pt>
                <c:pt idx="7943">
                  <c:v>0.64197371154346405</c:v>
                </c:pt>
                <c:pt idx="7944">
                  <c:v>0.58172446548924028</c:v>
                </c:pt>
                <c:pt idx="7945">
                  <c:v>0.47771296477230801</c:v>
                </c:pt>
                <c:pt idx="7946">
                  <c:v>0.50810066509346796</c:v>
                </c:pt>
                <c:pt idx="7947">
                  <c:v>0.5904129686085563</c:v>
                </c:pt>
                <c:pt idx="7948">
                  <c:v>0.54586901608034222</c:v>
                </c:pt>
                <c:pt idx="7949">
                  <c:v>0.50981723719605454</c:v>
                </c:pt>
                <c:pt idx="7950">
                  <c:v>0.54619742224660062</c:v>
                </c:pt>
                <c:pt idx="7951">
                  <c:v>0.52096512023059394</c:v>
                </c:pt>
                <c:pt idx="7952">
                  <c:v>0.61449844172408763</c:v>
                </c:pt>
                <c:pt idx="7953">
                  <c:v>0.5564069657313756</c:v>
                </c:pt>
                <c:pt idx="7954">
                  <c:v>0.55916246516697721</c:v>
                </c:pt>
                <c:pt idx="7955">
                  <c:v>0.50001188202877622</c:v>
                </c:pt>
                <c:pt idx="7956">
                  <c:v>0.48144325517117276</c:v>
                </c:pt>
                <c:pt idx="7957">
                  <c:v>0.61885537857465789</c:v>
                </c:pt>
                <c:pt idx="7958">
                  <c:v>0.43580211847100231</c:v>
                </c:pt>
                <c:pt idx="7959">
                  <c:v>0.55841775236548274</c:v>
                </c:pt>
                <c:pt idx="7960">
                  <c:v>0.50105465714391462</c:v>
                </c:pt>
                <c:pt idx="7961">
                  <c:v>0.51085263502266176</c:v>
                </c:pt>
                <c:pt idx="7962">
                  <c:v>0.54939443737623572</c:v>
                </c:pt>
                <c:pt idx="7963">
                  <c:v>0.51519190152157601</c:v>
                </c:pt>
                <c:pt idx="7964">
                  <c:v>0.52682467775117359</c:v>
                </c:pt>
                <c:pt idx="7965">
                  <c:v>0.54709890902903879</c:v>
                </c:pt>
                <c:pt idx="7966">
                  <c:v>0.53757737082709856</c:v>
                </c:pt>
                <c:pt idx="7967">
                  <c:v>0.58808288544488641</c:v>
                </c:pt>
                <c:pt idx="7968">
                  <c:v>0.5093658177508098</c:v>
                </c:pt>
                <c:pt idx="7969">
                  <c:v>0.51752562896355381</c:v>
                </c:pt>
                <c:pt idx="7970">
                  <c:v>0.48560156697224555</c:v>
                </c:pt>
                <c:pt idx="7971">
                  <c:v>0.52373327572280837</c:v>
                </c:pt>
                <c:pt idx="7972">
                  <c:v>0.56694743867212904</c:v>
                </c:pt>
                <c:pt idx="7973">
                  <c:v>0.50046798259297509</c:v>
                </c:pt>
                <c:pt idx="7974">
                  <c:v>0.49905228251825867</c:v>
                </c:pt>
                <c:pt idx="7975">
                  <c:v>0.49188472209333323</c:v>
                </c:pt>
                <c:pt idx="7976">
                  <c:v>0.56875026552786112</c:v>
                </c:pt>
                <c:pt idx="7977">
                  <c:v>0.51942616166468658</c:v>
                </c:pt>
                <c:pt idx="7978">
                  <c:v>0.60206622437192658</c:v>
                </c:pt>
                <c:pt idx="7979">
                  <c:v>0.5930838403401345</c:v>
                </c:pt>
                <c:pt idx="7980">
                  <c:v>0.53385679279285159</c:v>
                </c:pt>
                <c:pt idx="7981">
                  <c:v>0.5058662247453618</c:v>
                </c:pt>
                <c:pt idx="7982">
                  <c:v>0.57278824571299658</c:v>
                </c:pt>
                <c:pt idx="7983">
                  <c:v>0.5111545786620485</c:v>
                </c:pt>
                <c:pt idx="7984">
                  <c:v>0.52489548603574265</c:v>
                </c:pt>
                <c:pt idx="7985">
                  <c:v>0.56128415367063555</c:v>
                </c:pt>
                <c:pt idx="7986">
                  <c:v>0.56355942372149204</c:v>
                </c:pt>
                <c:pt idx="7987">
                  <c:v>0.54291706099350068</c:v>
                </c:pt>
                <c:pt idx="7988">
                  <c:v>0.6045115840360854</c:v>
                </c:pt>
                <c:pt idx="7989">
                  <c:v>0.5364718919875936</c:v>
                </c:pt>
                <c:pt idx="7990">
                  <c:v>0.5255234446007776</c:v>
                </c:pt>
                <c:pt idx="7991">
                  <c:v>0.57339421553960801</c:v>
                </c:pt>
                <c:pt idx="7992">
                  <c:v>0.50741552859739936</c:v>
                </c:pt>
                <c:pt idx="7993">
                  <c:v>0.54200652246516168</c:v>
                </c:pt>
                <c:pt idx="7994">
                  <c:v>0.55572597201551754</c:v>
                </c:pt>
                <c:pt idx="7995">
                  <c:v>0.48139057276122948</c:v>
                </c:pt>
                <c:pt idx="7996">
                  <c:v>0.58048019987590727</c:v>
                </c:pt>
                <c:pt idx="7997">
                  <c:v>0.54897577211243664</c:v>
                </c:pt>
                <c:pt idx="7998">
                  <c:v>0.5422959555887138</c:v>
                </c:pt>
                <c:pt idx="7999">
                  <c:v>0.53255754538936106</c:v>
                </c:pt>
                <c:pt idx="8000">
                  <c:v>0.4760144855742437</c:v>
                </c:pt>
                <c:pt idx="8001">
                  <c:v>0.54419602335514861</c:v>
                </c:pt>
                <c:pt idx="8002">
                  <c:v>0.5699805360572</c:v>
                </c:pt>
                <c:pt idx="8003">
                  <c:v>0.53283939648346312</c:v>
                </c:pt>
                <c:pt idx="8004">
                  <c:v>0.5388138896224135</c:v>
                </c:pt>
                <c:pt idx="8005">
                  <c:v>0.58986126523295312</c:v>
                </c:pt>
                <c:pt idx="8006">
                  <c:v>0.52494830693922834</c:v>
                </c:pt>
                <c:pt idx="8007">
                  <c:v>0.59402288667896708</c:v>
                </c:pt>
                <c:pt idx="8008">
                  <c:v>0.5466803874659425</c:v>
                </c:pt>
                <c:pt idx="8009">
                  <c:v>0.55946356296217259</c:v>
                </c:pt>
                <c:pt idx="8010">
                  <c:v>0.5530720252945438</c:v>
                </c:pt>
                <c:pt idx="8011">
                  <c:v>0.58318321893651259</c:v>
                </c:pt>
                <c:pt idx="8012">
                  <c:v>0.58595929831497573</c:v>
                </c:pt>
                <c:pt idx="8013">
                  <c:v>0.52317256962984049</c:v>
                </c:pt>
                <c:pt idx="8014">
                  <c:v>0.53024497359384481</c:v>
                </c:pt>
                <c:pt idx="8015">
                  <c:v>0.51938995215794259</c:v>
                </c:pt>
                <c:pt idx="8016">
                  <c:v>0.55671682635642061</c:v>
                </c:pt>
                <c:pt idx="8017">
                  <c:v>0.48952485002163132</c:v>
                </c:pt>
                <c:pt idx="8018">
                  <c:v>0.50662398205454462</c:v>
                </c:pt>
                <c:pt idx="8019">
                  <c:v>0.5716983843485075</c:v>
                </c:pt>
                <c:pt idx="8020">
                  <c:v>0.50106950556880492</c:v>
                </c:pt>
                <c:pt idx="8021">
                  <c:v>0.55013664486563396</c:v>
                </c:pt>
                <c:pt idx="8022">
                  <c:v>0.55917210503770798</c:v>
                </c:pt>
                <c:pt idx="8023">
                  <c:v>0.52002817315808392</c:v>
                </c:pt>
                <c:pt idx="8024">
                  <c:v>0.51544566107203948</c:v>
                </c:pt>
                <c:pt idx="8025">
                  <c:v>0.60609883058237202</c:v>
                </c:pt>
                <c:pt idx="8026">
                  <c:v>0.55739744065251862</c:v>
                </c:pt>
                <c:pt idx="8027">
                  <c:v>0.54591856832171259</c:v>
                </c:pt>
                <c:pt idx="8028">
                  <c:v>0.49389228262876428</c:v>
                </c:pt>
                <c:pt idx="8029">
                  <c:v>0.63735435769651516</c:v>
                </c:pt>
                <c:pt idx="8030">
                  <c:v>0.57503485152374478</c:v>
                </c:pt>
                <c:pt idx="8031">
                  <c:v>0.47605577980806602</c:v>
                </c:pt>
                <c:pt idx="8032">
                  <c:v>0.57718614521814948</c:v>
                </c:pt>
                <c:pt idx="8033">
                  <c:v>0.49167957938209839</c:v>
                </c:pt>
                <c:pt idx="8034">
                  <c:v>0.54988128227670763</c:v>
                </c:pt>
                <c:pt idx="8035">
                  <c:v>0.50418717712039451</c:v>
                </c:pt>
                <c:pt idx="8036">
                  <c:v>0.48616650117472343</c:v>
                </c:pt>
                <c:pt idx="8037">
                  <c:v>0.51918032182125706</c:v>
                </c:pt>
                <c:pt idx="8038">
                  <c:v>0.52957993622898913</c:v>
                </c:pt>
                <c:pt idx="8039">
                  <c:v>0.52224258762778908</c:v>
                </c:pt>
                <c:pt idx="8040">
                  <c:v>0.51911097597903177</c:v>
                </c:pt>
                <c:pt idx="8041">
                  <c:v>0.53597836275243427</c:v>
                </c:pt>
                <c:pt idx="8042">
                  <c:v>0.51311163999213949</c:v>
                </c:pt>
                <c:pt idx="8043">
                  <c:v>0.48883871029539072</c:v>
                </c:pt>
                <c:pt idx="8044">
                  <c:v>0.47495743002453439</c:v>
                </c:pt>
                <c:pt idx="8045">
                  <c:v>0.49564942129273498</c:v>
                </c:pt>
                <c:pt idx="8046">
                  <c:v>0.48866002863464914</c:v>
                </c:pt>
                <c:pt idx="8047">
                  <c:v>0.55112601756641166</c:v>
                </c:pt>
                <c:pt idx="8048">
                  <c:v>0.55462302735426694</c:v>
                </c:pt>
                <c:pt idx="8049">
                  <c:v>0.50794865079883289</c:v>
                </c:pt>
                <c:pt idx="8050">
                  <c:v>0.50689865003406365</c:v>
                </c:pt>
                <c:pt idx="8051">
                  <c:v>0.58270638200277658</c:v>
                </c:pt>
                <c:pt idx="8052">
                  <c:v>0.52698204517344716</c:v>
                </c:pt>
                <c:pt idx="8053">
                  <c:v>0.54660937052710623</c:v>
                </c:pt>
                <c:pt idx="8054">
                  <c:v>0.52117811161697369</c:v>
                </c:pt>
                <c:pt idx="8055">
                  <c:v>0.48146629030183136</c:v>
                </c:pt>
                <c:pt idx="8056">
                  <c:v>0.55835916116567352</c:v>
                </c:pt>
                <c:pt idx="8057">
                  <c:v>0.52296714743818784</c:v>
                </c:pt>
                <c:pt idx="8058">
                  <c:v>0.49396348061335338</c:v>
                </c:pt>
                <c:pt idx="8059">
                  <c:v>0.51477918432194647</c:v>
                </c:pt>
                <c:pt idx="8060">
                  <c:v>0.47567522079027841</c:v>
                </c:pt>
                <c:pt idx="8061">
                  <c:v>0.56486070259978305</c:v>
                </c:pt>
                <c:pt idx="8062">
                  <c:v>0.55008990543509662</c:v>
                </c:pt>
                <c:pt idx="8063">
                  <c:v>0.53635767586921956</c:v>
                </c:pt>
                <c:pt idx="8064">
                  <c:v>0.55768773836036267</c:v>
                </c:pt>
                <c:pt idx="8065">
                  <c:v>0.59396293376385356</c:v>
                </c:pt>
                <c:pt idx="8066">
                  <c:v>0.49135823899015763</c:v>
                </c:pt>
                <c:pt idx="8067">
                  <c:v>0.53021438596140003</c:v>
                </c:pt>
                <c:pt idx="8068">
                  <c:v>0.57040627628404361</c:v>
                </c:pt>
                <c:pt idx="8069">
                  <c:v>0.49900348655246313</c:v>
                </c:pt>
                <c:pt idx="8070">
                  <c:v>0.52148587369218968</c:v>
                </c:pt>
                <c:pt idx="8071">
                  <c:v>0.63631534316814764</c:v>
                </c:pt>
                <c:pt idx="8072">
                  <c:v>0.60169769131661133</c:v>
                </c:pt>
                <c:pt idx="8073">
                  <c:v>0.54412585485282061</c:v>
                </c:pt>
                <c:pt idx="8074">
                  <c:v>0.48927107087185739</c:v>
                </c:pt>
                <c:pt idx="8075">
                  <c:v>0.50734837095987773</c:v>
                </c:pt>
                <c:pt idx="8076">
                  <c:v>0.57977087989100862</c:v>
                </c:pt>
                <c:pt idx="8077">
                  <c:v>0.5689249066591624</c:v>
                </c:pt>
                <c:pt idx="8078">
                  <c:v>0.5577344299138316</c:v>
                </c:pt>
                <c:pt idx="8079">
                  <c:v>0.47397497590658405</c:v>
                </c:pt>
                <c:pt idx="8080">
                  <c:v>0.58818882930798633</c:v>
                </c:pt>
                <c:pt idx="8081">
                  <c:v>0.54735413940427025</c:v>
                </c:pt>
                <c:pt idx="8082">
                  <c:v>0.53435419723247191</c:v>
                </c:pt>
                <c:pt idx="8083">
                  <c:v>0.51485960035758727</c:v>
                </c:pt>
                <c:pt idx="8084">
                  <c:v>0.50753206716657928</c:v>
                </c:pt>
                <c:pt idx="8085">
                  <c:v>0.56577944492606302</c:v>
                </c:pt>
                <c:pt idx="8086">
                  <c:v>0.52511415525114158</c:v>
                </c:pt>
                <c:pt idx="8087">
                  <c:v>0.54602203559211604</c:v>
                </c:pt>
                <c:pt idx="8088">
                  <c:v>0.58128332072507538</c:v>
                </c:pt>
                <c:pt idx="8089">
                  <c:v>0.55487864364843675</c:v>
                </c:pt>
                <c:pt idx="8090">
                  <c:v>0.56620564671147555</c:v>
                </c:pt>
                <c:pt idx="8091">
                  <c:v>0.5294441803973422</c:v>
                </c:pt>
                <c:pt idx="8092">
                  <c:v>0.58022397768979361</c:v>
                </c:pt>
                <c:pt idx="8093">
                  <c:v>0.57015929305096669</c:v>
                </c:pt>
                <c:pt idx="8094">
                  <c:v>0.51183661277551562</c:v>
                </c:pt>
                <c:pt idx="8095">
                  <c:v>0.47840340562996775</c:v>
                </c:pt>
                <c:pt idx="8096">
                  <c:v>0.56135912242173169</c:v>
                </c:pt>
                <c:pt idx="8097">
                  <c:v>0.45780373203362834</c:v>
                </c:pt>
                <c:pt idx="8098">
                  <c:v>0.5102299821490246</c:v>
                </c:pt>
                <c:pt idx="8099">
                  <c:v>0.58937980724649575</c:v>
                </c:pt>
                <c:pt idx="8100">
                  <c:v>0.58606853234009915</c:v>
                </c:pt>
                <c:pt idx="8101">
                  <c:v>0.59921293594984948</c:v>
                </c:pt>
                <c:pt idx="8102">
                  <c:v>0.56632527706105162</c:v>
                </c:pt>
                <c:pt idx="8103">
                  <c:v>0.54669307872838091</c:v>
                </c:pt>
                <c:pt idx="8104">
                  <c:v>0.48451598324688955</c:v>
                </c:pt>
                <c:pt idx="8105">
                  <c:v>0.5012623672211558</c:v>
                </c:pt>
                <c:pt idx="8106">
                  <c:v>0.51759989168675669</c:v>
                </c:pt>
                <c:pt idx="8107">
                  <c:v>0.55950067180414054</c:v>
                </c:pt>
                <c:pt idx="8108">
                  <c:v>0.47074816847503176</c:v>
                </c:pt>
                <c:pt idx="8109">
                  <c:v>0.5473258941753546</c:v>
                </c:pt>
                <c:pt idx="8110">
                  <c:v>0.50107732035066144</c:v>
                </c:pt>
                <c:pt idx="8111">
                  <c:v>0.51289435188580867</c:v>
                </c:pt>
                <c:pt idx="8112">
                  <c:v>0.57511916424119369</c:v>
                </c:pt>
                <c:pt idx="8113">
                  <c:v>0.54312672781252458</c:v>
                </c:pt>
                <c:pt idx="8114">
                  <c:v>0.50592242327769843</c:v>
                </c:pt>
                <c:pt idx="8115">
                  <c:v>0.51492666147141719</c:v>
                </c:pt>
                <c:pt idx="8116">
                  <c:v>0.5658834730667297</c:v>
                </c:pt>
                <c:pt idx="8117">
                  <c:v>0.53519228625030901</c:v>
                </c:pt>
                <c:pt idx="8118">
                  <c:v>0.51118093330234249</c:v>
                </c:pt>
                <c:pt idx="8119">
                  <c:v>0.53638020061398961</c:v>
                </c:pt>
                <c:pt idx="8120">
                  <c:v>0.49645715381369931</c:v>
                </c:pt>
                <c:pt idx="8121">
                  <c:v>0.56456694345813452</c:v>
                </c:pt>
                <c:pt idx="8122">
                  <c:v>0.49082137562716827</c:v>
                </c:pt>
                <c:pt idx="8123">
                  <c:v>0.51182536183631877</c:v>
                </c:pt>
                <c:pt idx="8124">
                  <c:v>0.57171029782852323</c:v>
                </c:pt>
                <c:pt idx="8125">
                  <c:v>0.57855847733870913</c:v>
                </c:pt>
                <c:pt idx="8126">
                  <c:v>0.53539142793607264</c:v>
                </c:pt>
                <c:pt idx="8127">
                  <c:v>0.60647101710425344</c:v>
                </c:pt>
                <c:pt idx="8128">
                  <c:v>0.50221701246818973</c:v>
                </c:pt>
                <c:pt idx="8129">
                  <c:v>0.54377320216128844</c:v>
                </c:pt>
                <c:pt idx="8130">
                  <c:v>0.51911180936809365</c:v>
                </c:pt>
                <c:pt idx="8131">
                  <c:v>0.50112269022724465</c:v>
                </c:pt>
                <c:pt idx="8132">
                  <c:v>0.57999637450532271</c:v>
                </c:pt>
                <c:pt idx="8133">
                  <c:v>0.5498888767914597</c:v>
                </c:pt>
                <c:pt idx="8134">
                  <c:v>0.55074120256364589</c:v>
                </c:pt>
                <c:pt idx="8135">
                  <c:v>0.5269333118296905</c:v>
                </c:pt>
                <c:pt idx="8136">
                  <c:v>0.62717094812626806</c:v>
                </c:pt>
                <c:pt idx="8137">
                  <c:v>0.49398814233109767</c:v>
                </c:pt>
                <c:pt idx="8138">
                  <c:v>0.54921359078583731</c:v>
                </c:pt>
                <c:pt idx="8139">
                  <c:v>0.53231401565935854</c:v>
                </c:pt>
                <c:pt idx="8140">
                  <c:v>0.53426491888100358</c:v>
                </c:pt>
                <c:pt idx="8141">
                  <c:v>0.66141019472005458</c:v>
                </c:pt>
                <c:pt idx="8142">
                  <c:v>0.50660957556974084</c:v>
                </c:pt>
                <c:pt idx="8143">
                  <c:v>0.58095594828286257</c:v>
                </c:pt>
                <c:pt idx="8144">
                  <c:v>0.49111564773256283</c:v>
                </c:pt>
                <c:pt idx="8145">
                  <c:v>0.51185110273188184</c:v>
                </c:pt>
                <c:pt idx="8146">
                  <c:v>0.55490413307348641</c:v>
                </c:pt>
                <c:pt idx="8147">
                  <c:v>0.5753668872302744</c:v>
                </c:pt>
                <c:pt idx="8148">
                  <c:v>0.48405924588964844</c:v>
                </c:pt>
                <c:pt idx="8149">
                  <c:v>0.57324989297892004</c:v>
                </c:pt>
                <c:pt idx="8150">
                  <c:v>0.48228667462987612</c:v>
                </c:pt>
                <c:pt idx="8151">
                  <c:v>0.51158601544143356</c:v>
                </c:pt>
                <c:pt idx="8152">
                  <c:v>0.52028036215151929</c:v>
                </c:pt>
                <c:pt idx="8153">
                  <c:v>0.57623945788094721</c:v>
                </c:pt>
                <c:pt idx="8154">
                  <c:v>0.50350379773284093</c:v>
                </c:pt>
                <c:pt idx="8155">
                  <c:v>0.52836549239050978</c:v>
                </c:pt>
                <c:pt idx="8156">
                  <c:v>0.5221872969382324</c:v>
                </c:pt>
                <c:pt idx="8157">
                  <c:v>0.54117482577387233</c:v>
                </c:pt>
                <c:pt idx="8158">
                  <c:v>0.53835363983733486</c:v>
                </c:pt>
                <c:pt idx="8159">
                  <c:v>0.50351892223701689</c:v>
                </c:pt>
                <c:pt idx="8160">
                  <c:v>0.56232871212105662</c:v>
                </c:pt>
                <c:pt idx="8161">
                  <c:v>0.51498523279948361</c:v>
                </c:pt>
                <c:pt idx="8162">
                  <c:v>0.54309737118373302</c:v>
                </c:pt>
                <c:pt idx="8163">
                  <c:v>0.54943455724655699</c:v>
                </c:pt>
                <c:pt idx="8164">
                  <c:v>0.50873836998031985</c:v>
                </c:pt>
                <c:pt idx="8165">
                  <c:v>0.59007079180867439</c:v>
                </c:pt>
                <c:pt idx="8166">
                  <c:v>0.51230149621251664</c:v>
                </c:pt>
                <c:pt idx="8167">
                  <c:v>0.57096100789912663</c:v>
                </c:pt>
                <c:pt idx="8168">
                  <c:v>0.57624789328397863</c:v>
                </c:pt>
                <c:pt idx="8169">
                  <c:v>0.52338344164994632</c:v>
                </c:pt>
                <c:pt idx="8170">
                  <c:v>0.53508591206889866</c:v>
                </c:pt>
                <c:pt idx="8171">
                  <c:v>0.54002621494516767</c:v>
                </c:pt>
                <c:pt idx="8172">
                  <c:v>0.52197647588496587</c:v>
                </c:pt>
                <c:pt idx="8173">
                  <c:v>0.53059777813956632</c:v>
                </c:pt>
                <c:pt idx="8174">
                  <c:v>0.58564735458804762</c:v>
                </c:pt>
                <c:pt idx="8175">
                  <c:v>0.53551880114415229</c:v>
                </c:pt>
                <c:pt idx="8176">
                  <c:v>0.59115419953477588</c:v>
                </c:pt>
                <c:pt idx="8177">
                  <c:v>0.59587473210571595</c:v>
                </c:pt>
                <c:pt idx="8178">
                  <c:v>0.60798929046387995</c:v>
                </c:pt>
                <c:pt idx="8179">
                  <c:v>0.49620549946345632</c:v>
                </c:pt>
                <c:pt idx="8180">
                  <c:v>0.55583364272833335</c:v>
                </c:pt>
                <c:pt idx="8181">
                  <c:v>0.59259818054908486</c:v>
                </c:pt>
                <c:pt idx="8182">
                  <c:v>0.55817923070169562</c:v>
                </c:pt>
                <c:pt idx="8183">
                  <c:v>0.56490690886038719</c:v>
                </c:pt>
                <c:pt idx="8184">
                  <c:v>0.57773119906835368</c:v>
                </c:pt>
                <c:pt idx="8185">
                  <c:v>0.51166053191112659</c:v>
                </c:pt>
                <c:pt idx="8186">
                  <c:v>0.47958851192203594</c:v>
                </c:pt>
                <c:pt idx="8187">
                  <c:v>0.52059792523211756</c:v>
                </c:pt>
                <c:pt idx="8188">
                  <c:v>0.58175121508235417</c:v>
                </c:pt>
                <c:pt idx="8189">
                  <c:v>0.5283776679459441</c:v>
                </c:pt>
                <c:pt idx="8190">
                  <c:v>0.56746925829154704</c:v>
                </c:pt>
                <c:pt idx="8191">
                  <c:v>0.59113227934927959</c:v>
                </c:pt>
                <c:pt idx="8192">
                  <c:v>0.63692342719944028</c:v>
                </c:pt>
                <c:pt idx="8193">
                  <c:v>0.50617540474388301</c:v>
                </c:pt>
                <c:pt idx="8194">
                  <c:v>0.65555912554888951</c:v>
                </c:pt>
                <c:pt idx="8195">
                  <c:v>0.54407514100260246</c:v>
                </c:pt>
                <c:pt idx="8196">
                  <c:v>0.53551100549248487</c:v>
                </c:pt>
                <c:pt idx="8197">
                  <c:v>0.49819968932173697</c:v>
                </c:pt>
                <c:pt idx="8198">
                  <c:v>0.56734432099336507</c:v>
                </c:pt>
                <c:pt idx="8199">
                  <c:v>0.5706698307766197</c:v>
                </c:pt>
                <c:pt idx="8200">
                  <c:v>0.5885298494490363</c:v>
                </c:pt>
                <c:pt idx="8201">
                  <c:v>0.56333693489425463</c:v>
                </c:pt>
                <c:pt idx="8202">
                  <c:v>0.56714879279378105</c:v>
                </c:pt>
                <c:pt idx="8203">
                  <c:v>0.61326903267707611</c:v>
                </c:pt>
                <c:pt idx="8204">
                  <c:v>0.61994494989854265</c:v>
                </c:pt>
                <c:pt idx="8205">
                  <c:v>0.59626565114438979</c:v>
                </c:pt>
                <c:pt idx="8206">
                  <c:v>0.539194985166773</c:v>
                </c:pt>
                <c:pt idx="8207">
                  <c:v>0.50726210903348157</c:v>
                </c:pt>
                <c:pt idx="8208">
                  <c:v>0.49733123509466587</c:v>
                </c:pt>
                <c:pt idx="8209">
                  <c:v>0.56359792039580703</c:v>
                </c:pt>
                <c:pt idx="8210">
                  <c:v>0.63330683422216361</c:v>
                </c:pt>
                <c:pt idx="8211">
                  <c:v>0.64172226793127962</c:v>
                </c:pt>
                <c:pt idx="8212">
                  <c:v>0.62913021387727364</c:v>
                </c:pt>
                <c:pt idx="8213">
                  <c:v>0.56063700605191769</c:v>
                </c:pt>
                <c:pt idx="8214">
                  <c:v>0.55994283049265814</c:v>
                </c:pt>
                <c:pt idx="8215">
                  <c:v>0.51196844382443352</c:v>
                </c:pt>
                <c:pt idx="8216">
                  <c:v>0.57518907802273622</c:v>
                </c:pt>
                <c:pt idx="8217">
                  <c:v>0.50309076690221877</c:v>
                </c:pt>
                <c:pt idx="8218">
                  <c:v>0.50151613860188859</c:v>
                </c:pt>
                <c:pt idx="8219">
                  <c:v>0.57127563546563864</c:v>
                </c:pt>
                <c:pt idx="8220">
                  <c:v>0.55938607347320124</c:v>
                </c:pt>
                <c:pt idx="8221">
                  <c:v>0.51474524667374322</c:v>
                </c:pt>
                <c:pt idx="8222">
                  <c:v>0.58056754838780755</c:v>
                </c:pt>
                <c:pt idx="8223">
                  <c:v>0.59431378230152421</c:v>
                </c:pt>
                <c:pt idx="8224">
                  <c:v>0.61215165621668122</c:v>
                </c:pt>
                <c:pt idx="8225">
                  <c:v>0.53501646349347465</c:v>
                </c:pt>
                <c:pt idx="8226">
                  <c:v>0.52677195918818986</c:v>
                </c:pt>
                <c:pt idx="8227">
                  <c:v>0.57845194244556164</c:v>
                </c:pt>
                <c:pt idx="8228">
                  <c:v>0.5174222166102187</c:v>
                </c:pt>
                <c:pt idx="8229">
                  <c:v>0.53848208398367359</c:v>
                </c:pt>
                <c:pt idx="8230">
                  <c:v>0.49579568384002837</c:v>
                </c:pt>
                <c:pt idx="8231">
                  <c:v>0.55194822616669093</c:v>
                </c:pt>
                <c:pt idx="8232">
                  <c:v>0.52397642416626256</c:v>
                </c:pt>
                <c:pt idx="8233">
                  <c:v>0.56930072538353205</c:v>
                </c:pt>
                <c:pt idx="8234">
                  <c:v>0.55535956546622856</c:v>
                </c:pt>
                <c:pt idx="8235">
                  <c:v>0.52812755839553571</c:v>
                </c:pt>
                <c:pt idx="8236">
                  <c:v>0.5457563131873796</c:v>
                </c:pt>
                <c:pt idx="8237">
                  <c:v>0.49945026759600758</c:v>
                </c:pt>
                <c:pt idx="8238">
                  <c:v>0.56054855636519774</c:v>
                </c:pt>
                <c:pt idx="8239">
                  <c:v>0.57099896425166252</c:v>
                </c:pt>
                <c:pt idx="8240">
                  <c:v>0.49155008748915652</c:v>
                </c:pt>
                <c:pt idx="8241">
                  <c:v>0.57183407052565061</c:v>
                </c:pt>
                <c:pt idx="8242">
                  <c:v>0.5427181676820505</c:v>
                </c:pt>
                <c:pt idx="8243">
                  <c:v>0.56627495809073769</c:v>
                </c:pt>
                <c:pt idx="8244">
                  <c:v>0.55466893670140482</c:v>
                </c:pt>
                <c:pt idx="8245">
                  <c:v>0.50301574431725338</c:v>
                </c:pt>
                <c:pt idx="8246">
                  <c:v>0.57192845449703145</c:v>
                </c:pt>
                <c:pt idx="8247">
                  <c:v>0.5737520640002155</c:v>
                </c:pt>
                <c:pt idx="8248">
                  <c:v>0.50488541525111463</c:v>
                </c:pt>
                <c:pt idx="8249">
                  <c:v>0.59055241570809158</c:v>
                </c:pt>
                <c:pt idx="8250">
                  <c:v>0.57868511213418239</c:v>
                </c:pt>
                <c:pt idx="8251">
                  <c:v>0.56162353003112764</c:v>
                </c:pt>
                <c:pt idx="8252">
                  <c:v>0.51859009410525059</c:v>
                </c:pt>
                <c:pt idx="8253">
                  <c:v>0.60090302620602665</c:v>
                </c:pt>
                <c:pt idx="8254">
                  <c:v>0.60066386095972168</c:v>
                </c:pt>
                <c:pt idx="8255">
                  <c:v>0.53460333874838872</c:v>
                </c:pt>
                <c:pt idx="8256">
                  <c:v>0.60149882225773155</c:v>
                </c:pt>
                <c:pt idx="8257">
                  <c:v>0.57304172012813903</c:v>
                </c:pt>
                <c:pt idx="8258">
                  <c:v>0.51059983393418651</c:v>
                </c:pt>
                <c:pt idx="8259">
                  <c:v>0.50938657789665631</c:v>
                </c:pt>
                <c:pt idx="8260">
                  <c:v>0.55246742272994398</c:v>
                </c:pt>
                <c:pt idx="8261">
                  <c:v>0.58714536263282779</c:v>
                </c:pt>
                <c:pt idx="8262">
                  <c:v>0.57240233668634333</c:v>
                </c:pt>
                <c:pt idx="8263">
                  <c:v>0.59236773308694735</c:v>
                </c:pt>
                <c:pt idx="8264">
                  <c:v>0.52876600694204556</c:v>
                </c:pt>
                <c:pt idx="8265">
                  <c:v>0.62022128102623353</c:v>
                </c:pt>
                <c:pt idx="8266">
                  <c:v>0.56310237167180566</c:v>
                </c:pt>
                <c:pt idx="8267">
                  <c:v>0.57477709980633651</c:v>
                </c:pt>
                <c:pt idx="8268">
                  <c:v>0.52305823949889041</c:v>
                </c:pt>
                <c:pt idx="8269">
                  <c:v>0.59556947609623156</c:v>
                </c:pt>
                <c:pt idx="8270">
                  <c:v>0.56546455319276856</c:v>
                </c:pt>
                <c:pt idx="8271">
                  <c:v>0.55098770702252553</c:v>
                </c:pt>
                <c:pt idx="8272">
                  <c:v>0.56101976893410788</c:v>
                </c:pt>
                <c:pt idx="8273">
                  <c:v>0.53762890837760713</c:v>
                </c:pt>
                <c:pt idx="8274">
                  <c:v>0.56641634843499633</c:v>
                </c:pt>
                <c:pt idx="8275">
                  <c:v>0.57636747241756925</c:v>
                </c:pt>
                <c:pt idx="8276">
                  <c:v>0.58755852128742148</c:v>
                </c:pt>
                <c:pt idx="8277">
                  <c:v>0.56853662929169657</c:v>
                </c:pt>
                <c:pt idx="8278">
                  <c:v>0.53271749560813764</c:v>
                </c:pt>
                <c:pt idx="8279">
                  <c:v>0.57031485953583894</c:v>
                </c:pt>
                <c:pt idx="8280">
                  <c:v>0.50645745682810561</c:v>
                </c:pt>
                <c:pt idx="8281">
                  <c:v>0.61057596298982963</c:v>
                </c:pt>
                <c:pt idx="8282">
                  <c:v>0.51068355083680517</c:v>
                </c:pt>
                <c:pt idx="8283">
                  <c:v>0.56802707374930772</c:v>
                </c:pt>
                <c:pt idx="8284">
                  <c:v>0.57779184460686628</c:v>
                </c:pt>
                <c:pt idx="8285">
                  <c:v>0.59204073879427255</c:v>
                </c:pt>
                <c:pt idx="8286">
                  <c:v>0.48251060904217896</c:v>
                </c:pt>
                <c:pt idx="8287">
                  <c:v>0.53633807332402694</c:v>
                </c:pt>
                <c:pt idx="8288">
                  <c:v>0.50598034200749553</c:v>
                </c:pt>
                <c:pt idx="8289">
                  <c:v>0.53431527742181884</c:v>
                </c:pt>
                <c:pt idx="8290">
                  <c:v>0.4331869867496746</c:v>
                </c:pt>
                <c:pt idx="8291">
                  <c:v>0.62101812078039653</c:v>
                </c:pt>
                <c:pt idx="8292">
                  <c:v>0.48430791143659008</c:v>
                </c:pt>
                <c:pt idx="8293">
                  <c:v>0.47441084011551182</c:v>
                </c:pt>
                <c:pt idx="8294">
                  <c:v>0.57740464717208961</c:v>
                </c:pt>
                <c:pt idx="8295">
                  <c:v>0.53062307145707865</c:v>
                </c:pt>
                <c:pt idx="8296">
                  <c:v>0.49841028991192993</c:v>
                </c:pt>
                <c:pt idx="8297">
                  <c:v>0.49472059447347688</c:v>
                </c:pt>
                <c:pt idx="8298">
                  <c:v>0.58285745985263726</c:v>
                </c:pt>
                <c:pt idx="8299">
                  <c:v>0.48725777204678228</c:v>
                </c:pt>
                <c:pt idx="8300">
                  <c:v>0.57808469562678333</c:v>
                </c:pt>
                <c:pt idx="8301">
                  <c:v>0.51148011100451851</c:v>
                </c:pt>
                <c:pt idx="8302">
                  <c:v>0.53289109914355892</c:v>
                </c:pt>
                <c:pt idx="8303">
                  <c:v>0.55520553105384063</c:v>
                </c:pt>
                <c:pt idx="8304">
                  <c:v>0.57866276044113341</c:v>
                </c:pt>
                <c:pt idx="8305">
                  <c:v>0.48642638747336397</c:v>
                </c:pt>
                <c:pt idx="8306">
                  <c:v>0.58737311821293747</c:v>
                </c:pt>
                <c:pt idx="8307">
                  <c:v>0.51071146565291159</c:v>
                </c:pt>
                <c:pt idx="8308">
                  <c:v>0.55484402605064864</c:v>
                </c:pt>
                <c:pt idx="8309">
                  <c:v>0.53923603837745016</c:v>
                </c:pt>
                <c:pt idx="8310">
                  <c:v>0.56816558772888193</c:v>
                </c:pt>
                <c:pt idx="8311">
                  <c:v>0.48566451751380846</c:v>
                </c:pt>
                <c:pt idx="8312">
                  <c:v>0.57550400734385565</c:v>
                </c:pt>
                <c:pt idx="8313">
                  <c:v>0.60644652657751963</c:v>
                </c:pt>
                <c:pt idx="8314">
                  <c:v>0.52572275932931667</c:v>
                </c:pt>
                <c:pt idx="8315">
                  <c:v>0.51428977821126087</c:v>
                </c:pt>
                <c:pt idx="8316">
                  <c:v>0.56465052693556161</c:v>
                </c:pt>
                <c:pt idx="8317">
                  <c:v>0.52057382138624975</c:v>
                </c:pt>
                <c:pt idx="8318">
                  <c:v>0.60165818281438599</c:v>
                </c:pt>
                <c:pt idx="8319">
                  <c:v>0.57187861328316847</c:v>
                </c:pt>
                <c:pt idx="8320">
                  <c:v>0.56786364635659115</c:v>
                </c:pt>
                <c:pt idx="8321">
                  <c:v>0.54860697669977621</c:v>
                </c:pt>
                <c:pt idx="8322">
                  <c:v>0.54057958452515098</c:v>
                </c:pt>
                <c:pt idx="8323">
                  <c:v>0.5753642732406099</c:v>
                </c:pt>
                <c:pt idx="8324">
                  <c:v>0.60170629821765753</c:v>
                </c:pt>
                <c:pt idx="8325">
                  <c:v>0.51218659516349996</c:v>
                </c:pt>
                <c:pt idx="8326">
                  <c:v>0.58512592698335697</c:v>
                </c:pt>
                <c:pt idx="8327">
                  <c:v>0.59050171177303257</c:v>
                </c:pt>
                <c:pt idx="8328">
                  <c:v>0.54028243097198758</c:v>
                </c:pt>
                <c:pt idx="8329">
                  <c:v>0.53697126535981177</c:v>
                </c:pt>
                <c:pt idx="8330">
                  <c:v>0.529334251433354</c:v>
                </c:pt>
                <c:pt idx="8331">
                  <c:v>0.58295889912204457</c:v>
                </c:pt>
                <c:pt idx="8332">
                  <c:v>0.58713363643324379</c:v>
                </c:pt>
                <c:pt idx="8333">
                  <c:v>0.48952727560686887</c:v>
                </c:pt>
                <c:pt idx="8334">
                  <c:v>0.59549730147771907</c:v>
                </c:pt>
                <c:pt idx="8335">
                  <c:v>0.56146275608631957</c:v>
                </c:pt>
                <c:pt idx="8336">
                  <c:v>0.58142701128806451</c:v>
                </c:pt>
                <c:pt idx="8337">
                  <c:v>0.5355719218293562</c:v>
                </c:pt>
                <c:pt idx="8338">
                  <c:v>0.57073122575305979</c:v>
                </c:pt>
                <c:pt idx="8339">
                  <c:v>0.56797961362531202</c:v>
                </c:pt>
                <c:pt idx="8340">
                  <c:v>0.53393624432895859</c:v>
                </c:pt>
                <c:pt idx="8341">
                  <c:v>0.57115195252351503</c:v>
                </c:pt>
                <c:pt idx="8342">
                  <c:v>0.50231318062647357</c:v>
                </c:pt>
                <c:pt idx="8343">
                  <c:v>0.54802488566588725</c:v>
                </c:pt>
                <c:pt idx="8344">
                  <c:v>0.57588049431865573</c:v>
                </c:pt>
                <c:pt idx="8345">
                  <c:v>0.65246545966365965</c:v>
                </c:pt>
                <c:pt idx="8346">
                  <c:v>0.58962970639144674</c:v>
                </c:pt>
                <c:pt idx="8347">
                  <c:v>0.5606206111208627</c:v>
                </c:pt>
                <c:pt idx="8348">
                  <c:v>0.60743168837898864</c:v>
                </c:pt>
                <c:pt idx="8349">
                  <c:v>0.51257363409896628</c:v>
                </c:pt>
                <c:pt idx="8350">
                  <c:v>0.56982405013528825</c:v>
                </c:pt>
                <c:pt idx="8351">
                  <c:v>0.52183898446634358</c:v>
                </c:pt>
                <c:pt idx="8352">
                  <c:v>0.49477971427980916</c:v>
                </c:pt>
                <c:pt idx="8353">
                  <c:v>0.53060084373626459</c:v>
                </c:pt>
                <c:pt idx="8354">
                  <c:v>0.58559049980317168</c:v>
                </c:pt>
                <c:pt idx="8355">
                  <c:v>0.52933123021719164</c:v>
                </c:pt>
                <c:pt idx="8356">
                  <c:v>0.59028808097862839</c:v>
                </c:pt>
                <c:pt idx="8357">
                  <c:v>0.58314143226767501</c:v>
                </c:pt>
                <c:pt idx="8358">
                  <c:v>0.54418308535472049</c:v>
                </c:pt>
                <c:pt idx="8359">
                  <c:v>0.50213682626506617</c:v>
                </c:pt>
                <c:pt idx="8360">
                  <c:v>0.55940210087123488</c:v>
                </c:pt>
                <c:pt idx="8361">
                  <c:v>0.54100542525795958</c:v>
                </c:pt>
                <c:pt idx="8362">
                  <c:v>0.56850961488896401</c:v>
                </c:pt>
                <c:pt idx="8363">
                  <c:v>0.58226328155674223</c:v>
                </c:pt>
                <c:pt idx="8364">
                  <c:v>0.5654115706459375</c:v>
                </c:pt>
                <c:pt idx="8365">
                  <c:v>0.51385113921169889</c:v>
                </c:pt>
                <c:pt idx="8366">
                  <c:v>0.52560891089511164</c:v>
                </c:pt>
                <c:pt idx="8367">
                  <c:v>0.51694854215904862</c:v>
                </c:pt>
                <c:pt idx="8368">
                  <c:v>0.57428840301626649</c:v>
                </c:pt>
                <c:pt idx="8369">
                  <c:v>0.54644946635695735</c:v>
                </c:pt>
                <c:pt idx="8370">
                  <c:v>0.56935365415690309</c:v>
                </c:pt>
                <c:pt idx="8371">
                  <c:v>0.56261280411657577</c:v>
                </c:pt>
                <c:pt idx="8372">
                  <c:v>0.59349125481719145</c:v>
                </c:pt>
                <c:pt idx="8373">
                  <c:v>0.58321877989306359</c:v>
                </c:pt>
                <c:pt idx="8374">
                  <c:v>0.53920772144117068</c:v>
                </c:pt>
                <c:pt idx="8375">
                  <c:v>0.54544860964880315</c:v>
                </c:pt>
                <c:pt idx="8376">
                  <c:v>0.59058560800720761</c:v>
                </c:pt>
                <c:pt idx="8377">
                  <c:v>0.58737390371187859</c:v>
                </c:pt>
                <c:pt idx="8378">
                  <c:v>0.50546252371613531</c:v>
                </c:pt>
                <c:pt idx="8379">
                  <c:v>0.51364422275672761</c:v>
                </c:pt>
                <c:pt idx="8380">
                  <c:v>0.52940652712813197</c:v>
                </c:pt>
                <c:pt idx="8381">
                  <c:v>0.57118242336337754</c:v>
                </c:pt>
                <c:pt idx="8382">
                  <c:v>0.49684971474771888</c:v>
                </c:pt>
                <c:pt idx="8383">
                  <c:v>0.5387726411102931</c:v>
                </c:pt>
                <c:pt idx="8384">
                  <c:v>0.58428304518107133</c:v>
                </c:pt>
                <c:pt idx="8385">
                  <c:v>0.61017048696177711</c:v>
                </c:pt>
                <c:pt idx="8386">
                  <c:v>0.50655244190406401</c:v>
                </c:pt>
                <c:pt idx="8387">
                  <c:v>0.53008435306687463</c:v>
                </c:pt>
                <c:pt idx="8388">
                  <c:v>0.60346066552645949</c:v>
                </c:pt>
                <c:pt idx="8389">
                  <c:v>0.57955124594297358</c:v>
                </c:pt>
                <c:pt idx="8390">
                  <c:v>0.51743018950698627</c:v>
                </c:pt>
                <c:pt idx="8391">
                  <c:v>0.59248401904219949</c:v>
                </c:pt>
                <c:pt idx="8392">
                  <c:v>0.48920269855617426</c:v>
                </c:pt>
                <c:pt idx="8393">
                  <c:v>0.5812632299190289</c:v>
                </c:pt>
                <c:pt idx="8394">
                  <c:v>0.56453859416212626</c:v>
                </c:pt>
                <c:pt idx="8395">
                  <c:v>0.54100740577393058</c:v>
                </c:pt>
                <c:pt idx="8396">
                  <c:v>0.50207972504414355</c:v>
                </c:pt>
                <c:pt idx="8397">
                  <c:v>0.56346165974614049</c:v>
                </c:pt>
                <c:pt idx="8398">
                  <c:v>0.57918504890891298</c:v>
                </c:pt>
                <c:pt idx="8399">
                  <c:v>0.57852002782411704</c:v>
                </c:pt>
                <c:pt idx="8400">
                  <c:v>0.52748404197839527</c:v>
                </c:pt>
                <c:pt idx="8401">
                  <c:v>0.5768135581947349</c:v>
                </c:pt>
                <c:pt idx="8402">
                  <c:v>0.51668980203093673</c:v>
                </c:pt>
                <c:pt idx="8403">
                  <c:v>0.59022589562264327</c:v>
                </c:pt>
                <c:pt idx="8404">
                  <c:v>0.55275397716238162</c:v>
                </c:pt>
                <c:pt idx="8405">
                  <c:v>0.51625706557720397</c:v>
                </c:pt>
                <c:pt idx="8406">
                  <c:v>0.51468676042100858</c:v>
                </c:pt>
                <c:pt idx="8407">
                  <c:v>0.57110239398518314</c:v>
                </c:pt>
                <c:pt idx="8408">
                  <c:v>0.59146621468963356</c:v>
                </c:pt>
                <c:pt idx="8409">
                  <c:v>0.60926836811025842</c:v>
                </c:pt>
                <c:pt idx="8410">
                  <c:v>0.57214879795980478</c:v>
                </c:pt>
                <c:pt idx="8411">
                  <c:v>0.5639565662583621</c:v>
                </c:pt>
                <c:pt idx="8412">
                  <c:v>0.54449192022968662</c:v>
                </c:pt>
                <c:pt idx="8413">
                  <c:v>0.63098980990798592</c:v>
                </c:pt>
                <c:pt idx="8414">
                  <c:v>0.58682129913945835</c:v>
                </c:pt>
                <c:pt idx="8415">
                  <c:v>0.6188862100773036</c:v>
                </c:pt>
                <c:pt idx="8416">
                  <c:v>0.56594306566316488</c:v>
                </c:pt>
                <c:pt idx="8417">
                  <c:v>0.57580600054309372</c:v>
                </c:pt>
                <c:pt idx="8418">
                  <c:v>0.55146605959608141</c:v>
                </c:pt>
                <c:pt idx="8419">
                  <c:v>0.56030597971979867</c:v>
                </c:pt>
                <c:pt idx="8420">
                  <c:v>0.6086548247141087</c:v>
                </c:pt>
                <c:pt idx="8421">
                  <c:v>0.60694565246040533</c:v>
                </c:pt>
                <c:pt idx="8422">
                  <c:v>0.60081818652581465</c:v>
                </c:pt>
                <c:pt idx="8423">
                  <c:v>0.54141715122888501</c:v>
                </c:pt>
                <c:pt idx="8424">
                  <c:v>0.498158107056619</c:v>
                </c:pt>
                <c:pt idx="8425">
                  <c:v>0.60970471000434978</c:v>
                </c:pt>
                <c:pt idx="8426">
                  <c:v>0.52517166503233959</c:v>
                </c:pt>
                <c:pt idx="8427">
                  <c:v>0.62264632881910265</c:v>
                </c:pt>
                <c:pt idx="8428">
                  <c:v>0.57692733282768061</c:v>
                </c:pt>
                <c:pt idx="8429">
                  <c:v>0.68415409882393552</c:v>
                </c:pt>
                <c:pt idx="8430">
                  <c:v>0.53902709798144133</c:v>
                </c:pt>
                <c:pt idx="8431">
                  <c:v>0.5923471150763745</c:v>
                </c:pt>
                <c:pt idx="8432">
                  <c:v>0.55090769054209565</c:v>
                </c:pt>
                <c:pt idx="8433">
                  <c:v>0.55590031061007605</c:v>
                </c:pt>
                <c:pt idx="8434">
                  <c:v>0.6070323362828981</c:v>
                </c:pt>
                <c:pt idx="8435">
                  <c:v>0.61616957834997865</c:v>
                </c:pt>
                <c:pt idx="8436">
                  <c:v>0.56762135284279192</c:v>
                </c:pt>
                <c:pt idx="8437">
                  <c:v>0.58487893006147762</c:v>
                </c:pt>
                <c:pt idx="8438">
                  <c:v>0.56710559153339113</c:v>
                </c:pt>
                <c:pt idx="8439">
                  <c:v>0.53263385280049635</c:v>
                </c:pt>
                <c:pt idx="8440">
                  <c:v>0.59395467025455162</c:v>
                </c:pt>
                <c:pt idx="8441">
                  <c:v>0.5192695463536231</c:v>
                </c:pt>
                <c:pt idx="8442">
                  <c:v>0.52366364071110949</c:v>
                </c:pt>
                <c:pt idx="8443">
                  <c:v>0.51236409523570747</c:v>
                </c:pt>
                <c:pt idx="8444">
                  <c:v>0.57009219979248449</c:v>
                </c:pt>
                <c:pt idx="8445">
                  <c:v>0.59558438383541845</c:v>
                </c:pt>
                <c:pt idx="8446">
                  <c:v>0.55062692890250431</c:v>
                </c:pt>
                <c:pt idx="8447">
                  <c:v>0.54691520190667076</c:v>
                </c:pt>
                <c:pt idx="8448">
                  <c:v>0.58821460960556959</c:v>
                </c:pt>
                <c:pt idx="8449">
                  <c:v>0.55325587610772264</c:v>
                </c:pt>
                <c:pt idx="8450">
                  <c:v>0.50075114740818205</c:v>
                </c:pt>
                <c:pt idx="8451">
                  <c:v>0.51244931235113289</c:v>
                </c:pt>
                <c:pt idx="8452">
                  <c:v>0.56455026344705939</c:v>
                </c:pt>
                <c:pt idx="8453">
                  <c:v>0.54478042638031465</c:v>
                </c:pt>
                <c:pt idx="8454">
                  <c:v>0.53007292614328361</c:v>
                </c:pt>
                <c:pt idx="8455">
                  <c:v>0.59755961667038382</c:v>
                </c:pt>
                <c:pt idx="8456">
                  <c:v>0.63661949896827574</c:v>
                </c:pt>
                <c:pt idx="8457">
                  <c:v>0.53525416645323176</c:v>
                </c:pt>
                <c:pt idx="8458">
                  <c:v>0.66565312248925335</c:v>
                </c:pt>
                <c:pt idx="8459">
                  <c:v>0.5782033713992718</c:v>
                </c:pt>
                <c:pt idx="8460">
                  <c:v>0.60950339197332859</c:v>
                </c:pt>
                <c:pt idx="8461">
                  <c:v>0.53600462918729053</c:v>
                </c:pt>
                <c:pt idx="8462">
                  <c:v>0.60475505029716226</c:v>
                </c:pt>
                <c:pt idx="8463">
                  <c:v>0.53483164460524024</c:v>
                </c:pt>
                <c:pt idx="8464">
                  <c:v>0.5728579139838158</c:v>
                </c:pt>
                <c:pt idx="8465">
                  <c:v>0.62889994304663699</c:v>
                </c:pt>
                <c:pt idx="8466">
                  <c:v>0.50618042151644538</c:v>
                </c:pt>
                <c:pt idx="8467">
                  <c:v>0.64798373864032188</c:v>
                </c:pt>
                <c:pt idx="8468">
                  <c:v>0.61729944447908547</c:v>
                </c:pt>
                <c:pt idx="8469">
                  <c:v>0.5704703173703306</c:v>
                </c:pt>
                <c:pt idx="8470">
                  <c:v>0.5502137560803565</c:v>
                </c:pt>
                <c:pt idx="8471">
                  <c:v>0.60336385371099266</c:v>
                </c:pt>
                <c:pt idx="8472">
                  <c:v>0.58454265470348454</c:v>
                </c:pt>
                <c:pt idx="8473">
                  <c:v>0.51562923320689247</c:v>
                </c:pt>
                <c:pt idx="8474">
                  <c:v>0.5665981360216098</c:v>
                </c:pt>
                <c:pt idx="8475">
                  <c:v>0.57662670917219894</c:v>
                </c:pt>
                <c:pt idx="8476">
                  <c:v>0.57050462711123417</c:v>
                </c:pt>
                <c:pt idx="8477">
                  <c:v>0.57011710217447664</c:v>
                </c:pt>
                <c:pt idx="8478">
                  <c:v>0.6012789280343106</c:v>
                </c:pt>
                <c:pt idx="8479">
                  <c:v>0.55556555150083653</c:v>
                </c:pt>
                <c:pt idx="8480">
                  <c:v>0.54699025473279594</c:v>
                </c:pt>
                <c:pt idx="8481">
                  <c:v>0.60628622653065611</c:v>
                </c:pt>
                <c:pt idx="8482">
                  <c:v>0.47838139365918814</c:v>
                </c:pt>
                <c:pt idx="8483">
                  <c:v>0.57037154414463087</c:v>
                </c:pt>
                <c:pt idx="8484">
                  <c:v>0.53070952658297965</c:v>
                </c:pt>
                <c:pt idx="8485">
                  <c:v>0.59033215840039466</c:v>
                </c:pt>
                <c:pt idx="8486">
                  <c:v>0.56590770265302415</c:v>
                </c:pt>
                <c:pt idx="8487">
                  <c:v>0.52853267055274411</c:v>
                </c:pt>
                <c:pt idx="8488">
                  <c:v>0.60198052080361852</c:v>
                </c:pt>
                <c:pt idx="8489">
                  <c:v>0.57932120995396807</c:v>
                </c:pt>
                <c:pt idx="8490">
                  <c:v>0.51623351559458863</c:v>
                </c:pt>
                <c:pt idx="8491">
                  <c:v>0.58994505848788426</c:v>
                </c:pt>
                <c:pt idx="8492">
                  <c:v>0.54523359235714453</c:v>
                </c:pt>
                <c:pt idx="8493">
                  <c:v>0.62050021323031623</c:v>
                </c:pt>
                <c:pt idx="8494">
                  <c:v>0.59110891350156169</c:v>
                </c:pt>
                <c:pt idx="8495">
                  <c:v>0.5740781629498809</c:v>
                </c:pt>
                <c:pt idx="8496">
                  <c:v>0.62627224029481965</c:v>
                </c:pt>
                <c:pt idx="8497">
                  <c:v>0.52734963149995973</c:v>
                </c:pt>
                <c:pt idx="8498">
                  <c:v>0.57660678177699498</c:v>
                </c:pt>
                <c:pt idx="8499">
                  <c:v>0.49698651456089926</c:v>
                </c:pt>
                <c:pt idx="8500">
                  <c:v>0.54978977757315473</c:v>
                </c:pt>
                <c:pt idx="8501">
                  <c:v>0.4574232048473853</c:v>
                </c:pt>
                <c:pt idx="8502">
                  <c:v>0.56473227468195852</c:v>
                </c:pt>
                <c:pt idx="8503">
                  <c:v>0.54552890933664755</c:v>
                </c:pt>
                <c:pt idx="8504">
                  <c:v>0.50307061545688381</c:v>
                </c:pt>
                <c:pt idx="8505">
                  <c:v>0.50478035347280104</c:v>
                </c:pt>
                <c:pt idx="8506">
                  <c:v>0.56983135054613665</c:v>
                </c:pt>
                <c:pt idx="8507">
                  <c:v>0.47075452842396953</c:v>
                </c:pt>
                <c:pt idx="8508">
                  <c:v>0.52359852458627654</c:v>
                </c:pt>
                <c:pt idx="8509">
                  <c:v>0.57200246918483522</c:v>
                </c:pt>
                <c:pt idx="8510">
                  <c:v>0.54799256914684757</c:v>
                </c:pt>
                <c:pt idx="8511">
                  <c:v>0.64662438974823211</c:v>
                </c:pt>
                <c:pt idx="8512">
                  <c:v>0.56608532342819828</c:v>
                </c:pt>
                <c:pt idx="8513">
                  <c:v>0.59488565604483035</c:v>
                </c:pt>
                <c:pt idx="8514">
                  <c:v>0.55854151295046861</c:v>
                </c:pt>
                <c:pt idx="8515">
                  <c:v>0.57026716085160178</c:v>
                </c:pt>
                <c:pt idx="8516">
                  <c:v>0.55412604539496657</c:v>
                </c:pt>
                <c:pt idx="8517">
                  <c:v>0.55457855020599045</c:v>
                </c:pt>
                <c:pt idx="8518">
                  <c:v>0.5519974239839236</c:v>
                </c:pt>
                <c:pt idx="8519">
                  <c:v>0.53566372121485606</c:v>
                </c:pt>
                <c:pt idx="8520">
                  <c:v>0.55266888499062949</c:v>
                </c:pt>
                <c:pt idx="8521">
                  <c:v>0.6185909515682646</c:v>
                </c:pt>
                <c:pt idx="8522">
                  <c:v>0.49691102002356508</c:v>
                </c:pt>
                <c:pt idx="8523">
                  <c:v>0.50668621375441369</c:v>
                </c:pt>
                <c:pt idx="8524">
                  <c:v>0.58051035982934185</c:v>
                </c:pt>
                <c:pt idx="8525">
                  <c:v>0.55144927081174655</c:v>
                </c:pt>
                <c:pt idx="8526">
                  <c:v>0.58504577374743449</c:v>
                </c:pt>
                <c:pt idx="8527">
                  <c:v>0.61749188845324199</c:v>
                </c:pt>
                <c:pt idx="8528">
                  <c:v>0.54170837354947843</c:v>
                </c:pt>
                <c:pt idx="8529">
                  <c:v>0.56936277595086082</c:v>
                </c:pt>
                <c:pt idx="8530">
                  <c:v>0.55721342534817664</c:v>
                </c:pt>
                <c:pt idx="8531">
                  <c:v>0.53462072558671103</c:v>
                </c:pt>
                <c:pt idx="8532">
                  <c:v>0.59794012769992311</c:v>
                </c:pt>
                <c:pt idx="8533">
                  <c:v>0.60433041980217383</c:v>
                </c:pt>
                <c:pt idx="8534">
                  <c:v>0.53969967036382782</c:v>
                </c:pt>
                <c:pt idx="8535">
                  <c:v>0.46043364507967238</c:v>
                </c:pt>
                <c:pt idx="8536">
                  <c:v>0.58239217701907198</c:v>
                </c:pt>
                <c:pt idx="8537">
                  <c:v>0.54866209475493855</c:v>
                </c:pt>
                <c:pt idx="8538">
                  <c:v>0.59991313893440057</c:v>
                </c:pt>
                <c:pt idx="8539">
                  <c:v>0.53818255433047979</c:v>
                </c:pt>
                <c:pt idx="8540">
                  <c:v>0.52419658613553699</c:v>
                </c:pt>
                <c:pt idx="8541">
                  <c:v>0.58274569265440956</c:v>
                </c:pt>
                <c:pt idx="8542">
                  <c:v>0.59284344269355393</c:v>
                </c:pt>
                <c:pt idx="8543">
                  <c:v>0.5474247575924257</c:v>
                </c:pt>
                <c:pt idx="8544">
                  <c:v>0.52383910448319604</c:v>
                </c:pt>
                <c:pt idx="8545">
                  <c:v>0.54254368007219433</c:v>
                </c:pt>
                <c:pt idx="8546">
                  <c:v>0.5183120145978295</c:v>
                </c:pt>
                <c:pt idx="8547">
                  <c:v>0.59905573218984765</c:v>
                </c:pt>
                <c:pt idx="8548">
                  <c:v>0.49649585426166831</c:v>
                </c:pt>
                <c:pt idx="8549">
                  <c:v>0.502569128646015</c:v>
                </c:pt>
                <c:pt idx="8550">
                  <c:v>0.53474718219656614</c:v>
                </c:pt>
                <c:pt idx="8551">
                  <c:v>0.54118044273654153</c:v>
                </c:pt>
                <c:pt idx="8552">
                  <c:v>0.58886071124677986</c:v>
                </c:pt>
                <c:pt idx="8553">
                  <c:v>0.52385688475400749</c:v>
                </c:pt>
                <c:pt idx="8554">
                  <c:v>0.5057566187134156</c:v>
                </c:pt>
                <c:pt idx="8555">
                  <c:v>0.54048456379730681</c:v>
                </c:pt>
                <c:pt idx="8556">
                  <c:v>0.56287464912269669</c:v>
                </c:pt>
                <c:pt idx="8557">
                  <c:v>0.50137666693547189</c:v>
                </c:pt>
                <c:pt idx="8558">
                  <c:v>0.53090374101739746</c:v>
                </c:pt>
                <c:pt idx="8559">
                  <c:v>0.59148203848121395</c:v>
                </c:pt>
                <c:pt idx="8560">
                  <c:v>0.48490997949908793</c:v>
                </c:pt>
                <c:pt idx="8561">
                  <c:v>0.48934841858136596</c:v>
                </c:pt>
                <c:pt idx="8562">
                  <c:v>0.54444358637732648</c:v>
                </c:pt>
                <c:pt idx="8563">
                  <c:v>0.50220857347187764</c:v>
                </c:pt>
                <c:pt idx="8564">
                  <c:v>0.53223119969963018</c:v>
                </c:pt>
                <c:pt idx="8565">
                  <c:v>0.51560265863325605</c:v>
                </c:pt>
                <c:pt idx="8566">
                  <c:v>0.49488887982981927</c:v>
                </c:pt>
                <c:pt idx="8567">
                  <c:v>0.50953481485544649</c:v>
                </c:pt>
                <c:pt idx="8568">
                  <c:v>0.50361095047839555</c:v>
                </c:pt>
                <c:pt idx="8569">
                  <c:v>0.48994023857550589</c:v>
                </c:pt>
                <c:pt idx="8570">
                  <c:v>0.49489140984564856</c:v>
                </c:pt>
                <c:pt idx="8571">
                  <c:v>0.52474695334397892</c:v>
                </c:pt>
                <c:pt idx="8572">
                  <c:v>0.50279684692287963</c:v>
                </c:pt>
                <c:pt idx="8573">
                  <c:v>0.47473056658684248</c:v>
                </c:pt>
                <c:pt idx="8574">
                  <c:v>0.57651099945516249</c:v>
                </c:pt>
                <c:pt idx="8575">
                  <c:v>0.54020234949330259</c:v>
                </c:pt>
                <c:pt idx="8576">
                  <c:v>0.50782034008253507</c:v>
                </c:pt>
                <c:pt idx="8577">
                  <c:v>0.49968443148707403</c:v>
                </c:pt>
                <c:pt idx="8578">
                  <c:v>0.51159169425788364</c:v>
                </c:pt>
                <c:pt idx="8579">
                  <c:v>0.50490369337794938</c:v>
                </c:pt>
                <c:pt idx="8580">
                  <c:v>0.55050119436793099</c:v>
                </c:pt>
                <c:pt idx="8581">
                  <c:v>0.59260569978177924</c:v>
                </c:pt>
                <c:pt idx="8582">
                  <c:v>0.51251169978334599</c:v>
                </c:pt>
                <c:pt idx="8583">
                  <c:v>0.56926831907715758</c:v>
                </c:pt>
                <c:pt idx="8584">
                  <c:v>0.50123605907170998</c:v>
                </c:pt>
                <c:pt idx="8585">
                  <c:v>0.49628302633868648</c:v>
                </c:pt>
                <c:pt idx="8586">
                  <c:v>0.51192124390407623</c:v>
                </c:pt>
                <c:pt idx="8587">
                  <c:v>0.56751406534226623</c:v>
                </c:pt>
                <c:pt idx="8588">
                  <c:v>0.49472941246152125</c:v>
                </c:pt>
                <c:pt idx="8589">
                  <c:v>0.49965806410113184</c:v>
                </c:pt>
                <c:pt idx="8590">
                  <c:v>0.56142424772466659</c:v>
                </c:pt>
                <c:pt idx="8591">
                  <c:v>0.59103035473670396</c:v>
                </c:pt>
                <c:pt idx="8592">
                  <c:v>0.49652366657081648</c:v>
                </c:pt>
                <c:pt idx="8593">
                  <c:v>0.54542702411786459</c:v>
                </c:pt>
                <c:pt idx="8594">
                  <c:v>0.54873691732167662</c:v>
                </c:pt>
                <c:pt idx="8595">
                  <c:v>0.52020262104979753</c:v>
                </c:pt>
                <c:pt idx="8596">
                  <c:v>0.54580569317323291</c:v>
                </c:pt>
                <c:pt idx="8597">
                  <c:v>0.49084946926180956</c:v>
                </c:pt>
                <c:pt idx="8598">
                  <c:v>0.55602316882923486</c:v>
                </c:pt>
                <c:pt idx="8599">
                  <c:v>0.4736656702266353</c:v>
                </c:pt>
                <c:pt idx="8600">
                  <c:v>0.51445909321218364</c:v>
                </c:pt>
                <c:pt idx="8601">
                  <c:v>0.49380916371322775</c:v>
                </c:pt>
                <c:pt idx="8602">
                  <c:v>0.44262954485314127</c:v>
                </c:pt>
                <c:pt idx="8603">
                  <c:v>0.53343346485308718</c:v>
                </c:pt>
                <c:pt idx="8604">
                  <c:v>0.46295253328527486</c:v>
                </c:pt>
                <c:pt idx="8605">
                  <c:v>0.49702265203626517</c:v>
                </c:pt>
                <c:pt idx="8606">
                  <c:v>0.53946833764622859</c:v>
                </c:pt>
                <c:pt idx="8607">
                  <c:v>0.50670199303348551</c:v>
                </c:pt>
                <c:pt idx="8608">
                  <c:v>0.54880673198560459</c:v>
                </c:pt>
                <c:pt idx="8609">
                  <c:v>0.51490074858810364</c:v>
                </c:pt>
                <c:pt idx="8610">
                  <c:v>0.44751455780163207</c:v>
                </c:pt>
                <c:pt idx="8611">
                  <c:v>0.55919670133864696</c:v>
                </c:pt>
                <c:pt idx="8612">
                  <c:v>0.52624290840379362</c:v>
                </c:pt>
                <c:pt idx="8613">
                  <c:v>0.47060032712872735</c:v>
                </c:pt>
                <c:pt idx="8614">
                  <c:v>0.59404588968903671</c:v>
                </c:pt>
                <c:pt idx="8615">
                  <c:v>0.55442090954110823</c:v>
                </c:pt>
                <c:pt idx="8616">
                  <c:v>0.52062703756741346</c:v>
                </c:pt>
                <c:pt idx="8617">
                  <c:v>0.51360353077266607</c:v>
                </c:pt>
                <c:pt idx="8618">
                  <c:v>0.57928794497082359</c:v>
                </c:pt>
                <c:pt idx="8619">
                  <c:v>0.51200302386635599</c:v>
                </c:pt>
                <c:pt idx="8620">
                  <c:v>0.57739743609359273</c:v>
                </c:pt>
                <c:pt idx="8621">
                  <c:v>0.59788180438640071</c:v>
                </c:pt>
                <c:pt idx="8622">
                  <c:v>0.53068230582177056</c:v>
                </c:pt>
                <c:pt idx="8623">
                  <c:v>0.51073971660072204</c:v>
                </c:pt>
                <c:pt idx="8624">
                  <c:v>0.52880912852840878</c:v>
                </c:pt>
                <c:pt idx="8625">
                  <c:v>0.50523218690031368</c:v>
                </c:pt>
                <c:pt idx="8626">
                  <c:v>0.51078214060188676</c:v>
                </c:pt>
                <c:pt idx="8627">
                  <c:v>0.54057229904372739</c:v>
                </c:pt>
                <c:pt idx="8628">
                  <c:v>0.46409917821146318</c:v>
                </c:pt>
                <c:pt idx="8629">
                  <c:v>0.58226569043079501</c:v>
                </c:pt>
                <c:pt idx="8630">
                  <c:v>0.48616280333828943</c:v>
                </c:pt>
                <c:pt idx="8631">
                  <c:v>0.5529924980716967</c:v>
                </c:pt>
                <c:pt idx="8632">
                  <c:v>0.60115835308754062</c:v>
                </c:pt>
                <c:pt idx="8633">
                  <c:v>0.5127800369282236</c:v>
                </c:pt>
                <c:pt idx="8634">
                  <c:v>0.55697020354905846</c:v>
                </c:pt>
                <c:pt idx="8635">
                  <c:v>0.48074006355475812</c:v>
                </c:pt>
                <c:pt idx="8636">
                  <c:v>0.52677520326835925</c:v>
                </c:pt>
                <c:pt idx="8637">
                  <c:v>0.6072494382151794</c:v>
                </c:pt>
                <c:pt idx="8638">
                  <c:v>0.60091836388898301</c:v>
                </c:pt>
                <c:pt idx="8639">
                  <c:v>0.51499198431282989</c:v>
                </c:pt>
                <c:pt idx="8640">
                  <c:v>0.49038365783323601</c:v>
                </c:pt>
                <c:pt idx="8641">
                  <c:v>0.49040766936038677</c:v>
                </c:pt>
                <c:pt idx="8642">
                  <c:v>0.52365559825078334</c:v>
                </c:pt>
                <c:pt idx="8643">
                  <c:v>0.56995594650821468</c:v>
                </c:pt>
                <c:pt idx="8644">
                  <c:v>0.5117755411104512</c:v>
                </c:pt>
                <c:pt idx="8645">
                  <c:v>0.58913346091780427</c:v>
                </c:pt>
                <c:pt idx="8646">
                  <c:v>0.5725822864246104</c:v>
                </c:pt>
                <c:pt idx="8647">
                  <c:v>0.58723378053465625</c:v>
                </c:pt>
                <c:pt idx="8648">
                  <c:v>0.49535552713891945</c:v>
                </c:pt>
                <c:pt idx="8649">
                  <c:v>0.55892379454846564</c:v>
                </c:pt>
                <c:pt idx="8650">
                  <c:v>0.59864338691135344</c:v>
                </c:pt>
                <c:pt idx="8651">
                  <c:v>0.52018195394085109</c:v>
                </c:pt>
                <c:pt idx="8652">
                  <c:v>0.61521998000524558</c:v>
                </c:pt>
                <c:pt idx="8653">
                  <c:v>0.54109964869939275</c:v>
                </c:pt>
                <c:pt idx="8654">
                  <c:v>0.5687166779052415</c:v>
                </c:pt>
                <c:pt idx="8655">
                  <c:v>0.59685439367238369</c:v>
                </c:pt>
                <c:pt idx="8656">
                  <c:v>0.54755926587863157</c:v>
                </c:pt>
                <c:pt idx="8657">
                  <c:v>0.49165209253138126</c:v>
                </c:pt>
                <c:pt idx="8658">
                  <c:v>0.50935422610119163</c:v>
                </c:pt>
                <c:pt idx="8659">
                  <c:v>0.50750700333263932</c:v>
                </c:pt>
                <c:pt idx="8660">
                  <c:v>0.50690874411214326</c:v>
                </c:pt>
                <c:pt idx="8661">
                  <c:v>0.53338146421614052</c:v>
                </c:pt>
                <c:pt idx="8662">
                  <c:v>0.5577516129964033</c:v>
                </c:pt>
                <c:pt idx="8663">
                  <c:v>0.50627221767905761</c:v>
                </c:pt>
                <c:pt idx="8664">
                  <c:v>0.49695080543338482</c:v>
                </c:pt>
                <c:pt idx="8665">
                  <c:v>0.60164249320716334</c:v>
                </c:pt>
                <c:pt idx="8666">
                  <c:v>0.56911318338513051</c:v>
                </c:pt>
                <c:pt idx="8667">
                  <c:v>0.55887034702895644</c:v>
                </c:pt>
                <c:pt idx="8668">
                  <c:v>0.5221390744954546</c:v>
                </c:pt>
                <c:pt idx="8669">
                  <c:v>0.50783238997879432</c:v>
                </c:pt>
                <c:pt idx="8670">
                  <c:v>0.50733717641073228</c:v>
                </c:pt>
                <c:pt idx="8671">
                  <c:v>0.50453032154747346</c:v>
                </c:pt>
                <c:pt idx="8672">
                  <c:v>0.58775109271009973</c:v>
                </c:pt>
                <c:pt idx="8673">
                  <c:v>0.50156623305429548</c:v>
                </c:pt>
                <c:pt idx="8674">
                  <c:v>0.49844163540564201</c:v>
                </c:pt>
                <c:pt idx="8675">
                  <c:v>0.49940869376594593</c:v>
                </c:pt>
                <c:pt idx="8676">
                  <c:v>0.49051213591415993</c:v>
                </c:pt>
                <c:pt idx="8677">
                  <c:v>0.498928687059079</c:v>
                </c:pt>
                <c:pt idx="8678">
                  <c:v>0.60236347648568489</c:v>
                </c:pt>
                <c:pt idx="8679">
                  <c:v>0.57371220921183452</c:v>
                </c:pt>
                <c:pt idx="8680">
                  <c:v>0.51918368180211327</c:v>
                </c:pt>
                <c:pt idx="8681">
                  <c:v>0.51466580606665169</c:v>
                </c:pt>
                <c:pt idx="8682">
                  <c:v>0.52261611355080761</c:v>
                </c:pt>
                <c:pt idx="8683">
                  <c:v>0.51833029516286222</c:v>
                </c:pt>
                <c:pt idx="8684">
                  <c:v>0.52439618733815752</c:v>
                </c:pt>
                <c:pt idx="8685">
                  <c:v>0.53362180187645192</c:v>
                </c:pt>
                <c:pt idx="8686">
                  <c:v>0.56386449101628433</c:v>
                </c:pt>
                <c:pt idx="8687">
                  <c:v>0.51556937334940078</c:v>
                </c:pt>
                <c:pt idx="8688">
                  <c:v>0.51857183990786049</c:v>
                </c:pt>
                <c:pt idx="8689">
                  <c:v>0.5275233362848406</c:v>
                </c:pt>
                <c:pt idx="8690">
                  <c:v>0.49993210342760896</c:v>
                </c:pt>
                <c:pt idx="8691">
                  <c:v>0.50441716672193104</c:v>
                </c:pt>
                <c:pt idx="8692">
                  <c:v>0.49443289143055313</c:v>
                </c:pt>
                <c:pt idx="8693">
                  <c:v>0.50219836221062153</c:v>
                </c:pt>
                <c:pt idx="8694">
                  <c:v>0.45586703715661681</c:v>
                </c:pt>
                <c:pt idx="8695">
                  <c:v>0.51411421751674014</c:v>
                </c:pt>
                <c:pt idx="8696">
                  <c:v>0.49876522596918482</c:v>
                </c:pt>
                <c:pt idx="8697">
                  <c:v>0.5316612844577171</c:v>
                </c:pt>
                <c:pt idx="8698">
                  <c:v>0.52894514854131502</c:v>
                </c:pt>
                <c:pt idx="8699">
                  <c:v>0.49361745207591518</c:v>
                </c:pt>
                <c:pt idx="8700">
                  <c:v>0.51993465525202887</c:v>
                </c:pt>
                <c:pt idx="8701">
                  <c:v>0.58637825172919988</c:v>
                </c:pt>
                <c:pt idx="8702">
                  <c:v>0.46159309298491891</c:v>
                </c:pt>
                <c:pt idx="8703">
                  <c:v>0.54243090808914751</c:v>
                </c:pt>
                <c:pt idx="8704">
                  <c:v>0.55653118828702208</c:v>
                </c:pt>
                <c:pt idx="8705">
                  <c:v>0.54514921100730673</c:v>
                </c:pt>
                <c:pt idx="8706">
                  <c:v>0.58205079723637532</c:v>
                </c:pt>
                <c:pt idx="8707">
                  <c:v>0.54283808463402872</c:v>
                </c:pt>
                <c:pt idx="8708">
                  <c:v>0.45037690776543343</c:v>
                </c:pt>
                <c:pt idx="8709">
                  <c:v>0.54672300603082502</c:v>
                </c:pt>
                <c:pt idx="8710">
                  <c:v>0.50852774954460656</c:v>
                </c:pt>
                <c:pt idx="8711">
                  <c:v>0.60387697017734898</c:v>
                </c:pt>
                <c:pt idx="8712">
                  <c:v>0.58490925823060003</c:v>
                </c:pt>
                <c:pt idx="8713">
                  <c:v>0.50943054731268256</c:v>
                </c:pt>
                <c:pt idx="8714">
                  <c:v>0.50749945692716769</c:v>
                </c:pt>
                <c:pt idx="8715">
                  <c:v>0.57923535033940865</c:v>
                </c:pt>
                <c:pt idx="8716">
                  <c:v>0.51458280197218487</c:v>
                </c:pt>
                <c:pt idx="8717">
                  <c:v>0.58166080052048164</c:v>
                </c:pt>
                <c:pt idx="8718">
                  <c:v>0.56926333916975858</c:v>
                </c:pt>
                <c:pt idx="8719">
                  <c:v>0.54475155057542879</c:v>
                </c:pt>
                <c:pt idx="8720">
                  <c:v>0.49419016805531246</c:v>
                </c:pt>
                <c:pt idx="8721">
                  <c:v>0.51933052106920985</c:v>
                </c:pt>
                <c:pt idx="8722">
                  <c:v>0.47872582209445758</c:v>
                </c:pt>
                <c:pt idx="8723">
                  <c:v>0.47227495798601082</c:v>
                </c:pt>
                <c:pt idx="8724">
                  <c:v>0.51006339003889989</c:v>
                </c:pt>
                <c:pt idx="8725">
                  <c:v>0.5790264772442002</c:v>
                </c:pt>
                <c:pt idx="8726">
                  <c:v>0.4990626582249289</c:v>
                </c:pt>
                <c:pt idx="8727">
                  <c:v>0.49469231557497656</c:v>
                </c:pt>
                <c:pt idx="8728">
                  <c:v>0.46449422018318043</c:v>
                </c:pt>
                <c:pt idx="8729">
                  <c:v>0.51470944892007664</c:v>
                </c:pt>
                <c:pt idx="8730">
                  <c:v>0.49430534345478438</c:v>
                </c:pt>
                <c:pt idx="8731">
                  <c:v>0.51581717151656126</c:v>
                </c:pt>
                <c:pt idx="8732">
                  <c:v>0.51702741684732267</c:v>
                </c:pt>
                <c:pt idx="8733">
                  <c:v>0.50878919971185632</c:v>
                </c:pt>
                <c:pt idx="8734">
                  <c:v>0.48028422574740703</c:v>
                </c:pt>
                <c:pt idx="8735">
                  <c:v>0.49664844139514958</c:v>
                </c:pt>
                <c:pt idx="8736">
                  <c:v>0.53999499174314414</c:v>
                </c:pt>
                <c:pt idx="8737">
                  <c:v>0.52690187357684326</c:v>
                </c:pt>
                <c:pt idx="8738">
                  <c:v>0.48896468904033985</c:v>
                </c:pt>
                <c:pt idx="8739">
                  <c:v>0.44635633880485326</c:v>
                </c:pt>
                <c:pt idx="8740">
                  <c:v>0.56050909858761588</c:v>
                </c:pt>
                <c:pt idx="8741">
                  <c:v>0.57131513960254932</c:v>
                </c:pt>
                <c:pt idx="8742">
                  <c:v>0.55283906695296359</c:v>
                </c:pt>
                <c:pt idx="8743">
                  <c:v>0.5138688431706826</c:v>
                </c:pt>
                <c:pt idx="8744">
                  <c:v>0.50184112646345902</c:v>
                </c:pt>
                <c:pt idx="8745">
                  <c:v>0.52677412492265197</c:v>
                </c:pt>
                <c:pt idx="8746">
                  <c:v>0.51542161850299661</c:v>
                </c:pt>
                <c:pt idx="8747">
                  <c:v>0.5278670862555106</c:v>
                </c:pt>
                <c:pt idx="8748">
                  <c:v>0.56530319925336836</c:v>
                </c:pt>
                <c:pt idx="8749">
                  <c:v>0.54026457288089413</c:v>
                </c:pt>
                <c:pt idx="8750">
                  <c:v>0.49898998172742193</c:v>
                </c:pt>
                <c:pt idx="8751">
                  <c:v>0.46116515278404091</c:v>
                </c:pt>
                <c:pt idx="8752">
                  <c:v>0.52892318070663258</c:v>
                </c:pt>
                <c:pt idx="8753">
                  <c:v>0.49896302799229098</c:v>
                </c:pt>
                <c:pt idx="8754">
                  <c:v>0.53407110138230152</c:v>
                </c:pt>
                <c:pt idx="8755">
                  <c:v>0.50377377486590458</c:v>
                </c:pt>
                <c:pt idx="8756">
                  <c:v>0.50469229734401377</c:v>
                </c:pt>
                <c:pt idx="8757">
                  <c:v>0.49562572904516017</c:v>
                </c:pt>
                <c:pt idx="8758">
                  <c:v>0.52575007812419794</c:v>
                </c:pt>
                <c:pt idx="8759">
                  <c:v>0.44659955389731193</c:v>
                </c:pt>
                <c:pt idx="8760">
                  <c:v>0.50811788644636158</c:v>
                </c:pt>
                <c:pt idx="8761">
                  <c:v>0.52647284331806787</c:v>
                </c:pt>
                <c:pt idx="8762">
                  <c:v>0.50499948639063064</c:v>
                </c:pt>
                <c:pt idx="8763">
                  <c:v>0.47097717870101935</c:v>
                </c:pt>
                <c:pt idx="8764">
                  <c:v>0.49353359973187838</c:v>
                </c:pt>
                <c:pt idx="8765">
                  <c:v>0.48234334257771594</c:v>
                </c:pt>
                <c:pt idx="8766">
                  <c:v>0.50724171172092258</c:v>
                </c:pt>
                <c:pt idx="8767">
                  <c:v>0.5168187502421655</c:v>
                </c:pt>
                <c:pt idx="8768">
                  <c:v>0.49783179454645482</c:v>
                </c:pt>
                <c:pt idx="8769">
                  <c:v>0.54326721628514363</c:v>
                </c:pt>
                <c:pt idx="8770">
                  <c:v>0.47812670626582354</c:v>
                </c:pt>
                <c:pt idx="8771">
                  <c:v>0.43392997642996606</c:v>
                </c:pt>
                <c:pt idx="8772">
                  <c:v>0.52326976506579648</c:v>
                </c:pt>
                <c:pt idx="8773">
                  <c:v>0.42640133523371682</c:v>
                </c:pt>
                <c:pt idx="8774">
                  <c:v>0.49924536131642022</c:v>
                </c:pt>
                <c:pt idx="8775">
                  <c:v>0.48516944483528485</c:v>
                </c:pt>
                <c:pt idx="8776">
                  <c:v>0.48593143251733723</c:v>
                </c:pt>
                <c:pt idx="8777">
                  <c:v>0.51366015628250694</c:v>
                </c:pt>
                <c:pt idx="8778">
                  <c:v>0.54062253168891872</c:v>
                </c:pt>
                <c:pt idx="8779">
                  <c:v>0.55577918224560863</c:v>
                </c:pt>
                <c:pt idx="8780">
                  <c:v>0.52527627918415032</c:v>
                </c:pt>
                <c:pt idx="8781">
                  <c:v>0.52251731862715456</c:v>
                </c:pt>
                <c:pt idx="8782">
                  <c:v>0.54655170727787483</c:v>
                </c:pt>
                <c:pt idx="8783">
                  <c:v>0.45796692330106892</c:v>
                </c:pt>
                <c:pt idx="8784">
                  <c:v>0.52999127337210172</c:v>
                </c:pt>
                <c:pt idx="8785">
                  <c:v>0.57039868407838046</c:v>
                </c:pt>
                <c:pt idx="8786">
                  <c:v>0.49558355235496604</c:v>
                </c:pt>
                <c:pt idx="8787">
                  <c:v>0.58328291079030847</c:v>
                </c:pt>
                <c:pt idx="8788">
                  <c:v>0.48397136892136233</c:v>
                </c:pt>
                <c:pt idx="8789">
                  <c:v>0.50738285593894616</c:v>
                </c:pt>
                <c:pt idx="8790">
                  <c:v>0.48894399960838031</c:v>
                </c:pt>
                <c:pt idx="8791">
                  <c:v>0.50118364101733426</c:v>
                </c:pt>
                <c:pt idx="8792">
                  <c:v>0.55561527979375891</c:v>
                </c:pt>
                <c:pt idx="8793">
                  <c:v>0.52593510260928655</c:v>
                </c:pt>
                <c:pt idx="8794">
                  <c:v>0.59230975718059564</c:v>
                </c:pt>
                <c:pt idx="8795">
                  <c:v>0.52455332286439749</c:v>
                </c:pt>
                <c:pt idx="8796">
                  <c:v>0.57619139553058896</c:v>
                </c:pt>
                <c:pt idx="8797">
                  <c:v>0.60328949156511413</c:v>
                </c:pt>
                <c:pt idx="8798">
                  <c:v>0.50645641077645709</c:v>
                </c:pt>
                <c:pt idx="8799">
                  <c:v>0.51955514587049356</c:v>
                </c:pt>
                <c:pt idx="8800">
                  <c:v>0.54131825057277383</c:v>
                </c:pt>
                <c:pt idx="8801">
                  <c:v>0.55553350072946051</c:v>
                </c:pt>
                <c:pt idx="8802">
                  <c:v>0.53405818232903868</c:v>
                </c:pt>
                <c:pt idx="8803">
                  <c:v>0.53025225362408623</c:v>
                </c:pt>
                <c:pt idx="8804">
                  <c:v>0.48940257319393193</c:v>
                </c:pt>
                <c:pt idx="8805">
                  <c:v>0.57427667215854805</c:v>
                </c:pt>
                <c:pt idx="8806">
                  <c:v>0.52440027915794019</c:v>
                </c:pt>
                <c:pt idx="8807">
                  <c:v>0.46894622421143556</c:v>
                </c:pt>
                <c:pt idx="8808">
                  <c:v>0.54852915564328264</c:v>
                </c:pt>
                <c:pt idx="8809">
                  <c:v>0.53073648156015651</c:v>
                </c:pt>
                <c:pt idx="8810">
                  <c:v>0.52086915303990655</c:v>
                </c:pt>
                <c:pt idx="8811">
                  <c:v>0.50612385083016198</c:v>
                </c:pt>
                <c:pt idx="8812">
                  <c:v>0.48371490408944962</c:v>
                </c:pt>
                <c:pt idx="8813">
                  <c:v>0.53941222228223451</c:v>
                </c:pt>
                <c:pt idx="8814">
                  <c:v>0.5343768461577485</c:v>
                </c:pt>
                <c:pt idx="8815">
                  <c:v>0.5581796024709027</c:v>
                </c:pt>
                <c:pt idx="8816">
                  <c:v>0.57871827654595975</c:v>
                </c:pt>
                <c:pt idx="8817">
                  <c:v>0.62799440800624085</c:v>
                </c:pt>
                <c:pt idx="8818">
                  <c:v>0.58202208841067027</c:v>
                </c:pt>
                <c:pt idx="8819">
                  <c:v>0.58815843221503961</c:v>
                </c:pt>
                <c:pt idx="8820">
                  <c:v>0.59570015576191371</c:v>
                </c:pt>
                <c:pt idx="8821">
                  <c:v>0.5088855394277717</c:v>
                </c:pt>
                <c:pt idx="8822">
                  <c:v>0.5134618819355854</c:v>
                </c:pt>
                <c:pt idx="8823">
                  <c:v>0.54608428806603559</c:v>
                </c:pt>
                <c:pt idx="8824">
                  <c:v>0.63657494818283278</c:v>
                </c:pt>
                <c:pt idx="8825">
                  <c:v>0.59900492386607729</c:v>
                </c:pt>
                <c:pt idx="8826">
                  <c:v>0.57022709917675241</c:v>
                </c:pt>
                <c:pt idx="8827">
                  <c:v>0.54547714348040022</c:v>
                </c:pt>
                <c:pt idx="8828">
                  <c:v>0.5086900703516346</c:v>
                </c:pt>
                <c:pt idx="8829">
                  <c:v>0.59670582721131415</c:v>
                </c:pt>
                <c:pt idx="8830">
                  <c:v>0.55971368839973445</c:v>
                </c:pt>
                <c:pt idx="8831">
                  <c:v>0.56502456711690452</c:v>
                </c:pt>
                <c:pt idx="8832">
                  <c:v>0.60029581229876094</c:v>
                </c:pt>
                <c:pt idx="8833">
                  <c:v>0.57729821585984364</c:v>
                </c:pt>
                <c:pt idx="8834">
                  <c:v>0.619086755925078</c:v>
                </c:pt>
                <c:pt idx="8835">
                  <c:v>0.5915621685302288</c:v>
                </c:pt>
                <c:pt idx="8836">
                  <c:v>0.57698550085963196</c:v>
                </c:pt>
                <c:pt idx="8837">
                  <c:v>0.5906182199968768</c:v>
                </c:pt>
                <c:pt idx="8838">
                  <c:v>0.59713242968024083</c:v>
                </c:pt>
                <c:pt idx="8839">
                  <c:v>0.58331020579852233</c:v>
                </c:pt>
                <c:pt idx="8840">
                  <c:v>0.58803581607105493</c:v>
                </c:pt>
                <c:pt idx="8841">
                  <c:v>0.55574810817055764</c:v>
                </c:pt>
                <c:pt idx="8842">
                  <c:v>0.57665978134576312</c:v>
                </c:pt>
                <c:pt idx="8843">
                  <c:v>0.61199015075091767</c:v>
                </c:pt>
                <c:pt idx="8844">
                  <c:v>0.65108718598268756</c:v>
                </c:pt>
                <c:pt idx="8845">
                  <c:v>0.62733212892768253</c:v>
                </c:pt>
                <c:pt idx="8846">
                  <c:v>0.56523946805620451</c:v>
                </c:pt>
                <c:pt idx="8847">
                  <c:v>0.52420523824336662</c:v>
                </c:pt>
                <c:pt idx="8848">
                  <c:v>0.57972693181982704</c:v>
                </c:pt>
                <c:pt idx="8849">
                  <c:v>0.60006602450476354</c:v>
                </c:pt>
                <c:pt idx="8850">
                  <c:v>0.6671818607689316</c:v>
                </c:pt>
                <c:pt idx="8851">
                  <c:v>0.60011251314138225</c:v>
                </c:pt>
                <c:pt idx="8852">
                  <c:v>0.45762775355693674</c:v>
                </c:pt>
                <c:pt idx="8853">
                  <c:v>0.54629703872821889</c:v>
                </c:pt>
                <c:pt idx="8854">
                  <c:v>0.61135125583870675</c:v>
                </c:pt>
                <c:pt idx="8855">
                  <c:v>0.5338783402478503</c:v>
                </c:pt>
                <c:pt idx="8856">
                  <c:v>0.57414776712845472</c:v>
                </c:pt>
                <c:pt idx="8857">
                  <c:v>0.6760498490781357</c:v>
                </c:pt>
                <c:pt idx="8858">
                  <c:v>0.59094723772384761</c:v>
                </c:pt>
                <c:pt idx="8859">
                  <c:v>0.50616002780536307</c:v>
                </c:pt>
                <c:pt idx="8860">
                  <c:v>0.62130971494369891</c:v>
                </c:pt>
                <c:pt idx="8861">
                  <c:v>0.5584183249425182</c:v>
                </c:pt>
                <c:pt idx="8862">
                  <c:v>0.57898431676231954</c:v>
                </c:pt>
                <c:pt idx="8863">
                  <c:v>0.7586645492587929</c:v>
                </c:pt>
                <c:pt idx="8864">
                  <c:v>0.68777412189688203</c:v>
                </c:pt>
                <c:pt idx="8865">
                  <c:v>0.53251901674941582</c:v>
                </c:pt>
                <c:pt idx="8866">
                  <c:v>0.58713633115023645</c:v>
                </c:pt>
                <c:pt idx="8867">
                  <c:v>0.76012885946821851</c:v>
                </c:pt>
                <c:pt idx="8868">
                  <c:v>0.56149128922157565</c:v>
                </c:pt>
                <c:pt idx="8869">
                  <c:v>0.63683418694797855</c:v>
                </c:pt>
                <c:pt idx="8870">
                  <c:v>0.55930812032682808</c:v>
                </c:pt>
                <c:pt idx="8871">
                  <c:v>0.54944214932188196</c:v>
                </c:pt>
                <c:pt idx="8872">
                  <c:v>0.56801247861611071</c:v>
                </c:pt>
                <c:pt idx="8873">
                  <c:v>0.62060547641483443</c:v>
                </c:pt>
                <c:pt idx="8874">
                  <c:v>0.59080963712646262</c:v>
                </c:pt>
                <c:pt idx="8875">
                  <c:v>0.60773371851490565</c:v>
                </c:pt>
                <c:pt idx="8876">
                  <c:v>0.56393131606838665</c:v>
                </c:pt>
                <c:pt idx="8877">
                  <c:v>0.58835417835858783</c:v>
                </c:pt>
                <c:pt idx="8878">
                  <c:v>0.60227627243985216</c:v>
                </c:pt>
                <c:pt idx="8879">
                  <c:v>0.54011456204815267</c:v>
                </c:pt>
                <c:pt idx="8880">
                  <c:v>0.61398606768222708</c:v>
                </c:pt>
                <c:pt idx="8881">
                  <c:v>0.59954126040583577</c:v>
                </c:pt>
                <c:pt idx="8882">
                  <c:v>0.62109084918506263</c:v>
                </c:pt>
                <c:pt idx="8883">
                  <c:v>0.65204262120140466</c:v>
                </c:pt>
                <c:pt idx="8884">
                  <c:v>0.585105246466054</c:v>
                </c:pt>
                <c:pt idx="8885">
                  <c:v>0.60728967117877708</c:v>
                </c:pt>
                <c:pt idx="8886">
                  <c:v>0.59565045947200945</c:v>
                </c:pt>
                <c:pt idx="8887">
                  <c:v>0.59028777160054258</c:v>
                </c:pt>
                <c:pt idx="8888">
                  <c:v>0.58001551338898083</c:v>
                </c:pt>
                <c:pt idx="8889">
                  <c:v>0.64872122133357935</c:v>
                </c:pt>
                <c:pt idx="8890">
                  <c:v>0.53136684293924086</c:v>
                </c:pt>
                <c:pt idx="8891">
                  <c:v>0.61024340168489699</c:v>
                </c:pt>
                <c:pt idx="8892">
                  <c:v>0.55502280512578661</c:v>
                </c:pt>
                <c:pt idx="8893">
                  <c:v>0.59073726003674443</c:v>
                </c:pt>
                <c:pt idx="8894">
                  <c:v>0.6043165467625895</c:v>
                </c:pt>
                <c:pt idx="8895">
                  <c:v>0.55624075450338584</c:v>
                </c:pt>
                <c:pt idx="8896">
                  <c:v>0.60463912863306435</c:v>
                </c:pt>
                <c:pt idx="8897">
                  <c:v>0.54530218881898185</c:v>
                </c:pt>
                <c:pt idx="8898">
                  <c:v>0.58689526651795498</c:v>
                </c:pt>
                <c:pt idx="8899">
                  <c:v>0.54426106078597758</c:v>
                </c:pt>
                <c:pt idx="8900">
                  <c:v>0.60347567225384113</c:v>
                </c:pt>
                <c:pt idx="8901">
                  <c:v>0.60319734177512707</c:v>
                </c:pt>
                <c:pt idx="8902">
                  <c:v>0.59957362521299373</c:v>
                </c:pt>
                <c:pt idx="8903">
                  <c:v>0.58079525228449502</c:v>
                </c:pt>
                <c:pt idx="8904">
                  <c:v>0.59841164584545459</c:v>
                </c:pt>
                <c:pt idx="8905">
                  <c:v>0.62292627473451934</c:v>
                </c:pt>
                <c:pt idx="8906">
                  <c:v>0.5645897172275276</c:v>
                </c:pt>
                <c:pt idx="8907">
                  <c:v>0.5923117529695695</c:v>
                </c:pt>
                <c:pt idx="8908">
                  <c:v>0.55203774256691118</c:v>
                </c:pt>
                <c:pt idx="8909">
                  <c:v>0.62829695253572315</c:v>
                </c:pt>
                <c:pt idx="8910">
                  <c:v>0.63517334251722501</c:v>
                </c:pt>
                <c:pt idx="8911">
                  <c:v>0.58047695402714117</c:v>
                </c:pt>
                <c:pt idx="8912">
                  <c:v>0.5682930877105633</c:v>
                </c:pt>
                <c:pt idx="8913">
                  <c:v>0.5650665438808995</c:v>
                </c:pt>
                <c:pt idx="8914">
                  <c:v>0.55848818585909521</c:v>
                </c:pt>
                <c:pt idx="8915">
                  <c:v>0.57235178349919302</c:v>
                </c:pt>
                <c:pt idx="8916">
                  <c:v>0.61972281351730174</c:v>
                </c:pt>
                <c:pt idx="8917">
                  <c:v>0.56253541008177388</c:v>
                </c:pt>
                <c:pt idx="8918">
                  <c:v>0.60054701296825563</c:v>
                </c:pt>
                <c:pt idx="8919">
                  <c:v>0.58605190686530906</c:v>
                </c:pt>
                <c:pt idx="8920">
                  <c:v>0.58943447682353789</c:v>
                </c:pt>
                <c:pt idx="8921">
                  <c:v>0.55398010483109539</c:v>
                </c:pt>
                <c:pt idx="8922">
                  <c:v>0.61964538407520764</c:v>
                </c:pt>
                <c:pt idx="8923">
                  <c:v>0.53853526853272227</c:v>
                </c:pt>
                <c:pt idx="8924">
                  <c:v>0.56766467369638873</c:v>
                </c:pt>
                <c:pt idx="8925">
                  <c:v>0.57449658367313994</c:v>
                </c:pt>
                <c:pt idx="8926">
                  <c:v>0.53864268639688628</c:v>
                </c:pt>
                <c:pt idx="8927">
                  <c:v>0.66447712079652654</c:v>
                </c:pt>
                <c:pt idx="8928">
                  <c:v>0.59285596746027769</c:v>
                </c:pt>
                <c:pt idx="8929">
                  <c:v>0.5264170635077372</c:v>
                </c:pt>
                <c:pt idx="8930">
                  <c:v>0.59743180138468621</c:v>
                </c:pt>
                <c:pt idx="8931">
                  <c:v>0.63581071526676269</c:v>
                </c:pt>
                <c:pt idx="8932">
                  <c:v>0.63222007833914695</c:v>
                </c:pt>
                <c:pt idx="8933">
                  <c:v>0.58550493436404827</c:v>
                </c:pt>
                <c:pt idx="8934">
                  <c:v>0.56603898918406359</c:v>
                </c:pt>
                <c:pt idx="8935">
                  <c:v>0.57087598281060004</c:v>
                </c:pt>
                <c:pt idx="8936">
                  <c:v>0.56463555932492171</c:v>
                </c:pt>
                <c:pt idx="8937">
                  <c:v>0.52278773218258556</c:v>
                </c:pt>
                <c:pt idx="8938">
                  <c:v>0.63820573597044861</c:v>
                </c:pt>
                <c:pt idx="8939">
                  <c:v>0.65114163625963795</c:v>
                </c:pt>
                <c:pt idx="8940">
                  <c:v>0.59043289703999757</c:v>
                </c:pt>
                <c:pt idx="8941">
                  <c:v>0.5847914812856877</c:v>
                </c:pt>
                <c:pt idx="8942">
                  <c:v>0.61526877350903864</c:v>
                </c:pt>
                <c:pt idx="8943">
                  <c:v>0.47241627664697267</c:v>
                </c:pt>
                <c:pt idx="8944">
                  <c:v>0.60004392745500224</c:v>
                </c:pt>
                <c:pt idx="8945">
                  <c:v>0.59998553542475386</c:v>
                </c:pt>
                <c:pt idx="8946">
                  <c:v>0.58697717929565008</c:v>
                </c:pt>
                <c:pt idx="8947">
                  <c:v>0.55639164790015572</c:v>
                </c:pt>
                <c:pt idx="8948">
                  <c:v>0.51014916481222072</c:v>
                </c:pt>
                <c:pt idx="8949">
                  <c:v>0.5955373255649441</c:v>
                </c:pt>
                <c:pt idx="8950">
                  <c:v>0.64647276618724958</c:v>
                </c:pt>
                <c:pt idx="8951">
                  <c:v>0.60809385027802698</c:v>
                </c:pt>
                <c:pt idx="8952">
                  <c:v>0.5770225685289555</c:v>
                </c:pt>
                <c:pt idx="8953">
                  <c:v>0.61001833692440566</c:v>
                </c:pt>
                <c:pt idx="8954">
                  <c:v>0.55032511372039661</c:v>
                </c:pt>
                <c:pt idx="8955">
                  <c:v>0.61503661082368777</c:v>
                </c:pt>
                <c:pt idx="8956">
                  <c:v>0.58877970392550771</c:v>
                </c:pt>
                <c:pt idx="8957">
                  <c:v>0.6666816221367583</c:v>
                </c:pt>
                <c:pt idx="8958">
                  <c:v>0.55494485408202265</c:v>
                </c:pt>
                <c:pt idx="8959">
                  <c:v>0.58452490460404749</c:v>
                </c:pt>
                <c:pt idx="8960">
                  <c:v>0.63223374415098954</c:v>
                </c:pt>
                <c:pt idx="8961">
                  <c:v>0.57339496695320669</c:v>
                </c:pt>
                <c:pt idx="8962">
                  <c:v>0.5899368164382538</c:v>
                </c:pt>
                <c:pt idx="8963">
                  <c:v>0.59746994908403495</c:v>
                </c:pt>
                <c:pt idx="8964">
                  <c:v>0.56401759241293159</c:v>
                </c:pt>
                <c:pt idx="8965">
                  <c:v>0.53468012844445245</c:v>
                </c:pt>
                <c:pt idx="8966">
                  <c:v>0.58217464401839969</c:v>
                </c:pt>
                <c:pt idx="8967">
                  <c:v>0.57829857824521669</c:v>
                </c:pt>
                <c:pt idx="8968">
                  <c:v>0.67221911589207761</c:v>
                </c:pt>
                <c:pt idx="8969">
                  <c:v>0.60079391532050275</c:v>
                </c:pt>
                <c:pt idx="8970">
                  <c:v>0.58261511190463056</c:v>
                </c:pt>
                <c:pt idx="8971">
                  <c:v>0.58122961689702868</c:v>
                </c:pt>
                <c:pt idx="8972">
                  <c:v>0.5878243352168665</c:v>
                </c:pt>
                <c:pt idx="8973">
                  <c:v>0.622392685044867</c:v>
                </c:pt>
                <c:pt idx="8974">
                  <c:v>0.5469964294986126</c:v>
                </c:pt>
                <c:pt idx="8975">
                  <c:v>0.50574753619424262</c:v>
                </c:pt>
                <c:pt idx="8976">
                  <c:v>0.54395585119220968</c:v>
                </c:pt>
                <c:pt idx="8977">
                  <c:v>0.50456237142636129</c:v>
                </c:pt>
                <c:pt idx="8978">
                  <c:v>0.56933944475800224</c:v>
                </c:pt>
                <c:pt idx="8979">
                  <c:v>0.5238882299666725</c:v>
                </c:pt>
                <c:pt idx="8980">
                  <c:v>0.54488158340175508</c:v>
                </c:pt>
                <c:pt idx="8981">
                  <c:v>0.50683200053902366</c:v>
                </c:pt>
                <c:pt idx="8982">
                  <c:v>0.58690025608090435</c:v>
                </c:pt>
                <c:pt idx="8983">
                  <c:v>0.54199990700269762</c:v>
                </c:pt>
                <c:pt idx="8984">
                  <c:v>0.53179068806986363</c:v>
                </c:pt>
                <c:pt idx="8985">
                  <c:v>0.52189925250775926</c:v>
                </c:pt>
                <c:pt idx="8986">
                  <c:v>0.51826756100502258</c:v>
                </c:pt>
                <c:pt idx="8987">
                  <c:v>0.57689418136428261</c:v>
                </c:pt>
                <c:pt idx="8988">
                  <c:v>0.52774913185310135</c:v>
                </c:pt>
                <c:pt idx="8989">
                  <c:v>0.53364789278208002</c:v>
                </c:pt>
                <c:pt idx="8990">
                  <c:v>0.51862237173398151</c:v>
                </c:pt>
                <c:pt idx="8991">
                  <c:v>0.55998898578584666</c:v>
                </c:pt>
                <c:pt idx="8992">
                  <c:v>0.53403551334096544</c:v>
                </c:pt>
                <c:pt idx="8993">
                  <c:v>0.61456350046591557</c:v>
                </c:pt>
                <c:pt idx="8994">
                  <c:v>0.5803337044704745</c:v>
                </c:pt>
                <c:pt idx="8995">
                  <c:v>0.604464966533932</c:v>
                </c:pt>
                <c:pt idx="8996">
                  <c:v>0.5916803873363855</c:v>
                </c:pt>
                <c:pt idx="8997">
                  <c:v>0.57930763089287562</c:v>
                </c:pt>
                <c:pt idx="8998">
                  <c:v>0.5836046854405057</c:v>
                </c:pt>
                <c:pt idx="8999">
                  <c:v>0.52837535254389689</c:v>
                </c:pt>
                <c:pt idx="9000">
                  <c:v>0.60013195236255878</c:v>
                </c:pt>
                <c:pt idx="9001">
                  <c:v>0.57347850620873075</c:v>
                </c:pt>
                <c:pt idx="9002">
                  <c:v>0.51739299284708551</c:v>
                </c:pt>
                <c:pt idx="9003">
                  <c:v>0.60150451065934463</c:v>
                </c:pt>
                <c:pt idx="9004">
                  <c:v>0.59047276044634778</c:v>
                </c:pt>
                <c:pt idx="9005">
                  <c:v>0.62844846169974489</c:v>
                </c:pt>
                <c:pt idx="9006">
                  <c:v>0.63150653500456155</c:v>
                </c:pt>
                <c:pt idx="9007">
                  <c:v>0.61793851880314965</c:v>
                </c:pt>
                <c:pt idx="9008">
                  <c:v>0.58470718169128622</c:v>
                </c:pt>
                <c:pt idx="9009">
                  <c:v>0.55740391141355161</c:v>
                </c:pt>
                <c:pt idx="9010">
                  <c:v>0.5354250627799505</c:v>
                </c:pt>
                <c:pt idx="9011">
                  <c:v>0.57659345699013365</c:v>
                </c:pt>
                <c:pt idx="9012">
                  <c:v>0.51687912051551632</c:v>
                </c:pt>
                <c:pt idx="9013">
                  <c:v>0.54738802292133959</c:v>
                </c:pt>
                <c:pt idx="9014">
                  <c:v>0.56219131135974265</c:v>
                </c:pt>
                <c:pt idx="9015">
                  <c:v>0.51457005989742144</c:v>
                </c:pt>
                <c:pt idx="9016">
                  <c:v>0.53220972766999064</c:v>
                </c:pt>
                <c:pt idx="9017">
                  <c:v>0.59523559642363277</c:v>
                </c:pt>
                <c:pt idx="9018">
                  <c:v>0.51090652874264342</c:v>
                </c:pt>
                <c:pt idx="9019">
                  <c:v>0.53178336020584638</c:v>
                </c:pt>
                <c:pt idx="9020">
                  <c:v>0.58865658755775907</c:v>
                </c:pt>
                <c:pt idx="9021">
                  <c:v>0.56020234855817563</c:v>
                </c:pt>
                <c:pt idx="9022">
                  <c:v>0.50486564045677362</c:v>
                </c:pt>
                <c:pt idx="9023">
                  <c:v>0.57752703995842503</c:v>
                </c:pt>
                <c:pt idx="9024">
                  <c:v>0.55236729751307623</c:v>
                </c:pt>
                <c:pt idx="9025">
                  <c:v>0.54419555799528663</c:v>
                </c:pt>
                <c:pt idx="9026">
                  <c:v>0.5469750127611932</c:v>
                </c:pt>
                <c:pt idx="9027">
                  <c:v>0.50525742559514308</c:v>
                </c:pt>
                <c:pt idx="9028">
                  <c:v>0.59335836821011156</c:v>
                </c:pt>
                <c:pt idx="9029">
                  <c:v>0.58958723761315102</c:v>
                </c:pt>
                <c:pt idx="9030">
                  <c:v>0.51521458510096674</c:v>
                </c:pt>
                <c:pt idx="9031">
                  <c:v>0.56015523434991865</c:v>
                </c:pt>
                <c:pt idx="9032">
                  <c:v>0.48936623754500852</c:v>
                </c:pt>
                <c:pt idx="9033">
                  <c:v>0.52056990143944859</c:v>
                </c:pt>
                <c:pt idx="9034">
                  <c:v>0.50599473620591562</c:v>
                </c:pt>
                <c:pt idx="9035">
                  <c:v>0.50221421553961298</c:v>
                </c:pt>
                <c:pt idx="9036">
                  <c:v>0.50583306619531798</c:v>
                </c:pt>
                <c:pt idx="9037">
                  <c:v>0.53077444240383831</c:v>
                </c:pt>
                <c:pt idx="9038">
                  <c:v>0.51584025938033662</c:v>
                </c:pt>
                <c:pt idx="9039">
                  <c:v>0.55964436496455061</c:v>
                </c:pt>
                <c:pt idx="9040">
                  <c:v>0.50390940701862263</c:v>
                </c:pt>
                <c:pt idx="9041">
                  <c:v>0.50893656481137073</c:v>
                </c:pt>
                <c:pt idx="9042">
                  <c:v>0.53803562314775499</c:v>
                </c:pt>
                <c:pt idx="9043">
                  <c:v>0.57154956944871171</c:v>
                </c:pt>
                <c:pt idx="9044">
                  <c:v>0.50592905687526502</c:v>
                </c:pt>
                <c:pt idx="9045">
                  <c:v>0.58428531847661558</c:v>
                </c:pt>
                <c:pt idx="9046">
                  <c:v>0.58758757907624781</c:v>
                </c:pt>
                <c:pt idx="9047">
                  <c:v>0.59918399296853952</c:v>
                </c:pt>
                <c:pt idx="9048">
                  <c:v>0.56788452578964554</c:v>
                </c:pt>
                <c:pt idx="9049">
                  <c:v>0.59273132898429526</c:v>
                </c:pt>
                <c:pt idx="9050">
                  <c:v>0.51034932833000668</c:v>
                </c:pt>
                <c:pt idx="9051">
                  <c:v>0.48831206385521436</c:v>
                </c:pt>
                <c:pt idx="9052">
                  <c:v>0.52128014389754329</c:v>
                </c:pt>
                <c:pt idx="9053">
                  <c:v>0.60600253078566357</c:v>
                </c:pt>
                <c:pt idx="9054">
                  <c:v>0.60654612039368272</c:v>
                </c:pt>
                <c:pt idx="9055">
                  <c:v>0.52084179248904205</c:v>
                </c:pt>
                <c:pt idx="9056">
                  <c:v>0.52138658289576423</c:v>
                </c:pt>
                <c:pt idx="9057">
                  <c:v>0.5543520594520055</c:v>
                </c:pt>
                <c:pt idx="9058">
                  <c:v>0.51148267568950179</c:v>
                </c:pt>
                <c:pt idx="9059">
                  <c:v>0.56885282811044435</c:v>
                </c:pt>
                <c:pt idx="9060">
                  <c:v>0.5532193045633127</c:v>
                </c:pt>
                <c:pt idx="9061">
                  <c:v>0.55199014205157382</c:v>
                </c:pt>
                <c:pt idx="9062">
                  <c:v>0.5116548147024137</c:v>
                </c:pt>
                <c:pt idx="9063">
                  <c:v>0.52880965143210323</c:v>
                </c:pt>
                <c:pt idx="9064">
                  <c:v>0.55728897410839562</c:v>
                </c:pt>
                <c:pt idx="9065">
                  <c:v>0.47907838204474767</c:v>
                </c:pt>
                <c:pt idx="9066">
                  <c:v>0.51144035977066182</c:v>
                </c:pt>
                <c:pt idx="9067">
                  <c:v>0.53784039669241601</c:v>
                </c:pt>
                <c:pt idx="9068">
                  <c:v>0.58962709389984513</c:v>
                </c:pt>
                <c:pt idx="9069">
                  <c:v>0.51811665065179124</c:v>
                </c:pt>
                <c:pt idx="9070">
                  <c:v>0.52910383116607562</c:v>
                </c:pt>
                <c:pt idx="9071">
                  <c:v>0.4812118940519019</c:v>
                </c:pt>
                <c:pt idx="9072">
                  <c:v>0.55164651938307963</c:v>
                </c:pt>
                <c:pt idx="9073">
                  <c:v>0.59754042096541748</c:v>
                </c:pt>
                <c:pt idx="9074">
                  <c:v>0.51681462602916461</c:v>
                </c:pt>
                <c:pt idx="9075">
                  <c:v>0.55575723629792662</c:v>
                </c:pt>
                <c:pt idx="9076">
                  <c:v>0.5546859656118508</c:v>
                </c:pt>
                <c:pt idx="9077">
                  <c:v>0.55677668064385433</c:v>
                </c:pt>
                <c:pt idx="9078">
                  <c:v>0.57149782535334803</c:v>
                </c:pt>
                <c:pt idx="9079">
                  <c:v>0.50686574589185995</c:v>
                </c:pt>
                <c:pt idx="9080">
                  <c:v>0.57491930599945051</c:v>
                </c:pt>
                <c:pt idx="9081">
                  <c:v>0.55045488777487794</c:v>
                </c:pt>
                <c:pt idx="9082">
                  <c:v>0.59464495868039902</c:v>
                </c:pt>
                <c:pt idx="9083">
                  <c:v>0.58794877613111562</c:v>
                </c:pt>
                <c:pt idx="9084">
                  <c:v>0.51818759217594357</c:v>
                </c:pt>
                <c:pt idx="9085">
                  <c:v>0.58621490885278826</c:v>
                </c:pt>
                <c:pt idx="9086">
                  <c:v>0.47271884666731107</c:v>
                </c:pt>
                <c:pt idx="9087">
                  <c:v>0.50680898774390759</c:v>
                </c:pt>
                <c:pt idx="9088">
                  <c:v>0.55123256431575784</c:v>
                </c:pt>
                <c:pt idx="9089">
                  <c:v>0.52349603113374144</c:v>
                </c:pt>
                <c:pt idx="9090">
                  <c:v>0.49797345685275685</c:v>
                </c:pt>
                <c:pt idx="9091">
                  <c:v>0.58585533298339565</c:v>
                </c:pt>
                <c:pt idx="9092">
                  <c:v>0.51913307090024419</c:v>
                </c:pt>
                <c:pt idx="9093">
                  <c:v>0.60316932900747777</c:v>
                </c:pt>
                <c:pt idx="9094">
                  <c:v>0.53108193793370595</c:v>
                </c:pt>
                <c:pt idx="9095">
                  <c:v>0.61052495561938658</c:v>
                </c:pt>
                <c:pt idx="9096">
                  <c:v>0.50367775148134886</c:v>
                </c:pt>
                <c:pt idx="9097">
                  <c:v>0.5134663245834572</c:v>
                </c:pt>
                <c:pt idx="9098">
                  <c:v>0.48920866985056966</c:v>
                </c:pt>
                <c:pt idx="9099">
                  <c:v>0.54661222328489556</c:v>
                </c:pt>
                <c:pt idx="9100">
                  <c:v>0.55929401474607365</c:v>
                </c:pt>
                <c:pt idx="9101">
                  <c:v>0.48281772423865865</c:v>
                </c:pt>
                <c:pt idx="9102">
                  <c:v>0.50075166043196351</c:v>
                </c:pt>
                <c:pt idx="9103">
                  <c:v>0.5476174647197124</c:v>
                </c:pt>
                <c:pt idx="9104">
                  <c:v>0.55313473035914962</c:v>
                </c:pt>
                <c:pt idx="9105">
                  <c:v>0.51652124546333167</c:v>
                </c:pt>
                <c:pt idx="9106">
                  <c:v>0.52827823533694718</c:v>
                </c:pt>
                <c:pt idx="9107">
                  <c:v>0.53399845144257341</c:v>
                </c:pt>
                <c:pt idx="9108">
                  <c:v>0.50414755331433481</c:v>
                </c:pt>
                <c:pt idx="9109">
                  <c:v>0.5411033266043529</c:v>
                </c:pt>
                <c:pt idx="9110">
                  <c:v>0.50026022918606206</c:v>
                </c:pt>
                <c:pt idx="9111">
                  <c:v>0.50014098993276046</c:v>
                </c:pt>
                <c:pt idx="9112">
                  <c:v>0.56125058389548299</c:v>
                </c:pt>
                <c:pt idx="9113">
                  <c:v>0.52858425646803264</c:v>
                </c:pt>
                <c:pt idx="9114">
                  <c:v>0.53381796493261668</c:v>
                </c:pt>
                <c:pt idx="9115">
                  <c:v>0.52077546227049243</c:v>
                </c:pt>
                <c:pt idx="9116">
                  <c:v>0.59173701630610365</c:v>
                </c:pt>
                <c:pt idx="9117">
                  <c:v>0.57861972801613304</c:v>
                </c:pt>
                <c:pt idx="9118">
                  <c:v>0.58131268850982631</c:v>
                </c:pt>
                <c:pt idx="9119">
                  <c:v>0.52740898472399456</c:v>
                </c:pt>
                <c:pt idx="9120">
                  <c:v>0.57947217884272739</c:v>
                </c:pt>
                <c:pt idx="9121">
                  <c:v>0.51137231915761838</c:v>
                </c:pt>
                <c:pt idx="9122">
                  <c:v>0.5422943599924851</c:v>
                </c:pt>
                <c:pt idx="9123">
                  <c:v>0.45367712319686981</c:v>
                </c:pt>
                <c:pt idx="9124">
                  <c:v>0.50347020419752941</c:v>
                </c:pt>
                <c:pt idx="9125">
                  <c:v>0.49495901534293241</c:v>
                </c:pt>
                <c:pt idx="9126">
                  <c:v>0.51846626565588549</c:v>
                </c:pt>
                <c:pt idx="9127">
                  <c:v>0.55648518789709911</c:v>
                </c:pt>
                <c:pt idx="9128">
                  <c:v>0.56781318360276556</c:v>
                </c:pt>
                <c:pt idx="9129">
                  <c:v>0.56508658199049977</c:v>
                </c:pt>
                <c:pt idx="9130">
                  <c:v>0.59119037059331969</c:v>
                </c:pt>
                <c:pt idx="9131">
                  <c:v>0.54531961585558864</c:v>
                </c:pt>
                <c:pt idx="9132">
                  <c:v>0.52275105495067264</c:v>
                </c:pt>
                <c:pt idx="9133">
                  <c:v>0.52842629203072644</c:v>
                </c:pt>
                <c:pt idx="9134">
                  <c:v>0.49154595618303004</c:v>
                </c:pt>
                <c:pt idx="9135">
                  <c:v>0.60436470826268651</c:v>
                </c:pt>
                <c:pt idx="9136">
                  <c:v>0.62130400248352902</c:v>
                </c:pt>
                <c:pt idx="9137">
                  <c:v>0.52995924243290005</c:v>
                </c:pt>
                <c:pt idx="9138">
                  <c:v>0.53584154229619418</c:v>
                </c:pt>
                <c:pt idx="9139">
                  <c:v>0.49933828684052578</c:v>
                </c:pt>
                <c:pt idx="9140">
                  <c:v>0.52510567848133061</c:v>
                </c:pt>
                <c:pt idx="9141">
                  <c:v>0.48431170344707525</c:v>
                </c:pt>
                <c:pt idx="9142">
                  <c:v>0.56491578805472498</c:v>
                </c:pt>
                <c:pt idx="9143">
                  <c:v>0.54578517264841975</c:v>
                </c:pt>
                <c:pt idx="9144">
                  <c:v>0.49189012257414338</c:v>
                </c:pt>
                <c:pt idx="9145">
                  <c:v>0.51710090808792086</c:v>
                </c:pt>
                <c:pt idx="9146">
                  <c:v>0.52105357645763539</c:v>
                </c:pt>
                <c:pt idx="9147">
                  <c:v>0.60696240655390077</c:v>
                </c:pt>
                <c:pt idx="9148">
                  <c:v>0.55480122986959979</c:v>
                </c:pt>
                <c:pt idx="9149">
                  <c:v>0.53267398809818911</c:v>
                </c:pt>
                <c:pt idx="9150">
                  <c:v>0.58176109848558033</c:v>
                </c:pt>
                <c:pt idx="9151">
                  <c:v>0.52350920570140058</c:v>
                </c:pt>
                <c:pt idx="9152">
                  <c:v>0.50867570231475645</c:v>
                </c:pt>
                <c:pt idx="9153">
                  <c:v>0.58702382938914766</c:v>
                </c:pt>
                <c:pt idx="9154">
                  <c:v>0.54753825968073822</c:v>
                </c:pt>
                <c:pt idx="9155">
                  <c:v>0.50897370445891754</c:v>
                </c:pt>
                <c:pt idx="9156">
                  <c:v>0.54949338984631946</c:v>
                </c:pt>
                <c:pt idx="9157">
                  <c:v>0.53204774340800065</c:v>
                </c:pt>
                <c:pt idx="9158">
                  <c:v>0.48274705841303045</c:v>
                </c:pt>
                <c:pt idx="9159">
                  <c:v>0.59090838593606587</c:v>
                </c:pt>
                <c:pt idx="9160">
                  <c:v>0.51911063494271259</c:v>
                </c:pt>
                <c:pt idx="9161">
                  <c:v>0.50319416346858525</c:v>
                </c:pt>
                <c:pt idx="9162">
                  <c:v>0.50343759603275229</c:v>
                </c:pt>
                <c:pt idx="9163">
                  <c:v>0.51517152274932421</c:v>
                </c:pt>
                <c:pt idx="9164">
                  <c:v>0.52711009489798211</c:v>
                </c:pt>
                <c:pt idx="9165">
                  <c:v>0.5893815244526297</c:v>
                </c:pt>
                <c:pt idx="9166">
                  <c:v>0.58376851491052051</c:v>
                </c:pt>
                <c:pt idx="9167">
                  <c:v>0.52978785941459472</c:v>
                </c:pt>
                <c:pt idx="9168">
                  <c:v>0.50888389087173658</c:v>
                </c:pt>
                <c:pt idx="9169">
                  <c:v>0.53275580358402819</c:v>
                </c:pt>
                <c:pt idx="9170">
                  <c:v>0.52167442048831625</c:v>
                </c:pt>
                <c:pt idx="9171">
                  <c:v>0.59993346409901249</c:v>
                </c:pt>
                <c:pt idx="9172">
                  <c:v>0.52651889555894749</c:v>
                </c:pt>
                <c:pt idx="9173">
                  <c:v>0.51964880448144202</c:v>
                </c:pt>
                <c:pt idx="9174">
                  <c:v>0.53572712824099566</c:v>
                </c:pt>
                <c:pt idx="9175">
                  <c:v>0.51675486668212212</c:v>
                </c:pt>
                <c:pt idx="9176">
                  <c:v>0.57031479273077645</c:v>
                </c:pt>
                <c:pt idx="9177">
                  <c:v>0.49553769328225028</c:v>
                </c:pt>
                <c:pt idx="9178">
                  <c:v>0.54345704368194558</c:v>
                </c:pt>
                <c:pt idx="9179">
                  <c:v>0.47648867298179587</c:v>
                </c:pt>
                <c:pt idx="9180">
                  <c:v>0.56479383313594311</c:v>
                </c:pt>
                <c:pt idx="9181">
                  <c:v>0.53497171133798815</c:v>
                </c:pt>
                <c:pt idx="9182">
                  <c:v>0.52537139437689662</c:v>
                </c:pt>
                <c:pt idx="9183">
                  <c:v>0.49791593515794952</c:v>
                </c:pt>
                <c:pt idx="9184">
                  <c:v>0.51878229777236329</c:v>
                </c:pt>
                <c:pt idx="9185">
                  <c:v>0.57621546167700899</c:v>
                </c:pt>
                <c:pt idx="9186">
                  <c:v>0.50424126760484755</c:v>
                </c:pt>
                <c:pt idx="9187">
                  <c:v>0.61375673085271354</c:v>
                </c:pt>
                <c:pt idx="9188">
                  <c:v>0.50996443101676159</c:v>
                </c:pt>
                <c:pt idx="9189">
                  <c:v>0.55682425165284766</c:v>
                </c:pt>
                <c:pt idx="9190">
                  <c:v>0.5697811447811445</c:v>
                </c:pt>
                <c:pt idx="9191">
                  <c:v>0.52691898663601289</c:v>
                </c:pt>
                <c:pt idx="9192">
                  <c:v>0.48557948841374182</c:v>
                </c:pt>
                <c:pt idx="9193">
                  <c:v>0.51563565362920993</c:v>
                </c:pt>
                <c:pt idx="9194">
                  <c:v>0.50877029643196969</c:v>
                </c:pt>
                <c:pt idx="9195">
                  <c:v>0.53018730525414448</c:v>
                </c:pt>
                <c:pt idx="9196">
                  <c:v>0.50903904880963258</c:v>
                </c:pt>
                <c:pt idx="9197">
                  <c:v>0.56239424640582381</c:v>
                </c:pt>
                <c:pt idx="9198">
                  <c:v>0.5683250657545077</c:v>
                </c:pt>
                <c:pt idx="9199">
                  <c:v>0.55271389206719124</c:v>
                </c:pt>
                <c:pt idx="9200">
                  <c:v>0.56087305825566502</c:v>
                </c:pt>
                <c:pt idx="9201">
                  <c:v>0.54540752658208913</c:v>
                </c:pt>
                <c:pt idx="9202">
                  <c:v>0.52025166547143153</c:v>
                </c:pt>
                <c:pt idx="9203">
                  <c:v>0.58593123668598623</c:v>
                </c:pt>
                <c:pt idx="9204">
                  <c:v>0.55337135908074853</c:v>
                </c:pt>
                <c:pt idx="9205">
                  <c:v>0.47519499944987004</c:v>
                </c:pt>
                <c:pt idx="9206">
                  <c:v>0.52351381030972854</c:v>
                </c:pt>
                <c:pt idx="9207">
                  <c:v>0.62597157686394345</c:v>
                </c:pt>
                <c:pt idx="9208">
                  <c:v>0.57032256316145558</c:v>
                </c:pt>
                <c:pt idx="9209">
                  <c:v>0.55987411823893984</c:v>
                </c:pt>
                <c:pt idx="9210">
                  <c:v>0.52955626807926093</c:v>
                </c:pt>
                <c:pt idx="9211">
                  <c:v>0.53463355846416083</c:v>
                </c:pt>
                <c:pt idx="9212">
                  <c:v>0.53653600698642956</c:v>
                </c:pt>
                <c:pt idx="9213">
                  <c:v>0.60761581343528093</c:v>
                </c:pt>
                <c:pt idx="9214">
                  <c:v>0.53410999697262207</c:v>
                </c:pt>
                <c:pt idx="9215">
                  <c:v>0.52773557435643004</c:v>
                </c:pt>
                <c:pt idx="9216">
                  <c:v>0.49499138388151531</c:v>
                </c:pt>
                <c:pt idx="9217">
                  <c:v>0.56694275808723349</c:v>
                </c:pt>
                <c:pt idx="9218">
                  <c:v>0.53039676788668255</c:v>
                </c:pt>
                <c:pt idx="9219">
                  <c:v>0.54902242182751348</c:v>
                </c:pt>
                <c:pt idx="9220">
                  <c:v>0.51490690753045398</c:v>
                </c:pt>
                <c:pt idx="9221">
                  <c:v>0.55395868795529879</c:v>
                </c:pt>
                <c:pt idx="9222">
                  <c:v>0.54766517936757964</c:v>
                </c:pt>
                <c:pt idx="9223">
                  <c:v>0.49368755558647781</c:v>
                </c:pt>
                <c:pt idx="9224">
                  <c:v>0.61491004963581164</c:v>
                </c:pt>
                <c:pt idx="9225">
                  <c:v>0.504870105253583</c:v>
                </c:pt>
                <c:pt idx="9226">
                  <c:v>0.49845663440217541</c:v>
                </c:pt>
                <c:pt idx="9227">
                  <c:v>0.50071058927939649</c:v>
                </c:pt>
                <c:pt idx="9228">
                  <c:v>0.5161093218062589</c:v>
                </c:pt>
                <c:pt idx="9229">
                  <c:v>0.53094229993807562</c:v>
                </c:pt>
                <c:pt idx="9230">
                  <c:v>0.58073191734857488</c:v>
                </c:pt>
                <c:pt idx="9231">
                  <c:v>0.49935903807725263</c:v>
                </c:pt>
                <c:pt idx="9232">
                  <c:v>0.50950260455475038</c:v>
                </c:pt>
                <c:pt idx="9233">
                  <c:v>0.50967886531925266</c:v>
                </c:pt>
                <c:pt idx="9234">
                  <c:v>0.55788181587965069</c:v>
                </c:pt>
                <c:pt idx="9235">
                  <c:v>0.5306027521269201</c:v>
                </c:pt>
                <c:pt idx="9236">
                  <c:v>0.57803956840613913</c:v>
                </c:pt>
                <c:pt idx="9237">
                  <c:v>0.51978789058989472</c:v>
                </c:pt>
                <c:pt idx="9238">
                  <c:v>0.50705934123606744</c:v>
                </c:pt>
                <c:pt idx="9239">
                  <c:v>0.55120388392349584</c:v>
                </c:pt>
                <c:pt idx="9240">
                  <c:v>0.50408916413107352</c:v>
                </c:pt>
                <c:pt idx="9241">
                  <c:v>0.59541307653319864</c:v>
                </c:pt>
                <c:pt idx="9242">
                  <c:v>0.56550367452828165</c:v>
                </c:pt>
                <c:pt idx="9243">
                  <c:v>0.48861368705247288</c:v>
                </c:pt>
                <c:pt idx="9244">
                  <c:v>0.54990101608472752</c:v>
                </c:pt>
                <c:pt idx="9245">
                  <c:v>0.54736489689275558</c:v>
                </c:pt>
                <c:pt idx="9246">
                  <c:v>0.5420179965100127</c:v>
                </c:pt>
                <c:pt idx="9247">
                  <c:v>0.51507348014093757</c:v>
                </c:pt>
                <c:pt idx="9248">
                  <c:v>0.58853653195453959</c:v>
                </c:pt>
                <c:pt idx="9249">
                  <c:v>0.52841811690069618</c:v>
                </c:pt>
                <c:pt idx="9250">
                  <c:v>0.53621554995546339</c:v>
                </c:pt>
                <c:pt idx="9251">
                  <c:v>0.5640703549881626</c:v>
                </c:pt>
                <c:pt idx="9252">
                  <c:v>0.63376878728296726</c:v>
                </c:pt>
                <c:pt idx="9253">
                  <c:v>0.58594430903634009</c:v>
                </c:pt>
                <c:pt idx="9254">
                  <c:v>0.60818155549542063</c:v>
                </c:pt>
                <c:pt idx="9255">
                  <c:v>0.57018477364517883</c:v>
                </c:pt>
                <c:pt idx="9256">
                  <c:v>0.51061755941957465</c:v>
                </c:pt>
                <c:pt idx="9257">
                  <c:v>0.56623973241020464</c:v>
                </c:pt>
                <c:pt idx="9258">
                  <c:v>0.51320652602084649</c:v>
                </c:pt>
                <c:pt idx="9259">
                  <c:v>0.53475844944692896</c:v>
                </c:pt>
                <c:pt idx="9260">
                  <c:v>0.64483337394660001</c:v>
                </c:pt>
                <c:pt idx="9261">
                  <c:v>0.57478889418846246</c:v>
                </c:pt>
                <c:pt idx="9262">
                  <c:v>0.56347851702955365</c:v>
                </c:pt>
                <c:pt idx="9263">
                  <c:v>0.53584730020211069</c:v>
                </c:pt>
                <c:pt idx="9264">
                  <c:v>0.53601981565369616</c:v>
                </c:pt>
                <c:pt idx="9265">
                  <c:v>0.60674173407656318</c:v>
                </c:pt>
                <c:pt idx="9266">
                  <c:v>0.55317571233832252</c:v>
                </c:pt>
                <c:pt idx="9267">
                  <c:v>0.56789925812890774</c:v>
                </c:pt>
                <c:pt idx="9268">
                  <c:v>0.61500242752899126</c:v>
                </c:pt>
                <c:pt idx="9269">
                  <c:v>0.58876337472209783</c:v>
                </c:pt>
                <c:pt idx="9270">
                  <c:v>0.55823925406290953</c:v>
                </c:pt>
                <c:pt idx="9271">
                  <c:v>0.57640029687104954</c:v>
                </c:pt>
                <c:pt idx="9272">
                  <c:v>0.55646489393786658</c:v>
                </c:pt>
                <c:pt idx="9273">
                  <c:v>0.52879080652097621</c:v>
                </c:pt>
                <c:pt idx="9274">
                  <c:v>0.55134820326853973</c:v>
                </c:pt>
                <c:pt idx="9275">
                  <c:v>0.62451283909734356</c:v>
                </c:pt>
                <c:pt idx="9276">
                  <c:v>0.573597516863118</c:v>
                </c:pt>
                <c:pt idx="9277">
                  <c:v>0.57716329654120002</c:v>
                </c:pt>
                <c:pt idx="9278">
                  <c:v>0.61769039959791061</c:v>
                </c:pt>
                <c:pt idx="9279">
                  <c:v>0.58642599162200348</c:v>
                </c:pt>
                <c:pt idx="9280">
                  <c:v>0.6421521425132406</c:v>
                </c:pt>
                <c:pt idx="9281">
                  <c:v>0.61558743633989965</c:v>
                </c:pt>
                <c:pt idx="9282">
                  <c:v>0.53779454737290011</c:v>
                </c:pt>
                <c:pt idx="9283">
                  <c:v>0.5920100753333345</c:v>
                </c:pt>
                <c:pt idx="9284">
                  <c:v>0.62685934689359823</c:v>
                </c:pt>
                <c:pt idx="9285">
                  <c:v>0.59505412854523743</c:v>
                </c:pt>
                <c:pt idx="9286">
                  <c:v>0.60327325887134409</c:v>
                </c:pt>
                <c:pt idx="9287">
                  <c:v>0.5284278482243957</c:v>
                </c:pt>
                <c:pt idx="9288">
                  <c:v>0.61398903837335972</c:v>
                </c:pt>
                <c:pt idx="9289">
                  <c:v>0.55977450097489778</c:v>
                </c:pt>
                <c:pt idx="9290">
                  <c:v>0.62356301966236716</c:v>
                </c:pt>
                <c:pt idx="9291">
                  <c:v>0.52255843231609989</c:v>
                </c:pt>
                <c:pt idx="9292">
                  <c:v>0.57593900672841558</c:v>
                </c:pt>
                <c:pt idx="9293">
                  <c:v>0.55089313095961601</c:v>
                </c:pt>
                <c:pt idx="9294">
                  <c:v>0.58040210722074215</c:v>
                </c:pt>
                <c:pt idx="9295">
                  <c:v>0.53268306948619693</c:v>
                </c:pt>
                <c:pt idx="9296">
                  <c:v>0.58378846452259969</c:v>
                </c:pt>
                <c:pt idx="9297">
                  <c:v>0.62310502475363461</c:v>
                </c:pt>
                <c:pt idx="9298">
                  <c:v>0.5257294179653893</c:v>
                </c:pt>
                <c:pt idx="9299">
                  <c:v>0.55503309366220654</c:v>
                </c:pt>
                <c:pt idx="9300">
                  <c:v>0.57973501853111686</c:v>
                </c:pt>
                <c:pt idx="9301">
                  <c:v>0.49191666860562477</c:v>
                </c:pt>
                <c:pt idx="9302">
                  <c:v>0.53749251280856014</c:v>
                </c:pt>
                <c:pt idx="9303">
                  <c:v>0.58452603820681559</c:v>
                </c:pt>
                <c:pt idx="9304">
                  <c:v>0.5588206286580043</c:v>
                </c:pt>
                <c:pt idx="9305">
                  <c:v>0.5114517607711212</c:v>
                </c:pt>
                <c:pt idx="9306">
                  <c:v>0.49673082108988875</c:v>
                </c:pt>
                <c:pt idx="9307">
                  <c:v>0.59265347685081504</c:v>
                </c:pt>
                <c:pt idx="9308">
                  <c:v>0.52957763340452479</c:v>
                </c:pt>
                <c:pt idx="9309">
                  <c:v>0.53303107423169871</c:v>
                </c:pt>
                <c:pt idx="9310">
                  <c:v>0.50777518751872663</c:v>
                </c:pt>
                <c:pt idx="9311">
                  <c:v>0.52911582596568352</c:v>
                </c:pt>
                <c:pt idx="9312">
                  <c:v>0.56828378297541349</c:v>
                </c:pt>
                <c:pt idx="9313">
                  <c:v>0.60384109671718189</c:v>
                </c:pt>
                <c:pt idx="9314">
                  <c:v>0.50086728816737658</c:v>
                </c:pt>
                <c:pt idx="9315">
                  <c:v>0.58974455509727886</c:v>
                </c:pt>
                <c:pt idx="9316">
                  <c:v>0.52858272351452551</c:v>
                </c:pt>
                <c:pt idx="9317">
                  <c:v>0.54691413702187064</c:v>
                </c:pt>
                <c:pt idx="9318">
                  <c:v>0.57317475555343311</c:v>
                </c:pt>
                <c:pt idx="9319">
                  <c:v>0.57745909523498795</c:v>
                </c:pt>
                <c:pt idx="9320">
                  <c:v>0.62466646480474153</c:v>
                </c:pt>
                <c:pt idx="9321">
                  <c:v>0.55254740047558115</c:v>
                </c:pt>
                <c:pt idx="9322">
                  <c:v>0.57044517738915801</c:v>
                </c:pt>
                <c:pt idx="9323">
                  <c:v>0.58885092163234021</c:v>
                </c:pt>
                <c:pt idx="9324">
                  <c:v>0.58644295179473405</c:v>
                </c:pt>
                <c:pt idx="9325">
                  <c:v>0.570517780843116</c:v>
                </c:pt>
                <c:pt idx="9326">
                  <c:v>0.61781450173627916</c:v>
                </c:pt>
                <c:pt idx="9327">
                  <c:v>0.58610597593073799</c:v>
                </c:pt>
                <c:pt idx="9328">
                  <c:v>0.5532602391907161</c:v>
                </c:pt>
                <c:pt idx="9329">
                  <c:v>0.58252850919512533</c:v>
                </c:pt>
                <c:pt idx="9330">
                  <c:v>0.53134010758197381</c:v>
                </c:pt>
                <c:pt idx="9331">
                  <c:v>0.51543153581441159</c:v>
                </c:pt>
                <c:pt idx="9332">
                  <c:v>0.50999490755820964</c:v>
                </c:pt>
                <c:pt idx="9333">
                  <c:v>0.59990768652561</c:v>
                </c:pt>
                <c:pt idx="9334">
                  <c:v>0.59148190784590271</c:v>
                </c:pt>
                <c:pt idx="9335">
                  <c:v>0.54429829587840861</c:v>
                </c:pt>
                <c:pt idx="9336">
                  <c:v>0.50768868961628211</c:v>
                </c:pt>
                <c:pt idx="9337">
                  <c:v>0.54235148538264932</c:v>
                </c:pt>
                <c:pt idx="9338">
                  <c:v>0.5712126221501147</c:v>
                </c:pt>
                <c:pt idx="9339">
                  <c:v>0.5673819970883347</c:v>
                </c:pt>
                <c:pt idx="9340">
                  <c:v>0.59827061395135339</c:v>
                </c:pt>
                <c:pt idx="9341">
                  <c:v>0.58477071408343495</c:v>
                </c:pt>
                <c:pt idx="9342">
                  <c:v>0.65703982288716178</c:v>
                </c:pt>
                <c:pt idx="9343">
                  <c:v>0.59354640427132699</c:v>
                </c:pt>
                <c:pt idx="9344">
                  <c:v>0.57654919374710523</c:v>
                </c:pt>
                <c:pt idx="9345">
                  <c:v>0.54657500244644264</c:v>
                </c:pt>
                <c:pt idx="9346">
                  <c:v>0.61488936706473374</c:v>
                </c:pt>
                <c:pt idx="9347">
                  <c:v>0.558328847475413</c:v>
                </c:pt>
                <c:pt idx="9348">
                  <c:v>0.65032834452290267</c:v>
                </c:pt>
                <c:pt idx="9349">
                  <c:v>0.57696215051619903</c:v>
                </c:pt>
                <c:pt idx="9350">
                  <c:v>0.62436325110962643</c:v>
                </c:pt>
                <c:pt idx="9351">
                  <c:v>0.61487739223518312</c:v>
                </c:pt>
                <c:pt idx="9352">
                  <c:v>0.58566134807889003</c:v>
                </c:pt>
                <c:pt idx="9353">
                  <c:v>0.6079254768848189</c:v>
                </c:pt>
                <c:pt idx="9354">
                  <c:v>0.55913369071833052</c:v>
                </c:pt>
                <c:pt idx="9355">
                  <c:v>0.57168304731920061</c:v>
                </c:pt>
                <c:pt idx="9356">
                  <c:v>0.54119117808543171</c:v>
                </c:pt>
                <c:pt idx="9357">
                  <c:v>0.53531925099144739</c:v>
                </c:pt>
                <c:pt idx="9358">
                  <c:v>0.65155802518981365</c:v>
                </c:pt>
                <c:pt idx="9359">
                  <c:v>0.57990825154841275</c:v>
                </c:pt>
                <c:pt idx="9360">
                  <c:v>0.60221576078570949</c:v>
                </c:pt>
                <c:pt idx="9361">
                  <c:v>0.59904286581160793</c:v>
                </c:pt>
                <c:pt idx="9362">
                  <c:v>0.57373006528400861</c:v>
                </c:pt>
                <c:pt idx="9363">
                  <c:v>0.56397534788170078</c:v>
                </c:pt>
                <c:pt idx="9364">
                  <c:v>0.5227685166373397</c:v>
                </c:pt>
                <c:pt idx="9365">
                  <c:v>0.53262687996513891</c:v>
                </c:pt>
                <c:pt idx="9366">
                  <c:v>0.55012006417780268</c:v>
                </c:pt>
                <c:pt idx="9367">
                  <c:v>0.55609605659528916</c:v>
                </c:pt>
                <c:pt idx="9368">
                  <c:v>0.6210759690254587</c:v>
                </c:pt>
                <c:pt idx="9369">
                  <c:v>0.58713798319277266</c:v>
                </c:pt>
                <c:pt idx="9370">
                  <c:v>0.52136713099103416</c:v>
                </c:pt>
                <c:pt idx="9371">
                  <c:v>0.55482574099988891</c:v>
                </c:pt>
                <c:pt idx="9372">
                  <c:v>0.59944078673539658</c:v>
                </c:pt>
                <c:pt idx="9373">
                  <c:v>0.60189921916010403</c:v>
                </c:pt>
                <c:pt idx="9374">
                  <c:v>0.56005781457562265</c:v>
                </c:pt>
                <c:pt idx="9375">
                  <c:v>0.58964759326191052</c:v>
                </c:pt>
                <c:pt idx="9376">
                  <c:v>0.57091386910817365</c:v>
                </c:pt>
                <c:pt idx="9377">
                  <c:v>0.70398037867539764</c:v>
                </c:pt>
                <c:pt idx="9378">
                  <c:v>0.59873570125722408</c:v>
                </c:pt>
                <c:pt idx="9379">
                  <c:v>0.59436593291315221</c:v>
                </c:pt>
                <c:pt idx="9380">
                  <c:v>0.57971188259485829</c:v>
                </c:pt>
                <c:pt idx="9381">
                  <c:v>0.51915013577380886</c:v>
                </c:pt>
                <c:pt idx="9382">
                  <c:v>0.4513793054450993</c:v>
                </c:pt>
                <c:pt idx="9383">
                  <c:v>0.60037282468215269</c:v>
                </c:pt>
                <c:pt idx="9384">
                  <c:v>0.61644801683550721</c:v>
                </c:pt>
                <c:pt idx="9385">
                  <c:v>0.58761653035746753</c:v>
                </c:pt>
                <c:pt idx="9386">
                  <c:v>0.52650664704882144</c:v>
                </c:pt>
                <c:pt idx="9387">
                  <c:v>0.52591933863050344</c:v>
                </c:pt>
                <c:pt idx="9388">
                  <c:v>0.55108758794293766</c:v>
                </c:pt>
                <c:pt idx="9389">
                  <c:v>0.52904280491906297</c:v>
                </c:pt>
                <c:pt idx="9390">
                  <c:v>0.52001587443831365</c:v>
                </c:pt>
                <c:pt idx="9391">
                  <c:v>0.60317919423454924</c:v>
                </c:pt>
                <c:pt idx="9392">
                  <c:v>0.55142870355189744</c:v>
                </c:pt>
                <c:pt idx="9393">
                  <c:v>0.5938189864577772</c:v>
                </c:pt>
                <c:pt idx="9394">
                  <c:v>0.59306700243556221</c:v>
                </c:pt>
                <c:pt idx="9395">
                  <c:v>0.60197188791283462</c:v>
                </c:pt>
                <c:pt idx="9396">
                  <c:v>0.57428598319305035</c:v>
                </c:pt>
                <c:pt idx="9397">
                  <c:v>0.61575629014200695</c:v>
                </c:pt>
                <c:pt idx="9398">
                  <c:v>0.62280942489702262</c:v>
                </c:pt>
                <c:pt idx="9399">
                  <c:v>0.54604726282853888</c:v>
                </c:pt>
                <c:pt idx="9400">
                  <c:v>0.62295530062953608</c:v>
                </c:pt>
                <c:pt idx="9401">
                  <c:v>0.59801513447354671</c:v>
                </c:pt>
                <c:pt idx="9402">
                  <c:v>0.68731486205187964</c:v>
                </c:pt>
                <c:pt idx="9403">
                  <c:v>0.59423235430279431</c:v>
                </c:pt>
                <c:pt idx="9404">
                  <c:v>0.6225064470492</c:v>
                </c:pt>
                <c:pt idx="9405">
                  <c:v>0.55708546871607634</c:v>
                </c:pt>
                <c:pt idx="9406">
                  <c:v>0.62712368359208415</c:v>
                </c:pt>
                <c:pt idx="9407">
                  <c:v>0.53541670734430058</c:v>
                </c:pt>
                <c:pt idx="9408">
                  <c:v>0.60802150339698025</c:v>
                </c:pt>
                <c:pt idx="9409">
                  <c:v>0.60945136507754016</c:v>
                </c:pt>
                <c:pt idx="9410">
                  <c:v>0.52340028528995231</c:v>
                </c:pt>
                <c:pt idx="9411">
                  <c:v>0.56624897637951721</c:v>
                </c:pt>
                <c:pt idx="9412">
                  <c:v>0.63454799516215343</c:v>
                </c:pt>
                <c:pt idx="9413">
                  <c:v>0.5660532298356773</c:v>
                </c:pt>
                <c:pt idx="9414">
                  <c:v>0.53559308592647648</c:v>
                </c:pt>
                <c:pt idx="9415">
                  <c:v>0.60520637977606051</c:v>
                </c:pt>
                <c:pt idx="9416">
                  <c:v>0.60434949458316756</c:v>
                </c:pt>
                <c:pt idx="9417">
                  <c:v>0.61457627470232756</c:v>
                </c:pt>
                <c:pt idx="9418">
                  <c:v>0.56894428560720445</c:v>
                </c:pt>
                <c:pt idx="9419">
                  <c:v>0.55081538109442552</c:v>
                </c:pt>
                <c:pt idx="9420">
                  <c:v>0.59236388398798645</c:v>
                </c:pt>
                <c:pt idx="9421">
                  <c:v>0.52873917084834243</c:v>
                </c:pt>
                <c:pt idx="9422">
                  <c:v>0.55895496200778905</c:v>
                </c:pt>
                <c:pt idx="9423">
                  <c:v>0.58263049189551452</c:v>
                </c:pt>
                <c:pt idx="9424">
                  <c:v>0.61074406746013243</c:v>
                </c:pt>
                <c:pt idx="9425">
                  <c:v>0.52923202264449265</c:v>
                </c:pt>
                <c:pt idx="9426">
                  <c:v>0.56389431612881913</c:v>
                </c:pt>
                <c:pt idx="9427">
                  <c:v>0.57493742177721896</c:v>
                </c:pt>
                <c:pt idx="9428">
                  <c:v>0.51201702093148349</c:v>
                </c:pt>
                <c:pt idx="9429">
                  <c:v>0.56892838912870569</c:v>
                </c:pt>
                <c:pt idx="9430">
                  <c:v>0.61016076995098756</c:v>
                </c:pt>
                <c:pt idx="9431">
                  <c:v>0.54531336450804957</c:v>
                </c:pt>
                <c:pt idx="9432">
                  <c:v>0.53070225247596081</c:v>
                </c:pt>
                <c:pt idx="9433">
                  <c:v>0.51289447197325144</c:v>
                </c:pt>
                <c:pt idx="9434">
                  <c:v>0.52788573382787873</c:v>
                </c:pt>
                <c:pt idx="9435">
                  <c:v>0.57299833398667399</c:v>
                </c:pt>
                <c:pt idx="9436">
                  <c:v>0.55059168721443064</c:v>
                </c:pt>
                <c:pt idx="9437">
                  <c:v>0.50323851958605659</c:v>
                </c:pt>
                <c:pt idx="9438">
                  <c:v>0.58049578444421157</c:v>
                </c:pt>
                <c:pt idx="9439">
                  <c:v>0.54539632492088419</c:v>
                </c:pt>
                <c:pt idx="9440">
                  <c:v>0.49307315892533227</c:v>
                </c:pt>
                <c:pt idx="9441">
                  <c:v>0.51985125386567865</c:v>
                </c:pt>
                <c:pt idx="9442">
                  <c:v>0.58285239225514152</c:v>
                </c:pt>
                <c:pt idx="9443">
                  <c:v>0.56688276194450449</c:v>
                </c:pt>
                <c:pt idx="9444">
                  <c:v>0.6276902319374098</c:v>
                </c:pt>
                <c:pt idx="9445">
                  <c:v>0.60599314960613382</c:v>
                </c:pt>
                <c:pt idx="9446">
                  <c:v>0.51812620388910213</c:v>
                </c:pt>
                <c:pt idx="9447">
                  <c:v>0.56611197200763486</c:v>
                </c:pt>
                <c:pt idx="9448">
                  <c:v>0.63009527890766193</c:v>
                </c:pt>
                <c:pt idx="9449">
                  <c:v>0.52990683633725111</c:v>
                </c:pt>
                <c:pt idx="9450">
                  <c:v>0.56755156301729359</c:v>
                </c:pt>
                <c:pt idx="9451">
                  <c:v>0.53563188435340203</c:v>
                </c:pt>
                <c:pt idx="9452">
                  <c:v>0.59150863797419673</c:v>
                </c:pt>
                <c:pt idx="9453">
                  <c:v>0.57219626198386908</c:v>
                </c:pt>
                <c:pt idx="9454">
                  <c:v>0.6523653145615953</c:v>
                </c:pt>
                <c:pt idx="9455">
                  <c:v>0.6000056297893831</c:v>
                </c:pt>
                <c:pt idx="9456">
                  <c:v>0.59328710601140155</c:v>
                </c:pt>
                <c:pt idx="9457">
                  <c:v>0.6071001911265268</c:v>
                </c:pt>
                <c:pt idx="9458">
                  <c:v>0.57796972969199778</c:v>
                </c:pt>
                <c:pt idx="9459">
                  <c:v>0.55606964187761698</c:v>
                </c:pt>
                <c:pt idx="9460">
                  <c:v>0.60060201217698939</c:v>
                </c:pt>
                <c:pt idx="9461">
                  <c:v>0.61145064149044792</c:v>
                </c:pt>
                <c:pt idx="9462">
                  <c:v>0.61219264617562064</c:v>
                </c:pt>
                <c:pt idx="9463">
                  <c:v>0.59219880128412361</c:v>
                </c:pt>
                <c:pt idx="9464">
                  <c:v>0.63198930419476673</c:v>
                </c:pt>
                <c:pt idx="9465">
                  <c:v>0.57799722992155933</c:v>
                </c:pt>
                <c:pt idx="9466">
                  <c:v>0.62079234644526315</c:v>
                </c:pt>
                <c:pt idx="9467">
                  <c:v>0.59882467025752961</c:v>
                </c:pt>
                <c:pt idx="9468">
                  <c:v>0.59089759711325551</c:v>
                </c:pt>
                <c:pt idx="9469">
                  <c:v>0.54461531086388826</c:v>
                </c:pt>
                <c:pt idx="9470">
                  <c:v>0.65290603948709391</c:v>
                </c:pt>
                <c:pt idx="9471">
                  <c:v>0.55317985022107385</c:v>
                </c:pt>
                <c:pt idx="9472">
                  <c:v>0.62699310358211502</c:v>
                </c:pt>
                <c:pt idx="9473">
                  <c:v>0.52269104480770379</c:v>
                </c:pt>
                <c:pt idx="9474">
                  <c:v>0.58758656973890599</c:v>
                </c:pt>
                <c:pt idx="9475">
                  <c:v>0.55143612697112476</c:v>
                </c:pt>
                <c:pt idx="9476">
                  <c:v>0.66008965283549914</c:v>
                </c:pt>
                <c:pt idx="9477">
                  <c:v>0.6232176015361417</c:v>
                </c:pt>
                <c:pt idx="9478">
                  <c:v>0.63292848371064303</c:v>
                </c:pt>
                <c:pt idx="9479">
                  <c:v>0.68191894022809263</c:v>
                </c:pt>
                <c:pt idx="9480">
                  <c:v>0.62750781723675164</c:v>
                </c:pt>
                <c:pt idx="9481">
                  <c:v>0.60891076920987264</c:v>
                </c:pt>
                <c:pt idx="9482">
                  <c:v>0.64823986417994695</c:v>
                </c:pt>
                <c:pt idx="9483">
                  <c:v>0.63351960179247069</c:v>
                </c:pt>
                <c:pt idx="9484">
                  <c:v>0.65414394259616526</c:v>
                </c:pt>
                <c:pt idx="9485">
                  <c:v>0.61178593557882721</c:v>
                </c:pt>
                <c:pt idx="9486">
                  <c:v>0.59423113199605837</c:v>
                </c:pt>
                <c:pt idx="9487">
                  <c:v>0.58495074333251518</c:v>
                </c:pt>
                <c:pt idx="9488">
                  <c:v>0.66019047553369137</c:v>
                </c:pt>
                <c:pt idx="9489">
                  <c:v>0.53586046726998771</c:v>
                </c:pt>
                <c:pt idx="9490">
                  <c:v>0.58721045540654149</c:v>
                </c:pt>
                <c:pt idx="9491">
                  <c:v>0.59490719293369154</c:v>
                </c:pt>
                <c:pt idx="9492">
                  <c:v>0.60591638219146626</c:v>
                </c:pt>
                <c:pt idx="9493">
                  <c:v>0.59135017268011369</c:v>
                </c:pt>
                <c:pt idx="9494">
                  <c:v>0.55694364022187448</c:v>
                </c:pt>
                <c:pt idx="9495">
                  <c:v>0.52521603825794827</c:v>
                </c:pt>
                <c:pt idx="9496">
                  <c:v>0.52183635141670859</c:v>
                </c:pt>
                <c:pt idx="9497">
                  <c:v>0.60260232471121944</c:v>
                </c:pt>
                <c:pt idx="9498">
                  <c:v>0.6327232686452009</c:v>
                </c:pt>
                <c:pt idx="9499">
                  <c:v>0.58087946300615634</c:v>
                </c:pt>
                <c:pt idx="9500">
                  <c:v>0.543359564288593</c:v>
                </c:pt>
                <c:pt idx="9501">
                  <c:v>0.50475229368773378</c:v>
                </c:pt>
                <c:pt idx="9502">
                  <c:v>0.55813054404089435</c:v>
                </c:pt>
                <c:pt idx="9503">
                  <c:v>0.54911608903367937</c:v>
                </c:pt>
                <c:pt idx="9504">
                  <c:v>0.50096809808219034</c:v>
                </c:pt>
                <c:pt idx="9505">
                  <c:v>0.51398883583293853</c:v>
                </c:pt>
                <c:pt idx="9506">
                  <c:v>0.58391554456320727</c:v>
                </c:pt>
                <c:pt idx="9507">
                  <c:v>0.57956008722445029</c:v>
                </c:pt>
                <c:pt idx="9508">
                  <c:v>0.58882249341715998</c:v>
                </c:pt>
                <c:pt idx="9509">
                  <c:v>0.59261552527304551</c:v>
                </c:pt>
                <c:pt idx="9510">
                  <c:v>0.60079680386732393</c:v>
                </c:pt>
                <c:pt idx="9511">
                  <c:v>0.55519348849382755</c:v>
                </c:pt>
                <c:pt idx="9512">
                  <c:v>0.5330231677143612</c:v>
                </c:pt>
                <c:pt idx="9513">
                  <c:v>0.55054079460610061</c:v>
                </c:pt>
                <c:pt idx="9514">
                  <c:v>0.58170473815083679</c:v>
                </c:pt>
                <c:pt idx="9515">
                  <c:v>0.55986379556137444</c:v>
                </c:pt>
                <c:pt idx="9516">
                  <c:v>0.51653048777414257</c:v>
                </c:pt>
                <c:pt idx="9517">
                  <c:v>0.6169137849267633</c:v>
                </c:pt>
                <c:pt idx="9518">
                  <c:v>0.54680516677173951</c:v>
                </c:pt>
                <c:pt idx="9519">
                  <c:v>0.60920902993716197</c:v>
                </c:pt>
                <c:pt idx="9520">
                  <c:v>0.54499515296685364</c:v>
                </c:pt>
                <c:pt idx="9521">
                  <c:v>0.60804833333760178</c:v>
                </c:pt>
                <c:pt idx="9522">
                  <c:v>0.63684953241645037</c:v>
                </c:pt>
                <c:pt idx="9523">
                  <c:v>0.48026966440997981</c:v>
                </c:pt>
                <c:pt idx="9524">
                  <c:v>0.56641244697227655</c:v>
                </c:pt>
                <c:pt idx="9525">
                  <c:v>0.56260273391406912</c:v>
                </c:pt>
                <c:pt idx="9526">
                  <c:v>0.60757540305716662</c:v>
                </c:pt>
                <c:pt idx="9527">
                  <c:v>0.61054279146988832</c:v>
                </c:pt>
                <c:pt idx="9528">
                  <c:v>0.53838565257999516</c:v>
                </c:pt>
                <c:pt idx="9529">
                  <c:v>0.51722966493597422</c:v>
                </c:pt>
                <c:pt idx="9530">
                  <c:v>0.53480861623251408</c:v>
                </c:pt>
                <c:pt idx="9531">
                  <c:v>0.59905211960665017</c:v>
                </c:pt>
                <c:pt idx="9532">
                  <c:v>0.56243386829847664</c:v>
                </c:pt>
                <c:pt idx="9533">
                  <c:v>0.54003680624835682</c:v>
                </c:pt>
                <c:pt idx="9534">
                  <c:v>0.57325333309669635</c:v>
                </c:pt>
                <c:pt idx="9535">
                  <c:v>0.64598538875720857</c:v>
                </c:pt>
                <c:pt idx="9536">
                  <c:v>0.57759901469405073</c:v>
                </c:pt>
                <c:pt idx="9537">
                  <c:v>0.52902257299159861</c:v>
                </c:pt>
                <c:pt idx="9538">
                  <c:v>0.51550311565917961</c:v>
                </c:pt>
                <c:pt idx="9539">
                  <c:v>0.5545652519033385</c:v>
                </c:pt>
                <c:pt idx="9540">
                  <c:v>0.58384598103425756</c:v>
                </c:pt>
                <c:pt idx="9541">
                  <c:v>0.52407765675399365</c:v>
                </c:pt>
                <c:pt idx="9542">
                  <c:v>0.58699252476132047</c:v>
                </c:pt>
                <c:pt idx="9543">
                  <c:v>0.57598608579631116</c:v>
                </c:pt>
                <c:pt idx="9544">
                  <c:v>0.61789619084918002</c:v>
                </c:pt>
                <c:pt idx="9545">
                  <c:v>0.52510938018248687</c:v>
                </c:pt>
                <c:pt idx="9546">
                  <c:v>0.5665854559392921</c:v>
                </c:pt>
                <c:pt idx="9547">
                  <c:v>0.58976105749091334</c:v>
                </c:pt>
                <c:pt idx="9548">
                  <c:v>0.60674714241040872</c:v>
                </c:pt>
                <c:pt idx="9549">
                  <c:v>0.59095391526764085</c:v>
                </c:pt>
                <c:pt idx="9550">
                  <c:v>0.54819497197846523</c:v>
                </c:pt>
                <c:pt idx="9551">
                  <c:v>0.59182884370120958</c:v>
                </c:pt>
                <c:pt idx="9552">
                  <c:v>0.54057065473588573</c:v>
                </c:pt>
                <c:pt idx="9553">
                  <c:v>0.52186127213014266</c:v>
                </c:pt>
                <c:pt idx="9554">
                  <c:v>0.56223277819625739</c:v>
                </c:pt>
                <c:pt idx="9555">
                  <c:v>0.51599952973070151</c:v>
                </c:pt>
                <c:pt idx="9556">
                  <c:v>0.58967163217377783</c:v>
                </c:pt>
                <c:pt idx="9557">
                  <c:v>0.54127328220004878</c:v>
                </c:pt>
                <c:pt idx="9558">
                  <c:v>0.61019961435796299</c:v>
                </c:pt>
                <c:pt idx="9559">
                  <c:v>0.59271018018389476</c:v>
                </c:pt>
                <c:pt idx="9560">
                  <c:v>0.58786904091852088</c:v>
                </c:pt>
                <c:pt idx="9561">
                  <c:v>0.50287148139119864</c:v>
                </c:pt>
                <c:pt idx="9562">
                  <c:v>0.55732744169252868</c:v>
                </c:pt>
                <c:pt idx="9563">
                  <c:v>0.61616544657981831</c:v>
                </c:pt>
                <c:pt idx="9564">
                  <c:v>0.60783704975315178</c:v>
                </c:pt>
                <c:pt idx="9565">
                  <c:v>0.53903008640998862</c:v>
                </c:pt>
                <c:pt idx="9566">
                  <c:v>0.51839330623829594</c:v>
                </c:pt>
                <c:pt idx="9567">
                  <c:v>0.54407668342495041</c:v>
                </c:pt>
                <c:pt idx="9568">
                  <c:v>0.51773923280104561</c:v>
                </c:pt>
                <c:pt idx="9569">
                  <c:v>0.57807456701908477</c:v>
                </c:pt>
                <c:pt idx="9570">
                  <c:v>0.54539750364289763</c:v>
                </c:pt>
                <c:pt idx="9571">
                  <c:v>0.56387861691515606</c:v>
                </c:pt>
                <c:pt idx="9572">
                  <c:v>0.51811319979314596</c:v>
                </c:pt>
                <c:pt idx="9573">
                  <c:v>0.61463071510270884</c:v>
                </c:pt>
                <c:pt idx="9574">
                  <c:v>0.5095045636552844</c:v>
                </c:pt>
                <c:pt idx="9575">
                  <c:v>0.46228018312919888</c:v>
                </c:pt>
                <c:pt idx="9576">
                  <c:v>0.48128292638909775</c:v>
                </c:pt>
                <c:pt idx="9577">
                  <c:v>0.52912173633835802</c:v>
                </c:pt>
                <c:pt idx="9578">
                  <c:v>0.54399984918646382</c:v>
                </c:pt>
                <c:pt idx="9579">
                  <c:v>0.61071309389730111</c:v>
                </c:pt>
                <c:pt idx="9580">
                  <c:v>0.50350346020760928</c:v>
                </c:pt>
                <c:pt idx="9581">
                  <c:v>0.52334272290758799</c:v>
                </c:pt>
                <c:pt idx="9582">
                  <c:v>0.58705907594113149</c:v>
                </c:pt>
                <c:pt idx="9583">
                  <c:v>0.50167957671344765</c:v>
                </c:pt>
                <c:pt idx="9584">
                  <c:v>0.59118618265079237</c:v>
                </c:pt>
                <c:pt idx="9585">
                  <c:v>0.57461846863085675</c:v>
                </c:pt>
                <c:pt idx="9586">
                  <c:v>0.56411375703611299</c:v>
                </c:pt>
                <c:pt idx="9587">
                  <c:v>0.55309457135170725</c:v>
                </c:pt>
                <c:pt idx="9588">
                  <c:v>0.51051995592222199</c:v>
                </c:pt>
                <c:pt idx="9589">
                  <c:v>0.53019718868792187</c:v>
                </c:pt>
                <c:pt idx="9590">
                  <c:v>0.55378142468473834</c:v>
                </c:pt>
                <c:pt idx="9591">
                  <c:v>0.54223957696236047</c:v>
                </c:pt>
                <c:pt idx="9592">
                  <c:v>0.509380575201417</c:v>
                </c:pt>
                <c:pt idx="9593">
                  <c:v>0.52856859967402359</c:v>
                </c:pt>
                <c:pt idx="9594">
                  <c:v>0.54273270318659261</c:v>
                </c:pt>
                <c:pt idx="9595">
                  <c:v>0.55538984069391195</c:v>
                </c:pt>
                <c:pt idx="9596">
                  <c:v>0.52237561790117404</c:v>
                </c:pt>
                <c:pt idx="9597">
                  <c:v>0.52162053129048891</c:v>
                </c:pt>
                <c:pt idx="9598">
                  <c:v>0.4937843104651754</c:v>
                </c:pt>
                <c:pt idx="9599">
                  <c:v>0.51062034773914011</c:v>
                </c:pt>
                <c:pt idx="9600">
                  <c:v>0.54862806273786269</c:v>
                </c:pt>
                <c:pt idx="9601">
                  <c:v>0.5154883840860951</c:v>
                </c:pt>
                <c:pt idx="9602">
                  <c:v>0.54339380160888184</c:v>
                </c:pt>
                <c:pt idx="9603">
                  <c:v>0.5702585594423073</c:v>
                </c:pt>
                <c:pt idx="9604">
                  <c:v>0.59514314380279465</c:v>
                </c:pt>
                <c:pt idx="9605">
                  <c:v>0.52409477433570095</c:v>
                </c:pt>
                <c:pt idx="9606">
                  <c:v>0.52306737601806341</c:v>
                </c:pt>
                <c:pt idx="9607">
                  <c:v>0.55634457192188191</c:v>
                </c:pt>
                <c:pt idx="9608">
                  <c:v>0.59769613885515538</c:v>
                </c:pt>
                <c:pt idx="9609">
                  <c:v>0.43319158035600352</c:v>
                </c:pt>
                <c:pt idx="9610">
                  <c:v>0.53178866943907599</c:v>
                </c:pt>
                <c:pt idx="9611">
                  <c:v>0.5241932882095226</c:v>
                </c:pt>
                <c:pt idx="9612">
                  <c:v>0.57699262738767765</c:v>
                </c:pt>
                <c:pt idx="9613">
                  <c:v>0.613406693526375</c:v>
                </c:pt>
                <c:pt idx="9614">
                  <c:v>0.5705183959646023</c:v>
                </c:pt>
                <c:pt idx="9615">
                  <c:v>0.62420989511993163</c:v>
                </c:pt>
                <c:pt idx="9616">
                  <c:v>0.50208547473219989</c:v>
                </c:pt>
                <c:pt idx="9617">
                  <c:v>0.6109716688242306</c:v>
                </c:pt>
                <c:pt idx="9618">
                  <c:v>0.51999519634922564</c:v>
                </c:pt>
                <c:pt idx="9619">
                  <c:v>0.51731903634736853</c:v>
                </c:pt>
                <c:pt idx="9620">
                  <c:v>0.60082998954462263</c:v>
                </c:pt>
                <c:pt idx="9621">
                  <c:v>0.50743841929007794</c:v>
                </c:pt>
                <c:pt idx="9622">
                  <c:v>0.5008245255403605</c:v>
                </c:pt>
                <c:pt idx="9623">
                  <c:v>0.58612247891643221</c:v>
                </c:pt>
                <c:pt idx="9624">
                  <c:v>0.48721145818650979</c:v>
                </c:pt>
                <c:pt idx="9625">
                  <c:v>0.61286176340406562</c:v>
                </c:pt>
                <c:pt idx="9626">
                  <c:v>0.60222423340912756</c:v>
                </c:pt>
                <c:pt idx="9627">
                  <c:v>0.55052132120005459</c:v>
                </c:pt>
                <c:pt idx="9628">
                  <c:v>0.5319299770222653</c:v>
                </c:pt>
                <c:pt idx="9629">
                  <c:v>0.48153901404353611</c:v>
                </c:pt>
                <c:pt idx="9630">
                  <c:v>0.51892451629856351</c:v>
                </c:pt>
                <c:pt idx="9631">
                  <c:v>0.54579432458709565</c:v>
                </c:pt>
                <c:pt idx="9632">
                  <c:v>0.47884644578948965</c:v>
                </c:pt>
                <c:pt idx="9633">
                  <c:v>0.50927193377121949</c:v>
                </c:pt>
                <c:pt idx="9634">
                  <c:v>0.56689903708680189</c:v>
                </c:pt>
                <c:pt idx="9635">
                  <c:v>0.53745461598239308</c:v>
                </c:pt>
                <c:pt idx="9636">
                  <c:v>0.54123521508448935</c:v>
                </c:pt>
                <c:pt idx="9637">
                  <c:v>0.47570700497435181</c:v>
                </c:pt>
                <c:pt idx="9638">
                  <c:v>0.54901386786432838</c:v>
                </c:pt>
                <c:pt idx="9639">
                  <c:v>0.55906021402749562</c:v>
                </c:pt>
                <c:pt idx="9640">
                  <c:v>0.50871783028635453</c:v>
                </c:pt>
                <c:pt idx="9641">
                  <c:v>0.51187938809721556</c:v>
                </c:pt>
                <c:pt idx="9642">
                  <c:v>0.57546631754116728</c:v>
                </c:pt>
                <c:pt idx="9643">
                  <c:v>0.59198740083637658</c:v>
                </c:pt>
                <c:pt idx="9644">
                  <c:v>0.53529280512082111</c:v>
                </c:pt>
                <c:pt idx="9645">
                  <c:v>0.60876865647945932</c:v>
                </c:pt>
                <c:pt idx="9646">
                  <c:v>0.55308171851488275</c:v>
                </c:pt>
                <c:pt idx="9647">
                  <c:v>0.61702235067486644</c:v>
                </c:pt>
                <c:pt idx="9648">
                  <c:v>0.59818878227562822</c:v>
                </c:pt>
                <c:pt idx="9649">
                  <c:v>0.6332208144890229</c:v>
                </c:pt>
                <c:pt idx="9650">
                  <c:v>0.59408598322179651</c:v>
                </c:pt>
                <c:pt idx="9651">
                  <c:v>0.57922262340788666</c:v>
                </c:pt>
                <c:pt idx="9652">
                  <c:v>0.53818658282726906</c:v>
                </c:pt>
                <c:pt idx="9653">
                  <c:v>0.60210558248724433</c:v>
                </c:pt>
                <c:pt idx="9654">
                  <c:v>0.52610352165854324</c:v>
                </c:pt>
                <c:pt idx="9655">
                  <c:v>0.58715459723174057</c:v>
                </c:pt>
                <c:pt idx="9656">
                  <c:v>0.4651553216872098</c:v>
                </c:pt>
                <c:pt idx="9657">
                  <c:v>0.52856146849999952</c:v>
                </c:pt>
                <c:pt idx="9658">
                  <c:v>0.52510171523832661</c:v>
                </c:pt>
                <c:pt idx="9659">
                  <c:v>0.53456064475281373</c:v>
                </c:pt>
                <c:pt idx="9660">
                  <c:v>0.50534681731304365</c:v>
                </c:pt>
                <c:pt idx="9661">
                  <c:v>0.5356860221861327</c:v>
                </c:pt>
                <c:pt idx="9662">
                  <c:v>0.54436209378287059</c:v>
                </c:pt>
                <c:pt idx="9663">
                  <c:v>0.49239577558736225</c:v>
                </c:pt>
                <c:pt idx="9664">
                  <c:v>0.55802384461282362</c:v>
                </c:pt>
                <c:pt idx="9665">
                  <c:v>0.53246735056215522</c:v>
                </c:pt>
                <c:pt idx="9666">
                  <c:v>0.5324717771606049</c:v>
                </c:pt>
                <c:pt idx="9667">
                  <c:v>0.51523716584164136</c:v>
                </c:pt>
                <c:pt idx="9668">
                  <c:v>0.61226198911813878</c:v>
                </c:pt>
                <c:pt idx="9669">
                  <c:v>0.59643337546218567</c:v>
                </c:pt>
                <c:pt idx="9670">
                  <c:v>0.61545004326136332</c:v>
                </c:pt>
                <c:pt idx="9671">
                  <c:v>0.65883291347827755</c:v>
                </c:pt>
                <c:pt idx="9672">
                  <c:v>0.53416498253691358</c:v>
                </c:pt>
                <c:pt idx="9673">
                  <c:v>0.60671540025796045</c:v>
                </c:pt>
                <c:pt idx="9674">
                  <c:v>0.52853956285338222</c:v>
                </c:pt>
                <c:pt idx="9675">
                  <c:v>0.55778413688816764</c:v>
                </c:pt>
                <c:pt idx="9676">
                  <c:v>0.5990882321562836</c:v>
                </c:pt>
                <c:pt idx="9677">
                  <c:v>0.58249074420070857</c:v>
                </c:pt>
                <c:pt idx="9678">
                  <c:v>0.53942214695555757</c:v>
                </c:pt>
                <c:pt idx="9679">
                  <c:v>0.61359891081636253</c:v>
                </c:pt>
                <c:pt idx="9680">
                  <c:v>0.52928331004481033</c:v>
                </c:pt>
                <c:pt idx="9681">
                  <c:v>0.61829338096354669</c:v>
                </c:pt>
                <c:pt idx="9682">
                  <c:v>0.53502824347127165</c:v>
                </c:pt>
                <c:pt idx="9683">
                  <c:v>0.57905218548546733</c:v>
                </c:pt>
                <c:pt idx="9684">
                  <c:v>0.57370918679157645</c:v>
                </c:pt>
                <c:pt idx="9685">
                  <c:v>0.61681673147009264</c:v>
                </c:pt>
                <c:pt idx="9686">
                  <c:v>0.63793456849741004</c:v>
                </c:pt>
                <c:pt idx="9687">
                  <c:v>0.5197084090704599</c:v>
                </c:pt>
                <c:pt idx="9688">
                  <c:v>0.5407278819493726</c:v>
                </c:pt>
                <c:pt idx="9689">
                  <c:v>0.56666609665173262</c:v>
                </c:pt>
                <c:pt idx="9690">
                  <c:v>0.53600039678175448</c:v>
                </c:pt>
                <c:pt idx="9691">
                  <c:v>0.54671520418302222</c:v>
                </c:pt>
                <c:pt idx="9692">
                  <c:v>0.56789953670675064</c:v>
                </c:pt>
                <c:pt idx="9693">
                  <c:v>0.53982512731400001</c:v>
                </c:pt>
                <c:pt idx="9694">
                  <c:v>0.56614314874028249</c:v>
                </c:pt>
                <c:pt idx="9695">
                  <c:v>0.62456015743813165</c:v>
                </c:pt>
                <c:pt idx="9696">
                  <c:v>0.5434598110472515</c:v>
                </c:pt>
                <c:pt idx="9697">
                  <c:v>0.59649051130676356</c:v>
                </c:pt>
                <c:pt idx="9698">
                  <c:v>0.54994623963761069</c:v>
                </c:pt>
                <c:pt idx="9699">
                  <c:v>0.51532281694039461</c:v>
                </c:pt>
                <c:pt idx="9700">
                  <c:v>0.59567084230995615</c:v>
                </c:pt>
                <c:pt idx="9701">
                  <c:v>0.5842867519517535</c:v>
                </c:pt>
                <c:pt idx="9702">
                  <c:v>0.52229207512336251</c:v>
                </c:pt>
                <c:pt idx="9703">
                  <c:v>0.53056195681221996</c:v>
                </c:pt>
                <c:pt idx="9704">
                  <c:v>0.54802217446827173</c:v>
                </c:pt>
                <c:pt idx="9705">
                  <c:v>0.50558079990757188</c:v>
                </c:pt>
                <c:pt idx="9706">
                  <c:v>0.59960347460955066</c:v>
                </c:pt>
                <c:pt idx="9707">
                  <c:v>0.55746029313804979</c:v>
                </c:pt>
                <c:pt idx="9708">
                  <c:v>0.56306222589744837</c:v>
                </c:pt>
                <c:pt idx="9709">
                  <c:v>0.51192228826614827</c:v>
                </c:pt>
                <c:pt idx="9710">
                  <c:v>0.5257908620394085</c:v>
                </c:pt>
                <c:pt idx="9711">
                  <c:v>0.48137745218511685</c:v>
                </c:pt>
                <c:pt idx="9712">
                  <c:v>0.51447488169691358</c:v>
                </c:pt>
                <c:pt idx="9713">
                  <c:v>0.53812377415693058</c:v>
                </c:pt>
                <c:pt idx="9714">
                  <c:v>0.51577440007192077</c:v>
                </c:pt>
                <c:pt idx="9715">
                  <c:v>0.58328042956405246</c:v>
                </c:pt>
                <c:pt idx="9716">
                  <c:v>0.62703126774932871</c:v>
                </c:pt>
                <c:pt idx="9717">
                  <c:v>0.62674216408455063</c:v>
                </c:pt>
                <c:pt idx="9718">
                  <c:v>0.5106209762942836</c:v>
                </c:pt>
                <c:pt idx="9719">
                  <c:v>0.60335163401198988</c:v>
                </c:pt>
                <c:pt idx="9720">
                  <c:v>0.50558350506958549</c:v>
                </c:pt>
                <c:pt idx="9721">
                  <c:v>0.54385005085182225</c:v>
                </c:pt>
                <c:pt idx="9722">
                  <c:v>0.53941240211104857</c:v>
                </c:pt>
                <c:pt idx="9723">
                  <c:v>0.5235207132294637</c:v>
                </c:pt>
                <c:pt idx="9724">
                  <c:v>0.58940448145510327</c:v>
                </c:pt>
                <c:pt idx="9725">
                  <c:v>0.54942330854125421</c:v>
                </c:pt>
                <c:pt idx="9726">
                  <c:v>0.52147461115141269</c:v>
                </c:pt>
                <c:pt idx="9727">
                  <c:v>0.53963645275511163</c:v>
                </c:pt>
                <c:pt idx="9728">
                  <c:v>0.51392794525789443</c:v>
                </c:pt>
                <c:pt idx="9729">
                  <c:v>0.52878041229133965</c:v>
                </c:pt>
                <c:pt idx="9730">
                  <c:v>0.51720060445130733</c:v>
                </c:pt>
                <c:pt idx="9731">
                  <c:v>0.54128319959676019</c:v>
                </c:pt>
                <c:pt idx="9732">
                  <c:v>0.48517358287522372</c:v>
                </c:pt>
                <c:pt idx="9733">
                  <c:v>0.5237446302443155</c:v>
                </c:pt>
                <c:pt idx="9734">
                  <c:v>0.51770706673150524</c:v>
                </c:pt>
                <c:pt idx="9735">
                  <c:v>0.60061190291653965</c:v>
                </c:pt>
                <c:pt idx="9736">
                  <c:v>0.51001802892031056</c:v>
                </c:pt>
                <c:pt idx="9737">
                  <c:v>0.53487085804417944</c:v>
                </c:pt>
                <c:pt idx="9738">
                  <c:v>0.54655746971898056</c:v>
                </c:pt>
                <c:pt idx="9739">
                  <c:v>0.53412576653712085</c:v>
                </c:pt>
                <c:pt idx="9740">
                  <c:v>0.56414150495515714</c:v>
                </c:pt>
                <c:pt idx="9741">
                  <c:v>0.55650972785771957</c:v>
                </c:pt>
                <c:pt idx="9742">
                  <c:v>0.49158949585596018</c:v>
                </c:pt>
                <c:pt idx="9743">
                  <c:v>0.51543520770467266</c:v>
                </c:pt>
                <c:pt idx="9744">
                  <c:v>0.5735854947218253</c:v>
                </c:pt>
                <c:pt idx="9745">
                  <c:v>0.56887586239841093</c:v>
                </c:pt>
                <c:pt idx="9746">
                  <c:v>0.58041677450508466</c:v>
                </c:pt>
                <c:pt idx="9747">
                  <c:v>0.46910000306852001</c:v>
                </c:pt>
                <c:pt idx="9748">
                  <c:v>0.58492072105504456</c:v>
                </c:pt>
                <c:pt idx="9749">
                  <c:v>0.54069531686014616</c:v>
                </c:pt>
                <c:pt idx="9750">
                  <c:v>0.5350780896013605</c:v>
                </c:pt>
                <c:pt idx="9751">
                  <c:v>0.47649677282519731</c:v>
                </c:pt>
                <c:pt idx="9752">
                  <c:v>0.47391082719651323</c:v>
                </c:pt>
                <c:pt idx="9753">
                  <c:v>0.49811168270052686</c:v>
                </c:pt>
                <c:pt idx="9754">
                  <c:v>0.52314237448940382</c:v>
                </c:pt>
                <c:pt idx="9755">
                  <c:v>0.52784660131423022</c:v>
                </c:pt>
                <c:pt idx="9756">
                  <c:v>0.49622758574455089</c:v>
                </c:pt>
                <c:pt idx="9757">
                  <c:v>0.55703038141265315</c:v>
                </c:pt>
                <c:pt idx="9758">
                  <c:v>0.55400649472091357</c:v>
                </c:pt>
                <c:pt idx="9759">
                  <c:v>0.52521205863104747</c:v>
                </c:pt>
                <c:pt idx="9760">
                  <c:v>0.54658963437486463</c:v>
                </c:pt>
                <c:pt idx="9761">
                  <c:v>0.60642008072864151</c:v>
                </c:pt>
                <c:pt idx="9762">
                  <c:v>0.53494004737327405</c:v>
                </c:pt>
                <c:pt idx="9763">
                  <c:v>0.59930274930352856</c:v>
                </c:pt>
                <c:pt idx="9764">
                  <c:v>0.60235290013691756</c:v>
                </c:pt>
                <c:pt idx="9765">
                  <c:v>0.57183584167605961</c:v>
                </c:pt>
                <c:pt idx="9766">
                  <c:v>0.50852535565759194</c:v>
                </c:pt>
                <c:pt idx="9767">
                  <c:v>0.51127842587186256</c:v>
                </c:pt>
                <c:pt idx="9768">
                  <c:v>0.59332999836171718</c:v>
                </c:pt>
                <c:pt idx="9769">
                  <c:v>0.53191557736235151</c:v>
                </c:pt>
                <c:pt idx="9770">
                  <c:v>0.5553300664629095</c:v>
                </c:pt>
                <c:pt idx="9771">
                  <c:v>0.60509585971719304</c:v>
                </c:pt>
                <c:pt idx="9772">
                  <c:v>0.52978404236198484</c:v>
                </c:pt>
                <c:pt idx="9773">
                  <c:v>0.56649012561036249</c:v>
                </c:pt>
                <c:pt idx="9774">
                  <c:v>0.53359256765761176</c:v>
                </c:pt>
                <c:pt idx="9775">
                  <c:v>0.58373004200341294</c:v>
                </c:pt>
                <c:pt idx="9776">
                  <c:v>0.54289089830011938</c:v>
                </c:pt>
                <c:pt idx="9777">
                  <c:v>0.60960256096465826</c:v>
                </c:pt>
                <c:pt idx="9778">
                  <c:v>0.53897794791444809</c:v>
                </c:pt>
                <c:pt idx="9779">
                  <c:v>0.54348735296784956</c:v>
                </c:pt>
                <c:pt idx="9780">
                  <c:v>0.51392814428716349</c:v>
                </c:pt>
                <c:pt idx="9781">
                  <c:v>0.52680897096910062</c:v>
                </c:pt>
                <c:pt idx="9782">
                  <c:v>0.51320813561377765</c:v>
                </c:pt>
                <c:pt idx="9783">
                  <c:v>0.59424896189442911</c:v>
                </c:pt>
                <c:pt idx="9784">
                  <c:v>0.52257160972958661</c:v>
                </c:pt>
                <c:pt idx="9785">
                  <c:v>0.51684062073643733</c:v>
                </c:pt>
                <c:pt idx="9786">
                  <c:v>0.50128785829144251</c:v>
                </c:pt>
                <c:pt idx="9787">
                  <c:v>0.5345595178439333</c:v>
                </c:pt>
                <c:pt idx="9788">
                  <c:v>0.57858183729396362</c:v>
                </c:pt>
                <c:pt idx="9789">
                  <c:v>0.49659515593491088</c:v>
                </c:pt>
                <c:pt idx="9790">
                  <c:v>0.59356099518633665</c:v>
                </c:pt>
                <c:pt idx="9791">
                  <c:v>0.53447802484238849</c:v>
                </c:pt>
                <c:pt idx="9792">
                  <c:v>0.53630563099262851</c:v>
                </c:pt>
                <c:pt idx="9793">
                  <c:v>0.52786724047935152</c:v>
                </c:pt>
                <c:pt idx="9794">
                  <c:v>0.51747274923807696</c:v>
                </c:pt>
                <c:pt idx="9795">
                  <c:v>0.49286132012601885</c:v>
                </c:pt>
                <c:pt idx="9796">
                  <c:v>0.58855616510450171</c:v>
                </c:pt>
                <c:pt idx="9797">
                  <c:v>0.57242965608279572</c:v>
                </c:pt>
                <c:pt idx="9798">
                  <c:v>0.56532958010790457</c:v>
                </c:pt>
                <c:pt idx="9799">
                  <c:v>0.56705442604625167</c:v>
                </c:pt>
                <c:pt idx="9800">
                  <c:v>0.5080313945667243</c:v>
                </c:pt>
                <c:pt idx="9801">
                  <c:v>0.56074229109998064</c:v>
                </c:pt>
                <c:pt idx="9802">
                  <c:v>0.63135734207138561</c:v>
                </c:pt>
                <c:pt idx="9803">
                  <c:v>0.55253638079152656</c:v>
                </c:pt>
                <c:pt idx="9804">
                  <c:v>0.62502929345714853</c:v>
                </c:pt>
                <c:pt idx="9805">
                  <c:v>0.50767223557902563</c:v>
                </c:pt>
                <c:pt idx="9806">
                  <c:v>0.5446575960329415</c:v>
                </c:pt>
                <c:pt idx="9807">
                  <c:v>0.5562225672543355</c:v>
                </c:pt>
                <c:pt idx="9808">
                  <c:v>0.57038266530191695</c:v>
                </c:pt>
                <c:pt idx="9809">
                  <c:v>0.6222054349823396</c:v>
                </c:pt>
                <c:pt idx="9810">
                  <c:v>0.5265179643857526</c:v>
                </c:pt>
                <c:pt idx="9811">
                  <c:v>0.55082695393732306</c:v>
                </c:pt>
                <c:pt idx="9812">
                  <c:v>0.52199072670808733</c:v>
                </c:pt>
                <c:pt idx="9813">
                  <c:v>0.53608958930144457</c:v>
                </c:pt>
                <c:pt idx="9814">
                  <c:v>0.56791836523627659</c:v>
                </c:pt>
                <c:pt idx="9815">
                  <c:v>0.56322589520251365</c:v>
                </c:pt>
                <c:pt idx="9816">
                  <c:v>0.60729038707292649</c:v>
                </c:pt>
                <c:pt idx="9817">
                  <c:v>0.53405955381966952</c:v>
                </c:pt>
                <c:pt idx="9818">
                  <c:v>0.51543241575470256</c:v>
                </c:pt>
                <c:pt idx="9819">
                  <c:v>0.54932344451824444</c:v>
                </c:pt>
                <c:pt idx="9820">
                  <c:v>0.59760513344476873</c:v>
                </c:pt>
                <c:pt idx="9821">
                  <c:v>0.54374788109802064</c:v>
                </c:pt>
                <c:pt idx="9822">
                  <c:v>0.6001670465666058</c:v>
                </c:pt>
                <c:pt idx="9823">
                  <c:v>0.6255920327276554</c:v>
                </c:pt>
                <c:pt idx="9824">
                  <c:v>0.53086395634308459</c:v>
                </c:pt>
                <c:pt idx="9825">
                  <c:v>0.49406055700076501</c:v>
                </c:pt>
                <c:pt idx="9826">
                  <c:v>0.57695605732040156</c:v>
                </c:pt>
                <c:pt idx="9827">
                  <c:v>0.5340819930008357</c:v>
                </c:pt>
                <c:pt idx="9828">
                  <c:v>0.54058347750638513</c:v>
                </c:pt>
                <c:pt idx="9829">
                  <c:v>0.55956387319715728</c:v>
                </c:pt>
                <c:pt idx="9830">
                  <c:v>0.60098849307829105</c:v>
                </c:pt>
                <c:pt idx="9831">
                  <c:v>0.544950797251605</c:v>
                </c:pt>
                <c:pt idx="9832">
                  <c:v>0.55399167051652842</c:v>
                </c:pt>
                <c:pt idx="9833">
                  <c:v>0.55699336598037152</c:v>
                </c:pt>
                <c:pt idx="9834">
                  <c:v>0.52277405348990924</c:v>
                </c:pt>
                <c:pt idx="9835">
                  <c:v>0.63506645927786687</c:v>
                </c:pt>
                <c:pt idx="9836">
                  <c:v>0.55963091393347886</c:v>
                </c:pt>
                <c:pt idx="9837">
                  <c:v>0.51566543016822464</c:v>
                </c:pt>
                <c:pt idx="9838">
                  <c:v>0.53753142583502722</c:v>
                </c:pt>
                <c:pt idx="9839">
                  <c:v>0.53183424651805</c:v>
                </c:pt>
                <c:pt idx="9840">
                  <c:v>0.52085351603033581</c:v>
                </c:pt>
                <c:pt idx="9841">
                  <c:v>0.5186302501705351</c:v>
                </c:pt>
                <c:pt idx="9842">
                  <c:v>0.61649452288102413</c:v>
                </c:pt>
                <c:pt idx="9843">
                  <c:v>0.519114174043944</c:v>
                </c:pt>
                <c:pt idx="9844">
                  <c:v>0.57663397444989029</c:v>
                </c:pt>
                <c:pt idx="9845">
                  <c:v>0.5563197415250245</c:v>
                </c:pt>
                <c:pt idx="9846">
                  <c:v>0.51703212411580157</c:v>
                </c:pt>
                <c:pt idx="9847">
                  <c:v>0.48937785976193832</c:v>
                </c:pt>
                <c:pt idx="9848">
                  <c:v>0.58916692783784597</c:v>
                </c:pt>
                <c:pt idx="9849">
                  <c:v>0.57905865280354141</c:v>
                </c:pt>
                <c:pt idx="9850">
                  <c:v>0.60622235612559583</c:v>
                </c:pt>
                <c:pt idx="9851">
                  <c:v>0.61406231306341064</c:v>
                </c:pt>
                <c:pt idx="9852">
                  <c:v>0.58914186738402263</c:v>
                </c:pt>
                <c:pt idx="9853">
                  <c:v>0.5695446248221937</c:v>
                </c:pt>
                <c:pt idx="9854">
                  <c:v>0.50830815903933346</c:v>
                </c:pt>
                <c:pt idx="9855">
                  <c:v>0.60316925195775206</c:v>
                </c:pt>
                <c:pt idx="9856">
                  <c:v>0.5749584446941729</c:v>
                </c:pt>
                <c:pt idx="9857">
                  <c:v>0.64681507364912905</c:v>
                </c:pt>
                <c:pt idx="9858">
                  <c:v>0.54271434931100049</c:v>
                </c:pt>
                <c:pt idx="9859">
                  <c:v>0.56703869135617768</c:v>
                </c:pt>
                <c:pt idx="9860">
                  <c:v>0.55179106730790062</c:v>
                </c:pt>
                <c:pt idx="9861">
                  <c:v>0.56334863695581294</c:v>
                </c:pt>
                <c:pt idx="9862">
                  <c:v>0.59771821310609685</c:v>
                </c:pt>
                <c:pt idx="9863">
                  <c:v>0.61910405432429494</c:v>
                </c:pt>
                <c:pt idx="9864">
                  <c:v>0.49880053448496076</c:v>
                </c:pt>
                <c:pt idx="9865">
                  <c:v>0.56255943358032834</c:v>
                </c:pt>
                <c:pt idx="9866">
                  <c:v>0.60740154852577566</c:v>
                </c:pt>
                <c:pt idx="9867">
                  <c:v>0.50610031245451026</c:v>
                </c:pt>
                <c:pt idx="9868">
                  <c:v>0.52629619164646058</c:v>
                </c:pt>
                <c:pt idx="9869">
                  <c:v>0.63027932465566161</c:v>
                </c:pt>
                <c:pt idx="9870">
                  <c:v>0.53665060948424914</c:v>
                </c:pt>
                <c:pt idx="9871">
                  <c:v>0.52656135439578744</c:v>
                </c:pt>
                <c:pt idx="9872">
                  <c:v>0.5341294987266505</c:v>
                </c:pt>
                <c:pt idx="9873">
                  <c:v>0.57497070529221739</c:v>
                </c:pt>
                <c:pt idx="9874">
                  <c:v>0.53461809724990661</c:v>
                </c:pt>
                <c:pt idx="9875">
                  <c:v>0.51177651849423333</c:v>
                </c:pt>
                <c:pt idx="9876">
                  <c:v>0.54459086035955395</c:v>
                </c:pt>
                <c:pt idx="9877">
                  <c:v>0.58873284440588469</c:v>
                </c:pt>
                <c:pt idx="9878">
                  <c:v>0.52871770376185157</c:v>
                </c:pt>
                <c:pt idx="9879">
                  <c:v>0.53842427202439125</c:v>
                </c:pt>
                <c:pt idx="9880">
                  <c:v>0.57431633613777744</c:v>
                </c:pt>
                <c:pt idx="9881">
                  <c:v>0.55348146079306249</c:v>
                </c:pt>
                <c:pt idx="9882">
                  <c:v>0.54105269271561807</c:v>
                </c:pt>
                <c:pt idx="9883">
                  <c:v>0.52512605750948282</c:v>
                </c:pt>
                <c:pt idx="9884">
                  <c:v>0.6430922506538882</c:v>
                </c:pt>
                <c:pt idx="9885">
                  <c:v>0.48900398358291564</c:v>
                </c:pt>
                <c:pt idx="9886">
                  <c:v>0.54075161704390329</c:v>
                </c:pt>
                <c:pt idx="9887">
                  <c:v>0.61910715894145152</c:v>
                </c:pt>
                <c:pt idx="9888">
                  <c:v>0.58265486663745514</c:v>
                </c:pt>
                <c:pt idx="9889">
                  <c:v>0.5814355980440995</c:v>
                </c:pt>
                <c:pt idx="9890">
                  <c:v>0.53384677124016744</c:v>
                </c:pt>
                <c:pt idx="9891">
                  <c:v>0.58928065899314352</c:v>
                </c:pt>
                <c:pt idx="9892">
                  <c:v>0.59527641104356754</c:v>
                </c:pt>
                <c:pt idx="9893">
                  <c:v>0.55087269080421453</c:v>
                </c:pt>
                <c:pt idx="9894">
                  <c:v>0.56195179581468113</c:v>
                </c:pt>
                <c:pt idx="9895">
                  <c:v>0.59602054336994459</c:v>
                </c:pt>
                <c:pt idx="9896">
                  <c:v>0.47784206318961137</c:v>
                </c:pt>
                <c:pt idx="9897">
                  <c:v>0.55466194087242959</c:v>
                </c:pt>
                <c:pt idx="9898">
                  <c:v>0.51152877019354981</c:v>
                </c:pt>
                <c:pt idx="9899">
                  <c:v>0.49538377406033696</c:v>
                </c:pt>
                <c:pt idx="9900">
                  <c:v>0.55028740798578113</c:v>
                </c:pt>
                <c:pt idx="9901">
                  <c:v>0.58291403700529554</c:v>
                </c:pt>
                <c:pt idx="9902">
                  <c:v>0.55818761380772108</c:v>
                </c:pt>
                <c:pt idx="9903">
                  <c:v>0.5210796268456076</c:v>
                </c:pt>
                <c:pt idx="9904">
                  <c:v>0.58514301784158962</c:v>
                </c:pt>
                <c:pt idx="9905">
                  <c:v>0.57752068310463944</c:v>
                </c:pt>
                <c:pt idx="9906">
                  <c:v>0.60037153547550692</c:v>
                </c:pt>
                <c:pt idx="9907">
                  <c:v>0.5766296734853632</c:v>
                </c:pt>
                <c:pt idx="9908">
                  <c:v>0.63376850873135449</c:v>
                </c:pt>
                <c:pt idx="9909">
                  <c:v>0.5950886676157906</c:v>
                </c:pt>
                <c:pt idx="9910">
                  <c:v>0.61117372150023241</c:v>
                </c:pt>
                <c:pt idx="9911">
                  <c:v>0.5885557256368642</c:v>
                </c:pt>
                <c:pt idx="9912">
                  <c:v>0.56634132778220458</c:v>
                </c:pt>
                <c:pt idx="9913">
                  <c:v>0.56717472982495976</c:v>
                </c:pt>
                <c:pt idx="9914">
                  <c:v>0.56989704543623532</c:v>
                </c:pt>
                <c:pt idx="9915">
                  <c:v>0.53746888338043586</c:v>
                </c:pt>
                <c:pt idx="9916">
                  <c:v>0.52108700476743486</c:v>
                </c:pt>
                <c:pt idx="9917">
                  <c:v>0.56606629862294056</c:v>
                </c:pt>
                <c:pt idx="9918">
                  <c:v>0.57432173268213116</c:v>
                </c:pt>
                <c:pt idx="9919">
                  <c:v>0.52926978986299222</c:v>
                </c:pt>
                <c:pt idx="9920">
                  <c:v>0.5441399635811498</c:v>
                </c:pt>
                <c:pt idx="9921">
                  <c:v>0.61855895626379909</c:v>
                </c:pt>
                <c:pt idx="9922">
                  <c:v>0.49235696862059036</c:v>
                </c:pt>
                <c:pt idx="9923">
                  <c:v>0.59956720557214938</c:v>
                </c:pt>
                <c:pt idx="9924">
                  <c:v>0.48130449604049697</c:v>
                </c:pt>
                <c:pt idx="9925">
                  <c:v>0.50461961448732462</c:v>
                </c:pt>
                <c:pt idx="9926">
                  <c:v>0.50448570777500656</c:v>
                </c:pt>
                <c:pt idx="9927">
                  <c:v>0.50460433182485098</c:v>
                </c:pt>
                <c:pt idx="9928">
                  <c:v>0.61217823162091611</c:v>
                </c:pt>
                <c:pt idx="9929">
                  <c:v>0.51893190136631617</c:v>
                </c:pt>
                <c:pt idx="9930">
                  <c:v>0.55077905094443624</c:v>
                </c:pt>
                <c:pt idx="9931">
                  <c:v>0.56000134545217761</c:v>
                </c:pt>
                <c:pt idx="9932">
                  <c:v>0.57648641627322272</c:v>
                </c:pt>
                <c:pt idx="9933">
                  <c:v>0.56947712199472156</c:v>
                </c:pt>
                <c:pt idx="9934">
                  <c:v>0.52656877409861158</c:v>
                </c:pt>
                <c:pt idx="9935">
                  <c:v>0.56743690414321057</c:v>
                </c:pt>
                <c:pt idx="9936">
                  <c:v>0.51014340941337788</c:v>
                </c:pt>
                <c:pt idx="9937">
                  <c:v>0.58037835151531059</c:v>
                </c:pt>
                <c:pt idx="9938">
                  <c:v>0.48615627365481007</c:v>
                </c:pt>
                <c:pt idx="9939">
                  <c:v>0.58754781920784316</c:v>
                </c:pt>
                <c:pt idx="9940">
                  <c:v>0.5153947839202625</c:v>
                </c:pt>
                <c:pt idx="9941">
                  <c:v>0.55228673225318026</c:v>
                </c:pt>
                <c:pt idx="9942">
                  <c:v>0.53558853974982257</c:v>
                </c:pt>
                <c:pt idx="9943">
                  <c:v>0.60954205809828121</c:v>
                </c:pt>
                <c:pt idx="9944">
                  <c:v>0.50073673560691656</c:v>
                </c:pt>
                <c:pt idx="9945">
                  <c:v>0.558203434428024</c:v>
                </c:pt>
                <c:pt idx="9946">
                  <c:v>0.56760607042524669</c:v>
                </c:pt>
                <c:pt idx="9947">
                  <c:v>0.54160377201027665</c:v>
                </c:pt>
                <c:pt idx="9948">
                  <c:v>0.54435335346923308</c:v>
                </c:pt>
                <c:pt idx="9949">
                  <c:v>0.61909632341390464</c:v>
                </c:pt>
                <c:pt idx="9950">
                  <c:v>0.60591740831167462</c:v>
                </c:pt>
                <c:pt idx="9951">
                  <c:v>0.58286243232479795</c:v>
                </c:pt>
                <c:pt idx="9952">
                  <c:v>0.63011191813429901</c:v>
                </c:pt>
                <c:pt idx="9953">
                  <c:v>0.55921939845306567</c:v>
                </c:pt>
                <c:pt idx="9954">
                  <c:v>0.59215335564311955</c:v>
                </c:pt>
                <c:pt idx="9955">
                  <c:v>0.5314519336842507</c:v>
                </c:pt>
                <c:pt idx="9956">
                  <c:v>0.60542810943831371</c:v>
                </c:pt>
                <c:pt idx="9957">
                  <c:v>0.56063481489911793</c:v>
                </c:pt>
                <c:pt idx="9958">
                  <c:v>0.57843455902618179</c:v>
                </c:pt>
                <c:pt idx="9959">
                  <c:v>0.63603878539272951</c:v>
                </c:pt>
                <c:pt idx="9960">
                  <c:v>0.56035995569723451</c:v>
                </c:pt>
                <c:pt idx="9961">
                  <c:v>0.54859341120636851</c:v>
                </c:pt>
                <c:pt idx="9962">
                  <c:v>0.50693562393775127</c:v>
                </c:pt>
                <c:pt idx="9963">
                  <c:v>0.55104084523751373</c:v>
                </c:pt>
                <c:pt idx="9964">
                  <c:v>0.55514588595844394</c:v>
                </c:pt>
                <c:pt idx="9965">
                  <c:v>0.51614860240181126</c:v>
                </c:pt>
                <c:pt idx="9966">
                  <c:v>0.56565702765747394</c:v>
                </c:pt>
                <c:pt idx="9967">
                  <c:v>0.55276480615441637</c:v>
                </c:pt>
                <c:pt idx="9968">
                  <c:v>0.5573982308549571</c:v>
                </c:pt>
                <c:pt idx="9969">
                  <c:v>0.548698719646047</c:v>
                </c:pt>
                <c:pt idx="9970">
                  <c:v>0.54077947441853347</c:v>
                </c:pt>
                <c:pt idx="9971">
                  <c:v>0.56085123621788235</c:v>
                </c:pt>
                <c:pt idx="9972">
                  <c:v>0.5116658682577202</c:v>
                </c:pt>
                <c:pt idx="9973">
                  <c:v>0.52234289482476048</c:v>
                </c:pt>
                <c:pt idx="9974">
                  <c:v>0.52624237637341864</c:v>
                </c:pt>
                <c:pt idx="9975">
                  <c:v>0.52604691499334655</c:v>
                </c:pt>
                <c:pt idx="9976">
                  <c:v>0.59383944239103981</c:v>
                </c:pt>
                <c:pt idx="9977">
                  <c:v>0.56821855981207459</c:v>
                </c:pt>
                <c:pt idx="9978">
                  <c:v>0.5961693006009221</c:v>
                </c:pt>
                <c:pt idx="9979">
                  <c:v>0.56339915006363361</c:v>
                </c:pt>
                <c:pt idx="9980">
                  <c:v>0.61588956882086199</c:v>
                </c:pt>
                <c:pt idx="9981">
                  <c:v>0.5406698439277442</c:v>
                </c:pt>
                <c:pt idx="9982">
                  <c:v>0.52843888840301823</c:v>
                </c:pt>
                <c:pt idx="9983">
                  <c:v>0.61032348576309525</c:v>
                </c:pt>
                <c:pt idx="9984">
                  <c:v>0.52590540046432133</c:v>
                </c:pt>
                <c:pt idx="9985">
                  <c:v>0.57312475137930463</c:v>
                </c:pt>
                <c:pt idx="9986">
                  <c:v>0.54697068988812803</c:v>
                </c:pt>
                <c:pt idx="9987">
                  <c:v>0.54696807868254871</c:v>
                </c:pt>
                <c:pt idx="9988">
                  <c:v>0.55404961176534695</c:v>
                </c:pt>
                <c:pt idx="9989">
                  <c:v>0.55302923461648734</c:v>
                </c:pt>
                <c:pt idx="9990">
                  <c:v>0.53007095282329064</c:v>
                </c:pt>
                <c:pt idx="9991">
                  <c:v>0.58417285627182525</c:v>
                </c:pt>
                <c:pt idx="9992">
                  <c:v>0.61501230024600451</c:v>
                </c:pt>
                <c:pt idx="9993">
                  <c:v>0.56919116218391763</c:v>
                </c:pt>
                <c:pt idx="9994">
                  <c:v>0.56381953600339862</c:v>
                </c:pt>
                <c:pt idx="9995">
                  <c:v>0.54319725042024769</c:v>
                </c:pt>
                <c:pt idx="9996">
                  <c:v>0.57573822104373562</c:v>
                </c:pt>
                <c:pt idx="9997">
                  <c:v>0.53010518113502747</c:v>
                </c:pt>
                <c:pt idx="9998">
                  <c:v>0.57282141384625662</c:v>
                </c:pt>
                <c:pt idx="9999">
                  <c:v>0.525381867856204</c:v>
                </c:pt>
                <c:pt idx="10000">
                  <c:v>0.53993504107949264</c:v>
                </c:pt>
                <c:pt idx="10001">
                  <c:v>0.58562061721065661</c:v>
                </c:pt>
                <c:pt idx="10002">
                  <c:v>0.50826020491870849</c:v>
                </c:pt>
                <c:pt idx="10003">
                  <c:v>0.50392117609170584</c:v>
                </c:pt>
                <c:pt idx="10004">
                  <c:v>0.59946328233229695</c:v>
                </c:pt>
                <c:pt idx="10005">
                  <c:v>0.59994924301865304</c:v>
                </c:pt>
                <c:pt idx="10006">
                  <c:v>0.50505446315758362</c:v>
                </c:pt>
                <c:pt idx="10007">
                  <c:v>0.59199262901895056</c:v>
                </c:pt>
                <c:pt idx="10008">
                  <c:v>0.4566761813030375</c:v>
                </c:pt>
                <c:pt idx="10009">
                  <c:v>0.56792901187118383</c:v>
                </c:pt>
                <c:pt idx="10010">
                  <c:v>0.45489143506925067</c:v>
                </c:pt>
                <c:pt idx="10011">
                  <c:v>0.54850774961055349</c:v>
                </c:pt>
                <c:pt idx="10012">
                  <c:v>0.50443004825705107</c:v>
                </c:pt>
                <c:pt idx="10013">
                  <c:v>0.6087838817219885</c:v>
                </c:pt>
                <c:pt idx="10014">
                  <c:v>0.51025519264670482</c:v>
                </c:pt>
                <c:pt idx="10015">
                  <c:v>0.5292974763138113</c:v>
                </c:pt>
                <c:pt idx="10016">
                  <c:v>0.64100936707586265</c:v>
                </c:pt>
                <c:pt idx="10017">
                  <c:v>0.52554214968662183</c:v>
                </c:pt>
                <c:pt idx="10018">
                  <c:v>0.55224536262312185</c:v>
                </c:pt>
                <c:pt idx="10019">
                  <c:v>0.54013338149397838</c:v>
                </c:pt>
                <c:pt idx="10020">
                  <c:v>0.61665526458823339</c:v>
                </c:pt>
                <c:pt idx="10021">
                  <c:v>0.54600609341744666</c:v>
                </c:pt>
                <c:pt idx="10022">
                  <c:v>0.49713722901085683</c:v>
                </c:pt>
                <c:pt idx="10023">
                  <c:v>0.60544596688545704</c:v>
                </c:pt>
                <c:pt idx="10024">
                  <c:v>0.50473967099191042</c:v>
                </c:pt>
                <c:pt idx="10025">
                  <c:v>0.54927986566351794</c:v>
                </c:pt>
                <c:pt idx="10026">
                  <c:v>0.52706588411498345</c:v>
                </c:pt>
                <c:pt idx="10027">
                  <c:v>0.5838185265250615</c:v>
                </c:pt>
                <c:pt idx="10028">
                  <c:v>0.58151239135271282</c:v>
                </c:pt>
                <c:pt idx="10029">
                  <c:v>0.51335944524515087</c:v>
                </c:pt>
                <c:pt idx="10030">
                  <c:v>0.48816568047337272</c:v>
                </c:pt>
                <c:pt idx="10031">
                  <c:v>0.60877203468896335</c:v>
                </c:pt>
                <c:pt idx="10032">
                  <c:v>0.62172123783270028</c:v>
                </c:pt>
                <c:pt idx="10033">
                  <c:v>0.53077257236556363</c:v>
                </c:pt>
                <c:pt idx="10034">
                  <c:v>0.46425154529753127</c:v>
                </c:pt>
                <c:pt idx="10035">
                  <c:v>0.53362338789786357</c:v>
                </c:pt>
                <c:pt idx="10036">
                  <c:v>0.54573647167137163</c:v>
                </c:pt>
                <c:pt idx="10037">
                  <c:v>0.53165394677428079</c:v>
                </c:pt>
                <c:pt idx="10038">
                  <c:v>0.51881102555946979</c:v>
                </c:pt>
                <c:pt idx="10039">
                  <c:v>0.52253812037903058</c:v>
                </c:pt>
                <c:pt idx="10040">
                  <c:v>0.50958869250416761</c:v>
                </c:pt>
                <c:pt idx="10041">
                  <c:v>0.54183752828054299</c:v>
                </c:pt>
                <c:pt idx="10042">
                  <c:v>0.5356468797034547</c:v>
                </c:pt>
                <c:pt idx="10043">
                  <c:v>0.52939672150164208</c:v>
                </c:pt>
                <c:pt idx="10044">
                  <c:v>0.53357156728099886</c:v>
                </c:pt>
                <c:pt idx="10045">
                  <c:v>0.53698196344772631</c:v>
                </c:pt>
                <c:pt idx="10046">
                  <c:v>0.50345488808807481</c:v>
                </c:pt>
                <c:pt idx="10047">
                  <c:v>0.51809398797070128</c:v>
                </c:pt>
                <c:pt idx="10048">
                  <c:v>0.54281297589491173</c:v>
                </c:pt>
                <c:pt idx="10049">
                  <c:v>0.64070249613790065</c:v>
                </c:pt>
                <c:pt idx="10050">
                  <c:v>0.50370801606255877</c:v>
                </c:pt>
                <c:pt idx="10051">
                  <c:v>0.57970838490971277</c:v>
                </c:pt>
                <c:pt idx="10052">
                  <c:v>0.46930881500947663</c:v>
                </c:pt>
                <c:pt idx="10053">
                  <c:v>0.51739346882451076</c:v>
                </c:pt>
                <c:pt idx="10054">
                  <c:v>0.53843077002609752</c:v>
                </c:pt>
                <c:pt idx="10055">
                  <c:v>0.59538510121633526</c:v>
                </c:pt>
                <c:pt idx="10056">
                  <c:v>0.52729670314506527</c:v>
                </c:pt>
                <c:pt idx="10057">
                  <c:v>0.60630313580612316</c:v>
                </c:pt>
                <c:pt idx="10058">
                  <c:v>0.49573058896329991</c:v>
                </c:pt>
                <c:pt idx="10059">
                  <c:v>0.5426967286595249</c:v>
                </c:pt>
                <c:pt idx="10060">
                  <c:v>0.46824014487178828</c:v>
                </c:pt>
                <c:pt idx="10061">
                  <c:v>0.5706400365055091</c:v>
                </c:pt>
                <c:pt idx="10062">
                  <c:v>0.49227630226345848</c:v>
                </c:pt>
                <c:pt idx="10063">
                  <c:v>0.57945530150809965</c:v>
                </c:pt>
                <c:pt idx="10064">
                  <c:v>0.52268917344222654</c:v>
                </c:pt>
                <c:pt idx="10065">
                  <c:v>0.44726327799299831</c:v>
                </c:pt>
                <c:pt idx="10066">
                  <c:v>0.52962842829221024</c:v>
                </c:pt>
                <c:pt idx="10067">
                  <c:v>0.47080373447584922</c:v>
                </c:pt>
                <c:pt idx="10068">
                  <c:v>0.53676563328808746</c:v>
                </c:pt>
                <c:pt idx="10069">
                  <c:v>0.50922863952817776</c:v>
                </c:pt>
                <c:pt idx="10070">
                  <c:v>0.57268442258890528</c:v>
                </c:pt>
                <c:pt idx="10071">
                  <c:v>0.51694982044464155</c:v>
                </c:pt>
                <c:pt idx="10072">
                  <c:v>0.51273279121380388</c:v>
                </c:pt>
                <c:pt idx="10073">
                  <c:v>0.50341508605808682</c:v>
                </c:pt>
                <c:pt idx="10074">
                  <c:v>0.51554499222313699</c:v>
                </c:pt>
                <c:pt idx="10075">
                  <c:v>0.52545851286789613</c:v>
                </c:pt>
                <c:pt idx="10076">
                  <c:v>0.59634496289168049</c:v>
                </c:pt>
                <c:pt idx="10077">
                  <c:v>0.5471300723745075</c:v>
                </c:pt>
                <c:pt idx="10078">
                  <c:v>0.56249529041848934</c:v>
                </c:pt>
                <c:pt idx="10079">
                  <c:v>0.63195081098011563</c:v>
                </c:pt>
                <c:pt idx="10080">
                  <c:v>0.5076933420868146</c:v>
                </c:pt>
                <c:pt idx="10081">
                  <c:v>0.58353494055004929</c:v>
                </c:pt>
                <c:pt idx="10082">
                  <c:v>0.50148208497286828</c:v>
                </c:pt>
                <c:pt idx="10083">
                  <c:v>0.55681810681843691</c:v>
                </c:pt>
                <c:pt idx="10084">
                  <c:v>0.55373646732095649</c:v>
                </c:pt>
                <c:pt idx="10085">
                  <c:v>0.47825137488552616</c:v>
                </c:pt>
                <c:pt idx="10086">
                  <c:v>0.5438626921465407</c:v>
                </c:pt>
                <c:pt idx="10087">
                  <c:v>0.5126469812745148</c:v>
                </c:pt>
                <c:pt idx="10088">
                  <c:v>0.6364780429646989</c:v>
                </c:pt>
                <c:pt idx="10089">
                  <c:v>0.6025485811492105</c:v>
                </c:pt>
                <c:pt idx="10090">
                  <c:v>0.58804339754085322</c:v>
                </c:pt>
                <c:pt idx="10091">
                  <c:v>0.53153288191705816</c:v>
                </c:pt>
                <c:pt idx="10092">
                  <c:v>0.51114516787152986</c:v>
                </c:pt>
                <c:pt idx="10093">
                  <c:v>0.53483469717198862</c:v>
                </c:pt>
                <c:pt idx="10094">
                  <c:v>0.49234508747847022</c:v>
                </c:pt>
                <c:pt idx="10095">
                  <c:v>0.5264865670725527</c:v>
                </c:pt>
                <c:pt idx="10096">
                  <c:v>0.5506731930364378</c:v>
                </c:pt>
                <c:pt idx="10097">
                  <c:v>0.57831956130995354</c:v>
                </c:pt>
                <c:pt idx="10098">
                  <c:v>0.52265299824500067</c:v>
                </c:pt>
                <c:pt idx="10099">
                  <c:v>0.60944480461553219</c:v>
                </c:pt>
                <c:pt idx="10100">
                  <c:v>0.51636057663412593</c:v>
                </c:pt>
                <c:pt idx="10101">
                  <c:v>0.57467553146319217</c:v>
                </c:pt>
                <c:pt idx="10102">
                  <c:v>0.60667559609102772</c:v>
                </c:pt>
                <c:pt idx="10103">
                  <c:v>0.56408675328486535</c:v>
                </c:pt>
                <c:pt idx="10104">
                  <c:v>0.5111059519577893</c:v>
                </c:pt>
                <c:pt idx="10105">
                  <c:v>0.57111310108588853</c:v>
                </c:pt>
                <c:pt idx="10106">
                  <c:v>0.49279703951715925</c:v>
                </c:pt>
                <c:pt idx="10107">
                  <c:v>0.59650766397179611</c:v>
                </c:pt>
                <c:pt idx="10108">
                  <c:v>0.56949764257344548</c:v>
                </c:pt>
                <c:pt idx="10109">
                  <c:v>0.50410355871212209</c:v>
                </c:pt>
                <c:pt idx="10110">
                  <c:v>0.55820579370246648</c:v>
                </c:pt>
                <c:pt idx="10111">
                  <c:v>0.58828850156301327</c:v>
                </c:pt>
                <c:pt idx="10112">
                  <c:v>0.58268455795476659</c:v>
                </c:pt>
                <c:pt idx="10113">
                  <c:v>0.59487423824552021</c:v>
                </c:pt>
                <c:pt idx="10114">
                  <c:v>0.59451467860574758</c:v>
                </c:pt>
                <c:pt idx="10115">
                  <c:v>0.5992048499604673</c:v>
                </c:pt>
                <c:pt idx="10116">
                  <c:v>0.56986150052639162</c:v>
                </c:pt>
                <c:pt idx="10117">
                  <c:v>0.52357034753153542</c:v>
                </c:pt>
                <c:pt idx="10118">
                  <c:v>0.56024745839534773</c:v>
                </c:pt>
                <c:pt idx="10119">
                  <c:v>0.52357733062176137</c:v>
                </c:pt>
                <c:pt idx="10120">
                  <c:v>0.51123906582326695</c:v>
                </c:pt>
                <c:pt idx="10121">
                  <c:v>0.61359585359285163</c:v>
                </c:pt>
                <c:pt idx="10122">
                  <c:v>0.54239300555885372</c:v>
                </c:pt>
                <c:pt idx="10123">
                  <c:v>0.5291016915786666</c:v>
                </c:pt>
                <c:pt idx="10124">
                  <c:v>0.53023936083126455</c:v>
                </c:pt>
                <c:pt idx="10125">
                  <c:v>0.52886978826418585</c:v>
                </c:pt>
                <c:pt idx="10126">
                  <c:v>0.52458964854589463</c:v>
                </c:pt>
                <c:pt idx="10127">
                  <c:v>0.51471593495118961</c:v>
                </c:pt>
                <c:pt idx="10128">
                  <c:v>0.58575712565093607</c:v>
                </c:pt>
                <c:pt idx="10129">
                  <c:v>0.58923334242936065</c:v>
                </c:pt>
                <c:pt idx="10130">
                  <c:v>0.56489080643960188</c:v>
                </c:pt>
                <c:pt idx="10131">
                  <c:v>0.51661143243083962</c:v>
                </c:pt>
                <c:pt idx="10132">
                  <c:v>0.53232802530813383</c:v>
                </c:pt>
                <c:pt idx="10133">
                  <c:v>0.57257613937770557</c:v>
                </c:pt>
                <c:pt idx="10134">
                  <c:v>0.52553936529627299</c:v>
                </c:pt>
                <c:pt idx="10135">
                  <c:v>0.59583105316412288</c:v>
                </c:pt>
                <c:pt idx="10136">
                  <c:v>0.58118947479877725</c:v>
                </c:pt>
                <c:pt idx="10137">
                  <c:v>0.52748345569889765</c:v>
                </c:pt>
                <c:pt idx="10138">
                  <c:v>0.53062193466701535</c:v>
                </c:pt>
                <c:pt idx="10139">
                  <c:v>0.541440828346477</c:v>
                </c:pt>
                <c:pt idx="10140">
                  <c:v>0.55794203960282762</c:v>
                </c:pt>
                <c:pt idx="10141">
                  <c:v>0.58081643295761143</c:v>
                </c:pt>
                <c:pt idx="10142">
                  <c:v>0.59929663543909861</c:v>
                </c:pt>
                <c:pt idx="10143">
                  <c:v>0.60401565363466692</c:v>
                </c:pt>
                <c:pt idx="10144">
                  <c:v>0.55436565128814663</c:v>
                </c:pt>
                <c:pt idx="10145">
                  <c:v>0.50875307272084269</c:v>
                </c:pt>
                <c:pt idx="10146">
                  <c:v>0.5738897118955516</c:v>
                </c:pt>
                <c:pt idx="10147">
                  <c:v>0.60430705490336445</c:v>
                </c:pt>
                <c:pt idx="10148">
                  <c:v>0.49754795674814289</c:v>
                </c:pt>
                <c:pt idx="10149">
                  <c:v>0.57180195813784163</c:v>
                </c:pt>
                <c:pt idx="10150">
                  <c:v>0.53455259225086549</c:v>
                </c:pt>
                <c:pt idx="10151">
                  <c:v>0.50190512937998888</c:v>
                </c:pt>
                <c:pt idx="10152">
                  <c:v>0.54324340737051113</c:v>
                </c:pt>
                <c:pt idx="10153">
                  <c:v>0.52009948208636092</c:v>
                </c:pt>
                <c:pt idx="10154">
                  <c:v>0.53227573970672659</c:v>
                </c:pt>
                <c:pt idx="10155">
                  <c:v>0.50987075574254759</c:v>
                </c:pt>
                <c:pt idx="10156">
                  <c:v>0.45842873119901839</c:v>
                </c:pt>
                <c:pt idx="10157">
                  <c:v>0.54269601215695562</c:v>
                </c:pt>
                <c:pt idx="10158">
                  <c:v>0.4636812579663443</c:v>
                </c:pt>
                <c:pt idx="10159">
                  <c:v>0.48958981432285398</c:v>
                </c:pt>
                <c:pt idx="10160">
                  <c:v>0.52919871839136023</c:v>
                </c:pt>
                <c:pt idx="10161">
                  <c:v>0.52875941891672884</c:v>
                </c:pt>
                <c:pt idx="10162">
                  <c:v>0.56543867265756265</c:v>
                </c:pt>
                <c:pt idx="10163">
                  <c:v>0.54230217128140157</c:v>
                </c:pt>
                <c:pt idx="10164">
                  <c:v>0.52000945869100512</c:v>
                </c:pt>
                <c:pt idx="10165">
                  <c:v>0.55517589983113169</c:v>
                </c:pt>
                <c:pt idx="10166">
                  <c:v>0.57357396952257145</c:v>
                </c:pt>
                <c:pt idx="10167">
                  <c:v>0.579389975017365</c:v>
                </c:pt>
                <c:pt idx="10168">
                  <c:v>0.60077208082312961</c:v>
                </c:pt>
                <c:pt idx="10169">
                  <c:v>0.57590027640965913</c:v>
                </c:pt>
                <c:pt idx="10170">
                  <c:v>0.55736941961897801</c:v>
                </c:pt>
                <c:pt idx="10171">
                  <c:v>0.52284845148468084</c:v>
                </c:pt>
                <c:pt idx="10172">
                  <c:v>0.54238719561689996</c:v>
                </c:pt>
                <c:pt idx="10173">
                  <c:v>0.51433243446332066</c:v>
                </c:pt>
                <c:pt idx="10174">
                  <c:v>0.54867912440029165</c:v>
                </c:pt>
                <c:pt idx="10175">
                  <c:v>0.51294892349575361</c:v>
                </c:pt>
                <c:pt idx="10176">
                  <c:v>0.58777708197415246</c:v>
                </c:pt>
                <c:pt idx="10177">
                  <c:v>0.53101381287464167</c:v>
                </c:pt>
                <c:pt idx="10178">
                  <c:v>0.52142051860202931</c:v>
                </c:pt>
                <c:pt idx="10179">
                  <c:v>0.5574227395688176</c:v>
                </c:pt>
                <c:pt idx="10180">
                  <c:v>0.42497310794578808</c:v>
                </c:pt>
                <c:pt idx="10181">
                  <c:v>0.50186208872242255</c:v>
                </c:pt>
                <c:pt idx="10182">
                  <c:v>0.4776884287485903</c:v>
                </c:pt>
                <c:pt idx="10183">
                  <c:v>0.57545251473231995</c:v>
                </c:pt>
                <c:pt idx="10184">
                  <c:v>0.55963164810452892</c:v>
                </c:pt>
                <c:pt idx="10185">
                  <c:v>0.51786500162011462</c:v>
                </c:pt>
                <c:pt idx="10186">
                  <c:v>0.58402165759744573</c:v>
                </c:pt>
                <c:pt idx="10187">
                  <c:v>0.53740790283789996</c:v>
                </c:pt>
                <c:pt idx="10188">
                  <c:v>0.58563553853236106</c:v>
                </c:pt>
                <c:pt idx="10189">
                  <c:v>0.50509454361299599</c:v>
                </c:pt>
                <c:pt idx="10190">
                  <c:v>0.55201420916466359</c:v>
                </c:pt>
                <c:pt idx="10191">
                  <c:v>0.51753165691960268</c:v>
                </c:pt>
                <c:pt idx="10192">
                  <c:v>0.53755533204511463</c:v>
                </c:pt>
                <c:pt idx="10193">
                  <c:v>0.58970011839940661</c:v>
                </c:pt>
                <c:pt idx="10194">
                  <c:v>0.52334395215939622</c:v>
                </c:pt>
                <c:pt idx="10195">
                  <c:v>0.5767126635050126</c:v>
                </c:pt>
                <c:pt idx="10196">
                  <c:v>0.5077093538300067</c:v>
                </c:pt>
                <c:pt idx="10197">
                  <c:v>0.50174809773569085</c:v>
                </c:pt>
                <c:pt idx="10198">
                  <c:v>0.53360109201280048</c:v>
                </c:pt>
                <c:pt idx="10199">
                  <c:v>0.55996690199583388</c:v>
                </c:pt>
                <c:pt idx="10200">
                  <c:v>0.54531242618289899</c:v>
                </c:pt>
                <c:pt idx="10201">
                  <c:v>0.58370712270072556</c:v>
                </c:pt>
                <c:pt idx="10202">
                  <c:v>0.50718515939887165</c:v>
                </c:pt>
                <c:pt idx="10203">
                  <c:v>0.53639223104502554</c:v>
                </c:pt>
                <c:pt idx="10204">
                  <c:v>0.56827075044961584</c:v>
                </c:pt>
                <c:pt idx="10205">
                  <c:v>0.59032827360580564</c:v>
                </c:pt>
                <c:pt idx="10206">
                  <c:v>0.57315439946272517</c:v>
                </c:pt>
                <c:pt idx="10207">
                  <c:v>0.48124520187721681</c:v>
                </c:pt>
                <c:pt idx="10208">
                  <c:v>0.52766897739702423</c:v>
                </c:pt>
                <c:pt idx="10209">
                  <c:v>0.5869785996938216</c:v>
                </c:pt>
                <c:pt idx="10210">
                  <c:v>0.52694290621033868</c:v>
                </c:pt>
                <c:pt idx="10211">
                  <c:v>0.62999866536687876</c:v>
                </c:pt>
                <c:pt idx="10212">
                  <c:v>0.5720631466649726</c:v>
                </c:pt>
                <c:pt idx="10213">
                  <c:v>0.5578066851754675</c:v>
                </c:pt>
                <c:pt idx="10214">
                  <c:v>0.51517049387110381</c:v>
                </c:pt>
                <c:pt idx="10215">
                  <c:v>0.48194990444811675</c:v>
                </c:pt>
                <c:pt idx="10216">
                  <c:v>0.55309579213741655</c:v>
                </c:pt>
                <c:pt idx="10217">
                  <c:v>0.53399114147390025</c:v>
                </c:pt>
                <c:pt idx="10218">
                  <c:v>0.54024676939322258</c:v>
                </c:pt>
                <c:pt idx="10219">
                  <c:v>0.54270846061449063</c:v>
                </c:pt>
                <c:pt idx="10220">
                  <c:v>0.5199234296152907</c:v>
                </c:pt>
                <c:pt idx="10221">
                  <c:v>0.53368644200395721</c:v>
                </c:pt>
                <c:pt idx="10222">
                  <c:v>0.5601346720625856</c:v>
                </c:pt>
                <c:pt idx="10223">
                  <c:v>0.51620732016423021</c:v>
                </c:pt>
                <c:pt idx="10224">
                  <c:v>0.54912718511159542</c:v>
                </c:pt>
                <c:pt idx="10225">
                  <c:v>0.52958368593415239</c:v>
                </c:pt>
                <c:pt idx="10226">
                  <c:v>0.57187716193422833</c:v>
                </c:pt>
                <c:pt idx="10227">
                  <c:v>0.55798353889742558</c:v>
                </c:pt>
                <c:pt idx="10228">
                  <c:v>0.55367641760217534</c:v>
                </c:pt>
                <c:pt idx="10229">
                  <c:v>0.52547254670951216</c:v>
                </c:pt>
                <c:pt idx="10230">
                  <c:v>0.52941108412460947</c:v>
                </c:pt>
                <c:pt idx="10231">
                  <c:v>0.5309848007860194</c:v>
                </c:pt>
                <c:pt idx="10232">
                  <c:v>0.55025870305777014</c:v>
                </c:pt>
                <c:pt idx="10233">
                  <c:v>0.53492825888747864</c:v>
                </c:pt>
                <c:pt idx="10234">
                  <c:v>0.55494859880743952</c:v>
                </c:pt>
                <c:pt idx="10235">
                  <c:v>0.58995926044189362</c:v>
                </c:pt>
                <c:pt idx="10236">
                  <c:v>0.53185012353534988</c:v>
                </c:pt>
                <c:pt idx="10237">
                  <c:v>0.58741528003896071</c:v>
                </c:pt>
                <c:pt idx="10238">
                  <c:v>0.57504504224115238</c:v>
                </c:pt>
                <c:pt idx="10239">
                  <c:v>0.65740135768153496</c:v>
                </c:pt>
                <c:pt idx="10240">
                  <c:v>0.55225834137968033</c:v>
                </c:pt>
                <c:pt idx="10241">
                  <c:v>0.56002411646583938</c:v>
                </c:pt>
                <c:pt idx="10242">
                  <c:v>0.48190089191601726</c:v>
                </c:pt>
                <c:pt idx="10243">
                  <c:v>0.5544813379098088</c:v>
                </c:pt>
                <c:pt idx="10244">
                  <c:v>0.61350496631288165</c:v>
                </c:pt>
                <c:pt idx="10245">
                  <c:v>0.6145084326034479</c:v>
                </c:pt>
                <c:pt idx="10246">
                  <c:v>0.57175116918149615</c:v>
                </c:pt>
                <c:pt idx="10247">
                  <c:v>0.46674186081519475</c:v>
                </c:pt>
                <c:pt idx="10248">
                  <c:v>0.54338152644143189</c:v>
                </c:pt>
                <c:pt idx="10249">
                  <c:v>0.51627735398558072</c:v>
                </c:pt>
                <c:pt idx="10250">
                  <c:v>0.6368568043666657</c:v>
                </c:pt>
                <c:pt idx="10251">
                  <c:v>0.5356574096481117</c:v>
                </c:pt>
                <c:pt idx="10252">
                  <c:v>0.5458701885191517</c:v>
                </c:pt>
                <c:pt idx="10253">
                  <c:v>0.58644846514048998</c:v>
                </c:pt>
                <c:pt idx="10254">
                  <c:v>0.62641593144490071</c:v>
                </c:pt>
                <c:pt idx="10255">
                  <c:v>0.57398039856284622</c:v>
                </c:pt>
                <c:pt idx="10256">
                  <c:v>0.51994044933682215</c:v>
                </c:pt>
                <c:pt idx="10257">
                  <c:v>0.54870272810900178</c:v>
                </c:pt>
                <c:pt idx="10258">
                  <c:v>0.49268623069597445</c:v>
                </c:pt>
                <c:pt idx="10259">
                  <c:v>0.61538908535106318</c:v>
                </c:pt>
                <c:pt idx="10260">
                  <c:v>0.5661823397704383</c:v>
                </c:pt>
                <c:pt idx="10261">
                  <c:v>0.62033749287355089</c:v>
                </c:pt>
                <c:pt idx="10262">
                  <c:v>0.5784981043772045</c:v>
                </c:pt>
                <c:pt idx="10263">
                  <c:v>0.61493039347956968</c:v>
                </c:pt>
                <c:pt idx="10264">
                  <c:v>0.55018456056051845</c:v>
                </c:pt>
                <c:pt idx="10265">
                  <c:v>0.56885337622827825</c:v>
                </c:pt>
                <c:pt idx="10266">
                  <c:v>0.57169646353116288</c:v>
                </c:pt>
                <c:pt idx="10267">
                  <c:v>0.53987389435559674</c:v>
                </c:pt>
                <c:pt idx="10268">
                  <c:v>0.54634435477047361</c:v>
                </c:pt>
                <c:pt idx="10269">
                  <c:v>0.5435686876705017</c:v>
                </c:pt>
                <c:pt idx="10270">
                  <c:v>0.52802797480424357</c:v>
                </c:pt>
                <c:pt idx="10271">
                  <c:v>0.43706429559430393</c:v>
                </c:pt>
                <c:pt idx="10272">
                  <c:v>0.56041135421771049</c:v>
                </c:pt>
                <c:pt idx="10273">
                  <c:v>0.52526899588716403</c:v>
                </c:pt>
                <c:pt idx="10274">
                  <c:v>0.55391787087103206</c:v>
                </c:pt>
                <c:pt idx="10275">
                  <c:v>0.61318382265132165</c:v>
                </c:pt>
                <c:pt idx="10276">
                  <c:v>0.57174913302659192</c:v>
                </c:pt>
                <c:pt idx="10277">
                  <c:v>0.5695115766060288</c:v>
                </c:pt>
                <c:pt idx="10278">
                  <c:v>0.56998367005693318</c:v>
                </c:pt>
                <c:pt idx="10279">
                  <c:v>0.60226554207416461</c:v>
                </c:pt>
                <c:pt idx="10280">
                  <c:v>0.52769305983595849</c:v>
                </c:pt>
                <c:pt idx="10281">
                  <c:v>0.60982419987612801</c:v>
                </c:pt>
                <c:pt idx="10282">
                  <c:v>0.58345104183364827</c:v>
                </c:pt>
                <c:pt idx="10283">
                  <c:v>0.61748420524879388</c:v>
                </c:pt>
                <c:pt idx="10284">
                  <c:v>0.61168960375744164</c:v>
                </c:pt>
                <c:pt idx="10285">
                  <c:v>0.61290835309914382</c:v>
                </c:pt>
                <c:pt idx="10286">
                  <c:v>0.55651767052033496</c:v>
                </c:pt>
                <c:pt idx="10287">
                  <c:v>0.61661408313975663</c:v>
                </c:pt>
                <c:pt idx="10288">
                  <c:v>0.60066389166974232</c:v>
                </c:pt>
                <c:pt idx="10289">
                  <c:v>0.52197351964462868</c:v>
                </c:pt>
                <c:pt idx="10290">
                  <c:v>0.58223326212038851</c:v>
                </c:pt>
                <c:pt idx="10291">
                  <c:v>0.48538692043987858</c:v>
                </c:pt>
                <c:pt idx="10292">
                  <c:v>0.63760259645823025</c:v>
                </c:pt>
                <c:pt idx="10293">
                  <c:v>0.55797052201988062</c:v>
                </c:pt>
                <c:pt idx="10294">
                  <c:v>0.62383306738505462</c:v>
                </c:pt>
                <c:pt idx="10295">
                  <c:v>0.60235994149251704</c:v>
                </c:pt>
                <c:pt idx="10296">
                  <c:v>0.55688289134437563</c:v>
                </c:pt>
                <c:pt idx="10297">
                  <c:v>0.57831862171927206</c:v>
                </c:pt>
                <c:pt idx="10298">
                  <c:v>0.60815199915402562</c:v>
                </c:pt>
                <c:pt idx="10299">
                  <c:v>0.63966007750580933</c:v>
                </c:pt>
                <c:pt idx="10300">
                  <c:v>0.52738357709944217</c:v>
                </c:pt>
                <c:pt idx="10301">
                  <c:v>0.56618536924930618</c:v>
                </c:pt>
                <c:pt idx="10302">
                  <c:v>0.58389222896765181</c:v>
                </c:pt>
                <c:pt idx="10303">
                  <c:v>0.60948384033941194</c:v>
                </c:pt>
                <c:pt idx="10304">
                  <c:v>0.61539212294596957</c:v>
                </c:pt>
                <c:pt idx="10305">
                  <c:v>0.62065578032589608</c:v>
                </c:pt>
                <c:pt idx="10306">
                  <c:v>0.57998961068208776</c:v>
                </c:pt>
                <c:pt idx="10307">
                  <c:v>0.56196543675089516</c:v>
                </c:pt>
                <c:pt idx="10308">
                  <c:v>0.57646060419031653</c:v>
                </c:pt>
                <c:pt idx="10309">
                  <c:v>0.60550326311150582</c:v>
                </c:pt>
                <c:pt idx="10310">
                  <c:v>0.63851251165023859</c:v>
                </c:pt>
                <c:pt idx="10311">
                  <c:v>0.60650924941590412</c:v>
                </c:pt>
                <c:pt idx="10312">
                  <c:v>0.52674179855528602</c:v>
                </c:pt>
                <c:pt idx="10313">
                  <c:v>0.6055559957447415</c:v>
                </c:pt>
                <c:pt idx="10314">
                  <c:v>0.61072929007195964</c:v>
                </c:pt>
                <c:pt idx="10315">
                  <c:v>0.59722297430665738</c:v>
                </c:pt>
                <c:pt idx="10316">
                  <c:v>0.59037110347016641</c:v>
                </c:pt>
                <c:pt idx="10317">
                  <c:v>0.6654067645459868</c:v>
                </c:pt>
                <c:pt idx="10318">
                  <c:v>0.58391478553177356</c:v>
                </c:pt>
                <c:pt idx="10319">
                  <c:v>0.60557219218096558</c:v>
                </c:pt>
                <c:pt idx="10320">
                  <c:v>0.61126527357644123</c:v>
                </c:pt>
                <c:pt idx="10321">
                  <c:v>0.5372524524722907</c:v>
                </c:pt>
                <c:pt idx="10322">
                  <c:v>0.57705291540334469</c:v>
                </c:pt>
                <c:pt idx="10323">
                  <c:v>0.61574255362915831</c:v>
                </c:pt>
                <c:pt idx="10324">
                  <c:v>0.61031508267387635</c:v>
                </c:pt>
                <c:pt idx="10325">
                  <c:v>0.57010185083780562</c:v>
                </c:pt>
                <c:pt idx="10326">
                  <c:v>0.57772428156530464</c:v>
                </c:pt>
                <c:pt idx="10327">
                  <c:v>0.62757829939678245</c:v>
                </c:pt>
                <c:pt idx="10328">
                  <c:v>0.61503239820482725</c:v>
                </c:pt>
                <c:pt idx="10329">
                  <c:v>0.56438984659686264</c:v>
                </c:pt>
                <c:pt idx="10330">
                  <c:v>0.6017181675568507</c:v>
                </c:pt>
                <c:pt idx="10331">
                  <c:v>0.58461724015669048</c:v>
                </c:pt>
                <c:pt idx="10332">
                  <c:v>0.63443735458795159</c:v>
                </c:pt>
                <c:pt idx="10333">
                  <c:v>0.58722924209148064</c:v>
                </c:pt>
                <c:pt idx="10334">
                  <c:v>0.55009215653295207</c:v>
                </c:pt>
                <c:pt idx="10335">
                  <c:v>0.52140567988864428</c:v>
                </c:pt>
                <c:pt idx="10336">
                  <c:v>0.57156897144642649</c:v>
                </c:pt>
                <c:pt idx="10337">
                  <c:v>0.56931043881166299</c:v>
                </c:pt>
                <c:pt idx="10338">
                  <c:v>0.66616053869620562</c:v>
                </c:pt>
                <c:pt idx="10339">
                  <c:v>0.57068938273908965</c:v>
                </c:pt>
                <c:pt idx="10340">
                  <c:v>0.61321798698270857</c:v>
                </c:pt>
                <c:pt idx="10341">
                  <c:v>0.53397718710627928</c:v>
                </c:pt>
                <c:pt idx="10342">
                  <c:v>0.58019820537047662</c:v>
                </c:pt>
                <c:pt idx="10343">
                  <c:v>0.59532228465147852</c:v>
                </c:pt>
                <c:pt idx="10344">
                  <c:v>0.61777164591923561</c:v>
                </c:pt>
                <c:pt idx="10345">
                  <c:v>0.58320323539357821</c:v>
                </c:pt>
                <c:pt idx="10346">
                  <c:v>0.61263987998259528</c:v>
                </c:pt>
                <c:pt idx="10347">
                  <c:v>0.64693212723085269</c:v>
                </c:pt>
                <c:pt idx="10348">
                  <c:v>0.5714921785345457</c:v>
                </c:pt>
                <c:pt idx="10349">
                  <c:v>0.58645846289923331</c:v>
                </c:pt>
                <c:pt idx="10350">
                  <c:v>0.62686782174258304</c:v>
                </c:pt>
                <c:pt idx="10351">
                  <c:v>0.59707323957843461</c:v>
                </c:pt>
                <c:pt idx="10352">
                  <c:v>0.58448287897418827</c:v>
                </c:pt>
                <c:pt idx="10353">
                  <c:v>0.53990696628338763</c:v>
                </c:pt>
                <c:pt idx="10354">
                  <c:v>0.59240831854926856</c:v>
                </c:pt>
                <c:pt idx="10355">
                  <c:v>0.64274440534225263</c:v>
                </c:pt>
                <c:pt idx="10356">
                  <c:v>0.61709713310055037</c:v>
                </c:pt>
                <c:pt idx="10357">
                  <c:v>0.53742492727758062</c:v>
                </c:pt>
                <c:pt idx="10358">
                  <c:v>0.59129357721771958</c:v>
                </c:pt>
                <c:pt idx="10359">
                  <c:v>0.6041425910808127</c:v>
                </c:pt>
                <c:pt idx="10360">
                  <c:v>0.58348797288474108</c:v>
                </c:pt>
                <c:pt idx="10361">
                  <c:v>0.65079402366935191</c:v>
                </c:pt>
                <c:pt idx="10362">
                  <c:v>0.60849326586973052</c:v>
                </c:pt>
                <c:pt idx="10363">
                  <c:v>0.629940383016519</c:v>
                </c:pt>
                <c:pt idx="10364">
                  <c:v>0.61296044254788551</c:v>
                </c:pt>
                <c:pt idx="10365">
                  <c:v>0.60746885785868265</c:v>
                </c:pt>
                <c:pt idx="10366">
                  <c:v>0.52530408928014649</c:v>
                </c:pt>
                <c:pt idx="10367">
                  <c:v>0.52044233895370351</c:v>
                </c:pt>
                <c:pt idx="10368">
                  <c:v>0.57854892150047865</c:v>
                </c:pt>
                <c:pt idx="10369">
                  <c:v>0.51303742124654117</c:v>
                </c:pt>
                <c:pt idx="10370">
                  <c:v>0.64523717059639463</c:v>
                </c:pt>
                <c:pt idx="10371">
                  <c:v>0.6335210799002563</c:v>
                </c:pt>
                <c:pt idx="10372">
                  <c:v>0.6416601476230811</c:v>
                </c:pt>
                <c:pt idx="10373">
                  <c:v>0.62117403854198905</c:v>
                </c:pt>
                <c:pt idx="10374">
                  <c:v>0.57411441038164213</c:v>
                </c:pt>
                <c:pt idx="10375">
                  <c:v>0.61940995511800878</c:v>
                </c:pt>
                <c:pt idx="10376">
                  <c:v>0.62928495381768967</c:v>
                </c:pt>
                <c:pt idx="10377">
                  <c:v>0.62630050513896551</c:v>
                </c:pt>
                <c:pt idx="10378">
                  <c:v>0.6461084609482417</c:v>
                </c:pt>
                <c:pt idx="10379">
                  <c:v>0.60805024513865069</c:v>
                </c:pt>
                <c:pt idx="10380">
                  <c:v>0.5991138931689225</c:v>
                </c:pt>
                <c:pt idx="10381">
                  <c:v>0.63910392368298063</c:v>
                </c:pt>
                <c:pt idx="10382">
                  <c:v>0.63865632566035235</c:v>
                </c:pt>
                <c:pt idx="10383">
                  <c:v>0.64175605926901358</c:v>
                </c:pt>
                <c:pt idx="10384">
                  <c:v>0.55341703800242659</c:v>
                </c:pt>
                <c:pt idx="10385">
                  <c:v>0.62464987470124345</c:v>
                </c:pt>
                <c:pt idx="10386">
                  <c:v>0.61344613257862901</c:v>
                </c:pt>
                <c:pt idx="10387">
                  <c:v>0.51428192202335155</c:v>
                </c:pt>
                <c:pt idx="10388">
                  <c:v>0.56159824361144273</c:v>
                </c:pt>
                <c:pt idx="10389">
                  <c:v>0.58775304772850501</c:v>
                </c:pt>
                <c:pt idx="10390">
                  <c:v>0.65151521834051829</c:v>
                </c:pt>
                <c:pt idx="10391">
                  <c:v>0.66879708123742965</c:v>
                </c:pt>
                <c:pt idx="10392">
                  <c:v>0.64238612135927242</c:v>
                </c:pt>
                <c:pt idx="10393">
                  <c:v>0.561802824360637</c:v>
                </c:pt>
                <c:pt idx="10394">
                  <c:v>0.57552738298242057</c:v>
                </c:pt>
                <c:pt idx="10395">
                  <c:v>0.61562633042486292</c:v>
                </c:pt>
                <c:pt idx="10396">
                  <c:v>0.58876049057952462</c:v>
                </c:pt>
                <c:pt idx="10397">
                  <c:v>0.54301289977171829</c:v>
                </c:pt>
                <c:pt idx="10398">
                  <c:v>0.68521064338924054</c:v>
                </c:pt>
                <c:pt idx="10399">
                  <c:v>0.60862055539595361</c:v>
                </c:pt>
                <c:pt idx="10400">
                  <c:v>0.61816218975483606</c:v>
                </c:pt>
                <c:pt idx="10401">
                  <c:v>0.49975277482094588</c:v>
                </c:pt>
                <c:pt idx="10402">
                  <c:v>0.50963961321824724</c:v>
                </c:pt>
                <c:pt idx="10403">
                  <c:v>0.57133141074092419</c:v>
                </c:pt>
                <c:pt idx="10404">
                  <c:v>0.53809796011127142</c:v>
                </c:pt>
                <c:pt idx="10405">
                  <c:v>0.54022124605744293</c:v>
                </c:pt>
                <c:pt idx="10406">
                  <c:v>0.6241510192137214</c:v>
                </c:pt>
                <c:pt idx="10407">
                  <c:v>0.59268352372200428</c:v>
                </c:pt>
                <c:pt idx="10408">
                  <c:v>0.603827811739162</c:v>
                </c:pt>
                <c:pt idx="10409">
                  <c:v>0.52726953827772749</c:v>
                </c:pt>
                <c:pt idx="10410">
                  <c:v>0.5881376779055465</c:v>
                </c:pt>
                <c:pt idx="10411">
                  <c:v>0.43146490246228775</c:v>
                </c:pt>
                <c:pt idx="10412">
                  <c:v>0.58950271788637609</c:v>
                </c:pt>
                <c:pt idx="10413">
                  <c:v>0.55056317362246177</c:v>
                </c:pt>
                <c:pt idx="10414">
                  <c:v>0.59700148455781754</c:v>
                </c:pt>
                <c:pt idx="10415">
                  <c:v>0.64361524510414014</c:v>
                </c:pt>
                <c:pt idx="10416">
                  <c:v>0.55018781556224028</c:v>
                </c:pt>
                <c:pt idx="10417">
                  <c:v>0.61275337060379731</c:v>
                </c:pt>
                <c:pt idx="10418">
                  <c:v>0.52487438717486523</c:v>
                </c:pt>
                <c:pt idx="10419">
                  <c:v>0.63098597019444425</c:v>
                </c:pt>
                <c:pt idx="10420">
                  <c:v>0.51365289746068465</c:v>
                </c:pt>
                <c:pt idx="10421">
                  <c:v>0.52011496809902158</c:v>
                </c:pt>
                <c:pt idx="10422">
                  <c:v>0.54526290972979696</c:v>
                </c:pt>
                <c:pt idx="10423">
                  <c:v>0.59114964282130278</c:v>
                </c:pt>
                <c:pt idx="10424">
                  <c:v>0.56304344694176645</c:v>
                </c:pt>
                <c:pt idx="10425">
                  <c:v>0.58356935510909858</c:v>
                </c:pt>
                <c:pt idx="10426">
                  <c:v>0.5304877350319247</c:v>
                </c:pt>
                <c:pt idx="10427">
                  <c:v>0.59952628194886648</c:v>
                </c:pt>
                <c:pt idx="10428">
                  <c:v>0.55467199897364894</c:v>
                </c:pt>
                <c:pt idx="10429">
                  <c:v>0.61203979679624254</c:v>
                </c:pt>
                <c:pt idx="10430">
                  <c:v>0.60576469334295691</c:v>
                </c:pt>
                <c:pt idx="10431">
                  <c:v>0.63418971594101203</c:v>
                </c:pt>
                <c:pt idx="10432">
                  <c:v>0.55977509369984413</c:v>
                </c:pt>
                <c:pt idx="10433">
                  <c:v>0.6154887031348486</c:v>
                </c:pt>
                <c:pt idx="10434">
                  <c:v>0.52678338308558814</c:v>
                </c:pt>
                <c:pt idx="10435">
                  <c:v>0.63561704007969611</c:v>
                </c:pt>
                <c:pt idx="10436">
                  <c:v>0.6106801157142846</c:v>
                </c:pt>
                <c:pt idx="10437">
                  <c:v>0.60943184630208092</c:v>
                </c:pt>
                <c:pt idx="10438">
                  <c:v>0.59294255860792722</c:v>
                </c:pt>
                <c:pt idx="10439">
                  <c:v>0.5562958985000912</c:v>
                </c:pt>
                <c:pt idx="10440">
                  <c:v>0.5912056427910205</c:v>
                </c:pt>
                <c:pt idx="10441">
                  <c:v>0.63996479927469463</c:v>
                </c:pt>
                <c:pt idx="10442">
                  <c:v>0.59563688539759951</c:v>
                </c:pt>
                <c:pt idx="10443">
                  <c:v>0.54514309729232735</c:v>
                </c:pt>
                <c:pt idx="10444">
                  <c:v>0.5780995065994069</c:v>
                </c:pt>
                <c:pt idx="10445">
                  <c:v>0.56303655329230029</c:v>
                </c:pt>
                <c:pt idx="10446">
                  <c:v>0.51205408153068799</c:v>
                </c:pt>
                <c:pt idx="10447">
                  <c:v>0.50921124030838405</c:v>
                </c:pt>
                <c:pt idx="10448">
                  <c:v>0.60628620985977399</c:v>
                </c:pt>
                <c:pt idx="10449">
                  <c:v>0.56208131781018389</c:v>
                </c:pt>
                <c:pt idx="10450">
                  <c:v>0.53166848781246756</c:v>
                </c:pt>
                <c:pt idx="10451">
                  <c:v>0.49025731243743276</c:v>
                </c:pt>
                <c:pt idx="10452">
                  <c:v>0.53848932898614454</c:v>
                </c:pt>
                <c:pt idx="10453">
                  <c:v>0.54576698860175521</c:v>
                </c:pt>
                <c:pt idx="10454">
                  <c:v>0.57926763295179184</c:v>
                </c:pt>
                <c:pt idx="10455">
                  <c:v>0.53408574723086066</c:v>
                </c:pt>
                <c:pt idx="10456">
                  <c:v>0.52448250985847056</c:v>
                </c:pt>
                <c:pt idx="10457">
                  <c:v>0.52226654405491613</c:v>
                </c:pt>
                <c:pt idx="10458">
                  <c:v>0.52955065415080815</c:v>
                </c:pt>
                <c:pt idx="10459">
                  <c:v>0.54797391719573463</c:v>
                </c:pt>
                <c:pt idx="10460">
                  <c:v>0.51180788532453492</c:v>
                </c:pt>
                <c:pt idx="10461">
                  <c:v>0.66919784473481114</c:v>
                </c:pt>
                <c:pt idx="10462">
                  <c:v>0.56528420994596706</c:v>
                </c:pt>
                <c:pt idx="10463">
                  <c:v>0.58871616924629522</c:v>
                </c:pt>
                <c:pt idx="10464">
                  <c:v>0.43353602850325018</c:v>
                </c:pt>
                <c:pt idx="10465">
                  <c:v>0.57921493642271571</c:v>
                </c:pt>
                <c:pt idx="10466">
                  <c:v>0.51084940994437389</c:v>
                </c:pt>
                <c:pt idx="10467">
                  <c:v>0.54588501597196259</c:v>
                </c:pt>
                <c:pt idx="10468">
                  <c:v>0.58827801263613988</c:v>
                </c:pt>
                <c:pt idx="10469">
                  <c:v>0.57392585437381127</c:v>
                </c:pt>
                <c:pt idx="10470">
                  <c:v>0.5324950364585439</c:v>
                </c:pt>
                <c:pt idx="10471">
                  <c:v>0.54469621244106192</c:v>
                </c:pt>
                <c:pt idx="10472">
                  <c:v>0.54655927100552604</c:v>
                </c:pt>
                <c:pt idx="10473">
                  <c:v>0.5458133150308857</c:v>
                </c:pt>
                <c:pt idx="10474">
                  <c:v>0.61643159419994709</c:v>
                </c:pt>
                <c:pt idx="10475">
                  <c:v>0.59490105945398275</c:v>
                </c:pt>
                <c:pt idx="10476">
                  <c:v>0.54650343080488362</c:v>
                </c:pt>
                <c:pt idx="10477">
                  <c:v>0.58774228128565809</c:v>
                </c:pt>
                <c:pt idx="10478">
                  <c:v>0.55100684648670784</c:v>
                </c:pt>
                <c:pt idx="10479">
                  <c:v>0.54906215871377728</c:v>
                </c:pt>
                <c:pt idx="10480">
                  <c:v>0.54985830992108631</c:v>
                </c:pt>
                <c:pt idx="10481">
                  <c:v>0.61338878271773956</c:v>
                </c:pt>
                <c:pt idx="10482">
                  <c:v>0.58517855169178734</c:v>
                </c:pt>
                <c:pt idx="10483">
                  <c:v>0.56488620591184657</c:v>
                </c:pt>
                <c:pt idx="10484">
                  <c:v>0.62780605163723291</c:v>
                </c:pt>
                <c:pt idx="10485">
                  <c:v>0.55074090605761972</c:v>
                </c:pt>
                <c:pt idx="10486">
                  <c:v>0.49436574606227957</c:v>
                </c:pt>
                <c:pt idx="10487">
                  <c:v>0.51307054491855053</c:v>
                </c:pt>
                <c:pt idx="10488">
                  <c:v>0.55945823305398956</c:v>
                </c:pt>
                <c:pt idx="10489">
                  <c:v>0.46686867128130144</c:v>
                </c:pt>
                <c:pt idx="10490">
                  <c:v>0.63466322839059375</c:v>
                </c:pt>
                <c:pt idx="10491">
                  <c:v>0.61609577744042376</c:v>
                </c:pt>
                <c:pt idx="10492">
                  <c:v>0.5197606704069313</c:v>
                </c:pt>
                <c:pt idx="10493">
                  <c:v>0.57393374169263756</c:v>
                </c:pt>
                <c:pt idx="10494">
                  <c:v>0.5362631148164112</c:v>
                </c:pt>
                <c:pt idx="10495">
                  <c:v>0.51656851850231456</c:v>
                </c:pt>
                <c:pt idx="10496">
                  <c:v>0.50438658032650907</c:v>
                </c:pt>
                <c:pt idx="10497">
                  <c:v>0.54215864012176651</c:v>
                </c:pt>
                <c:pt idx="10498">
                  <c:v>0.5352033004349015</c:v>
                </c:pt>
                <c:pt idx="10499">
                  <c:v>0.6056196508431827</c:v>
                </c:pt>
                <c:pt idx="10500">
                  <c:v>0.49625291759558732</c:v>
                </c:pt>
                <c:pt idx="10501">
                  <c:v>0.53670401425436465</c:v>
                </c:pt>
                <c:pt idx="10502">
                  <c:v>0.51018172430923259</c:v>
                </c:pt>
                <c:pt idx="10503">
                  <c:v>0.53573030673691258</c:v>
                </c:pt>
                <c:pt idx="10504">
                  <c:v>0.51618711293577335</c:v>
                </c:pt>
                <c:pt idx="10505">
                  <c:v>0.53185281294909492</c:v>
                </c:pt>
                <c:pt idx="10506">
                  <c:v>0.49304231804014698</c:v>
                </c:pt>
                <c:pt idx="10507">
                  <c:v>0.56253834637862643</c:v>
                </c:pt>
                <c:pt idx="10508">
                  <c:v>0.5533295675145935</c:v>
                </c:pt>
                <c:pt idx="10509">
                  <c:v>0.52225485290371365</c:v>
                </c:pt>
                <c:pt idx="10510">
                  <c:v>0.51316686249656907</c:v>
                </c:pt>
                <c:pt idx="10511">
                  <c:v>0.54577131815713764</c:v>
                </c:pt>
                <c:pt idx="10512">
                  <c:v>0.6189068144702351</c:v>
                </c:pt>
                <c:pt idx="10513">
                  <c:v>0.55152377226369165</c:v>
                </c:pt>
                <c:pt idx="10514">
                  <c:v>0.54009455629916236</c:v>
                </c:pt>
                <c:pt idx="10515">
                  <c:v>0.6168756764607578</c:v>
                </c:pt>
                <c:pt idx="10516">
                  <c:v>0.5862344348780042</c:v>
                </c:pt>
                <c:pt idx="10517">
                  <c:v>0.52446718623310828</c:v>
                </c:pt>
                <c:pt idx="10518">
                  <c:v>0.6016375048932685</c:v>
                </c:pt>
                <c:pt idx="10519">
                  <c:v>0.61171214918670147</c:v>
                </c:pt>
                <c:pt idx="10520">
                  <c:v>0.58591220469109651</c:v>
                </c:pt>
                <c:pt idx="10521">
                  <c:v>0.58760123957662769</c:v>
                </c:pt>
                <c:pt idx="10522">
                  <c:v>0.50283250938950408</c:v>
                </c:pt>
                <c:pt idx="10523">
                  <c:v>0.66709115908141525</c:v>
                </c:pt>
                <c:pt idx="10524">
                  <c:v>0.54138665650547546</c:v>
                </c:pt>
                <c:pt idx="10525">
                  <c:v>0.56870490563834075</c:v>
                </c:pt>
                <c:pt idx="10526">
                  <c:v>0.5344370171074766</c:v>
                </c:pt>
                <c:pt idx="10527">
                  <c:v>0.55948849790814914</c:v>
                </c:pt>
                <c:pt idx="10528">
                  <c:v>0.58368210724206626</c:v>
                </c:pt>
                <c:pt idx="10529">
                  <c:v>0.57943897683024359</c:v>
                </c:pt>
                <c:pt idx="10530">
                  <c:v>0.58748794359263923</c:v>
                </c:pt>
                <c:pt idx="10531">
                  <c:v>0.63270926462902344</c:v>
                </c:pt>
                <c:pt idx="10532">
                  <c:v>0.6957988280827696</c:v>
                </c:pt>
                <c:pt idx="10533">
                  <c:v>0.5898527413704352</c:v>
                </c:pt>
                <c:pt idx="10534">
                  <c:v>0.64356173345238221</c:v>
                </c:pt>
                <c:pt idx="10535">
                  <c:v>0.64891117245999608</c:v>
                </c:pt>
                <c:pt idx="10536">
                  <c:v>0.52599541328084298</c:v>
                </c:pt>
                <c:pt idx="10537">
                  <c:v>0.56061578777846177</c:v>
                </c:pt>
                <c:pt idx="10538">
                  <c:v>0.55881387277334882</c:v>
                </c:pt>
                <c:pt idx="10539">
                  <c:v>0.58461849934861454</c:v>
                </c:pt>
                <c:pt idx="10540">
                  <c:v>0.58345365691119999</c:v>
                </c:pt>
                <c:pt idx="10541">
                  <c:v>0.63652071432311719</c:v>
                </c:pt>
                <c:pt idx="10542">
                  <c:v>0.51927368441129906</c:v>
                </c:pt>
                <c:pt idx="10543">
                  <c:v>0.56904898040373564</c:v>
                </c:pt>
                <c:pt idx="10544">
                  <c:v>0.56011668665849956</c:v>
                </c:pt>
                <c:pt idx="10545">
                  <c:v>0.58844193839907888</c:v>
                </c:pt>
                <c:pt idx="10546">
                  <c:v>0.52689036853756321</c:v>
                </c:pt>
                <c:pt idx="10547">
                  <c:v>0.55302376705428613</c:v>
                </c:pt>
                <c:pt idx="10548">
                  <c:v>0.5596864175150924</c:v>
                </c:pt>
                <c:pt idx="10549">
                  <c:v>0.62890868529150701</c:v>
                </c:pt>
                <c:pt idx="10550">
                  <c:v>0.56716807676731007</c:v>
                </c:pt>
                <c:pt idx="10551">
                  <c:v>0.54395311138850011</c:v>
                </c:pt>
                <c:pt idx="10552">
                  <c:v>0.55143736115006381</c:v>
                </c:pt>
                <c:pt idx="10553">
                  <c:v>0.52945855558469568</c:v>
                </c:pt>
                <c:pt idx="10554">
                  <c:v>0.62661702782787465</c:v>
                </c:pt>
                <c:pt idx="10555">
                  <c:v>0.55243026373100457</c:v>
                </c:pt>
                <c:pt idx="10556">
                  <c:v>0.55271875078348764</c:v>
                </c:pt>
                <c:pt idx="10557">
                  <c:v>0.55708141276270262</c:v>
                </c:pt>
                <c:pt idx="10558">
                  <c:v>0.58274648351735259</c:v>
                </c:pt>
                <c:pt idx="10559">
                  <c:v>0.62174831822720344</c:v>
                </c:pt>
                <c:pt idx="10560">
                  <c:v>0.5428544420887782</c:v>
                </c:pt>
                <c:pt idx="10561">
                  <c:v>0.46831388850154182</c:v>
                </c:pt>
                <c:pt idx="10562">
                  <c:v>0.62140696454403732</c:v>
                </c:pt>
                <c:pt idx="10563">
                  <c:v>0.5851385814474912</c:v>
                </c:pt>
                <c:pt idx="10564">
                  <c:v>0.56954766782077471</c:v>
                </c:pt>
                <c:pt idx="10565">
                  <c:v>0.50473225538113309</c:v>
                </c:pt>
                <c:pt idx="10566">
                  <c:v>0.52421551218941764</c:v>
                </c:pt>
                <c:pt idx="10567">
                  <c:v>0.53634655994527847</c:v>
                </c:pt>
                <c:pt idx="10568">
                  <c:v>0.53485991910821762</c:v>
                </c:pt>
                <c:pt idx="10569">
                  <c:v>0.50484989832701122</c:v>
                </c:pt>
                <c:pt idx="10570">
                  <c:v>0.53973574864267504</c:v>
                </c:pt>
                <c:pt idx="10571">
                  <c:v>0.52511102253991704</c:v>
                </c:pt>
                <c:pt idx="10572">
                  <c:v>0.57376732932107166</c:v>
                </c:pt>
                <c:pt idx="10573">
                  <c:v>0.51690910094769549</c:v>
                </c:pt>
                <c:pt idx="10574">
                  <c:v>0.61022355240818704</c:v>
                </c:pt>
                <c:pt idx="10575">
                  <c:v>0.50270295811596</c:v>
                </c:pt>
                <c:pt idx="10576">
                  <c:v>0.53645267510505856</c:v>
                </c:pt>
                <c:pt idx="10577">
                  <c:v>0.62069923205173583</c:v>
                </c:pt>
                <c:pt idx="10578">
                  <c:v>0.61868471756538157</c:v>
                </c:pt>
                <c:pt idx="10579">
                  <c:v>0.61135859372558665</c:v>
                </c:pt>
                <c:pt idx="10580">
                  <c:v>0.57436815576605815</c:v>
                </c:pt>
                <c:pt idx="10581">
                  <c:v>0.54603898603797352</c:v>
                </c:pt>
                <c:pt idx="10582">
                  <c:v>0.55276856641951855</c:v>
                </c:pt>
                <c:pt idx="10583">
                  <c:v>0.55825928656567403</c:v>
                </c:pt>
                <c:pt idx="10584">
                  <c:v>0.5966941227745457</c:v>
                </c:pt>
                <c:pt idx="10585">
                  <c:v>0.54083460492270952</c:v>
                </c:pt>
                <c:pt idx="10586">
                  <c:v>0.60030673816622548</c:v>
                </c:pt>
                <c:pt idx="10587">
                  <c:v>0.57340828970204383</c:v>
                </c:pt>
                <c:pt idx="10588">
                  <c:v>0.59083975795558463</c:v>
                </c:pt>
                <c:pt idx="10589">
                  <c:v>0.64070809018794184</c:v>
                </c:pt>
                <c:pt idx="10590">
                  <c:v>0.58715085895706198</c:v>
                </c:pt>
                <c:pt idx="10591">
                  <c:v>0.54395879483928966</c:v>
                </c:pt>
                <c:pt idx="10592">
                  <c:v>0.60853345871469067</c:v>
                </c:pt>
                <c:pt idx="10593">
                  <c:v>0.52681074112663051</c:v>
                </c:pt>
                <c:pt idx="10594">
                  <c:v>0.57846423888942022</c:v>
                </c:pt>
                <c:pt idx="10595">
                  <c:v>0.5971710788596809</c:v>
                </c:pt>
                <c:pt idx="10596">
                  <c:v>0.62945024734728861</c:v>
                </c:pt>
                <c:pt idx="10597">
                  <c:v>0.61838982641920248</c:v>
                </c:pt>
                <c:pt idx="10598">
                  <c:v>0.52091246882474262</c:v>
                </c:pt>
                <c:pt idx="10599">
                  <c:v>0.56525354755020651</c:v>
                </c:pt>
                <c:pt idx="10600">
                  <c:v>0.52704084599346224</c:v>
                </c:pt>
                <c:pt idx="10601">
                  <c:v>0.57603383043068568</c:v>
                </c:pt>
                <c:pt idx="10602">
                  <c:v>0.58489502508681213</c:v>
                </c:pt>
                <c:pt idx="10603">
                  <c:v>0.62815339277140803</c:v>
                </c:pt>
                <c:pt idx="10604">
                  <c:v>0.55703833193726593</c:v>
                </c:pt>
                <c:pt idx="10605">
                  <c:v>0.53796972131883869</c:v>
                </c:pt>
                <c:pt idx="10606">
                  <c:v>0.49532029617613632</c:v>
                </c:pt>
                <c:pt idx="10607">
                  <c:v>0.58805359092051257</c:v>
                </c:pt>
                <c:pt idx="10608">
                  <c:v>0.57262740548625324</c:v>
                </c:pt>
                <c:pt idx="10609">
                  <c:v>0.51327559931405642</c:v>
                </c:pt>
                <c:pt idx="10610">
                  <c:v>0.52285385907523652</c:v>
                </c:pt>
                <c:pt idx="10611">
                  <c:v>0.6031248310536883</c:v>
                </c:pt>
                <c:pt idx="10612">
                  <c:v>0.5591143713976745</c:v>
                </c:pt>
                <c:pt idx="10613">
                  <c:v>0.618776849946722</c:v>
                </c:pt>
                <c:pt idx="10614">
                  <c:v>0.53752467702619233</c:v>
                </c:pt>
                <c:pt idx="10615">
                  <c:v>0.49508736708079837</c:v>
                </c:pt>
                <c:pt idx="10616">
                  <c:v>0.60379672413250762</c:v>
                </c:pt>
                <c:pt idx="10617">
                  <c:v>0.57374978803979471</c:v>
                </c:pt>
                <c:pt idx="10618">
                  <c:v>0.58662838457269251</c:v>
                </c:pt>
                <c:pt idx="10619">
                  <c:v>0.61057235342208982</c:v>
                </c:pt>
                <c:pt idx="10620">
                  <c:v>0.63451920321945132</c:v>
                </c:pt>
                <c:pt idx="10621">
                  <c:v>0.61988394915612777</c:v>
                </c:pt>
                <c:pt idx="10622">
                  <c:v>0.54740615878836418</c:v>
                </c:pt>
                <c:pt idx="10623">
                  <c:v>0.57892829536589918</c:v>
                </c:pt>
                <c:pt idx="10624">
                  <c:v>0.60071339617889774</c:v>
                </c:pt>
                <c:pt idx="10625">
                  <c:v>0.60865059714147374</c:v>
                </c:pt>
                <c:pt idx="10626">
                  <c:v>0.47041618642432381</c:v>
                </c:pt>
                <c:pt idx="10627">
                  <c:v>0.52993870142023858</c:v>
                </c:pt>
                <c:pt idx="10628">
                  <c:v>0.58184098978173893</c:v>
                </c:pt>
                <c:pt idx="10629">
                  <c:v>0.50075671176665548</c:v>
                </c:pt>
                <c:pt idx="10630">
                  <c:v>0.57679982909634764</c:v>
                </c:pt>
                <c:pt idx="10631">
                  <c:v>0.47180353760623905</c:v>
                </c:pt>
                <c:pt idx="10632">
                  <c:v>0.56151624976449233</c:v>
                </c:pt>
                <c:pt idx="10633">
                  <c:v>0.50355999335084978</c:v>
                </c:pt>
                <c:pt idx="10634">
                  <c:v>0.52857106657994968</c:v>
                </c:pt>
                <c:pt idx="10635">
                  <c:v>0.5060576829395671</c:v>
                </c:pt>
                <c:pt idx="10636">
                  <c:v>0.52398454098891956</c:v>
                </c:pt>
                <c:pt idx="10637">
                  <c:v>0.56118479183059833</c:v>
                </c:pt>
                <c:pt idx="10638">
                  <c:v>0.55851377068081642</c:v>
                </c:pt>
                <c:pt idx="10639">
                  <c:v>0.57816073636585563</c:v>
                </c:pt>
                <c:pt idx="10640">
                  <c:v>0.53375428643762168</c:v>
                </c:pt>
                <c:pt idx="10641">
                  <c:v>0.56867552306937985</c:v>
                </c:pt>
                <c:pt idx="10642">
                  <c:v>0.57791295597571957</c:v>
                </c:pt>
                <c:pt idx="10643">
                  <c:v>0.57004418477398744</c:v>
                </c:pt>
                <c:pt idx="10644">
                  <c:v>0.6112579383372001</c:v>
                </c:pt>
                <c:pt idx="10645">
                  <c:v>0.55157138997594846</c:v>
                </c:pt>
                <c:pt idx="10646">
                  <c:v>0.52406155963709322</c:v>
                </c:pt>
                <c:pt idx="10647">
                  <c:v>0.55519466573853782</c:v>
                </c:pt>
                <c:pt idx="10648">
                  <c:v>0.54158573388202957</c:v>
                </c:pt>
                <c:pt idx="10649">
                  <c:v>0.51587058882024861</c:v>
                </c:pt>
                <c:pt idx="10650">
                  <c:v>0.5669706306839416</c:v>
                </c:pt>
                <c:pt idx="10651">
                  <c:v>0.58271881520142166</c:v>
                </c:pt>
                <c:pt idx="10652">
                  <c:v>0.56169368412990461</c:v>
                </c:pt>
                <c:pt idx="10653">
                  <c:v>0.53024695511742148</c:v>
                </c:pt>
                <c:pt idx="10654">
                  <c:v>0.55050346677816109</c:v>
                </c:pt>
                <c:pt idx="10655">
                  <c:v>0.53232847036963871</c:v>
                </c:pt>
                <c:pt idx="10656">
                  <c:v>0.52691851841968962</c:v>
                </c:pt>
                <c:pt idx="10657">
                  <c:v>0.52462249636460312</c:v>
                </c:pt>
                <c:pt idx="10658">
                  <c:v>0.58436208537923628</c:v>
                </c:pt>
                <c:pt idx="10659">
                  <c:v>0.57537048800546331</c:v>
                </c:pt>
                <c:pt idx="10660">
                  <c:v>0.59563716481441809</c:v>
                </c:pt>
                <c:pt idx="10661">
                  <c:v>0.5570642032266897</c:v>
                </c:pt>
                <c:pt idx="10662">
                  <c:v>0.60492185626785133</c:v>
                </c:pt>
                <c:pt idx="10663">
                  <c:v>0.54090338865716248</c:v>
                </c:pt>
                <c:pt idx="10664">
                  <c:v>0.50987951429513412</c:v>
                </c:pt>
                <c:pt idx="10665">
                  <c:v>0.55029799449924899</c:v>
                </c:pt>
                <c:pt idx="10666">
                  <c:v>0.54349900852897914</c:v>
                </c:pt>
                <c:pt idx="10667">
                  <c:v>0.6172464430824447</c:v>
                </c:pt>
                <c:pt idx="10668">
                  <c:v>0.54290052648510201</c:v>
                </c:pt>
                <c:pt idx="10669">
                  <c:v>0.55874357533192376</c:v>
                </c:pt>
                <c:pt idx="10670">
                  <c:v>0.59248796376541613</c:v>
                </c:pt>
                <c:pt idx="10671">
                  <c:v>0.53678833373611767</c:v>
                </c:pt>
                <c:pt idx="10672">
                  <c:v>0.54103851775492851</c:v>
                </c:pt>
                <c:pt idx="10673">
                  <c:v>0.52701351055220347</c:v>
                </c:pt>
                <c:pt idx="10674">
                  <c:v>0.62861704250648931</c:v>
                </c:pt>
                <c:pt idx="10675">
                  <c:v>0.55454583365189281</c:v>
                </c:pt>
                <c:pt idx="10676">
                  <c:v>0.54522447035910704</c:v>
                </c:pt>
                <c:pt idx="10677">
                  <c:v>0.52963958145512013</c:v>
                </c:pt>
                <c:pt idx="10678">
                  <c:v>0.56604125728881927</c:v>
                </c:pt>
                <c:pt idx="10679">
                  <c:v>0.54936845613672169</c:v>
                </c:pt>
                <c:pt idx="10680">
                  <c:v>0.55070707035114363</c:v>
                </c:pt>
                <c:pt idx="10681">
                  <c:v>0.55470529644353506</c:v>
                </c:pt>
                <c:pt idx="10682">
                  <c:v>0.61027212610584469</c:v>
                </c:pt>
                <c:pt idx="10683">
                  <c:v>0.55335493561673854</c:v>
                </c:pt>
                <c:pt idx="10684">
                  <c:v>0.6156013891743336</c:v>
                </c:pt>
                <c:pt idx="10685">
                  <c:v>0.55907748871929142</c:v>
                </c:pt>
                <c:pt idx="10686">
                  <c:v>0.57462010446441958</c:v>
                </c:pt>
                <c:pt idx="10687">
                  <c:v>0.55252626992247778</c:v>
                </c:pt>
                <c:pt idx="10688">
                  <c:v>0.59279587913875564</c:v>
                </c:pt>
                <c:pt idx="10689">
                  <c:v>0.53695696386095848</c:v>
                </c:pt>
                <c:pt idx="10690">
                  <c:v>0.54042491505588164</c:v>
                </c:pt>
                <c:pt idx="10691">
                  <c:v>0.56729587498442513</c:v>
                </c:pt>
                <c:pt idx="10692">
                  <c:v>0.56624159080558101</c:v>
                </c:pt>
                <c:pt idx="10693">
                  <c:v>0.62976600856575793</c:v>
                </c:pt>
                <c:pt idx="10694">
                  <c:v>0.60276073141617892</c:v>
                </c:pt>
                <c:pt idx="10695">
                  <c:v>0.60558014005584038</c:v>
                </c:pt>
                <c:pt idx="10696">
                  <c:v>0.56284767797987834</c:v>
                </c:pt>
                <c:pt idx="10697">
                  <c:v>0.54794026373282168</c:v>
                </c:pt>
                <c:pt idx="10698">
                  <c:v>0.57184804812251089</c:v>
                </c:pt>
                <c:pt idx="10699">
                  <c:v>0.54143140680628954</c:v>
                </c:pt>
                <c:pt idx="10700">
                  <c:v>0.53904345030322365</c:v>
                </c:pt>
                <c:pt idx="10701">
                  <c:v>0.54988328032720446</c:v>
                </c:pt>
                <c:pt idx="10702">
                  <c:v>0.52667222994255858</c:v>
                </c:pt>
                <c:pt idx="10703">
                  <c:v>0.55802415798738192</c:v>
                </c:pt>
                <c:pt idx="10704">
                  <c:v>0.57168239886028249</c:v>
                </c:pt>
                <c:pt idx="10705">
                  <c:v>0.57398603098130696</c:v>
                </c:pt>
                <c:pt idx="10706">
                  <c:v>0.5397254548427517</c:v>
                </c:pt>
                <c:pt idx="10707">
                  <c:v>0.52171346739001923</c:v>
                </c:pt>
                <c:pt idx="10708">
                  <c:v>0.55906167326992395</c:v>
                </c:pt>
                <c:pt idx="10709">
                  <c:v>0.52316097420009355</c:v>
                </c:pt>
                <c:pt idx="10710">
                  <c:v>0.55646134999603081</c:v>
                </c:pt>
                <c:pt idx="10711">
                  <c:v>0.53563446046893715</c:v>
                </c:pt>
                <c:pt idx="10712">
                  <c:v>0.54002839735737962</c:v>
                </c:pt>
                <c:pt idx="10713">
                  <c:v>0.58539009959048283</c:v>
                </c:pt>
                <c:pt idx="10714">
                  <c:v>0.62236723367373048</c:v>
                </c:pt>
                <c:pt idx="10715">
                  <c:v>0.53776166012061122</c:v>
                </c:pt>
                <c:pt idx="10716">
                  <c:v>0.60155111583194776</c:v>
                </c:pt>
                <c:pt idx="10717">
                  <c:v>0.59733724380060138</c:v>
                </c:pt>
                <c:pt idx="10718">
                  <c:v>0.59650370359861749</c:v>
                </c:pt>
                <c:pt idx="10719">
                  <c:v>0.5732723623671826</c:v>
                </c:pt>
                <c:pt idx="10720">
                  <c:v>0.61728665246188452</c:v>
                </c:pt>
                <c:pt idx="10721">
                  <c:v>0.59308680694682758</c:v>
                </c:pt>
                <c:pt idx="10722">
                  <c:v>0.55427818516320249</c:v>
                </c:pt>
                <c:pt idx="10723">
                  <c:v>0.60487281910090962</c:v>
                </c:pt>
                <c:pt idx="10724">
                  <c:v>0.58516948530142143</c:v>
                </c:pt>
                <c:pt idx="10725">
                  <c:v>0.61987793351422493</c:v>
                </c:pt>
                <c:pt idx="10726">
                  <c:v>0.58120692075585101</c:v>
                </c:pt>
                <c:pt idx="10727">
                  <c:v>0.59651677758768107</c:v>
                </c:pt>
                <c:pt idx="10728">
                  <c:v>0.6587114702387048</c:v>
                </c:pt>
                <c:pt idx="10729">
                  <c:v>0.66463406799029512</c:v>
                </c:pt>
                <c:pt idx="10730">
                  <c:v>0.57769019700353508</c:v>
                </c:pt>
                <c:pt idx="10731">
                  <c:v>0.61987389284825001</c:v>
                </c:pt>
                <c:pt idx="10732">
                  <c:v>0.60210091937003762</c:v>
                </c:pt>
                <c:pt idx="10733">
                  <c:v>0.54387897985825129</c:v>
                </c:pt>
                <c:pt idx="10734">
                  <c:v>0.60780301501575462</c:v>
                </c:pt>
                <c:pt idx="10735">
                  <c:v>0.65601267866462165</c:v>
                </c:pt>
                <c:pt idx="10736">
                  <c:v>0.61163278858024006</c:v>
                </c:pt>
                <c:pt idx="10737">
                  <c:v>0.56306271740793756</c:v>
                </c:pt>
                <c:pt idx="10738">
                  <c:v>0.63511510878295019</c:v>
                </c:pt>
                <c:pt idx="10739">
                  <c:v>0.52479691846854992</c:v>
                </c:pt>
                <c:pt idx="10740">
                  <c:v>0.62541638907394748</c:v>
                </c:pt>
                <c:pt idx="10741">
                  <c:v>0.63242904926865795</c:v>
                </c:pt>
                <c:pt idx="10742">
                  <c:v>0.53295686008138821</c:v>
                </c:pt>
                <c:pt idx="10743">
                  <c:v>0.60651779654416593</c:v>
                </c:pt>
                <c:pt idx="10744">
                  <c:v>0.66624936613263563</c:v>
                </c:pt>
                <c:pt idx="10745">
                  <c:v>0.59659556658584989</c:v>
                </c:pt>
                <c:pt idx="10746">
                  <c:v>0.62552775915311565</c:v>
                </c:pt>
                <c:pt idx="10747">
                  <c:v>0.58879869921406425</c:v>
                </c:pt>
                <c:pt idx="10748">
                  <c:v>0.61850933748870995</c:v>
                </c:pt>
                <c:pt idx="10749">
                  <c:v>0.61100431829708324</c:v>
                </c:pt>
                <c:pt idx="10750">
                  <c:v>0.68627877035208995</c:v>
                </c:pt>
                <c:pt idx="10751">
                  <c:v>0.61879665482893165</c:v>
                </c:pt>
                <c:pt idx="10752">
                  <c:v>0.58614677150534922</c:v>
                </c:pt>
                <c:pt idx="10753">
                  <c:v>0.58167771764390563</c:v>
                </c:pt>
                <c:pt idx="10754">
                  <c:v>0.64343630821063658</c:v>
                </c:pt>
                <c:pt idx="10755">
                  <c:v>0.58416101785105357</c:v>
                </c:pt>
                <c:pt idx="10756">
                  <c:v>0.6363282845670436</c:v>
                </c:pt>
                <c:pt idx="10757">
                  <c:v>0.59000585194833133</c:v>
                </c:pt>
                <c:pt idx="10758">
                  <c:v>0.61342631025513361</c:v>
                </c:pt>
                <c:pt idx="10759">
                  <c:v>0.61901970462253464</c:v>
                </c:pt>
                <c:pt idx="10760">
                  <c:v>0.58259702474454156</c:v>
                </c:pt>
                <c:pt idx="10761">
                  <c:v>0.67367948976569803</c:v>
                </c:pt>
                <c:pt idx="10762">
                  <c:v>0.58527014064749838</c:v>
                </c:pt>
                <c:pt idx="10763">
                  <c:v>0.66796931281117622</c:v>
                </c:pt>
                <c:pt idx="10764">
                  <c:v>0.5379804618744205</c:v>
                </c:pt>
                <c:pt idx="10765">
                  <c:v>0.66599559800317654</c:v>
                </c:pt>
                <c:pt idx="10766">
                  <c:v>0.64278321658276738</c:v>
                </c:pt>
                <c:pt idx="10767">
                  <c:v>0.58773243096345551</c:v>
                </c:pt>
                <c:pt idx="10768">
                  <c:v>0.65886280280236309</c:v>
                </c:pt>
                <c:pt idx="10769">
                  <c:v>0.59273285193622949</c:v>
                </c:pt>
                <c:pt idx="10770">
                  <c:v>0.5756848290428066</c:v>
                </c:pt>
                <c:pt idx="10771">
                  <c:v>0.55746381129297951</c:v>
                </c:pt>
                <c:pt idx="10772">
                  <c:v>0.60244804566332366</c:v>
                </c:pt>
                <c:pt idx="10773">
                  <c:v>0.58396561915980161</c:v>
                </c:pt>
                <c:pt idx="10774">
                  <c:v>0.63375883845920611</c:v>
                </c:pt>
                <c:pt idx="10775">
                  <c:v>0.60242817961090345</c:v>
                </c:pt>
                <c:pt idx="10776">
                  <c:v>0.67081782143205504</c:v>
                </c:pt>
                <c:pt idx="10777">
                  <c:v>0.55307676994802857</c:v>
                </c:pt>
                <c:pt idx="10778">
                  <c:v>0.55500512257787571</c:v>
                </c:pt>
                <c:pt idx="10779">
                  <c:v>0.61974860109239915</c:v>
                </c:pt>
                <c:pt idx="10780">
                  <c:v>0.60800830761570079</c:v>
                </c:pt>
                <c:pt idx="10781">
                  <c:v>0.62467441861493134</c:v>
                </c:pt>
                <c:pt idx="10782">
                  <c:v>0.6220364555474327</c:v>
                </c:pt>
                <c:pt idx="10783">
                  <c:v>0.63658191002893061</c:v>
                </c:pt>
                <c:pt idx="10784">
                  <c:v>0.55196256720098846</c:v>
                </c:pt>
                <c:pt idx="10785">
                  <c:v>0.54988055580591377</c:v>
                </c:pt>
                <c:pt idx="10786">
                  <c:v>0.62126473024994855</c:v>
                </c:pt>
                <c:pt idx="10787">
                  <c:v>0.56804381659018921</c:v>
                </c:pt>
                <c:pt idx="10788">
                  <c:v>0.65365904196148905</c:v>
                </c:pt>
                <c:pt idx="10789">
                  <c:v>0.66878732985108302</c:v>
                </c:pt>
                <c:pt idx="10790">
                  <c:v>0.62165810044779646</c:v>
                </c:pt>
                <c:pt idx="10791">
                  <c:v>0.56415378687406559</c:v>
                </c:pt>
                <c:pt idx="10792">
                  <c:v>0.6092725564934649</c:v>
                </c:pt>
                <c:pt idx="10793">
                  <c:v>0.56456541441106722</c:v>
                </c:pt>
                <c:pt idx="10794">
                  <c:v>0.60908205737371302</c:v>
                </c:pt>
                <c:pt idx="10795">
                  <c:v>0.51123424878415658</c:v>
                </c:pt>
                <c:pt idx="10796">
                  <c:v>0.56494344302338995</c:v>
                </c:pt>
                <c:pt idx="10797">
                  <c:v>0.62302039726443992</c:v>
                </c:pt>
                <c:pt idx="10798">
                  <c:v>0.56088669894097976</c:v>
                </c:pt>
                <c:pt idx="10799">
                  <c:v>0.539094728219634</c:v>
                </c:pt>
                <c:pt idx="10800">
                  <c:v>0.61950048688286752</c:v>
                </c:pt>
                <c:pt idx="10801">
                  <c:v>0.63647169332544196</c:v>
                </c:pt>
                <c:pt idx="10802">
                  <c:v>0.58714051007695356</c:v>
                </c:pt>
                <c:pt idx="10803">
                  <c:v>0.53826019519315937</c:v>
                </c:pt>
                <c:pt idx="10804">
                  <c:v>0.62091657301099368</c:v>
                </c:pt>
                <c:pt idx="10805">
                  <c:v>0.54908201670774959</c:v>
                </c:pt>
                <c:pt idx="10806">
                  <c:v>0.58067246093732716</c:v>
                </c:pt>
                <c:pt idx="10807">
                  <c:v>0.58907201278035159</c:v>
                </c:pt>
                <c:pt idx="10808">
                  <c:v>0.54921502201190853</c:v>
                </c:pt>
                <c:pt idx="10809">
                  <c:v>0.58993267926242421</c:v>
                </c:pt>
                <c:pt idx="10810">
                  <c:v>0.56321538963144557</c:v>
                </c:pt>
                <c:pt idx="10811">
                  <c:v>0.59252807290164955</c:v>
                </c:pt>
                <c:pt idx="10812">
                  <c:v>0.53418851197306738</c:v>
                </c:pt>
                <c:pt idx="10813">
                  <c:v>0.51891578236298053</c:v>
                </c:pt>
                <c:pt idx="10814">
                  <c:v>0.57083231033636139</c:v>
                </c:pt>
                <c:pt idx="10815">
                  <c:v>0.58587932845296276</c:v>
                </c:pt>
                <c:pt idx="10816">
                  <c:v>0.54359842913705458</c:v>
                </c:pt>
                <c:pt idx="10817">
                  <c:v>0.54573230574533549</c:v>
                </c:pt>
                <c:pt idx="10818">
                  <c:v>0.59681517638615811</c:v>
                </c:pt>
                <c:pt idx="10819">
                  <c:v>0.5341780210258269</c:v>
                </c:pt>
                <c:pt idx="10820">
                  <c:v>0.53109943057381137</c:v>
                </c:pt>
                <c:pt idx="10821">
                  <c:v>0.56731288158254156</c:v>
                </c:pt>
                <c:pt idx="10822">
                  <c:v>0.6164664445197956</c:v>
                </c:pt>
                <c:pt idx="10823">
                  <c:v>0.53731109252067799</c:v>
                </c:pt>
                <c:pt idx="10824">
                  <c:v>0.51768856917873141</c:v>
                </c:pt>
                <c:pt idx="10825">
                  <c:v>0.59144498617169849</c:v>
                </c:pt>
                <c:pt idx="10826">
                  <c:v>0.54515751200179763</c:v>
                </c:pt>
                <c:pt idx="10827">
                  <c:v>0.58255021521599459</c:v>
                </c:pt>
                <c:pt idx="10828">
                  <c:v>0.5390401082685915</c:v>
                </c:pt>
                <c:pt idx="10829">
                  <c:v>0.57779369113906665</c:v>
                </c:pt>
                <c:pt idx="10830">
                  <c:v>0.61358119583620307</c:v>
                </c:pt>
                <c:pt idx="10831">
                  <c:v>0.60926781883000369</c:v>
                </c:pt>
                <c:pt idx="10832">
                  <c:v>0.5719519352601764</c:v>
                </c:pt>
                <c:pt idx="10833">
                  <c:v>0.53528981652073693</c:v>
                </c:pt>
                <c:pt idx="10834">
                  <c:v>0.60065218266482612</c:v>
                </c:pt>
                <c:pt idx="10835">
                  <c:v>0.5668019726610668</c:v>
                </c:pt>
                <c:pt idx="10836">
                  <c:v>0.64008431532396204</c:v>
                </c:pt>
                <c:pt idx="10837">
                  <c:v>0.68613775254524823</c:v>
                </c:pt>
                <c:pt idx="10838">
                  <c:v>0.57527533231145611</c:v>
                </c:pt>
                <c:pt idx="10839">
                  <c:v>0.64025260532175121</c:v>
                </c:pt>
                <c:pt idx="10840">
                  <c:v>0.57345672740083986</c:v>
                </c:pt>
                <c:pt idx="10841">
                  <c:v>0.61728668719560154</c:v>
                </c:pt>
                <c:pt idx="10842">
                  <c:v>0.54166213270524599</c:v>
                </c:pt>
                <c:pt idx="10843">
                  <c:v>0.63185464504962263</c:v>
                </c:pt>
                <c:pt idx="10844">
                  <c:v>0.6068458248868428</c:v>
                </c:pt>
                <c:pt idx="10845">
                  <c:v>0.53766510176611049</c:v>
                </c:pt>
                <c:pt idx="10846">
                  <c:v>0.57537703695352682</c:v>
                </c:pt>
                <c:pt idx="10847">
                  <c:v>0.54146160303842672</c:v>
                </c:pt>
                <c:pt idx="10848">
                  <c:v>0.52352352047369577</c:v>
                </c:pt>
                <c:pt idx="10849">
                  <c:v>0.55138384613603941</c:v>
                </c:pt>
                <c:pt idx="10850">
                  <c:v>0.61317024444819113</c:v>
                </c:pt>
                <c:pt idx="10851">
                  <c:v>0.55931229558914519</c:v>
                </c:pt>
                <c:pt idx="10852">
                  <c:v>0.55843390588967556</c:v>
                </c:pt>
                <c:pt idx="10853">
                  <c:v>0.61597351794760591</c:v>
                </c:pt>
                <c:pt idx="10854">
                  <c:v>0.5914926931807345</c:v>
                </c:pt>
                <c:pt idx="10855">
                  <c:v>0.55557172034413904</c:v>
                </c:pt>
                <c:pt idx="10856">
                  <c:v>0.62828890328412135</c:v>
                </c:pt>
                <c:pt idx="10857">
                  <c:v>0.61749598272274653</c:v>
                </c:pt>
                <c:pt idx="10858">
                  <c:v>0.62866219617993835</c:v>
                </c:pt>
                <c:pt idx="10859">
                  <c:v>0.61954923294962594</c:v>
                </c:pt>
                <c:pt idx="10860">
                  <c:v>0.65122598359664563</c:v>
                </c:pt>
                <c:pt idx="10861">
                  <c:v>0.65183593935819006</c:v>
                </c:pt>
                <c:pt idx="10862">
                  <c:v>0.60648996247216691</c:v>
                </c:pt>
                <c:pt idx="10863">
                  <c:v>0.54770811833505362</c:v>
                </c:pt>
                <c:pt idx="10864">
                  <c:v>0.57919157361942575</c:v>
                </c:pt>
                <c:pt idx="10865">
                  <c:v>0.66719270401771513</c:v>
                </c:pt>
                <c:pt idx="10866">
                  <c:v>0.62352500102938635</c:v>
                </c:pt>
                <c:pt idx="10867">
                  <c:v>0.57460803172151265</c:v>
                </c:pt>
                <c:pt idx="10868">
                  <c:v>0.598665933080618</c:v>
                </c:pt>
                <c:pt idx="10869">
                  <c:v>0.53478889267477214</c:v>
                </c:pt>
                <c:pt idx="10870">
                  <c:v>0.68888919567543783</c:v>
                </c:pt>
                <c:pt idx="10871">
                  <c:v>0.65349616477949468</c:v>
                </c:pt>
                <c:pt idx="10872">
                  <c:v>0.58412115911249951</c:v>
                </c:pt>
                <c:pt idx="10873">
                  <c:v>0.57057070181725589</c:v>
                </c:pt>
                <c:pt idx="10874">
                  <c:v>0.64180379612714056</c:v>
                </c:pt>
                <c:pt idx="10875">
                  <c:v>0.51965324472584851</c:v>
                </c:pt>
                <c:pt idx="10876">
                  <c:v>0.59215941729930965</c:v>
                </c:pt>
                <c:pt idx="10877">
                  <c:v>0.61517213052984154</c:v>
                </c:pt>
                <c:pt idx="10878">
                  <c:v>0.63898688618060062</c:v>
                </c:pt>
                <c:pt idx="10879">
                  <c:v>0.57115179627328594</c:v>
                </c:pt>
                <c:pt idx="10880">
                  <c:v>0.54658840955345733</c:v>
                </c:pt>
                <c:pt idx="10881">
                  <c:v>0.62785431154859594</c:v>
                </c:pt>
                <c:pt idx="10882">
                  <c:v>0.56149890135784952</c:v>
                </c:pt>
                <c:pt idx="10883">
                  <c:v>0.58104413568906366</c:v>
                </c:pt>
                <c:pt idx="10884">
                  <c:v>0.61846842260529711</c:v>
                </c:pt>
                <c:pt idx="10885">
                  <c:v>0.6051479603885388</c:v>
                </c:pt>
                <c:pt idx="10886">
                  <c:v>0.56192483945315697</c:v>
                </c:pt>
                <c:pt idx="10887">
                  <c:v>0.55497041409537551</c:v>
                </c:pt>
                <c:pt idx="10888">
                  <c:v>0.58512087313373862</c:v>
                </c:pt>
                <c:pt idx="10889">
                  <c:v>0.56940899273512668</c:v>
                </c:pt>
                <c:pt idx="10890">
                  <c:v>0.58833622766997551</c:v>
                </c:pt>
                <c:pt idx="10891">
                  <c:v>0.54362403312994589</c:v>
                </c:pt>
                <c:pt idx="10892">
                  <c:v>0.5007267406660828</c:v>
                </c:pt>
                <c:pt idx="10893">
                  <c:v>0.64497706428026902</c:v>
                </c:pt>
                <c:pt idx="10894">
                  <c:v>0.60736143734509274</c:v>
                </c:pt>
                <c:pt idx="10895">
                  <c:v>0.54948585135122729</c:v>
                </c:pt>
                <c:pt idx="10896">
                  <c:v>0.56018879676021616</c:v>
                </c:pt>
                <c:pt idx="10897">
                  <c:v>0.58956002950207342</c:v>
                </c:pt>
                <c:pt idx="10898">
                  <c:v>0.65428488514855965</c:v>
                </c:pt>
                <c:pt idx="10899">
                  <c:v>0.58122173642131403</c:v>
                </c:pt>
                <c:pt idx="10900">
                  <c:v>0.54855213415390258</c:v>
                </c:pt>
                <c:pt idx="10901">
                  <c:v>0.59355785509373249</c:v>
                </c:pt>
                <c:pt idx="10902">
                  <c:v>0.60280864731359673</c:v>
                </c:pt>
                <c:pt idx="10903">
                  <c:v>0.56238185255198736</c:v>
                </c:pt>
                <c:pt idx="10904">
                  <c:v>0.53522155246132064</c:v>
                </c:pt>
                <c:pt idx="10905">
                  <c:v>0.57594090881091831</c:v>
                </c:pt>
                <c:pt idx="10906">
                  <c:v>0.54619446787074721</c:v>
                </c:pt>
                <c:pt idx="10907">
                  <c:v>0.5412604306560107</c:v>
                </c:pt>
                <c:pt idx="10908">
                  <c:v>0.61638355086246266</c:v>
                </c:pt>
                <c:pt idx="10909">
                  <c:v>0.6007149597331457</c:v>
                </c:pt>
                <c:pt idx="10910">
                  <c:v>0.52839127155315235</c:v>
                </c:pt>
                <c:pt idx="10911">
                  <c:v>0.64950045877133822</c:v>
                </c:pt>
                <c:pt idx="10912">
                  <c:v>0.53001747596558124</c:v>
                </c:pt>
                <c:pt idx="10913">
                  <c:v>0.640575444505735</c:v>
                </c:pt>
                <c:pt idx="10914">
                  <c:v>0.54178372488092374</c:v>
                </c:pt>
                <c:pt idx="10915">
                  <c:v>0.62713639036523128</c:v>
                </c:pt>
                <c:pt idx="10916">
                  <c:v>0.5897358372246676</c:v>
                </c:pt>
                <c:pt idx="10917">
                  <c:v>0.5666895579192377</c:v>
                </c:pt>
                <c:pt idx="10918">
                  <c:v>0.59922975231748188</c:v>
                </c:pt>
                <c:pt idx="10919">
                  <c:v>0.58398835542351268</c:v>
                </c:pt>
                <c:pt idx="10920">
                  <c:v>0.51386525841306363</c:v>
                </c:pt>
                <c:pt idx="10921">
                  <c:v>0.57153445325901564</c:v>
                </c:pt>
                <c:pt idx="10922">
                  <c:v>0.54837910057021744</c:v>
                </c:pt>
                <c:pt idx="10923">
                  <c:v>0.64528196016085282</c:v>
                </c:pt>
                <c:pt idx="10924">
                  <c:v>0.63230760154439081</c:v>
                </c:pt>
                <c:pt idx="10925">
                  <c:v>0.62764638485904878</c:v>
                </c:pt>
                <c:pt idx="10926">
                  <c:v>0.51833462303708455</c:v>
                </c:pt>
                <c:pt idx="10927">
                  <c:v>0.5781791776508618</c:v>
                </c:pt>
                <c:pt idx="10928">
                  <c:v>0.58158448605979252</c:v>
                </c:pt>
                <c:pt idx="10929">
                  <c:v>0.57580339910180567</c:v>
                </c:pt>
                <c:pt idx="10930">
                  <c:v>0.53837112582627977</c:v>
                </c:pt>
                <c:pt idx="10931">
                  <c:v>0.61199515813189831</c:v>
                </c:pt>
                <c:pt idx="10932">
                  <c:v>0.63299598710295668</c:v>
                </c:pt>
                <c:pt idx="10933">
                  <c:v>0.55525923916227071</c:v>
                </c:pt>
                <c:pt idx="10934">
                  <c:v>0.53176850281860122</c:v>
                </c:pt>
                <c:pt idx="10935">
                  <c:v>0.55145639293595383</c:v>
                </c:pt>
                <c:pt idx="10936">
                  <c:v>0.59718551132690656</c:v>
                </c:pt>
                <c:pt idx="10937">
                  <c:v>0.6356630287416869</c:v>
                </c:pt>
                <c:pt idx="10938">
                  <c:v>0.6106028827703156</c:v>
                </c:pt>
                <c:pt idx="10939">
                  <c:v>0.5612968321487829</c:v>
                </c:pt>
                <c:pt idx="10940">
                  <c:v>0.54280131287959454</c:v>
                </c:pt>
                <c:pt idx="10941">
                  <c:v>0.61142986461481486</c:v>
                </c:pt>
                <c:pt idx="10942">
                  <c:v>0.60301480733396873</c:v>
                </c:pt>
                <c:pt idx="10943">
                  <c:v>0.52214428808306967</c:v>
                </c:pt>
                <c:pt idx="10944">
                  <c:v>0.59218987208190832</c:v>
                </c:pt>
                <c:pt idx="10945">
                  <c:v>0.55040630360061349</c:v>
                </c:pt>
                <c:pt idx="10946">
                  <c:v>0.51774235386181466</c:v>
                </c:pt>
                <c:pt idx="10947">
                  <c:v>0.68850660906353878</c:v>
                </c:pt>
                <c:pt idx="10948">
                  <c:v>0.52996971223535694</c:v>
                </c:pt>
                <c:pt idx="10949">
                  <c:v>0.61145644758826567</c:v>
                </c:pt>
                <c:pt idx="10950">
                  <c:v>0.62467298528982984</c:v>
                </c:pt>
                <c:pt idx="10951">
                  <c:v>0.5911540624749706</c:v>
                </c:pt>
                <c:pt idx="10952">
                  <c:v>0.69566448851225049</c:v>
                </c:pt>
                <c:pt idx="10953">
                  <c:v>0.58535311733391548</c:v>
                </c:pt>
                <c:pt idx="10954">
                  <c:v>0.58273081362701862</c:v>
                </c:pt>
                <c:pt idx="10955">
                  <c:v>0.56889488195474869</c:v>
                </c:pt>
                <c:pt idx="10956">
                  <c:v>0.62587382180390261</c:v>
                </c:pt>
                <c:pt idx="10957">
                  <c:v>0.56927593159793211</c:v>
                </c:pt>
                <c:pt idx="10958">
                  <c:v>0.58769200812112743</c:v>
                </c:pt>
                <c:pt idx="10959">
                  <c:v>0.57681272553013152</c:v>
                </c:pt>
                <c:pt idx="10960">
                  <c:v>0.54430945149187315</c:v>
                </c:pt>
                <c:pt idx="10961">
                  <c:v>0.58330660324694927</c:v>
                </c:pt>
                <c:pt idx="10962">
                  <c:v>0.62271312717383864</c:v>
                </c:pt>
                <c:pt idx="10963">
                  <c:v>0.60736736077550357</c:v>
                </c:pt>
                <c:pt idx="10964">
                  <c:v>0.56366028845550964</c:v>
                </c:pt>
                <c:pt idx="10965">
                  <c:v>0.55315945885169604</c:v>
                </c:pt>
                <c:pt idx="10966">
                  <c:v>0.55186004895694807</c:v>
                </c:pt>
                <c:pt idx="10967">
                  <c:v>0.61942627175144849</c:v>
                </c:pt>
                <c:pt idx="10968">
                  <c:v>0.59426140954406348</c:v>
                </c:pt>
                <c:pt idx="10969">
                  <c:v>0.62799979655590943</c:v>
                </c:pt>
                <c:pt idx="10970">
                  <c:v>0.61051075726353665</c:v>
                </c:pt>
                <c:pt idx="10971">
                  <c:v>0.53877284751937693</c:v>
                </c:pt>
                <c:pt idx="10972">
                  <c:v>0.58873170357474025</c:v>
                </c:pt>
                <c:pt idx="10973">
                  <c:v>0.56488716348084644</c:v>
                </c:pt>
                <c:pt idx="10974">
                  <c:v>0.5551341872072536</c:v>
                </c:pt>
                <c:pt idx="10975">
                  <c:v>0.57187894348454749</c:v>
                </c:pt>
                <c:pt idx="10976">
                  <c:v>0.60991406496194944</c:v>
                </c:pt>
                <c:pt idx="10977">
                  <c:v>0.57189521122734566</c:v>
                </c:pt>
                <c:pt idx="10978">
                  <c:v>0.55424812816385904</c:v>
                </c:pt>
                <c:pt idx="10979">
                  <c:v>0.59945014242365058</c:v>
                </c:pt>
                <c:pt idx="10980">
                  <c:v>0.61181621951126997</c:v>
                </c:pt>
                <c:pt idx="10981">
                  <c:v>0.5588726969830119</c:v>
                </c:pt>
                <c:pt idx="10982">
                  <c:v>0.63433368290073067</c:v>
                </c:pt>
                <c:pt idx="10983">
                  <c:v>0.63968189178640489</c:v>
                </c:pt>
                <c:pt idx="10984">
                  <c:v>0.50834287080549001</c:v>
                </c:pt>
                <c:pt idx="10985">
                  <c:v>0.58611349435582749</c:v>
                </c:pt>
                <c:pt idx="10986">
                  <c:v>0.62635673036794448</c:v>
                </c:pt>
                <c:pt idx="10987">
                  <c:v>0.66718771534221999</c:v>
                </c:pt>
                <c:pt idx="10988">
                  <c:v>0.56996135293454764</c:v>
                </c:pt>
                <c:pt idx="10989">
                  <c:v>0.56687844164198165</c:v>
                </c:pt>
                <c:pt idx="10990">
                  <c:v>0.62928228236765749</c:v>
                </c:pt>
                <c:pt idx="10991">
                  <c:v>0.60839594349720005</c:v>
                </c:pt>
                <c:pt idx="10992">
                  <c:v>0.63878543043762748</c:v>
                </c:pt>
                <c:pt idx="10993">
                  <c:v>0.61619826958443125</c:v>
                </c:pt>
                <c:pt idx="10994">
                  <c:v>0.53608165849026745</c:v>
                </c:pt>
                <c:pt idx="10995">
                  <c:v>0.60141929533538363</c:v>
                </c:pt>
                <c:pt idx="10996">
                  <c:v>0.56447733529736099</c:v>
                </c:pt>
                <c:pt idx="10997">
                  <c:v>0.53407809849583665</c:v>
                </c:pt>
                <c:pt idx="10998">
                  <c:v>0.62477318650006064</c:v>
                </c:pt>
                <c:pt idx="10999">
                  <c:v>0.60307128251637998</c:v>
                </c:pt>
                <c:pt idx="11000">
                  <c:v>0.59771000431998944</c:v>
                </c:pt>
                <c:pt idx="11001">
                  <c:v>0.54899647389243544</c:v>
                </c:pt>
                <c:pt idx="11002">
                  <c:v>0.61313721951406064</c:v>
                </c:pt>
                <c:pt idx="11003">
                  <c:v>0.5719080688866085</c:v>
                </c:pt>
                <c:pt idx="11004">
                  <c:v>0.61588045578759265</c:v>
                </c:pt>
                <c:pt idx="11005">
                  <c:v>0.5394194797476608</c:v>
                </c:pt>
                <c:pt idx="11006">
                  <c:v>0.54462194105112705</c:v>
                </c:pt>
                <c:pt idx="11007">
                  <c:v>0.54240237161318361</c:v>
                </c:pt>
                <c:pt idx="11008">
                  <c:v>0.61153456790936656</c:v>
                </c:pt>
                <c:pt idx="11009">
                  <c:v>0.58626947779712957</c:v>
                </c:pt>
                <c:pt idx="11010">
                  <c:v>0.64353465294207501</c:v>
                </c:pt>
                <c:pt idx="11011">
                  <c:v>0.63668767950531679</c:v>
                </c:pt>
                <c:pt idx="11012">
                  <c:v>0.58261341047872761</c:v>
                </c:pt>
                <c:pt idx="11013">
                  <c:v>0.58328764041784187</c:v>
                </c:pt>
                <c:pt idx="11014">
                  <c:v>0.59346230393118415</c:v>
                </c:pt>
                <c:pt idx="11015">
                  <c:v>0.5880122734005786</c:v>
                </c:pt>
                <c:pt idx="11016">
                  <c:v>0.57474462526040371</c:v>
                </c:pt>
                <c:pt idx="11017">
                  <c:v>0.62420790229835088</c:v>
                </c:pt>
                <c:pt idx="11018">
                  <c:v>0.53823608735427431</c:v>
                </c:pt>
                <c:pt idx="11019">
                  <c:v>0.54785476522294663</c:v>
                </c:pt>
                <c:pt idx="11020">
                  <c:v>0.55455391402705856</c:v>
                </c:pt>
                <c:pt idx="11021">
                  <c:v>0.60867384685428383</c:v>
                </c:pt>
                <c:pt idx="11022">
                  <c:v>0.55788906172117669</c:v>
                </c:pt>
                <c:pt idx="11023">
                  <c:v>0.6209906012233356</c:v>
                </c:pt>
                <c:pt idx="11024">
                  <c:v>0.5231888499091254</c:v>
                </c:pt>
                <c:pt idx="11025">
                  <c:v>0.51415501689442766</c:v>
                </c:pt>
                <c:pt idx="11026">
                  <c:v>0.60491208914272676</c:v>
                </c:pt>
                <c:pt idx="11027">
                  <c:v>0.65190056805986862</c:v>
                </c:pt>
                <c:pt idx="11028">
                  <c:v>0.52213306546967286</c:v>
                </c:pt>
                <c:pt idx="11029">
                  <c:v>0.55254780479796439</c:v>
                </c:pt>
                <c:pt idx="11030">
                  <c:v>0.61654654471705905</c:v>
                </c:pt>
                <c:pt idx="11031">
                  <c:v>0.55423237223315291</c:v>
                </c:pt>
                <c:pt idx="11032">
                  <c:v>0.6337757312149308</c:v>
                </c:pt>
                <c:pt idx="11033">
                  <c:v>0.53255979266284315</c:v>
                </c:pt>
                <c:pt idx="11034">
                  <c:v>0.72653937260810231</c:v>
                </c:pt>
                <c:pt idx="11035">
                  <c:v>0.60442471796940822</c:v>
                </c:pt>
                <c:pt idx="11036">
                  <c:v>0.56277666411416771</c:v>
                </c:pt>
                <c:pt idx="11037">
                  <c:v>0.57837596481136588</c:v>
                </c:pt>
                <c:pt idx="11038">
                  <c:v>0.62684875428683184</c:v>
                </c:pt>
                <c:pt idx="11039">
                  <c:v>0.60050845205374326</c:v>
                </c:pt>
                <c:pt idx="11040">
                  <c:v>0.57513056124809969</c:v>
                </c:pt>
                <c:pt idx="11041">
                  <c:v>0.61433049364944892</c:v>
                </c:pt>
                <c:pt idx="11042">
                  <c:v>0.54858227673576077</c:v>
                </c:pt>
                <c:pt idx="11043">
                  <c:v>0.62121023848498191</c:v>
                </c:pt>
                <c:pt idx="11044">
                  <c:v>0.5546740763545227</c:v>
                </c:pt>
                <c:pt idx="11045">
                  <c:v>0.65921000209032188</c:v>
                </c:pt>
                <c:pt idx="11046">
                  <c:v>0.61878914185823108</c:v>
                </c:pt>
                <c:pt idx="11047">
                  <c:v>0.65217479364676678</c:v>
                </c:pt>
                <c:pt idx="11048">
                  <c:v>0.63359204718327811</c:v>
                </c:pt>
                <c:pt idx="11049">
                  <c:v>0.7223432944509206</c:v>
                </c:pt>
                <c:pt idx="11050">
                  <c:v>0.62675153121492144</c:v>
                </c:pt>
                <c:pt idx="11051">
                  <c:v>0.62591839924964821</c:v>
                </c:pt>
                <c:pt idx="11052">
                  <c:v>0.57464376052366262</c:v>
                </c:pt>
                <c:pt idx="11053">
                  <c:v>0.60885854567166697</c:v>
                </c:pt>
                <c:pt idx="11054">
                  <c:v>0.60581489218123863</c:v>
                </c:pt>
                <c:pt idx="11055">
                  <c:v>0.61104532505959375</c:v>
                </c:pt>
                <c:pt idx="11056">
                  <c:v>0.55688139238750956</c:v>
                </c:pt>
                <c:pt idx="11057">
                  <c:v>0.63073066262552047</c:v>
                </c:pt>
                <c:pt idx="11058">
                  <c:v>0.6051254570530612</c:v>
                </c:pt>
                <c:pt idx="11059">
                  <c:v>0.62475958498585382</c:v>
                </c:pt>
                <c:pt idx="11060">
                  <c:v>0.60377940499311955</c:v>
                </c:pt>
                <c:pt idx="11061">
                  <c:v>0.63730529608796194</c:v>
                </c:pt>
                <c:pt idx="11062">
                  <c:v>0.652575540482358</c:v>
                </c:pt>
                <c:pt idx="11063">
                  <c:v>0.72994294688560968</c:v>
                </c:pt>
                <c:pt idx="11064">
                  <c:v>0.65587872798373803</c:v>
                </c:pt>
                <c:pt idx="11065">
                  <c:v>0.61947840884232952</c:v>
                </c:pt>
                <c:pt idx="11066">
                  <c:v>0.51930897902117445</c:v>
                </c:pt>
                <c:pt idx="11067">
                  <c:v>0.63727696982512549</c:v>
                </c:pt>
                <c:pt idx="11068">
                  <c:v>0.61151436158049299</c:v>
                </c:pt>
                <c:pt idx="11069">
                  <c:v>0.57257809386098324</c:v>
                </c:pt>
                <c:pt idx="11070">
                  <c:v>0.67215284011451593</c:v>
                </c:pt>
                <c:pt idx="11071">
                  <c:v>0.65482374958044165</c:v>
                </c:pt>
                <c:pt idx="11072">
                  <c:v>0.7076057491576121</c:v>
                </c:pt>
                <c:pt idx="11073">
                  <c:v>0.59321918431373022</c:v>
                </c:pt>
                <c:pt idx="11074">
                  <c:v>0.63851393936381184</c:v>
                </c:pt>
                <c:pt idx="11075">
                  <c:v>0.58333966459396558</c:v>
                </c:pt>
                <c:pt idx="11076">
                  <c:v>0.59514428713118905</c:v>
                </c:pt>
                <c:pt idx="11077">
                  <c:v>0.55064685237347732</c:v>
                </c:pt>
                <c:pt idx="11078">
                  <c:v>0.6222660837894245</c:v>
                </c:pt>
                <c:pt idx="11079">
                  <c:v>0.59654480202183069</c:v>
                </c:pt>
                <c:pt idx="11080">
                  <c:v>0.54364604208193323</c:v>
                </c:pt>
                <c:pt idx="11081">
                  <c:v>0.67666121194420126</c:v>
                </c:pt>
                <c:pt idx="11082">
                  <c:v>0.61985636745524353</c:v>
                </c:pt>
                <c:pt idx="11083">
                  <c:v>0.55453597515963748</c:v>
                </c:pt>
                <c:pt idx="11084">
                  <c:v>0.58692156905931259</c:v>
                </c:pt>
                <c:pt idx="11085">
                  <c:v>0.62950940204191264</c:v>
                </c:pt>
                <c:pt idx="11086">
                  <c:v>0.56775488542438679</c:v>
                </c:pt>
                <c:pt idx="11087">
                  <c:v>0.63227849233466593</c:v>
                </c:pt>
                <c:pt idx="11088">
                  <c:v>0.54061868608083763</c:v>
                </c:pt>
                <c:pt idx="11089">
                  <c:v>0.63534146326289576</c:v>
                </c:pt>
                <c:pt idx="11090">
                  <c:v>0.53415302769547401</c:v>
                </c:pt>
                <c:pt idx="11091">
                  <c:v>0.7195453580057406</c:v>
                </c:pt>
                <c:pt idx="11092">
                  <c:v>0.55322150814261306</c:v>
                </c:pt>
                <c:pt idx="11093">
                  <c:v>0.61739648011526449</c:v>
                </c:pt>
                <c:pt idx="11094">
                  <c:v>0.61512767656574641</c:v>
                </c:pt>
                <c:pt idx="11095">
                  <c:v>0.53154765878355825</c:v>
                </c:pt>
                <c:pt idx="11096">
                  <c:v>0.54326238343007238</c:v>
                </c:pt>
                <c:pt idx="11097">
                  <c:v>0.64702427008025665</c:v>
                </c:pt>
                <c:pt idx="11098">
                  <c:v>0.62269882159054157</c:v>
                </c:pt>
                <c:pt idx="11099">
                  <c:v>0.56341701304094227</c:v>
                </c:pt>
                <c:pt idx="11100">
                  <c:v>0.56244619427704856</c:v>
                </c:pt>
                <c:pt idx="11101">
                  <c:v>0.57382132622972404</c:v>
                </c:pt>
                <c:pt idx="11102">
                  <c:v>0.62277426250591572</c:v>
                </c:pt>
                <c:pt idx="11103">
                  <c:v>0.59182373566746249</c:v>
                </c:pt>
                <c:pt idx="11104">
                  <c:v>0.61232759724445973</c:v>
                </c:pt>
                <c:pt idx="11105">
                  <c:v>0.60115208573462242</c:v>
                </c:pt>
                <c:pt idx="11106">
                  <c:v>0.55169833539824165</c:v>
                </c:pt>
                <c:pt idx="11107">
                  <c:v>0.55210982421609678</c:v>
                </c:pt>
                <c:pt idx="11108">
                  <c:v>0.60489464970682361</c:v>
                </c:pt>
                <c:pt idx="11109">
                  <c:v>0.59075726718944854</c:v>
                </c:pt>
                <c:pt idx="11110">
                  <c:v>0.61182015394611022</c:v>
                </c:pt>
                <c:pt idx="11111">
                  <c:v>0.6354274393370869</c:v>
                </c:pt>
                <c:pt idx="11112">
                  <c:v>0.49195455383530451</c:v>
                </c:pt>
                <c:pt idx="11113">
                  <c:v>0.59283530663603978</c:v>
                </c:pt>
                <c:pt idx="11114">
                  <c:v>0.63030551991572614</c:v>
                </c:pt>
                <c:pt idx="11115">
                  <c:v>0.62234832065781365</c:v>
                </c:pt>
                <c:pt idx="11116">
                  <c:v>0.59069165877380014</c:v>
                </c:pt>
                <c:pt idx="11117">
                  <c:v>0.58672521120886223</c:v>
                </c:pt>
                <c:pt idx="11118">
                  <c:v>0.64249701397842263</c:v>
                </c:pt>
                <c:pt idx="11119">
                  <c:v>0.54870912037312125</c:v>
                </c:pt>
                <c:pt idx="11120">
                  <c:v>0.55964065226129633</c:v>
                </c:pt>
                <c:pt idx="11121">
                  <c:v>0.64678767310297403</c:v>
                </c:pt>
                <c:pt idx="11122">
                  <c:v>0.6456171936136974</c:v>
                </c:pt>
                <c:pt idx="11123">
                  <c:v>0.65636719048314474</c:v>
                </c:pt>
                <c:pt idx="11124">
                  <c:v>0.58414843353592782</c:v>
                </c:pt>
                <c:pt idx="11125">
                  <c:v>0.58870580563796049</c:v>
                </c:pt>
                <c:pt idx="11126">
                  <c:v>0.57678328611773522</c:v>
                </c:pt>
                <c:pt idx="11127">
                  <c:v>0.61393369175627244</c:v>
                </c:pt>
                <c:pt idx="11128">
                  <c:v>0.56453840452015325</c:v>
                </c:pt>
                <c:pt idx="11129">
                  <c:v>0.64416767228947203</c:v>
                </c:pt>
                <c:pt idx="11130">
                  <c:v>0.55610601932127812</c:v>
                </c:pt>
                <c:pt idx="11131">
                  <c:v>0.55372032796800663</c:v>
                </c:pt>
                <c:pt idx="11132">
                  <c:v>0.68155436231891187</c:v>
                </c:pt>
                <c:pt idx="11133">
                  <c:v>0.61080488042256964</c:v>
                </c:pt>
                <c:pt idx="11134">
                  <c:v>0.65292863087574526</c:v>
                </c:pt>
                <c:pt idx="11135">
                  <c:v>0.61889335899401143</c:v>
                </c:pt>
                <c:pt idx="11136">
                  <c:v>0.6300695637560495</c:v>
                </c:pt>
                <c:pt idx="11137">
                  <c:v>0.54051584269816155</c:v>
                </c:pt>
                <c:pt idx="11138">
                  <c:v>0.63656409894586241</c:v>
                </c:pt>
                <c:pt idx="11139">
                  <c:v>0.56896255488407621</c:v>
                </c:pt>
                <c:pt idx="11140">
                  <c:v>0.62586544829385704</c:v>
                </c:pt>
                <c:pt idx="11141">
                  <c:v>0.65292326212535601</c:v>
                </c:pt>
                <c:pt idx="11142">
                  <c:v>0.62702157885973264</c:v>
                </c:pt>
                <c:pt idx="11143">
                  <c:v>0.6376643836103586</c:v>
                </c:pt>
                <c:pt idx="11144">
                  <c:v>0.59333297559214337</c:v>
                </c:pt>
                <c:pt idx="11145">
                  <c:v>0.67987131422984637</c:v>
                </c:pt>
                <c:pt idx="11146">
                  <c:v>0.6228135548638839</c:v>
                </c:pt>
                <c:pt idx="11147">
                  <c:v>0.54945202668126847</c:v>
                </c:pt>
                <c:pt idx="11148">
                  <c:v>0.63011812196241546</c:v>
                </c:pt>
                <c:pt idx="11149">
                  <c:v>0.54085065465016013</c:v>
                </c:pt>
                <c:pt idx="11150">
                  <c:v>0.58182398538789959</c:v>
                </c:pt>
                <c:pt idx="11151">
                  <c:v>0.70313360423092053</c:v>
                </c:pt>
                <c:pt idx="11152">
                  <c:v>0.64216602404072332</c:v>
                </c:pt>
                <c:pt idx="11153">
                  <c:v>0.62205152123963769</c:v>
                </c:pt>
                <c:pt idx="11154">
                  <c:v>0.62789695903851528</c:v>
                </c:pt>
                <c:pt idx="11155">
                  <c:v>0.58318881706868464</c:v>
                </c:pt>
                <c:pt idx="11156">
                  <c:v>0.69168415806793349</c:v>
                </c:pt>
                <c:pt idx="11157">
                  <c:v>0.62706352859510261</c:v>
                </c:pt>
                <c:pt idx="11158">
                  <c:v>0.63333243917487325</c:v>
                </c:pt>
                <c:pt idx="11159">
                  <c:v>0.63107598718252866</c:v>
                </c:pt>
                <c:pt idx="11160">
                  <c:v>0.64927329044555915</c:v>
                </c:pt>
                <c:pt idx="11161">
                  <c:v>0.72142020171268151</c:v>
                </c:pt>
                <c:pt idx="11162">
                  <c:v>0.59990250916480559</c:v>
                </c:pt>
                <c:pt idx="11163">
                  <c:v>0.58178824737122958</c:v>
                </c:pt>
                <c:pt idx="11164">
                  <c:v>0.5874351521866551</c:v>
                </c:pt>
                <c:pt idx="11165">
                  <c:v>0.57373523211106325</c:v>
                </c:pt>
                <c:pt idx="11166">
                  <c:v>0.63444619151907433</c:v>
                </c:pt>
                <c:pt idx="11167">
                  <c:v>0.62865630210672074</c:v>
                </c:pt>
                <c:pt idx="11168">
                  <c:v>0.58021618028878175</c:v>
                </c:pt>
                <c:pt idx="11169">
                  <c:v>0.5936085777203165</c:v>
                </c:pt>
                <c:pt idx="11170">
                  <c:v>0.62874364684503103</c:v>
                </c:pt>
                <c:pt idx="11171">
                  <c:v>0.64800444846538985</c:v>
                </c:pt>
                <c:pt idx="11172">
                  <c:v>0.56756541161455065</c:v>
                </c:pt>
                <c:pt idx="11173">
                  <c:v>0.59009066160938273</c:v>
                </c:pt>
                <c:pt idx="11174">
                  <c:v>0.61217338759777962</c:v>
                </c:pt>
                <c:pt idx="11175">
                  <c:v>0.62053034925417161</c:v>
                </c:pt>
                <c:pt idx="11176">
                  <c:v>0.65559893700244964</c:v>
                </c:pt>
                <c:pt idx="11177">
                  <c:v>0.54413635530169657</c:v>
                </c:pt>
                <c:pt idx="11178">
                  <c:v>0.67348786110720926</c:v>
                </c:pt>
                <c:pt idx="11179">
                  <c:v>0.56331684878377253</c:v>
                </c:pt>
                <c:pt idx="11180">
                  <c:v>0.53461011016844362</c:v>
                </c:pt>
                <c:pt idx="11181">
                  <c:v>0.62476288300385485</c:v>
                </c:pt>
                <c:pt idx="11182">
                  <c:v>0.55198126576391959</c:v>
                </c:pt>
                <c:pt idx="11183">
                  <c:v>0.62923837148286343</c:v>
                </c:pt>
                <c:pt idx="11184">
                  <c:v>0.60502657077588462</c:v>
                </c:pt>
                <c:pt idx="11185">
                  <c:v>0.61937975636950182</c:v>
                </c:pt>
                <c:pt idx="11186">
                  <c:v>0.65878917473343801</c:v>
                </c:pt>
                <c:pt idx="11187">
                  <c:v>0.584128614222863</c:v>
                </c:pt>
                <c:pt idx="11188">
                  <c:v>0.61438077057454665</c:v>
                </c:pt>
                <c:pt idx="11189">
                  <c:v>0.63239377516673667</c:v>
                </c:pt>
                <c:pt idx="11190">
                  <c:v>0.55905023439115265</c:v>
                </c:pt>
                <c:pt idx="11191">
                  <c:v>0.57741730468074159</c:v>
                </c:pt>
                <c:pt idx="11192">
                  <c:v>0.62338645340459808</c:v>
                </c:pt>
                <c:pt idx="11193">
                  <c:v>0.7111537908031037</c:v>
                </c:pt>
                <c:pt idx="11194">
                  <c:v>0.61843365498479563</c:v>
                </c:pt>
                <c:pt idx="11195">
                  <c:v>0.5989779639532522</c:v>
                </c:pt>
                <c:pt idx="11196">
                  <c:v>0.6501541757133561</c:v>
                </c:pt>
                <c:pt idx="11197">
                  <c:v>0.54082881622661583</c:v>
                </c:pt>
                <c:pt idx="11198">
                  <c:v>0.59554601272606156</c:v>
                </c:pt>
                <c:pt idx="11199">
                  <c:v>0.62775628151290008</c:v>
                </c:pt>
                <c:pt idx="11200">
                  <c:v>0.6255892673946376</c:v>
                </c:pt>
                <c:pt idx="11201">
                  <c:v>0.6242602218473865</c:v>
                </c:pt>
                <c:pt idx="11202">
                  <c:v>0.53922622690507305</c:v>
                </c:pt>
                <c:pt idx="11203">
                  <c:v>0.62762995187132475</c:v>
                </c:pt>
                <c:pt idx="11204">
                  <c:v>0.5813292694090787</c:v>
                </c:pt>
                <c:pt idx="11205">
                  <c:v>0.6133595009587508</c:v>
                </c:pt>
                <c:pt idx="11206">
                  <c:v>0.54589271484884605</c:v>
                </c:pt>
                <c:pt idx="11207">
                  <c:v>0.62525714741088889</c:v>
                </c:pt>
                <c:pt idx="11208">
                  <c:v>0.63240847582083293</c:v>
                </c:pt>
                <c:pt idx="11209">
                  <c:v>0.63147851172291458</c:v>
                </c:pt>
                <c:pt idx="11210">
                  <c:v>0.64423860060740445</c:v>
                </c:pt>
                <c:pt idx="11211">
                  <c:v>0.65344866052580253</c:v>
                </c:pt>
                <c:pt idx="11212">
                  <c:v>0.53445913482925911</c:v>
                </c:pt>
                <c:pt idx="11213">
                  <c:v>0.61382129262452201</c:v>
                </c:pt>
                <c:pt idx="11214">
                  <c:v>0.58127951026499269</c:v>
                </c:pt>
                <c:pt idx="11215">
                  <c:v>0.54710589298372425</c:v>
                </c:pt>
                <c:pt idx="11216">
                  <c:v>0.59755329571404525</c:v>
                </c:pt>
                <c:pt idx="11217">
                  <c:v>0.56876023742008586</c:v>
                </c:pt>
                <c:pt idx="11218">
                  <c:v>0.56990699372269216</c:v>
                </c:pt>
                <c:pt idx="11219">
                  <c:v>0.55096781904982872</c:v>
                </c:pt>
                <c:pt idx="11220">
                  <c:v>0.53774832534424599</c:v>
                </c:pt>
                <c:pt idx="11221">
                  <c:v>0.62054534550981699</c:v>
                </c:pt>
                <c:pt idx="11222">
                  <c:v>0.53253870362646449</c:v>
                </c:pt>
                <c:pt idx="11223">
                  <c:v>0.60360462227857781</c:v>
                </c:pt>
                <c:pt idx="11224">
                  <c:v>0.54361198287147894</c:v>
                </c:pt>
                <c:pt idx="11225">
                  <c:v>0.6490990074690216</c:v>
                </c:pt>
                <c:pt idx="11226">
                  <c:v>0.56088100421915366</c:v>
                </c:pt>
                <c:pt idx="11227">
                  <c:v>0.56399515892502161</c:v>
                </c:pt>
                <c:pt idx="11228">
                  <c:v>0.55197634650371163</c:v>
                </c:pt>
                <c:pt idx="11229">
                  <c:v>0.65522976513538211</c:v>
                </c:pt>
                <c:pt idx="11230">
                  <c:v>0.61267092352943353</c:v>
                </c:pt>
                <c:pt idx="11231">
                  <c:v>0.57399022526824361</c:v>
                </c:pt>
                <c:pt idx="11232">
                  <c:v>0.60033534478216333</c:v>
                </c:pt>
                <c:pt idx="11233">
                  <c:v>0.56044486090963952</c:v>
                </c:pt>
                <c:pt idx="11234">
                  <c:v>0.62826171984131418</c:v>
                </c:pt>
                <c:pt idx="11235">
                  <c:v>0.54844314561576457</c:v>
                </c:pt>
                <c:pt idx="11236">
                  <c:v>0.63477724428193161</c:v>
                </c:pt>
                <c:pt idx="11237">
                  <c:v>0.60871702728095023</c:v>
                </c:pt>
                <c:pt idx="11238">
                  <c:v>0.61929562050538056</c:v>
                </c:pt>
                <c:pt idx="11239">
                  <c:v>0.56171728145583733</c:v>
                </c:pt>
                <c:pt idx="11240">
                  <c:v>0.56788869780105067</c:v>
                </c:pt>
                <c:pt idx="11241">
                  <c:v>0.60654447859184268</c:v>
                </c:pt>
                <c:pt idx="11242">
                  <c:v>0.6023109784641586</c:v>
                </c:pt>
                <c:pt idx="11243">
                  <c:v>0.60807931796291192</c:v>
                </c:pt>
                <c:pt idx="11244">
                  <c:v>0.57377965489490124</c:v>
                </c:pt>
                <c:pt idx="11245">
                  <c:v>0.67272834316951291</c:v>
                </c:pt>
                <c:pt idx="11246">
                  <c:v>0.58908881389993129</c:v>
                </c:pt>
                <c:pt idx="11247">
                  <c:v>0.60396804155032469</c:v>
                </c:pt>
                <c:pt idx="11248">
                  <c:v>0.61029808298683763</c:v>
                </c:pt>
                <c:pt idx="11249">
                  <c:v>0.6232867639047065</c:v>
                </c:pt>
                <c:pt idx="11250">
                  <c:v>0.61842181403438101</c:v>
                </c:pt>
                <c:pt idx="11251">
                  <c:v>0.5406837394587517</c:v>
                </c:pt>
                <c:pt idx="11252">
                  <c:v>0.64738888417707163</c:v>
                </c:pt>
                <c:pt idx="11253">
                  <c:v>0.63289309275566963</c:v>
                </c:pt>
                <c:pt idx="11254">
                  <c:v>0.64669497598393144</c:v>
                </c:pt>
                <c:pt idx="11255">
                  <c:v>0.62476206346540264</c:v>
                </c:pt>
                <c:pt idx="11256">
                  <c:v>0.56852564744760969</c:v>
                </c:pt>
                <c:pt idx="11257">
                  <c:v>0.62051834386128257</c:v>
                </c:pt>
                <c:pt idx="11258">
                  <c:v>0.61595585079239912</c:v>
                </c:pt>
                <c:pt idx="11259">
                  <c:v>0.65135769669975863</c:v>
                </c:pt>
                <c:pt idx="11260">
                  <c:v>0.55927383604004965</c:v>
                </c:pt>
                <c:pt idx="11261">
                  <c:v>0.62277536707412873</c:v>
                </c:pt>
                <c:pt idx="11262">
                  <c:v>0.52865380975566056</c:v>
                </c:pt>
                <c:pt idx="11263">
                  <c:v>0.62038470733598361</c:v>
                </c:pt>
                <c:pt idx="11264">
                  <c:v>0.65912251820104173</c:v>
                </c:pt>
                <c:pt idx="11265">
                  <c:v>0.61953241958822469</c:v>
                </c:pt>
                <c:pt idx="11266">
                  <c:v>0.54134651312282744</c:v>
                </c:pt>
                <c:pt idx="11267">
                  <c:v>0.63619926597582255</c:v>
                </c:pt>
                <c:pt idx="11268">
                  <c:v>0.57331917427306933</c:v>
                </c:pt>
                <c:pt idx="11269">
                  <c:v>0.61297717757441472</c:v>
                </c:pt>
                <c:pt idx="11270">
                  <c:v>0.54890318849346109</c:v>
                </c:pt>
                <c:pt idx="11271">
                  <c:v>0.58166366451238949</c:v>
                </c:pt>
                <c:pt idx="11272">
                  <c:v>0.53821174032052788</c:v>
                </c:pt>
                <c:pt idx="11273">
                  <c:v>0.60387289807404665</c:v>
                </c:pt>
                <c:pt idx="11274">
                  <c:v>0.52894561160980169</c:v>
                </c:pt>
                <c:pt idx="11275">
                  <c:v>0.70065866237410956</c:v>
                </c:pt>
                <c:pt idx="11276">
                  <c:v>0.62122483767728576</c:v>
                </c:pt>
                <c:pt idx="11277">
                  <c:v>0.58150017833257051</c:v>
                </c:pt>
                <c:pt idx="11278">
                  <c:v>0.64001803095343857</c:v>
                </c:pt>
                <c:pt idx="11279">
                  <c:v>0.5874949211269177</c:v>
                </c:pt>
                <c:pt idx="11280">
                  <c:v>0.57396482304244367</c:v>
                </c:pt>
                <c:pt idx="11281">
                  <c:v>0.66449139862886752</c:v>
                </c:pt>
                <c:pt idx="11282">
                  <c:v>0.61760351548580905</c:v>
                </c:pt>
                <c:pt idx="11283">
                  <c:v>0.5866988002733271</c:v>
                </c:pt>
                <c:pt idx="11284">
                  <c:v>0.62143585305768378</c:v>
                </c:pt>
                <c:pt idx="11285">
                  <c:v>0.5851093343642999</c:v>
                </c:pt>
                <c:pt idx="11286">
                  <c:v>0.59099301226431833</c:v>
                </c:pt>
                <c:pt idx="11287">
                  <c:v>0.67494977384199573</c:v>
                </c:pt>
                <c:pt idx="11288">
                  <c:v>0.57426561853537716</c:v>
                </c:pt>
                <c:pt idx="11289">
                  <c:v>0.5628420967102602</c:v>
                </c:pt>
                <c:pt idx="11290">
                  <c:v>0.61407065696301166</c:v>
                </c:pt>
                <c:pt idx="11291">
                  <c:v>0.64654767937240765</c:v>
                </c:pt>
                <c:pt idx="11292">
                  <c:v>0.59971125835101369</c:v>
                </c:pt>
                <c:pt idx="11293">
                  <c:v>0.62948152295532533</c:v>
                </c:pt>
                <c:pt idx="11294">
                  <c:v>0.67436354152819178</c:v>
                </c:pt>
                <c:pt idx="11295">
                  <c:v>0.6335333228811747</c:v>
                </c:pt>
                <c:pt idx="11296">
                  <c:v>0.65126681277703824</c:v>
                </c:pt>
                <c:pt idx="11297">
                  <c:v>0.55306664378638337</c:v>
                </c:pt>
                <c:pt idx="11298">
                  <c:v>0.60937679836018765</c:v>
                </c:pt>
                <c:pt idx="11299">
                  <c:v>0.55231394761292729</c:v>
                </c:pt>
                <c:pt idx="11300">
                  <c:v>0.63499488457638442</c:v>
                </c:pt>
                <c:pt idx="11301">
                  <c:v>0.61518277032811663</c:v>
                </c:pt>
                <c:pt idx="11302">
                  <c:v>0.59155381589171818</c:v>
                </c:pt>
                <c:pt idx="11303">
                  <c:v>0.65795938348075966</c:v>
                </c:pt>
                <c:pt idx="11304">
                  <c:v>0.6614025841051846</c:v>
                </c:pt>
                <c:pt idx="11305">
                  <c:v>0.62766102821192304</c:v>
                </c:pt>
                <c:pt idx="11306">
                  <c:v>0.59254933390027054</c:v>
                </c:pt>
                <c:pt idx="11307">
                  <c:v>0.58987804000575628</c:v>
                </c:pt>
                <c:pt idx="11308">
                  <c:v>0.65659706407875862</c:v>
                </c:pt>
                <c:pt idx="11309">
                  <c:v>0.68382774379133859</c:v>
                </c:pt>
                <c:pt idx="11310">
                  <c:v>0.55741315870541353</c:v>
                </c:pt>
                <c:pt idx="11311">
                  <c:v>0.66484851561338976</c:v>
                </c:pt>
                <c:pt idx="11312">
                  <c:v>0.5320149274350896</c:v>
                </c:pt>
                <c:pt idx="11313">
                  <c:v>0.5540152530339576</c:v>
                </c:pt>
                <c:pt idx="11314">
                  <c:v>0.65018061811533034</c:v>
                </c:pt>
                <c:pt idx="11315">
                  <c:v>0.54170445750831409</c:v>
                </c:pt>
                <c:pt idx="11316">
                  <c:v>0.54302325268371343</c:v>
                </c:pt>
                <c:pt idx="11317">
                  <c:v>0.62428793666995563</c:v>
                </c:pt>
                <c:pt idx="11318">
                  <c:v>0.55704788036347996</c:v>
                </c:pt>
                <c:pt idx="11319">
                  <c:v>0.60583580071794652</c:v>
                </c:pt>
                <c:pt idx="11320">
                  <c:v>0.5670037140853037</c:v>
                </c:pt>
                <c:pt idx="11321">
                  <c:v>0.6295963106073591</c:v>
                </c:pt>
                <c:pt idx="11322">
                  <c:v>0.54873993879818128</c:v>
                </c:pt>
                <c:pt idx="11323">
                  <c:v>0.55440763480077482</c:v>
                </c:pt>
                <c:pt idx="11324">
                  <c:v>0.6334981458590857</c:v>
                </c:pt>
                <c:pt idx="11325">
                  <c:v>0.5916949215113545</c:v>
                </c:pt>
                <c:pt idx="11326">
                  <c:v>0.54657147600863365</c:v>
                </c:pt>
                <c:pt idx="11327">
                  <c:v>0.54953826339414968</c:v>
                </c:pt>
                <c:pt idx="11328">
                  <c:v>0.71346380188184866</c:v>
                </c:pt>
                <c:pt idx="11329">
                  <c:v>0.72524730672505311</c:v>
                </c:pt>
                <c:pt idx="11330">
                  <c:v>0.59211884003266246</c:v>
                </c:pt>
                <c:pt idx="11331">
                  <c:v>0.57664745402306095</c:v>
                </c:pt>
                <c:pt idx="11332">
                  <c:v>0.6360901810155426</c:v>
                </c:pt>
                <c:pt idx="11333">
                  <c:v>0.61884220867624484</c:v>
                </c:pt>
                <c:pt idx="11334">
                  <c:v>0.62866560009414918</c:v>
                </c:pt>
                <c:pt idx="11335">
                  <c:v>0.6334310850439886</c:v>
                </c:pt>
                <c:pt idx="11336">
                  <c:v>0.60270541216338158</c:v>
                </c:pt>
                <c:pt idx="11337">
                  <c:v>0.64263527492316308</c:v>
                </c:pt>
                <c:pt idx="11338">
                  <c:v>0.6710808034332274</c:v>
                </c:pt>
                <c:pt idx="11339">
                  <c:v>0.57391251082895056</c:v>
                </c:pt>
                <c:pt idx="11340">
                  <c:v>0.63918776252835874</c:v>
                </c:pt>
                <c:pt idx="11341">
                  <c:v>0.65663678763069555</c:v>
                </c:pt>
                <c:pt idx="11342">
                  <c:v>0.68331375142608997</c:v>
                </c:pt>
                <c:pt idx="11343">
                  <c:v>0.62292307117876422</c:v>
                </c:pt>
                <c:pt idx="11344">
                  <c:v>0.62647481219127943</c:v>
                </c:pt>
                <c:pt idx="11345">
                  <c:v>0.63133856611361772</c:v>
                </c:pt>
                <c:pt idx="11346">
                  <c:v>0.56612852084178689</c:v>
                </c:pt>
                <c:pt idx="11347">
                  <c:v>0.64301121984404364</c:v>
                </c:pt>
                <c:pt idx="11348">
                  <c:v>0.60807483128891482</c:v>
                </c:pt>
                <c:pt idx="11349">
                  <c:v>0.60052235770162388</c:v>
                </c:pt>
                <c:pt idx="11350">
                  <c:v>0.64015476365422963</c:v>
                </c:pt>
                <c:pt idx="11351">
                  <c:v>0.59655629234500451</c:v>
                </c:pt>
                <c:pt idx="11352">
                  <c:v>0.62055665889531697</c:v>
                </c:pt>
                <c:pt idx="11353">
                  <c:v>0.61537400815991761</c:v>
                </c:pt>
                <c:pt idx="11354">
                  <c:v>0.56047906549827164</c:v>
                </c:pt>
                <c:pt idx="11355">
                  <c:v>0.56922377439355065</c:v>
                </c:pt>
                <c:pt idx="11356">
                  <c:v>0.51233147968301163</c:v>
                </c:pt>
                <c:pt idx="11357">
                  <c:v>0.61937014120330369</c:v>
                </c:pt>
                <c:pt idx="11358">
                  <c:v>0.59165880619376865</c:v>
                </c:pt>
                <c:pt idx="11359">
                  <c:v>0.54292280725909636</c:v>
                </c:pt>
                <c:pt idx="11360">
                  <c:v>0.56879645933899214</c:v>
                </c:pt>
                <c:pt idx="11361">
                  <c:v>0.52417673106104257</c:v>
                </c:pt>
                <c:pt idx="11362">
                  <c:v>0.562693697179663</c:v>
                </c:pt>
                <c:pt idx="11363">
                  <c:v>0.57430770839963408</c:v>
                </c:pt>
                <c:pt idx="11364">
                  <c:v>0.65337197004684366</c:v>
                </c:pt>
                <c:pt idx="11365">
                  <c:v>0.60724409335682283</c:v>
                </c:pt>
                <c:pt idx="11366">
                  <c:v>0.54919669009894068</c:v>
                </c:pt>
                <c:pt idx="11367">
                  <c:v>0.63057156892491251</c:v>
                </c:pt>
                <c:pt idx="11368">
                  <c:v>0.59115984712816882</c:v>
                </c:pt>
                <c:pt idx="11369">
                  <c:v>0.62517719674301164</c:v>
                </c:pt>
                <c:pt idx="11370">
                  <c:v>0.56183688259659292</c:v>
                </c:pt>
                <c:pt idx="11371">
                  <c:v>0.58611708057098066</c:v>
                </c:pt>
                <c:pt idx="11372">
                  <c:v>0.56494374012588189</c:v>
                </c:pt>
                <c:pt idx="11373">
                  <c:v>0.62870086283742765</c:v>
                </c:pt>
                <c:pt idx="11374">
                  <c:v>0.58023244130354656</c:v>
                </c:pt>
                <c:pt idx="11375">
                  <c:v>0.62897710746791713</c:v>
                </c:pt>
                <c:pt idx="11376">
                  <c:v>0.62027469242915589</c:v>
                </c:pt>
                <c:pt idx="11377">
                  <c:v>0.57469031019322636</c:v>
                </c:pt>
                <c:pt idx="11378">
                  <c:v>0.66147029206249575</c:v>
                </c:pt>
                <c:pt idx="11379">
                  <c:v>0.64115870338087511</c:v>
                </c:pt>
                <c:pt idx="11380">
                  <c:v>0.65296005558485881</c:v>
                </c:pt>
                <c:pt idx="11381">
                  <c:v>0.55268407970551869</c:v>
                </c:pt>
                <c:pt idx="11382">
                  <c:v>0.62395772489386414</c:v>
                </c:pt>
                <c:pt idx="11383">
                  <c:v>0.58235960973693468</c:v>
                </c:pt>
                <c:pt idx="11384">
                  <c:v>0.60998054137504054</c:v>
                </c:pt>
                <c:pt idx="11385">
                  <c:v>0.60850219415528151</c:v>
                </c:pt>
                <c:pt idx="11386">
                  <c:v>0.6135980324353264</c:v>
                </c:pt>
                <c:pt idx="11387">
                  <c:v>0.63407090548803136</c:v>
                </c:pt>
                <c:pt idx="11388">
                  <c:v>0.58985559422024358</c:v>
                </c:pt>
                <c:pt idx="11389">
                  <c:v>0.66541508905097912</c:v>
                </c:pt>
                <c:pt idx="11390">
                  <c:v>0.58988178001932157</c:v>
                </c:pt>
                <c:pt idx="11391">
                  <c:v>0.54874574659920294</c:v>
                </c:pt>
                <c:pt idx="11392">
                  <c:v>0.54240015844799128</c:v>
                </c:pt>
                <c:pt idx="11393">
                  <c:v>0.67215514381544861</c:v>
                </c:pt>
                <c:pt idx="11394">
                  <c:v>0.62687829645923998</c:v>
                </c:pt>
                <c:pt idx="11395">
                  <c:v>0.60686693171240158</c:v>
                </c:pt>
                <c:pt idx="11396">
                  <c:v>0.62551638311689151</c:v>
                </c:pt>
                <c:pt idx="11397">
                  <c:v>0.57716551452708675</c:v>
                </c:pt>
                <c:pt idx="11398">
                  <c:v>0.63132425295394201</c:v>
                </c:pt>
                <c:pt idx="11399">
                  <c:v>0.53349715610778614</c:v>
                </c:pt>
                <c:pt idx="11400">
                  <c:v>0.59062746413212652</c:v>
                </c:pt>
                <c:pt idx="11401">
                  <c:v>0.59266629582681185</c:v>
                </c:pt>
                <c:pt idx="11402">
                  <c:v>0.56931929117386404</c:v>
                </c:pt>
                <c:pt idx="11403">
                  <c:v>0.56659230616033796</c:v>
                </c:pt>
                <c:pt idx="11404">
                  <c:v>0.67559320433242165</c:v>
                </c:pt>
                <c:pt idx="11405">
                  <c:v>0.61094162925239714</c:v>
                </c:pt>
                <c:pt idx="11406">
                  <c:v>0.55864957922114</c:v>
                </c:pt>
                <c:pt idx="11407">
                  <c:v>0.69084706219374981</c:v>
                </c:pt>
                <c:pt idx="11408">
                  <c:v>0.56119692512049824</c:v>
                </c:pt>
                <c:pt idx="11409">
                  <c:v>0.55992329473208424</c:v>
                </c:pt>
                <c:pt idx="11410">
                  <c:v>0.54215240433282752</c:v>
                </c:pt>
                <c:pt idx="11411">
                  <c:v>0.59009109841300689</c:v>
                </c:pt>
                <c:pt idx="11412">
                  <c:v>0.56405922532531261</c:v>
                </c:pt>
                <c:pt idx="11413">
                  <c:v>0.53288243396078561</c:v>
                </c:pt>
                <c:pt idx="11414">
                  <c:v>0.54422072513637887</c:v>
                </c:pt>
                <c:pt idx="11415">
                  <c:v>0.57559684310541992</c:v>
                </c:pt>
                <c:pt idx="11416">
                  <c:v>0.57448152526772656</c:v>
                </c:pt>
                <c:pt idx="11417">
                  <c:v>0.60939825963404493</c:v>
                </c:pt>
                <c:pt idx="11418">
                  <c:v>0.60166256603227442</c:v>
                </c:pt>
                <c:pt idx="11419">
                  <c:v>0.6419520971827537</c:v>
                </c:pt>
                <c:pt idx="11420">
                  <c:v>0.54769873264587454</c:v>
                </c:pt>
                <c:pt idx="11421">
                  <c:v>0.6162172134928221</c:v>
                </c:pt>
                <c:pt idx="11422">
                  <c:v>0.57339248215744654</c:v>
                </c:pt>
                <c:pt idx="11423">
                  <c:v>0.52912485293409084</c:v>
                </c:pt>
                <c:pt idx="11424">
                  <c:v>0.60127531815576563</c:v>
                </c:pt>
                <c:pt idx="11425">
                  <c:v>0.65147789588614469</c:v>
                </c:pt>
                <c:pt idx="11426">
                  <c:v>0.61572113143369056</c:v>
                </c:pt>
                <c:pt idx="11427">
                  <c:v>0.56230296046056338</c:v>
                </c:pt>
                <c:pt idx="11428">
                  <c:v>0.63443512276460334</c:v>
                </c:pt>
                <c:pt idx="11429">
                  <c:v>0.62123532919536217</c:v>
                </c:pt>
                <c:pt idx="11430">
                  <c:v>0.56137364793657385</c:v>
                </c:pt>
                <c:pt idx="11431">
                  <c:v>0.59792725158388393</c:v>
                </c:pt>
                <c:pt idx="11432">
                  <c:v>0.57004857924886565</c:v>
                </c:pt>
                <c:pt idx="11433">
                  <c:v>0.59636324433104226</c:v>
                </c:pt>
                <c:pt idx="11434">
                  <c:v>0.62645230661976614</c:v>
                </c:pt>
                <c:pt idx="11435">
                  <c:v>0.55528375187376777</c:v>
                </c:pt>
                <c:pt idx="11436">
                  <c:v>0.64252895084586181</c:v>
                </c:pt>
                <c:pt idx="11437">
                  <c:v>0.55519463417203663</c:v>
                </c:pt>
                <c:pt idx="11438">
                  <c:v>0.60891819316448625</c:v>
                </c:pt>
                <c:pt idx="11439">
                  <c:v>0.56852049561423268</c:v>
                </c:pt>
                <c:pt idx="11440">
                  <c:v>0.57817010227525045</c:v>
                </c:pt>
                <c:pt idx="11441">
                  <c:v>0.64557747856979875</c:v>
                </c:pt>
                <c:pt idx="11442">
                  <c:v>0.60753406934621357</c:v>
                </c:pt>
                <c:pt idx="11443">
                  <c:v>0.5621910516146349</c:v>
                </c:pt>
                <c:pt idx="11444">
                  <c:v>0.64139248147973593</c:v>
                </c:pt>
                <c:pt idx="11445">
                  <c:v>0.60090941921487617</c:v>
                </c:pt>
                <c:pt idx="11446">
                  <c:v>0.65547639238283162</c:v>
                </c:pt>
                <c:pt idx="11447">
                  <c:v>0.559977723448146</c:v>
                </c:pt>
                <c:pt idx="11448">
                  <c:v>0.6013115428936896</c:v>
                </c:pt>
                <c:pt idx="11449">
                  <c:v>0.60922980678351746</c:v>
                </c:pt>
                <c:pt idx="11450">
                  <c:v>0.60277664547767262</c:v>
                </c:pt>
                <c:pt idx="11451">
                  <c:v>0.65661765566914665</c:v>
                </c:pt>
                <c:pt idx="11452">
                  <c:v>0.62110318324223956</c:v>
                </c:pt>
                <c:pt idx="11453">
                  <c:v>0.56372815344876293</c:v>
                </c:pt>
                <c:pt idx="11454">
                  <c:v>0.55206200971571429</c:v>
                </c:pt>
                <c:pt idx="11455">
                  <c:v>0.5960579201341375</c:v>
                </c:pt>
                <c:pt idx="11456">
                  <c:v>0.54451918060598858</c:v>
                </c:pt>
                <c:pt idx="11457">
                  <c:v>0.63149296015688305</c:v>
                </c:pt>
                <c:pt idx="11458">
                  <c:v>0.58795734466043259</c:v>
                </c:pt>
                <c:pt idx="11459">
                  <c:v>0.57552583880417474</c:v>
                </c:pt>
                <c:pt idx="11460">
                  <c:v>0.58812768432232665</c:v>
                </c:pt>
                <c:pt idx="11461">
                  <c:v>0.55071634381841528</c:v>
                </c:pt>
                <c:pt idx="11462">
                  <c:v>0.54444569319619929</c:v>
                </c:pt>
                <c:pt idx="11463">
                  <c:v>0.57584374966528495</c:v>
                </c:pt>
                <c:pt idx="11464">
                  <c:v>0.62837153213837682</c:v>
                </c:pt>
                <c:pt idx="11465">
                  <c:v>0.65428817727495969</c:v>
                </c:pt>
                <c:pt idx="11466">
                  <c:v>0.63370127265078025</c:v>
                </c:pt>
                <c:pt idx="11467">
                  <c:v>0.5655923968311759</c:v>
                </c:pt>
                <c:pt idx="11468">
                  <c:v>0.6265407834027612</c:v>
                </c:pt>
                <c:pt idx="11469">
                  <c:v>0.63556754920918912</c:v>
                </c:pt>
                <c:pt idx="11470">
                  <c:v>0.55035736774079458</c:v>
                </c:pt>
                <c:pt idx="11471">
                  <c:v>0.62550200983624515</c:v>
                </c:pt>
                <c:pt idx="11472">
                  <c:v>0.56945748458994949</c:v>
                </c:pt>
                <c:pt idx="11473">
                  <c:v>0.6372342255780431</c:v>
                </c:pt>
                <c:pt idx="11474">
                  <c:v>0.59293069028816869</c:v>
                </c:pt>
                <c:pt idx="11475">
                  <c:v>0.60830469310149571</c:v>
                </c:pt>
                <c:pt idx="11476">
                  <c:v>0.63484137721692924</c:v>
                </c:pt>
                <c:pt idx="11477">
                  <c:v>0.63870580332244986</c:v>
                </c:pt>
                <c:pt idx="11478">
                  <c:v>0.59465354645453261</c:v>
                </c:pt>
                <c:pt idx="11479">
                  <c:v>0.54278180322013025</c:v>
                </c:pt>
                <c:pt idx="11480">
                  <c:v>0.59756165749829671</c:v>
                </c:pt>
                <c:pt idx="11481">
                  <c:v>0.61712077274253285</c:v>
                </c:pt>
                <c:pt idx="11482">
                  <c:v>0.55488883217215101</c:v>
                </c:pt>
                <c:pt idx="11483">
                  <c:v>0.53379914276153662</c:v>
                </c:pt>
                <c:pt idx="11484">
                  <c:v>0.54926595814254753</c:v>
                </c:pt>
                <c:pt idx="11485">
                  <c:v>0.55553320549096141</c:v>
                </c:pt>
                <c:pt idx="11486">
                  <c:v>0.56211339606672706</c:v>
                </c:pt>
                <c:pt idx="11487">
                  <c:v>0.62790274825301962</c:v>
                </c:pt>
                <c:pt idx="11488">
                  <c:v>0.57656026691968387</c:v>
                </c:pt>
                <c:pt idx="11489">
                  <c:v>0.59145117801265013</c:v>
                </c:pt>
                <c:pt idx="11490">
                  <c:v>0.55859950870802233</c:v>
                </c:pt>
                <c:pt idx="11491">
                  <c:v>0.63976560471757882</c:v>
                </c:pt>
                <c:pt idx="11492">
                  <c:v>0.56941260012422357</c:v>
                </c:pt>
                <c:pt idx="11493">
                  <c:v>0.61854179562366984</c:v>
                </c:pt>
                <c:pt idx="11494">
                  <c:v>0.55909735550574668</c:v>
                </c:pt>
                <c:pt idx="11495">
                  <c:v>0.64250685616849612</c:v>
                </c:pt>
                <c:pt idx="11496">
                  <c:v>0.5636454527145659</c:v>
                </c:pt>
                <c:pt idx="11497">
                  <c:v>0.52865240049849815</c:v>
                </c:pt>
                <c:pt idx="11498">
                  <c:v>0.573224072691778</c:v>
                </c:pt>
                <c:pt idx="11499">
                  <c:v>0.48132551475518981</c:v>
                </c:pt>
                <c:pt idx="11500">
                  <c:v>0.60568561782016883</c:v>
                </c:pt>
                <c:pt idx="11501">
                  <c:v>0.62792870598156569</c:v>
                </c:pt>
                <c:pt idx="11502">
                  <c:v>0.64936892763098164</c:v>
                </c:pt>
                <c:pt idx="11503">
                  <c:v>0.53515761387391414</c:v>
                </c:pt>
                <c:pt idx="11504">
                  <c:v>0.6250239052519555</c:v>
                </c:pt>
                <c:pt idx="11505">
                  <c:v>0.58061327023435216</c:v>
                </c:pt>
                <c:pt idx="11506">
                  <c:v>0.49818923021528227</c:v>
                </c:pt>
                <c:pt idx="11507">
                  <c:v>0.6154850778240476</c:v>
                </c:pt>
                <c:pt idx="11508">
                  <c:v>0.5599062548364987</c:v>
                </c:pt>
                <c:pt idx="11509">
                  <c:v>0.60528290269339435</c:v>
                </c:pt>
                <c:pt idx="11510">
                  <c:v>0.56416955377595956</c:v>
                </c:pt>
                <c:pt idx="11511">
                  <c:v>0.63907166716170694</c:v>
                </c:pt>
                <c:pt idx="11512">
                  <c:v>0.59640941077283038</c:v>
                </c:pt>
                <c:pt idx="11513">
                  <c:v>0.55004256976012689</c:v>
                </c:pt>
                <c:pt idx="11514">
                  <c:v>0.66276013368785736</c:v>
                </c:pt>
                <c:pt idx="11515">
                  <c:v>0.68875707609423464</c:v>
                </c:pt>
                <c:pt idx="11516">
                  <c:v>0.56496895861373264</c:v>
                </c:pt>
                <c:pt idx="11517">
                  <c:v>0.56281189807923482</c:v>
                </c:pt>
                <c:pt idx="11518">
                  <c:v>0.64692014968258316</c:v>
                </c:pt>
                <c:pt idx="11519">
                  <c:v>0.59558607944701281</c:v>
                </c:pt>
                <c:pt idx="11520">
                  <c:v>0.57593083568258574</c:v>
                </c:pt>
                <c:pt idx="11521">
                  <c:v>0.55497627249711246</c:v>
                </c:pt>
                <c:pt idx="11522">
                  <c:v>0.59982218496630635</c:v>
                </c:pt>
                <c:pt idx="11523">
                  <c:v>0.62823897307623888</c:v>
                </c:pt>
                <c:pt idx="11524">
                  <c:v>0.48461332439068888</c:v>
                </c:pt>
                <c:pt idx="11525">
                  <c:v>0.60139009253086728</c:v>
                </c:pt>
                <c:pt idx="11526">
                  <c:v>0.59874965397986302</c:v>
                </c:pt>
                <c:pt idx="11527">
                  <c:v>0.6250162717896095</c:v>
                </c:pt>
                <c:pt idx="11528">
                  <c:v>0.64582605178746166</c:v>
                </c:pt>
                <c:pt idx="11529">
                  <c:v>0.55169838071176858</c:v>
                </c:pt>
                <c:pt idx="11530">
                  <c:v>0.56798537617174161</c:v>
                </c:pt>
                <c:pt idx="11531">
                  <c:v>0.57959195495411564</c:v>
                </c:pt>
                <c:pt idx="11532">
                  <c:v>0.54685427009240961</c:v>
                </c:pt>
                <c:pt idx="11533">
                  <c:v>0.59164619872380853</c:v>
                </c:pt>
                <c:pt idx="11534">
                  <c:v>0.50858255365545946</c:v>
                </c:pt>
                <c:pt idx="11535">
                  <c:v>0.57299020232211906</c:v>
                </c:pt>
                <c:pt idx="11536">
                  <c:v>0.61996099906122049</c:v>
                </c:pt>
                <c:pt idx="11537">
                  <c:v>0.5526517176766218</c:v>
                </c:pt>
                <c:pt idx="11538">
                  <c:v>0.59498723033309264</c:v>
                </c:pt>
                <c:pt idx="11539">
                  <c:v>0.57285781293307936</c:v>
                </c:pt>
                <c:pt idx="11540">
                  <c:v>0.62682988163023601</c:v>
                </c:pt>
                <c:pt idx="11541">
                  <c:v>0.59990894948816098</c:v>
                </c:pt>
                <c:pt idx="11542">
                  <c:v>0.63447696125717445</c:v>
                </c:pt>
                <c:pt idx="11543">
                  <c:v>0.61822983135573695</c:v>
                </c:pt>
                <c:pt idx="11544">
                  <c:v>0.63631096708586277</c:v>
                </c:pt>
                <c:pt idx="11545">
                  <c:v>0.60687358259551516</c:v>
                </c:pt>
                <c:pt idx="11546">
                  <c:v>0.62612254380713239</c:v>
                </c:pt>
                <c:pt idx="11547">
                  <c:v>0.58251079304229136</c:v>
                </c:pt>
                <c:pt idx="11548">
                  <c:v>0.62503020513777763</c:v>
                </c:pt>
                <c:pt idx="11549">
                  <c:v>0.65953891962406375</c:v>
                </c:pt>
                <c:pt idx="11550">
                  <c:v>0.60167371960009475</c:v>
                </c:pt>
                <c:pt idx="11551">
                  <c:v>0.57019055770257565</c:v>
                </c:pt>
                <c:pt idx="11552">
                  <c:v>0.6198501549625387</c:v>
                </c:pt>
                <c:pt idx="11553">
                  <c:v>0.64721702103048662</c:v>
                </c:pt>
                <c:pt idx="11554">
                  <c:v>0.57287908842035562</c:v>
                </c:pt>
                <c:pt idx="11555">
                  <c:v>0.65048978346012065</c:v>
                </c:pt>
                <c:pt idx="11556">
                  <c:v>0.60878557254308696</c:v>
                </c:pt>
                <c:pt idx="11557">
                  <c:v>0.64534684261776165</c:v>
                </c:pt>
                <c:pt idx="11558">
                  <c:v>0.63459250594618521</c:v>
                </c:pt>
                <c:pt idx="11559">
                  <c:v>0.56006390597806177</c:v>
                </c:pt>
                <c:pt idx="11560">
                  <c:v>0.6113838879796325</c:v>
                </c:pt>
                <c:pt idx="11561">
                  <c:v>0.65162538346227616</c:v>
                </c:pt>
                <c:pt idx="11562">
                  <c:v>0.66733016316036842</c:v>
                </c:pt>
                <c:pt idx="11563">
                  <c:v>0.62730868585391353</c:v>
                </c:pt>
                <c:pt idx="11564">
                  <c:v>0.62590113401642711</c:v>
                </c:pt>
                <c:pt idx="11565">
                  <c:v>0.62389713728309237</c:v>
                </c:pt>
                <c:pt idx="11566">
                  <c:v>0.58768239311653059</c:v>
                </c:pt>
                <c:pt idx="11567">
                  <c:v>0.59943709419674085</c:v>
                </c:pt>
                <c:pt idx="11568">
                  <c:v>0.543960616035847</c:v>
                </c:pt>
                <c:pt idx="11569">
                  <c:v>0.62424607412717714</c:v>
                </c:pt>
                <c:pt idx="11570">
                  <c:v>0.63942450022247865</c:v>
                </c:pt>
                <c:pt idx="11571">
                  <c:v>0.6316212294685577</c:v>
                </c:pt>
                <c:pt idx="11572">
                  <c:v>0.58856559696603417</c:v>
                </c:pt>
                <c:pt idx="11573">
                  <c:v>0.58233982711814669</c:v>
                </c:pt>
                <c:pt idx="11574">
                  <c:v>0.61179022791920445</c:v>
                </c:pt>
                <c:pt idx="11575">
                  <c:v>0.62884921809431993</c:v>
                </c:pt>
                <c:pt idx="11576">
                  <c:v>0.60237760233343884</c:v>
                </c:pt>
                <c:pt idx="11577">
                  <c:v>0.5844254732108467</c:v>
                </c:pt>
                <c:pt idx="11578">
                  <c:v>0.63265078785949358</c:v>
                </c:pt>
                <c:pt idx="11579">
                  <c:v>0.62478438509066658</c:v>
                </c:pt>
                <c:pt idx="11580">
                  <c:v>0.6011809202965116</c:v>
                </c:pt>
                <c:pt idx="11581">
                  <c:v>0.58071148364393677</c:v>
                </c:pt>
                <c:pt idx="11582">
                  <c:v>0.60027998318836862</c:v>
                </c:pt>
                <c:pt idx="11583">
                  <c:v>0.57553616524318452</c:v>
                </c:pt>
                <c:pt idx="11584">
                  <c:v>0.6395872510990086</c:v>
                </c:pt>
                <c:pt idx="11585">
                  <c:v>0.69156386058645336</c:v>
                </c:pt>
                <c:pt idx="11586">
                  <c:v>0.6354091620625969</c:v>
                </c:pt>
                <c:pt idx="11587">
                  <c:v>0.54798660117448861</c:v>
                </c:pt>
                <c:pt idx="11588">
                  <c:v>0.59842641340288361</c:v>
                </c:pt>
                <c:pt idx="11589">
                  <c:v>0.63745467705788383</c:v>
                </c:pt>
                <c:pt idx="11590">
                  <c:v>0.60174023738915172</c:v>
                </c:pt>
                <c:pt idx="11591">
                  <c:v>0.65851278882089959</c:v>
                </c:pt>
                <c:pt idx="11592">
                  <c:v>0.56177563043242928</c:v>
                </c:pt>
                <c:pt idx="11593">
                  <c:v>0.63316255033332314</c:v>
                </c:pt>
                <c:pt idx="11594">
                  <c:v>0.54498827392747262</c:v>
                </c:pt>
                <c:pt idx="11595">
                  <c:v>0.61272750116667274</c:v>
                </c:pt>
                <c:pt idx="11596">
                  <c:v>0.5500880149821159</c:v>
                </c:pt>
                <c:pt idx="11597">
                  <c:v>0.54254225177223558</c:v>
                </c:pt>
                <c:pt idx="11598">
                  <c:v>0.53736110163067452</c:v>
                </c:pt>
                <c:pt idx="11599">
                  <c:v>0.54098375938874954</c:v>
                </c:pt>
                <c:pt idx="11600">
                  <c:v>0.61156739147887962</c:v>
                </c:pt>
                <c:pt idx="11601">
                  <c:v>0.56163179274181174</c:v>
                </c:pt>
                <c:pt idx="11602">
                  <c:v>0.61234608148766956</c:v>
                </c:pt>
                <c:pt idx="11603">
                  <c:v>0.62594374680420062</c:v>
                </c:pt>
                <c:pt idx="11604">
                  <c:v>0.58464005822141663</c:v>
                </c:pt>
                <c:pt idx="11605">
                  <c:v>0.60873803615739475</c:v>
                </c:pt>
                <c:pt idx="11606">
                  <c:v>0.5671939689908353</c:v>
                </c:pt>
                <c:pt idx="11607">
                  <c:v>0.59163914579019949</c:v>
                </c:pt>
                <c:pt idx="11608">
                  <c:v>0.64754769840723903</c:v>
                </c:pt>
                <c:pt idx="11609">
                  <c:v>0.65366454600152202</c:v>
                </c:pt>
                <c:pt idx="11610">
                  <c:v>0.576919845812777</c:v>
                </c:pt>
                <c:pt idx="11611">
                  <c:v>0.58973904339102201</c:v>
                </c:pt>
                <c:pt idx="11612">
                  <c:v>0.59612591184825137</c:v>
                </c:pt>
                <c:pt idx="11613">
                  <c:v>0.61097002865407812</c:v>
                </c:pt>
                <c:pt idx="11614">
                  <c:v>0.58342558172167458</c:v>
                </c:pt>
                <c:pt idx="11615">
                  <c:v>0.60763658197440906</c:v>
                </c:pt>
                <c:pt idx="11616">
                  <c:v>0.54056248083271219</c:v>
                </c:pt>
                <c:pt idx="11617">
                  <c:v>0.56823013118924159</c:v>
                </c:pt>
                <c:pt idx="11618">
                  <c:v>0.5846048214487386</c:v>
                </c:pt>
                <c:pt idx="11619">
                  <c:v>0.60969433540474494</c:v>
                </c:pt>
                <c:pt idx="11620">
                  <c:v>0.54520567747531479</c:v>
                </c:pt>
                <c:pt idx="11621">
                  <c:v>0.6694116520283252</c:v>
                </c:pt>
                <c:pt idx="11622">
                  <c:v>0.64114227058322215</c:v>
                </c:pt>
                <c:pt idx="11623">
                  <c:v>0.57908733909969368</c:v>
                </c:pt>
                <c:pt idx="11624">
                  <c:v>0.6334270830383677</c:v>
                </c:pt>
                <c:pt idx="11625">
                  <c:v>0.61120248315918879</c:v>
                </c:pt>
                <c:pt idx="11626">
                  <c:v>0.54750822412563549</c:v>
                </c:pt>
                <c:pt idx="11627">
                  <c:v>0.54458106990222965</c:v>
                </c:pt>
                <c:pt idx="11628">
                  <c:v>0.54924520494921325</c:v>
                </c:pt>
                <c:pt idx="11629">
                  <c:v>0.65805792792776452</c:v>
                </c:pt>
                <c:pt idx="11630">
                  <c:v>0.61577320305142558</c:v>
                </c:pt>
                <c:pt idx="11631">
                  <c:v>0.60214004755254713</c:v>
                </c:pt>
                <c:pt idx="11632">
                  <c:v>0.58667251159115696</c:v>
                </c:pt>
                <c:pt idx="11633">
                  <c:v>0.63352866265131502</c:v>
                </c:pt>
                <c:pt idx="11634">
                  <c:v>0.60879736628673065</c:v>
                </c:pt>
                <c:pt idx="11635">
                  <c:v>0.62711511369821238</c:v>
                </c:pt>
                <c:pt idx="11636">
                  <c:v>0.63433280761001465</c:v>
                </c:pt>
                <c:pt idx="11637">
                  <c:v>0.63280629315071801</c:v>
                </c:pt>
                <c:pt idx="11638">
                  <c:v>0.5799349198188517</c:v>
                </c:pt>
                <c:pt idx="11639">
                  <c:v>0.62373484300439075</c:v>
                </c:pt>
                <c:pt idx="11640">
                  <c:v>0.62406734556499943</c:v>
                </c:pt>
                <c:pt idx="11641">
                  <c:v>0.6232686065176869</c:v>
                </c:pt>
                <c:pt idx="11642">
                  <c:v>0.6334149591287227</c:v>
                </c:pt>
                <c:pt idx="11643">
                  <c:v>0.61220980528413471</c:v>
                </c:pt>
                <c:pt idx="11644">
                  <c:v>0.64654890717685065</c:v>
                </c:pt>
                <c:pt idx="11645">
                  <c:v>0.55410646051207368</c:v>
                </c:pt>
                <c:pt idx="11646">
                  <c:v>0.64180806989364869</c:v>
                </c:pt>
                <c:pt idx="11647">
                  <c:v>0.63044113377083266</c:v>
                </c:pt>
                <c:pt idx="11648">
                  <c:v>0.672496897278266</c:v>
                </c:pt>
                <c:pt idx="11649">
                  <c:v>0.6287326067177228</c:v>
                </c:pt>
                <c:pt idx="11650">
                  <c:v>0.6285132001341156</c:v>
                </c:pt>
                <c:pt idx="11651">
                  <c:v>0.64860907033752402</c:v>
                </c:pt>
                <c:pt idx="11652">
                  <c:v>0.6454442247772777</c:v>
                </c:pt>
                <c:pt idx="11653">
                  <c:v>0.666323061342595</c:v>
                </c:pt>
                <c:pt idx="11654">
                  <c:v>0.64416497867578215</c:v>
                </c:pt>
                <c:pt idx="11655">
                  <c:v>0.64130040998748161</c:v>
                </c:pt>
                <c:pt idx="11656">
                  <c:v>0.73779114320360828</c:v>
                </c:pt>
                <c:pt idx="11657">
                  <c:v>0.62077727348229073</c:v>
                </c:pt>
                <c:pt idx="11658">
                  <c:v>0.63031657402400387</c:v>
                </c:pt>
                <c:pt idx="11659">
                  <c:v>0.57841856462578067</c:v>
                </c:pt>
                <c:pt idx="11660">
                  <c:v>0.67383588684670104</c:v>
                </c:pt>
                <c:pt idx="11661">
                  <c:v>0.58842987178111328</c:v>
                </c:pt>
                <c:pt idx="11662">
                  <c:v>0.66117815365116939</c:v>
                </c:pt>
                <c:pt idx="11663">
                  <c:v>0.59955900646541371</c:v>
                </c:pt>
                <c:pt idx="11664">
                  <c:v>0.57165612699144908</c:v>
                </c:pt>
                <c:pt idx="11665">
                  <c:v>0.64961601418481241</c:v>
                </c:pt>
                <c:pt idx="11666">
                  <c:v>0.56621484455702553</c:v>
                </c:pt>
                <c:pt idx="11667">
                  <c:v>0.69668990004265896</c:v>
                </c:pt>
                <c:pt idx="11668">
                  <c:v>0.60050110227318276</c:v>
                </c:pt>
                <c:pt idx="11669">
                  <c:v>0.63979376505506569</c:v>
                </c:pt>
                <c:pt idx="11670">
                  <c:v>0.63276215301049765</c:v>
                </c:pt>
                <c:pt idx="11671">
                  <c:v>0.49790717946235924</c:v>
                </c:pt>
                <c:pt idx="11672">
                  <c:v>0.6258368350814506</c:v>
                </c:pt>
                <c:pt idx="11673">
                  <c:v>0.55155317156605166</c:v>
                </c:pt>
                <c:pt idx="11674">
                  <c:v>0.60368200955144968</c:v>
                </c:pt>
                <c:pt idx="11675">
                  <c:v>0.56864876269080333</c:v>
                </c:pt>
                <c:pt idx="11676">
                  <c:v>0.61486395625084289</c:v>
                </c:pt>
                <c:pt idx="11677">
                  <c:v>0.57372531479001565</c:v>
                </c:pt>
                <c:pt idx="11678">
                  <c:v>0.59174968266285322</c:v>
                </c:pt>
                <c:pt idx="11679">
                  <c:v>0.69240480325195852</c:v>
                </c:pt>
                <c:pt idx="11680">
                  <c:v>0.62590265734190065</c:v>
                </c:pt>
                <c:pt idx="11681">
                  <c:v>0.63372209715359495</c:v>
                </c:pt>
                <c:pt idx="11682">
                  <c:v>0.62885069243646008</c:v>
                </c:pt>
                <c:pt idx="11683">
                  <c:v>0.66576381150113151</c:v>
                </c:pt>
                <c:pt idx="11684">
                  <c:v>0.6181071153539186</c:v>
                </c:pt>
                <c:pt idx="11685">
                  <c:v>0.6437157406969517</c:v>
                </c:pt>
                <c:pt idx="11686">
                  <c:v>0.61954260085655599</c:v>
                </c:pt>
                <c:pt idx="11687">
                  <c:v>0.60922048877751733</c:v>
                </c:pt>
                <c:pt idx="11688">
                  <c:v>0.61022981117878627</c:v>
                </c:pt>
                <c:pt idx="11689">
                  <c:v>0.62306380627368896</c:v>
                </c:pt>
                <c:pt idx="11690">
                  <c:v>0.65444503327483983</c:v>
                </c:pt>
                <c:pt idx="11691">
                  <c:v>0.6118688336945296</c:v>
                </c:pt>
                <c:pt idx="11692">
                  <c:v>0.64322617756913003</c:v>
                </c:pt>
                <c:pt idx="11693">
                  <c:v>0.65102063749069583</c:v>
                </c:pt>
                <c:pt idx="11694">
                  <c:v>0.58516942902888169</c:v>
                </c:pt>
                <c:pt idx="11695">
                  <c:v>0.62173492537742769</c:v>
                </c:pt>
                <c:pt idx="11696">
                  <c:v>0.62921447440854195</c:v>
                </c:pt>
                <c:pt idx="11697">
                  <c:v>0.60439097068001268</c:v>
                </c:pt>
                <c:pt idx="11698">
                  <c:v>0.6295046031049697</c:v>
                </c:pt>
                <c:pt idx="11699">
                  <c:v>0.65484643520990682</c:v>
                </c:pt>
                <c:pt idx="11700">
                  <c:v>0.69881075852772423</c:v>
                </c:pt>
                <c:pt idx="11701">
                  <c:v>0.61030326131081969</c:v>
                </c:pt>
                <c:pt idx="11702">
                  <c:v>0.61550226679345788</c:v>
                </c:pt>
                <c:pt idx="11703">
                  <c:v>0.6673646108471567</c:v>
                </c:pt>
                <c:pt idx="11704">
                  <c:v>0.6001019194836108</c:v>
                </c:pt>
                <c:pt idx="11705">
                  <c:v>0.65005901099186103</c:v>
                </c:pt>
                <c:pt idx="11706">
                  <c:v>0.64132412374692549</c:v>
                </c:pt>
                <c:pt idx="11707">
                  <c:v>0.55558994537401618</c:v>
                </c:pt>
                <c:pt idx="11708">
                  <c:v>0.57111174696727807</c:v>
                </c:pt>
                <c:pt idx="11709">
                  <c:v>0.69333386086833759</c:v>
                </c:pt>
                <c:pt idx="11710">
                  <c:v>0.60612928497623841</c:v>
                </c:pt>
                <c:pt idx="11711">
                  <c:v>0.74083476719493302</c:v>
                </c:pt>
                <c:pt idx="11712">
                  <c:v>0.67905341925215501</c:v>
                </c:pt>
                <c:pt idx="11713">
                  <c:v>0.64228383636840147</c:v>
                </c:pt>
                <c:pt idx="11714">
                  <c:v>0.69088698808755533</c:v>
                </c:pt>
                <c:pt idx="11715">
                  <c:v>0.63785194522898614</c:v>
                </c:pt>
                <c:pt idx="11716">
                  <c:v>0.65758639382576056</c:v>
                </c:pt>
                <c:pt idx="11717">
                  <c:v>0.65221261279197673</c:v>
                </c:pt>
                <c:pt idx="11718">
                  <c:v>0.61923754436466349</c:v>
                </c:pt>
                <c:pt idx="11719">
                  <c:v>0.58441734640361576</c:v>
                </c:pt>
                <c:pt idx="11720">
                  <c:v>0.62191947645778856</c:v>
                </c:pt>
                <c:pt idx="11721">
                  <c:v>0.60518495338158629</c:v>
                </c:pt>
                <c:pt idx="11722">
                  <c:v>0.63870570186281261</c:v>
                </c:pt>
                <c:pt idx="11723">
                  <c:v>0.62549355833346965</c:v>
                </c:pt>
                <c:pt idx="11724">
                  <c:v>0.63605748835651132</c:v>
                </c:pt>
                <c:pt idx="11725">
                  <c:v>0.69730354229663549</c:v>
                </c:pt>
                <c:pt idx="11726">
                  <c:v>0.61089588606697542</c:v>
                </c:pt>
                <c:pt idx="11727">
                  <c:v>0.62447482065167403</c:v>
                </c:pt>
                <c:pt idx="11728">
                  <c:v>0.65173012055102963</c:v>
                </c:pt>
                <c:pt idx="11729">
                  <c:v>0.66580972242198078</c:v>
                </c:pt>
                <c:pt idx="11730">
                  <c:v>0.62333658937115788</c:v>
                </c:pt>
                <c:pt idx="11731">
                  <c:v>0.69309297005701798</c:v>
                </c:pt>
                <c:pt idx="11732">
                  <c:v>0.63544283333473528</c:v>
                </c:pt>
                <c:pt idx="11733">
                  <c:v>0.6428064896902197</c:v>
                </c:pt>
                <c:pt idx="11734">
                  <c:v>0.59505688004604906</c:v>
                </c:pt>
                <c:pt idx="11735">
                  <c:v>0.65324866754666622</c:v>
                </c:pt>
                <c:pt idx="11736">
                  <c:v>0.55827033462154663</c:v>
                </c:pt>
                <c:pt idx="11737">
                  <c:v>0.67801301913581036</c:v>
                </c:pt>
                <c:pt idx="11738">
                  <c:v>0.64468336978568896</c:v>
                </c:pt>
                <c:pt idx="11739">
                  <c:v>0.62426295790202657</c:v>
                </c:pt>
                <c:pt idx="11740">
                  <c:v>0.56989489828138706</c:v>
                </c:pt>
                <c:pt idx="11741">
                  <c:v>0.5980792581962685</c:v>
                </c:pt>
                <c:pt idx="11742">
                  <c:v>0.61172528524854075</c:v>
                </c:pt>
                <c:pt idx="11743">
                  <c:v>0.62415372344078468</c:v>
                </c:pt>
                <c:pt idx="11744">
                  <c:v>0.64798645803528165</c:v>
                </c:pt>
                <c:pt idx="11745">
                  <c:v>0.61788889897780463</c:v>
                </c:pt>
                <c:pt idx="11746">
                  <c:v>0.62600550135597965</c:v>
                </c:pt>
                <c:pt idx="11747">
                  <c:v>0.64714714513244176</c:v>
                </c:pt>
                <c:pt idx="11748">
                  <c:v>0.64437736391486766</c:v>
                </c:pt>
                <c:pt idx="11749">
                  <c:v>0.63331946755408031</c:v>
                </c:pt>
                <c:pt idx="11750">
                  <c:v>0.63527641534075563</c:v>
                </c:pt>
                <c:pt idx="11751">
                  <c:v>0.67351897829645602</c:v>
                </c:pt>
                <c:pt idx="11752">
                  <c:v>0.66213725114897293</c:v>
                </c:pt>
                <c:pt idx="11753">
                  <c:v>0.64594928388334072</c:v>
                </c:pt>
                <c:pt idx="11754">
                  <c:v>0.62121555519467264</c:v>
                </c:pt>
                <c:pt idx="11755">
                  <c:v>0.61622337530389615</c:v>
                </c:pt>
                <c:pt idx="11756">
                  <c:v>0.5709787861971799</c:v>
                </c:pt>
                <c:pt idx="11757">
                  <c:v>0.61545160744061433</c:v>
                </c:pt>
                <c:pt idx="11758">
                  <c:v>0.6361371789688417</c:v>
                </c:pt>
                <c:pt idx="11759">
                  <c:v>0.60247562222507833</c:v>
                </c:pt>
                <c:pt idx="11760">
                  <c:v>0.70988135980750455</c:v>
                </c:pt>
                <c:pt idx="11761">
                  <c:v>0.61310183387193895</c:v>
                </c:pt>
                <c:pt idx="11762">
                  <c:v>0.69585369907048233</c:v>
                </c:pt>
                <c:pt idx="11763">
                  <c:v>0.64570171760743511</c:v>
                </c:pt>
                <c:pt idx="11764">
                  <c:v>0.62424893774289325</c:v>
                </c:pt>
                <c:pt idx="11765">
                  <c:v>0.61331855514871769</c:v>
                </c:pt>
                <c:pt idx="11766">
                  <c:v>0.60278020317182934</c:v>
                </c:pt>
                <c:pt idx="11767">
                  <c:v>0.61297446734139671</c:v>
                </c:pt>
                <c:pt idx="11768">
                  <c:v>0.63177568749152035</c:v>
                </c:pt>
                <c:pt idx="11769">
                  <c:v>0.6052241104927486</c:v>
                </c:pt>
                <c:pt idx="11770">
                  <c:v>0.62771129369235712</c:v>
                </c:pt>
                <c:pt idx="11771">
                  <c:v>0.64391529337123365</c:v>
                </c:pt>
                <c:pt idx="11772">
                  <c:v>0.65768773772145861</c:v>
                </c:pt>
                <c:pt idx="11773">
                  <c:v>0.64556896322157165</c:v>
                </c:pt>
                <c:pt idx="11774">
                  <c:v>0.6266699397745219</c:v>
                </c:pt>
                <c:pt idx="11775">
                  <c:v>0.59029368184549558</c:v>
                </c:pt>
                <c:pt idx="11776">
                  <c:v>0.64999050374822664</c:v>
                </c:pt>
                <c:pt idx="11777">
                  <c:v>0.73963430982907064</c:v>
                </c:pt>
                <c:pt idx="11778">
                  <c:v>0.64076610911128151</c:v>
                </c:pt>
                <c:pt idx="11779">
                  <c:v>0.65723637855531081</c:v>
                </c:pt>
                <c:pt idx="11780">
                  <c:v>0.6533802881201406</c:v>
                </c:pt>
                <c:pt idx="11781">
                  <c:v>0.63057704802366299</c:v>
                </c:pt>
                <c:pt idx="11782">
                  <c:v>0.62616955986455991</c:v>
                </c:pt>
                <c:pt idx="11783">
                  <c:v>0.70356940740014862</c:v>
                </c:pt>
                <c:pt idx="11784">
                  <c:v>0.65540102262309574</c:v>
                </c:pt>
                <c:pt idx="11785">
                  <c:v>0.60275760600374195</c:v>
                </c:pt>
                <c:pt idx="11786">
                  <c:v>0.65395092917682263</c:v>
                </c:pt>
                <c:pt idx="11787">
                  <c:v>0.6610327028063967</c:v>
                </c:pt>
                <c:pt idx="11788">
                  <c:v>0.55857831382384104</c:v>
                </c:pt>
                <c:pt idx="11789">
                  <c:v>0.58641433814241573</c:v>
                </c:pt>
                <c:pt idx="11790">
                  <c:v>0.61208370258012879</c:v>
                </c:pt>
                <c:pt idx="11791">
                  <c:v>0.57178213894750196</c:v>
                </c:pt>
                <c:pt idx="11792">
                  <c:v>0.60088764153492802</c:v>
                </c:pt>
                <c:pt idx="11793">
                  <c:v>0.63378554031030565</c:v>
                </c:pt>
                <c:pt idx="11794">
                  <c:v>0.67475404965838037</c:v>
                </c:pt>
                <c:pt idx="11795">
                  <c:v>0.60566733524082073</c:v>
                </c:pt>
                <c:pt idx="11796">
                  <c:v>0.64523399794641345</c:v>
                </c:pt>
                <c:pt idx="11797">
                  <c:v>0.69024797066379162</c:v>
                </c:pt>
                <c:pt idx="11798">
                  <c:v>0.56869602788595719</c:v>
                </c:pt>
                <c:pt idx="11799">
                  <c:v>0.60807382685278233</c:v>
                </c:pt>
                <c:pt idx="11800">
                  <c:v>0.65900132714602255</c:v>
                </c:pt>
                <c:pt idx="11801">
                  <c:v>0.60770240011041265</c:v>
                </c:pt>
                <c:pt idx="11802">
                  <c:v>0.63114725074382405</c:v>
                </c:pt>
                <c:pt idx="11803">
                  <c:v>0.59649369366024918</c:v>
                </c:pt>
                <c:pt idx="11804">
                  <c:v>0.67970654141934761</c:v>
                </c:pt>
                <c:pt idx="11805">
                  <c:v>0.56646666749678487</c:v>
                </c:pt>
                <c:pt idx="11806">
                  <c:v>0.64789421958217286</c:v>
                </c:pt>
                <c:pt idx="11807">
                  <c:v>0.62916341702502165</c:v>
                </c:pt>
                <c:pt idx="11808">
                  <c:v>0.60761592086008565</c:v>
                </c:pt>
                <c:pt idx="11809">
                  <c:v>0.60228641252149173</c:v>
                </c:pt>
                <c:pt idx="11810">
                  <c:v>0.55992891952483115</c:v>
                </c:pt>
                <c:pt idx="11811">
                  <c:v>0.5837172883872046</c:v>
                </c:pt>
                <c:pt idx="11812">
                  <c:v>0.66488814289451703</c:v>
                </c:pt>
                <c:pt idx="11813">
                  <c:v>0.63860392258681042</c:v>
                </c:pt>
                <c:pt idx="11814">
                  <c:v>0.57483291612671272</c:v>
                </c:pt>
                <c:pt idx="11815">
                  <c:v>0.57706469918992054</c:v>
                </c:pt>
                <c:pt idx="11816">
                  <c:v>0.54268772789476749</c:v>
                </c:pt>
                <c:pt idx="11817">
                  <c:v>0.57187943850522605</c:v>
                </c:pt>
                <c:pt idx="11818">
                  <c:v>0.60490980973784692</c:v>
                </c:pt>
                <c:pt idx="11819">
                  <c:v>0.63974744669069927</c:v>
                </c:pt>
                <c:pt idx="11820">
                  <c:v>0.60448582127161476</c:v>
                </c:pt>
                <c:pt idx="11821">
                  <c:v>0.6290848477023695</c:v>
                </c:pt>
                <c:pt idx="11822">
                  <c:v>0.64509469518773466</c:v>
                </c:pt>
                <c:pt idx="11823">
                  <c:v>0.61895117897982965</c:v>
                </c:pt>
                <c:pt idx="11824">
                  <c:v>0.61791014304125358</c:v>
                </c:pt>
                <c:pt idx="11825">
                  <c:v>0.64635814543035852</c:v>
                </c:pt>
                <c:pt idx="11826">
                  <c:v>0.57826928704279978</c:v>
                </c:pt>
                <c:pt idx="11827">
                  <c:v>0.55309594414400465</c:v>
                </c:pt>
                <c:pt idx="11828">
                  <c:v>0.66843119333598122</c:v>
                </c:pt>
                <c:pt idx="11829">
                  <c:v>0.60711618907280895</c:v>
                </c:pt>
                <c:pt idx="11830">
                  <c:v>0.53087408274341163</c:v>
                </c:pt>
                <c:pt idx="11831">
                  <c:v>0.63782468404750936</c:v>
                </c:pt>
                <c:pt idx="11832">
                  <c:v>0.60559132809969662</c:v>
                </c:pt>
                <c:pt idx="11833">
                  <c:v>0.58461460270439269</c:v>
                </c:pt>
                <c:pt idx="11834">
                  <c:v>0.66260785517152698</c:v>
                </c:pt>
                <c:pt idx="11835">
                  <c:v>0.5679447734265316</c:v>
                </c:pt>
                <c:pt idx="11836">
                  <c:v>0.60954561267661433</c:v>
                </c:pt>
                <c:pt idx="11837">
                  <c:v>0.63720793134127363</c:v>
                </c:pt>
                <c:pt idx="11838">
                  <c:v>0.7100727869547947</c:v>
                </c:pt>
                <c:pt idx="11839">
                  <c:v>0.66141960095154462</c:v>
                </c:pt>
                <c:pt idx="11840">
                  <c:v>0.57599640290043264</c:v>
                </c:pt>
                <c:pt idx="11841">
                  <c:v>0.63208582961432946</c:v>
                </c:pt>
                <c:pt idx="11842">
                  <c:v>0.61685843750071356</c:v>
                </c:pt>
                <c:pt idx="11843">
                  <c:v>0.58265289088887862</c:v>
                </c:pt>
                <c:pt idx="11844">
                  <c:v>0.65704833043419553</c:v>
                </c:pt>
                <c:pt idx="11845">
                  <c:v>0.72056919467216041</c:v>
                </c:pt>
                <c:pt idx="11846">
                  <c:v>0.60793744960858787</c:v>
                </c:pt>
                <c:pt idx="11847">
                  <c:v>0.66816257968235948</c:v>
                </c:pt>
                <c:pt idx="11848">
                  <c:v>0.56143171148436111</c:v>
                </c:pt>
                <c:pt idx="11849">
                  <c:v>0.7182173920103051</c:v>
                </c:pt>
                <c:pt idx="11850">
                  <c:v>0.68378272038631316</c:v>
                </c:pt>
                <c:pt idx="11851">
                  <c:v>0.64091667226540905</c:v>
                </c:pt>
                <c:pt idx="11852">
                  <c:v>0.6271725687192663</c:v>
                </c:pt>
                <c:pt idx="11853">
                  <c:v>0.65161828915020381</c:v>
                </c:pt>
                <c:pt idx="11854">
                  <c:v>0.60835161008646021</c:v>
                </c:pt>
                <c:pt idx="11855">
                  <c:v>0.67339122373328708</c:v>
                </c:pt>
                <c:pt idx="11856">
                  <c:v>0.60449915163505963</c:v>
                </c:pt>
                <c:pt idx="11857">
                  <c:v>0.63397624808748865</c:v>
                </c:pt>
                <c:pt idx="11858">
                  <c:v>0.73885357167820664</c:v>
                </c:pt>
                <c:pt idx="11859">
                  <c:v>0.63846942738657908</c:v>
                </c:pt>
                <c:pt idx="11860">
                  <c:v>0.63344547131445428</c:v>
                </c:pt>
                <c:pt idx="11861">
                  <c:v>0.58014069609784824</c:v>
                </c:pt>
                <c:pt idx="11862">
                  <c:v>0.61475576984950664</c:v>
                </c:pt>
                <c:pt idx="11863">
                  <c:v>0.56089643825870694</c:v>
                </c:pt>
                <c:pt idx="11864">
                  <c:v>0.59763035885964322</c:v>
                </c:pt>
                <c:pt idx="11865">
                  <c:v>0.62885351007444201</c:v>
                </c:pt>
                <c:pt idx="11866">
                  <c:v>0.57935762165919058</c:v>
                </c:pt>
                <c:pt idx="11867">
                  <c:v>0.60197899250883991</c:v>
                </c:pt>
                <c:pt idx="11868">
                  <c:v>0.63757550855999412</c:v>
                </c:pt>
                <c:pt idx="11869">
                  <c:v>0.65185818682985264</c:v>
                </c:pt>
                <c:pt idx="11870">
                  <c:v>0.58350524407897353</c:v>
                </c:pt>
                <c:pt idx="11871">
                  <c:v>0.66569765993480734</c:v>
                </c:pt>
                <c:pt idx="11872">
                  <c:v>0.6536651190469307</c:v>
                </c:pt>
                <c:pt idx="11873">
                  <c:v>0.66141044480739553</c:v>
                </c:pt>
                <c:pt idx="11874">
                  <c:v>0.54688628650298166</c:v>
                </c:pt>
                <c:pt idx="11875">
                  <c:v>0.6518778550207972</c:v>
                </c:pt>
                <c:pt idx="11876">
                  <c:v>0.62297080379380199</c:v>
                </c:pt>
                <c:pt idx="11877">
                  <c:v>0.56464443946506016</c:v>
                </c:pt>
                <c:pt idx="11878">
                  <c:v>0.66797341098612883</c:v>
                </c:pt>
                <c:pt idx="11879">
                  <c:v>0.672946726915857</c:v>
                </c:pt>
                <c:pt idx="11880">
                  <c:v>0.6223943133730927</c:v>
                </c:pt>
                <c:pt idx="11881">
                  <c:v>0.61305551207434172</c:v>
                </c:pt>
                <c:pt idx="11882">
                  <c:v>0.56846691834548868</c:v>
                </c:pt>
                <c:pt idx="11883">
                  <c:v>0.66575039745134978</c:v>
                </c:pt>
                <c:pt idx="11884">
                  <c:v>0.67084527416639683</c:v>
                </c:pt>
                <c:pt idx="11885">
                  <c:v>0.5770839958569659</c:v>
                </c:pt>
                <c:pt idx="11886">
                  <c:v>0.53821619517235364</c:v>
                </c:pt>
                <c:pt idx="11887">
                  <c:v>0.64001284898205157</c:v>
                </c:pt>
                <c:pt idx="11888">
                  <c:v>0.62010647162216204</c:v>
                </c:pt>
                <c:pt idx="11889">
                  <c:v>0.72058984785282076</c:v>
                </c:pt>
                <c:pt idx="11890">
                  <c:v>0.63070066311691464</c:v>
                </c:pt>
                <c:pt idx="11891">
                  <c:v>0.6364397198392352</c:v>
                </c:pt>
                <c:pt idx="11892">
                  <c:v>0.61063857023988588</c:v>
                </c:pt>
                <c:pt idx="11893">
                  <c:v>0.59824209212245549</c:v>
                </c:pt>
                <c:pt idx="11894">
                  <c:v>0.6341837318587612</c:v>
                </c:pt>
                <c:pt idx="11895">
                  <c:v>0.68000559802130778</c:v>
                </c:pt>
                <c:pt idx="11896">
                  <c:v>0.64409316976350095</c:v>
                </c:pt>
                <c:pt idx="11897">
                  <c:v>0.53335537766502661</c:v>
                </c:pt>
                <c:pt idx="11898">
                  <c:v>0.54297330778870945</c:v>
                </c:pt>
                <c:pt idx="11899">
                  <c:v>0.70466986941329501</c:v>
                </c:pt>
                <c:pt idx="11900">
                  <c:v>0.62367331951533311</c:v>
                </c:pt>
                <c:pt idx="11901">
                  <c:v>0.63113161805098517</c:v>
                </c:pt>
                <c:pt idx="11902">
                  <c:v>0.64218142969913905</c:v>
                </c:pt>
                <c:pt idx="11903">
                  <c:v>0.62110121196104273</c:v>
                </c:pt>
                <c:pt idx="11904">
                  <c:v>0.63148103144935763</c:v>
                </c:pt>
                <c:pt idx="11905">
                  <c:v>0.55608284864641422</c:v>
                </c:pt>
                <c:pt idx="11906">
                  <c:v>0.54873591026607715</c:v>
                </c:pt>
                <c:pt idx="11907">
                  <c:v>0.57280657731924567</c:v>
                </c:pt>
                <c:pt idx="11908">
                  <c:v>0.61368562166290463</c:v>
                </c:pt>
                <c:pt idx="11909">
                  <c:v>0.62347472006958804</c:v>
                </c:pt>
                <c:pt idx="11910">
                  <c:v>0.55218361280603867</c:v>
                </c:pt>
                <c:pt idx="11911">
                  <c:v>0.62153490568718661</c:v>
                </c:pt>
                <c:pt idx="11912">
                  <c:v>0.60618743086915572</c:v>
                </c:pt>
                <c:pt idx="11913">
                  <c:v>0.64781382695939094</c:v>
                </c:pt>
                <c:pt idx="11914">
                  <c:v>0.6123613606818693</c:v>
                </c:pt>
                <c:pt idx="11915">
                  <c:v>0.6067730234472577</c:v>
                </c:pt>
                <c:pt idx="11916">
                  <c:v>0.69978462011628562</c:v>
                </c:pt>
                <c:pt idx="11917">
                  <c:v>0.64245626367645892</c:v>
                </c:pt>
                <c:pt idx="11918">
                  <c:v>0.58763133931782552</c:v>
                </c:pt>
                <c:pt idx="11919">
                  <c:v>0.62493610348105988</c:v>
                </c:pt>
                <c:pt idx="11920">
                  <c:v>0.60005390109149703</c:v>
                </c:pt>
                <c:pt idx="11921">
                  <c:v>0.60114435682808476</c:v>
                </c:pt>
                <c:pt idx="11922">
                  <c:v>0.63423023005618584</c:v>
                </c:pt>
                <c:pt idx="11923">
                  <c:v>0.64336612294767637</c:v>
                </c:pt>
                <c:pt idx="11924">
                  <c:v>0.72739267131154384</c:v>
                </c:pt>
                <c:pt idx="11925">
                  <c:v>0.68560391126187692</c:v>
                </c:pt>
                <c:pt idx="11926">
                  <c:v>0.73023247023587445</c:v>
                </c:pt>
                <c:pt idx="11927">
                  <c:v>0.61549165741199463</c:v>
                </c:pt>
                <c:pt idx="11928">
                  <c:v>0.64443068719264551</c:v>
                </c:pt>
                <c:pt idx="11929">
                  <c:v>0.67609684212596044</c:v>
                </c:pt>
                <c:pt idx="11930">
                  <c:v>0.64008844042036162</c:v>
                </c:pt>
                <c:pt idx="11931">
                  <c:v>0.70887228126337065</c:v>
                </c:pt>
                <c:pt idx="11932">
                  <c:v>0.61027291255390914</c:v>
                </c:pt>
                <c:pt idx="11933">
                  <c:v>0.66837032014929365</c:v>
                </c:pt>
                <c:pt idx="11934">
                  <c:v>0.61670847228595216</c:v>
                </c:pt>
                <c:pt idx="11935">
                  <c:v>0.61633687994333652</c:v>
                </c:pt>
                <c:pt idx="11936">
                  <c:v>0.61778635876532217</c:v>
                </c:pt>
                <c:pt idx="11937">
                  <c:v>0.62753142159414277</c:v>
                </c:pt>
                <c:pt idx="11938">
                  <c:v>0.62205221108020681</c:v>
                </c:pt>
                <c:pt idx="11939">
                  <c:v>0.63728849725229564</c:v>
                </c:pt>
                <c:pt idx="11940">
                  <c:v>0.55921748509319613</c:v>
                </c:pt>
                <c:pt idx="11941">
                  <c:v>0.59717797811063567</c:v>
                </c:pt>
                <c:pt idx="11942">
                  <c:v>0.55462927063396994</c:v>
                </c:pt>
                <c:pt idx="11943">
                  <c:v>0.69270733115258865</c:v>
                </c:pt>
                <c:pt idx="11944">
                  <c:v>0.60141963164352408</c:v>
                </c:pt>
                <c:pt idx="11945">
                  <c:v>0.63395973638605863</c:v>
                </c:pt>
                <c:pt idx="11946">
                  <c:v>0.75126942309361777</c:v>
                </c:pt>
                <c:pt idx="11947">
                  <c:v>0.63347479556981912</c:v>
                </c:pt>
                <c:pt idx="11948">
                  <c:v>0.63691352295879733</c:v>
                </c:pt>
                <c:pt idx="11949">
                  <c:v>0.58504085117229621</c:v>
                </c:pt>
                <c:pt idx="11950">
                  <c:v>0.6189113798896303</c:v>
                </c:pt>
                <c:pt idx="11951">
                  <c:v>0.63009655253714225</c:v>
                </c:pt>
                <c:pt idx="11952">
                  <c:v>0.68625296114489454</c:v>
                </c:pt>
                <c:pt idx="11953">
                  <c:v>0.67408293710023015</c:v>
                </c:pt>
                <c:pt idx="11954">
                  <c:v>0.63777769589378275</c:v>
                </c:pt>
                <c:pt idx="11955">
                  <c:v>0.65656973992479994</c:v>
                </c:pt>
                <c:pt idx="11956">
                  <c:v>0.59360837098145858</c:v>
                </c:pt>
                <c:pt idx="11957">
                  <c:v>0.66534981435098051</c:v>
                </c:pt>
                <c:pt idx="11958">
                  <c:v>0.65379572356015969</c:v>
                </c:pt>
                <c:pt idx="11959">
                  <c:v>0.64656302947127631</c:v>
                </c:pt>
                <c:pt idx="11960">
                  <c:v>0.72976284401121638</c:v>
                </c:pt>
                <c:pt idx="11961">
                  <c:v>0.62862455769526904</c:v>
                </c:pt>
                <c:pt idx="11962">
                  <c:v>0.66478682771285069</c:v>
                </c:pt>
                <c:pt idx="11963">
                  <c:v>0.6747777757984964</c:v>
                </c:pt>
                <c:pt idx="11964">
                  <c:v>0.67613618761423844</c:v>
                </c:pt>
                <c:pt idx="11965">
                  <c:v>0.58767037006351164</c:v>
                </c:pt>
                <c:pt idx="11966">
                  <c:v>0.63743177783685412</c:v>
                </c:pt>
                <c:pt idx="11967">
                  <c:v>0.62385965860713211</c:v>
                </c:pt>
                <c:pt idx="11968">
                  <c:v>0.58213241223698697</c:v>
                </c:pt>
                <c:pt idx="11969">
                  <c:v>0.68020568606417886</c:v>
                </c:pt>
                <c:pt idx="11970">
                  <c:v>0.63939209132610864</c:v>
                </c:pt>
                <c:pt idx="11971">
                  <c:v>0.61081961051000566</c:v>
                </c:pt>
                <c:pt idx="11972">
                  <c:v>0.56872631417210762</c:v>
                </c:pt>
                <c:pt idx="11973">
                  <c:v>0.65210641662881086</c:v>
                </c:pt>
                <c:pt idx="11974">
                  <c:v>0.65079801503936363</c:v>
                </c:pt>
                <c:pt idx="11975">
                  <c:v>0.64777353666464876</c:v>
                </c:pt>
                <c:pt idx="11976">
                  <c:v>0.58162495320092311</c:v>
                </c:pt>
                <c:pt idx="11977">
                  <c:v>0.64515134394438545</c:v>
                </c:pt>
                <c:pt idx="11978">
                  <c:v>0.56547514582382696</c:v>
                </c:pt>
                <c:pt idx="11979">
                  <c:v>0.68510237808969277</c:v>
                </c:pt>
                <c:pt idx="11980">
                  <c:v>0.61703256753481583</c:v>
                </c:pt>
                <c:pt idx="11981">
                  <c:v>0.6954331374024243</c:v>
                </c:pt>
                <c:pt idx="11982">
                  <c:v>0.64205421034594912</c:v>
                </c:pt>
                <c:pt idx="11983">
                  <c:v>0.5701807757142805</c:v>
                </c:pt>
                <c:pt idx="11984">
                  <c:v>0.63851635526780537</c:v>
                </c:pt>
                <c:pt idx="11985">
                  <c:v>0.61966964290081128</c:v>
                </c:pt>
                <c:pt idx="11986">
                  <c:v>0.59713009837294695</c:v>
                </c:pt>
                <c:pt idx="11987">
                  <c:v>0.64880580923191378</c:v>
                </c:pt>
                <c:pt idx="11988">
                  <c:v>0.63946761488550163</c:v>
                </c:pt>
                <c:pt idx="11989">
                  <c:v>0.66490396875461366</c:v>
                </c:pt>
                <c:pt idx="11990">
                  <c:v>0.63463875841418427</c:v>
                </c:pt>
                <c:pt idx="11991">
                  <c:v>0.64772082500605555</c:v>
                </c:pt>
                <c:pt idx="11992">
                  <c:v>0.6449338892569767</c:v>
                </c:pt>
                <c:pt idx="11993">
                  <c:v>0.7318221949846746</c:v>
                </c:pt>
                <c:pt idx="11994">
                  <c:v>0.65260424483604762</c:v>
                </c:pt>
                <c:pt idx="11995">
                  <c:v>0.61496362715132102</c:v>
                </c:pt>
                <c:pt idx="11996">
                  <c:v>0.63246527002278163</c:v>
                </c:pt>
                <c:pt idx="11997">
                  <c:v>0.5743196174723566</c:v>
                </c:pt>
                <c:pt idx="11998">
                  <c:v>0.73112693494278069</c:v>
                </c:pt>
                <c:pt idx="11999">
                  <c:v>0.61679650272908704</c:v>
                </c:pt>
                <c:pt idx="12000">
                  <c:v>0.6384225169066936</c:v>
                </c:pt>
                <c:pt idx="12001">
                  <c:v>0.57472889194046761</c:v>
                </c:pt>
                <c:pt idx="12002">
                  <c:v>0.62855259192456259</c:v>
                </c:pt>
                <c:pt idx="12003">
                  <c:v>0.64129867106360283</c:v>
                </c:pt>
                <c:pt idx="12004">
                  <c:v>0.60431959680352065</c:v>
                </c:pt>
                <c:pt idx="12005">
                  <c:v>0.65217032524659024</c:v>
                </c:pt>
                <c:pt idx="12006">
                  <c:v>0.68496055354990693</c:v>
                </c:pt>
                <c:pt idx="12007">
                  <c:v>0.61275386196064952</c:v>
                </c:pt>
                <c:pt idx="12008">
                  <c:v>0.69439875268686679</c:v>
                </c:pt>
                <c:pt idx="12009">
                  <c:v>0.575807930219567</c:v>
                </c:pt>
                <c:pt idx="12010">
                  <c:v>0.56611317101707037</c:v>
                </c:pt>
                <c:pt idx="12011">
                  <c:v>0.54984754061519203</c:v>
                </c:pt>
                <c:pt idx="12012">
                  <c:v>0.58031400830178259</c:v>
                </c:pt>
                <c:pt idx="12013">
                  <c:v>0.59756961740482761</c:v>
                </c:pt>
                <c:pt idx="12014">
                  <c:v>0.63960983933956572</c:v>
                </c:pt>
                <c:pt idx="12015">
                  <c:v>0.60146157996272942</c:v>
                </c:pt>
                <c:pt idx="12016">
                  <c:v>0.55983815814492821</c:v>
                </c:pt>
                <c:pt idx="12017">
                  <c:v>0.56137028921877874</c:v>
                </c:pt>
                <c:pt idx="12018">
                  <c:v>0.61527726118009063</c:v>
                </c:pt>
                <c:pt idx="12019">
                  <c:v>0.62470477303946925</c:v>
                </c:pt>
                <c:pt idx="12020">
                  <c:v>0.61953448571249858</c:v>
                </c:pt>
                <c:pt idx="12021">
                  <c:v>0.55130801896442061</c:v>
                </c:pt>
                <c:pt idx="12022">
                  <c:v>0.64505831518703061</c:v>
                </c:pt>
                <c:pt idx="12023">
                  <c:v>0.65644944405408834</c:v>
                </c:pt>
                <c:pt idx="12024">
                  <c:v>0.5978756092029861</c:v>
                </c:pt>
                <c:pt idx="12025">
                  <c:v>0.58678270512735731</c:v>
                </c:pt>
                <c:pt idx="12026">
                  <c:v>0.590049666607385</c:v>
                </c:pt>
                <c:pt idx="12027">
                  <c:v>0.58116800177425265</c:v>
                </c:pt>
                <c:pt idx="12028">
                  <c:v>0.55488783329035463</c:v>
                </c:pt>
                <c:pt idx="12029">
                  <c:v>0.64721137497769399</c:v>
                </c:pt>
                <c:pt idx="12030">
                  <c:v>0.6373382273352366</c:v>
                </c:pt>
                <c:pt idx="12031">
                  <c:v>0.62160657833318456</c:v>
                </c:pt>
                <c:pt idx="12032">
                  <c:v>0.61934299129924797</c:v>
                </c:pt>
                <c:pt idx="12033">
                  <c:v>0.68503279557538432</c:v>
                </c:pt>
                <c:pt idx="12034">
                  <c:v>0.60414165866041136</c:v>
                </c:pt>
                <c:pt idx="12035">
                  <c:v>0.61655751591718511</c:v>
                </c:pt>
                <c:pt idx="12036">
                  <c:v>0.59820984607039362</c:v>
                </c:pt>
                <c:pt idx="12037">
                  <c:v>0.57880300045944189</c:v>
                </c:pt>
                <c:pt idx="12038">
                  <c:v>0.56379240962268262</c:v>
                </c:pt>
                <c:pt idx="12039">
                  <c:v>0.63527882584442075</c:v>
                </c:pt>
                <c:pt idx="12040">
                  <c:v>0.64152564945510515</c:v>
                </c:pt>
                <c:pt idx="12041">
                  <c:v>0.54465784839674025</c:v>
                </c:pt>
                <c:pt idx="12042">
                  <c:v>0.5601255915461647</c:v>
                </c:pt>
                <c:pt idx="12043">
                  <c:v>0.64761761394463646</c:v>
                </c:pt>
                <c:pt idx="12044">
                  <c:v>0.66039918109226559</c:v>
                </c:pt>
                <c:pt idx="12045">
                  <c:v>0.5281456383726848</c:v>
                </c:pt>
                <c:pt idx="12046">
                  <c:v>0.58077138423345209</c:v>
                </c:pt>
                <c:pt idx="12047">
                  <c:v>0.60154219741831061</c:v>
                </c:pt>
                <c:pt idx="12048">
                  <c:v>0.58594445860431421</c:v>
                </c:pt>
                <c:pt idx="12049">
                  <c:v>0.58338490538953947</c:v>
                </c:pt>
                <c:pt idx="12050">
                  <c:v>0.59934228345114449</c:v>
                </c:pt>
                <c:pt idx="12051">
                  <c:v>0.56682350831667305</c:v>
                </c:pt>
                <c:pt idx="12052">
                  <c:v>0.55726143758026214</c:v>
                </c:pt>
                <c:pt idx="12053">
                  <c:v>0.63493876543999572</c:v>
                </c:pt>
                <c:pt idx="12054">
                  <c:v>0.55084630428758774</c:v>
                </c:pt>
                <c:pt idx="12055">
                  <c:v>0.57356788238847545</c:v>
                </c:pt>
                <c:pt idx="12056">
                  <c:v>0.54387097006125751</c:v>
                </c:pt>
                <c:pt idx="12057">
                  <c:v>0.54087045997270999</c:v>
                </c:pt>
                <c:pt idx="12058">
                  <c:v>0.63722382068368344</c:v>
                </c:pt>
                <c:pt idx="12059">
                  <c:v>0.65375985338863141</c:v>
                </c:pt>
                <c:pt idx="12060">
                  <c:v>0.63582345651552785</c:v>
                </c:pt>
                <c:pt idx="12061">
                  <c:v>0.55632810871799043</c:v>
                </c:pt>
                <c:pt idx="12062">
                  <c:v>0.57435766236614161</c:v>
                </c:pt>
                <c:pt idx="12063">
                  <c:v>0.54705024181892159</c:v>
                </c:pt>
                <c:pt idx="12064">
                  <c:v>0.52743124458625557</c:v>
                </c:pt>
                <c:pt idx="12065">
                  <c:v>0.55496123452275514</c:v>
                </c:pt>
                <c:pt idx="12066">
                  <c:v>0.59118544902460357</c:v>
                </c:pt>
                <c:pt idx="12067">
                  <c:v>0.5583722152117585</c:v>
                </c:pt>
                <c:pt idx="12068">
                  <c:v>0.60215881791256765</c:v>
                </c:pt>
                <c:pt idx="12069">
                  <c:v>0.61413146532366469</c:v>
                </c:pt>
                <c:pt idx="12070">
                  <c:v>0.54053200868567197</c:v>
                </c:pt>
                <c:pt idx="12071">
                  <c:v>0.62948909004357856</c:v>
                </c:pt>
                <c:pt idx="12072">
                  <c:v>0.52253125530248068</c:v>
                </c:pt>
                <c:pt idx="12073">
                  <c:v>0.54733251138592764</c:v>
                </c:pt>
                <c:pt idx="12074">
                  <c:v>0.63855714457687363</c:v>
                </c:pt>
                <c:pt idx="12075">
                  <c:v>0.49734833786056326</c:v>
                </c:pt>
                <c:pt idx="12076">
                  <c:v>0.57388255380878295</c:v>
                </c:pt>
                <c:pt idx="12077">
                  <c:v>0.63195363482864064</c:v>
                </c:pt>
                <c:pt idx="12078">
                  <c:v>0.55425018218471822</c:v>
                </c:pt>
                <c:pt idx="12079">
                  <c:v>0.6813485151154367</c:v>
                </c:pt>
                <c:pt idx="12080">
                  <c:v>0.6218380145256247</c:v>
                </c:pt>
                <c:pt idx="12081">
                  <c:v>0.59335235248833951</c:v>
                </c:pt>
                <c:pt idx="12082">
                  <c:v>0.55102651462306063</c:v>
                </c:pt>
                <c:pt idx="12083">
                  <c:v>0.5452958713312599</c:v>
                </c:pt>
                <c:pt idx="12084">
                  <c:v>0.54604513629006635</c:v>
                </c:pt>
                <c:pt idx="12085">
                  <c:v>0.53652768928563055</c:v>
                </c:pt>
                <c:pt idx="12086">
                  <c:v>0.62492158717628765</c:v>
                </c:pt>
                <c:pt idx="12087">
                  <c:v>0.59374618683707459</c:v>
                </c:pt>
                <c:pt idx="12088">
                  <c:v>0.55768308443686176</c:v>
                </c:pt>
                <c:pt idx="12089">
                  <c:v>0.63982657932931963</c:v>
                </c:pt>
                <c:pt idx="12090">
                  <c:v>0.5616002757785824</c:v>
                </c:pt>
                <c:pt idx="12091">
                  <c:v>0.68630435366219578</c:v>
                </c:pt>
                <c:pt idx="12092">
                  <c:v>0.66913600600353373</c:v>
                </c:pt>
                <c:pt idx="12093">
                  <c:v>0.51384177639688677</c:v>
                </c:pt>
                <c:pt idx="12094">
                  <c:v>0.56585663860375102</c:v>
                </c:pt>
                <c:pt idx="12095">
                  <c:v>0.57302057545993645</c:v>
                </c:pt>
                <c:pt idx="12096">
                  <c:v>0.5339559508912205</c:v>
                </c:pt>
                <c:pt idx="12097">
                  <c:v>0.5925427826191747</c:v>
                </c:pt>
                <c:pt idx="12098">
                  <c:v>0.54621671789052217</c:v>
                </c:pt>
                <c:pt idx="12099">
                  <c:v>0.6451403984226558</c:v>
                </c:pt>
                <c:pt idx="12100">
                  <c:v>0.54013242483455959</c:v>
                </c:pt>
                <c:pt idx="12101">
                  <c:v>0.53045366305938269</c:v>
                </c:pt>
                <c:pt idx="12102">
                  <c:v>0.62348417735306505</c:v>
                </c:pt>
                <c:pt idx="12103">
                  <c:v>0.54723285013741441</c:v>
                </c:pt>
                <c:pt idx="12104">
                  <c:v>0.60951544913381661</c:v>
                </c:pt>
                <c:pt idx="12105">
                  <c:v>0.55891598720987457</c:v>
                </c:pt>
                <c:pt idx="12106">
                  <c:v>0.54246908315174758</c:v>
                </c:pt>
                <c:pt idx="12107">
                  <c:v>0.56316031734118011</c:v>
                </c:pt>
                <c:pt idx="12108">
                  <c:v>0.5335197838172312</c:v>
                </c:pt>
                <c:pt idx="12109">
                  <c:v>0.56209961861091906</c:v>
                </c:pt>
                <c:pt idx="12110">
                  <c:v>0.60965518373316685</c:v>
                </c:pt>
                <c:pt idx="12111">
                  <c:v>0.60236155842177064</c:v>
                </c:pt>
                <c:pt idx="12112">
                  <c:v>0.62043701526237971</c:v>
                </c:pt>
                <c:pt idx="12113">
                  <c:v>0.53670345827692068</c:v>
                </c:pt>
                <c:pt idx="12114">
                  <c:v>0.56871200608754569</c:v>
                </c:pt>
                <c:pt idx="12115">
                  <c:v>0.59742249372610157</c:v>
                </c:pt>
                <c:pt idx="12116">
                  <c:v>0.54784877537435062</c:v>
                </c:pt>
                <c:pt idx="12117">
                  <c:v>0.55526969160201067</c:v>
                </c:pt>
                <c:pt idx="12118">
                  <c:v>0.54339075288574867</c:v>
                </c:pt>
                <c:pt idx="12119">
                  <c:v>0.56507116359283061</c:v>
                </c:pt>
                <c:pt idx="12120">
                  <c:v>0.5214465861145261</c:v>
                </c:pt>
                <c:pt idx="12121">
                  <c:v>0.61243150228272802</c:v>
                </c:pt>
                <c:pt idx="12122">
                  <c:v>0.57967166283637472</c:v>
                </c:pt>
                <c:pt idx="12123">
                  <c:v>0.57769832753019201</c:v>
                </c:pt>
                <c:pt idx="12124">
                  <c:v>0.55470016058560467</c:v>
                </c:pt>
                <c:pt idx="12125">
                  <c:v>0.62177763159899846</c:v>
                </c:pt>
                <c:pt idx="12126">
                  <c:v>0.64822305160780525</c:v>
                </c:pt>
                <c:pt idx="12127">
                  <c:v>0.55561015679170755</c:v>
                </c:pt>
                <c:pt idx="12128">
                  <c:v>0.625282056827977</c:v>
                </c:pt>
                <c:pt idx="12129">
                  <c:v>0.5642970850704645</c:v>
                </c:pt>
                <c:pt idx="12130">
                  <c:v>0.56009905405191285</c:v>
                </c:pt>
                <c:pt idx="12131">
                  <c:v>0.64369884901257657</c:v>
                </c:pt>
                <c:pt idx="12132">
                  <c:v>0.52453901998738939</c:v>
                </c:pt>
                <c:pt idx="12133">
                  <c:v>0.6145374945573937</c:v>
                </c:pt>
                <c:pt idx="12134">
                  <c:v>0.48279009331633815</c:v>
                </c:pt>
                <c:pt idx="12135">
                  <c:v>0.51658928930804449</c:v>
                </c:pt>
                <c:pt idx="12136">
                  <c:v>0.58188009940282459</c:v>
                </c:pt>
                <c:pt idx="12137">
                  <c:v>0.56474823291650844</c:v>
                </c:pt>
                <c:pt idx="12138">
                  <c:v>0.5502472799657615</c:v>
                </c:pt>
                <c:pt idx="12139">
                  <c:v>0.5529541473618006</c:v>
                </c:pt>
                <c:pt idx="12140">
                  <c:v>0.54629730050058423</c:v>
                </c:pt>
                <c:pt idx="12141">
                  <c:v>0.55008915190828844</c:v>
                </c:pt>
                <c:pt idx="12142">
                  <c:v>0.56269103601728121</c:v>
                </c:pt>
                <c:pt idx="12143">
                  <c:v>0.58457284343315652</c:v>
                </c:pt>
                <c:pt idx="12144">
                  <c:v>0.61014672905073097</c:v>
                </c:pt>
                <c:pt idx="12145">
                  <c:v>0.50303098014906156</c:v>
                </c:pt>
                <c:pt idx="12146">
                  <c:v>0.55558480982721481</c:v>
                </c:pt>
                <c:pt idx="12147">
                  <c:v>0.47512153345804836</c:v>
                </c:pt>
                <c:pt idx="12148">
                  <c:v>0.57165519727296177</c:v>
                </c:pt>
                <c:pt idx="12149">
                  <c:v>0.53372195744402728</c:v>
                </c:pt>
                <c:pt idx="12150">
                  <c:v>0.54497046723774922</c:v>
                </c:pt>
                <c:pt idx="12151">
                  <c:v>0.54125789467673224</c:v>
                </c:pt>
                <c:pt idx="12152">
                  <c:v>0.46702600577402587</c:v>
                </c:pt>
                <c:pt idx="12153">
                  <c:v>0.54174151503921064</c:v>
                </c:pt>
                <c:pt idx="12154">
                  <c:v>0.55969297771937565</c:v>
                </c:pt>
                <c:pt idx="12155">
                  <c:v>0.53468526970754449</c:v>
                </c:pt>
                <c:pt idx="12156">
                  <c:v>0.5394169734677714</c:v>
                </c:pt>
                <c:pt idx="12157">
                  <c:v>0.54962389327776862</c:v>
                </c:pt>
                <c:pt idx="12158">
                  <c:v>0.54653800495997928</c:v>
                </c:pt>
                <c:pt idx="12159">
                  <c:v>0.58098803542302935</c:v>
                </c:pt>
                <c:pt idx="12160">
                  <c:v>0.60451775845144051</c:v>
                </c:pt>
                <c:pt idx="12161">
                  <c:v>0.53708332992572938</c:v>
                </c:pt>
                <c:pt idx="12162">
                  <c:v>0.56191425210534363</c:v>
                </c:pt>
                <c:pt idx="12163">
                  <c:v>0.59552151511183959</c:v>
                </c:pt>
                <c:pt idx="12164">
                  <c:v>0.59742199571189958</c:v>
                </c:pt>
                <c:pt idx="12165">
                  <c:v>0.56009033073184811</c:v>
                </c:pt>
                <c:pt idx="12166">
                  <c:v>0.600683090092341</c:v>
                </c:pt>
                <c:pt idx="12167">
                  <c:v>0.56183972963585693</c:v>
                </c:pt>
                <c:pt idx="12168">
                  <c:v>0.53133501787033244</c:v>
                </c:pt>
                <c:pt idx="12169">
                  <c:v>0.59568043272751181</c:v>
                </c:pt>
                <c:pt idx="12170">
                  <c:v>0.57582013907897434</c:v>
                </c:pt>
                <c:pt idx="12171">
                  <c:v>0.59072851189652709</c:v>
                </c:pt>
                <c:pt idx="12172">
                  <c:v>0.53783588088942769</c:v>
                </c:pt>
                <c:pt idx="12173">
                  <c:v>0.5888922227066834</c:v>
                </c:pt>
                <c:pt idx="12174">
                  <c:v>0.51967683203342996</c:v>
                </c:pt>
                <c:pt idx="12175">
                  <c:v>0.63699035227146994</c:v>
                </c:pt>
                <c:pt idx="12176">
                  <c:v>0.54264167423092913</c:v>
                </c:pt>
                <c:pt idx="12177">
                  <c:v>0.56407536400157765</c:v>
                </c:pt>
                <c:pt idx="12178">
                  <c:v>0.62598742871866508</c:v>
                </c:pt>
                <c:pt idx="12179">
                  <c:v>0.5602980191623026</c:v>
                </c:pt>
                <c:pt idx="12180">
                  <c:v>0.55475859290573193</c:v>
                </c:pt>
                <c:pt idx="12181">
                  <c:v>0.54142418695299543</c:v>
                </c:pt>
                <c:pt idx="12182">
                  <c:v>0.63233281980133149</c:v>
                </c:pt>
                <c:pt idx="12183">
                  <c:v>0.64053778663468564</c:v>
                </c:pt>
                <c:pt idx="12184">
                  <c:v>0.64230313846729503</c:v>
                </c:pt>
                <c:pt idx="12185">
                  <c:v>0.55693752775185457</c:v>
                </c:pt>
                <c:pt idx="12186">
                  <c:v>0.6098641628421313</c:v>
                </c:pt>
                <c:pt idx="12187">
                  <c:v>0.55803421415072663</c:v>
                </c:pt>
                <c:pt idx="12188">
                  <c:v>0.52420531405531268</c:v>
                </c:pt>
                <c:pt idx="12189">
                  <c:v>0.51027671460683532</c:v>
                </c:pt>
                <c:pt idx="12190">
                  <c:v>0.57371005407922671</c:v>
                </c:pt>
                <c:pt idx="12191">
                  <c:v>0.59960512364150265</c:v>
                </c:pt>
                <c:pt idx="12192">
                  <c:v>0.57055100014340965</c:v>
                </c:pt>
                <c:pt idx="12193">
                  <c:v>0.54852470132222553</c:v>
                </c:pt>
                <c:pt idx="12194">
                  <c:v>0.52850413078503644</c:v>
                </c:pt>
                <c:pt idx="12195">
                  <c:v>0.56973811940370223</c:v>
                </c:pt>
                <c:pt idx="12196">
                  <c:v>0.53518634799051457</c:v>
                </c:pt>
                <c:pt idx="12197">
                  <c:v>0.52530694234402353</c:v>
                </c:pt>
                <c:pt idx="12198">
                  <c:v>0.6152213162004857</c:v>
                </c:pt>
                <c:pt idx="12199">
                  <c:v>0.5861938539942404</c:v>
                </c:pt>
                <c:pt idx="12200">
                  <c:v>0.57391835033586469</c:v>
                </c:pt>
                <c:pt idx="12201">
                  <c:v>0.60645599728168564</c:v>
                </c:pt>
                <c:pt idx="12202">
                  <c:v>0.54143324076689958</c:v>
                </c:pt>
                <c:pt idx="12203">
                  <c:v>0.56707180806966762</c:v>
                </c:pt>
                <c:pt idx="12204">
                  <c:v>0.54779079115298379</c:v>
                </c:pt>
                <c:pt idx="12205">
                  <c:v>0.5575006672692645</c:v>
                </c:pt>
                <c:pt idx="12206">
                  <c:v>0.58718258498779852</c:v>
                </c:pt>
                <c:pt idx="12207">
                  <c:v>0.61321851616171275</c:v>
                </c:pt>
                <c:pt idx="12208">
                  <c:v>0.54777856588962059</c:v>
                </c:pt>
                <c:pt idx="12209">
                  <c:v>0.5590555417258225</c:v>
                </c:pt>
                <c:pt idx="12210">
                  <c:v>0.65112577885395861</c:v>
                </c:pt>
                <c:pt idx="12211">
                  <c:v>0.5465995996041646</c:v>
                </c:pt>
                <c:pt idx="12212">
                  <c:v>0.6143495869239457</c:v>
                </c:pt>
                <c:pt idx="12213">
                  <c:v>0.5501535020403846</c:v>
                </c:pt>
                <c:pt idx="12214">
                  <c:v>0.60581588665089614</c:v>
                </c:pt>
                <c:pt idx="12215">
                  <c:v>0.60310900903837517</c:v>
                </c:pt>
                <c:pt idx="12216">
                  <c:v>0.53862057138072961</c:v>
                </c:pt>
                <c:pt idx="12217">
                  <c:v>0.58576802023737751</c:v>
                </c:pt>
                <c:pt idx="12218">
                  <c:v>0.55762325403766155</c:v>
                </c:pt>
                <c:pt idx="12219">
                  <c:v>0.5589326771162243</c:v>
                </c:pt>
                <c:pt idx="12220">
                  <c:v>0.53646909754651961</c:v>
                </c:pt>
                <c:pt idx="12221">
                  <c:v>0.56048009240090002</c:v>
                </c:pt>
                <c:pt idx="12222">
                  <c:v>0.55156566041577182</c:v>
                </c:pt>
                <c:pt idx="12223">
                  <c:v>0.57925797262432288</c:v>
                </c:pt>
                <c:pt idx="12224">
                  <c:v>0.61150514528984068</c:v>
                </c:pt>
                <c:pt idx="12225">
                  <c:v>0.50738688993731751</c:v>
                </c:pt>
                <c:pt idx="12226">
                  <c:v>0.53441905556297298</c:v>
                </c:pt>
                <c:pt idx="12227">
                  <c:v>0.64575026393707402</c:v>
                </c:pt>
                <c:pt idx="12228">
                  <c:v>0.62839403291239204</c:v>
                </c:pt>
                <c:pt idx="12229">
                  <c:v>0.5417764279856897</c:v>
                </c:pt>
                <c:pt idx="12230">
                  <c:v>0.56733131672532666</c:v>
                </c:pt>
                <c:pt idx="12231">
                  <c:v>0.60427388590984954</c:v>
                </c:pt>
                <c:pt idx="12232">
                  <c:v>0.52109490448851858</c:v>
                </c:pt>
                <c:pt idx="12233">
                  <c:v>0.53286677604251309</c:v>
                </c:pt>
                <c:pt idx="12234">
                  <c:v>0.49333889081482546</c:v>
                </c:pt>
                <c:pt idx="12235">
                  <c:v>0.67356617294739951</c:v>
                </c:pt>
                <c:pt idx="12236">
                  <c:v>0.53513524652957756</c:v>
                </c:pt>
                <c:pt idx="12237">
                  <c:v>0.5985531443336356</c:v>
                </c:pt>
                <c:pt idx="12238">
                  <c:v>0.5772069711554767</c:v>
                </c:pt>
                <c:pt idx="12239">
                  <c:v>0.56934786780091551</c:v>
                </c:pt>
                <c:pt idx="12240">
                  <c:v>0.52702933554322184</c:v>
                </c:pt>
                <c:pt idx="12241">
                  <c:v>0.56705550906605851</c:v>
                </c:pt>
                <c:pt idx="12242">
                  <c:v>0.59129028409799567</c:v>
                </c:pt>
                <c:pt idx="12243">
                  <c:v>0.58214119330133207</c:v>
                </c:pt>
                <c:pt idx="12244">
                  <c:v>0.55299072518469072</c:v>
                </c:pt>
                <c:pt idx="12245">
                  <c:v>0.5586032843311467</c:v>
                </c:pt>
                <c:pt idx="12246">
                  <c:v>0.51784810033685369</c:v>
                </c:pt>
                <c:pt idx="12247">
                  <c:v>0.57524053696303601</c:v>
                </c:pt>
                <c:pt idx="12248">
                  <c:v>0.55614040200199832</c:v>
                </c:pt>
                <c:pt idx="12249">
                  <c:v>0.52037792729538201</c:v>
                </c:pt>
                <c:pt idx="12250">
                  <c:v>0.54303816210623657</c:v>
                </c:pt>
                <c:pt idx="12251">
                  <c:v>0.59194203012599711</c:v>
                </c:pt>
                <c:pt idx="12252">
                  <c:v>0.59895500313824412</c:v>
                </c:pt>
                <c:pt idx="12253">
                  <c:v>0.58830332844642241</c:v>
                </c:pt>
                <c:pt idx="12254">
                  <c:v>0.64322611095008064</c:v>
                </c:pt>
                <c:pt idx="12255">
                  <c:v>0.64516247549870664</c:v>
                </c:pt>
                <c:pt idx="12256">
                  <c:v>0.59119285143230049</c:v>
                </c:pt>
                <c:pt idx="12257">
                  <c:v>0.64622551938630701</c:v>
                </c:pt>
                <c:pt idx="12258">
                  <c:v>0.54369431517901223</c:v>
                </c:pt>
                <c:pt idx="12259">
                  <c:v>0.56705330714491753</c:v>
                </c:pt>
                <c:pt idx="12260">
                  <c:v>0.54384203862864133</c:v>
                </c:pt>
                <c:pt idx="12261">
                  <c:v>0.58774338674573756</c:v>
                </c:pt>
                <c:pt idx="12262">
                  <c:v>0.52082592110898962</c:v>
                </c:pt>
                <c:pt idx="12263">
                  <c:v>0.61575021870293389</c:v>
                </c:pt>
                <c:pt idx="12264">
                  <c:v>0.64184005752470386</c:v>
                </c:pt>
                <c:pt idx="12265">
                  <c:v>0.59999614121536138</c:v>
                </c:pt>
                <c:pt idx="12266">
                  <c:v>0.62754591931513215</c:v>
                </c:pt>
                <c:pt idx="12267">
                  <c:v>0.59592967597337565</c:v>
                </c:pt>
                <c:pt idx="12268">
                  <c:v>0.62085462450177442</c:v>
                </c:pt>
                <c:pt idx="12269">
                  <c:v>0.49765110497187331</c:v>
                </c:pt>
                <c:pt idx="12270">
                  <c:v>0.55082967347980527</c:v>
                </c:pt>
                <c:pt idx="12271">
                  <c:v>0.5716164987082939</c:v>
                </c:pt>
                <c:pt idx="12272">
                  <c:v>0.5556609383036728</c:v>
                </c:pt>
                <c:pt idx="12273">
                  <c:v>0.56481846203004105</c:v>
                </c:pt>
                <c:pt idx="12274">
                  <c:v>0.62848028248825194</c:v>
                </c:pt>
                <c:pt idx="12275">
                  <c:v>0.55949977173146359</c:v>
                </c:pt>
                <c:pt idx="12276">
                  <c:v>0.55819013461674105</c:v>
                </c:pt>
                <c:pt idx="12277">
                  <c:v>0.64994379995081064</c:v>
                </c:pt>
                <c:pt idx="12278">
                  <c:v>0.52028207507502944</c:v>
                </c:pt>
                <c:pt idx="12279">
                  <c:v>0.55270045730586825</c:v>
                </c:pt>
                <c:pt idx="12280">
                  <c:v>0.57432823740060512</c:v>
                </c:pt>
                <c:pt idx="12281">
                  <c:v>0.56201034899759506</c:v>
                </c:pt>
                <c:pt idx="12282">
                  <c:v>0.61959198222151335</c:v>
                </c:pt>
                <c:pt idx="12283">
                  <c:v>0.53651769254223558</c:v>
                </c:pt>
                <c:pt idx="12284">
                  <c:v>0.57684278143568324</c:v>
                </c:pt>
                <c:pt idx="12285">
                  <c:v>0.5244235590381221</c:v>
                </c:pt>
                <c:pt idx="12286">
                  <c:v>0.63656399707975408</c:v>
                </c:pt>
                <c:pt idx="12287">
                  <c:v>0.59740252716367437</c:v>
                </c:pt>
                <c:pt idx="12288">
                  <c:v>0.63123343012245925</c:v>
                </c:pt>
                <c:pt idx="12289">
                  <c:v>0.56101273987189926</c:v>
                </c:pt>
                <c:pt idx="12290">
                  <c:v>0.5769615667458593</c:v>
                </c:pt>
                <c:pt idx="12291">
                  <c:v>0.56554610147247653</c:v>
                </c:pt>
                <c:pt idx="12292">
                  <c:v>0.54784651768592463</c:v>
                </c:pt>
                <c:pt idx="12293">
                  <c:v>0.58819304079162538</c:v>
                </c:pt>
                <c:pt idx="12294">
                  <c:v>0.586960623593627</c:v>
                </c:pt>
                <c:pt idx="12295">
                  <c:v>0.57358845898251709</c:v>
                </c:pt>
                <c:pt idx="12296">
                  <c:v>0.56655564182975959</c:v>
                </c:pt>
                <c:pt idx="12297">
                  <c:v>0.64379839215620094</c:v>
                </c:pt>
                <c:pt idx="12298">
                  <c:v>0.50617421797626538</c:v>
                </c:pt>
                <c:pt idx="12299">
                  <c:v>0.5301946252657177</c:v>
                </c:pt>
                <c:pt idx="12300">
                  <c:v>0.57438936540454033</c:v>
                </c:pt>
                <c:pt idx="12301">
                  <c:v>0.53487514197457664</c:v>
                </c:pt>
                <c:pt idx="12302">
                  <c:v>0.54927365546001672</c:v>
                </c:pt>
                <c:pt idx="12303">
                  <c:v>0.54134838473944946</c:v>
                </c:pt>
                <c:pt idx="12304">
                  <c:v>0.54945304942802453</c:v>
                </c:pt>
                <c:pt idx="12305">
                  <c:v>0.62203668882871044</c:v>
                </c:pt>
                <c:pt idx="12306">
                  <c:v>0.63262139131712603</c:v>
                </c:pt>
                <c:pt idx="12307">
                  <c:v>0.53127145224420624</c:v>
                </c:pt>
                <c:pt idx="12308">
                  <c:v>0.56068265831385466</c:v>
                </c:pt>
                <c:pt idx="12309">
                  <c:v>0.57677653658458017</c:v>
                </c:pt>
                <c:pt idx="12310">
                  <c:v>0.57764943156789705</c:v>
                </c:pt>
                <c:pt idx="12311">
                  <c:v>0.61691761198381256</c:v>
                </c:pt>
                <c:pt idx="12312">
                  <c:v>0.54966801055289904</c:v>
                </c:pt>
                <c:pt idx="12313">
                  <c:v>0.58887103412683661</c:v>
                </c:pt>
                <c:pt idx="12314">
                  <c:v>0.5969842958821775</c:v>
                </c:pt>
                <c:pt idx="12315">
                  <c:v>0.57523404987878068</c:v>
                </c:pt>
                <c:pt idx="12316">
                  <c:v>0.53470202154215252</c:v>
                </c:pt>
                <c:pt idx="12317">
                  <c:v>0.59013801563050894</c:v>
                </c:pt>
                <c:pt idx="12318">
                  <c:v>0.64282039745973119</c:v>
                </c:pt>
                <c:pt idx="12319">
                  <c:v>0.63661908858611915</c:v>
                </c:pt>
                <c:pt idx="12320">
                  <c:v>0.58247979170257658</c:v>
                </c:pt>
                <c:pt idx="12321">
                  <c:v>0.63389587018002536</c:v>
                </c:pt>
                <c:pt idx="12322">
                  <c:v>0.57513030188980507</c:v>
                </c:pt>
                <c:pt idx="12323">
                  <c:v>0.57425361051159862</c:v>
                </c:pt>
                <c:pt idx="12324">
                  <c:v>0.55791984329550126</c:v>
                </c:pt>
                <c:pt idx="12325">
                  <c:v>0.5412139173905498</c:v>
                </c:pt>
                <c:pt idx="12326">
                  <c:v>0.58179095573265627</c:v>
                </c:pt>
                <c:pt idx="12327">
                  <c:v>0.58506123302754609</c:v>
                </c:pt>
                <c:pt idx="12328">
                  <c:v>0.62628844118438864</c:v>
                </c:pt>
                <c:pt idx="12329">
                  <c:v>0.58727814263451172</c:v>
                </c:pt>
                <c:pt idx="12330">
                  <c:v>0.55452162144083061</c:v>
                </c:pt>
                <c:pt idx="12331">
                  <c:v>0.64738734757016292</c:v>
                </c:pt>
                <c:pt idx="12332">
                  <c:v>0.54901566986028127</c:v>
                </c:pt>
                <c:pt idx="12333">
                  <c:v>0.57067580949998276</c:v>
                </c:pt>
                <c:pt idx="12334">
                  <c:v>0.55808069423325724</c:v>
                </c:pt>
                <c:pt idx="12335">
                  <c:v>0.61680752112586479</c:v>
                </c:pt>
                <c:pt idx="12336">
                  <c:v>0.60371353073290157</c:v>
                </c:pt>
                <c:pt idx="12337">
                  <c:v>0.61708637632110264</c:v>
                </c:pt>
                <c:pt idx="12338">
                  <c:v>0.65355284952023551</c:v>
                </c:pt>
                <c:pt idx="12339">
                  <c:v>0.54660925213103151</c:v>
                </c:pt>
                <c:pt idx="12340">
                  <c:v>0.52073012963109566</c:v>
                </c:pt>
                <c:pt idx="12341">
                  <c:v>0.58016394043863895</c:v>
                </c:pt>
                <c:pt idx="12342">
                  <c:v>0.54599900213346786</c:v>
                </c:pt>
                <c:pt idx="12343">
                  <c:v>0.5742824883449883</c:v>
                </c:pt>
                <c:pt idx="12344">
                  <c:v>0.56926284956981354</c:v>
                </c:pt>
                <c:pt idx="12345">
                  <c:v>0.57301016949764161</c:v>
                </c:pt>
                <c:pt idx="12346">
                  <c:v>0.62331087992151968</c:v>
                </c:pt>
                <c:pt idx="12347">
                  <c:v>0.55254235909559823</c:v>
                </c:pt>
                <c:pt idx="12348">
                  <c:v>0.6047608558813039</c:v>
                </c:pt>
                <c:pt idx="12349">
                  <c:v>0.52999120006057443</c:v>
                </c:pt>
                <c:pt idx="12350">
                  <c:v>0.64280227715249039</c:v>
                </c:pt>
                <c:pt idx="12351">
                  <c:v>0.54919642301084004</c:v>
                </c:pt>
                <c:pt idx="12352">
                  <c:v>0.50191534145127636</c:v>
                </c:pt>
                <c:pt idx="12353">
                  <c:v>0.58588210469970758</c:v>
                </c:pt>
                <c:pt idx="12354">
                  <c:v>0.57776201357636414</c:v>
                </c:pt>
                <c:pt idx="12355">
                  <c:v>0.55927146685790197</c:v>
                </c:pt>
                <c:pt idx="12356">
                  <c:v>0.58472678492222996</c:v>
                </c:pt>
                <c:pt idx="12357">
                  <c:v>0.56792635560508264</c:v>
                </c:pt>
                <c:pt idx="12358">
                  <c:v>0.58597146304147163</c:v>
                </c:pt>
                <c:pt idx="12359">
                  <c:v>0.58620939974987651</c:v>
                </c:pt>
                <c:pt idx="12360">
                  <c:v>0.5554923484385248</c:v>
                </c:pt>
                <c:pt idx="12361">
                  <c:v>0.54544928762936795</c:v>
                </c:pt>
                <c:pt idx="12362">
                  <c:v>0.64400079337396177</c:v>
                </c:pt>
                <c:pt idx="12363">
                  <c:v>0.56618429234935963</c:v>
                </c:pt>
                <c:pt idx="12364">
                  <c:v>0.49662667811021205</c:v>
                </c:pt>
                <c:pt idx="12365">
                  <c:v>0.57993124512589944</c:v>
                </c:pt>
                <c:pt idx="12366">
                  <c:v>0.63659944175337968</c:v>
                </c:pt>
                <c:pt idx="12367">
                  <c:v>0.52012023990484302</c:v>
                </c:pt>
                <c:pt idx="12368">
                  <c:v>0.56339750532825539</c:v>
                </c:pt>
                <c:pt idx="12369">
                  <c:v>0.54721795081051816</c:v>
                </c:pt>
                <c:pt idx="12370">
                  <c:v>0.55349139637959599</c:v>
                </c:pt>
                <c:pt idx="12371">
                  <c:v>0.63448397856149064</c:v>
                </c:pt>
                <c:pt idx="12372">
                  <c:v>0.54674665738149286</c:v>
                </c:pt>
                <c:pt idx="12373">
                  <c:v>0.57145220769551464</c:v>
                </c:pt>
                <c:pt idx="12374">
                  <c:v>0.57608249337425466</c:v>
                </c:pt>
                <c:pt idx="12375">
                  <c:v>0.58161025495931706</c:v>
                </c:pt>
                <c:pt idx="12376">
                  <c:v>0.55115346914737251</c:v>
                </c:pt>
                <c:pt idx="12377">
                  <c:v>0.55417388785966137</c:v>
                </c:pt>
                <c:pt idx="12378">
                  <c:v>0.64074421838434192</c:v>
                </c:pt>
                <c:pt idx="12379">
                  <c:v>0.57691916191491233</c:v>
                </c:pt>
                <c:pt idx="12380">
                  <c:v>0.59305505957028293</c:v>
                </c:pt>
                <c:pt idx="12381">
                  <c:v>0.60720103482422461</c:v>
                </c:pt>
                <c:pt idx="12382">
                  <c:v>0.55088506652222791</c:v>
                </c:pt>
                <c:pt idx="12383">
                  <c:v>0.56655413825135359</c:v>
                </c:pt>
                <c:pt idx="12384">
                  <c:v>0.63503968482910622</c:v>
                </c:pt>
                <c:pt idx="12385">
                  <c:v>0.79454916067671322</c:v>
                </c:pt>
                <c:pt idx="12386">
                  <c:v>0.74814495460539543</c:v>
                </c:pt>
                <c:pt idx="12387">
                  <c:v>0.57799940599779565</c:v>
                </c:pt>
                <c:pt idx="12388">
                  <c:v>0.67369093520897705</c:v>
                </c:pt>
                <c:pt idx="12389">
                  <c:v>0.58793896004504465</c:v>
                </c:pt>
                <c:pt idx="12390">
                  <c:v>0.58393237056463521</c:v>
                </c:pt>
                <c:pt idx="12391">
                  <c:v>0.5515018320359546</c:v>
                </c:pt>
                <c:pt idx="12392">
                  <c:v>0.55105662820546653</c:v>
                </c:pt>
                <c:pt idx="12393">
                  <c:v>0.57429705483184723</c:v>
                </c:pt>
                <c:pt idx="12394">
                  <c:v>0.64592604407341025</c:v>
                </c:pt>
                <c:pt idx="12395">
                  <c:v>0.56316751792713049</c:v>
                </c:pt>
                <c:pt idx="12396">
                  <c:v>0.56740392932163342</c:v>
                </c:pt>
                <c:pt idx="12397">
                  <c:v>0.572745260609269</c:v>
                </c:pt>
                <c:pt idx="12398">
                  <c:v>0.61538141482098263</c:v>
                </c:pt>
                <c:pt idx="12399">
                  <c:v>0.5641363496670001</c:v>
                </c:pt>
                <c:pt idx="12400">
                  <c:v>0.57601967095607864</c:v>
                </c:pt>
                <c:pt idx="12401">
                  <c:v>0.58242109880799486</c:v>
                </c:pt>
                <c:pt idx="12402">
                  <c:v>0.65880767135597884</c:v>
                </c:pt>
                <c:pt idx="12403">
                  <c:v>0.49766878325763209</c:v>
                </c:pt>
                <c:pt idx="12404">
                  <c:v>0.5914878320736876</c:v>
                </c:pt>
                <c:pt idx="12405">
                  <c:v>0.63153013436254701</c:v>
                </c:pt>
                <c:pt idx="12406">
                  <c:v>0.63018033322625111</c:v>
                </c:pt>
                <c:pt idx="12407">
                  <c:v>0.55742467542260654</c:v>
                </c:pt>
                <c:pt idx="12408">
                  <c:v>0.56659192731609764</c:v>
                </c:pt>
                <c:pt idx="12409">
                  <c:v>0.55087342311803977</c:v>
                </c:pt>
                <c:pt idx="12410">
                  <c:v>0.57519330191700557</c:v>
                </c:pt>
                <c:pt idx="12411">
                  <c:v>0.56480940968307225</c:v>
                </c:pt>
                <c:pt idx="12412">
                  <c:v>0.55233339524627256</c:v>
                </c:pt>
                <c:pt idx="12413">
                  <c:v>0.54950286436682116</c:v>
                </c:pt>
                <c:pt idx="12414">
                  <c:v>0.57637304883605456</c:v>
                </c:pt>
                <c:pt idx="12415">
                  <c:v>0.62737212194757552</c:v>
                </c:pt>
                <c:pt idx="12416">
                  <c:v>0.49593233657256541</c:v>
                </c:pt>
                <c:pt idx="12417">
                  <c:v>0.65923813224722061</c:v>
                </c:pt>
                <c:pt idx="12418">
                  <c:v>0.55389549525132464</c:v>
                </c:pt>
                <c:pt idx="12419">
                  <c:v>0.57121493182205962</c:v>
                </c:pt>
                <c:pt idx="12420">
                  <c:v>0.57556618145504779</c:v>
                </c:pt>
                <c:pt idx="12421">
                  <c:v>0.5708158334950385</c:v>
                </c:pt>
                <c:pt idx="12422">
                  <c:v>0.60585463856178556</c:v>
                </c:pt>
                <c:pt idx="12423">
                  <c:v>0.6027051173444179</c:v>
                </c:pt>
                <c:pt idx="12424">
                  <c:v>0.6244826471736683</c:v>
                </c:pt>
                <c:pt idx="12425">
                  <c:v>0.6108737156684505</c:v>
                </c:pt>
                <c:pt idx="12426">
                  <c:v>0.61551031462597061</c:v>
                </c:pt>
                <c:pt idx="12427">
                  <c:v>0.53790120810494868</c:v>
                </c:pt>
                <c:pt idx="12428">
                  <c:v>0.59297697640197422</c:v>
                </c:pt>
                <c:pt idx="12429">
                  <c:v>0.61414232547648573</c:v>
                </c:pt>
                <c:pt idx="12430">
                  <c:v>0.61480197003617976</c:v>
                </c:pt>
                <c:pt idx="12431">
                  <c:v>0.6388332874876681</c:v>
                </c:pt>
                <c:pt idx="12432">
                  <c:v>0.55398333680748668</c:v>
                </c:pt>
                <c:pt idx="12433">
                  <c:v>0.62741673147711352</c:v>
                </c:pt>
                <c:pt idx="12434">
                  <c:v>0.58919410914950388</c:v>
                </c:pt>
                <c:pt idx="12435">
                  <c:v>0.57154682793350065</c:v>
                </c:pt>
                <c:pt idx="12436">
                  <c:v>0.53542407969771688</c:v>
                </c:pt>
                <c:pt idx="12437">
                  <c:v>0.56720919521576596</c:v>
                </c:pt>
                <c:pt idx="12438">
                  <c:v>0.546325918835179</c:v>
                </c:pt>
                <c:pt idx="12439">
                  <c:v>0.55960741899639865</c:v>
                </c:pt>
                <c:pt idx="12440">
                  <c:v>0.49780487084736991</c:v>
                </c:pt>
                <c:pt idx="12441">
                  <c:v>0.55254190090141342</c:v>
                </c:pt>
                <c:pt idx="12442">
                  <c:v>0.60157292212502378</c:v>
                </c:pt>
                <c:pt idx="12443">
                  <c:v>0.60947186820738264</c:v>
                </c:pt>
                <c:pt idx="12444">
                  <c:v>0.54849551064262803</c:v>
                </c:pt>
                <c:pt idx="12445">
                  <c:v>0.60764775032406182</c:v>
                </c:pt>
                <c:pt idx="12446">
                  <c:v>0.55389773062186864</c:v>
                </c:pt>
                <c:pt idx="12447">
                  <c:v>0.53648435126647698</c:v>
                </c:pt>
                <c:pt idx="12448">
                  <c:v>0.53289257422762959</c:v>
                </c:pt>
                <c:pt idx="12449">
                  <c:v>0.63432695054190003</c:v>
                </c:pt>
                <c:pt idx="12450">
                  <c:v>0.56898132294034054</c:v>
                </c:pt>
                <c:pt idx="12451">
                  <c:v>0.56776618973449877</c:v>
                </c:pt>
                <c:pt idx="12452">
                  <c:v>0.61674210527520779</c:v>
                </c:pt>
                <c:pt idx="12453">
                  <c:v>0.56352963766286424</c:v>
                </c:pt>
                <c:pt idx="12454">
                  <c:v>0.57724604999034557</c:v>
                </c:pt>
                <c:pt idx="12455">
                  <c:v>0.58034421746823261</c:v>
                </c:pt>
                <c:pt idx="12456">
                  <c:v>0.6384053271302631</c:v>
                </c:pt>
                <c:pt idx="12457">
                  <c:v>0.53438687398420426</c:v>
                </c:pt>
                <c:pt idx="12458">
                  <c:v>0.53348361549622247</c:v>
                </c:pt>
                <c:pt idx="12459">
                  <c:v>0.62468991957565823</c:v>
                </c:pt>
                <c:pt idx="12460">
                  <c:v>0.53455004773578152</c:v>
                </c:pt>
                <c:pt idx="12461">
                  <c:v>0.67546365116849305</c:v>
                </c:pt>
                <c:pt idx="12462">
                  <c:v>0.65168344324887717</c:v>
                </c:pt>
                <c:pt idx="12463">
                  <c:v>0.51081980192962151</c:v>
                </c:pt>
                <c:pt idx="12464">
                  <c:v>0.63818727200658376</c:v>
                </c:pt>
                <c:pt idx="12465">
                  <c:v>0.62826859514063349</c:v>
                </c:pt>
                <c:pt idx="12466">
                  <c:v>0.56755930125114018</c:v>
                </c:pt>
                <c:pt idx="12467">
                  <c:v>0.62110293205186073</c:v>
                </c:pt>
                <c:pt idx="12468">
                  <c:v>0.57807709009006103</c:v>
                </c:pt>
                <c:pt idx="12469">
                  <c:v>0.54951174129758651</c:v>
                </c:pt>
                <c:pt idx="12470">
                  <c:v>0.54207372698528145</c:v>
                </c:pt>
                <c:pt idx="12471">
                  <c:v>0.54981166285505478</c:v>
                </c:pt>
                <c:pt idx="12472">
                  <c:v>0.56761299196997517</c:v>
                </c:pt>
                <c:pt idx="12473">
                  <c:v>0.60692859439224489</c:v>
                </c:pt>
                <c:pt idx="12474">
                  <c:v>0.62384704616186148</c:v>
                </c:pt>
                <c:pt idx="12475">
                  <c:v>0.51846102895914237</c:v>
                </c:pt>
                <c:pt idx="12476">
                  <c:v>0.55400950695992179</c:v>
                </c:pt>
                <c:pt idx="12477">
                  <c:v>0.60585356618085884</c:v>
                </c:pt>
                <c:pt idx="12478">
                  <c:v>0.60554264239573063</c:v>
                </c:pt>
                <c:pt idx="12479">
                  <c:v>0.63408423303606465</c:v>
                </c:pt>
                <c:pt idx="12480">
                  <c:v>0.55443339314859763</c:v>
                </c:pt>
                <c:pt idx="12481">
                  <c:v>0.54417752889486726</c:v>
                </c:pt>
                <c:pt idx="12482">
                  <c:v>0.63144041790073091</c:v>
                </c:pt>
                <c:pt idx="12483">
                  <c:v>0.65550528247267836</c:v>
                </c:pt>
                <c:pt idx="12484">
                  <c:v>0.60066165107138814</c:v>
                </c:pt>
                <c:pt idx="12485">
                  <c:v>0.59574180314011305</c:v>
                </c:pt>
                <c:pt idx="12486">
                  <c:v>0.63230317443208461</c:v>
                </c:pt>
                <c:pt idx="12487">
                  <c:v>0.63421323277340014</c:v>
                </c:pt>
                <c:pt idx="12488">
                  <c:v>0.57336083701588059</c:v>
                </c:pt>
                <c:pt idx="12489">
                  <c:v>0.62521643487575518</c:v>
                </c:pt>
                <c:pt idx="12490">
                  <c:v>0.62597830532952425</c:v>
                </c:pt>
                <c:pt idx="12491">
                  <c:v>0.61055131203098323</c:v>
                </c:pt>
                <c:pt idx="12492">
                  <c:v>0.54720748869838065</c:v>
                </c:pt>
                <c:pt idx="12493">
                  <c:v>0.61180833766288589</c:v>
                </c:pt>
                <c:pt idx="12494">
                  <c:v>0.64858003750759086</c:v>
                </c:pt>
                <c:pt idx="12495">
                  <c:v>0.56248945589443511</c:v>
                </c:pt>
                <c:pt idx="12496">
                  <c:v>0.64294011032876031</c:v>
                </c:pt>
                <c:pt idx="12497">
                  <c:v>0.55312235321415815</c:v>
                </c:pt>
                <c:pt idx="12498">
                  <c:v>0.62913539787794759</c:v>
                </c:pt>
                <c:pt idx="12499">
                  <c:v>0.57891227252485788</c:v>
                </c:pt>
                <c:pt idx="12500">
                  <c:v>0.58283805896784757</c:v>
                </c:pt>
                <c:pt idx="12501">
                  <c:v>0.6326870283129048</c:v>
                </c:pt>
                <c:pt idx="12502">
                  <c:v>0.5368803872065766</c:v>
                </c:pt>
                <c:pt idx="12503">
                  <c:v>0.59898368674755775</c:v>
                </c:pt>
                <c:pt idx="12504">
                  <c:v>0.58175042746902761</c:v>
                </c:pt>
                <c:pt idx="12505">
                  <c:v>0.63851829448581165</c:v>
                </c:pt>
                <c:pt idx="12506">
                  <c:v>0.57081959936241367</c:v>
                </c:pt>
                <c:pt idx="12507">
                  <c:v>0.58733877406231505</c:v>
                </c:pt>
                <c:pt idx="12508">
                  <c:v>0.62637054684992732</c:v>
                </c:pt>
                <c:pt idx="12509">
                  <c:v>0.62294449235287686</c:v>
                </c:pt>
                <c:pt idx="12510">
                  <c:v>0.55052193901384272</c:v>
                </c:pt>
                <c:pt idx="12511">
                  <c:v>0.57841924793818211</c:v>
                </c:pt>
                <c:pt idx="12512">
                  <c:v>0.64444466773419773</c:v>
                </c:pt>
                <c:pt idx="12513">
                  <c:v>0.63040348287200032</c:v>
                </c:pt>
                <c:pt idx="12514">
                  <c:v>0.61237568428429756</c:v>
                </c:pt>
                <c:pt idx="12515">
                  <c:v>0.66161084258114233</c:v>
                </c:pt>
                <c:pt idx="12516">
                  <c:v>0.54610114359739692</c:v>
                </c:pt>
                <c:pt idx="12517">
                  <c:v>0.62906498131378663</c:v>
                </c:pt>
                <c:pt idx="12518">
                  <c:v>0.65678823915019746</c:v>
                </c:pt>
                <c:pt idx="12519">
                  <c:v>0.67352046946414013</c:v>
                </c:pt>
                <c:pt idx="12520">
                  <c:v>0.60085375281503162</c:v>
                </c:pt>
                <c:pt idx="12521">
                  <c:v>0.64656039746680771</c:v>
                </c:pt>
                <c:pt idx="12522">
                  <c:v>0.58169142936129881</c:v>
                </c:pt>
                <c:pt idx="12523">
                  <c:v>0.62989988735631508</c:v>
                </c:pt>
                <c:pt idx="12524">
                  <c:v>0.65350137785331563</c:v>
                </c:pt>
                <c:pt idx="12525">
                  <c:v>0.6487339254335639</c:v>
                </c:pt>
                <c:pt idx="12526">
                  <c:v>0.64400122249221492</c:v>
                </c:pt>
                <c:pt idx="12527">
                  <c:v>0.59570354216081922</c:v>
                </c:pt>
                <c:pt idx="12528">
                  <c:v>0.59938609780723806</c:v>
                </c:pt>
                <c:pt idx="12529">
                  <c:v>0.61073583788915686</c:v>
                </c:pt>
                <c:pt idx="12530">
                  <c:v>0.62664357140854066</c:v>
                </c:pt>
                <c:pt idx="12531">
                  <c:v>0.59439767596272253</c:v>
                </c:pt>
                <c:pt idx="12532">
                  <c:v>0.65001453043430502</c:v>
                </c:pt>
                <c:pt idx="12533">
                  <c:v>0.65412521045599992</c:v>
                </c:pt>
                <c:pt idx="12534">
                  <c:v>0.62545562310948266</c:v>
                </c:pt>
                <c:pt idx="12535">
                  <c:v>0.57720229780262999</c:v>
                </c:pt>
                <c:pt idx="12536">
                  <c:v>0.58722555216358763</c:v>
                </c:pt>
                <c:pt idx="12537">
                  <c:v>0.62674279522619636</c:v>
                </c:pt>
                <c:pt idx="12538">
                  <c:v>0.63654769292525282</c:v>
                </c:pt>
                <c:pt idx="12539">
                  <c:v>0.6545756345859608</c:v>
                </c:pt>
                <c:pt idx="12540">
                  <c:v>0.60915573750008989</c:v>
                </c:pt>
                <c:pt idx="12541">
                  <c:v>0.5691918383740987</c:v>
                </c:pt>
                <c:pt idx="12542">
                  <c:v>0.65733004091228009</c:v>
                </c:pt>
                <c:pt idx="12543">
                  <c:v>0.594219709162638</c:v>
                </c:pt>
                <c:pt idx="12544">
                  <c:v>0.65425952826724987</c:v>
                </c:pt>
                <c:pt idx="12545">
                  <c:v>0.61359211005398262</c:v>
                </c:pt>
                <c:pt idx="12546">
                  <c:v>0.6697679105998916</c:v>
                </c:pt>
                <c:pt idx="12547">
                  <c:v>0.66288969688242783</c:v>
                </c:pt>
                <c:pt idx="12548">
                  <c:v>0.63892479197717778</c:v>
                </c:pt>
                <c:pt idx="12549">
                  <c:v>0.61680721993633325</c:v>
                </c:pt>
                <c:pt idx="12550">
                  <c:v>0.70103814087065808</c:v>
                </c:pt>
                <c:pt idx="12551">
                  <c:v>0.63972200808575364</c:v>
                </c:pt>
                <c:pt idx="12552">
                  <c:v>0.64663123777505116</c:v>
                </c:pt>
                <c:pt idx="12553">
                  <c:v>0.59938468150119961</c:v>
                </c:pt>
                <c:pt idx="12554">
                  <c:v>0.627746817090304</c:v>
                </c:pt>
                <c:pt idx="12555">
                  <c:v>0.64873361393093165</c:v>
                </c:pt>
                <c:pt idx="12556">
                  <c:v>0.63185249674257715</c:v>
                </c:pt>
                <c:pt idx="12557">
                  <c:v>0.61241608810260595</c:v>
                </c:pt>
                <c:pt idx="12558">
                  <c:v>0.69068672737671033</c:v>
                </c:pt>
                <c:pt idx="12559">
                  <c:v>0.63180362078414165</c:v>
                </c:pt>
                <c:pt idx="12560">
                  <c:v>0.61996634481268931</c:v>
                </c:pt>
                <c:pt idx="12561">
                  <c:v>0.62894437118401558</c:v>
                </c:pt>
                <c:pt idx="12562">
                  <c:v>0.5734260526509376</c:v>
                </c:pt>
                <c:pt idx="12563">
                  <c:v>0.65490509950526277</c:v>
                </c:pt>
                <c:pt idx="12564">
                  <c:v>0.56474301696702411</c:v>
                </c:pt>
                <c:pt idx="12565">
                  <c:v>0.63706312716441893</c:v>
                </c:pt>
                <c:pt idx="12566">
                  <c:v>0.57387208213575769</c:v>
                </c:pt>
                <c:pt idx="12567">
                  <c:v>0.56330058130562055</c:v>
                </c:pt>
                <c:pt idx="12568">
                  <c:v>0.62159105063320175</c:v>
                </c:pt>
                <c:pt idx="12569">
                  <c:v>0.62027714453391425</c:v>
                </c:pt>
                <c:pt idx="12570">
                  <c:v>0.5365631716845255</c:v>
                </c:pt>
                <c:pt idx="12571">
                  <c:v>0.59031158438211473</c:v>
                </c:pt>
                <c:pt idx="12572">
                  <c:v>0.55075305313258305</c:v>
                </c:pt>
                <c:pt idx="12573">
                  <c:v>0.53294895824782262</c:v>
                </c:pt>
                <c:pt idx="12574">
                  <c:v>0.58424712185113092</c:v>
                </c:pt>
                <c:pt idx="12575">
                  <c:v>0.61527810295882479</c:v>
                </c:pt>
                <c:pt idx="12576">
                  <c:v>0.60241704247554562</c:v>
                </c:pt>
                <c:pt idx="12577">
                  <c:v>0.60992671243664964</c:v>
                </c:pt>
                <c:pt idx="12578">
                  <c:v>0.54814246901093999</c:v>
                </c:pt>
                <c:pt idx="12579">
                  <c:v>0.55843406841570109</c:v>
                </c:pt>
                <c:pt idx="12580">
                  <c:v>0.54716737057823628</c:v>
                </c:pt>
                <c:pt idx="12581">
                  <c:v>0.54629054536352961</c:v>
                </c:pt>
                <c:pt idx="12582">
                  <c:v>0.60377930938686275</c:v>
                </c:pt>
                <c:pt idx="12583">
                  <c:v>0.57594544270726311</c:v>
                </c:pt>
                <c:pt idx="12584">
                  <c:v>0.56110449086190728</c:v>
                </c:pt>
                <c:pt idx="12585">
                  <c:v>0.60077426863894001</c:v>
                </c:pt>
                <c:pt idx="12586">
                  <c:v>0.58710591023333369</c:v>
                </c:pt>
                <c:pt idx="12587">
                  <c:v>0.54509990174787282</c:v>
                </c:pt>
                <c:pt idx="12588">
                  <c:v>0.52495598776767449</c:v>
                </c:pt>
                <c:pt idx="12589">
                  <c:v>0.57958612105180995</c:v>
                </c:pt>
                <c:pt idx="12590">
                  <c:v>0.6166273881770663</c:v>
                </c:pt>
                <c:pt idx="12591">
                  <c:v>0.59877607523897369</c:v>
                </c:pt>
                <c:pt idx="12592">
                  <c:v>0.66564596964223965</c:v>
                </c:pt>
                <c:pt idx="12593">
                  <c:v>0.55730847310785869</c:v>
                </c:pt>
                <c:pt idx="12594">
                  <c:v>0.56645097381913545</c:v>
                </c:pt>
                <c:pt idx="12595">
                  <c:v>0.57743201670382394</c:v>
                </c:pt>
                <c:pt idx="12596">
                  <c:v>0.57579888398301116</c:v>
                </c:pt>
                <c:pt idx="12597">
                  <c:v>0.66553319979533121</c:v>
                </c:pt>
                <c:pt idx="12598">
                  <c:v>0.60330975741929815</c:v>
                </c:pt>
                <c:pt idx="12599">
                  <c:v>0.53637322942173227</c:v>
                </c:pt>
                <c:pt idx="12600">
                  <c:v>0.58499505285303732</c:v>
                </c:pt>
                <c:pt idx="12601">
                  <c:v>0.65584515270266663</c:v>
                </c:pt>
                <c:pt idx="12602">
                  <c:v>0.55852656544673196</c:v>
                </c:pt>
                <c:pt idx="12603">
                  <c:v>0.69836877900141736</c:v>
                </c:pt>
                <c:pt idx="12604">
                  <c:v>0.54811684867109323</c:v>
                </c:pt>
                <c:pt idx="12605">
                  <c:v>0.5589873862128325</c:v>
                </c:pt>
                <c:pt idx="12606">
                  <c:v>0.64298866013502465</c:v>
                </c:pt>
                <c:pt idx="12607">
                  <c:v>0.62368403755975377</c:v>
                </c:pt>
                <c:pt idx="12608">
                  <c:v>0.57196801935038466</c:v>
                </c:pt>
                <c:pt idx="12609">
                  <c:v>0.64662486184045864</c:v>
                </c:pt>
                <c:pt idx="12610">
                  <c:v>0.60635761540369815</c:v>
                </c:pt>
                <c:pt idx="12611">
                  <c:v>0.63403298873640357</c:v>
                </c:pt>
                <c:pt idx="12612">
                  <c:v>0.56215936681655132</c:v>
                </c:pt>
                <c:pt idx="12613">
                  <c:v>0.5413280806718529</c:v>
                </c:pt>
                <c:pt idx="12614">
                  <c:v>0.4773971144668081</c:v>
                </c:pt>
                <c:pt idx="12615">
                  <c:v>0.57884344198464277</c:v>
                </c:pt>
                <c:pt idx="12616">
                  <c:v>0.61892463487752791</c:v>
                </c:pt>
                <c:pt idx="12617">
                  <c:v>0.54352945137880204</c:v>
                </c:pt>
                <c:pt idx="12618">
                  <c:v>0.59290156150805051</c:v>
                </c:pt>
                <c:pt idx="12619">
                  <c:v>0.53815500957435225</c:v>
                </c:pt>
                <c:pt idx="12620">
                  <c:v>0.57540025744073364</c:v>
                </c:pt>
                <c:pt idx="12621">
                  <c:v>0.55110652250454772</c:v>
                </c:pt>
                <c:pt idx="12622">
                  <c:v>0.61796585823488093</c:v>
                </c:pt>
                <c:pt idx="12623">
                  <c:v>0.55160495278254262</c:v>
                </c:pt>
                <c:pt idx="12624">
                  <c:v>0.53840515784315823</c:v>
                </c:pt>
                <c:pt idx="12625">
                  <c:v>0.6502306470801934</c:v>
                </c:pt>
                <c:pt idx="12626">
                  <c:v>0.60196518156370404</c:v>
                </c:pt>
                <c:pt idx="12627">
                  <c:v>0.55242271780760244</c:v>
                </c:pt>
                <c:pt idx="12628">
                  <c:v>0.66907680441260564</c:v>
                </c:pt>
                <c:pt idx="12629">
                  <c:v>0.63168034548274354</c:v>
                </c:pt>
                <c:pt idx="12630">
                  <c:v>0.62246110767547513</c:v>
                </c:pt>
                <c:pt idx="12631">
                  <c:v>0.60566366423140805</c:v>
                </c:pt>
                <c:pt idx="12632">
                  <c:v>0.63629423412545016</c:v>
                </c:pt>
                <c:pt idx="12633">
                  <c:v>0.63639225970365287</c:v>
                </c:pt>
                <c:pt idx="12634">
                  <c:v>0.59559392725599758</c:v>
                </c:pt>
                <c:pt idx="12635">
                  <c:v>0.6434716104947269</c:v>
                </c:pt>
                <c:pt idx="12636">
                  <c:v>0.53112513373654469</c:v>
                </c:pt>
                <c:pt idx="12637">
                  <c:v>0.59796863165013014</c:v>
                </c:pt>
                <c:pt idx="12638">
                  <c:v>0.64318822832437905</c:v>
                </c:pt>
                <c:pt idx="12639">
                  <c:v>0.57420185153642844</c:v>
                </c:pt>
                <c:pt idx="12640">
                  <c:v>0.64585726567975288</c:v>
                </c:pt>
                <c:pt idx="12641">
                  <c:v>0.60429442616022477</c:v>
                </c:pt>
                <c:pt idx="12642">
                  <c:v>0.6390927382209769</c:v>
                </c:pt>
                <c:pt idx="12643">
                  <c:v>0.6132957491706611</c:v>
                </c:pt>
                <c:pt idx="12644">
                  <c:v>0.50054182598794206</c:v>
                </c:pt>
                <c:pt idx="12645">
                  <c:v>0.65368921362815025</c:v>
                </c:pt>
                <c:pt idx="12646">
                  <c:v>0.6567662496474308</c:v>
                </c:pt>
                <c:pt idx="12647">
                  <c:v>0.63051075214122732</c:v>
                </c:pt>
                <c:pt idx="12648">
                  <c:v>0.5897144501717575</c:v>
                </c:pt>
                <c:pt idx="12649">
                  <c:v>0.55389128549780065</c:v>
                </c:pt>
                <c:pt idx="12650">
                  <c:v>0.63089340142331363</c:v>
                </c:pt>
                <c:pt idx="12651">
                  <c:v>0.57305032702011094</c:v>
                </c:pt>
                <c:pt idx="12652">
                  <c:v>0.61117179527056265</c:v>
                </c:pt>
                <c:pt idx="12653">
                  <c:v>0.59966122914902231</c:v>
                </c:pt>
                <c:pt idx="12654">
                  <c:v>0.56151279933030562</c:v>
                </c:pt>
                <c:pt idx="12655">
                  <c:v>0.60433249763508168</c:v>
                </c:pt>
                <c:pt idx="12656">
                  <c:v>0.50417297777136139</c:v>
                </c:pt>
                <c:pt idx="12657">
                  <c:v>0.5697620394776185</c:v>
                </c:pt>
                <c:pt idx="12658">
                  <c:v>0.61578808720260592</c:v>
                </c:pt>
                <c:pt idx="12659">
                  <c:v>0.50347072448764463</c:v>
                </c:pt>
                <c:pt idx="12660">
                  <c:v>0.54662197905655263</c:v>
                </c:pt>
                <c:pt idx="12661">
                  <c:v>0.63147734388605437</c:v>
                </c:pt>
                <c:pt idx="12662">
                  <c:v>0.57757801524933761</c:v>
                </c:pt>
                <c:pt idx="12663">
                  <c:v>0.57448935171784643</c:v>
                </c:pt>
                <c:pt idx="12664">
                  <c:v>0.55977789061604444</c:v>
                </c:pt>
                <c:pt idx="12665">
                  <c:v>0.61329574757865346</c:v>
                </c:pt>
                <c:pt idx="12666">
                  <c:v>0.60712348481666156</c:v>
                </c:pt>
                <c:pt idx="12667">
                  <c:v>0.54051254418895245</c:v>
                </c:pt>
                <c:pt idx="12668">
                  <c:v>0.55822767909323467</c:v>
                </c:pt>
                <c:pt idx="12669">
                  <c:v>0.61208550788523697</c:v>
                </c:pt>
                <c:pt idx="12670">
                  <c:v>0.59709519759261553</c:v>
                </c:pt>
                <c:pt idx="12671">
                  <c:v>0.59314259085993992</c:v>
                </c:pt>
                <c:pt idx="12672">
                  <c:v>0.637568288800062</c:v>
                </c:pt>
                <c:pt idx="12673">
                  <c:v>0.60634133892666497</c:v>
                </c:pt>
                <c:pt idx="12674">
                  <c:v>0.66326865802382928</c:v>
                </c:pt>
                <c:pt idx="12675">
                  <c:v>0.63941880693203768</c:v>
                </c:pt>
                <c:pt idx="12676">
                  <c:v>0.62801181550062291</c:v>
                </c:pt>
                <c:pt idx="12677">
                  <c:v>0.54745985850732592</c:v>
                </c:pt>
                <c:pt idx="12678">
                  <c:v>0.55401245056881565</c:v>
                </c:pt>
                <c:pt idx="12679">
                  <c:v>0.59767450786887444</c:v>
                </c:pt>
                <c:pt idx="12680">
                  <c:v>0.65692462355092462</c:v>
                </c:pt>
                <c:pt idx="12681">
                  <c:v>0.66866339875473069</c:v>
                </c:pt>
                <c:pt idx="12682">
                  <c:v>0.61914566663549653</c:v>
                </c:pt>
                <c:pt idx="12683">
                  <c:v>0.56789389032101933</c:v>
                </c:pt>
                <c:pt idx="12684">
                  <c:v>0.56832407332666601</c:v>
                </c:pt>
                <c:pt idx="12685">
                  <c:v>0.53509572893240687</c:v>
                </c:pt>
                <c:pt idx="12686">
                  <c:v>0.66049926524883174</c:v>
                </c:pt>
                <c:pt idx="12687">
                  <c:v>0.65430524299257908</c:v>
                </c:pt>
                <c:pt idx="12688">
                  <c:v>0.59439485559628769</c:v>
                </c:pt>
                <c:pt idx="12689">
                  <c:v>0.57355471763252663</c:v>
                </c:pt>
                <c:pt idx="12690">
                  <c:v>0.64336224787092833</c:v>
                </c:pt>
                <c:pt idx="12691">
                  <c:v>0.62532727887321893</c:v>
                </c:pt>
                <c:pt idx="12692">
                  <c:v>0.58184093509224444</c:v>
                </c:pt>
                <c:pt idx="12693">
                  <c:v>0.6911102272117029</c:v>
                </c:pt>
                <c:pt idx="12694">
                  <c:v>0.64800657081779567</c:v>
                </c:pt>
                <c:pt idx="12695">
                  <c:v>0.63470905649223086</c:v>
                </c:pt>
                <c:pt idx="12696">
                  <c:v>0.60530941398786664</c:v>
                </c:pt>
                <c:pt idx="12697">
                  <c:v>0.65863497395854076</c:v>
                </c:pt>
                <c:pt idx="12698">
                  <c:v>0.61830199401140895</c:v>
                </c:pt>
                <c:pt idx="12699">
                  <c:v>0.62719731563450976</c:v>
                </c:pt>
                <c:pt idx="12700">
                  <c:v>0.5848405984508086</c:v>
                </c:pt>
                <c:pt idx="12701">
                  <c:v>0.56931179626223549</c:v>
                </c:pt>
                <c:pt idx="12702">
                  <c:v>0.57379874280358534</c:v>
                </c:pt>
                <c:pt idx="12703">
                  <c:v>0.56510662458706939</c:v>
                </c:pt>
                <c:pt idx="12704">
                  <c:v>0.55999523720112676</c:v>
                </c:pt>
                <c:pt idx="12705">
                  <c:v>0.58612309771166238</c:v>
                </c:pt>
                <c:pt idx="12706">
                  <c:v>0.64590080670771</c:v>
                </c:pt>
                <c:pt idx="12707">
                  <c:v>0.62378707440423264</c:v>
                </c:pt>
                <c:pt idx="12708">
                  <c:v>0.59490861185222677</c:v>
                </c:pt>
                <c:pt idx="12709">
                  <c:v>0.65656791903264056</c:v>
                </c:pt>
                <c:pt idx="12710">
                  <c:v>0.59051468449861766</c:v>
                </c:pt>
                <c:pt idx="12711">
                  <c:v>0.66639006565634562</c:v>
                </c:pt>
                <c:pt idx="12712">
                  <c:v>0.69890459435673302</c:v>
                </c:pt>
                <c:pt idx="12713">
                  <c:v>0.5288017179512966</c:v>
                </c:pt>
                <c:pt idx="12714">
                  <c:v>0.57085139861341394</c:v>
                </c:pt>
                <c:pt idx="12715">
                  <c:v>0.54478201123722236</c:v>
                </c:pt>
                <c:pt idx="12716">
                  <c:v>0.59348811525176492</c:v>
                </c:pt>
                <c:pt idx="12717">
                  <c:v>0.64637184233460099</c:v>
                </c:pt>
                <c:pt idx="12718">
                  <c:v>0.5413506964260647</c:v>
                </c:pt>
                <c:pt idx="12719">
                  <c:v>0.66311493469797744</c:v>
                </c:pt>
                <c:pt idx="12720">
                  <c:v>0.53735619304257509</c:v>
                </c:pt>
                <c:pt idx="12721">
                  <c:v>0.59325728065293692</c:v>
                </c:pt>
                <c:pt idx="12722">
                  <c:v>0.58768166894689711</c:v>
                </c:pt>
                <c:pt idx="12723">
                  <c:v>0.65440914369818914</c:v>
                </c:pt>
                <c:pt idx="12724">
                  <c:v>0.6289982684673161</c:v>
                </c:pt>
                <c:pt idx="12725">
                  <c:v>0.58381487507444518</c:v>
                </c:pt>
                <c:pt idx="12726">
                  <c:v>0.58323715093177753</c:v>
                </c:pt>
                <c:pt idx="12727">
                  <c:v>0.62976456137271219</c:v>
                </c:pt>
                <c:pt idx="12728">
                  <c:v>0.5843348376223827</c:v>
                </c:pt>
                <c:pt idx="12729">
                  <c:v>0.5081585186959936</c:v>
                </c:pt>
                <c:pt idx="12730">
                  <c:v>0.60032860776010089</c:v>
                </c:pt>
                <c:pt idx="12731">
                  <c:v>0.54427112557513191</c:v>
                </c:pt>
                <c:pt idx="12732">
                  <c:v>0.63562991925406953</c:v>
                </c:pt>
                <c:pt idx="12733">
                  <c:v>0.60985405886620425</c:v>
                </c:pt>
                <c:pt idx="12734">
                  <c:v>0.56489172410399613</c:v>
                </c:pt>
                <c:pt idx="12735">
                  <c:v>0.63762551126988554</c:v>
                </c:pt>
                <c:pt idx="12736">
                  <c:v>0.57816391860078664</c:v>
                </c:pt>
                <c:pt idx="12737">
                  <c:v>0.56101252955604886</c:v>
                </c:pt>
                <c:pt idx="12738">
                  <c:v>0.68657278529115895</c:v>
                </c:pt>
                <c:pt idx="12739">
                  <c:v>0.64995361755414682</c:v>
                </c:pt>
                <c:pt idx="12740">
                  <c:v>0.61783331872627667</c:v>
                </c:pt>
                <c:pt idx="12741">
                  <c:v>0.636290791863658</c:v>
                </c:pt>
                <c:pt idx="12742">
                  <c:v>0.57857592188726192</c:v>
                </c:pt>
                <c:pt idx="12743">
                  <c:v>0.58576047464164827</c:v>
                </c:pt>
                <c:pt idx="12744">
                  <c:v>0.65041275585208636</c:v>
                </c:pt>
                <c:pt idx="12745">
                  <c:v>0.52892233732515104</c:v>
                </c:pt>
                <c:pt idx="12746">
                  <c:v>0.65530601610632966</c:v>
                </c:pt>
                <c:pt idx="12747">
                  <c:v>0.58845153648208914</c:v>
                </c:pt>
                <c:pt idx="12748">
                  <c:v>0.61223759114940768</c:v>
                </c:pt>
                <c:pt idx="12749">
                  <c:v>0.60155508581325057</c:v>
                </c:pt>
                <c:pt idx="12750">
                  <c:v>0.62210700351485182</c:v>
                </c:pt>
                <c:pt idx="12751">
                  <c:v>0.58640993611834202</c:v>
                </c:pt>
                <c:pt idx="12752">
                  <c:v>0.57413059435831482</c:v>
                </c:pt>
                <c:pt idx="12753">
                  <c:v>0.56862578620778526</c:v>
                </c:pt>
                <c:pt idx="12754">
                  <c:v>0.57824772693724857</c:v>
                </c:pt>
                <c:pt idx="12755">
                  <c:v>0.5541445603184586</c:v>
                </c:pt>
                <c:pt idx="12756">
                  <c:v>0.61828083956125401</c:v>
                </c:pt>
                <c:pt idx="12757">
                  <c:v>0.61829685945324964</c:v>
                </c:pt>
                <c:pt idx="12758">
                  <c:v>0.60475684650913608</c:v>
                </c:pt>
                <c:pt idx="12759">
                  <c:v>0.58230600379001807</c:v>
                </c:pt>
                <c:pt idx="12760">
                  <c:v>0.59444421029829164</c:v>
                </c:pt>
                <c:pt idx="12761">
                  <c:v>0.67500904359126424</c:v>
                </c:pt>
                <c:pt idx="12762">
                  <c:v>0.5239836363974496</c:v>
                </c:pt>
                <c:pt idx="12763">
                  <c:v>0.58248327214494267</c:v>
                </c:pt>
                <c:pt idx="12764">
                  <c:v>0.54826700350624658</c:v>
                </c:pt>
                <c:pt idx="12765">
                  <c:v>0.60059577041607692</c:v>
                </c:pt>
                <c:pt idx="12766">
                  <c:v>0.65004685208665536</c:v>
                </c:pt>
                <c:pt idx="12767">
                  <c:v>0.57358274566850687</c:v>
                </c:pt>
                <c:pt idx="12768">
                  <c:v>0.61037775238934444</c:v>
                </c:pt>
                <c:pt idx="12769">
                  <c:v>0.64168276219791009</c:v>
                </c:pt>
                <c:pt idx="12770">
                  <c:v>0.56707513884715133</c:v>
                </c:pt>
                <c:pt idx="12771">
                  <c:v>0.55025531810370565</c:v>
                </c:pt>
                <c:pt idx="12772">
                  <c:v>0.6194213515077206</c:v>
                </c:pt>
                <c:pt idx="12773">
                  <c:v>0.60564366024371818</c:v>
                </c:pt>
                <c:pt idx="12774">
                  <c:v>0.64442576543675067</c:v>
                </c:pt>
                <c:pt idx="12775">
                  <c:v>0.55564227343678574</c:v>
                </c:pt>
                <c:pt idx="12776">
                  <c:v>0.55911598559677578</c:v>
                </c:pt>
                <c:pt idx="12777">
                  <c:v>0.58008596087695297</c:v>
                </c:pt>
                <c:pt idx="12778">
                  <c:v>0.55834255357193108</c:v>
                </c:pt>
                <c:pt idx="12779">
                  <c:v>0.57050239482236409</c:v>
                </c:pt>
                <c:pt idx="12780">
                  <c:v>0.62699599003142281</c:v>
                </c:pt>
                <c:pt idx="12781">
                  <c:v>0.57983367269155472</c:v>
                </c:pt>
                <c:pt idx="12782">
                  <c:v>0.59775652885334996</c:v>
                </c:pt>
                <c:pt idx="12783">
                  <c:v>0.61003511240518127</c:v>
                </c:pt>
                <c:pt idx="12784">
                  <c:v>0.59990197800298117</c:v>
                </c:pt>
                <c:pt idx="12785">
                  <c:v>0.60135192839426121</c:v>
                </c:pt>
                <c:pt idx="12786">
                  <c:v>0.56829639238358276</c:v>
                </c:pt>
                <c:pt idx="12787">
                  <c:v>0.63399490847553153</c:v>
                </c:pt>
                <c:pt idx="12788">
                  <c:v>0.63890216602967165</c:v>
                </c:pt>
                <c:pt idx="12789">
                  <c:v>0.66145227402086815</c:v>
                </c:pt>
                <c:pt idx="12790">
                  <c:v>0.56354140599355873</c:v>
                </c:pt>
                <c:pt idx="12791">
                  <c:v>0.55952738286899339</c:v>
                </c:pt>
                <c:pt idx="12792">
                  <c:v>0.53075970597523736</c:v>
                </c:pt>
                <c:pt idx="12793">
                  <c:v>0.57736460992565919</c:v>
                </c:pt>
                <c:pt idx="12794">
                  <c:v>0.59215710350793227</c:v>
                </c:pt>
                <c:pt idx="12795">
                  <c:v>0.56188151833570277</c:v>
                </c:pt>
                <c:pt idx="12796">
                  <c:v>0.51761094643191752</c:v>
                </c:pt>
                <c:pt idx="12797">
                  <c:v>0.53440727386910969</c:v>
                </c:pt>
                <c:pt idx="12798">
                  <c:v>0.64546422200990305</c:v>
                </c:pt>
                <c:pt idx="12799">
                  <c:v>0.63187182556715571</c:v>
                </c:pt>
                <c:pt idx="12800">
                  <c:v>0.56919371789546314</c:v>
                </c:pt>
                <c:pt idx="12801">
                  <c:v>0.57707053882311188</c:v>
                </c:pt>
                <c:pt idx="12802">
                  <c:v>0.60852010265183964</c:v>
                </c:pt>
                <c:pt idx="12803">
                  <c:v>0.62681012863036978</c:v>
                </c:pt>
                <c:pt idx="12804">
                  <c:v>0.57407724347739364</c:v>
                </c:pt>
                <c:pt idx="12805">
                  <c:v>0.6477245785218475</c:v>
                </c:pt>
                <c:pt idx="12806">
                  <c:v>0.63988256143623956</c:v>
                </c:pt>
                <c:pt idx="12807">
                  <c:v>0.57645764174258929</c:v>
                </c:pt>
                <c:pt idx="12808">
                  <c:v>0.62038319482917825</c:v>
                </c:pt>
                <c:pt idx="12809">
                  <c:v>0.59751576203806456</c:v>
                </c:pt>
                <c:pt idx="12810">
                  <c:v>0.49830296505538457</c:v>
                </c:pt>
                <c:pt idx="12811">
                  <c:v>0.63171882472141472</c:v>
                </c:pt>
                <c:pt idx="12812">
                  <c:v>0.63789218235396072</c:v>
                </c:pt>
                <c:pt idx="12813">
                  <c:v>0.64644939853793471</c:v>
                </c:pt>
                <c:pt idx="12814">
                  <c:v>0.6018530388885458</c:v>
                </c:pt>
                <c:pt idx="12815">
                  <c:v>0.56488204512467222</c:v>
                </c:pt>
                <c:pt idx="12816">
                  <c:v>0.55131850285949502</c:v>
                </c:pt>
                <c:pt idx="12817">
                  <c:v>0.63435421973923045</c:v>
                </c:pt>
                <c:pt idx="12818">
                  <c:v>0.54996612296224445</c:v>
                </c:pt>
                <c:pt idx="12819">
                  <c:v>0.5537985259389655</c:v>
                </c:pt>
                <c:pt idx="12820">
                  <c:v>0.59737901876856914</c:v>
                </c:pt>
                <c:pt idx="12821">
                  <c:v>0.55113791651585564</c:v>
                </c:pt>
                <c:pt idx="12822">
                  <c:v>0.60570107914191562</c:v>
                </c:pt>
                <c:pt idx="12823">
                  <c:v>0.56387111438508974</c:v>
                </c:pt>
                <c:pt idx="12824">
                  <c:v>0.69795176514252866</c:v>
                </c:pt>
                <c:pt idx="12825">
                  <c:v>0.55221317652290958</c:v>
                </c:pt>
                <c:pt idx="12826">
                  <c:v>0.58869525028506764</c:v>
                </c:pt>
                <c:pt idx="12827">
                  <c:v>0.59723801284939082</c:v>
                </c:pt>
                <c:pt idx="12828">
                  <c:v>0.63447904431565261</c:v>
                </c:pt>
                <c:pt idx="12829">
                  <c:v>0.55343750071043607</c:v>
                </c:pt>
                <c:pt idx="12830">
                  <c:v>0.61694132535537538</c:v>
                </c:pt>
                <c:pt idx="12831">
                  <c:v>0.60190821478700762</c:v>
                </c:pt>
                <c:pt idx="12832">
                  <c:v>0.55538117390032049</c:v>
                </c:pt>
                <c:pt idx="12833">
                  <c:v>0.6038852663694344</c:v>
                </c:pt>
                <c:pt idx="12834">
                  <c:v>0.56374886096248544</c:v>
                </c:pt>
                <c:pt idx="12835">
                  <c:v>0.61943492676003231</c:v>
                </c:pt>
                <c:pt idx="12836">
                  <c:v>0.55423386417810394</c:v>
                </c:pt>
                <c:pt idx="12837">
                  <c:v>0.65038515325784862</c:v>
                </c:pt>
                <c:pt idx="12838">
                  <c:v>0.61356060485890329</c:v>
                </c:pt>
                <c:pt idx="12839">
                  <c:v>0.56016688777908208</c:v>
                </c:pt>
                <c:pt idx="12840">
                  <c:v>0.56608964513266757</c:v>
                </c:pt>
                <c:pt idx="12841">
                  <c:v>0.64142319133549885</c:v>
                </c:pt>
                <c:pt idx="12842">
                  <c:v>0.65126627766913481</c:v>
                </c:pt>
                <c:pt idx="12843">
                  <c:v>0.58496119783522993</c:v>
                </c:pt>
                <c:pt idx="12844">
                  <c:v>0.58673012343750719</c:v>
                </c:pt>
                <c:pt idx="12845">
                  <c:v>0.58456733010015627</c:v>
                </c:pt>
                <c:pt idx="12846">
                  <c:v>0.57591639926209659</c:v>
                </c:pt>
                <c:pt idx="12847">
                  <c:v>0.54538594869053769</c:v>
                </c:pt>
                <c:pt idx="12848">
                  <c:v>0.62313422021273512</c:v>
                </c:pt>
                <c:pt idx="12849">
                  <c:v>0.62349685443436464</c:v>
                </c:pt>
                <c:pt idx="12850">
                  <c:v>0.65974676349330408</c:v>
                </c:pt>
                <c:pt idx="12851">
                  <c:v>0.64977898519450916</c:v>
                </c:pt>
                <c:pt idx="12852">
                  <c:v>0.64521654194856459</c:v>
                </c:pt>
                <c:pt idx="12853">
                  <c:v>0.56409774392997769</c:v>
                </c:pt>
                <c:pt idx="12854">
                  <c:v>0.6282529423425337</c:v>
                </c:pt>
                <c:pt idx="12855">
                  <c:v>0.62599790202637784</c:v>
                </c:pt>
                <c:pt idx="12856">
                  <c:v>0.57275691403051165</c:v>
                </c:pt>
                <c:pt idx="12857">
                  <c:v>0.57318741324227584</c:v>
                </c:pt>
                <c:pt idx="12858">
                  <c:v>0.60693907559771465</c:v>
                </c:pt>
                <c:pt idx="12859">
                  <c:v>0.57685042240085915</c:v>
                </c:pt>
                <c:pt idx="12860">
                  <c:v>0.61318087636200436</c:v>
                </c:pt>
                <c:pt idx="12861">
                  <c:v>0.57943475435338265</c:v>
                </c:pt>
                <c:pt idx="12862">
                  <c:v>0.54201046177748557</c:v>
                </c:pt>
                <c:pt idx="12863">
                  <c:v>0.59109267875738059</c:v>
                </c:pt>
                <c:pt idx="12864">
                  <c:v>0.64300151419850682</c:v>
                </c:pt>
                <c:pt idx="12865">
                  <c:v>0.63796788626174372</c:v>
                </c:pt>
                <c:pt idx="12866">
                  <c:v>0.61444961194479686</c:v>
                </c:pt>
                <c:pt idx="12867">
                  <c:v>0.60140207237134191</c:v>
                </c:pt>
                <c:pt idx="12868">
                  <c:v>0.58863441658575799</c:v>
                </c:pt>
                <c:pt idx="12869">
                  <c:v>0.6239926234295442</c:v>
                </c:pt>
                <c:pt idx="12870">
                  <c:v>0.57713160466323465</c:v>
                </c:pt>
                <c:pt idx="12871">
                  <c:v>0.64579871030345637</c:v>
                </c:pt>
                <c:pt idx="12872">
                  <c:v>0.56051688150136503</c:v>
                </c:pt>
                <c:pt idx="12873">
                  <c:v>0.57671300386307556</c:v>
                </c:pt>
                <c:pt idx="12874">
                  <c:v>0.65540012033005068</c:v>
                </c:pt>
                <c:pt idx="12875">
                  <c:v>0.61412854582338561</c:v>
                </c:pt>
                <c:pt idx="12876">
                  <c:v>0.49474493135003722</c:v>
                </c:pt>
                <c:pt idx="12877">
                  <c:v>0.69797233401508663</c:v>
                </c:pt>
                <c:pt idx="12878">
                  <c:v>0.61836648074274636</c:v>
                </c:pt>
                <c:pt idx="12879">
                  <c:v>0.68420951144420061</c:v>
                </c:pt>
                <c:pt idx="12880">
                  <c:v>0.64364978284642305</c:v>
                </c:pt>
                <c:pt idx="12881">
                  <c:v>0.60280822100848963</c:v>
                </c:pt>
                <c:pt idx="12882">
                  <c:v>0.63593671759754455</c:v>
                </c:pt>
                <c:pt idx="12883">
                  <c:v>0.5845757679754745</c:v>
                </c:pt>
                <c:pt idx="12884">
                  <c:v>0.63943127694721724</c:v>
                </c:pt>
                <c:pt idx="12885">
                  <c:v>0.70638053219471364</c:v>
                </c:pt>
                <c:pt idx="12886">
                  <c:v>0.57375746761370872</c:v>
                </c:pt>
                <c:pt idx="12887">
                  <c:v>0.67432929846590528</c:v>
                </c:pt>
                <c:pt idx="12888">
                  <c:v>0.64180487314648682</c:v>
                </c:pt>
                <c:pt idx="12889">
                  <c:v>0.59463478486625909</c:v>
                </c:pt>
                <c:pt idx="12890">
                  <c:v>0.71896891350761305</c:v>
                </c:pt>
                <c:pt idx="12891">
                  <c:v>0.633176567892207</c:v>
                </c:pt>
                <c:pt idx="12892">
                  <c:v>0.64596374271004553</c:v>
                </c:pt>
                <c:pt idx="12893">
                  <c:v>0.65074287623087013</c:v>
                </c:pt>
                <c:pt idx="12894">
                  <c:v>0.65344964314036713</c:v>
                </c:pt>
                <c:pt idx="12895">
                  <c:v>0.55686325045274254</c:v>
                </c:pt>
                <c:pt idx="12896">
                  <c:v>0.64351559540345993</c:v>
                </c:pt>
                <c:pt idx="12897">
                  <c:v>0.61055263806768378</c:v>
                </c:pt>
                <c:pt idx="12898">
                  <c:v>0.58151220519327196</c:v>
                </c:pt>
                <c:pt idx="12899">
                  <c:v>0.54516936173120323</c:v>
                </c:pt>
                <c:pt idx="12900">
                  <c:v>0.5625390117726724</c:v>
                </c:pt>
                <c:pt idx="12901">
                  <c:v>0.58197119274963549</c:v>
                </c:pt>
                <c:pt idx="12902">
                  <c:v>0.5585140574611287</c:v>
                </c:pt>
                <c:pt idx="12903">
                  <c:v>0.67630840620472088</c:v>
                </c:pt>
                <c:pt idx="12904">
                  <c:v>0.53802820774910964</c:v>
                </c:pt>
                <c:pt idx="12905">
                  <c:v>0.59687284433203036</c:v>
                </c:pt>
                <c:pt idx="12906">
                  <c:v>0.6371281419290018</c:v>
                </c:pt>
                <c:pt idx="12907">
                  <c:v>0.62664039015175665</c:v>
                </c:pt>
                <c:pt idx="12908">
                  <c:v>0.6196525091358136</c:v>
                </c:pt>
                <c:pt idx="12909">
                  <c:v>0.6665795854389307</c:v>
                </c:pt>
                <c:pt idx="12910">
                  <c:v>0.62054766982686316</c:v>
                </c:pt>
                <c:pt idx="12911">
                  <c:v>0.59738685222593058</c:v>
                </c:pt>
                <c:pt idx="12912">
                  <c:v>0.57161977654990204</c:v>
                </c:pt>
                <c:pt idx="12913">
                  <c:v>0.63154094357405932</c:v>
                </c:pt>
                <c:pt idx="12914">
                  <c:v>0.59219005977520356</c:v>
                </c:pt>
                <c:pt idx="12915">
                  <c:v>0.54392229733748065</c:v>
                </c:pt>
                <c:pt idx="12916">
                  <c:v>0.54091044194935956</c:v>
                </c:pt>
                <c:pt idx="12917">
                  <c:v>0.57249620196409112</c:v>
                </c:pt>
                <c:pt idx="12918">
                  <c:v>0.66387141858840681</c:v>
                </c:pt>
                <c:pt idx="12919">
                  <c:v>0.57714377280301465</c:v>
                </c:pt>
                <c:pt idx="12920">
                  <c:v>0.59380479465010505</c:v>
                </c:pt>
                <c:pt idx="12921">
                  <c:v>0.61285156608651425</c:v>
                </c:pt>
                <c:pt idx="12922">
                  <c:v>0.55789084321047466</c:v>
                </c:pt>
                <c:pt idx="12923">
                  <c:v>0.5841085791815811</c:v>
                </c:pt>
                <c:pt idx="12924">
                  <c:v>0.56308440087325451</c:v>
                </c:pt>
                <c:pt idx="12925">
                  <c:v>0.55077709952050602</c:v>
                </c:pt>
                <c:pt idx="12926">
                  <c:v>0.65364791862203231</c:v>
                </c:pt>
                <c:pt idx="12927">
                  <c:v>0.6008860811157225</c:v>
                </c:pt>
                <c:pt idx="12928">
                  <c:v>0.57588265402606942</c:v>
                </c:pt>
                <c:pt idx="12929">
                  <c:v>0.62649046669652708</c:v>
                </c:pt>
                <c:pt idx="12930">
                  <c:v>0.65458931059260073</c:v>
                </c:pt>
                <c:pt idx="12931">
                  <c:v>0.59501245685616</c:v>
                </c:pt>
                <c:pt idx="12932">
                  <c:v>0.56983791369755565</c:v>
                </c:pt>
                <c:pt idx="12933">
                  <c:v>0.58232312824057453</c:v>
                </c:pt>
                <c:pt idx="12934">
                  <c:v>0.56827472107881005</c:v>
                </c:pt>
                <c:pt idx="12935">
                  <c:v>0.61413122899313377</c:v>
                </c:pt>
                <c:pt idx="12936">
                  <c:v>0.6481103187526045</c:v>
                </c:pt>
                <c:pt idx="12937">
                  <c:v>0.64363132804834777</c:v>
                </c:pt>
                <c:pt idx="12938">
                  <c:v>0.61273048765837734</c:v>
                </c:pt>
                <c:pt idx="12939">
                  <c:v>0.69252371846391181</c:v>
                </c:pt>
                <c:pt idx="12940">
                  <c:v>0.64934300701263292</c:v>
                </c:pt>
                <c:pt idx="12941">
                  <c:v>0.58532078421816758</c:v>
                </c:pt>
                <c:pt idx="12942">
                  <c:v>0.56904386870168189</c:v>
                </c:pt>
                <c:pt idx="12943">
                  <c:v>0.65797110162064965</c:v>
                </c:pt>
                <c:pt idx="12944">
                  <c:v>0.57936236482454206</c:v>
                </c:pt>
                <c:pt idx="12945">
                  <c:v>0.64708617482951014</c:v>
                </c:pt>
                <c:pt idx="12946">
                  <c:v>0.55215495594420438</c:v>
                </c:pt>
                <c:pt idx="12947">
                  <c:v>0.66430062687717328</c:v>
                </c:pt>
                <c:pt idx="12948">
                  <c:v>0.68205308978655088</c:v>
                </c:pt>
                <c:pt idx="12949">
                  <c:v>0.63094463176954185</c:v>
                </c:pt>
                <c:pt idx="12950">
                  <c:v>0.564990691407533</c:v>
                </c:pt>
                <c:pt idx="12951">
                  <c:v>0.58834512449778853</c:v>
                </c:pt>
                <c:pt idx="12952">
                  <c:v>0.62253151747419688</c:v>
                </c:pt>
                <c:pt idx="12953">
                  <c:v>0.65091267349753168</c:v>
                </c:pt>
                <c:pt idx="12954">
                  <c:v>0.5745513686740058</c:v>
                </c:pt>
                <c:pt idx="12955">
                  <c:v>0.61673645911992869</c:v>
                </c:pt>
                <c:pt idx="12956">
                  <c:v>0.6305201492907222</c:v>
                </c:pt>
                <c:pt idx="12957">
                  <c:v>0.64765886718075139</c:v>
                </c:pt>
                <c:pt idx="12958">
                  <c:v>0.65492809488919379</c:v>
                </c:pt>
                <c:pt idx="12959">
                  <c:v>0.55818451738711361</c:v>
                </c:pt>
                <c:pt idx="12960">
                  <c:v>0.66120257157106777</c:v>
                </c:pt>
                <c:pt idx="12961">
                  <c:v>0.61880449304261465</c:v>
                </c:pt>
                <c:pt idx="12962">
                  <c:v>0.64052733265144002</c:v>
                </c:pt>
                <c:pt idx="12963">
                  <c:v>0.57077056794716352</c:v>
                </c:pt>
                <c:pt idx="12964">
                  <c:v>0.65404547452021622</c:v>
                </c:pt>
                <c:pt idx="12965">
                  <c:v>0.65369662003947837</c:v>
                </c:pt>
                <c:pt idx="12966">
                  <c:v>0.64696744913453763</c:v>
                </c:pt>
                <c:pt idx="12967">
                  <c:v>0.63368920053965216</c:v>
                </c:pt>
                <c:pt idx="12968">
                  <c:v>0.59007129299015182</c:v>
                </c:pt>
                <c:pt idx="12969">
                  <c:v>0.55635125766663562</c:v>
                </c:pt>
                <c:pt idx="12970">
                  <c:v>0.57191326828624056</c:v>
                </c:pt>
                <c:pt idx="12971">
                  <c:v>0.56929471189172753</c:v>
                </c:pt>
                <c:pt idx="12972">
                  <c:v>0.65311858337607265</c:v>
                </c:pt>
                <c:pt idx="12973">
                  <c:v>0.57070184765747811</c:v>
                </c:pt>
                <c:pt idx="12974">
                  <c:v>0.6055708284674407</c:v>
                </c:pt>
                <c:pt idx="12975">
                  <c:v>0.6277915860335922</c:v>
                </c:pt>
                <c:pt idx="12976">
                  <c:v>0.55685412743233731</c:v>
                </c:pt>
                <c:pt idx="12977">
                  <c:v>0.57320244091695538</c:v>
                </c:pt>
                <c:pt idx="12978">
                  <c:v>0.63801187356339206</c:v>
                </c:pt>
                <c:pt idx="12979">
                  <c:v>0.60398769040278888</c:v>
                </c:pt>
                <c:pt idx="12980">
                  <c:v>0.62246328178858901</c:v>
                </c:pt>
                <c:pt idx="12981">
                  <c:v>0.75183424115248465</c:v>
                </c:pt>
                <c:pt idx="12982">
                  <c:v>0.54625823554230035</c:v>
                </c:pt>
                <c:pt idx="12983">
                  <c:v>0.5682980851176852</c:v>
                </c:pt>
                <c:pt idx="12984">
                  <c:v>0.56425876646497564</c:v>
                </c:pt>
                <c:pt idx="12985">
                  <c:v>0.54291864286471514</c:v>
                </c:pt>
                <c:pt idx="12986">
                  <c:v>0.58905850209141553</c:v>
                </c:pt>
                <c:pt idx="12987">
                  <c:v>0.646376828821695</c:v>
                </c:pt>
                <c:pt idx="12988">
                  <c:v>0.69576203055013264</c:v>
                </c:pt>
                <c:pt idx="12989">
                  <c:v>0.61174931008805056</c:v>
                </c:pt>
                <c:pt idx="12990">
                  <c:v>0.59673017351993696</c:v>
                </c:pt>
                <c:pt idx="12991">
                  <c:v>0.60008360368219971</c:v>
                </c:pt>
                <c:pt idx="12992">
                  <c:v>0.64446189723803615</c:v>
                </c:pt>
                <c:pt idx="12993">
                  <c:v>0.65828299169955662</c:v>
                </c:pt>
                <c:pt idx="12994">
                  <c:v>0.61398213769762922</c:v>
                </c:pt>
                <c:pt idx="12995">
                  <c:v>0.62636500925379801</c:v>
                </c:pt>
                <c:pt idx="12996">
                  <c:v>0.64293414095785628</c:v>
                </c:pt>
                <c:pt idx="12997">
                  <c:v>0.67959522518574733</c:v>
                </c:pt>
                <c:pt idx="12998">
                  <c:v>0.57757511557207364</c:v>
                </c:pt>
                <c:pt idx="12999">
                  <c:v>0.64551606082428858</c:v>
                </c:pt>
                <c:pt idx="13000">
                  <c:v>0.65087836497243212</c:v>
                </c:pt>
                <c:pt idx="13001">
                  <c:v>0.63489633009074764</c:v>
                </c:pt>
                <c:pt idx="13002">
                  <c:v>0.53810182171214449</c:v>
                </c:pt>
                <c:pt idx="13003">
                  <c:v>0.69311443398430894</c:v>
                </c:pt>
                <c:pt idx="13004">
                  <c:v>0.64427757436260302</c:v>
                </c:pt>
                <c:pt idx="13005">
                  <c:v>0.63473304820736387</c:v>
                </c:pt>
                <c:pt idx="13006">
                  <c:v>0.55908587498854656</c:v>
                </c:pt>
                <c:pt idx="13007">
                  <c:v>0.69005385285390963</c:v>
                </c:pt>
                <c:pt idx="13008">
                  <c:v>0.67873987319560081</c:v>
                </c:pt>
                <c:pt idx="13009">
                  <c:v>0.62585405098175262</c:v>
                </c:pt>
                <c:pt idx="13010">
                  <c:v>0.71719968941410794</c:v>
                </c:pt>
                <c:pt idx="13011">
                  <c:v>0.61195827549022874</c:v>
                </c:pt>
                <c:pt idx="13012">
                  <c:v>0.65290296600268061</c:v>
                </c:pt>
                <c:pt idx="13013">
                  <c:v>0.60949811420241584</c:v>
                </c:pt>
                <c:pt idx="13014">
                  <c:v>0.73566041771601665</c:v>
                </c:pt>
                <c:pt idx="13015">
                  <c:v>0.54858171056006078</c:v>
                </c:pt>
                <c:pt idx="13016">
                  <c:v>0.64943269632223144</c:v>
                </c:pt>
                <c:pt idx="13017">
                  <c:v>0.71477608460985065</c:v>
                </c:pt>
                <c:pt idx="13018">
                  <c:v>0.69133386202735359</c:v>
                </c:pt>
                <c:pt idx="13019">
                  <c:v>0.6359186421472236</c:v>
                </c:pt>
                <c:pt idx="13020">
                  <c:v>0.64409060735298462</c:v>
                </c:pt>
                <c:pt idx="13021">
                  <c:v>0.67933465015031391</c:v>
                </c:pt>
                <c:pt idx="13022">
                  <c:v>0.58909820561204751</c:v>
                </c:pt>
                <c:pt idx="13023">
                  <c:v>0.70448985345424064</c:v>
                </c:pt>
                <c:pt idx="13024">
                  <c:v>0.65292169523634302</c:v>
                </c:pt>
                <c:pt idx="13025">
                  <c:v>0.61845390207398965</c:v>
                </c:pt>
                <c:pt idx="13026">
                  <c:v>0.63282006223754028</c:v>
                </c:pt>
                <c:pt idx="13027">
                  <c:v>0.66198795480563444</c:v>
                </c:pt>
                <c:pt idx="13028">
                  <c:v>0.61514583601517281</c:v>
                </c:pt>
                <c:pt idx="13029">
                  <c:v>0.55585230001792341</c:v>
                </c:pt>
                <c:pt idx="13030">
                  <c:v>0.73207137557576385</c:v>
                </c:pt>
                <c:pt idx="13031">
                  <c:v>0.58631002714046332</c:v>
                </c:pt>
                <c:pt idx="13032">
                  <c:v>0.62783673664949047</c:v>
                </c:pt>
                <c:pt idx="13033">
                  <c:v>0.60723581985880293</c:v>
                </c:pt>
                <c:pt idx="13034">
                  <c:v>0.64710793812302825</c:v>
                </c:pt>
                <c:pt idx="13035">
                  <c:v>0.73531666115259242</c:v>
                </c:pt>
                <c:pt idx="13036">
                  <c:v>0.6365899256928117</c:v>
                </c:pt>
                <c:pt idx="13037">
                  <c:v>0.61881837349425362</c:v>
                </c:pt>
                <c:pt idx="13038">
                  <c:v>0.61685863721044676</c:v>
                </c:pt>
                <c:pt idx="13039">
                  <c:v>0.61001872896914955</c:v>
                </c:pt>
                <c:pt idx="13040">
                  <c:v>0.61652538527164147</c:v>
                </c:pt>
                <c:pt idx="13041">
                  <c:v>0.6274318454718617</c:v>
                </c:pt>
                <c:pt idx="13042">
                  <c:v>0.59336005748489062</c:v>
                </c:pt>
                <c:pt idx="13043">
                  <c:v>0.57347038422095797</c:v>
                </c:pt>
                <c:pt idx="13044">
                  <c:v>0.64764446690423039</c:v>
                </c:pt>
                <c:pt idx="13045">
                  <c:v>0.61965201789769164</c:v>
                </c:pt>
                <c:pt idx="13046">
                  <c:v>0.5876057533513549</c:v>
                </c:pt>
                <c:pt idx="13047">
                  <c:v>0.6003891872740007</c:v>
                </c:pt>
                <c:pt idx="13048">
                  <c:v>0.56366762684594929</c:v>
                </c:pt>
                <c:pt idx="13049">
                  <c:v>0.60942437651674364</c:v>
                </c:pt>
                <c:pt idx="13050">
                  <c:v>0.64047945364585024</c:v>
                </c:pt>
                <c:pt idx="13051">
                  <c:v>0.55627457982572059</c:v>
                </c:pt>
                <c:pt idx="13052">
                  <c:v>0.57639757564927363</c:v>
                </c:pt>
                <c:pt idx="13053">
                  <c:v>0.63876290913064848</c:v>
                </c:pt>
                <c:pt idx="13054">
                  <c:v>0.57826628756293141</c:v>
                </c:pt>
                <c:pt idx="13055">
                  <c:v>0.54497622800592349</c:v>
                </c:pt>
                <c:pt idx="13056">
                  <c:v>0.56101092341182945</c:v>
                </c:pt>
                <c:pt idx="13057">
                  <c:v>0.57269597150484186</c:v>
                </c:pt>
                <c:pt idx="13058">
                  <c:v>0.61291717289358716</c:v>
                </c:pt>
                <c:pt idx="13059">
                  <c:v>0.74171955655542798</c:v>
                </c:pt>
                <c:pt idx="13060">
                  <c:v>0.61756961621320172</c:v>
                </c:pt>
                <c:pt idx="13061">
                  <c:v>0.65080465180148273</c:v>
                </c:pt>
                <c:pt idx="13062">
                  <c:v>0.55670410047990015</c:v>
                </c:pt>
                <c:pt idx="13063">
                  <c:v>0.56021851161653402</c:v>
                </c:pt>
                <c:pt idx="13064">
                  <c:v>0.59910390712641959</c:v>
                </c:pt>
                <c:pt idx="13065">
                  <c:v>0.65870847909631602</c:v>
                </c:pt>
                <c:pt idx="13066">
                  <c:v>0.70526581408191102</c:v>
                </c:pt>
                <c:pt idx="13067">
                  <c:v>0.58623042722357688</c:v>
                </c:pt>
                <c:pt idx="13068">
                  <c:v>0.61580290622867551</c:v>
                </c:pt>
                <c:pt idx="13069">
                  <c:v>0.62037071334400984</c:v>
                </c:pt>
                <c:pt idx="13070">
                  <c:v>0.6740473828370307</c:v>
                </c:pt>
                <c:pt idx="13071">
                  <c:v>0.65006869739468398</c:v>
                </c:pt>
                <c:pt idx="13072">
                  <c:v>0.69326279889291453</c:v>
                </c:pt>
                <c:pt idx="13073">
                  <c:v>0.56276659614419622</c:v>
                </c:pt>
                <c:pt idx="13074">
                  <c:v>0.67221116064349362</c:v>
                </c:pt>
                <c:pt idx="13075">
                  <c:v>0.596175925896262</c:v>
                </c:pt>
                <c:pt idx="13076">
                  <c:v>0.6067728848999786</c:v>
                </c:pt>
                <c:pt idx="13077">
                  <c:v>0.6047419167897623</c:v>
                </c:pt>
                <c:pt idx="13078">
                  <c:v>0.67621008370572855</c:v>
                </c:pt>
                <c:pt idx="13079">
                  <c:v>0.61431973951779995</c:v>
                </c:pt>
                <c:pt idx="13080">
                  <c:v>0.5621914948555754</c:v>
                </c:pt>
                <c:pt idx="13081">
                  <c:v>0.58005186585042656</c:v>
                </c:pt>
                <c:pt idx="13082">
                  <c:v>0.60791632618516078</c:v>
                </c:pt>
                <c:pt idx="13083">
                  <c:v>0.55100861767252973</c:v>
                </c:pt>
                <c:pt idx="13084">
                  <c:v>0.56810873386785588</c:v>
                </c:pt>
                <c:pt idx="13085">
                  <c:v>0.60379508422600126</c:v>
                </c:pt>
                <c:pt idx="13086">
                  <c:v>0.59852006166793459</c:v>
                </c:pt>
                <c:pt idx="13087">
                  <c:v>0.59892527137429363</c:v>
                </c:pt>
                <c:pt idx="13088">
                  <c:v>0.62246864373284727</c:v>
                </c:pt>
                <c:pt idx="13089">
                  <c:v>0.57393393305416363</c:v>
                </c:pt>
                <c:pt idx="13090">
                  <c:v>0.59987518441826759</c:v>
                </c:pt>
                <c:pt idx="13091">
                  <c:v>0.55193164675644968</c:v>
                </c:pt>
                <c:pt idx="13092">
                  <c:v>0.67452723304248541</c:v>
                </c:pt>
                <c:pt idx="13093">
                  <c:v>0.63377116407302303</c:v>
                </c:pt>
                <c:pt idx="13094">
                  <c:v>0.65797464996521182</c:v>
                </c:pt>
                <c:pt idx="13095">
                  <c:v>0.6021518971105918</c:v>
                </c:pt>
                <c:pt idx="13096">
                  <c:v>0.58899625492904051</c:v>
                </c:pt>
                <c:pt idx="13097">
                  <c:v>0.60943589686795996</c:v>
                </c:pt>
                <c:pt idx="13098">
                  <c:v>0.53556816877524116</c:v>
                </c:pt>
                <c:pt idx="13099">
                  <c:v>0.56522961235434821</c:v>
                </c:pt>
                <c:pt idx="13100">
                  <c:v>0.650489231762996</c:v>
                </c:pt>
                <c:pt idx="13101">
                  <c:v>0.65629689954045944</c:v>
                </c:pt>
                <c:pt idx="13102">
                  <c:v>0.65928138876200837</c:v>
                </c:pt>
                <c:pt idx="13103">
                  <c:v>0.58860777509154116</c:v>
                </c:pt>
                <c:pt idx="13104">
                  <c:v>0.60955692293615749</c:v>
                </c:pt>
                <c:pt idx="13105">
                  <c:v>0.66628034984132956</c:v>
                </c:pt>
                <c:pt idx="13106">
                  <c:v>0.64095256538975176</c:v>
                </c:pt>
                <c:pt idx="13107">
                  <c:v>0.6049805891158575</c:v>
                </c:pt>
                <c:pt idx="13108">
                  <c:v>0.56181750391120999</c:v>
                </c:pt>
                <c:pt idx="13109">
                  <c:v>0.61599562226420512</c:v>
                </c:pt>
                <c:pt idx="13110">
                  <c:v>0.5848467707909154</c:v>
                </c:pt>
                <c:pt idx="13111">
                  <c:v>0.58307370790493918</c:v>
                </c:pt>
                <c:pt idx="13112">
                  <c:v>0.61749243565943346</c:v>
                </c:pt>
                <c:pt idx="13113">
                  <c:v>0.56305972446789865</c:v>
                </c:pt>
                <c:pt idx="13114">
                  <c:v>0.65338684758545462</c:v>
                </c:pt>
                <c:pt idx="13115">
                  <c:v>0.56556416208885929</c:v>
                </c:pt>
                <c:pt idx="13116">
                  <c:v>0.63708526884581262</c:v>
                </c:pt>
                <c:pt idx="13117">
                  <c:v>0.5696576655064326</c:v>
                </c:pt>
                <c:pt idx="13118">
                  <c:v>0.53527840821473371</c:v>
                </c:pt>
                <c:pt idx="13119">
                  <c:v>0.6146870719646137</c:v>
                </c:pt>
                <c:pt idx="13120">
                  <c:v>0.5595683802490542</c:v>
                </c:pt>
                <c:pt idx="13121">
                  <c:v>0.57503762861278795</c:v>
                </c:pt>
                <c:pt idx="13122">
                  <c:v>0.58054221800468608</c:v>
                </c:pt>
                <c:pt idx="13123">
                  <c:v>0.56167020430008152</c:v>
                </c:pt>
                <c:pt idx="13124">
                  <c:v>0.66176022304663595</c:v>
                </c:pt>
                <c:pt idx="13125">
                  <c:v>0.55257972366350205</c:v>
                </c:pt>
                <c:pt idx="13126">
                  <c:v>0.61936434093616133</c:v>
                </c:pt>
                <c:pt idx="13127">
                  <c:v>0.59283087598452933</c:v>
                </c:pt>
                <c:pt idx="13128">
                  <c:v>0.53633046334983292</c:v>
                </c:pt>
                <c:pt idx="13129">
                  <c:v>0.60896970367655257</c:v>
                </c:pt>
                <c:pt idx="13130">
                  <c:v>0.64938355318800256</c:v>
                </c:pt>
                <c:pt idx="13131">
                  <c:v>0.5687200309659951</c:v>
                </c:pt>
                <c:pt idx="13132">
                  <c:v>0.56027886965475893</c:v>
                </c:pt>
                <c:pt idx="13133">
                  <c:v>0.49436750080549047</c:v>
                </c:pt>
                <c:pt idx="13134">
                  <c:v>0.63426247303662353</c:v>
                </c:pt>
                <c:pt idx="13135">
                  <c:v>0.61836948465563035</c:v>
                </c:pt>
                <c:pt idx="13136">
                  <c:v>0.57595165491097711</c:v>
                </c:pt>
                <c:pt idx="13137">
                  <c:v>0.59014602590950138</c:v>
                </c:pt>
                <c:pt idx="13138">
                  <c:v>0.64464319919843494</c:v>
                </c:pt>
                <c:pt idx="13139">
                  <c:v>0.57321223259099863</c:v>
                </c:pt>
                <c:pt idx="13140">
                  <c:v>0.59100799008708627</c:v>
                </c:pt>
                <c:pt idx="13141">
                  <c:v>0.60581958038583161</c:v>
                </c:pt>
                <c:pt idx="13142">
                  <c:v>0.63391926504229701</c:v>
                </c:pt>
                <c:pt idx="13143">
                  <c:v>0.68971825071819926</c:v>
                </c:pt>
                <c:pt idx="13144">
                  <c:v>0.59076644842414616</c:v>
                </c:pt>
                <c:pt idx="13145">
                  <c:v>0.66611656134332198</c:v>
                </c:pt>
                <c:pt idx="13146">
                  <c:v>0.6257352286147021</c:v>
                </c:pt>
                <c:pt idx="13147">
                  <c:v>0.61251183019811251</c:v>
                </c:pt>
                <c:pt idx="13148">
                  <c:v>0.63891799782283654</c:v>
                </c:pt>
                <c:pt idx="13149">
                  <c:v>0.58621801851969269</c:v>
                </c:pt>
                <c:pt idx="13150">
                  <c:v>0.5694106772458517</c:v>
                </c:pt>
                <c:pt idx="13151">
                  <c:v>0.58739447713320003</c:v>
                </c:pt>
                <c:pt idx="13152">
                  <c:v>0.66512864100592262</c:v>
                </c:pt>
                <c:pt idx="13153">
                  <c:v>0.55779262960422293</c:v>
                </c:pt>
                <c:pt idx="13154">
                  <c:v>0.63348386646957877</c:v>
                </c:pt>
                <c:pt idx="13155">
                  <c:v>0.6407530654552076</c:v>
                </c:pt>
                <c:pt idx="13156">
                  <c:v>0.66677320832445852</c:v>
                </c:pt>
                <c:pt idx="13157">
                  <c:v>0.66798525125167474</c:v>
                </c:pt>
                <c:pt idx="13158">
                  <c:v>0.53147737767161596</c:v>
                </c:pt>
                <c:pt idx="13159">
                  <c:v>0.6056098646432776</c:v>
                </c:pt>
                <c:pt idx="13160">
                  <c:v>0.7547351368967371</c:v>
                </c:pt>
                <c:pt idx="13161">
                  <c:v>0.57898230861508715</c:v>
                </c:pt>
                <c:pt idx="13162">
                  <c:v>0.61336746411745457</c:v>
                </c:pt>
                <c:pt idx="13163">
                  <c:v>0.59059922837079082</c:v>
                </c:pt>
                <c:pt idx="13164">
                  <c:v>0.61958773108873366</c:v>
                </c:pt>
                <c:pt idx="13165">
                  <c:v>0.55847042138159864</c:v>
                </c:pt>
                <c:pt idx="13166">
                  <c:v>0.65432792886431113</c:v>
                </c:pt>
                <c:pt idx="13167">
                  <c:v>0.63161143859451874</c:v>
                </c:pt>
                <c:pt idx="13168">
                  <c:v>0.69747767162056773</c:v>
                </c:pt>
                <c:pt idx="13169">
                  <c:v>0.62561949955983021</c:v>
                </c:pt>
                <c:pt idx="13170">
                  <c:v>0.55950794312992158</c:v>
                </c:pt>
                <c:pt idx="13171">
                  <c:v>0.54539106718164176</c:v>
                </c:pt>
                <c:pt idx="13172">
                  <c:v>0.59770123465601455</c:v>
                </c:pt>
                <c:pt idx="13173">
                  <c:v>0.60774044363268398</c:v>
                </c:pt>
                <c:pt idx="13174">
                  <c:v>0.61870482842888119</c:v>
                </c:pt>
                <c:pt idx="13175">
                  <c:v>0.54640749793784649</c:v>
                </c:pt>
                <c:pt idx="13176">
                  <c:v>0.55836411263795327</c:v>
                </c:pt>
                <c:pt idx="13177">
                  <c:v>0.60874683515714856</c:v>
                </c:pt>
                <c:pt idx="13178">
                  <c:v>0.63500897532621492</c:v>
                </c:pt>
                <c:pt idx="13179">
                  <c:v>0.59296865084401551</c:v>
                </c:pt>
                <c:pt idx="13180">
                  <c:v>0.60922330097087374</c:v>
                </c:pt>
                <c:pt idx="13181">
                  <c:v>0.64256779282101451</c:v>
                </c:pt>
                <c:pt idx="13182">
                  <c:v>0.55141816021424073</c:v>
                </c:pt>
                <c:pt idx="13183">
                  <c:v>0.58105393149449935</c:v>
                </c:pt>
                <c:pt idx="13184">
                  <c:v>0.65330300549600473</c:v>
                </c:pt>
                <c:pt idx="13185">
                  <c:v>0.55863861366494016</c:v>
                </c:pt>
                <c:pt idx="13186">
                  <c:v>0.6120334691281647</c:v>
                </c:pt>
                <c:pt idx="13187">
                  <c:v>0.5813193960704045</c:v>
                </c:pt>
                <c:pt idx="13188">
                  <c:v>0.63355583729908482</c:v>
                </c:pt>
                <c:pt idx="13189">
                  <c:v>0.66558451243628614</c:v>
                </c:pt>
                <c:pt idx="13190">
                  <c:v>0.59633606842239395</c:v>
                </c:pt>
                <c:pt idx="13191">
                  <c:v>0.55577276396449715</c:v>
                </c:pt>
                <c:pt idx="13192">
                  <c:v>0.58836800911765263</c:v>
                </c:pt>
                <c:pt idx="13193">
                  <c:v>0.55947943889176022</c:v>
                </c:pt>
                <c:pt idx="13194">
                  <c:v>0.58232662295901128</c:v>
                </c:pt>
                <c:pt idx="13195">
                  <c:v>0.65192967803748114</c:v>
                </c:pt>
                <c:pt idx="13196">
                  <c:v>0.56245097200896721</c:v>
                </c:pt>
                <c:pt idx="13197">
                  <c:v>0.58755791122840351</c:v>
                </c:pt>
                <c:pt idx="13198">
                  <c:v>0.54659758254880475</c:v>
                </c:pt>
                <c:pt idx="13199">
                  <c:v>0.63858412882003956</c:v>
                </c:pt>
                <c:pt idx="13200">
                  <c:v>0.60488838854289084</c:v>
                </c:pt>
                <c:pt idx="13201">
                  <c:v>0.61223864082014989</c:v>
                </c:pt>
                <c:pt idx="13202">
                  <c:v>0.66776941624233599</c:v>
                </c:pt>
                <c:pt idx="13203">
                  <c:v>0.67844552413446924</c:v>
                </c:pt>
                <c:pt idx="13204">
                  <c:v>0.5831063633311302</c:v>
                </c:pt>
                <c:pt idx="13205">
                  <c:v>0.56996610509836343</c:v>
                </c:pt>
                <c:pt idx="13206">
                  <c:v>0.55038986711571569</c:v>
                </c:pt>
                <c:pt idx="13207">
                  <c:v>0.55494141056821156</c:v>
                </c:pt>
                <c:pt idx="13208">
                  <c:v>0.57388093679090291</c:v>
                </c:pt>
                <c:pt idx="13209">
                  <c:v>0.5902992548591206</c:v>
                </c:pt>
                <c:pt idx="13210">
                  <c:v>0.56242354598361366</c:v>
                </c:pt>
                <c:pt idx="13211">
                  <c:v>0.6525960691480166</c:v>
                </c:pt>
                <c:pt idx="13212">
                  <c:v>0.67085166264549978</c:v>
                </c:pt>
                <c:pt idx="13213">
                  <c:v>0.59878930223850402</c:v>
                </c:pt>
                <c:pt idx="13214">
                  <c:v>0.61716033763312372</c:v>
                </c:pt>
                <c:pt idx="13215">
                  <c:v>0.61008152194967213</c:v>
                </c:pt>
                <c:pt idx="13216">
                  <c:v>0.58678346043052931</c:v>
                </c:pt>
                <c:pt idx="13217">
                  <c:v>0.6834930502393447</c:v>
                </c:pt>
                <c:pt idx="13218">
                  <c:v>0.573378940365453</c:v>
                </c:pt>
                <c:pt idx="13219">
                  <c:v>0.66390022233672075</c:v>
                </c:pt>
                <c:pt idx="13220">
                  <c:v>0.65104894272106761</c:v>
                </c:pt>
                <c:pt idx="13221">
                  <c:v>0.59137725718503853</c:v>
                </c:pt>
                <c:pt idx="13222">
                  <c:v>0.63047999897557572</c:v>
                </c:pt>
                <c:pt idx="13223">
                  <c:v>0.57137356747749879</c:v>
                </c:pt>
                <c:pt idx="13224">
                  <c:v>0.608947954502426</c:v>
                </c:pt>
                <c:pt idx="13225">
                  <c:v>0.66890084366839009</c:v>
                </c:pt>
                <c:pt idx="13226">
                  <c:v>0.55316256485679005</c:v>
                </c:pt>
                <c:pt idx="13227">
                  <c:v>0.56296767645475965</c:v>
                </c:pt>
                <c:pt idx="13228">
                  <c:v>0.6282681271734426</c:v>
                </c:pt>
                <c:pt idx="13229">
                  <c:v>0.55792922457635663</c:v>
                </c:pt>
                <c:pt idx="13230">
                  <c:v>0.59236595857291496</c:v>
                </c:pt>
                <c:pt idx="13231">
                  <c:v>0.62404146660325177</c:v>
                </c:pt>
                <c:pt idx="13232">
                  <c:v>0.58422580993882822</c:v>
                </c:pt>
                <c:pt idx="13233">
                  <c:v>0.63080310487273206</c:v>
                </c:pt>
                <c:pt idx="13234">
                  <c:v>0.57982929602066502</c:v>
                </c:pt>
                <c:pt idx="13235">
                  <c:v>0.62053792258226459</c:v>
                </c:pt>
                <c:pt idx="13236">
                  <c:v>0.60893199131606801</c:v>
                </c:pt>
                <c:pt idx="13237">
                  <c:v>0.54733185531417716</c:v>
                </c:pt>
                <c:pt idx="13238">
                  <c:v>0.58734902835530711</c:v>
                </c:pt>
                <c:pt idx="13239">
                  <c:v>0.54696510207271487</c:v>
                </c:pt>
                <c:pt idx="13240">
                  <c:v>0.58257174886857988</c:v>
                </c:pt>
                <c:pt idx="13241">
                  <c:v>0.54671924437840813</c:v>
                </c:pt>
                <c:pt idx="13242">
                  <c:v>0.5436520332971968</c:v>
                </c:pt>
                <c:pt idx="13243">
                  <c:v>0.57378386405435822</c:v>
                </c:pt>
                <c:pt idx="13244">
                  <c:v>0.54304534559032469</c:v>
                </c:pt>
                <c:pt idx="13245">
                  <c:v>0.55727470356561515</c:v>
                </c:pt>
                <c:pt idx="13246">
                  <c:v>0.5532239252817085</c:v>
                </c:pt>
                <c:pt idx="13247">
                  <c:v>0.56815700239101763</c:v>
                </c:pt>
                <c:pt idx="13248">
                  <c:v>0.56054182950255005</c:v>
                </c:pt>
                <c:pt idx="13249">
                  <c:v>0.58990649863522859</c:v>
                </c:pt>
                <c:pt idx="13250">
                  <c:v>0.54624200438727133</c:v>
                </c:pt>
                <c:pt idx="13251">
                  <c:v>0.63131635943943054</c:v>
                </c:pt>
                <c:pt idx="13252">
                  <c:v>0.62891011629227889</c:v>
                </c:pt>
                <c:pt idx="13253">
                  <c:v>0.56084338397017663</c:v>
                </c:pt>
                <c:pt idx="13254">
                  <c:v>0.59971008221749589</c:v>
                </c:pt>
                <c:pt idx="13255">
                  <c:v>0.58372648765477964</c:v>
                </c:pt>
                <c:pt idx="13256">
                  <c:v>0.63019257512644566</c:v>
                </c:pt>
                <c:pt idx="13257">
                  <c:v>0.55192734789014231</c:v>
                </c:pt>
                <c:pt idx="13258">
                  <c:v>0.65161862306333662</c:v>
                </c:pt>
                <c:pt idx="13259">
                  <c:v>0.59219113479385077</c:v>
                </c:pt>
                <c:pt idx="13260">
                  <c:v>0.58232802800643457</c:v>
                </c:pt>
                <c:pt idx="13261">
                  <c:v>0.60746462421463954</c:v>
                </c:pt>
                <c:pt idx="13262">
                  <c:v>0.68423562206572763</c:v>
                </c:pt>
                <c:pt idx="13263">
                  <c:v>0.59227601954529419</c:v>
                </c:pt>
                <c:pt idx="13264">
                  <c:v>0.55848024105565519</c:v>
                </c:pt>
                <c:pt idx="13265">
                  <c:v>0.64723051875688964</c:v>
                </c:pt>
                <c:pt idx="13266">
                  <c:v>0.49736992625109372</c:v>
                </c:pt>
                <c:pt idx="13267">
                  <c:v>0.49828057786565694</c:v>
                </c:pt>
                <c:pt idx="13268">
                  <c:v>0.54866641219936463</c:v>
                </c:pt>
                <c:pt idx="13269">
                  <c:v>0.64248889233420248</c:v>
                </c:pt>
                <c:pt idx="13270">
                  <c:v>0.62204851729671096</c:v>
                </c:pt>
                <c:pt idx="13271">
                  <c:v>0.58104335195704249</c:v>
                </c:pt>
                <c:pt idx="13272">
                  <c:v>0.6241539941680686</c:v>
                </c:pt>
                <c:pt idx="13273">
                  <c:v>0.63218231245826983</c:v>
                </c:pt>
                <c:pt idx="13274">
                  <c:v>0.61867844837168251</c:v>
                </c:pt>
                <c:pt idx="13275">
                  <c:v>0.65910997821045214</c:v>
                </c:pt>
                <c:pt idx="13276">
                  <c:v>0.62659905534881088</c:v>
                </c:pt>
                <c:pt idx="13277">
                  <c:v>0.63564794896894095</c:v>
                </c:pt>
                <c:pt idx="13278">
                  <c:v>0.59579278211243147</c:v>
                </c:pt>
                <c:pt idx="13279">
                  <c:v>0.58009035773473849</c:v>
                </c:pt>
                <c:pt idx="13280">
                  <c:v>0.59751762105811956</c:v>
                </c:pt>
                <c:pt idx="13281">
                  <c:v>0.68623593810450534</c:v>
                </c:pt>
                <c:pt idx="13282">
                  <c:v>0.60736403733303568</c:v>
                </c:pt>
                <c:pt idx="13283">
                  <c:v>0.64065048081429565</c:v>
                </c:pt>
                <c:pt idx="13284">
                  <c:v>0.60986866786613425</c:v>
                </c:pt>
                <c:pt idx="13285">
                  <c:v>0.67255018187469118</c:v>
                </c:pt>
                <c:pt idx="13286">
                  <c:v>0.57812475651754114</c:v>
                </c:pt>
                <c:pt idx="13287">
                  <c:v>0.61200213716503105</c:v>
                </c:pt>
                <c:pt idx="13288">
                  <c:v>0.68474903269180354</c:v>
                </c:pt>
                <c:pt idx="13289">
                  <c:v>0.65259117082533591</c:v>
                </c:pt>
                <c:pt idx="13290">
                  <c:v>0.61108171581869064</c:v>
                </c:pt>
                <c:pt idx="13291">
                  <c:v>0.62807154051405745</c:v>
                </c:pt>
                <c:pt idx="13292">
                  <c:v>0.61332196944863304</c:v>
                </c:pt>
                <c:pt idx="13293">
                  <c:v>0.69056873014205411</c:v>
                </c:pt>
                <c:pt idx="13294">
                  <c:v>0.5831100230633065</c:v>
                </c:pt>
                <c:pt idx="13295">
                  <c:v>0.62988451049655281</c:v>
                </c:pt>
                <c:pt idx="13296">
                  <c:v>0.5938171678459998</c:v>
                </c:pt>
                <c:pt idx="13297">
                  <c:v>0.64272623696869446</c:v>
                </c:pt>
                <c:pt idx="13298">
                  <c:v>0.63774077106849913</c:v>
                </c:pt>
                <c:pt idx="13299">
                  <c:v>0.60691844527617389</c:v>
                </c:pt>
                <c:pt idx="13300">
                  <c:v>0.62923354117219654</c:v>
                </c:pt>
                <c:pt idx="13301">
                  <c:v>0.67474984849817277</c:v>
                </c:pt>
                <c:pt idx="13302">
                  <c:v>0.71681554059004393</c:v>
                </c:pt>
                <c:pt idx="13303">
                  <c:v>0.62514120422668529</c:v>
                </c:pt>
                <c:pt idx="13304">
                  <c:v>0.60156573405549263</c:v>
                </c:pt>
                <c:pt idx="13305">
                  <c:v>0.62995282876921932</c:v>
                </c:pt>
                <c:pt idx="13306">
                  <c:v>0.64004801500286634</c:v>
                </c:pt>
                <c:pt idx="13307">
                  <c:v>0.66933865510532065</c:v>
                </c:pt>
                <c:pt idx="13308">
                  <c:v>0.68092031698521471</c:v>
                </c:pt>
                <c:pt idx="13309">
                  <c:v>0.62000639181847261</c:v>
                </c:pt>
                <c:pt idx="13310">
                  <c:v>0.5796166461269</c:v>
                </c:pt>
                <c:pt idx="13311">
                  <c:v>0.68381143775890962</c:v>
                </c:pt>
                <c:pt idx="13312">
                  <c:v>0.57600576420389105</c:v>
                </c:pt>
                <c:pt idx="13313">
                  <c:v>0.57537698173127638</c:v>
                </c:pt>
                <c:pt idx="13314">
                  <c:v>0.58201743452768051</c:v>
                </c:pt>
                <c:pt idx="13315">
                  <c:v>0.58380793137753739</c:v>
                </c:pt>
                <c:pt idx="13316">
                  <c:v>0.56710617240435768</c:v>
                </c:pt>
                <c:pt idx="13317">
                  <c:v>0.64041481809810941</c:v>
                </c:pt>
                <c:pt idx="13318">
                  <c:v>0.6161919530738027</c:v>
                </c:pt>
                <c:pt idx="13319">
                  <c:v>0.65179195556479796</c:v>
                </c:pt>
                <c:pt idx="13320">
                  <c:v>0.59011705179793594</c:v>
                </c:pt>
                <c:pt idx="13321">
                  <c:v>0.62540389040103661</c:v>
                </c:pt>
                <c:pt idx="13322">
                  <c:v>0.66076465853026611</c:v>
                </c:pt>
                <c:pt idx="13323">
                  <c:v>0.623602119979627</c:v>
                </c:pt>
                <c:pt idx="13324">
                  <c:v>0.667606060827446</c:v>
                </c:pt>
                <c:pt idx="13325">
                  <c:v>0.59356929579119855</c:v>
                </c:pt>
                <c:pt idx="13326">
                  <c:v>0.60546730394293746</c:v>
                </c:pt>
                <c:pt idx="13327">
                  <c:v>0.62356710288810768</c:v>
                </c:pt>
                <c:pt idx="13328">
                  <c:v>0.73701546886714098</c:v>
                </c:pt>
                <c:pt idx="13329">
                  <c:v>0.62339360442455771</c:v>
                </c:pt>
                <c:pt idx="13330">
                  <c:v>0.56963558549724858</c:v>
                </c:pt>
                <c:pt idx="13331">
                  <c:v>0.54477718963401622</c:v>
                </c:pt>
                <c:pt idx="13332">
                  <c:v>0.63421381101777863</c:v>
                </c:pt>
                <c:pt idx="13333">
                  <c:v>0.52028734959259959</c:v>
                </c:pt>
                <c:pt idx="13334">
                  <c:v>0.58231952542565113</c:v>
                </c:pt>
                <c:pt idx="13335">
                  <c:v>0.64352106050222624</c:v>
                </c:pt>
                <c:pt idx="13336">
                  <c:v>0.60231244707558862</c:v>
                </c:pt>
                <c:pt idx="13337">
                  <c:v>0.65949033472950225</c:v>
                </c:pt>
                <c:pt idx="13338">
                  <c:v>0.65895154661686128</c:v>
                </c:pt>
                <c:pt idx="13339">
                  <c:v>0.64469620749888967</c:v>
                </c:pt>
                <c:pt idx="13340">
                  <c:v>0.59711699010503327</c:v>
                </c:pt>
                <c:pt idx="13341">
                  <c:v>0.5879287736004758</c:v>
                </c:pt>
                <c:pt idx="13342">
                  <c:v>0.55507730860656468</c:v>
                </c:pt>
                <c:pt idx="13343">
                  <c:v>0.61078227024907472</c:v>
                </c:pt>
                <c:pt idx="13344">
                  <c:v>0.62894459028270322</c:v>
                </c:pt>
                <c:pt idx="13345">
                  <c:v>0.65028101778585579</c:v>
                </c:pt>
                <c:pt idx="13346">
                  <c:v>0.58372395378388464</c:v>
                </c:pt>
                <c:pt idx="13347">
                  <c:v>0.61822641603884965</c:v>
                </c:pt>
                <c:pt idx="13348">
                  <c:v>0.65290981182703134</c:v>
                </c:pt>
                <c:pt idx="13349">
                  <c:v>0.62536234256979262</c:v>
                </c:pt>
                <c:pt idx="13350">
                  <c:v>0.62773476555194052</c:v>
                </c:pt>
                <c:pt idx="13351">
                  <c:v>0.64699025470643501</c:v>
                </c:pt>
                <c:pt idx="13352">
                  <c:v>0.55683004973243178</c:v>
                </c:pt>
                <c:pt idx="13353">
                  <c:v>0.62739977901118515</c:v>
                </c:pt>
                <c:pt idx="13354">
                  <c:v>0.63987782619335298</c:v>
                </c:pt>
                <c:pt idx="13355">
                  <c:v>0.57960149189643984</c:v>
                </c:pt>
                <c:pt idx="13356">
                  <c:v>0.68017486086379964</c:v>
                </c:pt>
                <c:pt idx="13357">
                  <c:v>0.59669005373982364</c:v>
                </c:pt>
                <c:pt idx="13358">
                  <c:v>0.61810793916363171</c:v>
                </c:pt>
                <c:pt idx="13359">
                  <c:v>0.6492598863100999</c:v>
                </c:pt>
                <c:pt idx="13360">
                  <c:v>0.66110804381148758</c:v>
                </c:pt>
                <c:pt idx="13361">
                  <c:v>0.66228388295789264</c:v>
                </c:pt>
                <c:pt idx="13362">
                  <c:v>0.56570771170471934</c:v>
                </c:pt>
                <c:pt idx="13363">
                  <c:v>0.60247817010898064</c:v>
                </c:pt>
                <c:pt idx="13364">
                  <c:v>0.60608272894645943</c:v>
                </c:pt>
                <c:pt idx="13365">
                  <c:v>0.62533060587340994</c:v>
                </c:pt>
                <c:pt idx="13366">
                  <c:v>0.61500637448200202</c:v>
                </c:pt>
                <c:pt idx="13367">
                  <c:v>0.64051644033761856</c:v>
                </c:pt>
                <c:pt idx="13368">
                  <c:v>0.65167917869864911</c:v>
                </c:pt>
                <c:pt idx="13369">
                  <c:v>0.59979997419916864</c:v>
                </c:pt>
                <c:pt idx="13370">
                  <c:v>0.58840375593349759</c:v>
                </c:pt>
                <c:pt idx="13371">
                  <c:v>0.56998333215219565</c:v>
                </c:pt>
                <c:pt idx="13372">
                  <c:v>0.63720629964373254</c:v>
                </c:pt>
                <c:pt idx="13373">
                  <c:v>0.62063058517250969</c:v>
                </c:pt>
                <c:pt idx="13374">
                  <c:v>0.67325080241831803</c:v>
                </c:pt>
                <c:pt idx="13375">
                  <c:v>0.61849218183733645</c:v>
                </c:pt>
                <c:pt idx="13376">
                  <c:v>0.63320179017108291</c:v>
                </c:pt>
                <c:pt idx="13377">
                  <c:v>0.56828270435764139</c:v>
                </c:pt>
                <c:pt idx="13378">
                  <c:v>0.5897566573729115</c:v>
                </c:pt>
                <c:pt idx="13379">
                  <c:v>0.62573161647334807</c:v>
                </c:pt>
                <c:pt idx="13380">
                  <c:v>0.57663881785122162</c:v>
                </c:pt>
                <c:pt idx="13381">
                  <c:v>0.58020092665649792</c:v>
                </c:pt>
                <c:pt idx="13382">
                  <c:v>0.57141776285286006</c:v>
                </c:pt>
                <c:pt idx="13383">
                  <c:v>0.55873822213102564</c:v>
                </c:pt>
                <c:pt idx="13384">
                  <c:v>0.65663951741149651</c:v>
                </c:pt>
                <c:pt idx="13385">
                  <c:v>0.64330613385782176</c:v>
                </c:pt>
                <c:pt idx="13386">
                  <c:v>0.58302518775115353</c:v>
                </c:pt>
                <c:pt idx="13387">
                  <c:v>0.69844162387329844</c:v>
                </c:pt>
                <c:pt idx="13388">
                  <c:v>0.57931166967828762</c:v>
                </c:pt>
                <c:pt idx="13389">
                  <c:v>0.57962411805877712</c:v>
                </c:pt>
                <c:pt idx="13390">
                  <c:v>0.58224759072342247</c:v>
                </c:pt>
                <c:pt idx="13391">
                  <c:v>0.64018328220471465</c:v>
                </c:pt>
                <c:pt idx="13392">
                  <c:v>0.6523494792343566</c:v>
                </c:pt>
                <c:pt idx="13393">
                  <c:v>0.59415179756406034</c:v>
                </c:pt>
                <c:pt idx="13394">
                  <c:v>0.6468274685879366</c:v>
                </c:pt>
                <c:pt idx="13395">
                  <c:v>0.60826035522478061</c:v>
                </c:pt>
                <c:pt idx="13396">
                  <c:v>0.64894642380020462</c:v>
                </c:pt>
                <c:pt idx="13397">
                  <c:v>0.64371477680079336</c:v>
                </c:pt>
                <c:pt idx="13398">
                  <c:v>0.61012886438579905</c:v>
                </c:pt>
                <c:pt idx="13399">
                  <c:v>0.57976466499584767</c:v>
                </c:pt>
                <c:pt idx="13400">
                  <c:v>0.5611139522990376</c:v>
                </c:pt>
                <c:pt idx="13401">
                  <c:v>0.59325477448191588</c:v>
                </c:pt>
                <c:pt idx="13402">
                  <c:v>0.5849033003555878</c:v>
                </c:pt>
                <c:pt idx="13403">
                  <c:v>0.63102275280296549</c:v>
                </c:pt>
                <c:pt idx="13404">
                  <c:v>0.567673501114631</c:v>
                </c:pt>
                <c:pt idx="13405">
                  <c:v>0.67546123949609793</c:v>
                </c:pt>
                <c:pt idx="13406">
                  <c:v>0.62109024285203362</c:v>
                </c:pt>
                <c:pt idx="13407">
                  <c:v>0.56356798444479517</c:v>
                </c:pt>
                <c:pt idx="13408">
                  <c:v>0.57852922259702144</c:v>
                </c:pt>
                <c:pt idx="13409">
                  <c:v>0.63546736782969448</c:v>
                </c:pt>
                <c:pt idx="13410">
                  <c:v>0.62608362850245169</c:v>
                </c:pt>
                <c:pt idx="13411">
                  <c:v>0.61178229287487773</c:v>
                </c:pt>
                <c:pt idx="13412">
                  <c:v>0.59730494891892361</c:v>
                </c:pt>
                <c:pt idx="13413">
                  <c:v>0.55618261374792288</c:v>
                </c:pt>
                <c:pt idx="13414">
                  <c:v>0.58047703262873263</c:v>
                </c:pt>
                <c:pt idx="13415">
                  <c:v>0.59281923356876665</c:v>
                </c:pt>
                <c:pt idx="13416">
                  <c:v>0.58822421900373267</c:v>
                </c:pt>
                <c:pt idx="13417">
                  <c:v>0.61929604801299443</c:v>
                </c:pt>
                <c:pt idx="13418">
                  <c:v>0.55533020371754249</c:v>
                </c:pt>
                <c:pt idx="13419">
                  <c:v>0.60778692056334893</c:v>
                </c:pt>
                <c:pt idx="13420">
                  <c:v>0.62396977385957808</c:v>
                </c:pt>
                <c:pt idx="13421">
                  <c:v>0.60468589952577112</c:v>
                </c:pt>
                <c:pt idx="13422">
                  <c:v>0.5590912915749161</c:v>
                </c:pt>
                <c:pt idx="13423">
                  <c:v>0.58744040087246696</c:v>
                </c:pt>
                <c:pt idx="13424">
                  <c:v>0.54173165056436334</c:v>
                </c:pt>
                <c:pt idx="13425">
                  <c:v>0.5487401541557817</c:v>
                </c:pt>
                <c:pt idx="13426">
                  <c:v>0.57598984289846189</c:v>
                </c:pt>
                <c:pt idx="13427">
                  <c:v>0.51601884492964956</c:v>
                </c:pt>
                <c:pt idx="13428">
                  <c:v>0.62859624712196549</c:v>
                </c:pt>
                <c:pt idx="13429">
                  <c:v>0.54405925917652065</c:v>
                </c:pt>
                <c:pt idx="13430">
                  <c:v>0.55614633655769463</c:v>
                </c:pt>
                <c:pt idx="13431">
                  <c:v>0.5451730044790537</c:v>
                </c:pt>
                <c:pt idx="13432">
                  <c:v>0.53982915451051172</c:v>
                </c:pt>
                <c:pt idx="13433">
                  <c:v>0.52837803285259388</c:v>
                </c:pt>
                <c:pt idx="13434">
                  <c:v>0.57641330143109659</c:v>
                </c:pt>
                <c:pt idx="13435">
                  <c:v>0.54010101368621799</c:v>
                </c:pt>
                <c:pt idx="13436">
                  <c:v>0.5809920914259501</c:v>
                </c:pt>
                <c:pt idx="13437">
                  <c:v>0.62874143643449831</c:v>
                </c:pt>
                <c:pt idx="13438">
                  <c:v>0.62965489529114105</c:v>
                </c:pt>
                <c:pt idx="13439">
                  <c:v>0.64712834781295459</c:v>
                </c:pt>
                <c:pt idx="13440">
                  <c:v>0.51068343055665744</c:v>
                </c:pt>
                <c:pt idx="13441">
                  <c:v>0.59069492396596857</c:v>
                </c:pt>
                <c:pt idx="13442">
                  <c:v>0.59923307007720561</c:v>
                </c:pt>
                <c:pt idx="13443">
                  <c:v>0.5562806640513055</c:v>
                </c:pt>
                <c:pt idx="13444">
                  <c:v>0.53994435483796388</c:v>
                </c:pt>
                <c:pt idx="13445">
                  <c:v>0.66688133608748124</c:v>
                </c:pt>
                <c:pt idx="13446">
                  <c:v>0.54768768650007604</c:v>
                </c:pt>
                <c:pt idx="13447">
                  <c:v>0.53695536934389065</c:v>
                </c:pt>
                <c:pt idx="13448">
                  <c:v>0.58409907297168062</c:v>
                </c:pt>
                <c:pt idx="13449">
                  <c:v>0.51586185269391205</c:v>
                </c:pt>
                <c:pt idx="13450">
                  <c:v>0.61781720943841612</c:v>
                </c:pt>
                <c:pt idx="13451">
                  <c:v>0.59208308231405649</c:v>
                </c:pt>
                <c:pt idx="13452">
                  <c:v>0.56694989405083562</c:v>
                </c:pt>
                <c:pt idx="13453">
                  <c:v>0.65586146261525491</c:v>
                </c:pt>
                <c:pt idx="13454">
                  <c:v>0.61967716946616169</c:v>
                </c:pt>
                <c:pt idx="13455">
                  <c:v>0.65319689102520062</c:v>
                </c:pt>
                <c:pt idx="13456">
                  <c:v>0.56976327191678622</c:v>
                </c:pt>
                <c:pt idx="13457">
                  <c:v>0.65735259600091689</c:v>
                </c:pt>
                <c:pt idx="13458">
                  <c:v>0.53954013760397546</c:v>
                </c:pt>
                <c:pt idx="13459">
                  <c:v>0.53035853342733252</c:v>
                </c:pt>
                <c:pt idx="13460">
                  <c:v>0.57145661026474071</c:v>
                </c:pt>
                <c:pt idx="13461">
                  <c:v>0.56626589435303365</c:v>
                </c:pt>
                <c:pt idx="13462">
                  <c:v>0.64728719624314746</c:v>
                </c:pt>
                <c:pt idx="13463">
                  <c:v>0.66038634351854975</c:v>
                </c:pt>
                <c:pt idx="13464">
                  <c:v>0.6082551991250128</c:v>
                </c:pt>
                <c:pt idx="13465">
                  <c:v>0.62356068478709736</c:v>
                </c:pt>
                <c:pt idx="13466">
                  <c:v>0.61737100595346572</c:v>
                </c:pt>
                <c:pt idx="13467">
                  <c:v>0.56085690474931449</c:v>
                </c:pt>
                <c:pt idx="13468">
                  <c:v>0.55927599717981302</c:v>
                </c:pt>
                <c:pt idx="13469">
                  <c:v>0.61656185490970972</c:v>
                </c:pt>
                <c:pt idx="13470">
                  <c:v>0.53502392904626395</c:v>
                </c:pt>
                <c:pt idx="13471">
                  <c:v>0.65633933668128408</c:v>
                </c:pt>
                <c:pt idx="13472">
                  <c:v>0.64946789745185263</c:v>
                </c:pt>
                <c:pt idx="13473">
                  <c:v>0.56831809608604011</c:v>
                </c:pt>
                <c:pt idx="13474">
                  <c:v>0.53666826621110164</c:v>
                </c:pt>
                <c:pt idx="13475">
                  <c:v>0.57149914307266159</c:v>
                </c:pt>
                <c:pt idx="13476">
                  <c:v>0.65701388129542482</c:v>
                </c:pt>
                <c:pt idx="13477">
                  <c:v>0.55646309610126177</c:v>
                </c:pt>
                <c:pt idx="13478">
                  <c:v>0.6078156659495888</c:v>
                </c:pt>
                <c:pt idx="13479">
                  <c:v>0.55075903687826577</c:v>
                </c:pt>
                <c:pt idx="13480">
                  <c:v>0.62084836612632865</c:v>
                </c:pt>
                <c:pt idx="13481">
                  <c:v>0.55247898703962217</c:v>
                </c:pt>
                <c:pt idx="13482">
                  <c:v>0.58176189823917401</c:v>
                </c:pt>
                <c:pt idx="13483">
                  <c:v>0.57148465431908602</c:v>
                </c:pt>
                <c:pt idx="13484">
                  <c:v>0.55675056029263958</c:v>
                </c:pt>
                <c:pt idx="13485">
                  <c:v>0.55609274083968252</c:v>
                </c:pt>
                <c:pt idx="13486">
                  <c:v>0.55054490879385753</c:v>
                </c:pt>
                <c:pt idx="13487">
                  <c:v>0.55005742846980665</c:v>
                </c:pt>
                <c:pt idx="13488">
                  <c:v>0.53612844648254865</c:v>
                </c:pt>
                <c:pt idx="13489">
                  <c:v>0.5541197079285648</c:v>
                </c:pt>
                <c:pt idx="13490">
                  <c:v>0.60722527227957601</c:v>
                </c:pt>
                <c:pt idx="13491">
                  <c:v>0.59395605335433999</c:v>
                </c:pt>
                <c:pt idx="13492">
                  <c:v>0.62075601297601013</c:v>
                </c:pt>
                <c:pt idx="13493">
                  <c:v>0.56614032587656959</c:v>
                </c:pt>
                <c:pt idx="13494">
                  <c:v>0.5276283382612067</c:v>
                </c:pt>
                <c:pt idx="13495">
                  <c:v>0.55034388457563221</c:v>
                </c:pt>
                <c:pt idx="13496">
                  <c:v>0.5918301374163335</c:v>
                </c:pt>
                <c:pt idx="13497">
                  <c:v>0.52665241171390054</c:v>
                </c:pt>
                <c:pt idx="13498">
                  <c:v>0.67899652010212164</c:v>
                </c:pt>
                <c:pt idx="13499">
                  <c:v>0.63799541821022665</c:v>
                </c:pt>
                <c:pt idx="13500">
                  <c:v>0.56732455529883363</c:v>
                </c:pt>
                <c:pt idx="13501">
                  <c:v>0.65794757281732663</c:v>
                </c:pt>
                <c:pt idx="13502">
                  <c:v>0.56636081466986665</c:v>
                </c:pt>
                <c:pt idx="13503">
                  <c:v>0.60766852316065667</c:v>
                </c:pt>
                <c:pt idx="13504">
                  <c:v>0.69817658020815221</c:v>
                </c:pt>
                <c:pt idx="13505">
                  <c:v>0.6600906609170587</c:v>
                </c:pt>
                <c:pt idx="13506">
                  <c:v>0.62677671736958329</c:v>
                </c:pt>
                <c:pt idx="13507">
                  <c:v>0.66245886152385858</c:v>
                </c:pt>
                <c:pt idx="13508">
                  <c:v>0.66558834345772611</c:v>
                </c:pt>
                <c:pt idx="13509">
                  <c:v>0.6565133363409027</c:v>
                </c:pt>
                <c:pt idx="13510">
                  <c:v>0.62729270791781055</c:v>
                </c:pt>
                <c:pt idx="13511">
                  <c:v>0.60725239704893552</c:v>
                </c:pt>
                <c:pt idx="13512">
                  <c:v>0.66381046447491665</c:v>
                </c:pt>
                <c:pt idx="13513">
                  <c:v>0.59969138101284958</c:v>
                </c:pt>
                <c:pt idx="13514">
                  <c:v>0.64107762581623351</c:v>
                </c:pt>
                <c:pt idx="13515">
                  <c:v>0.61065061291211631</c:v>
                </c:pt>
                <c:pt idx="13516">
                  <c:v>0.64814590255378635</c:v>
                </c:pt>
                <c:pt idx="13517">
                  <c:v>0.61100902028698001</c:v>
                </c:pt>
                <c:pt idx="13518">
                  <c:v>0.58375722905691729</c:v>
                </c:pt>
                <c:pt idx="13519">
                  <c:v>0.64851581526390845</c:v>
                </c:pt>
                <c:pt idx="13520">
                  <c:v>0.66779185316177958</c:v>
                </c:pt>
                <c:pt idx="13521">
                  <c:v>0.6055099883962789</c:v>
                </c:pt>
                <c:pt idx="13522">
                  <c:v>0.68225513215570455</c:v>
                </c:pt>
                <c:pt idx="13523">
                  <c:v>0.672536929792106</c:v>
                </c:pt>
                <c:pt idx="13524">
                  <c:v>0.66252017568631771</c:v>
                </c:pt>
                <c:pt idx="13525">
                  <c:v>0.61222056576795747</c:v>
                </c:pt>
                <c:pt idx="13526">
                  <c:v>0.58174029872458333</c:v>
                </c:pt>
                <c:pt idx="13527">
                  <c:v>0.58043791584117055</c:v>
                </c:pt>
                <c:pt idx="13528">
                  <c:v>0.6513460877534657</c:v>
                </c:pt>
                <c:pt idx="13529">
                  <c:v>0.61432368458098363</c:v>
                </c:pt>
                <c:pt idx="13530">
                  <c:v>0.69463468266420492</c:v>
                </c:pt>
                <c:pt idx="13531">
                  <c:v>0.68616432373845448</c:v>
                </c:pt>
                <c:pt idx="13532">
                  <c:v>0.69807311863652965</c:v>
                </c:pt>
                <c:pt idx="13533">
                  <c:v>0.5764907824673362</c:v>
                </c:pt>
                <c:pt idx="13534">
                  <c:v>0.65454158023636766</c:v>
                </c:pt>
                <c:pt idx="13535">
                  <c:v>0.58793267497456358</c:v>
                </c:pt>
                <c:pt idx="13536">
                  <c:v>0.66528025776751465</c:v>
                </c:pt>
                <c:pt idx="13537">
                  <c:v>0.64420399199006351</c:v>
                </c:pt>
                <c:pt idx="13538">
                  <c:v>0.66555546869474513</c:v>
                </c:pt>
                <c:pt idx="13539">
                  <c:v>0.75471245833339429</c:v>
                </c:pt>
                <c:pt idx="13540">
                  <c:v>0.67124747504753091</c:v>
                </c:pt>
                <c:pt idx="13541">
                  <c:v>0.60039433855723934</c:v>
                </c:pt>
                <c:pt idx="13542">
                  <c:v>0.59245075241523859</c:v>
                </c:pt>
                <c:pt idx="13543">
                  <c:v>0.62847454880630749</c:v>
                </c:pt>
                <c:pt idx="13544">
                  <c:v>0.63109253227146522</c:v>
                </c:pt>
                <c:pt idx="13545">
                  <c:v>0.627390698173241</c:v>
                </c:pt>
                <c:pt idx="13546">
                  <c:v>0.64500042470291341</c:v>
                </c:pt>
                <c:pt idx="13547">
                  <c:v>0.64058231693336543</c:v>
                </c:pt>
                <c:pt idx="13548">
                  <c:v>0.64242491482565267</c:v>
                </c:pt>
                <c:pt idx="13549">
                  <c:v>0.6663322231667157</c:v>
                </c:pt>
                <c:pt idx="13550">
                  <c:v>0.53922880281761854</c:v>
                </c:pt>
                <c:pt idx="13551">
                  <c:v>0.63776782652715391</c:v>
                </c:pt>
                <c:pt idx="13552">
                  <c:v>0.56621660775337568</c:v>
                </c:pt>
                <c:pt idx="13553">
                  <c:v>0.61055924609206169</c:v>
                </c:pt>
                <c:pt idx="13554">
                  <c:v>0.64233912850079455</c:v>
                </c:pt>
                <c:pt idx="13555">
                  <c:v>0.58324273543335758</c:v>
                </c:pt>
                <c:pt idx="13556">
                  <c:v>0.55860862290790192</c:v>
                </c:pt>
                <c:pt idx="13557">
                  <c:v>0.58587559088709318</c:v>
                </c:pt>
                <c:pt idx="13558">
                  <c:v>0.65810911623746904</c:v>
                </c:pt>
                <c:pt idx="13559">
                  <c:v>0.65412064079579202</c:v>
                </c:pt>
                <c:pt idx="13560">
                  <c:v>0.61096888653269099</c:v>
                </c:pt>
                <c:pt idx="13561">
                  <c:v>0.54484268754339316</c:v>
                </c:pt>
                <c:pt idx="13562">
                  <c:v>0.55018888738757965</c:v>
                </c:pt>
                <c:pt idx="13563">
                  <c:v>0.55281054382941253</c:v>
                </c:pt>
                <c:pt idx="13564">
                  <c:v>0.5759924648191127</c:v>
                </c:pt>
                <c:pt idx="13565">
                  <c:v>0.56422588704711063</c:v>
                </c:pt>
                <c:pt idx="13566">
                  <c:v>0.55798059265854938</c:v>
                </c:pt>
                <c:pt idx="13567">
                  <c:v>0.56536736032347812</c:v>
                </c:pt>
                <c:pt idx="13568">
                  <c:v>0.62591054543171631</c:v>
                </c:pt>
                <c:pt idx="13569">
                  <c:v>0.63198087737291864</c:v>
                </c:pt>
                <c:pt idx="13570">
                  <c:v>0.55634650377758732</c:v>
                </c:pt>
                <c:pt idx="13571">
                  <c:v>0.54015286591045331</c:v>
                </c:pt>
                <c:pt idx="13572">
                  <c:v>0.56777958970284936</c:v>
                </c:pt>
                <c:pt idx="13573">
                  <c:v>0.56626297378112656</c:v>
                </c:pt>
                <c:pt idx="13574">
                  <c:v>0.53313902298327165</c:v>
                </c:pt>
                <c:pt idx="13575">
                  <c:v>0.58649557060011104</c:v>
                </c:pt>
                <c:pt idx="13576">
                  <c:v>0.58160954847876967</c:v>
                </c:pt>
                <c:pt idx="13577">
                  <c:v>0.52884542532865164</c:v>
                </c:pt>
                <c:pt idx="13578">
                  <c:v>0.55419493543898046</c:v>
                </c:pt>
                <c:pt idx="13579">
                  <c:v>0.59380804212321481</c:v>
                </c:pt>
                <c:pt idx="13580">
                  <c:v>0.58443604578532427</c:v>
                </c:pt>
                <c:pt idx="13581">
                  <c:v>0.6572903532947304</c:v>
                </c:pt>
                <c:pt idx="13582">
                  <c:v>0.58472678022607649</c:v>
                </c:pt>
                <c:pt idx="13583">
                  <c:v>0.62109899165372429</c:v>
                </c:pt>
                <c:pt idx="13584">
                  <c:v>0.58408753630708743</c:v>
                </c:pt>
                <c:pt idx="13585">
                  <c:v>0.63748752615258863</c:v>
                </c:pt>
                <c:pt idx="13586">
                  <c:v>0.549100478897521</c:v>
                </c:pt>
                <c:pt idx="13587">
                  <c:v>0.60977530165591765</c:v>
                </c:pt>
                <c:pt idx="13588">
                  <c:v>0.64035727859429936</c:v>
                </c:pt>
                <c:pt idx="13589">
                  <c:v>0.56591915360139544</c:v>
                </c:pt>
                <c:pt idx="13590">
                  <c:v>0.64366221863599471</c:v>
                </c:pt>
                <c:pt idx="13591">
                  <c:v>0.64138577213765235</c:v>
                </c:pt>
                <c:pt idx="13592">
                  <c:v>0.6665877492888117</c:v>
                </c:pt>
                <c:pt idx="13593">
                  <c:v>0.5859739033150031</c:v>
                </c:pt>
                <c:pt idx="13594">
                  <c:v>0.64544489694257534</c:v>
                </c:pt>
                <c:pt idx="13595">
                  <c:v>0.6058844131496266</c:v>
                </c:pt>
                <c:pt idx="13596">
                  <c:v>0.58796263097927959</c:v>
                </c:pt>
                <c:pt idx="13597">
                  <c:v>0.55726025142104552</c:v>
                </c:pt>
                <c:pt idx="13598">
                  <c:v>0.5695917909899485</c:v>
                </c:pt>
                <c:pt idx="13599">
                  <c:v>0.55390729701002861</c:v>
                </c:pt>
                <c:pt idx="13600">
                  <c:v>0.54245052234155455</c:v>
                </c:pt>
                <c:pt idx="13601">
                  <c:v>0.55909633439109163</c:v>
                </c:pt>
                <c:pt idx="13602">
                  <c:v>0.66314192901492164</c:v>
                </c:pt>
                <c:pt idx="13603">
                  <c:v>0.57767679795599902</c:v>
                </c:pt>
                <c:pt idx="13604">
                  <c:v>0.58958685968562186</c:v>
                </c:pt>
                <c:pt idx="13605">
                  <c:v>0.57398480076230896</c:v>
                </c:pt>
                <c:pt idx="13606">
                  <c:v>0.53308073046876792</c:v>
                </c:pt>
                <c:pt idx="13607">
                  <c:v>0.58377835420965607</c:v>
                </c:pt>
                <c:pt idx="13608">
                  <c:v>0.56507731750673962</c:v>
                </c:pt>
                <c:pt idx="13609">
                  <c:v>0.59012364338920231</c:v>
                </c:pt>
                <c:pt idx="13610">
                  <c:v>0.64518353347006063</c:v>
                </c:pt>
                <c:pt idx="13611">
                  <c:v>0.55031256000909756</c:v>
                </c:pt>
                <c:pt idx="13612">
                  <c:v>0.57193471306014065</c:v>
                </c:pt>
                <c:pt idx="13613">
                  <c:v>0.54197289811168992</c:v>
                </c:pt>
                <c:pt idx="13614">
                  <c:v>0.6744002914800874</c:v>
                </c:pt>
                <c:pt idx="13615">
                  <c:v>0.53946407792781559</c:v>
                </c:pt>
                <c:pt idx="13616">
                  <c:v>0.5642486883589799</c:v>
                </c:pt>
                <c:pt idx="13617">
                  <c:v>0.63474064393029284</c:v>
                </c:pt>
                <c:pt idx="13618">
                  <c:v>0.56484370097655867</c:v>
                </c:pt>
                <c:pt idx="13619">
                  <c:v>0.64769831496082975</c:v>
                </c:pt>
                <c:pt idx="13620">
                  <c:v>0.60507753387598462</c:v>
                </c:pt>
                <c:pt idx="13621">
                  <c:v>0.57634097275752505</c:v>
                </c:pt>
                <c:pt idx="13622">
                  <c:v>0.56966503491532861</c:v>
                </c:pt>
                <c:pt idx="13623">
                  <c:v>0.56080405275261824</c:v>
                </c:pt>
                <c:pt idx="13624">
                  <c:v>0.62052591819850111</c:v>
                </c:pt>
                <c:pt idx="13625">
                  <c:v>0.63728306074624697</c:v>
                </c:pt>
                <c:pt idx="13626">
                  <c:v>0.63825786190546807</c:v>
                </c:pt>
                <c:pt idx="13627">
                  <c:v>0.61082138811126618</c:v>
                </c:pt>
                <c:pt idx="13628">
                  <c:v>0.57905963242899283</c:v>
                </c:pt>
                <c:pt idx="13629">
                  <c:v>0.60571321981756432</c:v>
                </c:pt>
                <c:pt idx="13630">
                  <c:v>0.6043861324352342</c:v>
                </c:pt>
                <c:pt idx="13631">
                  <c:v>0.55193733081353169</c:v>
                </c:pt>
                <c:pt idx="13632">
                  <c:v>0.64743036146455901</c:v>
                </c:pt>
                <c:pt idx="13633">
                  <c:v>0.62790193140687589</c:v>
                </c:pt>
                <c:pt idx="13634">
                  <c:v>0.55325602940736707</c:v>
                </c:pt>
                <c:pt idx="13635">
                  <c:v>0.64661591335989888</c:v>
                </c:pt>
                <c:pt idx="13636">
                  <c:v>0.68710354440349664</c:v>
                </c:pt>
                <c:pt idx="13637">
                  <c:v>0.51632964172549067</c:v>
                </c:pt>
                <c:pt idx="13638">
                  <c:v>0.64569388875078249</c:v>
                </c:pt>
                <c:pt idx="13639">
                  <c:v>0.55042602220991499</c:v>
                </c:pt>
                <c:pt idx="13640">
                  <c:v>0.63717835641495491</c:v>
                </c:pt>
                <c:pt idx="13641">
                  <c:v>0.61730187504350265</c:v>
                </c:pt>
                <c:pt idx="13642">
                  <c:v>0.64582593744997385</c:v>
                </c:pt>
                <c:pt idx="13643">
                  <c:v>0.5653062996912922</c:v>
                </c:pt>
                <c:pt idx="13644">
                  <c:v>0.60503456644831299</c:v>
                </c:pt>
                <c:pt idx="13645">
                  <c:v>0.57783807737940418</c:v>
                </c:pt>
                <c:pt idx="13646">
                  <c:v>0.5861690550859302</c:v>
                </c:pt>
                <c:pt idx="13647">
                  <c:v>0.66505322485511864</c:v>
                </c:pt>
                <c:pt idx="13648">
                  <c:v>0.58670317468793332</c:v>
                </c:pt>
                <c:pt idx="13649">
                  <c:v>0.59093259976613366</c:v>
                </c:pt>
                <c:pt idx="13650">
                  <c:v>0.56619577835019208</c:v>
                </c:pt>
                <c:pt idx="13651">
                  <c:v>0.56503030566164758</c:v>
                </c:pt>
                <c:pt idx="13652">
                  <c:v>0.55870463123579206</c:v>
                </c:pt>
                <c:pt idx="13653">
                  <c:v>0.56501889851052856</c:v>
                </c:pt>
                <c:pt idx="13654">
                  <c:v>0.55631700136503259</c:v>
                </c:pt>
                <c:pt idx="13655">
                  <c:v>0.62556748137922857</c:v>
                </c:pt>
                <c:pt idx="13656">
                  <c:v>0.64723689020341779</c:v>
                </c:pt>
                <c:pt idx="13657">
                  <c:v>0.49645997251196988</c:v>
                </c:pt>
                <c:pt idx="13658">
                  <c:v>0.61321222215802795</c:v>
                </c:pt>
                <c:pt idx="13659">
                  <c:v>0.55607437749073063</c:v>
                </c:pt>
                <c:pt idx="13660">
                  <c:v>0.67151436618771587</c:v>
                </c:pt>
                <c:pt idx="13661">
                  <c:v>0.57774112843130165</c:v>
                </c:pt>
                <c:pt idx="13662">
                  <c:v>0.57169332589652022</c:v>
                </c:pt>
                <c:pt idx="13663">
                  <c:v>0.58802691839921528</c:v>
                </c:pt>
                <c:pt idx="13664">
                  <c:v>0.5805690548594945</c:v>
                </c:pt>
                <c:pt idx="13665">
                  <c:v>0.57936197213206242</c:v>
                </c:pt>
                <c:pt idx="13666">
                  <c:v>0.54554027273330064</c:v>
                </c:pt>
                <c:pt idx="13667">
                  <c:v>0.57314970794113274</c:v>
                </c:pt>
                <c:pt idx="13668">
                  <c:v>0.65442028058936463</c:v>
                </c:pt>
                <c:pt idx="13669">
                  <c:v>0.59408240896833286</c:v>
                </c:pt>
                <c:pt idx="13670">
                  <c:v>0.65296406790007633</c:v>
                </c:pt>
                <c:pt idx="13671">
                  <c:v>0.65658616264146541</c:v>
                </c:pt>
                <c:pt idx="13672">
                  <c:v>0.60196156440815762</c:v>
                </c:pt>
                <c:pt idx="13673">
                  <c:v>0.55431721649542265</c:v>
                </c:pt>
                <c:pt idx="13674">
                  <c:v>0.56695941041453246</c:v>
                </c:pt>
                <c:pt idx="13675">
                  <c:v>0.55633625692535948</c:v>
                </c:pt>
                <c:pt idx="13676">
                  <c:v>0.56691672338347765</c:v>
                </c:pt>
                <c:pt idx="13677">
                  <c:v>0.56593561855286023</c:v>
                </c:pt>
                <c:pt idx="13678">
                  <c:v>0.63772950708102683</c:v>
                </c:pt>
                <c:pt idx="13679">
                  <c:v>0.56399274392063459</c:v>
                </c:pt>
                <c:pt idx="13680">
                  <c:v>0.56449716699645536</c:v>
                </c:pt>
                <c:pt idx="13681">
                  <c:v>0.56356619216783699</c:v>
                </c:pt>
                <c:pt idx="13682">
                  <c:v>0.54441354490429916</c:v>
                </c:pt>
                <c:pt idx="13683">
                  <c:v>0.61105859031269305</c:v>
                </c:pt>
                <c:pt idx="13684">
                  <c:v>0.56521886344904093</c:v>
                </c:pt>
                <c:pt idx="13685">
                  <c:v>0.65682876473166041</c:v>
                </c:pt>
                <c:pt idx="13686">
                  <c:v>0.5640751124352934</c:v>
                </c:pt>
                <c:pt idx="13687">
                  <c:v>0.52264865515921277</c:v>
                </c:pt>
                <c:pt idx="13688">
                  <c:v>0.62351123104593298</c:v>
                </c:pt>
                <c:pt idx="13689">
                  <c:v>0.58118184062225187</c:v>
                </c:pt>
                <c:pt idx="13690">
                  <c:v>0.5597821738307962</c:v>
                </c:pt>
                <c:pt idx="13691">
                  <c:v>0.56248689060018575</c:v>
                </c:pt>
                <c:pt idx="13692">
                  <c:v>0.57972772202177292</c:v>
                </c:pt>
                <c:pt idx="13693">
                  <c:v>0.55096929956009888</c:v>
                </c:pt>
                <c:pt idx="13694">
                  <c:v>0.6071178015612525</c:v>
                </c:pt>
                <c:pt idx="13695">
                  <c:v>0.57935735600858318</c:v>
                </c:pt>
                <c:pt idx="13696">
                  <c:v>0.6473544854822062</c:v>
                </c:pt>
                <c:pt idx="13697">
                  <c:v>0.61439127349075473</c:v>
                </c:pt>
                <c:pt idx="13698">
                  <c:v>0.60480106471942363</c:v>
                </c:pt>
                <c:pt idx="13699">
                  <c:v>0.68967444434366265</c:v>
                </c:pt>
                <c:pt idx="13700">
                  <c:v>0.55774831239695644</c:v>
                </c:pt>
                <c:pt idx="13701">
                  <c:v>0.64472431042932699</c:v>
                </c:pt>
                <c:pt idx="13702">
                  <c:v>0.61181653121578794</c:v>
                </c:pt>
                <c:pt idx="13703">
                  <c:v>0.64159995241556556</c:v>
                </c:pt>
                <c:pt idx="13704">
                  <c:v>0.58528755702715884</c:v>
                </c:pt>
                <c:pt idx="13705">
                  <c:v>0.63819685276742444</c:v>
                </c:pt>
                <c:pt idx="13706">
                  <c:v>0.5727380011228359</c:v>
                </c:pt>
                <c:pt idx="13707">
                  <c:v>0.63374867988461614</c:v>
                </c:pt>
                <c:pt idx="13708">
                  <c:v>0.54613945513202944</c:v>
                </c:pt>
                <c:pt idx="13709">
                  <c:v>0.62161514723082301</c:v>
                </c:pt>
                <c:pt idx="13710">
                  <c:v>0.5106727936322395</c:v>
                </c:pt>
                <c:pt idx="13711">
                  <c:v>0.6178276996572406</c:v>
                </c:pt>
                <c:pt idx="13712">
                  <c:v>0.5317183951551856</c:v>
                </c:pt>
                <c:pt idx="13713">
                  <c:v>0.64515532971474754</c:v>
                </c:pt>
                <c:pt idx="13714">
                  <c:v>0.6093302856738787</c:v>
                </c:pt>
                <c:pt idx="13715">
                  <c:v>0.54983303608259348</c:v>
                </c:pt>
                <c:pt idx="13716">
                  <c:v>0.58619472279408069</c:v>
                </c:pt>
                <c:pt idx="13717">
                  <c:v>0.53469292540663249</c:v>
                </c:pt>
                <c:pt idx="13718">
                  <c:v>0.56302509581086269</c:v>
                </c:pt>
                <c:pt idx="13719">
                  <c:v>0.5618791941382536</c:v>
                </c:pt>
                <c:pt idx="13720">
                  <c:v>0.57462098490996549</c:v>
                </c:pt>
                <c:pt idx="13721">
                  <c:v>0.63698035169922762</c:v>
                </c:pt>
                <c:pt idx="13722">
                  <c:v>0.57184467503519698</c:v>
                </c:pt>
                <c:pt idx="13723">
                  <c:v>0.66774399955163233</c:v>
                </c:pt>
                <c:pt idx="13724">
                  <c:v>0.62051782799360355</c:v>
                </c:pt>
                <c:pt idx="13725">
                  <c:v>0.60759630082326588</c:v>
                </c:pt>
                <c:pt idx="13726">
                  <c:v>0.57026132242422733</c:v>
                </c:pt>
                <c:pt idx="13727">
                  <c:v>0.6137269208078121</c:v>
                </c:pt>
                <c:pt idx="13728">
                  <c:v>0.64705652851441464</c:v>
                </c:pt>
                <c:pt idx="13729">
                  <c:v>0.62490155096897615</c:v>
                </c:pt>
                <c:pt idx="13730">
                  <c:v>0.58889690245888038</c:v>
                </c:pt>
                <c:pt idx="13731">
                  <c:v>0.57162798195614251</c:v>
                </c:pt>
                <c:pt idx="13732">
                  <c:v>0.58037321416013776</c:v>
                </c:pt>
                <c:pt idx="13733">
                  <c:v>0.66481134327113378</c:v>
                </c:pt>
                <c:pt idx="13734">
                  <c:v>0.64180866303948347</c:v>
                </c:pt>
                <c:pt idx="13735">
                  <c:v>0.59183309088845548</c:v>
                </c:pt>
                <c:pt idx="13736">
                  <c:v>0.57186298939899449</c:v>
                </c:pt>
                <c:pt idx="13737">
                  <c:v>0.58291512838642356</c:v>
                </c:pt>
                <c:pt idx="13738">
                  <c:v>0.62026010816862853</c:v>
                </c:pt>
                <c:pt idx="13739">
                  <c:v>0.65644890999162087</c:v>
                </c:pt>
                <c:pt idx="13740">
                  <c:v>0.60488195106086862</c:v>
                </c:pt>
                <c:pt idx="13741">
                  <c:v>0.7377416071361661</c:v>
                </c:pt>
                <c:pt idx="13742">
                  <c:v>0.62386250764549056</c:v>
                </c:pt>
                <c:pt idx="13743">
                  <c:v>0.57866032722696126</c:v>
                </c:pt>
                <c:pt idx="13744">
                  <c:v>0.55160903681429241</c:v>
                </c:pt>
                <c:pt idx="13745">
                  <c:v>0.64988324091953165</c:v>
                </c:pt>
                <c:pt idx="13746">
                  <c:v>0.55809839833183772</c:v>
                </c:pt>
                <c:pt idx="13747">
                  <c:v>0.6271225587499899</c:v>
                </c:pt>
                <c:pt idx="13748">
                  <c:v>0.59460603439550264</c:v>
                </c:pt>
                <c:pt idx="13749">
                  <c:v>0.56639384060159637</c:v>
                </c:pt>
                <c:pt idx="13750">
                  <c:v>0.65416605967270891</c:v>
                </c:pt>
                <c:pt idx="13751">
                  <c:v>0.57810625809837302</c:v>
                </c:pt>
                <c:pt idx="13752">
                  <c:v>0.58221754034938422</c:v>
                </c:pt>
                <c:pt idx="13753">
                  <c:v>0.58884655351576043</c:v>
                </c:pt>
                <c:pt idx="13754">
                  <c:v>0.59640638853916439</c:v>
                </c:pt>
                <c:pt idx="13755">
                  <c:v>0.5509493798460029</c:v>
                </c:pt>
                <c:pt idx="13756">
                  <c:v>0.6095341939128075</c:v>
                </c:pt>
                <c:pt idx="13757">
                  <c:v>0.615953272892517</c:v>
                </c:pt>
                <c:pt idx="13758">
                  <c:v>0.55056052765255659</c:v>
                </c:pt>
                <c:pt idx="13759">
                  <c:v>0.6267518697374731</c:v>
                </c:pt>
                <c:pt idx="13760">
                  <c:v>0.64658312010907115</c:v>
                </c:pt>
                <c:pt idx="13761">
                  <c:v>0.5571426844925057</c:v>
                </c:pt>
                <c:pt idx="13762">
                  <c:v>0.55310641787984405</c:v>
                </c:pt>
                <c:pt idx="13763">
                  <c:v>0.60676250896040607</c:v>
                </c:pt>
                <c:pt idx="13764">
                  <c:v>0.56816518608246158</c:v>
                </c:pt>
                <c:pt idx="13765">
                  <c:v>0.56375576690554563</c:v>
                </c:pt>
                <c:pt idx="13766">
                  <c:v>0.52375853033873165</c:v>
                </c:pt>
                <c:pt idx="13767">
                  <c:v>0.59212747218759565</c:v>
                </c:pt>
                <c:pt idx="13768">
                  <c:v>0.59643746143125109</c:v>
                </c:pt>
                <c:pt idx="13769">
                  <c:v>0.59810999864129799</c:v>
                </c:pt>
                <c:pt idx="13770">
                  <c:v>0.58663737355369505</c:v>
                </c:pt>
                <c:pt idx="13771">
                  <c:v>0.53899365428168045</c:v>
                </c:pt>
                <c:pt idx="13772">
                  <c:v>0.557975670558438</c:v>
                </c:pt>
                <c:pt idx="13773">
                  <c:v>0.57085825009187519</c:v>
                </c:pt>
                <c:pt idx="13774">
                  <c:v>0.60412868184902035</c:v>
                </c:pt>
                <c:pt idx="13775">
                  <c:v>0.5470125677688541</c:v>
                </c:pt>
                <c:pt idx="13776">
                  <c:v>0.56226652879359651</c:v>
                </c:pt>
                <c:pt idx="13777">
                  <c:v>0.6231477506241947</c:v>
                </c:pt>
                <c:pt idx="13778">
                  <c:v>0.63075076927706752</c:v>
                </c:pt>
                <c:pt idx="13779">
                  <c:v>0.5549911473804745</c:v>
                </c:pt>
                <c:pt idx="13780">
                  <c:v>0.67108866693911529</c:v>
                </c:pt>
                <c:pt idx="13781">
                  <c:v>0.60892817912516783</c:v>
                </c:pt>
                <c:pt idx="13782">
                  <c:v>0.57590110770083391</c:v>
                </c:pt>
                <c:pt idx="13783">
                  <c:v>0.65407558744815908</c:v>
                </c:pt>
                <c:pt idx="13784">
                  <c:v>0.63172627275908588</c:v>
                </c:pt>
                <c:pt idx="13785">
                  <c:v>0.63884719752271779</c:v>
                </c:pt>
                <c:pt idx="13786">
                  <c:v>0.58545138278481457</c:v>
                </c:pt>
                <c:pt idx="13787">
                  <c:v>0.53106866821716348</c:v>
                </c:pt>
                <c:pt idx="13788">
                  <c:v>0.60089405710089561</c:v>
                </c:pt>
                <c:pt idx="13789">
                  <c:v>0.55476605756962094</c:v>
                </c:pt>
                <c:pt idx="13790">
                  <c:v>0.54238259274404788</c:v>
                </c:pt>
                <c:pt idx="13791">
                  <c:v>0.61749482644543174</c:v>
                </c:pt>
                <c:pt idx="13792">
                  <c:v>0.55700084074718781</c:v>
                </c:pt>
                <c:pt idx="13793">
                  <c:v>0.61731163446032411</c:v>
                </c:pt>
                <c:pt idx="13794">
                  <c:v>0.58568100724183791</c:v>
                </c:pt>
                <c:pt idx="13795">
                  <c:v>0.5306953679093499</c:v>
                </c:pt>
                <c:pt idx="13796">
                  <c:v>0.5273203638290852</c:v>
                </c:pt>
                <c:pt idx="13797">
                  <c:v>0.55617413953385775</c:v>
                </c:pt>
                <c:pt idx="13798">
                  <c:v>0.57355217286770244</c:v>
                </c:pt>
                <c:pt idx="13799">
                  <c:v>0.54670632604082692</c:v>
                </c:pt>
                <c:pt idx="13800">
                  <c:v>0.65307060971089104</c:v>
                </c:pt>
                <c:pt idx="13801">
                  <c:v>0.54565225199925549</c:v>
                </c:pt>
                <c:pt idx="13802">
                  <c:v>0.6792711637999117</c:v>
                </c:pt>
                <c:pt idx="13803">
                  <c:v>0.58466727954506637</c:v>
                </c:pt>
                <c:pt idx="13804">
                  <c:v>0.62166116305309715</c:v>
                </c:pt>
                <c:pt idx="13805">
                  <c:v>0.67180757144785164</c:v>
                </c:pt>
                <c:pt idx="13806">
                  <c:v>0.58990592081349003</c:v>
                </c:pt>
                <c:pt idx="13807">
                  <c:v>0.5190479247689801</c:v>
                </c:pt>
                <c:pt idx="13808">
                  <c:v>0.53109784940144988</c:v>
                </c:pt>
                <c:pt idx="13809">
                  <c:v>0.59058883502751136</c:v>
                </c:pt>
                <c:pt idx="13810">
                  <c:v>0.59335858834925681</c:v>
                </c:pt>
                <c:pt idx="13811">
                  <c:v>0.63258899817155401</c:v>
                </c:pt>
                <c:pt idx="13812">
                  <c:v>0.55941578107187817</c:v>
                </c:pt>
                <c:pt idx="13813">
                  <c:v>0.57845977405253268</c:v>
                </c:pt>
                <c:pt idx="13814">
                  <c:v>0.66851894937430678</c:v>
                </c:pt>
                <c:pt idx="13815">
                  <c:v>0.60634564865354434</c:v>
                </c:pt>
                <c:pt idx="13816">
                  <c:v>0.57836964759422793</c:v>
                </c:pt>
                <c:pt idx="13817">
                  <c:v>0.60109782586066918</c:v>
                </c:pt>
                <c:pt idx="13818">
                  <c:v>0.57954116476604556</c:v>
                </c:pt>
                <c:pt idx="13819">
                  <c:v>0.63996693143612571</c:v>
                </c:pt>
                <c:pt idx="13820">
                  <c:v>0.58234654447792045</c:v>
                </c:pt>
                <c:pt idx="13821">
                  <c:v>0.5775653271711535</c:v>
                </c:pt>
                <c:pt idx="13822">
                  <c:v>0.61253910703072378</c:v>
                </c:pt>
                <c:pt idx="13823">
                  <c:v>0.62034762560130563</c:v>
                </c:pt>
                <c:pt idx="13824">
                  <c:v>0.5632778425054985</c:v>
                </c:pt>
                <c:pt idx="13825">
                  <c:v>0.57552286567030586</c:v>
                </c:pt>
                <c:pt idx="13826">
                  <c:v>0.57068047579358172</c:v>
                </c:pt>
                <c:pt idx="13827">
                  <c:v>0.52680880889721549</c:v>
                </c:pt>
                <c:pt idx="13828">
                  <c:v>0.62252311376693958</c:v>
                </c:pt>
                <c:pt idx="13829">
                  <c:v>0.5590375076798586</c:v>
                </c:pt>
                <c:pt idx="13830">
                  <c:v>0.64481148354754836</c:v>
                </c:pt>
                <c:pt idx="13831">
                  <c:v>0.65956421950709165</c:v>
                </c:pt>
                <c:pt idx="13832">
                  <c:v>0.57318603695490411</c:v>
                </c:pt>
                <c:pt idx="13833">
                  <c:v>0.55624500241371344</c:v>
                </c:pt>
                <c:pt idx="13834">
                  <c:v>0.55851083589031059</c:v>
                </c:pt>
                <c:pt idx="13835">
                  <c:v>0.57127069770897465</c:v>
                </c:pt>
                <c:pt idx="13836">
                  <c:v>0.59466125304854534</c:v>
                </c:pt>
                <c:pt idx="13837">
                  <c:v>0.57044587442269412</c:v>
                </c:pt>
                <c:pt idx="13838">
                  <c:v>0.56334987321707486</c:v>
                </c:pt>
                <c:pt idx="13839">
                  <c:v>0.59615207993246544</c:v>
                </c:pt>
                <c:pt idx="13840">
                  <c:v>0.61699286055829705</c:v>
                </c:pt>
                <c:pt idx="13841">
                  <c:v>0.57728988971899398</c:v>
                </c:pt>
                <c:pt idx="13842">
                  <c:v>0.59269175769008808</c:v>
                </c:pt>
                <c:pt idx="13843">
                  <c:v>0.71411720716159477</c:v>
                </c:pt>
                <c:pt idx="13844">
                  <c:v>0.56208115813247461</c:v>
                </c:pt>
                <c:pt idx="13845">
                  <c:v>0.58994428875560756</c:v>
                </c:pt>
                <c:pt idx="13846">
                  <c:v>0.63615060031341175</c:v>
                </c:pt>
                <c:pt idx="13847">
                  <c:v>0.58412639454020987</c:v>
                </c:pt>
                <c:pt idx="13848">
                  <c:v>0.56375040628479833</c:v>
                </c:pt>
                <c:pt idx="13849">
                  <c:v>0.61491128131662354</c:v>
                </c:pt>
                <c:pt idx="13850">
                  <c:v>0.53129495221214063</c:v>
                </c:pt>
                <c:pt idx="13851">
                  <c:v>0.62675971399818953</c:v>
                </c:pt>
                <c:pt idx="13852">
                  <c:v>0.57727958731596951</c:v>
                </c:pt>
                <c:pt idx="13853">
                  <c:v>0.58761114370930756</c:v>
                </c:pt>
                <c:pt idx="13854">
                  <c:v>0.59674659692021559</c:v>
                </c:pt>
                <c:pt idx="13855">
                  <c:v>0.61174961968622388</c:v>
                </c:pt>
                <c:pt idx="13856">
                  <c:v>0.62830599541815546</c:v>
                </c:pt>
                <c:pt idx="13857">
                  <c:v>0.64937219673074054</c:v>
                </c:pt>
                <c:pt idx="13858">
                  <c:v>0.6058835108264623</c:v>
                </c:pt>
                <c:pt idx="13859">
                  <c:v>0.56638750148471628</c:v>
                </c:pt>
                <c:pt idx="13860">
                  <c:v>0.64902919075498999</c:v>
                </c:pt>
                <c:pt idx="13861">
                  <c:v>0.64882370682110324</c:v>
                </c:pt>
                <c:pt idx="13862">
                  <c:v>0.57473803545628155</c:v>
                </c:pt>
                <c:pt idx="13863">
                  <c:v>0.5821871679362991</c:v>
                </c:pt>
                <c:pt idx="13864">
                  <c:v>0.66769780867584128</c:v>
                </c:pt>
                <c:pt idx="13865">
                  <c:v>0.5194278311328947</c:v>
                </c:pt>
                <c:pt idx="13866">
                  <c:v>0.60924970831073111</c:v>
                </c:pt>
                <c:pt idx="13867">
                  <c:v>0.60782351862752904</c:v>
                </c:pt>
                <c:pt idx="13868">
                  <c:v>0.55644999087027169</c:v>
                </c:pt>
                <c:pt idx="13869">
                  <c:v>0.56700955468003866</c:v>
                </c:pt>
                <c:pt idx="13870">
                  <c:v>0.55958412126280654</c:v>
                </c:pt>
                <c:pt idx="13871">
                  <c:v>0.55179335184212497</c:v>
                </c:pt>
                <c:pt idx="13872">
                  <c:v>0.65894862706181934</c:v>
                </c:pt>
                <c:pt idx="13873">
                  <c:v>0.55146383295041768</c:v>
                </c:pt>
                <c:pt idx="13874">
                  <c:v>0.58586661516600957</c:v>
                </c:pt>
                <c:pt idx="13875">
                  <c:v>0.5826017595067301</c:v>
                </c:pt>
                <c:pt idx="13876">
                  <c:v>0.56271030752936102</c:v>
                </c:pt>
                <c:pt idx="13877">
                  <c:v>0.56060990824878099</c:v>
                </c:pt>
                <c:pt idx="13878">
                  <c:v>0.62460546550855855</c:v>
                </c:pt>
                <c:pt idx="13879">
                  <c:v>0.57698582016852573</c:v>
                </c:pt>
                <c:pt idx="13880">
                  <c:v>0.65673899187710172</c:v>
                </c:pt>
                <c:pt idx="13881">
                  <c:v>0.53541841389326406</c:v>
                </c:pt>
                <c:pt idx="13882">
                  <c:v>0.62002210655960677</c:v>
                </c:pt>
                <c:pt idx="13883">
                  <c:v>0.55484078107659773</c:v>
                </c:pt>
                <c:pt idx="13884">
                  <c:v>0.55586841153282462</c:v>
                </c:pt>
                <c:pt idx="13885">
                  <c:v>0.5597324360022059</c:v>
                </c:pt>
                <c:pt idx="13886">
                  <c:v>0.55143216160758357</c:v>
                </c:pt>
                <c:pt idx="13887">
                  <c:v>0.59438320278779877</c:v>
                </c:pt>
                <c:pt idx="13888">
                  <c:v>0.56833851411561076</c:v>
                </c:pt>
                <c:pt idx="13889">
                  <c:v>0.57598260675785851</c:v>
                </c:pt>
                <c:pt idx="13890">
                  <c:v>0.54066996482894958</c:v>
                </c:pt>
                <c:pt idx="13891">
                  <c:v>0.60858301261217751</c:v>
                </c:pt>
                <c:pt idx="13892">
                  <c:v>0.56025037088370189</c:v>
                </c:pt>
                <c:pt idx="13893">
                  <c:v>0.59784841649827203</c:v>
                </c:pt>
                <c:pt idx="13894">
                  <c:v>0.60910027934212763</c:v>
                </c:pt>
                <c:pt idx="13895">
                  <c:v>0.5524687504496375</c:v>
                </c:pt>
                <c:pt idx="13896">
                  <c:v>0.58379979068137744</c:v>
                </c:pt>
                <c:pt idx="13897">
                  <c:v>0.62429021267809925</c:v>
                </c:pt>
                <c:pt idx="13898">
                  <c:v>0.66757063423683294</c:v>
                </c:pt>
                <c:pt idx="13899">
                  <c:v>0.51358097967011929</c:v>
                </c:pt>
                <c:pt idx="13900">
                  <c:v>0.63580780268911119</c:v>
                </c:pt>
                <c:pt idx="13901">
                  <c:v>0.55213902938552073</c:v>
                </c:pt>
                <c:pt idx="13902">
                  <c:v>0.57373173249915776</c:v>
                </c:pt>
                <c:pt idx="13903">
                  <c:v>0.57252415715219163</c:v>
                </c:pt>
                <c:pt idx="13904">
                  <c:v>0.54695621689472462</c:v>
                </c:pt>
                <c:pt idx="13905">
                  <c:v>0.58533278580599957</c:v>
                </c:pt>
                <c:pt idx="13906">
                  <c:v>0.55940649203644199</c:v>
                </c:pt>
                <c:pt idx="13907">
                  <c:v>0.60401954542172598</c:v>
                </c:pt>
                <c:pt idx="13908">
                  <c:v>0.54813743912401269</c:v>
                </c:pt>
                <c:pt idx="13909">
                  <c:v>0.54821878398963297</c:v>
                </c:pt>
                <c:pt idx="13910">
                  <c:v>0.64217926283460358</c:v>
                </c:pt>
                <c:pt idx="13911">
                  <c:v>0.59713988579065747</c:v>
                </c:pt>
                <c:pt idx="13912">
                  <c:v>0.59885911696489158</c:v>
                </c:pt>
                <c:pt idx="13913">
                  <c:v>0.55884045053644371</c:v>
                </c:pt>
                <c:pt idx="13914">
                  <c:v>0.55942136806668241</c:v>
                </c:pt>
                <c:pt idx="13915">
                  <c:v>0.55554855107689194</c:v>
                </c:pt>
                <c:pt idx="13916">
                  <c:v>0.54028478920307643</c:v>
                </c:pt>
                <c:pt idx="13917">
                  <c:v>0.5581068231821158</c:v>
                </c:pt>
                <c:pt idx="13918">
                  <c:v>0.60518543815698411</c:v>
                </c:pt>
                <c:pt idx="13919">
                  <c:v>0.54625130062592253</c:v>
                </c:pt>
                <c:pt idx="13920">
                  <c:v>0.57741353394788486</c:v>
                </c:pt>
                <c:pt idx="13921">
                  <c:v>0.53500595257323236</c:v>
                </c:pt>
                <c:pt idx="13922">
                  <c:v>0.49323674191917088</c:v>
                </c:pt>
                <c:pt idx="13923">
                  <c:v>0.54621060544891387</c:v>
                </c:pt>
                <c:pt idx="13924">
                  <c:v>0.54911699521536195</c:v>
                </c:pt>
                <c:pt idx="13925">
                  <c:v>0.57750653945384134</c:v>
                </c:pt>
                <c:pt idx="13926">
                  <c:v>0.54461620550985668</c:v>
                </c:pt>
                <c:pt idx="13927">
                  <c:v>0.59140254098379708</c:v>
                </c:pt>
                <c:pt idx="13928">
                  <c:v>0.56896506430065696</c:v>
                </c:pt>
                <c:pt idx="13929">
                  <c:v>0.56903384683977964</c:v>
                </c:pt>
                <c:pt idx="13930">
                  <c:v>0.5600427563006547</c:v>
                </c:pt>
                <c:pt idx="13931">
                  <c:v>0.63391078729426553</c:v>
                </c:pt>
                <c:pt idx="13932">
                  <c:v>0.60088763057625394</c:v>
                </c:pt>
                <c:pt idx="13933">
                  <c:v>0.66145014750254261</c:v>
                </c:pt>
                <c:pt idx="13934">
                  <c:v>0.58471940170775627</c:v>
                </c:pt>
                <c:pt idx="13935">
                  <c:v>0.54244880088053993</c:v>
                </c:pt>
                <c:pt idx="13936">
                  <c:v>0.58223753867372752</c:v>
                </c:pt>
                <c:pt idx="13937">
                  <c:v>0.59109598043625755</c:v>
                </c:pt>
                <c:pt idx="13938">
                  <c:v>0.57027335487342123</c:v>
                </c:pt>
                <c:pt idx="13939">
                  <c:v>0.58109437283221788</c:v>
                </c:pt>
                <c:pt idx="13940">
                  <c:v>0.59534428872545875</c:v>
                </c:pt>
                <c:pt idx="13941">
                  <c:v>0.56377972459782366</c:v>
                </c:pt>
                <c:pt idx="13942">
                  <c:v>0.56872235114775249</c:v>
                </c:pt>
                <c:pt idx="13943">
                  <c:v>0.53550437953066732</c:v>
                </c:pt>
                <c:pt idx="13944">
                  <c:v>0.64981784596917502</c:v>
                </c:pt>
                <c:pt idx="13945">
                  <c:v>0.56900004500247525</c:v>
                </c:pt>
                <c:pt idx="13946">
                  <c:v>0.54191438887847254</c:v>
                </c:pt>
                <c:pt idx="13947">
                  <c:v>0.61415737007631399</c:v>
                </c:pt>
                <c:pt idx="13948">
                  <c:v>0.58199802956750069</c:v>
                </c:pt>
                <c:pt idx="13949">
                  <c:v>0.66801956215439684</c:v>
                </c:pt>
                <c:pt idx="13950">
                  <c:v>0.60808323744869675</c:v>
                </c:pt>
                <c:pt idx="13951">
                  <c:v>0.60130998670116653</c:v>
                </c:pt>
                <c:pt idx="13952">
                  <c:v>0.62394891646298434</c:v>
                </c:pt>
                <c:pt idx="13953">
                  <c:v>0.56573614685581153</c:v>
                </c:pt>
                <c:pt idx="13954">
                  <c:v>0.58003879026864158</c:v>
                </c:pt>
                <c:pt idx="13955">
                  <c:v>0.52412993965774179</c:v>
                </c:pt>
                <c:pt idx="13956">
                  <c:v>0.476182005263658</c:v>
                </c:pt>
                <c:pt idx="13957">
                  <c:v>0.48800818504445453</c:v>
                </c:pt>
                <c:pt idx="13958">
                  <c:v>0.50404017731889661</c:v>
                </c:pt>
                <c:pt idx="13959">
                  <c:v>0.62991319607022733</c:v>
                </c:pt>
                <c:pt idx="13960">
                  <c:v>0.51083651066897695</c:v>
                </c:pt>
                <c:pt idx="13961">
                  <c:v>0.54741475244662752</c:v>
                </c:pt>
                <c:pt idx="13962">
                  <c:v>0.53633747397627496</c:v>
                </c:pt>
                <c:pt idx="13963">
                  <c:v>0.57286109122983464</c:v>
                </c:pt>
                <c:pt idx="13964">
                  <c:v>0.6086868589903407</c:v>
                </c:pt>
                <c:pt idx="13965">
                  <c:v>0.53612873062074284</c:v>
                </c:pt>
                <c:pt idx="13966">
                  <c:v>0.54258942503901098</c:v>
                </c:pt>
                <c:pt idx="13967">
                  <c:v>0.5807046653039285</c:v>
                </c:pt>
                <c:pt idx="13968">
                  <c:v>0.60630729414718265</c:v>
                </c:pt>
                <c:pt idx="13969">
                  <c:v>0.56651848511961356</c:v>
                </c:pt>
                <c:pt idx="13970">
                  <c:v>0.54515774620975499</c:v>
                </c:pt>
                <c:pt idx="13971">
                  <c:v>0.56141198909213608</c:v>
                </c:pt>
                <c:pt idx="13972">
                  <c:v>0.65231735648020062</c:v>
                </c:pt>
                <c:pt idx="13973">
                  <c:v>0.65655837787924953</c:v>
                </c:pt>
                <c:pt idx="13974">
                  <c:v>0.56446057707151154</c:v>
                </c:pt>
                <c:pt idx="13975">
                  <c:v>0.56059982503394234</c:v>
                </c:pt>
                <c:pt idx="13976">
                  <c:v>0.56976568532795857</c:v>
                </c:pt>
                <c:pt idx="13977">
                  <c:v>0.54980491168988921</c:v>
                </c:pt>
                <c:pt idx="13978">
                  <c:v>0.57161306901857412</c:v>
                </c:pt>
                <c:pt idx="13979">
                  <c:v>0.59098517943902351</c:v>
                </c:pt>
                <c:pt idx="13980">
                  <c:v>0.56284194065632764</c:v>
                </c:pt>
                <c:pt idx="13981">
                  <c:v>0.55571088890946219</c:v>
                </c:pt>
                <c:pt idx="13982">
                  <c:v>0.58593317212470553</c:v>
                </c:pt>
                <c:pt idx="13983">
                  <c:v>0.61976520496390763</c:v>
                </c:pt>
                <c:pt idx="13984">
                  <c:v>0.60109747610630726</c:v>
                </c:pt>
                <c:pt idx="13985">
                  <c:v>0.55956943368950274</c:v>
                </c:pt>
                <c:pt idx="13986">
                  <c:v>0.56041359156714299</c:v>
                </c:pt>
                <c:pt idx="13987">
                  <c:v>0.59693976005685556</c:v>
                </c:pt>
                <c:pt idx="13988">
                  <c:v>0.60251081744933765</c:v>
                </c:pt>
                <c:pt idx="13989">
                  <c:v>0.58580983740537562</c:v>
                </c:pt>
                <c:pt idx="13990">
                  <c:v>0.56288012076101956</c:v>
                </c:pt>
                <c:pt idx="13991">
                  <c:v>0.59192509422673678</c:v>
                </c:pt>
                <c:pt idx="13992">
                  <c:v>0.53568560557811173</c:v>
                </c:pt>
                <c:pt idx="13993">
                  <c:v>0.57648424864620307</c:v>
                </c:pt>
                <c:pt idx="13994">
                  <c:v>0.56367198982007083</c:v>
                </c:pt>
                <c:pt idx="13995">
                  <c:v>0.54379205384386864</c:v>
                </c:pt>
                <c:pt idx="13996">
                  <c:v>0.65497619869568635</c:v>
                </c:pt>
                <c:pt idx="13997">
                  <c:v>0.64348149181968861</c:v>
                </c:pt>
                <c:pt idx="13998">
                  <c:v>0.55551995329815462</c:v>
                </c:pt>
                <c:pt idx="13999">
                  <c:v>0.58479993320283163</c:v>
                </c:pt>
                <c:pt idx="14000">
                  <c:v>0.61190972844913305</c:v>
                </c:pt>
                <c:pt idx="14001">
                  <c:v>0.60124505860122424</c:v>
                </c:pt>
                <c:pt idx="14002">
                  <c:v>0.55468881340671694</c:v>
                </c:pt>
                <c:pt idx="14003">
                  <c:v>0.54659881901852914</c:v>
                </c:pt>
                <c:pt idx="14004">
                  <c:v>0.63238341775088003</c:v>
                </c:pt>
                <c:pt idx="14005">
                  <c:v>0.56238388384038851</c:v>
                </c:pt>
                <c:pt idx="14006">
                  <c:v>0.54395099826125859</c:v>
                </c:pt>
                <c:pt idx="14007">
                  <c:v>0.59515566431863554</c:v>
                </c:pt>
                <c:pt idx="14008">
                  <c:v>0.5635890389472743</c:v>
                </c:pt>
                <c:pt idx="14009">
                  <c:v>0.54116631939080406</c:v>
                </c:pt>
                <c:pt idx="14010">
                  <c:v>0.58132018300116639</c:v>
                </c:pt>
                <c:pt idx="14011">
                  <c:v>0.56672078841542861</c:v>
                </c:pt>
                <c:pt idx="14012">
                  <c:v>0.54354822427638805</c:v>
                </c:pt>
                <c:pt idx="14013">
                  <c:v>0.58610027346968863</c:v>
                </c:pt>
                <c:pt idx="14014">
                  <c:v>0.64102979949863348</c:v>
                </c:pt>
                <c:pt idx="14015">
                  <c:v>0.57803791373365354</c:v>
                </c:pt>
                <c:pt idx="14016">
                  <c:v>0.55545854627389668</c:v>
                </c:pt>
                <c:pt idx="14017">
                  <c:v>0.6245741012724505</c:v>
                </c:pt>
                <c:pt idx="14018">
                  <c:v>0.57005215010385335</c:v>
                </c:pt>
                <c:pt idx="14019">
                  <c:v>0.62395738800476752</c:v>
                </c:pt>
                <c:pt idx="14020">
                  <c:v>0.64460506992011191</c:v>
                </c:pt>
                <c:pt idx="14021">
                  <c:v>0.63894630751106563</c:v>
                </c:pt>
                <c:pt idx="14022">
                  <c:v>0.58060972002460298</c:v>
                </c:pt>
                <c:pt idx="14023">
                  <c:v>0.56670107982923623</c:v>
                </c:pt>
                <c:pt idx="14024">
                  <c:v>0.62929422246949174</c:v>
                </c:pt>
                <c:pt idx="14025">
                  <c:v>0.55699466791415664</c:v>
                </c:pt>
                <c:pt idx="14026">
                  <c:v>0.63217375784566954</c:v>
                </c:pt>
                <c:pt idx="14027">
                  <c:v>0.62930675231412581</c:v>
                </c:pt>
                <c:pt idx="14028">
                  <c:v>0.63328094253352585</c:v>
                </c:pt>
                <c:pt idx="14029">
                  <c:v>0.57877432317558031</c:v>
                </c:pt>
                <c:pt idx="14030">
                  <c:v>0.64653737768211761</c:v>
                </c:pt>
                <c:pt idx="14031">
                  <c:v>0.59712046974920496</c:v>
                </c:pt>
                <c:pt idx="14032">
                  <c:v>0.57264974709709304</c:v>
                </c:pt>
                <c:pt idx="14033">
                  <c:v>0.58148023478919342</c:v>
                </c:pt>
                <c:pt idx="14034">
                  <c:v>0.62586974883680191</c:v>
                </c:pt>
                <c:pt idx="14035">
                  <c:v>0.54404533307767911</c:v>
                </c:pt>
                <c:pt idx="14036">
                  <c:v>0.57590391248269401</c:v>
                </c:pt>
                <c:pt idx="14037">
                  <c:v>0.65154534443012024</c:v>
                </c:pt>
                <c:pt idx="14038">
                  <c:v>0.6503481772829327</c:v>
                </c:pt>
                <c:pt idx="14039">
                  <c:v>0.60809012582531641</c:v>
                </c:pt>
                <c:pt idx="14040">
                  <c:v>0.61838950948893412</c:v>
                </c:pt>
                <c:pt idx="14041">
                  <c:v>0.58728984928094596</c:v>
                </c:pt>
                <c:pt idx="14042">
                  <c:v>0.58017671211746957</c:v>
                </c:pt>
                <c:pt idx="14043">
                  <c:v>0.6538597885498113</c:v>
                </c:pt>
                <c:pt idx="14044">
                  <c:v>0.5589870030616757</c:v>
                </c:pt>
                <c:pt idx="14045">
                  <c:v>0.64192692682899766</c:v>
                </c:pt>
                <c:pt idx="14046">
                  <c:v>0.58162788524436959</c:v>
                </c:pt>
                <c:pt idx="14047">
                  <c:v>0.57835748737584569</c:v>
                </c:pt>
                <c:pt idx="14048">
                  <c:v>0.64447729863955294</c:v>
                </c:pt>
                <c:pt idx="14049">
                  <c:v>0.68946449125080089</c:v>
                </c:pt>
                <c:pt idx="14050">
                  <c:v>0.56119288379787968</c:v>
                </c:pt>
                <c:pt idx="14051">
                  <c:v>0.63687715495173514</c:v>
                </c:pt>
                <c:pt idx="14052">
                  <c:v>0.62684736655970785</c:v>
                </c:pt>
                <c:pt idx="14053">
                  <c:v>0.58347241760343893</c:v>
                </c:pt>
                <c:pt idx="14054">
                  <c:v>0.58489823369813598</c:v>
                </c:pt>
                <c:pt idx="14055">
                  <c:v>0.5583480232150827</c:v>
                </c:pt>
                <c:pt idx="14056">
                  <c:v>0.62486625895450465</c:v>
                </c:pt>
                <c:pt idx="14057">
                  <c:v>0.60978000862711501</c:v>
                </c:pt>
                <c:pt idx="14058">
                  <c:v>0.62615050911281045</c:v>
                </c:pt>
                <c:pt idx="14059">
                  <c:v>0.65125601356922425</c:v>
                </c:pt>
                <c:pt idx="14060">
                  <c:v>0.59194141961130564</c:v>
                </c:pt>
                <c:pt idx="14061">
                  <c:v>0.58436026294589516</c:v>
                </c:pt>
                <c:pt idx="14062">
                  <c:v>0.56425918594347979</c:v>
                </c:pt>
                <c:pt idx="14063">
                  <c:v>0.55553926817543642</c:v>
                </c:pt>
                <c:pt idx="14064">
                  <c:v>0.61081025248911835</c:v>
                </c:pt>
                <c:pt idx="14065">
                  <c:v>0.58164486646452263</c:v>
                </c:pt>
                <c:pt idx="14066">
                  <c:v>0.57126458094374455</c:v>
                </c:pt>
                <c:pt idx="14067">
                  <c:v>0.60660727535741199</c:v>
                </c:pt>
                <c:pt idx="14068">
                  <c:v>0.58620976538667746</c:v>
                </c:pt>
                <c:pt idx="14069">
                  <c:v>0.60931787498990153</c:v>
                </c:pt>
                <c:pt idx="14070">
                  <c:v>0.654121714846155</c:v>
                </c:pt>
                <c:pt idx="14071">
                  <c:v>0.66549500500892667</c:v>
                </c:pt>
                <c:pt idx="14072">
                  <c:v>0.59555584826010599</c:v>
                </c:pt>
                <c:pt idx="14073">
                  <c:v>0.58931083969537124</c:v>
                </c:pt>
                <c:pt idx="14074">
                  <c:v>0.61867579976523379</c:v>
                </c:pt>
                <c:pt idx="14075">
                  <c:v>0.58913595110162009</c:v>
                </c:pt>
                <c:pt idx="14076">
                  <c:v>0.65661308180684219</c:v>
                </c:pt>
                <c:pt idx="14077">
                  <c:v>0.56478824616823764</c:v>
                </c:pt>
                <c:pt idx="14078">
                  <c:v>0.65980892068398256</c:v>
                </c:pt>
                <c:pt idx="14079">
                  <c:v>0.65215663102616095</c:v>
                </c:pt>
                <c:pt idx="14080">
                  <c:v>0.5939639251908666</c:v>
                </c:pt>
                <c:pt idx="14081">
                  <c:v>0.64172978775582201</c:v>
                </c:pt>
                <c:pt idx="14082">
                  <c:v>0.62260917049963294</c:v>
                </c:pt>
                <c:pt idx="14083">
                  <c:v>0.65330035549883414</c:v>
                </c:pt>
                <c:pt idx="14084">
                  <c:v>0.62323506538160001</c:v>
                </c:pt>
                <c:pt idx="14085">
                  <c:v>0.56984146216435638</c:v>
                </c:pt>
                <c:pt idx="14086">
                  <c:v>0.64668078426906461</c:v>
                </c:pt>
                <c:pt idx="14087">
                  <c:v>0.59076555903189998</c:v>
                </c:pt>
                <c:pt idx="14088">
                  <c:v>0.68038501368444682</c:v>
                </c:pt>
                <c:pt idx="14089">
                  <c:v>0.57156150829200358</c:v>
                </c:pt>
                <c:pt idx="14090">
                  <c:v>0.65501992970092349</c:v>
                </c:pt>
                <c:pt idx="14091">
                  <c:v>0.71399037975226143</c:v>
                </c:pt>
                <c:pt idx="14092">
                  <c:v>0.65597230789942262</c:v>
                </c:pt>
                <c:pt idx="14093">
                  <c:v>0.66531170429181763</c:v>
                </c:pt>
                <c:pt idx="14094">
                  <c:v>0.64046186359697765</c:v>
                </c:pt>
                <c:pt idx="14095">
                  <c:v>0.60724277377853664</c:v>
                </c:pt>
                <c:pt idx="14096">
                  <c:v>0.60803893849113555</c:v>
                </c:pt>
                <c:pt idx="14097">
                  <c:v>0.63954654312181569</c:v>
                </c:pt>
                <c:pt idx="14098">
                  <c:v>0.6385411974046441</c:v>
                </c:pt>
                <c:pt idx="14099">
                  <c:v>0.65734330681798869</c:v>
                </c:pt>
                <c:pt idx="14100">
                  <c:v>0.57562436979299558</c:v>
                </c:pt>
                <c:pt idx="14101">
                  <c:v>0.57752951507013461</c:v>
                </c:pt>
                <c:pt idx="14102">
                  <c:v>0.58438456868149147</c:v>
                </c:pt>
                <c:pt idx="14103">
                  <c:v>0.64121835204095623</c:v>
                </c:pt>
                <c:pt idx="14104">
                  <c:v>0.5620999395747267</c:v>
                </c:pt>
                <c:pt idx="14105">
                  <c:v>0.6695402365911145</c:v>
                </c:pt>
                <c:pt idx="14106">
                  <c:v>0.66038603950078456</c:v>
                </c:pt>
                <c:pt idx="14107">
                  <c:v>0.658557829609415</c:v>
                </c:pt>
                <c:pt idx="14108">
                  <c:v>0.70975784052303581</c:v>
                </c:pt>
                <c:pt idx="14109">
                  <c:v>0.66532477449192684</c:v>
                </c:pt>
                <c:pt idx="14110">
                  <c:v>0.64122004308806024</c:v>
                </c:pt>
                <c:pt idx="14111">
                  <c:v>0.56138502041571769</c:v>
                </c:pt>
                <c:pt idx="14112">
                  <c:v>0.59824442251513565</c:v>
                </c:pt>
                <c:pt idx="14113">
                  <c:v>0.61834047031806405</c:v>
                </c:pt>
                <c:pt idx="14114">
                  <c:v>0.5754238769445934</c:v>
                </c:pt>
                <c:pt idx="14115">
                  <c:v>0.59580895130562439</c:v>
                </c:pt>
                <c:pt idx="14116">
                  <c:v>0.57388943851949414</c:v>
                </c:pt>
                <c:pt idx="14117">
                  <c:v>0.55120345619464461</c:v>
                </c:pt>
                <c:pt idx="14118">
                  <c:v>0.61042335722505092</c:v>
                </c:pt>
                <c:pt idx="14119">
                  <c:v>0.55485554374495427</c:v>
                </c:pt>
                <c:pt idx="14120">
                  <c:v>0.58241288023059457</c:v>
                </c:pt>
                <c:pt idx="14121">
                  <c:v>0.6550677189043308</c:v>
                </c:pt>
                <c:pt idx="14122">
                  <c:v>0.57450689098182051</c:v>
                </c:pt>
                <c:pt idx="14123">
                  <c:v>0.63111249637065092</c:v>
                </c:pt>
                <c:pt idx="14124">
                  <c:v>0.58620840591319801</c:v>
                </c:pt>
                <c:pt idx="14125">
                  <c:v>0.58281178588417448</c:v>
                </c:pt>
                <c:pt idx="14126">
                  <c:v>0.64339765746404043</c:v>
                </c:pt>
                <c:pt idx="14127">
                  <c:v>0.66583025802453522</c:v>
                </c:pt>
                <c:pt idx="14128">
                  <c:v>0.57589360519980171</c:v>
                </c:pt>
                <c:pt idx="14129">
                  <c:v>0.59596088782503776</c:v>
                </c:pt>
                <c:pt idx="14130">
                  <c:v>0.63767289214197709</c:v>
                </c:pt>
                <c:pt idx="14131">
                  <c:v>0.59699483260327502</c:v>
                </c:pt>
                <c:pt idx="14132">
                  <c:v>0.5988551949487867</c:v>
                </c:pt>
                <c:pt idx="14133">
                  <c:v>0.64021701119742669</c:v>
                </c:pt>
                <c:pt idx="14134">
                  <c:v>0.59510947600994168</c:v>
                </c:pt>
                <c:pt idx="14135">
                  <c:v>0.55671247765864984</c:v>
                </c:pt>
                <c:pt idx="14136">
                  <c:v>0.60557412932620658</c:v>
                </c:pt>
                <c:pt idx="14137">
                  <c:v>0.57867794346761625</c:v>
                </c:pt>
                <c:pt idx="14138">
                  <c:v>0.66135387679008173</c:v>
                </c:pt>
                <c:pt idx="14139">
                  <c:v>0.54372187384385451</c:v>
                </c:pt>
                <c:pt idx="14140">
                  <c:v>0.59942270505527429</c:v>
                </c:pt>
                <c:pt idx="14141">
                  <c:v>0.5591521842878352</c:v>
                </c:pt>
                <c:pt idx="14142">
                  <c:v>0.61683361882159926</c:v>
                </c:pt>
                <c:pt idx="14143">
                  <c:v>0.59805815455140732</c:v>
                </c:pt>
                <c:pt idx="14144">
                  <c:v>0.62712211276384189</c:v>
                </c:pt>
                <c:pt idx="14145">
                  <c:v>0.5584603404160613</c:v>
                </c:pt>
                <c:pt idx="14146">
                  <c:v>0.58396973766138294</c:v>
                </c:pt>
                <c:pt idx="14147">
                  <c:v>0.54814244775794962</c:v>
                </c:pt>
                <c:pt idx="14148">
                  <c:v>0.63304052271713962</c:v>
                </c:pt>
                <c:pt idx="14149">
                  <c:v>0.56032090549140889</c:v>
                </c:pt>
                <c:pt idx="14150">
                  <c:v>0.64633722087552492</c:v>
                </c:pt>
                <c:pt idx="14151">
                  <c:v>0.59733589040631352</c:v>
                </c:pt>
                <c:pt idx="14152">
                  <c:v>0.62772370916053599</c:v>
                </c:pt>
                <c:pt idx="14153">
                  <c:v>0.61807198831036769</c:v>
                </c:pt>
                <c:pt idx="14154">
                  <c:v>0.60640136432148273</c:v>
                </c:pt>
                <c:pt idx="14155">
                  <c:v>0.52549319696676422</c:v>
                </c:pt>
                <c:pt idx="14156">
                  <c:v>0.62912058828604511</c:v>
                </c:pt>
                <c:pt idx="14157">
                  <c:v>0.59849139440928512</c:v>
                </c:pt>
                <c:pt idx="14158">
                  <c:v>0.56328264811221063</c:v>
                </c:pt>
                <c:pt idx="14159">
                  <c:v>0.59899697242829764</c:v>
                </c:pt>
                <c:pt idx="14160">
                  <c:v>0.6229085333485096</c:v>
                </c:pt>
                <c:pt idx="14161">
                  <c:v>0.55485795154197282</c:v>
                </c:pt>
                <c:pt idx="14162">
                  <c:v>0.56322793057860054</c:v>
                </c:pt>
                <c:pt idx="14163">
                  <c:v>0.64308666747429843</c:v>
                </c:pt>
                <c:pt idx="14164">
                  <c:v>0.55100722332355934</c:v>
                </c:pt>
                <c:pt idx="14165">
                  <c:v>0.58496886984500895</c:v>
                </c:pt>
                <c:pt idx="14166">
                  <c:v>0.62416974933485869</c:v>
                </c:pt>
                <c:pt idx="14167">
                  <c:v>0.55569682419194211</c:v>
                </c:pt>
                <c:pt idx="14168">
                  <c:v>0.53187847430403123</c:v>
                </c:pt>
                <c:pt idx="14169">
                  <c:v>0.56174098626929092</c:v>
                </c:pt>
                <c:pt idx="14170">
                  <c:v>0.55330252735690999</c:v>
                </c:pt>
                <c:pt idx="14171">
                  <c:v>0.57702961858086899</c:v>
                </c:pt>
                <c:pt idx="14172">
                  <c:v>0.6048470984629889</c:v>
                </c:pt>
                <c:pt idx="14173">
                  <c:v>0.56405946885296609</c:v>
                </c:pt>
                <c:pt idx="14174">
                  <c:v>0.58172764718431569</c:v>
                </c:pt>
                <c:pt idx="14175">
                  <c:v>0.5878227211438023</c:v>
                </c:pt>
                <c:pt idx="14176">
                  <c:v>0.62490252779484523</c:v>
                </c:pt>
                <c:pt idx="14177">
                  <c:v>0.6215650261461616</c:v>
                </c:pt>
                <c:pt idx="14178">
                  <c:v>0.59698087379748277</c:v>
                </c:pt>
                <c:pt idx="14179">
                  <c:v>0.61484572615288691</c:v>
                </c:pt>
                <c:pt idx="14180">
                  <c:v>0.66730634618280882</c:v>
                </c:pt>
                <c:pt idx="14181">
                  <c:v>0.6729382141016208</c:v>
                </c:pt>
                <c:pt idx="14182">
                  <c:v>0.54795049287772613</c:v>
                </c:pt>
                <c:pt idx="14183">
                  <c:v>0.5934047003474362</c:v>
                </c:pt>
                <c:pt idx="14184">
                  <c:v>0.5655476369092276</c:v>
                </c:pt>
                <c:pt idx="14185">
                  <c:v>0.62567716254986383</c:v>
                </c:pt>
                <c:pt idx="14186">
                  <c:v>0.63580886714737905</c:v>
                </c:pt>
                <c:pt idx="14187">
                  <c:v>0.60267215300968113</c:v>
                </c:pt>
                <c:pt idx="14188">
                  <c:v>0.60659594053054144</c:v>
                </c:pt>
                <c:pt idx="14189">
                  <c:v>0.57005799149020053</c:v>
                </c:pt>
                <c:pt idx="14190">
                  <c:v>0.64618506186298841</c:v>
                </c:pt>
                <c:pt idx="14191">
                  <c:v>0.64044062013901215</c:v>
                </c:pt>
                <c:pt idx="14192">
                  <c:v>0.6837480390569608</c:v>
                </c:pt>
                <c:pt idx="14193">
                  <c:v>0.70133292730837404</c:v>
                </c:pt>
                <c:pt idx="14194">
                  <c:v>0.62924488280588609</c:v>
                </c:pt>
                <c:pt idx="14195">
                  <c:v>0.59932134910080648</c:v>
                </c:pt>
                <c:pt idx="14196">
                  <c:v>0.63200650558009763</c:v>
                </c:pt>
                <c:pt idx="14197">
                  <c:v>0.61144618671307871</c:v>
                </c:pt>
                <c:pt idx="14198">
                  <c:v>0.66646692384719552</c:v>
                </c:pt>
                <c:pt idx="14199">
                  <c:v>0.63992547257479515</c:v>
                </c:pt>
                <c:pt idx="14200">
                  <c:v>0.61028199204582834</c:v>
                </c:pt>
                <c:pt idx="14201">
                  <c:v>0.66822454748647631</c:v>
                </c:pt>
                <c:pt idx="14202">
                  <c:v>0.62253829476063949</c:v>
                </c:pt>
                <c:pt idx="14203">
                  <c:v>0.62909198897608865</c:v>
                </c:pt>
                <c:pt idx="14204">
                  <c:v>0.7111560435603006</c:v>
                </c:pt>
                <c:pt idx="14205">
                  <c:v>0.63477512534610758</c:v>
                </c:pt>
                <c:pt idx="14206">
                  <c:v>0.64375369603092225</c:v>
                </c:pt>
                <c:pt idx="14207">
                  <c:v>0.5854469947411256</c:v>
                </c:pt>
                <c:pt idx="14208">
                  <c:v>0.6525497518522001</c:v>
                </c:pt>
                <c:pt idx="14209">
                  <c:v>0.56321098706780559</c:v>
                </c:pt>
                <c:pt idx="14210">
                  <c:v>0.57966833156453623</c:v>
                </c:pt>
                <c:pt idx="14211">
                  <c:v>0.59516889915550431</c:v>
                </c:pt>
                <c:pt idx="14212">
                  <c:v>0.58930257462110258</c:v>
                </c:pt>
                <c:pt idx="14213">
                  <c:v>0.66258814062642468</c:v>
                </c:pt>
                <c:pt idx="14214">
                  <c:v>0.60116375014734358</c:v>
                </c:pt>
                <c:pt idx="14215">
                  <c:v>0.59381278598607046</c:v>
                </c:pt>
                <c:pt idx="14216">
                  <c:v>0.70463646507683952</c:v>
                </c:pt>
                <c:pt idx="14217">
                  <c:v>0.57670922143090464</c:v>
                </c:pt>
                <c:pt idx="14218">
                  <c:v>0.58662520812591168</c:v>
                </c:pt>
                <c:pt idx="14219">
                  <c:v>0.63609225636510691</c:v>
                </c:pt>
                <c:pt idx="14220">
                  <c:v>0.6713240348748567</c:v>
                </c:pt>
                <c:pt idx="14221">
                  <c:v>0.57932389417659158</c:v>
                </c:pt>
                <c:pt idx="14222">
                  <c:v>0.60082436942137063</c:v>
                </c:pt>
                <c:pt idx="14223">
                  <c:v>0.56727575711988165</c:v>
                </c:pt>
                <c:pt idx="14224">
                  <c:v>0.60124497074488936</c:v>
                </c:pt>
                <c:pt idx="14225">
                  <c:v>0.62733946118220452</c:v>
                </c:pt>
                <c:pt idx="14226">
                  <c:v>0.58354647264781112</c:v>
                </c:pt>
                <c:pt idx="14227">
                  <c:v>0.58481238288929382</c:v>
                </c:pt>
                <c:pt idx="14228">
                  <c:v>0.63315457139180265</c:v>
                </c:pt>
                <c:pt idx="14229">
                  <c:v>0.65302433743861155</c:v>
                </c:pt>
                <c:pt idx="14230">
                  <c:v>0.5722868588461415</c:v>
                </c:pt>
                <c:pt idx="14231">
                  <c:v>0.61489432837520019</c:v>
                </c:pt>
                <c:pt idx="14232">
                  <c:v>0.60966171468163655</c:v>
                </c:pt>
                <c:pt idx="14233">
                  <c:v>0.65618617072439334</c:v>
                </c:pt>
                <c:pt idx="14234">
                  <c:v>0.6420214183928018</c:v>
                </c:pt>
                <c:pt idx="14235">
                  <c:v>0.65027704850956614</c:v>
                </c:pt>
                <c:pt idx="14236">
                  <c:v>0.5921573653269141</c:v>
                </c:pt>
                <c:pt idx="14237">
                  <c:v>0.60917503261434192</c:v>
                </c:pt>
                <c:pt idx="14238">
                  <c:v>0.63274493582158886</c:v>
                </c:pt>
                <c:pt idx="14239">
                  <c:v>0.65256864212829391</c:v>
                </c:pt>
                <c:pt idx="14240">
                  <c:v>0.62482477811500103</c:v>
                </c:pt>
                <c:pt idx="14241">
                  <c:v>0.72264758680108065</c:v>
                </c:pt>
                <c:pt idx="14242">
                  <c:v>0.66577664130801073</c:v>
                </c:pt>
                <c:pt idx="14243">
                  <c:v>0.58838191723570044</c:v>
                </c:pt>
                <c:pt idx="14244">
                  <c:v>0.59719750837314889</c:v>
                </c:pt>
                <c:pt idx="14245">
                  <c:v>0.65965450827402172</c:v>
                </c:pt>
                <c:pt idx="14246">
                  <c:v>0.69360082996885764</c:v>
                </c:pt>
                <c:pt idx="14247">
                  <c:v>0.6400024635219127</c:v>
                </c:pt>
                <c:pt idx="14248">
                  <c:v>0.71475749482272433</c:v>
                </c:pt>
                <c:pt idx="14249">
                  <c:v>0.88792322391654988</c:v>
                </c:pt>
                <c:pt idx="14250">
                  <c:v>0.60038614657741252</c:v>
                </c:pt>
                <c:pt idx="14251">
                  <c:v>0.6368793101506538</c:v>
                </c:pt>
                <c:pt idx="14252">
                  <c:v>0.61492352690099472</c:v>
                </c:pt>
                <c:pt idx="14253">
                  <c:v>0.5727541177614176</c:v>
                </c:pt>
                <c:pt idx="14254">
                  <c:v>0.63100967123741181</c:v>
                </c:pt>
                <c:pt idx="14255">
                  <c:v>0.65338347620938908</c:v>
                </c:pt>
                <c:pt idx="14256">
                  <c:v>0.63517080347673704</c:v>
                </c:pt>
                <c:pt idx="14257">
                  <c:v>0.66093763406175465</c:v>
                </c:pt>
                <c:pt idx="14258">
                  <c:v>0.67584581732902083</c:v>
                </c:pt>
                <c:pt idx="14259">
                  <c:v>0.56851584038547764</c:v>
                </c:pt>
                <c:pt idx="14260">
                  <c:v>0.64833449328930015</c:v>
                </c:pt>
                <c:pt idx="14261">
                  <c:v>0.59171487685845769</c:v>
                </c:pt>
                <c:pt idx="14262">
                  <c:v>0.63449057464109715</c:v>
                </c:pt>
                <c:pt idx="14263">
                  <c:v>0.63278263557327741</c:v>
                </c:pt>
                <c:pt idx="14264">
                  <c:v>0.63458938071173732</c:v>
                </c:pt>
                <c:pt idx="14265">
                  <c:v>0.62340033232446601</c:v>
                </c:pt>
                <c:pt idx="14266">
                  <c:v>0.66225536742585644</c:v>
                </c:pt>
                <c:pt idx="14267">
                  <c:v>0.65448159144391471</c:v>
                </c:pt>
                <c:pt idx="14268">
                  <c:v>0.56484776379212354</c:v>
                </c:pt>
                <c:pt idx="14269">
                  <c:v>0.68955643433165659</c:v>
                </c:pt>
                <c:pt idx="14270">
                  <c:v>0.60621535854099062</c:v>
                </c:pt>
                <c:pt idx="14271">
                  <c:v>0.66213531947313264</c:v>
                </c:pt>
                <c:pt idx="14272">
                  <c:v>0.59297111388848611</c:v>
                </c:pt>
                <c:pt idx="14273">
                  <c:v>0.62454495275083077</c:v>
                </c:pt>
                <c:pt idx="14274">
                  <c:v>0.62281317225776722</c:v>
                </c:pt>
                <c:pt idx="14275">
                  <c:v>0.58634088940645157</c:v>
                </c:pt>
                <c:pt idx="14276">
                  <c:v>0.70226099951403531</c:v>
                </c:pt>
                <c:pt idx="14277">
                  <c:v>0.65312562218970782</c:v>
                </c:pt>
                <c:pt idx="14278">
                  <c:v>0.57071647600778563</c:v>
                </c:pt>
                <c:pt idx="14279">
                  <c:v>0.55630615682301199</c:v>
                </c:pt>
                <c:pt idx="14280">
                  <c:v>0.62017272986821737</c:v>
                </c:pt>
                <c:pt idx="14281">
                  <c:v>0.61414138417306485</c:v>
                </c:pt>
                <c:pt idx="14282">
                  <c:v>0.66617553506877381</c:v>
                </c:pt>
                <c:pt idx="14283">
                  <c:v>0.63923006764636181</c:v>
                </c:pt>
                <c:pt idx="14284">
                  <c:v>0.62860557693936792</c:v>
                </c:pt>
                <c:pt idx="14285">
                  <c:v>0.57561454341527263</c:v>
                </c:pt>
                <c:pt idx="14286">
                  <c:v>0.66025651829504661</c:v>
                </c:pt>
                <c:pt idx="14287">
                  <c:v>0.56706105152628861</c:v>
                </c:pt>
                <c:pt idx="14288">
                  <c:v>0.64925414033624296</c:v>
                </c:pt>
                <c:pt idx="14289">
                  <c:v>0.56936375388181448</c:v>
                </c:pt>
                <c:pt idx="14290">
                  <c:v>0.6625575099733364</c:v>
                </c:pt>
                <c:pt idx="14291">
                  <c:v>0.61097283383325895</c:v>
                </c:pt>
                <c:pt idx="14292">
                  <c:v>0.60602640837660493</c:v>
                </c:pt>
                <c:pt idx="14293">
                  <c:v>0.68115079355698582</c:v>
                </c:pt>
                <c:pt idx="14294">
                  <c:v>0.65698829267795888</c:v>
                </c:pt>
                <c:pt idx="14295">
                  <c:v>0.66345127447153762</c:v>
                </c:pt>
                <c:pt idx="14296">
                  <c:v>0.65682952205716461</c:v>
                </c:pt>
                <c:pt idx="14297">
                  <c:v>0.58377467782202508</c:v>
                </c:pt>
                <c:pt idx="14298">
                  <c:v>0.66115896283824194</c:v>
                </c:pt>
                <c:pt idx="14299">
                  <c:v>0.55534286973101687</c:v>
                </c:pt>
                <c:pt idx="14300">
                  <c:v>0.66612823851582692</c:v>
                </c:pt>
                <c:pt idx="14301">
                  <c:v>0.5562773642604385</c:v>
                </c:pt>
                <c:pt idx="14302">
                  <c:v>0.63497496938437614</c:v>
                </c:pt>
                <c:pt idx="14303">
                  <c:v>0.5684626104403897</c:v>
                </c:pt>
                <c:pt idx="14304">
                  <c:v>0.58836172410625631</c:v>
                </c:pt>
                <c:pt idx="14305">
                  <c:v>0.58242309820006477</c:v>
                </c:pt>
                <c:pt idx="14306">
                  <c:v>0.62270907148873733</c:v>
                </c:pt>
                <c:pt idx="14307">
                  <c:v>0.57245991465245583</c:v>
                </c:pt>
                <c:pt idx="14308">
                  <c:v>0.66422624201176561</c:v>
                </c:pt>
                <c:pt idx="14309">
                  <c:v>0.62229057230722462</c:v>
                </c:pt>
                <c:pt idx="14310">
                  <c:v>0.6035933035414538</c:v>
                </c:pt>
                <c:pt idx="14311">
                  <c:v>0.67055482466940486</c:v>
                </c:pt>
                <c:pt idx="14312">
                  <c:v>0.61286573947284673</c:v>
                </c:pt>
                <c:pt idx="14313">
                  <c:v>0.57958026515489902</c:v>
                </c:pt>
                <c:pt idx="14314">
                  <c:v>0.59958871874657649</c:v>
                </c:pt>
                <c:pt idx="14315">
                  <c:v>0.65834959975897867</c:v>
                </c:pt>
                <c:pt idx="14316">
                  <c:v>0.58540703050562259</c:v>
                </c:pt>
                <c:pt idx="14317">
                  <c:v>0.63566739504523029</c:v>
                </c:pt>
                <c:pt idx="14318">
                  <c:v>0.55921230041950298</c:v>
                </c:pt>
                <c:pt idx="14319">
                  <c:v>0.66847723263008263</c:v>
                </c:pt>
                <c:pt idx="14320">
                  <c:v>0.67072483636325153</c:v>
                </c:pt>
                <c:pt idx="14321">
                  <c:v>0.66377546496085715</c:v>
                </c:pt>
                <c:pt idx="14322">
                  <c:v>0.65400685460390828</c:v>
                </c:pt>
                <c:pt idx="14323">
                  <c:v>0.62167590517259674</c:v>
                </c:pt>
                <c:pt idx="14324">
                  <c:v>0.64627469538331273</c:v>
                </c:pt>
                <c:pt idx="14325">
                  <c:v>0.60880710427538265</c:v>
                </c:pt>
                <c:pt idx="14326">
                  <c:v>0.58733272020871019</c:v>
                </c:pt>
                <c:pt idx="14327">
                  <c:v>0.69663853094018613</c:v>
                </c:pt>
                <c:pt idx="14328">
                  <c:v>0.65013591968272233</c:v>
                </c:pt>
                <c:pt idx="14329">
                  <c:v>0.66717012674972964</c:v>
                </c:pt>
                <c:pt idx="14330">
                  <c:v>0.64207826541401192</c:v>
                </c:pt>
                <c:pt idx="14331">
                  <c:v>0.5132409493360145</c:v>
                </c:pt>
                <c:pt idx="14332">
                  <c:v>0.58420970948407769</c:v>
                </c:pt>
                <c:pt idx="14333">
                  <c:v>0.59724025370114253</c:v>
                </c:pt>
                <c:pt idx="14334">
                  <c:v>0.56518420350190368</c:v>
                </c:pt>
                <c:pt idx="14335">
                  <c:v>0.65681437265499443</c:v>
                </c:pt>
                <c:pt idx="14336">
                  <c:v>0.68993892267577528</c:v>
                </c:pt>
                <c:pt idx="14337">
                  <c:v>0.58935596500241583</c:v>
                </c:pt>
                <c:pt idx="14338">
                  <c:v>0.67811596857953904</c:v>
                </c:pt>
                <c:pt idx="14339">
                  <c:v>0.60678018769696696</c:v>
                </c:pt>
                <c:pt idx="14340">
                  <c:v>0.65513809370429055</c:v>
                </c:pt>
                <c:pt idx="14341">
                  <c:v>0.56992340919246476</c:v>
                </c:pt>
                <c:pt idx="14342">
                  <c:v>0.59849191538624336</c:v>
                </c:pt>
                <c:pt idx="14343">
                  <c:v>0.57514817149772068</c:v>
                </c:pt>
                <c:pt idx="14344">
                  <c:v>0.58578514204158472</c:v>
                </c:pt>
                <c:pt idx="14345">
                  <c:v>0.5944448324835313</c:v>
                </c:pt>
                <c:pt idx="14346">
                  <c:v>0.62454930890886562</c:v>
                </c:pt>
                <c:pt idx="14347">
                  <c:v>0.57039746677245151</c:v>
                </c:pt>
                <c:pt idx="14348">
                  <c:v>0.64861209451806334</c:v>
                </c:pt>
                <c:pt idx="14349">
                  <c:v>0.6258972796801765</c:v>
                </c:pt>
                <c:pt idx="14350">
                  <c:v>0.58853467520042657</c:v>
                </c:pt>
                <c:pt idx="14351">
                  <c:v>0.57625103805280264</c:v>
                </c:pt>
                <c:pt idx="14352">
                  <c:v>0.57980033685272714</c:v>
                </c:pt>
                <c:pt idx="14353">
                  <c:v>0.65434656718106088</c:v>
                </c:pt>
                <c:pt idx="14354">
                  <c:v>0.68181701981494358</c:v>
                </c:pt>
                <c:pt idx="14355">
                  <c:v>0.66136840372594752</c:v>
                </c:pt>
                <c:pt idx="14356">
                  <c:v>0.59196812500844798</c:v>
                </c:pt>
                <c:pt idx="14357">
                  <c:v>0.59439186982752057</c:v>
                </c:pt>
                <c:pt idx="14358">
                  <c:v>0.61973037759256577</c:v>
                </c:pt>
                <c:pt idx="14359">
                  <c:v>0.62160595307778677</c:v>
                </c:pt>
                <c:pt idx="14360">
                  <c:v>0.57388554020919791</c:v>
                </c:pt>
                <c:pt idx="14361">
                  <c:v>0.71356095522249452</c:v>
                </c:pt>
                <c:pt idx="14362">
                  <c:v>0.66052800763184905</c:v>
                </c:pt>
                <c:pt idx="14363">
                  <c:v>0.64757940210210485</c:v>
                </c:pt>
                <c:pt idx="14364">
                  <c:v>0.58953313334713719</c:v>
                </c:pt>
                <c:pt idx="14365">
                  <c:v>0.60335769534670969</c:v>
                </c:pt>
                <c:pt idx="14366">
                  <c:v>0.63800062457002382</c:v>
                </c:pt>
                <c:pt idx="14367">
                  <c:v>0.65730790518017801</c:v>
                </c:pt>
                <c:pt idx="14368">
                  <c:v>0.6607863311099037</c:v>
                </c:pt>
                <c:pt idx="14369">
                  <c:v>0.65251450267470501</c:v>
                </c:pt>
                <c:pt idx="14370">
                  <c:v>0.62260778445196108</c:v>
                </c:pt>
                <c:pt idx="14371">
                  <c:v>0.63265130368198985</c:v>
                </c:pt>
                <c:pt idx="14372">
                  <c:v>0.59638773547479051</c:v>
                </c:pt>
                <c:pt idx="14373">
                  <c:v>0.63260540706074186</c:v>
                </c:pt>
                <c:pt idx="14374">
                  <c:v>0.66879876080682465</c:v>
                </c:pt>
                <c:pt idx="14375">
                  <c:v>0.64375903659852596</c:v>
                </c:pt>
                <c:pt idx="14376">
                  <c:v>0.64103642006102091</c:v>
                </c:pt>
                <c:pt idx="14377">
                  <c:v>0.6586275684164381</c:v>
                </c:pt>
                <c:pt idx="14378">
                  <c:v>0.58980609397489525</c:v>
                </c:pt>
                <c:pt idx="14379">
                  <c:v>0.64350718172098209</c:v>
                </c:pt>
                <c:pt idx="14380">
                  <c:v>0.59656856657974056</c:v>
                </c:pt>
                <c:pt idx="14381">
                  <c:v>0.65159079124948094</c:v>
                </c:pt>
                <c:pt idx="14382">
                  <c:v>0.61428138305585223</c:v>
                </c:pt>
                <c:pt idx="14383">
                  <c:v>0.71299452128306562</c:v>
                </c:pt>
                <c:pt idx="14384">
                  <c:v>0.67002490324593011</c:v>
                </c:pt>
                <c:pt idx="14385">
                  <c:v>0.55619217196185933</c:v>
                </c:pt>
                <c:pt idx="14386">
                  <c:v>0.6584823737144857</c:v>
                </c:pt>
                <c:pt idx="14387">
                  <c:v>0.68865314105959374</c:v>
                </c:pt>
                <c:pt idx="14388">
                  <c:v>0.65523346670454563</c:v>
                </c:pt>
                <c:pt idx="14389">
                  <c:v>0.58974654043742358</c:v>
                </c:pt>
                <c:pt idx="14390">
                  <c:v>0.57935514121287368</c:v>
                </c:pt>
                <c:pt idx="14391">
                  <c:v>0.58021443441761056</c:v>
                </c:pt>
                <c:pt idx="14392">
                  <c:v>0.57976272269972662</c:v>
                </c:pt>
                <c:pt idx="14393">
                  <c:v>0.61238163091020004</c:v>
                </c:pt>
                <c:pt idx="14394">
                  <c:v>0.62974497284330033</c:v>
                </c:pt>
                <c:pt idx="14395">
                  <c:v>0.59602324084924307</c:v>
                </c:pt>
                <c:pt idx="14396">
                  <c:v>0.67282621887847904</c:v>
                </c:pt>
                <c:pt idx="14397">
                  <c:v>0.64131815259313074</c:v>
                </c:pt>
                <c:pt idx="14398">
                  <c:v>0.52765184576982171</c:v>
                </c:pt>
                <c:pt idx="14399">
                  <c:v>0.59149997476017491</c:v>
                </c:pt>
                <c:pt idx="14400">
                  <c:v>0.57518765602821265</c:v>
                </c:pt>
                <c:pt idx="14401">
                  <c:v>0.57711517435019188</c:v>
                </c:pt>
                <c:pt idx="14402">
                  <c:v>0.66798933979062669</c:v>
                </c:pt>
                <c:pt idx="14403">
                  <c:v>0.58601786007678058</c:v>
                </c:pt>
                <c:pt idx="14404">
                  <c:v>0.57023292717056451</c:v>
                </c:pt>
                <c:pt idx="14405">
                  <c:v>0.6768688418264146</c:v>
                </c:pt>
                <c:pt idx="14406">
                  <c:v>0.59725506218683833</c:v>
                </c:pt>
                <c:pt idx="14407">
                  <c:v>0.5795412774695331</c:v>
                </c:pt>
                <c:pt idx="14408">
                  <c:v>0.5736581686005211</c:v>
                </c:pt>
                <c:pt idx="14409">
                  <c:v>0.62449095513833164</c:v>
                </c:pt>
                <c:pt idx="14410">
                  <c:v>0.58269723076203739</c:v>
                </c:pt>
                <c:pt idx="14411">
                  <c:v>0.66292847097875063</c:v>
                </c:pt>
                <c:pt idx="14412">
                  <c:v>0.61995833805638545</c:v>
                </c:pt>
                <c:pt idx="14413">
                  <c:v>0.57216986157241601</c:v>
                </c:pt>
                <c:pt idx="14414">
                  <c:v>0.65249144537108861</c:v>
                </c:pt>
                <c:pt idx="14415">
                  <c:v>0.58277323082496757</c:v>
                </c:pt>
                <c:pt idx="14416">
                  <c:v>0.59169584680497533</c:v>
                </c:pt>
                <c:pt idx="14417">
                  <c:v>0.60239605991276757</c:v>
                </c:pt>
                <c:pt idx="14418">
                  <c:v>0.62903035490535053</c:v>
                </c:pt>
                <c:pt idx="14419">
                  <c:v>0.6537750567256303</c:v>
                </c:pt>
                <c:pt idx="14420">
                  <c:v>0.69597898143476078</c:v>
                </c:pt>
                <c:pt idx="14421">
                  <c:v>0.62149801617349276</c:v>
                </c:pt>
                <c:pt idx="14422">
                  <c:v>0.68668388062635621</c:v>
                </c:pt>
                <c:pt idx="14423">
                  <c:v>0.58224987705323461</c:v>
                </c:pt>
                <c:pt idx="14424">
                  <c:v>0.60630647208510302</c:v>
                </c:pt>
                <c:pt idx="14425">
                  <c:v>0.63790575040148456</c:v>
                </c:pt>
                <c:pt idx="14426">
                  <c:v>0.73944302014261531</c:v>
                </c:pt>
                <c:pt idx="14427">
                  <c:v>0.66053845704608116</c:v>
                </c:pt>
                <c:pt idx="14428">
                  <c:v>0.57657295044350365</c:v>
                </c:pt>
                <c:pt idx="14429">
                  <c:v>0.58447935749481561</c:v>
                </c:pt>
                <c:pt idx="14430">
                  <c:v>0.64273783832128384</c:v>
                </c:pt>
                <c:pt idx="14431">
                  <c:v>0.6603067882550856</c:v>
                </c:pt>
                <c:pt idx="14432">
                  <c:v>0.62565186600494915</c:v>
                </c:pt>
                <c:pt idx="14433">
                  <c:v>0.67179216752589577</c:v>
                </c:pt>
                <c:pt idx="14434">
                  <c:v>0.58780019149967611</c:v>
                </c:pt>
                <c:pt idx="14435">
                  <c:v>0.67075981777045901</c:v>
                </c:pt>
                <c:pt idx="14436">
                  <c:v>0.600409363695943</c:v>
                </c:pt>
                <c:pt idx="14437">
                  <c:v>0.64369052373023161</c:v>
                </c:pt>
                <c:pt idx="14438">
                  <c:v>0.61743142307976862</c:v>
                </c:pt>
                <c:pt idx="14439">
                  <c:v>0.56177361289370786</c:v>
                </c:pt>
                <c:pt idx="14440">
                  <c:v>0.59778355017638551</c:v>
                </c:pt>
                <c:pt idx="14441">
                  <c:v>0.55189037431292354</c:v>
                </c:pt>
                <c:pt idx="14442">
                  <c:v>0.67474175251273105</c:v>
                </c:pt>
                <c:pt idx="14443">
                  <c:v>0.58447649741336849</c:v>
                </c:pt>
                <c:pt idx="14444">
                  <c:v>0.64578557250301527</c:v>
                </c:pt>
                <c:pt idx="14445">
                  <c:v>0.58454775728105857</c:v>
                </c:pt>
                <c:pt idx="14446">
                  <c:v>0.57575676426107925</c:v>
                </c:pt>
                <c:pt idx="14447">
                  <c:v>0.63206793361110314</c:v>
                </c:pt>
                <c:pt idx="14448">
                  <c:v>0.61840079552311689</c:v>
                </c:pt>
                <c:pt idx="14449">
                  <c:v>0.6219518197094398</c:v>
                </c:pt>
                <c:pt idx="14450">
                  <c:v>0.64711823539793101</c:v>
                </c:pt>
                <c:pt idx="14451">
                  <c:v>0.61897829477086364</c:v>
                </c:pt>
                <c:pt idx="14452">
                  <c:v>0.59061489049898463</c:v>
                </c:pt>
                <c:pt idx="14453">
                  <c:v>0.53269921507452389</c:v>
                </c:pt>
                <c:pt idx="14454">
                  <c:v>0.63912626434737763</c:v>
                </c:pt>
                <c:pt idx="14455">
                  <c:v>0.68355628792416956</c:v>
                </c:pt>
                <c:pt idx="14456">
                  <c:v>0.5932471724671291</c:v>
                </c:pt>
                <c:pt idx="14457">
                  <c:v>0.58173375717485709</c:v>
                </c:pt>
                <c:pt idx="14458">
                  <c:v>0.64177843321284556</c:v>
                </c:pt>
                <c:pt idx="14459">
                  <c:v>0.62892344566029468</c:v>
                </c:pt>
                <c:pt idx="14460">
                  <c:v>0.6547380042994837</c:v>
                </c:pt>
                <c:pt idx="14461">
                  <c:v>0.59993626026684721</c:v>
                </c:pt>
                <c:pt idx="14462">
                  <c:v>0.58259712311699807</c:v>
                </c:pt>
                <c:pt idx="14463">
                  <c:v>0.63246943328206295</c:v>
                </c:pt>
                <c:pt idx="14464">
                  <c:v>0.56923562559364405</c:v>
                </c:pt>
                <c:pt idx="14465">
                  <c:v>0.64249283111296951</c:v>
                </c:pt>
                <c:pt idx="14466">
                  <c:v>0.56418318806545098</c:v>
                </c:pt>
                <c:pt idx="14467">
                  <c:v>0.60259052379309375</c:v>
                </c:pt>
                <c:pt idx="14468">
                  <c:v>0.62050207498256948</c:v>
                </c:pt>
                <c:pt idx="14469">
                  <c:v>0.66952617429616912</c:v>
                </c:pt>
                <c:pt idx="14470">
                  <c:v>0.64156181677984314</c:v>
                </c:pt>
                <c:pt idx="14471">
                  <c:v>0.59304760233681564</c:v>
                </c:pt>
                <c:pt idx="14472">
                  <c:v>0.66721861235273339</c:v>
                </c:pt>
                <c:pt idx="14473">
                  <c:v>0.54660578583436659</c:v>
                </c:pt>
                <c:pt idx="14474">
                  <c:v>0.52077508560971264</c:v>
                </c:pt>
                <c:pt idx="14475">
                  <c:v>0.56402844075251535</c:v>
                </c:pt>
                <c:pt idx="14476">
                  <c:v>0.64439536091011462</c:v>
                </c:pt>
                <c:pt idx="14477">
                  <c:v>0.56021416200609131</c:v>
                </c:pt>
                <c:pt idx="14478">
                  <c:v>0.59003356149901842</c:v>
                </c:pt>
                <c:pt idx="14479">
                  <c:v>0.62741247612244844</c:v>
                </c:pt>
                <c:pt idx="14480">
                  <c:v>0.58081812596945881</c:v>
                </c:pt>
                <c:pt idx="14481">
                  <c:v>0.6069457892465111</c:v>
                </c:pt>
                <c:pt idx="14482">
                  <c:v>0.61149479349901215</c:v>
                </c:pt>
                <c:pt idx="14483">
                  <c:v>0.55547541371683062</c:v>
                </c:pt>
                <c:pt idx="14484">
                  <c:v>0.58261807470738558</c:v>
                </c:pt>
                <c:pt idx="14485">
                  <c:v>0.60459480922375863</c:v>
                </c:pt>
                <c:pt idx="14486">
                  <c:v>0.65639915600398246</c:v>
                </c:pt>
                <c:pt idx="14487">
                  <c:v>0.57300011105743076</c:v>
                </c:pt>
                <c:pt idx="14488">
                  <c:v>0.64127985324991366</c:v>
                </c:pt>
                <c:pt idx="14489">
                  <c:v>0.57127796263960762</c:v>
                </c:pt>
                <c:pt idx="14490">
                  <c:v>0.54912075029308594</c:v>
                </c:pt>
                <c:pt idx="14491">
                  <c:v>0.6004746289183136</c:v>
                </c:pt>
                <c:pt idx="14492">
                  <c:v>0.54530324538646047</c:v>
                </c:pt>
                <c:pt idx="14493">
                  <c:v>0.5805761817601075</c:v>
                </c:pt>
                <c:pt idx="14494">
                  <c:v>0.68341451506027551</c:v>
                </c:pt>
                <c:pt idx="14495">
                  <c:v>0.56342798168729347</c:v>
                </c:pt>
                <c:pt idx="14496">
                  <c:v>0.60414757651613982</c:v>
                </c:pt>
                <c:pt idx="14497">
                  <c:v>0.61866118589297858</c:v>
                </c:pt>
                <c:pt idx="14498">
                  <c:v>0.64334788413362765</c:v>
                </c:pt>
                <c:pt idx="14499">
                  <c:v>0.58438132007834087</c:v>
                </c:pt>
                <c:pt idx="14500">
                  <c:v>0.58997438801568058</c:v>
                </c:pt>
                <c:pt idx="14501">
                  <c:v>0.5808952510451606</c:v>
                </c:pt>
                <c:pt idx="14502">
                  <c:v>0.58947404311097207</c:v>
                </c:pt>
                <c:pt idx="14503">
                  <c:v>0.62072791163493712</c:v>
                </c:pt>
                <c:pt idx="14504">
                  <c:v>0.64666389824744064</c:v>
                </c:pt>
                <c:pt idx="14505">
                  <c:v>0.65734818370563997</c:v>
                </c:pt>
                <c:pt idx="14506">
                  <c:v>0.59224505962815066</c:v>
                </c:pt>
                <c:pt idx="14507">
                  <c:v>0.5778625964918197</c:v>
                </c:pt>
                <c:pt idx="14508">
                  <c:v>0.60037273257869894</c:v>
                </c:pt>
                <c:pt idx="14509">
                  <c:v>0.55136170558562558</c:v>
                </c:pt>
                <c:pt idx="14510">
                  <c:v>0.59910884488989202</c:v>
                </c:pt>
                <c:pt idx="14511">
                  <c:v>0.66375787770838635</c:v>
                </c:pt>
                <c:pt idx="14512">
                  <c:v>0.66599274266735164</c:v>
                </c:pt>
                <c:pt idx="14513">
                  <c:v>0.68390718240005532</c:v>
                </c:pt>
                <c:pt idx="14514">
                  <c:v>0.65739854682279075</c:v>
                </c:pt>
                <c:pt idx="14515">
                  <c:v>0.6346165444142059</c:v>
                </c:pt>
                <c:pt idx="14516">
                  <c:v>0.60451216157622223</c:v>
                </c:pt>
                <c:pt idx="14517">
                  <c:v>0.66594991708390483</c:v>
                </c:pt>
                <c:pt idx="14518">
                  <c:v>0.65011232270460151</c:v>
                </c:pt>
                <c:pt idx="14519">
                  <c:v>0.62686076747044561</c:v>
                </c:pt>
                <c:pt idx="14520">
                  <c:v>0.6715465560358691</c:v>
                </c:pt>
                <c:pt idx="14521">
                  <c:v>0.64527807651763092</c:v>
                </c:pt>
                <c:pt idx="14522">
                  <c:v>0.66662977237787768</c:v>
                </c:pt>
                <c:pt idx="14523">
                  <c:v>0.55992860759822038</c:v>
                </c:pt>
                <c:pt idx="14524">
                  <c:v>0.69333827338607634</c:v>
                </c:pt>
                <c:pt idx="14525">
                  <c:v>0.64357637569662851</c:v>
                </c:pt>
                <c:pt idx="14526">
                  <c:v>0.66082445941604806</c:v>
                </c:pt>
                <c:pt idx="14527">
                  <c:v>0.64925401334336974</c:v>
                </c:pt>
                <c:pt idx="14528">
                  <c:v>0.61299621354358547</c:v>
                </c:pt>
                <c:pt idx="14529">
                  <c:v>0.68381608719498177</c:v>
                </c:pt>
                <c:pt idx="14530">
                  <c:v>0.60434415205278613</c:v>
                </c:pt>
                <c:pt idx="14531">
                  <c:v>0.58135925574812841</c:v>
                </c:pt>
                <c:pt idx="14532">
                  <c:v>0.65487127551539737</c:v>
                </c:pt>
                <c:pt idx="14533">
                  <c:v>0.59583204141650459</c:v>
                </c:pt>
                <c:pt idx="14534">
                  <c:v>0.65152950749646465</c:v>
                </c:pt>
                <c:pt idx="14535">
                  <c:v>0.58714472429064257</c:v>
                </c:pt>
                <c:pt idx="14536">
                  <c:v>0.6692844890562315</c:v>
                </c:pt>
                <c:pt idx="14537">
                  <c:v>0.65489952483542135</c:v>
                </c:pt>
                <c:pt idx="14538">
                  <c:v>0.67018746287967523</c:v>
                </c:pt>
                <c:pt idx="14539">
                  <c:v>0.63651143313603664</c:v>
                </c:pt>
                <c:pt idx="14540">
                  <c:v>0.63490804401942291</c:v>
                </c:pt>
                <c:pt idx="14541">
                  <c:v>0.61291985403671001</c:v>
                </c:pt>
                <c:pt idx="14542">
                  <c:v>0.64125659834227489</c:v>
                </c:pt>
                <c:pt idx="14543">
                  <c:v>0.65855445983287664</c:v>
                </c:pt>
                <c:pt idx="14544">
                  <c:v>0.61074845915963305</c:v>
                </c:pt>
                <c:pt idx="14545">
                  <c:v>0.68048462835070289</c:v>
                </c:pt>
                <c:pt idx="14546">
                  <c:v>0.63328363464722681</c:v>
                </c:pt>
                <c:pt idx="14547">
                  <c:v>0.62512744817419719</c:v>
                </c:pt>
                <c:pt idx="14548">
                  <c:v>0.6521223172004349</c:v>
                </c:pt>
                <c:pt idx="14549">
                  <c:v>0.65656210617563149</c:v>
                </c:pt>
                <c:pt idx="14550">
                  <c:v>0.63214168491799294</c:v>
                </c:pt>
                <c:pt idx="14551">
                  <c:v>0.75400252441373805</c:v>
                </c:pt>
                <c:pt idx="14552">
                  <c:v>0.73920619036117985</c:v>
                </c:pt>
                <c:pt idx="14553">
                  <c:v>0.6088467317806161</c:v>
                </c:pt>
                <c:pt idx="14554">
                  <c:v>0.65808740954122968</c:v>
                </c:pt>
                <c:pt idx="14555">
                  <c:v>0.72385827229145094</c:v>
                </c:pt>
                <c:pt idx="14556">
                  <c:v>0.63348049253396554</c:v>
                </c:pt>
                <c:pt idx="14557">
                  <c:v>0.68237299993716161</c:v>
                </c:pt>
                <c:pt idx="14558">
                  <c:v>0.6792856408963116</c:v>
                </c:pt>
                <c:pt idx="14559">
                  <c:v>0.67875545677785576</c:v>
                </c:pt>
                <c:pt idx="14560">
                  <c:v>0.68529602464592088</c:v>
                </c:pt>
                <c:pt idx="14561">
                  <c:v>0.61995763599543774</c:v>
                </c:pt>
                <c:pt idx="14562">
                  <c:v>0.60436508733584682</c:v>
                </c:pt>
                <c:pt idx="14563">
                  <c:v>0.67727267909569999</c:v>
                </c:pt>
                <c:pt idx="14564">
                  <c:v>0.68664072816116695</c:v>
                </c:pt>
                <c:pt idx="14565">
                  <c:v>0.66916313678371664</c:v>
                </c:pt>
                <c:pt idx="14566">
                  <c:v>0.67636478223582475</c:v>
                </c:pt>
                <c:pt idx="14567">
                  <c:v>0.69253587794369764</c:v>
                </c:pt>
                <c:pt idx="14568">
                  <c:v>0.65553270351698489</c:v>
                </c:pt>
                <c:pt idx="14569">
                  <c:v>0.6574525368740427</c:v>
                </c:pt>
                <c:pt idx="14570">
                  <c:v>0.62748894475264438</c:v>
                </c:pt>
                <c:pt idx="14571">
                  <c:v>0.65128681025925461</c:v>
                </c:pt>
                <c:pt idx="14572">
                  <c:v>0.55360786496011871</c:v>
                </c:pt>
                <c:pt idx="14573">
                  <c:v>0.65731068286205452</c:v>
                </c:pt>
                <c:pt idx="14574">
                  <c:v>0.56193083970836055</c:v>
                </c:pt>
                <c:pt idx="14575">
                  <c:v>0.62251757337806934</c:v>
                </c:pt>
                <c:pt idx="14576">
                  <c:v>0.59722346486032907</c:v>
                </c:pt>
                <c:pt idx="14577">
                  <c:v>0.67066166325789878</c:v>
                </c:pt>
                <c:pt idx="14578">
                  <c:v>0.62913051297037526</c:v>
                </c:pt>
                <c:pt idx="14579">
                  <c:v>0.63741757267965971</c:v>
                </c:pt>
                <c:pt idx="14580">
                  <c:v>0.6164662322011929</c:v>
                </c:pt>
                <c:pt idx="14581">
                  <c:v>0.73103093532822361</c:v>
                </c:pt>
                <c:pt idx="14582">
                  <c:v>0.58086948488603163</c:v>
                </c:pt>
                <c:pt idx="14583">
                  <c:v>0.66550675614724042</c:v>
                </c:pt>
                <c:pt idx="14584">
                  <c:v>0.70024421546077509</c:v>
                </c:pt>
                <c:pt idx="14585">
                  <c:v>0.5887590816623075</c:v>
                </c:pt>
                <c:pt idx="14586">
                  <c:v>0.6609107597338576</c:v>
                </c:pt>
                <c:pt idx="14587">
                  <c:v>0.71203291545577774</c:v>
                </c:pt>
                <c:pt idx="14588">
                  <c:v>0.6827889055248566</c:v>
                </c:pt>
                <c:pt idx="14589">
                  <c:v>0.55838502446129823</c:v>
                </c:pt>
                <c:pt idx="14590">
                  <c:v>0.61995352317932961</c:v>
                </c:pt>
                <c:pt idx="14591">
                  <c:v>0.63562076330207373</c:v>
                </c:pt>
                <c:pt idx="14592">
                  <c:v>0.65279545881420364</c:v>
                </c:pt>
                <c:pt idx="14593">
                  <c:v>0.61783607827867704</c:v>
                </c:pt>
                <c:pt idx="14594">
                  <c:v>0.68845737951995856</c:v>
                </c:pt>
                <c:pt idx="14595">
                  <c:v>0.69049016591769707</c:v>
                </c:pt>
                <c:pt idx="14596">
                  <c:v>0.63490939944388869</c:v>
                </c:pt>
                <c:pt idx="14597">
                  <c:v>0.72941038702500149</c:v>
                </c:pt>
                <c:pt idx="14598">
                  <c:v>0.66648142898707763</c:v>
                </c:pt>
                <c:pt idx="14599">
                  <c:v>0.69099082424235092</c:v>
                </c:pt>
                <c:pt idx="14600">
                  <c:v>0.71987960513618043</c:v>
                </c:pt>
                <c:pt idx="14601">
                  <c:v>0.62190146861851114</c:v>
                </c:pt>
                <c:pt idx="14602">
                  <c:v>0.67353687146997165</c:v>
                </c:pt>
                <c:pt idx="14603">
                  <c:v>0.66819513919886186</c:v>
                </c:pt>
                <c:pt idx="14604">
                  <c:v>0.72577577638990054</c:v>
                </c:pt>
                <c:pt idx="14605">
                  <c:v>0.66283824953008108</c:v>
                </c:pt>
                <c:pt idx="14606">
                  <c:v>0.61757200962430503</c:v>
                </c:pt>
                <c:pt idx="14607">
                  <c:v>0.65235584239023958</c:v>
                </c:pt>
                <c:pt idx="14608">
                  <c:v>0.67355819721583132</c:v>
                </c:pt>
                <c:pt idx="14609">
                  <c:v>0.65189151548230995</c:v>
                </c:pt>
                <c:pt idx="14610">
                  <c:v>0.68125849879206157</c:v>
                </c:pt>
                <c:pt idx="14611">
                  <c:v>0.70654030654030664</c:v>
                </c:pt>
                <c:pt idx="14612">
                  <c:v>0.63611393560886065</c:v>
                </c:pt>
                <c:pt idx="14613">
                  <c:v>0.67492347211363357</c:v>
                </c:pt>
                <c:pt idx="14614">
                  <c:v>0.7301836000317633</c:v>
                </c:pt>
                <c:pt idx="14615">
                  <c:v>0.75525481146339446</c:v>
                </c:pt>
                <c:pt idx="14616">
                  <c:v>0.64155505892270281</c:v>
                </c:pt>
                <c:pt idx="14617">
                  <c:v>0.61059934948481265</c:v>
                </c:pt>
                <c:pt idx="14618">
                  <c:v>0.65304416598885273</c:v>
                </c:pt>
                <c:pt idx="14619">
                  <c:v>0.56410009386079363</c:v>
                </c:pt>
                <c:pt idx="14620">
                  <c:v>0.64332661438323147</c:v>
                </c:pt>
                <c:pt idx="14621">
                  <c:v>0.59990076198951248</c:v>
                </c:pt>
                <c:pt idx="14622">
                  <c:v>0.66626432179448969</c:v>
                </c:pt>
                <c:pt idx="14623">
                  <c:v>0.6899335041254685</c:v>
                </c:pt>
                <c:pt idx="14624">
                  <c:v>0.61355818535975148</c:v>
                </c:pt>
                <c:pt idx="14625">
                  <c:v>0.65957016155742842</c:v>
                </c:pt>
                <c:pt idx="14626">
                  <c:v>0.67872474160261365</c:v>
                </c:pt>
                <c:pt idx="14627">
                  <c:v>0.65348022150379004</c:v>
                </c:pt>
                <c:pt idx="14628">
                  <c:v>0.7581363895149611</c:v>
                </c:pt>
                <c:pt idx="14629">
                  <c:v>0.67447476703320064</c:v>
                </c:pt>
                <c:pt idx="14630">
                  <c:v>0.62047574661926064</c:v>
                </c:pt>
                <c:pt idx="14631">
                  <c:v>0.62269939225514892</c:v>
                </c:pt>
                <c:pt idx="14632">
                  <c:v>0.64280972143204984</c:v>
                </c:pt>
                <c:pt idx="14633">
                  <c:v>0.72034908427566069</c:v>
                </c:pt>
                <c:pt idx="14634">
                  <c:v>0.65289844330502489</c:v>
                </c:pt>
                <c:pt idx="14635">
                  <c:v>0.66737720850960236</c:v>
                </c:pt>
                <c:pt idx="14636">
                  <c:v>0.66251925995435534</c:v>
                </c:pt>
                <c:pt idx="14637">
                  <c:v>0.61724488250734966</c:v>
                </c:pt>
                <c:pt idx="14638">
                  <c:v>0.67196218259344564</c:v>
                </c:pt>
                <c:pt idx="14639">
                  <c:v>0.65848286371946152</c:v>
                </c:pt>
                <c:pt idx="14640">
                  <c:v>0.65962288671386815</c:v>
                </c:pt>
                <c:pt idx="14641">
                  <c:v>0.6705762187354648</c:v>
                </c:pt>
                <c:pt idx="14642">
                  <c:v>0.71127144979902002</c:v>
                </c:pt>
                <c:pt idx="14643">
                  <c:v>0.71573745592169769</c:v>
                </c:pt>
                <c:pt idx="14644">
                  <c:v>0.68233645778787111</c:v>
                </c:pt>
                <c:pt idx="14645">
                  <c:v>0.57422349848002385</c:v>
                </c:pt>
                <c:pt idx="14646">
                  <c:v>0.65324310973340682</c:v>
                </c:pt>
                <c:pt idx="14647">
                  <c:v>0.63259901063861956</c:v>
                </c:pt>
                <c:pt idx="14648">
                  <c:v>0.59727147086743348</c:v>
                </c:pt>
                <c:pt idx="14649">
                  <c:v>0.62362259419343602</c:v>
                </c:pt>
                <c:pt idx="14650">
                  <c:v>0.61731263820172089</c:v>
                </c:pt>
                <c:pt idx="14651">
                  <c:v>0.65506472078725386</c:v>
                </c:pt>
                <c:pt idx="14652">
                  <c:v>0.75945590471985669</c:v>
                </c:pt>
                <c:pt idx="14653">
                  <c:v>0.6687875826484031</c:v>
                </c:pt>
                <c:pt idx="14654">
                  <c:v>0.66566177770905899</c:v>
                </c:pt>
                <c:pt idx="14655">
                  <c:v>0.71500576443129593</c:v>
                </c:pt>
                <c:pt idx="14656">
                  <c:v>0.61201518081470851</c:v>
                </c:pt>
                <c:pt idx="14657">
                  <c:v>0.66124183149301874</c:v>
                </c:pt>
                <c:pt idx="14658">
                  <c:v>0.76309163272647651</c:v>
                </c:pt>
                <c:pt idx="14659">
                  <c:v>0.68921042897246243</c:v>
                </c:pt>
                <c:pt idx="14660">
                  <c:v>0.68898610559449813</c:v>
                </c:pt>
                <c:pt idx="14661">
                  <c:v>0.68306390643066806</c:v>
                </c:pt>
                <c:pt idx="14662">
                  <c:v>0.67555130569151178</c:v>
                </c:pt>
                <c:pt idx="14663">
                  <c:v>0.6558031013577138</c:v>
                </c:pt>
                <c:pt idx="14664">
                  <c:v>0.60551034066391796</c:v>
                </c:pt>
                <c:pt idx="14665">
                  <c:v>0.62768821420466026</c:v>
                </c:pt>
                <c:pt idx="14666">
                  <c:v>0.60424294869807571</c:v>
                </c:pt>
                <c:pt idx="14667">
                  <c:v>0.72710770611492681</c:v>
                </c:pt>
                <c:pt idx="14668">
                  <c:v>0.69420568094775958</c:v>
                </c:pt>
                <c:pt idx="14669">
                  <c:v>0.66465591957012105</c:v>
                </c:pt>
                <c:pt idx="14670">
                  <c:v>0.66157908890089501</c:v>
                </c:pt>
                <c:pt idx="14671">
                  <c:v>0.69851140604857775</c:v>
                </c:pt>
                <c:pt idx="14672">
                  <c:v>0.60759740576388754</c:v>
                </c:pt>
                <c:pt idx="14673">
                  <c:v>0.64689657778155663</c:v>
                </c:pt>
                <c:pt idx="14674">
                  <c:v>0.65153891748441728</c:v>
                </c:pt>
                <c:pt idx="14675">
                  <c:v>0.63939106150769864</c:v>
                </c:pt>
                <c:pt idx="14676">
                  <c:v>0.55422444093572854</c:v>
                </c:pt>
                <c:pt idx="14677">
                  <c:v>0.6320820601738748</c:v>
                </c:pt>
                <c:pt idx="14678">
                  <c:v>0.56384521625188921</c:v>
                </c:pt>
                <c:pt idx="14679">
                  <c:v>0.67555314172850267</c:v>
                </c:pt>
                <c:pt idx="14680">
                  <c:v>0.58302637035591209</c:v>
                </c:pt>
                <c:pt idx="14681">
                  <c:v>0.5902776634132777</c:v>
                </c:pt>
                <c:pt idx="14682">
                  <c:v>0.6534522420261466</c:v>
                </c:pt>
                <c:pt idx="14683">
                  <c:v>0.6542667233414452</c:v>
                </c:pt>
                <c:pt idx="14684">
                  <c:v>0.64553971287500123</c:v>
                </c:pt>
                <c:pt idx="14685">
                  <c:v>0.66772926562777513</c:v>
                </c:pt>
                <c:pt idx="14686">
                  <c:v>0.62255004003774639</c:v>
                </c:pt>
                <c:pt idx="14687">
                  <c:v>0.57692551175585971</c:v>
                </c:pt>
                <c:pt idx="14688">
                  <c:v>0.6147666631763542</c:v>
                </c:pt>
                <c:pt idx="14689">
                  <c:v>0.57383390837587711</c:v>
                </c:pt>
                <c:pt idx="14690">
                  <c:v>0.6105679909553865</c:v>
                </c:pt>
                <c:pt idx="14691">
                  <c:v>0.5690530338692531</c:v>
                </c:pt>
                <c:pt idx="14692">
                  <c:v>0.60961892138648566</c:v>
                </c:pt>
                <c:pt idx="14693">
                  <c:v>0.57609760303256885</c:v>
                </c:pt>
                <c:pt idx="14694">
                  <c:v>0.63028413221696022</c:v>
                </c:pt>
                <c:pt idx="14695">
                  <c:v>0.61905683049382942</c:v>
                </c:pt>
                <c:pt idx="14696">
                  <c:v>0.64717413692616532</c:v>
                </c:pt>
                <c:pt idx="14697">
                  <c:v>0.6686623013932359</c:v>
                </c:pt>
                <c:pt idx="14698">
                  <c:v>0.6706756152629052</c:v>
                </c:pt>
                <c:pt idx="14699">
                  <c:v>0.59296628723294009</c:v>
                </c:pt>
                <c:pt idx="14700">
                  <c:v>0.61018908118479864</c:v>
                </c:pt>
                <c:pt idx="14701">
                  <c:v>0.5684270543662</c:v>
                </c:pt>
                <c:pt idx="14702">
                  <c:v>0.6217140734396549</c:v>
                </c:pt>
                <c:pt idx="14703">
                  <c:v>0.65056662555013545</c:v>
                </c:pt>
                <c:pt idx="14704">
                  <c:v>0.6181300056851049</c:v>
                </c:pt>
                <c:pt idx="14705">
                  <c:v>0.63033022175219267</c:v>
                </c:pt>
                <c:pt idx="14706">
                  <c:v>0.57200598816552384</c:v>
                </c:pt>
                <c:pt idx="14707">
                  <c:v>0.62244062244062515</c:v>
                </c:pt>
                <c:pt idx="14708">
                  <c:v>0.5954255045468817</c:v>
                </c:pt>
                <c:pt idx="14709">
                  <c:v>0.58099065447041265</c:v>
                </c:pt>
                <c:pt idx="14710">
                  <c:v>0.66315213293541064</c:v>
                </c:pt>
                <c:pt idx="14711">
                  <c:v>0.56819899625105863</c:v>
                </c:pt>
                <c:pt idx="14712">
                  <c:v>0.57239082628822346</c:v>
                </c:pt>
                <c:pt idx="14713">
                  <c:v>0.64392888908141466</c:v>
                </c:pt>
                <c:pt idx="14714">
                  <c:v>0.63102257349770263</c:v>
                </c:pt>
                <c:pt idx="14715">
                  <c:v>0.60058000409626056</c:v>
                </c:pt>
                <c:pt idx="14716">
                  <c:v>0.63795251569031564</c:v>
                </c:pt>
                <c:pt idx="14717">
                  <c:v>0.66348163885652012</c:v>
                </c:pt>
                <c:pt idx="14718">
                  <c:v>0.60485374376656409</c:v>
                </c:pt>
                <c:pt idx="14719">
                  <c:v>0.61496590965176379</c:v>
                </c:pt>
                <c:pt idx="14720">
                  <c:v>0.5615189961029915</c:v>
                </c:pt>
                <c:pt idx="14721">
                  <c:v>0.62364044214919911</c:v>
                </c:pt>
                <c:pt idx="14722">
                  <c:v>0.66482056834371706</c:v>
                </c:pt>
                <c:pt idx="14723">
                  <c:v>0.57997700850111134</c:v>
                </c:pt>
                <c:pt idx="14724">
                  <c:v>0.62926307184523611</c:v>
                </c:pt>
                <c:pt idx="14725">
                  <c:v>0.56985058270383282</c:v>
                </c:pt>
                <c:pt idx="14726">
                  <c:v>0.61746418513703583</c:v>
                </c:pt>
                <c:pt idx="14727">
                  <c:v>0.60671018870375759</c:v>
                </c:pt>
                <c:pt idx="14728">
                  <c:v>0.61348738871878949</c:v>
                </c:pt>
                <c:pt idx="14729">
                  <c:v>0.6475824212805259</c:v>
                </c:pt>
                <c:pt idx="14730">
                  <c:v>0.62250489291846989</c:v>
                </c:pt>
                <c:pt idx="14731">
                  <c:v>0.56126529180325357</c:v>
                </c:pt>
                <c:pt idx="14732">
                  <c:v>0.56539653224710262</c:v>
                </c:pt>
                <c:pt idx="14733">
                  <c:v>0.60650456490841698</c:v>
                </c:pt>
                <c:pt idx="14734">
                  <c:v>0.55326565690859886</c:v>
                </c:pt>
                <c:pt idx="14735">
                  <c:v>0.72254145244638934</c:v>
                </c:pt>
                <c:pt idx="14736">
                  <c:v>0.63667307536838125</c:v>
                </c:pt>
                <c:pt idx="14737">
                  <c:v>0.55975323154797263</c:v>
                </c:pt>
                <c:pt idx="14738">
                  <c:v>0.58694395867371962</c:v>
                </c:pt>
                <c:pt idx="14739">
                  <c:v>0.65307859063795182</c:v>
                </c:pt>
                <c:pt idx="14740">
                  <c:v>0.64517069720014075</c:v>
                </c:pt>
                <c:pt idx="14741">
                  <c:v>0.6182619689086285</c:v>
                </c:pt>
                <c:pt idx="14742">
                  <c:v>0.63933763525358633</c:v>
                </c:pt>
                <c:pt idx="14743">
                  <c:v>0.62461765863626961</c:v>
                </c:pt>
                <c:pt idx="14744">
                  <c:v>0.63055125927200861</c:v>
                </c:pt>
                <c:pt idx="14745">
                  <c:v>0.64235574793712935</c:v>
                </c:pt>
                <c:pt idx="14746">
                  <c:v>0.56933342009975918</c:v>
                </c:pt>
                <c:pt idx="14747">
                  <c:v>0.6274888154635333</c:v>
                </c:pt>
                <c:pt idx="14748">
                  <c:v>0.6377396991298756</c:v>
                </c:pt>
                <c:pt idx="14749">
                  <c:v>0.6000261207738139</c:v>
                </c:pt>
                <c:pt idx="14750">
                  <c:v>0.63940961428814858</c:v>
                </c:pt>
                <c:pt idx="14751">
                  <c:v>0.62388625413677279</c:v>
                </c:pt>
                <c:pt idx="14752">
                  <c:v>0.63941860132803063</c:v>
                </c:pt>
                <c:pt idx="14753">
                  <c:v>0.6708197649723916</c:v>
                </c:pt>
                <c:pt idx="14754">
                  <c:v>0.65326215504540419</c:v>
                </c:pt>
                <c:pt idx="14755">
                  <c:v>0.62294808355034215</c:v>
                </c:pt>
                <c:pt idx="14756">
                  <c:v>0.6573268181422206</c:v>
                </c:pt>
                <c:pt idx="14757">
                  <c:v>0.66775244299674275</c:v>
                </c:pt>
                <c:pt idx="14758">
                  <c:v>0.64418492401885563</c:v>
                </c:pt>
                <c:pt idx="14759">
                  <c:v>0.58752487438084666</c:v>
                </c:pt>
                <c:pt idx="14760">
                  <c:v>0.6084106988767185</c:v>
                </c:pt>
                <c:pt idx="14761">
                  <c:v>0.63502626474294321</c:v>
                </c:pt>
                <c:pt idx="14762">
                  <c:v>0.68659903947920864</c:v>
                </c:pt>
                <c:pt idx="14763">
                  <c:v>0.64820942064358644</c:v>
                </c:pt>
                <c:pt idx="14764">
                  <c:v>0.63100266004880146</c:v>
                </c:pt>
                <c:pt idx="14765">
                  <c:v>0.64012174083086071</c:v>
                </c:pt>
                <c:pt idx="14766">
                  <c:v>0.64331063010917666</c:v>
                </c:pt>
                <c:pt idx="14767">
                  <c:v>0.6986390450090576</c:v>
                </c:pt>
                <c:pt idx="14768">
                  <c:v>0.61774795466373156</c:v>
                </c:pt>
                <c:pt idx="14769">
                  <c:v>0.68018477486244511</c:v>
                </c:pt>
                <c:pt idx="14770">
                  <c:v>0.62397525309548063</c:v>
                </c:pt>
                <c:pt idx="14771">
                  <c:v>0.62539873112280364</c:v>
                </c:pt>
                <c:pt idx="14772">
                  <c:v>0.60014537944081014</c:v>
                </c:pt>
                <c:pt idx="14773">
                  <c:v>0.60182787854964404</c:v>
                </c:pt>
                <c:pt idx="14774">
                  <c:v>0.64352052781324287</c:v>
                </c:pt>
                <c:pt idx="14775">
                  <c:v>0.65120384583929869</c:v>
                </c:pt>
                <c:pt idx="14776">
                  <c:v>0.64705192500149689</c:v>
                </c:pt>
                <c:pt idx="14777">
                  <c:v>0.67365287180757316</c:v>
                </c:pt>
                <c:pt idx="14778">
                  <c:v>0.57811859743604754</c:v>
                </c:pt>
                <c:pt idx="14779">
                  <c:v>0.64327546202183616</c:v>
                </c:pt>
                <c:pt idx="14780">
                  <c:v>0.6597600360509247</c:v>
                </c:pt>
                <c:pt idx="14781">
                  <c:v>0.59816788754218053</c:v>
                </c:pt>
                <c:pt idx="14782">
                  <c:v>0.59074505676264943</c:v>
                </c:pt>
                <c:pt idx="14783">
                  <c:v>0.55936549863845464</c:v>
                </c:pt>
                <c:pt idx="14784">
                  <c:v>0.64236583412013393</c:v>
                </c:pt>
                <c:pt idx="14785">
                  <c:v>0.58431157197744632</c:v>
                </c:pt>
                <c:pt idx="14786">
                  <c:v>0.69085588949698362</c:v>
                </c:pt>
                <c:pt idx="14787">
                  <c:v>0.63204308648792762</c:v>
                </c:pt>
                <c:pt idx="14788">
                  <c:v>0.63729858460211675</c:v>
                </c:pt>
                <c:pt idx="14789">
                  <c:v>0.62401313711867856</c:v>
                </c:pt>
                <c:pt idx="14790">
                  <c:v>0.60624863386052008</c:v>
                </c:pt>
                <c:pt idx="14791">
                  <c:v>0.6486581794386852</c:v>
                </c:pt>
                <c:pt idx="14792">
                  <c:v>0.60174752536889298</c:v>
                </c:pt>
                <c:pt idx="14793">
                  <c:v>0.66980902689121613</c:v>
                </c:pt>
                <c:pt idx="14794">
                  <c:v>0.66648151996741911</c:v>
                </c:pt>
                <c:pt idx="14795">
                  <c:v>0.68516114001267159</c:v>
                </c:pt>
                <c:pt idx="14796">
                  <c:v>0.68072207169901122</c:v>
                </c:pt>
                <c:pt idx="14797">
                  <c:v>0.64799953846052483</c:v>
                </c:pt>
                <c:pt idx="14798">
                  <c:v>0.69555121396231523</c:v>
                </c:pt>
                <c:pt idx="14799">
                  <c:v>0.65990601038832908</c:v>
                </c:pt>
                <c:pt idx="14800">
                  <c:v>0.67141045808961863</c:v>
                </c:pt>
                <c:pt idx="14801">
                  <c:v>0.65555241063134584</c:v>
                </c:pt>
                <c:pt idx="14802">
                  <c:v>0.66671930487486264</c:v>
                </c:pt>
                <c:pt idx="14803">
                  <c:v>0.66485414817455391</c:v>
                </c:pt>
                <c:pt idx="14804">
                  <c:v>0.64926809649320816</c:v>
                </c:pt>
                <c:pt idx="14805">
                  <c:v>0.62379160120447885</c:v>
                </c:pt>
                <c:pt idx="14806">
                  <c:v>0.63064308830897875</c:v>
                </c:pt>
                <c:pt idx="14807">
                  <c:v>0.66562251611505052</c:v>
                </c:pt>
                <c:pt idx="14808">
                  <c:v>0.62855206128867125</c:v>
                </c:pt>
                <c:pt idx="14809">
                  <c:v>0.66725275547470864</c:v>
                </c:pt>
                <c:pt idx="14810">
                  <c:v>0.60987579750085308</c:v>
                </c:pt>
                <c:pt idx="14811">
                  <c:v>0.68896326127864838</c:v>
                </c:pt>
                <c:pt idx="14812">
                  <c:v>0.66388265778793554</c:v>
                </c:pt>
                <c:pt idx="14813">
                  <c:v>0.64073802721977535</c:v>
                </c:pt>
                <c:pt idx="14814">
                  <c:v>0.66238431270740361</c:v>
                </c:pt>
                <c:pt idx="14815">
                  <c:v>0.64621200662479394</c:v>
                </c:pt>
                <c:pt idx="14816">
                  <c:v>0.64674357259189585</c:v>
                </c:pt>
                <c:pt idx="14817">
                  <c:v>0.6878653497278775</c:v>
                </c:pt>
                <c:pt idx="14818">
                  <c:v>0.6396780769847239</c:v>
                </c:pt>
                <c:pt idx="14819">
                  <c:v>0.58488710714420578</c:v>
                </c:pt>
                <c:pt idx="14820">
                  <c:v>0.58294491660945524</c:v>
                </c:pt>
                <c:pt idx="14821">
                  <c:v>0.59762848090948395</c:v>
                </c:pt>
                <c:pt idx="14822">
                  <c:v>0.5895727380583512</c:v>
                </c:pt>
                <c:pt idx="14823">
                  <c:v>0.66917574528311874</c:v>
                </c:pt>
                <c:pt idx="14824">
                  <c:v>0.65193971867773615</c:v>
                </c:pt>
                <c:pt idx="14825">
                  <c:v>0.56647186736798161</c:v>
                </c:pt>
                <c:pt idx="14826">
                  <c:v>0.59797251872999457</c:v>
                </c:pt>
                <c:pt idx="14827">
                  <c:v>0.62563230534328362</c:v>
                </c:pt>
                <c:pt idx="14828">
                  <c:v>0.67228627092482762</c:v>
                </c:pt>
                <c:pt idx="14829">
                  <c:v>0.58566217473433935</c:v>
                </c:pt>
                <c:pt idx="14830">
                  <c:v>0.60581571759943653</c:v>
                </c:pt>
                <c:pt idx="14831">
                  <c:v>0.54947651351765137</c:v>
                </c:pt>
                <c:pt idx="14832">
                  <c:v>0.5794119367444247</c:v>
                </c:pt>
                <c:pt idx="14833">
                  <c:v>0.61476854196994657</c:v>
                </c:pt>
                <c:pt idx="14834">
                  <c:v>0.65756381381381612</c:v>
                </c:pt>
                <c:pt idx="14835">
                  <c:v>0.58217253502684341</c:v>
                </c:pt>
                <c:pt idx="14836">
                  <c:v>0.58250782534311452</c:v>
                </c:pt>
                <c:pt idx="14837">
                  <c:v>0.63964316530480692</c:v>
                </c:pt>
                <c:pt idx="14838">
                  <c:v>0.56257083674388675</c:v>
                </c:pt>
                <c:pt idx="14839">
                  <c:v>0.69969075454293861</c:v>
                </c:pt>
                <c:pt idx="14840">
                  <c:v>0.58556884333942449</c:v>
                </c:pt>
                <c:pt idx="14841">
                  <c:v>0.59528467803876117</c:v>
                </c:pt>
                <c:pt idx="14842">
                  <c:v>0.6270203324903455</c:v>
                </c:pt>
                <c:pt idx="14843">
                  <c:v>0.67207661006118358</c:v>
                </c:pt>
                <c:pt idx="14844">
                  <c:v>0.5777133108847049</c:v>
                </c:pt>
                <c:pt idx="14845">
                  <c:v>0.55562183468426096</c:v>
                </c:pt>
                <c:pt idx="14846">
                  <c:v>0.61939213341362664</c:v>
                </c:pt>
                <c:pt idx="14847">
                  <c:v>0.56217143186266716</c:v>
                </c:pt>
                <c:pt idx="14848">
                  <c:v>0.63895139853803273</c:v>
                </c:pt>
                <c:pt idx="14849">
                  <c:v>0.62698906998573922</c:v>
                </c:pt>
                <c:pt idx="14850">
                  <c:v>0.56386336804629456</c:v>
                </c:pt>
                <c:pt idx="14851">
                  <c:v>0.59986841053108564</c:v>
                </c:pt>
                <c:pt idx="14852">
                  <c:v>0.57799204726540265</c:v>
                </c:pt>
                <c:pt idx="14853">
                  <c:v>0.70330613149171739</c:v>
                </c:pt>
                <c:pt idx="14854">
                  <c:v>0.66312092285348612</c:v>
                </c:pt>
                <c:pt idx="14855">
                  <c:v>0.63483878752343392</c:v>
                </c:pt>
                <c:pt idx="14856">
                  <c:v>0.70631355646060812</c:v>
                </c:pt>
                <c:pt idx="14857">
                  <c:v>0.64337431729497674</c:v>
                </c:pt>
                <c:pt idx="14858">
                  <c:v>0.59298114778022815</c:v>
                </c:pt>
                <c:pt idx="14859">
                  <c:v>0.59220696014959417</c:v>
                </c:pt>
                <c:pt idx="14860">
                  <c:v>0.66868123824593206</c:v>
                </c:pt>
                <c:pt idx="14861">
                  <c:v>0.71994681151613815</c:v>
                </c:pt>
                <c:pt idx="14862">
                  <c:v>0.63675334463915823</c:v>
                </c:pt>
                <c:pt idx="14863">
                  <c:v>0.59016510025414437</c:v>
                </c:pt>
                <c:pt idx="14864">
                  <c:v>0.60320183096486601</c:v>
                </c:pt>
                <c:pt idx="14865">
                  <c:v>0.68306910446584668</c:v>
                </c:pt>
                <c:pt idx="14866">
                  <c:v>0.6362798949199987</c:v>
                </c:pt>
                <c:pt idx="14867">
                  <c:v>0.6069753371543104</c:v>
                </c:pt>
                <c:pt idx="14868">
                  <c:v>0.56644235676165977</c:v>
                </c:pt>
                <c:pt idx="14869">
                  <c:v>0.68397642154870664</c:v>
                </c:pt>
                <c:pt idx="14870">
                  <c:v>0.55662113598236851</c:v>
                </c:pt>
                <c:pt idx="14871">
                  <c:v>0.66925543563641698</c:v>
                </c:pt>
                <c:pt idx="14872">
                  <c:v>0.59244607793002257</c:v>
                </c:pt>
                <c:pt idx="14873">
                  <c:v>0.62759018308717474</c:v>
                </c:pt>
                <c:pt idx="14874">
                  <c:v>0.6339123416039425</c:v>
                </c:pt>
                <c:pt idx="14875">
                  <c:v>0.59582013765255271</c:v>
                </c:pt>
                <c:pt idx="14876">
                  <c:v>0.663153149384902</c:v>
                </c:pt>
                <c:pt idx="14877">
                  <c:v>0.57394176504748162</c:v>
                </c:pt>
                <c:pt idx="14878">
                  <c:v>0.58242653419757928</c:v>
                </c:pt>
                <c:pt idx="14879">
                  <c:v>0.58785243711852064</c:v>
                </c:pt>
                <c:pt idx="14880">
                  <c:v>0.6045046856547317</c:v>
                </c:pt>
                <c:pt idx="14881">
                  <c:v>0.62279220803912216</c:v>
                </c:pt>
                <c:pt idx="14882">
                  <c:v>0.62910458263575364</c:v>
                </c:pt>
                <c:pt idx="14883">
                  <c:v>0.66875204275491962</c:v>
                </c:pt>
                <c:pt idx="14884">
                  <c:v>0.60102313223779702</c:v>
                </c:pt>
                <c:pt idx="14885">
                  <c:v>0.60873191225686973</c:v>
                </c:pt>
                <c:pt idx="14886">
                  <c:v>0.68352871640596891</c:v>
                </c:pt>
                <c:pt idx="14887">
                  <c:v>0.54191076588904397</c:v>
                </c:pt>
                <c:pt idx="14888">
                  <c:v>0.57190946194693459</c:v>
                </c:pt>
                <c:pt idx="14889">
                  <c:v>0.63383534457022361</c:v>
                </c:pt>
                <c:pt idx="14890">
                  <c:v>0.61589081616415653</c:v>
                </c:pt>
                <c:pt idx="14891">
                  <c:v>0.53558973153700939</c:v>
                </c:pt>
                <c:pt idx="14892">
                  <c:v>0.55564198665818709</c:v>
                </c:pt>
                <c:pt idx="14893">
                  <c:v>0.60614062179512873</c:v>
                </c:pt>
                <c:pt idx="14894">
                  <c:v>0.587145824113816</c:v>
                </c:pt>
                <c:pt idx="14895">
                  <c:v>0.61233462871119604</c:v>
                </c:pt>
                <c:pt idx="14896">
                  <c:v>0.65659667932395205</c:v>
                </c:pt>
                <c:pt idx="14897">
                  <c:v>0.56329008567007965</c:v>
                </c:pt>
                <c:pt idx="14898">
                  <c:v>0.54769748856095601</c:v>
                </c:pt>
                <c:pt idx="14899">
                  <c:v>0.61493256938186858</c:v>
                </c:pt>
                <c:pt idx="14900">
                  <c:v>0.55124253033378512</c:v>
                </c:pt>
                <c:pt idx="14901">
                  <c:v>0.60613694267665597</c:v>
                </c:pt>
                <c:pt idx="14902">
                  <c:v>0.6696121655517413</c:v>
                </c:pt>
                <c:pt idx="14903">
                  <c:v>0.66356013624827315</c:v>
                </c:pt>
                <c:pt idx="14904">
                  <c:v>0.74113009936497964</c:v>
                </c:pt>
                <c:pt idx="14905">
                  <c:v>0.66122749940899328</c:v>
                </c:pt>
                <c:pt idx="14906">
                  <c:v>0.61282642705942703</c:v>
                </c:pt>
                <c:pt idx="14907">
                  <c:v>0.66401074824771067</c:v>
                </c:pt>
                <c:pt idx="14908">
                  <c:v>0.55699699848165196</c:v>
                </c:pt>
                <c:pt idx="14909">
                  <c:v>0.57631794777793777</c:v>
                </c:pt>
                <c:pt idx="14910">
                  <c:v>0.64146423692660803</c:v>
                </c:pt>
                <c:pt idx="14911">
                  <c:v>0.65019755804381285</c:v>
                </c:pt>
                <c:pt idx="14912">
                  <c:v>0.6625488544339424</c:v>
                </c:pt>
                <c:pt idx="14913">
                  <c:v>0.60937154849986264</c:v>
                </c:pt>
                <c:pt idx="14914">
                  <c:v>0.58734782255942763</c:v>
                </c:pt>
                <c:pt idx="14915">
                  <c:v>0.64989230652962804</c:v>
                </c:pt>
                <c:pt idx="14916">
                  <c:v>0.57364954700305582</c:v>
                </c:pt>
                <c:pt idx="14917">
                  <c:v>0.67023660022886355</c:v>
                </c:pt>
                <c:pt idx="14918">
                  <c:v>0.63414752781147865</c:v>
                </c:pt>
                <c:pt idx="14919">
                  <c:v>0.61474038902776951</c:v>
                </c:pt>
                <c:pt idx="14920">
                  <c:v>0.66508876840235454</c:v>
                </c:pt>
                <c:pt idx="14921">
                  <c:v>0.65030927329036281</c:v>
                </c:pt>
                <c:pt idx="14922">
                  <c:v>0.59939984642852429</c:v>
                </c:pt>
                <c:pt idx="14923">
                  <c:v>0.56957545615921046</c:v>
                </c:pt>
                <c:pt idx="14924">
                  <c:v>0.60369813579945064</c:v>
                </c:pt>
                <c:pt idx="14925">
                  <c:v>0.56374688957154773</c:v>
                </c:pt>
                <c:pt idx="14926">
                  <c:v>0.58405824346726132</c:v>
                </c:pt>
                <c:pt idx="14927">
                  <c:v>0.60182176863566361</c:v>
                </c:pt>
                <c:pt idx="14928">
                  <c:v>0.61392912263334376</c:v>
                </c:pt>
                <c:pt idx="14929">
                  <c:v>0.58237560834184809</c:v>
                </c:pt>
                <c:pt idx="14930">
                  <c:v>0.66921166732921578</c:v>
                </c:pt>
                <c:pt idx="14931">
                  <c:v>0.60304542157620145</c:v>
                </c:pt>
                <c:pt idx="14932">
                  <c:v>0.60154370470289242</c:v>
                </c:pt>
                <c:pt idx="14933">
                  <c:v>0.5862903324396429</c:v>
                </c:pt>
                <c:pt idx="14934">
                  <c:v>0.52037270634135357</c:v>
                </c:pt>
                <c:pt idx="14935">
                  <c:v>0.58951408041719688</c:v>
                </c:pt>
                <c:pt idx="14936">
                  <c:v>0.62279694568947674</c:v>
                </c:pt>
                <c:pt idx="14937">
                  <c:v>0.60466692233375585</c:v>
                </c:pt>
                <c:pt idx="14938">
                  <c:v>0.58604887601668765</c:v>
                </c:pt>
                <c:pt idx="14939">
                  <c:v>0.67399704573972263</c:v>
                </c:pt>
                <c:pt idx="14940">
                  <c:v>0.74448821787750563</c:v>
                </c:pt>
                <c:pt idx="14941">
                  <c:v>0.61343096413878895</c:v>
                </c:pt>
                <c:pt idx="14942">
                  <c:v>0.64831705286990515</c:v>
                </c:pt>
                <c:pt idx="14943">
                  <c:v>0.61207925698102683</c:v>
                </c:pt>
                <c:pt idx="14944">
                  <c:v>0.56565471930910016</c:v>
                </c:pt>
                <c:pt idx="14945">
                  <c:v>0.64067614967205699</c:v>
                </c:pt>
                <c:pt idx="14946">
                  <c:v>0.63216306070182127</c:v>
                </c:pt>
                <c:pt idx="14947">
                  <c:v>0.54974321020880079</c:v>
                </c:pt>
                <c:pt idx="14948">
                  <c:v>0.62311002171393548</c:v>
                </c:pt>
                <c:pt idx="14949">
                  <c:v>0.55418091331334562</c:v>
                </c:pt>
                <c:pt idx="14950">
                  <c:v>0.61880549032353005</c:v>
                </c:pt>
                <c:pt idx="14951">
                  <c:v>0.55265937864002845</c:v>
                </c:pt>
                <c:pt idx="14952">
                  <c:v>0.63994303674534636</c:v>
                </c:pt>
                <c:pt idx="14953">
                  <c:v>0.56703766611189432</c:v>
                </c:pt>
                <c:pt idx="14954">
                  <c:v>0.59606348464694647</c:v>
                </c:pt>
                <c:pt idx="14955">
                  <c:v>0.58650886988895978</c:v>
                </c:pt>
                <c:pt idx="14956">
                  <c:v>0.59416729442364358</c:v>
                </c:pt>
                <c:pt idx="14957">
                  <c:v>0.66255933936775913</c:v>
                </c:pt>
                <c:pt idx="14958">
                  <c:v>0.57341218702474606</c:v>
                </c:pt>
                <c:pt idx="14959">
                  <c:v>0.67012743656736629</c:v>
                </c:pt>
                <c:pt idx="14960">
                  <c:v>0.56917275067760909</c:v>
                </c:pt>
                <c:pt idx="14961">
                  <c:v>0.6586454573589311</c:v>
                </c:pt>
                <c:pt idx="14962">
                  <c:v>0.58154155070183722</c:v>
                </c:pt>
                <c:pt idx="14963">
                  <c:v>0.71013946191740018</c:v>
                </c:pt>
                <c:pt idx="14964">
                  <c:v>0.56790974328721133</c:v>
                </c:pt>
                <c:pt idx="14965">
                  <c:v>0.64170932961388061</c:v>
                </c:pt>
                <c:pt idx="14966">
                  <c:v>0.57840329258872525</c:v>
                </c:pt>
                <c:pt idx="14967">
                  <c:v>0.59282608917746105</c:v>
                </c:pt>
                <c:pt idx="14968">
                  <c:v>0.58838870517906205</c:v>
                </c:pt>
                <c:pt idx="14969">
                  <c:v>0.56906616830180856</c:v>
                </c:pt>
                <c:pt idx="14970">
                  <c:v>0.60799471524769633</c:v>
                </c:pt>
                <c:pt idx="14971">
                  <c:v>0.60158054048772758</c:v>
                </c:pt>
                <c:pt idx="14972">
                  <c:v>0.58807693713806031</c:v>
                </c:pt>
                <c:pt idx="14973">
                  <c:v>0.68028269357621329</c:v>
                </c:pt>
                <c:pt idx="14974">
                  <c:v>0.57258448246360405</c:v>
                </c:pt>
                <c:pt idx="14975">
                  <c:v>0.58459288752423166</c:v>
                </c:pt>
                <c:pt idx="14976">
                  <c:v>0.6091864456949595</c:v>
                </c:pt>
                <c:pt idx="14977">
                  <c:v>0.66865133936905974</c:v>
                </c:pt>
                <c:pt idx="14978">
                  <c:v>0.62443846720088925</c:v>
                </c:pt>
                <c:pt idx="14979">
                  <c:v>0.59608138160077151</c:v>
                </c:pt>
                <c:pt idx="14980">
                  <c:v>0.63962416968020674</c:v>
                </c:pt>
                <c:pt idx="14981">
                  <c:v>0.57528864751461262</c:v>
                </c:pt>
                <c:pt idx="14982">
                  <c:v>0.56424232831915055</c:v>
                </c:pt>
                <c:pt idx="14983">
                  <c:v>0.56449786017351478</c:v>
                </c:pt>
                <c:pt idx="14984">
                  <c:v>0.61583627751072134</c:v>
                </c:pt>
                <c:pt idx="14985">
                  <c:v>0.59856972452497359</c:v>
                </c:pt>
                <c:pt idx="14986">
                  <c:v>0.62638202335139204</c:v>
                </c:pt>
                <c:pt idx="14987">
                  <c:v>0.6536286258259606</c:v>
                </c:pt>
                <c:pt idx="14988">
                  <c:v>0.74110937049628012</c:v>
                </c:pt>
                <c:pt idx="14989">
                  <c:v>0.56274905495188843</c:v>
                </c:pt>
                <c:pt idx="14990">
                  <c:v>0.66962947739786927</c:v>
                </c:pt>
                <c:pt idx="14991">
                  <c:v>0.61332978216299261</c:v>
                </c:pt>
                <c:pt idx="14992">
                  <c:v>0.6550623629382728</c:v>
                </c:pt>
                <c:pt idx="14993">
                  <c:v>0.65309493727812196</c:v>
                </c:pt>
                <c:pt idx="14994">
                  <c:v>0.60256437900010396</c:v>
                </c:pt>
                <c:pt idx="14995">
                  <c:v>0.59577180111622319</c:v>
                </c:pt>
                <c:pt idx="14996">
                  <c:v>0.62599515475836065</c:v>
                </c:pt>
                <c:pt idx="14997">
                  <c:v>0.67496677291716645</c:v>
                </c:pt>
                <c:pt idx="14998">
                  <c:v>0.57699750037859299</c:v>
                </c:pt>
                <c:pt idx="14999">
                  <c:v>0.65470418224042626</c:v>
                </c:pt>
                <c:pt idx="15000">
                  <c:v>0.64020456418780403</c:v>
                </c:pt>
                <c:pt idx="15001">
                  <c:v>0.57254173023231092</c:v>
                </c:pt>
                <c:pt idx="15002">
                  <c:v>0.59294866504012966</c:v>
                </c:pt>
                <c:pt idx="15003">
                  <c:v>0.64730426629160864</c:v>
                </c:pt>
                <c:pt idx="15004">
                  <c:v>0.64032357145943464</c:v>
                </c:pt>
                <c:pt idx="15005">
                  <c:v>0.62699061886722662</c:v>
                </c:pt>
                <c:pt idx="15006">
                  <c:v>0.72777303259213744</c:v>
                </c:pt>
                <c:pt idx="15007">
                  <c:v>0.61602227883393978</c:v>
                </c:pt>
                <c:pt idx="15008">
                  <c:v>0.58512211491428556</c:v>
                </c:pt>
                <c:pt idx="15009">
                  <c:v>0.55866439285658065</c:v>
                </c:pt>
                <c:pt idx="15010">
                  <c:v>0.67626623722543</c:v>
                </c:pt>
                <c:pt idx="15011">
                  <c:v>0.66402619379225158</c:v>
                </c:pt>
                <c:pt idx="15012">
                  <c:v>0.61990375931944364</c:v>
                </c:pt>
                <c:pt idx="15013">
                  <c:v>0.64797406410800529</c:v>
                </c:pt>
                <c:pt idx="15014">
                  <c:v>0.64823543993810451</c:v>
                </c:pt>
                <c:pt idx="15015">
                  <c:v>0.59903835588410259</c:v>
                </c:pt>
                <c:pt idx="15016">
                  <c:v>0.64621327416746699</c:v>
                </c:pt>
                <c:pt idx="15017">
                  <c:v>0.72686573168105761</c:v>
                </c:pt>
                <c:pt idx="15018">
                  <c:v>0.63069975570139392</c:v>
                </c:pt>
                <c:pt idx="15019">
                  <c:v>0.70455760402854373</c:v>
                </c:pt>
                <c:pt idx="15020">
                  <c:v>0.58070435603281312</c:v>
                </c:pt>
                <c:pt idx="15021">
                  <c:v>0.65818477928248065</c:v>
                </c:pt>
                <c:pt idx="15022">
                  <c:v>0.61332165913814063</c:v>
                </c:pt>
                <c:pt idx="15023">
                  <c:v>0.65677839874611665</c:v>
                </c:pt>
                <c:pt idx="15024">
                  <c:v>0.66060096772496479</c:v>
                </c:pt>
                <c:pt idx="15025">
                  <c:v>0.60513007053741263</c:v>
                </c:pt>
                <c:pt idx="15026">
                  <c:v>0.63441964349089686</c:v>
                </c:pt>
                <c:pt idx="15027">
                  <c:v>0.67074978878795044</c:v>
                </c:pt>
                <c:pt idx="15028">
                  <c:v>0.64321099703140661</c:v>
                </c:pt>
                <c:pt idx="15029">
                  <c:v>0.63537082832146674</c:v>
                </c:pt>
                <c:pt idx="15030">
                  <c:v>0.6733796388322536</c:v>
                </c:pt>
                <c:pt idx="15031">
                  <c:v>0.65457887109886115</c:v>
                </c:pt>
                <c:pt idx="15032">
                  <c:v>0.54451724123249157</c:v>
                </c:pt>
                <c:pt idx="15033">
                  <c:v>0.57304062100711761</c:v>
                </c:pt>
                <c:pt idx="15034">
                  <c:v>0.65364110108763362</c:v>
                </c:pt>
                <c:pt idx="15035">
                  <c:v>0.60979565972872074</c:v>
                </c:pt>
                <c:pt idx="15036">
                  <c:v>0.62118068710609775</c:v>
                </c:pt>
                <c:pt idx="15037">
                  <c:v>0.57524200381950863</c:v>
                </c:pt>
                <c:pt idx="15038">
                  <c:v>0.60591024805806071</c:v>
                </c:pt>
                <c:pt idx="15039">
                  <c:v>0.62599656073972521</c:v>
                </c:pt>
                <c:pt idx="15040">
                  <c:v>0.67263667159905915</c:v>
                </c:pt>
                <c:pt idx="15041">
                  <c:v>0.57955419274509767</c:v>
                </c:pt>
                <c:pt idx="15042">
                  <c:v>0.67292888485668656</c:v>
                </c:pt>
                <c:pt idx="15043">
                  <c:v>0.56960389494718322</c:v>
                </c:pt>
                <c:pt idx="15044">
                  <c:v>0.65105042487836595</c:v>
                </c:pt>
                <c:pt idx="15045">
                  <c:v>0.66561447643356053</c:v>
                </c:pt>
                <c:pt idx="15046">
                  <c:v>0.60483583773420102</c:v>
                </c:pt>
                <c:pt idx="15047">
                  <c:v>0.62522833276966461</c:v>
                </c:pt>
                <c:pt idx="15048">
                  <c:v>0.67852813996570105</c:v>
                </c:pt>
                <c:pt idx="15049">
                  <c:v>0.59121815701444858</c:v>
                </c:pt>
                <c:pt idx="15050">
                  <c:v>0.58347545163266856</c:v>
                </c:pt>
                <c:pt idx="15051">
                  <c:v>0.58532641889081649</c:v>
                </c:pt>
                <c:pt idx="15052">
                  <c:v>0.64716921937132565</c:v>
                </c:pt>
                <c:pt idx="15053">
                  <c:v>0.64596906909837526</c:v>
                </c:pt>
                <c:pt idx="15054">
                  <c:v>0.58183418854305846</c:v>
                </c:pt>
                <c:pt idx="15055">
                  <c:v>0.58641099053314649</c:v>
                </c:pt>
                <c:pt idx="15056">
                  <c:v>0.60291127211759676</c:v>
                </c:pt>
                <c:pt idx="15057">
                  <c:v>0.68531233248554391</c:v>
                </c:pt>
                <c:pt idx="15058">
                  <c:v>0.6203345507179312</c:v>
                </c:pt>
                <c:pt idx="15059">
                  <c:v>0.60140211904607399</c:v>
                </c:pt>
                <c:pt idx="15060">
                  <c:v>0.6007124641721957</c:v>
                </c:pt>
                <c:pt idx="15061">
                  <c:v>0.69050642676572849</c:v>
                </c:pt>
                <c:pt idx="15062">
                  <c:v>0.629972883081654</c:v>
                </c:pt>
                <c:pt idx="15063">
                  <c:v>0.61401532748263066</c:v>
                </c:pt>
                <c:pt idx="15064">
                  <c:v>0.60670962796971828</c:v>
                </c:pt>
                <c:pt idx="15065">
                  <c:v>0.57974533983098964</c:v>
                </c:pt>
                <c:pt idx="15066">
                  <c:v>0.58512174544406048</c:v>
                </c:pt>
                <c:pt idx="15067">
                  <c:v>0.66093065765054004</c:v>
                </c:pt>
                <c:pt idx="15068">
                  <c:v>0.77525083739053635</c:v>
                </c:pt>
                <c:pt idx="15069">
                  <c:v>0.56982617773595656</c:v>
                </c:pt>
                <c:pt idx="15070">
                  <c:v>0.60955120620412728</c:v>
                </c:pt>
                <c:pt idx="15071">
                  <c:v>0.6650034115434228</c:v>
                </c:pt>
                <c:pt idx="15072">
                  <c:v>0.66527319115616745</c:v>
                </c:pt>
                <c:pt idx="15073">
                  <c:v>0.65545146772643204</c:v>
                </c:pt>
                <c:pt idx="15074">
                  <c:v>0.62400390513861503</c:v>
                </c:pt>
                <c:pt idx="15075">
                  <c:v>0.67027241159701823</c:v>
                </c:pt>
                <c:pt idx="15076">
                  <c:v>0.65686635285338246</c:v>
                </c:pt>
                <c:pt idx="15077">
                  <c:v>0.70116703101808164</c:v>
                </c:pt>
                <c:pt idx="15078">
                  <c:v>0.57198404678009063</c:v>
                </c:pt>
                <c:pt idx="15079">
                  <c:v>0.54789062824696499</c:v>
                </c:pt>
                <c:pt idx="15080">
                  <c:v>0.57748940460946063</c:v>
                </c:pt>
                <c:pt idx="15081">
                  <c:v>0.61165979143932525</c:v>
                </c:pt>
                <c:pt idx="15082">
                  <c:v>0.65152826682779275</c:v>
                </c:pt>
                <c:pt idx="15083">
                  <c:v>0.59691067577197476</c:v>
                </c:pt>
                <c:pt idx="15084">
                  <c:v>0.564007167393205</c:v>
                </c:pt>
                <c:pt idx="15085">
                  <c:v>0.60458192664675015</c:v>
                </c:pt>
                <c:pt idx="15086">
                  <c:v>0.57734100026010449</c:v>
                </c:pt>
                <c:pt idx="15087">
                  <c:v>0.64669311756069092</c:v>
                </c:pt>
                <c:pt idx="15088">
                  <c:v>0.67092340947540841</c:v>
                </c:pt>
                <c:pt idx="15089">
                  <c:v>0.61757850710888595</c:v>
                </c:pt>
                <c:pt idx="15090">
                  <c:v>0.59137725519679651</c:v>
                </c:pt>
                <c:pt idx="15091">
                  <c:v>0.5851888090880365</c:v>
                </c:pt>
                <c:pt idx="15092">
                  <c:v>0.58196433824361327</c:v>
                </c:pt>
                <c:pt idx="15093">
                  <c:v>0.55010798013354567</c:v>
                </c:pt>
                <c:pt idx="15094">
                  <c:v>0.57118240165621748</c:v>
                </c:pt>
                <c:pt idx="15095">
                  <c:v>0.5467035674514511</c:v>
                </c:pt>
                <c:pt idx="15096">
                  <c:v>0.59110883929591207</c:v>
                </c:pt>
                <c:pt idx="15097">
                  <c:v>0.64319699300214161</c:v>
                </c:pt>
                <c:pt idx="15098">
                  <c:v>0.5777678623102499</c:v>
                </c:pt>
                <c:pt idx="15099">
                  <c:v>0.63019949030918054</c:v>
                </c:pt>
                <c:pt idx="15100">
                  <c:v>0.65617581351529719</c:v>
                </c:pt>
                <c:pt idx="15101">
                  <c:v>0.63898981352641082</c:v>
                </c:pt>
                <c:pt idx="15102">
                  <c:v>0.59114096405857364</c:v>
                </c:pt>
                <c:pt idx="15103">
                  <c:v>0.58790349858328284</c:v>
                </c:pt>
                <c:pt idx="15104">
                  <c:v>0.61460162994458434</c:v>
                </c:pt>
                <c:pt idx="15105">
                  <c:v>0.58421160514894022</c:v>
                </c:pt>
                <c:pt idx="15106">
                  <c:v>0.59511609071401783</c:v>
                </c:pt>
                <c:pt idx="15107">
                  <c:v>0.57429623887950965</c:v>
                </c:pt>
                <c:pt idx="15108">
                  <c:v>0.61811152141384063</c:v>
                </c:pt>
                <c:pt idx="15109">
                  <c:v>0.57672420281142833</c:v>
                </c:pt>
                <c:pt idx="15110">
                  <c:v>0.54766157651105662</c:v>
                </c:pt>
                <c:pt idx="15111">
                  <c:v>0.56832909461789838</c:v>
                </c:pt>
                <c:pt idx="15112">
                  <c:v>0.67448149441918914</c:v>
                </c:pt>
                <c:pt idx="15113">
                  <c:v>0.61225268747028383</c:v>
                </c:pt>
                <c:pt idx="15114">
                  <c:v>0.67550990978843262</c:v>
                </c:pt>
                <c:pt idx="15115">
                  <c:v>0.59522493670296395</c:v>
                </c:pt>
                <c:pt idx="15116">
                  <c:v>0.55484391839230962</c:v>
                </c:pt>
                <c:pt idx="15117">
                  <c:v>0.6468329816134587</c:v>
                </c:pt>
                <c:pt idx="15118">
                  <c:v>0.68711499366178863</c:v>
                </c:pt>
                <c:pt idx="15119">
                  <c:v>0.59674599705044562</c:v>
                </c:pt>
                <c:pt idx="15120">
                  <c:v>0.68235052116370953</c:v>
                </c:pt>
                <c:pt idx="15121">
                  <c:v>0.63388584375255863</c:v>
                </c:pt>
                <c:pt idx="15122">
                  <c:v>0.67805276479915477</c:v>
                </c:pt>
                <c:pt idx="15123">
                  <c:v>0.59262363513101468</c:v>
                </c:pt>
                <c:pt idx="15124">
                  <c:v>0.66780666701918412</c:v>
                </c:pt>
                <c:pt idx="15125">
                  <c:v>0.61776371774817662</c:v>
                </c:pt>
                <c:pt idx="15126">
                  <c:v>0.59583895248734653</c:v>
                </c:pt>
                <c:pt idx="15127">
                  <c:v>0.62270466207856734</c:v>
                </c:pt>
                <c:pt idx="15128">
                  <c:v>0.6541263195454069</c:v>
                </c:pt>
                <c:pt idx="15129">
                  <c:v>0.64597880534178043</c:v>
                </c:pt>
                <c:pt idx="15130">
                  <c:v>0.65732299342819989</c:v>
                </c:pt>
                <c:pt idx="15131">
                  <c:v>0.69298756141466711</c:v>
                </c:pt>
                <c:pt idx="15132">
                  <c:v>0.58320360407463856</c:v>
                </c:pt>
                <c:pt idx="15133">
                  <c:v>0.68130422443562666</c:v>
                </c:pt>
                <c:pt idx="15134">
                  <c:v>0.71267578212750915</c:v>
                </c:pt>
                <c:pt idx="15135">
                  <c:v>0.59650903920392828</c:v>
                </c:pt>
                <c:pt idx="15136">
                  <c:v>0.63004350055718716</c:v>
                </c:pt>
                <c:pt idx="15137">
                  <c:v>0.60878047110966593</c:v>
                </c:pt>
                <c:pt idx="15138">
                  <c:v>0.66749954381542065</c:v>
                </c:pt>
                <c:pt idx="15139">
                  <c:v>0.61017071828150593</c:v>
                </c:pt>
                <c:pt idx="15140">
                  <c:v>0.65504618361366962</c:v>
                </c:pt>
                <c:pt idx="15141">
                  <c:v>0.57611993541005324</c:v>
                </c:pt>
                <c:pt idx="15142">
                  <c:v>0.57624094675426207</c:v>
                </c:pt>
                <c:pt idx="15143">
                  <c:v>0.61269354818196253</c:v>
                </c:pt>
                <c:pt idx="15144">
                  <c:v>0.63705842038587379</c:v>
                </c:pt>
                <c:pt idx="15145">
                  <c:v>0.63501438119419262</c:v>
                </c:pt>
                <c:pt idx="15146">
                  <c:v>0.65348604655119535</c:v>
                </c:pt>
                <c:pt idx="15147">
                  <c:v>0.56913264241562078</c:v>
                </c:pt>
                <c:pt idx="15148">
                  <c:v>0.69445856105727677</c:v>
                </c:pt>
                <c:pt idx="15149">
                  <c:v>0.66483748909232787</c:v>
                </c:pt>
                <c:pt idx="15150">
                  <c:v>0.66005616512338061</c:v>
                </c:pt>
                <c:pt idx="15151">
                  <c:v>0.62944155783977562</c:v>
                </c:pt>
                <c:pt idx="15152">
                  <c:v>0.65938262297996153</c:v>
                </c:pt>
                <c:pt idx="15153">
                  <c:v>0.59169113769777926</c:v>
                </c:pt>
                <c:pt idx="15154">
                  <c:v>0.62051563047501923</c:v>
                </c:pt>
                <c:pt idx="15155">
                  <c:v>0.63299310464411995</c:v>
                </c:pt>
                <c:pt idx="15156">
                  <c:v>0.61946065525712668</c:v>
                </c:pt>
                <c:pt idx="15157">
                  <c:v>0.61709153422710572</c:v>
                </c:pt>
                <c:pt idx="15158">
                  <c:v>0.59731389184798545</c:v>
                </c:pt>
                <c:pt idx="15159">
                  <c:v>0.66500907260688524</c:v>
                </c:pt>
                <c:pt idx="15160">
                  <c:v>0.61554585809592965</c:v>
                </c:pt>
                <c:pt idx="15161">
                  <c:v>0.56388762725360264</c:v>
                </c:pt>
                <c:pt idx="15162">
                  <c:v>0.57924656044399969</c:v>
                </c:pt>
                <c:pt idx="15163">
                  <c:v>0.61437155648360309</c:v>
                </c:pt>
                <c:pt idx="15164">
                  <c:v>0.60670526596200414</c:v>
                </c:pt>
                <c:pt idx="15165">
                  <c:v>0.63621004536258685</c:v>
                </c:pt>
                <c:pt idx="15166">
                  <c:v>0.5943490019609825</c:v>
                </c:pt>
                <c:pt idx="15167">
                  <c:v>0.61163920988705467</c:v>
                </c:pt>
                <c:pt idx="15168">
                  <c:v>0.68146467153629753</c:v>
                </c:pt>
                <c:pt idx="15169">
                  <c:v>0.56867598226274763</c:v>
                </c:pt>
                <c:pt idx="15170">
                  <c:v>0.63793144925628964</c:v>
                </c:pt>
                <c:pt idx="15171">
                  <c:v>0.68321084306637103</c:v>
                </c:pt>
                <c:pt idx="15172">
                  <c:v>0.6104337454325145</c:v>
                </c:pt>
                <c:pt idx="15173">
                  <c:v>0.6545563984114412</c:v>
                </c:pt>
                <c:pt idx="15174">
                  <c:v>0.62922630018412162</c:v>
                </c:pt>
                <c:pt idx="15175">
                  <c:v>0.65681305709297544</c:v>
                </c:pt>
                <c:pt idx="15176">
                  <c:v>0.61006432963132151</c:v>
                </c:pt>
                <c:pt idx="15177">
                  <c:v>0.66597337809744361</c:v>
                </c:pt>
                <c:pt idx="15178">
                  <c:v>0.65446756934940553</c:v>
                </c:pt>
                <c:pt idx="15179">
                  <c:v>0.58941932287287058</c:v>
                </c:pt>
                <c:pt idx="15180">
                  <c:v>0.55823682555941889</c:v>
                </c:pt>
                <c:pt idx="15181">
                  <c:v>0.63995750404695051</c:v>
                </c:pt>
                <c:pt idx="15182">
                  <c:v>0.61697414622465363</c:v>
                </c:pt>
                <c:pt idx="15183">
                  <c:v>0.57749093316488243</c:v>
                </c:pt>
                <c:pt idx="15184">
                  <c:v>0.63560555534781316</c:v>
                </c:pt>
                <c:pt idx="15185">
                  <c:v>0.55375620256600711</c:v>
                </c:pt>
                <c:pt idx="15186">
                  <c:v>0.62759525196138521</c:v>
                </c:pt>
                <c:pt idx="15187">
                  <c:v>0.67974063776951366</c:v>
                </c:pt>
                <c:pt idx="15188">
                  <c:v>0.64756622750495352</c:v>
                </c:pt>
                <c:pt idx="15189">
                  <c:v>0.59015308062627658</c:v>
                </c:pt>
                <c:pt idx="15190">
                  <c:v>0.5470504184527456</c:v>
                </c:pt>
                <c:pt idx="15191">
                  <c:v>0.59224188484477702</c:v>
                </c:pt>
                <c:pt idx="15192">
                  <c:v>0.60208275825559565</c:v>
                </c:pt>
                <c:pt idx="15193">
                  <c:v>0.58342525234058928</c:v>
                </c:pt>
                <c:pt idx="15194">
                  <c:v>0.56572898810707095</c:v>
                </c:pt>
                <c:pt idx="15195">
                  <c:v>0.65807963521515034</c:v>
                </c:pt>
                <c:pt idx="15196">
                  <c:v>0.60030148662153382</c:v>
                </c:pt>
                <c:pt idx="15197">
                  <c:v>0.63178250375353973</c:v>
                </c:pt>
                <c:pt idx="15198">
                  <c:v>0.61139318147367905</c:v>
                </c:pt>
                <c:pt idx="15199">
                  <c:v>0.67503327628827092</c:v>
                </c:pt>
                <c:pt idx="15200">
                  <c:v>0.62110957652429155</c:v>
                </c:pt>
                <c:pt idx="15201">
                  <c:v>0.63484795662173521</c:v>
                </c:pt>
                <c:pt idx="15202">
                  <c:v>0.6522174641348587</c:v>
                </c:pt>
                <c:pt idx="15203">
                  <c:v>0.64365856531358656</c:v>
                </c:pt>
                <c:pt idx="15204">
                  <c:v>0.61456586509885869</c:v>
                </c:pt>
                <c:pt idx="15205">
                  <c:v>0.62910376061418305</c:v>
                </c:pt>
                <c:pt idx="15206">
                  <c:v>0.63454426080836612</c:v>
                </c:pt>
                <c:pt idx="15207">
                  <c:v>0.6308190893226826</c:v>
                </c:pt>
                <c:pt idx="15208">
                  <c:v>0.57886294235672153</c:v>
                </c:pt>
                <c:pt idx="15209">
                  <c:v>0.5952275140690565</c:v>
                </c:pt>
                <c:pt idx="15210">
                  <c:v>0.60219260115529483</c:v>
                </c:pt>
                <c:pt idx="15211">
                  <c:v>0.57171328198891957</c:v>
                </c:pt>
                <c:pt idx="15212">
                  <c:v>0.71992184919159563</c:v>
                </c:pt>
                <c:pt idx="15213">
                  <c:v>0.63487297583488977</c:v>
                </c:pt>
                <c:pt idx="15214">
                  <c:v>0.65629547255971954</c:v>
                </c:pt>
                <c:pt idx="15215">
                  <c:v>0.6082241062834296</c:v>
                </c:pt>
                <c:pt idx="15216">
                  <c:v>0.66919265630032077</c:v>
                </c:pt>
                <c:pt idx="15217">
                  <c:v>0.65683350272366392</c:v>
                </c:pt>
                <c:pt idx="15218">
                  <c:v>0.569759009612406</c:v>
                </c:pt>
                <c:pt idx="15219">
                  <c:v>0.59541476493748435</c:v>
                </c:pt>
                <c:pt idx="15220">
                  <c:v>0.69019055714697164</c:v>
                </c:pt>
                <c:pt idx="15221">
                  <c:v>0.67332779900220652</c:v>
                </c:pt>
                <c:pt idx="15222">
                  <c:v>0.61937498236671584</c:v>
                </c:pt>
                <c:pt idx="15223">
                  <c:v>0.67513067766866053</c:v>
                </c:pt>
                <c:pt idx="15224">
                  <c:v>0.61153754653411962</c:v>
                </c:pt>
                <c:pt idx="15225">
                  <c:v>0.65792994787828019</c:v>
                </c:pt>
                <c:pt idx="15226">
                  <c:v>0.63273140239896752</c:v>
                </c:pt>
                <c:pt idx="15227">
                  <c:v>0.6107934868104411</c:v>
                </c:pt>
                <c:pt idx="15228">
                  <c:v>0.65664966250263956</c:v>
                </c:pt>
                <c:pt idx="15229">
                  <c:v>0.63790098419409869</c:v>
                </c:pt>
                <c:pt idx="15230">
                  <c:v>0.60776808624672163</c:v>
                </c:pt>
                <c:pt idx="15231">
                  <c:v>0.65714717338045159</c:v>
                </c:pt>
                <c:pt idx="15232">
                  <c:v>0.70152210160292638</c:v>
                </c:pt>
                <c:pt idx="15233">
                  <c:v>0.66618922948683557</c:v>
                </c:pt>
                <c:pt idx="15234">
                  <c:v>0.7250909675923517</c:v>
                </c:pt>
                <c:pt idx="15235">
                  <c:v>0.59387975229743561</c:v>
                </c:pt>
                <c:pt idx="15236">
                  <c:v>0.65892463348382668</c:v>
                </c:pt>
                <c:pt idx="15237">
                  <c:v>0.66466596929153465</c:v>
                </c:pt>
                <c:pt idx="15238">
                  <c:v>0.64750736536707199</c:v>
                </c:pt>
                <c:pt idx="15239">
                  <c:v>0.61450313442011073</c:v>
                </c:pt>
                <c:pt idx="15240">
                  <c:v>0.63095831086530485</c:v>
                </c:pt>
                <c:pt idx="15241">
                  <c:v>0.57933551713322762</c:v>
                </c:pt>
                <c:pt idx="15242">
                  <c:v>0.65564331648832086</c:v>
                </c:pt>
                <c:pt idx="15243">
                  <c:v>0.63582505251729426</c:v>
                </c:pt>
                <c:pt idx="15244">
                  <c:v>0.564364430821097</c:v>
                </c:pt>
                <c:pt idx="15245">
                  <c:v>0.67133525057940557</c:v>
                </c:pt>
                <c:pt idx="15246">
                  <c:v>0.6526737303287512</c:v>
                </c:pt>
                <c:pt idx="15247">
                  <c:v>0.62227747765588115</c:v>
                </c:pt>
                <c:pt idx="15248">
                  <c:v>0.64660316564942333</c:v>
                </c:pt>
                <c:pt idx="15249">
                  <c:v>0.64122951433061715</c:v>
                </c:pt>
                <c:pt idx="15250">
                  <c:v>0.5924197576279292</c:v>
                </c:pt>
                <c:pt idx="15251">
                  <c:v>0.59231086421220458</c:v>
                </c:pt>
                <c:pt idx="15252">
                  <c:v>0.70028615934867078</c:v>
                </c:pt>
                <c:pt idx="15253">
                  <c:v>0.674839064172987</c:v>
                </c:pt>
                <c:pt idx="15254">
                  <c:v>0.65404609714630446</c:v>
                </c:pt>
                <c:pt idx="15255">
                  <c:v>0.65201256661151963</c:v>
                </c:pt>
                <c:pt idx="15256">
                  <c:v>0.60728544443946664</c:v>
                </c:pt>
                <c:pt idx="15257">
                  <c:v>0.65980001092836715</c:v>
                </c:pt>
                <c:pt idx="15258">
                  <c:v>0.67776124562133233</c:v>
                </c:pt>
                <c:pt idx="15259">
                  <c:v>0.67454770595854463</c:v>
                </c:pt>
                <c:pt idx="15260">
                  <c:v>0.59772040706013962</c:v>
                </c:pt>
                <c:pt idx="15261">
                  <c:v>0.56273029813572994</c:v>
                </c:pt>
                <c:pt idx="15262">
                  <c:v>0.62629095793311595</c:v>
                </c:pt>
                <c:pt idx="15263">
                  <c:v>0.63963907263928776</c:v>
                </c:pt>
                <c:pt idx="15264">
                  <c:v>0.66064397576836964</c:v>
                </c:pt>
                <c:pt idx="15265">
                  <c:v>0.58470774471345122</c:v>
                </c:pt>
                <c:pt idx="15266">
                  <c:v>0.71639782515800765</c:v>
                </c:pt>
                <c:pt idx="15267">
                  <c:v>0.64455470962011663</c:v>
                </c:pt>
                <c:pt idx="15268">
                  <c:v>0.68174698969323277</c:v>
                </c:pt>
                <c:pt idx="15269">
                  <c:v>0.66428855802114661</c:v>
                </c:pt>
                <c:pt idx="15270">
                  <c:v>0.62097330920078164</c:v>
                </c:pt>
                <c:pt idx="15271">
                  <c:v>0.64335870522593386</c:v>
                </c:pt>
                <c:pt idx="15272">
                  <c:v>0.57651726979559959</c:v>
                </c:pt>
                <c:pt idx="15273">
                  <c:v>0.59043089224341072</c:v>
                </c:pt>
                <c:pt idx="15274">
                  <c:v>0.6671250935532832</c:v>
                </c:pt>
              </c:numCache>
            </c:numRef>
          </c:yVal>
        </c:ser>
        <c:ser>
          <c:idx val="2"/>
          <c:order val="2"/>
          <c:tx>
            <c:strRef>
              <c:f>'RGA PvT pumpdown'!$K$1</c:f>
              <c:strCache>
                <c:ptCount val="1"/>
                <c:pt idx="0">
                  <c:v>Water</c:v>
                </c:pt>
              </c:strCache>
            </c:strRef>
          </c:tx>
          <c:marker>
            <c:symbol val="none"/>
          </c:marker>
          <c:xVal>
            <c:numRef>
              <c:f>'RGA PvT pumpdown'!$B$2:$B$15276</c:f>
              <c:numCache>
                <c:formatCode>General</c:formatCode>
                <c:ptCount val="15275"/>
                <c:pt idx="0">
                  <c:v>-0.21000000000000021</c:v>
                </c:pt>
                <c:pt idx="1">
                  <c:v>-0.20943694444444538</c:v>
                </c:pt>
                <c:pt idx="2">
                  <c:v>-0.20887388888888889</c:v>
                </c:pt>
                <c:pt idx="3">
                  <c:v>-0.20831083333333344</c:v>
                </c:pt>
                <c:pt idx="4">
                  <c:v>-0.20774777777777834</c:v>
                </c:pt>
                <c:pt idx="5">
                  <c:v>-0.20718472222222223</c:v>
                </c:pt>
                <c:pt idx="6">
                  <c:v>-0.20662166666666665</c:v>
                </c:pt>
                <c:pt idx="7">
                  <c:v>-0.20605861111111121</c:v>
                </c:pt>
                <c:pt idx="8">
                  <c:v>-0.20549555555555554</c:v>
                </c:pt>
                <c:pt idx="9">
                  <c:v>-0.20493250000000021</c:v>
                </c:pt>
                <c:pt idx="10">
                  <c:v>-0.20436944444444527</c:v>
                </c:pt>
                <c:pt idx="11">
                  <c:v>-0.20380638888888891</c:v>
                </c:pt>
                <c:pt idx="12">
                  <c:v>-0.2032433333333343</c:v>
                </c:pt>
                <c:pt idx="13">
                  <c:v>-0.20268027777777778</c:v>
                </c:pt>
                <c:pt idx="14">
                  <c:v>-0.20211722222222278</c:v>
                </c:pt>
                <c:pt idx="15">
                  <c:v>-0.2015541666666667</c:v>
                </c:pt>
                <c:pt idx="16">
                  <c:v>-0.20099111111111176</c:v>
                </c:pt>
                <c:pt idx="17">
                  <c:v>-0.20042805555555554</c:v>
                </c:pt>
                <c:pt idx="18">
                  <c:v>-0.19986499999999999</c:v>
                </c:pt>
                <c:pt idx="19">
                  <c:v>-0.19930194444444443</c:v>
                </c:pt>
                <c:pt idx="20">
                  <c:v>-0.19873888888888891</c:v>
                </c:pt>
                <c:pt idx="21">
                  <c:v>-0.19817583333333333</c:v>
                </c:pt>
                <c:pt idx="22">
                  <c:v>-0.19761277777777778</c:v>
                </c:pt>
                <c:pt idx="23">
                  <c:v>-0.19704972222222278</c:v>
                </c:pt>
                <c:pt idx="24">
                  <c:v>-0.1964866666666667</c:v>
                </c:pt>
                <c:pt idx="25">
                  <c:v>-0.1959236111111112</c:v>
                </c:pt>
                <c:pt idx="26">
                  <c:v>-0.19536055555555537</c:v>
                </c:pt>
                <c:pt idx="27">
                  <c:v>-0.19479750000000001</c:v>
                </c:pt>
                <c:pt idx="28">
                  <c:v>-0.19423444444444518</c:v>
                </c:pt>
                <c:pt idx="29">
                  <c:v>-0.19367138888888888</c:v>
                </c:pt>
                <c:pt idx="30">
                  <c:v>-0.19310833333333341</c:v>
                </c:pt>
                <c:pt idx="31">
                  <c:v>-0.19254527777777791</c:v>
                </c:pt>
                <c:pt idx="32">
                  <c:v>-0.19198222222222244</c:v>
                </c:pt>
                <c:pt idx="33">
                  <c:v>-0.19141916666666725</c:v>
                </c:pt>
                <c:pt idx="34">
                  <c:v>-0.19085611111111114</c:v>
                </c:pt>
                <c:pt idx="35">
                  <c:v>-0.19029305555555556</c:v>
                </c:pt>
                <c:pt idx="36">
                  <c:v>-0.18973000000000068</c:v>
                </c:pt>
                <c:pt idx="37">
                  <c:v>-0.18916694444444512</c:v>
                </c:pt>
                <c:pt idx="38">
                  <c:v>-0.1886038888888889</c:v>
                </c:pt>
                <c:pt idx="39">
                  <c:v>-0.18804083333333418</c:v>
                </c:pt>
                <c:pt idx="40">
                  <c:v>-0.18747777777777791</c:v>
                </c:pt>
                <c:pt idx="41">
                  <c:v>-0.18691472222222319</c:v>
                </c:pt>
                <c:pt idx="42">
                  <c:v>-0.18635166666666669</c:v>
                </c:pt>
                <c:pt idx="43">
                  <c:v>-0.18578861111111167</c:v>
                </c:pt>
                <c:pt idx="44">
                  <c:v>-0.18522555555555556</c:v>
                </c:pt>
                <c:pt idx="45">
                  <c:v>-0.18466250000000001</c:v>
                </c:pt>
                <c:pt idx="46">
                  <c:v>-0.18409944444444556</c:v>
                </c:pt>
                <c:pt idx="47">
                  <c:v>-0.18353638888888957</c:v>
                </c:pt>
                <c:pt idx="48">
                  <c:v>-0.18297333333333418</c:v>
                </c:pt>
                <c:pt idx="49">
                  <c:v>-0.18241027777777863</c:v>
                </c:pt>
                <c:pt idx="50">
                  <c:v>-0.18184722222222319</c:v>
                </c:pt>
                <c:pt idx="51">
                  <c:v>-0.18128416666666691</c:v>
                </c:pt>
                <c:pt idx="52">
                  <c:v>-0.18072111111111144</c:v>
                </c:pt>
                <c:pt idx="53">
                  <c:v>-0.18015805555555556</c:v>
                </c:pt>
                <c:pt idx="54">
                  <c:v>-0.17959500000000062</c:v>
                </c:pt>
                <c:pt idx="55">
                  <c:v>-0.17903194444444503</c:v>
                </c:pt>
                <c:pt idx="56">
                  <c:v>-0.17846888888888957</c:v>
                </c:pt>
                <c:pt idx="57">
                  <c:v>-0.17790583333333404</c:v>
                </c:pt>
                <c:pt idx="58">
                  <c:v>-0.17734277777777779</c:v>
                </c:pt>
                <c:pt idx="59">
                  <c:v>-0.17677972222222221</c:v>
                </c:pt>
                <c:pt idx="60">
                  <c:v>-0.17621666666666674</c:v>
                </c:pt>
                <c:pt idx="61">
                  <c:v>-0.17565361111111111</c:v>
                </c:pt>
                <c:pt idx="62">
                  <c:v>-0.17509055555555555</c:v>
                </c:pt>
                <c:pt idx="63">
                  <c:v>-0.1745275</c:v>
                </c:pt>
                <c:pt idx="64">
                  <c:v>-0.17396444444444556</c:v>
                </c:pt>
                <c:pt idx="65">
                  <c:v>-0.17340138888888951</c:v>
                </c:pt>
                <c:pt idx="66">
                  <c:v>-0.17283833333333404</c:v>
                </c:pt>
                <c:pt idx="67">
                  <c:v>-0.17227527777777776</c:v>
                </c:pt>
                <c:pt idx="68">
                  <c:v>-0.17171222222222302</c:v>
                </c:pt>
                <c:pt idx="69">
                  <c:v>-0.17114916666666671</c:v>
                </c:pt>
                <c:pt idx="70">
                  <c:v>-0.17058611111111124</c:v>
                </c:pt>
                <c:pt idx="71">
                  <c:v>-0.17002305555555555</c:v>
                </c:pt>
                <c:pt idx="72">
                  <c:v>-0.16946000000000044</c:v>
                </c:pt>
                <c:pt idx="73">
                  <c:v>-0.16889694444444497</c:v>
                </c:pt>
                <c:pt idx="74">
                  <c:v>-0.16833388888888889</c:v>
                </c:pt>
                <c:pt idx="75">
                  <c:v>-0.16777083333333331</c:v>
                </c:pt>
                <c:pt idx="76">
                  <c:v>-0.16720777777777779</c:v>
                </c:pt>
                <c:pt idx="77">
                  <c:v>-0.16664472222222221</c:v>
                </c:pt>
                <c:pt idx="78">
                  <c:v>-0.16608166666666666</c:v>
                </c:pt>
                <c:pt idx="79">
                  <c:v>-0.16551861111111121</c:v>
                </c:pt>
                <c:pt idx="80">
                  <c:v>-0.16495555555555555</c:v>
                </c:pt>
                <c:pt idx="81">
                  <c:v>-0.1643925</c:v>
                </c:pt>
                <c:pt idx="82">
                  <c:v>-0.16382944444444444</c:v>
                </c:pt>
                <c:pt idx="83">
                  <c:v>-0.16326638888888945</c:v>
                </c:pt>
                <c:pt idx="84">
                  <c:v>-0.16270333333333395</c:v>
                </c:pt>
                <c:pt idx="85">
                  <c:v>-0.16214027777777779</c:v>
                </c:pt>
                <c:pt idx="86">
                  <c:v>-0.16157722222222221</c:v>
                </c:pt>
                <c:pt idx="87">
                  <c:v>-0.16101416666666671</c:v>
                </c:pt>
                <c:pt idx="88">
                  <c:v>-0.16045111111111121</c:v>
                </c:pt>
                <c:pt idx="89">
                  <c:v>-0.15988805555555571</c:v>
                </c:pt>
                <c:pt idx="90">
                  <c:v>-0.15932499999999999</c:v>
                </c:pt>
                <c:pt idx="91">
                  <c:v>-0.15876194444444541</c:v>
                </c:pt>
                <c:pt idx="92">
                  <c:v>-0.15819888888888894</c:v>
                </c:pt>
                <c:pt idx="93">
                  <c:v>-0.15763583333333389</c:v>
                </c:pt>
                <c:pt idx="94">
                  <c:v>-0.15707277777777778</c:v>
                </c:pt>
                <c:pt idx="95">
                  <c:v>-0.15650972222222281</c:v>
                </c:pt>
                <c:pt idx="96">
                  <c:v>-0.15594666666666737</c:v>
                </c:pt>
                <c:pt idx="97">
                  <c:v>-0.15538361111111121</c:v>
                </c:pt>
                <c:pt idx="98">
                  <c:v>-0.15482055555555552</c:v>
                </c:pt>
                <c:pt idx="99">
                  <c:v>-0.15425750000000021</c:v>
                </c:pt>
                <c:pt idx="100">
                  <c:v>-0.15369444444444538</c:v>
                </c:pt>
                <c:pt idx="101">
                  <c:v>-0.15313138888888891</c:v>
                </c:pt>
                <c:pt idx="102">
                  <c:v>-0.15256833333333436</c:v>
                </c:pt>
                <c:pt idx="103">
                  <c:v>-0.15200527777777834</c:v>
                </c:pt>
                <c:pt idx="104">
                  <c:v>-0.15144222222222337</c:v>
                </c:pt>
                <c:pt idx="105">
                  <c:v>-0.1508791666666667</c:v>
                </c:pt>
                <c:pt idx="106">
                  <c:v>-0.15031611111111182</c:v>
                </c:pt>
                <c:pt idx="107">
                  <c:v>-0.14975305555555554</c:v>
                </c:pt>
                <c:pt idx="108">
                  <c:v>-0.14918999999999999</c:v>
                </c:pt>
                <c:pt idx="109">
                  <c:v>-0.14862694444444444</c:v>
                </c:pt>
                <c:pt idx="110">
                  <c:v>-0.14806388888888891</c:v>
                </c:pt>
                <c:pt idx="111">
                  <c:v>-0.14750083333333341</c:v>
                </c:pt>
                <c:pt idx="112">
                  <c:v>-0.14693777777777794</c:v>
                </c:pt>
                <c:pt idx="113">
                  <c:v>-0.1463747222222222</c:v>
                </c:pt>
                <c:pt idx="114">
                  <c:v>-0.1458116666666667</c:v>
                </c:pt>
                <c:pt idx="115">
                  <c:v>-0.14524861111111176</c:v>
                </c:pt>
                <c:pt idx="116">
                  <c:v>-0.14468555555555557</c:v>
                </c:pt>
                <c:pt idx="117">
                  <c:v>-0.14412249999999999</c:v>
                </c:pt>
                <c:pt idx="118">
                  <c:v>-0.14355944444444527</c:v>
                </c:pt>
                <c:pt idx="119">
                  <c:v>-0.14299638888888974</c:v>
                </c:pt>
                <c:pt idx="120">
                  <c:v>-0.14243333333333424</c:v>
                </c:pt>
                <c:pt idx="121">
                  <c:v>-0.14187027777777778</c:v>
                </c:pt>
                <c:pt idx="122">
                  <c:v>-0.14130722222222244</c:v>
                </c:pt>
                <c:pt idx="123">
                  <c:v>-0.14074416666666725</c:v>
                </c:pt>
                <c:pt idx="124">
                  <c:v>-0.14018111111111109</c:v>
                </c:pt>
                <c:pt idx="125">
                  <c:v>-0.13961805555555556</c:v>
                </c:pt>
                <c:pt idx="126">
                  <c:v>-0.13905499999999998</c:v>
                </c:pt>
                <c:pt idx="127">
                  <c:v>-0.13849194444444518</c:v>
                </c:pt>
                <c:pt idx="128">
                  <c:v>-0.13792888888888891</c:v>
                </c:pt>
                <c:pt idx="129">
                  <c:v>-0.13736583333333341</c:v>
                </c:pt>
                <c:pt idx="130">
                  <c:v>-0.13680277777777777</c:v>
                </c:pt>
                <c:pt idx="131">
                  <c:v>-0.13623972222222241</c:v>
                </c:pt>
                <c:pt idx="132">
                  <c:v>-0.13567666666666667</c:v>
                </c:pt>
                <c:pt idx="133">
                  <c:v>-0.13511361111111109</c:v>
                </c:pt>
                <c:pt idx="134">
                  <c:v>-0.13455055555555537</c:v>
                </c:pt>
                <c:pt idx="135">
                  <c:v>-0.13398750000000001</c:v>
                </c:pt>
                <c:pt idx="136">
                  <c:v>-0.13342444444444512</c:v>
                </c:pt>
                <c:pt idx="137">
                  <c:v>-0.1328613888888889</c:v>
                </c:pt>
                <c:pt idx="138">
                  <c:v>-0.13229833333333418</c:v>
                </c:pt>
                <c:pt idx="139">
                  <c:v>-0.13173527777777791</c:v>
                </c:pt>
                <c:pt idx="140">
                  <c:v>-0.13117222222222225</c:v>
                </c:pt>
                <c:pt idx="141">
                  <c:v>-0.13060916666666669</c:v>
                </c:pt>
                <c:pt idx="142">
                  <c:v>-0.13004611111111164</c:v>
                </c:pt>
                <c:pt idx="143">
                  <c:v>-0.12948305555555556</c:v>
                </c:pt>
                <c:pt idx="144">
                  <c:v>-0.12892000000000001</c:v>
                </c:pt>
                <c:pt idx="145">
                  <c:v>-0.12835694444444443</c:v>
                </c:pt>
                <c:pt idx="146">
                  <c:v>-0.1277938888888889</c:v>
                </c:pt>
                <c:pt idx="147">
                  <c:v>-0.1272308333333334</c:v>
                </c:pt>
                <c:pt idx="148">
                  <c:v>-0.12666777777777777</c:v>
                </c:pt>
                <c:pt idx="149">
                  <c:v>-0.12610472222222222</c:v>
                </c:pt>
                <c:pt idx="150">
                  <c:v>-0.12554166666666666</c:v>
                </c:pt>
                <c:pt idx="151">
                  <c:v>-0.12497861111111112</c:v>
                </c:pt>
                <c:pt idx="152">
                  <c:v>-0.12441555555555572</c:v>
                </c:pt>
                <c:pt idx="153">
                  <c:v>-0.12385249999999998</c:v>
                </c:pt>
                <c:pt idx="154">
                  <c:v>-0.12328944444444442</c:v>
                </c:pt>
                <c:pt idx="155">
                  <c:v>-0.12272638888888952</c:v>
                </c:pt>
                <c:pt idx="156">
                  <c:v>-0.12216333333333361</c:v>
                </c:pt>
                <c:pt idx="157">
                  <c:v>-0.12160027777777779</c:v>
                </c:pt>
                <c:pt idx="158">
                  <c:v>-0.12103722222222257</c:v>
                </c:pt>
                <c:pt idx="159">
                  <c:v>-0.12047416666666666</c:v>
                </c:pt>
                <c:pt idx="160">
                  <c:v>-0.11991111111111112</c:v>
                </c:pt>
                <c:pt idx="161">
                  <c:v>-0.11934805555555555</c:v>
                </c:pt>
                <c:pt idx="162">
                  <c:v>-0.11878499999999999</c:v>
                </c:pt>
                <c:pt idx="163">
                  <c:v>-0.11822194444444474</c:v>
                </c:pt>
                <c:pt idx="164">
                  <c:v>-0.11765888888888888</c:v>
                </c:pt>
                <c:pt idx="165">
                  <c:v>-0.11709583333333352</c:v>
                </c:pt>
                <c:pt idx="166">
                  <c:v>-0.11653277777777776</c:v>
                </c:pt>
                <c:pt idx="167">
                  <c:v>-0.11596972222222222</c:v>
                </c:pt>
                <c:pt idx="168">
                  <c:v>-0.11540666666666666</c:v>
                </c:pt>
                <c:pt idx="169">
                  <c:v>-0.1148436111111111</c:v>
                </c:pt>
                <c:pt idx="170">
                  <c:v>-0.11428055555555559</c:v>
                </c:pt>
                <c:pt idx="171">
                  <c:v>-0.11371749999999985</c:v>
                </c:pt>
                <c:pt idx="172">
                  <c:v>-0.11315444444444443</c:v>
                </c:pt>
                <c:pt idx="173">
                  <c:v>-0.11259138888888889</c:v>
                </c:pt>
                <c:pt idx="174">
                  <c:v>-0.11202833333333334</c:v>
                </c:pt>
                <c:pt idx="175">
                  <c:v>-0.11146527777777777</c:v>
                </c:pt>
                <c:pt idx="176">
                  <c:v>-0.11090222222222222</c:v>
                </c:pt>
                <c:pt idx="177">
                  <c:v>-0.11033916666666645</c:v>
                </c:pt>
                <c:pt idx="178">
                  <c:v>-0.1097761111111117</c:v>
                </c:pt>
                <c:pt idx="179">
                  <c:v>-0.10921305555555588</c:v>
                </c:pt>
                <c:pt idx="180">
                  <c:v>-0.10864999999999998</c:v>
                </c:pt>
                <c:pt idx="181">
                  <c:v>-0.10808694444444462</c:v>
                </c:pt>
                <c:pt idx="182">
                  <c:v>-0.10752388888888931</c:v>
                </c:pt>
                <c:pt idx="183">
                  <c:v>-0.10696083333333339</c:v>
                </c:pt>
                <c:pt idx="184">
                  <c:v>-0.10639777777777777</c:v>
                </c:pt>
                <c:pt idx="185">
                  <c:v>-0.10583472222222266</c:v>
                </c:pt>
                <c:pt idx="186">
                  <c:v>-0.10527166666666669</c:v>
                </c:pt>
                <c:pt idx="187">
                  <c:v>-0.10470861111111122</c:v>
                </c:pt>
                <c:pt idx="188">
                  <c:v>-0.10414555555555584</c:v>
                </c:pt>
                <c:pt idx="189">
                  <c:v>-0.10358249999999998</c:v>
                </c:pt>
                <c:pt idx="190">
                  <c:v>-0.10301944444444443</c:v>
                </c:pt>
                <c:pt idx="191">
                  <c:v>-0.10245638888888887</c:v>
                </c:pt>
                <c:pt idx="192">
                  <c:v>-0.10189333333333332</c:v>
                </c:pt>
                <c:pt idx="193">
                  <c:v>-0.10133027777777777</c:v>
                </c:pt>
                <c:pt idx="194">
                  <c:v>-0.10076722222222262</c:v>
                </c:pt>
                <c:pt idx="195">
                  <c:v>-0.10020416666666666</c:v>
                </c:pt>
                <c:pt idx="196">
                  <c:v>-9.9641111111111111E-2</c:v>
                </c:pt>
                <c:pt idx="197">
                  <c:v>-9.9078055555555544E-2</c:v>
                </c:pt>
                <c:pt idx="198">
                  <c:v>-9.8515000000000519E-2</c:v>
                </c:pt>
                <c:pt idx="199">
                  <c:v>-9.7951944444444466E-2</c:v>
                </c:pt>
                <c:pt idx="200">
                  <c:v>-9.73888888888889E-2</c:v>
                </c:pt>
                <c:pt idx="201">
                  <c:v>-9.6825833333333805E-2</c:v>
                </c:pt>
                <c:pt idx="202">
                  <c:v>-9.6262777777777739E-2</c:v>
                </c:pt>
                <c:pt idx="203">
                  <c:v>-9.5699722222222741E-2</c:v>
                </c:pt>
                <c:pt idx="204">
                  <c:v>-9.5136666666667133E-2</c:v>
                </c:pt>
                <c:pt idx="205">
                  <c:v>-9.4573611111111081E-2</c:v>
                </c:pt>
                <c:pt idx="206">
                  <c:v>-9.4010555555555542E-2</c:v>
                </c:pt>
                <c:pt idx="207">
                  <c:v>-9.3447500000000044E-2</c:v>
                </c:pt>
                <c:pt idx="208">
                  <c:v>-9.2884444444444464E-2</c:v>
                </c:pt>
                <c:pt idx="209">
                  <c:v>-9.2321388888888897E-2</c:v>
                </c:pt>
                <c:pt idx="210">
                  <c:v>-9.1758333333333747E-2</c:v>
                </c:pt>
                <c:pt idx="211">
                  <c:v>-9.1195277777777778E-2</c:v>
                </c:pt>
                <c:pt idx="212">
                  <c:v>-9.0632222222222267E-2</c:v>
                </c:pt>
                <c:pt idx="213">
                  <c:v>-9.0069166666666728E-2</c:v>
                </c:pt>
                <c:pt idx="214">
                  <c:v>-8.9506111111111092E-2</c:v>
                </c:pt>
                <c:pt idx="215">
                  <c:v>-8.8943055555555553E-2</c:v>
                </c:pt>
                <c:pt idx="216">
                  <c:v>-8.8380000000000014E-2</c:v>
                </c:pt>
                <c:pt idx="217">
                  <c:v>-8.7816944444444447E-2</c:v>
                </c:pt>
                <c:pt idx="218">
                  <c:v>-8.7253888888888853E-2</c:v>
                </c:pt>
                <c:pt idx="219">
                  <c:v>-8.6690833333333564E-2</c:v>
                </c:pt>
                <c:pt idx="220">
                  <c:v>-8.6127777777777734E-2</c:v>
                </c:pt>
                <c:pt idx="221">
                  <c:v>-8.5564722222222875E-2</c:v>
                </c:pt>
                <c:pt idx="222">
                  <c:v>-8.5001666666666725E-2</c:v>
                </c:pt>
                <c:pt idx="223">
                  <c:v>-8.4438611111111089E-2</c:v>
                </c:pt>
                <c:pt idx="224">
                  <c:v>-8.3875555555555564E-2</c:v>
                </c:pt>
                <c:pt idx="225">
                  <c:v>-8.3312500000000012E-2</c:v>
                </c:pt>
                <c:pt idx="226">
                  <c:v>-8.2749444444444445E-2</c:v>
                </c:pt>
                <c:pt idx="227">
                  <c:v>-8.2186388888888878E-2</c:v>
                </c:pt>
                <c:pt idx="228">
                  <c:v>-8.1623333333333367E-2</c:v>
                </c:pt>
                <c:pt idx="229">
                  <c:v>-8.1060277777777759E-2</c:v>
                </c:pt>
                <c:pt idx="230">
                  <c:v>-8.0497222222222248E-2</c:v>
                </c:pt>
                <c:pt idx="231">
                  <c:v>-7.9934166666666653E-2</c:v>
                </c:pt>
                <c:pt idx="232">
                  <c:v>-7.9371111111111406E-2</c:v>
                </c:pt>
                <c:pt idx="233">
                  <c:v>-7.8808055555555562E-2</c:v>
                </c:pt>
                <c:pt idx="234">
                  <c:v>-7.8245000000000009E-2</c:v>
                </c:pt>
                <c:pt idx="235">
                  <c:v>-7.7681944444444428E-2</c:v>
                </c:pt>
                <c:pt idx="236">
                  <c:v>-7.711888888888889E-2</c:v>
                </c:pt>
                <c:pt idx="237">
                  <c:v>-7.6555833333333323E-2</c:v>
                </c:pt>
                <c:pt idx="238">
                  <c:v>-7.5992777777777784E-2</c:v>
                </c:pt>
                <c:pt idx="239">
                  <c:v>-7.5429722222222231E-2</c:v>
                </c:pt>
                <c:pt idx="240">
                  <c:v>-7.4866666666666914E-2</c:v>
                </c:pt>
                <c:pt idx="241">
                  <c:v>-7.4303611111111681E-2</c:v>
                </c:pt>
                <c:pt idx="242">
                  <c:v>-7.3740555555555559E-2</c:v>
                </c:pt>
                <c:pt idx="243">
                  <c:v>-7.3177500000000006E-2</c:v>
                </c:pt>
                <c:pt idx="244">
                  <c:v>-7.2614444444444523E-2</c:v>
                </c:pt>
                <c:pt idx="245">
                  <c:v>-7.2051388888888873E-2</c:v>
                </c:pt>
                <c:pt idx="246">
                  <c:v>-7.1488333333333334E-2</c:v>
                </c:pt>
                <c:pt idx="247">
                  <c:v>-7.0925277777777768E-2</c:v>
                </c:pt>
                <c:pt idx="248">
                  <c:v>-7.0362222222222603E-2</c:v>
                </c:pt>
                <c:pt idx="249">
                  <c:v>-6.9799166666666634E-2</c:v>
                </c:pt>
                <c:pt idx="250">
                  <c:v>-6.9236111111111456E-2</c:v>
                </c:pt>
                <c:pt idx="251">
                  <c:v>-6.8673055555555557E-2</c:v>
                </c:pt>
                <c:pt idx="252">
                  <c:v>-6.8110000000000004E-2</c:v>
                </c:pt>
                <c:pt idx="253">
                  <c:v>-6.7546944444444493E-2</c:v>
                </c:pt>
                <c:pt idx="254">
                  <c:v>-6.6983888888888898E-2</c:v>
                </c:pt>
                <c:pt idx="255">
                  <c:v>-6.6420833333333401E-2</c:v>
                </c:pt>
                <c:pt idx="256">
                  <c:v>-6.5857777777777737E-2</c:v>
                </c:pt>
                <c:pt idx="257">
                  <c:v>-6.5294722222222323E-2</c:v>
                </c:pt>
                <c:pt idx="258">
                  <c:v>-6.4731666666666784E-2</c:v>
                </c:pt>
                <c:pt idx="259">
                  <c:v>-6.4168611111111551E-2</c:v>
                </c:pt>
                <c:pt idx="260">
                  <c:v>-6.3605555555555485E-2</c:v>
                </c:pt>
                <c:pt idx="261">
                  <c:v>-6.3042499999999974E-2</c:v>
                </c:pt>
                <c:pt idx="262">
                  <c:v>-6.2479444444444483E-2</c:v>
                </c:pt>
                <c:pt idx="263">
                  <c:v>-6.1916388888888903E-2</c:v>
                </c:pt>
                <c:pt idx="264">
                  <c:v>-6.1353333333333579E-2</c:v>
                </c:pt>
                <c:pt idx="265">
                  <c:v>-6.0790277777777804E-2</c:v>
                </c:pt>
                <c:pt idx="266">
                  <c:v>-6.0227222222222224E-2</c:v>
                </c:pt>
                <c:pt idx="267">
                  <c:v>-5.9664166666666692E-2</c:v>
                </c:pt>
                <c:pt idx="268">
                  <c:v>-5.9101111111111132E-2</c:v>
                </c:pt>
                <c:pt idx="269">
                  <c:v>-5.8538055555555545E-2</c:v>
                </c:pt>
                <c:pt idx="270">
                  <c:v>-5.7974999999999999E-2</c:v>
                </c:pt>
                <c:pt idx="271">
                  <c:v>-5.7411944444444675E-2</c:v>
                </c:pt>
                <c:pt idx="272">
                  <c:v>-5.6848888888888865E-2</c:v>
                </c:pt>
                <c:pt idx="273">
                  <c:v>-5.6285833333333354E-2</c:v>
                </c:pt>
                <c:pt idx="274">
                  <c:v>-5.5722777777777774E-2</c:v>
                </c:pt>
                <c:pt idx="275">
                  <c:v>-5.5159722222222284E-2</c:v>
                </c:pt>
                <c:pt idx="276">
                  <c:v>-5.4596666666666897E-2</c:v>
                </c:pt>
                <c:pt idx="277">
                  <c:v>-5.4033611111111594E-2</c:v>
                </c:pt>
                <c:pt idx="278">
                  <c:v>-5.3470555555555466E-2</c:v>
                </c:pt>
                <c:pt idx="279">
                  <c:v>-5.2907500000000003E-2</c:v>
                </c:pt>
                <c:pt idx="280">
                  <c:v>-5.2344444444444513E-2</c:v>
                </c:pt>
                <c:pt idx="281">
                  <c:v>-5.1781388888888863E-2</c:v>
                </c:pt>
                <c:pt idx="282">
                  <c:v>-5.1218333333333324E-2</c:v>
                </c:pt>
                <c:pt idx="283">
                  <c:v>-5.0655277777777757E-2</c:v>
                </c:pt>
                <c:pt idx="284">
                  <c:v>-5.0092222222222531E-2</c:v>
                </c:pt>
                <c:pt idx="285">
                  <c:v>-4.9529166666666423E-2</c:v>
                </c:pt>
                <c:pt idx="286">
                  <c:v>-4.8966111111111384E-2</c:v>
                </c:pt>
                <c:pt idx="287">
                  <c:v>-4.8403055555555546E-2</c:v>
                </c:pt>
                <c:pt idx="288">
                  <c:v>-4.7839999999999994E-2</c:v>
                </c:pt>
                <c:pt idx="289">
                  <c:v>-4.7276944444444483E-2</c:v>
                </c:pt>
                <c:pt idx="290">
                  <c:v>-4.6713888888888902E-2</c:v>
                </c:pt>
                <c:pt idx="291">
                  <c:v>-4.6150833333333384E-2</c:v>
                </c:pt>
                <c:pt idx="292">
                  <c:v>-4.5587777777777762E-2</c:v>
                </c:pt>
                <c:pt idx="293">
                  <c:v>-4.5024722222222313E-2</c:v>
                </c:pt>
                <c:pt idx="294">
                  <c:v>-4.4461666666666733E-2</c:v>
                </c:pt>
                <c:pt idx="295">
                  <c:v>-4.3898611111111499E-2</c:v>
                </c:pt>
                <c:pt idx="296">
                  <c:v>-4.3335555555555565E-2</c:v>
                </c:pt>
                <c:pt idx="297">
                  <c:v>-4.2772500000000033E-2</c:v>
                </c:pt>
                <c:pt idx="298">
                  <c:v>-4.2209444444444438E-2</c:v>
                </c:pt>
                <c:pt idx="299">
                  <c:v>-4.1646388888888886E-2</c:v>
                </c:pt>
                <c:pt idx="300">
                  <c:v>-4.1083333333333513E-2</c:v>
                </c:pt>
                <c:pt idx="301">
                  <c:v>-4.0520277777777766E-2</c:v>
                </c:pt>
                <c:pt idx="302">
                  <c:v>-3.9957222222222241E-2</c:v>
                </c:pt>
                <c:pt idx="303">
                  <c:v>-3.9394166666666675E-2</c:v>
                </c:pt>
                <c:pt idx="304">
                  <c:v>-3.8831111111111288E-2</c:v>
                </c:pt>
                <c:pt idx="305">
                  <c:v>-3.8268055555555541E-2</c:v>
                </c:pt>
                <c:pt idx="306">
                  <c:v>-3.7704999999999995E-2</c:v>
                </c:pt>
                <c:pt idx="307">
                  <c:v>-3.7141944444444602E-2</c:v>
                </c:pt>
                <c:pt idx="308">
                  <c:v>-3.6578888888888855E-2</c:v>
                </c:pt>
                <c:pt idx="309">
                  <c:v>-3.6015833333333351E-2</c:v>
                </c:pt>
                <c:pt idx="310">
                  <c:v>-3.5452777777777909E-2</c:v>
                </c:pt>
                <c:pt idx="311">
                  <c:v>-3.4889722222222211E-2</c:v>
                </c:pt>
                <c:pt idx="312">
                  <c:v>-3.4326666666666672E-2</c:v>
                </c:pt>
                <c:pt idx="313">
                  <c:v>-3.3763611111111091E-2</c:v>
                </c:pt>
                <c:pt idx="314">
                  <c:v>-3.320055555555558E-2</c:v>
                </c:pt>
                <c:pt idx="315">
                  <c:v>-3.2637500000000125E-2</c:v>
                </c:pt>
                <c:pt idx="316">
                  <c:v>-3.2074444444444482E-2</c:v>
                </c:pt>
                <c:pt idx="317">
                  <c:v>-3.151138888888888E-2</c:v>
                </c:pt>
                <c:pt idx="318">
                  <c:v>-3.0948333333333331E-2</c:v>
                </c:pt>
                <c:pt idx="319">
                  <c:v>-3.0385277777777959E-2</c:v>
                </c:pt>
                <c:pt idx="320">
                  <c:v>-2.9822222222222236E-2</c:v>
                </c:pt>
                <c:pt idx="321">
                  <c:v>-2.9259166666666767E-2</c:v>
                </c:pt>
                <c:pt idx="322">
                  <c:v>-2.8696111111111151E-2</c:v>
                </c:pt>
                <c:pt idx="323">
                  <c:v>-2.8133055555555602E-2</c:v>
                </c:pt>
                <c:pt idx="324">
                  <c:v>-2.756999999999999E-2</c:v>
                </c:pt>
                <c:pt idx="325">
                  <c:v>-2.7006944444444597E-2</c:v>
                </c:pt>
                <c:pt idx="326">
                  <c:v>-2.6443888888888881E-2</c:v>
                </c:pt>
                <c:pt idx="327">
                  <c:v>-2.5880833333333356E-2</c:v>
                </c:pt>
                <c:pt idx="328">
                  <c:v>-2.5317777777777908E-2</c:v>
                </c:pt>
                <c:pt idx="329">
                  <c:v>-2.4754722222222192E-2</c:v>
                </c:pt>
                <c:pt idx="330">
                  <c:v>-2.419166666666667E-2</c:v>
                </c:pt>
                <c:pt idx="331">
                  <c:v>-2.3628611111111083E-2</c:v>
                </c:pt>
                <c:pt idx="332">
                  <c:v>-2.3065555555555541E-2</c:v>
                </c:pt>
                <c:pt idx="333">
                  <c:v>-2.2502499999999977E-2</c:v>
                </c:pt>
                <c:pt idx="334">
                  <c:v>-2.1939444444444442E-2</c:v>
                </c:pt>
                <c:pt idx="335">
                  <c:v>-2.1376388888888875E-2</c:v>
                </c:pt>
                <c:pt idx="336">
                  <c:v>-2.0813333333333392E-2</c:v>
                </c:pt>
                <c:pt idx="337">
                  <c:v>-2.0250277777777902E-2</c:v>
                </c:pt>
                <c:pt idx="338">
                  <c:v>-1.9687222222222241E-2</c:v>
                </c:pt>
                <c:pt idx="339">
                  <c:v>-1.9124166666666748E-2</c:v>
                </c:pt>
                <c:pt idx="340">
                  <c:v>-1.8561111111111184E-2</c:v>
                </c:pt>
                <c:pt idx="341">
                  <c:v>-1.7998055555555562E-2</c:v>
                </c:pt>
                <c:pt idx="342">
                  <c:v>-1.7434999999999978E-2</c:v>
                </c:pt>
                <c:pt idx="343">
                  <c:v>-1.6871944444444453E-2</c:v>
                </c:pt>
                <c:pt idx="344">
                  <c:v>-1.6308888888888946E-2</c:v>
                </c:pt>
                <c:pt idx="345">
                  <c:v>-1.5745833333333323E-2</c:v>
                </c:pt>
                <c:pt idx="346">
                  <c:v>-1.5182777777777823E-2</c:v>
                </c:pt>
                <c:pt idx="347">
                  <c:v>-1.4619722222222215E-2</c:v>
                </c:pt>
                <c:pt idx="348">
                  <c:v>-1.405666666666669E-2</c:v>
                </c:pt>
                <c:pt idx="349">
                  <c:v>-1.3493611111111109E-2</c:v>
                </c:pt>
                <c:pt idx="350">
                  <c:v>-1.2930555555555561E-2</c:v>
                </c:pt>
                <c:pt idx="351">
                  <c:v>-1.2367500000000003E-2</c:v>
                </c:pt>
                <c:pt idx="352">
                  <c:v>-1.1804444444444461E-2</c:v>
                </c:pt>
                <c:pt idx="353">
                  <c:v>-1.1241388888888953E-2</c:v>
                </c:pt>
                <c:pt idx="354">
                  <c:v>-1.0678333333333317E-2</c:v>
                </c:pt>
                <c:pt idx="355">
                  <c:v>-1.0115277777777737E-2</c:v>
                </c:pt>
                <c:pt idx="356">
                  <c:v>-9.5522222222222779E-3</c:v>
                </c:pt>
                <c:pt idx="357">
                  <c:v>-8.9891666666667147E-3</c:v>
                </c:pt>
                <c:pt idx="358">
                  <c:v>-8.4261111111110787E-3</c:v>
                </c:pt>
                <c:pt idx="359">
                  <c:v>-7.8630555555555537E-3</c:v>
                </c:pt>
                <c:pt idx="360">
                  <c:v>-7.3000000000000018E-3</c:v>
                </c:pt>
                <c:pt idx="361">
                  <c:v>-6.7369444444444829E-3</c:v>
                </c:pt>
                <c:pt idx="362">
                  <c:v>-6.1738888888888824E-3</c:v>
                </c:pt>
                <c:pt idx="363">
                  <c:v>-5.6108333333333184E-3</c:v>
                </c:pt>
                <c:pt idx="364">
                  <c:v>-5.0477777777777622E-3</c:v>
                </c:pt>
                <c:pt idx="365">
                  <c:v>-4.4847222222222302E-3</c:v>
                </c:pt>
                <c:pt idx="366">
                  <c:v>-3.9216666666666844E-3</c:v>
                </c:pt>
                <c:pt idx="367">
                  <c:v>-3.3586111111111052E-3</c:v>
                </c:pt>
                <c:pt idx="368">
                  <c:v>-2.7955555555555628E-3</c:v>
                </c:pt>
                <c:pt idx="369">
                  <c:v>-2.2324999999999984E-3</c:v>
                </c:pt>
                <c:pt idx="370">
                  <c:v>-1.6694444444444461E-3</c:v>
                </c:pt>
                <c:pt idx="371">
                  <c:v>-1.1063888888888727E-3</c:v>
                </c:pt>
                <c:pt idx="372">
                  <c:v>-5.4333333333334444E-4</c:v>
                </c:pt>
                <c:pt idx="373">
                  <c:v>1.9722222222240519E-5</c:v>
                </c:pt>
                <c:pt idx="374">
                  <c:v>5.827777777777654E-4</c:v>
                </c:pt>
                <c:pt idx="375">
                  <c:v>1.1458333333333201E-3</c:v>
                </c:pt>
                <c:pt idx="376">
                  <c:v>1.7088888888889047E-3</c:v>
                </c:pt>
                <c:pt idx="377">
                  <c:v>2.2719444444444241E-3</c:v>
                </c:pt>
                <c:pt idx="378">
                  <c:v>2.8350000000000319E-3</c:v>
                </c:pt>
                <c:pt idx="379">
                  <c:v>3.3980555555555582E-3</c:v>
                </c:pt>
                <c:pt idx="380">
                  <c:v>3.9611111111111539E-3</c:v>
                </c:pt>
                <c:pt idx="381">
                  <c:v>4.5241666666666885E-3</c:v>
                </c:pt>
                <c:pt idx="382">
                  <c:v>5.0872222222222534E-3</c:v>
                </c:pt>
                <c:pt idx="383">
                  <c:v>5.6502777777777957E-3</c:v>
                </c:pt>
                <c:pt idx="384">
                  <c:v>6.2133333333333875E-3</c:v>
                </c:pt>
                <c:pt idx="385">
                  <c:v>6.7763888888889134E-3</c:v>
                </c:pt>
                <c:pt idx="386">
                  <c:v>7.3394444444444921E-3</c:v>
                </c:pt>
                <c:pt idx="387">
                  <c:v>7.9025000000000102E-3</c:v>
                </c:pt>
                <c:pt idx="388">
                  <c:v>8.4655555555556376E-3</c:v>
                </c:pt>
                <c:pt idx="389">
                  <c:v>9.02861111111114E-3</c:v>
                </c:pt>
                <c:pt idx="390">
                  <c:v>9.5916666666667066E-3</c:v>
                </c:pt>
                <c:pt idx="391">
                  <c:v>1.0154722222222247E-2</c:v>
                </c:pt>
                <c:pt idx="392">
                  <c:v>1.0717777777777781E-2</c:v>
                </c:pt>
                <c:pt idx="393">
                  <c:v>1.1280833333333389E-2</c:v>
                </c:pt>
                <c:pt idx="394">
                  <c:v>1.1843888888888989E-2</c:v>
                </c:pt>
                <c:pt idx="395">
                  <c:v>1.2406944444444418E-2</c:v>
                </c:pt>
                <c:pt idx="396">
                  <c:v>1.2970000000000009E-2</c:v>
                </c:pt>
                <c:pt idx="397">
                  <c:v>1.3533055555555567E-2</c:v>
                </c:pt>
                <c:pt idx="398">
                  <c:v>1.4096111111111115E-2</c:v>
                </c:pt>
                <c:pt idx="399">
                  <c:v>1.4659166666666669E-2</c:v>
                </c:pt>
                <c:pt idx="400">
                  <c:v>1.5222222222222201E-2</c:v>
                </c:pt>
                <c:pt idx="401">
                  <c:v>1.578527777777778E-2</c:v>
                </c:pt>
                <c:pt idx="402">
                  <c:v>1.6348333333333361E-2</c:v>
                </c:pt>
                <c:pt idx="403">
                  <c:v>1.6911388888888941E-2</c:v>
                </c:pt>
                <c:pt idx="404">
                  <c:v>1.7474444444444459E-2</c:v>
                </c:pt>
                <c:pt idx="405">
                  <c:v>1.8037500000000022E-2</c:v>
                </c:pt>
                <c:pt idx="406">
                  <c:v>1.8600555555555658E-2</c:v>
                </c:pt>
                <c:pt idx="407">
                  <c:v>1.9163611111111183E-2</c:v>
                </c:pt>
                <c:pt idx="408">
                  <c:v>1.9726666666666743E-2</c:v>
                </c:pt>
                <c:pt idx="409">
                  <c:v>2.0289722222222292E-2</c:v>
                </c:pt>
                <c:pt idx="410">
                  <c:v>2.0852777777777949E-2</c:v>
                </c:pt>
                <c:pt idx="411">
                  <c:v>2.1415833333333342E-2</c:v>
                </c:pt>
                <c:pt idx="412">
                  <c:v>2.1978888888888909E-2</c:v>
                </c:pt>
                <c:pt idx="413">
                  <c:v>2.2541944444444576E-2</c:v>
                </c:pt>
                <c:pt idx="414">
                  <c:v>2.3105000000000014E-2</c:v>
                </c:pt>
                <c:pt idx="415">
                  <c:v>2.3668055555555571E-2</c:v>
                </c:pt>
                <c:pt idx="416">
                  <c:v>2.4231111111111259E-2</c:v>
                </c:pt>
                <c:pt idx="417">
                  <c:v>2.4794166666666676E-2</c:v>
                </c:pt>
                <c:pt idx="418">
                  <c:v>2.5357222222222201E-2</c:v>
                </c:pt>
                <c:pt idx="419">
                  <c:v>2.5920277777777889E-2</c:v>
                </c:pt>
                <c:pt idx="420">
                  <c:v>2.6483333333333432E-2</c:v>
                </c:pt>
                <c:pt idx="421">
                  <c:v>2.7046388888888891E-2</c:v>
                </c:pt>
                <c:pt idx="422">
                  <c:v>2.7609444444444537E-2</c:v>
                </c:pt>
                <c:pt idx="423">
                  <c:v>2.8172500000000017E-2</c:v>
                </c:pt>
                <c:pt idx="424">
                  <c:v>2.8735555555555552E-2</c:v>
                </c:pt>
                <c:pt idx="425">
                  <c:v>2.9298611111111136E-2</c:v>
                </c:pt>
                <c:pt idx="426">
                  <c:v>2.9861666666666651E-2</c:v>
                </c:pt>
                <c:pt idx="427">
                  <c:v>3.0424722222222256E-2</c:v>
                </c:pt>
                <c:pt idx="428">
                  <c:v>3.0987777777777992E-2</c:v>
                </c:pt>
                <c:pt idx="429">
                  <c:v>3.1550833333333334E-2</c:v>
                </c:pt>
                <c:pt idx="430">
                  <c:v>3.2113888888888914E-2</c:v>
                </c:pt>
                <c:pt idx="431">
                  <c:v>3.2676944444444612E-2</c:v>
                </c:pt>
                <c:pt idx="432">
                  <c:v>3.3240000000000026E-2</c:v>
                </c:pt>
                <c:pt idx="433">
                  <c:v>3.3803055555555642E-2</c:v>
                </c:pt>
                <c:pt idx="434">
                  <c:v>3.4366111111111125E-2</c:v>
                </c:pt>
                <c:pt idx="435">
                  <c:v>3.4929166666666685E-2</c:v>
                </c:pt>
                <c:pt idx="436">
                  <c:v>3.5492222222222272E-2</c:v>
                </c:pt>
                <c:pt idx="437">
                  <c:v>3.6055277777778026E-2</c:v>
                </c:pt>
                <c:pt idx="438">
                  <c:v>3.6618333333333336E-2</c:v>
                </c:pt>
                <c:pt idx="439">
                  <c:v>3.7181388888888896E-2</c:v>
                </c:pt>
                <c:pt idx="440">
                  <c:v>3.7744444444444442E-2</c:v>
                </c:pt>
                <c:pt idx="441">
                  <c:v>3.8307500000000022E-2</c:v>
                </c:pt>
                <c:pt idx="442">
                  <c:v>3.887055555555561E-2</c:v>
                </c:pt>
                <c:pt idx="443">
                  <c:v>3.9433611111111273E-2</c:v>
                </c:pt>
                <c:pt idx="444">
                  <c:v>3.999666666666668E-2</c:v>
                </c:pt>
                <c:pt idx="445">
                  <c:v>4.0559722222222233E-2</c:v>
                </c:pt>
                <c:pt idx="446">
                  <c:v>4.1122777777777758E-2</c:v>
                </c:pt>
                <c:pt idx="447">
                  <c:v>4.1685833333333339E-2</c:v>
                </c:pt>
                <c:pt idx="448">
                  <c:v>4.2248888888888857E-2</c:v>
                </c:pt>
                <c:pt idx="449">
                  <c:v>4.2811944444444514E-2</c:v>
                </c:pt>
                <c:pt idx="450">
                  <c:v>4.3374999999999983E-2</c:v>
                </c:pt>
                <c:pt idx="451">
                  <c:v>4.3938055555555605E-2</c:v>
                </c:pt>
                <c:pt idx="452">
                  <c:v>4.4501111111111338E-2</c:v>
                </c:pt>
                <c:pt idx="453">
                  <c:v>4.5064166666666697E-2</c:v>
                </c:pt>
                <c:pt idx="454">
                  <c:v>4.5627222222222284E-2</c:v>
                </c:pt>
                <c:pt idx="455">
                  <c:v>4.6190277777777761E-2</c:v>
                </c:pt>
                <c:pt idx="456">
                  <c:v>4.675333333333357E-2</c:v>
                </c:pt>
                <c:pt idx="457">
                  <c:v>4.7316388888889123E-2</c:v>
                </c:pt>
                <c:pt idx="458">
                  <c:v>4.7879444444444474E-2</c:v>
                </c:pt>
                <c:pt idx="459">
                  <c:v>4.8442500000000027E-2</c:v>
                </c:pt>
                <c:pt idx="460">
                  <c:v>4.9005555555555545E-2</c:v>
                </c:pt>
                <c:pt idx="461">
                  <c:v>4.956861111111157E-2</c:v>
                </c:pt>
                <c:pt idx="462">
                  <c:v>5.0131666666666706E-2</c:v>
                </c:pt>
                <c:pt idx="463">
                  <c:v>5.0694722222222321E-2</c:v>
                </c:pt>
                <c:pt idx="464">
                  <c:v>5.1257777777777756E-2</c:v>
                </c:pt>
                <c:pt idx="465">
                  <c:v>5.1820833333333413E-2</c:v>
                </c:pt>
                <c:pt idx="466">
                  <c:v>5.2383888888888903E-2</c:v>
                </c:pt>
                <c:pt idx="467">
                  <c:v>5.2946944444444484E-2</c:v>
                </c:pt>
                <c:pt idx="468">
                  <c:v>5.3509999999999967E-2</c:v>
                </c:pt>
                <c:pt idx="469">
                  <c:v>5.4073055555555562E-2</c:v>
                </c:pt>
                <c:pt idx="470">
                  <c:v>5.4636111111111461E-2</c:v>
                </c:pt>
                <c:pt idx="471">
                  <c:v>5.519916666666666E-2</c:v>
                </c:pt>
                <c:pt idx="472">
                  <c:v>5.5762222222222588E-2</c:v>
                </c:pt>
                <c:pt idx="473">
                  <c:v>5.6325277777777766E-2</c:v>
                </c:pt>
                <c:pt idx="474">
                  <c:v>5.6888333333333513E-2</c:v>
                </c:pt>
                <c:pt idx="475">
                  <c:v>5.7451388888888871E-2</c:v>
                </c:pt>
                <c:pt idx="476">
                  <c:v>5.8014444444444514E-2</c:v>
                </c:pt>
                <c:pt idx="477">
                  <c:v>5.8577500000000025E-2</c:v>
                </c:pt>
                <c:pt idx="478">
                  <c:v>5.9140555555555557E-2</c:v>
                </c:pt>
                <c:pt idx="479">
                  <c:v>5.9703611111111624E-2</c:v>
                </c:pt>
                <c:pt idx="480">
                  <c:v>6.0266666666666732E-2</c:v>
                </c:pt>
                <c:pt idx="481">
                  <c:v>6.0829722222222313E-2</c:v>
                </c:pt>
                <c:pt idx="482">
                  <c:v>6.1392777777777803E-2</c:v>
                </c:pt>
                <c:pt idx="483">
                  <c:v>6.1955833333333384E-2</c:v>
                </c:pt>
                <c:pt idx="484">
                  <c:v>6.2518888888888874E-2</c:v>
                </c:pt>
                <c:pt idx="485">
                  <c:v>6.3081944444444454E-2</c:v>
                </c:pt>
                <c:pt idx="486">
                  <c:v>6.3644999999999979E-2</c:v>
                </c:pt>
                <c:pt idx="487">
                  <c:v>6.420805555555556E-2</c:v>
                </c:pt>
                <c:pt idx="488">
                  <c:v>6.4771111111111418E-2</c:v>
                </c:pt>
                <c:pt idx="489">
                  <c:v>6.5334166666666721E-2</c:v>
                </c:pt>
                <c:pt idx="490">
                  <c:v>6.5897222222222523E-2</c:v>
                </c:pt>
                <c:pt idx="491">
                  <c:v>6.6460277777777771E-2</c:v>
                </c:pt>
                <c:pt idx="492">
                  <c:v>6.7023333333333643E-2</c:v>
                </c:pt>
                <c:pt idx="493">
                  <c:v>6.7586388888888904E-2</c:v>
                </c:pt>
                <c:pt idx="494">
                  <c:v>6.8149444444444457E-2</c:v>
                </c:pt>
                <c:pt idx="495">
                  <c:v>6.8712500000000343E-2</c:v>
                </c:pt>
                <c:pt idx="496">
                  <c:v>6.9275555555555549E-2</c:v>
                </c:pt>
                <c:pt idx="497">
                  <c:v>6.9838611111111587E-2</c:v>
                </c:pt>
                <c:pt idx="498">
                  <c:v>7.0401666666666723E-2</c:v>
                </c:pt>
                <c:pt idx="499">
                  <c:v>7.0964722222222304E-2</c:v>
                </c:pt>
                <c:pt idx="500">
                  <c:v>7.1527777777777773E-2</c:v>
                </c:pt>
                <c:pt idx="501">
                  <c:v>7.2090833333333715E-2</c:v>
                </c:pt>
                <c:pt idx="502">
                  <c:v>7.2653888888888879E-2</c:v>
                </c:pt>
                <c:pt idx="503">
                  <c:v>7.3216944444444529E-2</c:v>
                </c:pt>
                <c:pt idx="504">
                  <c:v>7.3779999999999984E-2</c:v>
                </c:pt>
                <c:pt idx="505">
                  <c:v>7.4343055555555579E-2</c:v>
                </c:pt>
                <c:pt idx="506">
                  <c:v>7.4906111111111479E-2</c:v>
                </c:pt>
                <c:pt idx="507">
                  <c:v>7.5469166666666726E-2</c:v>
                </c:pt>
                <c:pt idx="508">
                  <c:v>7.6032222222222334E-2</c:v>
                </c:pt>
                <c:pt idx="509">
                  <c:v>7.6595277777777776E-2</c:v>
                </c:pt>
                <c:pt idx="510">
                  <c:v>7.7158333333333523E-2</c:v>
                </c:pt>
                <c:pt idx="511">
                  <c:v>7.7721388888888882E-2</c:v>
                </c:pt>
                <c:pt idx="512">
                  <c:v>7.8284444444444518E-2</c:v>
                </c:pt>
                <c:pt idx="513">
                  <c:v>7.8847500000000043E-2</c:v>
                </c:pt>
                <c:pt idx="514">
                  <c:v>7.9410555555555581E-2</c:v>
                </c:pt>
                <c:pt idx="515">
                  <c:v>7.9973611111111551E-2</c:v>
                </c:pt>
                <c:pt idx="516">
                  <c:v>8.0536666666667311E-2</c:v>
                </c:pt>
                <c:pt idx="517">
                  <c:v>8.1099722222222267E-2</c:v>
                </c:pt>
                <c:pt idx="518">
                  <c:v>8.1662777777777834E-2</c:v>
                </c:pt>
                <c:pt idx="519">
                  <c:v>8.2225833333333526E-2</c:v>
                </c:pt>
                <c:pt idx="520">
                  <c:v>8.2788888888888884E-2</c:v>
                </c:pt>
                <c:pt idx="521">
                  <c:v>8.3351944444444548E-2</c:v>
                </c:pt>
                <c:pt idx="522">
                  <c:v>8.3915000000000045E-2</c:v>
                </c:pt>
                <c:pt idx="523">
                  <c:v>8.447805555555557E-2</c:v>
                </c:pt>
                <c:pt idx="524">
                  <c:v>8.5041111111110984E-2</c:v>
                </c:pt>
                <c:pt idx="525">
                  <c:v>8.5604166666667286E-2</c:v>
                </c:pt>
                <c:pt idx="526">
                  <c:v>8.6167222222222298E-2</c:v>
                </c:pt>
                <c:pt idx="527">
                  <c:v>8.6730277777777781E-2</c:v>
                </c:pt>
                <c:pt idx="528">
                  <c:v>8.7293333333333362E-2</c:v>
                </c:pt>
                <c:pt idx="529">
                  <c:v>8.7856388888889456E-2</c:v>
                </c:pt>
                <c:pt idx="530">
                  <c:v>8.8419444444444467E-2</c:v>
                </c:pt>
                <c:pt idx="531">
                  <c:v>8.898250000000002E-2</c:v>
                </c:pt>
                <c:pt idx="532">
                  <c:v>8.9545555555555767E-2</c:v>
                </c:pt>
                <c:pt idx="533">
                  <c:v>9.0108611111110987E-2</c:v>
                </c:pt>
                <c:pt idx="534">
                  <c:v>9.0671666666666748E-2</c:v>
                </c:pt>
                <c:pt idx="535">
                  <c:v>9.1234722222222606E-2</c:v>
                </c:pt>
                <c:pt idx="536">
                  <c:v>9.1797777777777784E-2</c:v>
                </c:pt>
                <c:pt idx="537">
                  <c:v>9.2360833333333364E-2</c:v>
                </c:pt>
                <c:pt idx="538">
                  <c:v>9.2923888888888945E-2</c:v>
                </c:pt>
                <c:pt idx="539">
                  <c:v>9.3486944444444525E-2</c:v>
                </c:pt>
                <c:pt idx="540">
                  <c:v>9.4050000000000356E-2</c:v>
                </c:pt>
                <c:pt idx="541">
                  <c:v>9.4613055555555575E-2</c:v>
                </c:pt>
                <c:pt idx="542">
                  <c:v>9.51761111111111E-2</c:v>
                </c:pt>
                <c:pt idx="543">
                  <c:v>9.5739166666667139E-2</c:v>
                </c:pt>
                <c:pt idx="544">
                  <c:v>9.6302222222222261E-2</c:v>
                </c:pt>
                <c:pt idx="545">
                  <c:v>9.6865277777777786E-2</c:v>
                </c:pt>
                <c:pt idx="546">
                  <c:v>9.7428333333333325E-2</c:v>
                </c:pt>
                <c:pt idx="547">
                  <c:v>9.7991388888888947E-2</c:v>
                </c:pt>
                <c:pt idx="548">
                  <c:v>9.8554444444445194E-2</c:v>
                </c:pt>
                <c:pt idx="549">
                  <c:v>9.9117500000000067E-2</c:v>
                </c:pt>
                <c:pt idx="550">
                  <c:v>9.9680555555555522E-2</c:v>
                </c:pt>
                <c:pt idx="551">
                  <c:v>0.10024361111111141</c:v>
                </c:pt>
                <c:pt idx="552">
                  <c:v>0.10080666666666663</c:v>
                </c:pt>
                <c:pt idx="553">
                  <c:v>0.10136972222222226</c:v>
                </c:pt>
                <c:pt idx="554">
                  <c:v>0.10193277777777779</c:v>
                </c:pt>
                <c:pt idx="555">
                  <c:v>0.10249583333333342</c:v>
                </c:pt>
                <c:pt idx="556">
                  <c:v>0.10305888888888884</c:v>
                </c:pt>
                <c:pt idx="557">
                  <c:v>0.10362194444444472</c:v>
                </c:pt>
                <c:pt idx="558">
                  <c:v>0.10418500000000012</c:v>
                </c:pt>
                <c:pt idx="559">
                  <c:v>0.10474805555555559</c:v>
                </c:pt>
                <c:pt idx="560">
                  <c:v>0.10531111111111106</c:v>
                </c:pt>
                <c:pt idx="561">
                  <c:v>0.10587416666666663</c:v>
                </c:pt>
                <c:pt idx="562">
                  <c:v>0.10643722222222229</c:v>
                </c:pt>
                <c:pt idx="563">
                  <c:v>0.10700027777777779</c:v>
                </c:pt>
                <c:pt idx="564">
                  <c:v>0.10756333333333352</c:v>
                </c:pt>
                <c:pt idx="565">
                  <c:v>0.10812638888888949</c:v>
                </c:pt>
                <c:pt idx="566">
                  <c:v>0.10868944444444449</c:v>
                </c:pt>
                <c:pt idx="567">
                  <c:v>0.10925250000000022</c:v>
                </c:pt>
                <c:pt idx="568">
                  <c:v>0.10981555555555562</c:v>
                </c:pt>
                <c:pt idx="569">
                  <c:v>0.11037861111111111</c:v>
                </c:pt>
                <c:pt idx="570">
                  <c:v>0.11094166666666665</c:v>
                </c:pt>
                <c:pt idx="571">
                  <c:v>0.11150472222222257</c:v>
                </c:pt>
                <c:pt idx="572">
                  <c:v>0.11206777777777778</c:v>
                </c:pt>
                <c:pt idx="573">
                  <c:v>0.11263083333333332</c:v>
                </c:pt>
                <c:pt idx="574">
                  <c:v>0.11319388888888925</c:v>
                </c:pt>
                <c:pt idx="575">
                  <c:v>0.11375694444444449</c:v>
                </c:pt>
                <c:pt idx="576">
                  <c:v>0.11432</c:v>
                </c:pt>
                <c:pt idx="577">
                  <c:v>0.11488305555555553</c:v>
                </c:pt>
                <c:pt idx="578">
                  <c:v>0.11544611111111112</c:v>
                </c:pt>
                <c:pt idx="579">
                  <c:v>0.11600916666666664</c:v>
                </c:pt>
                <c:pt idx="580">
                  <c:v>0.11657222222222269</c:v>
                </c:pt>
                <c:pt idx="581">
                  <c:v>0.1171352777777781</c:v>
                </c:pt>
                <c:pt idx="582">
                  <c:v>0.11769833333333332</c:v>
                </c:pt>
                <c:pt idx="583">
                  <c:v>0.11826138888888924</c:v>
                </c:pt>
                <c:pt idx="584">
                  <c:v>0.11882444444444452</c:v>
                </c:pt>
                <c:pt idx="585">
                  <c:v>0.11938750000000005</c:v>
                </c:pt>
                <c:pt idx="586">
                  <c:v>0.11995055555555553</c:v>
                </c:pt>
                <c:pt idx="587">
                  <c:v>0.12051361111111122</c:v>
                </c:pt>
                <c:pt idx="588">
                  <c:v>0.12107666666666669</c:v>
                </c:pt>
                <c:pt idx="589">
                  <c:v>0.12163972222222272</c:v>
                </c:pt>
                <c:pt idx="590">
                  <c:v>0.12220277777777822</c:v>
                </c:pt>
                <c:pt idx="591">
                  <c:v>0.12276583333333371</c:v>
                </c:pt>
                <c:pt idx="592">
                  <c:v>0.12332888888888886</c:v>
                </c:pt>
                <c:pt idx="593">
                  <c:v>0.12389194444444462</c:v>
                </c:pt>
                <c:pt idx="594">
                  <c:v>0.12445500000000002</c:v>
                </c:pt>
                <c:pt idx="595">
                  <c:v>0.12501805555555559</c:v>
                </c:pt>
                <c:pt idx="596">
                  <c:v>0.12558111111111114</c:v>
                </c:pt>
                <c:pt idx="597">
                  <c:v>0.12614416666666664</c:v>
                </c:pt>
                <c:pt idx="598">
                  <c:v>0.12670722222222244</c:v>
                </c:pt>
                <c:pt idx="599">
                  <c:v>0.1272702777777778</c:v>
                </c:pt>
                <c:pt idx="600">
                  <c:v>0.12783333333333341</c:v>
                </c:pt>
                <c:pt idx="601">
                  <c:v>0.12839638888888891</c:v>
                </c:pt>
                <c:pt idx="602">
                  <c:v>0.12895944444444524</c:v>
                </c:pt>
                <c:pt idx="603">
                  <c:v>0.12952249999999998</c:v>
                </c:pt>
                <c:pt idx="604">
                  <c:v>0.13008555555555537</c:v>
                </c:pt>
                <c:pt idx="605">
                  <c:v>0.1306486111111112</c:v>
                </c:pt>
                <c:pt idx="606">
                  <c:v>0.13121166666666664</c:v>
                </c:pt>
                <c:pt idx="607">
                  <c:v>0.13177472222222222</c:v>
                </c:pt>
                <c:pt idx="608">
                  <c:v>0.13233777777777775</c:v>
                </c:pt>
                <c:pt idx="609">
                  <c:v>0.13290083333333341</c:v>
                </c:pt>
                <c:pt idx="610">
                  <c:v>0.13346388888888891</c:v>
                </c:pt>
                <c:pt idx="611">
                  <c:v>0.13402694444444449</c:v>
                </c:pt>
                <c:pt idx="612">
                  <c:v>0.13459000000000004</c:v>
                </c:pt>
                <c:pt idx="613">
                  <c:v>0.13515305555555537</c:v>
                </c:pt>
                <c:pt idx="614">
                  <c:v>0.13571611111111179</c:v>
                </c:pt>
                <c:pt idx="615">
                  <c:v>0.1362791666666667</c:v>
                </c:pt>
                <c:pt idx="616">
                  <c:v>0.13684222222222284</c:v>
                </c:pt>
                <c:pt idx="617">
                  <c:v>0.13740527777777836</c:v>
                </c:pt>
                <c:pt idx="618">
                  <c:v>0.1379683333333343</c:v>
                </c:pt>
                <c:pt idx="619">
                  <c:v>0.13853138888888891</c:v>
                </c:pt>
                <c:pt idx="620">
                  <c:v>0.13909444444444538</c:v>
                </c:pt>
                <c:pt idx="621">
                  <c:v>0.13965750000000002</c:v>
                </c:pt>
                <c:pt idx="622">
                  <c:v>0.1402205555555556</c:v>
                </c:pt>
                <c:pt idx="623">
                  <c:v>0.14078361111111121</c:v>
                </c:pt>
                <c:pt idx="624">
                  <c:v>0.1413466666666667</c:v>
                </c:pt>
                <c:pt idx="625">
                  <c:v>0.14190972222222284</c:v>
                </c:pt>
                <c:pt idx="626">
                  <c:v>0.14247277777777781</c:v>
                </c:pt>
                <c:pt idx="627">
                  <c:v>0.14303583333333389</c:v>
                </c:pt>
                <c:pt idx="628">
                  <c:v>0.14359888888888891</c:v>
                </c:pt>
                <c:pt idx="629">
                  <c:v>0.14416194444444444</c:v>
                </c:pt>
                <c:pt idx="630">
                  <c:v>0.14472500000000021</c:v>
                </c:pt>
                <c:pt idx="631">
                  <c:v>0.14528805555555571</c:v>
                </c:pt>
                <c:pt idx="632">
                  <c:v>0.14585111111111121</c:v>
                </c:pt>
                <c:pt idx="633">
                  <c:v>0.14641416666666732</c:v>
                </c:pt>
                <c:pt idx="634">
                  <c:v>0.14697722222222284</c:v>
                </c:pt>
                <c:pt idx="635">
                  <c:v>0.14754027777777845</c:v>
                </c:pt>
                <c:pt idx="636">
                  <c:v>0.14810333333333389</c:v>
                </c:pt>
                <c:pt idx="637">
                  <c:v>0.14866638888888944</c:v>
                </c:pt>
                <c:pt idx="638">
                  <c:v>0.14922944444444547</c:v>
                </c:pt>
                <c:pt idx="639">
                  <c:v>0.14979250000000024</c:v>
                </c:pt>
                <c:pt idx="640">
                  <c:v>0.15035555555555555</c:v>
                </c:pt>
                <c:pt idx="641">
                  <c:v>0.15091861111111199</c:v>
                </c:pt>
                <c:pt idx="642">
                  <c:v>0.15148166666666671</c:v>
                </c:pt>
                <c:pt idx="643">
                  <c:v>0.15204472222222301</c:v>
                </c:pt>
                <c:pt idx="644">
                  <c:v>0.15260777777777776</c:v>
                </c:pt>
                <c:pt idx="645">
                  <c:v>0.15317083333333334</c:v>
                </c:pt>
                <c:pt idx="646">
                  <c:v>0.15373388888888942</c:v>
                </c:pt>
                <c:pt idx="647">
                  <c:v>0.15429694444444558</c:v>
                </c:pt>
                <c:pt idx="648">
                  <c:v>0.15486000000000041</c:v>
                </c:pt>
                <c:pt idx="649">
                  <c:v>0.15542305555555574</c:v>
                </c:pt>
                <c:pt idx="650">
                  <c:v>0.15598611111111196</c:v>
                </c:pt>
                <c:pt idx="651">
                  <c:v>0.15654916666666749</c:v>
                </c:pt>
                <c:pt idx="652">
                  <c:v>0.15711222222222296</c:v>
                </c:pt>
                <c:pt idx="653">
                  <c:v>0.15767527777777784</c:v>
                </c:pt>
                <c:pt idx="654">
                  <c:v>0.15823833333333445</c:v>
                </c:pt>
                <c:pt idx="655">
                  <c:v>0.15880138888888951</c:v>
                </c:pt>
                <c:pt idx="656">
                  <c:v>0.15936444444444553</c:v>
                </c:pt>
                <c:pt idx="657">
                  <c:v>0.15992750000000044</c:v>
                </c:pt>
                <c:pt idx="658">
                  <c:v>0.16049055555555561</c:v>
                </c:pt>
                <c:pt idx="659">
                  <c:v>0.16105361111111108</c:v>
                </c:pt>
                <c:pt idx="660">
                  <c:v>0.16161666666666666</c:v>
                </c:pt>
                <c:pt idx="661">
                  <c:v>0.16217972222222218</c:v>
                </c:pt>
                <c:pt idx="662">
                  <c:v>0.1627427777777779</c:v>
                </c:pt>
                <c:pt idx="663">
                  <c:v>0.16330583333333334</c:v>
                </c:pt>
                <c:pt idx="664">
                  <c:v>0.16386888888888893</c:v>
                </c:pt>
                <c:pt idx="665">
                  <c:v>0.16443194444444506</c:v>
                </c:pt>
                <c:pt idx="666">
                  <c:v>0.16499500000000059</c:v>
                </c:pt>
                <c:pt idx="667">
                  <c:v>0.16555805555555556</c:v>
                </c:pt>
                <c:pt idx="668">
                  <c:v>0.16612111111111114</c:v>
                </c:pt>
                <c:pt idx="669">
                  <c:v>0.16668416666666666</c:v>
                </c:pt>
                <c:pt idx="670">
                  <c:v>0.16724722222222307</c:v>
                </c:pt>
                <c:pt idx="671">
                  <c:v>0.16781027777777779</c:v>
                </c:pt>
                <c:pt idx="672">
                  <c:v>0.1683733333333334</c:v>
                </c:pt>
                <c:pt idx="673">
                  <c:v>0.16893638888888957</c:v>
                </c:pt>
                <c:pt idx="674">
                  <c:v>0.1694994444444457</c:v>
                </c:pt>
                <c:pt idx="675">
                  <c:v>0.17006250000000001</c:v>
                </c:pt>
                <c:pt idx="676">
                  <c:v>0.17062555555555517</c:v>
                </c:pt>
                <c:pt idx="677">
                  <c:v>0.17118861111111108</c:v>
                </c:pt>
                <c:pt idx="678">
                  <c:v>0.17175166666666666</c:v>
                </c:pt>
                <c:pt idx="679">
                  <c:v>0.17231472222222224</c:v>
                </c:pt>
                <c:pt idx="680">
                  <c:v>0.17287777777777777</c:v>
                </c:pt>
                <c:pt idx="681">
                  <c:v>0.17344083333333413</c:v>
                </c:pt>
                <c:pt idx="682">
                  <c:v>0.1740038888888889</c:v>
                </c:pt>
                <c:pt idx="683">
                  <c:v>0.17456694444444526</c:v>
                </c:pt>
                <c:pt idx="684">
                  <c:v>0.17513000000000004</c:v>
                </c:pt>
                <c:pt idx="685">
                  <c:v>0.17569305555555556</c:v>
                </c:pt>
                <c:pt idx="686">
                  <c:v>0.17625611111111164</c:v>
                </c:pt>
                <c:pt idx="687">
                  <c:v>0.17681916666666694</c:v>
                </c:pt>
                <c:pt idx="688">
                  <c:v>0.17738222222222241</c:v>
                </c:pt>
                <c:pt idx="689">
                  <c:v>0.17794527777777877</c:v>
                </c:pt>
                <c:pt idx="690">
                  <c:v>0.17850833333333418</c:v>
                </c:pt>
                <c:pt idx="691">
                  <c:v>0.1790713888888889</c:v>
                </c:pt>
                <c:pt idx="692">
                  <c:v>0.17963444444444518</c:v>
                </c:pt>
                <c:pt idx="693">
                  <c:v>0.18019750000000004</c:v>
                </c:pt>
                <c:pt idx="694">
                  <c:v>0.18076055555555556</c:v>
                </c:pt>
                <c:pt idx="695">
                  <c:v>0.18132361111111114</c:v>
                </c:pt>
                <c:pt idx="696">
                  <c:v>0.18188666666666661</c:v>
                </c:pt>
                <c:pt idx="697">
                  <c:v>0.1824497222222233</c:v>
                </c:pt>
                <c:pt idx="698">
                  <c:v>0.18301277777777791</c:v>
                </c:pt>
                <c:pt idx="699">
                  <c:v>0.18357583333333341</c:v>
                </c:pt>
                <c:pt idx="700">
                  <c:v>0.18413888888888891</c:v>
                </c:pt>
                <c:pt idx="701">
                  <c:v>0.18470194444444532</c:v>
                </c:pt>
                <c:pt idx="702">
                  <c:v>0.18526500000000073</c:v>
                </c:pt>
                <c:pt idx="703">
                  <c:v>0.18582805555555559</c:v>
                </c:pt>
                <c:pt idx="704">
                  <c:v>0.18639111111111176</c:v>
                </c:pt>
                <c:pt idx="705">
                  <c:v>0.18695416666666731</c:v>
                </c:pt>
                <c:pt idx="706">
                  <c:v>0.18751722222222325</c:v>
                </c:pt>
                <c:pt idx="707">
                  <c:v>0.18808027777777794</c:v>
                </c:pt>
                <c:pt idx="708">
                  <c:v>0.1886433333333343</c:v>
                </c:pt>
                <c:pt idx="709">
                  <c:v>0.18920638888888983</c:v>
                </c:pt>
                <c:pt idx="710">
                  <c:v>0.18976944444444593</c:v>
                </c:pt>
                <c:pt idx="711">
                  <c:v>0.19033249999999999</c:v>
                </c:pt>
                <c:pt idx="712">
                  <c:v>0.19089555555555557</c:v>
                </c:pt>
                <c:pt idx="713">
                  <c:v>0.19145861111111109</c:v>
                </c:pt>
                <c:pt idx="714">
                  <c:v>0.19202166666666667</c:v>
                </c:pt>
                <c:pt idx="715">
                  <c:v>0.19258472222222225</c:v>
                </c:pt>
                <c:pt idx="716">
                  <c:v>0.19314777777777783</c:v>
                </c:pt>
                <c:pt idx="717">
                  <c:v>0.19371083333333344</c:v>
                </c:pt>
                <c:pt idx="718">
                  <c:v>0.19427388888888888</c:v>
                </c:pt>
                <c:pt idx="719">
                  <c:v>0.19483694444444449</c:v>
                </c:pt>
                <c:pt idx="720">
                  <c:v>0.19540000000000021</c:v>
                </c:pt>
                <c:pt idx="721">
                  <c:v>0.19596305555555571</c:v>
                </c:pt>
                <c:pt idx="722">
                  <c:v>0.19652611111111121</c:v>
                </c:pt>
                <c:pt idx="723">
                  <c:v>0.1970891666666667</c:v>
                </c:pt>
                <c:pt idx="724">
                  <c:v>0.19765222222222226</c:v>
                </c:pt>
                <c:pt idx="725">
                  <c:v>0.19821527777777836</c:v>
                </c:pt>
                <c:pt idx="726">
                  <c:v>0.19877833333333392</c:v>
                </c:pt>
                <c:pt idx="727">
                  <c:v>0.19934138888888894</c:v>
                </c:pt>
                <c:pt idx="728">
                  <c:v>0.19990444444444544</c:v>
                </c:pt>
                <c:pt idx="729">
                  <c:v>0.20046750000000021</c:v>
                </c:pt>
                <c:pt idx="730">
                  <c:v>0.20103055555555557</c:v>
                </c:pt>
                <c:pt idx="731">
                  <c:v>0.20159361111111121</c:v>
                </c:pt>
                <c:pt idx="732">
                  <c:v>0.20215666666666662</c:v>
                </c:pt>
                <c:pt idx="733">
                  <c:v>0.20271972222222287</c:v>
                </c:pt>
                <c:pt idx="734">
                  <c:v>0.20328277777777778</c:v>
                </c:pt>
                <c:pt idx="735">
                  <c:v>0.20384583333333392</c:v>
                </c:pt>
                <c:pt idx="736">
                  <c:v>0.20440888888888945</c:v>
                </c:pt>
                <c:pt idx="737">
                  <c:v>0.20497194444444491</c:v>
                </c:pt>
                <c:pt idx="738">
                  <c:v>0.20553500000000041</c:v>
                </c:pt>
                <c:pt idx="739">
                  <c:v>0.20609805555555571</c:v>
                </c:pt>
                <c:pt idx="740">
                  <c:v>0.20666111111111121</c:v>
                </c:pt>
                <c:pt idx="741">
                  <c:v>0.20722416666666671</c:v>
                </c:pt>
                <c:pt idx="742">
                  <c:v>0.20778722222222298</c:v>
                </c:pt>
                <c:pt idx="743">
                  <c:v>0.20835027777777779</c:v>
                </c:pt>
                <c:pt idx="744">
                  <c:v>0.20891333333333451</c:v>
                </c:pt>
                <c:pt idx="745">
                  <c:v>0.20947638888888945</c:v>
                </c:pt>
                <c:pt idx="746">
                  <c:v>0.21003944444444553</c:v>
                </c:pt>
                <c:pt idx="747">
                  <c:v>0.21060250000000005</c:v>
                </c:pt>
                <c:pt idx="748">
                  <c:v>0.21116555555555552</c:v>
                </c:pt>
                <c:pt idx="749">
                  <c:v>0.21172861111111121</c:v>
                </c:pt>
                <c:pt idx="750">
                  <c:v>0.21229166666666671</c:v>
                </c:pt>
                <c:pt idx="751">
                  <c:v>0.21285472222222226</c:v>
                </c:pt>
                <c:pt idx="752">
                  <c:v>0.21341777777777851</c:v>
                </c:pt>
                <c:pt idx="753">
                  <c:v>0.21398083333333395</c:v>
                </c:pt>
                <c:pt idx="754">
                  <c:v>0.21454388888888948</c:v>
                </c:pt>
                <c:pt idx="755">
                  <c:v>0.21510694444444503</c:v>
                </c:pt>
                <c:pt idx="756">
                  <c:v>0.21567000000000006</c:v>
                </c:pt>
                <c:pt idx="757">
                  <c:v>0.21623305555555591</c:v>
                </c:pt>
                <c:pt idx="758">
                  <c:v>0.21679611111111208</c:v>
                </c:pt>
                <c:pt idx="759">
                  <c:v>0.21735916666666671</c:v>
                </c:pt>
                <c:pt idx="760">
                  <c:v>0.21792222222222313</c:v>
                </c:pt>
                <c:pt idx="761">
                  <c:v>0.21848527777777851</c:v>
                </c:pt>
                <c:pt idx="762">
                  <c:v>0.21904833333333457</c:v>
                </c:pt>
                <c:pt idx="763">
                  <c:v>0.21961138888888951</c:v>
                </c:pt>
                <c:pt idx="764">
                  <c:v>0.22017444444444448</c:v>
                </c:pt>
                <c:pt idx="765">
                  <c:v>0.2207375</c:v>
                </c:pt>
                <c:pt idx="766">
                  <c:v>0.22130055555555517</c:v>
                </c:pt>
                <c:pt idx="767">
                  <c:v>0.22186361111111111</c:v>
                </c:pt>
                <c:pt idx="768">
                  <c:v>0.22242666666666669</c:v>
                </c:pt>
                <c:pt idx="769">
                  <c:v>0.22298972222222221</c:v>
                </c:pt>
                <c:pt idx="770">
                  <c:v>0.22355277777777777</c:v>
                </c:pt>
                <c:pt idx="771">
                  <c:v>0.2241158333333334</c:v>
                </c:pt>
                <c:pt idx="772">
                  <c:v>0.22467888888888887</c:v>
                </c:pt>
                <c:pt idx="773">
                  <c:v>0.22524194444444509</c:v>
                </c:pt>
                <c:pt idx="774">
                  <c:v>0.22580500000000001</c:v>
                </c:pt>
                <c:pt idx="775">
                  <c:v>0.22636805555555553</c:v>
                </c:pt>
                <c:pt idx="776">
                  <c:v>0.22693111111111144</c:v>
                </c:pt>
                <c:pt idx="777">
                  <c:v>0.22749416666666691</c:v>
                </c:pt>
                <c:pt idx="778">
                  <c:v>0.22805722222222241</c:v>
                </c:pt>
                <c:pt idx="779">
                  <c:v>0.22862027777777769</c:v>
                </c:pt>
                <c:pt idx="780">
                  <c:v>0.22918333333333341</c:v>
                </c:pt>
                <c:pt idx="781">
                  <c:v>0.22974638888888957</c:v>
                </c:pt>
                <c:pt idx="782">
                  <c:v>0.23030944444444523</c:v>
                </c:pt>
                <c:pt idx="783">
                  <c:v>0.23087249999999998</c:v>
                </c:pt>
                <c:pt idx="784">
                  <c:v>0.23143555555555553</c:v>
                </c:pt>
                <c:pt idx="785">
                  <c:v>0.23199861111111167</c:v>
                </c:pt>
                <c:pt idx="786">
                  <c:v>0.23256166666666664</c:v>
                </c:pt>
                <c:pt idx="787">
                  <c:v>0.23312472222222227</c:v>
                </c:pt>
                <c:pt idx="788">
                  <c:v>0.2336877777777778</c:v>
                </c:pt>
                <c:pt idx="789">
                  <c:v>0.23425083333333341</c:v>
                </c:pt>
                <c:pt idx="790">
                  <c:v>0.23481388888888891</c:v>
                </c:pt>
                <c:pt idx="791">
                  <c:v>0.23537694444444449</c:v>
                </c:pt>
                <c:pt idx="792">
                  <c:v>0.23594000000000076</c:v>
                </c:pt>
                <c:pt idx="793">
                  <c:v>0.23650305555555559</c:v>
                </c:pt>
                <c:pt idx="794">
                  <c:v>0.23706611111111178</c:v>
                </c:pt>
                <c:pt idx="795">
                  <c:v>0.23762916666666664</c:v>
                </c:pt>
                <c:pt idx="796">
                  <c:v>0.23819222222222244</c:v>
                </c:pt>
                <c:pt idx="797">
                  <c:v>0.23875527777777791</c:v>
                </c:pt>
                <c:pt idx="798">
                  <c:v>0.23931833333333427</c:v>
                </c:pt>
                <c:pt idx="799">
                  <c:v>0.23988138888888891</c:v>
                </c:pt>
                <c:pt idx="800">
                  <c:v>0.24044444444444577</c:v>
                </c:pt>
                <c:pt idx="801">
                  <c:v>0.24100750000000001</c:v>
                </c:pt>
                <c:pt idx="802">
                  <c:v>0.24157055555555537</c:v>
                </c:pt>
                <c:pt idx="803">
                  <c:v>0.2421336111111112</c:v>
                </c:pt>
                <c:pt idx="804">
                  <c:v>0.2426966666666667</c:v>
                </c:pt>
                <c:pt idx="805">
                  <c:v>0.24325972222222278</c:v>
                </c:pt>
                <c:pt idx="806">
                  <c:v>0.2438227777777778</c:v>
                </c:pt>
                <c:pt idx="807">
                  <c:v>0.24438583333333341</c:v>
                </c:pt>
                <c:pt idx="808">
                  <c:v>0.24494888888888983</c:v>
                </c:pt>
                <c:pt idx="809">
                  <c:v>0.24551194444444538</c:v>
                </c:pt>
                <c:pt idx="810">
                  <c:v>0.24607500000000004</c:v>
                </c:pt>
                <c:pt idx="811">
                  <c:v>0.24663805555555554</c:v>
                </c:pt>
                <c:pt idx="812">
                  <c:v>0.24720111111111187</c:v>
                </c:pt>
                <c:pt idx="813">
                  <c:v>0.24776416666666728</c:v>
                </c:pt>
                <c:pt idx="814">
                  <c:v>0.24832722222222292</c:v>
                </c:pt>
                <c:pt idx="815">
                  <c:v>0.24889027777777836</c:v>
                </c:pt>
                <c:pt idx="816">
                  <c:v>0.24945333333333436</c:v>
                </c:pt>
                <c:pt idx="817">
                  <c:v>0.25001638888888938</c:v>
                </c:pt>
                <c:pt idx="818">
                  <c:v>0.25057944444444447</c:v>
                </c:pt>
                <c:pt idx="819">
                  <c:v>0.25114250000000005</c:v>
                </c:pt>
                <c:pt idx="820">
                  <c:v>0.25170555555555563</c:v>
                </c:pt>
                <c:pt idx="821">
                  <c:v>0.2522686111111111</c:v>
                </c:pt>
                <c:pt idx="822">
                  <c:v>0.25283166666666668</c:v>
                </c:pt>
                <c:pt idx="823">
                  <c:v>0.25339472222222231</c:v>
                </c:pt>
                <c:pt idx="824">
                  <c:v>0.253957777777779</c:v>
                </c:pt>
                <c:pt idx="825">
                  <c:v>0.25452083333333331</c:v>
                </c:pt>
                <c:pt idx="826">
                  <c:v>0.25508388888888994</c:v>
                </c:pt>
                <c:pt idx="827">
                  <c:v>0.25564694444444436</c:v>
                </c:pt>
                <c:pt idx="828">
                  <c:v>0.25621000000000005</c:v>
                </c:pt>
                <c:pt idx="829">
                  <c:v>0.25677305555555563</c:v>
                </c:pt>
                <c:pt idx="830">
                  <c:v>0.2573361111111111</c:v>
                </c:pt>
                <c:pt idx="831">
                  <c:v>0.25789916666666668</c:v>
                </c:pt>
                <c:pt idx="832">
                  <c:v>0.25846222222222232</c:v>
                </c:pt>
                <c:pt idx="833">
                  <c:v>0.25902527777777901</c:v>
                </c:pt>
                <c:pt idx="834">
                  <c:v>0.25958833333333331</c:v>
                </c:pt>
                <c:pt idx="835">
                  <c:v>0.26015138888888889</c:v>
                </c:pt>
                <c:pt idx="836">
                  <c:v>0.26071444444444436</c:v>
                </c:pt>
                <c:pt idx="837">
                  <c:v>0.26127750000000005</c:v>
                </c:pt>
                <c:pt idx="838">
                  <c:v>0.26184055555555552</c:v>
                </c:pt>
                <c:pt idx="839">
                  <c:v>0.2624036111111111</c:v>
                </c:pt>
                <c:pt idx="840">
                  <c:v>0.26296666666666801</c:v>
                </c:pt>
                <c:pt idx="841">
                  <c:v>0.26352972222222232</c:v>
                </c:pt>
                <c:pt idx="842">
                  <c:v>0.26409277777777895</c:v>
                </c:pt>
                <c:pt idx="843">
                  <c:v>0.26465583333333326</c:v>
                </c:pt>
                <c:pt idx="844">
                  <c:v>0.26521888888889006</c:v>
                </c:pt>
                <c:pt idx="845">
                  <c:v>0.26578194444444447</c:v>
                </c:pt>
                <c:pt idx="846">
                  <c:v>0.26634500000000005</c:v>
                </c:pt>
                <c:pt idx="847">
                  <c:v>0.26690805555555552</c:v>
                </c:pt>
                <c:pt idx="848">
                  <c:v>0.2674711111111111</c:v>
                </c:pt>
                <c:pt idx="849">
                  <c:v>0.26803416666666668</c:v>
                </c:pt>
                <c:pt idx="850">
                  <c:v>0.26859722222222226</c:v>
                </c:pt>
                <c:pt idx="851">
                  <c:v>0.26916027777777901</c:v>
                </c:pt>
                <c:pt idx="852">
                  <c:v>0.26972333333333326</c:v>
                </c:pt>
                <c:pt idx="853">
                  <c:v>0.27028638888889006</c:v>
                </c:pt>
                <c:pt idx="854">
                  <c:v>0.27084944444444448</c:v>
                </c:pt>
                <c:pt idx="855">
                  <c:v>0.27141250000000111</c:v>
                </c:pt>
                <c:pt idx="856">
                  <c:v>0.2719755555555558</c:v>
                </c:pt>
                <c:pt idx="857">
                  <c:v>0.27253861111111111</c:v>
                </c:pt>
                <c:pt idx="858">
                  <c:v>0.2731016666666668</c:v>
                </c:pt>
                <c:pt idx="859">
                  <c:v>0.27366472222222232</c:v>
                </c:pt>
                <c:pt idx="860">
                  <c:v>0.27422777777777912</c:v>
                </c:pt>
                <c:pt idx="861">
                  <c:v>0.27479083333333326</c:v>
                </c:pt>
                <c:pt idx="862">
                  <c:v>0.27535388888889006</c:v>
                </c:pt>
                <c:pt idx="863">
                  <c:v>0.27591694444444592</c:v>
                </c:pt>
                <c:pt idx="864">
                  <c:v>0.27648000000000122</c:v>
                </c:pt>
                <c:pt idx="865">
                  <c:v>0.27704305555555553</c:v>
                </c:pt>
                <c:pt idx="866">
                  <c:v>0.27760611111111111</c:v>
                </c:pt>
                <c:pt idx="867">
                  <c:v>0.2781691666666668</c:v>
                </c:pt>
                <c:pt idx="868">
                  <c:v>0.27873222222222227</c:v>
                </c:pt>
                <c:pt idx="869">
                  <c:v>0.2792952777777778</c:v>
                </c:pt>
                <c:pt idx="870">
                  <c:v>0.27985833333333332</c:v>
                </c:pt>
                <c:pt idx="871">
                  <c:v>0.28042138888889007</c:v>
                </c:pt>
                <c:pt idx="872">
                  <c:v>0.28098444444444615</c:v>
                </c:pt>
                <c:pt idx="873">
                  <c:v>0.28154750000000001</c:v>
                </c:pt>
                <c:pt idx="874">
                  <c:v>0.28211055555555581</c:v>
                </c:pt>
                <c:pt idx="875">
                  <c:v>0.28267361111111111</c:v>
                </c:pt>
                <c:pt idx="876">
                  <c:v>0.2832366666666668</c:v>
                </c:pt>
                <c:pt idx="877">
                  <c:v>0.28379972222222227</c:v>
                </c:pt>
                <c:pt idx="878">
                  <c:v>0.28436277777778013</c:v>
                </c:pt>
                <c:pt idx="879">
                  <c:v>0.28492583333333332</c:v>
                </c:pt>
                <c:pt idx="880">
                  <c:v>0.28548888888889129</c:v>
                </c:pt>
                <c:pt idx="881">
                  <c:v>0.28605194444444448</c:v>
                </c:pt>
                <c:pt idx="882">
                  <c:v>0.28661500000000006</c:v>
                </c:pt>
                <c:pt idx="883">
                  <c:v>0.28717805555555581</c:v>
                </c:pt>
                <c:pt idx="884">
                  <c:v>0.28774111111111073</c:v>
                </c:pt>
                <c:pt idx="885">
                  <c:v>0.28830416666666825</c:v>
                </c:pt>
                <c:pt idx="886">
                  <c:v>0.28886722222222333</c:v>
                </c:pt>
                <c:pt idx="887">
                  <c:v>0.28943027777777913</c:v>
                </c:pt>
                <c:pt idx="888">
                  <c:v>0.28999333333333333</c:v>
                </c:pt>
                <c:pt idx="889">
                  <c:v>0.29055638888889024</c:v>
                </c:pt>
                <c:pt idx="890">
                  <c:v>0.29111944444444482</c:v>
                </c:pt>
                <c:pt idx="891">
                  <c:v>0.29168250000000123</c:v>
                </c:pt>
                <c:pt idx="892">
                  <c:v>0.29224555555555554</c:v>
                </c:pt>
                <c:pt idx="893">
                  <c:v>0.29280861111111245</c:v>
                </c:pt>
                <c:pt idx="894">
                  <c:v>0.29337166666666825</c:v>
                </c:pt>
                <c:pt idx="895">
                  <c:v>0.29393472222222333</c:v>
                </c:pt>
                <c:pt idx="896">
                  <c:v>0.29449777777777908</c:v>
                </c:pt>
                <c:pt idx="897">
                  <c:v>0.29506083333333388</c:v>
                </c:pt>
                <c:pt idx="898">
                  <c:v>0.29562388888889024</c:v>
                </c:pt>
                <c:pt idx="899">
                  <c:v>0.29618694444444638</c:v>
                </c:pt>
                <c:pt idx="900">
                  <c:v>0.29675000000000001</c:v>
                </c:pt>
                <c:pt idx="901">
                  <c:v>0.29731305555555582</c:v>
                </c:pt>
                <c:pt idx="902">
                  <c:v>0.29787611111111245</c:v>
                </c:pt>
                <c:pt idx="903">
                  <c:v>0.29843916666666681</c:v>
                </c:pt>
                <c:pt idx="904">
                  <c:v>0.29900222222222334</c:v>
                </c:pt>
                <c:pt idx="905">
                  <c:v>0.29956527777777936</c:v>
                </c:pt>
                <c:pt idx="906">
                  <c:v>0.3001283333333345</c:v>
                </c:pt>
                <c:pt idx="907">
                  <c:v>0.30069138888888891</c:v>
                </c:pt>
                <c:pt idx="908">
                  <c:v>0.30125444444444482</c:v>
                </c:pt>
                <c:pt idx="909">
                  <c:v>0.3018175000000014</c:v>
                </c:pt>
                <c:pt idx="910">
                  <c:v>0.30238055555555743</c:v>
                </c:pt>
                <c:pt idx="911">
                  <c:v>0.30294361111111112</c:v>
                </c:pt>
                <c:pt idx="912">
                  <c:v>0.30350666666666826</c:v>
                </c:pt>
                <c:pt idx="913">
                  <c:v>0.30406972222222345</c:v>
                </c:pt>
                <c:pt idx="914">
                  <c:v>0.30463277777777942</c:v>
                </c:pt>
                <c:pt idx="915">
                  <c:v>0.30519583333333333</c:v>
                </c:pt>
                <c:pt idx="916">
                  <c:v>0.30575888888889025</c:v>
                </c:pt>
                <c:pt idx="917">
                  <c:v>0.30632194444444644</c:v>
                </c:pt>
                <c:pt idx="918">
                  <c:v>0.30688500000000146</c:v>
                </c:pt>
                <c:pt idx="919">
                  <c:v>0.30744805555555582</c:v>
                </c:pt>
                <c:pt idx="920">
                  <c:v>0.30801111111111112</c:v>
                </c:pt>
                <c:pt idx="921">
                  <c:v>0.30857416666666854</c:v>
                </c:pt>
                <c:pt idx="922">
                  <c:v>0.30913722222222234</c:v>
                </c:pt>
                <c:pt idx="923">
                  <c:v>0.30970027777777936</c:v>
                </c:pt>
                <c:pt idx="924">
                  <c:v>0.31026333333333345</c:v>
                </c:pt>
                <c:pt idx="925">
                  <c:v>0.31082638888889136</c:v>
                </c:pt>
                <c:pt idx="926">
                  <c:v>0.31138944444444644</c:v>
                </c:pt>
                <c:pt idx="927">
                  <c:v>0.31195250000000146</c:v>
                </c:pt>
                <c:pt idx="928">
                  <c:v>0.31251555555555582</c:v>
                </c:pt>
                <c:pt idx="929">
                  <c:v>0.31307861111111257</c:v>
                </c:pt>
                <c:pt idx="930">
                  <c:v>0.31364166666666682</c:v>
                </c:pt>
                <c:pt idx="931">
                  <c:v>0.31420472222222351</c:v>
                </c:pt>
                <c:pt idx="932">
                  <c:v>0.31476777777777937</c:v>
                </c:pt>
                <c:pt idx="933">
                  <c:v>0.31533083333333461</c:v>
                </c:pt>
                <c:pt idx="934">
                  <c:v>0.31589388888889047</c:v>
                </c:pt>
                <c:pt idx="935">
                  <c:v>0.31645694444444661</c:v>
                </c:pt>
                <c:pt idx="936">
                  <c:v>0.31702000000000141</c:v>
                </c:pt>
                <c:pt idx="937">
                  <c:v>0.31758305555555588</c:v>
                </c:pt>
                <c:pt idx="938">
                  <c:v>0.3181461111111113</c:v>
                </c:pt>
                <c:pt idx="939">
                  <c:v>0.31870916666666682</c:v>
                </c:pt>
                <c:pt idx="940">
                  <c:v>0.31927222222222351</c:v>
                </c:pt>
                <c:pt idx="941">
                  <c:v>0.31983527777777965</c:v>
                </c:pt>
                <c:pt idx="942">
                  <c:v>0.32039833333333451</c:v>
                </c:pt>
                <c:pt idx="943">
                  <c:v>0.32096138888889048</c:v>
                </c:pt>
                <c:pt idx="944">
                  <c:v>0.32152444444444661</c:v>
                </c:pt>
                <c:pt idx="945">
                  <c:v>0.32208750000000164</c:v>
                </c:pt>
                <c:pt idx="946">
                  <c:v>0.32265055555555588</c:v>
                </c:pt>
                <c:pt idx="947">
                  <c:v>0.3232136111111113</c:v>
                </c:pt>
                <c:pt idx="948">
                  <c:v>0.32377666666666854</c:v>
                </c:pt>
                <c:pt idx="949">
                  <c:v>0.32433972222222363</c:v>
                </c:pt>
                <c:pt idx="950">
                  <c:v>0.32490277777778093</c:v>
                </c:pt>
                <c:pt idx="951">
                  <c:v>0.32546583333333451</c:v>
                </c:pt>
                <c:pt idx="952">
                  <c:v>0.32602888888889159</c:v>
                </c:pt>
                <c:pt idx="953">
                  <c:v>0.32659194444444567</c:v>
                </c:pt>
                <c:pt idx="954">
                  <c:v>0.32715500000000008</c:v>
                </c:pt>
                <c:pt idx="955">
                  <c:v>0.32771805555555661</c:v>
                </c:pt>
                <c:pt idx="956">
                  <c:v>0.3282811111111113</c:v>
                </c:pt>
                <c:pt idx="957">
                  <c:v>0.32884416666666866</c:v>
                </c:pt>
                <c:pt idx="958">
                  <c:v>0.32940722222222352</c:v>
                </c:pt>
                <c:pt idx="959">
                  <c:v>0.32997027777778093</c:v>
                </c:pt>
                <c:pt idx="960">
                  <c:v>0.33053333333333346</c:v>
                </c:pt>
                <c:pt idx="961">
                  <c:v>0.33109638888889076</c:v>
                </c:pt>
                <c:pt idx="962">
                  <c:v>0.33165944444444567</c:v>
                </c:pt>
                <c:pt idx="963">
                  <c:v>0.33222250000000153</c:v>
                </c:pt>
                <c:pt idx="964">
                  <c:v>0.33278555555555661</c:v>
                </c:pt>
                <c:pt idx="965">
                  <c:v>0.33334861111111275</c:v>
                </c:pt>
                <c:pt idx="966">
                  <c:v>0.33391166666666866</c:v>
                </c:pt>
                <c:pt idx="967">
                  <c:v>0.33447472222222463</c:v>
                </c:pt>
                <c:pt idx="968">
                  <c:v>0.33503777777777966</c:v>
                </c:pt>
                <c:pt idx="969">
                  <c:v>0.33560083333333462</c:v>
                </c:pt>
                <c:pt idx="970">
                  <c:v>0.33616388888889087</c:v>
                </c:pt>
                <c:pt idx="971">
                  <c:v>0.3367269444444469</c:v>
                </c:pt>
                <c:pt idx="972">
                  <c:v>0.33729000000000031</c:v>
                </c:pt>
                <c:pt idx="973">
                  <c:v>0.33785305555555672</c:v>
                </c:pt>
                <c:pt idx="974">
                  <c:v>0.33841611111111275</c:v>
                </c:pt>
                <c:pt idx="975">
                  <c:v>0.33897916666666883</c:v>
                </c:pt>
                <c:pt idx="976">
                  <c:v>0.33954222222222358</c:v>
                </c:pt>
                <c:pt idx="977">
                  <c:v>0.34010527777777788</c:v>
                </c:pt>
                <c:pt idx="978">
                  <c:v>0.34066833333333346</c:v>
                </c:pt>
                <c:pt idx="979">
                  <c:v>0.34123138888888893</c:v>
                </c:pt>
                <c:pt idx="980">
                  <c:v>0.34179444444444451</c:v>
                </c:pt>
                <c:pt idx="981">
                  <c:v>0.34235750000000031</c:v>
                </c:pt>
                <c:pt idx="982">
                  <c:v>0.34292055555555673</c:v>
                </c:pt>
                <c:pt idx="983">
                  <c:v>0.34348361111111131</c:v>
                </c:pt>
                <c:pt idx="984">
                  <c:v>0.34404666666666778</c:v>
                </c:pt>
                <c:pt idx="985">
                  <c:v>0.3446097222222223</c:v>
                </c:pt>
                <c:pt idx="986">
                  <c:v>0.34517277777777966</c:v>
                </c:pt>
                <c:pt idx="987">
                  <c:v>0.34573583333333324</c:v>
                </c:pt>
                <c:pt idx="988">
                  <c:v>0.34629888888888932</c:v>
                </c:pt>
                <c:pt idx="989">
                  <c:v>0.34686194444444562</c:v>
                </c:pt>
                <c:pt idx="990">
                  <c:v>0.34742500000000032</c:v>
                </c:pt>
                <c:pt idx="991">
                  <c:v>0.34798805555555673</c:v>
                </c:pt>
                <c:pt idx="992">
                  <c:v>0.34855111111111114</c:v>
                </c:pt>
                <c:pt idx="993">
                  <c:v>0.34911416666666784</c:v>
                </c:pt>
                <c:pt idx="994">
                  <c:v>0.34967722222222231</c:v>
                </c:pt>
                <c:pt idx="995">
                  <c:v>0.35024027777777883</c:v>
                </c:pt>
                <c:pt idx="996">
                  <c:v>0.35080333333333347</c:v>
                </c:pt>
                <c:pt idx="997">
                  <c:v>0.35136638888889088</c:v>
                </c:pt>
                <c:pt idx="998">
                  <c:v>0.3519294444444459</c:v>
                </c:pt>
                <c:pt idx="999">
                  <c:v>0.35249250000000032</c:v>
                </c:pt>
                <c:pt idx="1000">
                  <c:v>0.35305555555555557</c:v>
                </c:pt>
                <c:pt idx="1001">
                  <c:v>0.35361861111111131</c:v>
                </c:pt>
                <c:pt idx="1002">
                  <c:v>0.35418166666666795</c:v>
                </c:pt>
                <c:pt idx="1003">
                  <c:v>0.35474472222222231</c:v>
                </c:pt>
                <c:pt idx="1004">
                  <c:v>0.35530777777777989</c:v>
                </c:pt>
                <c:pt idx="1005">
                  <c:v>0.35587083333333464</c:v>
                </c:pt>
                <c:pt idx="1006">
                  <c:v>0.35643388888888938</c:v>
                </c:pt>
                <c:pt idx="1007">
                  <c:v>0.35699694444444591</c:v>
                </c:pt>
                <c:pt idx="1008">
                  <c:v>0.35756000000000032</c:v>
                </c:pt>
                <c:pt idx="1009">
                  <c:v>0.35812305555555557</c:v>
                </c:pt>
                <c:pt idx="1010">
                  <c:v>0.35868611111111132</c:v>
                </c:pt>
                <c:pt idx="1011">
                  <c:v>0.35924916666666684</c:v>
                </c:pt>
                <c:pt idx="1012">
                  <c:v>0.35981222222222375</c:v>
                </c:pt>
                <c:pt idx="1013">
                  <c:v>0.36037527777778</c:v>
                </c:pt>
                <c:pt idx="1014">
                  <c:v>0.36093833333333347</c:v>
                </c:pt>
                <c:pt idx="1015">
                  <c:v>0.36150138888889</c:v>
                </c:pt>
                <c:pt idx="1016">
                  <c:v>0.36206444444444574</c:v>
                </c:pt>
                <c:pt idx="1017">
                  <c:v>0.36262750000000032</c:v>
                </c:pt>
                <c:pt idx="1018">
                  <c:v>0.36319055555555557</c:v>
                </c:pt>
                <c:pt idx="1019">
                  <c:v>0.36375361111111115</c:v>
                </c:pt>
                <c:pt idx="1020">
                  <c:v>0.36431666666666901</c:v>
                </c:pt>
                <c:pt idx="1021">
                  <c:v>0.36487972222222387</c:v>
                </c:pt>
                <c:pt idx="1022">
                  <c:v>0.36544277777778011</c:v>
                </c:pt>
                <c:pt idx="1023">
                  <c:v>0.36600583333333336</c:v>
                </c:pt>
                <c:pt idx="1024">
                  <c:v>0.36656888888889116</c:v>
                </c:pt>
                <c:pt idx="1025">
                  <c:v>0.36713194444444452</c:v>
                </c:pt>
                <c:pt idx="1026">
                  <c:v>0.36769500000000011</c:v>
                </c:pt>
                <c:pt idx="1027">
                  <c:v>0.36825805555555546</c:v>
                </c:pt>
                <c:pt idx="1028">
                  <c:v>0.36882111111111132</c:v>
                </c:pt>
                <c:pt idx="1029">
                  <c:v>0.36938416666666912</c:v>
                </c:pt>
                <c:pt idx="1030">
                  <c:v>0.36994722222222232</c:v>
                </c:pt>
                <c:pt idx="1031">
                  <c:v>0.37051027777778012</c:v>
                </c:pt>
                <c:pt idx="1032">
                  <c:v>0.37107333333333348</c:v>
                </c:pt>
                <c:pt idx="1033">
                  <c:v>0.37163638888889</c:v>
                </c:pt>
                <c:pt idx="1034">
                  <c:v>0.37219944444444458</c:v>
                </c:pt>
                <c:pt idx="1035">
                  <c:v>0.37276250000000088</c:v>
                </c:pt>
                <c:pt idx="1036">
                  <c:v>0.37332555555555702</c:v>
                </c:pt>
                <c:pt idx="1037">
                  <c:v>0.37388861111111305</c:v>
                </c:pt>
                <c:pt idx="1038">
                  <c:v>0.37445166666666801</c:v>
                </c:pt>
                <c:pt idx="1039">
                  <c:v>0.37501472222222404</c:v>
                </c:pt>
                <c:pt idx="1040">
                  <c:v>0.37557777777778018</c:v>
                </c:pt>
                <c:pt idx="1041">
                  <c:v>0.37614083333333337</c:v>
                </c:pt>
                <c:pt idx="1042">
                  <c:v>0.37670388888889011</c:v>
                </c:pt>
                <c:pt idx="1043">
                  <c:v>0.37726694444444597</c:v>
                </c:pt>
                <c:pt idx="1044">
                  <c:v>0.37783000000000116</c:v>
                </c:pt>
                <c:pt idx="1045">
                  <c:v>0.37839305555555558</c:v>
                </c:pt>
                <c:pt idx="1046">
                  <c:v>0.37895611111111138</c:v>
                </c:pt>
                <c:pt idx="1047">
                  <c:v>0.37951916666666802</c:v>
                </c:pt>
                <c:pt idx="1048">
                  <c:v>0.38008222222222404</c:v>
                </c:pt>
                <c:pt idx="1049">
                  <c:v>0.38064527777777901</c:v>
                </c:pt>
                <c:pt idx="1050">
                  <c:v>0.38120833333333332</c:v>
                </c:pt>
                <c:pt idx="1051">
                  <c:v>0.38177138888889012</c:v>
                </c:pt>
                <c:pt idx="1052">
                  <c:v>0.38233444444444614</c:v>
                </c:pt>
                <c:pt idx="1053">
                  <c:v>0.38289750000000106</c:v>
                </c:pt>
                <c:pt idx="1054">
                  <c:v>0.38346055555555714</c:v>
                </c:pt>
                <c:pt idx="1055">
                  <c:v>0.38402361111111138</c:v>
                </c:pt>
                <c:pt idx="1056">
                  <c:v>0.38458666666666913</c:v>
                </c:pt>
                <c:pt idx="1057">
                  <c:v>0.38514972222222232</c:v>
                </c:pt>
                <c:pt idx="1058">
                  <c:v>0.38571277777778007</c:v>
                </c:pt>
                <c:pt idx="1059">
                  <c:v>0.38627583333333337</c:v>
                </c:pt>
                <c:pt idx="1060">
                  <c:v>0.38683888888889129</c:v>
                </c:pt>
                <c:pt idx="1061">
                  <c:v>0.38740194444444598</c:v>
                </c:pt>
                <c:pt idx="1062">
                  <c:v>0.38796500000000117</c:v>
                </c:pt>
                <c:pt idx="1063">
                  <c:v>0.38852805555555714</c:v>
                </c:pt>
                <c:pt idx="1064">
                  <c:v>0.38909111111111117</c:v>
                </c:pt>
                <c:pt idx="1065">
                  <c:v>0.38965416666666808</c:v>
                </c:pt>
                <c:pt idx="1066">
                  <c:v>0.39021722222222238</c:v>
                </c:pt>
                <c:pt idx="1067">
                  <c:v>0.39078027777778029</c:v>
                </c:pt>
                <c:pt idx="1068">
                  <c:v>0.39134333333333332</c:v>
                </c:pt>
                <c:pt idx="1069">
                  <c:v>0.39190638888889118</c:v>
                </c:pt>
                <c:pt idx="1070">
                  <c:v>0.39246944444444637</c:v>
                </c:pt>
                <c:pt idx="1071">
                  <c:v>0.39303250000000117</c:v>
                </c:pt>
                <c:pt idx="1072">
                  <c:v>0.39359555555555581</c:v>
                </c:pt>
                <c:pt idx="1073">
                  <c:v>0.39415861111111222</c:v>
                </c:pt>
                <c:pt idx="1074">
                  <c:v>0.39472166666666836</c:v>
                </c:pt>
                <c:pt idx="1075">
                  <c:v>0.39528472222222427</c:v>
                </c:pt>
                <c:pt idx="1076">
                  <c:v>0.39584777777778013</c:v>
                </c:pt>
                <c:pt idx="1077">
                  <c:v>0.39641083333333527</c:v>
                </c:pt>
                <c:pt idx="1078">
                  <c:v>0.39697388888889146</c:v>
                </c:pt>
                <c:pt idx="1079">
                  <c:v>0.39753694444444637</c:v>
                </c:pt>
                <c:pt idx="1080">
                  <c:v>0.39810000000000118</c:v>
                </c:pt>
                <c:pt idx="1081">
                  <c:v>0.39866305555555548</c:v>
                </c:pt>
                <c:pt idx="1082">
                  <c:v>0.39922611111111239</c:v>
                </c:pt>
                <c:pt idx="1083">
                  <c:v>0.39978916666666836</c:v>
                </c:pt>
                <c:pt idx="1084">
                  <c:v>0.40035222222222328</c:v>
                </c:pt>
                <c:pt idx="1085">
                  <c:v>0.40091527777777908</c:v>
                </c:pt>
                <c:pt idx="1086">
                  <c:v>0.40147833333333388</c:v>
                </c:pt>
                <c:pt idx="1087">
                  <c:v>0.40204138888888896</c:v>
                </c:pt>
                <c:pt idx="1088">
                  <c:v>0.40260444444444482</c:v>
                </c:pt>
                <c:pt idx="1089">
                  <c:v>0.40316750000000001</c:v>
                </c:pt>
                <c:pt idx="1090">
                  <c:v>0.40373055555555559</c:v>
                </c:pt>
                <c:pt idx="1091">
                  <c:v>0.40429361111111073</c:v>
                </c:pt>
                <c:pt idx="1092">
                  <c:v>0.40485666666666825</c:v>
                </c:pt>
                <c:pt idx="1093">
                  <c:v>0.40541972222222328</c:v>
                </c:pt>
                <c:pt idx="1094">
                  <c:v>0.40598277777778019</c:v>
                </c:pt>
                <c:pt idx="1095">
                  <c:v>0.40654583333333333</c:v>
                </c:pt>
                <c:pt idx="1096">
                  <c:v>0.40710888888889035</c:v>
                </c:pt>
                <c:pt idx="1097">
                  <c:v>0.40767194444444482</c:v>
                </c:pt>
                <c:pt idx="1098">
                  <c:v>0.40823500000000013</c:v>
                </c:pt>
                <c:pt idx="1099">
                  <c:v>0.40879805555555543</c:v>
                </c:pt>
                <c:pt idx="1100">
                  <c:v>0.40936111111111106</c:v>
                </c:pt>
                <c:pt idx="1101">
                  <c:v>0.40992416666666837</c:v>
                </c:pt>
                <c:pt idx="1102">
                  <c:v>0.41048722222222339</c:v>
                </c:pt>
                <c:pt idx="1103">
                  <c:v>0.41105027777777936</c:v>
                </c:pt>
                <c:pt idx="1104">
                  <c:v>0.41161333333333328</c:v>
                </c:pt>
                <c:pt idx="1105">
                  <c:v>0.41217638888889035</c:v>
                </c:pt>
                <c:pt idx="1106">
                  <c:v>0.41273944444444455</c:v>
                </c:pt>
                <c:pt idx="1107">
                  <c:v>0.4133025000000014</c:v>
                </c:pt>
                <c:pt idx="1108">
                  <c:v>0.41386555555555582</c:v>
                </c:pt>
                <c:pt idx="1109">
                  <c:v>0.41442861111111251</c:v>
                </c:pt>
                <c:pt idx="1110">
                  <c:v>0.41499166666666681</c:v>
                </c:pt>
                <c:pt idx="1111">
                  <c:v>0.41555472222222345</c:v>
                </c:pt>
                <c:pt idx="1112">
                  <c:v>0.41611777777777925</c:v>
                </c:pt>
                <c:pt idx="1113">
                  <c:v>0.41668083333333444</c:v>
                </c:pt>
                <c:pt idx="1114">
                  <c:v>0.41724388888888897</c:v>
                </c:pt>
                <c:pt idx="1115">
                  <c:v>0.41780694444444638</c:v>
                </c:pt>
                <c:pt idx="1116">
                  <c:v>0.41837000000000141</c:v>
                </c:pt>
                <c:pt idx="1117">
                  <c:v>0.4189330555555556</c:v>
                </c:pt>
                <c:pt idx="1118">
                  <c:v>0.41949611111111118</c:v>
                </c:pt>
                <c:pt idx="1119">
                  <c:v>0.42005916666666682</c:v>
                </c:pt>
                <c:pt idx="1120">
                  <c:v>0.42062222222222334</c:v>
                </c:pt>
                <c:pt idx="1121">
                  <c:v>0.42118527777777937</c:v>
                </c:pt>
                <c:pt idx="1122">
                  <c:v>0.42174833333333328</c:v>
                </c:pt>
                <c:pt idx="1123">
                  <c:v>0.42231138888889042</c:v>
                </c:pt>
                <c:pt idx="1124">
                  <c:v>0.42287444444444655</c:v>
                </c:pt>
                <c:pt idx="1125">
                  <c:v>0.42343750000000002</c:v>
                </c:pt>
                <c:pt idx="1126">
                  <c:v>0.42400055555555582</c:v>
                </c:pt>
                <c:pt idx="1127">
                  <c:v>0.42456361111111118</c:v>
                </c:pt>
                <c:pt idx="1128">
                  <c:v>0.42512666666666865</c:v>
                </c:pt>
                <c:pt idx="1129">
                  <c:v>0.42568972222222351</c:v>
                </c:pt>
                <c:pt idx="1130">
                  <c:v>0.42625277777777937</c:v>
                </c:pt>
                <c:pt idx="1131">
                  <c:v>0.42681583333333445</c:v>
                </c:pt>
                <c:pt idx="1132">
                  <c:v>0.42737888888889147</c:v>
                </c:pt>
                <c:pt idx="1133">
                  <c:v>0.4279419444444455</c:v>
                </c:pt>
                <c:pt idx="1134">
                  <c:v>0.42850500000000002</c:v>
                </c:pt>
                <c:pt idx="1135">
                  <c:v>0.42906805555555588</c:v>
                </c:pt>
                <c:pt idx="1136">
                  <c:v>0.42963111111111119</c:v>
                </c:pt>
                <c:pt idx="1137">
                  <c:v>0.43019416666666682</c:v>
                </c:pt>
                <c:pt idx="1138">
                  <c:v>0.43075722222222235</c:v>
                </c:pt>
                <c:pt idx="1139">
                  <c:v>0.43132027777778092</c:v>
                </c:pt>
                <c:pt idx="1140">
                  <c:v>0.43188333333333467</c:v>
                </c:pt>
                <c:pt idx="1141">
                  <c:v>0.43244638888889042</c:v>
                </c:pt>
                <c:pt idx="1142">
                  <c:v>0.4330094444444455</c:v>
                </c:pt>
                <c:pt idx="1143">
                  <c:v>0.43357250000000153</c:v>
                </c:pt>
                <c:pt idx="1144">
                  <c:v>0.43413555555555561</c:v>
                </c:pt>
                <c:pt idx="1145">
                  <c:v>0.4346986111111113</c:v>
                </c:pt>
                <c:pt idx="1146">
                  <c:v>0.43526166666666682</c:v>
                </c:pt>
                <c:pt idx="1147">
                  <c:v>0.43582472222222468</c:v>
                </c:pt>
                <c:pt idx="1148">
                  <c:v>0.43638777777778093</c:v>
                </c:pt>
                <c:pt idx="1149">
                  <c:v>0.43695083333333457</c:v>
                </c:pt>
                <c:pt idx="1150">
                  <c:v>0.43751388888889053</c:v>
                </c:pt>
                <c:pt idx="1151">
                  <c:v>0.43807694444444689</c:v>
                </c:pt>
                <c:pt idx="1152">
                  <c:v>0.43864000000000031</c:v>
                </c:pt>
                <c:pt idx="1153">
                  <c:v>0.4392030555555555</c:v>
                </c:pt>
                <c:pt idx="1154">
                  <c:v>0.43976611111111108</c:v>
                </c:pt>
                <c:pt idx="1155">
                  <c:v>0.44032916666666688</c:v>
                </c:pt>
                <c:pt idx="1156">
                  <c:v>0.4408922222222223</c:v>
                </c:pt>
                <c:pt idx="1157">
                  <c:v>0.44145527777777782</c:v>
                </c:pt>
                <c:pt idx="1158">
                  <c:v>0.44201833333333335</c:v>
                </c:pt>
                <c:pt idx="1159">
                  <c:v>0.44258138888888898</c:v>
                </c:pt>
                <c:pt idx="1160">
                  <c:v>0.44314444444444456</c:v>
                </c:pt>
                <c:pt idx="1161">
                  <c:v>0.44370750000000003</c:v>
                </c:pt>
                <c:pt idx="1162">
                  <c:v>0.4442705555555555</c:v>
                </c:pt>
                <c:pt idx="1163">
                  <c:v>0.44483361111111119</c:v>
                </c:pt>
                <c:pt idx="1164">
                  <c:v>0.44539666666666688</c:v>
                </c:pt>
                <c:pt idx="1165">
                  <c:v>0.4459597222222223</c:v>
                </c:pt>
                <c:pt idx="1166">
                  <c:v>0.44652277777777954</c:v>
                </c:pt>
                <c:pt idx="1167">
                  <c:v>0.4470858333333334</c:v>
                </c:pt>
                <c:pt idx="1168">
                  <c:v>0.44764888888888898</c:v>
                </c:pt>
                <c:pt idx="1169">
                  <c:v>0.44821194444444445</c:v>
                </c:pt>
                <c:pt idx="1170">
                  <c:v>0.44877500000000015</c:v>
                </c:pt>
                <c:pt idx="1171">
                  <c:v>0.44933805555555562</c:v>
                </c:pt>
                <c:pt idx="1172">
                  <c:v>0.44990111111111103</c:v>
                </c:pt>
                <c:pt idx="1173">
                  <c:v>0.45046416666666772</c:v>
                </c:pt>
                <c:pt idx="1174">
                  <c:v>0.4510272222222223</c:v>
                </c:pt>
                <c:pt idx="1175">
                  <c:v>0.45159027777777788</c:v>
                </c:pt>
                <c:pt idx="1176">
                  <c:v>0.45215333333333324</c:v>
                </c:pt>
                <c:pt idx="1177">
                  <c:v>0.45271638888888888</c:v>
                </c:pt>
                <c:pt idx="1178">
                  <c:v>0.45327944444444457</c:v>
                </c:pt>
                <c:pt idx="1179">
                  <c:v>0.45384250000000032</c:v>
                </c:pt>
                <c:pt idx="1180">
                  <c:v>0.45440555555555562</c:v>
                </c:pt>
                <c:pt idx="1181">
                  <c:v>0.45496861111111131</c:v>
                </c:pt>
                <c:pt idx="1182">
                  <c:v>0.45553166666666678</c:v>
                </c:pt>
                <c:pt idx="1183">
                  <c:v>0.4560947222222223</c:v>
                </c:pt>
                <c:pt idx="1184">
                  <c:v>0.45665777777777788</c:v>
                </c:pt>
                <c:pt idx="1185">
                  <c:v>0.4572208333333333</c:v>
                </c:pt>
                <c:pt idx="1186">
                  <c:v>0.45778388888888932</c:v>
                </c:pt>
                <c:pt idx="1187">
                  <c:v>0.45834694444444585</c:v>
                </c:pt>
                <c:pt idx="1188">
                  <c:v>0.45891000000000032</c:v>
                </c:pt>
                <c:pt idx="1189">
                  <c:v>0.45947305555555551</c:v>
                </c:pt>
                <c:pt idx="1190">
                  <c:v>0.4600361111111112</c:v>
                </c:pt>
                <c:pt idx="1191">
                  <c:v>0.46059916666666678</c:v>
                </c:pt>
                <c:pt idx="1192">
                  <c:v>0.46116222222222231</c:v>
                </c:pt>
                <c:pt idx="1193">
                  <c:v>0.46172527777777878</c:v>
                </c:pt>
                <c:pt idx="1194">
                  <c:v>0.4622883333333333</c:v>
                </c:pt>
                <c:pt idx="1195">
                  <c:v>0.46285138888888888</c:v>
                </c:pt>
                <c:pt idx="1196">
                  <c:v>0.46341444444444585</c:v>
                </c:pt>
                <c:pt idx="1197">
                  <c:v>0.46397750000000032</c:v>
                </c:pt>
                <c:pt idx="1198">
                  <c:v>0.46454055555555562</c:v>
                </c:pt>
                <c:pt idx="1199">
                  <c:v>0.4651036111111112</c:v>
                </c:pt>
                <c:pt idx="1200">
                  <c:v>0.46566666666666789</c:v>
                </c:pt>
                <c:pt idx="1201">
                  <c:v>0.46622972222222236</c:v>
                </c:pt>
                <c:pt idx="1202">
                  <c:v>0.46679277777777889</c:v>
                </c:pt>
                <c:pt idx="1203">
                  <c:v>0.46735583333333341</c:v>
                </c:pt>
                <c:pt idx="1204">
                  <c:v>0.46791888888889077</c:v>
                </c:pt>
                <c:pt idx="1205">
                  <c:v>0.46848194444444585</c:v>
                </c:pt>
                <c:pt idx="1206">
                  <c:v>0.46904500000000005</c:v>
                </c:pt>
                <c:pt idx="1207">
                  <c:v>0.46960805555555551</c:v>
                </c:pt>
                <c:pt idx="1208">
                  <c:v>0.4701711111111111</c:v>
                </c:pt>
                <c:pt idx="1209">
                  <c:v>0.47073416666666684</c:v>
                </c:pt>
                <c:pt idx="1210">
                  <c:v>0.47129722222222226</c:v>
                </c:pt>
                <c:pt idx="1211">
                  <c:v>0.47186027777777995</c:v>
                </c:pt>
                <c:pt idx="1212">
                  <c:v>0.47242333333333331</c:v>
                </c:pt>
                <c:pt idx="1213">
                  <c:v>0.47298638888889111</c:v>
                </c:pt>
                <c:pt idx="1214">
                  <c:v>0.47354944444444447</c:v>
                </c:pt>
                <c:pt idx="1215">
                  <c:v>0.47411250000000038</c:v>
                </c:pt>
                <c:pt idx="1216">
                  <c:v>0.47467555555555552</c:v>
                </c:pt>
                <c:pt idx="1217">
                  <c:v>0.47523861111111121</c:v>
                </c:pt>
                <c:pt idx="1218">
                  <c:v>0.4758016666666679</c:v>
                </c:pt>
                <c:pt idx="1219">
                  <c:v>0.47636472222222392</c:v>
                </c:pt>
                <c:pt idx="1220">
                  <c:v>0.47692777777778012</c:v>
                </c:pt>
                <c:pt idx="1221">
                  <c:v>0.47749083333333342</c:v>
                </c:pt>
                <c:pt idx="1222">
                  <c:v>0.47805388888889006</c:v>
                </c:pt>
                <c:pt idx="1223">
                  <c:v>0.47861694444444591</c:v>
                </c:pt>
                <c:pt idx="1224">
                  <c:v>0.47918000000000038</c:v>
                </c:pt>
                <c:pt idx="1225">
                  <c:v>0.47974305555555524</c:v>
                </c:pt>
                <c:pt idx="1226">
                  <c:v>0.48030611111111132</c:v>
                </c:pt>
                <c:pt idx="1227">
                  <c:v>0.4808691666666679</c:v>
                </c:pt>
                <c:pt idx="1228">
                  <c:v>0.48143222222222232</c:v>
                </c:pt>
                <c:pt idx="1229">
                  <c:v>0.48199527777777901</c:v>
                </c:pt>
                <c:pt idx="1230">
                  <c:v>0.48255833333333331</c:v>
                </c:pt>
                <c:pt idx="1231">
                  <c:v>0.48312138888888995</c:v>
                </c:pt>
                <c:pt idx="1232">
                  <c:v>0.48368444444444614</c:v>
                </c:pt>
                <c:pt idx="1233">
                  <c:v>0.48424750000000005</c:v>
                </c:pt>
                <c:pt idx="1234">
                  <c:v>0.48481055555555702</c:v>
                </c:pt>
                <c:pt idx="1235">
                  <c:v>0.48537361111111132</c:v>
                </c:pt>
                <c:pt idx="1236">
                  <c:v>0.48593666666666802</c:v>
                </c:pt>
                <c:pt idx="1237">
                  <c:v>0.48649972222222232</c:v>
                </c:pt>
                <c:pt idx="1238">
                  <c:v>0.48706277777778012</c:v>
                </c:pt>
                <c:pt idx="1239">
                  <c:v>0.48762583333333331</c:v>
                </c:pt>
                <c:pt idx="1240">
                  <c:v>0.48818888888889139</c:v>
                </c:pt>
                <c:pt idx="1241">
                  <c:v>0.48875194444444447</c:v>
                </c:pt>
                <c:pt idx="1242">
                  <c:v>0.48931500000000111</c:v>
                </c:pt>
                <c:pt idx="1243">
                  <c:v>0.48987805555555702</c:v>
                </c:pt>
                <c:pt idx="1244">
                  <c:v>0.49044111111111122</c:v>
                </c:pt>
                <c:pt idx="1245">
                  <c:v>0.49100416666666802</c:v>
                </c:pt>
                <c:pt idx="1246">
                  <c:v>0.49156722222222232</c:v>
                </c:pt>
                <c:pt idx="1247">
                  <c:v>0.49213027777777901</c:v>
                </c:pt>
                <c:pt idx="1248">
                  <c:v>0.49269333333333326</c:v>
                </c:pt>
                <c:pt idx="1249">
                  <c:v>0.49325638888889006</c:v>
                </c:pt>
                <c:pt idx="1250">
                  <c:v>0.49381944444444603</c:v>
                </c:pt>
                <c:pt idx="1251">
                  <c:v>0.49438250000000217</c:v>
                </c:pt>
                <c:pt idx="1252">
                  <c:v>0.49494555555555581</c:v>
                </c:pt>
                <c:pt idx="1253">
                  <c:v>0.49550861111111227</c:v>
                </c:pt>
                <c:pt idx="1254">
                  <c:v>0.49607166666666802</c:v>
                </c:pt>
                <c:pt idx="1255">
                  <c:v>0.49663472222222238</c:v>
                </c:pt>
                <c:pt idx="1256">
                  <c:v>0.49719777777777907</c:v>
                </c:pt>
                <c:pt idx="1257">
                  <c:v>0.49776083333333332</c:v>
                </c:pt>
                <c:pt idx="1258">
                  <c:v>0.49832388888889123</c:v>
                </c:pt>
                <c:pt idx="1259">
                  <c:v>0.4988869444444472</c:v>
                </c:pt>
                <c:pt idx="1260">
                  <c:v>0.49945000000000123</c:v>
                </c:pt>
                <c:pt idx="1261">
                  <c:v>0.50001305555555553</c:v>
                </c:pt>
                <c:pt idx="1262">
                  <c:v>0.50057611111111056</c:v>
                </c:pt>
                <c:pt idx="1263">
                  <c:v>0.50113916666666658</c:v>
                </c:pt>
                <c:pt idx="1264">
                  <c:v>0.50170222222222227</c:v>
                </c:pt>
                <c:pt idx="1265">
                  <c:v>0.50226527777777752</c:v>
                </c:pt>
                <c:pt idx="1266">
                  <c:v>0.50282833333333365</c:v>
                </c:pt>
                <c:pt idx="1267">
                  <c:v>0.5033913888888889</c:v>
                </c:pt>
                <c:pt idx="1268">
                  <c:v>0.5039544444444447</c:v>
                </c:pt>
                <c:pt idx="1269">
                  <c:v>0.50451749999999718</c:v>
                </c:pt>
                <c:pt idx="1270">
                  <c:v>0.50508055555555553</c:v>
                </c:pt>
                <c:pt idx="1271">
                  <c:v>0.50564361111111356</c:v>
                </c:pt>
                <c:pt idx="1272">
                  <c:v>0.50620666666666658</c:v>
                </c:pt>
                <c:pt idx="1273">
                  <c:v>0.50676972222222227</c:v>
                </c:pt>
                <c:pt idx="1274">
                  <c:v>0.5073327777777753</c:v>
                </c:pt>
                <c:pt idx="1275">
                  <c:v>0.50789583333333765</c:v>
                </c:pt>
                <c:pt idx="1276">
                  <c:v>0.50845888888888902</c:v>
                </c:pt>
                <c:pt idx="1277">
                  <c:v>0.5090219444444446</c:v>
                </c:pt>
                <c:pt idx="1278">
                  <c:v>0.50958500000000007</c:v>
                </c:pt>
                <c:pt idx="1279">
                  <c:v>0.51014805555555565</c:v>
                </c:pt>
                <c:pt idx="1280">
                  <c:v>0.51071111111111112</c:v>
                </c:pt>
                <c:pt idx="1281">
                  <c:v>0.51127416666666659</c:v>
                </c:pt>
                <c:pt idx="1282">
                  <c:v>0.51183722222222228</c:v>
                </c:pt>
                <c:pt idx="1283">
                  <c:v>0.51240027777777786</c:v>
                </c:pt>
                <c:pt idx="1284">
                  <c:v>0.51296333333333333</c:v>
                </c:pt>
                <c:pt idx="1285">
                  <c:v>0.51352638888888857</c:v>
                </c:pt>
                <c:pt idx="1286">
                  <c:v>0.5140894444444446</c:v>
                </c:pt>
                <c:pt idx="1287">
                  <c:v>0.51465249999999996</c:v>
                </c:pt>
                <c:pt idx="1288">
                  <c:v>0.51521555555555554</c:v>
                </c:pt>
                <c:pt idx="1289">
                  <c:v>0.51577861111111334</c:v>
                </c:pt>
                <c:pt idx="1290">
                  <c:v>0.5163416666666667</c:v>
                </c:pt>
                <c:pt idx="1291">
                  <c:v>0.51690472222222228</c:v>
                </c:pt>
                <c:pt idx="1292">
                  <c:v>0.51746777777777531</c:v>
                </c:pt>
                <c:pt idx="1293">
                  <c:v>0.51803083333333555</c:v>
                </c:pt>
                <c:pt idx="1294">
                  <c:v>0.51859388888888902</c:v>
                </c:pt>
                <c:pt idx="1295">
                  <c:v>0.51915694444444449</c:v>
                </c:pt>
                <c:pt idx="1296">
                  <c:v>0.51972000000000063</c:v>
                </c:pt>
                <c:pt idx="1297">
                  <c:v>0.52028305555555554</c:v>
                </c:pt>
                <c:pt idx="1298">
                  <c:v>0.52084611111111112</c:v>
                </c:pt>
                <c:pt idx="1299">
                  <c:v>0.52140916666666659</c:v>
                </c:pt>
                <c:pt idx="1300">
                  <c:v>0.52197222222222217</c:v>
                </c:pt>
                <c:pt idx="1301">
                  <c:v>0.52253527777777786</c:v>
                </c:pt>
                <c:pt idx="1302">
                  <c:v>0.52309833333333544</c:v>
                </c:pt>
                <c:pt idx="1303">
                  <c:v>0.52366138888888891</c:v>
                </c:pt>
                <c:pt idx="1304">
                  <c:v>0.5242244444444446</c:v>
                </c:pt>
                <c:pt idx="1305">
                  <c:v>0.52478750000000007</c:v>
                </c:pt>
                <c:pt idx="1306">
                  <c:v>0.52535055555555554</c:v>
                </c:pt>
                <c:pt idx="1307">
                  <c:v>0.52591361111111123</c:v>
                </c:pt>
                <c:pt idx="1308">
                  <c:v>0.52647666666666659</c:v>
                </c:pt>
                <c:pt idx="1309">
                  <c:v>0.52703972222222228</c:v>
                </c:pt>
                <c:pt idx="1310">
                  <c:v>0.52760277777777753</c:v>
                </c:pt>
                <c:pt idx="1311">
                  <c:v>0.52816583333333567</c:v>
                </c:pt>
                <c:pt idx="1312">
                  <c:v>0.52872888888889158</c:v>
                </c:pt>
                <c:pt idx="1313">
                  <c:v>0.52929194444444461</c:v>
                </c:pt>
                <c:pt idx="1314">
                  <c:v>0.52985500000000063</c:v>
                </c:pt>
                <c:pt idx="1315">
                  <c:v>0.53041805555555555</c:v>
                </c:pt>
                <c:pt idx="1316">
                  <c:v>0.53098111111111124</c:v>
                </c:pt>
                <c:pt idx="1317">
                  <c:v>0.53154416666666648</c:v>
                </c:pt>
                <c:pt idx="1318">
                  <c:v>0.53210722222222218</c:v>
                </c:pt>
                <c:pt idx="1319">
                  <c:v>0.53267027777777864</c:v>
                </c:pt>
                <c:pt idx="1320">
                  <c:v>0.53323333333333334</c:v>
                </c:pt>
                <c:pt idx="1321">
                  <c:v>0.53379638888888892</c:v>
                </c:pt>
                <c:pt idx="1322">
                  <c:v>0.53435944444444461</c:v>
                </c:pt>
                <c:pt idx="1323">
                  <c:v>0.53492249999999997</c:v>
                </c:pt>
                <c:pt idx="1324">
                  <c:v>0.53548555555555566</c:v>
                </c:pt>
                <c:pt idx="1325">
                  <c:v>0.53604861111111368</c:v>
                </c:pt>
                <c:pt idx="1326">
                  <c:v>0.53661166666666671</c:v>
                </c:pt>
                <c:pt idx="1327">
                  <c:v>0.53717472222222229</c:v>
                </c:pt>
                <c:pt idx="1328">
                  <c:v>0.53773777777777787</c:v>
                </c:pt>
                <c:pt idx="1329">
                  <c:v>0.53830083333333578</c:v>
                </c:pt>
                <c:pt idx="1330">
                  <c:v>0.53886388888888892</c:v>
                </c:pt>
                <c:pt idx="1331">
                  <c:v>0.53942694444444439</c:v>
                </c:pt>
                <c:pt idx="1332">
                  <c:v>0.53999000000000064</c:v>
                </c:pt>
                <c:pt idx="1333">
                  <c:v>0.54055305555555555</c:v>
                </c:pt>
                <c:pt idx="1334">
                  <c:v>0.54111611111111058</c:v>
                </c:pt>
                <c:pt idx="1335">
                  <c:v>0.54167916666666671</c:v>
                </c:pt>
                <c:pt idx="1336">
                  <c:v>0.54224222222222229</c:v>
                </c:pt>
                <c:pt idx="1337">
                  <c:v>0.54280527777777865</c:v>
                </c:pt>
                <c:pt idx="1338">
                  <c:v>0.54336833333333334</c:v>
                </c:pt>
                <c:pt idx="1339">
                  <c:v>0.54393138888888881</c:v>
                </c:pt>
                <c:pt idx="1340">
                  <c:v>0.54449444444444461</c:v>
                </c:pt>
                <c:pt idx="1341">
                  <c:v>0.54505749999999997</c:v>
                </c:pt>
                <c:pt idx="1342">
                  <c:v>0.54562055555555766</c:v>
                </c:pt>
                <c:pt idx="1343">
                  <c:v>0.54618361111111124</c:v>
                </c:pt>
                <c:pt idx="1344">
                  <c:v>0.54674666666666671</c:v>
                </c:pt>
                <c:pt idx="1345">
                  <c:v>0.54730972222222229</c:v>
                </c:pt>
                <c:pt idx="1346">
                  <c:v>0.54787277777777776</c:v>
                </c:pt>
                <c:pt idx="1347">
                  <c:v>0.5484358333333359</c:v>
                </c:pt>
                <c:pt idx="1348">
                  <c:v>0.54899888888889181</c:v>
                </c:pt>
                <c:pt idx="1349">
                  <c:v>0.54956194444444439</c:v>
                </c:pt>
                <c:pt idx="1350">
                  <c:v>0.55012499999999998</c:v>
                </c:pt>
                <c:pt idx="1351">
                  <c:v>0.55068805555555778</c:v>
                </c:pt>
                <c:pt idx="1352">
                  <c:v>0.55125111111111114</c:v>
                </c:pt>
                <c:pt idx="1353">
                  <c:v>0.55181416666666649</c:v>
                </c:pt>
                <c:pt idx="1354">
                  <c:v>0.55237722222222219</c:v>
                </c:pt>
                <c:pt idx="1355">
                  <c:v>0.55294027777777865</c:v>
                </c:pt>
                <c:pt idx="1356">
                  <c:v>0.55350333333333335</c:v>
                </c:pt>
                <c:pt idx="1357">
                  <c:v>0.55406638888888859</c:v>
                </c:pt>
                <c:pt idx="1358">
                  <c:v>0.55462944444444773</c:v>
                </c:pt>
                <c:pt idx="1359">
                  <c:v>0.55519250000000009</c:v>
                </c:pt>
                <c:pt idx="1360">
                  <c:v>0.555755555555558</c:v>
                </c:pt>
                <c:pt idx="1361">
                  <c:v>0.55631861111111103</c:v>
                </c:pt>
                <c:pt idx="1362">
                  <c:v>0.55688166666666661</c:v>
                </c:pt>
                <c:pt idx="1363">
                  <c:v>0.5574447222222223</c:v>
                </c:pt>
                <c:pt idx="1364">
                  <c:v>0.55800777777777777</c:v>
                </c:pt>
                <c:pt idx="1365">
                  <c:v>0.55857083333333579</c:v>
                </c:pt>
                <c:pt idx="1366">
                  <c:v>0.55913388888888904</c:v>
                </c:pt>
                <c:pt idx="1367">
                  <c:v>0.55969694444444462</c:v>
                </c:pt>
                <c:pt idx="1368">
                  <c:v>0.56026000000000009</c:v>
                </c:pt>
                <c:pt idx="1369">
                  <c:v>0.560823055555558</c:v>
                </c:pt>
                <c:pt idx="1370">
                  <c:v>0.56138611111111059</c:v>
                </c:pt>
                <c:pt idx="1371">
                  <c:v>0.56194916666666672</c:v>
                </c:pt>
                <c:pt idx="1372">
                  <c:v>0.56251222222221986</c:v>
                </c:pt>
                <c:pt idx="1373">
                  <c:v>0.56307527777777988</c:v>
                </c:pt>
                <c:pt idx="1374">
                  <c:v>0.56363833333333579</c:v>
                </c:pt>
                <c:pt idx="1375">
                  <c:v>0.56420138888888893</c:v>
                </c:pt>
                <c:pt idx="1376">
                  <c:v>0.56476444444444462</c:v>
                </c:pt>
                <c:pt idx="1377">
                  <c:v>0.56532749999999998</c:v>
                </c:pt>
                <c:pt idx="1378">
                  <c:v>0.56589055555555801</c:v>
                </c:pt>
                <c:pt idx="1379">
                  <c:v>0.56645361111111125</c:v>
                </c:pt>
                <c:pt idx="1380">
                  <c:v>0.5670166666666665</c:v>
                </c:pt>
                <c:pt idx="1381">
                  <c:v>0.56757972222222219</c:v>
                </c:pt>
                <c:pt idx="1382">
                  <c:v>0.56814277777777777</c:v>
                </c:pt>
                <c:pt idx="1383">
                  <c:v>0.56870583333333813</c:v>
                </c:pt>
                <c:pt idx="1384">
                  <c:v>0.56926888888888894</c:v>
                </c:pt>
                <c:pt idx="1385">
                  <c:v>0.56983194444444463</c:v>
                </c:pt>
                <c:pt idx="1386">
                  <c:v>0.57039500000000065</c:v>
                </c:pt>
                <c:pt idx="1387">
                  <c:v>0.57095805555555801</c:v>
                </c:pt>
                <c:pt idx="1388">
                  <c:v>0.57152111111111115</c:v>
                </c:pt>
                <c:pt idx="1389">
                  <c:v>0.5720841666666665</c:v>
                </c:pt>
                <c:pt idx="1390">
                  <c:v>0.57264722222222264</c:v>
                </c:pt>
                <c:pt idx="1391">
                  <c:v>0.57321027777777778</c:v>
                </c:pt>
                <c:pt idx="1392">
                  <c:v>0.57377333333333602</c:v>
                </c:pt>
                <c:pt idx="1393">
                  <c:v>0.57433638888888849</c:v>
                </c:pt>
                <c:pt idx="1394">
                  <c:v>0.57489944444444774</c:v>
                </c:pt>
                <c:pt idx="1395">
                  <c:v>0.57546249999999777</c:v>
                </c:pt>
                <c:pt idx="1396">
                  <c:v>0.57602555555555801</c:v>
                </c:pt>
                <c:pt idx="1397">
                  <c:v>0.5765886111111117</c:v>
                </c:pt>
                <c:pt idx="1398">
                  <c:v>0.57715166666666673</c:v>
                </c:pt>
                <c:pt idx="1399">
                  <c:v>0.57771472222222231</c:v>
                </c:pt>
                <c:pt idx="1400">
                  <c:v>0.57827777777777778</c:v>
                </c:pt>
                <c:pt idx="1401">
                  <c:v>0.57884083333333824</c:v>
                </c:pt>
                <c:pt idx="1402">
                  <c:v>0.57940388888888894</c:v>
                </c:pt>
                <c:pt idx="1403">
                  <c:v>0.57996694444444441</c:v>
                </c:pt>
                <c:pt idx="1404">
                  <c:v>0.58052999999999788</c:v>
                </c:pt>
                <c:pt idx="1405">
                  <c:v>0.58109305555555568</c:v>
                </c:pt>
                <c:pt idx="1406">
                  <c:v>0.58165611111111049</c:v>
                </c:pt>
                <c:pt idx="1407">
                  <c:v>0.58221916666666407</c:v>
                </c:pt>
                <c:pt idx="1408">
                  <c:v>0.58278222222221987</c:v>
                </c:pt>
                <c:pt idx="1409">
                  <c:v>0.58334527777777789</c:v>
                </c:pt>
                <c:pt idx="1410">
                  <c:v>0.5839083333333337</c:v>
                </c:pt>
                <c:pt idx="1411">
                  <c:v>0.5844713888888885</c:v>
                </c:pt>
                <c:pt idx="1412">
                  <c:v>0.58503444444444441</c:v>
                </c:pt>
                <c:pt idx="1413">
                  <c:v>0.58559749999999788</c:v>
                </c:pt>
                <c:pt idx="1414">
                  <c:v>0.58616055555555557</c:v>
                </c:pt>
                <c:pt idx="1415">
                  <c:v>0.58672361111111104</c:v>
                </c:pt>
                <c:pt idx="1416">
                  <c:v>0.58728666666666407</c:v>
                </c:pt>
                <c:pt idx="1417">
                  <c:v>0.58784972222222232</c:v>
                </c:pt>
                <c:pt idx="1418">
                  <c:v>0.58841277777777401</c:v>
                </c:pt>
                <c:pt idx="1419">
                  <c:v>0.58897583333333614</c:v>
                </c:pt>
                <c:pt idx="1420">
                  <c:v>0.58953888888888906</c:v>
                </c:pt>
                <c:pt idx="1421">
                  <c:v>0.59010194444444453</c:v>
                </c:pt>
                <c:pt idx="1422">
                  <c:v>0.590665</c:v>
                </c:pt>
                <c:pt idx="1423">
                  <c:v>0.59122805555555569</c:v>
                </c:pt>
                <c:pt idx="1424">
                  <c:v>0.5917911111111116</c:v>
                </c:pt>
                <c:pt idx="1425">
                  <c:v>0.59235416666666407</c:v>
                </c:pt>
                <c:pt idx="1426">
                  <c:v>0.59291722222221988</c:v>
                </c:pt>
                <c:pt idx="1427">
                  <c:v>0.59348027777777757</c:v>
                </c:pt>
                <c:pt idx="1428">
                  <c:v>0.5940433333333337</c:v>
                </c:pt>
                <c:pt idx="1429">
                  <c:v>0.5946063888888885</c:v>
                </c:pt>
                <c:pt idx="1430">
                  <c:v>0.59516944444444453</c:v>
                </c:pt>
                <c:pt idx="1431">
                  <c:v>0.59573249999999789</c:v>
                </c:pt>
                <c:pt idx="1432">
                  <c:v>0.59629555555555569</c:v>
                </c:pt>
                <c:pt idx="1433">
                  <c:v>0.59685861111111105</c:v>
                </c:pt>
                <c:pt idx="1434">
                  <c:v>0.59742166666666652</c:v>
                </c:pt>
                <c:pt idx="1435">
                  <c:v>0.59798472222221988</c:v>
                </c:pt>
                <c:pt idx="1436">
                  <c:v>0.59854777777777757</c:v>
                </c:pt>
                <c:pt idx="1437">
                  <c:v>0.5991108333333337</c:v>
                </c:pt>
                <c:pt idx="1438">
                  <c:v>0.59967388888888895</c:v>
                </c:pt>
                <c:pt idx="1439">
                  <c:v>0.60023694444444453</c:v>
                </c:pt>
                <c:pt idx="1440">
                  <c:v>0.60080000000000244</c:v>
                </c:pt>
                <c:pt idx="1441">
                  <c:v>0.60136305555555569</c:v>
                </c:pt>
                <c:pt idx="1442">
                  <c:v>0.60192611111111161</c:v>
                </c:pt>
                <c:pt idx="1443">
                  <c:v>0.60248916666666652</c:v>
                </c:pt>
                <c:pt idx="1444">
                  <c:v>0.60305222222222221</c:v>
                </c:pt>
                <c:pt idx="1445">
                  <c:v>0.60361527777778012</c:v>
                </c:pt>
                <c:pt idx="1446">
                  <c:v>0.60417833333333604</c:v>
                </c:pt>
                <c:pt idx="1447">
                  <c:v>0.60474138888889206</c:v>
                </c:pt>
                <c:pt idx="1448">
                  <c:v>0.60530444444444464</c:v>
                </c:pt>
                <c:pt idx="1449">
                  <c:v>0.6058675</c:v>
                </c:pt>
                <c:pt idx="1450">
                  <c:v>0.60643055555555569</c:v>
                </c:pt>
                <c:pt idx="1451">
                  <c:v>0.60699361111111405</c:v>
                </c:pt>
                <c:pt idx="1452">
                  <c:v>0.60755666666666652</c:v>
                </c:pt>
                <c:pt idx="1453">
                  <c:v>0.60811972222222233</c:v>
                </c:pt>
                <c:pt idx="1454">
                  <c:v>0.60868277777777768</c:v>
                </c:pt>
                <c:pt idx="1455">
                  <c:v>0.60924583333333815</c:v>
                </c:pt>
                <c:pt idx="1456">
                  <c:v>0.60980888888889206</c:v>
                </c:pt>
                <c:pt idx="1457">
                  <c:v>0.61037194444444465</c:v>
                </c:pt>
                <c:pt idx="1458">
                  <c:v>0.61093500000000234</c:v>
                </c:pt>
                <c:pt idx="1459">
                  <c:v>0.61149805555555825</c:v>
                </c:pt>
                <c:pt idx="1460">
                  <c:v>0.61206111111111161</c:v>
                </c:pt>
                <c:pt idx="1461">
                  <c:v>0.61262416666666675</c:v>
                </c:pt>
                <c:pt idx="1462">
                  <c:v>0.61318722222222233</c:v>
                </c:pt>
                <c:pt idx="1463">
                  <c:v>0.61375027777778024</c:v>
                </c:pt>
                <c:pt idx="1464">
                  <c:v>0.6143133333333336</c:v>
                </c:pt>
                <c:pt idx="1465">
                  <c:v>0.61487638888888885</c:v>
                </c:pt>
                <c:pt idx="1466">
                  <c:v>0.61543944444444465</c:v>
                </c:pt>
                <c:pt idx="1467">
                  <c:v>0.61600250000000001</c:v>
                </c:pt>
                <c:pt idx="1468">
                  <c:v>0.6165655555555557</c:v>
                </c:pt>
                <c:pt idx="1469">
                  <c:v>0.61712861111111428</c:v>
                </c:pt>
                <c:pt idx="1470">
                  <c:v>0.61769166666667075</c:v>
                </c:pt>
                <c:pt idx="1471">
                  <c:v>0.61825472222222233</c:v>
                </c:pt>
                <c:pt idx="1472">
                  <c:v>0.6188177777777778</c:v>
                </c:pt>
                <c:pt idx="1473">
                  <c:v>0.61938083333333604</c:v>
                </c:pt>
                <c:pt idx="1474">
                  <c:v>0.61994388888889218</c:v>
                </c:pt>
                <c:pt idx="1475">
                  <c:v>0.62050694444444443</c:v>
                </c:pt>
                <c:pt idx="1476">
                  <c:v>0.62107000000000234</c:v>
                </c:pt>
                <c:pt idx="1477">
                  <c:v>0.62163305555555814</c:v>
                </c:pt>
                <c:pt idx="1478">
                  <c:v>0.62219611111111162</c:v>
                </c:pt>
                <c:pt idx="1479">
                  <c:v>0.62275916666666675</c:v>
                </c:pt>
                <c:pt idx="1480">
                  <c:v>0.62332222222222222</c:v>
                </c:pt>
                <c:pt idx="1481">
                  <c:v>0.62388527777778036</c:v>
                </c:pt>
                <c:pt idx="1482">
                  <c:v>0.62444833333333605</c:v>
                </c:pt>
                <c:pt idx="1483">
                  <c:v>0.62501138888888963</c:v>
                </c:pt>
                <c:pt idx="1484">
                  <c:v>0.62557444444444565</c:v>
                </c:pt>
                <c:pt idx="1485">
                  <c:v>0.6261374999999999</c:v>
                </c:pt>
                <c:pt idx="1486">
                  <c:v>0.62670055555555826</c:v>
                </c:pt>
                <c:pt idx="1487">
                  <c:v>0.62726361111111162</c:v>
                </c:pt>
                <c:pt idx="1488">
                  <c:v>0.62782666666666664</c:v>
                </c:pt>
                <c:pt idx="1489">
                  <c:v>0.62838972222222234</c:v>
                </c:pt>
                <c:pt idx="1490">
                  <c:v>0.62895277777777781</c:v>
                </c:pt>
                <c:pt idx="1491">
                  <c:v>0.62951583333333605</c:v>
                </c:pt>
                <c:pt idx="1492">
                  <c:v>0.63007888888889219</c:v>
                </c:pt>
                <c:pt idx="1493">
                  <c:v>0.63064194444444877</c:v>
                </c:pt>
                <c:pt idx="1494">
                  <c:v>0.63120500000000246</c:v>
                </c:pt>
                <c:pt idx="1495">
                  <c:v>0.63176805555555815</c:v>
                </c:pt>
                <c:pt idx="1496">
                  <c:v>0.63233111111111162</c:v>
                </c:pt>
                <c:pt idx="1497">
                  <c:v>0.63289416666666765</c:v>
                </c:pt>
                <c:pt idx="1498">
                  <c:v>0.63345722222222223</c:v>
                </c:pt>
                <c:pt idx="1499">
                  <c:v>0.63402027777778036</c:v>
                </c:pt>
                <c:pt idx="1500">
                  <c:v>0.63458333333333361</c:v>
                </c:pt>
                <c:pt idx="1501">
                  <c:v>0.63514638888888963</c:v>
                </c:pt>
                <c:pt idx="1502">
                  <c:v>0.63570944444444877</c:v>
                </c:pt>
                <c:pt idx="1503">
                  <c:v>0.63627250000000002</c:v>
                </c:pt>
                <c:pt idx="1504">
                  <c:v>0.63683555555555815</c:v>
                </c:pt>
                <c:pt idx="1505">
                  <c:v>0.63739861111111462</c:v>
                </c:pt>
                <c:pt idx="1506">
                  <c:v>0.63796166666666665</c:v>
                </c:pt>
                <c:pt idx="1507">
                  <c:v>0.63852472222222223</c:v>
                </c:pt>
                <c:pt idx="1508">
                  <c:v>0.6390877777777777</c:v>
                </c:pt>
                <c:pt idx="1509">
                  <c:v>0.63965083333333861</c:v>
                </c:pt>
                <c:pt idx="1510">
                  <c:v>0.64021388888888964</c:v>
                </c:pt>
                <c:pt idx="1511">
                  <c:v>0.64077694444444655</c:v>
                </c:pt>
                <c:pt idx="1512">
                  <c:v>0.64134000000000246</c:v>
                </c:pt>
                <c:pt idx="1513">
                  <c:v>0.64190305555555816</c:v>
                </c:pt>
                <c:pt idx="1514">
                  <c:v>0.64246611111111118</c:v>
                </c:pt>
                <c:pt idx="1515">
                  <c:v>0.64302916666666765</c:v>
                </c:pt>
                <c:pt idx="1516">
                  <c:v>0.64359222222222223</c:v>
                </c:pt>
                <c:pt idx="1517">
                  <c:v>0.64415527777778048</c:v>
                </c:pt>
                <c:pt idx="1518">
                  <c:v>0.6447183333333365</c:v>
                </c:pt>
                <c:pt idx="1519">
                  <c:v>0.64528138888888964</c:v>
                </c:pt>
                <c:pt idx="1520">
                  <c:v>0.64584444444444877</c:v>
                </c:pt>
                <c:pt idx="1521">
                  <c:v>0.64640750000000002</c:v>
                </c:pt>
                <c:pt idx="1522">
                  <c:v>0.64697055555555816</c:v>
                </c:pt>
                <c:pt idx="1523">
                  <c:v>0.64753361111111163</c:v>
                </c:pt>
                <c:pt idx="1524">
                  <c:v>0.64809666666666765</c:v>
                </c:pt>
                <c:pt idx="1525">
                  <c:v>0.64865972222222479</c:v>
                </c:pt>
                <c:pt idx="1526">
                  <c:v>0.64922277777777782</c:v>
                </c:pt>
                <c:pt idx="1527">
                  <c:v>0.64978583333333872</c:v>
                </c:pt>
                <c:pt idx="1528">
                  <c:v>0.65034888888889275</c:v>
                </c:pt>
                <c:pt idx="1529">
                  <c:v>0.65091194444444689</c:v>
                </c:pt>
                <c:pt idx="1530">
                  <c:v>0.6514750000000028</c:v>
                </c:pt>
                <c:pt idx="1531">
                  <c:v>0.65203805555555816</c:v>
                </c:pt>
                <c:pt idx="1532">
                  <c:v>0.65260111111111441</c:v>
                </c:pt>
                <c:pt idx="1533">
                  <c:v>0.65316416666666677</c:v>
                </c:pt>
                <c:pt idx="1534">
                  <c:v>0.65372722222222468</c:v>
                </c:pt>
                <c:pt idx="1535">
                  <c:v>0.6542902777777807</c:v>
                </c:pt>
                <c:pt idx="1536">
                  <c:v>0.65485333333333651</c:v>
                </c:pt>
                <c:pt idx="1537">
                  <c:v>0.65541638888888887</c:v>
                </c:pt>
                <c:pt idx="1538">
                  <c:v>0.65597944444444911</c:v>
                </c:pt>
                <c:pt idx="1539">
                  <c:v>0.65654250000000003</c:v>
                </c:pt>
                <c:pt idx="1540">
                  <c:v>0.65710555555555816</c:v>
                </c:pt>
                <c:pt idx="1541">
                  <c:v>0.65766861111111474</c:v>
                </c:pt>
                <c:pt idx="1542">
                  <c:v>0.65823166666666877</c:v>
                </c:pt>
                <c:pt idx="1543">
                  <c:v>0.65879472222222479</c:v>
                </c:pt>
                <c:pt idx="1544">
                  <c:v>0.65935777777777782</c:v>
                </c:pt>
                <c:pt idx="1545">
                  <c:v>0.65992083333333884</c:v>
                </c:pt>
                <c:pt idx="1546">
                  <c:v>0.66048388888888965</c:v>
                </c:pt>
                <c:pt idx="1547">
                  <c:v>0.66104694444444689</c:v>
                </c:pt>
                <c:pt idx="1548">
                  <c:v>0.66161000000000281</c:v>
                </c:pt>
                <c:pt idx="1549">
                  <c:v>0.66217305555555861</c:v>
                </c:pt>
                <c:pt idx="1550">
                  <c:v>0.66273611111111164</c:v>
                </c:pt>
                <c:pt idx="1551">
                  <c:v>0.66329916666666888</c:v>
                </c:pt>
                <c:pt idx="1552">
                  <c:v>0.66386222222222224</c:v>
                </c:pt>
                <c:pt idx="1553">
                  <c:v>0.66442527777778049</c:v>
                </c:pt>
                <c:pt idx="1554">
                  <c:v>0.66498833333333662</c:v>
                </c:pt>
                <c:pt idx="1555">
                  <c:v>0.66555138888888965</c:v>
                </c:pt>
                <c:pt idx="1556">
                  <c:v>0.66611444444444701</c:v>
                </c:pt>
                <c:pt idx="1557">
                  <c:v>0.66667750000000281</c:v>
                </c:pt>
                <c:pt idx="1558">
                  <c:v>0.66724055555555872</c:v>
                </c:pt>
                <c:pt idx="1559">
                  <c:v>0.66780361111111486</c:v>
                </c:pt>
                <c:pt idx="1560">
                  <c:v>0.66836666666666666</c:v>
                </c:pt>
                <c:pt idx="1561">
                  <c:v>0.66892972222222491</c:v>
                </c:pt>
                <c:pt idx="1562">
                  <c:v>0.66949277777777783</c:v>
                </c:pt>
                <c:pt idx="1563">
                  <c:v>0.67005583333333885</c:v>
                </c:pt>
                <c:pt idx="1564">
                  <c:v>0.67061888888889276</c:v>
                </c:pt>
                <c:pt idx="1565">
                  <c:v>0.6711819444444469</c:v>
                </c:pt>
                <c:pt idx="1566">
                  <c:v>0.67174500000000492</c:v>
                </c:pt>
                <c:pt idx="1567">
                  <c:v>0.67230805555555873</c:v>
                </c:pt>
                <c:pt idx="1568">
                  <c:v>0.67287111111111486</c:v>
                </c:pt>
                <c:pt idx="1569">
                  <c:v>0.67343416666666667</c:v>
                </c:pt>
                <c:pt idx="1570">
                  <c:v>0.67399722222222502</c:v>
                </c:pt>
                <c:pt idx="1571">
                  <c:v>0.67456027777777783</c:v>
                </c:pt>
                <c:pt idx="1572">
                  <c:v>0.67512333333333663</c:v>
                </c:pt>
                <c:pt idx="1573">
                  <c:v>0.67568638888889065</c:v>
                </c:pt>
                <c:pt idx="1574">
                  <c:v>0.67624944444444934</c:v>
                </c:pt>
                <c:pt idx="1575">
                  <c:v>0.67681250000000004</c:v>
                </c:pt>
                <c:pt idx="1576">
                  <c:v>0.67737555555555873</c:v>
                </c:pt>
                <c:pt idx="1577">
                  <c:v>0.67793861111111486</c:v>
                </c:pt>
                <c:pt idx="1578">
                  <c:v>0.67850166666666911</c:v>
                </c:pt>
                <c:pt idx="1579">
                  <c:v>0.67906472222222225</c:v>
                </c:pt>
                <c:pt idx="1580">
                  <c:v>0.67962777777778038</c:v>
                </c:pt>
                <c:pt idx="1581">
                  <c:v>0.68019083333333674</c:v>
                </c:pt>
                <c:pt idx="1582">
                  <c:v>0.6807538888888911</c:v>
                </c:pt>
                <c:pt idx="1583">
                  <c:v>0.68131694444444446</c:v>
                </c:pt>
                <c:pt idx="1584">
                  <c:v>0.68188000000000004</c:v>
                </c:pt>
                <c:pt idx="1585">
                  <c:v>0.68244305555555562</c:v>
                </c:pt>
                <c:pt idx="1586">
                  <c:v>0.6830061111111112</c:v>
                </c:pt>
                <c:pt idx="1587">
                  <c:v>0.68356916666666656</c:v>
                </c:pt>
                <c:pt idx="1588">
                  <c:v>0.68413222222222159</c:v>
                </c:pt>
                <c:pt idx="1589">
                  <c:v>0.68469527777778072</c:v>
                </c:pt>
                <c:pt idx="1590">
                  <c:v>0.68525833333333364</c:v>
                </c:pt>
                <c:pt idx="1591">
                  <c:v>0.68582138888889099</c:v>
                </c:pt>
                <c:pt idx="1592">
                  <c:v>0.68638444444444469</c:v>
                </c:pt>
                <c:pt idx="1593">
                  <c:v>0.68694750000000004</c:v>
                </c:pt>
                <c:pt idx="1594">
                  <c:v>0.68751055555555551</c:v>
                </c:pt>
                <c:pt idx="1595">
                  <c:v>0.68807361111111165</c:v>
                </c:pt>
                <c:pt idx="1596">
                  <c:v>0.68863666666666667</c:v>
                </c:pt>
                <c:pt idx="1597">
                  <c:v>0.6891997222222227</c:v>
                </c:pt>
                <c:pt idx="1598">
                  <c:v>0.6897627777777775</c:v>
                </c:pt>
                <c:pt idx="1599">
                  <c:v>0.69032583333333708</c:v>
                </c:pt>
                <c:pt idx="1600">
                  <c:v>0.69088888888889088</c:v>
                </c:pt>
                <c:pt idx="1601">
                  <c:v>0.69145194444444469</c:v>
                </c:pt>
                <c:pt idx="1602">
                  <c:v>0.69201500000000005</c:v>
                </c:pt>
                <c:pt idx="1603">
                  <c:v>0.69257805555555563</c:v>
                </c:pt>
                <c:pt idx="1604">
                  <c:v>0.69314111111111165</c:v>
                </c:pt>
                <c:pt idx="1605">
                  <c:v>0.69370416666666679</c:v>
                </c:pt>
                <c:pt idx="1606">
                  <c:v>0.69426722222222226</c:v>
                </c:pt>
                <c:pt idx="1607">
                  <c:v>0.69483027777777784</c:v>
                </c:pt>
                <c:pt idx="1608">
                  <c:v>0.69539333333333364</c:v>
                </c:pt>
                <c:pt idx="1609">
                  <c:v>0.695956388888889</c:v>
                </c:pt>
                <c:pt idx="1610">
                  <c:v>0.69651944444444469</c:v>
                </c:pt>
                <c:pt idx="1611">
                  <c:v>0.69708249999999949</c:v>
                </c:pt>
                <c:pt idx="1612">
                  <c:v>0.69764555555555874</c:v>
                </c:pt>
                <c:pt idx="1613">
                  <c:v>0.69820861111111165</c:v>
                </c:pt>
                <c:pt idx="1614">
                  <c:v>0.69877166666666901</c:v>
                </c:pt>
                <c:pt idx="1615">
                  <c:v>0.69933472222222226</c:v>
                </c:pt>
                <c:pt idx="1616">
                  <c:v>0.69989777777777784</c:v>
                </c:pt>
                <c:pt idx="1617">
                  <c:v>0.70046083333333364</c:v>
                </c:pt>
                <c:pt idx="1618">
                  <c:v>0.70102388888889133</c:v>
                </c:pt>
                <c:pt idx="1619">
                  <c:v>0.70158694444444447</c:v>
                </c:pt>
                <c:pt idx="1620">
                  <c:v>0.70215000000000005</c:v>
                </c:pt>
                <c:pt idx="1621">
                  <c:v>0.70271305555555563</c:v>
                </c:pt>
                <c:pt idx="1622">
                  <c:v>0.7032761111111111</c:v>
                </c:pt>
                <c:pt idx="1623">
                  <c:v>0.70383916666666668</c:v>
                </c:pt>
                <c:pt idx="1624">
                  <c:v>0.70440222222222226</c:v>
                </c:pt>
                <c:pt idx="1625">
                  <c:v>0.70496527777777784</c:v>
                </c:pt>
                <c:pt idx="1626">
                  <c:v>0.70552833333333365</c:v>
                </c:pt>
                <c:pt idx="1627">
                  <c:v>0.70609138888889122</c:v>
                </c:pt>
                <c:pt idx="1628">
                  <c:v>0.70665444444444725</c:v>
                </c:pt>
                <c:pt idx="1629">
                  <c:v>0.7072174999999995</c:v>
                </c:pt>
                <c:pt idx="1630">
                  <c:v>0.70778055555555563</c:v>
                </c:pt>
                <c:pt idx="1631">
                  <c:v>0.7083436111111131</c:v>
                </c:pt>
                <c:pt idx="1632">
                  <c:v>0.70890666666666668</c:v>
                </c:pt>
                <c:pt idx="1633">
                  <c:v>0.70946972222222227</c:v>
                </c:pt>
                <c:pt idx="1634">
                  <c:v>0.71003277777777751</c:v>
                </c:pt>
                <c:pt idx="1635">
                  <c:v>0.7105958333333372</c:v>
                </c:pt>
                <c:pt idx="1636">
                  <c:v>0.71115888888889134</c:v>
                </c:pt>
                <c:pt idx="1637">
                  <c:v>0.71172194444444714</c:v>
                </c:pt>
                <c:pt idx="1638">
                  <c:v>0.71228500000000061</c:v>
                </c:pt>
                <c:pt idx="1639">
                  <c:v>0.7128480555555593</c:v>
                </c:pt>
                <c:pt idx="1640">
                  <c:v>0.71341111111111122</c:v>
                </c:pt>
                <c:pt idx="1641">
                  <c:v>0.71397416666666669</c:v>
                </c:pt>
                <c:pt idx="1642">
                  <c:v>0.71453722222222216</c:v>
                </c:pt>
                <c:pt idx="1643">
                  <c:v>0.71510027777777785</c:v>
                </c:pt>
                <c:pt idx="1644">
                  <c:v>0.71566333333333365</c:v>
                </c:pt>
                <c:pt idx="1645">
                  <c:v>0.7162263888888889</c:v>
                </c:pt>
                <c:pt idx="1646">
                  <c:v>0.71678944444444714</c:v>
                </c:pt>
                <c:pt idx="1647">
                  <c:v>0.71735250000000006</c:v>
                </c:pt>
                <c:pt idx="1648">
                  <c:v>0.71791555555555564</c:v>
                </c:pt>
                <c:pt idx="1649">
                  <c:v>0.71847861111111322</c:v>
                </c:pt>
                <c:pt idx="1650">
                  <c:v>0.71904166666666924</c:v>
                </c:pt>
                <c:pt idx="1651">
                  <c:v>0.7196047222222226</c:v>
                </c:pt>
                <c:pt idx="1652">
                  <c:v>0.72016777777777752</c:v>
                </c:pt>
                <c:pt idx="1653">
                  <c:v>0.72073083333333721</c:v>
                </c:pt>
                <c:pt idx="1654">
                  <c:v>0.72129388888889112</c:v>
                </c:pt>
                <c:pt idx="1655">
                  <c:v>0.7218569444444447</c:v>
                </c:pt>
                <c:pt idx="1656">
                  <c:v>0.72242000000000062</c:v>
                </c:pt>
                <c:pt idx="1657">
                  <c:v>0.72298305555555564</c:v>
                </c:pt>
                <c:pt idx="1658">
                  <c:v>0.72354611111111122</c:v>
                </c:pt>
                <c:pt idx="1659">
                  <c:v>0.7241091666666668</c:v>
                </c:pt>
                <c:pt idx="1660">
                  <c:v>0.72467222222222261</c:v>
                </c:pt>
                <c:pt idx="1661">
                  <c:v>0.72523527777777785</c:v>
                </c:pt>
                <c:pt idx="1662">
                  <c:v>0.72579833333333743</c:v>
                </c:pt>
                <c:pt idx="1663">
                  <c:v>0.7263613888888889</c:v>
                </c:pt>
                <c:pt idx="1664">
                  <c:v>0.72692444444444715</c:v>
                </c:pt>
                <c:pt idx="1665">
                  <c:v>0.72748749999999951</c:v>
                </c:pt>
                <c:pt idx="1666">
                  <c:v>0.72805055555555565</c:v>
                </c:pt>
                <c:pt idx="1667">
                  <c:v>0.72861361111111345</c:v>
                </c:pt>
                <c:pt idx="1668">
                  <c:v>0.7291766666666667</c:v>
                </c:pt>
                <c:pt idx="1669">
                  <c:v>0.72973972222222261</c:v>
                </c:pt>
                <c:pt idx="1670">
                  <c:v>0.73030277777777786</c:v>
                </c:pt>
                <c:pt idx="1671">
                  <c:v>0.73086583333333766</c:v>
                </c:pt>
                <c:pt idx="1672">
                  <c:v>0.73142888888889113</c:v>
                </c:pt>
                <c:pt idx="1673">
                  <c:v>0.73199194444444704</c:v>
                </c:pt>
                <c:pt idx="1674">
                  <c:v>0.73255500000000062</c:v>
                </c:pt>
                <c:pt idx="1675">
                  <c:v>0.73311805555555565</c:v>
                </c:pt>
                <c:pt idx="1676">
                  <c:v>0.73368111111111345</c:v>
                </c:pt>
                <c:pt idx="1677">
                  <c:v>0.7342441666666667</c:v>
                </c:pt>
                <c:pt idx="1678">
                  <c:v>0.73480722222222261</c:v>
                </c:pt>
                <c:pt idx="1679">
                  <c:v>0.73537027777777864</c:v>
                </c:pt>
                <c:pt idx="1680">
                  <c:v>0.73593333333333544</c:v>
                </c:pt>
                <c:pt idx="1681">
                  <c:v>0.73649638888888902</c:v>
                </c:pt>
                <c:pt idx="1682">
                  <c:v>0.73705944444444715</c:v>
                </c:pt>
                <c:pt idx="1683">
                  <c:v>0.73762250000000062</c:v>
                </c:pt>
                <c:pt idx="1684">
                  <c:v>0.73818555555555565</c:v>
                </c:pt>
                <c:pt idx="1685">
                  <c:v>0.73874861111111589</c:v>
                </c:pt>
                <c:pt idx="1686">
                  <c:v>0.7393116666666667</c:v>
                </c:pt>
                <c:pt idx="1687">
                  <c:v>0.73987472222222261</c:v>
                </c:pt>
                <c:pt idx="1688">
                  <c:v>0.74043777777777753</c:v>
                </c:pt>
                <c:pt idx="1689">
                  <c:v>0.74100083333333766</c:v>
                </c:pt>
                <c:pt idx="1690">
                  <c:v>0.74156388888888902</c:v>
                </c:pt>
                <c:pt idx="1691">
                  <c:v>0.7421269444444446</c:v>
                </c:pt>
                <c:pt idx="1692">
                  <c:v>0.7426900000000034</c:v>
                </c:pt>
                <c:pt idx="1693">
                  <c:v>0.74325305555555565</c:v>
                </c:pt>
                <c:pt idx="1694">
                  <c:v>0.74381611111111112</c:v>
                </c:pt>
                <c:pt idx="1695">
                  <c:v>0.7443791666666667</c:v>
                </c:pt>
                <c:pt idx="1696">
                  <c:v>0.74494222222222262</c:v>
                </c:pt>
                <c:pt idx="1697">
                  <c:v>0.74550527777777864</c:v>
                </c:pt>
                <c:pt idx="1698">
                  <c:v>0.74606833333333555</c:v>
                </c:pt>
                <c:pt idx="1699">
                  <c:v>0.74663138888889158</c:v>
                </c:pt>
                <c:pt idx="1700">
                  <c:v>0.74719444444444716</c:v>
                </c:pt>
                <c:pt idx="1701">
                  <c:v>0.74775750000000063</c:v>
                </c:pt>
                <c:pt idx="1702">
                  <c:v>0.74832055555555665</c:v>
                </c:pt>
                <c:pt idx="1703">
                  <c:v>0.74888361111111346</c:v>
                </c:pt>
                <c:pt idx="1704">
                  <c:v>0.74944666666666671</c:v>
                </c:pt>
                <c:pt idx="1705">
                  <c:v>0.75000972222222262</c:v>
                </c:pt>
                <c:pt idx="1706">
                  <c:v>0.75057277777777776</c:v>
                </c:pt>
                <c:pt idx="1707">
                  <c:v>0.751135833333338</c:v>
                </c:pt>
                <c:pt idx="1708">
                  <c:v>0.7516988888888938</c:v>
                </c:pt>
                <c:pt idx="1709">
                  <c:v>0.75226194444444461</c:v>
                </c:pt>
                <c:pt idx="1710">
                  <c:v>0.75282500000000341</c:v>
                </c:pt>
                <c:pt idx="1711">
                  <c:v>0.75338805555555766</c:v>
                </c:pt>
                <c:pt idx="1712">
                  <c:v>0.75395111111111368</c:v>
                </c:pt>
                <c:pt idx="1713">
                  <c:v>0.75451416666666649</c:v>
                </c:pt>
                <c:pt idx="1714">
                  <c:v>0.75507722222222262</c:v>
                </c:pt>
                <c:pt idx="1715">
                  <c:v>0.75564027777778164</c:v>
                </c:pt>
                <c:pt idx="1716">
                  <c:v>0.75620333333333578</c:v>
                </c:pt>
                <c:pt idx="1717">
                  <c:v>0.75676638888888892</c:v>
                </c:pt>
                <c:pt idx="1718">
                  <c:v>0.75732944444444716</c:v>
                </c:pt>
                <c:pt idx="1719">
                  <c:v>0.75789250000000064</c:v>
                </c:pt>
                <c:pt idx="1720">
                  <c:v>0.75845555555555777</c:v>
                </c:pt>
                <c:pt idx="1721">
                  <c:v>0.75901861111111346</c:v>
                </c:pt>
                <c:pt idx="1722">
                  <c:v>0.75958166666666671</c:v>
                </c:pt>
                <c:pt idx="1723">
                  <c:v>0.76014472222222262</c:v>
                </c:pt>
                <c:pt idx="1724">
                  <c:v>0.76070777777777865</c:v>
                </c:pt>
                <c:pt idx="1725">
                  <c:v>0.76127083333333811</c:v>
                </c:pt>
                <c:pt idx="1726">
                  <c:v>0.76183388888889136</c:v>
                </c:pt>
                <c:pt idx="1727">
                  <c:v>0.76239694444444461</c:v>
                </c:pt>
                <c:pt idx="1728">
                  <c:v>0.76296000000000064</c:v>
                </c:pt>
                <c:pt idx="1729">
                  <c:v>0.76352305555555766</c:v>
                </c:pt>
                <c:pt idx="1730">
                  <c:v>0.76408611111111113</c:v>
                </c:pt>
                <c:pt idx="1731">
                  <c:v>0.7646491666666696</c:v>
                </c:pt>
                <c:pt idx="1732">
                  <c:v>0.76521222222222229</c:v>
                </c:pt>
                <c:pt idx="1733">
                  <c:v>0.76577527777778176</c:v>
                </c:pt>
                <c:pt idx="1734">
                  <c:v>0.76633833333333579</c:v>
                </c:pt>
                <c:pt idx="1735">
                  <c:v>0.7669013888888917</c:v>
                </c:pt>
                <c:pt idx="1736">
                  <c:v>0.76746444444444462</c:v>
                </c:pt>
                <c:pt idx="1737">
                  <c:v>0.76802750000000064</c:v>
                </c:pt>
                <c:pt idx="1738">
                  <c:v>0.76859055555555766</c:v>
                </c:pt>
                <c:pt idx="1739">
                  <c:v>0.76915361111111391</c:v>
                </c:pt>
                <c:pt idx="1740">
                  <c:v>0.76971666666666672</c:v>
                </c:pt>
                <c:pt idx="1741">
                  <c:v>0.77027972222222263</c:v>
                </c:pt>
                <c:pt idx="1742">
                  <c:v>0.77084277777777865</c:v>
                </c:pt>
                <c:pt idx="1743">
                  <c:v>0.77140583333333812</c:v>
                </c:pt>
                <c:pt idx="1744">
                  <c:v>0.77196888888889181</c:v>
                </c:pt>
                <c:pt idx="1745">
                  <c:v>0.77253194444444462</c:v>
                </c:pt>
                <c:pt idx="1746">
                  <c:v>0.77309500000000375</c:v>
                </c:pt>
                <c:pt idx="1747">
                  <c:v>0.77365805555556011</c:v>
                </c:pt>
                <c:pt idx="1748">
                  <c:v>0.77422111111111391</c:v>
                </c:pt>
                <c:pt idx="1749">
                  <c:v>0.77478416666666672</c:v>
                </c:pt>
                <c:pt idx="1750">
                  <c:v>0.77534722222222263</c:v>
                </c:pt>
                <c:pt idx="1751">
                  <c:v>0.77591027777777999</c:v>
                </c:pt>
                <c:pt idx="1752">
                  <c:v>0.77647333333333579</c:v>
                </c:pt>
                <c:pt idx="1753">
                  <c:v>0.77703638888888893</c:v>
                </c:pt>
                <c:pt idx="1754">
                  <c:v>0.77759944444444773</c:v>
                </c:pt>
                <c:pt idx="1755">
                  <c:v>0.77816250000000009</c:v>
                </c:pt>
                <c:pt idx="1756">
                  <c:v>0.77872555555556033</c:v>
                </c:pt>
                <c:pt idx="1757">
                  <c:v>0.7792886111111138</c:v>
                </c:pt>
                <c:pt idx="1758">
                  <c:v>0.77985166666666939</c:v>
                </c:pt>
                <c:pt idx="1759">
                  <c:v>0.78041472222221997</c:v>
                </c:pt>
                <c:pt idx="1760">
                  <c:v>0.78097777777777777</c:v>
                </c:pt>
                <c:pt idx="1761">
                  <c:v>0.78154083333333579</c:v>
                </c:pt>
                <c:pt idx="1762">
                  <c:v>0.78210388888888904</c:v>
                </c:pt>
                <c:pt idx="1763">
                  <c:v>0.78266694444444451</c:v>
                </c:pt>
                <c:pt idx="1764">
                  <c:v>0.78323000000000009</c:v>
                </c:pt>
                <c:pt idx="1765">
                  <c:v>0.783793055555558</c:v>
                </c:pt>
                <c:pt idx="1766">
                  <c:v>0.78435611111111059</c:v>
                </c:pt>
                <c:pt idx="1767">
                  <c:v>0.7849191666666665</c:v>
                </c:pt>
                <c:pt idx="1768">
                  <c:v>0.78548222222221986</c:v>
                </c:pt>
                <c:pt idx="1769">
                  <c:v>0.78604527777777988</c:v>
                </c:pt>
                <c:pt idx="1770">
                  <c:v>0.7866083333333358</c:v>
                </c:pt>
                <c:pt idx="1771">
                  <c:v>0.78717138888888893</c:v>
                </c:pt>
                <c:pt idx="1772">
                  <c:v>0.78773444444444463</c:v>
                </c:pt>
                <c:pt idx="1773">
                  <c:v>0.78829749999999998</c:v>
                </c:pt>
                <c:pt idx="1774">
                  <c:v>0.78886055555555568</c:v>
                </c:pt>
                <c:pt idx="1775">
                  <c:v>0.78942361111111115</c:v>
                </c:pt>
                <c:pt idx="1776">
                  <c:v>0.7899866666666665</c:v>
                </c:pt>
                <c:pt idx="1777">
                  <c:v>0.7905497222222222</c:v>
                </c:pt>
                <c:pt idx="1778">
                  <c:v>0.79111277777777567</c:v>
                </c:pt>
                <c:pt idx="1779">
                  <c:v>0.79167583333333813</c:v>
                </c:pt>
                <c:pt idx="1780">
                  <c:v>0.79223888888888894</c:v>
                </c:pt>
                <c:pt idx="1781">
                  <c:v>0.79280194444444463</c:v>
                </c:pt>
                <c:pt idx="1782">
                  <c:v>0.7933650000000001</c:v>
                </c:pt>
                <c:pt idx="1783">
                  <c:v>0.79392805555555801</c:v>
                </c:pt>
                <c:pt idx="1784">
                  <c:v>0.79449111111111104</c:v>
                </c:pt>
                <c:pt idx="1785">
                  <c:v>0.79505416666666651</c:v>
                </c:pt>
                <c:pt idx="1786">
                  <c:v>0.79561722222222242</c:v>
                </c:pt>
                <c:pt idx="1787">
                  <c:v>0.79618027777777778</c:v>
                </c:pt>
                <c:pt idx="1788">
                  <c:v>0.79674333333333613</c:v>
                </c:pt>
                <c:pt idx="1789">
                  <c:v>0.7973063888888885</c:v>
                </c:pt>
                <c:pt idx="1790">
                  <c:v>0.79786944444444463</c:v>
                </c:pt>
                <c:pt idx="1791">
                  <c:v>0.79843249999999799</c:v>
                </c:pt>
                <c:pt idx="1792">
                  <c:v>0.7989955555555579</c:v>
                </c:pt>
                <c:pt idx="1793">
                  <c:v>0.79955861111111171</c:v>
                </c:pt>
                <c:pt idx="1794">
                  <c:v>0.80012166666666684</c:v>
                </c:pt>
                <c:pt idx="1795">
                  <c:v>0.8006847222222222</c:v>
                </c:pt>
                <c:pt idx="1796">
                  <c:v>0.80124777777777778</c:v>
                </c:pt>
                <c:pt idx="1797">
                  <c:v>0.80181083333333614</c:v>
                </c:pt>
                <c:pt idx="1798">
                  <c:v>0.80237388888888894</c:v>
                </c:pt>
                <c:pt idx="1799">
                  <c:v>0.80293694444444452</c:v>
                </c:pt>
                <c:pt idx="1800">
                  <c:v>0.80349999999999988</c:v>
                </c:pt>
                <c:pt idx="1801">
                  <c:v>0.80406305555555568</c:v>
                </c:pt>
                <c:pt idx="1802">
                  <c:v>0.80462611111111104</c:v>
                </c:pt>
                <c:pt idx="1803">
                  <c:v>0.80518916666666651</c:v>
                </c:pt>
                <c:pt idx="1804">
                  <c:v>0.80575222222222243</c:v>
                </c:pt>
                <c:pt idx="1805">
                  <c:v>0.80631527777777778</c:v>
                </c:pt>
                <c:pt idx="1806">
                  <c:v>0.80687833333333614</c:v>
                </c:pt>
                <c:pt idx="1807">
                  <c:v>0.80744138888888894</c:v>
                </c:pt>
                <c:pt idx="1808">
                  <c:v>0.80800444444444464</c:v>
                </c:pt>
                <c:pt idx="1809">
                  <c:v>0.808567499999998</c:v>
                </c:pt>
                <c:pt idx="1810">
                  <c:v>0.80913055555555569</c:v>
                </c:pt>
                <c:pt idx="1811">
                  <c:v>0.80969361111111382</c:v>
                </c:pt>
                <c:pt idx="1812">
                  <c:v>0.81025666666666651</c:v>
                </c:pt>
                <c:pt idx="1813">
                  <c:v>0.81081972222222221</c:v>
                </c:pt>
                <c:pt idx="1814">
                  <c:v>0.81138277777777756</c:v>
                </c:pt>
                <c:pt idx="1815">
                  <c:v>0.81194583333333814</c:v>
                </c:pt>
                <c:pt idx="1816">
                  <c:v>0.81250888888888895</c:v>
                </c:pt>
                <c:pt idx="1817">
                  <c:v>0.81307194444444464</c:v>
                </c:pt>
                <c:pt idx="1818">
                  <c:v>0.81363499999999989</c:v>
                </c:pt>
                <c:pt idx="1819">
                  <c:v>0.81419805555555791</c:v>
                </c:pt>
                <c:pt idx="1820">
                  <c:v>0.81476111111111105</c:v>
                </c:pt>
                <c:pt idx="1821">
                  <c:v>0.81532416666666652</c:v>
                </c:pt>
                <c:pt idx="1822">
                  <c:v>0.81588722222222221</c:v>
                </c:pt>
                <c:pt idx="1823">
                  <c:v>0.81645027777777779</c:v>
                </c:pt>
                <c:pt idx="1824">
                  <c:v>0.8170133333333337</c:v>
                </c:pt>
                <c:pt idx="1825">
                  <c:v>0.81757638888888851</c:v>
                </c:pt>
                <c:pt idx="1826">
                  <c:v>0.81813944444444464</c:v>
                </c:pt>
                <c:pt idx="1827">
                  <c:v>0.81870250000000011</c:v>
                </c:pt>
                <c:pt idx="1828">
                  <c:v>0.81926555555555569</c:v>
                </c:pt>
                <c:pt idx="1829">
                  <c:v>0.81982861111111383</c:v>
                </c:pt>
                <c:pt idx="1830">
                  <c:v>0.82039166666666663</c:v>
                </c:pt>
                <c:pt idx="1831">
                  <c:v>0.82095472222222221</c:v>
                </c:pt>
                <c:pt idx="1832">
                  <c:v>0.82151777777777757</c:v>
                </c:pt>
                <c:pt idx="1833">
                  <c:v>0.82208083333333615</c:v>
                </c:pt>
                <c:pt idx="1834">
                  <c:v>0.82264388888889206</c:v>
                </c:pt>
                <c:pt idx="1835">
                  <c:v>0.82320694444444453</c:v>
                </c:pt>
                <c:pt idx="1836">
                  <c:v>0.82377000000000244</c:v>
                </c:pt>
                <c:pt idx="1837">
                  <c:v>0.82433305555555569</c:v>
                </c:pt>
                <c:pt idx="1838">
                  <c:v>0.82489611111111105</c:v>
                </c:pt>
                <c:pt idx="1839">
                  <c:v>0.82545916666666652</c:v>
                </c:pt>
                <c:pt idx="1840">
                  <c:v>0.82602222222222221</c:v>
                </c:pt>
                <c:pt idx="1841">
                  <c:v>0.82658527777777779</c:v>
                </c:pt>
                <c:pt idx="1842">
                  <c:v>0.82714833333333604</c:v>
                </c:pt>
                <c:pt idx="1843">
                  <c:v>0.82771138888888895</c:v>
                </c:pt>
                <c:pt idx="1844">
                  <c:v>0.82827444444444465</c:v>
                </c:pt>
                <c:pt idx="1845">
                  <c:v>0.82883750000000012</c:v>
                </c:pt>
                <c:pt idx="1846">
                  <c:v>0.8294005555555557</c:v>
                </c:pt>
                <c:pt idx="1847">
                  <c:v>0.82996361111111161</c:v>
                </c:pt>
                <c:pt idx="1848">
                  <c:v>0.83052666666666686</c:v>
                </c:pt>
                <c:pt idx="1849">
                  <c:v>0.83108972222222222</c:v>
                </c:pt>
                <c:pt idx="1850">
                  <c:v>0.8316527777777778</c:v>
                </c:pt>
                <c:pt idx="1851">
                  <c:v>0.83221583333333604</c:v>
                </c:pt>
                <c:pt idx="1852">
                  <c:v>0.83277888888889207</c:v>
                </c:pt>
                <c:pt idx="1853">
                  <c:v>0.83334194444444465</c:v>
                </c:pt>
                <c:pt idx="1854">
                  <c:v>0.83390500000000245</c:v>
                </c:pt>
                <c:pt idx="1855">
                  <c:v>0.8344680555555557</c:v>
                </c:pt>
                <c:pt idx="1856">
                  <c:v>0.83503111111111161</c:v>
                </c:pt>
                <c:pt idx="1857">
                  <c:v>0.83559416666666653</c:v>
                </c:pt>
                <c:pt idx="1858">
                  <c:v>0.83615722222222244</c:v>
                </c:pt>
                <c:pt idx="1859">
                  <c:v>0.83672027777778013</c:v>
                </c:pt>
                <c:pt idx="1860">
                  <c:v>0.8372833333333336</c:v>
                </c:pt>
                <c:pt idx="1861">
                  <c:v>0.83784638888888874</c:v>
                </c:pt>
                <c:pt idx="1862">
                  <c:v>0.83840944444444465</c:v>
                </c:pt>
                <c:pt idx="1863">
                  <c:v>0.83897250000000012</c:v>
                </c:pt>
                <c:pt idx="1864">
                  <c:v>0.8395355555555557</c:v>
                </c:pt>
                <c:pt idx="1865">
                  <c:v>0.84009861111111428</c:v>
                </c:pt>
                <c:pt idx="1866">
                  <c:v>0.84066166666666764</c:v>
                </c:pt>
                <c:pt idx="1867">
                  <c:v>0.84122472222222222</c:v>
                </c:pt>
                <c:pt idx="1868">
                  <c:v>0.8417877777777778</c:v>
                </c:pt>
                <c:pt idx="1869">
                  <c:v>0.84235083333333605</c:v>
                </c:pt>
                <c:pt idx="1870">
                  <c:v>0.84291388888888963</c:v>
                </c:pt>
                <c:pt idx="1871">
                  <c:v>0.84347694444444454</c:v>
                </c:pt>
                <c:pt idx="1872">
                  <c:v>0.8440399999999999</c:v>
                </c:pt>
                <c:pt idx="1873">
                  <c:v>0.84460305555555815</c:v>
                </c:pt>
                <c:pt idx="1874">
                  <c:v>0.84516611111111106</c:v>
                </c:pt>
                <c:pt idx="1875">
                  <c:v>0.84572916666666664</c:v>
                </c:pt>
                <c:pt idx="1876">
                  <c:v>0.84629222222222222</c:v>
                </c:pt>
                <c:pt idx="1877">
                  <c:v>0.84685527777778036</c:v>
                </c:pt>
                <c:pt idx="1878">
                  <c:v>0.84741833333333361</c:v>
                </c:pt>
                <c:pt idx="1879">
                  <c:v>0.84798138888888963</c:v>
                </c:pt>
                <c:pt idx="1880">
                  <c:v>0.84854444444444665</c:v>
                </c:pt>
                <c:pt idx="1881">
                  <c:v>0.84910750000000013</c:v>
                </c:pt>
                <c:pt idx="1882">
                  <c:v>0.84967055555555815</c:v>
                </c:pt>
                <c:pt idx="1883">
                  <c:v>0.85023361111111162</c:v>
                </c:pt>
                <c:pt idx="1884">
                  <c:v>0.85079666666666665</c:v>
                </c:pt>
                <c:pt idx="1885">
                  <c:v>0.85135972222222223</c:v>
                </c:pt>
                <c:pt idx="1886">
                  <c:v>0.85192277777777781</c:v>
                </c:pt>
                <c:pt idx="1887">
                  <c:v>0.85248583333333605</c:v>
                </c:pt>
                <c:pt idx="1888">
                  <c:v>0.85304888888889241</c:v>
                </c:pt>
                <c:pt idx="1889">
                  <c:v>0.85361194444444666</c:v>
                </c:pt>
                <c:pt idx="1890">
                  <c:v>0.85417500000000246</c:v>
                </c:pt>
                <c:pt idx="1891">
                  <c:v>0.85473805555555815</c:v>
                </c:pt>
                <c:pt idx="1892">
                  <c:v>0.85530111111111162</c:v>
                </c:pt>
                <c:pt idx="1893">
                  <c:v>0.85586416666666654</c:v>
                </c:pt>
                <c:pt idx="1894">
                  <c:v>0.85642722222222223</c:v>
                </c:pt>
                <c:pt idx="1895">
                  <c:v>0.85699027777778036</c:v>
                </c:pt>
                <c:pt idx="1896">
                  <c:v>0.85755333333333361</c:v>
                </c:pt>
                <c:pt idx="1897">
                  <c:v>0.85811638888888897</c:v>
                </c:pt>
                <c:pt idx="1898">
                  <c:v>0.85867944444444877</c:v>
                </c:pt>
                <c:pt idx="1899">
                  <c:v>0.85924250000000013</c:v>
                </c:pt>
                <c:pt idx="1900">
                  <c:v>0.85980555555555815</c:v>
                </c:pt>
                <c:pt idx="1901">
                  <c:v>0.86036861111111163</c:v>
                </c:pt>
                <c:pt idx="1902">
                  <c:v>0.86093166666666665</c:v>
                </c:pt>
                <c:pt idx="1903">
                  <c:v>0.86149472222222223</c:v>
                </c:pt>
                <c:pt idx="1904">
                  <c:v>0.86205777777777781</c:v>
                </c:pt>
                <c:pt idx="1905">
                  <c:v>0.86262083333333872</c:v>
                </c:pt>
                <c:pt idx="1906">
                  <c:v>0.86318388888888964</c:v>
                </c:pt>
                <c:pt idx="1907">
                  <c:v>0.86374694444444666</c:v>
                </c:pt>
                <c:pt idx="1908">
                  <c:v>0.86431000000000013</c:v>
                </c:pt>
                <c:pt idx="1909">
                  <c:v>0.86487305555555838</c:v>
                </c:pt>
                <c:pt idx="1910">
                  <c:v>0.86543611111111107</c:v>
                </c:pt>
                <c:pt idx="1911">
                  <c:v>0.86599916666666665</c:v>
                </c:pt>
                <c:pt idx="1912">
                  <c:v>0.86656222222222157</c:v>
                </c:pt>
                <c:pt idx="1913">
                  <c:v>0.86712527777778048</c:v>
                </c:pt>
                <c:pt idx="1914">
                  <c:v>0.8676883333333365</c:v>
                </c:pt>
                <c:pt idx="1915">
                  <c:v>0.86825138888888875</c:v>
                </c:pt>
                <c:pt idx="1916">
                  <c:v>0.86881444444444655</c:v>
                </c:pt>
                <c:pt idx="1917">
                  <c:v>0.86937749999999991</c:v>
                </c:pt>
                <c:pt idx="1918">
                  <c:v>0.86994055555555838</c:v>
                </c:pt>
                <c:pt idx="1919">
                  <c:v>0.87050361111111163</c:v>
                </c:pt>
                <c:pt idx="1920">
                  <c:v>0.87106666666666688</c:v>
                </c:pt>
                <c:pt idx="1921">
                  <c:v>0.87162972222222468</c:v>
                </c:pt>
                <c:pt idx="1922">
                  <c:v>0.87219277777777782</c:v>
                </c:pt>
                <c:pt idx="1923">
                  <c:v>0.87275583333333884</c:v>
                </c:pt>
                <c:pt idx="1924">
                  <c:v>0.87331888888888964</c:v>
                </c:pt>
                <c:pt idx="1925">
                  <c:v>0.873881944444447</c:v>
                </c:pt>
                <c:pt idx="1926">
                  <c:v>0.87444499999999992</c:v>
                </c:pt>
                <c:pt idx="1927">
                  <c:v>0.87500805555555816</c:v>
                </c:pt>
                <c:pt idx="1928">
                  <c:v>0.87557111111111163</c:v>
                </c:pt>
                <c:pt idx="1929">
                  <c:v>0.87613416666666688</c:v>
                </c:pt>
                <c:pt idx="1930">
                  <c:v>0.8766972222222249</c:v>
                </c:pt>
                <c:pt idx="1931">
                  <c:v>0.87726027777777782</c:v>
                </c:pt>
                <c:pt idx="1932">
                  <c:v>0.87782333333333651</c:v>
                </c:pt>
                <c:pt idx="1933">
                  <c:v>0.87838638888888898</c:v>
                </c:pt>
                <c:pt idx="1934">
                  <c:v>0.87894944444444933</c:v>
                </c:pt>
                <c:pt idx="1935">
                  <c:v>0.87951249999999959</c:v>
                </c:pt>
                <c:pt idx="1936">
                  <c:v>0.88007555555555561</c:v>
                </c:pt>
                <c:pt idx="1937">
                  <c:v>0.88063861111111164</c:v>
                </c:pt>
                <c:pt idx="1938">
                  <c:v>0.88120166666666666</c:v>
                </c:pt>
                <c:pt idx="1939">
                  <c:v>0.88176472222222158</c:v>
                </c:pt>
                <c:pt idx="1940">
                  <c:v>0.88232777777777749</c:v>
                </c:pt>
                <c:pt idx="1941">
                  <c:v>0.88289083333333662</c:v>
                </c:pt>
                <c:pt idx="1942">
                  <c:v>0.88345388888888898</c:v>
                </c:pt>
                <c:pt idx="1943">
                  <c:v>0.88401694444444356</c:v>
                </c:pt>
                <c:pt idx="1944">
                  <c:v>0.88457999999999959</c:v>
                </c:pt>
                <c:pt idx="1945">
                  <c:v>0.88514305555555572</c:v>
                </c:pt>
                <c:pt idx="1946">
                  <c:v>0.88570611111111108</c:v>
                </c:pt>
                <c:pt idx="1947">
                  <c:v>0.88626916666666455</c:v>
                </c:pt>
                <c:pt idx="1948">
                  <c:v>0.88683222222222158</c:v>
                </c:pt>
                <c:pt idx="1949">
                  <c:v>0.88739527777777782</c:v>
                </c:pt>
                <c:pt idx="1950">
                  <c:v>0.88795833333333363</c:v>
                </c:pt>
                <c:pt idx="1951">
                  <c:v>0.88852138888888876</c:v>
                </c:pt>
                <c:pt idx="1952">
                  <c:v>0.88908444444444468</c:v>
                </c:pt>
                <c:pt idx="1953">
                  <c:v>0.88964750000000015</c:v>
                </c:pt>
                <c:pt idx="1954">
                  <c:v>0.8902105555555555</c:v>
                </c:pt>
                <c:pt idx="1955">
                  <c:v>0.89077361111111164</c:v>
                </c:pt>
                <c:pt idx="1956">
                  <c:v>0.89133666666666556</c:v>
                </c:pt>
                <c:pt idx="1957">
                  <c:v>0.89189972222222225</c:v>
                </c:pt>
                <c:pt idx="1958">
                  <c:v>0.89246277777777461</c:v>
                </c:pt>
                <c:pt idx="1959">
                  <c:v>0.89302583333333663</c:v>
                </c:pt>
                <c:pt idx="1960">
                  <c:v>0.89358888888888899</c:v>
                </c:pt>
                <c:pt idx="1961">
                  <c:v>0.89415194444444468</c:v>
                </c:pt>
                <c:pt idx="1962">
                  <c:v>0.89471499999999959</c:v>
                </c:pt>
                <c:pt idx="1963">
                  <c:v>0.89527805555555562</c:v>
                </c:pt>
                <c:pt idx="1964">
                  <c:v>0.89584111111111164</c:v>
                </c:pt>
                <c:pt idx="1965">
                  <c:v>0.89640416666666656</c:v>
                </c:pt>
                <c:pt idx="1966">
                  <c:v>0.89696722222222158</c:v>
                </c:pt>
                <c:pt idx="1967">
                  <c:v>0.8975302777777775</c:v>
                </c:pt>
                <c:pt idx="1968">
                  <c:v>0.89809333333333363</c:v>
                </c:pt>
                <c:pt idx="1969">
                  <c:v>0.89865638888888899</c:v>
                </c:pt>
                <c:pt idx="1970">
                  <c:v>0.89921944444444468</c:v>
                </c:pt>
                <c:pt idx="1971">
                  <c:v>0.89978249999999949</c:v>
                </c:pt>
                <c:pt idx="1972">
                  <c:v>0.90034555555555562</c:v>
                </c:pt>
                <c:pt idx="1973">
                  <c:v>0.90090861111111165</c:v>
                </c:pt>
                <c:pt idx="1974">
                  <c:v>0.90147166666666667</c:v>
                </c:pt>
                <c:pt idx="1975">
                  <c:v>0.90203472222222159</c:v>
                </c:pt>
                <c:pt idx="1976">
                  <c:v>0.9025977777777775</c:v>
                </c:pt>
                <c:pt idx="1977">
                  <c:v>0.90316083333333363</c:v>
                </c:pt>
                <c:pt idx="1978">
                  <c:v>0.90372388888889088</c:v>
                </c:pt>
                <c:pt idx="1979">
                  <c:v>0.90428694444444457</c:v>
                </c:pt>
                <c:pt idx="1980">
                  <c:v>0.90485000000000015</c:v>
                </c:pt>
                <c:pt idx="1981">
                  <c:v>0.90541305555555551</c:v>
                </c:pt>
                <c:pt idx="1982">
                  <c:v>0.90597611111111109</c:v>
                </c:pt>
                <c:pt idx="1983">
                  <c:v>0.90653916666666656</c:v>
                </c:pt>
                <c:pt idx="1984">
                  <c:v>0.90710222222222159</c:v>
                </c:pt>
                <c:pt idx="1985">
                  <c:v>0.90766527777777783</c:v>
                </c:pt>
                <c:pt idx="1986">
                  <c:v>0.90822833333333364</c:v>
                </c:pt>
                <c:pt idx="1987">
                  <c:v>0.90879138888889088</c:v>
                </c:pt>
                <c:pt idx="1988">
                  <c:v>0.90935444444444435</c:v>
                </c:pt>
                <c:pt idx="1989">
                  <c:v>0.90991749999999949</c:v>
                </c:pt>
                <c:pt idx="1990">
                  <c:v>0.91048055555555552</c:v>
                </c:pt>
                <c:pt idx="1991">
                  <c:v>0.91104361111111165</c:v>
                </c:pt>
                <c:pt idx="1992">
                  <c:v>0.9116066666666669</c:v>
                </c:pt>
                <c:pt idx="1993">
                  <c:v>0.91216972222222226</c:v>
                </c:pt>
                <c:pt idx="1994">
                  <c:v>0.9127327777777775</c:v>
                </c:pt>
                <c:pt idx="1995">
                  <c:v>0.91329583333333708</c:v>
                </c:pt>
                <c:pt idx="1996">
                  <c:v>0.91385888888889111</c:v>
                </c:pt>
                <c:pt idx="1997">
                  <c:v>0.91442194444444469</c:v>
                </c:pt>
                <c:pt idx="1998">
                  <c:v>0.91498499999999949</c:v>
                </c:pt>
                <c:pt idx="1999">
                  <c:v>0.91554805555555563</c:v>
                </c:pt>
                <c:pt idx="2000">
                  <c:v>0.9161111111111111</c:v>
                </c:pt>
                <c:pt idx="2001">
                  <c:v>0.91667416666666668</c:v>
                </c:pt>
                <c:pt idx="2002">
                  <c:v>0.91723722222222248</c:v>
                </c:pt>
                <c:pt idx="2003">
                  <c:v>0.91780027777777784</c:v>
                </c:pt>
                <c:pt idx="2004">
                  <c:v>0.91836333333333342</c:v>
                </c:pt>
                <c:pt idx="2005">
                  <c:v>0.918926388888889</c:v>
                </c:pt>
                <c:pt idx="2006">
                  <c:v>0.91948944444444469</c:v>
                </c:pt>
                <c:pt idx="2007">
                  <c:v>0.92005250000000016</c:v>
                </c:pt>
                <c:pt idx="2008">
                  <c:v>0.92061555555555563</c:v>
                </c:pt>
                <c:pt idx="2009">
                  <c:v>0.92117861111111321</c:v>
                </c:pt>
                <c:pt idx="2010">
                  <c:v>0.92174166666666901</c:v>
                </c:pt>
                <c:pt idx="2011">
                  <c:v>0.92230472222222226</c:v>
                </c:pt>
                <c:pt idx="2012">
                  <c:v>0.92286777777777751</c:v>
                </c:pt>
                <c:pt idx="2013">
                  <c:v>0.92343083333333364</c:v>
                </c:pt>
                <c:pt idx="2014">
                  <c:v>0.92399388888889133</c:v>
                </c:pt>
                <c:pt idx="2015">
                  <c:v>0.92455694444444458</c:v>
                </c:pt>
                <c:pt idx="2016">
                  <c:v>0.9251199999999995</c:v>
                </c:pt>
                <c:pt idx="2017">
                  <c:v>0.92568305555555563</c:v>
                </c:pt>
                <c:pt idx="2018">
                  <c:v>0.9262461111111111</c:v>
                </c:pt>
                <c:pt idx="2019">
                  <c:v>0.92680916666666668</c:v>
                </c:pt>
                <c:pt idx="2020">
                  <c:v>0.92737222222222226</c:v>
                </c:pt>
                <c:pt idx="2021">
                  <c:v>0.92793527777777784</c:v>
                </c:pt>
                <c:pt idx="2022">
                  <c:v>0.92849833333333365</c:v>
                </c:pt>
                <c:pt idx="2023">
                  <c:v>0.92906138888888878</c:v>
                </c:pt>
                <c:pt idx="2024">
                  <c:v>0.92962444444444714</c:v>
                </c:pt>
                <c:pt idx="2025">
                  <c:v>0.93018750000000017</c:v>
                </c:pt>
                <c:pt idx="2026">
                  <c:v>0.93075055555555575</c:v>
                </c:pt>
                <c:pt idx="2027">
                  <c:v>0.93131361111111133</c:v>
                </c:pt>
                <c:pt idx="2028">
                  <c:v>0.93187666666666691</c:v>
                </c:pt>
                <c:pt idx="2029">
                  <c:v>0.93243972222222227</c:v>
                </c:pt>
                <c:pt idx="2030">
                  <c:v>0.93300277777777751</c:v>
                </c:pt>
                <c:pt idx="2031">
                  <c:v>0.93356583333333365</c:v>
                </c:pt>
                <c:pt idx="2032">
                  <c:v>0.93412888888889112</c:v>
                </c:pt>
                <c:pt idx="2033">
                  <c:v>0.93469194444444725</c:v>
                </c:pt>
                <c:pt idx="2034">
                  <c:v>0.9352549999999995</c:v>
                </c:pt>
                <c:pt idx="2035">
                  <c:v>0.93581805555555564</c:v>
                </c:pt>
                <c:pt idx="2036">
                  <c:v>0.93638111111111111</c:v>
                </c:pt>
                <c:pt idx="2037">
                  <c:v>0.93694416666666669</c:v>
                </c:pt>
                <c:pt idx="2038">
                  <c:v>0.93750722222222227</c:v>
                </c:pt>
                <c:pt idx="2039">
                  <c:v>0.93807027777777763</c:v>
                </c:pt>
                <c:pt idx="2040">
                  <c:v>0.93863333333333365</c:v>
                </c:pt>
                <c:pt idx="2041">
                  <c:v>0.93919638888888901</c:v>
                </c:pt>
                <c:pt idx="2042">
                  <c:v>0.93975944444444726</c:v>
                </c:pt>
                <c:pt idx="2043">
                  <c:v>0.94032250000000017</c:v>
                </c:pt>
                <c:pt idx="2044">
                  <c:v>0.94088555555555564</c:v>
                </c:pt>
                <c:pt idx="2045">
                  <c:v>0.94144861111111333</c:v>
                </c:pt>
                <c:pt idx="2046">
                  <c:v>0.94201166666666669</c:v>
                </c:pt>
                <c:pt idx="2047">
                  <c:v>0.94257472222222227</c:v>
                </c:pt>
                <c:pt idx="2048">
                  <c:v>0.94313777777777807</c:v>
                </c:pt>
                <c:pt idx="2049">
                  <c:v>0.94370083333333743</c:v>
                </c:pt>
                <c:pt idx="2050">
                  <c:v>0.94426388888888901</c:v>
                </c:pt>
                <c:pt idx="2051">
                  <c:v>0.94482694444444471</c:v>
                </c:pt>
                <c:pt idx="2052">
                  <c:v>0.94539000000000062</c:v>
                </c:pt>
                <c:pt idx="2053">
                  <c:v>0.94595305555555564</c:v>
                </c:pt>
                <c:pt idx="2054">
                  <c:v>0.94651611111111056</c:v>
                </c:pt>
                <c:pt idx="2055">
                  <c:v>0.94707916666666669</c:v>
                </c:pt>
                <c:pt idx="2056">
                  <c:v>0.94764222222222261</c:v>
                </c:pt>
                <c:pt idx="2057">
                  <c:v>0.94820527777777863</c:v>
                </c:pt>
                <c:pt idx="2058">
                  <c:v>0.94876833333333555</c:v>
                </c:pt>
                <c:pt idx="2059">
                  <c:v>0.94933138888888879</c:v>
                </c:pt>
                <c:pt idx="2060">
                  <c:v>0.94989444444444704</c:v>
                </c:pt>
                <c:pt idx="2061">
                  <c:v>0.95045749999999996</c:v>
                </c:pt>
                <c:pt idx="2062">
                  <c:v>0.95102055555555565</c:v>
                </c:pt>
                <c:pt idx="2063">
                  <c:v>0.95158361111111112</c:v>
                </c:pt>
                <c:pt idx="2064">
                  <c:v>0.95214666666666692</c:v>
                </c:pt>
                <c:pt idx="2065">
                  <c:v>0.95270972222222261</c:v>
                </c:pt>
                <c:pt idx="2066">
                  <c:v>0.95327277777777786</c:v>
                </c:pt>
                <c:pt idx="2067">
                  <c:v>0.95383583333333766</c:v>
                </c:pt>
                <c:pt idx="2068">
                  <c:v>0.95439888888889135</c:v>
                </c:pt>
                <c:pt idx="2069">
                  <c:v>0.9549619444444446</c:v>
                </c:pt>
                <c:pt idx="2070">
                  <c:v>0.95552499999999996</c:v>
                </c:pt>
                <c:pt idx="2071">
                  <c:v>0.95608805555555665</c:v>
                </c:pt>
                <c:pt idx="2072">
                  <c:v>0.95665111111111378</c:v>
                </c:pt>
                <c:pt idx="2073">
                  <c:v>0.95721416666666659</c:v>
                </c:pt>
                <c:pt idx="2074">
                  <c:v>0.95777722222222261</c:v>
                </c:pt>
                <c:pt idx="2075">
                  <c:v>0.95834027777777764</c:v>
                </c:pt>
                <c:pt idx="2076">
                  <c:v>0.95890333333333533</c:v>
                </c:pt>
                <c:pt idx="2077">
                  <c:v>0.95946638888888858</c:v>
                </c:pt>
                <c:pt idx="2078">
                  <c:v>0.96002944444444704</c:v>
                </c:pt>
                <c:pt idx="2079">
                  <c:v>0.96059250000000018</c:v>
                </c:pt>
                <c:pt idx="2080">
                  <c:v>0.96115555555555565</c:v>
                </c:pt>
                <c:pt idx="2081">
                  <c:v>0.96171861111111345</c:v>
                </c:pt>
                <c:pt idx="2082">
                  <c:v>0.9622816666666667</c:v>
                </c:pt>
                <c:pt idx="2083">
                  <c:v>0.96284472222222262</c:v>
                </c:pt>
                <c:pt idx="2084">
                  <c:v>0.96340777777777786</c:v>
                </c:pt>
                <c:pt idx="2085">
                  <c:v>0.96397083333333744</c:v>
                </c:pt>
                <c:pt idx="2086">
                  <c:v>0.9645338888888888</c:v>
                </c:pt>
                <c:pt idx="2087">
                  <c:v>0.9650969444444446</c:v>
                </c:pt>
                <c:pt idx="2088">
                  <c:v>0.96566000000000063</c:v>
                </c:pt>
                <c:pt idx="2089">
                  <c:v>0.96622305555555665</c:v>
                </c:pt>
                <c:pt idx="2090">
                  <c:v>0.96678611111111112</c:v>
                </c:pt>
                <c:pt idx="2091">
                  <c:v>0.9673491666666667</c:v>
                </c:pt>
                <c:pt idx="2092">
                  <c:v>0.96791222222222228</c:v>
                </c:pt>
                <c:pt idx="2093">
                  <c:v>0.96847527777777864</c:v>
                </c:pt>
                <c:pt idx="2094">
                  <c:v>0.96903833333333556</c:v>
                </c:pt>
                <c:pt idx="2095">
                  <c:v>0.96960138888889136</c:v>
                </c:pt>
                <c:pt idx="2096">
                  <c:v>0.97016444444444461</c:v>
                </c:pt>
                <c:pt idx="2097">
                  <c:v>0.97072750000000063</c:v>
                </c:pt>
                <c:pt idx="2098">
                  <c:v>0.97129055555555766</c:v>
                </c:pt>
                <c:pt idx="2099">
                  <c:v>0.97185361111111346</c:v>
                </c:pt>
                <c:pt idx="2100">
                  <c:v>0.97241666666666648</c:v>
                </c:pt>
                <c:pt idx="2101">
                  <c:v>0.97297972222222262</c:v>
                </c:pt>
                <c:pt idx="2102">
                  <c:v>0.97354277777777787</c:v>
                </c:pt>
                <c:pt idx="2103">
                  <c:v>0.97410583333333811</c:v>
                </c:pt>
                <c:pt idx="2104">
                  <c:v>0.9746688888888918</c:v>
                </c:pt>
                <c:pt idx="2105">
                  <c:v>0.97523194444444461</c:v>
                </c:pt>
                <c:pt idx="2106">
                  <c:v>0.97579500000000363</c:v>
                </c:pt>
                <c:pt idx="2107">
                  <c:v>0.97635805555555766</c:v>
                </c:pt>
                <c:pt idx="2108">
                  <c:v>0.97692111111111346</c:v>
                </c:pt>
                <c:pt idx="2109">
                  <c:v>0.97748416666666649</c:v>
                </c:pt>
                <c:pt idx="2110">
                  <c:v>0.97804722222222262</c:v>
                </c:pt>
                <c:pt idx="2111">
                  <c:v>0.97861027777777865</c:v>
                </c:pt>
                <c:pt idx="2112">
                  <c:v>0.97917333333333589</c:v>
                </c:pt>
                <c:pt idx="2113">
                  <c:v>0.97973638888888903</c:v>
                </c:pt>
                <c:pt idx="2114">
                  <c:v>0.98029944444444461</c:v>
                </c:pt>
                <c:pt idx="2115">
                  <c:v>0.98086249999999753</c:v>
                </c:pt>
                <c:pt idx="2116">
                  <c:v>0.98142555555555533</c:v>
                </c:pt>
                <c:pt idx="2117">
                  <c:v>0.98198861111111091</c:v>
                </c:pt>
                <c:pt idx="2118">
                  <c:v>0.98255166666666649</c:v>
                </c:pt>
                <c:pt idx="2119">
                  <c:v>0.98311472222221963</c:v>
                </c:pt>
                <c:pt idx="2120">
                  <c:v>0.98367777777777787</c:v>
                </c:pt>
                <c:pt idx="2121">
                  <c:v>0.98424083333333556</c:v>
                </c:pt>
                <c:pt idx="2122">
                  <c:v>0.98480388888888881</c:v>
                </c:pt>
                <c:pt idx="2123">
                  <c:v>0.98536694444444173</c:v>
                </c:pt>
                <c:pt idx="2124">
                  <c:v>0.98592999999999997</c:v>
                </c:pt>
                <c:pt idx="2125">
                  <c:v>0.98649305555555578</c:v>
                </c:pt>
                <c:pt idx="2126">
                  <c:v>0.98705611111111058</c:v>
                </c:pt>
                <c:pt idx="2127">
                  <c:v>0.98761916666666649</c:v>
                </c:pt>
                <c:pt idx="2128">
                  <c:v>0.98818222222221963</c:v>
                </c:pt>
                <c:pt idx="2129">
                  <c:v>0.98874527777777865</c:v>
                </c:pt>
                <c:pt idx="2130">
                  <c:v>0.98930833333333368</c:v>
                </c:pt>
                <c:pt idx="2131">
                  <c:v>0.98987138888888881</c:v>
                </c:pt>
                <c:pt idx="2132">
                  <c:v>0.9904344444444444</c:v>
                </c:pt>
                <c:pt idx="2133">
                  <c:v>0.9909975000000002</c:v>
                </c:pt>
                <c:pt idx="2134">
                  <c:v>0.99156055555555556</c:v>
                </c:pt>
                <c:pt idx="2135">
                  <c:v>0.99212361111111169</c:v>
                </c:pt>
                <c:pt idx="2136">
                  <c:v>0.9926866666666665</c:v>
                </c:pt>
                <c:pt idx="2137">
                  <c:v>0.99324972222222208</c:v>
                </c:pt>
                <c:pt idx="2138">
                  <c:v>0.99381277777777555</c:v>
                </c:pt>
                <c:pt idx="2139">
                  <c:v>0.99437583333333568</c:v>
                </c:pt>
                <c:pt idx="2140">
                  <c:v>0.99493888888888882</c:v>
                </c:pt>
                <c:pt idx="2141">
                  <c:v>0.99550194444444451</c:v>
                </c:pt>
                <c:pt idx="2142">
                  <c:v>0.99606499999999765</c:v>
                </c:pt>
                <c:pt idx="2143">
                  <c:v>0.996628055555558</c:v>
                </c:pt>
                <c:pt idx="2144">
                  <c:v>0.99719111111111114</c:v>
                </c:pt>
                <c:pt idx="2145">
                  <c:v>0.9977541666666665</c:v>
                </c:pt>
                <c:pt idx="2146">
                  <c:v>0.99831722222221997</c:v>
                </c:pt>
                <c:pt idx="2147">
                  <c:v>0.99888027777777766</c:v>
                </c:pt>
                <c:pt idx="2148">
                  <c:v>0.99944333333333368</c:v>
                </c:pt>
                <c:pt idx="2149">
                  <c:v>1.000006388888889</c:v>
                </c:pt>
                <c:pt idx="2150">
                  <c:v>1.0005694444444404</c:v>
                </c:pt>
                <c:pt idx="2151">
                  <c:v>1.0011325000000002</c:v>
                </c:pt>
                <c:pt idx="2152">
                  <c:v>1.0016955555555556</c:v>
                </c:pt>
                <c:pt idx="2153">
                  <c:v>1.0022586111111111</c:v>
                </c:pt>
                <c:pt idx="2154">
                  <c:v>1.0028216666666658</c:v>
                </c:pt>
                <c:pt idx="2155">
                  <c:v>1.0033847222222219</c:v>
                </c:pt>
                <c:pt idx="2156">
                  <c:v>1.0039477777777779</c:v>
                </c:pt>
                <c:pt idx="2157">
                  <c:v>1.0045108333333341</c:v>
                </c:pt>
                <c:pt idx="2158">
                  <c:v>1.0050738888888888</c:v>
                </c:pt>
                <c:pt idx="2159">
                  <c:v>1.0056369444444402</c:v>
                </c:pt>
                <c:pt idx="2160">
                  <c:v>1.0062</c:v>
                </c:pt>
                <c:pt idx="2161">
                  <c:v>1.0067630555555556</c:v>
                </c:pt>
                <c:pt idx="2162">
                  <c:v>1.0073261111111098</c:v>
                </c:pt>
                <c:pt idx="2163">
                  <c:v>1.0078891666666665</c:v>
                </c:pt>
                <c:pt idx="2164">
                  <c:v>1.0084522222222223</c:v>
                </c:pt>
                <c:pt idx="2165">
                  <c:v>1.0090152777777779</c:v>
                </c:pt>
                <c:pt idx="2166">
                  <c:v>1.0095783333333335</c:v>
                </c:pt>
                <c:pt idx="2167">
                  <c:v>1.0101413888888888</c:v>
                </c:pt>
                <c:pt idx="2168">
                  <c:v>1.0107044444444402</c:v>
                </c:pt>
                <c:pt idx="2169">
                  <c:v>1.0112675</c:v>
                </c:pt>
                <c:pt idx="2170">
                  <c:v>1.0118305555555556</c:v>
                </c:pt>
                <c:pt idx="2171">
                  <c:v>1.0123936111111114</c:v>
                </c:pt>
                <c:pt idx="2172">
                  <c:v>1.0129566666666669</c:v>
                </c:pt>
                <c:pt idx="2173">
                  <c:v>1.0135197222222219</c:v>
                </c:pt>
                <c:pt idx="2174">
                  <c:v>1.0140827777777781</c:v>
                </c:pt>
                <c:pt idx="2175">
                  <c:v>1.0146458333333341</c:v>
                </c:pt>
                <c:pt idx="2176">
                  <c:v>1.015208888888889</c:v>
                </c:pt>
                <c:pt idx="2177">
                  <c:v>1.0157719444444404</c:v>
                </c:pt>
                <c:pt idx="2178">
                  <c:v>1.0163349999999998</c:v>
                </c:pt>
                <c:pt idx="2179">
                  <c:v>1.0168980555555556</c:v>
                </c:pt>
                <c:pt idx="2180">
                  <c:v>1.0174611111111098</c:v>
                </c:pt>
                <c:pt idx="2181">
                  <c:v>1.0180241666666667</c:v>
                </c:pt>
                <c:pt idx="2182">
                  <c:v>1.0185872222222223</c:v>
                </c:pt>
                <c:pt idx="2183">
                  <c:v>1.0191502777777777</c:v>
                </c:pt>
                <c:pt idx="2184">
                  <c:v>1.0197133333333332</c:v>
                </c:pt>
                <c:pt idx="2185">
                  <c:v>1.0202763888888888</c:v>
                </c:pt>
                <c:pt idx="2186">
                  <c:v>1.0208394444444402</c:v>
                </c:pt>
                <c:pt idx="2187">
                  <c:v>1.0214025000000002</c:v>
                </c:pt>
                <c:pt idx="2188">
                  <c:v>1.0219655555555556</c:v>
                </c:pt>
                <c:pt idx="2189">
                  <c:v>1.0225286111111112</c:v>
                </c:pt>
                <c:pt idx="2190">
                  <c:v>1.0230916666666658</c:v>
                </c:pt>
                <c:pt idx="2191">
                  <c:v>1.0236547222222219</c:v>
                </c:pt>
                <c:pt idx="2192">
                  <c:v>1.0242177777777781</c:v>
                </c:pt>
                <c:pt idx="2193">
                  <c:v>1.0247808333333341</c:v>
                </c:pt>
                <c:pt idx="2194">
                  <c:v>1.0253438888888891</c:v>
                </c:pt>
                <c:pt idx="2195">
                  <c:v>1.0259069444444404</c:v>
                </c:pt>
                <c:pt idx="2196">
                  <c:v>1.0264700000000002</c:v>
                </c:pt>
                <c:pt idx="2197">
                  <c:v>1.0270330555555558</c:v>
                </c:pt>
                <c:pt idx="2198">
                  <c:v>1.0275961111111098</c:v>
                </c:pt>
                <c:pt idx="2199">
                  <c:v>1.0281591666666727</c:v>
                </c:pt>
                <c:pt idx="2200">
                  <c:v>1.0287222222222219</c:v>
                </c:pt>
                <c:pt idx="2201">
                  <c:v>1.0292852777777777</c:v>
                </c:pt>
                <c:pt idx="2202">
                  <c:v>1.0298483333333335</c:v>
                </c:pt>
                <c:pt idx="2203">
                  <c:v>1.0304113888888888</c:v>
                </c:pt>
                <c:pt idx="2204">
                  <c:v>1.0309744444444418</c:v>
                </c:pt>
                <c:pt idx="2205">
                  <c:v>1.0315375</c:v>
                </c:pt>
                <c:pt idx="2206">
                  <c:v>1.032100555555556</c:v>
                </c:pt>
                <c:pt idx="2207">
                  <c:v>1.0326636111111112</c:v>
                </c:pt>
                <c:pt idx="2208">
                  <c:v>1.0332266666666658</c:v>
                </c:pt>
                <c:pt idx="2209">
                  <c:v>1.0337897222222219</c:v>
                </c:pt>
                <c:pt idx="2210">
                  <c:v>1.0343527777777781</c:v>
                </c:pt>
                <c:pt idx="2211">
                  <c:v>1.0349158333333341</c:v>
                </c:pt>
                <c:pt idx="2212">
                  <c:v>1.0354788888888891</c:v>
                </c:pt>
                <c:pt idx="2213">
                  <c:v>1.0360419444444446</c:v>
                </c:pt>
                <c:pt idx="2214">
                  <c:v>1.036605</c:v>
                </c:pt>
                <c:pt idx="2215">
                  <c:v>1.0371680555555556</c:v>
                </c:pt>
                <c:pt idx="2216">
                  <c:v>1.0377311111111112</c:v>
                </c:pt>
                <c:pt idx="2217">
                  <c:v>1.0382941666666681</c:v>
                </c:pt>
                <c:pt idx="2218">
                  <c:v>1.0388572222222225</c:v>
                </c:pt>
                <c:pt idx="2219">
                  <c:v>1.039420277777773</c:v>
                </c:pt>
                <c:pt idx="2220">
                  <c:v>1.0399833333333333</c:v>
                </c:pt>
                <c:pt idx="2221">
                  <c:v>1.0405463888888888</c:v>
                </c:pt>
                <c:pt idx="2222">
                  <c:v>1.0411094444444438</c:v>
                </c:pt>
                <c:pt idx="2223">
                  <c:v>1.0416725</c:v>
                </c:pt>
                <c:pt idx="2224">
                  <c:v>1.042235555555556</c:v>
                </c:pt>
                <c:pt idx="2225">
                  <c:v>1.0427986111111112</c:v>
                </c:pt>
                <c:pt idx="2226">
                  <c:v>1.0433616666666659</c:v>
                </c:pt>
                <c:pt idx="2227">
                  <c:v>1.043924722222217</c:v>
                </c:pt>
                <c:pt idx="2228">
                  <c:v>1.0444877777777781</c:v>
                </c:pt>
                <c:pt idx="2229">
                  <c:v>1.0450508333333361</c:v>
                </c:pt>
                <c:pt idx="2230">
                  <c:v>1.0456138888888888</c:v>
                </c:pt>
                <c:pt idx="2231">
                  <c:v>1.0461769444444444</c:v>
                </c:pt>
                <c:pt idx="2232">
                  <c:v>1.04674</c:v>
                </c:pt>
                <c:pt idx="2233">
                  <c:v>1.0473030555555558</c:v>
                </c:pt>
                <c:pt idx="2234">
                  <c:v>1.0478661111111112</c:v>
                </c:pt>
                <c:pt idx="2235">
                  <c:v>1.0484291666666667</c:v>
                </c:pt>
                <c:pt idx="2236">
                  <c:v>1.0489922222222219</c:v>
                </c:pt>
                <c:pt idx="2237">
                  <c:v>1.0495552777777779</c:v>
                </c:pt>
                <c:pt idx="2238">
                  <c:v>1.0501183333333377</c:v>
                </c:pt>
                <c:pt idx="2239">
                  <c:v>1.0506813888888888</c:v>
                </c:pt>
                <c:pt idx="2240">
                  <c:v>1.0512444444444438</c:v>
                </c:pt>
                <c:pt idx="2241">
                  <c:v>1.0518075</c:v>
                </c:pt>
                <c:pt idx="2242">
                  <c:v>1.052370555555556</c:v>
                </c:pt>
                <c:pt idx="2243">
                  <c:v>1.0529336111111112</c:v>
                </c:pt>
                <c:pt idx="2244">
                  <c:v>1.0534966666666659</c:v>
                </c:pt>
                <c:pt idx="2245">
                  <c:v>1.0540597222222221</c:v>
                </c:pt>
                <c:pt idx="2246">
                  <c:v>1.0546227777777777</c:v>
                </c:pt>
                <c:pt idx="2247">
                  <c:v>1.0551858333333375</c:v>
                </c:pt>
                <c:pt idx="2248">
                  <c:v>1.0557488888888891</c:v>
                </c:pt>
                <c:pt idx="2249">
                  <c:v>1.0563119444444447</c:v>
                </c:pt>
                <c:pt idx="2250">
                  <c:v>1.056875</c:v>
                </c:pt>
                <c:pt idx="2251">
                  <c:v>1.0574380555555556</c:v>
                </c:pt>
                <c:pt idx="2252">
                  <c:v>1.0580011111111121</c:v>
                </c:pt>
                <c:pt idx="2253">
                  <c:v>1.0585641666666681</c:v>
                </c:pt>
                <c:pt idx="2254">
                  <c:v>1.0591272222222219</c:v>
                </c:pt>
                <c:pt idx="2255">
                  <c:v>1.059690277777773</c:v>
                </c:pt>
                <c:pt idx="2256">
                  <c:v>1.0602533333333377</c:v>
                </c:pt>
                <c:pt idx="2257">
                  <c:v>1.0608163888888891</c:v>
                </c:pt>
                <c:pt idx="2258">
                  <c:v>1.0613794444444438</c:v>
                </c:pt>
                <c:pt idx="2259">
                  <c:v>1.0619425000000002</c:v>
                </c:pt>
                <c:pt idx="2260">
                  <c:v>1.062505555555556</c:v>
                </c:pt>
                <c:pt idx="2261">
                  <c:v>1.063068611111111</c:v>
                </c:pt>
                <c:pt idx="2262">
                  <c:v>1.0636316666666659</c:v>
                </c:pt>
                <c:pt idx="2263">
                  <c:v>1.0641947222222219</c:v>
                </c:pt>
                <c:pt idx="2264">
                  <c:v>1.0647577777777781</c:v>
                </c:pt>
                <c:pt idx="2265">
                  <c:v>1.0653208333333333</c:v>
                </c:pt>
                <c:pt idx="2266">
                  <c:v>1.0658838888888889</c:v>
                </c:pt>
                <c:pt idx="2267">
                  <c:v>1.0664469444444444</c:v>
                </c:pt>
                <c:pt idx="2268">
                  <c:v>1.06701</c:v>
                </c:pt>
                <c:pt idx="2269">
                  <c:v>1.0675730555555556</c:v>
                </c:pt>
                <c:pt idx="2270">
                  <c:v>1.0681361111111121</c:v>
                </c:pt>
                <c:pt idx="2271">
                  <c:v>1.0686991666666681</c:v>
                </c:pt>
                <c:pt idx="2272">
                  <c:v>1.0692622222222219</c:v>
                </c:pt>
                <c:pt idx="2273">
                  <c:v>1.0698252777777733</c:v>
                </c:pt>
                <c:pt idx="2274">
                  <c:v>1.0703883333333377</c:v>
                </c:pt>
                <c:pt idx="2275">
                  <c:v>1.0709513888888889</c:v>
                </c:pt>
                <c:pt idx="2276">
                  <c:v>1.0715144444444438</c:v>
                </c:pt>
                <c:pt idx="2277">
                  <c:v>1.0720775000000047</c:v>
                </c:pt>
                <c:pt idx="2278">
                  <c:v>1.072640555555556</c:v>
                </c:pt>
                <c:pt idx="2279">
                  <c:v>1.0732036111111114</c:v>
                </c:pt>
                <c:pt idx="2280">
                  <c:v>1.073766666666667</c:v>
                </c:pt>
                <c:pt idx="2281">
                  <c:v>1.0743297222222219</c:v>
                </c:pt>
                <c:pt idx="2282">
                  <c:v>1.0748927777777777</c:v>
                </c:pt>
                <c:pt idx="2283">
                  <c:v>1.0754558333333375</c:v>
                </c:pt>
                <c:pt idx="2284">
                  <c:v>1.0760188888888931</c:v>
                </c:pt>
                <c:pt idx="2285">
                  <c:v>1.0765819444444442</c:v>
                </c:pt>
                <c:pt idx="2286">
                  <c:v>1.0771449999999998</c:v>
                </c:pt>
                <c:pt idx="2287">
                  <c:v>1.0777080555555556</c:v>
                </c:pt>
                <c:pt idx="2288">
                  <c:v>1.0782711111111121</c:v>
                </c:pt>
                <c:pt idx="2289">
                  <c:v>1.0788341666666681</c:v>
                </c:pt>
                <c:pt idx="2290">
                  <c:v>1.0793972222222219</c:v>
                </c:pt>
                <c:pt idx="2291">
                  <c:v>1.079960277777773</c:v>
                </c:pt>
                <c:pt idx="2292">
                  <c:v>1.0805233333333333</c:v>
                </c:pt>
                <c:pt idx="2293">
                  <c:v>1.0810863888888889</c:v>
                </c:pt>
                <c:pt idx="2294">
                  <c:v>1.0816494444444438</c:v>
                </c:pt>
                <c:pt idx="2295">
                  <c:v>1.0822125000000054</c:v>
                </c:pt>
                <c:pt idx="2296">
                  <c:v>1.082775555555556</c:v>
                </c:pt>
                <c:pt idx="2297">
                  <c:v>1.0833386111111112</c:v>
                </c:pt>
                <c:pt idx="2298">
                  <c:v>1.0839016666666668</c:v>
                </c:pt>
                <c:pt idx="2299">
                  <c:v>1.0844647222222219</c:v>
                </c:pt>
                <c:pt idx="2300">
                  <c:v>1.0850277777777779</c:v>
                </c:pt>
                <c:pt idx="2301">
                  <c:v>1.0855908333333333</c:v>
                </c:pt>
                <c:pt idx="2302">
                  <c:v>1.0861538888888935</c:v>
                </c:pt>
                <c:pt idx="2303">
                  <c:v>1.0867169444444444</c:v>
                </c:pt>
                <c:pt idx="2304">
                  <c:v>1.08728</c:v>
                </c:pt>
                <c:pt idx="2305">
                  <c:v>1.0878430555555556</c:v>
                </c:pt>
                <c:pt idx="2306">
                  <c:v>1.0884061111111121</c:v>
                </c:pt>
                <c:pt idx="2307">
                  <c:v>1.0889691666666665</c:v>
                </c:pt>
                <c:pt idx="2308">
                  <c:v>1.0895322222222219</c:v>
                </c:pt>
                <c:pt idx="2309">
                  <c:v>1.0900952777777777</c:v>
                </c:pt>
                <c:pt idx="2310">
                  <c:v>1.0906583333333377</c:v>
                </c:pt>
                <c:pt idx="2311">
                  <c:v>1.0912213888888878</c:v>
                </c:pt>
                <c:pt idx="2312">
                  <c:v>1.0917844444444438</c:v>
                </c:pt>
                <c:pt idx="2313">
                  <c:v>1.0923475000000051</c:v>
                </c:pt>
                <c:pt idx="2314">
                  <c:v>1.0929105555555561</c:v>
                </c:pt>
                <c:pt idx="2315">
                  <c:v>1.0934736111111112</c:v>
                </c:pt>
                <c:pt idx="2316">
                  <c:v>1.0940366666666665</c:v>
                </c:pt>
                <c:pt idx="2317">
                  <c:v>1.0945997222222219</c:v>
                </c:pt>
                <c:pt idx="2318">
                  <c:v>1.0951627777777779</c:v>
                </c:pt>
                <c:pt idx="2319">
                  <c:v>1.0957258333333335</c:v>
                </c:pt>
                <c:pt idx="2320">
                  <c:v>1.0962888888888938</c:v>
                </c:pt>
                <c:pt idx="2321">
                  <c:v>1.0968519444444447</c:v>
                </c:pt>
                <c:pt idx="2322">
                  <c:v>1.097415</c:v>
                </c:pt>
                <c:pt idx="2323">
                  <c:v>1.0979780555555554</c:v>
                </c:pt>
                <c:pt idx="2324">
                  <c:v>1.0985411111111121</c:v>
                </c:pt>
                <c:pt idx="2325">
                  <c:v>1.0991041666666681</c:v>
                </c:pt>
                <c:pt idx="2326">
                  <c:v>1.0996672222222224</c:v>
                </c:pt>
                <c:pt idx="2327">
                  <c:v>1.1002302777777777</c:v>
                </c:pt>
                <c:pt idx="2328">
                  <c:v>1.1007933333333333</c:v>
                </c:pt>
                <c:pt idx="2329">
                  <c:v>1.1013563888888889</c:v>
                </c:pt>
                <c:pt idx="2330">
                  <c:v>1.1019194444444438</c:v>
                </c:pt>
                <c:pt idx="2331">
                  <c:v>1.1024825000000051</c:v>
                </c:pt>
                <c:pt idx="2332">
                  <c:v>1.1030455555555561</c:v>
                </c:pt>
                <c:pt idx="2333">
                  <c:v>1.1036086111111112</c:v>
                </c:pt>
                <c:pt idx="2334">
                  <c:v>1.1041716666666681</c:v>
                </c:pt>
                <c:pt idx="2335">
                  <c:v>1.1047347222222224</c:v>
                </c:pt>
                <c:pt idx="2336">
                  <c:v>1.1052977777777779</c:v>
                </c:pt>
                <c:pt idx="2337">
                  <c:v>1.1058608333333333</c:v>
                </c:pt>
                <c:pt idx="2338">
                  <c:v>1.1064238888888889</c:v>
                </c:pt>
                <c:pt idx="2339">
                  <c:v>1.1069869444444445</c:v>
                </c:pt>
                <c:pt idx="2340">
                  <c:v>1.1075500000000003</c:v>
                </c:pt>
                <c:pt idx="2341">
                  <c:v>1.1081130555555561</c:v>
                </c:pt>
                <c:pt idx="2342">
                  <c:v>1.1086761111111121</c:v>
                </c:pt>
                <c:pt idx="2343">
                  <c:v>1.1092391666666681</c:v>
                </c:pt>
                <c:pt idx="2344">
                  <c:v>1.1098022222222219</c:v>
                </c:pt>
                <c:pt idx="2345">
                  <c:v>1.1103652777777777</c:v>
                </c:pt>
                <c:pt idx="2346">
                  <c:v>1.1109283333333333</c:v>
                </c:pt>
                <c:pt idx="2347">
                  <c:v>1.1114913888888878</c:v>
                </c:pt>
                <c:pt idx="2348">
                  <c:v>1.1120544444444445</c:v>
                </c:pt>
                <c:pt idx="2349">
                  <c:v>1.1126175000000051</c:v>
                </c:pt>
                <c:pt idx="2350">
                  <c:v>1.1131805555555561</c:v>
                </c:pt>
                <c:pt idx="2351">
                  <c:v>1.1137436111111112</c:v>
                </c:pt>
                <c:pt idx="2352">
                  <c:v>1.1143066666666681</c:v>
                </c:pt>
                <c:pt idx="2353">
                  <c:v>1.1148697222222219</c:v>
                </c:pt>
                <c:pt idx="2354">
                  <c:v>1.1154327777777777</c:v>
                </c:pt>
                <c:pt idx="2355">
                  <c:v>1.1159958333333333</c:v>
                </c:pt>
                <c:pt idx="2356">
                  <c:v>1.1165588888888938</c:v>
                </c:pt>
                <c:pt idx="2357">
                  <c:v>1.1171219444444438</c:v>
                </c:pt>
                <c:pt idx="2358">
                  <c:v>1.117685</c:v>
                </c:pt>
                <c:pt idx="2359">
                  <c:v>1.1182480555555561</c:v>
                </c:pt>
                <c:pt idx="2360">
                  <c:v>1.1188111111111121</c:v>
                </c:pt>
                <c:pt idx="2361">
                  <c:v>1.1193741666666681</c:v>
                </c:pt>
                <c:pt idx="2362">
                  <c:v>1.1199372222222224</c:v>
                </c:pt>
                <c:pt idx="2363">
                  <c:v>1.1205002777777779</c:v>
                </c:pt>
                <c:pt idx="2364">
                  <c:v>1.1210633333333335</c:v>
                </c:pt>
                <c:pt idx="2365">
                  <c:v>1.1216263888888878</c:v>
                </c:pt>
                <c:pt idx="2366">
                  <c:v>1.1221894444444445</c:v>
                </c:pt>
                <c:pt idx="2367">
                  <c:v>1.1227525000000051</c:v>
                </c:pt>
                <c:pt idx="2368">
                  <c:v>1.1233155555555561</c:v>
                </c:pt>
                <c:pt idx="2369">
                  <c:v>1.123878611111111</c:v>
                </c:pt>
                <c:pt idx="2370">
                  <c:v>1.1244416666666681</c:v>
                </c:pt>
                <c:pt idx="2371">
                  <c:v>1.1250047222222224</c:v>
                </c:pt>
                <c:pt idx="2372">
                  <c:v>1.1255677777777779</c:v>
                </c:pt>
                <c:pt idx="2373">
                  <c:v>1.1261308333333375</c:v>
                </c:pt>
                <c:pt idx="2374">
                  <c:v>1.1266938888888889</c:v>
                </c:pt>
                <c:pt idx="2375">
                  <c:v>1.1272569444444445</c:v>
                </c:pt>
                <c:pt idx="2376">
                  <c:v>1.1278199999999998</c:v>
                </c:pt>
                <c:pt idx="2377">
                  <c:v>1.1283830555555561</c:v>
                </c:pt>
                <c:pt idx="2378">
                  <c:v>1.1289461111111121</c:v>
                </c:pt>
                <c:pt idx="2379">
                  <c:v>1.1295091666666681</c:v>
                </c:pt>
                <c:pt idx="2380">
                  <c:v>1.1300722222222241</c:v>
                </c:pt>
                <c:pt idx="2381">
                  <c:v>1.1306352777777779</c:v>
                </c:pt>
                <c:pt idx="2382">
                  <c:v>1.1311983333333335</c:v>
                </c:pt>
                <c:pt idx="2383">
                  <c:v>1.1317613888888878</c:v>
                </c:pt>
                <c:pt idx="2384">
                  <c:v>1.1323244444444438</c:v>
                </c:pt>
                <c:pt idx="2385">
                  <c:v>1.1328875000000052</c:v>
                </c:pt>
                <c:pt idx="2386">
                  <c:v>1.1334505555555561</c:v>
                </c:pt>
                <c:pt idx="2387">
                  <c:v>1.1340136111111121</c:v>
                </c:pt>
                <c:pt idx="2388">
                  <c:v>1.1345766666666681</c:v>
                </c:pt>
                <c:pt idx="2389">
                  <c:v>1.1351397222222219</c:v>
                </c:pt>
                <c:pt idx="2390">
                  <c:v>1.1357027777777777</c:v>
                </c:pt>
                <c:pt idx="2391">
                  <c:v>1.136265833333338</c:v>
                </c:pt>
                <c:pt idx="2392">
                  <c:v>1.1368288888888889</c:v>
                </c:pt>
                <c:pt idx="2393">
                  <c:v>1.1373919444444438</c:v>
                </c:pt>
                <c:pt idx="2394">
                  <c:v>1.137955</c:v>
                </c:pt>
                <c:pt idx="2395">
                  <c:v>1.1385180555555561</c:v>
                </c:pt>
                <c:pt idx="2396">
                  <c:v>1.1390811111111121</c:v>
                </c:pt>
                <c:pt idx="2397">
                  <c:v>1.1396441666666681</c:v>
                </c:pt>
                <c:pt idx="2398">
                  <c:v>1.1402072222222241</c:v>
                </c:pt>
                <c:pt idx="2399">
                  <c:v>1.1407702777777777</c:v>
                </c:pt>
                <c:pt idx="2400">
                  <c:v>1.1413333333333333</c:v>
                </c:pt>
                <c:pt idx="2401">
                  <c:v>1.1418963888888878</c:v>
                </c:pt>
                <c:pt idx="2402">
                  <c:v>1.1424594444444447</c:v>
                </c:pt>
                <c:pt idx="2403">
                  <c:v>1.1430225000000003</c:v>
                </c:pt>
                <c:pt idx="2404">
                  <c:v>1.1435855555555561</c:v>
                </c:pt>
                <c:pt idx="2405">
                  <c:v>1.1441486111111121</c:v>
                </c:pt>
                <c:pt idx="2406">
                  <c:v>1.1447116666666681</c:v>
                </c:pt>
                <c:pt idx="2407">
                  <c:v>1.1452747222222222</c:v>
                </c:pt>
                <c:pt idx="2408">
                  <c:v>1.1458377777777777</c:v>
                </c:pt>
                <c:pt idx="2409">
                  <c:v>1.1464008333333378</c:v>
                </c:pt>
                <c:pt idx="2410">
                  <c:v>1.1469638888888889</c:v>
                </c:pt>
                <c:pt idx="2411">
                  <c:v>1.1475269444444438</c:v>
                </c:pt>
                <c:pt idx="2412">
                  <c:v>1.1480900000000001</c:v>
                </c:pt>
                <c:pt idx="2413">
                  <c:v>1.1486530555555561</c:v>
                </c:pt>
                <c:pt idx="2414">
                  <c:v>1.1492161111111121</c:v>
                </c:pt>
                <c:pt idx="2415">
                  <c:v>1.1497791666666681</c:v>
                </c:pt>
                <c:pt idx="2416">
                  <c:v>1.1503422222222264</c:v>
                </c:pt>
                <c:pt idx="2417">
                  <c:v>1.150905277777778</c:v>
                </c:pt>
                <c:pt idx="2418">
                  <c:v>1.1514683333333335</c:v>
                </c:pt>
                <c:pt idx="2419">
                  <c:v>1.1520313888888889</c:v>
                </c:pt>
                <c:pt idx="2420">
                  <c:v>1.1525944444444438</c:v>
                </c:pt>
                <c:pt idx="2421">
                  <c:v>1.1531575000000052</c:v>
                </c:pt>
                <c:pt idx="2422">
                  <c:v>1.1537205555555556</c:v>
                </c:pt>
                <c:pt idx="2423">
                  <c:v>1.1542836111111121</c:v>
                </c:pt>
                <c:pt idx="2424">
                  <c:v>1.1548466666666681</c:v>
                </c:pt>
                <c:pt idx="2425">
                  <c:v>1.1554097222222224</c:v>
                </c:pt>
                <c:pt idx="2426">
                  <c:v>1.155972777777778</c:v>
                </c:pt>
                <c:pt idx="2427">
                  <c:v>1.1565358333333384</c:v>
                </c:pt>
                <c:pt idx="2428">
                  <c:v>1.1570988888888889</c:v>
                </c:pt>
                <c:pt idx="2429">
                  <c:v>1.1576619444444438</c:v>
                </c:pt>
                <c:pt idx="2430">
                  <c:v>1.1582249999999998</c:v>
                </c:pt>
                <c:pt idx="2431">
                  <c:v>1.1587880555555561</c:v>
                </c:pt>
                <c:pt idx="2432">
                  <c:v>1.1593511111111121</c:v>
                </c:pt>
                <c:pt idx="2433">
                  <c:v>1.1599141666666681</c:v>
                </c:pt>
                <c:pt idx="2434">
                  <c:v>1.1604772222222266</c:v>
                </c:pt>
                <c:pt idx="2435">
                  <c:v>1.1610402777777777</c:v>
                </c:pt>
                <c:pt idx="2436">
                  <c:v>1.1616033333333333</c:v>
                </c:pt>
                <c:pt idx="2437">
                  <c:v>1.1621663888888889</c:v>
                </c:pt>
                <c:pt idx="2438">
                  <c:v>1.1627294444444438</c:v>
                </c:pt>
                <c:pt idx="2439">
                  <c:v>1.1632925000000001</c:v>
                </c:pt>
                <c:pt idx="2440">
                  <c:v>1.1638555555555561</c:v>
                </c:pt>
                <c:pt idx="2441">
                  <c:v>1.1644186111111121</c:v>
                </c:pt>
                <c:pt idx="2442">
                  <c:v>1.1649816666666681</c:v>
                </c:pt>
                <c:pt idx="2443">
                  <c:v>1.1655447222222224</c:v>
                </c:pt>
                <c:pt idx="2444">
                  <c:v>1.1661077777777822</c:v>
                </c:pt>
                <c:pt idx="2445">
                  <c:v>1.1666708333333382</c:v>
                </c:pt>
                <c:pt idx="2446">
                  <c:v>1.1672338888888889</c:v>
                </c:pt>
                <c:pt idx="2447">
                  <c:v>1.1677969444444438</c:v>
                </c:pt>
                <c:pt idx="2448">
                  <c:v>1.1683600000000001</c:v>
                </c:pt>
                <c:pt idx="2449">
                  <c:v>1.1689230555555556</c:v>
                </c:pt>
                <c:pt idx="2450">
                  <c:v>1.1694861111111121</c:v>
                </c:pt>
                <c:pt idx="2451">
                  <c:v>1.1700491666666744</c:v>
                </c:pt>
                <c:pt idx="2452">
                  <c:v>1.1706122222222264</c:v>
                </c:pt>
                <c:pt idx="2453">
                  <c:v>1.1711752777777777</c:v>
                </c:pt>
                <c:pt idx="2454">
                  <c:v>1.1717383333333333</c:v>
                </c:pt>
                <c:pt idx="2455">
                  <c:v>1.1723013888888887</c:v>
                </c:pt>
                <c:pt idx="2456">
                  <c:v>1.1728644444444438</c:v>
                </c:pt>
                <c:pt idx="2457">
                  <c:v>1.1734275000000001</c:v>
                </c:pt>
                <c:pt idx="2458">
                  <c:v>1.1739905555555556</c:v>
                </c:pt>
                <c:pt idx="2459">
                  <c:v>1.1745536111111121</c:v>
                </c:pt>
                <c:pt idx="2460">
                  <c:v>1.1751166666666681</c:v>
                </c:pt>
                <c:pt idx="2461">
                  <c:v>1.1756797222222222</c:v>
                </c:pt>
                <c:pt idx="2462">
                  <c:v>1.176242777777782</c:v>
                </c:pt>
                <c:pt idx="2463">
                  <c:v>1.1768058333333384</c:v>
                </c:pt>
                <c:pt idx="2464">
                  <c:v>1.1773688888888891</c:v>
                </c:pt>
                <c:pt idx="2465">
                  <c:v>1.1779319444444438</c:v>
                </c:pt>
                <c:pt idx="2466">
                  <c:v>1.1784950000000001</c:v>
                </c:pt>
                <c:pt idx="2467">
                  <c:v>1.1790580555555561</c:v>
                </c:pt>
                <c:pt idx="2468">
                  <c:v>1.1796211111111112</c:v>
                </c:pt>
                <c:pt idx="2469">
                  <c:v>1.1801841666666744</c:v>
                </c:pt>
                <c:pt idx="2470">
                  <c:v>1.1807472222222262</c:v>
                </c:pt>
                <c:pt idx="2471">
                  <c:v>1.181310277777778</c:v>
                </c:pt>
                <c:pt idx="2472">
                  <c:v>1.1818733333333333</c:v>
                </c:pt>
                <c:pt idx="2473">
                  <c:v>1.1824363888888889</c:v>
                </c:pt>
                <c:pt idx="2474">
                  <c:v>1.1829994444444438</c:v>
                </c:pt>
                <c:pt idx="2475">
                  <c:v>1.1835625000000001</c:v>
                </c:pt>
                <c:pt idx="2476">
                  <c:v>1.1841255555555561</c:v>
                </c:pt>
                <c:pt idx="2477">
                  <c:v>1.1846886111111121</c:v>
                </c:pt>
                <c:pt idx="2478">
                  <c:v>1.1852516666666681</c:v>
                </c:pt>
                <c:pt idx="2479">
                  <c:v>1.1858147222222224</c:v>
                </c:pt>
                <c:pt idx="2480">
                  <c:v>1.1863777777777826</c:v>
                </c:pt>
                <c:pt idx="2481">
                  <c:v>1.1869408333333382</c:v>
                </c:pt>
                <c:pt idx="2482">
                  <c:v>1.1875038888888889</c:v>
                </c:pt>
                <c:pt idx="2483">
                  <c:v>1.1880669444444445</c:v>
                </c:pt>
                <c:pt idx="2484">
                  <c:v>1.1886300000000001</c:v>
                </c:pt>
                <c:pt idx="2485">
                  <c:v>1.1891930555555557</c:v>
                </c:pt>
                <c:pt idx="2486">
                  <c:v>1.1897561111111121</c:v>
                </c:pt>
                <c:pt idx="2487">
                  <c:v>1.1903191666666744</c:v>
                </c:pt>
                <c:pt idx="2488">
                  <c:v>1.1908822222222266</c:v>
                </c:pt>
                <c:pt idx="2489">
                  <c:v>1.191445277777778</c:v>
                </c:pt>
                <c:pt idx="2490">
                  <c:v>1.1920083333333382</c:v>
                </c:pt>
                <c:pt idx="2491">
                  <c:v>1.1925713888888887</c:v>
                </c:pt>
                <c:pt idx="2492">
                  <c:v>1.1931344444444438</c:v>
                </c:pt>
                <c:pt idx="2493">
                  <c:v>1.1936974999999999</c:v>
                </c:pt>
                <c:pt idx="2494">
                  <c:v>1.1942605555555561</c:v>
                </c:pt>
                <c:pt idx="2495">
                  <c:v>1.1948236111111112</c:v>
                </c:pt>
                <c:pt idx="2496">
                  <c:v>1.1953866666666708</c:v>
                </c:pt>
                <c:pt idx="2497">
                  <c:v>1.1959497222222222</c:v>
                </c:pt>
                <c:pt idx="2498">
                  <c:v>1.1965127777777826</c:v>
                </c:pt>
                <c:pt idx="2499">
                  <c:v>1.1970758333333382</c:v>
                </c:pt>
                <c:pt idx="2500">
                  <c:v>1.1976388888888889</c:v>
                </c:pt>
                <c:pt idx="2501">
                  <c:v>1.1982019444444443</c:v>
                </c:pt>
                <c:pt idx="2502">
                  <c:v>1.1987650000000001</c:v>
                </c:pt>
                <c:pt idx="2503">
                  <c:v>1.1993280555555557</c:v>
                </c:pt>
                <c:pt idx="2504">
                  <c:v>1.1998911111111112</c:v>
                </c:pt>
                <c:pt idx="2505">
                  <c:v>1.200454166666671</c:v>
                </c:pt>
                <c:pt idx="2506">
                  <c:v>1.2010172222222224</c:v>
                </c:pt>
                <c:pt idx="2507">
                  <c:v>1.2015802777777778</c:v>
                </c:pt>
                <c:pt idx="2508">
                  <c:v>1.2021433333333333</c:v>
                </c:pt>
                <c:pt idx="2509">
                  <c:v>1.2027063888888878</c:v>
                </c:pt>
                <c:pt idx="2510">
                  <c:v>1.2032694444444387</c:v>
                </c:pt>
                <c:pt idx="2511">
                  <c:v>1.203832499999995</c:v>
                </c:pt>
                <c:pt idx="2512">
                  <c:v>1.2043955555555554</c:v>
                </c:pt>
                <c:pt idx="2513">
                  <c:v>1.204958611111111</c:v>
                </c:pt>
                <c:pt idx="2514">
                  <c:v>1.2055216666666624</c:v>
                </c:pt>
                <c:pt idx="2515">
                  <c:v>1.2060847222222222</c:v>
                </c:pt>
                <c:pt idx="2516">
                  <c:v>1.206647777777778</c:v>
                </c:pt>
                <c:pt idx="2517">
                  <c:v>1.2072108333333333</c:v>
                </c:pt>
                <c:pt idx="2518">
                  <c:v>1.2077738888888878</c:v>
                </c:pt>
                <c:pt idx="2519">
                  <c:v>1.2083369444444438</c:v>
                </c:pt>
                <c:pt idx="2520">
                  <c:v>1.208899999999995</c:v>
                </c:pt>
                <c:pt idx="2521">
                  <c:v>1.209463055555551</c:v>
                </c:pt>
                <c:pt idx="2522">
                  <c:v>1.210026111111111</c:v>
                </c:pt>
                <c:pt idx="2523">
                  <c:v>1.2105891666666708</c:v>
                </c:pt>
                <c:pt idx="2524">
                  <c:v>1.2111522222222222</c:v>
                </c:pt>
                <c:pt idx="2525">
                  <c:v>1.2117152777777778</c:v>
                </c:pt>
                <c:pt idx="2526">
                  <c:v>1.212278333333334</c:v>
                </c:pt>
                <c:pt idx="2527">
                  <c:v>1.2128413888888878</c:v>
                </c:pt>
                <c:pt idx="2528">
                  <c:v>1.213404444444439</c:v>
                </c:pt>
                <c:pt idx="2529">
                  <c:v>1.213967499999995</c:v>
                </c:pt>
                <c:pt idx="2530">
                  <c:v>1.2145305555555557</c:v>
                </c:pt>
                <c:pt idx="2531">
                  <c:v>1.2150936111111066</c:v>
                </c:pt>
                <c:pt idx="2532">
                  <c:v>1.2156566666666664</c:v>
                </c:pt>
                <c:pt idx="2533">
                  <c:v>1.2162197222222222</c:v>
                </c:pt>
                <c:pt idx="2534">
                  <c:v>1.216782777777778</c:v>
                </c:pt>
                <c:pt idx="2535">
                  <c:v>1.2173458333333333</c:v>
                </c:pt>
                <c:pt idx="2536">
                  <c:v>1.2179088888888878</c:v>
                </c:pt>
                <c:pt idx="2537">
                  <c:v>1.2184719444444438</c:v>
                </c:pt>
                <c:pt idx="2538">
                  <c:v>1.2190349999999948</c:v>
                </c:pt>
                <c:pt idx="2539">
                  <c:v>1.2195980555555508</c:v>
                </c:pt>
                <c:pt idx="2540">
                  <c:v>1.2201611111111113</c:v>
                </c:pt>
                <c:pt idx="2541">
                  <c:v>1.2207241666666668</c:v>
                </c:pt>
                <c:pt idx="2542">
                  <c:v>1.2212872222222224</c:v>
                </c:pt>
                <c:pt idx="2543">
                  <c:v>1.2218502777777778</c:v>
                </c:pt>
                <c:pt idx="2544">
                  <c:v>1.222413333333334</c:v>
                </c:pt>
                <c:pt idx="2545">
                  <c:v>1.2229763888888878</c:v>
                </c:pt>
                <c:pt idx="2546">
                  <c:v>1.223539444444439</c:v>
                </c:pt>
                <c:pt idx="2547">
                  <c:v>1.2241025000000001</c:v>
                </c:pt>
                <c:pt idx="2548">
                  <c:v>1.2246655555555557</c:v>
                </c:pt>
                <c:pt idx="2549">
                  <c:v>1.2252286111111066</c:v>
                </c:pt>
                <c:pt idx="2550">
                  <c:v>1.2257916666666626</c:v>
                </c:pt>
                <c:pt idx="2551">
                  <c:v>1.2263547222222224</c:v>
                </c:pt>
                <c:pt idx="2552">
                  <c:v>1.226917777777778</c:v>
                </c:pt>
                <c:pt idx="2553">
                  <c:v>1.2274808333333331</c:v>
                </c:pt>
                <c:pt idx="2554">
                  <c:v>1.2280438888888887</c:v>
                </c:pt>
                <c:pt idx="2555">
                  <c:v>1.2286069444444438</c:v>
                </c:pt>
                <c:pt idx="2556">
                  <c:v>1.229169999999995</c:v>
                </c:pt>
                <c:pt idx="2557">
                  <c:v>1.229733055555551</c:v>
                </c:pt>
                <c:pt idx="2558">
                  <c:v>1.230296111111111</c:v>
                </c:pt>
                <c:pt idx="2559">
                  <c:v>1.2308591666666708</c:v>
                </c:pt>
                <c:pt idx="2560">
                  <c:v>1.2314222222222218</c:v>
                </c:pt>
                <c:pt idx="2561">
                  <c:v>1.2319852777777778</c:v>
                </c:pt>
                <c:pt idx="2562">
                  <c:v>1.232548333333334</c:v>
                </c:pt>
                <c:pt idx="2563">
                  <c:v>1.2331113888888878</c:v>
                </c:pt>
                <c:pt idx="2564">
                  <c:v>1.233674444444439</c:v>
                </c:pt>
                <c:pt idx="2565">
                  <c:v>1.2342375000000001</c:v>
                </c:pt>
                <c:pt idx="2566">
                  <c:v>1.2348005555555557</c:v>
                </c:pt>
                <c:pt idx="2567">
                  <c:v>1.2353636111111068</c:v>
                </c:pt>
                <c:pt idx="2568">
                  <c:v>1.2359266666666624</c:v>
                </c:pt>
                <c:pt idx="2569">
                  <c:v>1.2364897222222222</c:v>
                </c:pt>
                <c:pt idx="2570">
                  <c:v>1.237052777777778</c:v>
                </c:pt>
                <c:pt idx="2571">
                  <c:v>1.237615833333334</c:v>
                </c:pt>
                <c:pt idx="2572">
                  <c:v>1.2381788888888901</c:v>
                </c:pt>
                <c:pt idx="2573">
                  <c:v>1.2387419444444439</c:v>
                </c:pt>
                <c:pt idx="2574">
                  <c:v>1.2393049999999948</c:v>
                </c:pt>
                <c:pt idx="2575">
                  <c:v>1.2398680555555508</c:v>
                </c:pt>
                <c:pt idx="2576">
                  <c:v>1.240431111111111</c:v>
                </c:pt>
                <c:pt idx="2577">
                  <c:v>1.2409941666666666</c:v>
                </c:pt>
                <c:pt idx="2578">
                  <c:v>1.241557222222222</c:v>
                </c:pt>
                <c:pt idx="2579">
                  <c:v>1.2421202777777778</c:v>
                </c:pt>
                <c:pt idx="2580">
                  <c:v>1.242683333333334</c:v>
                </c:pt>
                <c:pt idx="2581">
                  <c:v>1.2432463888888878</c:v>
                </c:pt>
                <c:pt idx="2582">
                  <c:v>1.243809444444439</c:v>
                </c:pt>
                <c:pt idx="2583">
                  <c:v>1.2443725000000001</c:v>
                </c:pt>
                <c:pt idx="2584">
                  <c:v>1.2449355555555555</c:v>
                </c:pt>
                <c:pt idx="2585">
                  <c:v>1.2454986111111068</c:v>
                </c:pt>
                <c:pt idx="2586">
                  <c:v>1.2460616666666668</c:v>
                </c:pt>
                <c:pt idx="2587">
                  <c:v>1.2466247222222218</c:v>
                </c:pt>
                <c:pt idx="2588">
                  <c:v>1.247187777777778</c:v>
                </c:pt>
                <c:pt idx="2589">
                  <c:v>1.247750833333334</c:v>
                </c:pt>
                <c:pt idx="2590">
                  <c:v>1.2483138888888889</c:v>
                </c:pt>
                <c:pt idx="2591">
                  <c:v>1.2488769444444439</c:v>
                </c:pt>
                <c:pt idx="2592">
                  <c:v>1.2494399999999954</c:v>
                </c:pt>
                <c:pt idx="2593">
                  <c:v>1.2500030555555557</c:v>
                </c:pt>
                <c:pt idx="2594">
                  <c:v>1.250566111111111</c:v>
                </c:pt>
                <c:pt idx="2595">
                  <c:v>1.2511291666666666</c:v>
                </c:pt>
                <c:pt idx="2596">
                  <c:v>1.2516922222222218</c:v>
                </c:pt>
                <c:pt idx="2597">
                  <c:v>1.252255277777778</c:v>
                </c:pt>
                <c:pt idx="2598">
                  <c:v>1.252818333333334</c:v>
                </c:pt>
                <c:pt idx="2599">
                  <c:v>1.2533813888888878</c:v>
                </c:pt>
                <c:pt idx="2600">
                  <c:v>1.253944444444439</c:v>
                </c:pt>
                <c:pt idx="2601">
                  <c:v>1.2545074999999999</c:v>
                </c:pt>
                <c:pt idx="2602">
                  <c:v>1.2550705555555557</c:v>
                </c:pt>
                <c:pt idx="2603">
                  <c:v>1.2556336111111071</c:v>
                </c:pt>
                <c:pt idx="2604">
                  <c:v>1.2561966666666666</c:v>
                </c:pt>
                <c:pt idx="2605">
                  <c:v>1.2567597222222222</c:v>
                </c:pt>
                <c:pt idx="2606">
                  <c:v>1.2573227777777778</c:v>
                </c:pt>
                <c:pt idx="2607">
                  <c:v>1.257885833333334</c:v>
                </c:pt>
                <c:pt idx="2608">
                  <c:v>1.2584488888888901</c:v>
                </c:pt>
                <c:pt idx="2609">
                  <c:v>1.2590119444444448</c:v>
                </c:pt>
                <c:pt idx="2610">
                  <c:v>1.2595749999999954</c:v>
                </c:pt>
                <c:pt idx="2611">
                  <c:v>1.2601380555555557</c:v>
                </c:pt>
                <c:pt idx="2612">
                  <c:v>1.2607011111111113</c:v>
                </c:pt>
                <c:pt idx="2613">
                  <c:v>1.2612641666666669</c:v>
                </c:pt>
                <c:pt idx="2614">
                  <c:v>1.2618272222222218</c:v>
                </c:pt>
                <c:pt idx="2615">
                  <c:v>1.2623902777777776</c:v>
                </c:pt>
                <c:pt idx="2616">
                  <c:v>1.262953333333334</c:v>
                </c:pt>
                <c:pt idx="2617">
                  <c:v>1.263516388888889</c:v>
                </c:pt>
                <c:pt idx="2618">
                  <c:v>1.2640794444444439</c:v>
                </c:pt>
                <c:pt idx="2619">
                  <c:v>1.2646425000000001</c:v>
                </c:pt>
                <c:pt idx="2620">
                  <c:v>1.2652055555555555</c:v>
                </c:pt>
                <c:pt idx="2621">
                  <c:v>1.2657686111111068</c:v>
                </c:pt>
                <c:pt idx="2622">
                  <c:v>1.2663316666666666</c:v>
                </c:pt>
                <c:pt idx="2623">
                  <c:v>1.2668947222222218</c:v>
                </c:pt>
                <c:pt idx="2624">
                  <c:v>1.267457777777778</c:v>
                </c:pt>
                <c:pt idx="2625">
                  <c:v>1.268020833333334</c:v>
                </c:pt>
                <c:pt idx="2626">
                  <c:v>1.2685838888888901</c:v>
                </c:pt>
                <c:pt idx="2627">
                  <c:v>1.2691469444444439</c:v>
                </c:pt>
                <c:pt idx="2628">
                  <c:v>1.2697099999999955</c:v>
                </c:pt>
                <c:pt idx="2629">
                  <c:v>1.2702730555555557</c:v>
                </c:pt>
                <c:pt idx="2630">
                  <c:v>1.2708361111111111</c:v>
                </c:pt>
                <c:pt idx="2631">
                  <c:v>1.2713991666666666</c:v>
                </c:pt>
                <c:pt idx="2632">
                  <c:v>1.2719622222222218</c:v>
                </c:pt>
                <c:pt idx="2633">
                  <c:v>1.2725252777777778</c:v>
                </c:pt>
                <c:pt idx="2634">
                  <c:v>1.273088333333334</c:v>
                </c:pt>
                <c:pt idx="2635">
                  <c:v>1.273651388888889</c:v>
                </c:pt>
                <c:pt idx="2636">
                  <c:v>1.2742144444444439</c:v>
                </c:pt>
                <c:pt idx="2637">
                  <c:v>1.2747774999999999</c:v>
                </c:pt>
                <c:pt idx="2638">
                  <c:v>1.2753405555555555</c:v>
                </c:pt>
                <c:pt idx="2639">
                  <c:v>1.2759036111111068</c:v>
                </c:pt>
                <c:pt idx="2640">
                  <c:v>1.2764666666666666</c:v>
                </c:pt>
                <c:pt idx="2641">
                  <c:v>1.2770297222222218</c:v>
                </c:pt>
                <c:pt idx="2642">
                  <c:v>1.2775927777777778</c:v>
                </c:pt>
                <c:pt idx="2643">
                  <c:v>1.2781558333333389</c:v>
                </c:pt>
                <c:pt idx="2644">
                  <c:v>1.2787188888888901</c:v>
                </c:pt>
                <c:pt idx="2645">
                  <c:v>1.2792819444444439</c:v>
                </c:pt>
                <c:pt idx="2646">
                  <c:v>1.2798449999999952</c:v>
                </c:pt>
                <c:pt idx="2647">
                  <c:v>1.2804080555555555</c:v>
                </c:pt>
                <c:pt idx="2648">
                  <c:v>1.2809711111111113</c:v>
                </c:pt>
                <c:pt idx="2649">
                  <c:v>1.2815341666666669</c:v>
                </c:pt>
                <c:pt idx="2650">
                  <c:v>1.2820972222222224</c:v>
                </c:pt>
                <c:pt idx="2651">
                  <c:v>1.2826602777777778</c:v>
                </c:pt>
                <c:pt idx="2652">
                  <c:v>1.2832233333333334</c:v>
                </c:pt>
                <c:pt idx="2653">
                  <c:v>1.283786388888889</c:v>
                </c:pt>
                <c:pt idx="2654">
                  <c:v>1.2843494444444439</c:v>
                </c:pt>
                <c:pt idx="2655">
                  <c:v>1.2849125000000003</c:v>
                </c:pt>
                <c:pt idx="2656">
                  <c:v>1.2854755555555557</c:v>
                </c:pt>
                <c:pt idx="2657">
                  <c:v>1.2860386111111111</c:v>
                </c:pt>
                <c:pt idx="2658">
                  <c:v>1.2866016666666666</c:v>
                </c:pt>
                <c:pt idx="2659">
                  <c:v>1.2871647222222218</c:v>
                </c:pt>
                <c:pt idx="2660">
                  <c:v>1.2877277777777778</c:v>
                </c:pt>
                <c:pt idx="2661">
                  <c:v>1.2882908333333341</c:v>
                </c:pt>
                <c:pt idx="2662">
                  <c:v>1.2888538888888887</c:v>
                </c:pt>
                <c:pt idx="2663">
                  <c:v>1.2894169444444439</c:v>
                </c:pt>
                <c:pt idx="2664">
                  <c:v>1.2899799999999955</c:v>
                </c:pt>
                <c:pt idx="2665">
                  <c:v>1.2905430555555557</c:v>
                </c:pt>
                <c:pt idx="2666">
                  <c:v>1.2911061111111111</c:v>
                </c:pt>
                <c:pt idx="2667">
                  <c:v>1.2916691666666666</c:v>
                </c:pt>
                <c:pt idx="2668">
                  <c:v>1.2922322222222222</c:v>
                </c:pt>
                <c:pt idx="2669">
                  <c:v>1.2927952777777778</c:v>
                </c:pt>
                <c:pt idx="2670">
                  <c:v>1.2933583333333341</c:v>
                </c:pt>
                <c:pt idx="2671">
                  <c:v>1.2939213888888834</c:v>
                </c:pt>
                <c:pt idx="2672">
                  <c:v>1.2944844444444439</c:v>
                </c:pt>
                <c:pt idx="2673">
                  <c:v>1.2950475000000001</c:v>
                </c:pt>
                <c:pt idx="2674">
                  <c:v>1.2956105555555557</c:v>
                </c:pt>
                <c:pt idx="2675">
                  <c:v>1.2961736111111113</c:v>
                </c:pt>
                <c:pt idx="2676">
                  <c:v>1.2967366666666666</c:v>
                </c:pt>
                <c:pt idx="2677">
                  <c:v>1.2972997222222218</c:v>
                </c:pt>
                <c:pt idx="2678">
                  <c:v>1.2978627777777776</c:v>
                </c:pt>
                <c:pt idx="2679">
                  <c:v>1.2984258333333341</c:v>
                </c:pt>
                <c:pt idx="2680">
                  <c:v>1.2989888888888901</c:v>
                </c:pt>
                <c:pt idx="2681">
                  <c:v>1.2995519444444439</c:v>
                </c:pt>
                <c:pt idx="2682">
                  <c:v>1.3001149999999999</c:v>
                </c:pt>
                <c:pt idx="2683">
                  <c:v>1.3006780555555555</c:v>
                </c:pt>
                <c:pt idx="2684">
                  <c:v>1.3012411111111111</c:v>
                </c:pt>
                <c:pt idx="2685">
                  <c:v>1.3018041666666667</c:v>
                </c:pt>
                <c:pt idx="2686">
                  <c:v>1.3023672222222225</c:v>
                </c:pt>
                <c:pt idx="2687">
                  <c:v>1.3029302777777778</c:v>
                </c:pt>
                <c:pt idx="2688">
                  <c:v>1.3034933333333334</c:v>
                </c:pt>
                <c:pt idx="2689">
                  <c:v>1.3040563888888901</c:v>
                </c:pt>
                <c:pt idx="2690">
                  <c:v>1.3046194444444446</c:v>
                </c:pt>
                <c:pt idx="2691">
                  <c:v>1.3051825000000001</c:v>
                </c:pt>
                <c:pt idx="2692">
                  <c:v>1.3057455555555555</c:v>
                </c:pt>
                <c:pt idx="2693">
                  <c:v>1.3063086111111111</c:v>
                </c:pt>
                <c:pt idx="2694">
                  <c:v>1.3068716666666669</c:v>
                </c:pt>
                <c:pt idx="2695">
                  <c:v>1.3074347222222218</c:v>
                </c:pt>
                <c:pt idx="2696">
                  <c:v>1.3079977777777778</c:v>
                </c:pt>
                <c:pt idx="2697">
                  <c:v>1.3085608333333341</c:v>
                </c:pt>
                <c:pt idx="2698">
                  <c:v>1.3091238888888888</c:v>
                </c:pt>
                <c:pt idx="2699">
                  <c:v>1.3096869444444439</c:v>
                </c:pt>
                <c:pt idx="2700">
                  <c:v>1.3102499999999999</c:v>
                </c:pt>
                <c:pt idx="2701">
                  <c:v>1.3108130555555555</c:v>
                </c:pt>
                <c:pt idx="2702">
                  <c:v>1.3113761111111111</c:v>
                </c:pt>
                <c:pt idx="2703">
                  <c:v>1.3119391666666667</c:v>
                </c:pt>
                <c:pt idx="2704">
                  <c:v>1.3125022222222222</c:v>
                </c:pt>
                <c:pt idx="2705">
                  <c:v>1.3130652777777778</c:v>
                </c:pt>
                <c:pt idx="2706">
                  <c:v>1.3136283333333334</c:v>
                </c:pt>
                <c:pt idx="2707">
                  <c:v>1.3141913888888888</c:v>
                </c:pt>
                <c:pt idx="2708">
                  <c:v>1.3147544444444439</c:v>
                </c:pt>
                <c:pt idx="2709">
                  <c:v>1.3153175000000001</c:v>
                </c:pt>
                <c:pt idx="2710">
                  <c:v>1.3158805555555557</c:v>
                </c:pt>
                <c:pt idx="2711">
                  <c:v>1.3164436111111113</c:v>
                </c:pt>
                <c:pt idx="2712">
                  <c:v>1.3170066666666667</c:v>
                </c:pt>
                <c:pt idx="2713">
                  <c:v>1.3175697222222218</c:v>
                </c:pt>
                <c:pt idx="2714">
                  <c:v>1.318132777777778</c:v>
                </c:pt>
                <c:pt idx="2715">
                  <c:v>1.3186958333333341</c:v>
                </c:pt>
                <c:pt idx="2716">
                  <c:v>1.3192588888888901</c:v>
                </c:pt>
                <c:pt idx="2717">
                  <c:v>1.3198219444444399</c:v>
                </c:pt>
                <c:pt idx="2718">
                  <c:v>1.3203850000000001</c:v>
                </c:pt>
                <c:pt idx="2719">
                  <c:v>1.3209480555555555</c:v>
                </c:pt>
                <c:pt idx="2720">
                  <c:v>1.3215111111111111</c:v>
                </c:pt>
                <c:pt idx="2721">
                  <c:v>1.3220741666666713</c:v>
                </c:pt>
                <c:pt idx="2722">
                  <c:v>1.322637222222222</c:v>
                </c:pt>
                <c:pt idx="2723">
                  <c:v>1.3232002777777776</c:v>
                </c:pt>
                <c:pt idx="2724">
                  <c:v>1.3237633333333332</c:v>
                </c:pt>
                <c:pt idx="2725">
                  <c:v>1.324326388888889</c:v>
                </c:pt>
                <c:pt idx="2726">
                  <c:v>1.3248894444444446</c:v>
                </c:pt>
                <c:pt idx="2727">
                  <c:v>1.3254525000000001</c:v>
                </c:pt>
                <c:pt idx="2728">
                  <c:v>1.3260155555555597</c:v>
                </c:pt>
                <c:pt idx="2729">
                  <c:v>1.3265786111111111</c:v>
                </c:pt>
                <c:pt idx="2730">
                  <c:v>1.3271416666666667</c:v>
                </c:pt>
                <c:pt idx="2731">
                  <c:v>1.3277047222222218</c:v>
                </c:pt>
                <c:pt idx="2732">
                  <c:v>1.328267777777778</c:v>
                </c:pt>
                <c:pt idx="2733">
                  <c:v>1.3288308333333341</c:v>
                </c:pt>
                <c:pt idx="2734">
                  <c:v>1.329393888888889</c:v>
                </c:pt>
                <c:pt idx="2735">
                  <c:v>1.3299569444444446</c:v>
                </c:pt>
                <c:pt idx="2736">
                  <c:v>1.3305199999999999</c:v>
                </c:pt>
                <c:pt idx="2737">
                  <c:v>1.3310830555555557</c:v>
                </c:pt>
                <c:pt idx="2738">
                  <c:v>1.3316461111111111</c:v>
                </c:pt>
                <c:pt idx="2739">
                  <c:v>1.3322091666666713</c:v>
                </c:pt>
                <c:pt idx="2740">
                  <c:v>1.3327722222222222</c:v>
                </c:pt>
                <c:pt idx="2741">
                  <c:v>1.3333352777777778</c:v>
                </c:pt>
                <c:pt idx="2742">
                  <c:v>1.3338983333333334</c:v>
                </c:pt>
                <c:pt idx="2743">
                  <c:v>1.3344613888888888</c:v>
                </c:pt>
                <c:pt idx="2744">
                  <c:v>1.3350244444444395</c:v>
                </c:pt>
                <c:pt idx="2745">
                  <c:v>1.3355874999999999</c:v>
                </c:pt>
                <c:pt idx="2746">
                  <c:v>1.3361505555555597</c:v>
                </c:pt>
                <c:pt idx="2747">
                  <c:v>1.3367136111111111</c:v>
                </c:pt>
                <c:pt idx="2748">
                  <c:v>1.3372766666666667</c:v>
                </c:pt>
                <c:pt idx="2749">
                  <c:v>1.3378397222222218</c:v>
                </c:pt>
                <c:pt idx="2750">
                  <c:v>1.3384027777777781</c:v>
                </c:pt>
                <c:pt idx="2751">
                  <c:v>1.3389658333333341</c:v>
                </c:pt>
                <c:pt idx="2752">
                  <c:v>1.339528888888889</c:v>
                </c:pt>
                <c:pt idx="2753">
                  <c:v>1.3400919444444439</c:v>
                </c:pt>
                <c:pt idx="2754">
                  <c:v>1.3406549999999999</c:v>
                </c:pt>
                <c:pt idx="2755">
                  <c:v>1.3412180555555557</c:v>
                </c:pt>
                <c:pt idx="2756">
                  <c:v>1.3417811111111113</c:v>
                </c:pt>
                <c:pt idx="2757">
                  <c:v>1.3423441666666716</c:v>
                </c:pt>
                <c:pt idx="2758">
                  <c:v>1.3429072222222225</c:v>
                </c:pt>
                <c:pt idx="2759">
                  <c:v>1.3434702777777778</c:v>
                </c:pt>
                <c:pt idx="2760">
                  <c:v>1.3440333333333341</c:v>
                </c:pt>
                <c:pt idx="2761">
                  <c:v>1.3445963888888888</c:v>
                </c:pt>
                <c:pt idx="2762">
                  <c:v>1.3451594444444444</c:v>
                </c:pt>
                <c:pt idx="2763">
                  <c:v>1.3457225000000002</c:v>
                </c:pt>
                <c:pt idx="2764">
                  <c:v>1.3462855555555597</c:v>
                </c:pt>
                <c:pt idx="2765">
                  <c:v>1.3468486111111111</c:v>
                </c:pt>
                <c:pt idx="2766">
                  <c:v>1.3474116666666667</c:v>
                </c:pt>
                <c:pt idx="2767">
                  <c:v>1.3479747222222218</c:v>
                </c:pt>
                <c:pt idx="2768">
                  <c:v>1.3485377777777781</c:v>
                </c:pt>
                <c:pt idx="2769">
                  <c:v>1.3491008333333341</c:v>
                </c:pt>
                <c:pt idx="2770">
                  <c:v>1.3496638888888888</c:v>
                </c:pt>
                <c:pt idx="2771">
                  <c:v>1.3502269444444446</c:v>
                </c:pt>
                <c:pt idx="2772">
                  <c:v>1.3507900000000002</c:v>
                </c:pt>
                <c:pt idx="2773">
                  <c:v>1.3513530555555557</c:v>
                </c:pt>
                <c:pt idx="2774">
                  <c:v>1.3519161111111111</c:v>
                </c:pt>
                <c:pt idx="2775">
                  <c:v>1.3524791666666713</c:v>
                </c:pt>
                <c:pt idx="2776">
                  <c:v>1.3530422222222223</c:v>
                </c:pt>
                <c:pt idx="2777">
                  <c:v>1.3536052777777778</c:v>
                </c:pt>
                <c:pt idx="2778">
                  <c:v>1.3541683333333341</c:v>
                </c:pt>
                <c:pt idx="2779">
                  <c:v>1.354731388888889</c:v>
                </c:pt>
                <c:pt idx="2780">
                  <c:v>1.3552944444444397</c:v>
                </c:pt>
                <c:pt idx="2781">
                  <c:v>1.3558575000000044</c:v>
                </c:pt>
                <c:pt idx="2782">
                  <c:v>1.3564205555555555</c:v>
                </c:pt>
                <c:pt idx="2783">
                  <c:v>1.3569836111111111</c:v>
                </c:pt>
                <c:pt idx="2784">
                  <c:v>1.3575466666666665</c:v>
                </c:pt>
                <c:pt idx="2785">
                  <c:v>1.358109722222222</c:v>
                </c:pt>
                <c:pt idx="2786">
                  <c:v>1.3586727777777781</c:v>
                </c:pt>
                <c:pt idx="2787">
                  <c:v>1.3592358333333341</c:v>
                </c:pt>
                <c:pt idx="2788">
                  <c:v>1.359798888888889</c:v>
                </c:pt>
                <c:pt idx="2789">
                  <c:v>1.3603619444444444</c:v>
                </c:pt>
                <c:pt idx="2790">
                  <c:v>1.3609249999999957</c:v>
                </c:pt>
                <c:pt idx="2791">
                  <c:v>1.3614880555555555</c:v>
                </c:pt>
                <c:pt idx="2792">
                  <c:v>1.3620511111111158</c:v>
                </c:pt>
                <c:pt idx="2793">
                  <c:v>1.3626141666666713</c:v>
                </c:pt>
                <c:pt idx="2794">
                  <c:v>1.3631772222222225</c:v>
                </c:pt>
                <c:pt idx="2795">
                  <c:v>1.3637402777777778</c:v>
                </c:pt>
                <c:pt idx="2796">
                  <c:v>1.3643033333333341</c:v>
                </c:pt>
                <c:pt idx="2797">
                  <c:v>1.364866388888889</c:v>
                </c:pt>
                <c:pt idx="2798">
                  <c:v>1.3654294444444397</c:v>
                </c:pt>
                <c:pt idx="2799">
                  <c:v>1.3659925000000002</c:v>
                </c:pt>
                <c:pt idx="2800">
                  <c:v>1.3665555555555597</c:v>
                </c:pt>
                <c:pt idx="2801">
                  <c:v>1.3671186111111113</c:v>
                </c:pt>
                <c:pt idx="2802">
                  <c:v>1.3676816666666669</c:v>
                </c:pt>
                <c:pt idx="2803">
                  <c:v>1.3682447222222223</c:v>
                </c:pt>
                <c:pt idx="2804">
                  <c:v>1.3688077777777781</c:v>
                </c:pt>
                <c:pt idx="2805">
                  <c:v>1.3693708333333341</c:v>
                </c:pt>
                <c:pt idx="2806">
                  <c:v>1.3699338888888888</c:v>
                </c:pt>
                <c:pt idx="2807">
                  <c:v>1.3704969444444444</c:v>
                </c:pt>
                <c:pt idx="2808">
                  <c:v>1.3710599999999999</c:v>
                </c:pt>
                <c:pt idx="2809">
                  <c:v>1.3716230555555518</c:v>
                </c:pt>
                <c:pt idx="2810">
                  <c:v>1.3721861111111158</c:v>
                </c:pt>
                <c:pt idx="2811">
                  <c:v>1.372749166666672</c:v>
                </c:pt>
                <c:pt idx="2812">
                  <c:v>1.3733122222222223</c:v>
                </c:pt>
                <c:pt idx="2813">
                  <c:v>1.3738752777777778</c:v>
                </c:pt>
                <c:pt idx="2814">
                  <c:v>1.3744383333333341</c:v>
                </c:pt>
                <c:pt idx="2815">
                  <c:v>1.3750013888888888</c:v>
                </c:pt>
                <c:pt idx="2816">
                  <c:v>1.3755644444444395</c:v>
                </c:pt>
                <c:pt idx="2817">
                  <c:v>1.3761275000000044</c:v>
                </c:pt>
                <c:pt idx="2818">
                  <c:v>1.376690555555556</c:v>
                </c:pt>
                <c:pt idx="2819">
                  <c:v>1.3772536111111113</c:v>
                </c:pt>
                <c:pt idx="2820">
                  <c:v>1.3778166666666667</c:v>
                </c:pt>
                <c:pt idx="2821">
                  <c:v>1.3783797222222223</c:v>
                </c:pt>
                <c:pt idx="2822">
                  <c:v>1.3789427777777781</c:v>
                </c:pt>
                <c:pt idx="2823">
                  <c:v>1.3795058333333341</c:v>
                </c:pt>
                <c:pt idx="2824">
                  <c:v>1.3800688888888901</c:v>
                </c:pt>
                <c:pt idx="2825">
                  <c:v>1.3806319444444444</c:v>
                </c:pt>
                <c:pt idx="2826">
                  <c:v>1.381195</c:v>
                </c:pt>
                <c:pt idx="2827">
                  <c:v>1.3817580555555555</c:v>
                </c:pt>
                <c:pt idx="2828">
                  <c:v>1.3823211111111111</c:v>
                </c:pt>
                <c:pt idx="2829">
                  <c:v>1.3828841666666722</c:v>
                </c:pt>
                <c:pt idx="2830">
                  <c:v>1.3834472222222221</c:v>
                </c:pt>
                <c:pt idx="2831">
                  <c:v>1.3840102777777781</c:v>
                </c:pt>
                <c:pt idx="2832">
                  <c:v>1.3845733333333341</c:v>
                </c:pt>
                <c:pt idx="2833">
                  <c:v>1.385136388888889</c:v>
                </c:pt>
                <c:pt idx="2834">
                  <c:v>1.3856994444444404</c:v>
                </c:pt>
                <c:pt idx="2835">
                  <c:v>1.3862625000000044</c:v>
                </c:pt>
                <c:pt idx="2836">
                  <c:v>1.3868255555555555</c:v>
                </c:pt>
                <c:pt idx="2837">
                  <c:v>1.3873886111111111</c:v>
                </c:pt>
                <c:pt idx="2838">
                  <c:v>1.3879516666666667</c:v>
                </c:pt>
                <c:pt idx="2839">
                  <c:v>1.3885147222222223</c:v>
                </c:pt>
                <c:pt idx="2840">
                  <c:v>1.3890777777777781</c:v>
                </c:pt>
                <c:pt idx="2841">
                  <c:v>1.3896408333333341</c:v>
                </c:pt>
                <c:pt idx="2842">
                  <c:v>1.3902038888888901</c:v>
                </c:pt>
                <c:pt idx="2843">
                  <c:v>1.3907669444444446</c:v>
                </c:pt>
                <c:pt idx="2844">
                  <c:v>1.39133</c:v>
                </c:pt>
                <c:pt idx="2845">
                  <c:v>1.3918930555555538</c:v>
                </c:pt>
                <c:pt idx="2846">
                  <c:v>1.3924561111111156</c:v>
                </c:pt>
                <c:pt idx="2847">
                  <c:v>1.3930191666666718</c:v>
                </c:pt>
                <c:pt idx="2848">
                  <c:v>1.3935822222222223</c:v>
                </c:pt>
                <c:pt idx="2849">
                  <c:v>1.3941452777777781</c:v>
                </c:pt>
                <c:pt idx="2850">
                  <c:v>1.3947083333333341</c:v>
                </c:pt>
                <c:pt idx="2851">
                  <c:v>1.3952713888888888</c:v>
                </c:pt>
                <c:pt idx="2852">
                  <c:v>1.3958344444444402</c:v>
                </c:pt>
                <c:pt idx="2853">
                  <c:v>1.3963975000000042</c:v>
                </c:pt>
                <c:pt idx="2854">
                  <c:v>1.3969605555555555</c:v>
                </c:pt>
                <c:pt idx="2855">
                  <c:v>1.3975236111111098</c:v>
                </c:pt>
                <c:pt idx="2856">
                  <c:v>1.3980866666666723</c:v>
                </c:pt>
                <c:pt idx="2857">
                  <c:v>1.3986497222222223</c:v>
                </c:pt>
                <c:pt idx="2858">
                  <c:v>1.3992127777777781</c:v>
                </c:pt>
                <c:pt idx="2859">
                  <c:v>1.3997758333333341</c:v>
                </c:pt>
                <c:pt idx="2860">
                  <c:v>1.400338888888889</c:v>
                </c:pt>
                <c:pt idx="2861">
                  <c:v>1.4009019444444402</c:v>
                </c:pt>
                <c:pt idx="2862">
                  <c:v>1.4014649999999917</c:v>
                </c:pt>
                <c:pt idx="2863">
                  <c:v>1.4020280555555558</c:v>
                </c:pt>
                <c:pt idx="2864">
                  <c:v>1.4025911111111098</c:v>
                </c:pt>
                <c:pt idx="2865">
                  <c:v>1.4031541666666667</c:v>
                </c:pt>
                <c:pt idx="2866">
                  <c:v>1.4037172222222218</c:v>
                </c:pt>
                <c:pt idx="2867">
                  <c:v>1.4042802777777776</c:v>
                </c:pt>
                <c:pt idx="2868">
                  <c:v>1.4048433333333332</c:v>
                </c:pt>
                <c:pt idx="2869">
                  <c:v>1.4054063888888841</c:v>
                </c:pt>
                <c:pt idx="2870">
                  <c:v>1.4059694444444359</c:v>
                </c:pt>
                <c:pt idx="2871">
                  <c:v>1.4065325000000002</c:v>
                </c:pt>
                <c:pt idx="2872">
                  <c:v>1.4070955555555538</c:v>
                </c:pt>
                <c:pt idx="2873">
                  <c:v>1.4076586111111098</c:v>
                </c:pt>
                <c:pt idx="2874">
                  <c:v>1.4082216666666658</c:v>
                </c:pt>
                <c:pt idx="2875">
                  <c:v>1.4087847222222218</c:v>
                </c:pt>
                <c:pt idx="2876">
                  <c:v>1.4093477777777779</c:v>
                </c:pt>
                <c:pt idx="2877">
                  <c:v>1.4099108333333332</c:v>
                </c:pt>
                <c:pt idx="2878">
                  <c:v>1.410473888888889</c:v>
                </c:pt>
                <c:pt idx="2879">
                  <c:v>1.4110369444444404</c:v>
                </c:pt>
                <c:pt idx="2880">
                  <c:v>1.4115999999999922</c:v>
                </c:pt>
                <c:pt idx="2881">
                  <c:v>1.4121630555555558</c:v>
                </c:pt>
                <c:pt idx="2882">
                  <c:v>1.4127261111111098</c:v>
                </c:pt>
                <c:pt idx="2883">
                  <c:v>1.4132891666666667</c:v>
                </c:pt>
                <c:pt idx="2884">
                  <c:v>1.4138522222222218</c:v>
                </c:pt>
                <c:pt idx="2885">
                  <c:v>1.4144152777777779</c:v>
                </c:pt>
                <c:pt idx="2886">
                  <c:v>1.4149783333333334</c:v>
                </c:pt>
                <c:pt idx="2887">
                  <c:v>1.4155413888888841</c:v>
                </c:pt>
                <c:pt idx="2888">
                  <c:v>1.4161044444444402</c:v>
                </c:pt>
                <c:pt idx="2889">
                  <c:v>1.4166675</c:v>
                </c:pt>
                <c:pt idx="2890">
                  <c:v>1.4172305555555538</c:v>
                </c:pt>
                <c:pt idx="2891">
                  <c:v>1.4177936111111047</c:v>
                </c:pt>
                <c:pt idx="2892">
                  <c:v>1.4183566666666665</c:v>
                </c:pt>
                <c:pt idx="2893">
                  <c:v>1.4189197222222218</c:v>
                </c:pt>
                <c:pt idx="2894">
                  <c:v>1.4194827777777779</c:v>
                </c:pt>
                <c:pt idx="2895">
                  <c:v>1.4200458333333341</c:v>
                </c:pt>
                <c:pt idx="2896">
                  <c:v>1.420608888888889</c:v>
                </c:pt>
                <c:pt idx="2897">
                  <c:v>1.4211719444444402</c:v>
                </c:pt>
                <c:pt idx="2898">
                  <c:v>1.4217349999999922</c:v>
                </c:pt>
                <c:pt idx="2899">
                  <c:v>1.4222980555555556</c:v>
                </c:pt>
                <c:pt idx="2900">
                  <c:v>1.4228611111111098</c:v>
                </c:pt>
                <c:pt idx="2901">
                  <c:v>1.4234241666666658</c:v>
                </c:pt>
                <c:pt idx="2902">
                  <c:v>1.4239872222222218</c:v>
                </c:pt>
                <c:pt idx="2903">
                  <c:v>1.4245502777777779</c:v>
                </c:pt>
                <c:pt idx="2904">
                  <c:v>1.4251133333333335</c:v>
                </c:pt>
                <c:pt idx="2905">
                  <c:v>1.4256763888888844</c:v>
                </c:pt>
                <c:pt idx="2906">
                  <c:v>1.4262394444444404</c:v>
                </c:pt>
                <c:pt idx="2907">
                  <c:v>1.4268024999999998</c:v>
                </c:pt>
                <c:pt idx="2908">
                  <c:v>1.4273655555555538</c:v>
                </c:pt>
                <c:pt idx="2909">
                  <c:v>1.4279286111111047</c:v>
                </c:pt>
                <c:pt idx="2910">
                  <c:v>1.4284916666666658</c:v>
                </c:pt>
                <c:pt idx="2911">
                  <c:v>1.4290547222222219</c:v>
                </c:pt>
                <c:pt idx="2912">
                  <c:v>1.4296177777777779</c:v>
                </c:pt>
                <c:pt idx="2913">
                  <c:v>1.4301808333333341</c:v>
                </c:pt>
                <c:pt idx="2914">
                  <c:v>1.4307438888888888</c:v>
                </c:pt>
                <c:pt idx="2915">
                  <c:v>1.4313069444444402</c:v>
                </c:pt>
                <c:pt idx="2916">
                  <c:v>1.4318699999999926</c:v>
                </c:pt>
                <c:pt idx="2917">
                  <c:v>1.4324330555555558</c:v>
                </c:pt>
                <c:pt idx="2918">
                  <c:v>1.4329961111111098</c:v>
                </c:pt>
                <c:pt idx="2919">
                  <c:v>1.4335591666666667</c:v>
                </c:pt>
                <c:pt idx="2920">
                  <c:v>1.4341222222222219</c:v>
                </c:pt>
                <c:pt idx="2921">
                  <c:v>1.4346852777777779</c:v>
                </c:pt>
                <c:pt idx="2922">
                  <c:v>1.4352483333333335</c:v>
                </c:pt>
                <c:pt idx="2923">
                  <c:v>1.4358113888888846</c:v>
                </c:pt>
                <c:pt idx="2924">
                  <c:v>1.4363744444444404</c:v>
                </c:pt>
                <c:pt idx="2925">
                  <c:v>1.4369375000000002</c:v>
                </c:pt>
                <c:pt idx="2926">
                  <c:v>1.4375005555555558</c:v>
                </c:pt>
                <c:pt idx="2927">
                  <c:v>1.4380636111111114</c:v>
                </c:pt>
                <c:pt idx="2928">
                  <c:v>1.4386266666666658</c:v>
                </c:pt>
                <c:pt idx="2929">
                  <c:v>1.4391897222222219</c:v>
                </c:pt>
                <c:pt idx="2930">
                  <c:v>1.4397527777777777</c:v>
                </c:pt>
                <c:pt idx="2931">
                  <c:v>1.4403158333333341</c:v>
                </c:pt>
                <c:pt idx="2932">
                  <c:v>1.440878888888889</c:v>
                </c:pt>
                <c:pt idx="2933">
                  <c:v>1.4414419444444402</c:v>
                </c:pt>
                <c:pt idx="2934">
                  <c:v>1.442005</c:v>
                </c:pt>
                <c:pt idx="2935">
                  <c:v>1.4425680555555556</c:v>
                </c:pt>
                <c:pt idx="2936">
                  <c:v>1.4431311111111098</c:v>
                </c:pt>
                <c:pt idx="2937">
                  <c:v>1.4436941666666658</c:v>
                </c:pt>
                <c:pt idx="2938">
                  <c:v>1.4442572222222221</c:v>
                </c:pt>
                <c:pt idx="2939">
                  <c:v>1.444820277777773</c:v>
                </c:pt>
                <c:pt idx="2940">
                  <c:v>1.4453833333333335</c:v>
                </c:pt>
                <c:pt idx="2941">
                  <c:v>1.4459463888888848</c:v>
                </c:pt>
                <c:pt idx="2942">
                  <c:v>1.4465094444444404</c:v>
                </c:pt>
                <c:pt idx="2943">
                  <c:v>1.4470725000000002</c:v>
                </c:pt>
                <c:pt idx="2944">
                  <c:v>1.4476355555555556</c:v>
                </c:pt>
                <c:pt idx="2945">
                  <c:v>1.4481986111111098</c:v>
                </c:pt>
                <c:pt idx="2946">
                  <c:v>1.4487616666666658</c:v>
                </c:pt>
                <c:pt idx="2947">
                  <c:v>1.449324722222217</c:v>
                </c:pt>
                <c:pt idx="2948">
                  <c:v>1.4498877777777779</c:v>
                </c:pt>
                <c:pt idx="2949">
                  <c:v>1.4504508333333341</c:v>
                </c:pt>
                <c:pt idx="2950">
                  <c:v>1.4510138888888888</c:v>
                </c:pt>
                <c:pt idx="2951">
                  <c:v>1.4515769444444402</c:v>
                </c:pt>
                <c:pt idx="2952">
                  <c:v>1.45214</c:v>
                </c:pt>
                <c:pt idx="2953">
                  <c:v>1.4527030555555556</c:v>
                </c:pt>
                <c:pt idx="2954">
                  <c:v>1.4532661111111098</c:v>
                </c:pt>
                <c:pt idx="2955">
                  <c:v>1.4538291666666658</c:v>
                </c:pt>
                <c:pt idx="2956">
                  <c:v>1.4543922222222219</c:v>
                </c:pt>
                <c:pt idx="2957">
                  <c:v>1.4549552777777779</c:v>
                </c:pt>
                <c:pt idx="2958">
                  <c:v>1.4555183333333335</c:v>
                </c:pt>
                <c:pt idx="2959">
                  <c:v>1.4560813888888888</c:v>
                </c:pt>
                <c:pt idx="2960">
                  <c:v>1.4566444444444402</c:v>
                </c:pt>
                <c:pt idx="2961">
                  <c:v>1.4572075</c:v>
                </c:pt>
                <c:pt idx="2962">
                  <c:v>1.4577705555555556</c:v>
                </c:pt>
                <c:pt idx="2963">
                  <c:v>1.4583336111111114</c:v>
                </c:pt>
                <c:pt idx="2964">
                  <c:v>1.4588966666666658</c:v>
                </c:pt>
                <c:pt idx="2965">
                  <c:v>1.4594597222222219</c:v>
                </c:pt>
                <c:pt idx="2966">
                  <c:v>1.4600227777777779</c:v>
                </c:pt>
                <c:pt idx="2967">
                  <c:v>1.4605858333333341</c:v>
                </c:pt>
                <c:pt idx="2968">
                  <c:v>1.4611488888888891</c:v>
                </c:pt>
                <c:pt idx="2969">
                  <c:v>1.46171194444444</c:v>
                </c:pt>
                <c:pt idx="2970">
                  <c:v>1.4622749999999998</c:v>
                </c:pt>
                <c:pt idx="2971">
                  <c:v>1.4628380555555556</c:v>
                </c:pt>
                <c:pt idx="2972">
                  <c:v>1.4634011111111112</c:v>
                </c:pt>
                <c:pt idx="2973">
                  <c:v>1.4639641666666658</c:v>
                </c:pt>
                <c:pt idx="2974">
                  <c:v>1.4645272222222219</c:v>
                </c:pt>
                <c:pt idx="2975">
                  <c:v>1.465090277777773</c:v>
                </c:pt>
                <c:pt idx="2976">
                  <c:v>1.4656533333333333</c:v>
                </c:pt>
                <c:pt idx="2977">
                  <c:v>1.4662163888888888</c:v>
                </c:pt>
                <c:pt idx="2978">
                  <c:v>1.4667794444444404</c:v>
                </c:pt>
                <c:pt idx="2979">
                  <c:v>1.4673425000000002</c:v>
                </c:pt>
                <c:pt idx="2980">
                  <c:v>1.4679055555555556</c:v>
                </c:pt>
                <c:pt idx="2981">
                  <c:v>1.4684686111111112</c:v>
                </c:pt>
                <c:pt idx="2982">
                  <c:v>1.4690316666666658</c:v>
                </c:pt>
                <c:pt idx="2983">
                  <c:v>1.469594722222217</c:v>
                </c:pt>
                <c:pt idx="2984">
                  <c:v>1.4701577777777781</c:v>
                </c:pt>
                <c:pt idx="2985">
                  <c:v>1.4707208333333333</c:v>
                </c:pt>
                <c:pt idx="2986">
                  <c:v>1.4712838888888891</c:v>
                </c:pt>
                <c:pt idx="2987">
                  <c:v>1.4718469444444418</c:v>
                </c:pt>
                <c:pt idx="2988">
                  <c:v>1.4724100000000002</c:v>
                </c:pt>
                <c:pt idx="2989">
                  <c:v>1.4729730555555558</c:v>
                </c:pt>
                <c:pt idx="2990">
                  <c:v>1.4735361111111098</c:v>
                </c:pt>
                <c:pt idx="2991">
                  <c:v>1.4740991666666665</c:v>
                </c:pt>
                <c:pt idx="2992">
                  <c:v>1.4746622222222219</c:v>
                </c:pt>
                <c:pt idx="2993">
                  <c:v>1.475225277777773</c:v>
                </c:pt>
                <c:pt idx="2994">
                  <c:v>1.4757883333333335</c:v>
                </c:pt>
                <c:pt idx="2995">
                  <c:v>1.4763513888888888</c:v>
                </c:pt>
                <c:pt idx="2996">
                  <c:v>1.4769144444444438</c:v>
                </c:pt>
                <c:pt idx="2997">
                  <c:v>1.4774775</c:v>
                </c:pt>
                <c:pt idx="2998">
                  <c:v>1.478040555555556</c:v>
                </c:pt>
                <c:pt idx="2999">
                  <c:v>1.4786036111111112</c:v>
                </c:pt>
                <c:pt idx="3000">
                  <c:v>1.4791666666666659</c:v>
                </c:pt>
                <c:pt idx="3001">
                  <c:v>1.479729722222217</c:v>
                </c:pt>
                <c:pt idx="3002">
                  <c:v>1.4802927777777779</c:v>
                </c:pt>
                <c:pt idx="3003">
                  <c:v>1.4808558333333341</c:v>
                </c:pt>
                <c:pt idx="3004">
                  <c:v>1.4814188888888891</c:v>
                </c:pt>
                <c:pt idx="3005">
                  <c:v>1.4819819444444438</c:v>
                </c:pt>
                <c:pt idx="3006">
                  <c:v>1.482545</c:v>
                </c:pt>
                <c:pt idx="3007">
                  <c:v>1.4831080555555556</c:v>
                </c:pt>
                <c:pt idx="3008">
                  <c:v>1.4836711111111112</c:v>
                </c:pt>
                <c:pt idx="3009">
                  <c:v>1.4842341666666681</c:v>
                </c:pt>
                <c:pt idx="3010">
                  <c:v>1.4847972222222219</c:v>
                </c:pt>
                <c:pt idx="3011">
                  <c:v>1.485360277777773</c:v>
                </c:pt>
                <c:pt idx="3012">
                  <c:v>1.485923333333329</c:v>
                </c:pt>
                <c:pt idx="3013">
                  <c:v>1.4864863888888888</c:v>
                </c:pt>
                <c:pt idx="3014">
                  <c:v>1.4870494444444438</c:v>
                </c:pt>
                <c:pt idx="3015">
                  <c:v>1.4876124999999998</c:v>
                </c:pt>
                <c:pt idx="3016">
                  <c:v>1.488175555555556</c:v>
                </c:pt>
                <c:pt idx="3017">
                  <c:v>1.4887386111111112</c:v>
                </c:pt>
                <c:pt idx="3018">
                  <c:v>1.4893016666666659</c:v>
                </c:pt>
                <c:pt idx="3019">
                  <c:v>1.4898647222222172</c:v>
                </c:pt>
                <c:pt idx="3020">
                  <c:v>1.4904277777777779</c:v>
                </c:pt>
                <c:pt idx="3021">
                  <c:v>1.4909908333333333</c:v>
                </c:pt>
                <c:pt idx="3022">
                  <c:v>1.4915538888888888</c:v>
                </c:pt>
                <c:pt idx="3023">
                  <c:v>1.4921169444444444</c:v>
                </c:pt>
                <c:pt idx="3024">
                  <c:v>1.4926800000000002</c:v>
                </c:pt>
                <c:pt idx="3025">
                  <c:v>1.4932430555555558</c:v>
                </c:pt>
                <c:pt idx="3026">
                  <c:v>1.4938061111111112</c:v>
                </c:pt>
                <c:pt idx="3027">
                  <c:v>1.4943691666666667</c:v>
                </c:pt>
                <c:pt idx="3028">
                  <c:v>1.4949322222222219</c:v>
                </c:pt>
                <c:pt idx="3029">
                  <c:v>1.4954952777777732</c:v>
                </c:pt>
                <c:pt idx="3030">
                  <c:v>1.4960583333333377</c:v>
                </c:pt>
                <c:pt idx="3031">
                  <c:v>1.4966213888888846</c:v>
                </c:pt>
                <c:pt idx="3032">
                  <c:v>1.4971844444444438</c:v>
                </c:pt>
                <c:pt idx="3033">
                  <c:v>1.4977475</c:v>
                </c:pt>
                <c:pt idx="3034">
                  <c:v>1.498310555555556</c:v>
                </c:pt>
                <c:pt idx="3035">
                  <c:v>1.4988736111111112</c:v>
                </c:pt>
                <c:pt idx="3036">
                  <c:v>1.4994366666666659</c:v>
                </c:pt>
                <c:pt idx="3037">
                  <c:v>1.4999997222222172</c:v>
                </c:pt>
                <c:pt idx="3038">
                  <c:v>1.5005627777777777</c:v>
                </c:pt>
                <c:pt idx="3039">
                  <c:v>1.5011258333333333</c:v>
                </c:pt>
                <c:pt idx="3040">
                  <c:v>1.5016888888888891</c:v>
                </c:pt>
                <c:pt idx="3041">
                  <c:v>1.5022519444444444</c:v>
                </c:pt>
                <c:pt idx="3042">
                  <c:v>1.502815</c:v>
                </c:pt>
                <c:pt idx="3043">
                  <c:v>1.5033780555555556</c:v>
                </c:pt>
                <c:pt idx="3044">
                  <c:v>1.5039411111111112</c:v>
                </c:pt>
                <c:pt idx="3045">
                  <c:v>1.5045041666666681</c:v>
                </c:pt>
                <c:pt idx="3046">
                  <c:v>1.5050672222222219</c:v>
                </c:pt>
                <c:pt idx="3047">
                  <c:v>1.5056302777777733</c:v>
                </c:pt>
                <c:pt idx="3048">
                  <c:v>1.5061933333333335</c:v>
                </c:pt>
                <c:pt idx="3049">
                  <c:v>1.5067563888888891</c:v>
                </c:pt>
                <c:pt idx="3050">
                  <c:v>1.5073194444444438</c:v>
                </c:pt>
                <c:pt idx="3051">
                  <c:v>1.5078825000000002</c:v>
                </c:pt>
                <c:pt idx="3052">
                  <c:v>1.508445555555556</c:v>
                </c:pt>
                <c:pt idx="3053">
                  <c:v>1.509008611111111</c:v>
                </c:pt>
                <c:pt idx="3054">
                  <c:v>1.5095716666666659</c:v>
                </c:pt>
                <c:pt idx="3055">
                  <c:v>1.5101347222222219</c:v>
                </c:pt>
                <c:pt idx="3056">
                  <c:v>1.5106977777777779</c:v>
                </c:pt>
                <c:pt idx="3057">
                  <c:v>1.5112608333333333</c:v>
                </c:pt>
                <c:pt idx="3058">
                  <c:v>1.5118238888888846</c:v>
                </c:pt>
                <c:pt idx="3059">
                  <c:v>1.5123869444444444</c:v>
                </c:pt>
                <c:pt idx="3060">
                  <c:v>1.51295</c:v>
                </c:pt>
                <c:pt idx="3061">
                  <c:v>1.5135130555555556</c:v>
                </c:pt>
                <c:pt idx="3062">
                  <c:v>1.5140761111111121</c:v>
                </c:pt>
                <c:pt idx="3063">
                  <c:v>1.5146391666666681</c:v>
                </c:pt>
                <c:pt idx="3064">
                  <c:v>1.5152022222222219</c:v>
                </c:pt>
                <c:pt idx="3065">
                  <c:v>1.5157652777777733</c:v>
                </c:pt>
                <c:pt idx="3066">
                  <c:v>1.5163283333333335</c:v>
                </c:pt>
                <c:pt idx="3067">
                  <c:v>1.5168913888888846</c:v>
                </c:pt>
                <c:pt idx="3068">
                  <c:v>1.5174544444444438</c:v>
                </c:pt>
                <c:pt idx="3069">
                  <c:v>1.5180175000000051</c:v>
                </c:pt>
                <c:pt idx="3070">
                  <c:v>1.518580555555556</c:v>
                </c:pt>
                <c:pt idx="3071">
                  <c:v>1.5191436111111114</c:v>
                </c:pt>
                <c:pt idx="3072">
                  <c:v>1.5197066666666668</c:v>
                </c:pt>
                <c:pt idx="3073">
                  <c:v>1.5202697222222219</c:v>
                </c:pt>
                <c:pt idx="3074">
                  <c:v>1.5208327777777777</c:v>
                </c:pt>
                <c:pt idx="3075">
                  <c:v>1.5213958333333333</c:v>
                </c:pt>
                <c:pt idx="3076">
                  <c:v>1.5219588888888889</c:v>
                </c:pt>
                <c:pt idx="3077">
                  <c:v>1.5225219444444438</c:v>
                </c:pt>
                <c:pt idx="3078">
                  <c:v>1.523085</c:v>
                </c:pt>
                <c:pt idx="3079">
                  <c:v>1.5236480555555556</c:v>
                </c:pt>
                <c:pt idx="3080">
                  <c:v>1.5242111111111121</c:v>
                </c:pt>
                <c:pt idx="3081">
                  <c:v>1.5247741666666681</c:v>
                </c:pt>
                <c:pt idx="3082">
                  <c:v>1.5253372222222219</c:v>
                </c:pt>
                <c:pt idx="3083">
                  <c:v>1.525900277777773</c:v>
                </c:pt>
                <c:pt idx="3084">
                  <c:v>1.5264633333333333</c:v>
                </c:pt>
                <c:pt idx="3085">
                  <c:v>1.5270263888888878</c:v>
                </c:pt>
                <c:pt idx="3086">
                  <c:v>1.5275894444444438</c:v>
                </c:pt>
                <c:pt idx="3087">
                  <c:v>1.5281525000000054</c:v>
                </c:pt>
                <c:pt idx="3088">
                  <c:v>1.528715555555556</c:v>
                </c:pt>
                <c:pt idx="3089">
                  <c:v>1.5292786111111112</c:v>
                </c:pt>
                <c:pt idx="3090">
                  <c:v>1.5298416666666668</c:v>
                </c:pt>
                <c:pt idx="3091">
                  <c:v>1.5304047222222219</c:v>
                </c:pt>
                <c:pt idx="3092">
                  <c:v>1.5309677777777779</c:v>
                </c:pt>
                <c:pt idx="3093">
                  <c:v>1.5315308333333335</c:v>
                </c:pt>
                <c:pt idx="3094">
                  <c:v>1.5320938888888889</c:v>
                </c:pt>
                <c:pt idx="3095">
                  <c:v>1.5326569444444444</c:v>
                </c:pt>
                <c:pt idx="3096">
                  <c:v>1.5332199999999998</c:v>
                </c:pt>
                <c:pt idx="3097">
                  <c:v>1.5337830555555556</c:v>
                </c:pt>
                <c:pt idx="3098">
                  <c:v>1.5343461111111121</c:v>
                </c:pt>
                <c:pt idx="3099">
                  <c:v>1.5349091666666665</c:v>
                </c:pt>
                <c:pt idx="3100">
                  <c:v>1.5354722222222219</c:v>
                </c:pt>
                <c:pt idx="3101">
                  <c:v>1.5360352777777779</c:v>
                </c:pt>
                <c:pt idx="3102">
                  <c:v>1.5365983333333335</c:v>
                </c:pt>
                <c:pt idx="3103">
                  <c:v>1.5371613888888878</c:v>
                </c:pt>
                <c:pt idx="3104">
                  <c:v>1.5377244444444369</c:v>
                </c:pt>
                <c:pt idx="3105">
                  <c:v>1.5382875000000051</c:v>
                </c:pt>
                <c:pt idx="3106">
                  <c:v>1.5388505555555561</c:v>
                </c:pt>
                <c:pt idx="3107">
                  <c:v>1.5394136111111112</c:v>
                </c:pt>
                <c:pt idx="3108">
                  <c:v>1.5399766666666659</c:v>
                </c:pt>
                <c:pt idx="3109">
                  <c:v>1.5405397222222224</c:v>
                </c:pt>
                <c:pt idx="3110">
                  <c:v>1.5411027777777779</c:v>
                </c:pt>
                <c:pt idx="3111">
                  <c:v>1.5416658333333335</c:v>
                </c:pt>
                <c:pt idx="3112">
                  <c:v>1.5422288888888891</c:v>
                </c:pt>
                <c:pt idx="3113">
                  <c:v>1.5427919444444438</c:v>
                </c:pt>
                <c:pt idx="3114">
                  <c:v>1.543355</c:v>
                </c:pt>
                <c:pt idx="3115">
                  <c:v>1.5439180555555554</c:v>
                </c:pt>
                <c:pt idx="3116">
                  <c:v>1.5444811111111121</c:v>
                </c:pt>
                <c:pt idx="3117">
                  <c:v>1.5450441666666681</c:v>
                </c:pt>
                <c:pt idx="3118">
                  <c:v>1.5456072222222219</c:v>
                </c:pt>
                <c:pt idx="3119">
                  <c:v>1.5461702777777777</c:v>
                </c:pt>
                <c:pt idx="3120">
                  <c:v>1.5467333333333333</c:v>
                </c:pt>
                <c:pt idx="3121">
                  <c:v>1.5472963888888878</c:v>
                </c:pt>
                <c:pt idx="3122">
                  <c:v>1.5478594444444438</c:v>
                </c:pt>
                <c:pt idx="3123">
                  <c:v>1.5484224999999998</c:v>
                </c:pt>
                <c:pt idx="3124">
                  <c:v>1.5489855555555561</c:v>
                </c:pt>
                <c:pt idx="3125">
                  <c:v>1.5495486111111112</c:v>
                </c:pt>
                <c:pt idx="3126">
                  <c:v>1.5501116666666681</c:v>
                </c:pt>
                <c:pt idx="3127">
                  <c:v>1.5506747222222224</c:v>
                </c:pt>
                <c:pt idx="3128">
                  <c:v>1.5512377777777779</c:v>
                </c:pt>
                <c:pt idx="3129">
                  <c:v>1.5518008333333333</c:v>
                </c:pt>
                <c:pt idx="3130">
                  <c:v>1.5523638888888889</c:v>
                </c:pt>
                <c:pt idx="3131">
                  <c:v>1.5529269444444438</c:v>
                </c:pt>
                <c:pt idx="3132">
                  <c:v>1.5534899999999998</c:v>
                </c:pt>
                <c:pt idx="3133">
                  <c:v>1.5540530555555561</c:v>
                </c:pt>
                <c:pt idx="3134">
                  <c:v>1.5546161111111121</c:v>
                </c:pt>
                <c:pt idx="3135">
                  <c:v>1.5551791666666681</c:v>
                </c:pt>
                <c:pt idx="3136">
                  <c:v>1.5557422222222219</c:v>
                </c:pt>
                <c:pt idx="3137">
                  <c:v>1.5563052777777777</c:v>
                </c:pt>
                <c:pt idx="3138">
                  <c:v>1.5568683333333333</c:v>
                </c:pt>
                <c:pt idx="3139">
                  <c:v>1.5574313888888878</c:v>
                </c:pt>
                <c:pt idx="3140">
                  <c:v>1.5579944444444376</c:v>
                </c:pt>
                <c:pt idx="3141">
                  <c:v>1.5585575000000051</c:v>
                </c:pt>
                <c:pt idx="3142">
                  <c:v>1.5591205555555556</c:v>
                </c:pt>
                <c:pt idx="3143">
                  <c:v>1.5596836111111112</c:v>
                </c:pt>
                <c:pt idx="3144">
                  <c:v>1.5602466666666681</c:v>
                </c:pt>
                <c:pt idx="3145">
                  <c:v>1.5608097222222219</c:v>
                </c:pt>
                <c:pt idx="3146">
                  <c:v>1.5613727777777777</c:v>
                </c:pt>
                <c:pt idx="3147">
                  <c:v>1.5619358333333335</c:v>
                </c:pt>
                <c:pt idx="3148">
                  <c:v>1.5624988888888891</c:v>
                </c:pt>
                <c:pt idx="3149">
                  <c:v>1.5630619444444438</c:v>
                </c:pt>
                <c:pt idx="3150">
                  <c:v>1.563624999999994</c:v>
                </c:pt>
                <c:pt idx="3151">
                  <c:v>1.5641880555555561</c:v>
                </c:pt>
                <c:pt idx="3152">
                  <c:v>1.5647511111111121</c:v>
                </c:pt>
                <c:pt idx="3153">
                  <c:v>1.5653141666666681</c:v>
                </c:pt>
                <c:pt idx="3154">
                  <c:v>1.5658772222222219</c:v>
                </c:pt>
                <c:pt idx="3155">
                  <c:v>1.5664402777777779</c:v>
                </c:pt>
                <c:pt idx="3156">
                  <c:v>1.5670033333333335</c:v>
                </c:pt>
                <c:pt idx="3157">
                  <c:v>1.5675663888888878</c:v>
                </c:pt>
                <c:pt idx="3158">
                  <c:v>1.5681294444444438</c:v>
                </c:pt>
                <c:pt idx="3159">
                  <c:v>1.5686924999999998</c:v>
                </c:pt>
                <c:pt idx="3160">
                  <c:v>1.5692555555555561</c:v>
                </c:pt>
                <c:pt idx="3161">
                  <c:v>1.569818611111111</c:v>
                </c:pt>
                <c:pt idx="3162">
                  <c:v>1.5703816666666681</c:v>
                </c:pt>
                <c:pt idx="3163">
                  <c:v>1.5709447222222224</c:v>
                </c:pt>
                <c:pt idx="3164">
                  <c:v>1.5715077777777779</c:v>
                </c:pt>
                <c:pt idx="3165">
                  <c:v>1.5720708333333377</c:v>
                </c:pt>
                <c:pt idx="3166">
                  <c:v>1.5726338888888889</c:v>
                </c:pt>
                <c:pt idx="3167">
                  <c:v>1.5731969444444438</c:v>
                </c:pt>
                <c:pt idx="3168">
                  <c:v>1.5737599999999998</c:v>
                </c:pt>
                <c:pt idx="3169">
                  <c:v>1.5743230555555556</c:v>
                </c:pt>
                <c:pt idx="3170">
                  <c:v>1.5748861111111121</c:v>
                </c:pt>
                <c:pt idx="3171">
                  <c:v>1.5754491666666681</c:v>
                </c:pt>
                <c:pt idx="3172">
                  <c:v>1.5760122222222241</c:v>
                </c:pt>
                <c:pt idx="3173">
                  <c:v>1.576575277777778</c:v>
                </c:pt>
                <c:pt idx="3174">
                  <c:v>1.5771383333333335</c:v>
                </c:pt>
                <c:pt idx="3175">
                  <c:v>1.5777013888888878</c:v>
                </c:pt>
                <c:pt idx="3176">
                  <c:v>1.5782644444444438</c:v>
                </c:pt>
                <c:pt idx="3177">
                  <c:v>1.5788275000000001</c:v>
                </c:pt>
                <c:pt idx="3178">
                  <c:v>1.5793905555555556</c:v>
                </c:pt>
                <c:pt idx="3179">
                  <c:v>1.5799536111111112</c:v>
                </c:pt>
                <c:pt idx="3180">
                  <c:v>1.5805166666666681</c:v>
                </c:pt>
                <c:pt idx="3181">
                  <c:v>1.5810797222222222</c:v>
                </c:pt>
                <c:pt idx="3182">
                  <c:v>1.5816427777777777</c:v>
                </c:pt>
                <c:pt idx="3183">
                  <c:v>1.5822058333333382</c:v>
                </c:pt>
                <c:pt idx="3184">
                  <c:v>1.5827688888888889</c:v>
                </c:pt>
                <c:pt idx="3185">
                  <c:v>1.5833319444444438</c:v>
                </c:pt>
                <c:pt idx="3186">
                  <c:v>1.5838949999999941</c:v>
                </c:pt>
                <c:pt idx="3187">
                  <c:v>1.5844580555555561</c:v>
                </c:pt>
                <c:pt idx="3188">
                  <c:v>1.5850211111111112</c:v>
                </c:pt>
                <c:pt idx="3189">
                  <c:v>1.5855841666666681</c:v>
                </c:pt>
                <c:pt idx="3190">
                  <c:v>1.5861472222222261</c:v>
                </c:pt>
                <c:pt idx="3191">
                  <c:v>1.5867102777777777</c:v>
                </c:pt>
                <c:pt idx="3192">
                  <c:v>1.5872733333333333</c:v>
                </c:pt>
                <c:pt idx="3193">
                  <c:v>1.5878363888888878</c:v>
                </c:pt>
                <c:pt idx="3194">
                  <c:v>1.5883994444444438</c:v>
                </c:pt>
                <c:pt idx="3195">
                  <c:v>1.5889625000000003</c:v>
                </c:pt>
                <c:pt idx="3196">
                  <c:v>1.5895255555555556</c:v>
                </c:pt>
                <c:pt idx="3197">
                  <c:v>1.5900886111111121</c:v>
                </c:pt>
                <c:pt idx="3198">
                  <c:v>1.5906516666666681</c:v>
                </c:pt>
                <c:pt idx="3199">
                  <c:v>1.5912147222222222</c:v>
                </c:pt>
                <c:pt idx="3200">
                  <c:v>1.5917777777777775</c:v>
                </c:pt>
                <c:pt idx="3201">
                  <c:v>1.5923408333333382</c:v>
                </c:pt>
                <c:pt idx="3202">
                  <c:v>1.5929038888888889</c:v>
                </c:pt>
                <c:pt idx="3203">
                  <c:v>1.5934669444444438</c:v>
                </c:pt>
                <c:pt idx="3204">
                  <c:v>1.5940300000000001</c:v>
                </c:pt>
                <c:pt idx="3205">
                  <c:v>1.5945930555555556</c:v>
                </c:pt>
                <c:pt idx="3206">
                  <c:v>1.5951561111111121</c:v>
                </c:pt>
                <c:pt idx="3207">
                  <c:v>1.5957191666666681</c:v>
                </c:pt>
                <c:pt idx="3208">
                  <c:v>1.5962822222222264</c:v>
                </c:pt>
                <c:pt idx="3209">
                  <c:v>1.596845277777778</c:v>
                </c:pt>
                <c:pt idx="3210">
                  <c:v>1.5974083333333335</c:v>
                </c:pt>
                <c:pt idx="3211">
                  <c:v>1.5979713888888878</c:v>
                </c:pt>
                <c:pt idx="3212">
                  <c:v>1.5985344444444438</c:v>
                </c:pt>
                <c:pt idx="3213">
                  <c:v>1.5990975000000001</c:v>
                </c:pt>
                <c:pt idx="3214">
                  <c:v>1.5996605555555556</c:v>
                </c:pt>
                <c:pt idx="3215">
                  <c:v>1.6002236111111112</c:v>
                </c:pt>
                <c:pt idx="3216">
                  <c:v>1.6007866666666681</c:v>
                </c:pt>
                <c:pt idx="3217">
                  <c:v>1.6013497222222224</c:v>
                </c:pt>
                <c:pt idx="3218">
                  <c:v>1.601912777777778</c:v>
                </c:pt>
                <c:pt idx="3219">
                  <c:v>1.6024758333333382</c:v>
                </c:pt>
                <c:pt idx="3220">
                  <c:v>1.6030388888888889</c:v>
                </c:pt>
                <c:pt idx="3221">
                  <c:v>1.6036019444444438</c:v>
                </c:pt>
                <c:pt idx="3222">
                  <c:v>1.6041649999999998</c:v>
                </c:pt>
                <c:pt idx="3223">
                  <c:v>1.6047280555555554</c:v>
                </c:pt>
                <c:pt idx="3224">
                  <c:v>1.6052911111111112</c:v>
                </c:pt>
                <c:pt idx="3225">
                  <c:v>1.6058541666666681</c:v>
                </c:pt>
                <c:pt idx="3226">
                  <c:v>1.6064172222222264</c:v>
                </c:pt>
                <c:pt idx="3227">
                  <c:v>1.6069802777777777</c:v>
                </c:pt>
                <c:pt idx="3228">
                  <c:v>1.6075433333333333</c:v>
                </c:pt>
                <c:pt idx="3229">
                  <c:v>1.6081063888888889</c:v>
                </c:pt>
                <c:pt idx="3230">
                  <c:v>1.6086694444444438</c:v>
                </c:pt>
                <c:pt idx="3231">
                  <c:v>1.6092324999999998</c:v>
                </c:pt>
                <c:pt idx="3232">
                  <c:v>1.6097955555555556</c:v>
                </c:pt>
                <c:pt idx="3233">
                  <c:v>1.6103586111111121</c:v>
                </c:pt>
                <c:pt idx="3234">
                  <c:v>1.6109216666666668</c:v>
                </c:pt>
                <c:pt idx="3235">
                  <c:v>1.6114847222222224</c:v>
                </c:pt>
                <c:pt idx="3236">
                  <c:v>1.6120477777777822</c:v>
                </c:pt>
                <c:pt idx="3237">
                  <c:v>1.6126108333333382</c:v>
                </c:pt>
                <c:pt idx="3238">
                  <c:v>1.6131738888888889</c:v>
                </c:pt>
                <c:pt idx="3239">
                  <c:v>1.6137369444444438</c:v>
                </c:pt>
                <c:pt idx="3240">
                  <c:v>1.6143000000000001</c:v>
                </c:pt>
                <c:pt idx="3241">
                  <c:v>1.6148630555555556</c:v>
                </c:pt>
                <c:pt idx="3242">
                  <c:v>1.615426111111111</c:v>
                </c:pt>
                <c:pt idx="3243">
                  <c:v>1.6159891666666681</c:v>
                </c:pt>
                <c:pt idx="3244">
                  <c:v>1.6165522222222264</c:v>
                </c:pt>
                <c:pt idx="3245">
                  <c:v>1.6171152777777777</c:v>
                </c:pt>
                <c:pt idx="3246">
                  <c:v>1.6176783333333333</c:v>
                </c:pt>
                <c:pt idx="3247">
                  <c:v>1.6182413888888889</c:v>
                </c:pt>
                <c:pt idx="3248">
                  <c:v>1.6188044444444438</c:v>
                </c:pt>
                <c:pt idx="3249">
                  <c:v>1.6193675000000001</c:v>
                </c:pt>
                <c:pt idx="3250">
                  <c:v>1.6199305555555557</c:v>
                </c:pt>
                <c:pt idx="3251">
                  <c:v>1.6204936111111112</c:v>
                </c:pt>
                <c:pt idx="3252">
                  <c:v>1.6210566666666681</c:v>
                </c:pt>
                <c:pt idx="3253">
                  <c:v>1.6216197222222222</c:v>
                </c:pt>
                <c:pt idx="3254">
                  <c:v>1.6221827777777822</c:v>
                </c:pt>
                <c:pt idx="3255">
                  <c:v>1.6227458333333384</c:v>
                </c:pt>
                <c:pt idx="3256">
                  <c:v>1.6233088888888891</c:v>
                </c:pt>
                <c:pt idx="3257">
                  <c:v>1.6238719444444438</c:v>
                </c:pt>
                <c:pt idx="3258">
                  <c:v>1.6244350000000001</c:v>
                </c:pt>
                <c:pt idx="3259">
                  <c:v>1.6249980555555557</c:v>
                </c:pt>
                <c:pt idx="3260">
                  <c:v>1.6255611111111112</c:v>
                </c:pt>
                <c:pt idx="3261">
                  <c:v>1.6261241666666681</c:v>
                </c:pt>
                <c:pt idx="3262">
                  <c:v>1.6266872222222262</c:v>
                </c:pt>
                <c:pt idx="3263">
                  <c:v>1.627250277777778</c:v>
                </c:pt>
                <c:pt idx="3264">
                  <c:v>1.6278133333333333</c:v>
                </c:pt>
                <c:pt idx="3265">
                  <c:v>1.6283763888888889</c:v>
                </c:pt>
                <c:pt idx="3266">
                  <c:v>1.6289394444444438</c:v>
                </c:pt>
                <c:pt idx="3267">
                  <c:v>1.6295024999999999</c:v>
                </c:pt>
                <c:pt idx="3268">
                  <c:v>1.6300655555555561</c:v>
                </c:pt>
                <c:pt idx="3269">
                  <c:v>1.630628611111111</c:v>
                </c:pt>
                <c:pt idx="3270">
                  <c:v>1.6311916666666668</c:v>
                </c:pt>
                <c:pt idx="3271">
                  <c:v>1.6317547222222224</c:v>
                </c:pt>
                <c:pt idx="3272">
                  <c:v>1.6323177777777826</c:v>
                </c:pt>
                <c:pt idx="3273">
                  <c:v>1.6328808333333382</c:v>
                </c:pt>
                <c:pt idx="3274">
                  <c:v>1.6334438888888889</c:v>
                </c:pt>
                <c:pt idx="3275">
                  <c:v>1.6340069444444445</c:v>
                </c:pt>
                <c:pt idx="3276">
                  <c:v>1.6345700000000001</c:v>
                </c:pt>
                <c:pt idx="3277">
                  <c:v>1.6351330555555557</c:v>
                </c:pt>
                <c:pt idx="3278">
                  <c:v>1.6356961111111112</c:v>
                </c:pt>
                <c:pt idx="3279">
                  <c:v>1.6362591666666748</c:v>
                </c:pt>
                <c:pt idx="3280">
                  <c:v>1.6368222222222224</c:v>
                </c:pt>
                <c:pt idx="3281">
                  <c:v>1.637385277777778</c:v>
                </c:pt>
                <c:pt idx="3282">
                  <c:v>1.6379483333333333</c:v>
                </c:pt>
                <c:pt idx="3283">
                  <c:v>1.6385113888888887</c:v>
                </c:pt>
                <c:pt idx="3284">
                  <c:v>1.6390744444444438</c:v>
                </c:pt>
                <c:pt idx="3285">
                  <c:v>1.6396374999999999</c:v>
                </c:pt>
                <c:pt idx="3286">
                  <c:v>1.6402005555555561</c:v>
                </c:pt>
                <c:pt idx="3287">
                  <c:v>1.6407636111111112</c:v>
                </c:pt>
                <c:pt idx="3288">
                  <c:v>1.6413266666666666</c:v>
                </c:pt>
                <c:pt idx="3289">
                  <c:v>1.6418897222222222</c:v>
                </c:pt>
                <c:pt idx="3290">
                  <c:v>1.6424527777777826</c:v>
                </c:pt>
                <c:pt idx="3291">
                  <c:v>1.6430158333333382</c:v>
                </c:pt>
                <c:pt idx="3292">
                  <c:v>1.6435788888888889</c:v>
                </c:pt>
                <c:pt idx="3293">
                  <c:v>1.6441419444444445</c:v>
                </c:pt>
                <c:pt idx="3294">
                  <c:v>1.6447050000000001</c:v>
                </c:pt>
                <c:pt idx="3295">
                  <c:v>1.6452680555555557</c:v>
                </c:pt>
                <c:pt idx="3296">
                  <c:v>1.6458311111111112</c:v>
                </c:pt>
                <c:pt idx="3297">
                  <c:v>1.646394166666671</c:v>
                </c:pt>
                <c:pt idx="3298">
                  <c:v>1.6469572222222264</c:v>
                </c:pt>
                <c:pt idx="3299">
                  <c:v>1.6475202777777778</c:v>
                </c:pt>
                <c:pt idx="3300">
                  <c:v>1.6480833333333382</c:v>
                </c:pt>
                <c:pt idx="3301">
                  <c:v>1.6486463888888891</c:v>
                </c:pt>
                <c:pt idx="3302">
                  <c:v>1.6492094444444438</c:v>
                </c:pt>
                <c:pt idx="3303">
                  <c:v>1.6497724999999999</c:v>
                </c:pt>
                <c:pt idx="3304">
                  <c:v>1.6503355555555561</c:v>
                </c:pt>
                <c:pt idx="3305">
                  <c:v>1.650898611111111</c:v>
                </c:pt>
                <c:pt idx="3306">
                  <c:v>1.6514616666666666</c:v>
                </c:pt>
                <c:pt idx="3307">
                  <c:v>1.6520247222222222</c:v>
                </c:pt>
                <c:pt idx="3308">
                  <c:v>1.6525877777777824</c:v>
                </c:pt>
                <c:pt idx="3309">
                  <c:v>1.6531508333333382</c:v>
                </c:pt>
                <c:pt idx="3310">
                  <c:v>1.6537138888888889</c:v>
                </c:pt>
                <c:pt idx="3311">
                  <c:v>1.6542769444444445</c:v>
                </c:pt>
                <c:pt idx="3312">
                  <c:v>1.6548400000000001</c:v>
                </c:pt>
                <c:pt idx="3313">
                  <c:v>1.6554030555555557</c:v>
                </c:pt>
                <c:pt idx="3314">
                  <c:v>1.655966111111111</c:v>
                </c:pt>
                <c:pt idx="3315">
                  <c:v>1.6565291666666708</c:v>
                </c:pt>
                <c:pt idx="3316">
                  <c:v>1.6570922222222224</c:v>
                </c:pt>
                <c:pt idx="3317">
                  <c:v>1.657655277777778</c:v>
                </c:pt>
                <c:pt idx="3318">
                  <c:v>1.6582183333333385</c:v>
                </c:pt>
                <c:pt idx="3319">
                  <c:v>1.6587813888888889</c:v>
                </c:pt>
                <c:pt idx="3320">
                  <c:v>1.6593444444444438</c:v>
                </c:pt>
                <c:pt idx="3321">
                  <c:v>1.6599075000000001</c:v>
                </c:pt>
                <c:pt idx="3322">
                  <c:v>1.6604705555555561</c:v>
                </c:pt>
                <c:pt idx="3323">
                  <c:v>1.661033611111111</c:v>
                </c:pt>
                <c:pt idx="3324">
                  <c:v>1.6615966666666666</c:v>
                </c:pt>
                <c:pt idx="3325">
                  <c:v>1.6621597222222264</c:v>
                </c:pt>
                <c:pt idx="3326">
                  <c:v>1.662722777777778</c:v>
                </c:pt>
                <c:pt idx="3327">
                  <c:v>1.6632858333333387</c:v>
                </c:pt>
                <c:pt idx="3328">
                  <c:v>1.6638488888888889</c:v>
                </c:pt>
                <c:pt idx="3329">
                  <c:v>1.6644119444444443</c:v>
                </c:pt>
                <c:pt idx="3330">
                  <c:v>1.6649749999999999</c:v>
                </c:pt>
                <c:pt idx="3331">
                  <c:v>1.6655380555555555</c:v>
                </c:pt>
                <c:pt idx="3332">
                  <c:v>1.6661011111111121</c:v>
                </c:pt>
                <c:pt idx="3333">
                  <c:v>1.6666641666666711</c:v>
                </c:pt>
                <c:pt idx="3334">
                  <c:v>1.6672272222222222</c:v>
                </c:pt>
                <c:pt idx="3335">
                  <c:v>1.6677902777777778</c:v>
                </c:pt>
                <c:pt idx="3336">
                  <c:v>1.6683533333333389</c:v>
                </c:pt>
                <c:pt idx="3337">
                  <c:v>1.6689163888888889</c:v>
                </c:pt>
                <c:pt idx="3338">
                  <c:v>1.6694794444444438</c:v>
                </c:pt>
                <c:pt idx="3339">
                  <c:v>1.6700425000000065</c:v>
                </c:pt>
                <c:pt idx="3340">
                  <c:v>1.6706055555555561</c:v>
                </c:pt>
                <c:pt idx="3341">
                  <c:v>1.6711686111111113</c:v>
                </c:pt>
                <c:pt idx="3342">
                  <c:v>1.6717316666666668</c:v>
                </c:pt>
                <c:pt idx="3343">
                  <c:v>1.6722947222222224</c:v>
                </c:pt>
                <c:pt idx="3344">
                  <c:v>1.6728577777777824</c:v>
                </c:pt>
                <c:pt idx="3345">
                  <c:v>1.6734208333333331</c:v>
                </c:pt>
                <c:pt idx="3346">
                  <c:v>1.6739838888888887</c:v>
                </c:pt>
                <c:pt idx="3347">
                  <c:v>1.6745469444444445</c:v>
                </c:pt>
                <c:pt idx="3348">
                  <c:v>1.6751100000000001</c:v>
                </c:pt>
                <c:pt idx="3349">
                  <c:v>1.6756730555555557</c:v>
                </c:pt>
                <c:pt idx="3350">
                  <c:v>1.6762361111111121</c:v>
                </c:pt>
                <c:pt idx="3351">
                  <c:v>1.6767991666666708</c:v>
                </c:pt>
                <c:pt idx="3352">
                  <c:v>1.6773622222222222</c:v>
                </c:pt>
                <c:pt idx="3353">
                  <c:v>1.6779252777777778</c:v>
                </c:pt>
                <c:pt idx="3354">
                  <c:v>1.6784883333333389</c:v>
                </c:pt>
                <c:pt idx="3355">
                  <c:v>1.6790513888888889</c:v>
                </c:pt>
                <c:pt idx="3356">
                  <c:v>1.6796144444444439</c:v>
                </c:pt>
                <c:pt idx="3357">
                  <c:v>1.6801775000000063</c:v>
                </c:pt>
                <c:pt idx="3358">
                  <c:v>1.6807405555555561</c:v>
                </c:pt>
                <c:pt idx="3359">
                  <c:v>1.6813036111111113</c:v>
                </c:pt>
                <c:pt idx="3360">
                  <c:v>1.6818666666666666</c:v>
                </c:pt>
                <c:pt idx="3361">
                  <c:v>1.6824297222222222</c:v>
                </c:pt>
                <c:pt idx="3362">
                  <c:v>1.682992777777778</c:v>
                </c:pt>
                <c:pt idx="3363">
                  <c:v>1.6835558333333389</c:v>
                </c:pt>
                <c:pt idx="3364">
                  <c:v>1.6841188888888947</c:v>
                </c:pt>
                <c:pt idx="3365">
                  <c:v>1.6846819444444443</c:v>
                </c:pt>
                <c:pt idx="3366">
                  <c:v>1.6852449999999999</c:v>
                </c:pt>
                <c:pt idx="3367">
                  <c:v>1.6858080555555555</c:v>
                </c:pt>
                <c:pt idx="3368">
                  <c:v>1.6863711111111153</c:v>
                </c:pt>
                <c:pt idx="3369">
                  <c:v>1.6869341666666708</c:v>
                </c:pt>
                <c:pt idx="3370">
                  <c:v>1.6874972222222222</c:v>
                </c:pt>
                <c:pt idx="3371">
                  <c:v>1.688060277777778</c:v>
                </c:pt>
                <c:pt idx="3372">
                  <c:v>1.688623333333334</c:v>
                </c:pt>
                <c:pt idx="3373">
                  <c:v>1.6891863888888889</c:v>
                </c:pt>
                <c:pt idx="3374">
                  <c:v>1.6897494444444439</c:v>
                </c:pt>
                <c:pt idx="3375">
                  <c:v>1.6903125000000063</c:v>
                </c:pt>
                <c:pt idx="3376">
                  <c:v>1.6908755555555561</c:v>
                </c:pt>
                <c:pt idx="3377">
                  <c:v>1.691438611111111</c:v>
                </c:pt>
                <c:pt idx="3378">
                  <c:v>1.6920016666666711</c:v>
                </c:pt>
                <c:pt idx="3379">
                  <c:v>1.6925647222222224</c:v>
                </c:pt>
                <c:pt idx="3380">
                  <c:v>1.693127777777778</c:v>
                </c:pt>
                <c:pt idx="3381">
                  <c:v>1.693690833333334</c:v>
                </c:pt>
                <c:pt idx="3382">
                  <c:v>1.6942538888888945</c:v>
                </c:pt>
                <c:pt idx="3383">
                  <c:v>1.6948169444444445</c:v>
                </c:pt>
                <c:pt idx="3384">
                  <c:v>1.6953800000000001</c:v>
                </c:pt>
                <c:pt idx="3385">
                  <c:v>1.6959430555555559</c:v>
                </c:pt>
                <c:pt idx="3386">
                  <c:v>1.6965061111111153</c:v>
                </c:pt>
                <c:pt idx="3387">
                  <c:v>1.6970691666666708</c:v>
                </c:pt>
                <c:pt idx="3388">
                  <c:v>1.6976322222222222</c:v>
                </c:pt>
                <c:pt idx="3389">
                  <c:v>1.698195277777778</c:v>
                </c:pt>
                <c:pt idx="3390">
                  <c:v>1.6987583333333389</c:v>
                </c:pt>
                <c:pt idx="3391">
                  <c:v>1.6993213888888878</c:v>
                </c:pt>
                <c:pt idx="3392">
                  <c:v>1.6998844444444439</c:v>
                </c:pt>
                <c:pt idx="3393">
                  <c:v>1.7004475000000001</c:v>
                </c:pt>
                <c:pt idx="3394">
                  <c:v>1.7010105555555557</c:v>
                </c:pt>
                <c:pt idx="3395">
                  <c:v>1.7015736111111071</c:v>
                </c:pt>
                <c:pt idx="3396">
                  <c:v>1.7021366666666666</c:v>
                </c:pt>
                <c:pt idx="3397">
                  <c:v>1.7026997222222218</c:v>
                </c:pt>
                <c:pt idx="3398">
                  <c:v>1.7032627777777778</c:v>
                </c:pt>
                <c:pt idx="3399">
                  <c:v>1.7038258333333334</c:v>
                </c:pt>
                <c:pt idx="3400">
                  <c:v>1.7043888888888901</c:v>
                </c:pt>
                <c:pt idx="3401">
                  <c:v>1.7049519444444439</c:v>
                </c:pt>
                <c:pt idx="3402">
                  <c:v>1.7055149999999955</c:v>
                </c:pt>
                <c:pt idx="3403">
                  <c:v>1.7060780555555557</c:v>
                </c:pt>
                <c:pt idx="3404">
                  <c:v>1.7066411111111113</c:v>
                </c:pt>
                <c:pt idx="3405">
                  <c:v>1.7072041666666669</c:v>
                </c:pt>
                <c:pt idx="3406">
                  <c:v>1.7077672222222218</c:v>
                </c:pt>
                <c:pt idx="3407">
                  <c:v>1.7083302777777776</c:v>
                </c:pt>
                <c:pt idx="3408">
                  <c:v>1.7088933333333332</c:v>
                </c:pt>
                <c:pt idx="3409">
                  <c:v>1.709456388888889</c:v>
                </c:pt>
                <c:pt idx="3410">
                  <c:v>1.7100194444444439</c:v>
                </c:pt>
                <c:pt idx="3411">
                  <c:v>1.7105824999999999</c:v>
                </c:pt>
                <c:pt idx="3412">
                  <c:v>1.7111455555555555</c:v>
                </c:pt>
                <c:pt idx="3413">
                  <c:v>1.7117086111111068</c:v>
                </c:pt>
                <c:pt idx="3414">
                  <c:v>1.7122716666666666</c:v>
                </c:pt>
                <c:pt idx="3415">
                  <c:v>1.7128347222222218</c:v>
                </c:pt>
                <c:pt idx="3416">
                  <c:v>1.7133977777777778</c:v>
                </c:pt>
                <c:pt idx="3417">
                  <c:v>1.7139608333333334</c:v>
                </c:pt>
                <c:pt idx="3418">
                  <c:v>1.714523888888889</c:v>
                </c:pt>
                <c:pt idx="3419">
                  <c:v>1.7150869444444439</c:v>
                </c:pt>
                <c:pt idx="3420">
                  <c:v>1.7156499999999955</c:v>
                </c:pt>
                <c:pt idx="3421">
                  <c:v>1.7162130555555557</c:v>
                </c:pt>
                <c:pt idx="3422">
                  <c:v>1.7167761111111111</c:v>
                </c:pt>
                <c:pt idx="3423">
                  <c:v>1.7173391666666666</c:v>
                </c:pt>
                <c:pt idx="3424">
                  <c:v>1.7179022222222218</c:v>
                </c:pt>
                <c:pt idx="3425">
                  <c:v>1.7184652777777778</c:v>
                </c:pt>
                <c:pt idx="3426">
                  <c:v>1.7190283333333336</c:v>
                </c:pt>
                <c:pt idx="3427">
                  <c:v>1.7195913888888834</c:v>
                </c:pt>
                <c:pt idx="3428">
                  <c:v>1.7201544444444439</c:v>
                </c:pt>
                <c:pt idx="3429">
                  <c:v>1.7207174999999999</c:v>
                </c:pt>
                <c:pt idx="3430">
                  <c:v>1.7212805555555555</c:v>
                </c:pt>
                <c:pt idx="3431">
                  <c:v>1.7218436111111068</c:v>
                </c:pt>
                <c:pt idx="3432">
                  <c:v>1.7224066666666666</c:v>
                </c:pt>
                <c:pt idx="3433">
                  <c:v>1.7229697222222218</c:v>
                </c:pt>
                <c:pt idx="3434">
                  <c:v>1.7235327777777778</c:v>
                </c:pt>
                <c:pt idx="3435">
                  <c:v>1.724095833333334</c:v>
                </c:pt>
                <c:pt idx="3436">
                  <c:v>1.7246588888888901</c:v>
                </c:pt>
                <c:pt idx="3437">
                  <c:v>1.725221944444439</c:v>
                </c:pt>
                <c:pt idx="3438">
                  <c:v>1.7257849999999952</c:v>
                </c:pt>
                <c:pt idx="3439">
                  <c:v>1.7263480555555557</c:v>
                </c:pt>
                <c:pt idx="3440">
                  <c:v>1.7269111111111113</c:v>
                </c:pt>
                <c:pt idx="3441">
                  <c:v>1.7274741666666669</c:v>
                </c:pt>
                <c:pt idx="3442">
                  <c:v>1.7280372222222222</c:v>
                </c:pt>
                <c:pt idx="3443">
                  <c:v>1.7286002777777778</c:v>
                </c:pt>
                <c:pt idx="3444">
                  <c:v>1.7291633333333334</c:v>
                </c:pt>
                <c:pt idx="3445">
                  <c:v>1.7297263888888834</c:v>
                </c:pt>
                <c:pt idx="3446">
                  <c:v>1.7302894444444439</c:v>
                </c:pt>
                <c:pt idx="3447">
                  <c:v>1.7308525000000003</c:v>
                </c:pt>
                <c:pt idx="3448">
                  <c:v>1.7314155555555555</c:v>
                </c:pt>
                <c:pt idx="3449">
                  <c:v>1.7319786111111068</c:v>
                </c:pt>
                <c:pt idx="3450">
                  <c:v>1.7325416666666666</c:v>
                </c:pt>
                <c:pt idx="3451">
                  <c:v>1.7331047222222218</c:v>
                </c:pt>
                <c:pt idx="3452">
                  <c:v>1.7336677777777776</c:v>
                </c:pt>
                <c:pt idx="3453">
                  <c:v>1.7342308333333341</c:v>
                </c:pt>
                <c:pt idx="3454">
                  <c:v>1.7347938888888879</c:v>
                </c:pt>
                <c:pt idx="3455">
                  <c:v>1.7353569444444439</c:v>
                </c:pt>
                <c:pt idx="3456">
                  <c:v>1.7359199999999952</c:v>
                </c:pt>
                <c:pt idx="3457">
                  <c:v>1.7364830555555557</c:v>
                </c:pt>
                <c:pt idx="3458">
                  <c:v>1.7370461111111111</c:v>
                </c:pt>
                <c:pt idx="3459">
                  <c:v>1.7376091666666666</c:v>
                </c:pt>
                <c:pt idx="3460">
                  <c:v>1.7381722222222222</c:v>
                </c:pt>
                <c:pt idx="3461">
                  <c:v>1.7387352777777778</c:v>
                </c:pt>
                <c:pt idx="3462">
                  <c:v>1.7392983333333336</c:v>
                </c:pt>
                <c:pt idx="3463">
                  <c:v>1.7398613888888834</c:v>
                </c:pt>
                <c:pt idx="3464">
                  <c:v>1.7404244444444397</c:v>
                </c:pt>
                <c:pt idx="3465">
                  <c:v>1.7409875000000001</c:v>
                </c:pt>
                <c:pt idx="3466">
                  <c:v>1.7415505555555557</c:v>
                </c:pt>
                <c:pt idx="3467">
                  <c:v>1.7421136111111113</c:v>
                </c:pt>
                <c:pt idx="3468">
                  <c:v>1.7426766666666667</c:v>
                </c:pt>
                <c:pt idx="3469">
                  <c:v>1.7432397222222218</c:v>
                </c:pt>
                <c:pt idx="3470">
                  <c:v>1.7438027777777778</c:v>
                </c:pt>
                <c:pt idx="3471">
                  <c:v>1.7443658333333341</c:v>
                </c:pt>
                <c:pt idx="3472">
                  <c:v>1.744928888888889</c:v>
                </c:pt>
                <c:pt idx="3473">
                  <c:v>1.7454919444444394</c:v>
                </c:pt>
                <c:pt idx="3474">
                  <c:v>1.7460549999999999</c:v>
                </c:pt>
                <c:pt idx="3475">
                  <c:v>1.7466180555555555</c:v>
                </c:pt>
                <c:pt idx="3476">
                  <c:v>1.7471811111111111</c:v>
                </c:pt>
                <c:pt idx="3477">
                  <c:v>1.7477441666666667</c:v>
                </c:pt>
                <c:pt idx="3478">
                  <c:v>1.7483072222222222</c:v>
                </c:pt>
                <c:pt idx="3479">
                  <c:v>1.7488702777777778</c:v>
                </c:pt>
                <c:pt idx="3480">
                  <c:v>1.7494333333333334</c:v>
                </c:pt>
                <c:pt idx="3481">
                  <c:v>1.7499963888888834</c:v>
                </c:pt>
                <c:pt idx="3482">
                  <c:v>1.7505594444444446</c:v>
                </c:pt>
                <c:pt idx="3483">
                  <c:v>1.7511224999999953</c:v>
                </c:pt>
                <c:pt idx="3484">
                  <c:v>1.7516855555555555</c:v>
                </c:pt>
                <c:pt idx="3485">
                  <c:v>1.7522486111111113</c:v>
                </c:pt>
                <c:pt idx="3486">
                  <c:v>1.7528116666666669</c:v>
                </c:pt>
                <c:pt idx="3487">
                  <c:v>1.7533747222222218</c:v>
                </c:pt>
                <c:pt idx="3488">
                  <c:v>1.7539377777777778</c:v>
                </c:pt>
                <c:pt idx="3489">
                  <c:v>1.7545008333333341</c:v>
                </c:pt>
                <c:pt idx="3490">
                  <c:v>1.7550638888888888</c:v>
                </c:pt>
                <c:pt idx="3491">
                  <c:v>1.7556269444444395</c:v>
                </c:pt>
                <c:pt idx="3492">
                  <c:v>1.7561899999999999</c:v>
                </c:pt>
                <c:pt idx="3493">
                  <c:v>1.7567530555555557</c:v>
                </c:pt>
                <c:pt idx="3494">
                  <c:v>1.7573161111111111</c:v>
                </c:pt>
                <c:pt idx="3495">
                  <c:v>1.7578791666666667</c:v>
                </c:pt>
                <c:pt idx="3496">
                  <c:v>1.7584422222222222</c:v>
                </c:pt>
                <c:pt idx="3497">
                  <c:v>1.7590052777777778</c:v>
                </c:pt>
                <c:pt idx="3498">
                  <c:v>1.7595683333333334</c:v>
                </c:pt>
                <c:pt idx="3499">
                  <c:v>1.7601313888888888</c:v>
                </c:pt>
                <c:pt idx="3500">
                  <c:v>1.7606944444444395</c:v>
                </c:pt>
                <c:pt idx="3501">
                  <c:v>1.7612575000000001</c:v>
                </c:pt>
                <c:pt idx="3502">
                  <c:v>1.7618205555555515</c:v>
                </c:pt>
                <c:pt idx="3503">
                  <c:v>1.7623836111111113</c:v>
                </c:pt>
                <c:pt idx="3504">
                  <c:v>1.7629466666666667</c:v>
                </c:pt>
                <c:pt idx="3505">
                  <c:v>1.7635097222222218</c:v>
                </c:pt>
                <c:pt idx="3506">
                  <c:v>1.764072777777778</c:v>
                </c:pt>
                <c:pt idx="3507">
                  <c:v>1.7646358333333341</c:v>
                </c:pt>
                <c:pt idx="3508">
                  <c:v>1.7651988888888892</c:v>
                </c:pt>
                <c:pt idx="3509">
                  <c:v>1.7657619444444397</c:v>
                </c:pt>
                <c:pt idx="3510">
                  <c:v>1.7663249999999955</c:v>
                </c:pt>
                <c:pt idx="3511">
                  <c:v>1.7668880555555555</c:v>
                </c:pt>
                <c:pt idx="3512">
                  <c:v>1.7674511111111111</c:v>
                </c:pt>
                <c:pt idx="3513">
                  <c:v>1.7680141666666713</c:v>
                </c:pt>
                <c:pt idx="3514">
                  <c:v>1.768577222222222</c:v>
                </c:pt>
                <c:pt idx="3515">
                  <c:v>1.7691402777777776</c:v>
                </c:pt>
                <c:pt idx="3516">
                  <c:v>1.7697033333333334</c:v>
                </c:pt>
                <c:pt idx="3517">
                  <c:v>1.770266388888889</c:v>
                </c:pt>
                <c:pt idx="3518">
                  <c:v>1.7708294444444397</c:v>
                </c:pt>
                <c:pt idx="3519">
                  <c:v>1.7713924999999955</c:v>
                </c:pt>
                <c:pt idx="3520">
                  <c:v>1.7719555555555555</c:v>
                </c:pt>
                <c:pt idx="3521">
                  <c:v>1.7725186111111111</c:v>
                </c:pt>
                <c:pt idx="3522">
                  <c:v>1.7730816666666667</c:v>
                </c:pt>
                <c:pt idx="3523">
                  <c:v>1.7736447222222218</c:v>
                </c:pt>
                <c:pt idx="3524">
                  <c:v>1.7742077777777781</c:v>
                </c:pt>
                <c:pt idx="3525">
                  <c:v>1.7747708333333341</c:v>
                </c:pt>
                <c:pt idx="3526">
                  <c:v>1.775333888888889</c:v>
                </c:pt>
                <c:pt idx="3527">
                  <c:v>1.7758969444444397</c:v>
                </c:pt>
                <c:pt idx="3528">
                  <c:v>1.7764600000000002</c:v>
                </c:pt>
                <c:pt idx="3529">
                  <c:v>1.7770230555555515</c:v>
                </c:pt>
                <c:pt idx="3530">
                  <c:v>1.7775861111111111</c:v>
                </c:pt>
                <c:pt idx="3531">
                  <c:v>1.7781491666666716</c:v>
                </c:pt>
                <c:pt idx="3532">
                  <c:v>1.7787122222222223</c:v>
                </c:pt>
                <c:pt idx="3533">
                  <c:v>1.7792752777777778</c:v>
                </c:pt>
                <c:pt idx="3534">
                  <c:v>1.7798383333333334</c:v>
                </c:pt>
                <c:pt idx="3535">
                  <c:v>1.7804013888888888</c:v>
                </c:pt>
                <c:pt idx="3536">
                  <c:v>1.7809644444444395</c:v>
                </c:pt>
                <c:pt idx="3537">
                  <c:v>1.7815274999999957</c:v>
                </c:pt>
                <c:pt idx="3538">
                  <c:v>1.7820905555555555</c:v>
                </c:pt>
                <c:pt idx="3539">
                  <c:v>1.7826536111111113</c:v>
                </c:pt>
                <c:pt idx="3540">
                  <c:v>1.7832166666666667</c:v>
                </c:pt>
                <c:pt idx="3541">
                  <c:v>1.7837797222222218</c:v>
                </c:pt>
                <c:pt idx="3542">
                  <c:v>1.7843427777777781</c:v>
                </c:pt>
                <c:pt idx="3543">
                  <c:v>1.7849058333333341</c:v>
                </c:pt>
                <c:pt idx="3544">
                  <c:v>1.785468888888889</c:v>
                </c:pt>
                <c:pt idx="3545">
                  <c:v>1.7860319444444444</c:v>
                </c:pt>
                <c:pt idx="3546">
                  <c:v>1.7865949999999957</c:v>
                </c:pt>
                <c:pt idx="3547">
                  <c:v>1.7871580555555557</c:v>
                </c:pt>
                <c:pt idx="3548">
                  <c:v>1.7877211111111098</c:v>
                </c:pt>
                <c:pt idx="3549">
                  <c:v>1.7882841666666716</c:v>
                </c:pt>
                <c:pt idx="3550">
                  <c:v>1.7888472222222223</c:v>
                </c:pt>
                <c:pt idx="3551">
                  <c:v>1.7894102777777778</c:v>
                </c:pt>
                <c:pt idx="3552">
                  <c:v>1.7899733333333334</c:v>
                </c:pt>
                <c:pt idx="3553">
                  <c:v>1.7905363888888886</c:v>
                </c:pt>
                <c:pt idx="3554">
                  <c:v>1.7910994444444395</c:v>
                </c:pt>
                <c:pt idx="3555">
                  <c:v>1.7916625000000002</c:v>
                </c:pt>
                <c:pt idx="3556">
                  <c:v>1.7922255555555555</c:v>
                </c:pt>
                <c:pt idx="3557">
                  <c:v>1.7927886111111113</c:v>
                </c:pt>
                <c:pt idx="3558">
                  <c:v>1.7933516666666667</c:v>
                </c:pt>
                <c:pt idx="3559">
                  <c:v>1.7939147222222218</c:v>
                </c:pt>
                <c:pt idx="3560">
                  <c:v>1.7944777777777781</c:v>
                </c:pt>
                <c:pt idx="3561">
                  <c:v>1.7950408333333341</c:v>
                </c:pt>
                <c:pt idx="3562">
                  <c:v>1.795603888888889</c:v>
                </c:pt>
                <c:pt idx="3563">
                  <c:v>1.7961669444444444</c:v>
                </c:pt>
                <c:pt idx="3564">
                  <c:v>1.7967300000000002</c:v>
                </c:pt>
                <c:pt idx="3565">
                  <c:v>1.7972930555555513</c:v>
                </c:pt>
                <c:pt idx="3566">
                  <c:v>1.7978561111111113</c:v>
                </c:pt>
                <c:pt idx="3567">
                  <c:v>1.7984191666666713</c:v>
                </c:pt>
                <c:pt idx="3568">
                  <c:v>1.798982222222222</c:v>
                </c:pt>
                <c:pt idx="3569">
                  <c:v>1.7995452777777778</c:v>
                </c:pt>
                <c:pt idx="3570">
                  <c:v>1.8001083333333341</c:v>
                </c:pt>
                <c:pt idx="3571">
                  <c:v>1.800671388888889</c:v>
                </c:pt>
                <c:pt idx="3572">
                  <c:v>1.8012344444444401</c:v>
                </c:pt>
                <c:pt idx="3573">
                  <c:v>1.8017974999999955</c:v>
                </c:pt>
                <c:pt idx="3574">
                  <c:v>1.8023605555555555</c:v>
                </c:pt>
                <c:pt idx="3575">
                  <c:v>1.8029236111111098</c:v>
                </c:pt>
                <c:pt idx="3576">
                  <c:v>1.8034866666666667</c:v>
                </c:pt>
                <c:pt idx="3577">
                  <c:v>1.804049722222222</c:v>
                </c:pt>
                <c:pt idx="3578">
                  <c:v>1.8046127777777781</c:v>
                </c:pt>
                <c:pt idx="3579">
                  <c:v>1.8051758333333341</c:v>
                </c:pt>
                <c:pt idx="3580">
                  <c:v>1.805738888888889</c:v>
                </c:pt>
                <c:pt idx="3581">
                  <c:v>1.8063019444444444</c:v>
                </c:pt>
                <c:pt idx="3582">
                  <c:v>1.8068650000000002</c:v>
                </c:pt>
                <c:pt idx="3583">
                  <c:v>1.8074280555555513</c:v>
                </c:pt>
                <c:pt idx="3584">
                  <c:v>1.8079911111111098</c:v>
                </c:pt>
                <c:pt idx="3585">
                  <c:v>1.8085541666666716</c:v>
                </c:pt>
                <c:pt idx="3586">
                  <c:v>1.8091172222222225</c:v>
                </c:pt>
                <c:pt idx="3587">
                  <c:v>1.8096802777777778</c:v>
                </c:pt>
                <c:pt idx="3588">
                  <c:v>1.8102433333333341</c:v>
                </c:pt>
                <c:pt idx="3589">
                  <c:v>1.810806388888889</c:v>
                </c:pt>
                <c:pt idx="3590">
                  <c:v>1.8113694444444395</c:v>
                </c:pt>
                <c:pt idx="3591">
                  <c:v>1.8119325000000002</c:v>
                </c:pt>
                <c:pt idx="3592">
                  <c:v>1.8124955555555555</c:v>
                </c:pt>
                <c:pt idx="3593">
                  <c:v>1.8130586111111113</c:v>
                </c:pt>
                <c:pt idx="3594">
                  <c:v>1.8136216666666658</c:v>
                </c:pt>
                <c:pt idx="3595">
                  <c:v>1.814184722222222</c:v>
                </c:pt>
                <c:pt idx="3596">
                  <c:v>1.8147477777777781</c:v>
                </c:pt>
                <c:pt idx="3597">
                  <c:v>1.8153108333333341</c:v>
                </c:pt>
                <c:pt idx="3598">
                  <c:v>1.815873888888889</c:v>
                </c:pt>
                <c:pt idx="3599">
                  <c:v>1.8164369444444444</c:v>
                </c:pt>
                <c:pt idx="3600">
                  <c:v>1.8169999999999955</c:v>
                </c:pt>
                <c:pt idx="3601">
                  <c:v>1.8175630555555538</c:v>
                </c:pt>
                <c:pt idx="3602">
                  <c:v>1.8181261111111113</c:v>
                </c:pt>
                <c:pt idx="3603">
                  <c:v>1.8186891666666722</c:v>
                </c:pt>
                <c:pt idx="3604">
                  <c:v>1.819252222222222</c:v>
                </c:pt>
                <c:pt idx="3605">
                  <c:v>1.8198152777777779</c:v>
                </c:pt>
                <c:pt idx="3606">
                  <c:v>1.8203783333333341</c:v>
                </c:pt>
                <c:pt idx="3607">
                  <c:v>1.820941388888889</c:v>
                </c:pt>
                <c:pt idx="3608">
                  <c:v>1.8215044444444404</c:v>
                </c:pt>
                <c:pt idx="3609">
                  <c:v>1.8220675000000044</c:v>
                </c:pt>
                <c:pt idx="3610">
                  <c:v>1.8226305555555555</c:v>
                </c:pt>
                <c:pt idx="3611">
                  <c:v>1.8231936111111098</c:v>
                </c:pt>
                <c:pt idx="3612">
                  <c:v>1.8237566666666667</c:v>
                </c:pt>
                <c:pt idx="3613">
                  <c:v>1.8243197222222225</c:v>
                </c:pt>
                <c:pt idx="3614">
                  <c:v>1.8248827777777781</c:v>
                </c:pt>
                <c:pt idx="3615">
                  <c:v>1.8254458333333341</c:v>
                </c:pt>
                <c:pt idx="3616">
                  <c:v>1.8260088888888901</c:v>
                </c:pt>
                <c:pt idx="3617">
                  <c:v>1.8265719444444444</c:v>
                </c:pt>
                <c:pt idx="3618">
                  <c:v>1.8271350000000002</c:v>
                </c:pt>
                <c:pt idx="3619">
                  <c:v>1.8276980555555538</c:v>
                </c:pt>
                <c:pt idx="3620">
                  <c:v>1.8282611111111109</c:v>
                </c:pt>
                <c:pt idx="3621">
                  <c:v>1.8288241666666667</c:v>
                </c:pt>
                <c:pt idx="3622">
                  <c:v>1.8293872222222221</c:v>
                </c:pt>
                <c:pt idx="3623">
                  <c:v>1.8299502777777779</c:v>
                </c:pt>
                <c:pt idx="3624">
                  <c:v>1.8305133333333341</c:v>
                </c:pt>
                <c:pt idx="3625">
                  <c:v>1.831076388888889</c:v>
                </c:pt>
                <c:pt idx="3626">
                  <c:v>1.8316394444444402</c:v>
                </c:pt>
                <c:pt idx="3627">
                  <c:v>1.8322025000000044</c:v>
                </c:pt>
                <c:pt idx="3628">
                  <c:v>1.8327655555555555</c:v>
                </c:pt>
                <c:pt idx="3629">
                  <c:v>1.8333286111111098</c:v>
                </c:pt>
                <c:pt idx="3630">
                  <c:v>1.8338916666666658</c:v>
                </c:pt>
                <c:pt idx="3631">
                  <c:v>1.8344547222222225</c:v>
                </c:pt>
                <c:pt idx="3632">
                  <c:v>1.8350177777777781</c:v>
                </c:pt>
                <c:pt idx="3633">
                  <c:v>1.8355808333333341</c:v>
                </c:pt>
                <c:pt idx="3634">
                  <c:v>1.8361438888888901</c:v>
                </c:pt>
                <c:pt idx="3635">
                  <c:v>1.8367069444444444</c:v>
                </c:pt>
                <c:pt idx="3636">
                  <c:v>1.8372699999999955</c:v>
                </c:pt>
                <c:pt idx="3637">
                  <c:v>1.8378330555555538</c:v>
                </c:pt>
                <c:pt idx="3638">
                  <c:v>1.8383961111111109</c:v>
                </c:pt>
                <c:pt idx="3639">
                  <c:v>1.8389591666666723</c:v>
                </c:pt>
                <c:pt idx="3640">
                  <c:v>1.8395222222222218</c:v>
                </c:pt>
                <c:pt idx="3641">
                  <c:v>1.8400852777777781</c:v>
                </c:pt>
                <c:pt idx="3642">
                  <c:v>1.8406483333333341</c:v>
                </c:pt>
                <c:pt idx="3643">
                  <c:v>1.841211388888889</c:v>
                </c:pt>
                <c:pt idx="3644">
                  <c:v>1.8417744444444402</c:v>
                </c:pt>
                <c:pt idx="3645">
                  <c:v>1.8423374999999997</c:v>
                </c:pt>
                <c:pt idx="3646">
                  <c:v>1.8429005555555555</c:v>
                </c:pt>
                <c:pt idx="3647">
                  <c:v>1.8434636111111098</c:v>
                </c:pt>
                <c:pt idx="3648">
                  <c:v>1.8440266666666667</c:v>
                </c:pt>
                <c:pt idx="3649">
                  <c:v>1.8445897222222225</c:v>
                </c:pt>
                <c:pt idx="3650">
                  <c:v>1.8451527777777781</c:v>
                </c:pt>
                <c:pt idx="3651">
                  <c:v>1.8457158333333341</c:v>
                </c:pt>
                <c:pt idx="3652">
                  <c:v>1.8462788888888901</c:v>
                </c:pt>
                <c:pt idx="3653">
                  <c:v>1.8468419444444444</c:v>
                </c:pt>
                <c:pt idx="3654">
                  <c:v>1.8474050000000002</c:v>
                </c:pt>
                <c:pt idx="3655">
                  <c:v>1.8479680555555558</c:v>
                </c:pt>
                <c:pt idx="3656">
                  <c:v>1.8485311111111113</c:v>
                </c:pt>
                <c:pt idx="3657">
                  <c:v>1.8490941666666667</c:v>
                </c:pt>
                <c:pt idx="3658">
                  <c:v>1.8496572222222221</c:v>
                </c:pt>
                <c:pt idx="3659">
                  <c:v>1.8502202777777779</c:v>
                </c:pt>
                <c:pt idx="3660">
                  <c:v>1.8507833333333341</c:v>
                </c:pt>
                <c:pt idx="3661">
                  <c:v>1.8513463888888886</c:v>
                </c:pt>
                <c:pt idx="3662">
                  <c:v>1.8519094444444402</c:v>
                </c:pt>
                <c:pt idx="3663">
                  <c:v>1.8524725000000044</c:v>
                </c:pt>
                <c:pt idx="3664">
                  <c:v>1.8530355555555555</c:v>
                </c:pt>
                <c:pt idx="3665">
                  <c:v>1.8535986111111098</c:v>
                </c:pt>
                <c:pt idx="3666">
                  <c:v>1.8541616666666667</c:v>
                </c:pt>
                <c:pt idx="3667">
                  <c:v>1.8547247222222218</c:v>
                </c:pt>
                <c:pt idx="3668">
                  <c:v>1.8552877777777781</c:v>
                </c:pt>
                <c:pt idx="3669">
                  <c:v>1.8558508333333341</c:v>
                </c:pt>
                <c:pt idx="3670">
                  <c:v>1.8564138888888901</c:v>
                </c:pt>
                <c:pt idx="3671">
                  <c:v>1.8569769444444444</c:v>
                </c:pt>
                <c:pt idx="3672">
                  <c:v>1.8575400000000002</c:v>
                </c:pt>
                <c:pt idx="3673">
                  <c:v>1.8581030555555555</c:v>
                </c:pt>
                <c:pt idx="3674">
                  <c:v>1.858666111111112</c:v>
                </c:pt>
                <c:pt idx="3675">
                  <c:v>1.8592291666666667</c:v>
                </c:pt>
                <c:pt idx="3676">
                  <c:v>1.8597922222222218</c:v>
                </c:pt>
                <c:pt idx="3677">
                  <c:v>1.8603552777777781</c:v>
                </c:pt>
                <c:pt idx="3678">
                  <c:v>1.8609183333333341</c:v>
                </c:pt>
                <c:pt idx="3679">
                  <c:v>1.861481388888889</c:v>
                </c:pt>
                <c:pt idx="3680">
                  <c:v>1.8620444444444444</c:v>
                </c:pt>
                <c:pt idx="3681">
                  <c:v>1.8626074999999997</c:v>
                </c:pt>
                <c:pt idx="3682">
                  <c:v>1.863170555555556</c:v>
                </c:pt>
                <c:pt idx="3683">
                  <c:v>1.8637336111111098</c:v>
                </c:pt>
                <c:pt idx="3684">
                  <c:v>1.8642966666666667</c:v>
                </c:pt>
                <c:pt idx="3685">
                  <c:v>1.8648597222222225</c:v>
                </c:pt>
                <c:pt idx="3686">
                  <c:v>1.8654227777777779</c:v>
                </c:pt>
                <c:pt idx="3687">
                  <c:v>1.8659858333333341</c:v>
                </c:pt>
                <c:pt idx="3688">
                  <c:v>1.8665488888888901</c:v>
                </c:pt>
                <c:pt idx="3689">
                  <c:v>1.8671119444444444</c:v>
                </c:pt>
                <c:pt idx="3690">
                  <c:v>1.8676750000000002</c:v>
                </c:pt>
                <c:pt idx="3691">
                  <c:v>1.868238055555556</c:v>
                </c:pt>
                <c:pt idx="3692">
                  <c:v>1.8688011111111109</c:v>
                </c:pt>
                <c:pt idx="3693">
                  <c:v>1.8693641666666667</c:v>
                </c:pt>
                <c:pt idx="3694">
                  <c:v>1.8699272222222219</c:v>
                </c:pt>
                <c:pt idx="3695">
                  <c:v>1.8704902777777779</c:v>
                </c:pt>
                <c:pt idx="3696">
                  <c:v>1.8710533333333341</c:v>
                </c:pt>
                <c:pt idx="3697">
                  <c:v>1.871616388888889</c:v>
                </c:pt>
                <c:pt idx="3698">
                  <c:v>1.8721794444444444</c:v>
                </c:pt>
                <c:pt idx="3699">
                  <c:v>1.8727425000000044</c:v>
                </c:pt>
                <c:pt idx="3700">
                  <c:v>1.873305555555556</c:v>
                </c:pt>
                <c:pt idx="3701">
                  <c:v>1.8738686111111114</c:v>
                </c:pt>
                <c:pt idx="3702">
                  <c:v>1.8744316666666667</c:v>
                </c:pt>
                <c:pt idx="3703">
                  <c:v>1.8749947222222219</c:v>
                </c:pt>
                <c:pt idx="3704">
                  <c:v>1.8755577777777781</c:v>
                </c:pt>
                <c:pt idx="3705">
                  <c:v>1.8761208333333341</c:v>
                </c:pt>
                <c:pt idx="3706">
                  <c:v>1.8766838888888921</c:v>
                </c:pt>
                <c:pt idx="3707">
                  <c:v>1.8772469444444444</c:v>
                </c:pt>
                <c:pt idx="3708">
                  <c:v>1.8778100000000002</c:v>
                </c:pt>
                <c:pt idx="3709">
                  <c:v>1.878373055555556</c:v>
                </c:pt>
                <c:pt idx="3710">
                  <c:v>1.878936111111112</c:v>
                </c:pt>
                <c:pt idx="3711">
                  <c:v>1.8794991666666667</c:v>
                </c:pt>
                <c:pt idx="3712">
                  <c:v>1.8800622222222221</c:v>
                </c:pt>
                <c:pt idx="3713">
                  <c:v>1.8806252777777779</c:v>
                </c:pt>
                <c:pt idx="3714">
                  <c:v>1.8811883333333341</c:v>
                </c:pt>
                <c:pt idx="3715">
                  <c:v>1.881751388888889</c:v>
                </c:pt>
                <c:pt idx="3716">
                  <c:v>1.8823144444444448</c:v>
                </c:pt>
                <c:pt idx="3717">
                  <c:v>1.8828775000000049</c:v>
                </c:pt>
                <c:pt idx="3718">
                  <c:v>1.883440555555556</c:v>
                </c:pt>
                <c:pt idx="3719">
                  <c:v>1.8840036111111109</c:v>
                </c:pt>
                <c:pt idx="3720">
                  <c:v>1.8845666666666667</c:v>
                </c:pt>
                <c:pt idx="3721">
                  <c:v>1.8851297222222219</c:v>
                </c:pt>
                <c:pt idx="3722">
                  <c:v>1.8856927777777774</c:v>
                </c:pt>
                <c:pt idx="3723">
                  <c:v>1.8862558333333406</c:v>
                </c:pt>
                <c:pt idx="3724">
                  <c:v>1.8868188888888933</c:v>
                </c:pt>
                <c:pt idx="3725">
                  <c:v>1.8873819444444444</c:v>
                </c:pt>
                <c:pt idx="3726">
                  <c:v>1.8879450000000002</c:v>
                </c:pt>
                <c:pt idx="3727">
                  <c:v>1.888508055555556</c:v>
                </c:pt>
                <c:pt idx="3728">
                  <c:v>1.8890711111111109</c:v>
                </c:pt>
                <c:pt idx="3729">
                  <c:v>1.8896341666666667</c:v>
                </c:pt>
                <c:pt idx="3730">
                  <c:v>1.8901972222222221</c:v>
                </c:pt>
                <c:pt idx="3731">
                  <c:v>1.8907602777777779</c:v>
                </c:pt>
                <c:pt idx="3732">
                  <c:v>1.8913233333333337</c:v>
                </c:pt>
                <c:pt idx="3733">
                  <c:v>1.891886388888889</c:v>
                </c:pt>
                <c:pt idx="3734">
                  <c:v>1.8924494444444444</c:v>
                </c:pt>
                <c:pt idx="3735">
                  <c:v>1.8930125000000049</c:v>
                </c:pt>
                <c:pt idx="3736">
                  <c:v>1.893575555555556</c:v>
                </c:pt>
                <c:pt idx="3737">
                  <c:v>1.894138611111112</c:v>
                </c:pt>
                <c:pt idx="3738">
                  <c:v>1.8947016666666667</c:v>
                </c:pt>
                <c:pt idx="3739">
                  <c:v>1.8952647222222219</c:v>
                </c:pt>
                <c:pt idx="3740">
                  <c:v>1.8958277777777779</c:v>
                </c:pt>
                <c:pt idx="3741">
                  <c:v>1.8963908333333341</c:v>
                </c:pt>
                <c:pt idx="3742">
                  <c:v>1.8969538888888933</c:v>
                </c:pt>
                <c:pt idx="3743">
                  <c:v>1.8975169444444444</c:v>
                </c:pt>
                <c:pt idx="3744">
                  <c:v>1.8980800000000044</c:v>
                </c:pt>
                <c:pt idx="3745">
                  <c:v>1.898643055555556</c:v>
                </c:pt>
                <c:pt idx="3746">
                  <c:v>1.8992061111111109</c:v>
                </c:pt>
                <c:pt idx="3747">
                  <c:v>1.8997691666666667</c:v>
                </c:pt>
                <c:pt idx="3748">
                  <c:v>1.9003322222222221</c:v>
                </c:pt>
                <c:pt idx="3749">
                  <c:v>1.9008952777777779</c:v>
                </c:pt>
                <c:pt idx="3750">
                  <c:v>1.9014583333333341</c:v>
                </c:pt>
                <c:pt idx="3751">
                  <c:v>1.9020213888888891</c:v>
                </c:pt>
                <c:pt idx="3752">
                  <c:v>1.9025844444444444</c:v>
                </c:pt>
                <c:pt idx="3753">
                  <c:v>1.9031475000000044</c:v>
                </c:pt>
                <c:pt idx="3754">
                  <c:v>1.903710555555556</c:v>
                </c:pt>
                <c:pt idx="3755">
                  <c:v>1.904273611111112</c:v>
                </c:pt>
                <c:pt idx="3756">
                  <c:v>1.9048366666666667</c:v>
                </c:pt>
                <c:pt idx="3757">
                  <c:v>1.9053997222222219</c:v>
                </c:pt>
                <c:pt idx="3758">
                  <c:v>1.9059627777777779</c:v>
                </c:pt>
                <c:pt idx="3759">
                  <c:v>1.9065258333333341</c:v>
                </c:pt>
                <c:pt idx="3760">
                  <c:v>1.9070888888888933</c:v>
                </c:pt>
                <c:pt idx="3761">
                  <c:v>1.9076519444444444</c:v>
                </c:pt>
                <c:pt idx="3762">
                  <c:v>1.9082150000000049</c:v>
                </c:pt>
                <c:pt idx="3763">
                  <c:v>1.908778055555556</c:v>
                </c:pt>
                <c:pt idx="3764">
                  <c:v>1.9093411111111109</c:v>
                </c:pt>
                <c:pt idx="3765">
                  <c:v>1.9099041666666667</c:v>
                </c:pt>
                <c:pt idx="3766">
                  <c:v>1.9104672222222221</c:v>
                </c:pt>
                <c:pt idx="3767">
                  <c:v>1.9110302777777779</c:v>
                </c:pt>
                <c:pt idx="3768">
                  <c:v>1.9115933333333333</c:v>
                </c:pt>
                <c:pt idx="3769">
                  <c:v>1.9121563888888928</c:v>
                </c:pt>
                <c:pt idx="3770">
                  <c:v>1.9127194444444444</c:v>
                </c:pt>
                <c:pt idx="3771">
                  <c:v>1.9132825000000049</c:v>
                </c:pt>
                <c:pt idx="3772">
                  <c:v>1.913845555555556</c:v>
                </c:pt>
                <c:pt idx="3773">
                  <c:v>1.914408611111112</c:v>
                </c:pt>
                <c:pt idx="3774">
                  <c:v>1.9149716666666667</c:v>
                </c:pt>
                <c:pt idx="3775">
                  <c:v>1.9155347222222219</c:v>
                </c:pt>
                <c:pt idx="3776">
                  <c:v>1.9160977777777781</c:v>
                </c:pt>
                <c:pt idx="3777">
                  <c:v>1.9166608333333341</c:v>
                </c:pt>
                <c:pt idx="3778">
                  <c:v>1.9172238888888891</c:v>
                </c:pt>
                <c:pt idx="3779">
                  <c:v>1.9177869444444444</c:v>
                </c:pt>
                <c:pt idx="3780">
                  <c:v>1.9183500000000049</c:v>
                </c:pt>
                <c:pt idx="3781">
                  <c:v>1.918913055555556</c:v>
                </c:pt>
                <c:pt idx="3782">
                  <c:v>1.9194761111111109</c:v>
                </c:pt>
                <c:pt idx="3783">
                  <c:v>1.920039166666673</c:v>
                </c:pt>
                <c:pt idx="3784">
                  <c:v>1.9206022222222221</c:v>
                </c:pt>
                <c:pt idx="3785">
                  <c:v>1.9211652777777779</c:v>
                </c:pt>
                <c:pt idx="3786">
                  <c:v>1.9217283333333333</c:v>
                </c:pt>
                <c:pt idx="3787">
                  <c:v>1.9222913888888891</c:v>
                </c:pt>
                <c:pt idx="3788">
                  <c:v>1.9228544444444444</c:v>
                </c:pt>
                <c:pt idx="3789">
                  <c:v>1.9234175000000049</c:v>
                </c:pt>
                <c:pt idx="3790">
                  <c:v>1.923980555555556</c:v>
                </c:pt>
                <c:pt idx="3791">
                  <c:v>1.9245436111111121</c:v>
                </c:pt>
                <c:pt idx="3792">
                  <c:v>1.9251066666666667</c:v>
                </c:pt>
                <c:pt idx="3793">
                  <c:v>1.9256697222222219</c:v>
                </c:pt>
                <c:pt idx="3794">
                  <c:v>1.9262327777777781</c:v>
                </c:pt>
                <c:pt idx="3795">
                  <c:v>1.9267958333333361</c:v>
                </c:pt>
                <c:pt idx="3796">
                  <c:v>1.9273588888888933</c:v>
                </c:pt>
                <c:pt idx="3797">
                  <c:v>1.9279219444444438</c:v>
                </c:pt>
                <c:pt idx="3798">
                  <c:v>1.9284850000000049</c:v>
                </c:pt>
                <c:pt idx="3799">
                  <c:v>1.929048055555556</c:v>
                </c:pt>
                <c:pt idx="3800">
                  <c:v>1.9296111111111109</c:v>
                </c:pt>
                <c:pt idx="3801">
                  <c:v>1.930174166666673</c:v>
                </c:pt>
                <c:pt idx="3802">
                  <c:v>1.9307372222222221</c:v>
                </c:pt>
                <c:pt idx="3803">
                  <c:v>1.9313002777777779</c:v>
                </c:pt>
                <c:pt idx="3804">
                  <c:v>1.9318633333333333</c:v>
                </c:pt>
                <c:pt idx="3805">
                  <c:v>1.9324263888888886</c:v>
                </c:pt>
                <c:pt idx="3806">
                  <c:v>1.9329894444444444</c:v>
                </c:pt>
                <c:pt idx="3807">
                  <c:v>1.9335525000000044</c:v>
                </c:pt>
                <c:pt idx="3808">
                  <c:v>1.9341155555555609</c:v>
                </c:pt>
                <c:pt idx="3809">
                  <c:v>1.9346786111111109</c:v>
                </c:pt>
                <c:pt idx="3810">
                  <c:v>1.9352416666666663</c:v>
                </c:pt>
                <c:pt idx="3811">
                  <c:v>1.9358047222222219</c:v>
                </c:pt>
                <c:pt idx="3812">
                  <c:v>1.9363677777777781</c:v>
                </c:pt>
                <c:pt idx="3813">
                  <c:v>1.9369308333333379</c:v>
                </c:pt>
                <c:pt idx="3814">
                  <c:v>1.9374938888888891</c:v>
                </c:pt>
                <c:pt idx="3815">
                  <c:v>1.9380569444444491</c:v>
                </c:pt>
                <c:pt idx="3816">
                  <c:v>1.9386200000000002</c:v>
                </c:pt>
                <c:pt idx="3817">
                  <c:v>1.939183055555556</c:v>
                </c:pt>
                <c:pt idx="3818">
                  <c:v>1.9397461111111121</c:v>
                </c:pt>
                <c:pt idx="3819">
                  <c:v>1.940309166666673</c:v>
                </c:pt>
                <c:pt idx="3820">
                  <c:v>1.9408722222222221</c:v>
                </c:pt>
                <c:pt idx="3821">
                  <c:v>1.9414352777777779</c:v>
                </c:pt>
                <c:pt idx="3822">
                  <c:v>1.9419983333333333</c:v>
                </c:pt>
                <c:pt idx="3823">
                  <c:v>1.9425613888888891</c:v>
                </c:pt>
                <c:pt idx="3824">
                  <c:v>1.9431244444444438</c:v>
                </c:pt>
                <c:pt idx="3825">
                  <c:v>1.9436875000000045</c:v>
                </c:pt>
                <c:pt idx="3826">
                  <c:v>1.9442505555555609</c:v>
                </c:pt>
                <c:pt idx="3827">
                  <c:v>1.9448136111111121</c:v>
                </c:pt>
                <c:pt idx="3828">
                  <c:v>1.9453766666666681</c:v>
                </c:pt>
                <c:pt idx="3829">
                  <c:v>1.9459397222222219</c:v>
                </c:pt>
                <c:pt idx="3830">
                  <c:v>1.9465027777777781</c:v>
                </c:pt>
                <c:pt idx="3831">
                  <c:v>1.9470658333333375</c:v>
                </c:pt>
                <c:pt idx="3832">
                  <c:v>1.9476288888888886</c:v>
                </c:pt>
                <c:pt idx="3833">
                  <c:v>1.9481919444444444</c:v>
                </c:pt>
                <c:pt idx="3834">
                  <c:v>1.9487550000000045</c:v>
                </c:pt>
                <c:pt idx="3835">
                  <c:v>1.949318055555556</c:v>
                </c:pt>
                <c:pt idx="3836">
                  <c:v>1.9498811111111121</c:v>
                </c:pt>
                <c:pt idx="3837">
                  <c:v>1.9504441666666732</c:v>
                </c:pt>
                <c:pt idx="3838">
                  <c:v>1.9510072222222241</c:v>
                </c:pt>
                <c:pt idx="3839">
                  <c:v>1.9515702777777779</c:v>
                </c:pt>
                <c:pt idx="3840">
                  <c:v>1.9521333333333379</c:v>
                </c:pt>
                <c:pt idx="3841">
                  <c:v>1.9526963888888891</c:v>
                </c:pt>
                <c:pt idx="3842">
                  <c:v>1.9532594444444444</c:v>
                </c:pt>
                <c:pt idx="3843">
                  <c:v>1.9538225000000002</c:v>
                </c:pt>
                <c:pt idx="3844">
                  <c:v>1.9543855555555609</c:v>
                </c:pt>
                <c:pt idx="3845">
                  <c:v>1.9549486111111121</c:v>
                </c:pt>
                <c:pt idx="3846">
                  <c:v>1.9555116666666681</c:v>
                </c:pt>
                <c:pt idx="3847">
                  <c:v>1.9560747222222221</c:v>
                </c:pt>
                <c:pt idx="3848">
                  <c:v>1.9566377777777781</c:v>
                </c:pt>
                <c:pt idx="3849">
                  <c:v>1.9572008333333375</c:v>
                </c:pt>
                <c:pt idx="3850">
                  <c:v>1.9577638888888891</c:v>
                </c:pt>
                <c:pt idx="3851">
                  <c:v>1.9583269444444444</c:v>
                </c:pt>
                <c:pt idx="3852">
                  <c:v>1.95889</c:v>
                </c:pt>
                <c:pt idx="3853">
                  <c:v>1.959453055555556</c:v>
                </c:pt>
                <c:pt idx="3854">
                  <c:v>1.9600161111111174</c:v>
                </c:pt>
                <c:pt idx="3855">
                  <c:v>1.9605791666666732</c:v>
                </c:pt>
                <c:pt idx="3856">
                  <c:v>1.9611422222222221</c:v>
                </c:pt>
                <c:pt idx="3857">
                  <c:v>1.9617052777777775</c:v>
                </c:pt>
                <c:pt idx="3858">
                  <c:v>1.9622683333333379</c:v>
                </c:pt>
                <c:pt idx="3859">
                  <c:v>1.9628313888888891</c:v>
                </c:pt>
                <c:pt idx="3860">
                  <c:v>1.9633944444444438</c:v>
                </c:pt>
                <c:pt idx="3861">
                  <c:v>1.9639575000000054</c:v>
                </c:pt>
                <c:pt idx="3862">
                  <c:v>1.964520555555556</c:v>
                </c:pt>
                <c:pt idx="3863">
                  <c:v>1.9650836111111121</c:v>
                </c:pt>
                <c:pt idx="3864">
                  <c:v>1.9656466666666681</c:v>
                </c:pt>
                <c:pt idx="3865">
                  <c:v>1.9662097222222221</c:v>
                </c:pt>
                <c:pt idx="3866">
                  <c:v>1.9667727777777781</c:v>
                </c:pt>
                <c:pt idx="3867">
                  <c:v>1.9673358333333375</c:v>
                </c:pt>
                <c:pt idx="3868">
                  <c:v>1.9678988888888891</c:v>
                </c:pt>
                <c:pt idx="3869">
                  <c:v>1.9684619444444444</c:v>
                </c:pt>
                <c:pt idx="3870">
                  <c:v>1.9690250000000002</c:v>
                </c:pt>
                <c:pt idx="3871">
                  <c:v>1.969588055555556</c:v>
                </c:pt>
                <c:pt idx="3872">
                  <c:v>1.9701511111111174</c:v>
                </c:pt>
                <c:pt idx="3873">
                  <c:v>1.9707141666666732</c:v>
                </c:pt>
                <c:pt idx="3874">
                  <c:v>1.9712772222222221</c:v>
                </c:pt>
                <c:pt idx="3875">
                  <c:v>1.9718402777777779</c:v>
                </c:pt>
                <c:pt idx="3876">
                  <c:v>1.9724033333333375</c:v>
                </c:pt>
                <c:pt idx="3877">
                  <c:v>1.9729663888888886</c:v>
                </c:pt>
                <c:pt idx="3878">
                  <c:v>1.9735294444444438</c:v>
                </c:pt>
                <c:pt idx="3879">
                  <c:v>1.9740925000000049</c:v>
                </c:pt>
                <c:pt idx="3880">
                  <c:v>1.9746555555555609</c:v>
                </c:pt>
                <c:pt idx="3881">
                  <c:v>1.9752186111111121</c:v>
                </c:pt>
                <c:pt idx="3882">
                  <c:v>1.9757816666666681</c:v>
                </c:pt>
                <c:pt idx="3883">
                  <c:v>1.9763447222222241</c:v>
                </c:pt>
                <c:pt idx="3884">
                  <c:v>1.9769077777777821</c:v>
                </c:pt>
                <c:pt idx="3885">
                  <c:v>1.977470833333338</c:v>
                </c:pt>
                <c:pt idx="3886">
                  <c:v>1.9780338888888933</c:v>
                </c:pt>
                <c:pt idx="3887">
                  <c:v>1.978596944444444</c:v>
                </c:pt>
                <c:pt idx="3888">
                  <c:v>1.97916</c:v>
                </c:pt>
                <c:pt idx="3889">
                  <c:v>1.9797230555555556</c:v>
                </c:pt>
                <c:pt idx="3890">
                  <c:v>1.9802861111111179</c:v>
                </c:pt>
                <c:pt idx="3891">
                  <c:v>1.9808491666666732</c:v>
                </c:pt>
                <c:pt idx="3892">
                  <c:v>1.9814122222222221</c:v>
                </c:pt>
                <c:pt idx="3893">
                  <c:v>1.9819752777777779</c:v>
                </c:pt>
                <c:pt idx="3894">
                  <c:v>1.9825383333333375</c:v>
                </c:pt>
                <c:pt idx="3895">
                  <c:v>1.9831013888888891</c:v>
                </c:pt>
                <c:pt idx="3896">
                  <c:v>1.9836644444444438</c:v>
                </c:pt>
                <c:pt idx="3897">
                  <c:v>1.9842275000000049</c:v>
                </c:pt>
                <c:pt idx="3898">
                  <c:v>1.9847905555555561</c:v>
                </c:pt>
                <c:pt idx="3899">
                  <c:v>1.9853536111111121</c:v>
                </c:pt>
                <c:pt idx="3900">
                  <c:v>1.9859166666666681</c:v>
                </c:pt>
                <c:pt idx="3901">
                  <c:v>1.9864797222222221</c:v>
                </c:pt>
                <c:pt idx="3902">
                  <c:v>1.9870427777777817</c:v>
                </c:pt>
                <c:pt idx="3903">
                  <c:v>1.9876058333333375</c:v>
                </c:pt>
                <c:pt idx="3904">
                  <c:v>1.9881688888888938</c:v>
                </c:pt>
                <c:pt idx="3905">
                  <c:v>1.9887319444444449</c:v>
                </c:pt>
                <c:pt idx="3906">
                  <c:v>1.9892950000000003</c:v>
                </c:pt>
                <c:pt idx="3907">
                  <c:v>1.9898580555555561</c:v>
                </c:pt>
                <c:pt idx="3908">
                  <c:v>1.9904211111111121</c:v>
                </c:pt>
                <c:pt idx="3909">
                  <c:v>1.9909841666666739</c:v>
                </c:pt>
                <c:pt idx="3910">
                  <c:v>1.9915472222222221</c:v>
                </c:pt>
                <c:pt idx="3911">
                  <c:v>1.9921102777777817</c:v>
                </c:pt>
                <c:pt idx="3912">
                  <c:v>1.992673333333338</c:v>
                </c:pt>
                <c:pt idx="3913">
                  <c:v>1.9932363888888891</c:v>
                </c:pt>
                <c:pt idx="3914">
                  <c:v>1.9937994444444438</c:v>
                </c:pt>
                <c:pt idx="3915">
                  <c:v>1.9943625000000054</c:v>
                </c:pt>
                <c:pt idx="3916">
                  <c:v>1.9949255555555561</c:v>
                </c:pt>
                <c:pt idx="3917">
                  <c:v>1.9954886111111121</c:v>
                </c:pt>
                <c:pt idx="3918">
                  <c:v>1.9960516666666743</c:v>
                </c:pt>
                <c:pt idx="3919">
                  <c:v>1.9966147222222221</c:v>
                </c:pt>
                <c:pt idx="3920">
                  <c:v>1.9971777777777822</c:v>
                </c:pt>
                <c:pt idx="3921">
                  <c:v>1.9977408333333375</c:v>
                </c:pt>
                <c:pt idx="3922">
                  <c:v>1.9983038888888938</c:v>
                </c:pt>
                <c:pt idx="3923">
                  <c:v>1.9988669444444445</c:v>
                </c:pt>
                <c:pt idx="3924">
                  <c:v>1.9994299999999998</c:v>
                </c:pt>
                <c:pt idx="3925">
                  <c:v>1.9999930555555556</c:v>
                </c:pt>
                <c:pt idx="3926">
                  <c:v>2.000556111111111</c:v>
                </c:pt>
                <c:pt idx="3927">
                  <c:v>2.0011191666666672</c:v>
                </c:pt>
                <c:pt idx="3928">
                  <c:v>2.0016822222222221</c:v>
                </c:pt>
                <c:pt idx="3929">
                  <c:v>2.0022452777777775</c:v>
                </c:pt>
                <c:pt idx="3930">
                  <c:v>2.0028083333333182</c:v>
                </c:pt>
                <c:pt idx="3931">
                  <c:v>2.0033713888888891</c:v>
                </c:pt>
                <c:pt idx="3932">
                  <c:v>2.0039344444444556</c:v>
                </c:pt>
                <c:pt idx="3933">
                  <c:v>2.0044974999999998</c:v>
                </c:pt>
                <c:pt idx="3934">
                  <c:v>2.0050605555555552</c:v>
                </c:pt>
                <c:pt idx="3935">
                  <c:v>2.0056236111111114</c:v>
                </c:pt>
                <c:pt idx="3936">
                  <c:v>2.0061866666666672</c:v>
                </c:pt>
                <c:pt idx="3937">
                  <c:v>2.0067497222222226</c:v>
                </c:pt>
                <c:pt idx="3938">
                  <c:v>2.0073127777777895</c:v>
                </c:pt>
                <c:pt idx="3939">
                  <c:v>2.0078758333333333</c:v>
                </c:pt>
                <c:pt idx="3940">
                  <c:v>2.0084388888888887</c:v>
                </c:pt>
                <c:pt idx="3941">
                  <c:v>2.0090019444444445</c:v>
                </c:pt>
                <c:pt idx="3942">
                  <c:v>2.0095650000000003</c:v>
                </c:pt>
                <c:pt idx="3943">
                  <c:v>2.0101280555555556</c:v>
                </c:pt>
                <c:pt idx="3944">
                  <c:v>2.010691111111111</c:v>
                </c:pt>
                <c:pt idx="3945">
                  <c:v>2.0112541666666668</c:v>
                </c:pt>
                <c:pt idx="3946">
                  <c:v>2.0118172222222221</c:v>
                </c:pt>
                <c:pt idx="3947">
                  <c:v>2.0123802777777802</c:v>
                </c:pt>
                <c:pt idx="3948">
                  <c:v>2.0129433333333182</c:v>
                </c:pt>
                <c:pt idx="3949">
                  <c:v>2.0135063888888887</c:v>
                </c:pt>
                <c:pt idx="3950">
                  <c:v>2.0140694444444427</c:v>
                </c:pt>
                <c:pt idx="3951">
                  <c:v>2.0146324999999967</c:v>
                </c:pt>
                <c:pt idx="3952">
                  <c:v>2.0151955555555556</c:v>
                </c:pt>
                <c:pt idx="3953">
                  <c:v>2.0157586111111017</c:v>
                </c:pt>
                <c:pt idx="3954">
                  <c:v>2.0163216666666672</c:v>
                </c:pt>
                <c:pt idx="3955">
                  <c:v>2.0168847222222221</c:v>
                </c:pt>
                <c:pt idx="3956">
                  <c:v>2.0174477777777802</c:v>
                </c:pt>
                <c:pt idx="3957">
                  <c:v>2.0180108333333333</c:v>
                </c:pt>
                <c:pt idx="3958">
                  <c:v>2.0185738888888887</c:v>
                </c:pt>
                <c:pt idx="3959">
                  <c:v>2.0191369444444445</c:v>
                </c:pt>
                <c:pt idx="3960">
                  <c:v>2.0197000000000003</c:v>
                </c:pt>
                <c:pt idx="3961">
                  <c:v>2.0202630555555556</c:v>
                </c:pt>
                <c:pt idx="3962">
                  <c:v>2.0208261111111114</c:v>
                </c:pt>
                <c:pt idx="3963">
                  <c:v>2.0213891666666672</c:v>
                </c:pt>
                <c:pt idx="3964">
                  <c:v>2.0219522222222222</c:v>
                </c:pt>
                <c:pt idx="3965">
                  <c:v>2.0225152777777802</c:v>
                </c:pt>
                <c:pt idx="3966">
                  <c:v>2.0230783333333333</c:v>
                </c:pt>
                <c:pt idx="3967">
                  <c:v>2.0236413888888887</c:v>
                </c:pt>
                <c:pt idx="3968">
                  <c:v>2.0242044444444445</c:v>
                </c:pt>
                <c:pt idx="3969">
                  <c:v>2.0247674999999998</c:v>
                </c:pt>
                <c:pt idx="3970">
                  <c:v>2.0253305555555663</c:v>
                </c:pt>
                <c:pt idx="3971">
                  <c:v>2.025893611111111</c:v>
                </c:pt>
                <c:pt idx="3972">
                  <c:v>2.0264566666666668</c:v>
                </c:pt>
                <c:pt idx="3973">
                  <c:v>2.0270197222222306</c:v>
                </c:pt>
                <c:pt idx="3974">
                  <c:v>2.0275827777777895</c:v>
                </c:pt>
                <c:pt idx="3975">
                  <c:v>2.0281458333333333</c:v>
                </c:pt>
                <c:pt idx="3976">
                  <c:v>2.0287088888888887</c:v>
                </c:pt>
                <c:pt idx="3977">
                  <c:v>2.0292719444444445</c:v>
                </c:pt>
                <c:pt idx="3978">
                  <c:v>2.0298349999999998</c:v>
                </c:pt>
                <c:pt idx="3979">
                  <c:v>2.0303980555555552</c:v>
                </c:pt>
                <c:pt idx="3980">
                  <c:v>2.030961111111111</c:v>
                </c:pt>
                <c:pt idx="3981">
                  <c:v>2.0315241666666672</c:v>
                </c:pt>
                <c:pt idx="3982">
                  <c:v>2.0320872222222226</c:v>
                </c:pt>
                <c:pt idx="3983">
                  <c:v>2.032650277777778</c:v>
                </c:pt>
                <c:pt idx="3984">
                  <c:v>2.0332133333333338</c:v>
                </c:pt>
                <c:pt idx="3985">
                  <c:v>2.0337763888888887</c:v>
                </c:pt>
                <c:pt idx="3986">
                  <c:v>2.0343394444444445</c:v>
                </c:pt>
                <c:pt idx="3987">
                  <c:v>2.0349025000000003</c:v>
                </c:pt>
                <c:pt idx="3988">
                  <c:v>2.0354655555555548</c:v>
                </c:pt>
                <c:pt idx="3989">
                  <c:v>2.0360286111111021</c:v>
                </c:pt>
                <c:pt idx="3990">
                  <c:v>2.0365916666666672</c:v>
                </c:pt>
                <c:pt idx="3991">
                  <c:v>2.0371547222222306</c:v>
                </c:pt>
                <c:pt idx="3992">
                  <c:v>2.0377177777777908</c:v>
                </c:pt>
                <c:pt idx="3993">
                  <c:v>2.0382808333333333</c:v>
                </c:pt>
                <c:pt idx="3994">
                  <c:v>2.038843888888878</c:v>
                </c:pt>
                <c:pt idx="3995">
                  <c:v>2.0394069444444427</c:v>
                </c:pt>
                <c:pt idx="3996">
                  <c:v>2.0399699999999967</c:v>
                </c:pt>
                <c:pt idx="3997">
                  <c:v>2.0405330555555663</c:v>
                </c:pt>
                <c:pt idx="3998">
                  <c:v>2.041096111111111</c:v>
                </c:pt>
                <c:pt idx="3999">
                  <c:v>2.0416591666666668</c:v>
                </c:pt>
                <c:pt idx="4000">
                  <c:v>2.0422222222222222</c:v>
                </c:pt>
                <c:pt idx="4001">
                  <c:v>2.0427852777777802</c:v>
                </c:pt>
                <c:pt idx="4002">
                  <c:v>2.0433483333333333</c:v>
                </c:pt>
                <c:pt idx="4003">
                  <c:v>2.0439113888888891</c:v>
                </c:pt>
                <c:pt idx="4004">
                  <c:v>2.0444744444444449</c:v>
                </c:pt>
                <c:pt idx="4005">
                  <c:v>2.0450375000000012</c:v>
                </c:pt>
                <c:pt idx="4006">
                  <c:v>2.0456005555555556</c:v>
                </c:pt>
                <c:pt idx="4007">
                  <c:v>2.0461636111111114</c:v>
                </c:pt>
                <c:pt idx="4008">
                  <c:v>2.0467266666666672</c:v>
                </c:pt>
                <c:pt idx="4009">
                  <c:v>2.047289722222231</c:v>
                </c:pt>
                <c:pt idx="4010">
                  <c:v>2.0478527777777802</c:v>
                </c:pt>
                <c:pt idx="4011">
                  <c:v>2.0484158333333329</c:v>
                </c:pt>
                <c:pt idx="4012">
                  <c:v>2.0489788888888887</c:v>
                </c:pt>
                <c:pt idx="4013">
                  <c:v>2.0495419444444445</c:v>
                </c:pt>
                <c:pt idx="4014">
                  <c:v>2.0501050000000003</c:v>
                </c:pt>
                <c:pt idx="4015">
                  <c:v>2.0506680555555548</c:v>
                </c:pt>
                <c:pt idx="4016">
                  <c:v>2.051231111111111</c:v>
                </c:pt>
                <c:pt idx="4017">
                  <c:v>2.0517941666666681</c:v>
                </c:pt>
                <c:pt idx="4018">
                  <c:v>2.0523572222222222</c:v>
                </c:pt>
                <c:pt idx="4019">
                  <c:v>2.0529202777777802</c:v>
                </c:pt>
                <c:pt idx="4020">
                  <c:v>2.0534833333333333</c:v>
                </c:pt>
                <c:pt idx="4021">
                  <c:v>2.054046388888878</c:v>
                </c:pt>
                <c:pt idx="4022">
                  <c:v>2.0546094444444427</c:v>
                </c:pt>
                <c:pt idx="4023">
                  <c:v>2.0551724999999967</c:v>
                </c:pt>
                <c:pt idx="4024">
                  <c:v>2.0557355555555556</c:v>
                </c:pt>
                <c:pt idx="4025">
                  <c:v>2.0562986111111017</c:v>
                </c:pt>
                <c:pt idx="4026">
                  <c:v>2.0568616666666664</c:v>
                </c:pt>
                <c:pt idx="4027">
                  <c:v>2.0574247222222311</c:v>
                </c:pt>
                <c:pt idx="4028">
                  <c:v>2.0579877777777908</c:v>
                </c:pt>
                <c:pt idx="4029">
                  <c:v>2.0585508333333338</c:v>
                </c:pt>
                <c:pt idx="4030">
                  <c:v>2.0591138888888887</c:v>
                </c:pt>
                <c:pt idx="4031">
                  <c:v>2.0596769444444427</c:v>
                </c:pt>
                <c:pt idx="4032">
                  <c:v>2.0602399999999998</c:v>
                </c:pt>
                <c:pt idx="4033">
                  <c:v>2.0608030555555552</c:v>
                </c:pt>
                <c:pt idx="4034">
                  <c:v>2.061366111111111</c:v>
                </c:pt>
                <c:pt idx="4035">
                  <c:v>2.0619291666666681</c:v>
                </c:pt>
                <c:pt idx="4036">
                  <c:v>2.0624922222222222</c:v>
                </c:pt>
                <c:pt idx="4037">
                  <c:v>2.0630552777777802</c:v>
                </c:pt>
                <c:pt idx="4038">
                  <c:v>2.0636183333333333</c:v>
                </c:pt>
                <c:pt idx="4039">
                  <c:v>2.0641813888888891</c:v>
                </c:pt>
                <c:pt idx="4040">
                  <c:v>2.0647444444444445</c:v>
                </c:pt>
                <c:pt idx="4041">
                  <c:v>2.0653074999999999</c:v>
                </c:pt>
                <c:pt idx="4042">
                  <c:v>2.0658705555555592</c:v>
                </c:pt>
                <c:pt idx="4043">
                  <c:v>2.066433611111111</c:v>
                </c:pt>
                <c:pt idx="4044">
                  <c:v>2.0669966666666681</c:v>
                </c:pt>
                <c:pt idx="4045">
                  <c:v>2.0675597222222306</c:v>
                </c:pt>
                <c:pt idx="4046">
                  <c:v>2.06812277777779</c:v>
                </c:pt>
                <c:pt idx="4047">
                  <c:v>2.0686858333333333</c:v>
                </c:pt>
                <c:pt idx="4048">
                  <c:v>2.0692488888888789</c:v>
                </c:pt>
                <c:pt idx="4049">
                  <c:v>2.0698119444444445</c:v>
                </c:pt>
                <c:pt idx="4050">
                  <c:v>2.0703750000000003</c:v>
                </c:pt>
                <c:pt idx="4051">
                  <c:v>2.0709380555555592</c:v>
                </c:pt>
                <c:pt idx="4052">
                  <c:v>2.0715011111111115</c:v>
                </c:pt>
                <c:pt idx="4053">
                  <c:v>2.0720641666666668</c:v>
                </c:pt>
                <c:pt idx="4054">
                  <c:v>2.0726272222222226</c:v>
                </c:pt>
                <c:pt idx="4055">
                  <c:v>2.0731902777777909</c:v>
                </c:pt>
                <c:pt idx="4056">
                  <c:v>2.0737533333333338</c:v>
                </c:pt>
                <c:pt idx="4057">
                  <c:v>2.0743163888888887</c:v>
                </c:pt>
                <c:pt idx="4058">
                  <c:v>2.0748794444444427</c:v>
                </c:pt>
                <c:pt idx="4059">
                  <c:v>2.0754424999999839</c:v>
                </c:pt>
                <c:pt idx="4060">
                  <c:v>2.0760055555555557</c:v>
                </c:pt>
                <c:pt idx="4061">
                  <c:v>2.0765686111111021</c:v>
                </c:pt>
                <c:pt idx="4062">
                  <c:v>2.077131666666681</c:v>
                </c:pt>
                <c:pt idx="4063">
                  <c:v>2.0776947222222302</c:v>
                </c:pt>
                <c:pt idx="4064">
                  <c:v>2.0782577777777802</c:v>
                </c:pt>
                <c:pt idx="4065">
                  <c:v>2.0788208333333329</c:v>
                </c:pt>
                <c:pt idx="4066">
                  <c:v>2.0793838888888887</c:v>
                </c:pt>
                <c:pt idx="4067">
                  <c:v>2.0799469444444427</c:v>
                </c:pt>
                <c:pt idx="4068">
                  <c:v>2.0805099999999999</c:v>
                </c:pt>
                <c:pt idx="4069">
                  <c:v>2.0810730555555592</c:v>
                </c:pt>
                <c:pt idx="4070">
                  <c:v>2.081636111111111</c:v>
                </c:pt>
                <c:pt idx="4071">
                  <c:v>2.0821991666666682</c:v>
                </c:pt>
                <c:pt idx="4072">
                  <c:v>2.0827622222222222</c:v>
                </c:pt>
                <c:pt idx="4073">
                  <c:v>2.08332527777779</c:v>
                </c:pt>
                <c:pt idx="4074">
                  <c:v>2.0838883333333333</c:v>
                </c:pt>
                <c:pt idx="4075">
                  <c:v>2.0844513888888887</c:v>
                </c:pt>
                <c:pt idx="4076">
                  <c:v>2.0850144444444445</c:v>
                </c:pt>
                <c:pt idx="4077">
                  <c:v>2.0855774999999999</c:v>
                </c:pt>
                <c:pt idx="4078">
                  <c:v>2.0861405555555552</c:v>
                </c:pt>
                <c:pt idx="4079">
                  <c:v>2.086703611111111</c:v>
                </c:pt>
                <c:pt idx="4080">
                  <c:v>2.0872666666666682</c:v>
                </c:pt>
                <c:pt idx="4081">
                  <c:v>2.0878297222222311</c:v>
                </c:pt>
                <c:pt idx="4082">
                  <c:v>2.0883927777777918</c:v>
                </c:pt>
                <c:pt idx="4083">
                  <c:v>2.0889558333333333</c:v>
                </c:pt>
                <c:pt idx="4084">
                  <c:v>2.0895188888888887</c:v>
                </c:pt>
                <c:pt idx="4085">
                  <c:v>2.0900819444444445</c:v>
                </c:pt>
                <c:pt idx="4086">
                  <c:v>2.0906449999999968</c:v>
                </c:pt>
                <c:pt idx="4087">
                  <c:v>2.0912080555555557</c:v>
                </c:pt>
                <c:pt idx="4088">
                  <c:v>2.091771111111111</c:v>
                </c:pt>
                <c:pt idx="4089">
                  <c:v>2.0923341666666682</c:v>
                </c:pt>
                <c:pt idx="4090">
                  <c:v>2.0928972222222222</c:v>
                </c:pt>
                <c:pt idx="4091">
                  <c:v>2.0934602777777802</c:v>
                </c:pt>
                <c:pt idx="4092">
                  <c:v>2.0940233333333333</c:v>
                </c:pt>
                <c:pt idx="4093">
                  <c:v>2.0945863888888887</c:v>
                </c:pt>
                <c:pt idx="4094">
                  <c:v>2.0951494444444427</c:v>
                </c:pt>
                <c:pt idx="4095">
                  <c:v>2.0957124999999968</c:v>
                </c:pt>
                <c:pt idx="4096">
                  <c:v>2.0962755555555561</c:v>
                </c:pt>
                <c:pt idx="4097">
                  <c:v>2.096838611111103</c:v>
                </c:pt>
                <c:pt idx="4098">
                  <c:v>2.0974016666666682</c:v>
                </c:pt>
                <c:pt idx="4099">
                  <c:v>2.0979647222222311</c:v>
                </c:pt>
                <c:pt idx="4100">
                  <c:v>2.0985277777777926</c:v>
                </c:pt>
                <c:pt idx="4101">
                  <c:v>2.0990908333333338</c:v>
                </c:pt>
                <c:pt idx="4102">
                  <c:v>2.0996538888888794</c:v>
                </c:pt>
                <c:pt idx="4103">
                  <c:v>2.1002169444444445</c:v>
                </c:pt>
                <c:pt idx="4104">
                  <c:v>2.1007800000000012</c:v>
                </c:pt>
                <c:pt idx="4105">
                  <c:v>2.1013430555555552</c:v>
                </c:pt>
                <c:pt idx="4106">
                  <c:v>2.101906111111111</c:v>
                </c:pt>
                <c:pt idx="4107">
                  <c:v>2.1024691666666664</c:v>
                </c:pt>
                <c:pt idx="4108">
                  <c:v>2.1030322222222302</c:v>
                </c:pt>
                <c:pt idx="4109">
                  <c:v>2.1035952777777926</c:v>
                </c:pt>
                <c:pt idx="4110">
                  <c:v>2.1041583333333329</c:v>
                </c:pt>
                <c:pt idx="4111">
                  <c:v>2.1047213888888892</c:v>
                </c:pt>
                <c:pt idx="4112">
                  <c:v>2.1052844444444445</c:v>
                </c:pt>
                <c:pt idx="4113">
                  <c:v>2.1058474999999977</c:v>
                </c:pt>
                <c:pt idx="4114">
                  <c:v>2.1064105555555592</c:v>
                </c:pt>
                <c:pt idx="4115">
                  <c:v>2.106973611111111</c:v>
                </c:pt>
                <c:pt idx="4116">
                  <c:v>2.107536666666681</c:v>
                </c:pt>
                <c:pt idx="4117">
                  <c:v>2.1080997222222306</c:v>
                </c:pt>
                <c:pt idx="4118">
                  <c:v>2.1086627777777802</c:v>
                </c:pt>
                <c:pt idx="4119">
                  <c:v>2.1092258333333334</c:v>
                </c:pt>
                <c:pt idx="4120">
                  <c:v>2.1097888888888887</c:v>
                </c:pt>
                <c:pt idx="4121">
                  <c:v>2.1103519444444445</c:v>
                </c:pt>
                <c:pt idx="4122">
                  <c:v>2.1109149999999999</c:v>
                </c:pt>
                <c:pt idx="4123">
                  <c:v>2.1114780555555548</c:v>
                </c:pt>
                <c:pt idx="4124">
                  <c:v>2.1120411111111026</c:v>
                </c:pt>
                <c:pt idx="4125">
                  <c:v>2.1126041666666664</c:v>
                </c:pt>
                <c:pt idx="4126">
                  <c:v>2.1131672222222306</c:v>
                </c:pt>
                <c:pt idx="4127">
                  <c:v>2.113730277777794</c:v>
                </c:pt>
                <c:pt idx="4128">
                  <c:v>2.1142933333333338</c:v>
                </c:pt>
                <c:pt idx="4129">
                  <c:v>2.1148563888888794</c:v>
                </c:pt>
                <c:pt idx="4130">
                  <c:v>2.1154194444444427</c:v>
                </c:pt>
                <c:pt idx="4131">
                  <c:v>2.1159825000000003</c:v>
                </c:pt>
                <c:pt idx="4132">
                  <c:v>2.1165455555555557</c:v>
                </c:pt>
                <c:pt idx="4133">
                  <c:v>2.1171086111111115</c:v>
                </c:pt>
                <c:pt idx="4134">
                  <c:v>2.1176716666666682</c:v>
                </c:pt>
                <c:pt idx="4135">
                  <c:v>2.1182347222222306</c:v>
                </c:pt>
                <c:pt idx="4136">
                  <c:v>2.118797777777794</c:v>
                </c:pt>
                <c:pt idx="4137">
                  <c:v>2.1193608333333334</c:v>
                </c:pt>
                <c:pt idx="4138">
                  <c:v>2.1199238888888887</c:v>
                </c:pt>
                <c:pt idx="4139">
                  <c:v>2.1204869444444445</c:v>
                </c:pt>
                <c:pt idx="4140">
                  <c:v>2.1210499999999977</c:v>
                </c:pt>
                <c:pt idx="4141">
                  <c:v>2.1216130555555592</c:v>
                </c:pt>
                <c:pt idx="4142">
                  <c:v>2.1221761111111115</c:v>
                </c:pt>
                <c:pt idx="4143">
                  <c:v>2.1227391666666682</c:v>
                </c:pt>
                <c:pt idx="4144">
                  <c:v>2.1233022222222311</c:v>
                </c:pt>
                <c:pt idx="4145">
                  <c:v>2.1238652777777802</c:v>
                </c:pt>
                <c:pt idx="4146">
                  <c:v>2.1244283333333334</c:v>
                </c:pt>
                <c:pt idx="4147">
                  <c:v>2.1249913888888892</c:v>
                </c:pt>
                <c:pt idx="4148">
                  <c:v>2.1255544444444445</c:v>
                </c:pt>
                <c:pt idx="4149">
                  <c:v>2.1261174999999999</c:v>
                </c:pt>
                <c:pt idx="4150">
                  <c:v>2.1266805555555552</c:v>
                </c:pt>
                <c:pt idx="4151">
                  <c:v>2.127243611111111</c:v>
                </c:pt>
                <c:pt idx="4152">
                  <c:v>2.1278066666666682</c:v>
                </c:pt>
                <c:pt idx="4153">
                  <c:v>2.1283697222222306</c:v>
                </c:pt>
                <c:pt idx="4154">
                  <c:v>2.1289327777777927</c:v>
                </c:pt>
                <c:pt idx="4155">
                  <c:v>2.1294958333333329</c:v>
                </c:pt>
                <c:pt idx="4156">
                  <c:v>2.1300588888888794</c:v>
                </c:pt>
                <c:pt idx="4157">
                  <c:v>2.1306219444444441</c:v>
                </c:pt>
                <c:pt idx="4158">
                  <c:v>2.1311850000000003</c:v>
                </c:pt>
                <c:pt idx="4159">
                  <c:v>2.1317480555555557</c:v>
                </c:pt>
                <c:pt idx="4160">
                  <c:v>2.132311111111111</c:v>
                </c:pt>
                <c:pt idx="4161">
                  <c:v>2.1328741666666668</c:v>
                </c:pt>
                <c:pt idx="4162">
                  <c:v>2.1334372222222311</c:v>
                </c:pt>
                <c:pt idx="4163">
                  <c:v>2.1340002777777802</c:v>
                </c:pt>
                <c:pt idx="4164">
                  <c:v>2.1345633333333334</c:v>
                </c:pt>
                <c:pt idx="4165">
                  <c:v>2.1351263888888887</c:v>
                </c:pt>
                <c:pt idx="4166">
                  <c:v>2.1356894444444428</c:v>
                </c:pt>
                <c:pt idx="4167">
                  <c:v>2.136252499999983</c:v>
                </c:pt>
                <c:pt idx="4168">
                  <c:v>2.1368155555555557</c:v>
                </c:pt>
                <c:pt idx="4169">
                  <c:v>2.137378611111111</c:v>
                </c:pt>
                <c:pt idx="4170">
                  <c:v>2.1379416666666682</c:v>
                </c:pt>
                <c:pt idx="4171">
                  <c:v>2.1385047222222315</c:v>
                </c:pt>
                <c:pt idx="4172">
                  <c:v>2.1390677777777802</c:v>
                </c:pt>
                <c:pt idx="4173">
                  <c:v>2.1396308333333338</c:v>
                </c:pt>
                <c:pt idx="4174">
                  <c:v>2.1401938888888892</c:v>
                </c:pt>
                <c:pt idx="4175">
                  <c:v>2.1407569444444445</c:v>
                </c:pt>
                <c:pt idx="4176">
                  <c:v>2.1413200000000012</c:v>
                </c:pt>
                <c:pt idx="4177">
                  <c:v>2.1418830555555592</c:v>
                </c:pt>
                <c:pt idx="4178">
                  <c:v>2.1424461111111031</c:v>
                </c:pt>
                <c:pt idx="4179">
                  <c:v>2.1430091666666682</c:v>
                </c:pt>
                <c:pt idx="4180">
                  <c:v>2.1435722222222315</c:v>
                </c:pt>
                <c:pt idx="4181">
                  <c:v>2.144135277777794</c:v>
                </c:pt>
                <c:pt idx="4182">
                  <c:v>2.1446983333333334</c:v>
                </c:pt>
                <c:pt idx="4183">
                  <c:v>2.1452613888888887</c:v>
                </c:pt>
                <c:pt idx="4184">
                  <c:v>2.1458244444444445</c:v>
                </c:pt>
                <c:pt idx="4185">
                  <c:v>2.1463874999999999</c:v>
                </c:pt>
                <c:pt idx="4186">
                  <c:v>2.1469505555555592</c:v>
                </c:pt>
                <c:pt idx="4187">
                  <c:v>2.1475136111111213</c:v>
                </c:pt>
                <c:pt idx="4188">
                  <c:v>2.1480766666666682</c:v>
                </c:pt>
                <c:pt idx="4189">
                  <c:v>2.148639722222232</c:v>
                </c:pt>
                <c:pt idx="4190">
                  <c:v>2.1492027777777802</c:v>
                </c:pt>
                <c:pt idx="4191">
                  <c:v>2.1497658333333334</c:v>
                </c:pt>
                <c:pt idx="4192">
                  <c:v>2.1503288888888887</c:v>
                </c:pt>
                <c:pt idx="4193">
                  <c:v>2.1508919444444445</c:v>
                </c:pt>
                <c:pt idx="4194">
                  <c:v>2.1514549999999977</c:v>
                </c:pt>
                <c:pt idx="4195">
                  <c:v>2.1520180555555553</c:v>
                </c:pt>
                <c:pt idx="4196">
                  <c:v>2.1525811111111111</c:v>
                </c:pt>
                <c:pt idx="4197">
                  <c:v>2.1531441666666682</c:v>
                </c:pt>
                <c:pt idx="4198">
                  <c:v>2.153707222222232</c:v>
                </c:pt>
                <c:pt idx="4199">
                  <c:v>2.1542702777777802</c:v>
                </c:pt>
                <c:pt idx="4200">
                  <c:v>2.1548333333333329</c:v>
                </c:pt>
                <c:pt idx="4201">
                  <c:v>2.1553963888888887</c:v>
                </c:pt>
                <c:pt idx="4202">
                  <c:v>2.1559594444444437</c:v>
                </c:pt>
                <c:pt idx="4203">
                  <c:v>2.1565224999999977</c:v>
                </c:pt>
                <c:pt idx="4204">
                  <c:v>2.1570855555555601</c:v>
                </c:pt>
                <c:pt idx="4205">
                  <c:v>2.1576486111111031</c:v>
                </c:pt>
                <c:pt idx="4206">
                  <c:v>2.1582116666666682</c:v>
                </c:pt>
                <c:pt idx="4207">
                  <c:v>2.158774722222232</c:v>
                </c:pt>
                <c:pt idx="4208">
                  <c:v>2.159337777777794</c:v>
                </c:pt>
                <c:pt idx="4209">
                  <c:v>2.1599008333333334</c:v>
                </c:pt>
                <c:pt idx="4210">
                  <c:v>2.1604638888888887</c:v>
                </c:pt>
                <c:pt idx="4211">
                  <c:v>2.1610269444444445</c:v>
                </c:pt>
                <c:pt idx="4212">
                  <c:v>2.1615899999999999</c:v>
                </c:pt>
                <c:pt idx="4213">
                  <c:v>2.1621530555555601</c:v>
                </c:pt>
                <c:pt idx="4214">
                  <c:v>2.1627161111111111</c:v>
                </c:pt>
                <c:pt idx="4215">
                  <c:v>2.1632791666666682</c:v>
                </c:pt>
                <c:pt idx="4216">
                  <c:v>2.1638422222222222</c:v>
                </c:pt>
                <c:pt idx="4217">
                  <c:v>2.1644052777777802</c:v>
                </c:pt>
                <c:pt idx="4218">
                  <c:v>2.1649683333333334</c:v>
                </c:pt>
                <c:pt idx="4219">
                  <c:v>2.1655313888888892</c:v>
                </c:pt>
                <c:pt idx="4220">
                  <c:v>2.166094444444445</c:v>
                </c:pt>
                <c:pt idx="4221">
                  <c:v>2.1666575000000003</c:v>
                </c:pt>
                <c:pt idx="4222">
                  <c:v>2.1672205555555681</c:v>
                </c:pt>
                <c:pt idx="4223">
                  <c:v>2.1677836111111222</c:v>
                </c:pt>
                <c:pt idx="4224">
                  <c:v>2.1683466666666682</c:v>
                </c:pt>
                <c:pt idx="4225">
                  <c:v>2.1689097222222329</c:v>
                </c:pt>
                <c:pt idx="4226">
                  <c:v>2.1694727777777802</c:v>
                </c:pt>
                <c:pt idx="4227">
                  <c:v>2.1700358333333334</c:v>
                </c:pt>
                <c:pt idx="4228">
                  <c:v>2.1705988888888887</c:v>
                </c:pt>
                <c:pt idx="4229">
                  <c:v>2.1711619444444445</c:v>
                </c:pt>
                <c:pt idx="4230">
                  <c:v>2.1717249999999999</c:v>
                </c:pt>
                <c:pt idx="4231">
                  <c:v>2.1722880555555553</c:v>
                </c:pt>
                <c:pt idx="4232">
                  <c:v>2.1728511111111022</c:v>
                </c:pt>
                <c:pt idx="4233">
                  <c:v>2.1734141666666682</c:v>
                </c:pt>
                <c:pt idx="4234">
                  <c:v>2.1739772222222316</c:v>
                </c:pt>
                <c:pt idx="4235">
                  <c:v>2.1745402777777811</c:v>
                </c:pt>
                <c:pt idx="4236">
                  <c:v>2.1751033333333334</c:v>
                </c:pt>
                <c:pt idx="4237">
                  <c:v>2.1756663888888794</c:v>
                </c:pt>
                <c:pt idx="4238">
                  <c:v>2.1762294444444437</c:v>
                </c:pt>
                <c:pt idx="4239">
                  <c:v>2.1767924999999977</c:v>
                </c:pt>
                <c:pt idx="4240">
                  <c:v>2.1773555555555602</c:v>
                </c:pt>
                <c:pt idx="4241">
                  <c:v>2.1779186111111111</c:v>
                </c:pt>
                <c:pt idx="4242">
                  <c:v>2.1784816666666682</c:v>
                </c:pt>
                <c:pt idx="4243">
                  <c:v>2.1790447222222222</c:v>
                </c:pt>
                <c:pt idx="4244">
                  <c:v>2.1796077777777811</c:v>
                </c:pt>
                <c:pt idx="4245">
                  <c:v>2.1801708333333352</c:v>
                </c:pt>
                <c:pt idx="4246">
                  <c:v>2.1807338888888892</c:v>
                </c:pt>
                <c:pt idx="4247">
                  <c:v>2.1812969444444441</c:v>
                </c:pt>
                <c:pt idx="4248">
                  <c:v>2.1818599999999977</c:v>
                </c:pt>
                <c:pt idx="4249">
                  <c:v>2.1824230555555602</c:v>
                </c:pt>
                <c:pt idx="4250">
                  <c:v>2.1829861111111115</c:v>
                </c:pt>
                <c:pt idx="4251">
                  <c:v>2.1835491666666682</c:v>
                </c:pt>
                <c:pt idx="4252">
                  <c:v>2.184112222222232</c:v>
                </c:pt>
                <c:pt idx="4253">
                  <c:v>2.1846752777777811</c:v>
                </c:pt>
                <c:pt idx="4254">
                  <c:v>2.1852383333333334</c:v>
                </c:pt>
                <c:pt idx="4255">
                  <c:v>2.1858013888888888</c:v>
                </c:pt>
                <c:pt idx="4256">
                  <c:v>2.1863644444444446</c:v>
                </c:pt>
                <c:pt idx="4257">
                  <c:v>2.1869274999999999</c:v>
                </c:pt>
                <c:pt idx="4258">
                  <c:v>2.1874905555555682</c:v>
                </c:pt>
                <c:pt idx="4259">
                  <c:v>2.1880536111111111</c:v>
                </c:pt>
                <c:pt idx="4260">
                  <c:v>2.1886166666666682</c:v>
                </c:pt>
                <c:pt idx="4261">
                  <c:v>2.189179722222232</c:v>
                </c:pt>
                <c:pt idx="4262">
                  <c:v>2.1897427777777811</c:v>
                </c:pt>
                <c:pt idx="4263">
                  <c:v>2.1903058333333334</c:v>
                </c:pt>
                <c:pt idx="4264">
                  <c:v>2.1908688888888794</c:v>
                </c:pt>
                <c:pt idx="4265">
                  <c:v>2.191431944444445</c:v>
                </c:pt>
                <c:pt idx="4266">
                  <c:v>2.1919950000000004</c:v>
                </c:pt>
                <c:pt idx="4267">
                  <c:v>2.1925580555555562</c:v>
                </c:pt>
                <c:pt idx="4268">
                  <c:v>2.1931211111111226</c:v>
                </c:pt>
                <c:pt idx="4269">
                  <c:v>2.1936841666666682</c:v>
                </c:pt>
                <c:pt idx="4270">
                  <c:v>2.1942472222222231</c:v>
                </c:pt>
                <c:pt idx="4271">
                  <c:v>2.1948102777777811</c:v>
                </c:pt>
                <c:pt idx="4272">
                  <c:v>2.195373333333333</c:v>
                </c:pt>
                <c:pt idx="4273">
                  <c:v>2.1959363888888888</c:v>
                </c:pt>
                <c:pt idx="4274">
                  <c:v>2.1964994444444437</c:v>
                </c:pt>
                <c:pt idx="4275">
                  <c:v>2.1970624999999977</c:v>
                </c:pt>
                <c:pt idx="4276">
                  <c:v>2.1976255555555602</c:v>
                </c:pt>
                <c:pt idx="4277">
                  <c:v>2.1981886111111106</c:v>
                </c:pt>
                <c:pt idx="4278">
                  <c:v>2.1987516666666682</c:v>
                </c:pt>
                <c:pt idx="4279">
                  <c:v>2.1993147222222316</c:v>
                </c:pt>
                <c:pt idx="4280">
                  <c:v>2.1998777777777812</c:v>
                </c:pt>
                <c:pt idx="4281">
                  <c:v>2.2004408333333334</c:v>
                </c:pt>
                <c:pt idx="4282">
                  <c:v>2.2010038888888888</c:v>
                </c:pt>
                <c:pt idx="4283">
                  <c:v>2.2015669444444446</c:v>
                </c:pt>
                <c:pt idx="4284">
                  <c:v>2.2021299999999999</c:v>
                </c:pt>
                <c:pt idx="4285">
                  <c:v>2.2026930555555602</c:v>
                </c:pt>
                <c:pt idx="4286">
                  <c:v>2.2032561111111111</c:v>
                </c:pt>
                <c:pt idx="4287">
                  <c:v>2.2038191666666682</c:v>
                </c:pt>
                <c:pt idx="4288">
                  <c:v>2.204382222222232</c:v>
                </c:pt>
                <c:pt idx="4289">
                  <c:v>2.2049452777777812</c:v>
                </c:pt>
                <c:pt idx="4290">
                  <c:v>2.2055083333333334</c:v>
                </c:pt>
                <c:pt idx="4291">
                  <c:v>2.2060713888888888</c:v>
                </c:pt>
                <c:pt idx="4292">
                  <c:v>2.2066344444444446</c:v>
                </c:pt>
                <c:pt idx="4293">
                  <c:v>2.2071975000000168</c:v>
                </c:pt>
                <c:pt idx="4294">
                  <c:v>2.2077605555555682</c:v>
                </c:pt>
                <c:pt idx="4295">
                  <c:v>2.2083236111111222</c:v>
                </c:pt>
                <c:pt idx="4296">
                  <c:v>2.2088866666666682</c:v>
                </c:pt>
                <c:pt idx="4297">
                  <c:v>2.2094497222222231</c:v>
                </c:pt>
                <c:pt idx="4298">
                  <c:v>2.2100127777777812</c:v>
                </c:pt>
                <c:pt idx="4299">
                  <c:v>2.2105758333333334</c:v>
                </c:pt>
                <c:pt idx="4300">
                  <c:v>2.2111388888888888</c:v>
                </c:pt>
                <c:pt idx="4301">
                  <c:v>2.2117019444444446</c:v>
                </c:pt>
                <c:pt idx="4302">
                  <c:v>2.2122649999999977</c:v>
                </c:pt>
                <c:pt idx="4303">
                  <c:v>2.2128280555555557</c:v>
                </c:pt>
                <c:pt idx="4304">
                  <c:v>2.2133911111111222</c:v>
                </c:pt>
                <c:pt idx="4305">
                  <c:v>2.2139541666666682</c:v>
                </c:pt>
                <c:pt idx="4306">
                  <c:v>2.214517222222232</c:v>
                </c:pt>
                <c:pt idx="4307">
                  <c:v>2.2150802777777812</c:v>
                </c:pt>
                <c:pt idx="4308">
                  <c:v>2.2156433333333201</c:v>
                </c:pt>
                <c:pt idx="4309">
                  <c:v>2.2162063888888794</c:v>
                </c:pt>
                <c:pt idx="4310">
                  <c:v>2.2167694444444437</c:v>
                </c:pt>
                <c:pt idx="4311">
                  <c:v>2.2173325000000088</c:v>
                </c:pt>
                <c:pt idx="4312">
                  <c:v>2.2178955555555602</c:v>
                </c:pt>
                <c:pt idx="4313">
                  <c:v>2.2184586111111027</c:v>
                </c:pt>
                <c:pt idx="4314">
                  <c:v>2.2190216666666682</c:v>
                </c:pt>
                <c:pt idx="4315">
                  <c:v>2.219584722222232</c:v>
                </c:pt>
                <c:pt idx="4316">
                  <c:v>2.2201477777777927</c:v>
                </c:pt>
                <c:pt idx="4317">
                  <c:v>2.2207108333333352</c:v>
                </c:pt>
                <c:pt idx="4318">
                  <c:v>2.2212738888888888</c:v>
                </c:pt>
                <c:pt idx="4319">
                  <c:v>2.2218369444444441</c:v>
                </c:pt>
                <c:pt idx="4320">
                  <c:v>2.2223999999999999</c:v>
                </c:pt>
                <c:pt idx="4321">
                  <c:v>2.2229630555555602</c:v>
                </c:pt>
                <c:pt idx="4322">
                  <c:v>2.2235261111111222</c:v>
                </c:pt>
                <c:pt idx="4323">
                  <c:v>2.2240891666666682</c:v>
                </c:pt>
                <c:pt idx="4324">
                  <c:v>2.2246522222222218</c:v>
                </c:pt>
                <c:pt idx="4325">
                  <c:v>2.2252152777777812</c:v>
                </c:pt>
                <c:pt idx="4326">
                  <c:v>2.225778333333333</c:v>
                </c:pt>
                <c:pt idx="4327">
                  <c:v>2.2263413888888888</c:v>
                </c:pt>
                <c:pt idx="4328">
                  <c:v>2.2269044444444446</c:v>
                </c:pt>
                <c:pt idx="4329">
                  <c:v>2.2274674999999999</c:v>
                </c:pt>
                <c:pt idx="4330">
                  <c:v>2.2280305555555691</c:v>
                </c:pt>
                <c:pt idx="4331">
                  <c:v>2.2285936111111222</c:v>
                </c:pt>
                <c:pt idx="4332">
                  <c:v>2.2291566666666682</c:v>
                </c:pt>
                <c:pt idx="4333">
                  <c:v>2.229719722222232</c:v>
                </c:pt>
                <c:pt idx="4334">
                  <c:v>2.2302827777777812</c:v>
                </c:pt>
                <c:pt idx="4335">
                  <c:v>2.2308458333333201</c:v>
                </c:pt>
                <c:pt idx="4336">
                  <c:v>2.2314088888888794</c:v>
                </c:pt>
                <c:pt idx="4337">
                  <c:v>2.2319719444444446</c:v>
                </c:pt>
                <c:pt idx="4338">
                  <c:v>2.2325349999999999</c:v>
                </c:pt>
                <c:pt idx="4339">
                  <c:v>2.2330980555555602</c:v>
                </c:pt>
                <c:pt idx="4340">
                  <c:v>2.2336611111111111</c:v>
                </c:pt>
                <c:pt idx="4341">
                  <c:v>2.2342241666666682</c:v>
                </c:pt>
                <c:pt idx="4342">
                  <c:v>2.2347872222222329</c:v>
                </c:pt>
                <c:pt idx="4343">
                  <c:v>2.2353502777777812</c:v>
                </c:pt>
                <c:pt idx="4344">
                  <c:v>2.2359133333333339</c:v>
                </c:pt>
                <c:pt idx="4345">
                  <c:v>2.2364763888888795</c:v>
                </c:pt>
                <c:pt idx="4346">
                  <c:v>2.2370394444444446</c:v>
                </c:pt>
                <c:pt idx="4347">
                  <c:v>2.2376025000000004</c:v>
                </c:pt>
                <c:pt idx="4348">
                  <c:v>2.2381655555555602</c:v>
                </c:pt>
                <c:pt idx="4349">
                  <c:v>2.2387286111111115</c:v>
                </c:pt>
                <c:pt idx="4350">
                  <c:v>2.2392916666666682</c:v>
                </c:pt>
                <c:pt idx="4351">
                  <c:v>2.2398547222222231</c:v>
                </c:pt>
                <c:pt idx="4352">
                  <c:v>2.2404177777777941</c:v>
                </c:pt>
                <c:pt idx="4353">
                  <c:v>2.2409808333333352</c:v>
                </c:pt>
                <c:pt idx="4354">
                  <c:v>2.2415438888888888</c:v>
                </c:pt>
                <c:pt idx="4355">
                  <c:v>2.2421069444444441</c:v>
                </c:pt>
                <c:pt idx="4356">
                  <c:v>2.2426699999999977</c:v>
                </c:pt>
                <c:pt idx="4357">
                  <c:v>2.2432330555555691</c:v>
                </c:pt>
                <c:pt idx="4358">
                  <c:v>2.2437961111111231</c:v>
                </c:pt>
                <c:pt idx="4359">
                  <c:v>2.2443591666666682</c:v>
                </c:pt>
                <c:pt idx="4360">
                  <c:v>2.244922222222232</c:v>
                </c:pt>
                <c:pt idx="4361">
                  <c:v>2.2454852777777812</c:v>
                </c:pt>
                <c:pt idx="4362">
                  <c:v>2.2460483333333201</c:v>
                </c:pt>
                <c:pt idx="4363">
                  <c:v>2.2466113888888888</c:v>
                </c:pt>
                <c:pt idx="4364">
                  <c:v>2.2471744444444566</c:v>
                </c:pt>
                <c:pt idx="4365">
                  <c:v>2.2477375000000168</c:v>
                </c:pt>
                <c:pt idx="4366">
                  <c:v>2.2483005555555691</c:v>
                </c:pt>
                <c:pt idx="4367">
                  <c:v>2.2488636111111111</c:v>
                </c:pt>
                <c:pt idx="4368">
                  <c:v>2.2494266666666682</c:v>
                </c:pt>
                <c:pt idx="4369">
                  <c:v>2.249989722222232</c:v>
                </c:pt>
                <c:pt idx="4370">
                  <c:v>2.2505527777777812</c:v>
                </c:pt>
                <c:pt idx="4371">
                  <c:v>2.251115833333333</c:v>
                </c:pt>
                <c:pt idx="4372">
                  <c:v>2.2516788888888795</c:v>
                </c:pt>
                <c:pt idx="4373">
                  <c:v>2.2522419444444437</c:v>
                </c:pt>
                <c:pt idx="4374">
                  <c:v>2.2528049999999977</c:v>
                </c:pt>
                <c:pt idx="4375">
                  <c:v>2.2533680555555602</c:v>
                </c:pt>
                <c:pt idx="4376">
                  <c:v>2.2539311111111235</c:v>
                </c:pt>
                <c:pt idx="4377">
                  <c:v>2.2544941666666682</c:v>
                </c:pt>
                <c:pt idx="4378">
                  <c:v>2.2550572222222232</c:v>
                </c:pt>
                <c:pt idx="4379">
                  <c:v>2.2556202777777812</c:v>
                </c:pt>
                <c:pt idx="4380">
                  <c:v>2.2561833333333334</c:v>
                </c:pt>
                <c:pt idx="4381">
                  <c:v>2.2567463888888795</c:v>
                </c:pt>
                <c:pt idx="4382">
                  <c:v>2.2573094444444446</c:v>
                </c:pt>
                <c:pt idx="4383">
                  <c:v>2.2578724999999977</c:v>
                </c:pt>
                <c:pt idx="4384">
                  <c:v>2.2584355555555602</c:v>
                </c:pt>
                <c:pt idx="4385">
                  <c:v>2.2589986111111111</c:v>
                </c:pt>
                <c:pt idx="4386">
                  <c:v>2.2595616666666682</c:v>
                </c:pt>
                <c:pt idx="4387">
                  <c:v>2.2601247222222427</c:v>
                </c:pt>
                <c:pt idx="4388">
                  <c:v>2.2606877777777941</c:v>
                </c:pt>
                <c:pt idx="4389">
                  <c:v>2.2612508333333339</c:v>
                </c:pt>
                <c:pt idx="4390">
                  <c:v>2.2618138888888888</c:v>
                </c:pt>
                <c:pt idx="4391">
                  <c:v>2.2623769444444446</c:v>
                </c:pt>
                <c:pt idx="4392">
                  <c:v>2.2629400000000004</c:v>
                </c:pt>
                <c:pt idx="4393">
                  <c:v>2.2635030555555691</c:v>
                </c:pt>
                <c:pt idx="4394">
                  <c:v>2.2640661111111116</c:v>
                </c:pt>
                <c:pt idx="4395">
                  <c:v>2.2646291666666682</c:v>
                </c:pt>
                <c:pt idx="4396">
                  <c:v>2.2651922222222316</c:v>
                </c:pt>
                <c:pt idx="4397">
                  <c:v>2.2657552777777812</c:v>
                </c:pt>
                <c:pt idx="4398">
                  <c:v>2.266318333333333</c:v>
                </c:pt>
                <c:pt idx="4399">
                  <c:v>2.2668813888888888</c:v>
                </c:pt>
                <c:pt idx="4400">
                  <c:v>2.2674444444444442</c:v>
                </c:pt>
                <c:pt idx="4401">
                  <c:v>2.2680074999999995</c:v>
                </c:pt>
                <c:pt idx="4402">
                  <c:v>2.2685705555555691</c:v>
                </c:pt>
                <c:pt idx="4403">
                  <c:v>2.2691336111111235</c:v>
                </c:pt>
                <c:pt idx="4404">
                  <c:v>2.2696966666666682</c:v>
                </c:pt>
                <c:pt idx="4405">
                  <c:v>2.2702597222222232</c:v>
                </c:pt>
                <c:pt idx="4406">
                  <c:v>2.2708227777777812</c:v>
                </c:pt>
                <c:pt idx="4407">
                  <c:v>2.2713858333333334</c:v>
                </c:pt>
                <c:pt idx="4408">
                  <c:v>2.2719488888888795</c:v>
                </c:pt>
                <c:pt idx="4409">
                  <c:v>2.2725119444444446</c:v>
                </c:pt>
                <c:pt idx="4410">
                  <c:v>2.273075</c:v>
                </c:pt>
                <c:pt idx="4411">
                  <c:v>2.2736380555555602</c:v>
                </c:pt>
                <c:pt idx="4412">
                  <c:v>2.2742011111111111</c:v>
                </c:pt>
                <c:pt idx="4413">
                  <c:v>2.2747641666666691</c:v>
                </c:pt>
                <c:pt idx="4414">
                  <c:v>2.275327222222232</c:v>
                </c:pt>
                <c:pt idx="4415">
                  <c:v>2.2758902777777812</c:v>
                </c:pt>
                <c:pt idx="4416">
                  <c:v>2.2764533333333192</c:v>
                </c:pt>
                <c:pt idx="4417">
                  <c:v>2.2770163888888888</c:v>
                </c:pt>
                <c:pt idx="4418">
                  <c:v>2.2775794444444442</c:v>
                </c:pt>
                <c:pt idx="4419">
                  <c:v>2.2781425000000004</c:v>
                </c:pt>
                <c:pt idx="4420">
                  <c:v>2.2787055555555602</c:v>
                </c:pt>
                <c:pt idx="4421">
                  <c:v>2.2792686111111107</c:v>
                </c:pt>
                <c:pt idx="4422">
                  <c:v>2.2798316666666691</c:v>
                </c:pt>
                <c:pt idx="4423">
                  <c:v>2.2803947222222427</c:v>
                </c:pt>
                <c:pt idx="4424">
                  <c:v>2.2809577777777941</c:v>
                </c:pt>
                <c:pt idx="4425">
                  <c:v>2.2815208333333352</c:v>
                </c:pt>
                <c:pt idx="4426">
                  <c:v>2.2820838888888888</c:v>
                </c:pt>
                <c:pt idx="4427">
                  <c:v>2.2826469444444437</c:v>
                </c:pt>
                <c:pt idx="4428">
                  <c:v>2.2832100000000084</c:v>
                </c:pt>
                <c:pt idx="4429">
                  <c:v>2.2837730555555695</c:v>
                </c:pt>
                <c:pt idx="4430">
                  <c:v>2.2843361111111236</c:v>
                </c:pt>
                <c:pt idx="4431">
                  <c:v>2.2848991666666691</c:v>
                </c:pt>
                <c:pt idx="4432">
                  <c:v>2.2854622222222232</c:v>
                </c:pt>
                <c:pt idx="4433">
                  <c:v>2.2860252777777812</c:v>
                </c:pt>
                <c:pt idx="4434">
                  <c:v>2.2865883333333339</c:v>
                </c:pt>
                <c:pt idx="4435">
                  <c:v>2.2871513888888892</c:v>
                </c:pt>
                <c:pt idx="4436">
                  <c:v>2.2877144444444584</c:v>
                </c:pt>
                <c:pt idx="4437">
                  <c:v>2.2882775000000088</c:v>
                </c:pt>
                <c:pt idx="4438">
                  <c:v>2.2888405555555602</c:v>
                </c:pt>
                <c:pt idx="4439">
                  <c:v>2.2894036111111111</c:v>
                </c:pt>
                <c:pt idx="4440">
                  <c:v>2.2899666666666691</c:v>
                </c:pt>
                <c:pt idx="4441">
                  <c:v>2.2905297222222321</c:v>
                </c:pt>
                <c:pt idx="4442">
                  <c:v>2.2910927777777812</c:v>
                </c:pt>
                <c:pt idx="4443">
                  <c:v>2.2916558333333192</c:v>
                </c:pt>
                <c:pt idx="4444">
                  <c:v>2.2922188888888804</c:v>
                </c:pt>
                <c:pt idx="4445">
                  <c:v>2.2927819444444442</c:v>
                </c:pt>
                <c:pt idx="4446">
                  <c:v>2.293345</c:v>
                </c:pt>
                <c:pt idx="4447">
                  <c:v>2.2939080555555602</c:v>
                </c:pt>
                <c:pt idx="4448">
                  <c:v>2.2944711111111111</c:v>
                </c:pt>
                <c:pt idx="4449">
                  <c:v>2.2950341666666692</c:v>
                </c:pt>
                <c:pt idx="4450">
                  <c:v>2.2955972222222321</c:v>
                </c:pt>
                <c:pt idx="4451">
                  <c:v>2.2961602777777812</c:v>
                </c:pt>
                <c:pt idx="4452">
                  <c:v>2.2967233333333334</c:v>
                </c:pt>
                <c:pt idx="4453">
                  <c:v>2.2972863888888888</c:v>
                </c:pt>
                <c:pt idx="4454">
                  <c:v>2.2978494444444437</c:v>
                </c:pt>
                <c:pt idx="4455">
                  <c:v>2.2984125</c:v>
                </c:pt>
                <c:pt idx="4456">
                  <c:v>2.2989755555555602</c:v>
                </c:pt>
                <c:pt idx="4457">
                  <c:v>2.2995386111111111</c:v>
                </c:pt>
                <c:pt idx="4458">
                  <c:v>2.3001016666666692</c:v>
                </c:pt>
                <c:pt idx="4459">
                  <c:v>2.3006647222222232</c:v>
                </c:pt>
                <c:pt idx="4460">
                  <c:v>2.3012277777777812</c:v>
                </c:pt>
                <c:pt idx="4461">
                  <c:v>2.3017908333333335</c:v>
                </c:pt>
                <c:pt idx="4462">
                  <c:v>2.3023538888888804</c:v>
                </c:pt>
                <c:pt idx="4463">
                  <c:v>2.3029169444444437</c:v>
                </c:pt>
                <c:pt idx="4464">
                  <c:v>2.30348</c:v>
                </c:pt>
                <c:pt idx="4465">
                  <c:v>2.3040430555555558</c:v>
                </c:pt>
                <c:pt idx="4466">
                  <c:v>2.3046061111111107</c:v>
                </c:pt>
                <c:pt idx="4467">
                  <c:v>2.3051691666666669</c:v>
                </c:pt>
                <c:pt idx="4468">
                  <c:v>2.3057322222222232</c:v>
                </c:pt>
                <c:pt idx="4469">
                  <c:v>2.3062952777777781</c:v>
                </c:pt>
                <c:pt idx="4470">
                  <c:v>2.3068583333333121</c:v>
                </c:pt>
                <c:pt idx="4471">
                  <c:v>2.3074213888888893</c:v>
                </c:pt>
                <c:pt idx="4472">
                  <c:v>2.3079844444444446</c:v>
                </c:pt>
                <c:pt idx="4473">
                  <c:v>2.3085475</c:v>
                </c:pt>
                <c:pt idx="4474">
                  <c:v>2.3091105555555602</c:v>
                </c:pt>
                <c:pt idx="4475">
                  <c:v>2.3096736111111107</c:v>
                </c:pt>
                <c:pt idx="4476">
                  <c:v>2.3102366666666669</c:v>
                </c:pt>
                <c:pt idx="4477">
                  <c:v>2.3107997222222232</c:v>
                </c:pt>
                <c:pt idx="4478">
                  <c:v>2.3113627777777781</c:v>
                </c:pt>
                <c:pt idx="4479">
                  <c:v>2.3119258333333201</c:v>
                </c:pt>
                <c:pt idx="4480">
                  <c:v>2.3124888888888733</c:v>
                </c:pt>
                <c:pt idx="4481">
                  <c:v>2.3130519444444437</c:v>
                </c:pt>
                <c:pt idx="4482">
                  <c:v>2.3136149999999978</c:v>
                </c:pt>
                <c:pt idx="4483">
                  <c:v>2.3141780555555553</c:v>
                </c:pt>
                <c:pt idx="4484">
                  <c:v>2.3147411111111107</c:v>
                </c:pt>
                <c:pt idx="4485">
                  <c:v>2.3153041666666665</c:v>
                </c:pt>
                <c:pt idx="4486">
                  <c:v>2.3158672222222223</c:v>
                </c:pt>
                <c:pt idx="4487">
                  <c:v>2.3164302777777781</c:v>
                </c:pt>
                <c:pt idx="4488">
                  <c:v>2.3169933333333192</c:v>
                </c:pt>
                <c:pt idx="4489">
                  <c:v>2.3175563888888804</c:v>
                </c:pt>
                <c:pt idx="4490">
                  <c:v>2.3181194444444437</c:v>
                </c:pt>
                <c:pt idx="4491">
                  <c:v>2.3186824999999884</c:v>
                </c:pt>
                <c:pt idx="4492">
                  <c:v>2.3192455555555527</c:v>
                </c:pt>
                <c:pt idx="4493">
                  <c:v>2.3198086111110969</c:v>
                </c:pt>
                <c:pt idx="4494">
                  <c:v>2.3203716666666692</c:v>
                </c:pt>
                <c:pt idx="4495">
                  <c:v>2.3209347222222316</c:v>
                </c:pt>
                <c:pt idx="4496">
                  <c:v>2.3214977777777812</c:v>
                </c:pt>
                <c:pt idx="4497">
                  <c:v>2.3220608333333201</c:v>
                </c:pt>
                <c:pt idx="4498">
                  <c:v>2.3226238888888808</c:v>
                </c:pt>
                <c:pt idx="4499">
                  <c:v>2.3231869444444446</c:v>
                </c:pt>
                <c:pt idx="4500">
                  <c:v>2.32375</c:v>
                </c:pt>
                <c:pt idx="4501">
                  <c:v>2.3243130555555602</c:v>
                </c:pt>
                <c:pt idx="4502">
                  <c:v>2.3248761111111107</c:v>
                </c:pt>
                <c:pt idx="4503">
                  <c:v>2.3254391666666669</c:v>
                </c:pt>
                <c:pt idx="4504">
                  <c:v>2.3260022222222223</c:v>
                </c:pt>
                <c:pt idx="4505">
                  <c:v>2.3265652777777781</c:v>
                </c:pt>
                <c:pt idx="4506">
                  <c:v>2.3271283333333335</c:v>
                </c:pt>
                <c:pt idx="4507">
                  <c:v>2.3276913888888888</c:v>
                </c:pt>
                <c:pt idx="4508">
                  <c:v>2.3282544444444437</c:v>
                </c:pt>
                <c:pt idx="4509">
                  <c:v>2.3288175</c:v>
                </c:pt>
                <c:pt idx="4510">
                  <c:v>2.3293805555555602</c:v>
                </c:pt>
                <c:pt idx="4511">
                  <c:v>2.3299436111111107</c:v>
                </c:pt>
                <c:pt idx="4512">
                  <c:v>2.3305066666666669</c:v>
                </c:pt>
                <c:pt idx="4513">
                  <c:v>2.3310697222222228</c:v>
                </c:pt>
                <c:pt idx="4514">
                  <c:v>2.3316327777777781</c:v>
                </c:pt>
                <c:pt idx="4515">
                  <c:v>2.3321958333333219</c:v>
                </c:pt>
                <c:pt idx="4516">
                  <c:v>2.3327588888888742</c:v>
                </c:pt>
                <c:pt idx="4517">
                  <c:v>2.3333219444444446</c:v>
                </c:pt>
                <c:pt idx="4518">
                  <c:v>2.3338849999999987</c:v>
                </c:pt>
                <c:pt idx="4519">
                  <c:v>2.3344480555555527</c:v>
                </c:pt>
                <c:pt idx="4520">
                  <c:v>2.3350111111111107</c:v>
                </c:pt>
                <c:pt idx="4521">
                  <c:v>2.3355741666666665</c:v>
                </c:pt>
                <c:pt idx="4522">
                  <c:v>2.3361372222222219</c:v>
                </c:pt>
                <c:pt idx="4523">
                  <c:v>2.3367002777777781</c:v>
                </c:pt>
                <c:pt idx="4524">
                  <c:v>2.337263333333321</c:v>
                </c:pt>
                <c:pt idx="4525">
                  <c:v>2.3378263888888799</c:v>
                </c:pt>
                <c:pt idx="4526">
                  <c:v>2.3383894444444437</c:v>
                </c:pt>
                <c:pt idx="4527">
                  <c:v>2.3389524999999884</c:v>
                </c:pt>
                <c:pt idx="4528">
                  <c:v>2.3395155555555558</c:v>
                </c:pt>
                <c:pt idx="4529">
                  <c:v>2.3400786111111107</c:v>
                </c:pt>
                <c:pt idx="4530">
                  <c:v>2.3406416666666665</c:v>
                </c:pt>
                <c:pt idx="4531">
                  <c:v>2.3412047222222232</c:v>
                </c:pt>
                <c:pt idx="4532">
                  <c:v>2.3417677777777812</c:v>
                </c:pt>
                <c:pt idx="4533">
                  <c:v>2.3423308333333335</c:v>
                </c:pt>
                <c:pt idx="4534">
                  <c:v>2.3428938888888804</c:v>
                </c:pt>
                <c:pt idx="4535">
                  <c:v>2.3434569444444437</c:v>
                </c:pt>
                <c:pt idx="4536">
                  <c:v>2.34402</c:v>
                </c:pt>
                <c:pt idx="4537">
                  <c:v>2.3445830555555602</c:v>
                </c:pt>
                <c:pt idx="4538">
                  <c:v>2.3451461111111107</c:v>
                </c:pt>
                <c:pt idx="4539">
                  <c:v>2.3457091666666665</c:v>
                </c:pt>
                <c:pt idx="4540">
                  <c:v>2.3462722222222188</c:v>
                </c:pt>
                <c:pt idx="4541">
                  <c:v>2.3468352777777781</c:v>
                </c:pt>
                <c:pt idx="4542">
                  <c:v>2.3473983333333335</c:v>
                </c:pt>
                <c:pt idx="4543">
                  <c:v>2.3479613888888893</c:v>
                </c:pt>
                <c:pt idx="4544">
                  <c:v>2.3485244444444446</c:v>
                </c:pt>
                <c:pt idx="4545">
                  <c:v>2.3490875</c:v>
                </c:pt>
                <c:pt idx="4546">
                  <c:v>2.3496505555555558</c:v>
                </c:pt>
                <c:pt idx="4547">
                  <c:v>2.3502136111111107</c:v>
                </c:pt>
                <c:pt idx="4548">
                  <c:v>2.350776666666667</c:v>
                </c:pt>
                <c:pt idx="4549">
                  <c:v>2.3513397222222232</c:v>
                </c:pt>
                <c:pt idx="4550">
                  <c:v>2.3519027777777781</c:v>
                </c:pt>
                <c:pt idx="4551">
                  <c:v>2.3524658333333139</c:v>
                </c:pt>
                <c:pt idx="4552">
                  <c:v>2.3530288888888804</c:v>
                </c:pt>
                <c:pt idx="4553">
                  <c:v>2.3535919444444446</c:v>
                </c:pt>
                <c:pt idx="4554">
                  <c:v>2.3541549999999987</c:v>
                </c:pt>
                <c:pt idx="4555">
                  <c:v>2.3547180555555554</c:v>
                </c:pt>
                <c:pt idx="4556">
                  <c:v>2.3552811111111107</c:v>
                </c:pt>
                <c:pt idx="4557">
                  <c:v>2.3558441666666576</c:v>
                </c:pt>
                <c:pt idx="4558">
                  <c:v>2.3564072222222228</c:v>
                </c:pt>
                <c:pt idx="4559">
                  <c:v>2.3569702777777781</c:v>
                </c:pt>
                <c:pt idx="4560">
                  <c:v>2.3575333333333339</c:v>
                </c:pt>
                <c:pt idx="4561">
                  <c:v>2.3580963888888808</c:v>
                </c:pt>
                <c:pt idx="4562">
                  <c:v>2.3586594444444349</c:v>
                </c:pt>
                <c:pt idx="4563">
                  <c:v>2.3592224999999885</c:v>
                </c:pt>
                <c:pt idx="4564">
                  <c:v>2.3597855555555554</c:v>
                </c:pt>
                <c:pt idx="4565">
                  <c:v>2.3603486111111107</c:v>
                </c:pt>
                <c:pt idx="4566">
                  <c:v>2.3609116666666692</c:v>
                </c:pt>
                <c:pt idx="4567">
                  <c:v>2.3614747222222219</c:v>
                </c:pt>
                <c:pt idx="4568">
                  <c:v>2.3620377777777812</c:v>
                </c:pt>
                <c:pt idx="4569">
                  <c:v>2.3626008333333219</c:v>
                </c:pt>
                <c:pt idx="4570">
                  <c:v>2.3631638888888884</c:v>
                </c:pt>
                <c:pt idx="4571">
                  <c:v>2.3637269444444442</c:v>
                </c:pt>
                <c:pt idx="4572">
                  <c:v>2.3642899999999987</c:v>
                </c:pt>
                <c:pt idx="4573">
                  <c:v>2.3648530555555558</c:v>
                </c:pt>
                <c:pt idx="4574">
                  <c:v>2.3654161111111107</c:v>
                </c:pt>
                <c:pt idx="4575">
                  <c:v>2.365979166666667</c:v>
                </c:pt>
                <c:pt idx="4576">
                  <c:v>2.3665422222222223</c:v>
                </c:pt>
                <c:pt idx="4577">
                  <c:v>2.3671052777777812</c:v>
                </c:pt>
                <c:pt idx="4578">
                  <c:v>2.3676683333333224</c:v>
                </c:pt>
                <c:pt idx="4579">
                  <c:v>2.3682313888888888</c:v>
                </c:pt>
                <c:pt idx="4580">
                  <c:v>2.3687944444444446</c:v>
                </c:pt>
                <c:pt idx="4581">
                  <c:v>2.3693575</c:v>
                </c:pt>
                <c:pt idx="4582">
                  <c:v>2.3699205555555602</c:v>
                </c:pt>
                <c:pt idx="4583">
                  <c:v>2.3704836111111107</c:v>
                </c:pt>
                <c:pt idx="4584">
                  <c:v>2.3710466666666572</c:v>
                </c:pt>
                <c:pt idx="4585">
                  <c:v>2.3716097222222223</c:v>
                </c:pt>
                <c:pt idx="4586">
                  <c:v>2.3721727777777781</c:v>
                </c:pt>
                <c:pt idx="4587">
                  <c:v>2.3727358333333219</c:v>
                </c:pt>
                <c:pt idx="4588">
                  <c:v>2.3732988888888809</c:v>
                </c:pt>
                <c:pt idx="4589">
                  <c:v>2.3738619444444438</c:v>
                </c:pt>
                <c:pt idx="4590">
                  <c:v>2.3744249999999987</c:v>
                </c:pt>
                <c:pt idx="4591">
                  <c:v>2.3749880555555558</c:v>
                </c:pt>
                <c:pt idx="4592">
                  <c:v>2.3755511111111107</c:v>
                </c:pt>
                <c:pt idx="4593">
                  <c:v>2.376114166666667</c:v>
                </c:pt>
                <c:pt idx="4594">
                  <c:v>2.3766772222222223</c:v>
                </c:pt>
                <c:pt idx="4595">
                  <c:v>2.3772402777777781</c:v>
                </c:pt>
                <c:pt idx="4596">
                  <c:v>2.3778033333333224</c:v>
                </c:pt>
                <c:pt idx="4597">
                  <c:v>2.3783663888888804</c:v>
                </c:pt>
                <c:pt idx="4598">
                  <c:v>2.3789294444444447</c:v>
                </c:pt>
                <c:pt idx="4599">
                  <c:v>2.3794924999999885</c:v>
                </c:pt>
                <c:pt idx="4600">
                  <c:v>2.3800555555555558</c:v>
                </c:pt>
                <c:pt idx="4601">
                  <c:v>2.3806186111111107</c:v>
                </c:pt>
                <c:pt idx="4602">
                  <c:v>2.3811816666666692</c:v>
                </c:pt>
                <c:pt idx="4603">
                  <c:v>2.3817447222222232</c:v>
                </c:pt>
                <c:pt idx="4604">
                  <c:v>2.3823077777777812</c:v>
                </c:pt>
                <c:pt idx="4605">
                  <c:v>2.3828708333333224</c:v>
                </c:pt>
                <c:pt idx="4606">
                  <c:v>2.3834338888888889</c:v>
                </c:pt>
                <c:pt idx="4607">
                  <c:v>2.3839969444444442</c:v>
                </c:pt>
                <c:pt idx="4608">
                  <c:v>2.38456</c:v>
                </c:pt>
                <c:pt idx="4609">
                  <c:v>2.3851230555555611</c:v>
                </c:pt>
                <c:pt idx="4610">
                  <c:v>2.3856861111111107</c:v>
                </c:pt>
                <c:pt idx="4611">
                  <c:v>2.3862491666666577</c:v>
                </c:pt>
                <c:pt idx="4612">
                  <c:v>2.3868122222222197</c:v>
                </c:pt>
                <c:pt idx="4613">
                  <c:v>2.3873752777777812</c:v>
                </c:pt>
                <c:pt idx="4614">
                  <c:v>2.3879383333333331</c:v>
                </c:pt>
                <c:pt idx="4615">
                  <c:v>2.3885013888888889</c:v>
                </c:pt>
                <c:pt idx="4616">
                  <c:v>2.3890644444444438</c:v>
                </c:pt>
                <c:pt idx="4617">
                  <c:v>2.3896274999999987</c:v>
                </c:pt>
                <c:pt idx="4618">
                  <c:v>2.3901905555555611</c:v>
                </c:pt>
                <c:pt idx="4619">
                  <c:v>2.3907536111111107</c:v>
                </c:pt>
                <c:pt idx="4620">
                  <c:v>2.391316666666667</c:v>
                </c:pt>
                <c:pt idx="4621">
                  <c:v>2.3918797222222223</c:v>
                </c:pt>
                <c:pt idx="4622">
                  <c:v>2.3924427777777777</c:v>
                </c:pt>
                <c:pt idx="4623">
                  <c:v>2.3930058333333224</c:v>
                </c:pt>
                <c:pt idx="4624">
                  <c:v>2.3935688888888804</c:v>
                </c:pt>
                <c:pt idx="4625">
                  <c:v>2.3941319444444451</c:v>
                </c:pt>
                <c:pt idx="4626">
                  <c:v>2.3946949999999987</c:v>
                </c:pt>
                <c:pt idx="4627">
                  <c:v>2.3952580555555527</c:v>
                </c:pt>
                <c:pt idx="4628">
                  <c:v>2.3958211111111107</c:v>
                </c:pt>
                <c:pt idx="4629">
                  <c:v>2.3963841666666665</c:v>
                </c:pt>
                <c:pt idx="4630">
                  <c:v>2.3969472222222223</c:v>
                </c:pt>
                <c:pt idx="4631">
                  <c:v>2.3975102777777852</c:v>
                </c:pt>
                <c:pt idx="4632">
                  <c:v>2.3980733333333224</c:v>
                </c:pt>
                <c:pt idx="4633">
                  <c:v>2.3986363888888804</c:v>
                </c:pt>
                <c:pt idx="4634">
                  <c:v>2.3991994444444447</c:v>
                </c:pt>
                <c:pt idx="4635">
                  <c:v>2.3997624999999898</c:v>
                </c:pt>
                <c:pt idx="4636">
                  <c:v>2.4003255555555612</c:v>
                </c:pt>
                <c:pt idx="4637">
                  <c:v>2.4008886111111107</c:v>
                </c:pt>
                <c:pt idx="4638">
                  <c:v>2.401451666666667</c:v>
                </c:pt>
                <c:pt idx="4639">
                  <c:v>2.4020147222222232</c:v>
                </c:pt>
                <c:pt idx="4640">
                  <c:v>2.4025777777777866</c:v>
                </c:pt>
                <c:pt idx="4641">
                  <c:v>2.4031408333333335</c:v>
                </c:pt>
                <c:pt idx="4642">
                  <c:v>2.4037038888888893</c:v>
                </c:pt>
                <c:pt idx="4643">
                  <c:v>2.4042669444444447</c:v>
                </c:pt>
                <c:pt idx="4644">
                  <c:v>2.40483</c:v>
                </c:pt>
                <c:pt idx="4645">
                  <c:v>2.4053930555555612</c:v>
                </c:pt>
                <c:pt idx="4646">
                  <c:v>2.4059561111111107</c:v>
                </c:pt>
                <c:pt idx="4647">
                  <c:v>2.4065191666666661</c:v>
                </c:pt>
                <c:pt idx="4648">
                  <c:v>2.4070822222222219</c:v>
                </c:pt>
                <c:pt idx="4649">
                  <c:v>2.4076452777777781</c:v>
                </c:pt>
                <c:pt idx="4650">
                  <c:v>2.4082083333333233</c:v>
                </c:pt>
                <c:pt idx="4651">
                  <c:v>2.4087713888888889</c:v>
                </c:pt>
                <c:pt idx="4652">
                  <c:v>2.4093344444444451</c:v>
                </c:pt>
                <c:pt idx="4653">
                  <c:v>2.4098975</c:v>
                </c:pt>
                <c:pt idx="4654">
                  <c:v>2.4104605555555554</c:v>
                </c:pt>
                <c:pt idx="4655">
                  <c:v>2.4110236111111107</c:v>
                </c:pt>
                <c:pt idx="4656">
                  <c:v>2.4115866666666665</c:v>
                </c:pt>
                <c:pt idx="4657">
                  <c:v>2.4121497222222223</c:v>
                </c:pt>
                <c:pt idx="4658">
                  <c:v>2.4127127777777782</c:v>
                </c:pt>
                <c:pt idx="4659">
                  <c:v>2.4132758333333229</c:v>
                </c:pt>
                <c:pt idx="4660">
                  <c:v>2.4138388888888827</c:v>
                </c:pt>
                <c:pt idx="4661">
                  <c:v>2.4144019444444438</c:v>
                </c:pt>
                <c:pt idx="4662">
                  <c:v>2.4149649999999987</c:v>
                </c:pt>
                <c:pt idx="4663">
                  <c:v>2.4155280555555554</c:v>
                </c:pt>
                <c:pt idx="4664">
                  <c:v>2.4160911111111107</c:v>
                </c:pt>
                <c:pt idx="4665">
                  <c:v>2.4166541666666577</c:v>
                </c:pt>
                <c:pt idx="4666">
                  <c:v>2.4172172222222232</c:v>
                </c:pt>
                <c:pt idx="4667">
                  <c:v>2.4177802777777866</c:v>
                </c:pt>
                <c:pt idx="4668">
                  <c:v>2.4183433333333233</c:v>
                </c:pt>
                <c:pt idx="4669">
                  <c:v>2.4189063888888827</c:v>
                </c:pt>
                <c:pt idx="4670">
                  <c:v>2.4194694444444367</c:v>
                </c:pt>
                <c:pt idx="4671">
                  <c:v>2.4200325</c:v>
                </c:pt>
                <c:pt idx="4672">
                  <c:v>2.4205955555555612</c:v>
                </c:pt>
                <c:pt idx="4673">
                  <c:v>2.4211586111111107</c:v>
                </c:pt>
                <c:pt idx="4674">
                  <c:v>2.4217216666666692</c:v>
                </c:pt>
                <c:pt idx="4675">
                  <c:v>2.4222847222222232</c:v>
                </c:pt>
                <c:pt idx="4676">
                  <c:v>2.4228477777777782</c:v>
                </c:pt>
                <c:pt idx="4677">
                  <c:v>2.4234108333333335</c:v>
                </c:pt>
                <c:pt idx="4678">
                  <c:v>2.4239738888888889</c:v>
                </c:pt>
                <c:pt idx="4679">
                  <c:v>2.4245369444444442</c:v>
                </c:pt>
                <c:pt idx="4680">
                  <c:v>2.4251000000000005</c:v>
                </c:pt>
                <c:pt idx="4681">
                  <c:v>2.4256630555555558</c:v>
                </c:pt>
                <c:pt idx="4682">
                  <c:v>2.4262261111111108</c:v>
                </c:pt>
                <c:pt idx="4683">
                  <c:v>2.426789166666667</c:v>
                </c:pt>
                <c:pt idx="4684">
                  <c:v>2.4273522222222232</c:v>
                </c:pt>
                <c:pt idx="4685">
                  <c:v>2.4279152777777866</c:v>
                </c:pt>
                <c:pt idx="4686">
                  <c:v>2.4284783333333233</c:v>
                </c:pt>
                <c:pt idx="4687">
                  <c:v>2.4290413888888867</c:v>
                </c:pt>
                <c:pt idx="4688">
                  <c:v>2.4296044444444438</c:v>
                </c:pt>
                <c:pt idx="4689">
                  <c:v>2.4301674999999987</c:v>
                </c:pt>
                <c:pt idx="4690">
                  <c:v>2.4307305555555612</c:v>
                </c:pt>
                <c:pt idx="4691">
                  <c:v>2.4312936111111108</c:v>
                </c:pt>
                <c:pt idx="4692">
                  <c:v>2.4318566666666577</c:v>
                </c:pt>
                <c:pt idx="4693">
                  <c:v>2.4324197222222197</c:v>
                </c:pt>
                <c:pt idx="4694">
                  <c:v>2.4329827777777782</c:v>
                </c:pt>
                <c:pt idx="4695">
                  <c:v>2.4335458333333229</c:v>
                </c:pt>
                <c:pt idx="4696">
                  <c:v>2.4341088888888867</c:v>
                </c:pt>
                <c:pt idx="4697">
                  <c:v>2.4346719444444447</c:v>
                </c:pt>
                <c:pt idx="4698">
                  <c:v>2.4352349999999987</c:v>
                </c:pt>
                <c:pt idx="4699">
                  <c:v>2.4357980555555554</c:v>
                </c:pt>
                <c:pt idx="4700">
                  <c:v>2.4363611111111108</c:v>
                </c:pt>
                <c:pt idx="4701">
                  <c:v>2.4369241666666666</c:v>
                </c:pt>
                <c:pt idx="4702">
                  <c:v>2.4374872222222232</c:v>
                </c:pt>
                <c:pt idx="4703">
                  <c:v>2.4380502777777782</c:v>
                </c:pt>
                <c:pt idx="4704">
                  <c:v>2.4386133333333229</c:v>
                </c:pt>
                <c:pt idx="4705">
                  <c:v>2.4391763888888867</c:v>
                </c:pt>
                <c:pt idx="4706">
                  <c:v>2.4397394444444438</c:v>
                </c:pt>
                <c:pt idx="4707">
                  <c:v>2.4403025</c:v>
                </c:pt>
                <c:pt idx="4708">
                  <c:v>2.4408655555555554</c:v>
                </c:pt>
                <c:pt idx="4709">
                  <c:v>2.4414286111111108</c:v>
                </c:pt>
                <c:pt idx="4710">
                  <c:v>2.4419916666666692</c:v>
                </c:pt>
                <c:pt idx="4711">
                  <c:v>2.4425547222222241</c:v>
                </c:pt>
                <c:pt idx="4712">
                  <c:v>2.4431177777777959</c:v>
                </c:pt>
                <c:pt idx="4713">
                  <c:v>2.4436808333333335</c:v>
                </c:pt>
                <c:pt idx="4714">
                  <c:v>2.4442438888888867</c:v>
                </c:pt>
                <c:pt idx="4715">
                  <c:v>2.4448069444444447</c:v>
                </c:pt>
                <c:pt idx="4716">
                  <c:v>2.44537</c:v>
                </c:pt>
                <c:pt idx="4717">
                  <c:v>2.4459330555555612</c:v>
                </c:pt>
                <c:pt idx="4718">
                  <c:v>2.4464961111111108</c:v>
                </c:pt>
                <c:pt idx="4719">
                  <c:v>2.447059166666667</c:v>
                </c:pt>
                <c:pt idx="4720">
                  <c:v>2.4476222222222241</c:v>
                </c:pt>
                <c:pt idx="4721">
                  <c:v>2.4481852777777866</c:v>
                </c:pt>
                <c:pt idx="4722">
                  <c:v>2.4487483333333233</c:v>
                </c:pt>
                <c:pt idx="4723">
                  <c:v>2.4493113888888889</c:v>
                </c:pt>
                <c:pt idx="4724">
                  <c:v>2.4498744444444447</c:v>
                </c:pt>
                <c:pt idx="4725">
                  <c:v>2.4504375</c:v>
                </c:pt>
                <c:pt idx="4726">
                  <c:v>2.4510005555555558</c:v>
                </c:pt>
                <c:pt idx="4727">
                  <c:v>2.4515636111111117</c:v>
                </c:pt>
                <c:pt idx="4728">
                  <c:v>2.452126666666667</c:v>
                </c:pt>
                <c:pt idx="4729">
                  <c:v>2.4526897222222228</c:v>
                </c:pt>
                <c:pt idx="4730">
                  <c:v>2.4532527777777782</c:v>
                </c:pt>
                <c:pt idx="4731">
                  <c:v>2.4538158333333229</c:v>
                </c:pt>
                <c:pt idx="4732">
                  <c:v>2.4543788888888867</c:v>
                </c:pt>
                <c:pt idx="4733">
                  <c:v>2.4549419444444438</c:v>
                </c:pt>
                <c:pt idx="4734">
                  <c:v>2.4555049999999987</c:v>
                </c:pt>
                <c:pt idx="4735">
                  <c:v>2.4560680555555527</c:v>
                </c:pt>
                <c:pt idx="4736">
                  <c:v>2.4566311111111108</c:v>
                </c:pt>
                <c:pt idx="4737">
                  <c:v>2.4571941666666692</c:v>
                </c:pt>
                <c:pt idx="4738">
                  <c:v>2.4577572222222219</c:v>
                </c:pt>
                <c:pt idx="4739">
                  <c:v>2.4583202777777866</c:v>
                </c:pt>
                <c:pt idx="4740">
                  <c:v>2.4588833333333229</c:v>
                </c:pt>
                <c:pt idx="4741">
                  <c:v>2.4594463888888747</c:v>
                </c:pt>
                <c:pt idx="4742">
                  <c:v>2.4600094444444447</c:v>
                </c:pt>
                <c:pt idx="4743">
                  <c:v>2.4605725000000001</c:v>
                </c:pt>
                <c:pt idx="4744">
                  <c:v>2.4611355555555612</c:v>
                </c:pt>
                <c:pt idx="4745">
                  <c:v>2.4616986111111108</c:v>
                </c:pt>
                <c:pt idx="4746">
                  <c:v>2.4622616666666666</c:v>
                </c:pt>
                <c:pt idx="4747">
                  <c:v>2.4628247222222241</c:v>
                </c:pt>
                <c:pt idx="4748">
                  <c:v>2.4633877777777959</c:v>
                </c:pt>
                <c:pt idx="4749">
                  <c:v>2.4639508333333335</c:v>
                </c:pt>
                <c:pt idx="4750">
                  <c:v>2.4645138888888889</c:v>
                </c:pt>
                <c:pt idx="4751">
                  <c:v>2.4650769444444443</c:v>
                </c:pt>
                <c:pt idx="4752">
                  <c:v>2.4656399999999987</c:v>
                </c:pt>
                <c:pt idx="4753">
                  <c:v>2.4662030555555554</c:v>
                </c:pt>
                <c:pt idx="4754">
                  <c:v>2.4667661111111108</c:v>
                </c:pt>
                <c:pt idx="4755">
                  <c:v>2.4673291666666692</c:v>
                </c:pt>
                <c:pt idx="4756">
                  <c:v>2.4678922222222219</c:v>
                </c:pt>
                <c:pt idx="4757">
                  <c:v>2.4684552777777782</c:v>
                </c:pt>
                <c:pt idx="4758">
                  <c:v>2.4690183333333233</c:v>
                </c:pt>
                <c:pt idx="4759">
                  <c:v>2.4695813888888893</c:v>
                </c:pt>
                <c:pt idx="4760">
                  <c:v>2.4701444444444447</c:v>
                </c:pt>
                <c:pt idx="4761">
                  <c:v>2.4707075000000001</c:v>
                </c:pt>
                <c:pt idx="4762">
                  <c:v>2.4712705555555559</c:v>
                </c:pt>
                <c:pt idx="4763">
                  <c:v>2.4718336111111108</c:v>
                </c:pt>
                <c:pt idx="4764">
                  <c:v>2.472396666666667</c:v>
                </c:pt>
                <c:pt idx="4765">
                  <c:v>2.4729597222222224</c:v>
                </c:pt>
                <c:pt idx="4766">
                  <c:v>2.4735227777777866</c:v>
                </c:pt>
                <c:pt idx="4767">
                  <c:v>2.4740858333333327</c:v>
                </c:pt>
                <c:pt idx="4768">
                  <c:v>2.4746488888888747</c:v>
                </c:pt>
                <c:pt idx="4769">
                  <c:v>2.4752119444444447</c:v>
                </c:pt>
                <c:pt idx="4770">
                  <c:v>2.4757749999999987</c:v>
                </c:pt>
                <c:pt idx="4771">
                  <c:v>2.476338055555555</c:v>
                </c:pt>
                <c:pt idx="4772">
                  <c:v>2.4769011111111108</c:v>
                </c:pt>
                <c:pt idx="4773">
                  <c:v>2.4774641666666666</c:v>
                </c:pt>
                <c:pt idx="4774">
                  <c:v>2.4780272222222242</c:v>
                </c:pt>
                <c:pt idx="4775">
                  <c:v>2.4785902777777866</c:v>
                </c:pt>
                <c:pt idx="4776">
                  <c:v>2.4791533333333327</c:v>
                </c:pt>
                <c:pt idx="4777">
                  <c:v>2.4797163888888867</c:v>
                </c:pt>
                <c:pt idx="4778">
                  <c:v>2.4802794444444443</c:v>
                </c:pt>
                <c:pt idx="4779">
                  <c:v>2.4808424999999903</c:v>
                </c:pt>
                <c:pt idx="4780">
                  <c:v>2.4814055555555554</c:v>
                </c:pt>
                <c:pt idx="4781">
                  <c:v>2.4819686111111108</c:v>
                </c:pt>
                <c:pt idx="4782">
                  <c:v>2.4825316666666692</c:v>
                </c:pt>
                <c:pt idx="4783">
                  <c:v>2.4830947222222339</c:v>
                </c:pt>
                <c:pt idx="4784">
                  <c:v>2.4836577777777866</c:v>
                </c:pt>
                <c:pt idx="4785">
                  <c:v>2.4842208333333331</c:v>
                </c:pt>
                <c:pt idx="4786">
                  <c:v>2.4847838888888885</c:v>
                </c:pt>
                <c:pt idx="4787">
                  <c:v>2.4853469444444443</c:v>
                </c:pt>
                <c:pt idx="4788">
                  <c:v>2.4859100000000001</c:v>
                </c:pt>
                <c:pt idx="4789">
                  <c:v>2.4864730555555559</c:v>
                </c:pt>
                <c:pt idx="4790">
                  <c:v>2.4870361111111112</c:v>
                </c:pt>
                <c:pt idx="4791">
                  <c:v>2.4875991666666692</c:v>
                </c:pt>
                <c:pt idx="4792">
                  <c:v>2.4881622222222242</c:v>
                </c:pt>
                <c:pt idx="4793">
                  <c:v>2.4887252777777866</c:v>
                </c:pt>
                <c:pt idx="4794">
                  <c:v>2.4892883333333327</c:v>
                </c:pt>
                <c:pt idx="4795">
                  <c:v>2.4898513888888867</c:v>
                </c:pt>
                <c:pt idx="4796">
                  <c:v>2.4904144444444447</c:v>
                </c:pt>
                <c:pt idx="4797">
                  <c:v>2.4909775000000001</c:v>
                </c:pt>
                <c:pt idx="4798">
                  <c:v>2.4915405555555554</c:v>
                </c:pt>
                <c:pt idx="4799">
                  <c:v>2.4921036111111108</c:v>
                </c:pt>
                <c:pt idx="4800">
                  <c:v>2.4926666666666581</c:v>
                </c:pt>
                <c:pt idx="4801">
                  <c:v>2.4932297222222242</c:v>
                </c:pt>
                <c:pt idx="4802">
                  <c:v>2.4937927777777866</c:v>
                </c:pt>
                <c:pt idx="4803">
                  <c:v>2.4943558333333327</c:v>
                </c:pt>
                <c:pt idx="4804">
                  <c:v>2.4949188888888867</c:v>
                </c:pt>
                <c:pt idx="4805">
                  <c:v>2.4954819444444447</c:v>
                </c:pt>
                <c:pt idx="4806">
                  <c:v>2.4960449999999903</c:v>
                </c:pt>
                <c:pt idx="4807">
                  <c:v>2.4966080555555537</c:v>
                </c:pt>
                <c:pt idx="4808">
                  <c:v>2.4971711111111112</c:v>
                </c:pt>
                <c:pt idx="4809">
                  <c:v>2.4977341666666764</c:v>
                </c:pt>
                <c:pt idx="4810">
                  <c:v>2.4982972222222242</c:v>
                </c:pt>
                <c:pt idx="4811">
                  <c:v>2.4988602777777782</c:v>
                </c:pt>
                <c:pt idx="4812">
                  <c:v>2.4994233333333327</c:v>
                </c:pt>
                <c:pt idx="4813">
                  <c:v>2.4999863888888867</c:v>
                </c:pt>
                <c:pt idx="4814">
                  <c:v>2.5005494444444443</c:v>
                </c:pt>
                <c:pt idx="4815">
                  <c:v>2.5011124999999987</c:v>
                </c:pt>
                <c:pt idx="4816">
                  <c:v>2.5016755555555554</c:v>
                </c:pt>
                <c:pt idx="4817">
                  <c:v>2.5022386111111108</c:v>
                </c:pt>
                <c:pt idx="4818">
                  <c:v>2.5028016666666661</c:v>
                </c:pt>
                <c:pt idx="4819">
                  <c:v>2.5033647222222348</c:v>
                </c:pt>
                <c:pt idx="4820">
                  <c:v>2.503927777777796</c:v>
                </c:pt>
                <c:pt idx="4821">
                  <c:v>2.5044908333333336</c:v>
                </c:pt>
                <c:pt idx="4822">
                  <c:v>2.5050538888888867</c:v>
                </c:pt>
                <c:pt idx="4823">
                  <c:v>2.5056169444444443</c:v>
                </c:pt>
                <c:pt idx="4824">
                  <c:v>2.5061800000000001</c:v>
                </c:pt>
                <c:pt idx="4825">
                  <c:v>2.5067430555555554</c:v>
                </c:pt>
                <c:pt idx="4826">
                  <c:v>2.5073061111111112</c:v>
                </c:pt>
                <c:pt idx="4827">
                  <c:v>2.5078691666666666</c:v>
                </c:pt>
                <c:pt idx="4828">
                  <c:v>2.5084322222222242</c:v>
                </c:pt>
                <c:pt idx="4829">
                  <c:v>2.5089952777777866</c:v>
                </c:pt>
                <c:pt idx="4830">
                  <c:v>2.5095583333333327</c:v>
                </c:pt>
                <c:pt idx="4831">
                  <c:v>2.5101213888888889</c:v>
                </c:pt>
                <c:pt idx="4832">
                  <c:v>2.5106844444444443</c:v>
                </c:pt>
                <c:pt idx="4833">
                  <c:v>2.5112474999999899</c:v>
                </c:pt>
                <c:pt idx="4834">
                  <c:v>2.5118105555555559</c:v>
                </c:pt>
                <c:pt idx="4835">
                  <c:v>2.5123736111111108</c:v>
                </c:pt>
                <c:pt idx="4836">
                  <c:v>2.512936666666667</c:v>
                </c:pt>
                <c:pt idx="4837">
                  <c:v>2.5134997222222242</c:v>
                </c:pt>
                <c:pt idx="4838">
                  <c:v>2.5140627777777782</c:v>
                </c:pt>
                <c:pt idx="4839">
                  <c:v>2.5146258333333327</c:v>
                </c:pt>
                <c:pt idx="4840">
                  <c:v>2.5151888888888867</c:v>
                </c:pt>
                <c:pt idx="4841">
                  <c:v>2.5157519444444447</c:v>
                </c:pt>
                <c:pt idx="4842">
                  <c:v>2.5163149999999987</c:v>
                </c:pt>
                <c:pt idx="4843">
                  <c:v>2.5168780555555537</c:v>
                </c:pt>
                <c:pt idx="4844">
                  <c:v>2.5174411111111108</c:v>
                </c:pt>
                <c:pt idx="4845">
                  <c:v>2.5180041666666666</c:v>
                </c:pt>
                <c:pt idx="4846">
                  <c:v>2.5185672222222242</c:v>
                </c:pt>
                <c:pt idx="4847">
                  <c:v>2.5191302777777866</c:v>
                </c:pt>
                <c:pt idx="4848">
                  <c:v>2.5196933333333327</c:v>
                </c:pt>
                <c:pt idx="4849">
                  <c:v>2.5202563888888867</c:v>
                </c:pt>
                <c:pt idx="4850">
                  <c:v>2.5208194444444447</c:v>
                </c:pt>
                <c:pt idx="4851">
                  <c:v>2.5213825000000005</c:v>
                </c:pt>
                <c:pt idx="4852">
                  <c:v>2.5219455555555559</c:v>
                </c:pt>
                <c:pt idx="4853">
                  <c:v>2.5225086111111117</c:v>
                </c:pt>
                <c:pt idx="4854">
                  <c:v>2.5230716666666764</c:v>
                </c:pt>
                <c:pt idx="4855">
                  <c:v>2.5236347222222362</c:v>
                </c:pt>
                <c:pt idx="4856">
                  <c:v>2.524197777777796</c:v>
                </c:pt>
                <c:pt idx="4857">
                  <c:v>2.5247608333333331</c:v>
                </c:pt>
                <c:pt idx="4858">
                  <c:v>2.5253238888888885</c:v>
                </c:pt>
                <c:pt idx="4859">
                  <c:v>2.5258869444444443</c:v>
                </c:pt>
                <c:pt idx="4860">
                  <c:v>2.5264499999999899</c:v>
                </c:pt>
                <c:pt idx="4861">
                  <c:v>2.5270130555555612</c:v>
                </c:pt>
                <c:pt idx="4862">
                  <c:v>2.5275761111111112</c:v>
                </c:pt>
                <c:pt idx="4863">
                  <c:v>2.5281391666666755</c:v>
                </c:pt>
                <c:pt idx="4864">
                  <c:v>2.5287022222222242</c:v>
                </c:pt>
                <c:pt idx="4865">
                  <c:v>2.5292652777777782</c:v>
                </c:pt>
                <c:pt idx="4866">
                  <c:v>2.5298283333333327</c:v>
                </c:pt>
                <c:pt idx="4867">
                  <c:v>2.5303913888888889</c:v>
                </c:pt>
                <c:pt idx="4868">
                  <c:v>2.5309544444444447</c:v>
                </c:pt>
                <c:pt idx="4869">
                  <c:v>2.5315175000000001</c:v>
                </c:pt>
                <c:pt idx="4870">
                  <c:v>2.5320805555555554</c:v>
                </c:pt>
                <c:pt idx="4871">
                  <c:v>2.5326436111110984</c:v>
                </c:pt>
                <c:pt idx="4872">
                  <c:v>2.5332066666666666</c:v>
                </c:pt>
                <c:pt idx="4873">
                  <c:v>2.5337697222222242</c:v>
                </c:pt>
                <c:pt idx="4874">
                  <c:v>2.5343327777777875</c:v>
                </c:pt>
                <c:pt idx="4875">
                  <c:v>2.5348958333333327</c:v>
                </c:pt>
                <c:pt idx="4876">
                  <c:v>2.5354588888888756</c:v>
                </c:pt>
                <c:pt idx="4877">
                  <c:v>2.5360219444444443</c:v>
                </c:pt>
                <c:pt idx="4878">
                  <c:v>2.5365849999999988</c:v>
                </c:pt>
                <c:pt idx="4879">
                  <c:v>2.5371480555555554</c:v>
                </c:pt>
                <c:pt idx="4880">
                  <c:v>2.5377111111111152</c:v>
                </c:pt>
                <c:pt idx="4881">
                  <c:v>2.5382741666666671</c:v>
                </c:pt>
                <c:pt idx="4882">
                  <c:v>2.5388372222222242</c:v>
                </c:pt>
                <c:pt idx="4883">
                  <c:v>2.5394002777777782</c:v>
                </c:pt>
                <c:pt idx="4884">
                  <c:v>2.5399633333333327</c:v>
                </c:pt>
                <c:pt idx="4885">
                  <c:v>2.5405263888888889</c:v>
                </c:pt>
                <c:pt idx="4886">
                  <c:v>2.5410894444444447</c:v>
                </c:pt>
                <c:pt idx="4887">
                  <c:v>2.5416524999999903</c:v>
                </c:pt>
                <c:pt idx="4888">
                  <c:v>2.5422155555555559</c:v>
                </c:pt>
                <c:pt idx="4889">
                  <c:v>2.5427786111111113</c:v>
                </c:pt>
                <c:pt idx="4890">
                  <c:v>2.5433416666666759</c:v>
                </c:pt>
                <c:pt idx="4891">
                  <c:v>2.5439047222222362</c:v>
                </c:pt>
                <c:pt idx="4892">
                  <c:v>2.544467777777788</c:v>
                </c:pt>
                <c:pt idx="4893">
                  <c:v>2.5450308333333336</c:v>
                </c:pt>
                <c:pt idx="4894">
                  <c:v>2.5455938888888889</c:v>
                </c:pt>
                <c:pt idx="4895">
                  <c:v>2.5461569444444447</c:v>
                </c:pt>
                <c:pt idx="4896">
                  <c:v>2.5467200000000001</c:v>
                </c:pt>
                <c:pt idx="4897">
                  <c:v>2.5472830555555612</c:v>
                </c:pt>
                <c:pt idx="4898">
                  <c:v>2.5478461111111113</c:v>
                </c:pt>
                <c:pt idx="4899">
                  <c:v>2.5484091666666666</c:v>
                </c:pt>
                <c:pt idx="4900">
                  <c:v>2.5489722222222242</c:v>
                </c:pt>
                <c:pt idx="4901">
                  <c:v>2.549535277777788</c:v>
                </c:pt>
                <c:pt idx="4902">
                  <c:v>2.5500983333333327</c:v>
                </c:pt>
                <c:pt idx="4903">
                  <c:v>2.5506613888888867</c:v>
                </c:pt>
                <c:pt idx="4904">
                  <c:v>2.5512244444444443</c:v>
                </c:pt>
                <c:pt idx="4905">
                  <c:v>2.5517874999999997</c:v>
                </c:pt>
                <c:pt idx="4906">
                  <c:v>2.5523505555555555</c:v>
                </c:pt>
                <c:pt idx="4907">
                  <c:v>2.5529136111111108</c:v>
                </c:pt>
                <c:pt idx="4908">
                  <c:v>2.5534766666666666</c:v>
                </c:pt>
                <c:pt idx="4909">
                  <c:v>2.5540397222222242</c:v>
                </c:pt>
                <c:pt idx="4910">
                  <c:v>2.5546027777777782</c:v>
                </c:pt>
                <c:pt idx="4911">
                  <c:v>2.5551658333333327</c:v>
                </c:pt>
                <c:pt idx="4912">
                  <c:v>2.5557288888888867</c:v>
                </c:pt>
                <c:pt idx="4913">
                  <c:v>2.5562919444444447</c:v>
                </c:pt>
                <c:pt idx="4914">
                  <c:v>2.5568549999999899</c:v>
                </c:pt>
                <c:pt idx="4915">
                  <c:v>2.5574180555555555</c:v>
                </c:pt>
                <c:pt idx="4916">
                  <c:v>2.5579811111111197</c:v>
                </c:pt>
                <c:pt idx="4917">
                  <c:v>2.5585441666666666</c:v>
                </c:pt>
                <c:pt idx="4918">
                  <c:v>2.5591072222222242</c:v>
                </c:pt>
                <c:pt idx="4919">
                  <c:v>2.5596702777777782</c:v>
                </c:pt>
                <c:pt idx="4920">
                  <c:v>2.5602333333333331</c:v>
                </c:pt>
                <c:pt idx="4921">
                  <c:v>2.5607963888888889</c:v>
                </c:pt>
                <c:pt idx="4922">
                  <c:v>2.5613594444444443</c:v>
                </c:pt>
                <c:pt idx="4923">
                  <c:v>2.5619225000000001</c:v>
                </c:pt>
                <c:pt idx="4924">
                  <c:v>2.5624855555555555</c:v>
                </c:pt>
                <c:pt idx="4925">
                  <c:v>2.5630486111111108</c:v>
                </c:pt>
                <c:pt idx="4926">
                  <c:v>2.5636116666666773</c:v>
                </c:pt>
                <c:pt idx="4927">
                  <c:v>2.5641747222222362</c:v>
                </c:pt>
                <c:pt idx="4928">
                  <c:v>2.5647377777777987</c:v>
                </c:pt>
                <c:pt idx="4929">
                  <c:v>2.5653008333333336</c:v>
                </c:pt>
                <c:pt idx="4930">
                  <c:v>2.5658638888888867</c:v>
                </c:pt>
                <c:pt idx="4931">
                  <c:v>2.5664269444444447</c:v>
                </c:pt>
                <c:pt idx="4932">
                  <c:v>2.5669900000000001</c:v>
                </c:pt>
                <c:pt idx="4933">
                  <c:v>2.5675530555555612</c:v>
                </c:pt>
                <c:pt idx="4934">
                  <c:v>2.5681161111111197</c:v>
                </c:pt>
                <c:pt idx="4935">
                  <c:v>2.5686791666666671</c:v>
                </c:pt>
                <c:pt idx="4936">
                  <c:v>2.5692422222222224</c:v>
                </c:pt>
                <c:pt idx="4937">
                  <c:v>2.5698052777777782</c:v>
                </c:pt>
                <c:pt idx="4938">
                  <c:v>2.5703683333333327</c:v>
                </c:pt>
                <c:pt idx="4939">
                  <c:v>2.5709313888888885</c:v>
                </c:pt>
                <c:pt idx="4940">
                  <c:v>2.5714944444444439</c:v>
                </c:pt>
                <c:pt idx="4941">
                  <c:v>2.5720574999999899</c:v>
                </c:pt>
                <c:pt idx="4942">
                  <c:v>2.5726205555555555</c:v>
                </c:pt>
                <c:pt idx="4943">
                  <c:v>2.5731836111111197</c:v>
                </c:pt>
                <c:pt idx="4944">
                  <c:v>2.5737466666666666</c:v>
                </c:pt>
                <c:pt idx="4945">
                  <c:v>2.5743097222222242</c:v>
                </c:pt>
                <c:pt idx="4946">
                  <c:v>2.5748727777777782</c:v>
                </c:pt>
                <c:pt idx="4947">
                  <c:v>2.5754358333333327</c:v>
                </c:pt>
                <c:pt idx="4948">
                  <c:v>2.5759988888888867</c:v>
                </c:pt>
                <c:pt idx="4949">
                  <c:v>2.5765619444444443</c:v>
                </c:pt>
                <c:pt idx="4950">
                  <c:v>2.5771250000000001</c:v>
                </c:pt>
                <c:pt idx="4951">
                  <c:v>2.5776880555555555</c:v>
                </c:pt>
                <c:pt idx="4952">
                  <c:v>2.5782511111111108</c:v>
                </c:pt>
                <c:pt idx="4953">
                  <c:v>2.5788141666666666</c:v>
                </c:pt>
                <c:pt idx="4954">
                  <c:v>2.5793772222222242</c:v>
                </c:pt>
                <c:pt idx="4955">
                  <c:v>2.5799402777777782</c:v>
                </c:pt>
                <c:pt idx="4956">
                  <c:v>2.5805033333333331</c:v>
                </c:pt>
                <c:pt idx="4957">
                  <c:v>2.5810663888888867</c:v>
                </c:pt>
                <c:pt idx="4958">
                  <c:v>2.5816294444444448</c:v>
                </c:pt>
                <c:pt idx="4959">
                  <c:v>2.5821925000000001</c:v>
                </c:pt>
                <c:pt idx="4960">
                  <c:v>2.5827555555555559</c:v>
                </c:pt>
                <c:pt idx="4961">
                  <c:v>2.5833186111111197</c:v>
                </c:pt>
                <c:pt idx="4962">
                  <c:v>2.5838816666666768</c:v>
                </c:pt>
                <c:pt idx="4963">
                  <c:v>2.5844447222222242</c:v>
                </c:pt>
                <c:pt idx="4964">
                  <c:v>2.585007777777788</c:v>
                </c:pt>
                <c:pt idx="4965">
                  <c:v>2.5855708333333336</c:v>
                </c:pt>
                <c:pt idx="4966">
                  <c:v>2.586133888888889</c:v>
                </c:pt>
                <c:pt idx="4967">
                  <c:v>2.5866969444444443</c:v>
                </c:pt>
                <c:pt idx="4968">
                  <c:v>2.5872600000000001</c:v>
                </c:pt>
                <c:pt idx="4969">
                  <c:v>2.5878230555555612</c:v>
                </c:pt>
                <c:pt idx="4970">
                  <c:v>2.5883861111111197</c:v>
                </c:pt>
                <c:pt idx="4971">
                  <c:v>2.5889491666666666</c:v>
                </c:pt>
                <c:pt idx="4972">
                  <c:v>2.5895122222222242</c:v>
                </c:pt>
                <c:pt idx="4973">
                  <c:v>2.5900752777777782</c:v>
                </c:pt>
                <c:pt idx="4974">
                  <c:v>2.5906383333333327</c:v>
                </c:pt>
                <c:pt idx="4975">
                  <c:v>2.5912013888888867</c:v>
                </c:pt>
                <c:pt idx="4976">
                  <c:v>2.5917644444444448</c:v>
                </c:pt>
                <c:pt idx="4977">
                  <c:v>2.5923275000000001</c:v>
                </c:pt>
                <c:pt idx="4978">
                  <c:v>2.5928905555555559</c:v>
                </c:pt>
                <c:pt idx="4979">
                  <c:v>2.5934536111111113</c:v>
                </c:pt>
                <c:pt idx="4980">
                  <c:v>2.5940166666666666</c:v>
                </c:pt>
                <c:pt idx="4981">
                  <c:v>2.5945797222222242</c:v>
                </c:pt>
                <c:pt idx="4982">
                  <c:v>2.5951427777777782</c:v>
                </c:pt>
                <c:pt idx="4983">
                  <c:v>2.5957058333333327</c:v>
                </c:pt>
                <c:pt idx="4984">
                  <c:v>2.5962688888888756</c:v>
                </c:pt>
                <c:pt idx="4985">
                  <c:v>2.5968319444444443</c:v>
                </c:pt>
                <c:pt idx="4986">
                  <c:v>2.5973950000000001</c:v>
                </c:pt>
                <c:pt idx="4987">
                  <c:v>2.597958055555555</c:v>
                </c:pt>
                <c:pt idx="4988">
                  <c:v>2.5985211111111197</c:v>
                </c:pt>
                <c:pt idx="4989">
                  <c:v>2.5990841666666666</c:v>
                </c:pt>
                <c:pt idx="4990">
                  <c:v>2.5996472222222224</c:v>
                </c:pt>
                <c:pt idx="4991">
                  <c:v>2.600210277777788</c:v>
                </c:pt>
                <c:pt idx="4992">
                  <c:v>2.6007733333333332</c:v>
                </c:pt>
                <c:pt idx="4993">
                  <c:v>2.601336388888889</c:v>
                </c:pt>
                <c:pt idx="4994">
                  <c:v>2.6018994444444443</c:v>
                </c:pt>
                <c:pt idx="4995">
                  <c:v>2.6024624999999904</c:v>
                </c:pt>
                <c:pt idx="4996">
                  <c:v>2.6030255555555648</c:v>
                </c:pt>
                <c:pt idx="4997">
                  <c:v>2.6035886111111193</c:v>
                </c:pt>
                <c:pt idx="4998">
                  <c:v>2.6041516666666769</c:v>
                </c:pt>
                <c:pt idx="4999">
                  <c:v>2.6047147222222389</c:v>
                </c:pt>
                <c:pt idx="5000">
                  <c:v>2.605277777777788</c:v>
                </c:pt>
                <c:pt idx="5001">
                  <c:v>2.6058408333333327</c:v>
                </c:pt>
                <c:pt idx="5002">
                  <c:v>2.6064038888888867</c:v>
                </c:pt>
                <c:pt idx="5003">
                  <c:v>2.6069669444444448</c:v>
                </c:pt>
                <c:pt idx="5004">
                  <c:v>2.6075300000000103</c:v>
                </c:pt>
                <c:pt idx="5005">
                  <c:v>2.6080930555555653</c:v>
                </c:pt>
                <c:pt idx="5006">
                  <c:v>2.6086561111111113</c:v>
                </c:pt>
                <c:pt idx="5007">
                  <c:v>2.6092191666666671</c:v>
                </c:pt>
                <c:pt idx="5008">
                  <c:v>2.6097822222222242</c:v>
                </c:pt>
                <c:pt idx="5009">
                  <c:v>2.6103452777777791</c:v>
                </c:pt>
                <c:pt idx="5010">
                  <c:v>2.6109083333333327</c:v>
                </c:pt>
                <c:pt idx="5011">
                  <c:v>2.6114713888888867</c:v>
                </c:pt>
                <c:pt idx="5012">
                  <c:v>2.6120344444444448</c:v>
                </c:pt>
                <c:pt idx="5013">
                  <c:v>2.6125975000000001</c:v>
                </c:pt>
                <c:pt idx="5014">
                  <c:v>2.6131605555555648</c:v>
                </c:pt>
                <c:pt idx="5015">
                  <c:v>2.6137236111111197</c:v>
                </c:pt>
                <c:pt idx="5016">
                  <c:v>2.6142866666666666</c:v>
                </c:pt>
                <c:pt idx="5017">
                  <c:v>2.6148497222222225</c:v>
                </c:pt>
                <c:pt idx="5018">
                  <c:v>2.6154127777777791</c:v>
                </c:pt>
                <c:pt idx="5019">
                  <c:v>2.6159758333333327</c:v>
                </c:pt>
                <c:pt idx="5020">
                  <c:v>2.6165388888888867</c:v>
                </c:pt>
                <c:pt idx="5021">
                  <c:v>2.6171019444444452</c:v>
                </c:pt>
                <c:pt idx="5022">
                  <c:v>2.6176649999999997</c:v>
                </c:pt>
                <c:pt idx="5023">
                  <c:v>2.6182280555555555</c:v>
                </c:pt>
                <c:pt idx="5024">
                  <c:v>2.6187911111111193</c:v>
                </c:pt>
                <c:pt idx="5025">
                  <c:v>2.6193541666666671</c:v>
                </c:pt>
                <c:pt idx="5026">
                  <c:v>2.6199172222222242</c:v>
                </c:pt>
                <c:pt idx="5027">
                  <c:v>2.620480277777788</c:v>
                </c:pt>
                <c:pt idx="5028">
                  <c:v>2.6210433333333327</c:v>
                </c:pt>
                <c:pt idx="5029">
                  <c:v>2.6216063888888868</c:v>
                </c:pt>
                <c:pt idx="5030">
                  <c:v>2.6221694444444443</c:v>
                </c:pt>
                <c:pt idx="5031">
                  <c:v>2.6227324999999997</c:v>
                </c:pt>
                <c:pt idx="5032">
                  <c:v>2.6232955555555648</c:v>
                </c:pt>
                <c:pt idx="5033">
                  <c:v>2.6238586111111109</c:v>
                </c:pt>
                <c:pt idx="5034">
                  <c:v>2.6244216666666778</c:v>
                </c:pt>
                <c:pt idx="5035">
                  <c:v>2.6249847222222389</c:v>
                </c:pt>
                <c:pt idx="5036">
                  <c:v>2.625547777777788</c:v>
                </c:pt>
                <c:pt idx="5037">
                  <c:v>2.6261108333333336</c:v>
                </c:pt>
                <c:pt idx="5038">
                  <c:v>2.6266738888888868</c:v>
                </c:pt>
                <c:pt idx="5039">
                  <c:v>2.6272369444444452</c:v>
                </c:pt>
                <c:pt idx="5040">
                  <c:v>2.6278000000000001</c:v>
                </c:pt>
                <c:pt idx="5041">
                  <c:v>2.6283630555555648</c:v>
                </c:pt>
                <c:pt idx="5042">
                  <c:v>2.6289261111111197</c:v>
                </c:pt>
                <c:pt idx="5043">
                  <c:v>2.6294891666666671</c:v>
                </c:pt>
                <c:pt idx="5044">
                  <c:v>2.630052222222222</c:v>
                </c:pt>
                <c:pt idx="5045">
                  <c:v>2.6306152777777791</c:v>
                </c:pt>
                <c:pt idx="5046">
                  <c:v>2.6311783333333327</c:v>
                </c:pt>
                <c:pt idx="5047">
                  <c:v>2.6317413888888868</c:v>
                </c:pt>
                <c:pt idx="5048">
                  <c:v>2.6323044444444443</c:v>
                </c:pt>
                <c:pt idx="5049">
                  <c:v>2.6328674999999917</c:v>
                </c:pt>
                <c:pt idx="5050">
                  <c:v>2.6334305555555653</c:v>
                </c:pt>
                <c:pt idx="5051">
                  <c:v>2.6339936111111197</c:v>
                </c:pt>
                <c:pt idx="5052">
                  <c:v>2.6345566666666671</c:v>
                </c:pt>
                <c:pt idx="5053">
                  <c:v>2.6351197222222242</c:v>
                </c:pt>
                <c:pt idx="5054">
                  <c:v>2.6356827777777792</c:v>
                </c:pt>
                <c:pt idx="5055">
                  <c:v>2.6362458333333163</c:v>
                </c:pt>
                <c:pt idx="5056">
                  <c:v>2.6368088888888757</c:v>
                </c:pt>
                <c:pt idx="5057">
                  <c:v>2.6373719444444452</c:v>
                </c:pt>
                <c:pt idx="5058">
                  <c:v>2.6379350000000001</c:v>
                </c:pt>
                <c:pt idx="5059">
                  <c:v>2.6384980555555555</c:v>
                </c:pt>
                <c:pt idx="5060">
                  <c:v>2.6390611111111113</c:v>
                </c:pt>
                <c:pt idx="5061">
                  <c:v>2.6396241666666671</c:v>
                </c:pt>
                <c:pt idx="5062">
                  <c:v>2.6401872222222389</c:v>
                </c:pt>
                <c:pt idx="5063">
                  <c:v>2.6407502777777876</c:v>
                </c:pt>
                <c:pt idx="5064">
                  <c:v>2.6413133333333332</c:v>
                </c:pt>
                <c:pt idx="5065">
                  <c:v>2.6418763888888877</c:v>
                </c:pt>
                <c:pt idx="5066">
                  <c:v>2.6424394444444443</c:v>
                </c:pt>
                <c:pt idx="5067">
                  <c:v>2.6430025000000001</c:v>
                </c:pt>
                <c:pt idx="5068">
                  <c:v>2.6435655555555648</c:v>
                </c:pt>
                <c:pt idx="5069">
                  <c:v>2.6441286111111193</c:v>
                </c:pt>
                <c:pt idx="5070">
                  <c:v>2.6446916666666795</c:v>
                </c:pt>
                <c:pt idx="5071">
                  <c:v>2.6452547222222242</c:v>
                </c:pt>
                <c:pt idx="5072">
                  <c:v>2.645817777777788</c:v>
                </c:pt>
                <c:pt idx="5073">
                  <c:v>2.6463808333333332</c:v>
                </c:pt>
                <c:pt idx="5074">
                  <c:v>2.6469438888888877</c:v>
                </c:pt>
                <c:pt idx="5075">
                  <c:v>2.6475069444444452</c:v>
                </c:pt>
                <c:pt idx="5076">
                  <c:v>2.6480699999999997</c:v>
                </c:pt>
                <c:pt idx="5077">
                  <c:v>2.6486330555555648</c:v>
                </c:pt>
                <c:pt idx="5078">
                  <c:v>2.6491961111111193</c:v>
                </c:pt>
                <c:pt idx="5079">
                  <c:v>2.6497591666666662</c:v>
                </c:pt>
                <c:pt idx="5080">
                  <c:v>2.6503222222222242</c:v>
                </c:pt>
                <c:pt idx="5081">
                  <c:v>2.6508852777777792</c:v>
                </c:pt>
                <c:pt idx="5082">
                  <c:v>2.6514483333333163</c:v>
                </c:pt>
                <c:pt idx="5083">
                  <c:v>2.6520113888888877</c:v>
                </c:pt>
                <c:pt idx="5084">
                  <c:v>2.6525744444444448</c:v>
                </c:pt>
                <c:pt idx="5085">
                  <c:v>2.6531375000000104</c:v>
                </c:pt>
                <c:pt idx="5086">
                  <c:v>2.6537005555555653</c:v>
                </c:pt>
                <c:pt idx="5087">
                  <c:v>2.6542636111111113</c:v>
                </c:pt>
                <c:pt idx="5088">
                  <c:v>2.6548266666666671</c:v>
                </c:pt>
                <c:pt idx="5089">
                  <c:v>2.6553897222222242</c:v>
                </c:pt>
                <c:pt idx="5090">
                  <c:v>2.6559527777777792</c:v>
                </c:pt>
                <c:pt idx="5091">
                  <c:v>2.6565158333333327</c:v>
                </c:pt>
                <c:pt idx="5092">
                  <c:v>2.6570788888888877</c:v>
                </c:pt>
                <c:pt idx="5093">
                  <c:v>2.6576419444444443</c:v>
                </c:pt>
                <c:pt idx="5094">
                  <c:v>2.6582049999999997</c:v>
                </c:pt>
                <c:pt idx="5095">
                  <c:v>2.6587680555555582</c:v>
                </c:pt>
                <c:pt idx="5096">
                  <c:v>2.6593311111111197</c:v>
                </c:pt>
                <c:pt idx="5097">
                  <c:v>2.6598941666666671</c:v>
                </c:pt>
                <c:pt idx="5098">
                  <c:v>2.6604572222222242</c:v>
                </c:pt>
                <c:pt idx="5099">
                  <c:v>2.661020277777788</c:v>
                </c:pt>
                <c:pt idx="5100">
                  <c:v>2.6615833333333336</c:v>
                </c:pt>
                <c:pt idx="5101">
                  <c:v>2.6621463888888877</c:v>
                </c:pt>
                <c:pt idx="5102">
                  <c:v>2.6627094444444448</c:v>
                </c:pt>
                <c:pt idx="5103">
                  <c:v>2.6632725000000002</c:v>
                </c:pt>
                <c:pt idx="5104">
                  <c:v>2.6638355555555657</c:v>
                </c:pt>
                <c:pt idx="5105">
                  <c:v>2.6643986111111193</c:v>
                </c:pt>
                <c:pt idx="5106">
                  <c:v>2.6649616666666787</c:v>
                </c:pt>
                <c:pt idx="5107">
                  <c:v>2.6655247222222389</c:v>
                </c:pt>
                <c:pt idx="5108">
                  <c:v>2.6660877777777876</c:v>
                </c:pt>
                <c:pt idx="5109">
                  <c:v>2.6666508333333327</c:v>
                </c:pt>
                <c:pt idx="5110">
                  <c:v>2.6672138888888886</c:v>
                </c:pt>
                <c:pt idx="5111">
                  <c:v>2.6677769444444452</c:v>
                </c:pt>
                <c:pt idx="5112">
                  <c:v>2.6683400000000002</c:v>
                </c:pt>
                <c:pt idx="5113">
                  <c:v>2.6689030555555653</c:v>
                </c:pt>
                <c:pt idx="5114">
                  <c:v>2.6694661111111113</c:v>
                </c:pt>
                <c:pt idx="5115">
                  <c:v>2.6700291666666671</c:v>
                </c:pt>
                <c:pt idx="5116">
                  <c:v>2.6705922222222251</c:v>
                </c:pt>
                <c:pt idx="5117">
                  <c:v>2.6711552777777792</c:v>
                </c:pt>
                <c:pt idx="5118">
                  <c:v>2.6717183333333328</c:v>
                </c:pt>
                <c:pt idx="5119">
                  <c:v>2.6722813888888877</c:v>
                </c:pt>
                <c:pt idx="5120">
                  <c:v>2.6728444444444377</c:v>
                </c:pt>
                <c:pt idx="5121">
                  <c:v>2.6734074999999997</c:v>
                </c:pt>
                <c:pt idx="5122">
                  <c:v>2.6739705555555653</c:v>
                </c:pt>
                <c:pt idx="5123">
                  <c:v>2.6745336111111198</c:v>
                </c:pt>
                <c:pt idx="5124">
                  <c:v>2.6750966666666671</c:v>
                </c:pt>
                <c:pt idx="5125">
                  <c:v>2.675659722222222</c:v>
                </c:pt>
                <c:pt idx="5126">
                  <c:v>2.6762227777777792</c:v>
                </c:pt>
                <c:pt idx="5127">
                  <c:v>2.6767858333333328</c:v>
                </c:pt>
                <c:pt idx="5128">
                  <c:v>2.6773488888888877</c:v>
                </c:pt>
                <c:pt idx="5129">
                  <c:v>2.6779119444444452</c:v>
                </c:pt>
                <c:pt idx="5130">
                  <c:v>2.6784749999999997</c:v>
                </c:pt>
                <c:pt idx="5131">
                  <c:v>2.6790380555555555</c:v>
                </c:pt>
                <c:pt idx="5132">
                  <c:v>2.6796011111111113</c:v>
                </c:pt>
                <c:pt idx="5133">
                  <c:v>2.6801641666666796</c:v>
                </c:pt>
                <c:pt idx="5134">
                  <c:v>2.6807272222222389</c:v>
                </c:pt>
                <c:pt idx="5135">
                  <c:v>2.6812902777777881</c:v>
                </c:pt>
                <c:pt idx="5136">
                  <c:v>2.6818533333333328</c:v>
                </c:pt>
                <c:pt idx="5137">
                  <c:v>2.6824163888888877</c:v>
                </c:pt>
                <c:pt idx="5138">
                  <c:v>2.6829794444444444</c:v>
                </c:pt>
                <c:pt idx="5139">
                  <c:v>2.6835425000000002</c:v>
                </c:pt>
                <c:pt idx="5140">
                  <c:v>2.6841055555555653</c:v>
                </c:pt>
                <c:pt idx="5141">
                  <c:v>2.6846686111111118</c:v>
                </c:pt>
                <c:pt idx="5142">
                  <c:v>2.6852316666666796</c:v>
                </c:pt>
                <c:pt idx="5143">
                  <c:v>2.6857947222222389</c:v>
                </c:pt>
                <c:pt idx="5144">
                  <c:v>2.6863577777777881</c:v>
                </c:pt>
                <c:pt idx="5145">
                  <c:v>2.6869208333333336</c:v>
                </c:pt>
                <c:pt idx="5146">
                  <c:v>2.6874838888888886</c:v>
                </c:pt>
                <c:pt idx="5147">
                  <c:v>2.6880469444444444</c:v>
                </c:pt>
                <c:pt idx="5148">
                  <c:v>2.6886099999999997</c:v>
                </c:pt>
                <c:pt idx="5149">
                  <c:v>2.6891730555555653</c:v>
                </c:pt>
                <c:pt idx="5150">
                  <c:v>2.6897361111111202</c:v>
                </c:pt>
                <c:pt idx="5151">
                  <c:v>2.6902991666666662</c:v>
                </c:pt>
                <c:pt idx="5152">
                  <c:v>2.690862222222222</c:v>
                </c:pt>
                <c:pt idx="5153">
                  <c:v>2.6914252777777792</c:v>
                </c:pt>
                <c:pt idx="5154">
                  <c:v>2.6919883333333328</c:v>
                </c:pt>
                <c:pt idx="5155">
                  <c:v>2.6925513888888877</c:v>
                </c:pt>
                <c:pt idx="5156">
                  <c:v>2.6931144444444524</c:v>
                </c:pt>
                <c:pt idx="5157">
                  <c:v>2.6936775000000002</c:v>
                </c:pt>
                <c:pt idx="5158">
                  <c:v>2.6942405555555555</c:v>
                </c:pt>
                <c:pt idx="5159">
                  <c:v>2.6948036111111113</c:v>
                </c:pt>
                <c:pt idx="5160">
                  <c:v>2.6953666666666671</c:v>
                </c:pt>
                <c:pt idx="5161">
                  <c:v>2.6959297222222252</c:v>
                </c:pt>
                <c:pt idx="5162">
                  <c:v>2.6964927777777792</c:v>
                </c:pt>
                <c:pt idx="5163">
                  <c:v>2.6970558333333328</c:v>
                </c:pt>
                <c:pt idx="5164">
                  <c:v>2.6976188888888877</c:v>
                </c:pt>
                <c:pt idx="5165">
                  <c:v>2.6981819444444533</c:v>
                </c:pt>
                <c:pt idx="5166">
                  <c:v>2.6987449999999997</c:v>
                </c:pt>
                <c:pt idx="5167">
                  <c:v>2.6993080555555555</c:v>
                </c:pt>
                <c:pt idx="5168">
                  <c:v>2.6998711111111109</c:v>
                </c:pt>
                <c:pt idx="5169">
                  <c:v>2.7004341666666796</c:v>
                </c:pt>
                <c:pt idx="5170">
                  <c:v>2.7009972222222389</c:v>
                </c:pt>
                <c:pt idx="5171">
                  <c:v>2.7015602777777881</c:v>
                </c:pt>
                <c:pt idx="5172">
                  <c:v>2.7021233333333341</c:v>
                </c:pt>
                <c:pt idx="5173">
                  <c:v>2.7026863888888877</c:v>
                </c:pt>
                <c:pt idx="5174">
                  <c:v>2.7032494444444448</c:v>
                </c:pt>
                <c:pt idx="5175">
                  <c:v>2.7038125000000002</c:v>
                </c:pt>
                <c:pt idx="5176">
                  <c:v>2.7043755555555657</c:v>
                </c:pt>
                <c:pt idx="5177">
                  <c:v>2.7049386111111202</c:v>
                </c:pt>
                <c:pt idx="5178">
                  <c:v>2.7055016666666796</c:v>
                </c:pt>
                <c:pt idx="5179">
                  <c:v>2.7060647222222252</c:v>
                </c:pt>
                <c:pt idx="5180">
                  <c:v>2.7066277777777881</c:v>
                </c:pt>
                <c:pt idx="5181">
                  <c:v>2.7071908333333412</c:v>
                </c:pt>
                <c:pt idx="5182">
                  <c:v>2.707753888888889</c:v>
                </c:pt>
                <c:pt idx="5183">
                  <c:v>2.7083169444444533</c:v>
                </c:pt>
                <c:pt idx="5184">
                  <c:v>2.7088800000000002</c:v>
                </c:pt>
                <c:pt idx="5185">
                  <c:v>2.7094430555555555</c:v>
                </c:pt>
                <c:pt idx="5186">
                  <c:v>2.7100061111111113</c:v>
                </c:pt>
                <c:pt idx="5187">
                  <c:v>2.7105691666666671</c:v>
                </c:pt>
                <c:pt idx="5188">
                  <c:v>2.7111322222222252</c:v>
                </c:pt>
                <c:pt idx="5189">
                  <c:v>2.7116952777777792</c:v>
                </c:pt>
                <c:pt idx="5190">
                  <c:v>2.7122583333333159</c:v>
                </c:pt>
                <c:pt idx="5191">
                  <c:v>2.7128213888888877</c:v>
                </c:pt>
                <c:pt idx="5192">
                  <c:v>2.7133844444444533</c:v>
                </c:pt>
                <c:pt idx="5193">
                  <c:v>2.7139474999999997</c:v>
                </c:pt>
                <c:pt idx="5194">
                  <c:v>2.7145105555555653</c:v>
                </c:pt>
                <c:pt idx="5195">
                  <c:v>2.7150736111111109</c:v>
                </c:pt>
                <c:pt idx="5196">
                  <c:v>2.7156366666666671</c:v>
                </c:pt>
                <c:pt idx="5197">
                  <c:v>2.7161997222222252</c:v>
                </c:pt>
                <c:pt idx="5198">
                  <c:v>2.7167627777777792</c:v>
                </c:pt>
                <c:pt idx="5199">
                  <c:v>2.7173258333333332</c:v>
                </c:pt>
                <c:pt idx="5200">
                  <c:v>2.7178888888888877</c:v>
                </c:pt>
                <c:pt idx="5201">
                  <c:v>2.7184519444444444</c:v>
                </c:pt>
                <c:pt idx="5202">
                  <c:v>2.7190149999999997</c:v>
                </c:pt>
                <c:pt idx="5203">
                  <c:v>2.7195780555555555</c:v>
                </c:pt>
                <c:pt idx="5204">
                  <c:v>2.7201411111111202</c:v>
                </c:pt>
                <c:pt idx="5205">
                  <c:v>2.7207041666666796</c:v>
                </c:pt>
                <c:pt idx="5206">
                  <c:v>2.7212672222222252</c:v>
                </c:pt>
                <c:pt idx="5207">
                  <c:v>2.7218302777777881</c:v>
                </c:pt>
                <c:pt idx="5208">
                  <c:v>2.7223933333333332</c:v>
                </c:pt>
                <c:pt idx="5209">
                  <c:v>2.7229563888888877</c:v>
                </c:pt>
                <c:pt idx="5210">
                  <c:v>2.7235194444444533</c:v>
                </c:pt>
                <c:pt idx="5211">
                  <c:v>2.7240825000000002</c:v>
                </c:pt>
                <c:pt idx="5212">
                  <c:v>2.7246455555555555</c:v>
                </c:pt>
                <c:pt idx="5213">
                  <c:v>2.7252086111111109</c:v>
                </c:pt>
                <c:pt idx="5214">
                  <c:v>2.7257716666666796</c:v>
                </c:pt>
                <c:pt idx="5215">
                  <c:v>2.7263347222222389</c:v>
                </c:pt>
                <c:pt idx="5216">
                  <c:v>2.7268977777777881</c:v>
                </c:pt>
                <c:pt idx="5217">
                  <c:v>2.7274608333333332</c:v>
                </c:pt>
                <c:pt idx="5218">
                  <c:v>2.7280238888888895</c:v>
                </c:pt>
                <c:pt idx="5219">
                  <c:v>2.7285869444444542</c:v>
                </c:pt>
                <c:pt idx="5220">
                  <c:v>2.7291500000000002</c:v>
                </c:pt>
                <c:pt idx="5221">
                  <c:v>2.7297130555555666</c:v>
                </c:pt>
                <c:pt idx="5222">
                  <c:v>2.7302761111111113</c:v>
                </c:pt>
                <c:pt idx="5223">
                  <c:v>2.7308391666666672</c:v>
                </c:pt>
                <c:pt idx="5224">
                  <c:v>2.7314022222222225</c:v>
                </c:pt>
                <c:pt idx="5225">
                  <c:v>2.7319652777777792</c:v>
                </c:pt>
                <c:pt idx="5226">
                  <c:v>2.7325283333333337</c:v>
                </c:pt>
                <c:pt idx="5227">
                  <c:v>2.733091388888889</c:v>
                </c:pt>
                <c:pt idx="5228">
                  <c:v>2.7336544444444448</c:v>
                </c:pt>
                <c:pt idx="5229">
                  <c:v>2.7342175000000002</c:v>
                </c:pt>
                <c:pt idx="5230">
                  <c:v>2.7347805555555658</c:v>
                </c:pt>
                <c:pt idx="5231">
                  <c:v>2.7353436111111109</c:v>
                </c:pt>
                <c:pt idx="5232">
                  <c:v>2.7359066666666672</c:v>
                </c:pt>
                <c:pt idx="5233">
                  <c:v>2.7364697222222207</c:v>
                </c:pt>
                <c:pt idx="5234">
                  <c:v>2.7370327777777881</c:v>
                </c:pt>
                <c:pt idx="5235">
                  <c:v>2.7375958333333332</c:v>
                </c:pt>
                <c:pt idx="5236">
                  <c:v>2.7381588888888877</c:v>
                </c:pt>
                <c:pt idx="5237">
                  <c:v>2.7387219444444533</c:v>
                </c:pt>
                <c:pt idx="5238">
                  <c:v>2.7392849999999997</c:v>
                </c:pt>
                <c:pt idx="5239">
                  <c:v>2.7398480555555547</c:v>
                </c:pt>
                <c:pt idx="5240">
                  <c:v>2.7404111111111202</c:v>
                </c:pt>
                <c:pt idx="5241">
                  <c:v>2.7409741666666796</c:v>
                </c:pt>
                <c:pt idx="5242">
                  <c:v>2.7415372222222389</c:v>
                </c:pt>
                <c:pt idx="5243">
                  <c:v>2.7421002777777881</c:v>
                </c:pt>
                <c:pt idx="5244">
                  <c:v>2.7426633333333328</c:v>
                </c:pt>
                <c:pt idx="5245">
                  <c:v>2.7432263888888886</c:v>
                </c:pt>
                <c:pt idx="5246">
                  <c:v>2.7437894444444533</c:v>
                </c:pt>
                <c:pt idx="5247">
                  <c:v>2.7443524999999998</c:v>
                </c:pt>
                <c:pt idx="5248">
                  <c:v>2.7449155555555662</c:v>
                </c:pt>
                <c:pt idx="5249">
                  <c:v>2.7454786111111114</c:v>
                </c:pt>
                <c:pt idx="5250">
                  <c:v>2.7460416666666672</c:v>
                </c:pt>
                <c:pt idx="5251">
                  <c:v>2.7466047222222252</c:v>
                </c:pt>
                <c:pt idx="5252">
                  <c:v>2.7471677777777987</c:v>
                </c:pt>
                <c:pt idx="5253">
                  <c:v>2.7477308333333412</c:v>
                </c:pt>
                <c:pt idx="5254">
                  <c:v>2.748293888888889</c:v>
                </c:pt>
                <c:pt idx="5255">
                  <c:v>2.7488569444444444</c:v>
                </c:pt>
                <c:pt idx="5256">
                  <c:v>2.7494200000000002</c:v>
                </c:pt>
                <c:pt idx="5257">
                  <c:v>2.7499830555555662</c:v>
                </c:pt>
                <c:pt idx="5258">
                  <c:v>2.7505461111111114</c:v>
                </c:pt>
                <c:pt idx="5259">
                  <c:v>2.7511091666666672</c:v>
                </c:pt>
                <c:pt idx="5260">
                  <c:v>2.7516722222222221</c:v>
                </c:pt>
                <c:pt idx="5261">
                  <c:v>2.7522352777777792</c:v>
                </c:pt>
                <c:pt idx="5262">
                  <c:v>2.7527983333333328</c:v>
                </c:pt>
                <c:pt idx="5263">
                  <c:v>2.753361388888889</c:v>
                </c:pt>
                <c:pt idx="5264">
                  <c:v>2.7539244444444542</c:v>
                </c:pt>
                <c:pt idx="5265">
                  <c:v>2.7544875000000002</c:v>
                </c:pt>
                <c:pt idx="5266">
                  <c:v>2.7550505555555582</c:v>
                </c:pt>
                <c:pt idx="5267">
                  <c:v>2.7556136111111114</c:v>
                </c:pt>
                <c:pt idx="5268">
                  <c:v>2.7561766666666672</c:v>
                </c:pt>
                <c:pt idx="5269">
                  <c:v>2.7567397222222252</c:v>
                </c:pt>
                <c:pt idx="5270">
                  <c:v>2.7573027777777894</c:v>
                </c:pt>
                <c:pt idx="5271">
                  <c:v>2.7578658333333328</c:v>
                </c:pt>
                <c:pt idx="5272">
                  <c:v>2.7584288888888877</c:v>
                </c:pt>
                <c:pt idx="5273">
                  <c:v>2.7589919444444533</c:v>
                </c:pt>
                <c:pt idx="5274">
                  <c:v>2.7595549999999998</c:v>
                </c:pt>
                <c:pt idx="5275">
                  <c:v>2.7601180555555658</c:v>
                </c:pt>
                <c:pt idx="5276">
                  <c:v>2.7606811111111202</c:v>
                </c:pt>
                <c:pt idx="5277">
                  <c:v>2.7612441666666672</c:v>
                </c:pt>
                <c:pt idx="5278">
                  <c:v>2.7618072222222252</c:v>
                </c:pt>
                <c:pt idx="5279">
                  <c:v>2.762370277777789</c:v>
                </c:pt>
                <c:pt idx="5280">
                  <c:v>2.7629333333333332</c:v>
                </c:pt>
                <c:pt idx="5281">
                  <c:v>2.763496388888889</c:v>
                </c:pt>
                <c:pt idx="5282">
                  <c:v>2.7640594444444444</c:v>
                </c:pt>
                <c:pt idx="5283">
                  <c:v>2.7646225000000002</c:v>
                </c:pt>
                <c:pt idx="5284">
                  <c:v>2.7651855555555662</c:v>
                </c:pt>
                <c:pt idx="5285">
                  <c:v>2.7657486111111109</c:v>
                </c:pt>
                <c:pt idx="5286">
                  <c:v>2.7663116666666796</c:v>
                </c:pt>
                <c:pt idx="5287">
                  <c:v>2.7668747222222252</c:v>
                </c:pt>
                <c:pt idx="5288">
                  <c:v>2.7674377777777988</c:v>
                </c:pt>
                <c:pt idx="5289">
                  <c:v>2.7680008333333332</c:v>
                </c:pt>
                <c:pt idx="5290">
                  <c:v>2.7685638888888886</c:v>
                </c:pt>
                <c:pt idx="5291">
                  <c:v>2.7691269444444537</c:v>
                </c:pt>
                <c:pt idx="5292">
                  <c:v>2.7696899999999998</c:v>
                </c:pt>
                <c:pt idx="5293">
                  <c:v>2.7702530555555556</c:v>
                </c:pt>
                <c:pt idx="5294">
                  <c:v>2.7708161111111109</c:v>
                </c:pt>
                <c:pt idx="5295">
                  <c:v>2.7713791666666672</c:v>
                </c:pt>
                <c:pt idx="5296">
                  <c:v>2.7719422222222225</c:v>
                </c:pt>
                <c:pt idx="5297">
                  <c:v>2.7725052777777792</c:v>
                </c:pt>
                <c:pt idx="5298">
                  <c:v>2.7730683333333337</c:v>
                </c:pt>
                <c:pt idx="5299">
                  <c:v>2.773631388888889</c:v>
                </c:pt>
                <c:pt idx="5300">
                  <c:v>2.7741944444444546</c:v>
                </c:pt>
                <c:pt idx="5301">
                  <c:v>2.7747575000000002</c:v>
                </c:pt>
                <c:pt idx="5302">
                  <c:v>2.7753205555555662</c:v>
                </c:pt>
                <c:pt idx="5303">
                  <c:v>2.7758836111111114</c:v>
                </c:pt>
                <c:pt idx="5304">
                  <c:v>2.7764466666666667</c:v>
                </c:pt>
                <c:pt idx="5305">
                  <c:v>2.7770097222222252</c:v>
                </c:pt>
                <c:pt idx="5306">
                  <c:v>2.7775727777777894</c:v>
                </c:pt>
                <c:pt idx="5307">
                  <c:v>2.7781358333333332</c:v>
                </c:pt>
                <c:pt idx="5308">
                  <c:v>2.7786988888888877</c:v>
                </c:pt>
                <c:pt idx="5309">
                  <c:v>2.7792619444444444</c:v>
                </c:pt>
                <c:pt idx="5310">
                  <c:v>2.7798250000000007</c:v>
                </c:pt>
                <c:pt idx="5311">
                  <c:v>2.7803880555555667</c:v>
                </c:pt>
                <c:pt idx="5312">
                  <c:v>2.7809511111111207</c:v>
                </c:pt>
                <c:pt idx="5313">
                  <c:v>2.7815141666666796</c:v>
                </c:pt>
                <c:pt idx="5314">
                  <c:v>2.7820772222222252</c:v>
                </c:pt>
                <c:pt idx="5315">
                  <c:v>2.7826402777777792</c:v>
                </c:pt>
                <c:pt idx="5316">
                  <c:v>2.7832033333333341</c:v>
                </c:pt>
                <c:pt idx="5317">
                  <c:v>2.7837663888888886</c:v>
                </c:pt>
                <c:pt idx="5318">
                  <c:v>2.7843294444444537</c:v>
                </c:pt>
                <c:pt idx="5319">
                  <c:v>2.7848924999999998</c:v>
                </c:pt>
                <c:pt idx="5320">
                  <c:v>2.7854555555555556</c:v>
                </c:pt>
                <c:pt idx="5321">
                  <c:v>2.7860186111111109</c:v>
                </c:pt>
                <c:pt idx="5322">
                  <c:v>2.7865816666666787</c:v>
                </c:pt>
                <c:pt idx="5323">
                  <c:v>2.787144722222239</c:v>
                </c:pt>
                <c:pt idx="5324">
                  <c:v>2.7877077777777988</c:v>
                </c:pt>
                <c:pt idx="5325">
                  <c:v>2.7882708333333341</c:v>
                </c:pt>
                <c:pt idx="5326">
                  <c:v>2.7888338888888891</c:v>
                </c:pt>
                <c:pt idx="5327">
                  <c:v>2.7893969444444537</c:v>
                </c:pt>
                <c:pt idx="5328">
                  <c:v>2.7899600000000002</c:v>
                </c:pt>
                <c:pt idx="5329">
                  <c:v>2.7905230555555662</c:v>
                </c:pt>
                <c:pt idx="5330">
                  <c:v>2.7910861111111114</c:v>
                </c:pt>
                <c:pt idx="5331">
                  <c:v>2.7916491666666667</c:v>
                </c:pt>
                <c:pt idx="5332">
                  <c:v>2.7922122222222221</c:v>
                </c:pt>
                <c:pt idx="5333">
                  <c:v>2.7927752777777792</c:v>
                </c:pt>
                <c:pt idx="5334">
                  <c:v>2.7933383333333341</c:v>
                </c:pt>
                <c:pt idx="5335">
                  <c:v>2.7939013888888891</c:v>
                </c:pt>
                <c:pt idx="5336">
                  <c:v>2.7944644444444444</c:v>
                </c:pt>
                <c:pt idx="5337">
                  <c:v>2.7950274999999998</c:v>
                </c:pt>
                <c:pt idx="5338">
                  <c:v>2.7955905555555662</c:v>
                </c:pt>
                <c:pt idx="5339">
                  <c:v>2.7961536111111109</c:v>
                </c:pt>
                <c:pt idx="5340">
                  <c:v>2.7967166666666672</c:v>
                </c:pt>
                <c:pt idx="5341">
                  <c:v>2.7972797222222252</c:v>
                </c:pt>
                <c:pt idx="5342">
                  <c:v>2.7978427777777792</c:v>
                </c:pt>
                <c:pt idx="5343">
                  <c:v>2.7984058333333337</c:v>
                </c:pt>
                <c:pt idx="5344">
                  <c:v>2.7989688888888877</c:v>
                </c:pt>
                <c:pt idx="5345">
                  <c:v>2.7995319444444546</c:v>
                </c:pt>
                <c:pt idx="5346">
                  <c:v>2.8000949999999998</c:v>
                </c:pt>
                <c:pt idx="5347">
                  <c:v>2.8006580555555547</c:v>
                </c:pt>
                <c:pt idx="5348">
                  <c:v>2.8012211111111114</c:v>
                </c:pt>
                <c:pt idx="5349">
                  <c:v>2.8017841666666672</c:v>
                </c:pt>
                <c:pt idx="5350">
                  <c:v>2.8023472222222225</c:v>
                </c:pt>
                <c:pt idx="5351">
                  <c:v>2.8029102777777792</c:v>
                </c:pt>
                <c:pt idx="5352">
                  <c:v>2.8034733333333333</c:v>
                </c:pt>
                <c:pt idx="5353">
                  <c:v>2.8040363888888877</c:v>
                </c:pt>
                <c:pt idx="5354">
                  <c:v>2.8045994444444444</c:v>
                </c:pt>
                <c:pt idx="5355">
                  <c:v>2.8051624999999967</c:v>
                </c:pt>
                <c:pt idx="5356">
                  <c:v>2.8057255555555551</c:v>
                </c:pt>
                <c:pt idx="5357">
                  <c:v>2.8062886111111016</c:v>
                </c:pt>
                <c:pt idx="5358">
                  <c:v>2.8068516666666667</c:v>
                </c:pt>
                <c:pt idx="5359">
                  <c:v>2.8074147222222252</c:v>
                </c:pt>
                <c:pt idx="5360">
                  <c:v>2.8079777777777895</c:v>
                </c:pt>
                <c:pt idx="5361">
                  <c:v>2.8085408333333333</c:v>
                </c:pt>
                <c:pt idx="5362">
                  <c:v>2.8091038888888877</c:v>
                </c:pt>
                <c:pt idx="5363">
                  <c:v>2.8096669444444387</c:v>
                </c:pt>
                <c:pt idx="5364">
                  <c:v>2.8102299999999967</c:v>
                </c:pt>
                <c:pt idx="5365">
                  <c:v>2.8107930555555556</c:v>
                </c:pt>
                <c:pt idx="5366">
                  <c:v>2.8113561111111016</c:v>
                </c:pt>
                <c:pt idx="5367">
                  <c:v>2.8119191666666663</c:v>
                </c:pt>
                <c:pt idx="5368">
                  <c:v>2.8124822222222177</c:v>
                </c:pt>
                <c:pt idx="5369">
                  <c:v>2.8130452777777775</c:v>
                </c:pt>
                <c:pt idx="5370">
                  <c:v>2.8136083333333177</c:v>
                </c:pt>
                <c:pt idx="5371">
                  <c:v>2.8141713888888877</c:v>
                </c:pt>
                <c:pt idx="5372">
                  <c:v>2.8147344444444449</c:v>
                </c:pt>
                <c:pt idx="5373">
                  <c:v>2.8152974999999967</c:v>
                </c:pt>
                <c:pt idx="5374">
                  <c:v>2.8158605555555547</c:v>
                </c:pt>
                <c:pt idx="5375">
                  <c:v>2.8164236111111021</c:v>
                </c:pt>
                <c:pt idx="5376">
                  <c:v>2.8169866666666667</c:v>
                </c:pt>
                <c:pt idx="5377">
                  <c:v>2.8175497222222226</c:v>
                </c:pt>
                <c:pt idx="5378">
                  <c:v>2.8181127777777792</c:v>
                </c:pt>
                <c:pt idx="5379">
                  <c:v>2.8186758333333177</c:v>
                </c:pt>
                <c:pt idx="5380">
                  <c:v>2.819238888888878</c:v>
                </c:pt>
                <c:pt idx="5381">
                  <c:v>2.8198019444444427</c:v>
                </c:pt>
                <c:pt idx="5382">
                  <c:v>2.8203649999999998</c:v>
                </c:pt>
                <c:pt idx="5383">
                  <c:v>2.8209280555555556</c:v>
                </c:pt>
                <c:pt idx="5384">
                  <c:v>2.8214911111111109</c:v>
                </c:pt>
                <c:pt idx="5385">
                  <c:v>2.8220541666666668</c:v>
                </c:pt>
                <c:pt idx="5386">
                  <c:v>2.8226172222222221</c:v>
                </c:pt>
                <c:pt idx="5387">
                  <c:v>2.8231802777777895</c:v>
                </c:pt>
                <c:pt idx="5388">
                  <c:v>2.8237433333333337</c:v>
                </c:pt>
                <c:pt idx="5389">
                  <c:v>2.8243063888888877</c:v>
                </c:pt>
                <c:pt idx="5390">
                  <c:v>2.8248694444444427</c:v>
                </c:pt>
                <c:pt idx="5391">
                  <c:v>2.8254324999999967</c:v>
                </c:pt>
                <c:pt idx="5392">
                  <c:v>2.8259955555555591</c:v>
                </c:pt>
                <c:pt idx="5393">
                  <c:v>2.8265586111111021</c:v>
                </c:pt>
                <c:pt idx="5394">
                  <c:v>2.8271216666666796</c:v>
                </c:pt>
                <c:pt idx="5395">
                  <c:v>2.8276847222222252</c:v>
                </c:pt>
                <c:pt idx="5396">
                  <c:v>2.8282477777777792</c:v>
                </c:pt>
                <c:pt idx="5397">
                  <c:v>2.8288108333333333</c:v>
                </c:pt>
                <c:pt idx="5398">
                  <c:v>2.8293738888888877</c:v>
                </c:pt>
                <c:pt idx="5399">
                  <c:v>2.829936944444444</c:v>
                </c:pt>
                <c:pt idx="5400">
                  <c:v>2.8304999999999967</c:v>
                </c:pt>
                <c:pt idx="5401">
                  <c:v>2.8310630555555547</c:v>
                </c:pt>
                <c:pt idx="5402">
                  <c:v>2.8316261111111016</c:v>
                </c:pt>
                <c:pt idx="5403">
                  <c:v>2.8321891666666668</c:v>
                </c:pt>
                <c:pt idx="5404">
                  <c:v>2.8327522222222177</c:v>
                </c:pt>
                <c:pt idx="5405">
                  <c:v>2.8333152777777801</c:v>
                </c:pt>
                <c:pt idx="5406">
                  <c:v>2.8338783333333177</c:v>
                </c:pt>
                <c:pt idx="5407">
                  <c:v>2.834441388888878</c:v>
                </c:pt>
                <c:pt idx="5408">
                  <c:v>2.8350044444444427</c:v>
                </c:pt>
                <c:pt idx="5409">
                  <c:v>2.8355674999999967</c:v>
                </c:pt>
                <c:pt idx="5410">
                  <c:v>2.8361305555555556</c:v>
                </c:pt>
                <c:pt idx="5411">
                  <c:v>2.8366936111111016</c:v>
                </c:pt>
                <c:pt idx="5412">
                  <c:v>2.8372566666666668</c:v>
                </c:pt>
                <c:pt idx="5413">
                  <c:v>2.8378197222222221</c:v>
                </c:pt>
                <c:pt idx="5414">
                  <c:v>2.8383827777777801</c:v>
                </c:pt>
                <c:pt idx="5415">
                  <c:v>2.8389458333333177</c:v>
                </c:pt>
                <c:pt idx="5416">
                  <c:v>2.839508888888878</c:v>
                </c:pt>
                <c:pt idx="5417">
                  <c:v>2.8400719444444444</c:v>
                </c:pt>
                <c:pt idx="5418">
                  <c:v>2.8406349999999998</c:v>
                </c:pt>
                <c:pt idx="5419">
                  <c:v>2.8411980555555556</c:v>
                </c:pt>
                <c:pt idx="5420">
                  <c:v>2.8417611111111114</c:v>
                </c:pt>
                <c:pt idx="5421">
                  <c:v>2.8423241666666672</c:v>
                </c:pt>
                <c:pt idx="5422">
                  <c:v>2.8428872222222226</c:v>
                </c:pt>
                <c:pt idx="5423">
                  <c:v>2.8434502777777801</c:v>
                </c:pt>
                <c:pt idx="5424">
                  <c:v>2.8440133333333333</c:v>
                </c:pt>
                <c:pt idx="5425">
                  <c:v>2.8445763888888878</c:v>
                </c:pt>
                <c:pt idx="5426">
                  <c:v>2.8451394444444444</c:v>
                </c:pt>
                <c:pt idx="5427">
                  <c:v>2.8457024999999967</c:v>
                </c:pt>
                <c:pt idx="5428">
                  <c:v>2.8462655555555547</c:v>
                </c:pt>
                <c:pt idx="5429">
                  <c:v>2.8468286111111016</c:v>
                </c:pt>
                <c:pt idx="5430">
                  <c:v>2.8473916666666801</c:v>
                </c:pt>
                <c:pt idx="5431">
                  <c:v>2.8479547222222252</c:v>
                </c:pt>
                <c:pt idx="5432">
                  <c:v>2.8485177777777895</c:v>
                </c:pt>
                <c:pt idx="5433">
                  <c:v>2.8490808333333337</c:v>
                </c:pt>
                <c:pt idx="5434">
                  <c:v>2.8496438888888784</c:v>
                </c:pt>
                <c:pt idx="5435">
                  <c:v>2.8502069444444427</c:v>
                </c:pt>
                <c:pt idx="5436">
                  <c:v>2.8507699999999967</c:v>
                </c:pt>
                <c:pt idx="5437">
                  <c:v>2.8513330555555592</c:v>
                </c:pt>
                <c:pt idx="5438">
                  <c:v>2.8518961111111016</c:v>
                </c:pt>
                <c:pt idx="5439">
                  <c:v>2.8524591666666539</c:v>
                </c:pt>
                <c:pt idx="5440">
                  <c:v>2.8530222222222221</c:v>
                </c:pt>
                <c:pt idx="5441">
                  <c:v>2.8535852777777801</c:v>
                </c:pt>
                <c:pt idx="5442">
                  <c:v>2.8541483333333182</c:v>
                </c:pt>
                <c:pt idx="5443">
                  <c:v>2.8547113888888878</c:v>
                </c:pt>
                <c:pt idx="5444">
                  <c:v>2.8552744444444427</c:v>
                </c:pt>
                <c:pt idx="5445">
                  <c:v>2.8558374999999967</c:v>
                </c:pt>
                <c:pt idx="5446">
                  <c:v>2.8564005555555547</c:v>
                </c:pt>
                <c:pt idx="5447">
                  <c:v>2.8569636111111016</c:v>
                </c:pt>
                <c:pt idx="5448">
                  <c:v>2.8575266666666672</c:v>
                </c:pt>
                <c:pt idx="5449">
                  <c:v>2.8580897222222226</c:v>
                </c:pt>
                <c:pt idx="5450">
                  <c:v>2.8586527777777779</c:v>
                </c:pt>
                <c:pt idx="5451">
                  <c:v>2.8592158333333182</c:v>
                </c:pt>
                <c:pt idx="5452">
                  <c:v>2.859778888888878</c:v>
                </c:pt>
                <c:pt idx="5453">
                  <c:v>2.8603419444444445</c:v>
                </c:pt>
                <c:pt idx="5454">
                  <c:v>2.8609050000000003</c:v>
                </c:pt>
                <c:pt idx="5455">
                  <c:v>2.8614680555555547</c:v>
                </c:pt>
                <c:pt idx="5456">
                  <c:v>2.862031111111111</c:v>
                </c:pt>
                <c:pt idx="5457">
                  <c:v>2.8625941666666672</c:v>
                </c:pt>
                <c:pt idx="5458">
                  <c:v>2.8631572222222252</c:v>
                </c:pt>
                <c:pt idx="5459">
                  <c:v>2.8637202777777895</c:v>
                </c:pt>
                <c:pt idx="5460">
                  <c:v>2.8642833333333333</c:v>
                </c:pt>
                <c:pt idx="5461">
                  <c:v>2.864846388888878</c:v>
                </c:pt>
                <c:pt idx="5462">
                  <c:v>2.8654094444444427</c:v>
                </c:pt>
                <c:pt idx="5463">
                  <c:v>2.8659724999999967</c:v>
                </c:pt>
                <c:pt idx="5464">
                  <c:v>2.8665355555555592</c:v>
                </c:pt>
                <c:pt idx="5465">
                  <c:v>2.8670986111111114</c:v>
                </c:pt>
                <c:pt idx="5466">
                  <c:v>2.8676616666666672</c:v>
                </c:pt>
                <c:pt idx="5467">
                  <c:v>2.8682247222222252</c:v>
                </c:pt>
                <c:pt idx="5468">
                  <c:v>2.8687877777777895</c:v>
                </c:pt>
                <c:pt idx="5469">
                  <c:v>2.8693508333333337</c:v>
                </c:pt>
                <c:pt idx="5470">
                  <c:v>2.8699138888888887</c:v>
                </c:pt>
                <c:pt idx="5471">
                  <c:v>2.8704769444444427</c:v>
                </c:pt>
                <c:pt idx="5472">
                  <c:v>2.8710399999999967</c:v>
                </c:pt>
                <c:pt idx="5473">
                  <c:v>2.8716030555555547</c:v>
                </c:pt>
                <c:pt idx="5474">
                  <c:v>2.8721661111111021</c:v>
                </c:pt>
                <c:pt idx="5475">
                  <c:v>2.8727291666666668</c:v>
                </c:pt>
                <c:pt idx="5476">
                  <c:v>2.8732922222222221</c:v>
                </c:pt>
                <c:pt idx="5477">
                  <c:v>2.8738552777777779</c:v>
                </c:pt>
                <c:pt idx="5478">
                  <c:v>2.8744183333333182</c:v>
                </c:pt>
                <c:pt idx="5479">
                  <c:v>2.8749813888888887</c:v>
                </c:pt>
                <c:pt idx="5480">
                  <c:v>2.8755444444444427</c:v>
                </c:pt>
                <c:pt idx="5481">
                  <c:v>2.8761074999999967</c:v>
                </c:pt>
                <c:pt idx="5482">
                  <c:v>2.8766705555555547</c:v>
                </c:pt>
                <c:pt idx="5483">
                  <c:v>2.877233611111111</c:v>
                </c:pt>
                <c:pt idx="5484">
                  <c:v>2.8777966666666672</c:v>
                </c:pt>
                <c:pt idx="5485">
                  <c:v>2.8783597222222221</c:v>
                </c:pt>
                <c:pt idx="5486">
                  <c:v>2.8789227777777802</c:v>
                </c:pt>
                <c:pt idx="5487">
                  <c:v>2.8794858333333182</c:v>
                </c:pt>
                <c:pt idx="5488">
                  <c:v>2.880048888888878</c:v>
                </c:pt>
                <c:pt idx="5489">
                  <c:v>2.8806119444444445</c:v>
                </c:pt>
                <c:pt idx="5490">
                  <c:v>2.8811749999999998</c:v>
                </c:pt>
                <c:pt idx="5491">
                  <c:v>2.8817380555555552</c:v>
                </c:pt>
                <c:pt idx="5492">
                  <c:v>2.882301111111111</c:v>
                </c:pt>
                <c:pt idx="5493">
                  <c:v>2.8828641666666663</c:v>
                </c:pt>
                <c:pt idx="5494">
                  <c:v>2.8834272222222292</c:v>
                </c:pt>
                <c:pt idx="5495">
                  <c:v>2.8839902777777895</c:v>
                </c:pt>
                <c:pt idx="5496">
                  <c:v>2.8845533333333333</c:v>
                </c:pt>
                <c:pt idx="5497">
                  <c:v>2.8851163888888887</c:v>
                </c:pt>
                <c:pt idx="5498">
                  <c:v>2.8856794444444427</c:v>
                </c:pt>
                <c:pt idx="5499">
                  <c:v>2.8862424999999838</c:v>
                </c:pt>
                <c:pt idx="5500">
                  <c:v>2.8868055555555547</c:v>
                </c:pt>
                <c:pt idx="5501">
                  <c:v>2.887368611111111</c:v>
                </c:pt>
                <c:pt idx="5502">
                  <c:v>2.8879316666666806</c:v>
                </c:pt>
                <c:pt idx="5503">
                  <c:v>2.8884947222222292</c:v>
                </c:pt>
                <c:pt idx="5504">
                  <c:v>2.8890577777777802</c:v>
                </c:pt>
                <c:pt idx="5505">
                  <c:v>2.8896208333333333</c:v>
                </c:pt>
                <c:pt idx="5506">
                  <c:v>2.8901838888888887</c:v>
                </c:pt>
                <c:pt idx="5507">
                  <c:v>2.8907469444444427</c:v>
                </c:pt>
                <c:pt idx="5508">
                  <c:v>2.8913099999999967</c:v>
                </c:pt>
                <c:pt idx="5509">
                  <c:v>2.8918730555555547</c:v>
                </c:pt>
                <c:pt idx="5510">
                  <c:v>2.8924361111111021</c:v>
                </c:pt>
                <c:pt idx="5511">
                  <c:v>2.8929991666666668</c:v>
                </c:pt>
                <c:pt idx="5512">
                  <c:v>2.8935622222222226</c:v>
                </c:pt>
                <c:pt idx="5513">
                  <c:v>2.8941252777777802</c:v>
                </c:pt>
                <c:pt idx="5514">
                  <c:v>2.8946883333333191</c:v>
                </c:pt>
                <c:pt idx="5515">
                  <c:v>2.895251388888878</c:v>
                </c:pt>
                <c:pt idx="5516">
                  <c:v>2.8958144444444427</c:v>
                </c:pt>
                <c:pt idx="5517">
                  <c:v>2.8963775000000003</c:v>
                </c:pt>
                <c:pt idx="5518">
                  <c:v>2.8969405555555547</c:v>
                </c:pt>
                <c:pt idx="5519">
                  <c:v>2.8975036111111114</c:v>
                </c:pt>
                <c:pt idx="5520">
                  <c:v>2.8980666666666668</c:v>
                </c:pt>
                <c:pt idx="5521">
                  <c:v>2.8986297222222217</c:v>
                </c:pt>
                <c:pt idx="5522">
                  <c:v>2.8991927777777802</c:v>
                </c:pt>
                <c:pt idx="5523">
                  <c:v>2.8997558333333182</c:v>
                </c:pt>
                <c:pt idx="5524">
                  <c:v>2.9003188888888887</c:v>
                </c:pt>
                <c:pt idx="5525">
                  <c:v>2.900881944444444</c:v>
                </c:pt>
                <c:pt idx="5526">
                  <c:v>2.9014449999999967</c:v>
                </c:pt>
                <c:pt idx="5527">
                  <c:v>2.9020080555555547</c:v>
                </c:pt>
                <c:pt idx="5528">
                  <c:v>2.902571111111111</c:v>
                </c:pt>
                <c:pt idx="5529">
                  <c:v>2.9031341666666806</c:v>
                </c:pt>
                <c:pt idx="5530">
                  <c:v>2.9036972222222306</c:v>
                </c:pt>
                <c:pt idx="5531">
                  <c:v>2.9042602777777802</c:v>
                </c:pt>
                <c:pt idx="5532">
                  <c:v>2.9048233333333333</c:v>
                </c:pt>
                <c:pt idx="5533">
                  <c:v>2.9053863888888887</c:v>
                </c:pt>
                <c:pt idx="5534">
                  <c:v>2.9059494444444427</c:v>
                </c:pt>
                <c:pt idx="5535">
                  <c:v>2.9065124999999967</c:v>
                </c:pt>
                <c:pt idx="5536">
                  <c:v>2.9070755555555556</c:v>
                </c:pt>
                <c:pt idx="5537">
                  <c:v>2.907638611111111</c:v>
                </c:pt>
                <c:pt idx="5538">
                  <c:v>2.9082016666666672</c:v>
                </c:pt>
                <c:pt idx="5539">
                  <c:v>2.9087647222222306</c:v>
                </c:pt>
                <c:pt idx="5540">
                  <c:v>2.9093277777777899</c:v>
                </c:pt>
                <c:pt idx="5541">
                  <c:v>2.9098908333333338</c:v>
                </c:pt>
                <c:pt idx="5542">
                  <c:v>2.910453888888878</c:v>
                </c:pt>
                <c:pt idx="5543">
                  <c:v>2.9110169444444427</c:v>
                </c:pt>
                <c:pt idx="5544">
                  <c:v>2.9115800000000003</c:v>
                </c:pt>
                <c:pt idx="5545">
                  <c:v>2.9121430555555547</c:v>
                </c:pt>
                <c:pt idx="5546">
                  <c:v>2.9127061111111021</c:v>
                </c:pt>
                <c:pt idx="5547">
                  <c:v>2.9132691666666668</c:v>
                </c:pt>
                <c:pt idx="5548">
                  <c:v>2.9138322222222222</c:v>
                </c:pt>
                <c:pt idx="5549">
                  <c:v>2.9143952777777802</c:v>
                </c:pt>
                <c:pt idx="5550">
                  <c:v>2.9149583333333196</c:v>
                </c:pt>
                <c:pt idx="5551">
                  <c:v>2.9155213888888887</c:v>
                </c:pt>
                <c:pt idx="5552">
                  <c:v>2.9160844444444427</c:v>
                </c:pt>
                <c:pt idx="5553">
                  <c:v>2.916647499999983</c:v>
                </c:pt>
                <c:pt idx="5554">
                  <c:v>2.9172105555555556</c:v>
                </c:pt>
                <c:pt idx="5555">
                  <c:v>2.917773611111111</c:v>
                </c:pt>
                <c:pt idx="5556">
                  <c:v>2.9183366666666672</c:v>
                </c:pt>
                <c:pt idx="5557">
                  <c:v>2.9188997222222226</c:v>
                </c:pt>
                <c:pt idx="5558">
                  <c:v>2.919462777777778</c:v>
                </c:pt>
                <c:pt idx="5559">
                  <c:v>2.9200258333333338</c:v>
                </c:pt>
                <c:pt idx="5560">
                  <c:v>2.9205888888888887</c:v>
                </c:pt>
                <c:pt idx="5561">
                  <c:v>2.9211519444444449</c:v>
                </c:pt>
                <c:pt idx="5562">
                  <c:v>2.9217150000000003</c:v>
                </c:pt>
                <c:pt idx="5563">
                  <c:v>2.9222780555555548</c:v>
                </c:pt>
                <c:pt idx="5564">
                  <c:v>2.9228411111111017</c:v>
                </c:pt>
                <c:pt idx="5565">
                  <c:v>2.9234041666666672</c:v>
                </c:pt>
                <c:pt idx="5566">
                  <c:v>2.9239672222222306</c:v>
                </c:pt>
                <c:pt idx="5567">
                  <c:v>2.92453027777779</c:v>
                </c:pt>
                <c:pt idx="5568">
                  <c:v>2.9250933333333329</c:v>
                </c:pt>
                <c:pt idx="5569">
                  <c:v>2.925656388888878</c:v>
                </c:pt>
                <c:pt idx="5570">
                  <c:v>2.9262194444444427</c:v>
                </c:pt>
                <c:pt idx="5571">
                  <c:v>2.9267824999999967</c:v>
                </c:pt>
                <c:pt idx="5572">
                  <c:v>2.9273455555555556</c:v>
                </c:pt>
                <c:pt idx="5573">
                  <c:v>2.927908611111111</c:v>
                </c:pt>
                <c:pt idx="5574">
                  <c:v>2.9284716666666681</c:v>
                </c:pt>
                <c:pt idx="5575">
                  <c:v>2.9290347222222306</c:v>
                </c:pt>
                <c:pt idx="5576">
                  <c:v>2.9295977777777908</c:v>
                </c:pt>
                <c:pt idx="5577">
                  <c:v>2.9301608333333333</c:v>
                </c:pt>
                <c:pt idx="5578">
                  <c:v>2.9307238888888887</c:v>
                </c:pt>
                <c:pt idx="5579">
                  <c:v>2.9312869444444427</c:v>
                </c:pt>
                <c:pt idx="5580">
                  <c:v>2.931849999999983</c:v>
                </c:pt>
                <c:pt idx="5581">
                  <c:v>2.9324130555555548</c:v>
                </c:pt>
                <c:pt idx="5582">
                  <c:v>2.9329761111111017</c:v>
                </c:pt>
                <c:pt idx="5583">
                  <c:v>2.9335391666666681</c:v>
                </c:pt>
                <c:pt idx="5584">
                  <c:v>2.9341022222222222</c:v>
                </c:pt>
                <c:pt idx="5585">
                  <c:v>2.9346652777777775</c:v>
                </c:pt>
                <c:pt idx="5586">
                  <c:v>2.9352283333333196</c:v>
                </c:pt>
                <c:pt idx="5587">
                  <c:v>2.9357913888888887</c:v>
                </c:pt>
                <c:pt idx="5588">
                  <c:v>2.9363544444444427</c:v>
                </c:pt>
                <c:pt idx="5589">
                  <c:v>2.9369175000000003</c:v>
                </c:pt>
                <c:pt idx="5590">
                  <c:v>2.9374805555555592</c:v>
                </c:pt>
                <c:pt idx="5591">
                  <c:v>2.9380436111111021</c:v>
                </c:pt>
                <c:pt idx="5592">
                  <c:v>2.9386066666666668</c:v>
                </c:pt>
                <c:pt idx="5593">
                  <c:v>2.9391697222222226</c:v>
                </c:pt>
                <c:pt idx="5594">
                  <c:v>2.9397327777777802</c:v>
                </c:pt>
                <c:pt idx="5595">
                  <c:v>2.9402958333333333</c:v>
                </c:pt>
                <c:pt idx="5596">
                  <c:v>2.9408588888888785</c:v>
                </c:pt>
                <c:pt idx="5597">
                  <c:v>2.9414219444444445</c:v>
                </c:pt>
                <c:pt idx="5598">
                  <c:v>2.9419850000000003</c:v>
                </c:pt>
                <c:pt idx="5599">
                  <c:v>2.9425480555555557</c:v>
                </c:pt>
                <c:pt idx="5600">
                  <c:v>2.9431111111111212</c:v>
                </c:pt>
                <c:pt idx="5601">
                  <c:v>2.9436741666666681</c:v>
                </c:pt>
                <c:pt idx="5602">
                  <c:v>2.9442372222222311</c:v>
                </c:pt>
                <c:pt idx="5603">
                  <c:v>2.9448002777777802</c:v>
                </c:pt>
                <c:pt idx="5604">
                  <c:v>2.9453633333333338</c:v>
                </c:pt>
                <c:pt idx="5605">
                  <c:v>2.9459263888888887</c:v>
                </c:pt>
                <c:pt idx="5606">
                  <c:v>2.9464894444444427</c:v>
                </c:pt>
                <c:pt idx="5607">
                  <c:v>2.9470524999999967</c:v>
                </c:pt>
                <c:pt idx="5608">
                  <c:v>2.9476155555555592</c:v>
                </c:pt>
                <c:pt idx="5609">
                  <c:v>2.948178611111111</c:v>
                </c:pt>
                <c:pt idx="5610">
                  <c:v>2.9487416666666681</c:v>
                </c:pt>
                <c:pt idx="5611">
                  <c:v>2.9493047222222306</c:v>
                </c:pt>
                <c:pt idx="5612">
                  <c:v>2.9498677777777802</c:v>
                </c:pt>
                <c:pt idx="5613">
                  <c:v>2.9504308333333333</c:v>
                </c:pt>
                <c:pt idx="5614">
                  <c:v>2.9509938888888887</c:v>
                </c:pt>
                <c:pt idx="5615">
                  <c:v>2.9515569444444427</c:v>
                </c:pt>
                <c:pt idx="5616">
                  <c:v>2.9521199999999967</c:v>
                </c:pt>
                <c:pt idx="5617">
                  <c:v>2.9526830555555548</c:v>
                </c:pt>
                <c:pt idx="5618">
                  <c:v>2.9532461111111021</c:v>
                </c:pt>
                <c:pt idx="5619">
                  <c:v>2.9538091666666668</c:v>
                </c:pt>
                <c:pt idx="5620">
                  <c:v>2.9543722222222222</c:v>
                </c:pt>
                <c:pt idx="5621">
                  <c:v>2.9549352777777802</c:v>
                </c:pt>
                <c:pt idx="5622">
                  <c:v>2.9554983333333196</c:v>
                </c:pt>
                <c:pt idx="5623">
                  <c:v>2.9560613888888794</c:v>
                </c:pt>
                <c:pt idx="5624">
                  <c:v>2.9566244444444427</c:v>
                </c:pt>
                <c:pt idx="5625">
                  <c:v>2.9571874999999999</c:v>
                </c:pt>
                <c:pt idx="5626">
                  <c:v>2.9577505555555592</c:v>
                </c:pt>
                <c:pt idx="5627">
                  <c:v>2.958313611111111</c:v>
                </c:pt>
                <c:pt idx="5628">
                  <c:v>2.9588766666666668</c:v>
                </c:pt>
                <c:pt idx="5629">
                  <c:v>2.9594397222222222</c:v>
                </c:pt>
                <c:pt idx="5630">
                  <c:v>2.9600027777777802</c:v>
                </c:pt>
                <c:pt idx="5631">
                  <c:v>2.9605658333333333</c:v>
                </c:pt>
                <c:pt idx="5632">
                  <c:v>2.9611288888888887</c:v>
                </c:pt>
                <c:pt idx="5633">
                  <c:v>2.9616919444444449</c:v>
                </c:pt>
                <c:pt idx="5634">
                  <c:v>2.9622549999999968</c:v>
                </c:pt>
                <c:pt idx="5635">
                  <c:v>2.9628180555555557</c:v>
                </c:pt>
                <c:pt idx="5636">
                  <c:v>2.9633811111111212</c:v>
                </c:pt>
                <c:pt idx="5637">
                  <c:v>2.9639441666666682</c:v>
                </c:pt>
                <c:pt idx="5638">
                  <c:v>2.9645072222222311</c:v>
                </c:pt>
                <c:pt idx="5639">
                  <c:v>2.9650702777777802</c:v>
                </c:pt>
                <c:pt idx="5640">
                  <c:v>2.9656333333333333</c:v>
                </c:pt>
                <c:pt idx="5641">
                  <c:v>2.9661963888888887</c:v>
                </c:pt>
                <c:pt idx="5642">
                  <c:v>2.9667594444444427</c:v>
                </c:pt>
                <c:pt idx="5643">
                  <c:v>2.9673225000000012</c:v>
                </c:pt>
                <c:pt idx="5644">
                  <c:v>2.9678855555555592</c:v>
                </c:pt>
                <c:pt idx="5645">
                  <c:v>2.9684486111111021</c:v>
                </c:pt>
                <c:pt idx="5646">
                  <c:v>2.9690116666666682</c:v>
                </c:pt>
                <c:pt idx="5647">
                  <c:v>2.9695747222222302</c:v>
                </c:pt>
                <c:pt idx="5648">
                  <c:v>2.9701377777777909</c:v>
                </c:pt>
                <c:pt idx="5649">
                  <c:v>2.9707008333333333</c:v>
                </c:pt>
                <c:pt idx="5650">
                  <c:v>2.9712638888888794</c:v>
                </c:pt>
                <c:pt idx="5651">
                  <c:v>2.9718269444444427</c:v>
                </c:pt>
                <c:pt idx="5652">
                  <c:v>2.9723899999999968</c:v>
                </c:pt>
                <c:pt idx="5653">
                  <c:v>2.9729530555555557</c:v>
                </c:pt>
                <c:pt idx="5654">
                  <c:v>2.973516111111111</c:v>
                </c:pt>
                <c:pt idx="5655">
                  <c:v>2.9740791666666664</c:v>
                </c:pt>
                <c:pt idx="5656">
                  <c:v>2.9746422222222177</c:v>
                </c:pt>
                <c:pt idx="5657">
                  <c:v>2.9752052777777775</c:v>
                </c:pt>
                <c:pt idx="5658">
                  <c:v>2.9757683333333196</c:v>
                </c:pt>
                <c:pt idx="5659">
                  <c:v>2.9763313888888887</c:v>
                </c:pt>
                <c:pt idx="5660">
                  <c:v>2.9768944444444427</c:v>
                </c:pt>
                <c:pt idx="5661">
                  <c:v>2.9774574999999968</c:v>
                </c:pt>
                <c:pt idx="5662">
                  <c:v>2.9780205555555552</c:v>
                </c:pt>
                <c:pt idx="5663">
                  <c:v>2.978583611111111</c:v>
                </c:pt>
                <c:pt idx="5664">
                  <c:v>2.9791466666666668</c:v>
                </c:pt>
                <c:pt idx="5665">
                  <c:v>2.9797097222222226</c:v>
                </c:pt>
                <c:pt idx="5666">
                  <c:v>2.9802727777777802</c:v>
                </c:pt>
                <c:pt idx="5667">
                  <c:v>2.9808358333333334</c:v>
                </c:pt>
                <c:pt idx="5668">
                  <c:v>2.9813988888888887</c:v>
                </c:pt>
                <c:pt idx="5669">
                  <c:v>2.9819619444444445</c:v>
                </c:pt>
                <c:pt idx="5670">
                  <c:v>2.9825250000000003</c:v>
                </c:pt>
                <c:pt idx="5671">
                  <c:v>2.9830880555555592</c:v>
                </c:pt>
                <c:pt idx="5672">
                  <c:v>2.983651111111111</c:v>
                </c:pt>
                <c:pt idx="5673">
                  <c:v>2.9842141666666682</c:v>
                </c:pt>
                <c:pt idx="5674">
                  <c:v>2.9847772222222306</c:v>
                </c:pt>
                <c:pt idx="5675">
                  <c:v>2.9853402777777802</c:v>
                </c:pt>
                <c:pt idx="5676">
                  <c:v>2.9859033333333334</c:v>
                </c:pt>
                <c:pt idx="5677">
                  <c:v>2.9864663888888794</c:v>
                </c:pt>
                <c:pt idx="5678">
                  <c:v>2.9870294444444445</c:v>
                </c:pt>
                <c:pt idx="5679">
                  <c:v>2.9875925000000012</c:v>
                </c:pt>
                <c:pt idx="5680">
                  <c:v>2.9881555555555592</c:v>
                </c:pt>
                <c:pt idx="5681">
                  <c:v>2.9887186111111115</c:v>
                </c:pt>
                <c:pt idx="5682">
                  <c:v>2.9892816666666682</c:v>
                </c:pt>
                <c:pt idx="5683">
                  <c:v>2.9898447222222226</c:v>
                </c:pt>
                <c:pt idx="5684">
                  <c:v>2.9904077777777802</c:v>
                </c:pt>
                <c:pt idx="5685">
                  <c:v>2.9909708333333338</c:v>
                </c:pt>
                <c:pt idx="5686">
                  <c:v>2.9915338888888887</c:v>
                </c:pt>
                <c:pt idx="5687">
                  <c:v>2.9920969444444427</c:v>
                </c:pt>
                <c:pt idx="5688">
                  <c:v>2.992659999999983</c:v>
                </c:pt>
                <c:pt idx="5689">
                  <c:v>2.9932230555555552</c:v>
                </c:pt>
                <c:pt idx="5690">
                  <c:v>2.993786111111111</c:v>
                </c:pt>
                <c:pt idx="5691">
                  <c:v>2.9943491666666664</c:v>
                </c:pt>
                <c:pt idx="5692">
                  <c:v>2.9949122222222218</c:v>
                </c:pt>
                <c:pt idx="5693">
                  <c:v>2.9954752777777776</c:v>
                </c:pt>
                <c:pt idx="5694">
                  <c:v>2.9960383333333191</c:v>
                </c:pt>
                <c:pt idx="5695">
                  <c:v>2.9966013888888794</c:v>
                </c:pt>
                <c:pt idx="5696">
                  <c:v>2.9971644444444445</c:v>
                </c:pt>
                <c:pt idx="5697">
                  <c:v>2.9977274999999999</c:v>
                </c:pt>
                <c:pt idx="5698">
                  <c:v>2.9982905555555592</c:v>
                </c:pt>
                <c:pt idx="5699">
                  <c:v>2.9988536111111026</c:v>
                </c:pt>
                <c:pt idx="5700">
                  <c:v>2.9994166666666668</c:v>
                </c:pt>
                <c:pt idx="5701">
                  <c:v>2.9999797222222222</c:v>
                </c:pt>
                <c:pt idx="5702">
                  <c:v>3.0005427777777802</c:v>
                </c:pt>
                <c:pt idx="5703">
                  <c:v>3.0011058333333334</c:v>
                </c:pt>
                <c:pt idx="5704">
                  <c:v>3.0016688888888794</c:v>
                </c:pt>
                <c:pt idx="5705">
                  <c:v>3.0022319444444445</c:v>
                </c:pt>
                <c:pt idx="5706">
                  <c:v>3.0027949999999999</c:v>
                </c:pt>
                <c:pt idx="5707">
                  <c:v>3.0033580555555552</c:v>
                </c:pt>
                <c:pt idx="5708">
                  <c:v>3.0039211111111213</c:v>
                </c:pt>
                <c:pt idx="5709">
                  <c:v>3.0044841666666682</c:v>
                </c:pt>
                <c:pt idx="5710">
                  <c:v>3.0050472222222226</c:v>
                </c:pt>
                <c:pt idx="5711">
                  <c:v>3.0056102777777802</c:v>
                </c:pt>
                <c:pt idx="5712">
                  <c:v>3.0061733333333334</c:v>
                </c:pt>
                <c:pt idx="5713">
                  <c:v>3.0067363888888887</c:v>
                </c:pt>
                <c:pt idx="5714">
                  <c:v>3.0072994444444445</c:v>
                </c:pt>
                <c:pt idx="5715">
                  <c:v>3.0078625000000003</c:v>
                </c:pt>
                <c:pt idx="5716">
                  <c:v>3.0084255555555592</c:v>
                </c:pt>
                <c:pt idx="5717">
                  <c:v>3.008988611111111</c:v>
                </c:pt>
                <c:pt idx="5718">
                  <c:v>3.0095516666666682</c:v>
                </c:pt>
                <c:pt idx="5719">
                  <c:v>3.0101147222222306</c:v>
                </c:pt>
                <c:pt idx="5720">
                  <c:v>3.0106777777777802</c:v>
                </c:pt>
                <c:pt idx="5721">
                  <c:v>3.01124083333332</c:v>
                </c:pt>
                <c:pt idx="5722">
                  <c:v>3.0118038888888794</c:v>
                </c:pt>
                <c:pt idx="5723">
                  <c:v>3.0123669444444428</c:v>
                </c:pt>
                <c:pt idx="5724">
                  <c:v>3.0129299999999977</c:v>
                </c:pt>
                <c:pt idx="5725">
                  <c:v>3.0134930555555592</c:v>
                </c:pt>
                <c:pt idx="5726">
                  <c:v>3.0140561111111031</c:v>
                </c:pt>
                <c:pt idx="5727">
                  <c:v>3.0146191666666673</c:v>
                </c:pt>
                <c:pt idx="5728">
                  <c:v>3.0151822222222231</c:v>
                </c:pt>
                <c:pt idx="5729">
                  <c:v>3.015745277777778</c:v>
                </c:pt>
                <c:pt idx="5730">
                  <c:v>3.01630833333332</c:v>
                </c:pt>
                <c:pt idx="5731">
                  <c:v>3.0168713888888794</c:v>
                </c:pt>
                <c:pt idx="5732">
                  <c:v>3.0174344444444441</c:v>
                </c:pt>
                <c:pt idx="5733">
                  <c:v>3.0179974999999999</c:v>
                </c:pt>
                <c:pt idx="5734">
                  <c:v>3.0185605555555552</c:v>
                </c:pt>
                <c:pt idx="5735">
                  <c:v>3.019123611111111</c:v>
                </c:pt>
                <c:pt idx="5736">
                  <c:v>3.0196866666666664</c:v>
                </c:pt>
                <c:pt idx="5737">
                  <c:v>3.0202497222222218</c:v>
                </c:pt>
                <c:pt idx="5738">
                  <c:v>3.0208127777777802</c:v>
                </c:pt>
                <c:pt idx="5739">
                  <c:v>3.0213758333333329</c:v>
                </c:pt>
                <c:pt idx="5740">
                  <c:v>3.0219388888888887</c:v>
                </c:pt>
                <c:pt idx="5741">
                  <c:v>3.0225019444444445</c:v>
                </c:pt>
                <c:pt idx="5742">
                  <c:v>3.0230650000000003</c:v>
                </c:pt>
                <c:pt idx="5743">
                  <c:v>3.0236280555555592</c:v>
                </c:pt>
                <c:pt idx="5744">
                  <c:v>3.0241911111111213</c:v>
                </c:pt>
                <c:pt idx="5745">
                  <c:v>3.0247541666666682</c:v>
                </c:pt>
                <c:pt idx="5746">
                  <c:v>3.025317222222232</c:v>
                </c:pt>
                <c:pt idx="5747">
                  <c:v>3.0258802777777802</c:v>
                </c:pt>
                <c:pt idx="5748">
                  <c:v>3.0264433333333201</c:v>
                </c:pt>
                <c:pt idx="5749">
                  <c:v>3.0270063888888887</c:v>
                </c:pt>
                <c:pt idx="5750">
                  <c:v>3.0275694444444445</c:v>
                </c:pt>
                <c:pt idx="5751">
                  <c:v>3.0281324999999999</c:v>
                </c:pt>
                <c:pt idx="5752">
                  <c:v>3.0286955555555592</c:v>
                </c:pt>
                <c:pt idx="5753">
                  <c:v>3.0292586111111026</c:v>
                </c:pt>
                <c:pt idx="5754">
                  <c:v>3.0298216666666682</c:v>
                </c:pt>
                <c:pt idx="5755">
                  <c:v>3.030384722222232</c:v>
                </c:pt>
                <c:pt idx="5756">
                  <c:v>3.0309477777777802</c:v>
                </c:pt>
                <c:pt idx="5757">
                  <c:v>3.0315108333333338</c:v>
                </c:pt>
                <c:pt idx="5758">
                  <c:v>3.0320738888888794</c:v>
                </c:pt>
                <c:pt idx="5759">
                  <c:v>3.0326369444444428</c:v>
                </c:pt>
                <c:pt idx="5760">
                  <c:v>3.0332000000000003</c:v>
                </c:pt>
                <c:pt idx="5761">
                  <c:v>3.0337630555555601</c:v>
                </c:pt>
                <c:pt idx="5762">
                  <c:v>3.0343261111111115</c:v>
                </c:pt>
                <c:pt idx="5763">
                  <c:v>3.0348891666666669</c:v>
                </c:pt>
                <c:pt idx="5764">
                  <c:v>3.0354522222222187</c:v>
                </c:pt>
                <c:pt idx="5765">
                  <c:v>3.036015277777778</c:v>
                </c:pt>
                <c:pt idx="5766">
                  <c:v>3.0365783333333201</c:v>
                </c:pt>
                <c:pt idx="5767">
                  <c:v>3.0371413888888887</c:v>
                </c:pt>
                <c:pt idx="5768">
                  <c:v>3.0377044444444445</c:v>
                </c:pt>
                <c:pt idx="5769">
                  <c:v>3.0382674999999977</c:v>
                </c:pt>
                <c:pt idx="5770">
                  <c:v>3.0388305555555601</c:v>
                </c:pt>
                <c:pt idx="5771">
                  <c:v>3.0393936111111106</c:v>
                </c:pt>
                <c:pt idx="5772">
                  <c:v>3.0399566666666669</c:v>
                </c:pt>
                <c:pt idx="5773">
                  <c:v>3.040519722222232</c:v>
                </c:pt>
                <c:pt idx="5774">
                  <c:v>3.0410827777777802</c:v>
                </c:pt>
                <c:pt idx="5775">
                  <c:v>3.0416458333333201</c:v>
                </c:pt>
                <c:pt idx="5776">
                  <c:v>3.0422088888888794</c:v>
                </c:pt>
                <c:pt idx="5777">
                  <c:v>3.0427719444444445</c:v>
                </c:pt>
                <c:pt idx="5778">
                  <c:v>3.0433350000000012</c:v>
                </c:pt>
                <c:pt idx="5779">
                  <c:v>3.0438980555555601</c:v>
                </c:pt>
                <c:pt idx="5780">
                  <c:v>3.0444611111111111</c:v>
                </c:pt>
                <c:pt idx="5781">
                  <c:v>3.0450241666666682</c:v>
                </c:pt>
                <c:pt idx="5782">
                  <c:v>3.045587222222232</c:v>
                </c:pt>
                <c:pt idx="5783">
                  <c:v>3.0461502777777802</c:v>
                </c:pt>
                <c:pt idx="5784">
                  <c:v>3.0467133333333329</c:v>
                </c:pt>
                <c:pt idx="5785">
                  <c:v>3.0472763888888887</c:v>
                </c:pt>
                <c:pt idx="5786">
                  <c:v>3.0478394444444441</c:v>
                </c:pt>
                <c:pt idx="5787">
                  <c:v>3.0484025000000003</c:v>
                </c:pt>
                <c:pt idx="5788">
                  <c:v>3.0489655555555601</c:v>
                </c:pt>
                <c:pt idx="5789">
                  <c:v>3.0495286111111111</c:v>
                </c:pt>
                <c:pt idx="5790">
                  <c:v>3.0500916666666682</c:v>
                </c:pt>
                <c:pt idx="5791">
                  <c:v>3.0506547222222222</c:v>
                </c:pt>
                <c:pt idx="5792">
                  <c:v>3.0512177777777802</c:v>
                </c:pt>
                <c:pt idx="5793">
                  <c:v>3.0517808333333334</c:v>
                </c:pt>
                <c:pt idx="5794">
                  <c:v>3.0523438888888794</c:v>
                </c:pt>
                <c:pt idx="5795">
                  <c:v>3.0529069444444437</c:v>
                </c:pt>
                <c:pt idx="5796">
                  <c:v>3.0534699999999977</c:v>
                </c:pt>
                <c:pt idx="5797">
                  <c:v>3.0540330555555601</c:v>
                </c:pt>
                <c:pt idx="5798">
                  <c:v>3.0545961111111111</c:v>
                </c:pt>
                <c:pt idx="5799">
                  <c:v>3.0551591666666664</c:v>
                </c:pt>
                <c:pt idx="5800">
                  <c:v>3.0557222222222222</c:v>
                </c:pt>
                <c:pt idx="5801">
                  <c:v>3.0562852777777776</c:v>
                </c:pt>
                <c:pt idx="5802">
                  <c:v>3.0568483333333121</c:v>
                </c:pt>
                <c:pt idx="5803">
                  <c:v>3.0574113888888887</c:v>
                </c:pt>
                <c:pt idx="5804">
                  <c:v>3.057974444444445</c:v>
                </c:pt>
                <c:pt idx="5805">
                  <c:v>3.0585375000000012</c:v>
                </c:pt>
                <c:pt idx="5806">
                  <c:v>3.0591005555555602</c:v>
                </c:pt>
                <c:pt idx="5807">
                  <c:v>3.0596636111111031</c:v>
                </c:pt>
                <c:pt idx="5808">
                  <c:v>3.0602266666666682</c:v>
                </c:pt>
                <c:pt idx="5809">
                  <c:v>3.0607897222222329</c:v>
                </c:pt>
                <c:pt idx="5810">
                  <c:v>3.0613527777777811</c:v>
                </c:pt>
                <c:pt idx="5811">
                  <c:v>3.0619158333333334</c:v>
                </c:pt>
                <c:pt idx="5812">
                  <c:v>3.0624788888888794</c:v>
                </c:pt>
                <c:pt idx="5813">
                  <c:v>3.0630419444444441</c:v>
                </c:pt>
                <c:pt idx="5814">
                  <c:v>3.0636049999999995</c:v>
                </c:pt>
                <c:pt idx="5815">
                  <c:v>3.0641680555555602</c:v>
                </c:pt>
                <c:pt idx="5816">
                  <c:v>3.0647311111111217</c:v>
                </c:pt>
                <c:pt idx="5817">
                  <c:v>3.0652941666666682</c:v>
                </c:pt>
                <c:pt idx="5818">
                  <c:v>3.0658572222222222</c:v>
                </c:pt>
                <c:pt idx="5819">
                  <c:v>3.0664202777777811</c:v>
                </c:pt>
                <c:pt idx="5820">
                  <c:v>3.0669833333333334</c:v>
                </c:pt>
                <c:pt idx="5821">
                  <c:v>3.0675463888888888</c:v>
                </c:pt>
                <c:pt idx="5822">
                  <c:v>3.0681094444444446</c:v>
                </c:pt>
                <c:pt idx="5823">
                  <c:v>3.0686724999999977</c:v>
                </c:pt>
                <c:pt idx="5824">
                  <c:v>3.0692355555555602</c:v>
                </c:pt>
                <c:pt idx="5825">
                  <c:v>3.0697986111111111</c:v>
                </c:pt>
                <c:pt idx="5826">
                  <c:v>3.0703616666666682</c:v>
                </c:pt>
                <c:pt idx="5827">
                  <c:v>3.070924722222232</c:v>
                </c:pt>
                <c:pt idx="5828">
                  <c:v>3.0714877777777811</c:v>
                </c:pt>
                <c:pt idx="5829">
                  <c:v>3.0720508333333201</c:v>
                </c:pt>
                <c:pt idx="5830">
                  <c:v>3.0726138888888794</c:v>
                </c:pt>
                <c:pt idx="5831">
                  <c:v>3.0731769444444441</c:v>
                </c:pt>
                <c:pt idx="5832">
                  <c:v>3.0737399999999999</c:v>
                </c:pt>
                <c:pt idx="5833">
                  <c:v>3.0743030555555602</c:v>
                </c:pt>
                <c:pt idx="5834">
                  <c:v>3.0748661111111031</c:v>
                </c:pt>
                <c:pt idx="5835">
                  <c:v>3.0754291666666669</c:v>
                </c:pt>
                <c:pt idx="5836">
                  <c:v>3.0759922222222222</c:v>
                </c:pt>
                <c:pt idx="5837">
                  <c:v>3.076555277777778</c:v>
                </c:pt>
                <c:pt idx="5838">
                  <c:v>3.0771183333333334</c:v>
                </c:pt>
                <c:pt idx="5839">
                  <c:v>3.0776813888888888</c:v>
                </c:pt>
                <c:pt idx="5840">
                  <c:v>3.0782444444444437</c:v>
                </c:pt>
                <c:pt idx="5841">
                  <c:v>3.0788074999999977</c:v>
                </c:pt>
                <c:pt idx="5842">
                  <c:v>3.0793705555555602</c:v>
                </c:pt>
                <c:pt idx="5843">
                  <c:v>3.0799336111111111</c:v>
                </c:pt>
                <c:pt idx="5844">
                  <c:v>3.0804966666666682</c:v>
                </c:pt>
                <c:pt idx="5845">
                  <c:v>3.0810597222222222</c:v>
                </c:pt>
                <c:pt idx="5846">
                  <c:v>3.0816227777777812</c:v>
                </c:pt>
                <c:pt idx="5847">
                  <c:v>3.0821858333333334</c:v>
                </c:pt>
                <c:pt idx="5848">
                  <c:v>3.0827488888888794</c:v>
                </c:pt>
                <c:pt idx="5849">
                  <c:v>3.0833119444444574</c:v>
                </c:pt>
                <c:pt idx="5850">
                  <c:v>3.0838750000000004</c:v>
                </c:pt>
                <c:pt idx="5851">
                  <c:v>3.0844380555555602</c:v>
                </c:pt>
                <c:pt idx="5852">
                  <c:v>3.0850011111111115</c:v>
                </c:pt>
                <c:pt idx="5853">
                  <c:v>3.0855641666666682</c:v>
                </c:pt>
                <c:pt idx="5854">
                  <c:v>3.0861272222222329</c:v>
                </c:pt>
                <c:pt idx="5855">
                  <c:v>3.0866902777777812</c:v>
                </c:pt>
                <c:pt idx="5856">
                  <c:v>3.087253333333333</c:v>
                </c:pt>
                <c:pt idx="5857">
                  <c:v>3.0878163888888888</c:v>
                </c:pt>
                <c:pt idx="5858">
                  <c:v>3.0883794444444441</c:v>
                </c:pt>
                <c:pt idx="5859">
                  <c:v>3.0889424999999977</c:v>
                </c:pt>
                <c:pt idx="5860">
                  <c:v>3.0895055555555602</c:v>
                </c:pt>
                <c:pt idx="5861">
                  <c:v>3.0900686111111022</c:v>
                </c:pt>
                <c:pt idx="5862">
                  <c:v>3.0906316666666682</c:v>
                </c:pt>
                <c:pt idx="5863">
                  <c:v>3.0911947222222316</c:v>
                </c:pt>
                <c:pt idx="5864">
                  <c:v>3.0917577777777812</c:v>
                </c:pt>
                <c:pt idx="5865">
                  <c:v>3.0923208333333334</c:v>
                </c:pt>
                <c:pt idx="5866">
                  <c:v>3.0928838888888794</c:v>
                </c:pt>
                <c:pt idx="5867">
                  <c:v>3.0934469444444437</c:v>
                </c:pt>
                <c:pt idx="5868">
                  <c:v>3.0940099999999977</c:v>
                </c:pt>
                <c:pt idx="5869">
                  <c:v>3.0945730555555602</c:v>
                </c:pt>
                <c:pt idx="5870">
                  <c:v>3.0951361111111111</c:v>
                </c:pt>
                <c:pt idx="5871">
                  <c:v>3.0956991666666664</c:v>
                </c:pt>
                <c:pt idx="5872">
                  <c:v>3.0962622222222187</c:v>
                </c:pt>
                <c:pt idx="5873">
                  <c:v>3.0968252777777776</c:v>
                </c:pt>
                <c:pt idx="5874">
                  <c:v>3.0973883333333334</c:v>
                </c:pt>
                <c:pt idx="5875">
                  <c:v>3.0979513888888888</c:v>
                </c:pt>
                <c:pt idx="5876">
                  <c:v>3.0985144444444441</c:v>
                </c:pt>
                <c:pt idx="5877">
                  <c:v>3.0990774999999977</c:v>
                </c:pt>
                <c:pt idx="5878">
                  <c:v>3.0996405555555553</c:v>
                </c:pt>
                <c:pt idx="5879">
                  <c:v>3.1002036111111115</c:v>
                </c:pt>
                <c:pt idx="5880">
                  <c:v>3.1007666666666682</c:v>
                </c:pt>
                <c:pt idx="5881">
                  <c:v>3.1013297222222329</c:v>
                </c:pt>
                <c:pt idx="5882">
                  <c:v>3.1018927777777812</c:v>
                </c:pt>
                <c:pt idx="5883">
                  <c:v>3.1024558333333201</c:v>
                </c:pt>
                <c:pt idx="5884">
                  <c:v>3.1030188888888888</c:v>
                </c:pt>
                <c:pt idx="5885">
                  <c:v>3.1035819444444566</c:v>
                </c:pt>
                <c:pt idx="5886">
                  <c:v>3.1041450000000004</c:v>
                </c:pt>
                <c:pt idx="5887">
                  <c:v>3.1047080555555602</c:v>
                </c:pt>
                <c:pt idx="5888">
                  <c:v>3.1052711111111111</c:v>
                </c:pt>
                <c:pt idx="5889">
                  <c:v>3.1058341666666682</c:v>
                </c:pt>
                <c:pt idx="5890">
                  <c:v>3.106397222222232</c:v>
                </c:pt>
                <c:pt idx="5891">
                  <c:v>3.1069602777777812</c:v>
                </c:pt>
                <c:pt idx="5892">
                  <c:v>3.1075233333333352</c:v>
                </c:pt>
                <c:pt idx="5893">
                  <c:v>3.1080863888888888</c:v>
                </c:pt>
                <c:pt idx="5894">
                  <c:v>3.1086494444444437</c:v>
                </c:pt>
                <c:pt idx="5895">
                  <c:v>3.1092125000000004</c:v>
                </c:pt>
                <c:pt idx="5896">
                  <c:v>3.1097755555555602</c:v>
                </c:pt>
                <c:pt idx="5897">
                  <c:v>3.1103386111111111</c:v>
                </c:pt>
                <c:pt idx="5898">
                  <c:v>3.1109016666666682</c:v>
                </c:pt>
                <c:pt idx="5899">
                  <c:v>3.1114647222222231</c:v>
                </c:pt>
                <c:pt idx="5900">
                  <c:v>3.1120277777777812</c:v>
                </c:pt>
                <c:pt idx="5901">
                  <c:v>3.1125908333333334</c:v>
                </c:pt>
                <c:pt idx="5902">
                  <c:v>3.1131538888888888</c:v>
                </c:pt>
                <c:pt idx="5903">
                  <c:v>3.1137169444444441</c:v>
                </c:pt>
                <c:pt idx="5904">
                  <c:v>3.1142799999999977</c:v>
                </c:pt>
                <c:pt idx="5905">
                  <c:v>3.1148430555555553</c:v>
                </c:pt>
                <c:pt idx="5906">
                  <c:v>3.1154061111111107</c:v>
                </c:pt>
                <c:pt idx="5907">
                  <c:v>3.1159691666666665</c:v>
                </c:pt>
                <c:pt idx="5908">
                  <c:v>3.1165322222222218</c:v>
                </c:pt>
                <c:pt idx="5909">
                  <c:v>3.1170952777777812</c:v>
                </c:pt>
                <c:pt idx="5910">
                  <c:v>3.1176583333333201</c:v>
                </c:pt>
                <c:pt idx="5911">
                  <c:v>3.1182213888888888</c:v>
                </c:pt>
                <c:pt idx="5912">
                  <c:v>3.1187844444444446</c:v>
                </c:pt>
                <c:pt idx="5913">
                  <c:v>3.1193474999999977</c:v>
                </c:pt>
                <c:pt idx="5914">
                  <c:v>3.1199105555555602</c:v>
                </c:pt>
                <c:pt idx="5915">
                  <c:v>3.1204736111111111</c:v>
                </c:pt>
                <c:pt idx="5916">
                  <c:v>3.1210366666666682</c:v>
                </c:pt>
                <c:pt idx="5917">
                  <c:v>3.121599722222232</c:v>
                </c:pt>
                <c:pt idx="5918">
                  <c:v>3.1221627777777812</c:v>
                </c:pt>
                <c:pt idx="5919">
                  <c:v>3.1227258333333334</c:v>
                </c:pt>
                <c:pt idx="5920">
                  <c:v>3.1232888888888888</c:v>
                </c:pt>
                <c:pt idx="5921">
                  <c:v>3.1238519444444446</c:v>
                </c:pt>
                <c:pt idx="5922">
                  <c:v>3.1244149999999999</c:v>
                </c:pt>
                <c:pt idx="5923">
                  <c:v>3.1249780555555602</c:v>
                </c:pt>
                <c:pt idx="5924">
                  <c:v>3.1255411111111111</c:v>
                </c:pt>
                <c:pt idx="5925">
                  <c:v>3.1261041666666682</c:v>
                </c:pt>
                <c:pt idx="5926">
                  <c:v>3.1266672222222232</c:v>
                </c:pt>
                <c:pt idx="5927">
                  <c:v>3.1272302777777941</c:v>
                </c:pt>
                <c:pt idx="5928">
                  <c:v>3.1277933333333352</c:v>
                </c:pt>
                <c:pt idx="5929">
                  <c:v>3.1283563888888888</c:v>
                </c:pt>
                <c:pt idx="5930">
                  <c:v>3.1289194444444446</c:v>
                </c:pt>
                <c:pt idx="5931">
                  <c:v>3.1294825000000004</c:v>
                </c:pt>
                <c:pt idx="5932">
                  <c:v>3.1300455555555557</c:v>
                </c:pt>
                <c:pt idx="5933">
                  <c:v>3.1306086111111107</c:v>
                </c:pt>
                <c:pt idx="5934">
                  <c:v>3.1311716666666682</c:v>
                </c:pt>
                <c:pt idx="5935">
                  <c:v>3.131734722222232</c:v>
                </c:pt>
                <c:pt idx="5936">
                  <c:v>3.1322977777777812</c:v>
                </c:pt>
                <c:pt idx="5937">
                  <c:v>3.1328608333333201</c:v>
                </c:pt>
                <c:pt idx="5938">
                  <c:v>3.1334238888888883</c:v>
                </c:pt>
                <c:pt idx="5939">
                  <c:v>3.1339869444444441</c:v>
                </c:pt>
                <c:pt idx="5940">
                  <c:v>3.1345499999999977</c:v>
                </c:pt>
                <c:pt idx="5941">
                  <c:v>3.1351130555555602</c:v>
                </c:pt>
                <c:pt idx="5942">
                  <c:v>3.1356761111111107</c:v>
                </c:pt>
                <c:pt idx="5943">
                  <c:v>3.1362391666666665</c:v>
                </c:pt>
                <c:pt idx="5944">
                  <c:v>3.1368022222222223</c:v>
                </c:pt>
                <c:pt idx="5945">
                  <c:v>3.1373652777777812</c:v>
                </c:pt>
                <c:pt idx="5946">
                  <c:v>3.1379283333333334</c:v>
                </c:pt>
                <c:pt idx="5947">
                  <c:v>3.1384913888888888</c:v>
                </c:pt>
                <c:pt idx="5948">
                  <c:v>3.1390544444444437</c:v>
                </c:pt>
                <c:pt idx="5949">
                  <c:v>3.1396174999999977</c:v>
                </c:pt>
                <c:pt idx="5950">
                  <c:v>3.1401805555555691</c:v>
                </c:pt>
                <c:pt idx="5951">
                  <c:v>3.1407436111111111</c:v>
                </c:pt>
                <c:pt idx="5952">
                  <c:v>3.1413066666666682</c:v>
                </c:pt>
                <c:pt idx="5953">
                  <c:v>3.1418697222222218</c:v>
                </c:pt>
                <c:pt idx="5954">
                  <c:v>3.1424327777777812</c:v>
                </c:pt>
                <c:pt idx="5955">
                  <c:v>3.142995833333333</c:v>
                </c:pt>
                <c:pt idx="5956">
                  <c:v>3.1435588888888888</c:v>
                </c:pt>
                <c:pt idx="5957">
                  <c:v>3.1441219444444575</c:v>
                </c:pt>
                <c:pt idx="5958">
                  <c:v>3.1446850000000004</c:v>
                </c:pt>
                <c:pt idx="5959">
                  <c:v>3.1452480555555558</c:v>
                </c:pt>
                <c:pt idx="5960">
                  <c:v>3.1458111111111111</c:v>
                </c:pt>
                <c:pt idx="5961">
                  <c:v>3.1463741666666682</c:v>
                </c:pt>
                <c:pt idx="5962">
                  <c:v>3.146937222222232</c:v>
                </c:pt>
                <c:pt idx="5963">
                  <c:v>3.1475002777777941</c:v>
                </c:pt>
                <c:pt idx="5964">
                  <c:v>3.1480633333333334</c:v>
                </c:pt>
                <c:pt idx="5965">
                  <c:v>3.1486263888888888</c:v>
                </c:pt>
                <c:pt idx="5966">
                  <c:v>3.1491894444444446</c:v>
                </c:pt>
                <c:pt idx="5967">
                  <c:v>3.1497525</c:v>
                </c:pt>
                <c:pt idx="5968">
                  <c:v>3.1503155555555602</c:v>
                </c:pt>
                <c:pt idx="5969">
                  <c:v>3.1508786111111107</c:v>
                </c:pt>
                <c:pt idx="5970">
                  <c:v>3.1514416666666665</c:v>
                </c:pt>
                <c:pt idx="5971">
                  <c:v>3.1520047222222232</c:v>
                </c:pt>
                <c:pt idx="5972">
                  <c:v>3.1525677777777812</c:v>
                </c:pt>
                <c:pt idx="5973">
                  <c:v>3.1531308333333352</c:v>
                </c:pt>
                <c:pt idx="5974">
                  <c:v>3.1536938888888888</c:v>
                </c:pt>
                <c:pt idx="5975">
                  <c:v>3.1542569444444437</c:v>
                </c:pt>
                <c:pt idx="5976">
                  <c:v>3.1548200000000004</c:v>
                </c:pt>
                <c:pt idx="5977">
                  <c:v>3.1553830555555602</c:v>
                </c:pt>
                <c:pt idx="5978">
                  <c:v>3.1559461111111107</c:v>
                </c:pt>
                <c:pt idx="5979">
                  <c:v>3.1565091666666669</c:v>
                </c:pt>
                <c:pt idx="5980">
                  <c:v>3.1570722222222218</c:v>
                </c:pt>
                <c:pt idx="5981">
                  <c:v>3.1576352777777812</c:v>
                </c:pt>
                <c:pt idx="5982">
                  <c:v>3.158198333333333</c:v>
                </c:pt>
                <c:pt idx="5983">
                  <c:v>3.1587613888888888</c:v>
                </c:pt>
                <c:pt idx="5984">
                  <c:v>3.1593244444444442</c:v>
                </c:pt>
                <c:pt idx="5985">
                  <c:v>3.1598874999999977</c:v>
                </c:pt>
                <c:pt idx="5986">
                  <c:v>3.1604505555555602</c:v>
                </c:pt>
                <c:pt idx="5987">
                  <c:v>3.1610136111111111</c:v>
                </c:pt>
                <c:pt idx="5988">
                  <c:v>3.1615766666666691</c:v>
                </c:pt>
                <c:pt idx="5989">
                  <c:v>3.1621397222222321</c:v>
                </c:pt>
                <c:pt idx="5990">
                  <c:v>3.1627027777777812</c:v>
                </c:pt>
                <c:pt idx="5991">
                  <c:v>3.1632658333333334</c:v>
                </c:pt>
                <c:pt idx="5992">
                  <c:v>3.1638288888888888</c:v>
                </c:pt>
                <c:pt idx="5993">
                  <c:v>3.1643919444444575</c:v>
                </c:pt>
                <c:pt idx="5994">
                  <c:v>3.164955</c:v>
                </c:pt>
                <c:pt idx="5995">
                  <c:v>3.1655180555555602</c:v>
                </c:pt>
                <c:pt idx="5996">
                  <c:v>3.1660811111111111</c:v>
                </c:pt>
                <c:pt idx="5997">
                  <c:v>3.1666441666666665</c:v>
                </c:pt>
                <c:pt idx="5998">
                  <c:v>3.1672072222222321</c:v>
                </c:pt>
                <c:pt idx="5999">
                  <c:v>3.1677702777777927</c:v>
                </c:pt>
                <c:pt idx="6000">
                  <c:v>3.1683333333333352</c:v>
                </c:pt>
                <c:pt idx="6001">
                  <c:v>3.1688963888888888</c:v>
                </c:pt>
                <c:pt idx="6002">
                  <c:v>3.1694594444444437</c:v>
                </c:pt>
                <c:pt idx="6003">
                  <c:v>3.1700225000000004</c:v>
                </c:pt>
                <c:pt idx="6004">
                  <c:v>3.1705855555555602</c:v>
                </c:pt>
                <c:pt idx="6005">
                  <c:v>3.1711486111111107</c:v>
                </c:pt>
                <c:pt idx="6006">
                  <c:v>3.1717116666666691</c:v>
                </c:pt>
                <c:pt idx="6007">
                  <c:v>3.1722747222222232</c:v>
                </c:pt>
                <c:pt idx="6008">
                  <c:v>3.1728377777777812</c:v>
                </c:pt>
                <c:pt idx="6009">
                  <c:v>3.1734008333333334</c:v>
                </c:pt>
                <c:pt idx="6010">
                  <c:v>3.1739638888888888</c:v>
                </c:pt>
                <c:pt idx="6011">
                  <c:v>3.1745269444444446</c:v>
                </c:pt>
                <c:pt idx="6012">
                  <c:v>3.17509</c:v>
                </c:pt>
                <c:pt idx="6013">
                  <c:v>3.1756530555555558</c:v>
                </c:pt>
                <c:pt idx="6014">
                  <c:v>3.1762161111111107</c:v>
                </c:pt>
                <c:pt idx="6015">
                  <c:v>3.1767791666666665</c:v>
                </c:pt>
                <c:pt idx="6016">
                  <c:v>3.1773422222222232</c:v>
                </c:pt>
                <c:pt idx="6017">
                  <c:v>3.1779052777777812</c:v>
                </c:pt>
                <c:pt idx="6018">
                  <c:v>3.178468333333321</c:v>
                </c:pt>
                <c:pt idx="6019">
                  <c:v>3.1790313888888893</c:v>
                </c:pt>
                <c:pt idx="6020">
                  <c:v>3.1795944444444451</c:v>
                </c:pt>
                <c:pt idx="6021">
                  <c:v>3.1801575000000084</c:v>
                </c:pt>
                <c:pt idx="6022">
                  <c:v>3.1807205555555709</c:v>
                </c:pt>
                <c:pt idx="6023">
                  <c:v>3.1812836111111111</c:v>
                </c:pt>
                <c:pt idx="6024">
                  <c:v>3.1818466666666665</c:v>
                </c:pt>
                <c:pt idx="6025">
                  <c:v>3.1824097222222218</c:v>
                </c:pt>
                <c:pt idx="6026">
                  <c:v>3.1829727777777812</c:v>
                </c:pt>
                <c:pt idx="6027">
                  <c:v>3.1835358333333352</c:v>
                </c:pt>
                <c:pt idx="6028">
                  <c:v>3.1840988888888888</c:v>
                </c:pt>
                <c:pt idx="6029">
                  <c:v>3.1846619444444442</c:v>
                </c:pt>
                <c:pt idx="6030">
                  <c:v>3.1852249999999995</c:v>
                </c:pt>
                <c:pt idx="6031">
                  <c:v>3.1857880555555602</c:v>
                </c:pt>
                <c:pt idx="6032">
                  <c:v>3.1863511111111111</c:v>
                </c:pt>
                <c:pt idx="6033">
                  <c:v>3.1869141666666692</c:v>
                </c:pt>
                <c:pt idx="6034">
                  <c:v>3.1874772222222321</c:v>
                </c:pt>
                <c:pt idx="6035">
                  <c:v>3.1880402777777812</c:v>
                </c:pt>
                <c:pt idx="6036">
                  <c:v>3.1886033333333335</c:v>
                </c:pt>
                <c:pt idx="6037">
                  <c:v>3.1891663888888888</c:v>
                </c:pt>
                <c:pt idx="6038">
                  <c:v>3.1897294444444446</c:v>
                </c:pt>
                <c:pt idx="6039">
                  <c:v>3.1902925</c:v>
                </c:pt>
                <c:pt idx="6040">
                  <c:v>3.1908555555555558</c:v>
                </c:pt>
                <c:pt idx="6041">
                  <c:v>3.1914186111111107</c:v>
                </c:pt>
                <c:pt idx="6042">
                  <c:v>3.1919816666666692</c:v>
                </c:pt>
                <c:pt idx="6043">
                  <c:v>3.1925447222222232</c:v>
                </c:pt>
                <c:pt idx="6044">
                  <c:v>3.1931077777777941</c:v>
                </c:pt>
                <c:pt idx="6045">
                  <c:v>3.1936708333333335</c:v>
                </c:pt>
                <c:pt idx="6046">
                  <c:v>3.1942338888888888</c:v>
                </c:pt>
                <c:pt idx="6047">
                  <c:v>3.1947969444444442</c:v>
                </c:pt>
                <c:pt idx="6048">
                  <c:v>3.1953600000000004</c:v>
                </c:pt>
                <c:pt idx="6049">
                  <c:v>3.1959230555555602</c:v>
                </c:pt>
                <c:pt idx="6050">
                  <c:v>3.1964861111111107</c:v>
                </c:pt>
                <c:pt idx="6051">
                  <c:v>3.1970491666666669</c:v>
                </c:pt>
                <c:pt idx="6052">
                  <c:v>3.1976122222222232</c:v>
                </c:pt>
                <c:pt idx="6053">
                  <c:v>3.1981752777777812</c:v>
                </c:pt>
                <c:pt idx="6054">
                  <c:v>3.1987383333333335</c:v>
                </c:pt>
                <c:pt idx="6055">
                  <c:v>3.1993013888888893</c:v>
                </c:pt>
                <c:pt idx="6056">
                  <c:v>3.1998644444444437</c:v>
                </c:pt>
                <c:pt idx="6057">
                  <c:v>3.2004275000000084</c:v>
                </c:pt>
                <c:pt idx="6058">
                  <c:v>3.2009905555555718</c:v>
                </c:pt>
                <c:pt idx="6059">
                  <c:v>3.2015536111111111</c:v>
                </c:pt>
                <c:pt idx="6060">
                  <c:v>3.2021166666666692</c:v>
                </c:pt>
                <c:pt idx="6061">
                  <c:v>3.2026797222222232</c:v>
                </c:pt>
                <c:pt idx="6062">
                  <c:v>3.2032427777777812</c:v>
                </c:pt>
                <c:pt idx="6063">
                  <c:v>3.203805833333333</c:v>
                </c:pt>
                <c:pt idx="6064">
                  <c:v>3.2043688888888888</c:v>
                </c:pt>
                <c:pt idx="6065">
                  <c:v>3.2049319444444588</c:v>
                </c:pt>
                <c:pt idx="6066">
                  <c:v>3.205495</c:v>
                </c:pt>
                <c:pt idx="6067">
                  <c:v>3.2060580555555553</c:v>
                </c:pt>
                <c:pt idx="6068">
                  <c:v>3.2066211111111111</c:v>
                </c:pt>
                <c:pt idx="6069">
                  <c:v>3.2071841666666829</c:v>
                </c:pt>
                <c:pt idx="6070">
                  <c:v>3.2077472222222321</c:v>
                </c:pt>
                <c:pt idx="6071">
                  <c:v>3.208310277777795</c:v>
                </c:pt>
                <c:pt idx="6072">
                  <c:v>3.208873333333333</c:v>
                </c:pt>
                <c:pt idx="6073">
                  <c:v>3.2094363888888888</c:v>
                </c:pt>
                <c:pt idx="6074">
                  <c:v>3.2099994444444442</c:v>
                </c:pt>
                <c:pt idx="6075">
                  <c:v>3.2105625</c:v>
                </c:pt>
                <c:pt idx="6076">
                  <c:v>3.2111255555555602</c:v>
                </c:pt>
                <c:pt idx="6077">
                  <c:v>3.2116886111111107</c:v>
                </c:pt>
                <c:pt idx="6078">
                  <c:v>3.2122516666666665</c:v>
                </c:pt>
                <c:pt idx="6079">
                  <c:v>3.2128147222222232</c:v>
                </c:pt>
                <c:pt idx="6080">
                  <c:v>3.213377777777795</c:v>
                </c:pt>
                <c:pt idx="6081">
                  <c:v>3.2139408333333335</c:v>
                </c:pt>
                <c:pt idx="6082">
                  <c:v>3.2145038888888888</c:v>
                </c:pt>
                <c:pt idx="6083">
                  <c:v>3.2150669444444437</c:v>
                </c:pt>
                <c:pt idx="6084">
                  <c:v>3.21563</c:v>
                </c:pt>
                <c:pt idx="6085">
                  <c:v>3.2161930555555602</c:v>
                </c:pt>
                <c:pt idx="6086">
                  <c:v>3.2167561111111107</c:v>
                </c:pt>
                <c:pt idx="6087">
                  <c:v>3.2173191666666692</c:v>
                </c:pt>
                <c:pt idx="6088">
                  <c:v>3.2178822222222232</c:v>
                </c:pt>
                <c:pt idx="6089">
                  <c:v>3.2184452777777781</c:v>
                </c:pt>
                <c:pt idx="6090">
                  <c:v>3.2190083333333224</c:v>
                </c:pt>
                <c:pt idx="6091">
                  <c:v>3.2195713888888888</c:v>
                </c:pt>
                <c:pt idx="6092">
                  <c:v>3.220134444444458</c:v>
                </c:pt>
                <c:pt idx="6093">
                  <c:v>3.2206975000000093</c:v>
                </c:pt>
                <c:pt idx="6094">
                  <c:v>3.2212605555555602</c:v>
                </c:pt>
                <c:pt idx="6095">
                  <c:v>3.2218236111111116</c:v>
                </c:pt>
                <c:pt idx="6096">
                  <c:v>3.2223866666666692</c:v>
                </c:pt>
                <c:pt idx="6097">
                  <c:v>3.2229497222222232</c:v>
                </c:pt>
                <c:pt idx="6098">
                  <c:v>3.223512777777795</c:v>
                </c:pt>
                <c:pt idx="6099">
                  <c:v>3.2240758333333335</c:v>
                </c:pt>
                <c:pt idx="6100">
                  <c:v>3.2246388888888893</c:v>
                </c:pt>
                <c:pt idx="6101">
                  <c:v>3.2252019444444446</c:v>
                </c:pt>
                <c:pt idx="6102">
                  <c:v>3.2257650000000004</c:v>
                </c:pt>
                <c:pt idx="6103">
                  <c:v>3.2263280555555602</c:v>
                </c:pt>
                <c:pt idx="6104">
                  <c:v>3.2268911111111112</c:v>
                </c:pt>
                <c:pt idx="6105">
                  <c:v>3.2274541666666692</c:v>
                </c:pt>
                <c:pt idx="6106">
                  <c:v>3.2280172222222316</c:v>
                </c:pt>
                <c:pt idx="6107">
                  <c:v>3.2285802777777937</c:v>
                </c:pt>
                <c:pt idx="6108">
                  <c:v>3.229143333333333</c:v>
                </c:pt>
                <c:pt idx="6109">
                  <c:v>3.2297063888888884</c:v>
                </c:pt>
                <c:pt idx="6110">
                  <c:v>3.2302694444444437</c:v>
                </c:pt>
                <c:pt idx="6111">
                  <c:v>3.2308325</c:v>
                </c:pt>
                <c:pt idx="6112">
                  <c:v>3.2313955555555602</c:v>
                </c:pt>
                <c:pt idx="6113">
                  <c:v>3.2319586111111107</c:v>
                </c:pt>
                <c:pt idx="6114">
                  <c:v>3.2325216666666692</c:v>
                </c:pt>
                <c:pt idx="6115">
                  <c:v>3.233084722222233</c:v>
                </c:pt>
                <c:pt idx="6116">
                  <c:v>3.2336477777777812</c:v>
                </c:pt>
                <c:pt idx="6117">
                  <c:v>3.2342108333333335</c:v>
                </c:pt>
                <c:pt idx="6118">
                  <c:v>3.2347738888888888</c:v>
                </c:pt>
                <c:pt idx="6119">
                  <c:v>3.2353369444444442</c:v>
                </c:pt>
                <c:pt idx="6120">
                  <c:v>3.2359</c:v>
                </c:pt>
                <c:pt idx="6121">
                  <c:v>3.2364630555555554</c:v>
                </c:pt>
                <c:pt idx="6122">
                  <c:v>3.2370261111111112</c:v>
                </c:pt>
                <c:pt idx="6123">
                  <c:v>3.2375891666666692</c:v>
                </c:pt>
                <c:pt idx="6124">
                  <c:v>3.2381522222222219</c:v>
                </c:pt>
                <c:pt idx="6125">
                  <c:v>3.2387152777777812</c:v>
                </c:pt>
                <c:pt idx="6126">
                  <c:v>3.2392783333333224</c:v>
                </c:pt>
                <c:pt idx="6127">
                  <c:v>3.2398413888888808</c:v>
                </c:pt>
                <c:pt idx="6128">
                  <c:v>3.2404044444444446</c:v>
                </c:pt>
                <c:pt idx="6129">
                  <c:v>3.2409675000000093</c:v>
                </c:pt>
                <c:pt idx="6130">
                  <c:v>3.2415305555555718</c:v>
                </c:pt>
                <c:pt idx="6131">
                  <c:v>3.2420936111111112</c:v>
                </c:pt>
                <c:pt idx="6132">
                  <c:v>3.242656666666667</c:v>
                </c:pt>
                <c:pt idx="6133">
                  <c:v>3.2432197222222339</c:v>
                </c:pt>
                <c:pt idx="6134">
                  <c:v>3.243782777777795</c:v>
                </c:pt>
                <c:pt idx="6135">
                  <c:v>3.2443458333333335</c:v>
                </c:pt>
                <c:pt idx="6136">
                  <c:v>3.2449088888888888</c:v>
                </c:pt>
                <c:pt idx="6137">
                  <c:v>3.2454719444444446</c:v>
                </c:pt>
                <c:pt idx="6138">
                  <c:v>3.246035</c:v>
                </c:pt>
                <c:pt idx="6139">
                  <c:v>3.2465980555555602</c:v>
                </c:pt>
                <c:pt idx="6140">
                  <c:v>3.247161111111124</c:v>
                </c:pt>
                <c:pt idx="6141">
                  <c:v>3.2477241666666838</c:v>
                </c:pt>
                <c:pt idx="6142">
                  <c:v>3.2482872222222352</c:v>
                </c:pt>
                <c:pt idx="6143">
                  <c:v>3.2488502777777812</c:v>
                </c:pt>
                <c:pt idx="6144">
                  <c:v>3.2494133333333335</c:v>
                </c:pt>
                <c:pt idx="6145">
                  <c:v>3.2499763888888893</c:v>
                </c:pt>
                <c:pt idx="6146">
                  <c:v>3.2505394444444442</c:v>
                </c:pt>
                <c:pt idx="6147">
                  <c:v>3.2511025</c:v>
                </c:pt>
                <c:pt idx="6148">
                  <c:v>3.2516655555555554</c:v>
                </c:pt>
                <c:pt idx="6149">
                  <c:v>3.2522286111111107</c:v>
                </c:pt>
                <c:pt idx="6150">
                  <c:v>3.2527916666666692</c:v>
                </c:pt>
                <c:pt idx="6151">
                  <c:v>3.2533547222222334</c:v>
                </c:pt>
                <c:pt idx="6152">
                  <c:v>3.253917777777795</c:v>
                </c:pt>
                <c:pt idx="6153">
                  <c:v>3.254480833333333</c:v>
                </c:pt>
                <c:pt idx="6154">
                  <c:v>3.25504388888888</c:v>
                </c:pt>
                <c:pt idx="6155">
                  <c:v>3.2556069444444438</c:v>
                </c:pt>
                <c:pt idx="6156">
                  <c:v>3.25617</c:v>
                </c:pt>
                <c:pt idx="6157">
                  <c:v>3.2567330555555611</c:v>
                </c:pt>
                <c:pt idx="6158">
                  <c:v>3.2572961111111112</c:v>
                </c:pt>
                <c:pt idx="6159">
                  <c:v>3.2578591666666665</c:v>
                </c:pt>
                <c:pt idx="6160">
                  <c:v>3.2584222222222232</c:v>
                </c:pt>
                <c:pt idx="6161">
                  <c:v>3.2589852777777812</c:v>
                </c:pt>
                <c:pt idx="6162">
                  <c:v>3.2595483333333224</c:v>
                </c:pt>
                <c:pt idx="6163">
                  <c:v>3.2601113888889</c:v>
                </c:pt>
                <c:pt idx="6164">
                  <c:v>3.2606744444444442</c:v>
                </c:pt>
                <c:pt idx="6165">
                  <c:v>3.2612375000000093</c:v>
                </c:pt>
                <c:pt idx="6166">
                  <c:v>3.2618005555555611</c:v>
                </c:pt>
                <c:pt idx="6167">
                  <c:v>3.2623636111111112</c:v>
                </c:pt>
                <c:pt idx="6168">
                  <c:v>3.2629266666666692</c:v>
                </c:pt>
                <c:pt idx="6169">
                  <c:v>3.2634897222222334</c:v>
                </c:pt>
                <c:pt idx="6170">
                  <c:v>3.2640527777777812</c:v>
                </c:pt>
                <c:pt idx="6171">
                  <c:v>3.2646158333333335</c:v>
                </c:pt>
                <c:pt idx="6172">
                  <c:v>3.2651788888888893</c:v>
                </c:pt>
                <c:pt idx="6173">
                  <c:v>3.2657419444444451</c:v>
                </c:pt>
                <c:pt idx="6174">
                  <c:v>3.2663050000000005</c:v>
                </c:pt>
                <c:pt idx="6175">
                  <c:v>3.2668680555555558</c:v>
                </c:pt>
                <c:pt idx="6176">
                  <c:v>3.2674311111111236</c:v>
                </c:pt>
                <c:pt idx="6177">
                  <c:v>3.2679941666666839</c:v>
                </c:pt>
                <c:pt idx="6178">
                  <c:v>3.2685572222222343</c:v>
                </c:pt>
                <c:pt idx="6179">
                  <c:v>3.269120277777795</c:v>
                </c:pt>
                <c:pt idx="6180">
                  <c:v>3.2696833333333335</c:v>
                </c:pt>
                <c:pt idx="6181">
                  <c:v>3.2702463888888804</c:v>
                </c:pt>
                <c:pt idx="6182">
                  <c:v>3.2708094444444447</c:v>
                </c:pt>
                <c:pt idx="6183">
                  <c:v>3.2713725</c:v>
                </c:pt>
                <c:pt idx="6184">
                  <c:v>3.2719355555555611</c:v>
                </c:pt>
                <c:pt idx="6185">
                  <c:v>3.2724986111111107</c:v>
                </c:pt>
                <c:pt idx="6186">
                  <c:v>3.2730616666666692</c:v>
                </c:pt>
                <c:pt idx="6187">
                  <c:v>3.2736247222222352</c:v>
                </c:pt>
                <c:pt idx="6188">
                  <c:v>3.274187777777795</c:v>
                </c:pt>
                <c:pt idx="6189">
                  <c:v>3.2747508333333335</c:v>
                </c:pt>
                <c:pt idx="6190">
                  <c:v>3.2753138888888889</c:v>
                </c:pt>
                <c:pt idx="6191">
                  <c:v>3.2758769444444438</c:v>
                </c:pt>
                <c:pt idx="6192">
                  <c:v>3.2764399999999987</c:v>
                </c:pt>
                <c:pt idx="6193">
                  <c:v>3.2770030555555612</c:v>
                </c:pt>
                <c:pt idx="6194">
                  <c:v>3.2775661111111112</c:v>
                </c:pt>
                <c:pt idx="6195">
                  <c:v>3.2781291666666692</c:v>
                </c:pt>
                <c:pt idx="6196">
                  <c:v>3.2786922222222219</c:v>
                </c:pt>
                <c:pt idx="6197">
                  <c:v>3.2792552777777781</c:v>
                </c:pt>
                <c:pt idx="6198">
                  <c:v>3.2798183333333224</c:v>
                </c:pt>
                <c:pt idx="6199">
                  <c:v>3.2803813888889</c:v>
                </c:pt>
                <c:pt idx="6200">
                  <c:v>3.2809444444444442</c:v>
                </c:pt>
                <c:pt idx="6201">
                  <c:v>3.2815074999999996</c:v>
                </c:pt>
                <c:pt idx="6202">
                  <c:v>3.2820705555555612</c:v>
                </c:pt>
                <c:pt idx="6203">
                  <c:v>3.2826336111111112</c:v>
                </c:pt>
                <c:pt idx="6204">
                  <c:v>3.2831966666666839</c:v>
                </c:pt>
                <c:pt idx="6205">
                  <c:v>3.2837597222222343</c:v>
                </c:pt>
                <c:pt idx="6206">
                  <c:v>3.2843227777777959</c:v>
                </c:pt>
                <c:pt idx="6207">
                  <c:v>3.2848858333333335</c:v>
                </c:pt>
                <c:pt idx="6208">
                  <c:v>3.2854488888888804</c:v>
                </c:pt>
                <c:pt idx="6209">
                  <c:v>3.2860119444444451</c:v>
                </c:pt>
                <c:pt idx="6210">
                  <c:v>3.286575</c:v>
                </c:pt>
                <c:pt idx="6211">
                  <c:v>3.2871380555555709</c:v>
                </c:pt>
                <c:pt idx="6212">
                  <c:v>3.2877011111111236</c:v>
                </c:pt>
                <c:pt idx="6213">
                  <c:v>3.2882641666666692</c:v>
                </c:pt>
                <c:pt idx="6214">
                  <c:v>3.2888272222222343</c:v>
                </c:pt>
                <c:pt idx="6215">
                  <c:v>3.2893902777777959</c:v>
                </c:pt>
                <c:pt idx="6216">
                  <c:v>3.2899533333333331</c:v>
                </c:pt>
                <c:pt idx="6217">
                  <c:v>3.2905163888888893</c:v>
                </c:pt>
                <c:pt idx="6218">
                  <c:v>3.2910794444444447</c:v>
                </c:pt>
                <c:pt idx="6219">
                  <c:v>3.2916424999999907</c:v>
                </c:pt>
                <c:pt idx="6220">
                  <c:v>3.2922055555555558</c:v>
                </c:pt>
                <c:pt idx="6221">
                  <c:v>3.2927686111111107</c:v>
                </c:pt>
                <c:pt idx="6222">
                  <c:v>3.2933316666666848</c:v>
                </c:pt>
                <c:pt idx="6223">
                  <c:v>3.2938947222222343</c:v>
                </c:pt>
                <c:pt idx="6224">
                  <c:v>3.2944577777777866</c:v>
                </c:pt>
                <c:pt idx="6225">
                  <c:v>3.2950208333333335</c:v>
                </c:pt>
                <c:pt idx="6226">
                  <c:v>3.2955838888888889</c:v>
                </c:pt>
                <c:pt idx="6227">
                  <c:v>3.2961469444444447</c:v>
                </c:pt>
                <c:pt idx="6228">
                  <c:v>3.29671</c:v>
                </c:pt>
                <c:pt idx="6229">
                  <c:v>3.2972730555555612</c:v>
                </c:pt>
                <c:pt idx="6230">
                  <c:v>3.2978361111111112</c:v>
                </c:pt>
                <c:pt idx="6231">
                  <c:v>3.2983991666666692</c:v>
                </c:pt>
                <c:pt idx="6232">
                  <c:v>3.2989622222222219</c:v>
                </c:pt>
                <c:pt idx="6233">
                  <c:v>3.2995252777777866</c:v>
                </c:pt>
                <c:pt idx="6234">
                  <c:v>3.3000883333333233</c:v>
                </c:pt>
                <c:pt idx="6235">
                  <c:v>3.3006513888888867</c:v>
                </c:pt>
                <c:pt idx="6236">
                  <c:v>3.3012144444444438</c:v>
                </c:pt>
                <c:pt idx="6237">
                  <c:v>3.3017775</c:v>
                </c:pt>
                <c:pt idx="6238">
                  <c:v>3.3023405555555554</c:v>
                </c:pt>
                <c:pt idx="6239">
                  <c:v>3.3029036111111107</c:v>
                </c:pt>
                <c:pt idx="6240">
                  <c:v>3.3034666666666666</c:v>
                </c:pt>
                <c:pt idx="6241">
                  <c:v>3.3040297222222219</c:v>
                </c:pt>
                <c:pt idx="6242">
                  <c:v>3.3045927777777866</c:v>
                </c:pt>
                <c:pt idx="6243">
                  <c:v>3.3051558333333229</c:v>
                </c:pt>
                <c:pt idx="6244">
                  <c:v>3.3057188888888867</c:v>
                </c:pt>
                <c:pt idx="6245">
                  <c:v>3.3062819444444438</c:v>
                </c:pt>
                <c:pt idx="6246">
                  <c:v>3.3068449999999898</c:v>
                </c:pt>
                <c:pt idx="6247">
                  <c:v>3.3074080555555554</c:v>
                </c:pt>
                <c:pt idx="6248">
                  <c:v>3.3079711111111112</c:v>
                </c:pt>
                <c:pt idx="6249">
                  <c:v>3.3085341666666692</c:v>
                </c:pt>
                <c:pt idx="6250">
                  <c:v>3.3090972222222232</c:v>
                </c:pt>
                <c:pt idx="6251">
                  <c:v>3.3096602777777782</c:v>
                </c:pt>
                <c:pt idx="6252">
                  <c:v>3.3102233333333233</c:v>
                </c:pt>
                <c:pt idx="6253">
                  <c:v>3.3107863888888867</c:v>
                </c:pt>
                <c:pt idx="6254">
                  <c:v>3.3113494444444367</c:v>
                </c:pt>
                <c:pt idx="6255">
                  <c:v>3.3119124999999903</c:v>
                </c:pt>
                <c:pt idx="6256">
                  <c:v>3.3124755555555527</c:v>
                </c:pt>
                <c:pt idx="6257">
                  <c:v>3.3130386111111108</c:v>
                </c:pt>
                <c:pt idx="6258">
                  <c:v>3.3136016666666666</c:v>
                </c:pt>
                <c:pt idx="6259">
                  <c:v>3.3141647222222232</c:v>
                </c:pt>
                <c:pt idx="6260">
                  <c:v>3.3147277777777866</c:v>
                </c:pt>
                <c:pt idx="6261">
                  <c:v>3.3152908333333233</c:v>
                </c:pt>
                <c:pt idx="6262">
                  <c:v>3.3158538888888747</c:v>
                </c:pt>
                <c:pt idx="6263">
                  <c:v>3.3164169444444367</c:v>
                </c:pt>
                <c:pt idx="6264">
                  <c:v>3.3169799999999907</c:v>
                </c:pt>
                <c:pt idx="6265">
                  <c:v>3.3175430555555558</c:v>
                </c:pt>
                <c:pt idx="6266">
                  <c:v>3.3181061111111108</c:v>
                </c:pt>
                <c:pt idx="6267">
                  <c:v>3.3186691666666577</c:v>
                </c:pt>
                <c:pt idx="6268">
                  <c:v>3.3192322222222224</c:v>
                </c:pt>
                <c:pt idx="6269">
                  <c:v>3.3197952777777782</c:v>
                </c:pt>
                <c:pt idx="6270">
                  <c:v>3.3203583333333233</c:v>
                </c:pt>
                <c:pt idx="6271">
                  <c:v>3.3209213888888889</c:v>
                </c:pt>
                <c:pt idx="6272">
                  <c:v>3.3214844444444438</c:v>
                </c:pt>
                <c:pt idx="6273">
                  <c:v>3.3220474999999898</c:v>
                </c:pt>
                <c:pt idx="6274">
                  <c:v>3.3226105555555554</c:v>
                </c:pt>
                <c:pt idx="6275">
                  <c:v>3.3231736111111112</c:v>
                </c:pt>
                <c:pt idx="6276">
                  <c:v>3.3237366666666692</c:v>
                </c:pt>
                <c:pt idx="6277">
                  <c:v>3.3242997222222219</c:v>
                </c:pt>
                <c:pt idx="6278">
                  <c:v>3.3248627777777782</c:v>
                </c:pt>
                <c:pt idx="6279">
                  <c:v>3.3254258333333233</c:v>
                </c:pt>
                <c:pt idx="6280">
                  <c:v>3.3259888888888867</c:v>
                </c:pt>
                <c:pt idx="6281">
                  <c:v>3.3265519444444447</c:v>
                </c:pt>
                <c:pt idx="6282">
                  <c:v>3.327115</c:v>
                </c:pt>
                <c:pt idx="6283">
                  <c:v>3.3276780555555554</c:v>
                </c:pt>
                <c:pt idx="6284">
                  <c:v>3.3282411111111108</c:v>
                </c:pt>
                <c:pt idx="6285">
                  <c:v>3.3288041666666666</c:v>
                </c:pt>
                <c:pt idx="6286">
                  <c:v>3.3293672222222241</c:v>
                </c:pt>
                <c:pt idx="6287">
                  <c:v>3.3299302777777866</c:v>
                </c:pt>
                <c:pt idx="6288">
                  <c:v>3.3304933333333229</c:v>
                </c:pt>
                <c:pt idx="6289">
                  <c:v>3.3310563888888747</c:v>
                </c:pt>
                <c:pt idx="6290">
                  <c:v>3.3316194444444367</c:v>
                </c:pt>
                <c:pt idx="6291">
                  <c:v>3.3321824999999903</c:v>
                </c:pt>
                <c:pt idx="6292">
                  <c:v>3.3327455555555527</c:v>
                </c:pt>
                <c:pt idx="6293">
                  <c:v>3.3333086111111108</c:v>
                </c:pt>
                <c:pt idx="6294">
                  <c:v>3.333871666666667</c:v>
                </c:pt>
                <c:pt idx="6295">
                  <c:v>3.3344347222222241</c:v>
                </c:pt>
                <c:pt idx="6296">
                  <c:v>3.3349977777777866</c:v>
                </c:pt>
                <c:pt idx="6297">
                  <c:v>3.3355608333333233</c:v>
                </c:pt>
                <c:pt idx="6298">
                  <c:v>3.3361238888888867</c:v>
                </c:pt>
                <c:pt idx="6299">
                  <c:v>3.3366869444444367</c:v>
                </c:pt>
                <c:pt idx="6300">
                  <c:v>3.3372499999999903</c:v>
                </c:pt>
                <c:pt idx="6301">
                  <c:v>3.3378130555555559</c:v>
                </c:pt>
                <c:pt idx="6302">
                  <c:v>3.3383761111111108</c:v>
                </c:pt>
                <c:pt idx="6303">
                  <c:v>3.3389391666666666</c:v>
                </c:pt>
                <c:pt idx="6304">
                  <c:v>3.3395022222222224</c:v>
                </c:pt>
                <c:pt idx="6305">
                  <c:v>3.3400652777777782</c:v>
                </c:pt>
                <c:pt idx="6306">
                  <c:v>3.3406283333333233</c:v>
                </c:pt>
                <c:pt idx="6307">
                  <c:v>3.3411913888888889</c:v>
                </c:pt>
                <c:pt idx="6308">
                  <c:v>3.3417544444444438</c:v>
                </c:pt>
                <c:pt idx="6309">
                  <c:v>3.3423175000000005</c:v>
                </c:pt>
                <c:pt idx="6310">
                  <c:v>3.3428805555555559</c:v>
                </c:pt>
                <c:pt idx="6311">
                  <c:v>3.3434436111111117</c:v>
                </c:pt>
                <c:pt idx="6312">
                  <c:v>3.344006666666667</c:v>
                </c:pt>
                <c:pt idx="6313">
                  <c:v>3.3445697222222219</c:v>
                </c:pt>
                <c:pt idx="6314">
                  <c:v>3.3451327777777866</c:v>
                </c:pt>
                <c:pt idx="6315">
                  <c:v>3.3456958333333229</c:v>
                </c:pt>
                <c:pt idx="6316">
                  <c:v>3.3462588888888747</c:v>
                </c:pt>
                <c:pt idx="6317">
                  <c:v>3.3468219444444443</c:v>
                </c:pt>
                <c:pt idx="6318">
                  <c:v>3.3473849999999996</c:v>
                </c:pt>
                <c:pt idx="6319">
                  <c:v>3.3479480555555554</c:v>
                </c:pt>
                <c:pt idx="6320">
                  <c:v>3.3485111111111112</c:v>
                </c:pt>
                <c:pt idx="6321">
                  <c:v>3.3490741666666666</c:v>
                </c:pt>
                <c:pt idx="6322">
                  <c:v>3.3496372222222219</c:v>
                </c:pt>
                <c:pt idx="6323">
                  <c:v>3.3502002777777782</c:v>
                </c:pt>
                <c:pt idx="6324">
                  <c:v>3.3507633333333229</c:v>
                </c:pt>
                <c:pt idx="6325">
                  <c:v>3.3513263888888867</c:v>
                </c:pt>
                <c:pt idx="6326">
                  <c:v>3.3518894444444367</c:v>
                </c:pt>
                <c:pt idx="6327">
                  <c:v>3.3524524999999779</c:v>
                </c:pt>
                <c:pt idx="6328">
                  <c:v>3.3530155555555559</c:v>
                </c:pt>
                <c:pt idx="6329">
                  <c:v>3.3535786111111108</c:v>
                </c:pt>
                <c:pt idx="6330">
                  <c:v>3.3541416666666666</c:v>
                </c:pt>
                <c:pt idx="6331">
                  <c:v>3.3547047222222242</c:v>
                </c:pt>
                <c:pt idx="6332">
                  <c:v>3.3552677777777782</c:v>
                </c:pt>
                <c:pt idx="6333">
                  <c:v>3.3558308333333327</c:v>
                </c:pt>
                <c:pt idx="6334">
                  <c:v>3.3563938888888867</c:v>
                </c:pt>
                <c:pt idx="6335">
                  <c:v>3.3569569444444367</c:v>
                </c:pt>
                <c:pt idx="6336">
                  <c:v>3.3575200000000001</c:v>
                </c:pt>
                <c:pt idx="6337">
                  <c:v>3.3580830555555554</c:v>
                </c:pt>
                <c:pt idx="6338">
                  <c:v>3.358646111111097</c:v>
                </c:pt>
                <c:pt idx="6339">
                  <c:v>3.3592091666666577</c:v>
                </c:pt>
                <c:pt idx="6340">
                  <c:v>3.3597722222222224</c:v>
                </c:pt>
                <c:pt idx="6341">
                  <c:v>3.3603352777777866</c:v>
                </c:pt>
                <c:pt idx="6342">
                  <c:v>3.3608983333333327</c:v>
                </c:pt>
                <c:pt idx="6343">
                  <c:v>3.3614613888888867</c:v>
                </c:pt>
                <c:pt idx="6344">
                  <c:v>3.3620244444444447</c:v>
                </c:pt>
                <c:pt idx="6345">
                  <c:v>3.3625875000000001</c:v>
                </c:pt>
                <c:pt idx="6346">
                  <c:v>3.3631505555555612</c:v>
                </c:pt>
                <c:pt idx="6347">
                  <c:v>3.3637136111111112</c:v>
                </c:pt>
                <c:pt idx="6348">
                  <c:v>3.364276666666667</c:v>
                </c:pt>
                <c:pt idx="6349">
                  <c:v>3.3648397222222242</c:v>
                </c:pt>
                <c:pt idx="6350">
                  <c:v>3.3654027777777782</c:v>
                </c:pt>
                <c:pt idx="6351">
                  <c:v>3.3659658333333327</c:v>
                </c:pt>
                <c:pt idx="6352">
                  <c:v>3.3665288888888867</c:v>
                </c:pt>
                <c:pt idx="6353">
                  <c:v>3.3670919444444452</c:v>
                </c:pt>
                <c:pt idx="6354">
                  <c:v>3.3676549999999987</c:v>
                </c:pt>
                <c:pt idx="6355">
                  <c:v>3.368218055555555</c:v>
                </c:pt>
                <c:pt idx="6356">
                  <c:v>3.3687811111111112</c:v>
                </c:pt>
                <c:pt idx="6357">
                  <c:v>3.3693441666666666</c:v>
                </c:pt>
                <c:pt idx="6358">
                  <c:v>3.3699072222222242</c:v>
                </c:pt>
                <c:pt idx="6359">
                  <c:v>3.3704702777777782</c:v>
                </c:pt>
                <c:pt idx="6360">
                  <c:v>3.3710333333333327</c:v>
                </c:pt>
                <c:pt idx="6361">
                  <c:v>3.3715963888888867</c:v>
                </c:pt>
                <c:pt idx="6362">
                  <c:v>3.3721594444444367</c:v>
                </c:pt>
                <c:pt idx="6363">
                  <c:v>3.3727224999999903</c:v>
                </c:pt>
                <c:pt idx="6364">
                  <c:v>3.3732855555555554</c:v>
                </c:pt>
                <c:pt idx="6365">
                  <c:v>3.373848611111097</c:v>
                </c:pt>
                <c:pt idx="6366">
                  <c:v>3.3744116666666666</c:v>
                </c:pt>
                <c:pt idx="6367">
                  <c:v>3.3749747222222219</c:v>
                </c:pt>
                <c:pt idx="6368">
                  <c:v>3.3755377777777866</c:v>
                </c:pt>
                <c:pt idx="6369">
                  <c:v>3.3761008333333327</c:v>
                </c:pt>
                <c:pt idx="6370">
                  <c:v>3.3766638888888756</c:v>
                </c:pt>
                <c:pt idx="6371">
                  <c:v>3.3772269444444447</c:v>
                </c:pt>
                <c:pt idx="6372">
                  <c:v>3.3777900000000001</c:v>
                </c:pt>
                <c:pt idx="6373">
                  <c:v>3.3783530555555559</c:v>
                </c:pt>
                <c:pt idx="6374">
                  <c:v>3.3789161111111108</c:v>
                </c:pt>
                <c:pt idx="6375">
                  <c:v>3.3794791666666582</c:v>
                </c:pt>
                <c:pt idx="6376">
                  <c:v>3.3800422222222224</c:v>
                </c:pt>
                <c:pt idx="6377">
                  <c:v>3.3806052777777782</c:v>
                </c:pt>
                <c:pt idx="6378">
                  <c:v>3.3811683333333327</c:v>
                </c:pt>
                <c:pt idx="6379">
                  <c:v>3.3817313888888889</c:v>
                </c:pt>
                <c:pt idx="6380">
                  <c:v>3.3822944444444443</c:v>
                </c:pt>
                <c:pt idx="6381">
                  <c:v>3.3828574999999903</c:v>
                </c:pt>
                <c:pt idx="6382">
                  <c:v>3.3834205555555612</c:v>
                </c:pt>
                <c:pt idx="6383">
                  <c:v>3.3839836111111112</c:v>
                </c:pt>
                <c:pt idx="6384">
                  <c:v>3.3845466666666666</c:v>
                </c:pt>
                <c:pt idx="6385">
                  <c:v>3.3851097222222242</c:v>
                </c:pt>
                <c:pt idx="6386">
                  <c:v>3.3856727777777782</c:v>
                </c:pt>
                <c:pt idx="6387">
                  <c:v>3.3862358333333327</c:v>
                </c:pt>
                <c:pt idx="6388">
                  <c:v>3.3867988888888867</c:v>
                </c:pt>
                <c:pt idx="6389">
                  <c:v>3.3873619444444452</c:v>
                </c:pt>
                <c:pt idx="6390">
                  <c:v>3.3879250000000005</c:v>
                </c:pt>
                <c:pt idx="6391">
                  <c:v>3.3884880555555559</c:v>
                </c:pt>
                <c:pt idx="6392">
                  <c:v>3.3890511111111108</c:v>
                </c:pt>
                <c:pt idx="6393">
                  <c:v>3.389614166666667</c:v>
                </c:pt>
                <c:pt idx="6394">
                  <c:v>3.3901772222222242</c:v>
                </c:pt>
                <c:pt idx="6395">
                  <c:v>3.3907402777777782</c:v>
                </c:pt>
                <c:pt idx="6396">
                  <c:v>3.3913033333333327</c:v>
                </c:pt>
                <c:pt idx="6397">
                  <c:v>3.3918663888888756</c:v>
                </c:pt>
                <c:pt idx="6398">
                  <c:v>3.3924294444444367</c:v>
                </c:pt>
                <c:pt idx="6399">
                  <c:v>3.3929924999999899</c:v>
                </c:pt>
                <c:pt idx="6400">
                  <c:v>3.393555555555555</c:v>
                </c:pt>
                <c:pt idx="6401">
                  <c:v>3.3941186111111108</c:v>
                </c:pt>
                <c:pt idx="6402">
                  <c:v>3.3946816666666666</c:v>
                </c:pt>
                <c:pt idx="6403">
                  <c:v>3.3952447222222224</c:v>
                </c:pt>
                <c:pt idx="6404">
                  <c:v>3.3958077777777782</c:v>
                </c:pt>
                <c:pt idx="6405">
                  <c:v>3.3963708333333327</c:v>
                </c:pt>
                <c:pt idx="6406">
                  <c:v>3.3969338888888867</c:v>
                </c:pt>
                <c:pt idx="6407">
                  <c:v>3.3974969444444443</c:v>
                </c:pt>
                <c:pt idx="6408">
                  <c:v>3.3980599999999903</c:v>
                </c:pt>
                <c:pt idx="6409">
                  <c:v>3.3986230555555554</c:v>
                </c:pt>
                <c:pt idx="6410">
                  <c:v>3.3991861111111108</c:v>
                </c:pt>
                <c:pt idx="6411">
                  <c:v>3.3997491666666582</c:v>
                </c:pt>
                <c:pt idx="6412">
                  <c:v>3.4003122222222242</c:v>
                </c:pt>
                <c:pt idx="6413">
                  <c:v>3.4008752777777782</c:v>
                </c:pt>
                <c:pt idx="6414">
                  <c:v>3.4014383333333327</c:v>
                </c:pt>
                <c:pt idx="6415">
                  <c:v>3.4020013888888867</c:v>
                </c:pt>
                <c:pt idx="6416">
                  <c:v>3.4025644444444443</c:v>
                </c:pt>
                <c:pt idx="6417">
                  <c:v>3.4031275000000094</c:v>
                </c:pt>
                <c:pt idx="6418">
                  <c:v>3.4036905555555612</c:v>
                </c:pt>
                <c:pt idx="6419">
                  <c:v>3.4042536111111108</c:v>
                </c:pt>
                <c:pt idx="6420">
                  <c:v>3.404816666666667</c:v>
                </c:pt>
                <c:pt idx="6421">
                  <c:v>3.4053797222222242</c:v>
                </c:pt>
                <c:pt idx="6422">
                  <c:v>3.4059427777777782</c:v>
                </c:pt>
                <c:pt idx="6423">
                  <c:v>3.4065058333333327</c:v>
                </c:pt>
                <c:pt idx="6424">
                  <c:v>3.4070688888888867</c:v>
                </c:pt>
                <c:pt idx="6425">
                  <c:v>3.4076319444444452</c:v>
                </c:pt>
                <c:pt idx="6426">
                  <c:v>3.4081950000000001</c:v>
                </c:pt>
                <c:pt idx="6427">
                  <c:v>3.4087580555555554</c:v>
                </c:pt>
                <c:pt idx="6428">
                  <c:v>3.4093211111111112</c:v>
                </c:pt>
                <c:pt idx="6429">
                  <c:v>3.4098841666666666</c:v>
                </c:pt>
                <c:pt idx="6430">
                  <c:v>3.4104472222222224</c:v>
                </c:pt>
                <c:pt idx="6431">
                  <c:v>3.4110102777777782</c:v>
                </c:pt>
                <c:pt idx="6432">
                  <c:v>3.4115733333333327</c:v>
                </c:pt>
                <c:pt idx="6433">
                  <c:v>3.4121363888888867</c:v>
                </c:pt>
                <c:pt idx="6434">
                  <c:v>3.4126994444444367</c:v>
                </c:pt>
                <c:pt idx="6435">
                  <c:v>3.4132624999999912</c:v>
                </c:pt>
                <c:pt idx="6436">
                  <c:v>3.4138255555555559</c:v>
                </c:pt>
                <c:pt idx="6437">
                  <c:v>3.4143886111111108</c:v>
                </c:pt>
                <c:pt idx="6438">
                  <c:v>3.4149516666666666</c:v>
                </c:pt>
                <c:pt idx="6439">
                  <c:v>3.4155147222222242</c:v>
                </c:pt>
                <c:pt idx="6440">
                  <c:v>3.4160777777777782</c:v>
                </c:pt>
                <c:pt idx="6441">
                  <c:v>3.4166408333333149</c:v>
                </c:pt>
                <c:pt idx="6442">
                  <c:v>3.4172038888888867</c:v>
                </c:pt>
                <c:pt idx="6443">
                  <c:v>3.4177669444444443</c:v>
                </c:pt>
                <c:pt idx="6444">
                  <c:v>3.4183299999999988</c:v>
                </c:pt>
                <c:pt idx="6445">
                  <c:v>3.4188930555555554</c:v>
                </c:pt>
                <c:pt idx="6446">
                  <c:v>3.4194561111110984</c:v>
                </c:pt>
                <c:pt idx="6447">
                  <c:v>3.4200191666666662</c:v>
                </c:pt>
                <c:pt idx="6448">
                  <c:v>3.4205822222222242</c:v>
                </c:pt>
                <c:pt idx="6449">
                  <c:v>3.4211452777777782</c:v>
                </c:pt>
                <c:pt idx="6450">
                  <c:v>3.4217083333333327</c:v>
                </c:pt>
                <c:pt idx="6451">
                  <c:v>3.4222713888888867</c:v>
                </c:pt>
                <c:pt idx="6452">
                  <c:v>3.4228344444444443</c:v>
                </c:pt>
                <c:pt idx="6453">
                  <c:v>3.4233975000000094</c:v>
                </c:pt>
                <c:pt idx="6454">
                  <c:v>3.4239605555555612</c:v>
                </c:pt>
                <c:pt idx="6455">
                  <c:v>3.4245236111111192</c:v>
                </c:pt>
                <c:pt idx="6456">
                  <c:v>3.4250866666666666</c:v>
                </c:pt>
                <c:pt idx="6457">
                  <c:v>3.425649722222222</c:v>
                </c:pt>
                <c:pt idx="6458">
                  <c:v>3.4262127777777782</c:v>
                </c:pt>
                <c:pt idx="6459">
                  <c:v>3.4267758333333327</c:v>
                </c:pt>
                <c:pt idx="6460">
                  <c:v>3.4273388888888889</c:v>
                </c:pt>
                <c:pt idx="6461">
                  <c:v>3.4279019444444452</c:v>
                </c:pt>
                <c:pt idx="6462">
                  <c:v>3.4284649999999997</c:v>
                </c:pt>
                <c:pt idx="6463">
                  <c:v>3.4290280555555559</c:v>
                </c:pt>
                <c:pt idx="6464">
                  <c:v>3.4295911111111197</c:v>
                </c:pt>
                <c:pt idx="6465">
                  <c:v>3.4301541666666671</c:v>
                </c:pt>
                <c:pt idx="6466">
                  <c:v>3.4307172222222242</c:v>
                </c:pt>
                <c:pt idx="6467">
                  <c:v>3.4312802777777782</c:v>
                </c:pt>
                <c:pt idx="6468">
                  <c:v>3.4318433333333158</c:v>
                </c:pt>
                <c:pt idx="6469">
                  <c:v>3.4324063888888756</c:v>
                </c:pt>
                <c:pt idx="6470">
                  <c:v>3.4329694444444367</c:v>
                </c:pt>
                <c:pt idx="6471">
                  <c:v>3.4335325000000001</c:v>
                </c:pt>
                <c:pt idx="6472">
                  <c:v>3.4340955555555559</c:v>
                </c:pt>
                <c:pt idx="6473">
                  <c:v>3.4346586111110988</c:v>
                </c:pt>
                <c:pt idx="6474">
                  <c:v>3.4352216666666666</c:v>
                </c:pt>
                <c:pt idx="6475">
                  <c:v>3.4357847222222242</c:v>
                </c:pt>
                <c:pt idx="6476">
                  <c:v>3.4363477777777782</c:v>
                </c:pt>
                <c:pt idx="6477">
                  <c:v>3.4369108333333327</c:v>
                </c:pt>
                <c:pt idx="6478">
                  <c:v>3.4374738888888867</c:v>
                </c:pt>
                <c:pt idx="6479">
                  <c:v>3.4380369444444447</c:v>
                </c:pt>
                <c:pt idx="6480">
                  <c:v>3.4385999999999997</c:v>
                </c:pt>
                <c:pt idx="6481">
                  <c:v>3.4391630555555555</c:v>
                </c:pt>
                <c:pt idx="6482">
                  <c:v>3.4397261111111113</c:v>
                </c:pt>
                <c:pt idx="6483">
                  <c:v>3.4402891666666666</c:v>
                </c:pt>
                <c:pt idx="6484">
                  <c:v>3.440852222222222</c:v>
                </c:pt>
                <c:pt idx="6485">
                  <c:v>3.4414152777777782</c:v>
                </c:pt>
                <c:pt idx="6486">
                  <c:v>3.4419783333333327</c:v>
                </c:pt>
                <c:pt idx="6487">
                  <c:v>3.4425413888888867</c:v>
                </c:pt>
                <c:pt idx="6488">
                  <c:v>3.4431044444444452</c:v>
                </c:pt>
                <c:pt idx="6489">
                  <c:v>3.4436674999999997</c:v>
                </c:pt>
                <c:pt idx="6490">
                  <c:v>3.4442305555555612</c:v>
                </c:pt>
                <c:pt idx="6491">
                  <c:v>3.4447936111111193</c:v>
                </c:pt>
                <c:pt idx="6492">
                  <c:v>3.4453566666666666</c:v>
                </c:pt>
                <c:pt idx="6493">
                  <c:v>3.4459197222222242</c:v>
                </c:pt>
                <c:pt idx="6494">
                  <c:v>3.4464827777777782</c:v>
                </c:pt>
                <c:pt idx="6495">
                  <c:v>3.4470458333333327</c:v>
                </c:pt>
                <c:pt idx="6496">
                  <c:v>3.4476088888888867</c:v>
                </c:pt>
                <c:pt idx="6497">
                  <c:v>3.4481719444444452</c:v>
                </c:pt>
                <c:pt idx="6498">
                  <c:v>3.4487350000000001</c:v>
                </c:pt>
                <c:pt idx="6499">
                  <c:v>3.4492980555555555</c:v>
                </c:pt>
                <c:pt idx="6500">
                  <c:v>3.4498611111111113</c:v>
                </c:pt>
                <c:pt idx="6501">
                  <c:v>3.4504241666666666</c:v>
                </c:pt>
                <c:pt idx="6502">
                  <c:v>3.4509872222222242</c:v>
                </c:pt>
                <c:pt idx="6503">
                  <c:v>3.4515502777777782</c:v>
                </c:pt>
                <c:pt idx="6504">
                  <c:v>3.4521133333333327</c:v>
                </c:pt>
                <c:pt idx="6505">
                  <c:v>3.4526763888888756</c:v>
                </c:pt>
                <c:pt idx="6506">
                  <c:v>3.4532394444444443</c:v>
                </c:pt>
                <c:pt idx="6507">
                  <c:v>3.4538024999999903</c:v>
                </c:pt>
                <c:pt idx="6508">
                  <c:v>3.4543655555555555</c:v>
                </c:pt>
                <c:pt idx="6509">
                  <c:v>3.4549286111111113</c:v>
                </c:pt>
                <c:pt idx="6510">
                  <c:v>3.4554916666666671</c:v>
                </c:pt>
                <c:pt idx="6511">
                  <c:v>3.4560547222222224</c:v>
                </c:pt>
                <c:pt idx="6512">
                  <c:v>3.4566177777777782</c:v>
                </c:pt>
                <c:pt idx="6513">
                  <c:v>3.4571808333333336</c:v>
                </c:pt>
                <c:pt idx="6514">
                  <c:v>3.4577438888888867</c:v>
                </c:pt>
                <c:pt idx="6515">
                  <c:v>3.4583069444444448</c:v>
                </c:pt>
                <c:pt idx="6516">
                  <c:v>3.4588699999999903</c:v>
                </c:pt>
                <c:pt idx="6517">
                  <c:v>3.4594330555555559</c:v>
                </c:pt>
                <c:pt idx="6518">
                  <c:v>3.4599961111111113</c:v>
                </c:pt>
                <c:pt idx="6519">
                  <c:v>3.4605591666666666</c:v>
                </c:pt>
                <c:pt idx="6520">
                  <c:v>3.4611222222222242</c:v>
                </c:pt>
                <c:pt idx="6521">
                  <c:v>3.4616852777777782</c:v>
                </c:pt>
                <c:pt idx="6522">
                  <c:v>3.4622483333333158</c:v>
                </c:pt>
                <c:pt idx="6523">
                  <c:v>3.4628113888888867</c:v>
                </c:pt>
                <c:pt idx="6524">
                  <c:v>3.4633744444444452</c:v>
                </c:pt>
                <c:pt idx="6525">
                  <c:v>3.4639375000000103</c:v>
                </c:pt>
                <c:pt idx="6526">
                  <c:v>3.4645005555555612</c:v>
                </c:pt>
                <c:pt idx="6527">
                  <c:v>3.4650636111111113</c:v>
                </c:pt>
                <c:pt idx="6528">
                  <c:v>3.4656266666666666</c:v>
                </c:pt>
                <c:pt idx="6529">
                  <c:v>3.4661897222222242</c:v>
                </c:pt>
                <c:pt idx="6530">
                  <c:v>3.4667527777777782</c:v>
                </c:pt>
                <c:pt idx="6531">
                  <c:v>3.4673158333333332</c:v>
                </c:pt>
                <c:pt idx="6532">
                  <c:v>3.4678788888888867</c:v>
                </c:pt>
                <c:pt idx="6533">
                  <c:v>3.4684419444444443</c:v>
                </c:pt>
                <c:pt idx="6534">
                  <c:v>3.4690049999999997</c:v>
                </c:pt>
                <c:pt idx="6535">
                  <c:v>3.4695680555555555</c:v>
                </c:pt>
                <c:pt idx="6536">
                  <c:v>3.4701311111111193</c:v>
                </c:pt>
                <c:pt idx="6537">
                  <c:v>3.4706941666666666</c:v>
                </c:pt>
                <c:pt idx="6538">
                  <c:v>3.471257222222222</c:v>
                </c:pt>
                <c:pt idx="6539">
                  <c:v>3.4718202777777782</c:v>
                </c:pt>
                <c:pt idx="6540">
                  <c:v>3.4723833333333327</c:v>
                </c:pt>
                <c:pt idx="6541">
                  <c:v>3.4729463888888756</c:v>
                </c:pt>
                <c:pt idx="6542">
                  <c:v>3.4735094444444448</c:v>
                </c:pt>
                <c:pt idx="6543">
                  <c:v>3.4740724999999903</c:v>
                </c:pt>
                <c:pt idx="6544">
                  <c:v>3.4746355555555559</c:v>
                </c:pt>
                <c:pt idx="6545">
                  <c:v>3.4751986111111113</c:v>
                </c:pt>
                <c:pt idx="6546">
                  <c:v>3.4757616666666666</c:v>
                </c:pt>
                <c:pt idx="6547">
                  <c:v>3.4763247222222242</c:v>
                </c:pt>
                <c:pt idx="6548">
                  <c:v>3.4768877777777782</c:v>
                </c:pt>
                <c:pt idx="6549">
                  <c:v>3.4774508333333327</c:v>
                </c:pt>
                <c:pt idx="6550">
                  <c:v>3.4780138888888867</c:v>
                </c:pt>
                <c:pt idx="6551">
                  <c:v>3.4785769444444443</c:v>
                </c:pt>
                <c:pt idx="6552">
                  <c:v>3.4791399999999997</c:v>
                </c:pt>
                <c:pt idx="6553">
                  <c:v>3.4797030555555555</c:v>
                </c:pt>
                <c:pt idx="6554">
                  <c:v>3.4802661111111113</c:v>
                </c:pt>
                <c:pt idx="6555">
                  <c:v>3.4808291666666671</c:v>
                </c:pt>
                <c:pt idx="6556">
                  <c:v>3.4813922222222242</c:v>
                </c:pt>
                <c:pt idx="6557">
                  <c:v>3.4819552777777782</c:v>
                </c:pt>
                <c:pt idx="6558">
                  <c:v>3.4825183333333327</c:v>
                </c:pt>
                <c:pt idx="6559">
                  <c:v>3.4830813888888894</c:v>
                </c:pt>
                <c:pt idx="6560">
                  <c:v>3.4836444444444448</c:v>
                </c:pt>
                <c:pt idx="6561">
                  <c:v>3.4842075000000001</c:v>
                </c:pt>
                <c:pt idx="6562">
                  <c:v>3.4847705555555653</c:v>
                </c:pt>
                <c:pt idx="6563">
                  <c:v>3.4853336111111193</c:v>
                </c:pt>
                <c:pt idx="6564">
                  <c:v>3.4858966666666666</c:v>
                </c:pt>
                <c:pt idx="6565">
                  <c:v>3.486459722222222</c:v>
                </c:pt>
                <c:pt idx="6566">
                  <c:v>3.4870227777777876</c:v>
                </c:pt>
                <c:pt idx="6567">
                  <c:v>3.4875858333333332</c:v>
                </c:pt>
                <c:pt idx="6568">
                  <c:v>3.4881488888888867</c:v>
                </c:pt>
                <c:pt idx="6569">
                  <c:v>3.4887119444444452</c:v>
                </c:pt>
                <c:pt idx="6570">
                  <c:v>3.4892749999999997</c:v>
                </c:pt>
                <c:pt idx="6571">
                  <c:v>3.4898380555555555</c:v>
                </c:pt>
                <c:pt idx="6572">
                  <c:v>3.4904011111111113</c:v>
                </c:pt>
                <c:pt idx="6573">
                  <c:v>3.4909641666666666</c:v>
                </c:pt>
                <c:pt idx="6574">
                  <c:v>3.4915272222222242</c:v>
                </c:pt>
                <c:pt idx="6575">
                  <c:v>3.4920902777777791</c:v>
                </c:pt>
                <c:pt idx="6576">
                  <c:v>3.4926533333333158</c:v>
                </c:pt>
                <c:pt idx="6577">
                  <c:v>3.4932163888888867</c:v>
                </c:pt>
                <c:pt idx="6578">
                  <c:v>3.4937794444444443</c:v>
                </c:pt>
                <c:pt idx="6579">
                  <c:v>3.4943424999999904</c:v>
                </c:pt>
                <c:pt idx="6580">
                  <c:v>3.4949055555555555</c:v>
                </c:pt>
                <c:pt idx="6581">
                  <c:v>3.4954686111110997</c:v>
                </c:pt>
                <c:pt idx="6582">
                  <c:v>3.4960316666666666</c:v>
                </c:pt>
                <c:pt idx="6583">
                  <c:v>3.4965947222222242</c:v>
                </c:pt>
                <c:pt idx="6584">
                  <c:v>3.497157777777788</c:v>
                </c:pt>
                <c:pt idx="6585">
                  <c:v>3.4977208333333332</c:v>
                </c:pt>
                <c:pt idx="6586">
                  <c:v>3.4982838888888868</c:v>
                </c:pt>
                <c:pt idx="6587">
                  <c:v>3.4988469444444377</c:v>
                </c:pt>
                <c:pt idx="6588">
                  <c:v>3.4994099999999904</c:v>
                </c:pt>
                <c:pt idx="6589">
                  <c:v>3.4999730555555559</c:v>
                </c:pt>
                <c:pt idx="6590">
                  <c:v>3.5005361111111197</c:v>
                </c:pt>
                <c:pt idx="6591">
                  <c:v>3.5010991666666671</c:v>
                </c:pt>
                <c:pt idx="6592">
                  <c:v>3.5016622222222225</c:v>
                </c:pt>
                <c:pt idx="6593">
                  <c:v>3.5022252777777791</c:v>
                </c:pt>
                <c:pt idx="6594">
                  <c:v>3.5027883333333327</c:v>
                </c:pt>
                <c:pt idx="6595">
                  <c:v>3.503351388888889</c:v>
                </c:pt>
                <c:pt idx="6596">
                  <c:v>3.5039144444444452</c:v>
                </c:pt>
                <c:pt idx="6597">
                  <c:v>3.5044775000000001</c:v>
                </c:pt>
                <c:pt idx="6598">
                  <c:v>3.5050405555555555</c:v>
                </c:pt>
                <c:pt idx="6599">
                  <c:v>3.5056036111111113</c:v>
                </c:pt>
                <c:pt idx="6600">
                  <c:v>3.5061666666666671</c:v>
                </c:pt>
                <c:pt idx="6601">
                  <c:v>3.5067297222222242</c:v>
                </c:pt>
                <c:pt idx="6602">
                  <c:v>3.507292777777788</c:v>
                </c:pt>
                <c:pt idx="6603">
                  <c:v>3.5078558333333327</c:v>
                </c:pt>
                <c:pt idx="6604">
                  <c:v>3.5084188888888868</c:v>
                </c:pt>
                <c:pt idx="6605">
                  <c:v>3.5089819444444452</c:v>
                </c:pt>
                <c:pt idx="6606">
                  <c:v>3.5095449999999997</c:v>
                </c:pt>
                <c:pt idx="6607">
                  <c:v>3.5101080555555555</c:v>
                </c:pt>
                <c:pt idx="6608">
                  <c:v>3.5106711111111109</c:v>
                </c:pt>
                <c:pt idx="6609">
                  <c:v>3.5112341666666671</c:v>
                </c:pt>
                <c:pt idx="6610">
                  <c:v>3.5117972222222242</c:v>
                </c:pt>
                <c:pt idx="6611">
                  <c:v>3.5123602777777791</c:v>
                </c:pt>
                <c:pt idx="6612">
                  <c:v>3.5129233333333327</c:v>
                </c:pt>
                <c:pt idx="6613">
                  <c:v>3.5134863888888868</c:v>
                </c:pt>
                <c:pt idx="6614">
                  <c:v>3.5140494444444377</c:v>
                </c:pt>
                <c:pt idx="6615">
                  <c:v>3.5146124999999913</c:v>
                </c:pt>
                <c:pt idx="6616">
                  <c:v>3.5151755555555551</c:v>
                </c:pt>
                <c:pt idx="6617">
                  <c:v>3.5157386111111113</c:v>
                </c:pt>
                <c:pt idx="6618">
                  <c:v>3.5163016666666671</c:v>
                </c:pt>
                <c:pt idx="6619">
                  <c:v>3.5168647222222225</c:v>
                </c:pt>
                <c:pt idx="6620">
                  <c:v>3.517427777777788</c:v>
                </c:pt>
                <c:pt idx="6621">
                  <c:v>3.5179908333333336</c:v>
                </c:pt>
                <c:pt idx="6622">
                  <c:v>3.5185538888888868</c:v>
                </c:pt>
                <c:pt idx="6623">
                  <c:v>3.5191169444444443</c:v>
                </c:pt>
                <c:pt idx="6624">
                  <c:v>3.5196799999999917</c:v>
                </c:pt>
                <c:pt idx="6625">
                  <c:v>3.5202430555555555</c:v>
                </c:pt>
                <c:pt idx="6626">
                  <c:v>3.5208061111111113</c:v>
                </c:pt>
                <c:pt idx="6627">
                  <c:v>3.5213691666666671</c:v>
                </c:pt>
                <c:pt idx="6628">
                  <c:v>3.5219322222222242</c:v>
                </c:pt>
                <c:pt idx="6629">
                  <c:v>3.5224952777777792</c:v>
                </c:pt>
                <c:pt idx="6630">
                  <c:v>3.5230583333333327</c:v>
                </c:pt>
                <c:pt idx="6631">
                  <c:v>3.523621388888889</c:v>
                </c:pt>
                <c:pt idx="6632">
                  <c:v>3.5241844444444452</c:v>
                </c:pt>
                <c:pt idx="6633">
                  <c:v>3.5247475000000001</c:v>
                </c:pt>
                <c:pt idx="6634">
                  <c:v>3.5253105555555653</c:v>
                </c:pt>
                <c:pt idx="6635">
                  <c:v>3.5258736111111113</c:v>
                </c:pt>
                <c:pt idx="6636">
                  <c:v>3.5264366666666671</c:v>
                </c:pt>
                <c:pt idx="6637">
                  <c:v>3.5269997222222242</c:v>
                </c:pt>
                <c:pt idx="6638">
                  <c:v>3.527562777777788</c:v>
                </c:pt>
                <c:pt idx="6639">
                  <c:v>3.5281258333333336</c:v>
                </c:pt>
                <c:pt idx="6640">
                  <c:v>3.5286888888888877</c:v>
                </c:pt>
                <c:pt idx="6641">
                  <c:v>3.5292519444444448</c:v>
                </c:pt>
                <c:pt idx="6642">
                  <c:v>3.5298149999999997</c:v>
                </c:pt>
                <c:pt idx="6643">
                  <c:v>3.5303780555555555</c:v>
                </c:pt>
                <c:pt idx="6644">
                  <c:v>3.5309411111111113</c:v>
                </c:pt>
                <c:pt idx="6645">
                  <c:v>3.5315041666666671</c:v>
                </c:pt>
                <c:pt idx="6646">
                  <c:v>3.532067222222222</c:v>
                </c:pt>
                <c:pt idx="6647">
                  <c:v>3.5326302777777792</c:v>
                </c:pt>
                <c:pt idx="6648">
                  <c:v>3.5331933333333332</c:v>
                </c:pt>
                <c:pt idx="6649">
                  <c:v>3.5337563888888877</c:v>
                </c:pt>
                <c:pt idx="6650">
                  <c:v>3.5343194444444443</c:v>
                </c:pt>
                <c:pt idx="6651">
                  <c:v>3.5348824999999917</c:v>
                </c:pt>
                <c:pt idx="6652">
                  <c:v>3.5354455555555537</c:v>
                </c:pt>
                <c:pt idx="6653">
                  <c:v>3.5360086111111002</c:v>
                </c:pt>
                <c:pt idx="6654">
                  <c:v>3.5365716666666671</c:v>
                </c:pt>
                <c:pt idx="6655">
                  <c:v>3.5371347222222389</c:v>
                </c:pt>
                <c:pt idx="6656">
                  <c:v>3.537697777777788</c:v>
                </c:pt>
                <c:pt idx="6657">
                  <c:v>3.5382608333333327</c:v>
                </c:pt>
                <c:pt idx="6658">
                  <c:v>3.5388238888888877</c:v>
                </c:pt>
                <c:pt idx="6659">
                  <c:v>3.5393869444444443</c:v>
                </c:pt>
                <c:pt idx="6660">
                  <c:v>3.5399499999999913</c:v>
                </c:pt>
                <c:pt idx="6661">
                  <c:v>3.5405130555555653</c:v>
                </c:pt>
                <c:pt idx="6662">
                  <c:v>3.5410761111111109</c:v>
                </c:pt>
                <c:pt idx="6663">
                  <c:v>3.5416391666666671</c:v>
                </c:pt>
                <c:pt idx="6664">
                  <c:v>3.5422022222222225</c:v>
                </c:pt>
                <c:pt idx="6665">
                  <c:v>3.5427652777777792</c:v>
                </c:pt>
                <c:pt idx="6666">
                  <c:v>3.5433283333333336</c:v>
                </c:pt>
                <c:pt idx="6667">
                  <c:v>3.543891388888889</c:v>
                </c:pt>
                <c:pt idx="6668">
                  <c:v>3.5444544444444444</c:v>
                </c:pt>
                <c:pt idx="6669">
                  <c:v>3.5450175000000002</c:v>
                </c:pt>
                <c:pt idx="6670">
                  <c:v>3.5455805555555653</c:v>
                </c:pt>
                <c:pt idx="6671">
                  <c:v>3.5461436111111113</c:v>
                </c:pt>
                <c:pt idx="6672">
                  <c:v>3.5467066666666671</c:v>
                </c:pt>
                <c:pt idx="6673">
                  <c:v>3.5472697222222251</c:v>
                </c:pt>
                <c:pt idx="6674">
                  <c:v>3.547832777777788</c:v>
                </c:pt>
                <c:pt idx="6675">
                  <c:v>3.5483958333333332</c:v>
                </c:pt>
                <c:pt idx="6676">
                  <c:v>3.5489588888888877</c:v>
                </c:pt>
                <c:pt idx="6677">
                  <c:v>3.5495219444444452</c:v>
                </c:pt>
                <c:pt idx="6678">
                  <c:v>3.5500849999999997</c:v>
                </c:pt>
                <c:pt idx="6679">
                  <c:v>3.550648055555556</c:v>
                </c:pt>
                <c:pt idx="6680">
                  <c:v>3.5512111111111113</c:v>
                </c:pt>
                <c:pt idx="6681">
                  <c:v>3.5517741666666671</c:v>
                </c:pt>
                <c:pt idx="6682">
                  <c:v>3.5523372222222251</c:v>
                </c:pt>
                <c:pt idx="6683">
                  <c:v>3.5529002777777792</c:v>
                </c:pt>
                <c:pt idx="6684">
                  <c:v>3.5534633333333328</c:v>
                </c:pt>
                <c:pt idx="6685">
                  <c:v>3.5540263888888877</c:v>
                </c:pt>
                <c:pt idx="6686">
                  <c:v>3.5545894444444448</c:v>
                </c:pt>
                <c:pt idx="6687">
                  <c:v>3.5551524999999917</c:v>
                </c:pt>
                <c:pt idx="6688">
                  <c:v>3.5557155555555551</c:v>
                </c:pt>
                <c:pt idx="6689">
                  <c:v>3.5562786111111002</c:v>
                </c:pt>
                <c:pt idx="6690">
                  <c:v>3.5568416666666627</c:v>
                </c:pt>
                <c:pt idx="6691">
                  <c:v>3.5574047222222251</c:v>
                </c:pt>
                <c:pt idx="6692">
                  <c:v>3.5579677777777876</c:v>
                </c:pt>
                <c:pt idx="6693">
                  <c:v>3.5585308333333332</c:v>
                </c:pt>
                <c:pt idx="6694">
                  <c:v>3.5590938888888877</c:v>
                </c:pt>
                <c:pt idx="6695">
                  <c:v>3.5596569444444377</c:v>
                </c:pt>
                <c:pt idx="6696">
                  <c:v>3.5602200000000002</c:v>
                </c:pt>
                <c:pt idx="6697">
                  <c:v>3.5607830555555653</c:v>
                </c:pt>
                <c:pt idx="6698">
                  <c:v>3.5613461111111113</c:v>
                </c:pt>
                <c:pt idx="6699">
                  <c:v>3.5619091666666671</c:v>
                </c:pt>
                <c:pt idx="6700">
                  <c:v>3.562472222222222</c:v>
                </c:pt>
                <c:pt idx="6701">
                  <c:v>3.5630352777777881</c:v>
                </c:pt>
                <c:pt idx="6702">
                  <c:v>3.5635983333333332</c:v>
                </c:pt>
                <c:pt idx="6703">
                  <c:v>3.564161388888889</c:v>
                </c:pt>
                <c:pt idx="6704">
                  <c:v>3.5647244444444492</c:v>
                </c:pt>
                <c:pt idx="6705">
                  <c:v>3.5652874999999997</c:v>
                </c:pt>
                <c:pt idx="6706">
                  <c:v>3.5658505555555555</c:v>
                </c:pt>
                <c:pt idx="6707">
                  <c:v>3.5664136111111109</c:v>
                </c:pt>
                <c:pt idx="6708">
                  <c:v>3.5669766666666671</c:v>
                </c:pt>
                <c:pt idx="6709">
                  <c:v>3.5675397222222389</c:v>
                </c:pt>
                <c:pt idx="6710">
                  <c:v>3.5681027777777881</c:v>
                </c:pt>
                <c:pt idx="6711">
                  <c:v>3.5686658333333328</c:v>
                </c:pt>
                <c:pt idx="6712">
                  <c:v>3.5692288888888877</c:v>
                </c:pt>
                <c:pt idx="6713">
                  <c:v>3.5697919444444492</c:v>
                </c:pt>
                <c:pt idx="6714">
                  <c:v>3.5703549999999997</c:v>
                </c:pt>
                <c:pt idx="6715">
                  <c:v>3.5709180555555555</c:v>
                </c:pt>
                <c:pt idx="6716">
                  <c:v>3.5714811111111113</c:v>
                </c:pt>
                <c:pt idx="6717">
                  <c:v>3.5720441666666667</c:v>
                </c:pt>
                <c:pt idx="6718">
                  <c:v>3.5726072222222225</c:v>
                </c:pt>
                <c:pt idx="6719">
                  <c:v>3.5731702777777881</c:v>
                </c:pt>
                <c:pt idx="6720">
                  <c:v>3.5737333333333332</c:v>
                </c:pt>
                <c:pt idx="6721">
                  <c:v>3.5742963888888877</c:v>
                </c:pt>
                <c:pt idx="6722">
                  <c:v>3.5748594444444377</c:v>
                </c:pt>
                <c:pt idx="6723">
                  <c:v>3.5754224999999917</c:v>
                </c:pt>
                <c:pt idx="6724">
                  <c:v>3.5759855555555582</c:v>
                </c:pt>
                <c:pt idx="6725">
                  <c:v>3.5765486111111007</c:v>
                </c:pt>
                <c:pt idx="6726">
                  <c:v>3.5771116666666796</c:v>
                </c:pt>
                <c:pt idx="6727">
                  <c:v>3.5776747222222252</c:v>
                </c:pt>
                <c:pt idx="6728">
                  <c:v>3.5782377777777881</c:v>
                </c:pt>
                <c:pt idx="6729">
                  <c:v>3.5788008333333337</c:v>
                </c:pt>
                <c:pt idx="6730">
                  <c:v>3.5793638888888877</c:v>
                </c:pt>
                <c:pt idx="6731">
                  <c:v>3.5799269444444444</c:v>
                </c:pt>
                <c:pt idx="6732">
                  <c:v>3.5804899999999997</c:v>
                </c:pt>
                <c:pt idx="6733">
                  <c:v>3.5810530555555555</c:v>
                </c:pt>
                <c:pt idx="6734">
                  <c:v>3.5816161111111109</c:v>
                </c:pt>
                <c:pt idx="6735">
                  <c:v>3.5821791666666662</c:v>
                </c:pt>
                <c:pt idx="6736">
                  <c:v>3.5827422222222221</c:v>
                </c:pt>
                <c:pt idx="6737">
                  <c:v>3.5833052777777876</c:v>
                </c:pt>
                <c:pt idx="6738">
                  <c:v>3.5838683333333328</c:v>
                </c:pt>
                <c:pt idx="6739">
                  <c:v>3.5844313888888886</c:v>
                </c:pt>
                <c:pt idx="6740">
                  <c:v>3.5849944444444533</c:v>
                </c:pt>
                <c:pt idx="6741">
                  <c:v>3.5855575000000002</c:v>
                </c:pt>
                <c:pt idx="6742">
                  <c:v>3.5861205555555653</c:v>
                </c:pt>
                <c:pt idx="6743">
                  <c:v>3.5866836111111113</c:v>
                </c:pt>
                <c:pt idx="6744">
                  <c:v>3.5872466666666671</c:v>
                </c:pt>
                <c:pt idx="6745">
                  <c:v>3.5878097222222252</c:v>
                </c:pt>
                <c:pt idx="6746">
                  <c:v>3.5883727777777881</c:v>
                </c:pt>
                <c:pt idx="6747">
                  <c:v>3.5889358333333332</c:v>
                </c:pt>
                <c:pt idx="6748">
                  <c:v>3.5894988888888877</c:v>
                </c:pt>
                <c:pt idx="6749">
                  <c:v>3.5900619444444444</c:v>
                </c:pt>
                <c:pt idx="6750">
                  <c:v>3.5906249999999997</c:v>
                </c:pt>
                <c:pt idx="6751">
                  <c:v>3.5911880555555555</c:v>
                </c:pt>
                <c:pt idx="6752">
                  <c:v>3.5917511111111109</c:v>
                </c:pt>
                <c:pt idx="6753">
                  <c:v>3.5923141666666671</c:v>
                </c:pt>
                <c:pt idx="6754">
                  <c:v>3.5928772222222221</c:v>
                </c:pt>
                <c:pt idx="6755">
                  <c:v>3.5934402777777792</c:v>
                </c:pt>
                <c:pt idx="6756">
                  <c:v>3.5940033333333337</c:v>
                </c:pt>
                <c:pt idx="6757">
                  <c:v>3.5945663888888877</c:v>
                </c:pt>
                <c:pt idx="6758">
                  <c:v>3.5951294444444448</c:v>
                </c:pt>
                <c:pt idx="6759">
                  <c:v>3.5956924999999917</c:v>
                </c:pt>
                <c:pt idx="6760">
                  <c:v>3.596255555555556</c:v>
                </c:pt>
                <c:pt idx="6761">
                  <c:v>3.5968186111111007</c:v>
                </c:pt>
                <c:pt idx="6762">
                  <c:v>3.5973816666666796</c:v>
                </c:pt>
                <c:pt idx="6763">
                  <c:v>3.5979447222222252</c:v>
                </c:pt>
                <c:pt idx="6764">
                  <c:v>3.5985077777777881</c:v>
                </c:pt>
                <c:pt idx="6765">
                  <c:v>3.5990708333333337</c:v>
                </c:pt>
                <c:pt idx="6766">
                  <c:v>3.5996338888888877</c:v>
                </c:pt>
                <c:pt idx="6767">
                  <c:v>3.6001969444444533</c:v>
                </c:pt>
                <c:pt idx="6768">
                  <c:v>3.6007600000000002</c:v>
                </c:pt>
                <c:pt idx="6769">
                  <c:v>3.6013230555555653</c:v>
                </c:pt>
                <c:pt idx="6770">
                  <c:v>3.6018861111111118</c:v>
                </c:pt>
                <c:pt idx="6771">
                  <c:v>3.6024491666666667</c:v>
                </c:pt>
                <c:pt idx="6772">
                  <c:v>3.6030122222222252</c:v>
                </c:pt>
                <c:pt idx="6773">
                  <c:v>3.6035752777777881</c:v>
                </c:pt>
                <c:pt idx="6774">
                  <c:v>3.6041383333333332</c:v>
                </c:pt>
                <c:pt idx="6775">
                  <c:v>3.604701388888889</c:v>
                </c:pt>
                <c:pt idx="6776">
                  <c:v>3.6052644444444444</c:v>
                </c:pt>
                <c:pt idx="6777">
                  <c:v>3.6058274999999997</c:v>
                </c:pt>
                <c:pt idx="6778">
                  <c:v>3.6063905555555658</c:v>
                </c:pt>
                <c:pt idx="6779">
                  <c:v>3.6069536111111109</c:v>
                </c:pt>
                <c:pt idx="6780">
                  <c:v>3.6075166666666796</c:v>
                </c:pt>
                <c:pt idx="6781">
                  <c:v>3.6080797222222252</c:v>
                </c:pt>
                <c:pt idx="6782">
                  <c:v>3.6086427777777792</c:v>
                </c:pt>
                <c:pt idx="6783">
                  <c:v>3.6092058333333328</c:v>
                </c:pt>
                <c:pt idx="6784">
                  <c:v>3.6097688888888877</c:v>
                </c:pt>
                <c:pt idx="6785">
                  <c:v>3.6103319444444533</c:v>
                </c:pt>
                <c:pt idx="6786">
                  <c:v>3.6108949999999997</c:v>
                </c:pt>
                <c:pt idx="6787">
                  <c:v>3.6114580555555547</c:v>
                </c:pt>
                <c:pt idx="6788">
                  <c:v>3.6120211111111113</c:v>
                </c:pt>
                <c:pt idx="6789">
                  <c:v>3.6125841666666672</c:v>
                </c:pt>
                <c:pt idx="6790">
                  <c:v>3.6131472222222252</c:v>
                </c:pt>
                <c:pt idx="6791">
                  <c:v>3.6137102777777881</c:v>
                </c:pt>
                <c:pt idx="6792">
                  <c:v>3.6142733333333328</c:v>
                </c:pt>
                <c:pt idx="6793">
                  <c:v>3.6148363888888877</c:v>
                </c:pt>
                <c:pt idx="6794">
                  <c:v>3.6153994444444444</c:v>
                </c:pt>
                <c:pt idx="6795">
                  <c:v>3.6159624999999918</c:v>
                </c:pt>
                <c:pt idx="6796">
                  <c:v>3.6165255555555555</c:v>
                </c:pt>
                <c:pt idx="6797">
                  <c:v>3.6170886111111109</c:v>
                </c:pt>
                <c:pt idx="6798">
                  <c:v>3.6176516666666672</c:v>
                </c:pt>
                <c:pt idx="6799">
                  <c:v>3.6182147222222252</c:v>
                </c:pt>
                <c:pt idx="6800">
                  <c:v>3.6187777777777881</c:v>
                </c:pt>
                <c:pt idx="6801">
                  <c:v>3.6193408333333337</c:v>
                </c:pt>
                <c:pt idx="6802">
                  <c:v>3.6199038888888877</c:v>
                </c:pt>
                <c:pt idx="6803">
                  <c:v>3.6204669444444448</c:v>
                </c:pt>
                <c:pt idx="6804">
                  <c:v>3.6210300000000002</c:v>
                </c:pt>
                <c:pt idx="6805">
                  <c:v>3.6215930555555667</c:v>
                </c:pt>
                <c:pt idx="6806">
                  <c:v>3.6221561111111114</c:v>
                </c:pt>
                <c:pt idx="6807">
                  <c:v>3.6227191666666672</c:v>
                </c:pt>
                <c:pt idx="6808">
                  <c:v>3.6232822222222252</c:v>
                </c:pt>
                <c:pt idx="6809">
                  <c:v>3.6238452777777792</c:v>
                </c:pt>
                <c:pt idx="6810">
                  <c:v>3.6244083333333337</c:v>
                </c:pt>
                <c:pt idx="6811">
                  <c:v>3.624971388888889</c:v>
                </c:pt>
                <c:pt idx="6812">
                  <c:v>3.6255344444444533</c:v>
                </c:pt>
                <c:pt idx="6813">
                  <c:v>3.6260974999999998</c:v>
                </c:pt>
                <c:pt idx="6814">
                  <c:v>3.6266605555555551</c:v>
                </c:pt>
                <c:pt idx="6815">
                  <c:v>3.6272236111111202</c:v>
                </c:pt>
                <c:pt idx="6816">
                  <c:v>3.6277866666666787</c:v>
                </c:pt>
                <c:pt idx="6817">
                  <c:v>3.6283497222222252</c:v>
                </c:pt>
                <c:pt idx="6818">
                  <c:v>3.6289127777777885</c:v>
                </c:pt>
                <c:pt idx="6819">
                  <c:v>3.6294758333333328</c:v>
                </c:pt>
                <c:pt idx="6820">
                  <c:v>3.6300388888888877</c:v>
                </c:pt>
                <c:pt idx="6821">
                  <c:v>3.6306019444444444</c:v>
                </c:pt>
                <c:pt idx="6822">
                  <c:v>3.6311649999999998</c:v>
                </c:pt>
                <c:pt idx="6823">
                  <c:v>3.6317280555555556</c:v>
                </c:pt>
                <c:pt idx="6824">
                  <c:v>3.6322911111111109</c:v>
                </c:pt>
                <c:pt idx="6825">
                  <c:v>3.6328541666666667</c:v>
                </c:pt>
                <c:pt idx="6826">
                  <c:v>3.6334172222222252</c:v>
                </c:pt>
                <c:pt idx="6827">
                  <c:v>3.6339802777777885</c:v>
                </c:pt>
                <c:pt idx="6828">
                  <c:v>3.6345433333333328</c:v>
                </c:pt>
                <c:pt idx="6829">
                  <c:v>3.6351063888888877</c:v>
                </c:pt>
                <c:pt idx="6830">
                  <c:v>3.6356694444444377</c:v>
                </c:pt>
                <c:pt idx="6831">
                  <c:v>3.6362324999999927</c:v>
                </c:pt>
                <c:pt idx="6832">
                  <c:v>3.6367955555555582</c:v>
                </c:pt>
                <c:pt idx="6833">
                  <c:v>3.6373586111111114</c:v>
                </c:pt>
                <c:pt idx="6834">
                  <c:v>3.6379216666666796</c:v>
                </c:pt>
                <c:pt idx="6835">
                  <c:v>3.6384847222222252</c:v>
                </c:pt>
                <c:pt idx="6836">
                  <c:v>3.6390477777777792</c:v>
                </c:pt>
                <c:pt idx="6837">
                  <c:v>3.6396108333333337</c:v>
                </c:pt>
                <c:pt idx="6838">
                  <c:v>3.640173888888889</c:v>
                </c:pt>
                <c:pt idx="6839">
                  <c:v>3.6407369444444537</c:v>
                </c:pt>
                <c:pt idx="6840">
                  <c:v>3.6413000000000002</c:v>
                </c:pt>
                <c:pt idx="6841">
                  <c:v>3.6418630555555556</c:v>
                </c:pt>
                <c:pt idx="6842">
                  <c:v>3.6424261111111114</c:v>
                </c:pt>
                <c:pt idx="6843">
                  <c:v>3.6429891666666672</c:v>
                </c:pt>
                <c:pt idx="6844">
                  <c:v>3.6435522222222252</c:v>
                </c:pt>
                <c:pt idx="6845">
                  <c:v>3.6441152777777894</c:v>
                </c:pt>
                <c:pt idx="6846">
                  <c:v>3.6446783333333328</c:v>
                </c:pt>
                <c:pt idx="6847">
                  <c:v>3.6452413888888877</c:v>
                </c:pt>
                <c:pt idx="6848">
                  <c:v>3.6458044444444448</c:v>
                </c:pt>
                <c:pt idx="6849">
                  <c:v>3.6463675000000002</c:v>
                </c:pt>
                <c:pt idx="6850">
                  <c:v>3.6469305555555667</c:v>
                </c:pt>
                <c:pt idx="6851">
                  <c:v>3.6474936111111202</c:v>
                </c:pt>
                <c:pt idx="6852">
                  <c:v>3.6480566666666672</c:v>
                </c:pt>
                <c:pt idx="6853">
                  <c:v>3.6486197222222252</c:v>
                </c:pt>
                <c:pt idx="6854">
                  <c:v>3.6491827777777894</c:v>
                </c:pt>
                <c:pt idx="6855">
                  <c:v>3.6497458333333328</c:v>
                </c:pt>
                <c:pt idx="6856">
                  <c:v>3.6503088888888877</c:v>
                </c:pt>
                <c:pt idx="6857">
                  <c:v>3.6508719444444444</c:v>
                </c:pt>
                <c:pt idx="6858">
                  <c:v>3.6514349999999998</c:v>
                </c:pt>
                <c:pt idx="6859">
                  <c:v>3.6519980555555551</c:v>
                </c:pt>
                <c:pt idx="6860">
                  <c:v>3.6525611111111109</c:v>
                </c:pt>
                <c:pt idx="6861">
                  <c:v>3.6531241666666787</c:v>
                </c:pt>
                <c:pt idx="6862">
                  <c:v>3.6536872222222252</c:v>
                </c:pt>
                <c:pt idx="6863">
                  <c:v>3.6542502777777792</c:v>
                </c:pt>
                <c:pt idx="6864">
                  <c:v>3.6548133333333328</c:v>
                </c:pt>
                <c:pt idx="6865">
                  <c:v>3.6553763888888877</c:v>
                </c:pt>
                <c:pt idx="6866">
                  <c:v>3.6559394444444444</c:v>
                </c:pt>
                <c:pt idx="6867">
                  <c:v>3.6565024999999967</c:v>
                </c:pt>
                <c:pt idx="6868">
                  <c:v>3.6570655555555556</c:v>
                </c:pt>
                <c:pt idx="6869">
                  <c:v>3.6576286111111109</c:v>
                </c:pt>
                <c:pt idx="6870">
                  <c:v>3.6581916666666796</c:v>
                </c:pt>
                <c:pt idx="6871">
                  <c:v>3.6587547222222252</c:v>
                </c:pt>
                <c:pt idx="6872">
                  <c:v>3.6593177777777894</c:v>
                </c:pt>
                <c:pt idx="6873">
                  <c:v>3.6598808333333328</c:v>
                </c:pt>
                <c:pt idx="6874">
                  <c:v>3.6604438888888877</c:v>
                </c:pt>
                <c:pt idx="6875">
                  <c:v>3.6610069444444444</c:v>
                </c:pt>
                <c:pt idx="6876">
                  <c:v>3.6615699999999998</c:v>
                </c:pt>
                <c:pt idx="6877">
                  <c:v>3.6621330555555662</c:v>
                </c:pt>
                <c:pt idx="6878">
                  <c:v>3.6626961111111114</c:v>
                </c:pt>
                <c:pt idx="6879">
                  <c:v>3.6632591666666672</c:v>
                </c:pt>
                <c:pt idx="6880">
                  <c:v>3.6638222222222252</c:v>
                </c:pt>
                <c:pt idx="6881">
                  <c:v>3.6643852777777894</c:v>
                </c:pt>
                <c:pt idx="6882">
                  <c:v>3.6649483333333337</c:v>
                </c:pt>
                <c:pt idx="6883">
                  <c:v>3.6655113888888891</c:v>
                </c:pt>
                <c:pt idx="6884">
                  <c:v>3.6660744444444444</c:v>
                </c:pt>
                <c:pt idx="6885">
                  <c:v>3.6666375000000002</c:v>
                </c:pt>
                <c:pt idx="6886">
                  <c:v>3.6672005555555662</c:v>
                </c:pt>
                <c:pt idx="6887">
                  <c:v>3.6677636111111207</c:v>
                </c:pt>
                <c:pt idx="6888">
                  <c:v>3.6683266666666796</c:v>
                </c:pt>
                <c:pt idx="6889">
                  <c:v>3.6688897222222252</c:v>
                </c:pt>
                <c:pt idx="6890">
                  <c:v>3.6694527777777792</c:v>
                </c:pt>
                <c:pt idx="6891">
                  <c:v>3.6700158333333333</c:v>
                </c:pt>
                <c:pt idx="6892">
                  <c:v>3.6705788888888877</c:v>
                </c:pt>
                <c:pt idx="6893">
                  <c:v>3.6711419444444449</c:v>
                </c:pt>
                <c:pt idx="6894">
                  <c:v>3.6717050000000007</c:v>
                </c:pt>
                <c:pt idx="6895">
                  <c:v>3.672268055555556</c:v>
                </c:pt>
                <c:pt idx="6896">
                  <c:v>3.6728311111111109</c:v>
                </c:pt>
                <c:pt idx="6897">
                  <c:v>3.6733941666666796</c:v>
                </c:pt>
                <c:pt idx="6898">
                  <c:v>3.6739572222222252</c:v>
                </c:pt>
                <c:pt idx="6899">
                  <c:v>3.674520277777789</c:v>
                </c:pt>
                <c:pt idx="6900">
                  <c:v>3.6750833333333333</c:v>
                </c:pt>
                <c:pt idx="6901">
                  <c:v>3.675646388888878</c:v>
                </c:pt>
                <c:pt idx="6902">
                  <c:v>3.6762094444444378</c:v>
                </c:pt>
                <c:pt idx="6903">
                  <c:v>3.6767724999999967</c:v>
                </c:pt>
                <c:pt idx="6904">
                  <c:v>3.6773355555555658</c:v>
                </c:pt>
                <c:pt idx="6905">
                  <c:v>3.6778986111111109</c:v>
                </c:pt>
                <c:pt idx="6906">
                  <c:v>3.6784616666666672</c:v>
                </c:pt>
                <c:pt idx="6907">
                  <c:v>3.6790247222222252</c:v>
                </c:pt>
                <c:pt idx="6908">
                  <c:v>3.679587777777789</c:v>
                </c:pt>
                <c:pt idx="6909">
                  <c:v>3.6801508333333341</c:v>
                </c:pt>
                <c:pt idx="6910">
                  <c:v>3.6807138888888891</c:v>
                </c:pt>
                <c:pt idx="6911">
                  <c:v>3.6812769444444444</c:v>
                </c:pt>
                <c:pt idx="6912">
                  <c:v>3.6818399999999998</c:v>
                </c:pt>
                <c:pt idx="6913">
                  <c:v>3.6824030555555556</c:v>
                </c:pt>
                <c:pt idx="6914">
                  <c:v>3.6829661111111114</c:v>
                </c:pt>
                <c:pt idx="6915">
                  <c:v>3.6835291666666796</c:v>
                </c:pt>
                <c:pt idx="6916">
                  <c:v>3.6840922222222252</c:v>
                </c:pt>
                <c:pt idx="6917">
                  <c:v>3.6846552777777792</c:v>
                </c:pt>
                <c:pt idx="6918">
                  <c:v>3.6852183333333333</c:v>
                </c:pt>
                <c:pt idx="6919">
                  <c:v>3.6857813888888891</c:v>
                </c:pt>
                <c:pt idx="6920">
                  <c:v>3.6863444444444444</c:v>
                </c:pt>
                <c:pt idx="6921">
                  <c:v>3.6869074999999998</c:v>
                </c:pt>
                <c:pt idx="6922">
                  <c:v>3.6874705555555662</c:v>
                </c:pt>
                <c:pt idx="6923">
                  <c:v>3.6880336111111203</c:v>
                </c:pt>
                <c:pt idx="6924">
                  <c:v>3.6885966666666796</c:v>
                </c:pt>
                <c:pt idx="6925">
                  <c:v>3.6891597222222252</c:v>
                </c:pt>
                <c:pt idx="6926">
                  <c:v>3.6897227777777895</c:v>
                </c:pt>
                <c:pt idx="6927">
                  <c:v>3.6902858333333337</c:v>
                </c:pt>
                <c:pt idx="6928">
                  <c:v>3.690848888888878</c:v>
                </c:pt>
                <c:pt idx="6929">
                  <c:v>3.6914119444444449</c:v>
                </c:pt>
                <c:pt idx="6930">
                  <c:v>3.6919749999999998</c:v>
                </c:pt>
                <c:pt idx="6931">
                  <c:v>3.6925380555555556</c:v>
                </c:pt>
                <c:pt idx="6932">
                  <c:v>3.6931011111111207</c:v>
                </c:pt>
                <c:pt idx="6933">
                  <c:v>3.6936641666666672</c:v>
                </c:pt>
                <c:pt idx="6934">
                  <c:v>3.6942272222222252</c:v>
                </c:pt>
                <c:pt idx="6935">
                  <c:v>3.6947902777777895</c:v>
                </c:pt>
                <c:pt idx="6936">
                  <c:v>3.6953533333333333</c:v>
                </c:pt>
                <c:pt idx="6937">
                  <c:v>3.6959163888888877</c:v>
                </c:pt>
                <c:pt idx="6938">
                  <c:v>3.6964794444444427</c:v>
                </c:pt>
                <c:pt idx="6939">
                  <c:v>3.6970424999999967</c:v>
                </c:pt>
                <c:pt idx="6940">
                  <c:v>3.6976055555555556</c:v>
                </c:pt>
                <c:pt idx="6941">
                  <c:v>3.6981686111111109</c:v>
                </c:pt>
                <c:pt idx="6942">
                  <c:v>3.6987316666666796</c:v>
                </c:pt>
                <c:pt idx="6943">
                  <c:v>3.6992947222222252</c:v>
                </c:pt>
                <c:pt idx="6944">
                  <c:v>3.6998577777777792</c:v>
                </c:pt>
                <c:pt idx="6945">
                  <c:v>3.7004208333333342</c:v>
                </c:pt>
                <c:pt idx="6946">
                  <c:v>3.7009838888888886</c:v>
                </c:pt>
                <c:pt idx="6947">
                  <c:v>3.7015469444444444</c:v>
                </c:pt>
                <c:pt idx="6948">
                  <c:v>3.7021099999999998</c:v>
                </c:pt>
                <c:pt idx="6949">
                  <c:v>3.7026730555555556</c:v>
                </c:pt>
                <c:pt idx="6950">
                  <c:v>3.7032361111111203</c:v>
                </c:pt>
                <c:pt idx="6951">
                  <c:v>3.7037991666666787</c:v>
                </c:pt>
                <c:pt idx="6952">
                  <c:v>3.7043622222222252</c:v>
                </c:pt>
                <c:pt idx="6953">
                  <c:v>3.704925277777789</c:v>
                </c:pt>
                <c:pt idx="6954">
                  <c:v>3.7054883333333333</c:v>
                </c:pt>
                <c:pt idx="6955">
                  <c:v>3.7060513888888877</c:v>
                </c:pt>
                <c:pt idx="6956">
                  <c:v>3.7066144444444444</c:v>
                </c:pt>
                <c:pt idx="6957">
                  <c:v>3.7071775000000158</c:v>
                </c:pt>
                <c:pt idx="6958">
                  <c:v>3.7077405555555663</c:v>
                </c:pt>
                <c:pt idx="6959">
                  <c:v>3.7083036111111207</c:v>
                </c:pt>
                <c:pt idx="6960">
                  <c:v>3.7088666666666672</c:v>
                </c:pt>
                <c:pt idx="6961">
                  <c:v>3.7094297222222252</c:v>
                </c:pt>
                <c:pt idx="6962">
                  <c:v>3.7099927777777895</c:v>
                </c:pt>
                <c:pt idx="6963">
                  <c:v>3.7105558333333333</c:v>
                </c:pt>
                <c:pt idx="6964">
                  <c:v>3.7111188888888877</c:v>
                </c:pt>
                <c:pt idx="6965">
                  <c:v>3.7116819444444444</c:v>
                </c:pt>
                <c:pt idx="6966">
                  <c:v>3.7122449999999967</c:v>
                </c:pt>
                <c:pt idx="6967">
                  <c:v>3.7128080555555547</c:v>
                </c:pt>
                <c:pt idx="6968">
                  <c:v>3.7133711111111203</c:v>
                </c:pt>
                <c:pt idx="6969">
                  <c:v>3.7139341666666796</c:v>
                </c:pt>
                <c:pt idx="6970">
                  <c:v>3.7144972222222252</c:v>
                </c:pt>
                <c:pt idx="6971">
                  <c:v>3.7150602777777801</c:v>
                </c:pt>
                <c:pt idx="6972">
                  <c:v>3.7156233333333337</c:v>
                </c:pt>
                <c:pt idx="6973">
                  <c:v>3.7161863888888877</c:v>
                </c:pt>
                <c:pt idx="6974">
                  <c:v>3.7167494444444427</c:v>
                </c:pt>
                <c:pt idx="6975">
                  <c:v>3.7173125000000002</c:v>
                </c:pt>
                <c:pt idx="6976">
                  <c:v>3.7178755555555592</c:v>
                </c:pt>
                <c:pt idx="6977">
                  <c:v>3.7184386111111114</c:v>
                </c:pt>
                <c:pt idx="6978">
                  <c:v>3.7190016666666672</c:v>
                </c:pt>
                <c:pt idx="6979">
                  <c:v>3.7195647222222252</c:v>
                </c:pt>
                <c:pt idx="6980">
                  <c:v>3.7201277777777988</c:v>
                </c:pt>
                <c:pt idx="6981">
                  <c:v>3.7206908333333342</c:v>
                </c:pt>
                <c:pt idx="6982">
                  <c:v>3.7212538888888878</c:v>
                </c:pt>
                <c:pt idx="6983">
                  <c:v>3.721816944444444</c:v>
                </c:pt>
                <c:pt idx="6984">
                  <c:v>3.7223799999999998</c:v>
                </c:pt>
                <c:pt idx="6985">
                  <c:v>3.7229430555555552</c:v>
                </c:pt>
                <c:pt idx="6986">
                  <c:v>3.7235061111111207</c:v>
                </c:pt>
                <c:pt idx="6987">
                  <c:v>3.7240691666666672</c:v>
                </c:pt>
                <c:pt idx="6988">
                  <c:v>3.7246322222222252</c:v>
                </c:pt>
                <c:pt idx="6989">
                  <c:v>3.7251952777777895</c:v>
                </c:pt>
                <c:pt idx="6990">
                  <c:v>3.7257583333333333</c:v>
                </c:pt>
                <c:pt idx="6991">
                  <c:v>3.7263213888888891</c:v>
                </c:pt>
                <c:pt idx="6992">
                  <c:v>3.7268844444444444</c:v>
                </c:pt>
                <c:pt idx="6993">
                  <c:v>3.7274474999999998</c:v>
                </c:pt>
                <c:pt idx="6994">
                  <c:v>3.7280105555555663</c:v>
                </c:pt>
                <c:pt idx="6995">
                  <c:v>3.7285736111111203</c:v>
                </c:pt>
                <c:pt idx="6996">
                  <c:v>3.7291366666666801</c:v>
                </c:pt>
                <c:pt idx="6997">
                  <c:v>3.7296997222222252</c:v>
                </c:pt>
                <c:pt idx="6998">
                  <c:v>3.7302627777777801</c:v>
                </c:pt>
                <c:pt idx="6999">
                  <c:v>3.7308258333333333</c:v>
                </c:pt>
                <c:pt idx="7000">
                  <c:v>3.7313888888888878</c:v>
                </c:pt>
                <c:pt idx="7001">
                  <c:v>3.7319519444444449</c:v>
                </c:pt>
                <c:pt idx="7002">
                  <c:v>3.7325149999999998</c:v>
                </c:pt>
                <c:pt idx="7003">
                  <c:v>3.7330780555555556</c:v>
                </c:pt>
                <c:pt idx="7004">
                  <c:v>3.7336411111111114</c:v>
                </c:pt>
                <c:pt idx="7005">
                  <c:v>3.7342041666666672</c:v>
                </c:pt>
                <c:pt idx="7006">
                  <c:v>3.7347672222222252</c:v>
                </c:pt>
                <c:pt idx="7007">
                  <c:v>3.7353302777777895</c:v>
                </c:pt>
                <c:pt idx="7008">
                  <c:v>3.7358933333333333</c:v>
                </c:pt>
                <c:pt idx="7009">
                  <c:v>3.736456388888878</c:v>
                </c:pt>
                <c:pt idx="7010">
                  <c:v>3.7370194444444444</c:v>
                </c:pt>
                <c:pt idx="7011">
                  <c:v>3.7375825000000011</c:v>
                </c:pt>
                <c:pt idx="7012">
                  <c:v>3.7381455555555556</c:v>
                </c:pt>
                <c:pt idx="7013">
                  <c:v>3.738708611111111</c:v>
                </c:pt>
                <c:pt idx="7014">
                  <c:v>3.7392716666666672</c:v>
                </c:pt>
                <c:pt idx="7015">
                  <c:v>3.7398347222222252</c:v>
                </c:pt>
                <c:pt idx="7016">
                  <c:v>3.7403977777778001</c:v>
                </c:pt>
                <c:pt idx="7017">
                  <c:v>3.7409608333333342</c:v>
                </c:pt>
                <c:pt idx="7018">
                  <c:v>3.7415238888888891</c:v>
                </c:pt>
                <c:pt idx="7019">
                  <c:v>3.7420869444444449</c:v>
                </c:pt>
                <c:pt idx="7020">
                  <c:v>3.7426500000000003</c:v>
                </c:pt>
                <c:pt idx="7021">
                  <c:v>3.7432130555555663</c:v>
                </c:pt>
                <c:pt idx="7022">
                  <c:v>3.7437761111111203</c:v>
                </c:pt>
                <c:pt idx="7023">
                  <c:v>3.7443391666666797</c:v>
                </c:pt>
                <c:pt idx="7024">
                  <c:v>3.7449022222222252</c:v>
                </c:pt>
                <c:pt idx="7025">
                  <c:v>3.7454652777777802</c:v>
                </c:pt>
                <c:pt idx="7026">
                  <c:v>3.7460283333333333</c:v>
                </c:pt>
                <c:pt idx="7027">
                  <c:v>3.7465913888888891</c:v>
                </c:pt>
                <c:pt idx="7028">
                  <c:v>3.7471544444444547</c:v>
                </c:pt>
                <c:pt idx="7029">
                  <c:v>3.7477175000000149</c:v>
                </c:pt>
                <c:pt idx="7030">
                  <c:v>3.7482805555555658</c:v>
                </c:pt>
                <c:pt idx="7031">
                  <c:v>3.748843611111111</c:v>
                </c:pt>
                <c:pt idx="7032">
                  <c:v>3.7494066666666672</c:v>
                </c:pt>
                <c:pt idx="7033">
                  <c:v>3.7499697222222252</c:v>
                </c:pt>
                <c:pt idx="7034">
                  <c:v>3.7505327777777895</c:v>
                </c:pt>
                <c:pt idx="7035">
                  <c:v>3.7510958333333333</c:v>
                </c:pt>
                <c:pt idx="7036">
                  <c:v>3.751658888888878</c:v>
                </c:pt>
                <c:pt idx="7037">
                  <c:v>3.7522219444444445</c:v>
                </c:pt>
                <c:pt idx="7038">
                  <c:v>3.7527849999999998</c:v>
                </c:pt>
                <c:pt idx="7039">
                  <c:v>3.7533480555555556</c:v>
                </c:pt>
                <c:pt idx="7040">
                  <c:v>3.7539111111111203</c:v>
                </c:pt>
                <c:pt idx="7041">
                  <c:v>3.7544741666666672</c:v>
                </c:pt>
                <c:pt idx="7042">
                  <c:v>3.7550372222222252</c:v>
                </c:pt>
                <c:pt idx="7043">
                  <c:v>3.7556002777777802</c:v>
                </c:pt>
                <c:pt idx="7044">
                  <c:v>3.7561633333333333</c:v>
                </c:pt>
                <c:pt idx="7045">
                  <c:v>3.7567263888888887</c:v>
                </c:pt>
                <c:pt idx="7046">
                  <c:v>3.7572894444444445</c:v>
                </c:pt>
                <c:pt idx="7047">
                  <c:v>3.7578525000000003</c:v>
                </c:pt>
                <c:pt idx="7048">
                  <c:v>3.7584155555555592</c:v>
                </c:pt>
                <c:pt idx="7049">
                  <c:v>3.7589786111111114</c:v>
                </c:pt>
                <c:pt idx="7050">
                  <c:v>3.7595416666666672</c:v>
                </c:pt>
                <c:pt idx="7051">
                  <c:v>3.7601047222222399</c:v>
                </c:pt>
                <c:pt idx="7052">
                  <c:v>3.7606677777777895</c:v>
                </c:pt>
                <c:pt idx="7053">
                  <c:v>3.7612308333333342</c:v>
                </c:pt>
                <c:pt idx="7054">
                  <c:v>3.7617938888888891</c:v>
                </c:pt>
                <c:pt idx="7055">
                  <c:v>3.7623569444444445</c:v>
                </c:pt>
                <c:pt idx="7056">
                  <c:v>3.7629200000000012</c:v>
                </c:pt>
                <c:pt idx="7057">
                  <c:v>3.7634830555555663</c:v>
                </c:pt>
                <c:pt idx="7058">
                  <c:v>3.7640461111111114</c:v>
                </c:pt>
                <c:pt idx="7059">
                  <c:v>3.7646091666666672</c:v>
                </c:pt>
                <c:pt idx="7060">
                  <c:v>3.7651722222222292</c:v>
                </c:pt>
                <c:pt idx="7061">
                  <c:v>3.7657352777777895</c:v>
                </c:pt>
                <c:pt idx="7062">
                  <c:v>3.7662983333333337</c:v>
                </c:pt>
                <c:pt idx="7063">
                  <c:v>3.7668613888888887</c:v>
                </c:pt>
                <c:pt idx="7064">
                  <c:v>3.7674244444444556</c:v>
                </c:pt>
                <c:pt idx="7065">
                  <c:v>3.7679875000000149</c:v>
                </c:pt>
                <c:pt idx="7066">
                  <c:v>3.7685505555555663</c:v>
                </c:pt>
                <c:pt idx="7067">
                  <c:v>3.7691136111111203</c:v>
                </c:pt>
                <c:pt idx="7068">
                  <c:v>3.7696766666666672</c:v>
                </c:pt>
                <c:pt idx="7069">
                  <c:v>3.7702397222222306</c:v>
                </c:pt>
                <c:pt idx="7070">
                  <c:v>3.7708027777777802</c:v>
                </c:pt>
                <c:pt idx="7071">
                  <c:v>3.7713658333333333</c:v>
                </c:pt>
                <c:pt idx="7072">
                  <c:v>3.7719288888888887</c:v>
                </c:pt>
                <c:pt idx="7073">
                  <c:v>3.7724919444444445</c:v>
                </c:pt>
                <c:pt idx="7074">
                  <c:v>3.7730549999999998</c:v>
                </c:pt>
                <c:pt idx="7075">
                  <c:v>3.7736180555555552</c:v>
                </c:pt>
                <c:pt idx="7076">
                  <c:v>3.7741811111111208</c:v>
                </c:pt>
                <c:pt idx="7077">
                  <c:v>3.7747441666666672</c:v>
                </c:pt>
                <c:pt idx="7078">
                  <c:v>3.775307222222231</c:v>
                </c:pt>
                <c:pt idx="7079">
                  <c:v>3.7758702777777802</c:v>
                </c:pt>
                <c:pt idx="7080">
                  <c:v>3.7764333333333333</c:v>
                </c:pt>
                <c:pt idx="7081">
                  <c:v>3.7769963888888887</c:v>
                </c:pt>
                <c:pt idx="7082">
                  <c:v>3.7775594444444445</c:v>
                </c:pt>
                <c:pt idx="7083">
                  <c:v>3.7781225000000012</c:v>
                </c:pt>
                <c:pt idx="7084">
                  <c:v>3.7786855555555556</c:v>
                </c:pt>
                <c:pt idx="7085">
                  <c:v>3.7792486111111017</c:v>
                </c:pt>
                <c:pt idx="7086">
                  <c:v>3.7798116666666672</c:v>
                </c:pt>
                <c:pt idx="7087">
                  <c:v>3.7803747222222399</c:v>
                </c:pt>
                <c:pt idx="7088">
                  <c:v>3.7809377777778002</c:v>
                </c:pt>
                <c:pt idx="7089">
                  <c:v>3.7815008333333342</c:v>
                </c:pt>
                <c:pt idx="7090">
                  <c:v>3.7820638888888887</c:v>
                </c:pt>
                <c:pt idx="7091">
                  <c:v>3.7826269444444445</c:v>
                </c:pt>
                <c:pt idx="7092">
                  <c:v>3.7831900000000149</c:v>
                </c:pt>
                <c:pt idx="7093">
                  <c:v>3.7837530555555672</c:v>
                </c:pt>
                <c:pt idx="7094">
                  <c:v>3.7843161111111212</c:v>
                </c:pt>
                <c:pt idx="7095">
                  <c:v>3.7848791666666672</c:v>
                </c:pt>
                <c:pt idx="7096">
                  <c:v>3.7854422222222226</c:v>
                </c:pt>
                <c:pt idx="7097">
                  <c:v>3.7860052777777802</c:v>
                </c:pt>
                <c:pt idx="7098">
                  <c:v>3.7865683333333338</c:v>
                </c:pt>
                <c:pt idx="7099">
                  <c:v>3.7871313888889087</c:v>
                </c:pt>
                <c:pt idx="7100">
                  <c:v>3.7876944444444556</c:v>
                </c:pt>
                <c:pt idx="7101">
                  <c:v>3.7882575000000012</c:v>
                </c:pt>
                <c:pt idx="7102">
                  <c:v>3.7888205555555663</c:v>
                </c:pt>
                <c:pt idx="7103">
                  <c:v>3.7893836111111212</c:v>
                </c:pt>
                <c:pt idx="7104">
                  <c:v>3.7899466666666672</c:v>
                </c:pt>
                <c:pt idx="7105">
                  <c:v>3.7905097222222301</c:v>
                </c:pt>
                <c:pt idx="7106">
                  <c:v>3.7910727777777802</c:v>
                </c:pt>
                <c:pt idx="7107">
                  <c:v>3.7916358333333333</c:v>
                </c:pt>
                <c:pt idx="7108">
                  <c:v>3.7921988888888887</c:v>
                </c:pt>
                <c:pt idx="7109">
                  <c:v>3.7927619444444449</c:v>
                </c:pt>
                <c:pt idx="7110">
                  <c:v>3.7933250000000012</c:v>
                </c:pt>
                <c:pt idx="7111">
                  <c:v>3.7938880555555556</c:v>
                </c:pt>
                <c:pt idx="7112">
                  <c:v>3.794451111111111</c:v>
                </c:pt>
                <c:pt idx="7113">
                  <c:v>3.7950141666666672</c:v>
                </c:pt>
                <c:pt idx="7114">
                  <c:v>3.795577222222231</c:v>
                </c:pt>
                <c:pt idx="7115">
                  <c:v>3.7961402777777802</c:v>
                </c:pt>
                <c:pt idx="7116">
                  <c:v>3.7967033333333333</c:v>
                </c:pt>
                <c:pt idx="7117">
                  <c:v>3.7972663888888887</c:v>
                </c:pt>
                <c:pt idx="7118">
                  <c:v>3.797829444444444</c:v>
                </c:pt>
                <c:pt idx="7119">
                  <c:v>3.7983925000000012</c:v>
                </c:pt>
                <c:pt idx="7120">
                  <c:v>3.7989555555555556</c:v>
                </c:pt>
                <c:pt idx="7121">
                  <c:v>3.799518611111111</c:v>
                </c:pt>
                <c:pt idx="7122">
                  <c:v>3.8000816666666672</c:v>
                </c:pt>
                <c:pt idx="7123">
                  <c:v>3.8006447222222217</c:v>
                </c:pt>
                <c:pt idx="7124">
                  <c:v>3.8012077777777802</c:v>
                </c:pt>
                <c:pt idx="7125">
                  <c:v>3.8017708333333333</c:v>
                </c:pt>
                <c:pt idx="7126">
                  <c:v>3.8023338888888887</c:v>
                </c:pt>
                <c:pt idx="7127">
                  <c:v>3.8028969444444427</c:v>
                </c:pt>
                <c:pt idx="7128">
                  <c:v>3.8034600000000003</c:v>
                </c:pt>
                <c:pt idx="7129">
                  <c:v>3.8040230555555556</c:v>
                </c:pt>
                <c:pt idx="7130">
                  <c:v>3.804586111111111</c:v>
                </c:pt>
                <c:pt idx="7131">
                  <c:v>3.8051491666666664</c:v>
                </c:pt>
                <c:pt idx="7132">
                  <c:v>3.8057122222222226</c:v>
                </c:pt>
                <c:pt idx="7133">
                  <c:v>3.806275277777778</c:v>
                </c:pt>
                <c:pt idx="7134">
                  <c:v>3.8068383333333196</c:v>
                </c:pt>
                <c:pt idx="7135">
                  <c:v>3.8074013888888887</c:v>
                </c:pt>
                <c:pt idx="7136">
                  <c:v>3.807964444444444</c:v>
                </c:pt>
                <c:pt idx="7137">
                  <c:v>3.8085275000000012</c:v>
                </c:pt>
                <c:pt idx="7138">
                  <c:v>3.8090905555555556</c:v>
                </c:pt>
                <c:pt idx="7139">
                  <c:v>3.8096536111111026</c:v>
                </c:pt>
                <c:pt idx="7140">
                  <c:v>3.8102166666666673</c:v>
                </c:pt>
                <c:pt idx="7141">
                  <c:v>3.8107797222222226</c:v>
                </c:pt>
                <c:pt idx="7142">
                  <c:v>3.811342777777778</c:v>
                </c:pt>
                <c:pt idx="7143">
                  <c:v>3.8119058333333196</c:v>
                </c:pt>
                <c:pt idx="7144">
                  <c:v>3.8124688888888718</c:v>
                </c:pt>
                <c:pt idx="7145">
                  <c:v>3.8130319444444449</c:v>
                </c:pt>
                <c:pt idx="7146">
                  <c:v>3.8135949999999994</c:v>
                </c:pt>
                <c:pt idx="7147">
                  <c:v>3.8141580555555548</c:v>
                </c:pt>
                <c:pt idx="7148">
                  <c:v>3.814721111111111</c:v>
                </c:pt>
                <c:pt idx="7149">
                  <c:v>3.8152841666666664</c:v>
                </c:pt>
                <c:pt idx="7150">
                  <c:v>3.8158472222222177</c:v>
                </c:pt>
                <c:pt idx="7151">
                  <c:v>3.8164102777777771</c:v>
                </c:pt>
                <c:pt idx="7152">
                  <c:v>3.8169733333333196</c:v>
                </c:pt>
                <c:pt idx="7153">
                  <c:v>3.8175363888888887</c:v>
                </c:pt>
                <c:pt idx="7154">
                  <c:v>3.8180994444444427</c:v>
                </c:pt>
                <c:pt idx="7155">
                  <c:v>3.8186624999999839</c:v>
                </c:pt>
                <c:pt idx="7156">
                  <c:v>3.8192255555555557</c:v>
                </c:pt>
                <c:pt idx="7157">
                  <c:v>3.8197886111111017</c:v>
                </c:pt>
                <c:pt idx="7158">
                  <c:v>3.8203516666666681</c:v>
                </c:pt>
                <c:pt idx="7159">
                  <c:v>3.8209147222222311</c:v>
                </c:pt>
                <c:pt idx="7160">
                  <c:v>3.8214777777777802</c:v>
                </c:pt>
                <c:pt idx="7161">
                  <c:v>3.8220408333333196</c:v>
                </c:pt>
                <c:pt idx="7162">
                  <c:v>3.8226038888888785</c:v>
                </c:pt>
                <c:pt idx="7163">
                  <c:v>3.823166944444444</c:v>
                </c:pt>
                <c:pt idx="7164">
                  <c:v>3.8237300000000012</c:v>
                </c:pt>
                <c:pt idx="7165">
                  <c:v>3.8242930555555592</c:v>
                </c:pt>
                <c:pt idx="7166">
                  <c:v>3.8248561111111017</c:v>
                </c:pt>
                <c:pt idx="7167">
                  <c:v>3.8254191666666664</c:v>
                </c:pt>
                <c:pt idx="7168">
                  <c:v>3.8259822222222217</c:v>
                </c:pt>
                <c:pt idx="7169">
                  <c:v>3.826545277777778</c:v>
                </c:pt>
                <c:pt idx="7170">
                  <c:v>3.8271083333333333</c:v>
                </c:pt>
                <c:pt idx="7171">
                  <c:v>3.8276713888888887</c:v>
                </c:pt>
                <c:pt idx="7172">
                  <c:v>3.8282344444444449</c:v>
                </c:pt>
                <c:pt idx="7173">
                  <c:v>3.8287975000000012</c:v>
                </c:pt>
                <c:pt idx="7174">
                  <c:v>3.8293605555555592</c:v>
                </c:pt>
                <c:pt idx="7175">
                  <c:v>3.829923611111111</c:v>
                </c:pt>
                <c:pt idx="7176">
                  <c:v>3.8304866666666673</c:v>
                </c:pt>
                <c:pt idx="7177">
                  <c:v>3.8310497222222177</c:v>
                </c:pt>
                <c:pt idx="7178">
                  <c:v>3.831612777777778</c:v>
                </c:pt>
                <c:pt idx="7179">
                  <c:v>3.8321758333333196</c:v>
                </c:pt>
                <c:pt idx="7180">
                  <c:v>3.8327388888888794</c:v>
                </c:pt>
                <c:pt idx="7181">
                  <c:v>3.8333019444444449</c:v>
                </c:pt>
                <c:pt idx="7182">
                  <c:v>3.8338649999999967</c:v>
                </c:pt>
                <c:pt idx="7183">
                  <c:v>3.8344280555555557</c:v>
                </c:pt>
                <c:pt idx="7184">
                  <c:v>3.834991111111111</c:v>
                </c:pt>
                <c:pt idx="7185">
                  <c:v>3.8355541666666673</c:v>
                </c:pt>
                <c:pt idx="7186">
                  <c:v>3.8361172222222226</c:v>
                </c:pt>
                <c:pt idx="7187">
                  <c:v>3.836680277777778</c:v>
                </c:pt>
                <c:pt idx="7188">
                  <c:v>3.8372433333333196</c:v>
                </c:pt>
                <c:pt idx="7189">
                  <c:v>3.8378063888888794</c:v>
                </c:pt>
                <c:pt idx="7190">
                  <c:v>3.8383694444444427</c:v>
                </c:pt>
                <c:pt idx="7191">
                  <c:v>3.8389325000000003</c:v>
                </c:pt>
                <c:pt idx="7192">
                  <c:v>3.8394955555555557</c:v>
                </c:pt>
                <c:pt idx="7193">
                  <c:v>3.8400586111111017</c:v>
                </c:pt>
                <c:pt idx="7194">
                  <c:v>3.8406216666666682</c:v>
                </c:pt>
                <c:pt idx="7195">
                  <c:v>3.8411847222222302</c:v>
                </c:pt>
                <c:pt idx="7196">
                  <c:v>3.8417477777777802</c:v>
                </c:pt>
                <c:pt idx="7197">
                  <c:v>3.8423108333333333</c:v>
                </c:pt>
                <c:pt idx="7198">
                  <c:v>3.8428738888888794</c:v>
                </c:pt>
                <c:pt idx="7199">
                  <c:v>3.8434369444444441</c:v>
                </c:pt>
                <c:pt idx="7200">
                  <c:v>3.8439999999999994</c:v>
                </c:pt>
                <c:pt idx="7201">
                  <c:v>3.8445630555555592</c:v>
                </c:pt>
                <c:pt idx="7202">
                  <c:v>3.845126111111111</c:v>
                </c:pt>
                <c:pt idx="7203">
                  <c:v>3.8456891666666664</c:v>
                </c:pt>
                <c:pt idx="7204">
                  <c:v>3.8462522222222177</c:v>
                </c:pt>
                <c:pt idx="7205">
                  <c:v>3.846815277777778</c:v>
                </c:pt>
                <c:pt idx="7206">
                  <c:v>3.8473783333333333</c:v>
                </c:pt>
                <c:pt idx="7207">
                  <c:v>3.8479413888888887</c:v>
                </c:pt>
                <c:pt idx="7208">
                  <c:v>3.8485044444444441</c:v>
                </c:pt>
                <c:pt idx="7209">
                  <c:v>3.8490675000000003</c:v>
                </c:pt>
                <c:pt idx="7210">
                  <c:v>3.8496305555555592</c:v>
                </c:pt>
                <c:pt idx="7211">
                  <c:v>3.850193611111111</c:v>
                </c:pt>
                <c:pt idx="7212">
                  <c:v>3.8507566666666664</c:v>
                </c:pt>
                <c:pt idx="7213">
                  <c:v>3.8513197222222217</c:v>
                </c:pt>
                <c:pt idx="7214">
                  <c:v>3.851882777777778</c:v>
                </c:pt>
                <c:pt idx="7215">
                  <c:v>3.8524458333333111</c:v>
                </c:pt>
                <c:pt idx="7216">
                  <c:v>3.8530088888888798</c:v>
                </c:pt>
                <c:pt idx="7217">
                  <c:v>3.853571944444445</c:v>
                </c:pt>
                <c:pt idx="7218">
                  <c:v>3.8541350000000003</c:v>
                </c:pt>
                <c:pt idx="7219">
                  <c:v>3.8546980555555557</c:v>
                </c:pt>
                <c:pt idx="7220">
                  <c:v>3.8552611111111026</c:v>
                </c:pt>
                <c:pt idx="7221">
                  <c:v>3.8558241666666673</c:v>
                </c:pt>
                <c:pt idx="7222">
                  <c:v>3.8563872222222226</c:v>
                </c:pt>
                <c:pt idx="7223">
                  <c:v>3.856950277777778</c:v>
                </c:pt>
                <c:pt idx="7224">
                  <c:v>3.8575133333333333</c:v>
                </c:pt>
                <c:pt idx="7225">
                  <c:v>3.8580763888888794</c:v>
                </c:pt>
                <c:pt idx="7226">
                  <c:v>3.8586394444444427</c:v>
                </c:pt>
                <c:pt idx="7227">
                  <c:v>3.8592024999999839</c:v>
                </c:pt>
                <c:pt idx="7228">
                  <c:v>3.8597655555555557</c:v>
                </c:pt>
                <c:pt idx="7229">
                  <c:v>3.860328611111111</c:v>
                </c:pt>
                <c:pt idx="7230">
                  <c:v>3.8608916666666682</c:v>
                </c:pt>
                <c:pt idx="7231">
                  <c:v>3.8614547222222217</c:v>
                </c:pt>
                <c:pt idx="7232">
                  <c:v>3.8620177777777802</c:v>
                </c:pt>
                <c:pt idx="7233">
                  <c:v>3.8625808333333334</c:v>
                </c:pt>
                <c:pt idx="7234">
                  <c:v>3.8631438888888887</c:v>
                </c:pt>
                <c:pt idx="7235">
                  <c:v>3.8637069444444441</c:v>
                </c:pt>
                <c:pt idx="7236">
                  <c:v>3.8642700000000003</c:v>
                </c:pt>
                <c:pt idx="7237">
                  <c:v>3.8648330555555592</c:v>
                </c:pt>
                <c:pt idx="7238">
                  <c:v>3.865396111111111</c:v>
                </c:pt>
                <c:pt idx="7239">
                  <c:v>3.8659591666666664</c:v>
                </c:pt>
                <c:pt idx="7240">
                  <c:v>3.8665222222222217</c:v>
                </c:pt>
                <c:pt idx="7241">
                  <c:v>3.8670852777777802</c:v>
                </c:pt>
                <c:pt idx="7242">
                  <c:v>3.86764833333332</c:v>
                </c:pt>
                <c:pt idx="7243">
                  <c:v>3.8682113888888887</c:v>
                </c:pt>
                <c:pt idx="7244">
                  <c:v>3.8687744444444441</c:v>
                </c:pt>
                <c:pt idx="7245">
                  <c:v>3.8693374999999994</c:v>
                </c:pt>
                <c:pt idx="7246">
                  <c:v>3.8699005555555592</c:v>
                </c:pt>
                <c:pt idx="7247">
                  <c:v>3.8704636111111026</c:v>
                </c:pt>
                <c:pt idx="7248">
                  <c:v>3.8710266666666673</c:v>
                </c:pt>
                <c:pt idx="7249">
                  <c:v>3.8715897222222226</c:v>
                </c:pt>
                <c:pt idx="7250">
                  <c:v>3.872152777777778</c:v>
                </c:pt>
                <c:pt idx="7251">
                  <c:v>3.87271583333332</c:v>
                </c:pt>
                <c:pt idx="7252">
                  <c:v>3.8732788888888794</c:v>
                </c:pt>
                <c:pt idx="7253">
                  <c:v>3.8738419444444427</c:v>
                </c:pt>
                <c:pt idx="7254">
                  <c:v>3.8744049999999977</c:v>
                </c:pt>
                <c:pt idx="7255">
                  <c:v>3.8749680555555557</c:v>
                </c:pt>
                <c:pt idx="7256">
                  <c:v>3.875531111111111</c:v>
                </c:pt>
                <c:pt idx="7257">
                  <c:v>3.8760941666666664</c:v>
                </c:pt>
                <c:pt idx="7258">
                  <c:v>3.8766572222222178</c:v>
                </c:pt>
                <c:pt idx="7259">
                  <c:v>3.8772202777777802</c:v>
                </c:pt>
                <c:pt idx="7260">
                  <c:v>3.8777833333333334</c:v>
                </c:pt>
                <c:pt idx="7261">
                  <c:v>3.8783463888888794</c:v>
                </c:pt>
                <c:pt idx="7262">
                  <c:v>3.8789094444444427</c:v>
                </c:pt>
                <c:pt idx="7263">
                  <c:v>3.8794724999999839</c:v>
                </c:pt>
                <c:pt idx="7264">
                  <c:v>3.8800355555555592</c:v>
                </c:pt>
                <c:pt idx="7265">
                  <c:v>3.880598611111111</c:v>
                </c:pt>
                <c:pt idx="7266">
                  <c:v>3.8811616666666682</c:v>
                </c:pt>
                <c:pt idx="7267">
                  <c:v>3.8817247222222311</c:v>
                </c:pt>
                <c:pt idx="7268">
                  <c:v>3.8822877777777802</c:v>
                </c:pt>
                <c:pt idx="7269">
                  <c:v>3.88285083333332</c:v>
                </c:pt>
                <c:pt idx="7270">
                  <c:v>3.8834138888888887</c:v>
                </c:pt>
                <c:pt idx="7271">
                  <c:v>3.8839769444444441</c:v>
                </c:pt>
                <c:pt idx="7272">
                  <c:v>3.8845399999999994</c:v>
                </c:pt>
                <c:pt idx="7273">
                  <c:v>3.8851030555555592</c:v>
                </c:pt>
                <c:pt idx="7274">
                  <c:v>3.8856661111111026</c:v>
                </c:pt>
                <c:pt idx="7275">
                  <c:v>3.8862291666666664</c:v>
                </c:pt>
                <c:pt idx="7276">
                  <c:v>3.8867922222222218</c:v>
                </c:pt>
                <c:pt idx="7277">
                  <c:v>3.8873552777777802</c:v>
                </c:pt>
                <c:pt idx="7278">
                  <c:v>3.8879183333333334</c:v>
                </c:pt>
                <c:pt idx="7279">
                  <c:v>3.8884813888888887</c:v>
                </c:pt>
                <c:pt idx="7280">
                  <c:v>3.8890444444444427</c:v>
                </c:pt>
                <c:pt idx="7281">
                  <c:v>3.8896075000000003</c:v>
                </c:pt>
                <c:pt idx="7282">
                  <c:v>3.8901705555555592</c:v>
                </c:pt>
                <c:pt idx="7283">
                  <c:v>3.890733611111111</c:v>
                </c:pt>
                <c:pt idx="7284">
                  <c:v>3.8912966666666664</c:v>
                </c:pt>
                <c:pt idx="7285">
                  <c:v>3.8918597222222187</c:v>
                </c:pt>
                <c:pt idx="7286">
                  <c:v>3.892422777777778</c:v>
                </c:pt>
                <c:pt idx="7287">
                  <c:v>3.89298583333332</c:v>
                </c:pt>
                <c:pt idx="7288">
                  <c:v>3.8935488888888794</c:v>
                </c:pt>
                <c:pt idx="7289">
                  <c:v>3.8941119444444441</c:v>
                </c:pt>
                <c:pt idx="7290">
                  <c:v>3.8946749999999977</c:v>
                </c:pt>
                <c:pt idx="7291">
                  <c:v>3.8952380555555557</c:v>
                </c:pt>
                <c:pt idx="7292">
                  <c:v>3.8958011111111026</c:v>
                </c:pt>
                <c:pt idx="7293">
                  <c:v>3.8963641666666673</c:v>
                </c:pt>
                <c:pt idx="7294">
                  <c:v>3.8969272222222231</c:v>
                </c:pt>
                <c:pt idx="7295">
                  <c:v>3.8974902777777802</c:v>
                </c:pt>
                <c:pt idx="7296">
                  <c:v>3.89805333333332</c:v>
                </c:pt>
                <c:pt idx="7297">
                  <c:v>3.8986163888888794</c:v>
                </c:pt>
                <c:pt idx="7298">
                  <c:v>3.8991794444444428</c:v>
                </c:pt>
                <c:pt idx="7299">
                  <c:v>3.8997424999999839</c:v>
                </c:pt>
                <c:pt idx="7300">
                  <c:v>3.9003055555555592</c:v>
                </c:pt>
                <c:pt idx="7301">
                  <c:v>3.9008686111111026</c:v>
                </c:pt>
                <c:pt idx="7302">
                  <c:v>3.9014316666666682</c:v>
                </c:pt>
                <c:pt idx="7303">
                  <c:v>3.901994722222232</c:v>
                </c:pt>
                <c:pt idx="7304">
                  <c:v>3.9025577777777802</c:v>
                </c:pt>
                <c:pt idx="7305">
                  <c:v>3.9031208333333351</c:v>
                </c:pt>
                <c:pt idx="7306">
                  <c:v>3.9036838888888887</c:v>
                </c:pt>
                <c:pt idx="7307">
                  <c:v>3.9042469444444428</c:v>
                </c:pt>
                <c:pt idx="7308">
                  <c:v>3.9048100000000003</c:v>
                </c:pt>
                <c:pt idx="7309">
                  <c:v>3.9053730555555592</c:v>
                </c:pt>
                <c:pt idx="7310">
                  <c:v>3.9059361111111119</c:v>
                </c:pt>
                <c:pt idx="7311">
                  <c:v>3.9064991666666673</c:v>
                </c:pt>
                <c:pt idx="7312">
                  <c:v>3.9070622222222231</c:v>
                </c:pt>
                <c:pt idx="7313">
                  <c:v>3.9076252777777802</c:v>
                </c:pt>
                <c:pt idx="7314">
                  <c:v>3.9081883333333334</c:v>
                </c:pt>
                <c:pt idx="7315">
                  <c:v>3.9087513888888887</c:v>
                </c:pt>
                <c:pt idx="7316">
                  <c:v>3.9093144444444441</c:v>
                </c:pt>
                <c:pt idx="7317">
                  <c:v>3.9098774999999977</c:v>
                </c:pt>
                <c:pt idx="7318">
                  <c:v>3.9104405555555557</c:v>
                </c:pt>
                <c:pt idx="7319">
                  <c:v>3.9110036111111026</c:v>
                </c:pt>
                <c:pt idx="7320">
                  <c:v>3.9115666666666664</c:v>
                </c:pt>
                <c:pt idx="7321">
                  <c:v>3.9121297222222218</c:v>
                </c:pt>
                <c:pt idx="7322">
                  <c:v>3.9126927777777771</c:v>
                </c:pt>
                <c:pt idx="7323">
                  <c:v>3.9132558333333201</c:v>
                </c:pt>
                <c:pt idx="7324">
                  <c:v>3.9138188888888794</c:v>
                </c:pt>
                <c:pt idx="7325">
                  <c:v>3.914381944444445</c:v>
                </c:pt>
                <c:pt idx="7326">
                  <c:v>3.9149449999999977</c:v>
                </c:pt>
                <c:pt idx="7327">
                  <c:v>3.9155080555555557</c:v>
                </c:pt>
                <c:pt idx="7328">
                  <c:v>3.9160711111111026</c:v>
                </c:pt>
                <c:pt idx="7329">
                  <c:v>3.9166341666666664</c:v>
                </c:pt>
                <c:pt idx="7330">
                  <c:v>3.9171972222222329</c:v>
                </c:pt>
                <c:pt idx="7331">
                  <c:v>3.9177602777777802</c:v>
                </c:pt>
                <c:pt idx="7332">
                  <c:v>3.9183233333333334</c:v>
                </c:pt>
                <c:pt idx="7333">
                  <c:v>3.9188863888888794</c:v>
                </c:pt>
                <c:pt idx="7334">
                  <c:v>3.9194494444444326</c:v>
                </c:pt>
                <c:pt idx="7335">
                  <c:v>3.9200125000000003</c:v>
                </c:pt>
                <c:pt idx="7336">
                  <c:v>3.9205755555555601</c:v>
                </c:pt>
                <c:pt idx="7337">
                  <c:v>3.9211386111111111</c:v>
                </c:pt>
                <c:pt idx="7338">
                  <c:v>3.9217016666666682</c:v>
                </c:pt>
                <c:pt idx="7339">
                  <c:v>3.9222647222222231</c:v>
                </c:pt>
                <c:pt idx="7340">
                  <c:v>3.9228277777777802</c:v>
                </c:pt>
                <c:pt idx="7341">
                  <c:v>3.9233908333333352</c:v>
                </c:pt>
                <c:pt idx="7342">
                  <c:v>3.9239538888888887</c:v>
                </c:pt>
                <c:pt idx="7343">
                  <c:v>3.924516944444445</c:v>
                </c:pt>
                <c:pt idx="7344">
                  <c:v>3.9250800000000003</c:v>
                </c:pt>
                <c:pt idx="7345">
                  <c:v>3.9256430555555557</c:v>
                </c:pt>
                <c:pt idx="7346">
                  <c:v>3.9262061111111026</c:v>
                </c:pt>
                <c:pt idx="7347">
                  <c:v>3.9267691666666664</c:v>
                </c:pt>
                <c:pt idx="7348">
                  <c:v>3.9273322222222329</c:v>
                </c:pt>
                <c:pt idx="7349">
                  <c:v>3.9278952777777802</c:v>
                </c:pt>
                <c:pt idx="7350">
                  <c:v>3.9284583333333201</c:v>
                </c:pt>
                <c:pt idx="7351">
                  <c:v>3.9290213888888887</c:v>
                </c:pt>
                <c:pt idx="7352">
                  <c:v>3.9295844444444441</c:v>
                </c:pt>
                <c:pt idx="7353">
                  <c:v>3.9301475000000003</c:v>
                </c:pt>
                <c:pt idx="7354">
                  <c:v>3.9307105555555601</c:v>
                </c:pt>
                <c:pt idx="7355">
                  <c:v>3.9312736111111026</c:v>
                </c:pt>
                <c:pt idx="7356">
                  <c:v>3.9318366666666664</c:v>
                </c:pt>
                <c:pt idx="7357">
                  <c:v>3.9323997222222218</c:v>
                </c:pt>
                <c:pt idx="7358">
                  <c:v>3.932962777777778</c:v>
                </c:pt>
                <c:pt idx="7359">
                  <c:v>3.9335258333333334</c:v>
                </c:pt>
                <c:pt idx="7360">
                  <c:v>3.9340888888888794</c:v>
                </c:pt>
                <c:pt idx="7361">
                  <c:v>3.9346519444444437</c:v>
                </c:pt>
                <c:pt idx="7362">
                  <c:v>3.9352149999999977</c:v>
                </c:pt>
                <c:pt idx="7363">
                  <c:v>3.9357780555555557</c:v>
                </c:pt>
                <c:pt idx="7364">
                  <c:v>3.9363411111111026</c:v>
                </c:pt>
                <c:pt idx="7365">
                  <c:v>3.9369041666666664</c:v>
                </c:pt>
                <c:pt idx="7366">
                  <c:v>3.9374672222222218</c:v>
                </c:pt>
                <c:pt idx="7367">
                  <c:v>3.9380302777777811</c:v>
                </c:pt>
                <c:pt idx="7368">
                  <c:v>3.9385933333333334</c:v>
                </c:pt>
                <c:pt idx="7369">
                  <c:v>3.9391563888888794</c:v>
                </c:pt>
                <c:pt idx="7370">
                  <c:v>3.9397194444444437</c:v>
                </c:pt>
                <c:pt idx="7371">
                  <c:v>3.9402825000000004</c:v>
                </c:pt>
                <c:pt idx="7372">
                  <c:v>3.9408455555555557</c:v>
                </c:pt>
                <c:pt idx="7373">
                  <c:v>3.9414086111111026</c:v>
                </c:pt>
                <c:pt idx="7374">
                  <c:v>3.9419716666666682</c:v>
                </c:pt>
                <c:pt idx="7375">
                  <c:v>3.9425347222222329</c:v>
                </c:pt>
                <c:pt idx="7376">
                  <c:v>3.943097777777794</c:v>
                </c:pt>
                <c:pt idx="7377">
                  <c:v>3.9436608333333334</c:v>
                </c:pt>
                <c:pt idx="7378">
                  <c:v>3.9442238888888888</c:v>
                </c:pt>
                <c:pt idx="7379">
                  <c:v>3.9447869444444441</c:v>
                </c:pt>
                <c:pt idx="7380">
                  <c:v>3.9453500000000004</c:v>
                </c:pt>
                <c:pt idx="7381">
                  <c:v>3.9459130555555602</c:v>
                </c:pt>
                <c:pt idx="7382">
                  <c:v>3.9464761111111026</c:v>
                </c:pt>
                <c:pt idx="7383">
                  <c:v>3.9470391666666682</c:v>
                </c:pt>
                <c:pt idx="7384">
                  <c:v>3.9476022222222218</c:v>
                </c:pt>
                <c:pt idx="7385">
                  <c:v>3.9481652777777811</c:v>
                </c:pt>
                <c:pt idx="7386">
                  <c:v>3.9487283333333334</c:v>
                </c:pt>
                <c:pt idx="7387">
                  <c:v>3.9492913888888888</c:v>
                </c:pt>
                <c:pt idx="7388">
                  <c:v>3.9498544444444437</c:v>
                </c:pt>
                <c:pt idx="7389">
                  <c:v>3.9504175000000004</c:v>
                </c:pt>
                <c:pt idx="7390">
                  <c:v>3.9509805555555602</c:v>
                </c:pt>
                <c:pt idx="7391">
                  <c:v>3.9515436111111026</c:v>
                </c:pt>
                <c:pt idx="7392">
                  <c:v>3.9521066666666673</c:v>
                </c:pt>
                <c:pt idx="7393">
                  <c:v>3.9526697222222227</c:v>
                </c:pt>
                <c:pt idx="7394">
                  <c:v>3.9532327777777811</c:v>
                </c:pt>
                <c:pt idx="7395">
                  <c:v>3.9537958333333334</c:v>
                </c:pt>
                <c:pt idx="7396">
                  <c:v>3.9543588888888794</c:v>
                </c:pt>
                <c:pt idx="7397">
                  <c:v>3.9549219444444441</c:v>
                </c:pt>
                <c:pt idx="7398">
                  <c:v>3.9554849999999977</c:v>
                </c:pt>
                <c:pt idx="7399">
                  <c:v>3.9560480555555446</c:v>
                </c:pt>
                <c:pt idx="7400">
                  <c:v>3.9566111111111026</c:v>
                </c:pt>
                <c:pt idx="7401">
                  <c:v>3.9571741666666682</c:v>
                </c:pt>
                <c:pt idx="7402">
                  <c:v>3.9577372222222329</c:v>
                </c:pt>
                <c:pt idx="7403">
                  <c:v>3.9583002777777812</c:v>
                </c:pt>
                <c:pt idx="7404">
                  <c:v>3.9588633333333201</c:v>
                </c:pt>
                <c:pt idx="7405">
                  <c:v>3.9594263888888794</c:v>
                </c:pt>
                <c:pt idx="7406">
                  <c:v>3.9599894444444437</c:v>
                </c:pt>
                <c:pt idx="7407">
                  <c:v>3.9605525000000004</c:v>
                </c:pt>
                <c:pt idx="7408">
                  <c:v>3.9611155555555602</c:v>
                </c:pt>
                <c:pt idx="7409">
                  <c:v>3.9616786111111026</c:v>
                </c:pt>
                <c:pt idx="7410">
                  <c:v>3.9622416666666664</c:v>
                </c:pt>
                <c:pt idx="7411">
                  <c:v>3.9628047222222218</c:v>
                </c:pt>
                <c:pt idx="7412">
                  <c:v>3.963367777777794</c:v>
                </c:pt>
                <c:pt idx="7413">
                  <c:v>3.9639308333333352</c:v>
                </c:pt>
                <c:pt idx="7414">
                  <c:v>3.9644938888888888</c:v>
                </c:pt>
                <c:pt idx="7415">
                  <c:v>3.9650569444444437</c:v>
                </c:pt>
                <c:pt idx="7416">
                  <c:v>3.9656200000000004</c:v>
                </c:pt>
                <c:pt idx="7417">
                  <c:v>3.9661830555555602</c:v>
                </c:pt>
                <c:pt idx="7418">
                  <c:v>3.9667461111111026</c:v>
                </c:pt>
                <c:pt idx="7419">
                  <c:v>3.9673091666666682</c:v>
                </c:pt>
                <c:pt idx="7420">
                  <c:v>3.9678722222222231</c:v>
                </c:pt>
                <c:pt idx="7421">
                  <c:v>3.9684352777777812</c:v>
                </c:pt>
                <c:pt idx="7422">
                  <c:v>3.9689983333333334</c:v>
                </c:pt>
                <c:pt idx="7423">
                  <c:v>3.9695613888888888</c:v>
                </c:pt>
                <c:pt idx="7424">
                  <c:v>3.9701244444444441</c:v>
                </c:pt>
                <c:pt idx="7425">
                  <c:v>3.9706875000000004</c:v>
                </c:pt>
                <c:pt idx="7426">
                  <c:v>3.9712505555555557</c:v>
                </c:pt>
                <c:pt idx="7427">
                  <c:v>3.9718136111111026</c:v>
                </c:pt>
                <c:pt idx="7428">
                  <c:v>3.9723766666666664</c:v>
                </c:pt>
                <c:pt idx="7429">
                  <c:v>3.9729397222222218</c:v>
                </c:pt>
                <c:pt idx="7430">
                  <c:v>3.9735027777777812</c:v>
                </c:pt>
                <c:pt idx="7431">
                  <c:v>3.9740658333333201</c:v>
                </c:pt>
                <c:pt idx="7432">
                  <c:v>3.9746288888888799</c:v>
                </c:pt>
                <c:pt idx="7433">
                  <c:v>3.975191944444445</c:v>
                </c:pt>
                <c:pt idx="7434">
                  <c:v>3.9757549999999977</c:v>
                </c:pt>
                <c:pt idx="7435">
                  <c:v>3.9763180555555557</c:v>
                </c:pt>
                <c:pt idx="7436">
                  <c:v>3.9768811111111027</c:v>
                </c:pt>
                <c:pt idx="7437">
                  <c:v>3.9774441666666673</c:v>
                </c:pt>
                <c:pt idx="7438">
                  <c:v>3.9780072222222218</c:v>
                </c:pt>
                <c:pt idx="7439">
                  <c:v>3.9785702777777812</c:v>
                </c:pt>
                <c:pt idx="7440">
                  <c:v>3.9791333333333334</c:v>
                </c:pt>
                <c:pt idx="7441">
                  <c:v>3.9796963888888794</c:v>
                </c:pt>
                <c:pt idx="7442">
                  <c:v>3.9802594444444437</c:v>
                </c:pt>
                <c:pt idx="7443">
                  <c:v>3.9808224999999977</c:v>
                </c:pt>
                <c:pt idx="7444">
                  <c:v>3.9813855555555602</c:v>
                </c:pt>
                <c:pt idx="7445">
                  <c:v>3.9819486111111067</c:v>
                </c:pt>
                <c:pt idx="7446">
                  <c:v>3.9825116666666682</c:v>
                </c:pt>
                <c:pt idx="7447">
                  <c:v>3.9830747222222329</c:v>
                </c:pt>
                <c:pt idx="7448">
                  <c:v>3.983637777777794</c:v>
                </c:pt>
                <c:pt idx="7449">
                  <c:v>3.9842008333333334</c:v>
                </c:pt>
                <c:pt idx="7450">
                  <c:v>3.9847638888888888</c:v>
                </c:pt>
                <c:pt idx="7451">
                  <c:v>3.9853269444444441</c:v>
                </c:pt>
                <c:pt idx="7452">
                  <c:v>3.9858900000000004</c:v>
                </c:pt>
                <c:pt idx="7453">
                  <c:v>3.9864530555555557</c:v>
                </c:pt>
                <c:pt idx="7454">
                  <c:v>3.9870161111111111</c:v>
                </c:pt>
                <c:pt idx="7455">
                  <c:v>3.9875791666666682</c:v>
                </c:pt>
                <c:pt idx="7456">
                  <c:v>3.9881422222222218</c:v>
                </c:pt>
                <c:pt idx="7457">
                  <c:v>3.9887052777777812</c:v>
                </c:pt>
                <c:pt idx="7458">
                  <c:v>3.9892683333333201</c:v>
                </c:pt>
                <c:pt idx="7459">
                  <c:v>3.9898313888888888</c:v>
                </c:pt>
                <c:pt idx="7460">
                  <c:v>3.9903944444444441</c:v>
                </c:pt>
                <c:pt idx="7461">
                  <c:v>3.9909574999999977</c:v>
                </c:pt>
                <c:pt idx="7462">
                  <c:v>3.9915205555555602</c:v>
                </c:pt>
                <c:pt idx="7463">
                  <c:v>3.9920836111111107</c:v>
                </c:pt>
                <c:pt idx="7464">
                  <c:v>3.9926466666666571</c:v>
                </c:pt>
                <c:pt idx="7465">
                  <c:v>3.9932097222222231</c:v>
                </c:pt>
                <c:pt idx="7466">
                  <c:v>3.9937727777777812</c:v>
                </c:pt>
                <c:pt idx="7467">
                  <c:v>3.9943358333333334</c:v>
                </c:pt>
                <c:pt idx="7468">
                  <c:v>3.9948988888888795</c:v>
                </c:pt>
                <c:pt idx="7469">
                  <c:v>3.9954619444444437</c:v>
                </c:pt>
                <c:pt idx="7470">
                  <c:v>3.9960249999999977</c:v>
                </c:pt>
                <c:pt idx="7471">
                  <c:v>3.9965880555555557</c:v>
                </c:pt>
                <c:pt idx="7472">
                  <c:v>3.9971511111111111</c:v>
                </c:pt>
                <c:pt idx="7473">
                  <c:v>3.9977141666666682</c:v>
                </c:pt>
                <c:pt idx="7474">
                  <c:v>3.9982772222222231</c:v>
                </c:pt>
                <c:pt idx="7475">
                  <c:v>3.9988402777777781</c:v>
                </c:pt>
                <c:pt idx="7476">
                  <c:v>3.9994033333333201</c:v>
                </c:pt>
                <c:pt idx="7477">
                  <c:v>3.9999663888888799</c:v>
                </c:pt>
                <c:pt idx="7478">
                  <c:v>4.0005294444444504</c:v>
                </c:pt>
                <c:pt idx="7479">
                  <c:v>4.0010925000000004</c:v>
                </c:pt>
                <c:pt idx="7480">
                  <c:v>4.0016555555555557</c:v>
                </c:pt>
                <c:pt idx="7481">
                  <c:v>4.0022186111111111</c:v>
                </c:pt>
                <c:pt idx="7482">
                  <c:v>4.0027816666666665</c:v>
                </c:pt>
                <c:pt idx="7483">
                  <c:v>4.0033447222222334</c:v>
                </c:pt>
                <c:pt idx="7484">
                  <c:v>4.0039077777777745</c:v>
                </c:pt>
                <c:pt idx="7485">
                  <c:v>4.0044708333333325</c:v>
                </c:pt>
                <c:pt idx="7486">
                  <c:v>4.0050338888888888</c:v>
                </c:pt>
                <c:pt idx="7487">
                  <c:v>4.0055969444444441</c:v>
                </c:pt>
                <c:pt idx="7488">
                  <c:v>4.0061599999999995</c:v>
                </c:pt>
                <c:pt idx="7489">
                  <c:v>4.0067230555555584</c:v>
                </c:pt>
                <c:pt idx="7490">
                  <c:v>4.0072861111111111</c:v>
                </c:pt>
                <c:pt idx="7491">
                  <c:v>4.0078491666666674</c:v>
                </c:pt>
                <c:pt idx="7492">
                  <c:v>4.0084122222222218</c:v>
                </c:pt>
                <c:pt idx="7493">
                  <c:v>4.008975277777747</c:v>
                </c:pt>
                <c:pt idx="7494">
                  <c:v>4.0095383333333334</c:v>
                </c:pt>
                <c:pt idx="7495">
                  <c:v>4.0101013888888888</c:v>
                </c:pt>
                <c:pt idx="7496">
                  <c:v>4.0106644444444504</c:v>
                </c:pt>
                <c:pt idx="7497">
                  <c:v>4.0112275000000004</c:v>
                </c:pt>
                <c:pt idx="7498">
                  <c:v>4.0117905555555557</c:v>
                </c:pt>
                <c:pt idx="7499">
                  <c:v>4.0123536111111111</c:v>
                </c:pt>
                <c:pt idx="7500">
                  <c:v>4.0129166666666336</c:v>
                </c:pt>
                <c:pt idx="7501">
                  <c:v>4.0134797222222334</c:v>
                </c:pt>
                <c:pt idx="7502">
                  <c:v>4.0140427777777745</c:v>
                </c:pt>
                <c:pt idx="7503">
                  <c:v>4.0146058333333325</c:v>
                </c:pt>
                <c:pt idx="7504">
                  <c:v>4.0151688888888888</c:v>
                </c:pt>
                <c:pt idx="7505">
                  <c:v>4.0157319444444441</c:v>
                </c:pt>
                <c:pt idx="7506">
                  <c:v>4.0162949999999995</c:v>
                </c:pt>
                <c:pt idx="7507">
                  <c:v>4.0168580555555558</c:v>
                </c:pt>
                <c:pt idx="7508">
                  <c:v>4.0174211111111111</c:v>
                </c:pt>
                <c:pt idx="7509">
                  <c:v>4.0179841666666336</c:v>
                </c:pt>
                <c:pt idx="7510">
                  <c:v>4.0185472222222227</c:v>
                </c:pt>
                <c:pt idx="7511">
                  <c:v>4.019110277777747</c:v>
                </c:pt>
                <c:pt idx="7512">
                  <c:v>4.0196733333333583</c:v>
                </c:pt>
                <c:pt idx="7513">
                  <c:v>4.0202363888888888</c:v>
                </c:pt>
                <c:pt idx="7514">
                  <c:v>4.0207994444444504</c:v>
                </c:pt>
                <c:pt idx="7515">
                  <c:v>4.0213625000000004</c:v>
                </c:pt>
                <c:pt idx="7516">
                  <c:v>4.0219255555555362</c:v>
                </c:pt>
                <c:pt idx="7517">
                  <c:v>4.0224886111111076</c:v>
                </c:pt>
                <c:pt idx="7518">
                  <c:v>4.0230516666666665</c:v>
                </c:pt>
                <c:pt idx="7519">
                  <c:v>4.0236147222222227</c:v>
                </c:pt>
                <c:pt idx="7520">
                  <c:v>4.024177777777747</c:v>
                </c:pt>
                <c:pt idx="7521">
                  <c:v>4.0247408333333325</c:v>
                </c:pt>
                <c:pt idx="7522">
                  <c:v>4.0253038888888888</c:v>
                </c:pt>
                <c:pt idx="7523">
                  <c:v>4.0258669444444442</c:v>
                </c:pt>
                <c:pt idx="7524">
                  <c:v>4.0264299999999995</c:v>
                </c:pt>
                <c:pt idx="7525">
                  <c:v>4.0269930555555558</c:v>
                </c:pt>
                <c:pt idx="7526">
                  <c:v>4.0275561111111085</c:v>
                </c:pt>
                <c:pt idx="7527">
                  <c:v>4.0281191666666665</c:v>
                </c:pt>
                <c:pt idx="7528">
                  <c:v>4.0286822222222218</c:v>
                </c:pt>
                <c:pt idx="7529">
                  <c:v>4.0292452777777745</c:v>
                </c:pt>
                <c:pt idx="7530">
                  <c:v>4.0298083333333334</c:v>
                </c:pt>
                <c:pt idx="7531">
                  <c:v>4.0303713888888923</c:v>
                </c:pt>
                <c:pt idx="7532">
                  <c:v>4.0309344444444442</c:v>
                </c:pt>
                <c:pt idx="7533">
                  <c:v>4.0314975000000004</c:v>
                </c:pt>
                <c:pt idx="7534">
                  <c:v>4.0320605555555558</c:v>
                </c:pt>
                <c:pt idx="7535">
                  <c:v>4.032623611111136</c:v>
                </c:pt>
                <c:pt idx="7536">
                  <c:v>4.0331866666666665</c:v>
                </c:pt>
                <c:pt idx="7537">
                  <c:v>4.0337497222222511</c:v>
                </c:pt>
                <c:pt idx="7538">
                  <c:v>4.0343127777777745</c:v>
                </c:pt>
                <c:pt idx="7539">
                  <c:v>4.0348758333333326</c:v>
                </c:pt>
                <c:pt idx="7540">
                  <c:v>4.0354388888888888</c:v>
                </c:pt>
                <c:pt idx="7541">
                  <c:v>4.0360019444444504</c:v>
                </c:pt>
                <c:pt idx="7542">
                  <c:v>4.0365650000000004</c:v>
                </c:pt>
                <c:pt idx="7543">
                  <c:v>4.0371280555555558</c:v>
                </c:pt>
                <c:pt idx="7544">
                  <c:v>4.037691111111136</c:v>
                </c:pt>
                <c:pt idx="7545">
                  <c:v>4.0382541666666674</c:v>
                </c:pt>
                <c:pt idx="7546">
                  <c:v>4.0388172222222227</c:v>
                </c:pt>
                <c:pt idx="7547">
                  <c:v>4.0393802777777745</c:v>
                </c:pt>
                <c:pt idx="7548">
                  <c:v>4.0399433333333583</c:v>
                </c:pt>
                <c:pt idx="7549">
                  <c:v>4.0405063888888888</c:v>
                </c:pt>
                <c:pt idx="7550">
                  <c:v>4.0410694444444735</c:v>
                </c:pt>
                <c:pt idx="7551">
                  <c:v>4.0416325000000004</c:v>
                </c:pt>
                <c:pt idx="7552">
                  <c:v>4.0421955555555362</c:v>
                </c:pt>
                <c:pt idx="7553">
                  <c:v>4.0427586111111111</c:v>
                </c:pt>
                <c:pt idx="7554">
                  <c:v>4.0433216666666674</c:v>
                </c:pt>
                <c:pt idx="7555">
                  <c:v>4.0438847222222227</c:v>
                </c:pt>
                <c:pt idx="7556">
                  <c:v>4.0444477777777745</c:v>
                </c:pt>
                <c:pt idx="7557">
                  <c:v>4.0450108333333326</c:v>
                </c:pt>
                <c:pt idx="7558">
                  <c:v>4.0455738888888888</c:v>
                </c:pt>
                <c:pt idx="7559">
                  <c:v>4.046136944444445</c:v>
                </c:pt>
                <c:pt idx="7560">
                  <c:v>4.0467000000000004</c:v>
                </c:pt>
                <c:pt idx="7561">
                  <c:v>4.0472630555555584</c:v>
                </c:pt>
                <c:pt idx="7562">
                  <c:v>4.0478261111111111</c:v>
                </c:pt>
                <c:pt idx="7563">
                  <c:v>4.0483891666666674</c:v>
                </c:pt>
                <c:pt idx="7564">
                  <c:v>4.0489522222222218</c:v>
                </c:pt>
                <c:pt idx="7565">
                  <c:v>4.0495152777777452</c:v>
                </c:pt>
                <c:pt idx="7566">
                  <c:v>4.0500783333333334</c:v>
                </c:pt>
                <c:pt idx="7567">
                  <c:v>4.0506413888888924</c:v>
                </c:pt>
                <c:pt idx="7568">
                  <c:v>4.0512044444444504</c:v>
                </c:pt>
                <c:pt idx="7569">
                  <c:v>4.0517675000000004</c:v>
                </c:pt>
                <c:pt idx="7570">
                  <c:v>4.0523305555555362</c:v>
                </c:pt>
                <c:pt idx="7571">
                  <c:v>4.0528936111111111</c:v>
                </c:pt>
                <c:pt idx="7572">
                  <c:v>4.0534566666666665</c:v>
                </c:pt>
                <c:pt idx="7573">
                  <c:v>4.0540197222222218</c:v>
                </c:pt>
                <c:pt idx="7574">
                  <c:v>4.054582777777747</c:v>
                </c:pt>
                <c:pt idx="7575">
                  <c:v>4.0551458333333326</c:v>
                </c:pt>
                <c:pt idx="7576">
                  <c:v>4.0557088888888888</c:v>
                </c:pt>
                <c:pt idx="7577">
                  <c:v>4.0562719444444504</c:v>
                </c:pt>
                <c:pt idx="7578">
                  <c:v>4.0568349999999826</c:v>
                </c:pt>
                <c:pt idx="7579">
                  <c:v>4.0573980555555558</c:v>
                </c:pt>
                <c:pt idx="7580">
                  <c:v>4.0579611111111111</c:v>
                </c:pt>
                <c:pt idx="7581">
                  <c:v>4.0585241666666665</c:v>
                </c:pt>
                <c:pt idx="7582">
                  <c:v>4.0590872222222227</c:v>
                </c:pt>
                <c:pt idx="7583">
                  <c:v>4.0596502777777745</c:v>
                </c:pt>
                <c:pt idx="7584">
                  <c:v>4.0602133333333414</c:v>
                </c:pt>
                <c:pt idx="7585">
                  <c:v>4.0607763888888888</c:v>
                </c:pt>
                <c:pt idx="7586">
                  <c:v>4.0613394444444504</c:v>
                </c:pt>
                <c:pt idx="7587">
                  <c:v>4.0619024999999995</c:v>
                </c:pt>
                <c:pt idx="7588">
                  <c:v>4.0624655555555362</c:v>
                </c:pt>
                <c:pt idx="7589">
                  <c:v>4.0630286111111111</c:v>
                </c:pt>
                <c:pt idx="7590">
                  <c:v>4.0635916666666665</c:v>
                </c:pt>
                <c:pt idx="7591">
                  <c:v>4.0641547222221988</c:v>
                </c:pt>
                <c:pt idx="7592">
                  <c:v>4.064717777777747</c:v>
                </c:pt>
                <c:pt idx="7593">
                  <c:v>4.0652808333333343</c:v>
                </c:pt>
                <c:pt idx="7594">
                  <c:v>4.0658438888888888</c:v>
                </c:pt>
                <c:pt idx="7595">
                  <c:v>4.0664069444444451</c:v>
                </c:pt>
                <c:pt idx="7596">
                  <c:v>4.0669699999999995</c:v>
                </c:pt>
                <c:pt idx="7597">
                  <c:v>4.0675330555555362</c:v>
                </c:pt>
                <c:pt idx="7598">
                  <c:v>4.0680961111111111</c:v>
                </c:pt>
                <c:pt idx="7599">
                  <c:v>4.0686591666666674</c:v>
                </c:pt>
                <c:pt idx="7600">
                  <c:v>4.0692222222222334</c:v>
                </c:pt>
                <c:pt idx="7601">
                  <c:v>4.069785277777747</c:v>
                </c:pt>
                <c:pt idx="7602">
                  <c:v>4.0703483333333592</c:v>
                </c:pt>
                <c:pt idx="7603">
                  <c:v>4.0709113888888897</c:v>
                </c:pt>
                <c:pt idx="7604">
                  <c:v>4.0714744444444504</c:v>
                </c:pt>
                <c:pt idx="7605">
                  <c:v>4.0720374999999995</c:v>
                </c:pt>
                <c:pt idx="7606">
                  <c:v>4.0726005555555558</c:v>
                </c:pt>
                <c:pt idx="7607">
                  <c:v>4.0731636111111378</c:v>
                </c:pt>
                <c:pt idx="7608">
                  <c:v>4.0737266666666674</c:v>
                </c:pt>
                <c:pt idx="7609">
                  <c:v>4.0742897222222334</c:v>
                </c:pt>
                <c:pt idx="7610">
                  <c:v>4.0748527777777745</c:v>
                </c:pt>
                <c:pt idx="7611">
                  <c:v>4.0754158333333335</c:v>
                </c:pt>
                <c:pt idx="7612">
                  <c:v>4.0759788888888888</c:v>
                </c:pt>
                <c:pt idx="7613">
                  <c:v>4.0765419444444504</c:v>
                </c:pt>
                <c:pt idx="7614">
                  <c:v>4.0771049999999818</c:v>
                </c:pt>
                <c:pt idx="7615">
                  <c:v>4.0776680555555584</c:v>
                </c:pt>
                <c:pt idx="7616">
                  <c:v>4.0782311111111396</c:v>
                </c:pt>
                <c:pt idx="7617">
                  <c:v>4.0787941666666674</c:v>
                </c:pt>
                <c:pt idx="7618">
                  <c:v>4.0793572222222334</c:v>
                </c:pt>
                <c:pt idx="7619">
                  <c:v>4.0799202777777746</c:v>
                </c:pt>
                <c:pt idx="7620">
                  <c:v>4.0804833333333423</c:v>
                </c:pt>
                <c:pt idx="7621">
                  <c:v>4.0810463888888924</c:v>
                </c:pt>
                <c:pt idx="7622">
                  <c:v>4.0816094444444735</c:v>
                </c:pt>
                <c:pt idx="7623">
                  <c:v>4.0821724999999995</c:v>
                </c:pt>
                <c:pt idx="7624">
                  <c:v>4.0827355555555362</c:v>
                </c:pt>
                <c:pt idx="7625">
                  <c:v>4.0832986111111396</c:v>
                </c:pt>
                <c:pt idx="7626">
                  <c:v>4.0838616666666674</c:v>
                </c:pt>
                <c:pt idx="7627">
                  <c:v>4.0844247222222219</c:v>
                </c:pt>
                <c:pt idx="7628">
                  <c:v>4.084987777777747</c:v>
                </c:pt>
                <c:pt idx="7629">
                  <c:v>4.0855508333333335</c:v>
                </c:pt>
                <c:pt idx="7630">
                  <c:v>4.0861138888888888</c:v>
                </c:pt>
                <c:pt idx="7631">
                  <c:v>4.0866769444444504</c:v>
                </c:pt>
                <c:pt idx="7632">
                  <c:v>4.0872400000000004</c:v>
                </c:pt>
                <c:pt idx="7633">
                  <c:v>4.0878030555555558</c:v>
                </c:pt>
                <c:pt idx="7634">
                  <c:v>4.0883661111111396</c:v>
                </c:pt>
                <c:pt idx="7635">
                  <c:v>4.0889291666666674</c:v>
                </c:pt>
                <c:pt idx="7636">
                  <c:v>4.0894922222222334</c:v>
                </c:pt>
                <c:pt idx="7637">
                  <c:v>4.0900552777777452</c:v>
                </c:pt>
                <c:pt idx="7638">
                  <c:v>4.0906183333333423</c:v>
                </c:pt>
                <c:pt idx="7639">
                  <c:v>4.0911813888888897</c:v>
                </c:pt>
                <c:pt idx="7640">
                  <c:v>4.0917444444444504</c:v>
                </c:pt>
                <c:pt idx="7641">
                  <c:v>4.0923074999999995</c:v>
                </c:pt>
                <c:pt idx="7642">
                  <c:v>4.0928705555555362</c:v>
                </c:pt>
                <c:pt idx="7643">
                  <c:v>4.093433611111112</c:v>
                </c:pt>
                <c:pt idx="7644">
                  <c:v>4.0939966666666665</c:v>
                </c:pt>
                <c:pt idx="7645">
                  <c:v>4.0945597222222228</c:v>
                </c:pt>
                <c:pt idx="7646">
                  <c:v>4.0951227777777746</c:v>
                </c:pt>
                <c:pt idx="7647">
                  <c:v>4.0956858333333326</c:v>
                </c:pt>
                <c:pt idx="7648">
                  <c:v>4.0962488888888924</c:v>
                </c:pt>
                <c:pt idx="7649">
                  <c:v>4.0968119444444442</c:v>
                </c:pt>
                <c:pt idx="7650">
                  <c:v>4.0973749999999818</c:v>
                </c:pt>
                <c:pt idx="7651">
                  <c:v>4.0979380555555354</c:v>
                </c:pt>
                <c:pt idx="7652">
                  <c:v>4.0985011111111112</c:v>
                </c:pt>
                <c:pt idx="7653">
                  <c:v>4.0990641666666674</c:v>
                </c:pt>
                <c:pt idx="7654">
                  <c:v>4.0996272222222334</c:v>
                </c:pt>
                <c:pt idx="7655">
                  <c:v>4.100190277777747</c:v>
                </c:pt>
                <c:pt idx="7656">
                  <c:v>4.1007533333333424</c:v>
                </c:pt>
                <c:pt idx="7657">
                  <c:v>4.1013163888888888</c:v>
                </c:pt>
                <c:pt idx="7658">
                  <c:v>4.1018794444444504</c:v>
                </c:pt>
                <c:pt idx="7659">
                  <c:v>4.1024424999999995</c:v>
                </c:pt>
                <c:pt idx="7660">
                  <c:v>4.1030055555555354</c:v>
                </c:pt>
                <c:pt idx="7661">
                  <c:v>4.1035686111111112</c:v>
                </c:pt>
                <c:pt idx="7662">
                  <c:v>4.1041316666666336</c:v>
                </c:pt>
                <c:pt idx="7663">
                  <c:v>4.1046947222222228</c:v>
                </c:pt>
                <c:pt idx="7664">
                  <c:v>4.1052577777777755</c:v>
                </c:pt>
                <c:pt idx="7665">
                  <c:v>4.1058208333333335</c:v>
                </c:pt>
                <c:pt idx="7666">
                  <c:v>4.1063838888888888</c:v>
                </c:pt>
                <c:pt idx="7667">
                  <c:v>4.1069469444444442</c:v>
                </c:pt>
                <c:pt idx="7668">
                  <c:v>4.1075099999999845</c:v>
                </c:pt>
                <c:pt idx="7669">
                  <c:v>4.1080730555555558</c:v>
                </c:pt>
                <c:pt idx="7670">
                  <c:v>4.108636111111112</c:v>
                </c:pt>
                <c:pt idx="7671">
                  <c:v>4.1091991666666674</c:v>
                </c:pt>
                <c:pt idx="7672">
                  <c:v>4.1097622222222334</c:v>
                </c:pt>
                <c:pt idx="7673">
                  <c:v>4.110325277777747</c:v>
                </c:pt>
                <c:pt idx="7674">
                  <c:v>4.1108883333333335</c:v>
                </c:pt>
                <c:pt idx="7675">
                  <c:v>4.1114513888888888</c:v>
                </c:pt>
                <c:pt idx="7676">
                  <c:v>4.1120144444444273</c:v>
                </c:pt>
                <c:pt idx="7677">
                  <c:v>4.1125774999999845</c:v>
                </c:pt>
                <c:pt idx="7678">
                  <c:v>4.1131405555555363</c:v>
                </c:pt>
                <c:pt idx="7679">
                  <c:v>4.1137036111111112</c:v>
                </c:pt>
                <c:pt idx="7680">
                  <c:v>4.1142666666666665</c:v>
                </c:pt>
                <c:pt idx="7681">
                  <c:v>4.1148297222222219</c:v>
                </c:pt>
                <c:pt idx="7682">
                  <c:v>4.1153927777777755</c:v>
                </c:pt>
                <c:pt idx="7683">
                  <c:v>4.1159558333333255</c:v>
                </c:pt>
                <c:pt idx="7684">
                  <c:v>4.1165188888888755</c:v>
                </c:pt>
                <c:pt idx="7685">
                  <c:v>4.1170819444444273</c:v>
                </c:pt>
                <c:pt idx="7686">
                  <c:v>4.1176449999999845</c:v>
                </c:pt>
                <c:pt idx="7687">
                  <c:v>4.1182080555555558</c:v>
                </c:pt>
                <c:pt idx="7688">
                  <c:v>4.1187711111111112</c:v>
                </c:pt>
                <c:pt idx="7689">
                  <c:v>4.1193341666666665</c:v>
                </c:pt>
                <c:pt idx="7690">
                  <c:v>4.1198972222222228</c:v>
                </c:pt>
                <c:pt idx="7691">
                  <c:v>4.120460277777747</c:v>
                </c:pt>
                <c:pt idx="7692">
                  <c:v>4.1210233333333424</c:v>
                </c:pt>
                <c:pt idx="7693">
                  <c:v>4.1215863888888755</c:v>
                </c:pt>
                <c:pt idx="7694">
                  <c:v>4.1221494444444442</c:v>
                </c:pt>
                <c:pt idx="7695">
                  <c:v>4.1227124999999845</c:v>
                </c:pt>
                <c:pt idx="7696">
                  <c:v>4.1232755555555363</c:v>
                </c:pt>
                <c:pt idx="7697">
                  <c:v>4.1238386111111085</c:v>
                </c:pt>
                <c:pt idx="7698">
                  <c:v>4.1244016666666337</c:v>
                </c:pt>
                <c:pt idx="7699">
                  <c:v>4.1249647222221997</c:v>
                </c:pt>
                <c:pt idx="7700">
                  <c:v>4.125527777777747</c:v>
                </c:pt>
                <c:pt idx="7701">
                  <c:v>4.1260908333333335</c:v>
                </c:pt>
                <c:pt idx="7702">
                  <c:v>4.1266538888888888</c:v>
                </c:pt>
                <c:pt idx="7703">
                  <c:v>4.1272169444444273</c:v>
                </c:pt>
                <c:pt idx="7704">
                  <c:v>4.1277799999999845</c:v>
                </c:pt>
                <c:pt idx="7705">
                  <c:v>4.1283430555555558</c:v>
                </c:pt>
                <c:pt idx="7706">
                  <c:v>4.1289061111111085</c:v>
                </c:pt>
                <c:pt idx="7707">
                  <c:v>4.1294691666666674</c:v>
                </c:pt>
                <c:pt idx="7708">
                  <c:v>4.1300322222222219</c:v>
                </c:pt>
                <c:pt idx="7709">
                  <c:v>4.130595277777747</c:v>
                </c:pt>
                <c:pt idx="7710">
                  <c:v>4.1311583333333424</c:v>
                </c:pt>
                <c:pt idx="7711">
                  <c:v>4.1317213888888924</c:v>
                </c:pt>
                <c:pt idx="7712">
                  <c:v>4.1322844444444442</c:v>
                </c:pt>
                <c:pt idx="7713">
                  <c:v>4.1328475000000005</c:v>
                </c:pt>
                <c:pt idx="7714">
                  <c:v>4.1334105555555354</c:v>
                </c:pt>
                <c:pt idx="7715">
                  <c:v>4.1339736111111112</c:v>
                </c:pt>
                <c:pt idx="7716">
                  <c:v>4.1345366666666337</c:v>
                </c:pt>
                <c:pt idx="7717">
                  <c:v>4.1350997222222334</c:v>
                </c:pt>
                <c:pt idx="7718">
                  <c:v>4.1356627777777781</c:v>
                </c:pt>
                <c:pt idx="7719">
                  <c:v>4.1362258333333424</c:v>
                </c:pt>
                <c:pt idx="7720">
                  <c:v>4.1367888888888897</c:v>
                </c:pt>
                <c:pt idx="7721">
                  <c:v>4.1373519444444442</c:v>
                </c:pt>
                <c:pt idx="7722">
                  <c:v>4.1379149999999703</c:v>
                </c:pt>
                <c:pt idx="7723">
                  <c:v>4.1384780555555558</c:v>
                </c:pt>
                <c:pt idx="7724">
                  <c:v>4.1390411111111396</c:v>
                </c:pt>
                <c:pt idx="7725">
                  <c:v>4.1396041666666674</c:v>
                </c:pt>
                <c:pt idx="7726">
                  <c:v>4.1401672222222228</c:v>
                </c:pt>
                <c:pt idx="7727">
                  <c:v>4.140730277777747</c:v>
                </c:pt>
                <c:pt idx="7728">
                  <c:v>4.1412933333333601</c:v>
                </c:pt>
                <c:pt idx="7729">
                  <c:v>4.1418563888888889</c:v>
                </c:pt>
                <c:pt idx="7730">
                  <c:v>4.1424194444444442</c:v>
                </c:pt>
                <c:pt idx="7731">
                  <c:v>4.1429824999999845</c:v>
                </c:pt>
                <c:pt idx="7732">
                  <c:v>4.1435455555555363</c:v>
                </c:pt>
                <c:pt idx="7733">
                  <c:v>4.1441086111111085</c:v>
                </c:pt>
                <c:pt idx="7734">
                  <c:v>4.1446716666666665</c:v>
                </c:pt>
                <c:pt idx="7735">
                  <c:v>4.1452347222222219</c:v>
                </c:pt>
                <c:pt idx="7736">
                  <c:v>4.1457977777777755</c:v>
                </c:pt>
                <c:pt idx="7737">
                  <c:v>4.1463608333333424</c:v>
                </c:pt>
                <c:pt idx="7738">
                  <c:v>4.1469238888888889</c:v>
                </c:pt>
                <c:pt idx="7739">
                  <c:v>4.1474869444444264</c:v>
                </c:pt>
                <c:pt idx="7740">
                  <c:v>4.1480500000000005</c:v>
                </c:pt>
                <c:pt idx="7741">
                  <c:v>4.1486130555555549</c:v>
                </c:pt>
                <c:pt idx="7742">
                  <c:v>4.1491761111111112</c:v>
                </c:pt>
                <c:pt idx="7743">
                  <c:v>4.1497391666666674</c:v>
                </c:pt>
                <c:pt idx="7744">
                  <c:v>4.1503022222222219</c:v>
                </c:pt>
                <c:pt idx="7745">
                  <c:v>4.1508652777777471</c:v>
                </c:pt>
                <c:pt idx="7746">
                  <c:v>4.1514283333333424</c:v>
                </c:pt>
                <c:pt idx="7747">
                  <c:v>4.1519913888888897</c:v>
                </c:pt>
                <c:pt idx="7748">
                  <c:v>4.1525544444444265</c:v>
                </c:pt>
                <c:pt idx="7749">
                  <c:v>4.1531174999999845</c:v>
                </c:pt>
                <c:pt idx="7750">
                  <c:v>4.1536805555555363</c:v>
                </c:pt>
                <c:pt idx="7751">
                  <c:v>4.1542436111111112</c:v>
                </c:pt>
                <c:pt idx="7752">
                  <c:v>4.1548066666666346</c:v>
                </c:pt>
                <c:pt idx="7753">
                  <c:v>4.1553697222222334</c:v>
                </c:pt>
                <c:pt idx="7754">
                  <c:v>4.1559327777777471</c:v>
                </c:pt>
                <c:pt idx="7755">
                  <c:v>4.1564958333333335</c:v>
                </c:pt>
                <c:pt idx="7756">
                  <c:v>4.1570588888888755</c:v>
                </c:pt>
                <c:pt idx="7757">
                  <c:v>4.1576219444444451</c:v>
                </c:pt>
                <c:pt idx="7758">
                  <c:v>4.1581849999999685</c:v>
                </c:pt>
                <c:pt idx="7759">
                  <c:v>4.1587480555555558</c:v>
                </c:pt>
                <c:pt idx="7760">
                  <c:v>4.1593111111111112</c:v>
                </c:pt>
                <c:pt idx="7761">
                  <c:v>4.1598741666666665</c:v>
                </c:pt>
                <c:pt idx="7762">
                  <c:v>4.1604372222222015</c:v>
                </c:pt>
                <c:pt idx="7763">
                  <c:v>4.1610002777777471</c:v>
                </c:pt>
                <c:pt idx="7764">
                  <c:v>4.1615633333333424</c:v>
                </c:pt>
                <c:pt idx="7765">
                  <c:v>4.1621263888888755</c:v>
                </c:pt>
                <c:pt idx="7766">
                  <c:v>4.1626894444444451</c:v>
                </c:pt>
                <c:pt idx="7767">
                  <c:v>4.1632525000000005</c:v>
                </c:pt>
                <c:pt idx="7768">
                  <c:v>4.1638155555555239</c:v>
                </c:pt>
                <c:pt idx="7769">
                  <c:v>4.1643786111111085</c:v>
                </c:pt>
                <c:pt idx="7770">
                  <c:v>4.1649416666666346</c:v>
                </c:pt>
                <c:pt idx="7771">
                  <c:v>4.1655047222222006</c:v>
                </c:pt>
                <c:pt idx="7772">
                  <c:v>4.1660677777777755</c:v>
                </c:pt>
                <c:pt idx="7773">
                  <c:v>4.1666308333333335</c:v>
                </c:pt>
                <c:pt idx="7774">
                  <c:v>4.1671938888888755</c:v>
                </c:pt>
                <c:pt idx="7775">
                  <c:v>4.1677569444444345</c:v>
                </c:pt>
                <c:pt idx="7776">
                  <c:v>4.1683199999999845</c:v>
                </c:pt>
                <c:pt idx="7777">
                  <c:v>4.1688830555555363</c:v>
                </c:pt>
                <c:pt idx="7778">
                  <c:v>4.1694461111111112</c:v>
                </c:pt>
                <c:pt idx="7779">
                  <c:v>4.1700091666666674</c:v>
                </c:pt>
                <c:pt idx="7780">
                  <c:v>4.1705722222222228</c:v>
                </c:pt>
                <c:pt idx="7781">
                  <c:v>4.1711352777777471</c:v>
                </c:pt>
                <c:pt idx="7782">
                  <c:v>4.1716983333333602</c:v>
                </c:pt>
                <c:pt idx="7783">
                  <c:v>4.1722613888888924</c:v>
                </c:pt>
                <c:pt idx="7784">
                  <c:v>4.1728244444444442</c:v>
                </c:pt>
                <c:pt idx="7785">
                  <c:v>4.1733874999999996</c:v>
                </c:pt>
                <c:pt idx="7786">
                  <c:v>4.1739505555555363</c:v>
                </c:pt>
                <c:pt idx="7787">
                  <c:v>4.1745136111111085</c:v>
                </c:pt>
                <c:pt idx="7788">
                  <c:v>4.1750766666666665</c:v>
                </c:pt>
                <c:pt idx="7789">
                  <c:v>4.1756397222222397</c:v>
                </c:pt>
                <c:pt idx="7790">
                  <c:v>4.1762027777777782</c:v>
                </c:pt>
                <c:pt idx="7791">
                  <c:v>4.1767658333333424</c:v>
                </c:pt>
                <c:pt idx="7792">
                  <c:v>4.1773288888888889</c:v>
                </c:pt>
                <c:pt idx="7793">
                  <c:v>4.1778919444444451</c:v>
                </c:pt>
                <c:pt idx="7794">
                  <c:v>4.1784549999999845</c:v>
                </c:pt>
                <c:pt idx="7795">
                  <c:v>4.1790180555555558</c:v>
                </c:pt>
                <c:pt idx="7796">
                  <c:v>4.1795811111111112</c:v>
                </c:pt>
                <c:pt idx="7797">
                  <c:v>4.1801441666666665</c:v>
                </c:pt>
                <c:pt idx="7798">
                  <c:v>4.1807072222222219</c:v>
                </c:pt>
                <c:pt idx="7799">
                  <c:v>4.1812702777777755</c:v>
                </c:pt>
                <c:pt idx="7800">
                  <c:v>4.1818333333333424</c:v>
                </c:pt>
                <c:pt idx="7801">
                  <c:v>4.1823963888888889</c:v>
                </c:pt>
                <c:pt idx="7802">
                  <c:v>4.1829594444444442</c:v>
                </c:pt>
                <c:pt idx="7803">
                  <c:v>4.1835225000000005</c:v>
                </c:pt>
                <c:pt idx="7804">
                  <c:v>4.1840855555555221</c:v>
                </c:pt>
                <c:pt idx="7805">
                  <c:v>4.1846486111111112</c:v>
                </c:pt>
                <c:pt idx="7806">
                  <c:v>4.1852116666666666</c:v>
                </c:pt>
                <c:pt idx="7807">
                  <c:v>4.1857747222222228</c:v>
                </c:pt>
                <c:pt idx="7808">
                  <c:v>4.1863377777777755</c:v>
                </c:pt>
                <c:pt idx="7809">
                  <c:v>4.1869008333333335</c:v>
                </c:pt>
                <c:pt idx="7810">
                  <c:v>4.1874638888888898</c:v>
                </c:pt>
                <c:pt idx="7811">
                  <c:v>4.1880269444444442</c:v>
                </c:pt>
                <c:pt idx="7812">
                  <c:v>4.1885900000000005</c:v>
                </c:pt>
                <c:pt idx="7813">
                  <c:v>4.1891530555555558</c:v>
                </c:pt>
                <c:pt idx="7814">
                  <c:v>4.1897161111111103</c:v>
                </c:pt>
                <c:pt idx="7815">
                  <c:v>4.1902791666666674</c:v>
                </c:pt>
                <c:pt idx="7816">
                  <c:v>4.1908422222222219</c:v>
                </c:pt>
                <c:pt idx="7817">
                  <c:v>4.1914052777777471</c:v>
                </c:pt>
                <c:pt idx="7818">
                  <c:v>4.1919683333333424</c:v>
                </c:pt>
                <c:pt idx="7819">
                  <c:v>4.1925313888888756</c:v>
                </c:pt>
                <c:pt idx="7820">
                  <c:v>4.1930944444444442</c:v>
                </c:pt>
                <c:pt idx="7821">
                  <c:v>4.1936574999999996</c:v>
                </c:pt>
                <c:pt idx="7822">
                  <c:v>4.1942205555555354</c:v>
                </c:pt>
                <c:pt idx="7823">
                  <c:v>4.1947836111111085</c:v>
                </c:pt>
                <c:pt idx="7824">
                  <c:v>4.1953466666666666</c:v>
                </c:pt>
                <c:pt idx="7825">
                  <c:v>4.1959097222222219</c:v>
                </c:pt>
                <c:pt idx="7826">
                  <c:v>4.1964727777777755</c:v>
                </c:pt>
                <c:pt idx="7827">
                  <c:v>4.1970358333333255</c:v>
                </c:pt>
                <c:pt idx="7828">
                  <c:v>4.1975988888888756</c:v>
                </c:pt>
                <c:pt idx="7829">
                  <c:v>4.1981619444444442</c:v>
                </c:pt>
                <c:pt idx="7830">
                  <c:v>4.1987250000000005</c:v>
                </c:pt>
                <c:pt idx="7831">
                  <c:v>4.199288055555555</c:v>
                </c:pt>
                <c:pt idx="7832">
                  <c:v>4.1998511111111112</c:v>
                </c:pt>
                <c:pt idx="7833">
                  <c:v>4.2004141666666666</c:v>
                </c:pt>
                <c:pt idx="7834">
                  <c:v>4.2009772222222228</c:v>
                </c:pt>
                <c:pt idx="7835">
                  <c:v>4.2015402777777755</c:v>
                </c:pt>
                <c:pt idx="7836">
                  <c:v>4.2021033333333424</c:v>
                </c:pt>
                <c:pt idx="7837">
                  <c:v>4.2026663888888924</c:v>
                </c:pt>
                <c:pt idx="7838">
                  <c:v>4.2032294444444753</c:v>
                </c:pt>
                <c:pt idx="7839">
                  <c:v>4.2037925000000014</c:v>
                </c:pt>
                <c:pt idx="7840">
                  <c:v>4.2043555555555363</c:v>
                </c:pt>
                <c:pt idx="7841">
                  <c:v>4.2049186111111085</c:v>
                </c:pt>
                <c:pt idx="7842">
                  <c:v>4.2054816666666666</c:v>
                </c:pt>
                <c:pt idx="7843">
                  <c:v>4.2060447222222406</c:v>
                </c:pt>
                <c:pt idx="7844">
                  <c:v>4.2066077777777782</c:v>
                </c:pt>
                <c:pt idx="7845">
                  <c:v>4.2071708333333335</c:v>
                </c:pt>
                <c:pt idx="7846">
                  <c:v>4.2077338888888889</c:v>
                </c:pt>
                <c:pt idx="7847">
                  <c:v>4.2082969444444513</c:v>
                </c:pt>
                <c:pt idx="7848">
                  <c:v>4.2088599999999996</c:v>
                </c:pt>
                <c:pt idx="7849">
                  <c:v>4.2094230555555594</c:v>
                </c:pt>
                <c:pt idx="7850">
                  <c:v>4.2099861111111112</c:v>
                </c:pt>
                <c:pt idx="7851">
                  <c:v>4.2105491666666683</c:v>
                </c:pt>
                <c:pt idx="7852">
                  <c:v>4.2111122222222219</c:v>
                </c:pt>
                <c:pt idx="7853">
                  <c:v>4.2116752777777755</c:v>
                </c:pt>
                <c:pt idx="7854">
                  <c:v>4.2122383333333424</c:v>
                </c:pt>
                <c:pt idx="7855">
                  <c:v>4.2128013888888889</c:v>
                </c:pt>
                <c:pt idx="7856">
                  <c:v>4.2133644444444514</c:v>
                </c:pt>
                <c:pt idx="7857">
                  <c:v>4.2139275000000005</c:v>
                </c:pt>
                <c:pt idx="7858">
                  <c:v>4.2144905555555354</c:v>
                </c:pt>
                <c:pt idx="7859">
                  <c:v>4.2150536111111112</c:v>
                </c:pt>
                <c:pt idx="7860">
                  <c:v>4.2156166666666666</c:v>
                </c:pt>
                <c:pt idx="7861">
                  <c:v>4.2161797222222397</c:v>
                </c:pt>
                <c:pt idx="7862">
                  <c:v>4.2167427777777773</c:v>
                </c:pt>
                <c:pt idx="7863">
                  <c:v>4.2173058333333335</c:v>
                </c:pt>
                <c:pt idx="7864">
                  <c:v>4.2178688888888889</c:v>
                </c:pt>
                <c:pt idx="7865">
                  <c:v>4.2184319444444442</c:v>
                </c:pt>
                <c:pt idx="7866">
                  <c:v>4.2189949999999845</c:v>
                </c:pt>
                <c:pt idx="7867">
                  <c:v>4.2195580555555559</c:v>
                </c:pt>
                <c:pt idx="7868">
                  <c:v>4.2201211111111103</c:v>
                </c:pt>
                <c:pt idx="7869">
                  <c:v>4.2206841666666666</c:v>
                </c:pt>
                <c:pt idx="7870">
                  <c:v>4.2212472222222406</c:v>
                </c:pt>
                <c:pt idx="7871">
                  <c:v>4.221810277777748</c:v>
                </c:pt>
                <c:pt idx="7872">
                  <c:v>4.2223733333333424</c:v>
                </c:pt>
                <c:pt idx="7873">
                  <c:v>4.2229363888888845</c:v>
                </c:pt>
                <c:pt idx="7874">
                  <c:v>4.2234994444444514</c:v>
                </c:pt>
                <c:pt idx="7875">
                  <c:v>4.2240624999999996</c:v>
                </c:pt>
                <c:pt idx="7876">
                  <c:v>4.2246255555555363</c:v>
                </c:pt>
                <c:pt idx="7877">
                  <c:v>4.2251886111111085</c:v>
                </c:pt>
                <c:pt idx="7878">
                  <c:v>4.2257516666666666</c:v>
                </c:pt>
                <c:pt idx="7879">
                  <c:v>4.2263147222222219</c:v>
                </c:pt>
                <c:pt idx="7880">
                  <c:v>4.2268777777777755</c:v>
                </c:pt>
                <c:pt idx="7881">
                  <c:v>4.2274408333333326</c:v>
                </c:pt>
                <c:pt idx="7882">
                  <c:v>4.2280038888888889</c:v>
                </c:pt>
                <c:pt idx="7883">
                  <c:v>4.2285669444444443</c:v>
                </c:pt>
                <c:pt idx="7884">
                  <c:v>4.2291300000000005</c:v>
                </c:pt>
                <c:pt idx="7885">
                  <c:v>4.2296930555555594</c:v>
                </c:pt>
                <c:pt idx="7886">
                  <c:v>4.2302561111111396</c:v>
                </c:pt>
                <c:pt idx="7887">
                  <c:v>4.2308191666666684</c:v>
                </c:pt>
                <c:pt idx="7888">
                  <c:v>4.2313822222222397</c:v>
                </c:pt>
                <c:pt idx="7889">
                  <c:v>4.2319452777777755</c:v>
                </c:pt>
                <c:pt idx="7890">
                  <c:v>4.2325083333333424</c:v>
                </c:pt>
                <c:pt idx="7891">
                  <c:v>4.2330713888888933</c:v>
                </c:pt>
                <c:pt idx="7892">
                  <c:v>4.2336344444444514</c:v>
                </c:pt>
                <c:pt idx="7893">
                  <c:v>4.2341975000000005</c:v>
                </c:pt>
                <c:pt idx="7894">
                  <c:v>4.2347605555555559</c:v>
                </c:pt>
                <c:pt idx="7895">
                  <c:v>4.2353236111111396</c:v>
                </c:pt>
                <c:pt idx="7896">
                  <c:v>4.2358866666666666</c:v>
                </c:pt>
                <c:pt idx="7897">
                  <c:v>4.236449722222253</c:v>
                </c:pt>
                <c:pt idx="7898">
                  <c:v>4.2370127777777755</c:v>
                </c:pt>
                <c:pt idx="7899">
                  <c:v>4.2375758333333327</c:v>
                </c:pt>
                <c:pt idx="7900">
                  <c:v>4.2381388888888889</c:v>
                </c:pt>
                <c:pt idx="7901">
                  <c:v>4.2387019444444514</c:v>
                </c:pt>
                <c:pt idx="7902">
                  <c:v>4.2392650000000236</c:v>
                </c:pt>
                <c:pt idx="7903">
                  <c:v>4.2398280555555594</c:v>
                </c:pt>
                <c:pt idx="7904">
                  <c:v>4.2403911111111396</c:v>
                </c:pt>
                <c:pt idx="7905">
                  <c:v>4.2409541666666666</c:v>
                </c:pt>
                <c:pt idx="7906">
                  <c:v>4.2415172222222219</c:v>
                </c:pt>
                <c:pt idx="7907">
                  <c:v>4.242080277777748</c:v>
                </c:pt>
                <c:pt idx="7908">
                  <c:v>4.242643333333362</c:v>
                </c:pt>
                <c:pt idx="7909">
                  <c:v>4.2432063888888933</c:v>
                </c:pt>
                <c:pt idx="7910">
                  <c:v>4.2437694444444753</c:v>
                </c:pt>
                <c:pt idx="7911">
                  <c:v>4.2443325000000005</c:v>
                </c:pt>
                <c:pt idx="7912">
                  <c:v>4.2448955555555354</c:v>
                </c:pt>
                <c:pt idx="7913">
                  <c:v>4.2454586111111112</c:v>
                </c:pt>
                <c:pt idx="7914">
                  <c:v>4.2460216666666684</c:v>
                </c:pt>
                <c:pt idx="7915">
                  <c:v>4.2465847222222219</c:v>
                </c:pt>
                <c:pt idx="7916">
                  <c:v>4.2471477777777755</c:v>
                </c:pt>
                <c:pt idx="7917">
                  <c:v>4.2477108333333335</c:v>
                </c:pt>
                <c:pt idx="7918">
                  <c:v>4.2482738888888933</c:v>
                </c:pt>
                <c:pt idx="7919">
                  <c:v>4.2488369444444443</c:v>
                </c:pt>
                <c:pt idx="7920">
                  <c:v>4.2494000000000014</c:v>
                </c:pt>
                <c:pt idx="7921">
                  <c:v>4.2499630555555594</c:v>
                </c:pt>
                <c:pt idx="7922">
                  <c:v>4.2505261111111112</c:v>
                </c:pt>
                <c:pt idx="7923">
                  <c:v>4.2510891666666684</c:v>
                </c:pt>
                <c:pt idx="7924">
                  <c:v>4.2516522222222406</c:v>
                </c:pt>
                <c:pt idx="7925">
                  <c:v>4.252215277777748</c:v>
                </c:pt>
                <c:pt idx="7926">
                  <c:v>4.2527783333333424</c:v>
                </c:pt>
                <c:pt idx="7927">
                  <c:v>4.2533413888888933</c:v>
                </c:pt>
                <c:pt idx="7928">
                  <c:v>4.2539044444444443</c:v>
                </c:pt>
                <c:pt idx="7929">
                  <c:v>4.2544674999999996</c:v>
                </c:pt>
                <c:pt idx="7930">
                  <c:v>4.2550305555555363</c:v>
                </c:pt>
                <c:pt idx="7931">
                  <c:v>4.2555936111111121</c:v>
                </c:pt>
                <c:pt idx="7932">
                  <c:v>4.2561566666666666</c:v>
                </c:pt>
                <c:pt idx="7933">
                  <c:v>4.2567197222222406</c:v>
                </c:pt>
                <c:pt idx="7934">
                  <c:v>4.2572827777777755</c:v>
                </c:pt>
                <c:pt idx="7935">
                  <c:v>4.2578458333333336</c:v>
                </c:pt>
                <c:pt idx="7936">
                  <c:v>4.2584088888888889</c:v>
                </c:pt>
                <c:pt idx="7937">
                  <c:v>4.2589719444444452</c:v>
                </c:pt>
                <c:pt idx="7938">
                  <c:v>4.2595349999999845</c:v>
                </c:pt>
                <c:pt idx="7939">
                  <c:v>4.260098055555555</c:v>
                </c:pt>
                <c:pt idx="7940">
                  <c:v>4.2606611111111397</c:v>
                </c:pt>
                <c:pt idx="7941">
                  <c:v>4.2612241666666684</c:v>
                </c:pt>
                <c:pt idx="7942">
                  <c:v>4.2617872222222219</c:v>
                </c:pt>
                <c:pt idx="7943">
                  <c:v>4.262350277777748</c:v>
                </c:pt>
                <c:pt idx="7944">
                  <c:v>4.2629133333333336</c:v>
                </c:pt>
                <c:pt idx="7945">
                  <c:v>4.263476388888888</c:v>
                </c:pt>
                <c:pt idx="7946">
                  <c:v>4.2640394444444443</c:v>
                </c:pt>
                <c:pt idx="7947">
                  <c:v>4.2646025000000005</c:v>
                </c:pt>
                <c:pt idx="7948">
                  <c:v>4.2651655555555354</c:v>
                </c:pt>
                <c:pt idx="7949">
                  <c:v>4.2657286111111112</c:v>
                </c:pt>
                <c:pt idx="7950">
                  <c:v>4.2662916666666684</c:v>
                </c:pt>
                <c:pt idx="7951">
                  <c:v>4.2668547222222228</c:v>
                </c:pt>
                <c:pt idx="7952">
                  <c:v>4.267417777777748</c:v>
                </c:pt>
                <c:pt idx="7953">
                  <c:v>4.2679808333333265</c:v>
                </c:pt>
                <c:pt idx="7954">
                  <c:v>4.2685438888888889</c:v>
                </c:pt>
                <c:pt idx="7955">
                  <c:v>4.2691069444444443</c:v>
                </c:pt>
                <c:pt idx="7956">
                  <c:v>4.2696700000000014</c:v>
                </c:pt>
                <c:pt idx="7957">
                  <c:v>4.2702330555555594</c:v>
                </c:pt>
                <c:pt idx="7958">
                  <c:v>4.2707961111111379</c:v>
                </c:pt>
                <c:pt idx="7959">
                  <c:v>4.2713591666666852</c:v>
                </c:pt>
                <c:pt idx="7960">
                  <c:v>4.2719222222222397</c:v>
                </c:pt>
                <c:pt idx="7961">
                  <c:v>4.272485277777748</c:v>
                </c:pt>
                <c:pt idx="7962">
                  <c:v>4.273048333333362</c:v>
                </c:pt>
                <c:pt idx="7963">
                  <c:v>4.2736113888888934</c:v>
                </c:pt>
                <c:pt idx="7964">
                  <c:v>4.2741744444444452</c:v>
                </c:pt>
                <c:pt idx="7965">
                  <c:v>4.2747374999999996</c:v>
                </c:pt>
                <c:pt idx="7966">
                  <c:v>4.2753005555555559</c:v>
                </c:pt>
                <c:pt idx="7967">
                  <c:v>4.2758636111111397</c:v>
                </c:pt>
                <c:pt idx="7968">
                  <c:v>4.2764266666666684</c:v>
                </c:pt>
                <c:pt idx="7969">
                  <c:v>4.2769897222222397</c:v>
                </c:pt>
                <c:pt idx="7970">
                  <c:v>4.2775527777777755</c:v>
                </c:pt>
                <c:pt idx="7971">
                  <c:v>4.2781158333333336</c:v>
                </c:pt>
                <c:pt idx="7972">
                  <c:v>4.2786788888888934</c:v>
                </c:pt>
                <c:pt idx="7973">
                  <c:v>4.2792419444444754</c:v>
                </c:pt>
                <c:pt idx="7974">
                  <c:v>4.2798050000000014</c:v>
                </c:pt>
                <c:pt idx="7975">
                  <c:v>4.2803680555555594</c:v>
                </c:pt>
                <c:pt idx="7976">
                  <c:v>4.2809311111111112</c:v>
                </c:pt>
                <c:pt idx="7977">
                  <c:v>4.2814941666666684</c:v>
                </c:pt>
                <c:pt idx="7978">
                  <c:v>4.2820572222222228</c:v>
                </c:pt>
                <c:pt idx="7979">
                  <c:v>4.2826202777777755</c:v>
                </c:pt>
                <c:pt idx="7980">
                  <c:v>4.2831833333333424</c:v>
                </c:pt>
                <c:pt idx="7981">
                  <c:v>4.2837463888888934</c:v>
                </c:pt>
                <c:pt idx="7982">
                  <c:v>4.2843094444444514</c:v>
                </c:pt>
                <c:pt idx="7983">
                  <c:v>4.2848724999999996</c:v>
                </c:pt>
                <c:pt idx="7984">
                  <c:v>4.2854355555555372</c:v>
                </c:pt>
                <c:pt idx="7985">
                  <c:v>4.2859986111111104</c:v>
                </c:pt>
                <c:pt idx="7986">
                  <c:v>4.2865616666666684</c:v>
                </c:pt>
                <c:pt idx="7987">
                  <c:v>4.287124722222222</c:v>
                </c:pt>
                <c:pt idx="7988">
                  <c:v>4.2876877777777755</c:v>
                </c:pt>
                <c:pt idx="7989">
                  <c:v>4.2882508333333424</c:v>
                </c:pt>
                <c:pt idx="7990">
                  <c:v>4.2888138888888889</c:v>
                </c:pt>
                <c:pt idx="7991">
                  <c:v>4.2893769444444514</c:v>
                </c:pt>
                <c:pt idx="7992">
                  <c:v>4.2899399999999996</c:v>
                </c:pt>
                <c:pt idx="7993">
                  <c:v>4.2905030555555559</c:v>
                </c:pt>
                <c:pt idx="7994">
                  <c:v>4.2910661111111406</c:v>
                </c:pt>
                <c:pt idx="7995">
                  <c:v>4.2916291666666853</c:v>
                </c:pt>
                <c:pt idx="7996">
                  <c:v>4.292192222222222</c:v>
                </c:pt>
                <c:pt idx="7997">
                  <c:v>4.2927552777777489</c:v>
                </c:pt>
                <c:pt idx="7998">
                  <c:v>4.2933183333333433</c:v>
                </c:pt>
                <c:pt idx="7999">
                  <c:v>4.2938813888888889</c:v>
                </c:pt>
                <c:pt idx="8000">
                  <c:v>4.2944444444444443</c:v>
                </c:pt>
                <c:pt idx="8001">
                  <c:v>4.2950075000000005</c:v>
                </c:pt>
                <c:pt idx="8002">
                  <c:v>4.2955705555555372</c:v>
                </c:pt>
                <c:pt idx="8003">
                  <c:v>4.2961336111111113</c:v>
                </c:pt>
                <c:pt idx="8004">
                  <c:v>4.2966966666666684</c:v>
                </c:pt>
                <c:pt idx="8005">
                  <c:v>4.2972597222222397</c:v>
                </c:pt>
                <c:pt idx="8006">
                  <c:v>4.2978227777777755</c:v>
                </c:pt>
                <c:pt idx="8007">
                  <c:v>4.2983858333333336</c:v>
                </c:pt>
                <c:pt idx="8008">
                  <c:v>4.2989488888888898</c:v>
                </c:pt>
                <c:pt idx="8009">
                  <c:v>4.2995119444444443</c:v>
                </c:pt>
                <c:pt idx="8010">
                  <c:v>4.3000750000000005</c:v>
                </c:pt>
                <c:pt idx="8011">
                  <c:v>4.3006380555555559</c:v>
                </c:pt>
                <c:pt idx="8012">
                  <c:v>4.3012011111111406</c:v>
                </c:pt>
                <c:pt idx="8013">
                  <c:v>4.3017641666666684</c:v>
                </c:pt>
                <c:pt idx="8014">
                  <c:v>4.3023272222222229</c:v>
                </c:pt>
                <c:pt idx="8015">
                  <c:v>4.3028902777777489</c:v>
                </c:pt>
                <c:pt idx="8016">
                  <c:v>4.3034533333333433</c:v>
                </c:pt>
                <c:pt idx="8017">
                  <c:v>4.3040163888888845</c:v>
                </c:pt>
                <c:pt idx="8018">
                  <c:v>4.3045794444444452</c:v>
                </c:pt>
                <c:pt idx="8019">
                  <c:v>4.3051424999999997</c:v>
                </c:pt>
                <c:pt idx="8020">
                  <c:v>4.3057055555555381</c:v>
                </c:pt>
                <c:pt idx="8021">
                  <c:v>4.3062686111111406</c:v>
                </c:pt>
                <c:pt idx="8022">
                  <c:v>4.3068316666666657</c:v>
                </c:pt>
                <c:pt idx="8023">
                  <c:v>4.307394722222222</c:v>
                </c:pt>
                <c:pt idx="8024">
                  <c:v>4.3079577777777489</c:v>
                </c:pt>
                <c:pt idx="8025">
                  <c:v>4.3085208333333327</c:v>
                </c:pt>
                <c:pt idx="8026">
                  <c:v>4.3090838888888889</c:v>
                </c:pt>
                <c:pt idx="8027">
                  <c:v>4.3096469444444514</c:v>
                </c:pt>
                <c:pt idx="8028">
                  <c:v>4.3102100000000005</c:v>
                </c:pt>
                <c:pt idx="8029">
                  <c:v>4.310773055555555</c:v>
                </c:pt>
                <c:pt idx="8030">
                  <c:v>4.3113361111111113</c:v>
                </c:pt>
                <c:pt idx="8031">
                  <c:v>4.3118991666666684</c:v>
                </c:pt>
                <c:pt idx="8032">
                  <c:v>4.312462222222222</c:v>
                </c:pt>
                <c:pt idx="8033">
                  <c:v>4.3130252777777507</c:v>
                </c:pt>
                <c:pt idx="8034">
                  <c:v>4.3135883333333336</c:v>
                </c:pt>
                <c:pt idx="8035">
                  <c:v>4.3141513888888845</c:v>
                </c:pt>
                <c:pt idx="8036">
                  <c:v>4.3147144444444345</c:v>
                </c:pt>
                <c:pt idx="8037">
                  <c:v>4.3152774999999997</c:v>
                </c:pt>
                <c:pt idx="8038">
                  <c:v>4.3158405555555381</c:v>
                </c:pt>
                <c:pt idx="8039">
                  <c:v>4.3164036111111113</c:v>
                </c:pt>
                <c:pt idx="8040">
                  <c:v>4.3169666666666666</c:v>
                </c:pt>
                <c:pt idx="8041">
                  <c:v>4.3175297222222229</c:v>
                </c:pt>
                <c:pt idx="8042">
                  <c:v>4.3180927777777756</c:v>
                </c:pt>
                <c:pt idx="8043">
                  <c:v>4.3186558333333336</c:v>
                </c:pt>
                <c:pt idx="8044">
                  <c:v>4.3192188888888889</c:v>
                </c:pt>
                <c:pt idx="8045">
                  <c:v>4.3197819444444452</c:v>
                </c:pt>
                <c:pt idx="8046">
                  <c:v>4.3203449999999846</c:v>
                </c:pt>
                <c:pt idx="8047">
                  <c:v>4.3209080555555381</c:v>
                </c:pt>
                <c:pt idx="8048">
                  <c:v>4.3214711111111113</c:v>
                </c:pt>
                <c:pt idx="8049">
                  <c:v>4.3220341666666355</c:v>
                </c:pt>
                <c:pt idx="8050">
                  <c:v>4.3225972222222016</c:v>
                </c:pt>
                <c:pt idx="8051">
                  <c:v>4.3231602777777525</c:v>
                </c:pt>
                <c:pt idx="8052">
                  <c:v>4.3237233333333434</c:v>
                </c:pt>
                <c:pt idx="8053">
                  <c:v>4.3242863888888845</c:v>
                </c:pt>
                <c:pt idx="8054">
                  <c:v>4.3248494444444452</c:v>
                </c:pt>
                <c:pt idx="8055">
                  <c:v>4.3254124999999846</c:v>
                </c:pt>
                <c:pt idx="8056">
                  <c:v>4.3259755555555248</c:v>
                </c:pt>
                <c:pt idx="8057">
                  <c:v>4.3265386111111095</c:v>
                </c:pt>
                <c:pt idx="8058">
                  <c:v>4.3271016666666373</c:v>
                </c:pt>
                <c:pt idx="8059">
                  <c:v>4.327664722222222</c:v>
                </c:pt>
                <c:pt idx="8060">
                  <c:v>4.3282277777777765</c:v>
                </c:pt>
                <c:pt idx="8061">
                  <c:v>4.3287908333333336</c:v>
                </c:pt>
                <c:pt idx="8062">
                  <c:v>4.3293538888888889</c:v>
                </c:pt>
                <c:pt idx="8063">
                  <c:v>4.3299169444444345</c:v>
                </c:pt>
                <c:pt idx="8064">
                  <c:v>4.3304799999999997</c:v>
                </c:pt>
                <c:pt idx="8065">
                  <c:v>4.3310430555555746</c:v>
                </c:pt>
                <c:pt idx="8066">
                  <c:v>4.3316061111111388</c:v>
                </c:pt>
                <c:pt idx="8067">
                  <c:v>4.3321691666666684</c:v>
                </c:pt>
                <c:pt idx="8068">
                  <c:v>4.332732222222222</c:v>
                </c:pt>
                <c:pt idx="8069">
                  <c:v>4.3332952777777765</c:v>
                </c:pt>
                <c:pt idx="8070">
                  <c:v>4.3338583333333434</c:v>
                </c:pt>
                <c:pt idx="8071">
                  <c:v>4.3344213888888889</c:v>
                </c:pt>
                <c:pt idx="8072">
                  <c:v>4.3349844444444345</c:v>
                </c:pt>
                <c:pt idx="8073">
                  <c:v>4.3355474999999997</c:v>
                </c:pt>
                <c:pt idx="8074">
                  <c:v>4.3361105555555381</c:v>
                </c:pt>
                <c:pt idx="8075">
                  <c:v>4.3366736111111406</c:v>
                </c:pt>
                <c:pt idx="8076">
                  <c:v>4.3372366666666666</c:v>
                </c:pt>
                <c:pt idx="8077">
                  <c:v>4.3377997222222398</c:v>
                </c:pt>
                <c:pt idx="8078">
                  <c:v>4.3383627777777782</c:v>
                </c:pt>
                <c:pt idx="8079">
                  <c:v>4.3389258333333327</c:v>
                </c:pt>
                <c:pt idx="8080">
                  <c:v>4.339488888888889</c:v>
                </c:pt>
                <c:pt idx="8081">
                  <c:v>4.3400519444444443</c:v>
                </c:pt>
                <c:pt idx="8082">
                  <c:v>4.3406149999999855</c:v>
                </c:pt>
                <c:pt idx="8083">
                  <c:v>4.3411777777777765</c:v>
                </c:pt>
                <c:pt idx="8084">
                  <c:v>4.3417411111111406</c:v>
                </c:pt>
                <c:pt idx="8085">
                  <c:v>4.3423041666666666</c:v>
                </c:pt>
                <c:pt idx="8086">
                  <c:v>4.342867222222222</c:v>
                </c:pt>
                <c:pt idx="8087">
                  <c:v>4.3434305555555373</c:v>
                </c:pt>
                <c:pt idx="8088">
                  <c:v>4.3439936111111113</c:v>
                </c:pt>
                <c:pt idx="8089">
                  <c:v>4.3445561111111095</c:v>
                </c:pt>
                <c:pt idx="8090">
                  <c:v>4.3451194444444443</c:v>
                </c:pt>
                <c:pt idx="8091">
                  <c:v>4.3456824999999997</c:v>
                </c:pt>
                <c:pt idx="8092">
                  <c:v>4.346245555555555</c:v>
                </c:pt>
                <c:pt idx="8093">
                  <c:v>4.3468088888888889</c:v>
                </c:pt>
                <c:pt idx="8094">
                  <c:v>4.3473713888888899</c:v>
                </c:pt>
                <c:pt idx="8095">
                  <c:v>4.3479344444444346</c:v>
                </c:pt>
                <c:pt idx="8096">
                  <c:v>4.3484977777777765</c:v>
                </c:pt>
                <c:pt idx="8097">
                  <c:v>4.3490608333333434</c:v>
                </c:pt>
                <c:pt idx="8098">
                  <c:v>4.3496238888888934</c:v>
                </c:pt>
                <c:pt idx="8099">
                  <c:v>4.3501872222222016</c:v>
                </c:pt>
                <c:pt idx="8100">
                  <c:v>4.3507497222222407</c:v>
                </c:pt>
                <c:pt idx="8101">
                  <c:v>4.3513130555555559</c:v>
                </c:pt>
                <c:pt idx="8102">
                  <c:v>4.3518761111111122</c:v>
                </c:pt>
                <c:pt idx="8103">
                  <c:v>4.3524391666666666</c:v>
                </c:pt>
                <c:pt idx="8104">
                  <c:v>4.3530024999999997</c:v>
                </c:pt>
                <c:pt idx="8105">
                  <c:v>4.3535655555555373</c:v>
                </c:pt>
                <c:pt idx="8106">
                  <c:v>4.3541280555555382</c:v>
                </c:pt>
                <c:pt idx="8107">
                  <c:v>4.354691388888889</c:v>
                </c:pt>
                <c:pt idx="8108">
                  <c:v>4.3552544444444452</c:v>
                </c:pt>
                <c:pt idx="8109">
                  <c:v>4.3558174999999855</c:v>
                </c:pt>
                <c:pt idx="8110">
                  <c:v>4.3563808333333354</c:v>
                </c:pt>
                <c:pt idx="8111">
                  <c:v>4.3569433333333434</c:v>
                </c:pt>
                <c:pt idx="8112">
                  <c:v>4.3575063888888845</c:v>
                </c:pt>
                <c:pt idx="8113">
                  <c:v>4.3580697222222398</c:v>
                </c:pt>
                <c:pt idx="8114">
                  <c:v>4.3586327777777765</c:v>
                </c:pt>
                <c:pt idx="8115">
                  <c:v>4.3591958333333336</c:v>
                </c:pt>
                <c:pt idx="8116">
                  <c:v>4.3597591666666684</c:v>
                </c:pt>
                <c:pt idx="8117">
                  <c:v>4.3603216666666667</c:v>
                </c:pt>
                <c:pt idx="8118">
                  <c:v>4.3608849999999721</c:v>
                </c:pt>
                <c:pt idx="8119">
                  <c:v>4.361448055555555</c:v>
                </c:pt>
                <c:pt idx="8120">
                  <c:v>4.3620111111111095</c:v>
                </c:pt>
                <c:pt idx="8121">
                  <c:v>4.3625744444444345</c:v>
                </c:pt>
                <c:pt idx="8122">
                  <c:v>4.3631374999999855</c:v>
                </c:pt>
                <c:pt idx="8123">
                  <c:v>4.3636999999999997</c:v>
                </c:pt>
                <c:pt idx="8124">
                  <c:v>4.3642633333333434</c:v>
                </c:pt>
                <c:pt idx="8125">
                  <c:v>4.3648263888888845</c:v>
                </c:pt>
                <c:pt idx="8126">
                  <c:v>4.3653894444444425</c:v>
                </c:pt>
                <c:pt idx="8127">
                  <c:v>4.3659527777777507</c:v>
                </c:pt>
                <c:pt idx="8128">
                  <c:v>4.366515277777733</c:v>
                </c:pt>
                <c:pt idx="8129">
                  <c:v>4.3670783333333336</c:v>
                </c:pt>
                <c:pt idx="8130">
                  <c:v>4.3676416666666658</c:v>
                </c:pt>
                <c:pt idx="8131">
                  <c:v>4.3682047222222229</c:v>
                </c:pt>
                <c:pt idx="8132">
                  <c:v>4.3687677777777765</c:v>
                </c:pt>
                <c:pt idx="8133">
                  <c:v>4.3693311111111113</c:v>
                </c:pt>
                <c:pt idx="8134">
                  <c:v>4.3698936111111113</c:v>
                </c:pt>
                <c:pt idx="8135">
                  <c:v>4.3704569444444452</c:v>
                </c:pt>
                <c:pt idx="8136">
                  <c:v>4.3710199999999997</c:v>
                </c:pt>
                <c:pt idx="8137">
                  <c:v>4.3715830555555559</c:v>
                </c:pt>
                <c:pt idx="8138">
                  <c:v>4.372146388888889</c:v>
                </c:pt>
                <c:pt idx="8139">
                  <c:v>4.3727094444444514</c:v>
                </c:pt>
                <c:pt idx="8140">
                  <c:v>4.3732719444444514</c:v>
                </c:pt>
                <c:pt idx="8141">
                  <c:v>4.3738352777777525</c:v>
                </c:pt>
                <c:pt idx="8142">
                  <c:v>4.3743983333333434</c:v>
                </c:pt>
                <c:pt idx="8143">
                  <c:v>4.374961388888889</c:v>
                </c:pt>
                <c:pt idx="8144">
                  <c:v>4.375524722222222</c:v>
                </c:pt>
                <c:pt idx="8145">
                  <c:v>4.376087222222222</c:v>
                </c:pt>
                <c:pt idx="8146">
                  <c:v>4.3766502777777765</c:v>
                </c:pt>
                <c:pt idx="8147">
                  <c:v>4.3772136111111113</c:v>
                </c:pt>
                <c:pt idx="8148">
                  <c:v>4.3777766666666666</c:v>
                </c:pt>
                <c:pt idx="8149">
                  <c:v>4.3783397222222398</c:v>
                </c:pt>
                <c:pt idx="8150">
                  <c:v>4.3789030555555559</c:v>
                </c:pt>
                <c:pt idx="8151">
                  <c:v>4.3794655555555551</c:v>
                </c:pt>
                <c:pt idx="8152">
                  <c:v>4.380028888888889</c:v>
                </c:pt>
                <c:pt idx="8153">
                  <c:v>4.3805919444444443</c:v>
                </c:pt>
                <c:pt idx="8154">
                  <c:v>4.3811549999999855</c:v>
                </c:pt>
                <c:pt idx="8155">
                  <c:v>4.3817183333333434</c:v>
                </c:pt>
                <c:pt idx="8156">
                  <c:v>4.382281388888889</c:v>
                </c:pt>
                <c:pt idx="8157">
                  <c:v>4.3828438888888899</c:v>
                </c:pt>
                <c:pt idx="8158">
                  <c:v>4.383407222222222</c:v>
                </c:pt>
                <c:pt idx="8159">
                  <c:v>4.3839702777777507</c:v>
                </c:pt>
                <c:pt idx="8160">
                  <c:v>4.3845333333333327</c:v>
                </c:pt>
                <c:pt idx="8161">
                  <c:v>4.3850966666666666</c:v>
                </c:pt>
                <c:pt idx="8162">
                  <c:v>4.3856591666666684</c:v>
                </c:pt>
                <c:pt idx="8163">
                  <c:v>4.3862222222222425</c:v>
                </c:pt>
                <c:pt idx="8164">
                  <c:v>4.3867855555555382</c:v>
                </c:pt>
                <c:pt idx="8165">
                  <c:v>4.3873486111111122</c:v>
                </c:pt>
                <c:pt idx="8166">
                  <c:v>4.3879116666666365</c:v>
                </c:pt>
                <c:pt idx="8167">
                  <c:v>4.3884749999999855</c:v>
                </c:pt>
                <c:pt idx="8168">
                  <c:v>4.3890374999999997</c:v>
                </c:pt>
                <c:pt idx="8169">
                  <c:v>4.3896008333333434</c:v>
                </c:pt>
                <c:pt idx="8170">
                  <c:v>4.390163888888889</c:v>
                </c:pt>
                <c:pt idx="8171">
                  <c:v>4.3907269444444443</c:v>
                </c:pt>
                <c:pt idx="8172">
                  <c:v>4.3912902777777765</c:v>
                </c:pt>
                <c:pt idx="8173">
                  <c:v>4.3918533333333434</c:v>
                </c:pt>
                <c:pt idx="8174">
                  <c:v>4.3924158333333265</c:v>
                </c:pt>
                <c:pt idx="8175">
                  <c:v>4.3929791666666667</c:v>
                </c:pt>
                <c:pt idx="8176">
                  <c:v>4.393542222222222</c:v>
                </c:pt>
                <c:pt idx="8177">
                  <c:v>4.3941052777777312</c:v>
                </c:pt>
                <c:pt idx="8178">
                  <c:v>4.3946686111111113</c:v>
                </c:pt>
                <c:pt idx="8179">
                  <c:v>4.3952311111111104</c:v>
                </c:pt>
                <c:pt idx="8180">
                  <c:v>4.3957941666666667</c:v>
                </c:pt>
                <c:pt idx="8181">
                  <c:v>4.3963574999999997</c:v>
                </c:pt>
                <c:pt idx="8182">
                  <c:v>4.3969205555555382</c:v>
                </c:pt>
                <c:pt idx="8183">
                  <c:v>4.3974836111111095</c:v>
                </c:pt>
                <c:pt idx="8184">
                  <c:v>4.3980469444444443</c:v>
                </c:pt>
                <c:pt idx="8185">
                  <c:v>4.3986094444444523</c:v>
                </c:pt>
                <c:pt idx="8186">
                  <c:v>4.3991725000000006</c:v>
                </c:pt>
                <c:pt idx="8187">
                  <c:v>4.3997358333333327</c:v>
                </c:pt>
                <c:pt idx="8188">
                  <c:v>4.4002988888888934</c:v>
                </c:pt>
                <c:pt idx="8189">
                  <c:v>4.4008622222222398</c:v>
                </c:pt>
                <c:pt idx="8190">
                  <c:v>4.4014252777777765</c:v>
                </c:pt>
                <c:pt idx="8191">
                  <c:v>4.4019877777777765</c:v>
                </c:pt>
                <c:pt idx="8192">
                  <c:v>4.4025511111111122</c:v>
                </c:pt>
                <c:pt idx="8193">
                  <c:v>4.4031141666666667</c:v>
                </c:pt>
                <c:pt idx="8194">
                  <c:v>4.4036772222222424</c:v>
                </c:pt>
                <c:pt idx="8195">
                  <c:v>4.404240555555555</c:v>
                </c:pt>
                <c:pt idx="8196">
                  <c:v>4.4048036111111113</c:v>
                </c:pt>
                <c:pt idx="8197">
                  <c:v>4.4053661111111424</c:v>
                </c:pt>
                <c:pt idx="8198">
                  <c:v>4.4059294444444514</c:v>
                </c:pt>
                <c:pt idx="8199">
                  <c:v>4.4064925000000024</c:v>
                </c:pt>
                <c:pt idx="8200">
                  <c:v>4.4070555555555382</c:v>
                </c:pt>
                <c:pt idx="8201">
                  <c:v>4.407618888888889</c:v>
                </c:pt>
                <c:pt idx="8202">
                  <c:v>4.408181388888889</c:v>
                </c:pt>
                <c:pt idx="8203">
                  <c:v>4.4087444444444523</c:v>
                </c:pt>
                <c:pt idx="8204">
                  <c:v>4.4093077777777783</c:v>
                </c:pt>
                <c:pt idx="8205">
                  <c:v>4.4098708333333434</c:v>
                </c:pt>
                <c:pt idx="8206">
                  <c:v>4.4104341666666667</c:v>
                </c:pt>
                <c:pt idx="8207">
                  <c:v>4.4109972222222229</c:v>
                </c:pt>
                <c:pt idx="8208">
                  <c:v>4.4115597222222416</c:v>
                </c:pt>
                <c:pt idx="8209">
                  <c:v>4.412123055555556</c:v>
                </c:pt>
                <c:pt idx="8210">
                  <c:v>4.4126861111111104</c:v>
                </c:pt>
                <c:pt idx="8211">
                  <c:v>4.4132491666666853</c:v>
                </c:pt>
                <c:pt idx="8212">
                  <c:v>4.4138124999999997</c:v>
                </c:pt>
                <c:pt idx="8213">
                  <c:v>4.4143755555555382</c:v>
                </c:pt>
                <c:pt idx="8214">
                  <c:v>4.4149380555555373</c:v>
                </c:pt>
                <c:pt idx="8215">
                  <c:v>4.415501388888889</c:v>
                </c:pt>
                <c:pt idx="8216">
                  <c:v>4.4160644444444523</c:v>
                </c:pt>
                <c:pt idx="8217">
                  <c:v>4.4166275000000024</c:v>
                </c:pt>
                <c:pt idx="8218">
                  <c:v>4.4171908333333327</c:v>
                </c:pt>
                <c:pt idx="8219">
                  <c:v>4.4177533333333434</c:v>
                </c:pt>
                <c:pt idx="8220">
                  <c:v>4.418316388888889</c:v>
                </c:pt>
                <c:pt idx="8221">
                  <c:v>4.4188797222222416</c:v>
                </c:pt>
                <c:pt idx="8222">
                  <c:v>4.4194427777777774</c:v>
                </c:pt>
                <c:pt idx="8223">
                  <c:v>4.4200058333333336</c:v>
                </c:pt>
                <c:pt idx="8224">
                  <c:v>4.4205691666666684</c:v>
                </c:pt>
                <c:pt idx="8225">
                  <c:v>4.4211316666666667</c:v>
                </c:pt>
                <c:pt idx="8226">
                  <c:v>4.4216949999999997</c:v>
                </c:pt>
                <c:pt idx="8227">
                  <c:v>4.422258055555556</c:v>
                </c:pt>
                <c:pt idx="8228">
                  <c:v>4.4228211111111113</c:v>
                </c:pt>
                <c:pt idx="8229">
                  <c:v>4.4233844444444452</c:v>
                </c:pt>
                <c:pt idx="8230">
                  <c:v>4.4239475000000006</c:v>
                </c:pt>
                <c:pt idx="8231">
                  <c:v>4.4245099999999855</c:v>
                </c:pt>
                <c:pt idx="8232">
                  <c:v>4.4250733333333434</c:v>
                </c:pt>
                <c:pt idx="8233">
                  <c:v>4.425636388888889</c:v>
                </c:pt>
                <c:pt idx="8234">
                  <c:v>4.4261994444444523</c:v>
                </c:pt>
                <c:pt idx="8235">
                  <c:v>4.4267627777777783</c:v>
                </c:pt>
                <c:pt idx="8236">
                  <c:v>4.4273252777777508</c:v>
                </c:pt>
                <c:pt idx="8237">
                  <c:v>4.4278883333333336</c:v>
                </c:pt>
                <c:pt idx="8238">
                  <c:v>4.4284516666666667</c:v>
                </c:pt>
                <c:pt idx="8239">
                  <c:v>4.4290147222222229</c:v>
                </c:pt>
                <c:pt idx="8240">
                  <c:v>4.4295777777777765</c:v>
                </c:pt>
                <c:pt idx="8241">
                  <c:v>4.4301411111111424</c:v>
                </c:pt>
                <c:pt idx="8242">
                  <c:v>4.4307036111111406</c:v>
                </c:pt>
                <c:pt idx="8243">
                  <c:v>4.431266944444479</c:v>
                </c:pt>
                <c:pt idx="8244">
                  <c:v>4.4318300000000024</c:v>
                </c:pt>
                <c:pt idx="8245">
                  <c:v>4.4323930555555764</c:v>
                </c:pt>
                <c:pt idx="8246">
                  <c:v>4.432956388888889</c:v>
                </c:pt>
                <c:pt idx="8247">
                  <c:v>4.4335194444444523</c:v>
                </c:pt>
                <c:pt idx="8248">
                  <c:v>4.4340819444444453</c:v>
                </c:pt>
                <c:pt idx="8249">
                  <c:v>4.4346452777777765</c:v>
                </c:pt>
                <c:pt idx="8250">
                  <c:v>4.4352083333333638</c:v>
                </c:pt>
                <c:pt idx="8251">
                  <c:v>4.4357713888888934</c:v>
                </c:pt>
                <c:pt idx="8252">
                  <c:v>4.4363347222222416</c:v>
                </c:pt>
                <c:pt idx="8253">
                  <c:v>4.4368972222222425</c:v>
                </c:pt>
                <c:pt idx="8254">
                  <c:v>4.4374602777777765</c:v>
                </c:pt>
                <c:pt idx="8255">
                  <c:v>4.4380236111111424</c:v>
                </c:pt>
                <c:pt idx="8256">
                  <c:v>4.4385866666666676</c:v>
                </c:pt>
                <c:pt idx="8257">
                  <c:v>4.439149722222254</c:v>
                </c:pt>
                <c:pt idx="8258">
                  <c:v>4.4397130555555737</c:v>
                </c:pt>
                <c:pt idx="8259">
                  <c:v>4.4402755555555551</c:v>
                </c:pt>
                <c:pt idx="8260">
                  <c:v>4.440838888888889</c:v>
                </c:pt>
                <c:pt idx="8261">
                  <c:v>4.4414019444444524</c:v>
                </c:pt>
                <c:pt idx="8262">
                  <c:v>4.4419650000000024</c:v>
                </c:pt>
                <c:pt idx="8263">
                  <c:v>4.4425283333333434</c:v>
                </c:pt>
                <c:pt idx="8264">
                  <c:v>4.4430913888888934</c:v>
                </c:pt>
                <c:pt idx="8265">
                  <c:v>4.4436538888889014</c:v>
                </c:pt>
                <c:pt idx="8266">
                  <c:v>4.4442172222222229</c:v>
                </c:pt>
                <c:pt idx="8267">
                  <c:v>4.4447802777777508</c:v>
                </c:pt>
                <c:pt idx="8268">
                  <c:v>4.4453433333333638</c:v>
                </c:pt>
                <c:pt idx="8269">
                  <c:v>4.4459066666666667</c:v>
                </c:pt>
                <c:pt idx="8270">
                  <c:v>4.446469166666688</c:v>
                </c:pt>
                <c:pt idx="8271">
                  <c:v>4.4470322222222221</c:v>
                </c:pt>
                <c:pt idx="8272">
                  <c:v>4.4475955555555382</c:v>
                </c:pt>
                <c:pt idx="8273">
                  <c:v>4.4481586111111104</c:v>
                </c:pt>
                <c:pt idx="8274">
                  <c:v>4.4487216666666693</c:v>
                </c:pt>
                <c:pt idx="8275">
                  <c:v>4.4492849999999997</c:v>
                </c:pt>
                <c:pt idx="8276">
                  <c:v>4.4498475000000024</c:v>
                </c:pt>
                <c:pt idx="8277">
                  <c:v>4.4504108333333328</c:v>
                </c:pt>
                <c:pt idx="8278">
                  <c:v>4.450973888888889</c:v>
                </c:pt>
                <c:pt idx="8279">
                  <c:v>4.4515369444444444</c:v>
                </c:pt>
                <c:pt idx="8280">
                  <c:v>4.4521002777777525</c:v>
                </c:pt>
                <c:pt idx="8281">
                  <c:v>4.4526633333333638</c:v>
                </c:pt>
                <c:pt idx="8282">
                  <c:v>4.4532258333333434</c:v>
                </c:pt>
                <c:pt idx="8283">
                  <c:v>4.4537891666666694</c:v>
                </c:pt>
                <c:pt idx="8284">
                  <c:v>4.4543522222222229</c:v>
                </c:pt>
                <c:pt idx="8285">
                  <c:v>4.454915277777733</c:v>
                </c:pt>
                <c:pt idx="8286">
                  <c:v>4.4554786111111113</c:v>
                </c:pt>
                <c:pt idx="8287">
                  <c:v>4.4560411111111424</c:v>
                </c:pt>
                <c:pt idx="8288">
                  <c:v>4.4566041666666694</c:v>
                </c:pt>
                <c:pt idx="8289">
                  <c:v>4.4571675000000006</c:v>
                </c:pt>
                <c:pt idx="8290">
                  <c:v>4.4577305555555382</c:v>
                </c:pt>
                <c:pt idx="8291">
                  <c:v>4.4582936111111424</c:v>
                </c:pt>
                <c:pt idx="8292">
                  <c:v>4.4588569444444444</c:v>
                </c:pt>
                <c:pt idx="8293">
                  <c:v>4.4594194444444524</c:v>
                </c:pt>
                <c:pt idx="8294">
                  <c:v>4.4599827777777765</c:v>
                </c:pt>
                <c:pt idx="8295">
                  <c:v>4.4605458333333337</c:v>
                </c:pt>
                <c:pt idx="8296">
                  <c:v>4.461108888888889</c:v>
                </c:pt>
                <c:pt idx="8297">
                  <c:v>4.4616722222222425</c:v>
                </c:pt>
                <c:pt idx="8298">
                  <c:v>4.4622352777777508</c:v>
                </c:pt>
                <c:pt idx="8299">
                  <c:v>4.4627977777777765</c:v>
                </c:pt>
                <c:pt idx="8300">
                  <c:v>4.4633611111111406</c:v>
                </c:pt>
                <c:pt idx="8301">
                  <c:v>4.4639241666666667</c:v>
                </c:pt>
                <c:pt idx="8302">
                  <c:v>4.4644872222222016</c:v>
                </c:pt>
                <c:pt idx="8303">
                  <c:v>4.4650505555555382</c:v>
                </c:pt>
                <c:pt idx="8304">
                  <c:v>4.4656130555555551</c:v>
                </c:pt>
                <c:pt idx="8305">
                  <c:v>4.4661761111111113</c:v>
                </c:pt>
                <c:pt idx="8306">
                  <c:v>4.4667394444444524</c:v>
                </c:pt>
                <c:pt idx="8307">
                  <c:v>4.4673024999999997</c:v>
                </c:pt>
                <c:pt idx="8308">
                  <c:v>4.4678655555555373</c:v>
                </c:pt>
                <c:pt idx="8309">
                  <c:v>4.468428888888889</c:v>
                </c:pt>
                <c:pt idx="8310">
                  <c:v>4.468991388888889</c:v>
                </c:pt>
                <c:pt idx="8311">
                  <c:v>4.4695544444444453</c:v>
                </c:pt>
                <c:pt idx="8312">
                  <c:v>4.4701177777777765</c:v>
                </c:pt>
                <c:pt idx="8313">
                  <c:v>4.4706808333333434</c:v>
                </c:pt>
                <c:pt idx="8314">
                  <c:v>4.4712441666666871</c:v>
                </c:pt>
                <c:pt idx="8315">
                  <c:v>4.4718072222222416</c:v>
                </c:pt>
                <c:pt idx="8316">
                  <c:v>4.472369722222254</c:v>
                </c:pt>
                <c:pt idx="8317">
                  <c:v>4.472933055555556</c:v>
                </c:pt>
                <c:pt idx="8318">
                  <c:v>4.4734961111111424</c:v>
                </c:pt>
                <c:pt idx="8319">
                  <c:v>4.4740591666666694</c:v>
                </c:pt>
                <c:pt idx="8320">
                  <c:v>4.4746225000000024</c:v>
                </c:pt>
                <c:pt idx="8321">
                  <c:v>4.4751855555555391</c:v>
                </c:pt>
                <c:pt idx="8322">
                  <c:v>4.4757480555555746</c:v>
                </c:pt>
                <c:pt idx="8323">
                  <c:v>4.4763113888889023</c:v>
                </c:pt>
                <c:pt idx="8324">
                  <c:v>4.4768744444444524</c:v>
                </c:pt>
                <c:pt idx="8325">
                  <c:v>4.4774375000000006</c:v>
                </c:pt>
                <c:pt idx="8326">
                  <c:v>4.4780008333333434</c:v>
                </c:pt>
                <c:pt idx="8327">
                  <c:v>4.4785633333333639</c:v>
                </c:pt>
                <c:pt idx="8328">
                  <c:v>4.4791263888889024</c:v>
                </c:pt>
                <c:pt idx="8329">
                  <c:v>4.4796897222222558</c:v>
                </c:pt>
                <c:pt idx="8330">
                  <c:v>4.4802527777777774</c:v>
                </c:pt>
                <c:pt idx="8331">
                  <c:v>4.4808161111111104</c:v>
                </c:pt>
                <c:pt idx="8332">
                  <c:v>4.481379166666688</c:v>
                </c:pt>
                <c:pt idx="8333">
                  <c:v>4.4819416666666694</c:v>
                </c:pt>
                <c:pt idx="8334">
                  <c:v>4.4825049999999855</c:v>
                </c:pt>
                <c:pt idx="8335">
                  <c:v>4.4830680555555746</c:v>
                </c:pt>
                <c:pt idx="8336">
                  <c:v>4.4836311111111424</c:v>
                </c:pt>
                <c:pt idx="8337">
                  <c:v>4.4841944444444444</c:v>
                </c:pt>
                <c:pt idx="8338">
                  <c:v>4.4847574999999997</c:v>
                </c:pt>
                <c:pt idx="8339">
                  <c:v>4.4853199999999989</c:v>
                </c:pt>
                <c:pt idx="8340">
                  <c:v>4.4858833333333434</c:v>
                </c:pt>
                <c:pt idx="8341">
                  <c:v>4.4864463888889023</c:v>
                </c:pt>
                <c:pt idx="8342">
                  <c:v>4.4870094444444524</c:v>
                </c:pt>
                <c:pt idx="8343">
                  <c:v>4.4875727777777765</c:v>
                </c:pt>
                <c:pt idx="8344">
                  <c:v>4.4881352777777526</c:v>
                </c:pt>
                <c:pt idx="8345">
                  <c:v>4.4886983333333639</c:v>
                </c:pt>
                <c:pt idx="8346">
                  <c:v>4.489261666666688</c:v>
                </c:pt>
                <c:pt idx="8347">
                  <c:v>4.4898247222222416</c:v>
                </c:pt>
                <c:pt idx="8348">
                  <c:v>4.4903877777777765</c:v>
                </c:pt>
                <c:pt idx="8349">
                  <c:v>4.4909511111111104</c:v>
                </c:pt>
                <c:pt idx="8350">
                  <c:v>4.4915136111111114</c:v>
                </c:pt>
                <c:pt idx="8351">
                  <c:v>4.4920769444444444</c:v>
                </c:pt>
                <c:pt idx="8352">
                  <c:v>4.4926400000000024</c:v>
                </c:pt>
                <c:pt idx="8353">
                  <c:v>4.4932030555555764</c:v>
                </c:pt>
                <c:pt idx="8354">
                  <c:v>4.4937663888889023</c:v>
                </c:pt>
                <c:pt idx="8355">
                  <c:v>4.4943294444444524</c:v>
                </c:pt>
                <c:pt idx="8356">
                  <c:v>4.4948919444444444</c:v>
                </c:pt>
                <c:pt idx="8357">
                  <c:v>4.4954552777777508</c:v>
                </c:pt>
                <c:pt idx="8358">
                  <c:v>4.4960183333333434</c:v>
                </c:pt>
                <c:pt idx="8359">
                  <c:v>4.496581388888889</c:v>
                </c:pt>
                <c:pt idx="8360">
                  <c:v>4.4971447222222229</c:v>
                </c:pt>
                <c:pt idx="8361">
                  <c:v>4.4977072222222221</c:v>
                </c:pt>
                <c:pt idx="8362">
                  <c:v>4.4982702777777765</c:v>
                </c:pt>
                <c:pt idx="8363">
                  <c:v>4.4988336111111114</c:v>
                </c:pt>
                <c:pt idx="8364">
                  <c:v>4.4993966666666694</c:v>
                </c:pt>
                <c:pt idx="8365">
                  <c:v>4.4999597222222416</c:v>
                </c:pt>
                <c:pt idx="8366">
                  <c:v>4.500523055555556</c:v>
                </c:pt>
                <c:pt idx="8367">
                  <c:v>4.5010855555555445</c:v>
                </c:pt>
                <c:pt idx="8368">
                  <c:v>4.5016488888889024</c:v>
                </c:pt>
                <c:pt idx="8369">
                  <c:v>4.5022119444444444</c:v>
                </c:pt>
                <c:pt idx="8370">
                  <c:v>4.5027749999999855</c:v>
                </c:pt>
                <c:pt idx="8371">
                  <c:v>4.5033383333333434</c:v>
                </c:pt>
                <c:pt idx="8372">
                  <c:v>4.5039013888888881</c:v>
                </c:pt>
                <c:pt idx="8373">
                  <c:v>4.504463888888889</c:v>
                </c:pt>
                <c:pt idx="8374">
                  <c:v>4.5050272222222221</c:v>
                </c:pt>
                <c:pt idx="8375">
                  <c:v>4.5055902777777508</c:v>
                </c:pt>
                <c:pt idx="8376">
                  <c:v>4.5061533333333434</c:v>
                </c:pt>
                <c:pt idx="8377">
                  <c:v>4.5067166666666667</c:v>
                </c:pt>
                <c:pt idx="8378">
                  <c:v>4.5072791666666694</c:v>
                </c:pt>
                <c:pt idx="8379">
                  <c:v>4.5078422222222221</c:v>
                </c:pt>
                <c:pt idx="8380">
                  <c:v>4.5084055555555445</c:v>
                </c:pt>
                <c:pt idx="8381">
                  <c:v>4.5089686111111114</c:v>
                </c:pt>
                <c:pt idx="8382">
                  <c:v>4.5095316666666667</c:v>
                </c:pt>
                <c:pt idx="8383">
                  <c:v>4.5100950000000006</c:v>
                </c:pt>
                <c:pt idx="8384">
                  <c:v>4.5106574999999998</c:v>
                </c:pt>
                <c:pt idx="8385">
                  <c:v>4.5112208333333434</c:v>
                </c:pt>
                <c:pt idx="8386">
                  <c:v>4.511783888888889</c:v>
                </c:pt>
                <c:pt idx="8387">
                  <c:v>4.5123469444444444</c:v>
                </c:pt>
                <c:pt idx="8388">
                  <c:v>4.5129102777777312</c:v>
                </c:pt>
                <c:pt idx="8389">
                  <c:v>4.5134733333333434</c:v>
                </c:pt>
                <c:pt idx="8390">
                  <c:v>4.5140358333333275</c:v>
                </c:pt>
                <c:pt idx="8391">
                  <c:v>4.5145991666666667</c:v>
                </c:pt>
                <c:pt idx="8392">
                  <c:v>4.5151622222222221</c:v>
                </c:pt>
                <c:pt idx="8393">
                  <c:v>4.5157252777777526</c:v>
                </c:pt>
                <c:pt idx="8394">
                  <c:v>4.5162886111111114</c:v>
                </c:pt>
                <c:pt idx="8395">
                  <c:v>4.5168511111111114</c:v>
                </c:pt>
                <c:pt idx="8396">
                  <c:v>4.5174141666666356</c:v>
                </c:pt>
                <c:pt idx="8397">
                  <c:v>4.5179774999999855</c:v>
                </c:pt>
                <c:pt idx="8398">
                  <c:v>4.5185405555555445</c:v>
                </c:pt>
                <c:pt idx="8399">
                  <c:v>4.5191036111111114</c:v>
                </c:pt>
                <c:pt idx="8400">
                  <c:v>4.5196669444444524</c:v>
                </c:pt>
                <c:pt idx="8401">
                  <c:v>4.5202294444444524</c:v>
                </c:pt>
                <c:pt idx="8402">
                  <c:v>4.5207927777777765</c:v>
                </c:pt>
                <c:pt idx="8403">
                  <c:v>4.5213558333333337</c:v>
                </c:pt>
                <c:pt idx="8404">
                  <c:v>4.5219188888888855</c:v>
                </c:pt>
                <c:pt idx="8405">
                  <c:v>4.5224822222222016</c:v>
                </c:pt>
                <c:pt idx="8406">
                  <c:v>4.5230452777777508</c:v>
                </c:pt>
                <c:pt idx="8407">
                  <c:v>4.5236077777777775</c:v>
                </c:pt>
                <c:pt idx="8408">
                  <c:v>4.5241711111111105</c:v>
                </c:pt>
                <c:pt idx="8409">
                  <c:v>4.5247341666666383</c:v>
                </c:pt>
                <c:pt idx="8410">
                  <c:v>4.525297222222223</c:v>
                </c:pt>
                <c:pt idx="8411">
                  <c:v>4.5258605555555445</c:v>
                </c:pt>
                <c:pt idx="8412">
                  <c:v>4.526423055555556</c:v>
                </c:pt>
                <c:pt idx="8413">
                  <c:v>4.5269861111111105</c:v>
                </c:pt>
                <c:pt idx="8414">
                  <c:v>4.5275494444444444</c:v>
                </c:pt>
                <c:pt idx="8415">
                  <c:v>4.5281124999999856</c:v>
                </c:pt>
                <c:pt idx="8416">
                  <c:v>4.5286755555555445</c:v>
                </c:pt>
                <c:pt idx="8417">
                  <c:v>4.529238888888889</c:v>
                </c:pt>
                <c:pt idx="8418">
                  <c:v>4.5298013888888891</c:v>
                </c:pt>
                <c:pt idx="8419">
                  <c:v>4.5303647222222416</c:v>
                </c:pt>
                <c:pt idx="8420">
                  <c:v>4.5309277777777766</c:v>
                </c:pt>
                <c:pt idx="8421">
                  <c:v>4.5314908333333506</c:v>
                </c:pt>
                <c:pt idx="8422">
                  <c:v>4.5320541666666667</c:v>
                </c:pt>
                <c:pt idx="8423">
                  <c:v>4.5326172222222221</c:v>
                </c:pt>
                <c:pt idx="8424">
                  <c:v>4.5331797222222416</c:v>
                </c:pt>
                <c:pt idx="8425">
                  <c:v>4.5337430555555764</c:v>
                </c:pt>
                <c:pt idx="8426">
                  <c:v>4.5343061111111114</c:v>
                </c:pt>
                <c:pt idx="8427">
                  <c:v>4.5348691666666694</c:v>
                </c:pt>
                <c:pt idx="8428">
                  <c:v>4.5354325000000006</c:v>
                </c:pt>
                <c:pt idx="8429">
                  <c:v>4.5359949999999865</c:v>
                </c:pt>
                <c:pt idx="8430">
                  <c:v>4.5365580555555551</c:v>
                </c:pt>
                <c:pt idx="8431">
                  <c:v>4.5371213888888882</c:v>
                </c:pt>
                <c:pt idx="8432">
                  <c:v>4.5376844444444444</c:v>
                </c:pt>
                <c:pt idx="8433">
                  <c:v>4.5382475000000024</c:v>
                </c:pt>
                <c:pt idx="8434">
                  <c:v>4.5388108333333337</c:v>
                </c:pt>
                <c:pt idx="8435">
                  <c:v>4.5393733333333675</c:v>
                </c:pt>
                <c:pt idx="8436">
                  <c:v>4.5399363888888891</c:v>
                </c:pt>
                <c:pt idx="8437">
                  <c:v>4.5404997222222407</c:v>
                </c:pt>
                <c:pt idx="8438">
                  <c:v>4.5410627777777783</c:v>
                </c:pt>
                <c:pt idx="8439">
                  <c:v>4.5416261111111424</c:v>
                </c:pt>
                <c:pt idx="8440">
                  <c:v>4.5421891666666667</c:v>
                </c:pt>
                <c:pt idx="8441">
                  <c:v>4.5427516666666667</c:v>
                </c:pt>
                <c:pt idx="8442">
                  <c:v>4.5433150000000007</c:v>
                </c:pt>
                <c:pt idx="8443">
                  <c:v>4.543878055555556</c:v>
                </c:pt>
                <c:pt idx="8444">
                  <c:v>4.5444411111111114</c:v>
                </c:pt>
                <c:pt idx="8445">
                  <c:v>4.5450044444444444</c:v>
                </c:pt>
                <c:pt idx="8446">
                  <c:v>4.5455675000000006</c:v>
                </c:pt>
                <c:pt idx="8447">
                  <c:v>4.5461299999999998</c:v>
                </c:pt>
                <c:pt idx="8448">
                  <c:v>4.5466933333333674</c:v>
                </c:pt>
                <c:pt idx="8449">
                  <c:v>4.5472563888888891</c:v>
                </c:pt>
                <c:pt idx="8450">
                  <c:v>4.5478194444444453</c:v>
                </c:pt>
                <c:pt idx="8451">
                  <c:v>4.5483827777777766</c:v>
                </c:pt>
                <c:pt idx="8452">
                  <c:v>4.5489452777777544</c:v>
                </c:pt>
                <c:pt idx="8453">
                  <c:v>4.5495083333333506</c:v>
                </c:pt>
                <c:pt idx="8454">
                  <c:v>4.5500716666666667</c:v>
                </c:pt>
                <c:pt idx="8455">
                  <c:v>4.5506347222222221</c:v>
                </c:pt>
                <c:pt idx="8456">
                  <c:v>4.5511980555555551</c:v>
                </c:pt>
                <c:pt idx="8457">
                  <c:v>4.5517611111111425</c:v>
                </c:pt>
                <c:pt idx="8458">
                  <c:v>4.5523236111111114</c:v>
                </c:pt>
                <c:pt idx="8459">
                  <c:v>4.5528869444444355</c:v>
                </c:pt>
                <c:pt idx="8460">
                  <c:v>4.5534499999999998</c:v>
                </c:pt>
                <c:pt idx="8461">
                  <c:v>4.5540130555555445</c:v>
                </c:pt>
                <c:pt idx="8462">
                  <c:v>4.5545763888888855</c:v>
                </c:pt>
                <c:pt idx="8463">
                  <c:v>4.5551394444444444</c:v>
                </c:pt>
                <c:pt idx="8464">
                  <c:v>4.5557019444444444</c:v>
                </c:pt>
                <c:pt idx="8465">
                  <c:v>4.5562652777777775</c:v>
                </c:pt>
                <c:pt idx="8466">
                  <c:v>4.5568283333333506</c:v>
                </c:pt>
                <c:pt idx="8467">
                  <c:v>4.5573913888888882</c:v>
                </c:pt>
                <c:pt idx="8468">
                  <c:v>4.5579547222222017</c:v>
                </c:pt>
                <c:pt idx="8469">
                  <c:v>4.5585172222222043</c:v>
                </c:pt>
                <c:pt idx="8470">
                  <c:v>4.5590802777777544</c:v>
                </c:pt>
                <c:pt idx="8471">
                  <c:v>4.5596436111111425</c:v>
                </c:pt>
                <c:pt idx="8472">
                  <c:v>4.5602066666666667</c:v>
                </c:pt>
                <c:pt idx="8473">
                  <c:v>4.5607697222222425</c:v>
                </c:pt>
                <c:pt idx="8474">
                  <c:v>4.5613330555555551</c:v>
                </c:pt>
                <c:pt idx="8475">
                  <c:v>4.5618955555555445</c:v>
                </c:pt>
                <c:pt idx="8476">
                  <c:v>4.5624588888888855</c:v>
                </c:pt>
                <c:pt idx="8477">
                  <c:v>4.5630219444444453</c:v>
                </c:pt>
                <c:pt idx="8478">
                  <c:v>4.563584999999974</c:v>
                </c:pt>
                <c:pt idx="8479">
                  <c:v>4.5641483333333337</c:v>
                </c:pt>
                <c:pt idx="8480">
                  <c:v>4.5647113888888855</c:v>
                </c:pt>
                <c:pt idx="8481">
                  <c:v>4.5652738888888891</c:v>
                </c:pt>
                <c:pt idx="8482">
                  <c:v>4.5658372222222026</c:v>
                </c:pt>
                <c:pt idx="8483">
                  <c:v>4.5664002777777544</c:v>
                </c:pt>
                <c:pt idx="8484">
                  <c:v>4.5669633333333506</c:v>
                </c:pt>
                <c:pt idx="8485">
                  <c:v>4.5675266666666383</c:v>
                </c:pt>
                <c:pt idx="8486">
                  <c:v>4.5680891666666659</c:v>
                </c:pt>
                <c:pt idx="8487">
                  <c:v>4.5686522222222221</c:v>
                </c:pt>
                <c:pt idx="8488">
                  <c:v>4.5692155555555445</c:v>
                </c:pt>
                <c:pt idx="8489">
                  <c:v>4.5697786111111114</c:v>
                </c:pt>
                <c:pt idx="8490">
                  <c:v>4.5703416666666694</c:v>
                </c:pt>
                <c:pt idx="8491">
                  <c:v>4.5709050000000007</c:v>
                </c:pt>
                <c:pt idx="8492">
                  <c:v>4.5714675000000033</c:v>
                </c:pt>
                <c:pt idx="8493">
                  <c:v>4.5720308333333337</c:v>
                </c:pt>
                <c:pt idx="8494">
                  <c:v>4.5725938888888882</c:v>
                </c:pt>
                <c:pt idx="8495">
                  <c:v>4.5731569444444444</c:v>
                </c:pt>
                <c:pt idx="8496">
                  <c:v>4.5737202777777775</c:v>
                </c:pt>
                <c:pt idx="8497">
                  <c:v>4.5742833333333506</c:v>
                </c:pt>
                <c:pt idx="8498">
                  <c:v>4.5748458333333337</c:v>
                </c:pt>
                <c:pt idx="8499">
                  <c:v>4.5754091666666694</c:v>
                </c:pt>
                <c:pt idx="8500">
                  <c:v>4.575972222222223</c:v>
                </c:pt>
                <c:pt idx="8501">
                  <c:v>4.5765352777777544</c:v>
                </c:pt>
                <c:pt idx="8502">
                  <c:v>4.5770986111111114</c:v>
                </c:pt>
                <c:pt idx="8503">
                  <c:v>4.5776611111111425</c:v>
                </c:pt>
                <c:pt idx="8504">
                  <c:v>4.5782241666666694</c:v>
                </c:pt>
                <c:pt idx="8505">
                  <c:v>4.5787874999999998</c:v>
                </c:pt>
                <c:pt idx="8506">
                  <c:v>4.579350555555556</c:v>
                </c:pt>
                <c:pt idx="8507">
                  <c:v>4.5799136111111114</c:v>
                </c:pt>
                <c:pt idx="8508">
                  <c:v>4.5804769444444453</c:v>
                </c:pt>
                <c:pt idx="8509">
                  <c:v>4.5810394444444524</c:v>
                </c:pt>
                <c:pt idx="8510">
                  <c:v>4.5816027777777784</c:v>
                </c:pt>
                <c:pt idx="8511">
                  <c:v>4.5821658333333328</c:v>
                </c:pt>
                <c:pt idx="8512">
                  <c:v>4.5827288888888891</c:v>
                </c:pt>
                <c:pt idx="8513">
                  <c:v>4.5832922222222416</c:v>
                </c:pt>
                <c:pt idx="8514">
                  <c:v>4.5838552777777544</c:v>
                </c:pt>
                <c:pt idx="8515">
                  <c:v>4.5844177777777544</c:v>
                </c:pt>
                <c:pt idx="8516">
                  <c:v>4.5849811111111105</c:v>
                </c:pt>
                <c:pt idx="8517">
                  <c:v>4.5855441666666668</c:v>
                </c:pt>
                <c:pt idx="8518">
                  <c:v>4.5861072222222221</c:v>
                </c:pt>
                <c:pt idx="8519">
                  <c:v>4.5866705555555551</c:v>
                </c:pt>
                <c:pt idx="8520">
                  <c:v>4.5872330555555552</c:v>
                </c:pt>
                <c:pt idx="8521">
                  <c:v>4.5877961111111114</c:v>
                </c:pt>
                <c:pt idx="8522">
                  <c:v>4.5883594444444524</c:v>
                </c:pt>
                <c:pt idx="8523">
                  <c:v>4.5889224999999998</c:v>
                </c:pt>
                <c:pt idx="8524">
                  <c:v>4.5894855555555445</c:v>
                </c:pt>
                <c:pt idx="8525">
                  <c:v>4.5900488888888891</c:v>
                </c:pt>
                <c:pt idx="8526">
                  <c:v>4.59061138888889</c:v>
                </c:pt>
                <c:pt idx="8527">
                  <c:v>4.5911747222222221</c:v>
                </c:pt>
                <c:pt idx="8528">
                  <c:v>4.5917377777777775</c:v>
                </c:pt>
                <c:pt idx="8529">
                  <c:v>4.5923008333333328</c:v>
                </c:pt>
                <c:pt idx="8530">
                  <c:v>4.5928641666666667</c:v>
                </c:pt>
                <c:pt idx="8531">
                  <c:v>4.5934272222222221</c:v>
                </c:pt>
                <c:pt idx="8532">
                  <c:v>4.593989722222223</c:v>
                </c:pt>
                <c:pt idx="8533">
                  <c:v>4.5945530555555445</c:v>
                </c:pt>
                <c:pt idx="8534">
                  <c:v>4.5951161111111105</c:v>
                </c:pt>
                <c:pt idx="8535">
                  <c:v>4.5956791666666694</c:v>
                </c:pt>
                <c:pt idx="8536">
                  <c:v>4.5962425000000033</c:v>
                </c:pt>
                <c:pt idx="8537">
                  <c:v>4.5968049999999945</c:v>
                </c:pt>
                <c:pt idx="8538">
                  <c:v>4.5973680555555561</c:v>
                </c:pt>
                <c:pt idx="8539">
                  <c:v>4.5979313888888855</c:v>
                </c:pt>
                <c:pt idx="8540">
                  <c:v>4.5984944444444453</c:v>
                </c:pt>
                <c:pt idx="8541">
                  <c:v>4.5990574999999998</c:v>
                </c:pt>
                <c:pt idx="8542">
                  <c:v>4.5996208333333506</c:v>
                </c:pt>
                <c:pt idx="8543">
                  <c:v>4.6001833333333328</c:v>
                </c:pt>
                <c:pt idx="8544">
                  <c:v>4.6007466666666659</c:v>
                </c:pt>
                <c:pt idx="8545">
                  <c:v>4.6013097222222417</c:v>
                </c:pt>
                <c:pt idx="8546">
                  <c:v>4.6018727777777775</c:v>
                </c:pt>
                <c:pt idx="8547">
                  <c:v>4.6024361111111105</c:v>
                </c:pt>
                <c:pt idx="8548">
                  <c:v>4.6029991666666668</c:v>
                </c:pt>
                <c:pt idx="8549">
                  <c:v>4.6035616666666668</c:v>
                </c:pt>
                <c:pt idx="8550">
                  <c:v>4.604124999999974</c:v>
                </c:pt>
                <c:pt idx="8551">
                  <c:v>4.6046880555555445</c:v>
                </c:pt>
                <c:pt idx="8552">
                  <c:v>4.6052511111111114</c:v>
                </c:pt>
                <c:pt idx="8553">
                  <c:v>4.6058144444444356</c:v>
                </c:pt>
                <c:pt idx="8554">
                  <c:v>4.6063769444444436</c:v>
                </c:pt>
                <c:pt idx="8555">
                  <c:v>4.6069400000000007</c:v>
                </c:pt>
                <c:pt idx="8556">
                  <c:v>4.6075033333333328</c:v>
                </c:pt>
                <c:pt idx="8557">
                  <c:v>4.6080663888888891</c:v>
                </c:pt>
                <c:pt idx="8558">
                  <c:v>4.6086294444444524</c:v>
                </c:pt>
                <c:pt idx="8559">
                  <c:v>4.6091927777777775</c:v>
                </c:pt>
                <c:pt idx="8560">
                  <c:v>4.6097552777777544</c:v>
                </c:pt>
                <c:pt idx="8561">
                  <c:v>4.6103183333333337</c:v>
                </c:pt>
                <c:pt idx="8562">
                  <c:v>4.6108816666666383</c:v>
                </c:pt>
                <c:pt idx="8563">
                  <c:v>4.611444722222223</c:v>
                </c:pt>
                <c:pt idx="8564">
                  <c:v>4.6120080555555445</c:v>
                </c:pt>
                <c:pt idx="8565">
                  <c:v>4.6125711111111105</c:v>
                </c:pt>
                <c:pt idx="8566">
                  <c:v>4.6131336111111105</c:v>
                </c:pt>
                <c:pt idx="8567">
                  <c:v>4.6136969444444453</c:v>
                </c:pt>
                <c:pt idx="8568">
                  <c:v>4.6142599999999945</c:v>
                </c:pt>
                <c:pt idx="8569">
                  <c:v>4.6148230555555445</c:v>
                </c:pt>
                <c:pt idx="8570">
                  <c:v>4.6153863888888855</c:v>
                </c:pt>
                <c:pt idx="8571">
                  <c:v>4.6159494444444453</c:v>
                </c:pt>
                <c:pt idx="8572">
                  <c:v>4.6165119444444445</c:v>
                </c:pt>
                <c:pt idx="8573">
                  <c:v>4.617075277777734</c:v>
                </c:pt>
                <c:pt idx="8574">
                  <c:v>4.6176383333333337</c:v>
                </c:pt>
                <c:pt idx="8575">
                  <c:v>4.6182013888888891</c:v>
                </c:pt>
                <c:pt idx="8576">
                  <c:v>4.6187647222222221</c:v>
                </c:pt>
                <c:pt idx="8577">
                  <c:v>4.6193272222222221</c:v>
                </c:pt>
                <c:pt idx="8578">
                  <c:v>4.6198902777777544</c:v>
                </c:pt>
                <c:pt idx="8579">
                  <c:v>4.6204536111111105</c:v>
                </c:pt>
                <c:pt idx="8580">
                  <c:v>4.6210166666666384</c:v>
                </c:pt>
                <c:pt idx="8581">
                  <c:v>4.6215799999999945</c:v>
                </c:pt>
                <c:pt idx="8582">
                  <c:v>4.6221430555555445</c:v>
                </c:pt>
                <c:pt idx="8583">
                  <c:v>4.6227055555555259</c:v>
                </c:pt>
                <c:pt idx="8584">
                  <c:v>4.6232688888888891</c:v>
                </c:pt>
                <c:pt idx="8585">
                  <c:v>4.6238319444444365</c:v>
                </c:pt>
                <c:pt idx="8586">
                  <c:v>4.6243949999999741</c:v>
                </c:pt>
                <c:pt idx="8587">
                  <c:v>4.6249583333333275</c:v>
                </c:pt>
                <c:pt idx="8588">
                  <c:v>4.6255213888888855</c:v>
                </c:pt>
                <c:pt idx="8589">
                  <c:v>4.6260838888888856</c:v>
                </c:pt>
                <c:pt idx="8590">
                  <c:v>4.6266472222222221</c:v>
                </c:pt>
                <c:pt idx="8591">
                  <c:v>4.6272102777777322</c:v>
                </c:pt>
                <c:pt idx="8592">
                  <c:v>4.6277733333333337</c:v>
                </c:pt>
                <c:pt idx="8593">
                  <c:v>4.6283366666666357</c:v>
                </c:pt>
                <c:pt idx="8594">
                  <c:v>4.6288991666666668</c:v>
                </c:pt>
                <c:pt idx="8595">
                  <c:v>4.6294622222222221</c:v>
                </c:pt>
                <c:pt idx="8596">
                  <c:v>4.6300255555555445</c:v>
                </c:pt>
                <c:pt idx="8597">
                  <c:v>4.6305886111111105</c:v>
                </c:pt>
                <c:pt idx="8598">
                  <c:v>4.6311516666666668</c:v>
                </c:pt>
                <c:pt idx="8599">
                  <c:v>4.6317149999999945</c:v>
                </c:pt>
                <c:pt idx="8600">
                  <c:v>4.6322774999999998</c:v>
                </c:pt>
                <c:pt idx="8601">
                  <c:v>4.6328408333333329</c:v>
                </c:pt>
                <c:pt idx="8602">
                  <c:v>4.6334038888888891</c:v>
                </c:pt>
                <c:pt idx="8603">
                  <c:v>4.6339669444444453</c:v>
                </c:pt>
                <c:pt idx="8604">
                  <c:v>4.634530277777734</c:v>
                </c:pt>
                <c:pt idx="8605">
                  <c:v>4.6350933333333515</c:v>
                </c:pt>
                <c:pt idx="8606">
                  <c:v>4.6356558333333338</c:v>
                </c:pt>
                <c:pt idx="8607">
                  <c:v>4.6362191666666694</c:v>
                </c:pt>
                <c:pt idx="8608">
                  <c:v>4.6367822222222221</c:v>
                </c:pt>
                <c:pt idx="8609">
                  <c:v>4.6373452777777544</c:v>
                </c:pt>
                <c:pt idx="8610">
                  <c:v>4.6379086111111105</c:v>
                </c:pt>
                <c:pt idx="8611">
                  <c:v>4.6384711111111114</c:v>
                </c:pt>
                <c:pt idx="8612">
                  <c:v>4.6390341666666668</c:v>
                </c:pt>
                <c:pt idx="8613">
                  <c:v>4.6395974999999998</c:v>
                </c:pt>
                <c:pt idx="8614">
                  <c:v>4.6401605555555445</c:v>
                </c:pt>
                <c:pt idx="8615">
                  <c:v>4.6407236111111114</c:v>
                </c:pt>
                <c:pt idx="8616">
                  <c:v>4.6412869444444453</c:v>
                </c:pt>
                <c:pt idx="8617">
                  <c:v>4.6418494444444534</c:v>
                </c:pt>
                <c:pt idx="8618">
                  <c:v>4.6424127777777544</c:v>
                </c:pt>
                <c:pt idx="8619">
                  <c:v>4.6429758333333275</c:v>
                </c:pt>
                <c:pt idx="8620">
                  <c:v>4.6435388888888856</c:v>
                </c:pt>
                <c:pt idx="8621">
                  <c:v>4.6441022222222044</c:v>
                </c:pt>
                <c:pt idx="8622">
                  <c:v>4.6446652777777544</c:v>
                </c:pt>
                <c:pt idx="8623">
                  <c:v>4.6452277777777775</c:v>
                </c:pt>
                <c:pt idx="8624">
                  <c:v>4.6457911111111123</c:v>
                </c:pt>
                <c:pt idx="8625">
                  <c:v>4.6463541666666668</c:v>
                </c:pt>
                <c:pt idx="8626">
                  <c:v>4.6469172222222044</c:v>
                </c:pt>
                <c:pt idx="8627">
                  <c:v>4.6474805555555259</c:v>
                </c:pt>
                <c:pt idx="8628">
                  <c:v>4.6480430555555561</c:v>
                </c:pt>
                <c:pt idx="8629">
                  <c:v>4.6486061111111114</c:v>
                </c:pt>
                <c:pt idx="8630">
                  <c:v>4.6491694444444533</c:v>
                </c:pt>
                <c:pt idx="8631">
                  <c:v>4.6497325000000007</c:v>
                </c:pt>
                <c:pt idx="8632">
                  <c:v>4.6502955555555445</c:v>
                </c:pt>
                <c:pt idx="8633">
                  <c:v>4.6508588888888855</c:v>
                </c:pt>
                <c:pt idx="8634">
                  <c:v>4.6514213888888882</c:v>
                </c:pt>
                <c:pt idx="8635">
                  <c:v>4.6519847222222044</c:v>
                </c:pt>
                <c:pt idx="8636">
                  <c:v>4.6525477777777562</c:v>
                </c:pt>
                <c:pt idx="8637">
                  <c:v>4.6531108333333275</c:v>
                </c:pt>
                <c:pt idx="8638">
                  <c:v>4.6536741666666668</c:v>
                </c:pt>
                <c:pt idx="8639">
                  <c:v>4.6542372222222053</c:v>
                </c:pt>
                <c:pt idx="8640">
                  <c:v>4.6547997222222213</c:v>
                </c:pt>
                <c:pt idx="8641">
                  <c:v>4.6553630555555561</c:v>
                </c:pt>
                <c:pt idx="8642">
                  <c:v>4.6559261111111105</c:v>
                </c:pt>
                <c:pt idx="8643">
                  <c:v>4.6564891666666668</c:v>
                </c:pt>
                <c:pt idx="8644">
                  <c:v>4.6570524999999945</c:v>
                </c:pt>
                <c:pt idx="8645">
                  <c:v>4.6576149999999741</c:v>
                </c:pt>
                <c:pt idx="8646">
                  <c:v>4.6581780555555445</c:v>
                </c:pt>
                <c:pt idx="8647">
                  <c:v>4.6587413888888891</c:v>
                </c:pt>
                <c:pt idx="8648">
                  <c:v>4.6593044444444436</c:v>
                </c:pt>
                <c:pt idx="8649">
                  <c:v>4.6598674999999998</c:v>
                </c:pt>
                <c:pt idx="8650">
                  <c:v>4.6604308333333275</c:v>
                </c:pt>
                <c:pt idx="8651">
                  <c:v>4.6609933333333338</c:v>
                </c:pt>
                <c:pt idx="8652">
                  <c:v>4.6615566666666384</c:v>
                </c:pt>
                <c:pt idx="8653">
                  <c:v>4.6621197222222053</c:v>
                </c:pt>
                <c:pt idx="8654">
                  <c:v>4.6626827777777562</c:v>
                </c:pt>
                <c:pt idx="8655">
                  <c:v>4.6632461111111114</c:v>
                </c:pt>
                <c:pt idx="8656">
                  <c:v>4.6638091666666659</c:v>
                </c:pt>
                <c:pt idx="8657">
                  <c:v>4.6643716666666402</c:v>
                </c:pt>
                <c:pt idx="8658">
                  <c:v>4.664934999999959</c:v>
                </c:pt>
                <c:pt idx="8659">
                  <c:v>4.6654980555555445</c:v>
                </c:pt>
                <c:pt idx="8660">
                  <c:v>4.6660611111111114</c:v>
                </c:pt>
                <c:pt idx="8661">
                  <c:v>4.6666244444444454</c:v>
                </c:pt>
                <c:pt idx="8662">
                  <c:v>4.6671869444444196</c:v>
                </c:pt>
                <c:pt idx="8663">
                  <c:v>4.6677499999999945</c:v>
                </c:pt>
                <c:pt idx="8664">
                  <c:v>4.6683133333333338</c:v>
                </c:pt>
                <c:pt idx="8665">
                  <c:v>4.6688763888888865</c:v>
                </c:pt>
                <c:pt idx="8666">
                  <c:v>4.6694394444444454</c:v>
                </c:pt>
                <c:pt idx="8667">
                  <c:v>4.6700027777777775</c:v>
                </c:pt>
                <c:pt idx="8668">
                  <c:v>4.6705652777777562</c:v>
                </c:pt>
                <c:pt idx="8669">
                  <c:v>4.6711286111111114</c:v>
                </c:pt>
                <c:pt idx="8670">
                  <c:v>4.6716916666666704</c:v>
                </c:pt>
                <c:pt idx="8671">
                  <c:v>4.6722547222222222</c:v>
                </c:pt>
                <c:pt idx="8672">
                  <c:v>4.6728180555555445</c:v>
                </c:pt>
                <c:pt idx="8673">
                  <c:v>4.6733811111111114</c:v>
                </c:pt>
                <c:pt idx="8674">
                  <c:v>4.6739436111111123</c:v>
                </c:pt>
                <c:pt idx="8675">
                  <c:v>4.6745069444444365</c:v>
                </c:pt>
                <c:pt idx="8676">
                  <c:v>4.6750699999999998</c:v>
                </c:pt>
                <c:pt idx="8677">
                  <c:v>4.6756330555555552</c:v>
                </c:pt>
                <c:pt idx="8678">
                  <c:v>4.6761963888888891</c:v>
                </c:pt>
                <c:pt idx="8679">
                  <c:v>4.6767588888888891</c:v>
                </c:pt>
                <c:pt idx="8680">
                  <c:v>4.6773219444444454</c:v>
                </c:pt>
                <c:pt idx="8681">
                  <c:v>4.677885277777734</c:v>
                </c:pt>
                <c:pt idx="8682">
                  <c:v>4.6784483333333506</c:v>
                </c:pt>
                <c:pt idx="8683">
                  <c:v>4.6790113888888882</c:v>
                </c:pt>
                <c:pt idx="8684">
                  <c:v>4.6795747222222221</c:v>
                </c:pt>
                <c:pt idx="8685">
                  <c:v>4.6801372222222044</c:v>
                </c:pt>
                <c:pt idx="8686">
                  <c:v>4.6807002777777562</c:v>
                </c:pt>
                <c:pt idx="8687">
                  <c:v>4.6812636111111425</c:v>
                </c:pt>
                <c:pt idx="8688">
                  <c:v>4.6818266666666677</c:v>
                </c:pt>
                <c:pt idx="8689">
                  <c:v>4.6823899999999945</c:v>
                </c:pt>
                <c:pt idx="8690">
                  <c:v>4.6829530555555445</c:v>
                </c:pt>
                <c:pt idx="8691">
                  <c:v>4.6835155555555259</c:v>
                </c:pt>
                <c:pt idx="8692">
                  <c:v>4.6840788888888865</c:v>
                </c:pt>
                <c:pt idx="8693">
                  <c:v>4.6846419444444454</c:v>
                </c:pt>
                <c:pt idx="8694">
                  <c:v>4.6852050000000007</c:v>
                </c:pt>
                <c:pt idx="8695">
                  <c:v>4.6857683333333515</c:v>
                </c:pt>
                <c:pt idx="8696">
                  <c:v>4.68633138888889</c:v>
                </c:pt>
                <c:pt idx="8697">
                  <c:v>4.6868938888888882</c:v>
                </c:pt>
                <c:pt idx="8698">
                  <c:v>4.6874572222222053</c:v>
                </c:pt>
                <c:pt idx="8699">
                  <c:v>4.6880202777777562</c:v>
                </c:pt>
                <c:pt idx="8700">
                  <c:v>4.6885833333333338</c:v>
                </c:pt>
                <c:pt idx="8701">
                  <c:v>4.6891466666666668</c:v>
                </c:pt>
                <c:pt idx="8702">
                  <c:v>4.6897091666666704</c:v>
                </c:pt>
                <c:pt idx="8703">
                  <c:v>4.6902722222222222</c:v>
                </c:pt>
                <c:pt idx="8704">
                  <c:v>4.6908355555555268</c:v>
                </c:pt>
                <c:pt idx="8705">
                  <c:v>4.6913986111111114</c:v>
                </c:pt>
                <c:pt idx="8706">
                  <c:v>4.6919619444444436</c:v>
                </c:pt>
                <c:pt idx="8707">
                  <c:v>4.6925249999999741</c:v>
                </c:pt>
                <c:pt idx="8708">
                  <c:v>4.6930874999999945</c:v>
                </c:pt>
                <c:pt idx="8709">
                  <c:v>4.6936508333333329</c:v>
                </c:pt>
                <c:pt idx="8710">
                  <c:v>4.6942138888888865</c:v>
                </c:pt>
                <c:pt idx="8711">
                  <c:v>4.6947769444444445</c:v>
                </c:pt>
                <c:pt idx="8712">
                  <c:v>4.6953402777777562</c:v>
                </c:pt>
                <c:pt idx="8713">
                  <c:v>4.6959033333333329</c:v>
                </c:pt>
                <c:pt idx="8714">
                  <c:v>4.6964658333333329</c:v>
                </c:pt>
                <c:pt idx="8715">
                  <c:v>4.6970291666666668</c:v>
                </c:pt>
                <c:pt idx="8716">
                  <c:v>4.6975922222222044</c:v>
                </c:pt>
                <c:pt idx="8717">
                  <c:v>4.698155277777734</c:v>
                </c:pt>
                <c:pt idx="8718">
                  <c:v>4.6987186111111106</c:v>
                </c:pt>
                <c:pt idx="8719">
                  <c:v>4.6992811111111124</c:v>
                </c:pt>
                <c:pt idx="8720">
                  <c:v>4.6998441666666668</c:v>
                </c:pt>
                <c:pt idx="8721">
                  <c:v>4.7004075000000007</c:v>
                </c:pt>
                <c:pt idx="8722">
                  <c:v>4.7009705555555445</c:v>
                </c:pt>
                <c:pt idx="8723">
                  <c:v>4.7015336111111123</c:v>
                </c:pt>
                <c:pt idx="8724">
                  <c:v>4.7020969444444454</c:v>
                </c:pt>
                <c:pt idx="8725">
                  <c:v>4.7026594444444534</c:v>
                </c:pt>
                <c:pt idx="8726">
                  <c:v>4.7032227777777784</c:v>
                </c:pt>
                <c:pt idx="8727">
                  <c:v>4.7037858333333338</c:v>
                </c:pt>
                <c:pt idx="8728">
                  <c:v>4.7043488888888891</c:v>
                </c:pt>
                <c:pt idx="8729">
                  <c:v>4.7049122222222053</c:v>
                </c:pt>
                <c:pt idx="8730">
                  <c:v>4.7054752777777562</c:v>
                </c:pt>
                <c:pt idx="8731">
                  <c:v>4.7060377777777775</c:v>
                </c:pt>
                <c:pt idx="8732">
                  <c:v>4.7066011111111443</c:v>
                </c:pt>
                <c:pt idx="8733">
                  <c:v>4.7071641666666668</c:v>
                </c:pt>
                <c:pt idx="8734">
                  <c:v>4.7077272222222222</c:v>
                </c:pt>
                <c:pt idx="8735">
                  <c:v>4.7082905555555561</c:v>
                </c:pt>
                <c:pt idx="8736">
                  <c:v>4.7088530555555552</c:v>
                </c:pt>
                <c:pt idx="8737">
                  <c:v>4.7094161111111124</c:v>
                </c:pt>
                <c:pt idx="8738">
                  <c:v>4.7099794444444534</c:v>
                </c:pt>
                <c:pt idx="8739">
                  <c:v>4.7105424999999999</c:v>
                </c:pt>
                <c:pt idx="8740">
                  <c:v>4.7111055555555446</c:v>
                </c:pt>
                <c:pt idx="8741">
                  <c:v>4.7116688888889033</c:v>
                </c:pt>
                <c:pt idx="8742">
                  <c:v>4.7122313888888891</c:v>
                </c:pt>
                <c:pt idx="8743">
                  <c:v>4.7127947222222222</c:v>
                </c:pt>
                <c:pt idx="8744">
                  <c:v>4.7133577777777775</c:v>
                </c:pt>
                <c:pt idx="8745">
                  <c:v>4.7139208333333364</c:v>
                </c:pt>
                <c:pt idx="8746">
                  <c:v>4.7144841666666402</c:v>
                </c:pt>
                <c:pt idx="8747">
                  <c:v>4.7150472222222213</c:v>
                </c:pt>
                <c:pt idx="8748">
                  <c:v>4.7156097222222426</c:v>
                </c:pt>
                <c:pt idx="8749">
                  <c:v>4.7161730555555561</c:v>
                </c:pt>
                <c:pt idx="8750">
                  <c:v>4.7167361111111124</c:v>
                </c:pt>
                <c:pt idx="8751">
                  <c:v>4.7172991666666704</c:v>
                </c:pt>
                <c:pt idx="8752">
                  <c:v>4.7178625000000007</c:v>
                </c:pt>
                <c:pt idx="8753">
                  <c:v>4.7184250000000008</c:v>
                </c:pt>
                <c:pt idx="8754">
                  <c:v>4.7189880555555455</c:v>
                </c:pt>
                <c:pt idx="8755">
                  <c:v>4.7195513888888883</c:v>
                </c:pt>
                <c:pt idx="8756">
                  <c:v>4.7201144444444445</c:v>
                </c:pt>
                <c:pt idx="8757">
                  <c:v>4.7206774999999999</c:v>
                </c:pt>
                <c:pt idx="8758">
                  <c:v>4.7212408333333515</c:v>
                </c:pt>
                <c:pt idx="8759">
                  <c:v>4.7218033333333524</c:v>
                </c:pt>
                <c:pt idx="8760">
                  <c:v>4.7223666666666668</c:v>
                </c:pt>
                <c:pt idx="8761">
                  <c:v>4.7229297222222222</c:v>
                </c:pt>
                <c:pt idx="8762">
                  <c:v>4.7234927777777775</c:v>
                </c:pt>
                <c:pt idx="8763">
                  <c:v>4.7240561111111106</c:v>
                </c:pt>
                <c:pt idx="8764">
                  <c:v>4.7246191666666668</c:v>
                </c:pt>
                <c:pt idx="8765">
                  <c:v>4.7251816666666384</c:v>
                </c:pt>
                <c:pt idx="8766">
                  <c:v>4.7257449999999945</c:v>
                </c:pt>
                <c:pt idx="8767">
                  <c:v>4.7263080555555552</c:v>
                </c:pt>
                <c:pt idx="8768">
                  <c:v>4.7268711111111124</c:v>
                </c:pt>
                <c:pt idx="8769">
                  <c:v>4.7274344444444445</c:v>
                </c:pt>
                <c:pt idx="8770">
                  <c:v>4.7279969444444445</c:v>
                </c:pt>
                <c:pt idx="8771">
                  <c:v>4.7285599999999945</c:v>
                </c:pt>
                <c:pt idx="8772">
                  <c:v>4.7291233333333516</c:v>
                </c:pt>
                <c:pt idx="8773">
                  <c:v>4.7296863888888883</c:v>
                </c:pt>
                <c:pt idx="8774">
                  <c:v>4.7302494444444818</c:v>
                </c:pt>
                <c:pt idx="8775">
                  <c:v>4.7308127777777775</c:v>
                </c:pt>
                <c:pt idx="8776">
                  <c:v>4.7313752777777776</c:v>
                </c:pt>
                <c:pt idx="8777">
                  <c:v>4.7319386111111124</c:v>
                </c:pt>
                <c:pt idx="8778">
                  <c:v>4.7325016666666677</c:v>
                </c:pt>
                <c:pt idx="8779">
                  <c:v>4.7330647222222426</c:v>
                </c:pt>
                <c:pt idx="8780">
                  <c:v>4.7336280555555765</c:v>
                </c:pt>
                <c:pt idx="8781">
                  <c:v>4.7341911111111123</c:v>
                </c:pt>
                <c:pt idx="8782">
                  <c:v>4.7347536111111124</c:v>
                </c:pt>
                <c:pt idx="8783">
                  <c:v>4.7353169444444454</c:v>
                </c:pt>
                <c:pt idx="8784">
                  <c:v>4.7358800000000008</c:v>
                </c:pt>
                <c:pt idx="8785">
                  <c:v>4.7364430555555783</c:v>
                </c:pt>
                <c:pt idx="8786">
                  <c:v>4.73700638888889</c:v>
                </c:pt>
                <c:pt idx="8787">
                  <c:v>4.7375688888888892</c:v>
                </c:pt>
                <c:pt idx="8788">
                  <c:v>4.7381319444444454</c:v>
                </c:pt>
                <c:pt idx="8789">
                  <c:v>4.7386952777777775</c:v>
                </c:pt>
                <c:pt idx="8790">
                  <c:v>4.7392583333333675</c:v>
                </c:pt>
                <c:pt idx="8791">
                  <c:v>4.7398213888889034</c:v>
                </c:pt>
                <c:pt idx="8792">
                  <c:v>4.7403847222222222</c:v>
                </c:pt>
                <c:pt idx="8793">
                  <c:v>4.7409472222222222</c:v>
                </c:pt>
                <c:pt idx="8794">
                  <c:v>4.7415105555555455</c:v>
                </c:pt>
                <c:pt idx="8795">
                  <c:v>4.7420736111111124</c:v>
                </c:pt>
                <c:pt idx="8796">
                  <c:v>4.7426366666666659</c:v>
                </c:pt>
                <c:pt idx="8797">
                  <c:v>4.7431999999999999</c:v>
                </c:pt>
                <c:pt idx="8798">
                  <c:v>4.7437630555555765</c:v>
                </c:pt>
                <c:pt idx="8799">
                  <c:v>4.7443255555555455</c:v>
                </c:pt>
                <c:pt idx="8800">
                  <c:v>4.7448888888888865</c:v>
                </c:pt>
                <c:pt idx="8801">
                  <c:v>4.7454519444444454</c:v>
                </c:pt>
                <c:pt idx="8802">
                  <c:v>4.7460149999999945</c:v>
                </c:pt>
                <c:pt idx="8803">
                  <c:v>4.7465783333333524</c:v>
                </c:pt>
                <c:pt idx="8804">
                  <c:v>4.7471408333333329</c:v>
                </c:pt>
                <c:pt idx="8805">
                  <c:v>4.7477038888888892</c:v>
                </c:pt>
                <c:pt idx="8806">
                  <c:v>4.7482672222222417</c:v>
                </c:pt>
                <c:pt idx="8807">
                  <c:v>4.7488302777777562</c:v>
                </c:pt>
                <c:pt idx="8808">
                  <c:v>4.7493933333333702</c:v>
                </c:pt>
                <c:pt idx="8809">
                  <c:v>4.7499566666666668</c:v>
                </c:pt>
                <c:pt idx="8810">
                  <c:v>4.7505191666666668</c:v>
                </c:pt>
                <c:pt idx="8811">
                  <c:v>4.7510822222222222</c:v>
                </c:pt>
                <c:pt idx="8812">
                  <c:v>4.7516455555555552</c:v>
                </c:pt>
                <c:pt idx="8813">
                  <c:v>4.7522086111111124</c:v>
                </c:pt>
                <c:pt idx="8814">
                  <c:v>4.7527719444444454</c:v>
                </c:pt>
                <c:pt idx="8815">
                  <c:v>4.7533350000000008</c:v>
                </c:pt>
                <c:pt idx="8816">
                  <c:v>4.7538974999999999</c:v>
                </c:pt>
                <c:pt idx="8817">
                  <c:v>4.7544608333333338</c:v>
                </c:pt>
                <c:pt idx="8818">
                  <c:v>4.7550238888888892</c:v>
                </c:pt>
                <c:pt idx="8819">
                  <c:v>4.7555869444444445</c:v>
                </c:pt>
                <c:pt idx="8820">
                  <c:v>4.7561502777777562</c:v>
                </c:pt>
                <c:pt idx="8821">
                  <c:v>4.7567133333333524</c:v>
                </c:pt>
                <c:pt idx="8822">
                  <c:v>4.7572758333333329</c:v>
                </c:pt>
                <c:pt idx="8823">
                  <c:v>4.7578391666666668</c:v>
                </c:pt>
                <c:pt idx="8824">
                  <c:v>4.7584022222222222</c:v>
                </c:pt>
                <c:pt idx="8825">
                  <c:v>4.7589652777777562</c:v>
                </c:pt>
                <c:pt idx="8826">
                  <c:v>4.7595286111111124</c:v>
                </c:pt>
                <c:pt idx="8827">
                  <c:v>4.7600911111111124</c:v>
                </c:pt>
                <c:pt idx="8828">
                  <c:v>4.760654166666666</c:v>
                </c:pt>
                <c:pt idx="8829">
                  <c:v>4.7612174999999999</c:v>
                </c:pt>
                <c:pt idx="8830">
                  <c:v>4.7617805555555455</c:v>
                </c:pt>
                <c:pt idx="8831">
                  <c:v>4.7623438888888883</c:v>
                </c:pt>
                <c:pt idx="8832">
                  <c:v>4.7629069444444445</c:v>
                </c:pt>
                <c:pt idx="8833">
                  <c:v>4.7634694444444534</c:v>
                </c:pt>
                <c:pt idx="8834">
                  <c:v>4.7640327777777562</c:v>
                </c:pt>
                <c:pt idx="8835">
                  <c:v>4.7645958333333285</c:v>
                </c:pt>
                <c:pt idx="8836">
                  <c:v>4.7651588888888865</c:v>
                </c:pt>
                <c:pt idx="8837">
                  <c:v>4.7657222222222213</c:v>
                </c:pt>
                <c:pt idx="8838">
                  <c:v>4.7662852777777562</c:v>
                </c:pt>
                <c:pt idx="8839">
                  <c:v>4.7668477777777776</c:v>
                </c:pt>
                <c:pt idx="8840">
                  <c:v>4.7674111111111115</c:v>
                </c:pt>
                <c:pt idx="8841">
                  <c:v>4.7679741666666402</c:v>
                </c:pt>
                <c:pt idx="8842">
                  <c:v>4.7685372222222053</c:v>
                </c:pt>
                <c:pt idx="8843">
                  <c:v>4.7691005555555455</c:v>
                </c:pt>
                <c:pt idx="8844">
                  <c:v>4.7696630555555792</c:v>
                </c:pt>
                <c:pt idx="8845">
                  <c:v>4.7702261111111453</c:v>
                </c:pt>
                <c:pt idx="8846">
                  <c:v>4.7707894444444534</c:v>
                </c:pt>
                <c:pt idx="8847">
                  <c:v>4.7713525000000034</c:v>
                </c:pt>
                <c:pt idx="8848">
                  <c:v>4.7719155555555455</c:v>
                </c:pt>
                <c:pt idx="8849">
                  <c:v>4.7724788888888892</c:v>
                </c:pt>
                <c:pt idx="8850">
                  <c:v>4.7730413888889034</c:v>
                </c:pt>
                <c:pt idx="8851">
                  <c:v>4.7736047222222426</c:v>
                </c:pt>
                <c:pt idx="8852">
                  <c:v>4.7741677777777785</c:v>
                </c:pt>
                <c:pt idx="8853">
                  <c:v>4.7747308333333329</c:v>
                </c:pt>
                <c:pt idx="8854">
                  <c:v>4.7752941666666704</c:v>
                </c:pt>
                <c:pt idx="8855">
                  <c:v>4.7758572222222222</c:v>
                </c:pt>
                <c:pt idx="8856">
                  <c:v>4.7764197222222426</c:v>
                </c:pt>
                <c:pt idx="8857">
                  <c:v>4.7769830555555552</c:v>
                </c:pt>
                <c:pt idx="8858">
                  <c:v>4.7775461111111124</c:v>
                </c:pt>
                <c:pt idx="8859">
                  <c:v>4.7781091666666704</c:v>
                </c:pt>
                <c:pt idx="8860">
                  <c:v>4.7786725000000034</c:v>
                </c:pt>
                <c:pt idx="8861">
                  <c:v>4.779234999999999</c:v>
                </c:pt>
                <c:pt idx="8862">
                  <c:v>4.7797980555555792</c:v>
                </c:pt>
                <c:pt idx="8863">
                  <c:v>4.7803613888889034</c:v>
                </c:pt>
                <c:pt idx="8864">
                  <c:v>4.7809244444444454</c:v>
                </c:pt>
                <c:pt idx="8865">
                  <c:v>4.7814874999999999</c:v>
                </c:pt>
                <c:pt idx="8866">
                  <c:v>4.7820508333333338</c:v>
                </c:pt>
                <c:pt idx="8867">
                  <c:v>4.7826133333333534</c:v>
                </c:pt>
                <c:pt idx="8868">
                  <c:v>4.7831766666666677</c:v>
                </c:pt>
                <c:pt idx="8869">
                  <c:v>4.7837397222222426</c:v>
                </c:pt>
                <c:pt idx="8870">
                  <c:v>4.7843027777777785</c:v>
                </c:pt>
                <c:pt idx="8871">
                  <c:v>4.7848661111111124</c:v>
                </c:pt>
                <c:pt idx="8872">
                  <c:v>4.7854291666666704</c:v>
                </c:pt>
                <c:pt idx="8873">
                  <c:v>4.7859916666666669</c:v>
                </c:pt>
                <c:pt idx="8874">
                  <c:v>4.7865550000000008</c:v>
                </c:pt>
                <c:pt idx="8875">
                  <c:v>4.7871180555555455</c:v>
                </c:pt>
                <c:pt idx="8876">
                  <c:v>4.7876811111111124</c:v>
                </c:pt>
                <c:pt idx="8877">
                  <c:v>4.7882444444444534</c:v>
                </c:pt>
                <c:pt idx="8878">
                  <c:v>4.7888069444444454</c:v>
                </c:pt>
                <c:pt idx="8879">
                  <c:v>4.7893700000000123</c:v>
                </c:pt>
                <c:pt idx="8880">
                  <c:v>4.7899333333333525</c:v>
                </c:pt>
                <c:pt idx="8881">
                  <c:v>4.7904963888888892</c:v>
                </c:pt>
                <c:pt idx="8882">
                  <c:v>4.7910594444444534</c:v>
                </c:pt>
                <c:pt idx="8883">
                  <c:v>4.7916227777777793</c:v>
                </c:pt>
                <c:pt idx="8884">
                  <c:v>4.7921852777777367</c:v>
                </c:pt>
                <c:pt idx="8885">
                  <c:v>4.7927486111111124</c:v>
                </c:pt>
                <c:pt idx="8886">
                  <c:v>4.793311666666666</c:v>
                </c:pt>
                <c:pt idx="8887">
                  <c:v>4.7938747222222222</c:v>
                </c:pt>
                <c:pt idx="8888">
                  <c:v>4.7944380555555455</c:v>
                </c:pt>
                <c:pt idx="8889">
                  <c:v>4.7950011111111124</c:v>
                </c:pt>
                <c:pt idx="8890">
                  <c:v>4.7955636111111124</c:v>
                </c:pt>
                <c:pt idx="8891">
                  <c:v>4.7961269444444454</c:v>
                </c:pt>
                <c:pt idx="8892">
                  <c:v>4.7966899999999999</c:v>
                </c:pt>
                <c:pt idx="8893">
                  <c:v>4.7972530555555553</c:v>
                </c:pt>
                <c:pt idx="8894">
                  <c:v>4.7978163888888865</c:v>
                </c:pt>
                <c:pt idx="8895">
                  <c:v>4.7983788888888892</c:v>
                </c:pt>
                <c:pt idx="8896">
                  <c:v>4.7989419444444454</c:v>
                </c:pt>
                <c:pt idx="8897">
                  <c:v>4.7995052777777563</c:v>
                </c:pt>
                <c:pt idx="8898">
                  <c:v>4.8000683333333525</c:v>
                </c:pt>
                <c:pt idx="8899">
                  <c:v>4.8006313888888901</c:v>
                </c:pt>
                <c:pt idx="8900">
                  <c:v>4.8011947222222222</c:v>
                </c:pt>
                <c:pt idx="8901">
                  <c:v>4.8017572222222231</c:v>
                </c:pt>
                <c:pt idx="8902">
                  <c:v>4.8023205555555455</c:v>
                </c:pt>
                <c:pt idx="8903">
                  <c:v>4.8028836111111115</c:v>
                </c:pt>
                <c:pt idx="8904">
                  <c:v>4.8034466666666669</c:v>
                </c:pt>
                <c:pt idx="8905">
                  <c:v>4.8040099999999955</c:v>
                </c:pt>
                <c:pt idx="8906">
                  <c:v>4.8045730555555455</c:v>
                </c:pt>
                <c:pt idx="8907">
                  <c:v>4.8051355555555286</c:v>
                </c:pt>
                <c:pt idx="8908">
                  <c:v>4.8056988888888892</c:v>
                </c:pt>
                <c:pt idx="8909">
                  <c:v>4.8062619444444534</c:v>
                </c:pt>
                <c:pt idx="8910">
                  <c:v>4.8068249999999955</c:v>
                </c:pt>
                <c:pt idx="8911">
                  <c:v>4.8073883333333338</c:v>
                </c:pt>
                <c:pt idx="8912">
                  <c:v>4.8079508333333285</c:v>
                </c:pt>
                <c:pt idx="8913">
                  <c:v>4.8085138888888865</c:v>
                </c:pt>
                <c:pt idx="8914">
                  <c:v>4.8090772222222222</c:v>
                </c:pt>
                <c:pt idx="8915">
                  <c:v>4.8096402777777785</c:v>
                </c:pt>
                <c:pt idx="8916">
                  <c:v>4.8102033333333525</c:v>
                </c:pt>
                <c:pt idx="8917">
                  <c:v>4.810766666666666</c:v>
                </c:pt>
                <c:pt idx="8918">
                  <c:v>4.8113291666666704</c:v>
                </c:pt>
                <c:pt idx="8919">
                  <c:v>4.811892499999999</c:v>
                </c:pt>
                <c:pt idx="8920">
                  <c:v>4.8124555555555268</c:v>
                </c:pt>
                <c:pt idx="8921">
                  <c:v>4.8130186111111106</c:v>
                </c:pt>
                <c:pt idx="8922">
                  <c:v>4.8135819444444445</c:v>
                </c:pt>
                <c:pt idx="8923">
                  <c:v>4.8141449999999741</c:v>
                </c:pt>
                <c:pt idx="8924">
                  <c:v>4.8147074999999955</c:v>
                </c:pt>
                <c:pt idx="8925">
                  <c:v>4.8152708333333329</c:v>
                </c:pt>
                <c:pt idx="8926">
                  <c:v>4.8158338888888865</c:v>
                </c:pt>
                <c:pt idx="8927">
                  <c:v>4.8163969444444437</c:v>
                </c:pt>
                <c:pt idx="8928">
                  <c:v>4.8169602777777563</c:v>
                </c:pt>
                <c:pt idx="8929">
                  <c:v>4.8175227777777563</c:v>
                </c:pt>
                <c:pt idx="8930">
                  <c:v>4.8180858333333285</c:v>
                </c:pt>
                <c:pt idx="8931">
                  <c:v>4.8186491666666704</c:v>
                </c:pt>
                <c:pt idx="8932">
                  <c:v>4.8192122222222231</c:v>
                </c:pt>
                <c:pt idx="8933">
                  <c:v>4.8197752777777563</c:v>
                </c:pt>
                <c:pt idx="8934">
                  <c:v>4.8203386111111106</c:v>
                </c:pt>
                <c:pt idx="8935">
                  <c:v>4.8209011111111106</c:v>
                </c:pt>
                <c:pt idx="8936">
                  <c:v>4.8214641666666669</c:v>
                </c:pt>
                <c:pt idx="8937">
                  <c:v>4.8220274999999955</c:v>
                </c:pt>
                <c:pt idx="8938">
                  <c:v>4.8225905555555286</c:v>
                </c:pt>
                <c:pt idx="8939">
                  <c:v>4.8231538888888865</c:v>
                </c:pt>
                <c:pt idx="8940">
                  <c:v>4.8237169444444445</c:v>
                </c:pt>
                <c:pt idx="8941">
                  <c:v>4.8242794444444463</c:v>
                </c:pt>
                <c:pt idx="8942">
                  <c:v>4.8248427777777581</c:v>
                </c:pt>
                <c:pt idx="8943">
                  <c:v>4.8254058333333285</c:v>
                </c:pt>
                <c:pt idx="8944">
                  <c:v>4.8259688888888865</c:v>
                </c:pt>
                <c:pt idx="8945">
                  <c:v>4.8265322222222045</c:v>
                </c:pt>
                <c:pt idx="8946">
                  <c:v>4.8270952777777367</c:v>
                </c:pt>
                <c:pt idx="8947">
                  <c:v>4.8276577777777563</c:v>
                </c:pt>
                <c:pt idx="8948">
                  <c:v>4.8282211111111124</c:v>
                </c:pt>
                <c:pt idx="8949">
                  <c:v>4.8287841666666402</c:v>
                </c:pt>
                <c:pt idx="8950">
                  <c:v>4.8293472222222222</c:v>
                </c:pt>
                <c:pt idx="8951">
                  <c:v>4.8299105555555268</c:v>
                </c:pt>
                <c:pt idx="8952">
                  <c:v>4.8304730555555553</c:v>
                </c:pt>
                <c:pt idx="8953">
                  <c:v>4.8310361111111124</c:v>
                </c:pt>
                <c:pt idx="8954">
                  <c:v>4.8315994444444534</c:v>
                </c:pt>
                <c:pt idx="8955">
                  <c:v>4.8321624999999999</c:v>
                </c:pt>
                <c:pt idx="8956">
                  <c:v>4.8327258333333329</c:v>
                </c:pt>
                <c:pt idx="8957">
                  <c:v>4.8332888888888892</c:v>
                </c:pt>
                <c:pt idx="8958">
                  <c:v>4.8338513888888901</c:v>
                </c:pt>
                <c:pt idx="8959">
                  <c:v>4.8344147222222205</c:v>
                </c:pt>
                <c:pt idx="8960">
                  <c:v>4.8349777777777545</c:v>
                </c:pt>
                <c:pt idx="8961">
                  <c:v>4.8355408333333338</c:v>
                </c:pt>
                <c:pt idx="8962">
                  <c:v>4.836104166666666</c:v>
                </c:pt>
                <c:pt idx="8963">
                  <c:v>4.8366672222222427</c:v>
                </c:pt>
                <c:pt idx="8964">
                  <c:v>4.8372297222222436</c:v>
                </c:pt>
                <c:pt idx="8965">
                  <c:v>4.8377930555555562</c:v>
                </c:pt>
                <c:pt idx="8966">
                  <c:v>4.8383561111111124</c:v>
                </c:pt>
                <c:pt idx="8967">
                  <c:v>4.8389191666666669</c:v>
                </c:pt>
                <c:pt idx="8968">
                  <c:v>4.8394824999999999</c:v>
                </c:pt>
                <c:pt idx="8969">
                  <c:v>4.8400449999999955</c:v>
                </c:pt>
                <c:pt idx="8970">
                  <c:v>4.8406080555555553</c:v>
                </c:pt>
                <c:pt idx="8971">
                  <c:v>4.8411713888888892</c:v>
                </c:pt>
                <c:pt idx="8972">
                  <c:v>4.8417344444444463</c:v>
                </c:pt>
                <c:pt idx="8973">
                  <c:v>4.8422974999999999</c:v>
                </c:pt>
                <c:pt idx="8974">
                  <c:v>4.8428608333333329</c:v>
                </c:pt>
                <c:pt idx="8975">
                  <c:v>4.8434233333333525</c:v>
                </c:pt>
                <c:pt idx="8976">
                  <c:v>4.8439866666666402</c:v>
                </c:pt>
                <c:pt idx="8977">
                  <c:v>4.8445497222222222</c:v>
                </c:pt>
                <c:pt idx="8978">
                  <c:v>4.8451127777777563</c:v>
                </c:pt>
                <c:pt idx="8979">
                  <c:v>4.8456761111111124</c:v>
                </c:pt>
                <c:pt idx="8980">
                  <c:v>4.8462391666666704</c:v>
                </c:pt>
                <c:pt idx="8981">
                  <c:v>4.8468016666666669</c:v>
                </c:pt>
                <c:pt idx="8982">
                  <c:v>4.8473649999999955</c:v>
                </c:pt>
                <c:pt idx="8983">
                  <c:v>4.8479280555555455</c:v>
                </c:pt>
                <c:pt idx="8984">
                  <c:v>4.8484911111111124</c:v>
                </c:pt>
                <c:pt idx="8985">
                  <c:v>4.8490544444444454</c:v>
                </c:pt>
                <c:pt idx="8986">
                  <c:v>4.8496169444444464</c:v>
                </c:pt>
                <c:pt idx="8987">
                  <c:v>4.8501799999999955</c:v>
                </c:pt>
                <c:pt idx="8988">
                  <c:v>4.8507433333333525</c:v>
                </c:pt>
                <c:pt idx="8989">
                  <c:v>4.8513063888888892</c:v>
                </c:pt>
                <c:pt idx="8990">
                  <c:v>4.8518694444444534</c:v>
                </c:pt>
                <c:pt idx="8991">
                  <c:v>4.8524327777777563</c:v>
                </c:pt>
                <c:pt idx="8992">
                  <c:v>4.8529952777777368</c:v>
                </c:pt>
                <c:pt idx="8993">
                  <c:v>4.8535586111111115</c:v>
                </c:pt>
                <c:pt idx="8994">
                  <c:v>4.854121666666642</c:v>
                </c:pt>
                <c:pt idx="8995">
                  <c:v>4.8546847222222205</c:v>
                </c:pt>
                <c:pt idx="8996">
                  <c:v>4.8552480555555553</c:v>
                </c:pt>
                <c:pt idx="8997">
                  <c:v>4.8558111111111106</c:v>
                </c:pt>
                <c:pt idx="8998">
                  <c:v>4.8563736111111124</c:v>
                </c:pt>
                <c:pt idx="8999">
                  <c:v>4.8569369444444455</c:v>
                </c:pt>
                <c:pt idx="9000">
                  <c:v>4.8574999999999955</c:v>
                </c:pt>
                <c:pt idx="9001">
                  <c:v>4.8580630555555553</c:v>
                </c:pt>
                <c:pt idx="9002">
                  <c:v>4.8586263888888892</c:v>
                </c:pt>
                <c:pt idx="9003">
                  <c:v>4.8591888888888866</c:v>
                </c:pt>
                <c:pt idx="9004">
                  <c:v>4.8597519444444464</c:v>
                </c:pt>
                <c:pt idx="9005">
                  <c:v>4.8603152777777368</c:v>
                </c:pt>
                <c:pt idx="9006">
                  <c:v>4.8608783333333339</c:v>
                </c:pt>
                <c:pt idx="9007">
                  <c:v>4.8614413888888883</c:v>
                </c:pt>
                <c:pt idx="9008">
                  <c:v>4.8620047222222205</c:v>
                </c:pt>
                <c:pt idx="9009">
                  <c:v>4.8625672222222205</c:v>
                </c:pt>
                <c:pt idx="9010">
                  <c:v>4.8631305555555278</c:v>
                </c:pt>
                <c:pt idx="9011">
                  <c:v>4.8636936111111124</c:v>
                </c:pt>
                <c:pt idx="9012">
                  <c:v>4.864256666666642</c:v>
                </c:pt>
                <c:pt idx="9013">
                  <c:v>4.8648199999999742</c:v>
                </c:pt>
                <c:pt idx="9014">
                  <c:v>4.8653830555555455</c:v>
                </c:pt>
                <c:pt idx="9015">
                  <c:v>4.8659455555555278</c:v>
                </c:pt>
                <c:pt idx="9016">
                  <c:v>4.8665088888888866</c:v>
                </c:pt>
                <c:pt idx="9017">
                  <c:v>4.8670719444444375</c:v>
                </c:pt>
                <c:pt idx="9018">
                  <c:v>4.8676349999999742</c:v>
                </c:pt>
                <c:pt idx="9019">
                  <c:v>4.868198333333333</c:v>
                </c:pt>
                <c:pt idx="9020">
                  <c:v>4.8687608333333339</c:v>
                </c:pt>
                <c:pt idx="9021">
                  <c:v>4.8693238888888892</c:v>
                </c:pt>
                <c:pt idx="9022">
                  <c:v>4.8698872222222205</c:v>
                </c:pt>
                <c:pt idx="9023">
                  <c:v>4.8704502777777563</c:v>
                </c:pt>
                <c:pt idx="9024">
                  <c:v>4.8710133333333534</c:v>
                </c:pt>
                <c:pt idx="9025">
                  <c:v>4.871576666666666</c:v>
                </c:pt>
                <c:pt idx="9026">
                  <c:v>4.8721391666666669</c:v>
                </c:pt>
                <c:pt idx="9027">
                  <c:v>4.8727024999999999</c:v>
                </c:pt>
                <c:pt idx="9028">
                  <c:v>4.8732655555555562</c:v>
                </c:pt>
                <c:pt idx="9029">
                  <c:v>4.8738286111111124</c:v>
                </c:pt>
                <c:pt idx="9030">
                  <c:v>4.8743919444444463</c:v>
                </c:pt>
                <c:pt idx="9031">
                  <c:v>4.8749549999999742</c:v>
                </c:pt>
                <c:pt idx="9032">
                  <c:v>4.8755174999999955</c:v>
                </c:pt>
                <c:pt idx="9033">
                  <c:v>4.876080833333333</c:v>
                </c:pt>
                <c:pt idx="9034">
                  <c:v>4.8766438888889034</c:v>
                </c:pt>
                <c:pt idx="9035">
                  <c:v>4.8772069444444464</c:v>
                </c:pt>
                <c:pt idx="9036">
                  <c:v>4.8777702777777581</c:v>
                </c:pt>
                <c:pt idx="9037">
                  <c:v>4.8783327777777776</c:v>
                </c:pt>
                <c:pt idx="9038">
                  <c:v>4.8788958333333339</c:v>
                </c:pt>
                <c:pt idx="9039">
                  <c:v>4.8794591666666713</c:v>
                </c:pt>
                <c:pt idx="9040">
                  <c:v>4.8800222222222223</c:v>
                </c:pt>
                <c:pt idx="9041">
                  <c:v>4.8805852777777368</c:v>
                </c:pt>
                <c:pt idx="9042">
                  <c:v>4.8811486111111124</c:v>
                </c:pt>
                <c:pt idx="9043">
                  <c:v>4.8817111111111124</c:v>
                </c:pt>
                <c:pt idx="9044">
                  <c:v>4.8822744444444437</c:v>
                </c:pt>
                <c:pt idx="9045">
                  <c:v>4.8828374999999955</c:v>
                </c:pt>
                <c:pt idx="9046">
                  <c:v>4.8834005555555455</c:v>
                </c:pt>
                <c:pt idx="9047">
                  <c:v>4.8839638888888892</c:v>
                </c:pt>
                <c:pt idx="9048">
                  <c:v>4.8845269444444375</c:v>
                </c:pt>
                <c:pt idx="9049">
                  <c:v>4.8850894444444464</c:v>
                </c:pt>
                <c:pt idx="9050">
                  <c:v>4.8856527777777767</c:v>
                </c:pt>
                <c:pt idx="9051">
                  <c:v>4.886215833333333</c:v>
                </c:pt>
                <c:pt idx="9052">
                  <c:v>4.8867788888888883</c:v>
                </c:pt>
                <c:pt idx="9053">
                  <c:v>4.8873422222222223</c:v>
                </c:pt>
                <c:pt idx="9054">
                  <c:v>4.8879047222222205</c:v>
                </c:pt>
                <c:pt idx="9055">
                  <c:v>4.8884677777777785</c:v>
                </c:pt>
                <c:pt idx="9056">
                  <c:v>4.8890311111111124</c:v>
                </c:pt>
                <c:pt idx="9057">
                  <c:v>4.8895941666666669</c:v>
                </c:pt>
                <c:pt idx="9058">
                  <c:v>4.8901572222222205</c:v>
                </c:pt>
                <c:pt idx="9059">
                  <c:v>4.8907205555555455</c:v>
                </c:pt>
                <c:pt idx="9060">
                  <c:v>4.8912830555555553</c:v>
                </c:pt>
                <c:pt idx="9061">
                  <c:v>4.8918461111111124</c:v>
                </c:pt>
                <c:pt idx="9062">
                  <c:v>4.8924094444444464</c:v>
                </c:pt>
                <c:pt idx="9063">
                  <c:v>4.8929724999999955</c:v>
                </c:pt>
                <c:pt idx="9064">
                  <c:v>4.8935358333333285</c:v>
                </c:pt>
                <c:pt idx="9065">
                  <c:v>4.8940988888888866</c:v>
                </c:pt>
                <c:pt idx="9066">
                  <c:v>4.8946613888888884</c:v>
                </c:pt>
                <c:pt idx="9067">
                  <c:v>4.8952247222222223</c:v>
                </c:pt>
                <c:pt idx="9068">
                  <c:v>4.8957877777777563</c:v>
                </c:pt>
                <c:pt idx="9069">
                  <c:v>4.8963508333333339</c:v>
                </c:pt>
                <c:pt idx="9070">
                  <c:v>4.896914166666642</c:v>
                </c:pt>
                <c:pt idx="9071">
                  <c:v>4.8974772222222205</c:v>
                </c:pt>
                <c:pt idx="9072">
                  <c:v>4.8980397222222214</c:v>
                </c:pt>
                <c:pt idx="9073">
                  <c:v>4.8986030555555562</c:v>
                </c:pt>
                <c:pt idx="9074">
                  <c:v>4.8991661111111124</c:v>
                </c:pt>
                <c:pt idx="9075">
                  <c:v>4.8997291666666714</c:v>
                </c:pt>
                <c:pt idx="9076">
                  <c:v>4.9002925000000124</c:v>
                </c:pt>
                <c:pt idx="9077">
                  <c:v>4.9008550000000008</c:v>
                </c:pt>
                <c:pt idx="9078">
                  <c:v>4.9014180555555562</c:v>
                </c:pt>
                <c:pt idx="9079">
                  <c:v>4.9019813888888892</c:v>
                </c:pt>
                <c:pt idx="9080">
                  <c:v>4.9025444444444437</c:v>
                </c:pt>
                <c:pt idx="9081">
                  <c:v>4.9031077777777767</c:v>
                </c:pt>
                <c:pt idx="9082">
                  <c:v>4.9036708333333525</c:v>
                </c:pt>
                <c:pt idx="9083">
                  <c:v>4.9042333333333534</c:v>
                </c:pt>
                <c:pt idx="9084">
                  <c:v>4.9047966666666669</c:v>
                </c:pt>
                <c:pt idx="9085">
                  <c:v>4.9053597222222436</c:v>
                </c:pt>
                <c:pt idx="9086">
                  <c:v>4.9059227777777785</c:v>
                </c:pt>
                <c:pt idx="9087">
                  <c:v>4.9064861111111124</c:v>
                </c:pt>
                <c:pt idx="9088">
                  <c:v>4.9070491666666713</c:v>
                </c:pt>
                <c:pt idx="9089">
                  <c:v>4.907611666666666</c:v>
                </c:pt>
                <c:pt idx="9090">
                  <c:v>4.908175</c:v>
                </c:pt>
                <c:pt idx="9091">
                  <c:v>4.9087380555555553</c:v>
                </c:pt>
                <c:pt idx="9092">
                  <c:v>4.9093011111111471</c:v>
                </c:pt>
                <c:pt idx="9093">
                  <c:v>4.9098644444444632</c:v>
                </c:pt>
                <c:pt idx="9094">
                  <c:v>4.9104269444444464</c:v>
                </c:pt>
                <c:pt idx="9095">
                  <c:v>4.91099</c:v>
                </c:pt>
                <c:pt idx="9096">
                  <c:v>4.9115533333333534</c:v>
                </c:pt>
                <c:pt idx="9097">
                  <c:v>4.9121163888888875</c:v>
                </c:pt>
                <c:pt idx="9098">
                  <c:v>4.9126794444444633</c:v>
                </c:pt>
                <c:pt idx="9099">
                  <c:v>4.9132427777777794</c:v>
                </c:pt>
                <c:pt idx="9100">
                  <c:v>4.9138052777777563</c:v>
                </c:pt>
                <c:pt idx="9101">
                  <c:v>4.9143686111111133</c:v>
                </c:pt>
                <c:pt idx="9102">
                  <c:v>4.9149316666666421</c:v>
                </c:pt>
                <c:pt idx="9103">
                  <c:v>4.9154947222222223</c:v>
                </c:pt>
                <c:pt idx="9104">
                  <c:v>4.9160580555555562</c:v>
                </c:pt>
                <c:pt idx="9105">
                  <c:v>4.9166211111111453</c:v>
                </c:pt>
                <c:pt idx="9106">
                  <c:v>4.9171836111111107</c:v>
                </c:pt>
                <c:pt idx="9107">
                  <c:v>4.9177469444444437</c:v>
                </c:pt>
                <c:pt idx="9108">
                  <c:v>4.91831</c:v>
                </c:pt>
                <c:pt idx="9109">
                  <c:v>4.9188730555555553</c:v>
                </c:pt>
                <c:pt idx="9110">
                  <c:v>4.9194363888888892</c:v>
                </c:pt>
                <c:pt idx="9111">
                  <c:v>4.9199988888888893</c:v>
                </c:pt>
                <c:pt idx="9112">
                  <c:v>4.9205619444444464</c:v>
                </c:pt>
                <c:pt idx="9113">
                  <c:v>4.9211252777777563</c:v>
                </c:pt>
                <c:pt idx="9114">
                  <c:v>4.9216883333333534</c:v>
                </c:pt>
                <c:pt idx="9115">
                  <c:v>4.9222513888888892</c:v>
                </c:pt>
                <c:pt idx="9116">
                  <c:v>4.9228147222222205</c:v>
                </c:pt>
                <c:pt idx="9117">
                  <c:v>4.9233772222222223</c:v>
                </c:pt>
                <c:pt idx="9118">
                  <c:v>4.9239405555555456</c:v>
                </c:pt>
                <c:pt idx="9119">
                  <c:v>4.9245036111111116</c:v>
                </c:pt>
                <c:pt idx="9120">
                  <c:v>4.9250666666666678</c:v>
                </c:pt>
                <c:pt idx="9121">
                  <c:v>4.9256300000000008</c:v>
                </c:pt>
                <c:pt idx="9122">
                  <c:v>4.9261930555555553</c:v>
                </c:pt>
                <c:pt idx="9123">
                  <c:v>4.9267555555555465</c:v>
                </c:pt>
                <c:pt idx="9124">
                  <c:v>4.9273188888888875</c:v>
                </c:pt>
                <c:pt idx="9125">
                  <c:v>4.9278819444444446</c:v>
                </c:pt>
                <c:pt idx="9126">
                  <c:v>4.928445</c:v>
                </c:pt>
                <c:pt idx="9127">
                  <c:v>4.9290083333333534</c:v>
                </c:pt>
                <c:pt idx="9128">
                  <c:v>4.9295708333333339</c:v>
                </c:pt>
                <c:pt idx="9129">
                  <c:v>4.9301338888888884</c:v>
                </c:pt>
                <c:pt idx="9130">
                  <c:v>4.9306972222222427</c:v>
                </c:pt>
                <c:pt idx="9131">
                  <c:v>4.9312602777777794</c:v>
                </c:pt>
                <c:pt idx="9132">
                  <c:v>4.9318233333333703</c:v>
                </c:pt>
                <c:pt idx="9133">
                  <c:v>4.9323866666666669</c:v>
                </c:pt>
                <c:pt idx="9134">
                  <c:v>4.9329491666666714</c:v>
                </c:pt>
                <c:pt idx="9135">
                  <c:v>4.9335125</c:v>
                </c:pt>
                <c:pt idx="9136">
                  <c:v>4.9340755555555456</c:v>
                </c:pt>
                <c:pt idx="9137">
                  <c:v>4.9346386111111133</c:v>
                </c:pt>
                <c:pt idx="9138">
                  <c:v>4.9352019444444624</c:v>
                </c:pt>
                <c:pt idx="9139">
                  <c:v>4.9357650000000124</c:v>
                </c:pt>
                <c:pt idx="9140">
                  <c:v>4.9363275000000124</c:v>
                </c:pt>
                <c:pt idx="9141">
                  <c:v>4.9368908333333525</c:v>
                </c:pt>
                <c:pt idx="9142">
                  <c:v>4.9374538888888884</c:v>
                </c:pt>
                <c:pt idx="9143">
                  <c:v>4.9380169444444464</c:v>
                </c:pt>
                <c:pt idx="9144">
                  <c:v>4.9385802777777563</c:v>
                </c:pt>
                <c:pt idx="9145">
                  <c:v>4.9391427777777794</c:v>
                </c:pt>
                <c:pt idx="9146">
                  <c:v>4.9397058333333526</c:v>
                </c:pt>
                <c:pt idx="9147">
                  <c:v>4.9402691666666909</c:v>
                </c:pt>
                <c:pt idx="9148">
                  <c:v>4.9408322222222223</c:v>
                </c:pt>
                <c:pt idx="9149">
                  <c:v>4.9413952777777785</c:v>
                </c:pt>
                <c:pt idx="9150">
                  <c:v>4.9419586111111133</c:v>
                </c:pt>
                <c:pt idx="9151">
                  <c:v>4.9425211111111134</c:v>
                </c:pt>
                <c:pt idx="9152">
                  <c:v>4.9430844444444464</c:v>
                </c:pt>
                <c:pt idx="9153">
                  <c:v>4.9436475000000124</c:v>
                </c:pt>
                <c:pt idx="9154">
                  <c:v>4.9442105555555456</c:v>
                </c:pt>
                <c:pt idx="9155">
                  <c:v>4.9447738888888892</c:v>
                </c:pt>
                <c:pt idx="9156">
                  <c:v>4.9453369444444464</c:v>
                </c:pt>
                <c:pt idx="9157">
                  <c:v>4.9458994444444633</c:v>
                </c:pt>
                <c:pt idx="9158">
                  <c:v>4.9464627777777794</c:v>
                </c:pt>
                <c:pt idx="9159">
                  <c:v>4.9470258333333339</c:v>
                </c:pt>
                <c:pt idx="9160">
                  <c:v>4.9475888888888875</c:v>
                </c:pt>
                <c:pt idx="9161">
                  <c:v>4.9481522222222232</c:v>
                </c:pt>
                <c:pt idx="9162">
                  <c:v>4.9487147222222223</c:v>
                </c:pt>
                <c:pt idx="9163">
                  <c:v>4.9492777777777794</c:v>
                </c:pt>
                <c:pt idx="9164">
                  <c:v>4.9498411111111471</c:v>
                </c:pt>
                <c:pt idx="9165">
                  <c:v>4.9504041666666669</c:v>
                </c:pt>
                <c:pt idx="9166">
                  <c:v>4.9509672222222223</c:v>
                </c:pt>
                <c:pt idx="9167">
                  <c:v>4.9515305555555456</c:v>
                </c:pt>
                <c:pt idx="9168">
                  <c:v>4.9520930555555553</c:v>
                </c:pt>
                <c:pt idx="9169">
                  <c:v>4.9526563888888884</c:v>
                </c:pt>
                <c:pt idx="9170">
                  <c:v>4.9532194444444633</c:v>
                </c:pt>
                <c:pt idx="9171">
                  <c:v>4.9537824999999991</c:v>
                </c:pt>
                <c:pt idx="9172">
                  <c:v>4.954345833333333</c:v>
                </c:pt>
                <c:pt idx="9173">
                  <c:v>4.9549088888888875</c:v>
                </c:pt>
                <c:pt idx="9174">
                  <c:v>4.9554713888888893</c:v>
                </c:pt>
                <c:pt idx="9175">
                  <c:v>4.9560347222222214</c:v>
                </c:pt>
                <c:pt idx="9176">
                  <c:v>4.9565977777777785</c:v>
                </c:pt>
                <c:pt idx="9177">
                  <c:v>4.957160833333333</c:v>
                </c:pt>
                <c:pt idx="9178">
                  <c:v>4.9577241666666669</c:v>
                </c:pt>
                <c:pt idx="9179">
                  <c:v>4.9582866666666661</c:v>
                </c:pt>
                <c:pt idx="9180">
                  <c:v>4.9588497222222436</c:v>
                </c:pt>
                <c:pt idx="9181">
                  <c:v>4.9594130555555553</c:v>
                </c:pt>
                <c:pt idx="9182">
                  <c:v>4.9599761111111134</c:v>
                </c:pt>
                <c:pt idx="9183">
                  <c:v>4.9605391666666669</c:v>
                </c:pt>
                <c:pt idx="9184">
                  <c:v>4.9611025000000009</c:v>
                </c:pt>
                <c:pt idx="9185">
                  <c:v>4.9616650000000124</c:v>
                </c:pt>
                <c:pt idx="9186">
                  <c:v>4.9622280555555554</c:v>
                </c:pt>
                <c:pt idx="9187">
                  <c:v>4.9627913888888884</c:v>
                </c:pt>
                <c:pt idx="9188">
                  <c:v>4.9633544444444464</c:v>
                </c:pt>
                <c:pt idx="9189">
                  <c:v>4.9639177777777563</c:v>
                </c:pt>
                <c:pt idx="9190">
                  <c:v>4.9644808333333295</c:v>
                </c:pt>
                <c:pt idx="9191">
                  <c:v>4.9650433333333526</c:v>
                </c:pt>
                <c:pt idx="9192">
                  <c:v>4.9656066666666669</c:v>
                </c:pt>
                <c:pt idx="9193">
                  <c:v>4.9661697222222436</c:v>
                </c:pt>
                <c:pt idx="9194">
                  <c:v>4.9667327777777777</c:v>
                </c:pt>
                <c:pt idx="9195">
                  <c:v>4.9672961111111134</c:v>
                </c:pt>
                <c:pt idx="9196">
                  <c:v>4.9678591666666669</c:v>
                </c:pt>
                <c:pt idx="9197">
                  <c:v>4.9684216666666661</c:v>
                </c:pt>
                <c:pt idx="9198">
                  <c:v>4.968984999999976</c:v>
                </c:pt>
                <c:pt idx="9199">
                  <c:v>4.9695480555555553</c:v>
                </c:pt>
                <c:pt idx="9200">
                  <c:v>4.9701111111111134</c:v>
                </c:pt>
                <c:pt idx="9201">
                  <c:v>4.9706744444444633</c:v>
                </c:pt>
                <c:pt idx="9202">
                  <c:v>4.9712369444444642</c:v>
                </c:pt>
                <c:pt idx="9203">
                  <c:v>4.9718000000000124</c:v>
                </c:pt>
                <c:pt idx="9204">
                  <c:v>4.9723633333333721</c:v>
                </c:pt>
                <c:pt idx="9205">
                  <c:v>4.9729263888888884</c:v>
                </c:pt>
                <c:pt idx="9206">
                  <c:v>4.9734897222222427</c:v>
                </c:pt>
                <c:pt idx="9207">
                  <c:v>4.9740527777777777</c:v>
                </c:pt>
                <c:pt idx="9208">
                  <c:v>4.9746152777777608</c:v>
                </c:pt>
                <c:pt idx="9209">
                  <c:v>4.9751786111111134</c:v>
                </c:pt>
                <c:pt idx="9210">
                  <c:v>4.9757416666666714</c:v>
                </c:pt>
                <c:pt idx="9211">
                  <c:v>4.9763047222222436</c:v>
                </c:pt>
                <c:pt idx="9212">
                  <c:v>4.9768680555555775</c:v>
                </c:pt>
                <c:pt idx="9213">
                  <c:v>4.9774311111111134</c:v>
                </c:pt>
                <c:pt idx="9214">
                  <c:v>4.9779936111111134</c:v>
                </c:pt>
                <c:pt idx="9215">
                  <c:v>4.9785569444444464</c:v>
                </c:pt>
                <c:pt idx="9216">
                  <c:v>4.9791200000000124</c:v>
                </c:pt>
                <c:pt idx="9217">
                  <c:v>4.9796830555555811</c:v>
                </c:pt>
                <c:pt idx="9218">
                  <c:v>4.980246388888907</c:v>
                </c:pt>
                <c:pt idx="9219">
                  <c:v>4.9808088888888893</c:v>
                </c:pt>
                <c:pt idx="9220">
                  <c:v>4.9813719444444624</c:v>
                </c:pt>
                <c:pt idx="9221">
                  <c:v>4.9819352777777599</c:v>
                </c:pt>
                <c:pt idx="9222">
                  <c:v>4.9824983333333526</c:v>
                </c:pt>
                <c:pt idx="9223">
                  <c:v>4.983061388888907</c:v>
                </c:pt>
                <c:pt idx="9224">
                  <c:v>4.9836247222222436</c:v>
                </c:pt>
                <c:pt idx="9225">
                  <c:v>4.9841872222222205</c:v>
                </c:pt>
                <c:pt idx="9226">
                  <c:v>4.9847505555555545</c:v>
                </c:pt>
                <c:pt idx="9227">
                  <c:v>4.9853136111111134</c:v>
                </c:pt>
                <c:pt idx="9228">
                  <c:v>4.9858766666666661</c:v>
                </c:pt>
                <c:pt idx="9229">
                  <c:v>4.9864400000000124</c:v>
                </c:pt>
                <c:pt idx="9230">
                  <c:v>4.9870030555555553</c:v>
                </c:pt>
                <c:pt idx="9231">
                  <c:v>4.9875655555555545</c:v>
                </c:pt>
                <c:pt idx="9232">
                  <c:v>4.9881288888888884</c:v>
                </c:pt>
                <c:pt idx="9233">
                  <c:v>4.9886919444444633</c:v>
                </c:pt>
                <c:pt idx="9234">
                  <c:v>4.9892549999999991</c:v>
                </c:pt>
                <c:pt idx="9235">
                  <c:v>4.9898183333333535</c:v>
                </c:pt>
                <c:pt idx="9236">
                  <c:v>4.990380833333333</c:v>
                </c:pt>
                <c:pt idx="9237">
                  <c:v>4.9909438888888893</c:v>
                </c:pt>
                <c:pt idx="9238">
                  <c:v>4.9915072222222223</c:v>
                </c:pt>
                <c:pt idx="9239">
                  <c:v>4.9920702777777608</c:v>
                </c:pt>
                <c:pt idx="9240">
                  <c:v>4.9926333333333535</c:v>
                </c:pt>
                <c:pt idx="9241">
                  <c:v>4.9931966666666669</c:v>
                </c:pt>
                <c:pt idx="9242">
                  <c:v>4.9937591666666714</c:v>
                </c:pt>
                <c:pt idx="9243">
                  <c:v>4.9943225000000009</c:v>
                </c:pt>
                <c:pt idx="9244">
                  <c:v>4.9948855555555296</c:v>
                </c:pt>
                <c:pt idx="9245">
                  <c:v>4.9954486111111134</c:v>
                </c:pt>
                <c:pt idx="9246">
                  <c:v>4.9960119444444464</c:v>
                </c:pt>
                <c:pt idx="9247">
                  <c:v>4.996575</c:v>
                </c:pt>
                <c:pt idx="9248">
                  <c:v>4.9971374999999965</c:v>
                </c:pt>
                <c:pt idx="9249">
                  <c:v>4.9977008333333339</c:v>
                </c:pt>
                <c:pt idx="9250">
                  <c:v>4.998263888888907</c:v>
                </c:pt>
                <c:pt idx="9251">
                  <c:v>4.9988269444444438</c:v>
                </c:pt>
                <c:pt idx="9252">
                  <c:v>4.9993902777777777</c:v>
                </c:pt>
                <c:pt idx="9253">
                  <c:v>4.9999527777777777</c:v>
                </c:pt>
                <c:pt idx="9254">
                  <c:v>5.0005158333333295</c:v>
                </c:pt>
                <c:pt idx="9255">
                  <c:v>5.0010791666666714</c:v>
                </c:pt>
                <c:pt idx="9256">
                  <c:v>5.0016422222222436</c:v>
                </c:pt>
                <c:pt idx="9257">
                  <c:v>5.0022052777777599</c:v>
                </c:pt>
                <c:pt idx="9258">
                  <c:v>5.0027686111111134</c:v>
                </c:pt>
                <c:pt idx="9259">
                  <c:v>5.0033311111111134</c:v>
                </c:pt>
                <c:pt idx="9260">
                  <c:v>5.0038944444444464</c:v>
                </c:pt>
                <c:pt idx="9261">
                  <c:v>5.0044574999999965</c:v>
                </c:pt>
                <c:pt idx="9262">
                  <c:v>5.0050205555555545</c:v>
                </c:pt>
                <c:pt idx="9263">
                  <c:v>5.0055838888888875</c:v>
                </c:pt>
                <c:pt idx="9264">
                  <c:v>5.0061469444444464</c:v>
                </c:pt>
                <c:pt idx="9265">
                  <c:v>5.0067094444444633</c:v>
                </c:pt>
                <c:pt idx="9266">
                  <c:v>5.0072727777777777</c:v>
                </c:pt>
                <c:pt idx="9267">
                  <c:v>5.0078358333333295</c:v>
                </c:pt>
                <c:pt idx="9268">
                  <c:v>5.0083988888888893</c:v>
                </c:pt>
                <c:pt idx="9269">
                  <c:v>5.0089622222222214</c:v>
                </c:pt>
                <c:pt idx="9270">
                  <c:v>5.0095247222222223</c:v>
                </c:pt>
                <c:pt idx="9271">
                  <c:v>5.0100877777777599</c:v>
                </c:pt>
                <c:pt idx="9272">
                  <c:v>5.0106511111111134</c:v>
                </c:pt>
                <c:pt idx="9273">
                  <c:v>5.011214166666667</c:v>
                </c:pt>
                <c:pt idx="9274">
                  <c:v>5.0117772222222232</c:v>
                </c:pt>
                <c:pt idx="9275">
                  <c:v>5.0123405555555545</c:v>
                </c:pt>
                <c:pt idx="9276">
                  <c:v>5.0129030555555545</c:v>
                </c:pt>
                <c:pt idx="9277">
                  <c:v>5.0134663888888893</c:v>
                </c:pt>
                <c:pt idx="9278">
                  <c:v>5.0140294444444464</c:v>
                </c:pt>
                <c:pt idx="9279">
                  <c:v>5.0145924999999965</c:v>
                </c:pt>
                <c:pt idx="9280">
                  <c:v>5.0151558333333295</c:v>
                </c:pt>
                <c:pt idx="9281">
                  <c:v>5.0157188888888875</c:v>
                </c:pt>
                <c:pt idx="9282">
                  <c:v>5.0162813888888893</c:v>
                </c:pt>
                <c:pt idx="9283">
                  <c:v>5.0168447222222223</c:v>
                </c:pt>
                <c:pt idx="9284">
                  <c:v>5.0174077777777608</c:v>
                </c:pt>
                <c:pt idx="9285">
                  <c:v>5.0179708333333295</c:v>
                </c:pt>
                <c:pt idx="9286">
                  <c:v>5.0185341666666421</c:v>
                </c:pt>
                <c:pt idx="9287">
                  <c:v>5.0190966666666661</c:v>
                </c:pt>
                <c:pt idx="9288">
                  <c:v>5.0196597222222437</c:v>
                </c:pt>
                <c:pt idx="9289">
                  <c:v>5.0202230555555554</c:v>
                </c:pt>
                <c:pt idx="9290">
                  <c:v>5.0207861111111116</c:v>
                </c:pt>
                <c:pt idx="9291">
                  <c:v>5.0213491666666714</c:v>
                </c:pt>
                <c:pt idx="9292">
                  <c:v>5.0219124999999956</c:v>
                </c:pt>
                <c:pt idx="9293">
                  <c:v>5.0224749999999769</c:v>
                </c:pt>
                <c:pt idx="9294">
                  <c:v>5.0230383333333322</c:v>
                </c:pt>
                <c:pt idx="9295">
                  <c:v>5.0236013888888884</c:v>
                </c:pt>
                <c:pt idx="9296">
                  <c:v>5.0241644444444375</c:v>
                </c:pt>
                <c:pt idx="9297">
                  <c:v>5.0247277777777599</c:v>
                </c:pt>
                <c:pt idx="9298">
                  <c:v>5.025290833333333</c:v>
                </c:pt>
                <c:pt idx="9299">
                  <c:v>5.0258533333333339</c:v>
                </c:pt>
                <c:pt idx="9300">
                  <c:v>5.0264166666666421</c:v>
                </c:pt>
                <c:pt idx="9301">
                  <c:v>5.0269797222222223</c:v>
                </c:pt>
                <c:pt idx="9302">
                  <c:v>5.0275427777777599</c:v>
                </c:pt>
                <c:pt idx="9303">
                  <c:v>5.0281061111111107</c:v>
                </c:pt>
                <c:pt idx="9304">
                  <c:v>5.0286686111111134</c:v>
                </c:pt>
                <c:pt idx="9305">
                  <c:v>5.029231666666667</c:v>
                </c:pt>
                <c:pt idx="9306">
                  <c:v>5.029795</c:v>
                </c:pt>
                <c:pt idx="9307">
                  <c:v>5.0303580555555563</c:v>
                </c:pt>
                <c:pt idx="9308">
                  <c:v>5.0309211111111134</c:v>
                </c:pt>
                <c:pt idx="9309">
                  <c:v>5.0314844444444464</c:v>
                </c:pt>
                <c:pt idx="9310">
                  <c:v>5.0320469444444438</c:v>
                </c:pt>
                <c:pt idx="9311">
                  <c:v>5.03261</c:v>
                </c:pt>
                <c:pt idx="9312">
                  <c:v>5.0331733333333526</c:v>
                </c:pt>
                <c:pt idx="9313">
                  <c:v>5.0337363888888893</c:v>
                </c:pt>
                <c:pt idx="9314">
                  <c:v>5.0342997222222436</c:v>
                </c:pt>
                <c:pt idx="9315">
                  <c:v>5.0348627777777786</c:v>
                </c:pt>
                <c:pt idx="9316">
                  <c:v>5.0354252777777599</c:v>
                </c:pt>
                <c:pt idx="9317">
                  <c:v>5.0359886111111116</c:v>
                </c:pt>
                <c:pt idx="9318">
                  <c:v>5.0365516666666661</c:v>
                </c:pt>
                <c:pt idx="9319">
                  <c:v>5.0371147222222215</c:v>
                </c:pt>
                <c:pt idx="9320">
                  <c:v>5.0376780555555554</c:v>
                </c:pt>
                <c:pt idx="9321">
                  <c:v>5.0382411111111471</c:v>
                </c:pt>
                <c:pt idx="9322">
                  <c:v>5.0388036111111134</c:v>
                </c:pt>
                <c:pt idx="9323">
                  <c:v>5.0393669444444633</c:v>
                </c:pt>
                <c:pt idx="9324">
                  <c:v>5.03993</c:v>
                </c:pt>
                <c:pt idx="9325">
                  <c:v>5.0404930555555554</c:v>
                </c:pt>
                <c:pt idx="9326">
                  <c:v>5.0410563888888884</c:v>
                </c:pt>
                <c:pt idx="9327">
                  <c:v>5.0416188888888893</c:v>
                </c:pt>
                <c:pt idx="9328">
                  <c:v>5.0421819444444447</c:v>
                </c:pt>
                <c:pt idx="9329">
                  <c:v>5.0427452777777608</c:v>
                </c:pt>
                <c:pt idx="9330">
                  <c:v>5.0433083333333535</c:v>
                </c:pt>
                <c:pt idx="9331">
                  <c:v>5.0438716666666661</c:v>
                </c:pt>
                <c:pt idx="9332">
                  <c:v>5.0444347222222206</c:v>
                </c:pt>
                <c:pt idx="9333">
                  <c:v>5.0449972222222215</c:v>
                </c:pt>
                <c:pt idx="9334">
                  <c:v>5.0455605555555545</c:v>
                </c:pt>
                <c:pt idx="9335">
                  <c:v>5.0461236111111134</c:v>
                </c:pt>
                <c:pt idx="9336">
                  <c:v>5.046686666666667</c:v>
                </c:pt>
                <c:pt idx="9337">
                  <c:v>5.04725</c:v>
                </c:pt>
                <c:pt idx="9338">
                  <c:v>5.0478130555555545</c:v>
                </c:pt>
                <c:pt idx="9339">
                  <c:v>5.0483755555555545</c:v>
                </c:pt>
                <c:pt idx="9340">
                  <c:v>5.0489388888888875</c:v>
                </c:pt>
                <c:pt idx="9341">
                  <c:v>5.0495019444444438</c:v>
                </c:pt>
                <c:pt idx="9342">
                  <c:v>5.050065</c:v>
                </c:pt>
                <c:pt idx="9343">
                  <c:v>5.0506283333333526</c:v>
                </c:pt>
                <c:pt idx="9344">
                  <c:v>5.0511908333333331</c:v>
                </c:pt>
                <c:pt idx="9345">
                  <c:v>5.0517538888888884</c:v>
                </c:pt>
                <c:pt idx="9346">
                  <c:v>5.0523172222222215</c:v>
                </c:pt>
                <c:pt idx="9347">
                  <c:v>5.0528802777777377</c:v>
                </c:pt>
                <c:pt idx="9348">
                  <c:v>5.0534433333333535</c:v>
                </c:pt>
                <c:pt idx="9349">
                  <c:v>5.0540066666666403</c:v>
                </c:pt>
                <c:pt idx="9350">
                  <c:v>5.0545691666666661</c:v>
                </c:pt>
                <c:pt idx="9351">
                  <c:v>5.0551324999999965</c:v>
                </c:pt>
                <c:pt idx="9352">
                  <c:v>5.0556955555555545</c:v>
                </c:pt>
                <c:pt idx="9353">
                  <c:v>5.0562586111111134</c:v>
                </c:pt>
                <c:pt idx="9354">
                  <c:v>5.0568219444444464</c:v>
                </c:pt>
                <c:pt idx="9355">
                  <c:v>5.0573849999999769</c:v>
                </c:pt>
                <c:pt idx="9356">
                  <c:v>5.0579474999999965</c:v>
                </c:pt>
                <c:pt idx="9357">
                  <c:v>5.0585108333333295</c:v>
                </c:pt>
                <c:pt idx="9358">
                  <c:v>5.0590738888888884</c:v>
                </c:pt>
                <c:pt idx="9359">
                  <c:v>5.0596369444444438</c:v>
                </c:pt>
                <c:pt idx="9360">
                  <c:v>5.0602002777777599</c:v>
                </c:pt>
                <c:pt idx="9361">
                  <c:v>5.0607627777777777</c:v>
                </c:pt>
                <c:pt idx="9362">
                  <c:v>5.0613258333333384</c:v>
                </c:pt>
                <c:pt idx="9363">
                  <c:v>5.061889166666667</c:v>
                </c:pt>
                <c:pt idx="9364">
                  <c:v>5.0624522222222215</c:v>
                </c:pt>
                <c:pt idx="9365">
                  <c:v>5.0630152777777377</c:v>
                </c:pt>
                <c:pt idx="9366">
                  <c:v>5.0635786111111116</c:v>
                </c:pt>
                <c:pt idx="9367">
                  <c:v>5.0641411111111108</c:v>
                </c:pt>
                <c:pt idx="9368">
                  <c:v>5.0647044444444447</c:v>
                </c:pt>
                <c:pt idx="9369">
                  <c:v>5.0652675</c:v>
                </c:pt>
                <c:pt idx="9370">
                  <c:v>5.0658305555555314</c:v>
                </c:pt>
                <c:pt idx="9371">
                  <c:v>5.0663938888888893</c:v>
                </c:pt>
                <c:pt idx="9372">
                  <c:v>5.0669569444444447</c:v>
                </c:pt>
                <c:pt idx="9373">
                  <c:v>5.0675194444444447</c:v>
                </c:pt>
                <c:pt idx="9374">
                  <c:v>5.0680827777777608</c:v>
                </c:pt>
                <c:pt idx="9375">
                  <c:v>5.0686458333333331</c:v>
                </c:pt>
                <c:pt idx="9376">
                  <c:v>5.0692088888888884</c:v>
                </c:pt>
                <c:pt idx="9377">
                  <c:v>5.0697722222222223</c:v>
                </c:pt>
                <c:pt idx="9378">
                  <c:v>5.0703347222222224</c:v>
                </c:pt>
                <c:pt idx="9379">
                  <c:v>5.0708977777777777</c:v>
                </c:pt>
                <c:pt idx="9380">
                  <c:v>5.0714611111111472</c:v>
                </c:pt>
                <c:pt idx="9381">
                  <c:v>5.072024166666667</c:v>
                </c:pt>
                <c:pt idx="9382">
                  <c:v>5.0725872222222215</c:v>
                </c:pt>
                <c:pt idx="9383">
                  <c:v>5.0731505555555545</c:v>
                </c:pt>
                <c:pt idx="9384">
                  <c:v>5.0737130555555554</c:v>
                </c:pt>
                <c:pt idx="9385">
                  <c:v>5.0742763888888884</c:v>
                </c:pt>
                <c:pt idx="9386">
                  <c:v>5.0748394444444438</c:v>
                </c:pt>
                <c:pt idx="9387">
                  <c:v>5.0754025</c:v>
                </c:pt>
                <c:pt idx="9388">
                  <c:v>5.0759658333333331</c:v>
                </c:pt>
                <c:pt idx="9389">
                  <c:v>5.0765288888888893</c:v>
                </c:pt>
                <c:pt idx="9390">
                  <c:v>5.0770913888888884</c:v>
                </c:pt>
                <c:pt idx="9391">
                  <c:v>5.0776547222222232</c:v>
                </c:pt>
                <c:pt idx="9392">
                  <c:v>5.0782177777777777</c:v>
                </c:pt>
                <c:pt idx="9393">
                  <c:v>5.0787808333333384</c:v>
                </c:pt>
                <c:pt idx="9394">
                  <c:v>5.0793441666666714</c:v>
                </c:pt>
                <c:pt idx="9395">
                  <c:v>5.079906666666667</c:v>
                </c:pt>
                <c:pt idx="9396">
                  <c:v>5.0804697222222446</c:v>
                </c:pt>
                <c:pt idx="9397">
                  <c:v>5.0810330555555563</c:v>
                </c:pt>
                <c:pt idx="9398">
                  <c:v>5.0815961111111134</c:v>
                </c:pt>
                <c:pt idx="9399">
                  <c:v>5.082159166666667</c:v>
                </c:pt>
                <c:pt idx="9400">
                  <c:v>5.0827225</c:v>
                </c:pt>
                <c:pt idx="9401">
                  <c:v>5.0832850000000001</c:v>
                </c:pt>
                <c:pt idx="9402">
                  <c:v>5.0838483333333535</c:v>
                </c:pt>
                <c:pt idx="9403">
                  <c:v>5.0844113888888876</c:v>
                </c:pt>
                <c:pt idx="9404">
                  <c:v>5.0849744444444447</c:v>
                </c:pt>
                <c:pt idx="9405">
                  <c:v>5.0855377777777608</c:v>
                </c:pt>
                <c:pt idx="9406">
                  <c:v>5.0861008333333331</c:v>
                </c:pt>
                <c:pt idx="9407">
                  <c:v>5.0866633333333722</c:v>
                </c:pt>
                <c:pt idx="9408">
                  <c:v>5.0872266666666661</c:v>
                </c:pt>
                <c:pt idx="9409">
                  <c:v>5.0877897222222224</c:v>
                </c:pt>
                <c:pt idx="9410">
                  <c:v>5.0883527777777777</c:v>
                </c:pt>
                <c:pt idx="9411">
                  <c:v>5.0889161111111116</c:v>
                </c:pt>
                <c:pt idx="9412">
                  <c:v>5.0894786111111134</c:v>
                </c:pt>
                <c:pt idx="9413">
                  <c:v>5.090041666666667</c:v>
                </c:pt>
                <c:pt idx="9414">
                  <c:v>5.090605</c:v>
                </c:pt>
                <c:pt idx="9415">
                  <c:v>5.0911680555555554</c:v>
                </c:pt>
                <c:pt idx="9416">
                  <c:v>5.0917311111111134</c:v>
                </c:pt>
                <c:pt idx="9417">
                  <c:v>5.0922944444444438</c:v>
                </c:pt>
                <c:pt idx="9418">
                  <c:v>5.0928569444444447</c:v>
                </c:pt>
                <c:pt idx="9419">
                  <c:v>5.0934202777777591</c:v>
                </c:pt>
                <c:pt idx="9420">
                  <c:v>5.0939833333333331</c:v>
                </c:pt>
                <c:pt idx="9421">
                  <c:v>5.0945463888888876</c:v>
                </c:pt>
                <c:pt idx="9422">
                  <c:v>5.0951097222222224</c:v>
                </c:pt>
                <c:pt idx="9423">
                  <c:v>5.0956727777777768</c:v>
                </c:pt>
                <c:pt idx="9424">
                  <c:v>5.09623527777776</c:v>
                </c:pt>
                <c:pt idx="9425">
                  <c:v>5.0967986111111134</c:v>
                </c:pt>
                <c:pt idx="9426">
                  <c:v>5.097361666666667</c:v>
                </c:pt>
                <c:pt idx="9427">
                  <c:v>5.0979247222222215</c:v>
                </c:pt>
                <c:pt idx="9428">
                  <c:v>5.0984880555555545</c:v>
                </c:pt>
                <c:pt idx="9429">
                  <c:v>5.0990505555555545</c:v>
                </c:pt>
                <c:pt idx="9430">
                  <c:v>5.0996136111111134</c:v>
                </c:pt>
                <c:pt idx="9431">
                  <c:v>5.1001769444444447</c:v>
                </c:pt>
                <c:pt idx="9432">
                  <c:v>5.1007400000000001</c:v>
                </c:pt>
                <c:pt idx="9433">
                  <c:v>5.1013030555555554</c:v>
                </c:pt>
                <c:pt idx="9434">
                  <c:v>5.1018663888888893</c:v>
                </c:pt>
                <c:pt idx="9435">
                  <c:v>5.1024288888888885</c:v>
                </c:pt>
                <c:pt idx="9436">
                  <c:v>5.1029919444444447</c:v>
                </c:pt>
                <c:pt idx="9437">
                  <c:v>5.1035552777777378</c:v>
                </c:pt>
                <c:pt idx="9438">
                  <c:v>5.104118333333334</c:v>
                </c:pt>
                <c:pt idx="9439">
                  <c:v>5.1046816666666439</c:v>
                </c:pt>
                <c:pt idx="9440">
                  <c:v>5.1052447222222224</c:v>
                </c:pt>
                <c:pt idx="9441">
                  <c:v>5.1058072222222215</c:v>
                </c:pt>
                <c:pt idx="9442">
                  <c:v>5.1063705555555545</c:v>
                </c:pt>
                <c:pt idx="9443">
                  <c:v>5.1069336111111108</c:v>
                </c:pt>
                <c:pt idx="9444">
                  <c:v>5.1074966666666439</c:v>
                </c:pt>
                <c:pt idx="9445">
                  <c:v>5.10806</c:v>
                </c:pt>
                <c:pt idx="9446">
                  <c:v>5.1086230555555563</c:v>
                </c:pt>
                <c:pt idx="9447">
                  <c:v>5.1091855555555297</c:v>
                </c:pt>
                <c:pt idx="9448">
                  <c:v>5.1097488888888893</c:v>
                </c:pt>
                <c:pt idx="9449">
                  <c:v>5.1103119444444385</c:v>
                </c:pt>
                <c:pt idx="9450">
                  <c:v>5.110874999999977</c:v>
                </c:pt>
                <c:pt idx="9451">
                  <c:v>5.1114383333333331</c:v>
                </c:pt>
                <c:pt idx="9452">
                  <c:v>5.112000833333334</c:v>
                </c:pt>
                <c:pt idx="9453">
                  <c:v>5.1125638888888885</c:v>
                </c:pt>
                <c:pt idx="9454">
                  <c:v>5.1131272222222215</c:v>
                </c:pt>
                <c:pt idx="9455">
                  <c:v>5.11369027777776</c:v>
                </c:pt>
                <c:pt idx="9456">
                  <c:v>5.1142536111111099</c:v>
                </c:pt>
                <c:pt idx="9457">
                  <c:v>5.1148166666666253</c:v>
                </c:pt>
                <c:pt idx="9458">
                  <c:v>5.115379166666667</c:v>
                </c:pt>
                <c:pt idx="9459">
                  <c:v>5.1159424999999965</c:v>
                </c:pt>
                <c:pt idx="9460">
                  <c:v>5.1165055555555297</c:v>
                </c:pt>
                <c:pt idx="9461">
                  <c:v>5.1170686111111117</c:v>
                </c:pt>
                <c:pt idx="9462">
                  <c:v>5.1176319444444447</c:v>
                </c:pt>
                <c:pt idx="9463">
                  <c:v>5.118194999999977</c:v>
                </c:pt>
                <c:pt idx="9464">
                  <c:v>5.1187574999999965</c:v>
                </c:pt>
                <c:pt idx="9465">
                  <c:v>5.1193208333333331</c:v>
                </c:pt>
                <c:pt idx="9466">
                  <c:v>5.1198838888888885</c:v>
                </c:pt>
                <c:pt idx="9467">
                  <c:v>5.1204469444444447</c:v>
                </c:pt>
                <c:pt idx="9468">
                  <c:v>5.1210102777777378</c:v>
                </c:pt>
                <c:pt idx="9469">
                  <c:v>5.12157277777776</c:v>
                </c:pt>
                <c:pt idx="9470">
                  <c:v>5.1221358333333082</c:v>
                </c:pt>
                <c:pt idx="9471">
                  <c:v>5.122699166666667</c:v>
                </c:pt>
                <c:pt idx="9472">
                  <c:v>5.1232622222222224</c:v>
                </c:pt>
                <c:pt idx="9473">
                  <c:v>5.1238252777777378</c:v>
                </c:pt>
                <c:pt idx="9474">
                  <c:v>5.1243886111111046</c:v>
                </c:pt>
                <c:pt idx="9475">
                  <c:v>5.1249511111111055</c:v>
                </c:pt>
                <c:pt idx="9476">
                  <c:v>5.1255144444444216</c:v>
                </c:pt>
                <c:pt idx="9477">
                  <c:v>5.1260774999999965</c:v>
                </c:pt>
                <c:pt idx="9478">
                  <c:v>5.1266405555555545</c:v>
                </c:pt>
                <c:pt idx="9479">
                  <c:v>5.1272038888888885</c:v>
                </c:pt>
                <c:pt idx="9480">
                  <c:v>5.1277669444444385</c:v>
                </c:pt>
                <c:pt idx="9481">
                  <c:v>5.1283294444444474</c:v>
                </c:pt>
                <c:pt idx="9482">
                  <c:v>5.1288927777777591</c:v>
                </c:pt>
                <c:pt idx="9483">
                  <c:v>5.129455833333334</c:v>
                </c:pt>
                <c:pt idx="9484">
                  <c:v>5.1300188888888885</c:v>
                </c:pt>
                <c:pt idx="9485">
                  <c:v>5.1305822222222215</c:v>
                </c:pt>
                <c:pt idx="9486">
                  <c:v>5.1311447222222224</c:v>
                </c:pt>
                <c:pt idx="9487">
                  <c:v>5.1317077777777786</c:v>
                </c:pt>
                <c:pt idx="9488">
                  <c:v>5.1322711111111134</c:v>
                </c:pt>
                <c:pt idx="9489">
                  <c:v>5.1328341666666439</c:v>
                </c:pt>
                <c:pt idx="9490">
                  <c:v>5.1333972222222224</c:v>
                </c:pt>
                <c:pt idx="9491">
                  <c:v>5.1339605555555545</c:v>
                </c:pt>
                <c:pt idx="9492">
                  <c:v>5.1345230555555545</c:v>
                </c:pt>
                <c:pt idx="9493">
                  <c:v>5.1350863888888885</c:v>
                </c:pt>
                <c:pt idx="9494">
                  <c:v>5.1356494444444678</c:v>
                </c:pt>
                <c:pt idx="9495">
                  <c:v>5.136212500000001</c:v>
                </c:pt>
                <c:pt idx="9496">
                  <c:v>5.1367758333333384</c:v>
                </c:pt>
                <c:pt idx="9497">
                  <c:v>5.1373388888888885</c:v>
                </c:pt>
                <c:pt idx="9498">
                  <c:v>5.1379013888888885</c:v>
                </c:pt>
                <c:pt idx="9499">
                  <c:v>5.1384647222222224</c:v>
                </c:pt>
                <c:pt idx="9500">
                  <c:v>5.1390277777777778</c:v>
                </c:pt>
                <c:pt idx="9501">
                  <c:v>5.1395908333333331</c:v>
                </c:pt>
                <c:pt idx="9502">
                  <c:v>5.1401541666666439</c:v>
                </c:pt>
                <c:pt idx="9503">
                  <c:v>5.140716666666644</c:v>
                </c:pt>
                <c:pt idx="9504">
                  <c:v>5.1412797222222446</c:v>
                </c:pt>
                <c:pt idx="9505">
                  <c:v>5.1418430555555554</c:v>
                </c:pt>
                <c:pt idx="9506">
                  <c:v>5.1424061111111108</c:v>
                </c:pt>
                <c:pt idx="9507">
                  <c:v>5.1429691666666661</c:v>
                </c:pt>
                <c:pt idx="9508">
                  <c:v>5.1435324999999965</c:v>
                </c:pt>
                <c:pt idx="9509">
                  <c:v>5.144094999999977</c:v>
                </c:pt>
                <c:pt idx="9510">
                  <c:v>5.1446583333333331</c:v>
                </c:pt>
                <c:pt idx="9511">
                  <c:v>5.1452213888888894</c:v>
                </c:pt>
                <c:pt idx="9512">
                  <c:v>5.1457844444444385</c:v>
                </c:pt>
                <c:pt idx="9513">
                  <c:v>5.1463477777777769</c:v>
                </c:pt>
                <c:pt idx="9514">
                  <c:v>5.1469108333333295</c:v>
                </c:pt>
                <c:pt idx="9515">
                  <c:v>5.1474733333333331</c:v>
                </c:pt>
                <c:pt idx="9516">
                  <c:v>5.1480366666666439</c:v>
                </c:pt>
                <c:pt idx="9517">
                  <c:v>5.1485997222222224</c:v>
                </c:pt>
                <c:pt idx="9518">
                  <c:v>5.1491627777777786</c:v>
                </c:pt>
                <c:pt idx="9519">
                  <c:v>5.1497261111111134</c:v>
                </c:pt>
                <c:pt idx="9520">
                  <c:v>5.1502886111111117</c:v>
                </c:pt>
                <c:pt idx="9521">
                  <c:v>5.1508516666666431</c:v>
                </c:pt>
                <c:pt idx="9522">
                  <c:v>5.151414999999977</c:v>
                </c:pt>
                <c:pt idx="9523">
                  <c:v>5.1519780555555545</c:v>
                </c:pt>
                <c:pt idx="9524">
                  <c:v>5.1525411111111117</c:v>
                </c:pt>
                <c:pt idx="9525">
                  <c:v>5.1531044444444447</c:v>
                </c:pt>
                <c:pt idx="9526">
                  <c:v>5.1536669444444474</c:v>
                </c:pt>
                <c:pt idx="9527">
                  <c:v>5.1542302777777378</c:v>
                </c:pt>
                <c:pt idx="9528">
                  <c:v>5.1547933333333384</c:v>
                </c:pt>
                <c:pt idx="9529">
                  <c:v>5.1553563888888885</c:v>
                </c:pt>
                <c:pt idx="9530">
                  <c:v>5.1559197222222215</c:v>
                </c:pt>
                <c:pt idx="9531">
                  <c:v>5.15648277777776</c:v>
                </c:pt>
                <c:pt idx="9532">
                  <c:v>5.1570452777777396</c:v>
                </c:pt>
                <c:pt idx="9533">
                  <c:v>5.1576086111111108</c:v>
                </c:pt>
                <c:pt idx="9534">
                  <c:v>5.158171666666644</c:v>
                </c:pt>
                <c:pt idx="9535">
                  <c:v>5.1587347222222215</c:v>
                </c:pt>
                <c:pt idx="9536">
                  <c:v>5.1592980555555563</c:v>
                </c:pt>
                <c:pt idx="9537">
                  <c:v>5.1598605555555555</c:v>
                </c:pt>
                <c:pt idx="9538">
                  <c:v>5.1604236111111117</c:v>
                </c:pt>
                <c:pt idx="9539">
                  <c:v>5.1609869444444216</c:v>
                </c:pt>
                <c:pt idx="9540">
                  <c:v>5.1615499999999965</c:v>
                </c:pt>
                <c:pt idx="9541">
                  <c:v>5.1621130555555306</c:v>
                </c:pt>
                <c:pt idx="9542">
                  <c:v>5.1626763888888885</c:v>
                </c:pt>
                <c:pt idx="9543">
                  <c:v>5.1632388888888885</c:v>
                </c:pt>
                <c:pt idx="9544">
                  <c:v>5.1638022222222215</c:v>
                </c:pt>
                <c:pt idx="9545">
                  <c:v>5.1643652777777405</c:v>
                </c:pt>
                <c:pt idx="9546">
                  <c:v>5.1649283333333305</c:v>
                </c:pt>
                <c:pt idx="9547">
                  <c:v>5.1654916666666422</c:v>
                </c:pt>
                <c:pt idx="9548">
                  <c:v>5.1660547222222215</c:v>
                </c:pt>
                <c:pt idx="9549">
                  <c:v>5.1666172222222215</c:v>
                </c:pt>
                <c:pt idx="9550">
                  <c:v>5.1671805555555137</c:v>
                </c:pt>
                <c:pt idx="9551">
                  <c:v>5.1677436111111117</c:v>
                </c:pt>
                <c:pt idx="9552">
                  <c:v>5.1683066666666431</c:v>
                </c:pt>
                <c:pt idx="9553">
                  <c:v>5.1688699999999965</c:v>
                </c:pt>
                <c:pt idx="9554">
                  <c:v>5.1694324999999965</c:v>
                </c:pt>
                <c:pt idx="9555">
                  <c:v>5.1699955555555315</c:v>
                </c:pt>
                <c:pt idx="9556">
                  <c:v>5.1705588888888885</c:v>
                </c:pt>
                <c:pt idx="9557">
                  <c:v>5.1711219444444474</c:v>
                </c:pt>
                <c:pt idx="9558">
                  <c:v>5.1716850000000001</c:v>
                </c:pt>
                <c:pt idx="9559">
                  <c:v>5.1722483333333544</c:v>
                </c:pt>
                <c:pt idx="9560">
                  <c:v>5.1728108333333305</c:v>
                </c:pt>
                <c:pt idx="9561">
                  <c:v>5.1733738888888894</c:v>
                </c:pt>
                <c:pt idx="9562">
                  <c:v>5.1739372222222215</c:v>
                </c:pt>
                <c:pt idx="9563">
                  <c:v>5.1745002777777396</c:v>
                </c:pt>
                <c:pt idx="9564">
                  <c:v>5.1750636111111312</c:v>
                </c:pt>
                <c:pt idx="9565">
                  <c:v>5.175626666666667</c:v>
                </c:pt>
                <c:pt idx="9566">
                  <c:v>5.1761891666666662</c:v>
                </c:pt>
                <c:pt idx="9567">
                  <c:v>5.1767525000000001</c:v>
                </c:pt>
                <c:pt idx="9568">
                  <c:v>5.1773155555555306</c:v>
                </c:pt>
                <c:pt idx="9569">
                  <c:v>5.1778786111111108</c:v>
                </c:pt>
                <c:pt idx="9570">
                  <c:v>5.1784419444444438</c:v>
                </c:pt>
                <c:pt idx="9571">
                  <c:v>5.1790050000000001</c:v>
                </c:pt>
                <c:pt idx="9572">
                  <c:v>5.1795675000000001</c:v>
                </c:pt>
                <c:pt idx="9573">
                  <c:v>5.1801308333333305</c:v>
                </c:pt>
                <c:pt idx="9574">
                  <c:v>5.1806938888888894</c:v>
                </c:pt>
                <c:pt idx="9575">
                  <c:v>5.1812569444444474</c:v>
                </c:pt>
                <c:pt idx="9576">
                  <c:v>5.18182027777776</c:v>
                </c:pt>
                <c:pt idx="9577">
                  <c:v>5.1823827777777645</c:v>
                </c:pt>
                <c:pt idx="9578">
                  <c:v>5.1829458333333305</c:v>
                </c:pt>
                <c:pt idx="9579">
                  <c:v>5.1835091666666671</c:v>
                </c:pt>
                <c:pt idx="9580">
                  <c:v>5.1840722222222215</c:v>
                </c:pt>
                <c:pt idx="9581">
                  <c:v>5.1846355555555306</c:v>
                </c:pt>
                <c:pt idx="9582">
                  <c:v>5.1851986111111117</c:v>
                </c:pt>
                <c:pt idx="9583">
                  <c:v>5.185761111111133</c:v>
                </c:pt>
                <c:pt idx="9584">
                  <c:v>5.1863244444444474</c:v>
                </c:pt>
                <c:pt idx="9585">
                  <c:v>5.1868874999999965</c:v>
                </c:pt>
                <c:pt idx="9586">
                  <c:v>5.1874505555555315</c:v>
                </c:pt>
                <c:pt idx="9587">
                  <c:v>5.1880138888888885</c:v>
                </c:pt>
                <c:pt idx="9588">
                  <c:v>5.1885769444444447</c:v>
                </c:pt>
                <c:pt idx="9589">
                  <c:v>5.1891394444444439</c:v>
                </c:pt>
                <c:pt idx="9590">
                  <c:v>5.1897027777777778</c:v>
                </c:pt>
                <c:pt idx="9591">
                  <c:v>5.1902658333333331</c:v>
                </c:pt>
                <c:pt idx="9592">
                  <c:v>5.1908288888888885</c:v>
                </c:pt>
                <c:pt idx="9593">
                  <c:v>5.1913922222222224</c:v>
                </c:pt>
                <c:pt idx="9594">
                  <c:v>5.1919547222222215</c:v>
                </c:pt>
                <c:pt idx="9595">
                  <c:v>5.1925177777777387</c:v>
                </c:pt>
                <c:pt idx="9596">
                  <c:v>5.1930811111111108</c:v>
                </c:pt>
                <c:pt idx="9597">
                  <c:v>5.1936441666666662</c:v>
                </c:pt>
                <c:pt idx="9598">
                  <c:v>5.1942072222222215</c:v>
                </c:pt>
                <c:pt idx="9599">
                  <c:v>5.1947705555555306</c:v>
                </c:pt>
                <c:pt idx="9600">
                  <c:v>5.1953330555555555</c:v>
                </c:pt>
                <c:pt idx="9601">
                  <c:v>5.1958963888888885</c:v>
                </c:pt>
                <c:pt idx="9602">
                  <c:v>5.1964594444444474</c:v>
                </c:pt>
                <c:pt idx="9603">
                  <c:v>5.1970224999999965</c:v>
                </c:pt>
                <c:pt idx="9604">
                  <c:v>5.1975858333333083</c:v>
                </c:pt>
                <c:pt idx="9605">
                  <c:v>5.1981488888888885</c:v>
                </c:pt>
                <c:pt idx="9606">
                  <c:v>5.1987113888888885</c:v>
                </c:pt>
                <c:pt idx="9607">
                  <c:v>5.1992747222222224</c:v>
                </c:pt>
                <c:pt idx="9608">
                  <c:v>5.1998377777777645</c:v>
                </c:pt>
                <c:pt idx="9609">
                  <c:v>5.2004008333333331</c:v>
                </c:pt>
                <c:pt idx="9610">
                  <c:v>5.2009641666666671</c:v>
                </c:pt>
                <c:pt idx="9611">
                  <c:v>5.2015266666666662</c:v>
                </c:pt>
                <c:pt idx="9612">
                  <c:v>5.2020897222222224</c:v>
                </c:pt>
                <c:pt idx="9613">
                  <c:v>5.2026530555555563</c:v>
                </c:pt>
                <c:pt idx="9614">
                  <c:v>5.203216111111133</c:v>
                </c:pt>
                <c:pt idx="9615">
                  <c:v>5.2037791666666724</c:v>
                </c:pt>
                <c:pt idx="9616">
                  <c:v>5.204342500000001</c:v>
                </c:pt>
                <c:pt idx="9617">
                  <c:v>5.2049049999999788</c:v>
                </c:pt>
                <c:pt idx="9618">
                  <c:v>5.2054683333333562</c:v>
                </c:pt>
                <c:pt idx="9619">
                  <c:v>5.2060313888888894</c:v>
                </c:pt>
                <c:pt idx="9620">
                  <c:v>5.2065944444444474</c:v>
                </c:pt>
                <c:pt idx="9621">
                  <c:v>5.2071577777777645</c:v>
                </c:pt>
                <c:pt idx="9622">
                  <c:v>5.2077208333333331</c:v>
                </c:pt>
                <c:pt idx="9623">
                  <c:v>5.2082833333333545</c:v>
                </c:pt>
                <c:pt idx="9624">
                  <c:v>5.2088466666666671</c:v>
                </c:pt>
                <c:pt idx="9625">
                  <c:v>5.2094097222222464</c:v>
                </c:pt>
                <c:pt idx="9626">
                  <c:v>5.2099727777777769</c:v>
                </c:pt>
                <c:pt idx="9627">
                  <c:v>5.2105361111111108</c:v>
                </c:pt>
                <c:pt idx="9628">
                  <c:v>5.2110986111111322</c:v>
                </c:pt>
                <c:pt idx="9629">
                  <c:v>5.2116616666666724</c:v>
                </c:pt>
                <c:pt idx="9630">
                  <c:v>5.2122249999999966</c:v>
                </c:pt>
                <c:pt idx="9631">
                  <c:v>5.2127880555555555</c:v>
                </c:pt>
                <c:pt idx="9632">
                  <c:v>5.2133511111111321</c:v>
                </c:pt>
                <c:pt idx="9633">
                  <c:v>5.2139144444444447</c:v>
                </c:pt>
                <c:pt idx="9634">
                  <c:v>5.2144769444444448</c:v>
                </c:pt>
                <c:pt idx="9635">
                  <c:v>5.2150402777777645</c:v>
                </c:pt>
                <c:pt idx="9636">
                  <c:v>5.2156033333333536</c:v>
                </c:pt>
                <c:pt idx="9637">
                  <c:v>5.2161663888888894</c:v>
                </c:pt>
                <c:pt idx="9638">
                  <c:v>5.2167297222222464</c:v>
                </c:pt>
                <c:pt idx="9639">
                  <c:v>5.2172927777777778</c:v>
                </c:pt>
                <c:pt idx="9640">
                  <c:v>5.2178552777777405</c:v>
                </c:pt>
                <c:pt idx="9641">
                  <c:v>5.2184186111111117</c:v>
                </c:pt>
                <c:pt idx="9642">
                  <c:v>5.2189816666666449</c:v>
                </c:pt>
                <c:pt idx="9643">
                  <c:v>5.2195447222222224</c:v>
                </c:pt>
                <c:pt idx="9644">
                  <c:v>5.2201080555555555</c:v>
                </c:pt>
                <c:pt idx="9645">
                  <c:v>5.2206705555555555</c:v>
                </c:pt>
                <c:pt idx="9646">
                  <c:v>5.2212336111111322</c:v>
                </c:pt>
                <c:pt idx="9647">
                  <c:v>5.2217969444444474</c:v>
                </c:pt>
                <c:pt idx="9648">
                  <c:v>5.2223600000000001</c:v>
                </c:pt>
                <c:pt idx="9649">
                  <c:v>5.2229230555555555</c:v>
                </c:pt>
                <c:pt idx="9650">
                  <c:v>5.2234863888888885</c:v>
                </c:pt>
                <c:pt idx="9651">
                  <c:v>5.2240488888888885</c:v>
                </c:pt>
                <c:pt idx="9652">
                  <c:v>5.2246122222222215</c:v>
                </c:pt>
                <c:pt idx="9653">
                  <c:v>5.2251752777777405</c:v>
                </c:pt>
                <c:pt idx="9654">
                  <c:v>5.2257383333333332</c:v>
                </c:pt>
                <c:pt idx="9655">
                  <c:v>5.2263016666666671</c:v>
                </c:pt>
                <c:pt idx="9656">
                  <c:v>5.2268647222222224</c:v>
                </c:pt>
                <c:pt idx="9657">
                  <c:v>5.2274272222222216</c:v>
                </c:pt>
                <c:pt idx="9658">
                  <c:v>5.2279905555555315</c:v>
                </c:pt>
                <c:pt idx="9659">
                  <c:v>5.2285536111111117</c:v>
                </c:pt>
                <c:pt idx="9660">
                  <c:v>5.229116666666644</c:v>
                </c:pt>
                <c:pt idx="9661">
                  <c:v>5.2296800000000001</c:v>
                </c:pt>
                <c:pt idx="9662">
                  <c:v>5.2302425000000179</c:v>
                </c:pt>
                <c:pt idx="9663">
                  <c:v>5.2308055555555555</c:v>
                </c:pt>
                <c:pt idx="9664">
                  <c:v>5.2313688888889089</c:v>
                </c:pt>
                <c:pt idx="9665">
                  <c:v>5.2319319444444474</c:v>
                </c:pt>
                <c:pt idx="9666">
                  <c:v>5.2324949999999975</c:v>
                </c:pt>
                <c:pt idx="9667">
                  <c:v>5.2330583333333536</c:v>
                </c:pt>
                <c:pt idx="9668">
                  <c:v>5.2336208333333545</c:v>
                </c:pt>
                <c:pt idx="9669">
                  <c:v>5.2341841666666449</c:v>
                </c:pt>
                <c:pt idx="9670">
                  <c:v>5.2347472222222224</c:v>
                </c:pt>
                <c:pt idx="9671">
                  <c:v>5.2353102777777645</c:v>
                </c:pt>
                <c:pt idx="9672">
                  <c:v>5.2358736111111321</c:v>
                </c:pt>
                <c:pt idx="9673">
                  <c:v>5.2364366666666662</c:v>
                </c:pt>
                <c:pt idx="9674">
                  <c:v>5.2369991666666724</c:v>
                </c:pt>
                <c:pt idx="9675">
                  <c:v>5.2375625000000001</c:v>
                </c:pt>
                <c:pt idx="9676">
                  <c:v>5.2381255555555555</c:v>
                </c:pt>
                <c:pt idx="9677">
                  <c:v>5.2386886111111322</c:v>
                </c:pt>
                <c:pt idx="9678">
                  <c:v>5.2392519444444678</c:v>
                </c:pt>
                <c:pt idx="9679">
                  <c:v>5.2398144444444439</c:v>
                </c:pt>
                <c:pt idx="9680">
                  <c:v>5.2403775000000001</c:v>
                </c:pt>
                <c:pt idx="9681">
                  <c:v>5.2409408333333332</c:v>
                </c:pt>
                <c:pt idx="9682">
                  <c:v>5.2415038888888894</c:v>
                </c:pt>
                <c:pt idx="9683">
                  <c:v>5.2420669444444439</c:v>
                </c:pt>
                <c:pt idx="9684">
                  <c:v>5.2426302777777645</c:v>
                </c:pt>
                <c:pt idx="9685">
                  <c:v>5.2431927777777769</c:v>
                </c:pt>
                <c:pt idx="9686">
                  <c:v>5.2437558333333332</c:v>
                </c:pt>
                <c:pt idx="9687">
                  <c:v>5.2443191666666662</c:v>
                </c:pt>
                <c:pt idx="9688">
                  <c:v>5.2448822222222216</c:v>
                </c:pt>
                <c:pt idx="9689">
                  <c:v>5.2454455555555555</c:v>
                </c:pt>
                <c:pt idx="9690">
                  <c:v>5.246008611111133</c:v>
                </c:pt>
                <c:pt idx="9691">
                  <c:v>5.2465711111111322</c:v>
                </c:pt>
                <c:pt idx="9692">
                  <c:v>5.2471344444444448</c:v>
                </c:pt>
                <c:pt idx="9693">
                  <c:v>5.2476974999999992</c:v>
                </c:pt>
                <c:pt idx="9694">
                  <c:v>5.2482605555555564</c:v>
                </c:pt>
                <c:pt idx="9695">
                  <c:v>5.2488238888888894</c:v>
                </c:pt>
                <c:pt idx="9696">
                  <c:v>5.2493869444444474</c:v>
                </c:pt>
                <c:pt idx="9697">
                  <c:v>5.2499494444444679</c:v>
                </c:pt>
                <c:pt idx="9698">
                  <c:v>5.2505127777777645</c:v>
                </c:pt>
                <c:pt idx="9699">
                  <c:v>5.2510758333333394</c:v>
                </c:pt>
                <c:pt idx="9700">
                  <c:v>5.2516388888888894</c:v>
                </c:pt>
                <c:pt idx="9701">
                  <c:v>5.2522022222222224</c:v>
                </c:pt>
                <c:pt idx="9702">
                  <c:v>5.2527647222222233</c:v>
                </c:pt>
                <c:pt idx="9703">
                  <c:v>5.2533277777777778</c:v>
                </c:pt>
                <c:pt idx="9704">
                  <c:v>5.253891111111133</c:v>
                </c:pt>
                <c:pt idx="9705">
                  <c:v>5.2544541666666449</c:v>
                </c:pt>
                <c:pt idx="9706">
                  <c:v>5.2550174999999975</c:v>
                </c:pt>
                <c:pt idx="9707">
                  <c:v>5.2555805555555315</c:v>
                </c:pt>
                <c:pt idx="9708">
                  <c:v>5.2561430555555564</c:v>
                </c:pt>
                <c:pt idx="9709">
                  <c:v>5.2567063888888894</c:v>
                </c:pt>
                <c:pt idx="9710">
                  <c:v>5.2572694444444661</c:v>
                </c:pt>
                <c:pt idx="9711">
                  <c:v>5.2578324999999975</c:v>
                </c:pt>
                <c:pt idx="9712">
                  <c:v>5.2583958333333332</c:v>
                </c:pt>
                <c:pt idx="9713">
                  <c:v>5.2589588888888885</c:v>
                </c:pt>
                <c:pt idx="9714">
                  <c:v>5.2595213888888894</c:v>
                </c:pt>
                <c:pt idx="9715">
                  <c:v>5.2600847222222225</c:v>
                </c:pt>
                <c:pt idx="9716">
                  <c:v>5.2606477777777769</c:v>
                </c:pt>
                <c:pt idx="9717">
                  <c:v>5.2612108333333332</c:v>
                </c:pt>
                <c:pt idx="9718">
                  <c:v>5.2617741666666662</c:v>
                </c:pt>
                <c:pt idx="9719">
                  <c:v>5.2623366666666449</c:v>
                </c:pt>
                <c:pt idx="9720">
                  <c:v>5.2628997222222234</c:v>
                </c:pt>
                <c:pt idx="9721">
                  <c:v>5.2634630555555564</c:v>
                </c:pt>
                <c:pt idx="9722">
                  <c:v>5.2640261111111109</c:v>
                </c:pt>
                <c:pt idx="9723">
                  <c:v>5.264589166666644</c:v>
                </c:pt>
                <c:pt idx="9724">
                  <c:v>5.2651524999999975</c:v>
                </c:pt>
                <c:pt idx="9725">
                  <c:v>5.2657149999999788</c:v>
                </c:pt>
                <c:pt idx="9726">
                  <c:v>5.2662783333333536</c:v>
                </c:pt>
                <c:pt idx="9727">
                  <c:v>5.2668413888888894</c:v>
                </c:pt>
                <c:pt idx="9728">
                  <c:v>5.2674044444444386</c:v>
                </c:pt>
                <c:pt idx="9729">
                  <c:v>5.2679677777777645</c:v>
                </c:pt>
                <c:pt idx="9730">
                  <c:v>5.2685308333333305</c:v>
                </c:pt>
                <c:pt idx="9731">
                  <c:v>5.2690933333333563</c:v>
                </c:pt>
                <c:pt idx="9732">
                  <c:v>5.2696566666666671</c:v>
                </c:pt>
                <c:pt idx="9733">
                  <c:v>5.2702197222222473</c:v>
                </c:pt>
                <c:pt idx="9734">
                  <c:v>5.2707827777777778</c:v>
                </c:pt>
                <c:pt idx="9735">
                  <c:v>5.2713461111111499</c:v>
                </c:pt>
                <c:pt idx="9736">
                  <c:v>5.2719086111111322</c:v>
                </c:pt>
                <c:pt idx="9737">
                  <c:v>5.2724716666666671</c:v>
                </c:pt>
                <c:pt idx="9738">
                  <c:v>5.2730350000000001</c:v>
                </c:pt>
                <c:pt idx="9739">
                  <c:v>5.2735980555555564</c:v>
                </c:pt>
                <c:pt idx="9740">
                  <c:v>5.2741611111111322</c:v>
                </c:pt>
                <c:pt idx="9741">
                  <c:v>5.2747244444444474</c:v>
                </c:pt>
                <c:pt idx="9742">
                  <c:v>5.2752869444444439</c:v>
                </c:pt>
                <c:pt idx="9743">
                  <c:v>5.2758502777777645</c:v>
                </c:pt>
                <c:pt idx="9744">
                  <c:v>5.2764133333333545</c:v>
                </c:pt>
                <c:pt idx="9745">
                  <c:v>5.2769763888888894</c:v>
                </c:pt>
                <c:pt idx="9746">
                  <c:v>5.2775397222222233</c:v>
                </c:pt>
                <c:pt idx="9747">
                  <c:v>5.2781027777777778</c:v>
                </c:pt>
                <c:pt idx="9748">
                  <c:v>5.2786652777777778</c:v>
                </c:pt>
                <c:pt idx="9749">
                  <c:v>5.2792286111111508</c:v>
                </c:pt>
                <c:pt idx="9750">
                  <c:v>5.2797916666666724</c:v>
                </c:pt>
                <c:pt idx="9751">
                  <c:v>5.2803547222222234</c:v>
                </c:pt>
                <c:pt idx="9752">
                  <c:v>5.2809180555555555</c:v>
                </c:pt>
                <c:pt idx="9753">
                  <c:v>5.2814805555555555</c:v>
                </c:pt>
                <c:pt idx="9754">
                  <c:v>5.2820436111111331</c:v>
                </c:pt>
                <c:pt idx="9755">
                  <c:v>5.2826069444444439</c:v>
                </c:pt>
                <c:pt idx="9756">
                  <c:v>5.2831700000000001</c:v>
                </c:pt>
                <c:pt idx="9757">
                  <c:v>5.2837330555555564</c:v>
                </c:pt>
                <c:pt idx="9758">
                  <c:v>5.2842963888888894</c:v>
                </c:pt>
                <c:pt idx="9759">
                  <c:v>5.2848588888888886</c:v>
                </c:pt>
                <c:pt idx="9760">
                  <c:v>5.2854222222222234</c:v>
                </c:pt>
                <c:pt idx="9761">
                  <c:v>5.2859852777777405</c:v>
                </c:pt>
                <c:pt idx="9762">
                  <c:v>5.2865483333333563</c:v>
                </c:pt>
                <c:pt idx="9763">
                  <c:v>5.287111666666644</c:v>
                </c:pt>
                <c:pt idx="9764">
                  <c:v>5.2876747222222233</c:v>
                </c:pt>
                <c:pt idx="9765">
                  <c:v>5.2882372222222234</c:v>
                </c:pt>
                <c:pt idx="9766">
                  <c:v>5.2888005555555555</c:v>
                </c:pt>
                <c:pt idx="9767">
                  <c:v>5.2893636111111508</c:v>
                </c:pt>
                <c:pt idx="9768">
                  <c:v>5.2899266666666671</c:v>
                </c:pt>
                <c:pt idx="9769">
                  <c:v>5.2904900000000001</c:v>
                </c:pt>
                <c:pt idx="9770">
                  <c:v>5.2910525000000002</c:v>
                </c:pt>
                <c:pt idx="9771">
                  <c:v>5.2916155555555555</c:v>
                </c:pt>
                <c:pt idx="9772">
                  <c:v>5.2921788888888885</c:v>
                </c:pt>
                <c:pt idx="9773">
                  <c:v>5.2927419444444439</c:v>
                </c:pt>
                <c:pt idx="9774">
                  <c:v>5.2933050000000001</c:v>
                </c:pt>
                <c:pt idx="9775">
                  <c:v>5.2938683333333545</c:v>
                </c:pt>
                <c:pt idx="9776">
                  <c:v>5.2944308333333305</c:v>
                </c:pt>
                <c:pt idx="9777">
                  <c:v>5.2949941666666449</c:v>
                </c:pt>
                <c:pt idx="9778">
                  <c:v>5.2955572222222225</c:v>
                </c:pt>
                <c:pt idx="9779">
                  <c:v>5.2961202777777645</c:v>
                </c:pt>
                <c:pt idx="9780">
                  <c:v>5.2966836111111331</c:v>
                </c:pt>
                <c:pt idx="9781">
                  <c:v>5.2972466666666662</c:v>
                </c:pt>
                <c:pt idx="9782">
                  <c:v>5.2978091666666662</c:v>
                </c:pt>
                <c:pt idx="9783">
                  <c:v>5.2983724999999993</c:v>
                </c:pt>
                <c:pt idx="9784">
                  <c:v>5.2989355555555333</c:v>
                </c:pt>
                <c:pt idx="9785">
                  <c:v>5.2994986111111322</c:v>
                </c:pt>
                <c:pt idx="9786">
                  <c:v>5.3000619444444474</c:v>
                </c:pt>
                <c:pt idx="9787">
                  <c:v>5.3006244444444484</c:v>
                </c:pt>
                <c:pt idx="9788">
                  <c:v>5.3011874999999975</c:v>
                </c:pt>
                <c:pt idx="9789">
                  <c:v>5.3017508333333332</c:v>
                </c:pt>
                <c:pt idx="9790">
                  <c:v>5.3023138888888885</c:v>
                </c:pt>
                <c:pt idx="9791">
                  <c:v>5.3028769444444448</c:v>
                </c:pt>
                <c:pt idx="9792">
                  <c:v>5.3034402777777645</c:v>
                </c:pt>
                <c:pt idx="9793">
                  <c:v>5.3040027777777645</c:v>
                </c:pt>
                <c:pt idx="9794">
                  <c:v>5.3045661111111109</c:v>
                </c:pt>
                <c:pt idx="9795">
                  <c:v>5.3051291666666671</c:v>
                </c:pt>
                <c:pt idx="9796">
                  <c:v>5.3056922222222234</c:v>
                </c:pt>
                <c:pt idx="9797">
                  <c:v>5.3062555555555555</c:v>
                </c:pt>
                <c:pt idx="9798">
                  <c:v>5.3068186111111109</c:v>
                </c:pt>
                <c:pt idx="9799">
                  <c:v>5.3073811111111109</c:v>
                </c:pt>
                <c:pt idx="9800">
                  <c:v>5.3079444444444395</c:v>
                </c:pt>
                <c:pt idx="9801">
                  <c:v>5.3085074999999975</c:v>
                </c:pt>
                <c:pt idx="9802">
                  <c:v>5.3090705555555555</c:v>
                </c:pt>
                <c:pt idx="9803">
                  <c:v>5.3096338888888894</c:v>
                </c:pt>
                <c:pt idx="9804">
                  <c:v>5.3101963888888886</c:v>
                </c:pt>
                <c:pt idx="9805">
                  <c:v>5.3107594444444484</c:v>
                </c:pt>
                <c:pt idx="9806">
                  <c:v>5.3113227777777778</c:v>
                </c:pt>
                <c:pt idx="9807">
                  <c:v>5.3118858333333305</c:v>
                </c:pt>
                <c:pt idx="9808">
                  <c:v>5.3124488888888886</c:v>
                </c:pt>
                <c:pt idx="9809">
                  <c:v>5.3130122222222225</c:v>
                </c:pt>
                <c:pt idx="9810">
                  <c:v>5.3135747222222216</c:v>
                </c:pt>
                <c:pt idx="9811">
                  <c:v>5.3141377777777405</c:v>
                </c:pt>
                <c:pt idx="9812">
                  <c:v>5.3147011111111109</c:v>
                </c:pt>
                <c:pt idx="9813">
                  <c:v>5.3152641666666671</c:v>
                </c:pt>
                <c:pt idx="9814">
                  <c:v>5.3158274999999975</c:v>
                </c:pt>
                <c:pt idx="9815">
                  <c:v>5.3163905555555555</c:v>
                </c:pt>
                <c:pt idx="9816">
                  <c:v>5.3169530555555555</c:v>
                </c:pt>
                <c:pt idx="9817">
                  <c:v>5.3175163888888708</c:v>
                </c:pt>
                <c:pt idx="9818">
                  <c:v>5.3180794444444439</c:v>
                </c:pt>
                <c:pt idx="9819">
                  <c:v>5.3186425000000002</c:v>
                </c:pt>
                <c:pt idx="9820">
                  <c:v>5.3192058333333332</c:v>
                </c:pt>
                <c:pt idx="9821">
                  <c:v>5.3197688888888894</c:v>
                </c:pt>
                <c:pt idx="9822">
                  <c:v>5.3203313888888886</c:v>
                </c:pt>
                <c:pt idx="9823">
                  <c:v>5.3208947222222225</c:v>
                </c:pt>
                <c:pt idx="9824">
                  <c:v>5.3214577777777645</c:v>
                </c:pt>
                <c:pt idx="9825">
                  <c:v>5.3220208333333341</c:v>
                </c:pt>
                <c:pt idx="9826">
                  <c:v>5.3225841666666289</c:v>
                </c:pt>
                <c:pt idx="9827">
                  <c:v>5.3231466666666645</c:v>
                </c:pt>
                <c:pt idx="9828">
                  <c:v>5.3237097222222234</c:v>
                </c:pt>
                <c:pt idx="9829">
                  <c:v>5.3242730555555555</c:v>
                </c:pt>
                <c:pt idx="9830">
                  <c:v>5.3248361111111056</c:v>
                </c:pt>
                <c:pt idx="9831">
                  <c:v>5.3253994444444483</c:v>
                </c:pt>
                <c:pt idx="9832">
                  <c:v>5.3259624999999975</c:v>
                </c:pt>
                <c:pt idx="9833">
                  <c:v>5.3265249999999797</c:v>
                </c:pt>
                <c:pt idx="9834">
                  <c:v>5.3270883333333305</c:v>
                </c:pt>
                <c:pt idx="9835">
                  <c:v>5.3276513888888886</c:v>
                </c:pt>
                <c:pt idx="9836">
                  <c:v>5.3282144444444448</c:v>
                </c:pt>
                <c:pt idx="9837">
                  <c:v>5.3287777777777645</c:v>
                </c:pt>
                <c:pt idx="9838">
                  <c:v>5.3293408333333332</c:v>
                </c:pt>
                <c:pt idx="9839">
                  <c:v>5.3299033333333323</c:v>
                </c:pt>
                <c:pt idx="9840">
                  <c:v>5.3304666666666662</c:v>
                </c:pt>
                <c:pt idx="9841">
                  <c:v>5.3310297222222465</c:v>
                </c:pt>
                <c:pt idx="9842">
                  <c:v>5.3315927777777778</c:v>
                </c:pt>
                <c:pt idx="9843">
                  <c:v>5.3321561111111109</c:v>
                </c:pt>
                <c:pt idx="9844">
                  <c:v>5.3327186111111109</c:v>
                </c:pt>
                <c:pt idx="9845">
                  <c:v>5.3332816666666663</c:v>
                </c:pt>
                <c:pt idx="9846">
                  <c:v>5.3338450000000002</c:v>
                </c:pt>
                <c:pt idx="9847">
                  <c:v>5.3344080555555546</c:v>
                </c:pt>
                <c:pt idx="9848">
                  <c:v>5.3349711111111109</c:v>
                </c:pt>
                <c:pt idx="9849">
                  <c:v>5.3355344444444395</c:v>
                </c:pt>
                <c:pt idx="9850">
                  <c:v>5.3360969444444484</c:v>
                </c:pt>
                <c:pt idx="9851">
                  <c:v>5.336660277777777</c:v>
                </c:pt>
                <c:pt idx="9852">
                  <c:v>5.3372233333333563</c:v>
                </c:pt>
                <c:pt idx="9853">
                  <c:v>5.3377863888888895</c:v>
                </c:pt>
                <c:pt idx="9854">
                  <c:v>5.3383497222222482</c:v>
                </c:pt>
                <c:pt idx="9855">
                  <c:v>5.3389127777777645</c:v>
                </c:pt>
                <c:pt idx="9856">
                  <c:v>5.3394752777777645</c:v>
                </c:pt>
                <c:pt idx="9857">
                  <c:v>5.3400386111111109</c:v>
                </c:pt>
                <c:pt idx="9858">
                  <c:v>5.3406016666666671</c:v>
                </c:pt>
                <c:pt idx="9859">
                  <c:v>5.3411647222222234</c:v>
                </c:pt>
                <c:pt idx="9860">
                  <c:v>5.3417280555555564</c:v>
                </c:pt>
                <c:pt idx="9861">
                  <c:v>5.3422905555555555</c:v>
                </c:pt>
                <c:pt idx="9862">
                  <c:v>5.3428536111111118</c:v>
                </c:pt>
                <c:pt idx="9863">
                  <c:v>5.3434169444444448</c:v>
                </c:pt>
                <c:pt idx="9864">
                  <c:v>5.3439799999999975</c:v>
                </c:pt>
                <c:pt idx="9865">
                  <c:v>5.3445430555555555</c:v>
                </c:pt>
                <c:pt idx="9866">
                  <c:v>5.3451063888888886</c:v>
                </c:pt>
                <c:pt idx="9867">
                  <c:v>5.3456688888888904</c:v>
                </c:pt>
                <c:pt idx="9868">
                  <c:v>5.3462322222222234</c:v>
                </c:pt>
                <c:pt idx="9869">
                  <c:v>5.3467952777777645</c:v>
                </c:pt>
                <c:pt idx="9870">
                  <c:v>5.3473583333333394</c:v>
                </c:pt>
                <c:pt idx="9871">
                  <c:v>5.3479216666666645</c:v>
                </c:pt>
                <c:pt idx="9872">
                  <c:v>5.3484847222222216</c:v>
                </c:pt>
                <c:pt idx="9873">
                  <c:v>5.3490472222222234</c:v>
                </c:pt>
                <c:pt idx="9874">
                  <c:v>5.3496105555555555</c:v>
                </c:pt>
                <c:pt idx="9875">
                  <c:v>5.3501736111111109</c:v>
                </c:pt>
                <c:pt idx="9876">
                  <c:v>5.3507366666666645</c:v>
                </c:pt>
                <c:pt idx="9877">
                  <c:v>5.3513000000000002</c:v>
                </c:pt>
                <c:pt idx="9878">
                  <c:v>5.3518625000000011</c:v>
                </c:pt>
                <c:pt idx="9879">
                  <c:v>5.3524255555555333</c:v>
                </c:pt>
                <c:pt idx="9880">
                  <c:v>5.3529888888888699</c:v>
                </c:pt>
                <c:pt idx="9881">
                  <c:v>5.3535519444444395</c:v>
                </c:pt>
                <c:pt idx="9882">
                  <c:v>5.3541149999999638</c:v>
                </c:pt>
                <c:pt idx="9883">
                  <c:v>5.3546783333333332</c:v>
                </c:pt>
                <c:pt idx="9884">
                  <c:v>5.3552408333333332</c:v>
                </c:pt>
                <c:pt idx="9885">
                  <c:v>5.3558041666666645</c:v>
                </c:pt>
                <c:pt idx="9886">
                  <c:v>5.3563672222222234</c:v>
                </c:pt>
                <c:pt idx="9887">
                  <c:v>5.3569302777777406</c:v>
                </c:pt>
                <c:pt idx="9888">
                  <c:v>5.35749361111111</c:v>
                </c:pt>
                <c:pt idx="9889">
                  <c:v>5.3580566666666645</c:v>
                </c:pt>
                <c:pt idx="9890">
                  <c:v>5.3586191666666663</c:v>
                </c:pt>
                <c:pt idx="9891">
                  <c:v>5.3591824999999975</c:v>
                </c:pt>
                <c:pt idx="9892">
                  <c:v>5.3597455555555555</c:v>
                </c:pt>
                <c:pt idx="9893">
                  <c:v>5.3603086111111118</c:v>
                </c:pt>
                <c:pt idx="9894">
                  <c:v>5.3608719444444448</c:v>
                </c:pt>
                <c:pt idx="9895">
                  <c:v>5.3614344444444448</c:v>
                </c:pt>
                <c:pt idx="9896">
                  <c:v>5.3619974999999975</c:v>
                </c:pt>
                <c:pt idx="9897">
                  <c:v>5.3625608333333306</c:v>
                </c:pt>
                <c:pt idx="9898">
                  <c:v>5.3631238888888886</c:v>
                </c:pt>
                <c:pt idx="9899">
                  <c:v>5.3636869444444448</c:v>
                </c:pt>
                <c:pt idx="9900">
                  <c:v>5.3642502777777405</c:v>
                </c:pt>
                <c:pt idx="9901">
                  <c:v>5.3648127777777406</c:v>
                </c:pt>
                <c:pt idx="9902">
                  <c:v>5.3653761111111109</c:v>
                </c:pt>
                <c:pt idx="9903">
                  <c:v>5.3659391666666645</c:v>
                </c:pt>
                <c:pt idx="9904">
                  <c:v>5.3665022222222216</c:v>
                </c:pt>
                <c:pt idx="9905">
                  <c:v>5.3670655555555333</c:v>
                </c:pt>
                <c:pt idx="9906">
                  <c:v>5.3676286111111109</c:v>
                </c:pt>
                <c:pt idx="9907">
                  <c:v>5.3681911111111118</c:v>
                </c:pt>
                <c:pt idx="9908">
                  <c:v>5.3687544444444395</c:v>
                </c:pt>
                <c:pt idx="9909">
                  <c:v>5.3693174999999975</c:v>
                </c:pt>
                <c:pt idx="9910">
                  <c:v>5.3698805555555333</c:v>
                </c:pt>
                <c:pt idx="9911">
                  <c:v>5.3704438888888903</c:v>
                </c:pt>
                <c:pt idx="9912">
                  <c:v>5.3710063888888904</c:v>
                </c:pt>
                <c:pt idx="9913">
                  <c:v>5.3715694444444679</c:v>
                </c:pt>
                <c:pt idx="9914">
                  <c:v>5.3721327777777645</c:v>
                </c:pt>
                <c:pt idx="9915">
                  <c:v>5.3726958333333394</c:v>
                </c:pt>
                <c:pt idx="9916">
                  <c:v>5.3732588888888904</c:v>
                </c:pt>
                <c:pt idx="9917">
                  <c:v>5.3738222222222234</c:v>
                </c:pt>
                <c:pt idx="9918">
                  <c:v>5.3743847222222225</c:v>
                </c:pt>
                <c:pt idx="9919">
                  <c:v>5.3749480555555555</c:v>
                </c:pt>
                <c:pt idx="9920">
                  <c:v>5.3755111111111118</c:v>
                </c:pt>
                <c:pt idx="9921">
                  <c:v>5.3760741666666663</c:v>
                </c:pt>
                <c:pt idx="9922">
                  <c:v>5.3766375000000002</c:v>
                </c:pt>
                <c:pt idx="9923">
                  <c:v>5.3772005555555555</c:v>
                </c:pt>
                <c:pt idx="9924">
                  <c:v>5.3777630555555564</c:v>
                </c:pt>
                <c:pt idx="9925">
                  <c:v>5.3783263888888904</c:v>
                </c:pt>
                <c:pt idx="9926">
                  <c:v>5.3788894444444484</c:v>
                </c:pt>
                <c:pt idx="9927">
                  <c:v>5.3794524999999993</c:v>
                </c:pt>
                <c:pt idx="9928">
                  <c:v>5.3800158333333341</c:v>
                </c:pt>
                <c:pt idx="9929">
                  <c:v>5.3805783333333324</c:v>
                </c:pt>
                <c:pt idx="9930">
                  <c:v>5.3811413888888904</c:v>
                </c:pt>
                <c:pt idx="9931">
                  <c:v>5.3817047222222234</c:v>
                </c:pt>
                <c:pt idx="9932">
                  <c:v>5.3822677777777779</c:v>
                </c:pt>
                <c:pt idx="9933">
                  <c:v>5.3828308333333315</c:v>
                </c:pt>
                <c:pt idx="9934">
                  <c:v>5.3833941666666671</c:v>
                </c:pt>
                <c:pt idx="9935">
                  <c:v>5.3839566666666645</c:v>
                </c:pt>
                <c:pt idx="9936">
                  <c:v>5.3845197222222216</c:v>
                </c:pt>
                <c:pt idx="9937">
                  <c:v>5.3850830555555547</c:v>
                </c:pt>
                <c:pt idx="9938">
                  <c:v>5.385646111111134</c:v>
                </c:pt>
                <c:pt idx="9939">
                  <c:v>5.3862094444444661</c:v>
                </c:pt>
                <c:pt idx="9940">
                  <c:v>5.3867725000000002</c:v>
                </c:pt>
                <c:pt idx="9941">
                  <c:v>5.3873349999999798</c:v>
                </c:pt>
                <c:pt idx="9942">
                  <c:v>5.3878983333333332</c:v>
                </c:pt>
                <c:pt idx="9943">
                  <c:v>5.3884613888888904</c:v>
                </c:pt>
                <c:pt idx="9944">
                  <c:v>5.3890244444444484</c:v>
                </c:pt>
                <c:pt idx="9945">
                  <c:v>5.3895877777777645</c:v>
                </c:pt>
                <c:pt idx="9946">
                  <c:v>5.3901508333333306</c:v>
                </c:pt>
                <c:pt idx="9947">
                  <c:v>5.3907133333333332</c:v>
                </c:pt>
                <c:pt idx="9948">
                  <c:v>5.3912766666666672</c:v>
                </c:pt>
                <c:pt idx="9949">
                  <c:v>5.3918397222222234</c:v>
                </c:pt>
                <c:pt idx="9950">
                  <c:v>5.3924027777777646</c:v>
                </c:pt>
                <c:pt idx="9951">
                  <c:v>5.3929661111111118</c:v>
                </c:pt>
                <c:pt idx="9952">
                  <c:v>5.3935286111111118</c:v>
                </c:pt>
                <c:pt idx="9953">
                  <c:v>5.3940916666666645</c:v>
                </c:pt>
                <c:pt idx="9954">
                  <c:v>5.3946549999999798</c:v>
                </c:pt>
                <c:pt idx="9955">
                  <c:v>5.3952180555555556</c:v>
                </c:pt>
                <c:pt idx="9956">
                  <c:v>5.3957813888888886</c:v>
                </c:pt>
                <c:pt idx="9957">
                  <c:v>5.3963444444444484</c:v>
                </c:pt>
                <c:pt idx="9958">
                  <c:v>5.3969069444444449</c:v>
                </c:pt>
                <c:pt idx="9959">
                  <c:v>5.3974702777777406</c:v>
                </c:pt>
                <c:pt idx="9960">
                  <c:v>5.3980333333333332</c:v>
                </c:pt>
                <c:pt idx="9961">
                  <c:v>5.3985963888888886</c:v>
                </c:pt>
                <c:pt idx="9962">
                  <c:v>5.3991597222222234</c:v>
                </c:pt>
                <c:pt idx="9963">
                  <c:v>5.3997227777777779</c:v>
                </c:pt>
                <c:pt idx="9964">
                  <c:v>5.4002852777777655</c:v>
                </c:pt>
                <c:pt idx="9965">
                  <c:v>5.400848611111134</c:v>
                </c:pt>
                <c:pt idx="9966">
                  <c:v>5.4014116666666663</c:v>
                </c:pt>
                <c:pt idx="9967">
                  <c:v>5.4019747222222234</c:v>
                </c:pt>
                <c:pt idx="9968">
                  <c:v>5.4025380555555556</c:v>
                </c:pt>
                <c:pt idx="9969">
                  <c:v>5.4031005555555565</c:v>
                </c:pt>
                <c:pt idx="9970">
                  <c:v>5.4036636111111518</c:v>
                </c:pt>
                <c:pt idx="9971">
                  <c:v>5.4042269444444484</c:v>
                </c:pt>
                <c:pt idx="9972">
                  <c:v>5.4047899999999975</c:v>
                </c:pt>
                <c:pt idx="9973">
                  <c:v>5.4053530555555573</c:v>
                </c:pt>
                <c:pt idx="9974">
                  <c:v>5.4059163888888886</c:v>
                </c:pt>
                <c:pt idx="9975">
                  <c:v>5.4064788888888904</c:v>
                </c:pt>
                <c:pt idx="9976">
                  <c:v>5.4070422222222234</c:v>
                </c:pt>
                <c:pt idx="9977">
                  <c:v>5.4076052777777655</c:v>
                </c:pt>
                <c:pt idx="9978">
                  <c:v>5.4081683333333563</c:v>
                </c:pt>
                <c:pt idx="9979">
                  <c:v>5.4087316666666663</c:v>
                </c:pt>
                <c:pt idx="9980">
                  <c:v>5.4092947222222465</c:v>
                </c:pt>
                <c:pt idx="9981">
                  <c:v>5.4098572222222234</c:v>
                </c:pt>
                <c:pt idx="9982">
                  <c:v>5.4104205555555556</c:v>
                </c:pt>
                <c:pt idx="9983">
                  <c:v>5.4109836111111118</c:v>
                </c:pt>
                <c:pt idx="9984">
                  <c:v>5.4115466666666663</c:v>
                </c:pt>
                <c:pt idx="9985">
                  <c:v>5.4121099999999975</c:v>
                </c:pt>
                <c:pt idx="9986">
                  <c:v>5.4126724999999993</c:v>
                </c:pt>
                <c:pt idx="9987">
                  <c:v>5.4132355555555556</c:v>
                </c:pt>
                <c:pt idx="9988">
                  <c:v>5.4137988888888904</c:v>
                </c:pt>
                <c:pt idx="9989">
                  <c:v>5.4143619444444484</c:v>
                </c:pt>
                <c:pt idx="9990">
                  <c:v>5.4149249999999798</c:v>
                </c:pt>
                <c:pt idx="9991">
                  <c:v>5.4154883333333403</c:v>
                </c:pt>
                <c:pt idx="9992">
                  <c:v>5.4160508333333333</c:v>
                </c:pt>
                <c:pt idx="9993">
                  <c:v>5.4166141666666672</c:v>
                </c:pt>
                <c:pt idx="9994">
                  <c:v>5.4171772222222216</c:v>
                </c:pt>
                <c:pt idx="9995">
                  <c:v>5.4177402777777655</c:v>
                </c:pt>
                <c:pt idx="9996">
                  <c:v>5.418303611111134</c:v>
                </c:pt>
                <c:pt idx="9997">
                  <c:v>5.4188666666666663</c:v>
                </c:pt>
                <c:pt idx="9998">
                  <c:v>5.4194291666666734</c:v>
                </c:pt>
                <c:pt idx="9999">
                  <c:v>5.4199925000000002</c:v>
                </c:pt>
                <c:pt idx="10000">
                  <c:v>5.4205555555555343</c:v>
                </c:pt>
                <c:pt idx="10001">
                  <c:v>5.42111861111111</c:v>
                </c:pt>
                <c:pt idx="10002">
                  <c:v>5.4216819444444484</c:v>
                </c:pt>
                <c:pt idx="10003">
                  <c:v>5.4222444444444484</c:v>
                </c:pt>
                <c:pt idx="10004">
                  <c:v>5.4228074999999976</c:v>
                </c:pt>
                <c:pt idx="10005">
                  <c:v>5.4233708333333324</c:v>
                </c:pt>
                <c:pt idx="10006">
                  <c:v>5.4239338888888895</c:v>
                </c:pt>
                <c:pt idx="10007">
                  <c:v>5.4244969444444449</c:v>
                </c:pt>
                <c:pt idx="10008">
                  <c:v>5.4250602777777646</c:v>
                </c:pt>
                <c:pt idx="10009">
                  <c:v>5.4256227777777779</c:v>
                </c:pt>
                <c:pt idx="10010">
                  <c:v>5.4261861111111118</c:v>
                </c:pt>
                <c:pt idx="10011">
                  <c:v>5.4267491666666734</c:v>
                </c:pt>
                <c:pt idx="10012">
                  <c:v>5.4273122222222225</c:v>
                </c:pt>
                <c:pt idx="10013">
                  <c:v>5.4278755555555342</c:v>
                </c:pt>
                <c:pt idx="10014">
                  <c:v>5.4284386111111118</c:v>
                </c:pt>
                <c:pt idx="10015">
                  <c:v>5.429001111111134</c:v>
                </c:pt>
                <c:pt idx="10016">
                  <c:v>5.4295644444444484</c:v>
                </c:pt>
                <c:pt idx="10017">
                  <c:v>5.4301275000000002</c:v>
                </c:pt>
                <c:pt idx="10018">
                  <c:v>5.4306905555555574</c:v>
                </c:pt>
                <c:pt idx="10019">
                  <c:v>5.431253888888909</c:v>
                </c:pt>
                <c:pt idx="10020">
                  <c:v>5.4318163888888904</c:v>
                </c:pt>
                <c:pt idx="10021">
                  <c:v>5.4323794444444689</c:v>
                </c:pt>
                <c:pt idx="10022">
                  <c:v>5.4329427777777779</c:v>
                </c:pt>
                <c:pt idx="10023">
                  <c:v>5.4335058333333333</c:v>
                </c:pt>
                <c:pt idx="10024">
                  <c:v>5.4340688888888904</c:v>
                </c:pt>
                <c:pt idx="10025">
                  <c:v>5.4346322222222234</c:v>
                </c:pt>
                <c:pt idx="10026">
                  <c:v>5.4351947222222234</c:v>
                </c:pt>
                <c:pt idx="10027">
                  <c:v>5.4357580555555574</c:v>
                </c:pt>
                <c:pt idx="10028">
                  <c:v>5.4363211111111518</c:v>
                </c:pt>
                <c:pt idx="10029">
                  <c:v>5.4368841666666663</c:v>
                </c:pt>
                <c:pt idx="10030">
                  <c:v>5.4374475000000002</c:v>
                </c:pt>
                <c:pt idx="10031">
                  <c:v>5.4380105555555556</c:v>
                </c:pt>
                <c:pt idx="10032">
                  <c:v>5.4385730555555574</c:v>
                </c:pt>
                <c:pt idx="10033">
                  <c:v>5.4391363888888904</c:v>
                </c:pt>
                <c:pt idx="10034">
                  <c:v>5.4396994444444884</c:v>
                </c:pt>
                <c:pt idx="10035">
                  <c:v>5.4402625000000171</c:v>
                </c:pt>
                <c:pt idx="10036">
                  <c:v>5.4408258333333333</c:v>
                </c:pt>
                <c:pt idx="10037">
                  <c:v>5.4413883333333564</c:v>
                </c:pt>
                <c:pt idx="10038">
                  <c:v>5.4419513888888904</c:v>
                </c:pt>
                <c:pt idx="10039">
                  <c:v>5.4425147222222225</c:v>
                </c:pt>
                <c:pt idx="10040">
                  <c:v>5.4430777777777788</c:v>
                </c:pt>
                <c:pt idx="10041">
                  <c:v>5.4436408333333564</c:v>
                </c:pt>
                <c:pt idx="10042">
                  <c:v>5.4442041666666654</c:v>
                </c:pt>
                <c:pt idx="10043">
                  <c:v>5.4447666666666663</c:v>
                </c:pt>
                <c:pt idx="10044">
                  <c:v>5.4453300000000002</c:v>
                </c:pt>
                <c:pt idx="10045">
                  <c:v>5.4458930555555574</c:v>
                </c:pt>
                <c:pt idx="10046">
                  <c:v>5.446456111111134</c:v>
                </c:pt>
                <c:pt idx="10047">
                  <c:v>5.4470194444444484</c:v>
                </c:pt>
                <c:pt idx="10048">
                  <c:v>5.4475824999999976</c:v>
                </c:pt>
                <c:pt idx="10049">
                  <c:v>5.4481450000000002</c:v>
                </c:pt>
                <c:pt idx="10050">
                  <c:v>5.4487083333333564</c:v>
                </c:pt>
                <c:pt idx="10051">
                  <c:v>5.4492713888889099</c:v>
                </c:pt>
                <c:pt idx="10052">
                  <c:v>5.4498344444444484</c:v>
                </c:pt>
                <c:pt idx="10053">
                  <c:v>5.4503977777777779</c:v>
                </c:pt>
                <c:pt idx="10054">
                  <c:v>5.4509602777777655</c:v>
                </c:pt>
                <c:pt idx="10055">
                  <c:v>5.4515233333333564</c:v>
                </c:pt>
                <c:pt idx="10056">
                  <c:v>5.4520866666666645</c:v>
                </c:pt>
                <c:pt idx="10057">
                  <c:v>5.4526497222222483</c:v>
                </c:pt>
                <c:pt idx="10058">
                  <c:v>5.453212777777777</c:v>
                </c:pt>
                <c:pt idx="10059">
                  <c:v>5.453776111111134</c:v>
                </c:pt>
                <c:pt idx="10060">
                  <c:v>5.4543386111111101</c:v>
                </c:pt>
                <c:pt idx="10061">
                  <c:v>5.4549016666666645</c:v>
                </c:pt>
                <c:pt idx="10062">
                  <c:v>5.4554649999999985</c:v>
                </c:pt>
                <c:pt idx="10063">
                  <c:v>5.4560280555555574</c:v>
                </c:pt>
                <c:pt idx="10064">
                  <c:v>5.4565913888888904</c:v>
                </c:pt>
                <c:pt idx="10065">
                  <c:v>5.4571544444444449</c:v>
                </c:pt>
                <c:pt idx="10066">
                  <c:v>5.4577169444444449</c:v>
                </c:pt>
                <c:pt idx="10067">
                  <c:v>5.4582802777777655</c:v>
                </c:pt>
                <c:pt idx="10068">
                  <c:v>5.4588433333333564</c:v>
                </c:pt>
                <c:pt idx="10069">
                  <c:v>5.4594063888888904</c:v>
                </c:pt>
                <c:pt idx="10070">
                  <c:v>5.4599697222222465</c:v>
                </c:pt>
                <c:pt idx="10071">
                  <c:v>5.4605327777777655</c:v>
                </c:pt>
                <c:pt idx="10072">
                  <c:v>5.4610952777777655</c:v>
                </c:pt>
                <c:pt idx="10073">
                  <c:v>5.4616586111111358</c:v>
                </c:pt>
                <c:pt idx="10074">
                  <c:v>5.4622216666666672</c:v>
                </c:pt>
                <c:pt idx="10075">
                  <c:v>5.4627847222222226</c:v>
                </c:pt>
                <c:pt idx="10076">
                  <c:v>5.4633480555555574</c:v>
                </c:pt>
                <c:pt idx="10077">
                  <c:v>5.4639105555555343</c:v>
                </c:pt>
                <c:pt idx="10078">
                  <c:v>5.464473611111111</c:v>
                </c:pt>
                <c:pt idx="10079">
                  <c:v>5.4650369444444449</c:v>
                </c:pt>
                <c:pt idx="10080">
                  <c:v>5.4656000000000002</c:v>
                </c:pt>
                <c:pt idx="10081">
                  <c:v>5.4661633333333564</c:v>
                </c:pt>
                <c:pt idx="10082">
                  <c:v>5.4667263888888904</c:v>
                </c:pt>
                <c:pt idx="10083">
                  <c:v>5.4672888888888895</c:v>
                </c:pt>
                <c:pt idx="10084">
                  <c:v>5.4678522222222226</c:v>
                </c:pt>
                <c:pt idx="10085">
                  <c:v>5.4684152777777406</c:v>
                </c:pt>
                <c:pt idx="10086">
                  <c:v>5.4689783333333333</c:v>
                </c:pt>
                <c:pt idx="10087">
                  <c:v>5.4695416666666663</c:v>
                </c:pt>
                <c:pt idx="10088">
                  <c:v>5.4701047222222234</c:v>
                </c:pt>
                <c:pt idx="10089">
                  <c:v>5.4706672222222483</c:v>
                </c:pt>
                <c:pt idx="10090">
                  <c:v>5.4712305555555574</c:v>
                </c:pt>
                <c:pt idx="10091">
                  <c:v>5.47179361111115</c:v>
                </c:pt>
                <c:pt idx="10092">
                  <c:v>5.4723566666666663</c:v>
                </c:pt>
                <c:pt idx="10093">
                  <c:v>5.4729199999999985</c:v>
                </c:pt>
                <c:pt idx="10094">
                  <c:v>5.4734825000000003</c:v>
                </c:pt>
                <c:pt idx="10095">
                  <c:v>5.4740455555555556</c:v>
                </c:pt>
                <c:pt idx="10096">
                  <c:v>5.4746088888888904</c:v>
                </c:pt>
                <c:pt idx="10097">
                  <c:v>5.4751719444444484</c:v>
                </c:pt>
                <c:pt idx="10098">
                  <c:v>5.4757350000000002</c:v>
                </c:pt>
                <c:pt idx="10099">
                  <c:v>5.4762983333333741</c:v>
                </c:pt>
                <c:pt idx="10100">
                  <c:v>5.4768608333333564</c:v>
                </c:pt>
                <c:pt idx="10101">
                  <c:v>5.4774241666666672</c:v>
                </c:pt>
                <c:pt idx="10102">
                  <c:v>5.4779872222222226</c:v>
                </c:pt>
                <c:pt idx="10103">
                  <c:v>5.4785502777777655</c:v>
                </c:pt>
                <c:pt idx="10104">
                  <c:v>5.4791136111111358</c:v>
                </c:pt>
                <c:pt idx="10105">
                  <c:v>5.4796766666666734</c:v>
                </c:pt>
                <c:pt idx="10106">
                  <c:v>5.4802391666666734</c:v>
                </c:pt>
                <c:pt idx="10107">
                  <c:v>5.4808025000000002</c:v>
                </c:pt>
                <c:pt idx="10108">
                  <c:v>5.4813655555555574</c:v>
                </c:pt>
                <c:pt idx="10109">
                  <c:v>5.4819286111111341</c:v>
                </c:pt>
                <c:pt idx="10110">
                  <c:v>5.4824919444444484</c:v>
                </c:pt>
                <c:pt idx="10111">
                  <c:v>5.4830544444444484</c:v>
                </c:pt>
                <c:pt idx="10112">
                  <c:v>5.4836175000000003</c:v>
                </c:pt>
                <c:pt idx="10113">
                  <c:v>5.4841808333333315</c:v>
                </c:pt>
                <c:pt idx="10114">
                  <c:v>5.4847438888888904</c:v>
                </c:pt>
                <c:pt idx="10115">
                  <c:v>5.4853069444444484</c:v>
                </c:pt>
                <c:pt idx="10116">
                  <c:v>5.4858702777777655</c:v>
                </c:pt>
                <c:pt idx="10117">
                  <c:v>5.486432777777777</c:v>
                </c:pt>
                <c:pt idx="10118">
                  <c:v>5.4869961111111341</c:v>
                </c:pt>
                <c:pt idx="10119">
                  <c:v>5.4875591666666663</c:v>
                </c:pt>
                <c:pt idx="10120">
                  <c:v>5.4881222222222314</c:v>
                </c:pt>
                <c:pt idx="10121">
                  <c:v>5.4886855555555556</c:v>
                </c:pt>
                <c:pt idx="10122">
                  <c:v>5.4892486111111518</c:v>
                </c:pt>
                <c:pt idx="10123">
                  <c:v>5.4898111111111358</c:v>
                </c:pt>
                <c:pt idx="10124">
                  <c:v>5.4903744444444484</c:v>
                </c:pt>
                <c:pt idx="10125">
                  <c:v>5.4909374999999985</c:v>
                </c:pt>
                <c:pt idx="10126">
                  <c:v>5.4915005555555547</c:v>
                </c:pt>
                <c:pt idx="10127">
                  <c:v>5.4920638888888904</c:v>
                </c:pt>
                <c:pt idx="10128">
                  <c:v>5.4926263888888904</c:v>
                </c:pt>
                <c:pt idx="10129">
                  <c:v>5.4931894444444493</c:v>
                </c:pt>
                <c:pt idx="10130">
                  <c:v>5.4937527777777779</c:v>
                </c:pt>
                <c:pt idx="10131">
                  <c:v>5.4943158333333342</c:v>
                </c:pt>
                <c:pt idx="10132">
                  <c:v>5.4948788888888886</c:v>
                </c:pt>
                <c:pt idx="10133">
                  <c:v>5.4954422222222234</c:v>
                </c:pt>
                <c:pt idx="10134">
                  <c:v>5.4960047222222324</c:v>
                </c:pt>
                <c:pt idx="10135">
                  <c:v>5.4965680555555574</c:v>
                </c:pt>
                <c:pt idx="10136">
                  <c:v>5.497131111111111</c:v>
                </c:pt>
                <c:pt idx="10137">
                  <c:v>5.4976941666666672</c:v>
                </c:pt>
                <c:pt idx="10138">
                  <c:v>5.4982575000000002</c:v>
                </c:pt>
                <c:pt idx="10139">
                  <c:v>5.4988205555555565</c:v>
                </c:pt>
                <c:pt idx="10140">
                  <c:v>5.4993830555555574</c:v>
                </c:pt>
                <c:pt idx="10141">
                  <c:v>5.4999463888888904</c:v>
                </c:pt>
                <c:pt idx="10142">
                  <c:v>5.5005094444444484</c:v>
                </c:pt>
                <c:pt idx="10143">
                  <c:v>5.5010725000000003</c:v>
                </c:pt>
                <c:pt idx="10144">
                  <c:v>5.5016358333333333</c:v>
                </c:pt>
                <c:pt idx="10145">
                  <c:v>5.5021983333333333</c:v>
                </c:pt>
                <c:pt idx="10146">
                  <c:v>5.5027613888888904</c:v>
                </c:pt>
                <c:pt idx="10147">
                  <c:v>5.5033247222222323</c:v>
                </c:pt>
                <c:pt idx="10148">
                  <c:v>5.5038877777777655</c:v>
                </c:pt>
                <c:pt idx="10149">
                  <c:v>5.5044508333333315</c:v>
                </c:pt>
                <c:pt idx="10150">
                  <c:v>5.5050141666666645</c:v>
                </c:pt>
                <c:pt idx="10151">
                  <c:v>5.5055766666666655</c:v>
                </c:pt>
                <c:pt idx="10152">
                  <c:v>5.5061399999999985</c:v>
                </c:pt>
                <c:pt idx="10153">
                  <c:v>5.5067030555555574</c:v>
                </c:pt>
                <c:pt idx="10154">
                  <c:v>5.5072661111111341</c:v>
                </c:pt>
                <c:pt idx="10155">
                  <c:v>5.5078294444444484</c:v>
                </c:pt>
                <c:pt idx="10156">
                  <c:v>5.5083924999999994</c:v>
                </c:pt>
                <c:pt idx="10157">
                  <c:v>5.5089549999999798</c:v>
                </c:pt>
                <c:pt idx="10158">
                  <c:v>5.5095183333333324</c:v>
                </c:pt>
                <c:pt idx="10159">
                  <c:v>5.5100813888888895</c:v>
                </c:pt>
                <c:pt idx="10160">
                  <c:v>5.5106444444444493</c:v>
                </c:pt>
                <c:pt idx="10161">
                  <c:v>5.5112077777777779</c:v>
                </c:pt>
                <c:pt idx="10162">
                  <c:v>5.5117702777777655</c:v>
                </c:pt>
                <c:pt idx="10163">
                  <c:v>5.5123333333333404</c:v>
                </c:pt>
                <c:pt idx="10164">
                  <c:v>5.5128966666666646</c:v>
                </c:pt>
                <c:pt idx="10165">
                  <c:v>5.5134597222222324</c:v>
                </c:pt>
                <c:pt idx="10166">
                  <c:v>5.5140227777777655</c:v>
                </c:pt>
                <c:pt idx="10167">
                  <c:v>5.5145861111111065</c:v>
                </c:pt>
                <c:pt idx="10168">
                  <c:v>5.515148611111111</c:v>
                </c:pt>
                <c:pt idx="10169">
                  <c:v>5.515711944444444</c:v>
                </c:pt>
                <c:pt idx="10170">
                  <c:v>5.5162750000000003</c:v>
                </c:pt>
                <c:pt idx="10171">
                  <c:v>5.5168380555555556</c:v>
                </c:pt>
                <c:pt idx="10172">
                  <c:v>5.5174013888888895</c:v>
                </c:pt>
                <c:pt idx="10173">
                  <c:v>5.517964444444444</c:v>
                </c:pt>
                <c:pt idx="10174">
                  <c:v>5.518526944444444</c:v>
                </c:pt>
                <c:pt idx="10175">
                  <c:v>5.5190902777777655</c:v>
                </c:pt>
                <c:pt idx="10176">
                  <c:v>5.5196533333333573</c:v>
                </c:pt>
                <c:pt idx="10177">
                  <c:v>5.5202163888888887</c:v>
                </c:pt>
                <c:pt idx="10178">
                  <c:v>5.5207797222222323</c:v>
                </c:pt>
                <c:pt idx="10179">
                  <c:v>5.5213422222222324</c:v>
                </c:pt>
                <c:pt idx="10180">
                  <c:v>5.5219052777777442</c:v>
                </c:pt>
                <c:pt idx="10181">
                  <c:v>5.522468611111111</c:v>
                </c:pt>
                <c:pt idx="10182">
                  <c:v>5.5230316666666655</c:v>
                </c:pt>
                <c:pt idx="10183">
                  <c:v>5.5235947222222217</c:v>
                </c:pt>
                <c:pt idx="10184">
                  <c:v>5.5241580555555343</c:v>
                </c:pt>
                <c:pt idx="10185">
                  <c:v>5.5247205555555343</c:v>
                </c:pt>
                <c:pt idx="10186">
                  <c:v>5.5252836111111119</c:v>
                </c:pt>
                <c:pt idx="10187">
                  <c:v>5.525846944444444</c:v>
                </c:pt>
                <c:pt idx="10188">
                  <c:v>5.5264099999999985</c:v>
                </c:pt>
                <c:pt idx="10189">
                  <c:v>5.5269733333333333</c:v>
                </c:pt>
                <c:pt idx="10190">
                  <c:v>5.5275363888888709</c:v>
                </c:pt>
                <c:pt idx="10191">
                  <c:v>5.5280988888888887</c:v>
                </c:pt>
                <c:pt idx="10192">
                  <c:v>5.5286622222222324</c:v>
                </c:pt>
                <c:pt idx="10193">
                  <c:v>5.5292252777777655</c:v>
                </c:pt>
                <c:pt idx="10194">
                  <c:v>5.5297883333333404</c:v>
                </c:pt>
                <c:pt idx="10195">
                  <c:v>5.5303516666666663</c:v>
                </c:pt>
                <c:pt idx="10196">
                  <c:v>5.5309147222222235</c:v>
                </c:pt>
                <c:pt idx="10197">
                  <c:v>5.5314772222222324</c:v>
                </c:pt>
                <c:pt idx="10198">
                  <c:v>5.5320405555555565</c:v>
                </c:pt>
                <c:pt idx="10199">
                  <c:v>5.5326036111111341</c:v>
                </c:pt>
                <c:pt idx="10200">
                  <c:v>5.5331666666666672</c:v>
                </c:pt>
                <c:pt idx="10201">
                  <c:v>5.5337300000000003</c:v>
                </c:pt>
                <c:pt idx="10202">
                  <c:v>5.5342925000000003</c:v>
                </c:pt>
                <c:pt idx="10203">
                  <c:v>5.5348555555555343</c:v>
                </c:pt>
                <c:pt idx="10204">
                  <c:v>5.5354188888888896</c:v>
                </c:pt>
                <c:pt idx="10205">
                  <c:v>5.535981944444444</c:v>
                </c:pt>
                <c:pt idx="10206">
                  <c:v>5.5365452777777655</c:v>
                </c:pt>
                <c:pt idx="10207">
                  <c:v>5.5371083333333333</c:v>
                </c:pt>
                <c:pt idx="10208">
                  <c:v>5.5376708333333333</c:v>
                </c:pt>
                <c:pt idx="10209">
                  <c:v>5.5382341666666663</c:v>
                </c:pt>
                <c:pt idx="10210">
                  <c:v>5.5387972222222324</c:v>
                </c:pt>
                <c:pt idx="10211">
                  <c:v>5.539360277777778</c:v>
                </c:pt>
                <c:pt idx="10212">
                  <c:v>5.5399236111111341</c:v>
                </c:pt>
                <c:pt idx="10213">
                  <c:v>5.5404866666666646</c:v>
                </c:pt>
                <c:pt idx="10214">
                  <c:v>5.5410491666666823</c:v>
                </c:pt>
                <c:pt idx="10215">
                  <c:v>5.5416124999999994</c:v>
                </c:pt>
                <c:pt idx="10216">
                  <c:v>5.5421755555555334</c:v>
                </c:pt>
                <c:pt idx="10217">
                  <c:v>5.542738611111111</c:v>
                </c:pt>
                <c:pt idx="10218">
                  <c:v>5.5433019444444493</c:v>
                </c:pt>
                <c:pt idx="10219">
                  <c:v>5.5438644444444494</c:v>
                </c:pt>
                <c:pt idx="10220">
                  <c:v>5.5444274999999985</c:v>
                </c:pt>
                <c:pt idx="10221">
                  <c:v>5.5449908333333342</c:v>
                </c:pt>
                <c:pt idx="10222">
                  <c:v>5.5455538888888887</c:v>
                </c:pt>
                <c:pt idx="10223">
                  <c:v>5.5461169444444449</c:v>
                </c:pt>
                <c:pt idx="10224">
                  <c:v>5.5466802777777655</c:v>
                </c:pt>
                <c:pt idx="10225">
                  <c:v>5.547242777777778</c:v>
                </c:pt>
                <c:pt idx="10226">
                  <c:v>5.547806111111111</c:v>
                </c:pt>
                <c:pt idx="10227">
                  <c:v>5.5483691666666823</c:v>
                </c:pt>
                <c:pt idx="10228">
                  <c:v>5.5489322222222226</c:v>
                </c:pt>
                <c:pt idx="10229">
                  <c:v>5.5494955555555565</c:v>
                </c:pt>
                <c:pt idx="10230">
                  <c:v>5.550058611111111</c:v>
                </c:pt>
                <c:pt idx="10231">
                  <c:v>5.5506211111111341</c:v>
                </c:pt>
                <c:pt idx="10232">
                  <c:v>5.551184444444444</c:v>
                </c:pt>
                <c:pt idx="10233">
                  <c:v>5.5517475000000003</c:v>
                </c:pt>
                <c:pt idx="10234">
                  <c:v>5.5523105555555343</c:v>
                </c:pt>
                <c:pt idx="10235">
                  <c:v>5.5528738888888896</c:v>
                </c:pt>
                <c:pt idx="10236">
                  <c:v>5.5534363888888887</c:v>
                </c:pt>
                <c:pt idx="10237">
                  <c:v>5.5539994444444494</c:v>
                </c:pt>
                <c:pt idx="10238">
                  <c:v>5.5545627777777655</c:v>
                </c:pt>
                <c:pt idx="10239">
                  <c:v>5.5551258333333315</c:v>
                </c:pt>
                <c:pt idx="10240">
                  <c:v>5.5556888888888887</c:v>
                </c:pt>
                <c:pt idx="10241">
                  <c:v>5.5562522222222324</c:v>
                </c:pt>
                <c:pt idx="10242">
                  <c:v>5.5568147222222217</c:v>
                </c:pt>
                <c:pt idx="10243">
                  <c:v>5.5573780555555556</c:v>
                </c:pt>
                <c:pt idx="10244">
                  <c:v>5.557941111111111</c:v>
                </c:pt>
                <c:pt idx="10245">
                  <c:v>5.5585041666666655</c:v>
                </c:pt>
                <c:pt idx="10246">
                  <c:v>5.5590675000000003</c:v>
                </c:pt>
                <c:pt idx="10247">
                  <c:v>5.5596305555555547</c:v>
                </c:pt>
                <c:pt idx="10248">
                  <c:v>5.5601930555555557</c:v>
                </c:pt>
                <c:pt idx="10249">
                  <c:v>5.5607563888888887</c:v>
                </c:pt>
                <c:pt idx="10250">
                  <c:v>5.5613194444444494</c:v>
                </c:pt>
                <c:pt idx="10251">
                  <c:v>5.5618824999999985</c:v>
                </c:pt>
                <c:pt idx="10252">
                  <c:v>5.5624458333333315</c:v>
                </c:pt>
                <c:pt idx="10253">
                  <c:v>5.5630083333333404</c:v>
                </c:pt>
                <c:pt idx="10254">
                  <c:v>5.5635713888888887</c:v>
                </c:pt>
                <c:pt idx="10255">
                  <c:v>5.5641347222221977</c:v>
                </c:pt>
                <c:pt idx="10256">
                  <c:v>5.5646977777777655</c:v>
                </c:pt>
                <c:pt idx="10257">
                  <c:v>5.5652608333333333</c:v>
                </c:pt>
                <c:pt idx="10258">
                  <c:v>5.5658241666666655</c:v>
                </c:pt>
                <c:pt idx="10259">
                  <c:v>5.5663866666666655</c:v>
                </c:pt>
                <c:pt idx="10260">
                  <c:v>5.5669499999999985</c:v>
                </c:pt>
                <c:pt idx="10261">
                  <c:v>5.5675130555555343</c:v>
                </c:pt>
                <c:pt idx="10262">
                  <c:v>5.568076111111111</c:v>
                </c:pt>
                <c:pt idx="10263">
                  <c:v>5.5686394444444494</c:v>
                </c:pt>
                <c:pt idx="10264">
                  <c:v>5.5692025000000003</c:v>
                </c:pt>
                <c:pt idx="10265">
                  <c:v>5.5697649999999985</c:v>
                </c:pt>
                <c:pt idx="10266">
                  <c:v>5.5703283333333573</c:v>
                </c:pt>
                <c:pt idx="10267">
                  <c:v>5.5708913888888913</c:v>
                </c:pt>
                <c:pt idx="10268">
                  <c:v>5.5714544444444494</c:v>
                </c:pt>
                <c:pt idx="10269">
                  <c:v>5.5720177777777655</c:v>
                </c:pt>
                <c:pt idx="10270">
                  <c:v>5.5725802777777442</c:v>
                </c:pt>
                <c:pt idx="10271">
                  <c:v>5.5731433333333564</c:v>
                </c:pt>
                <c:pt idx="10272">
                  <c:v>5.5737066666666664</c:v>
                </c:pt>
                <c:pt idx="10273">
                  <c:v>5.5742697222222493</c:v>
                </c:pt>
                <c:pt idx="10274">
                  <c:v>5.5748327777777655</c:v>
                </c:pt>
                <c:pt idx="10275">
                  <c:v>5.5753961111111341</c:v>
                </c:pt>
                <c:pt idx="10276">
                  <c:v>5.5759586111111119</c:v>
                </c:pt>
                <c:pt idx="10277">
                  <c:v>5.5765219444444494</c:v>
                </c:pt>
                <c:pt idx="10278">
                  <c:v>5.5770849999999799</c:v>
                </c:pt>
                <c:pt idx="10279">
                  <c:v>5.5776480555555574</c:v>
                </c:pt>
                <c:pt idx="10280">
                  <c:v>5.5782113888888913</c:v>
                </c:pt>
                <c:pt idx="10281">
                  <c:v>5.5787744444444494</c:v>
                </c:pt>
                <c:pt idx="10282">
                  <c:v>5.5793369444444494</c:v>
                </c:pt>
                <c:pt idx="10283">
                  <c:v>5.5799002777777655</c:v>
                </c:pt>
                <c:pt idx="10284">
                  <c:v>5.5804633333333582</c:v>
                </c:pt>
                <c:pt idx="10285">
                  <c:v>5.5810263888888914</c:v>
                </c:pt>
                <c:pt idx="10286">
                  <c:v>5.5815897222222324</c:v>
                </c:pt>
                <c:pt idx="10287">
                  <c:v>5.5821522222222226</c:v>
                </c:pt>
                <c:pt idx="10288">
                  <c:v>5.5827152777777442</c:v>
                </c:pt>
                <c:pt idx="10289">
                  <c:v>5.5832786111111341</c:v>
                </c:pt>
                <c:pt idx="10290">
                  <c:v>5.5838416666666673</c:v>
                </c:pt>
                <c:pt idx="10291">
                  <c:v>5.5844047222222226</c:v>
                </c:pt>
                <c:pt idx="10292">
                  <c:v>5.5849680555555556</c:v>
                </c:pt>
                <c:pt idx="10293">
                  <c:v>5.5855305555555352</c:v>
                </c:pt>
                <c:pt idx="10294">
                  <c:v>5.5860938888888914</c:v>
                </c:pt>
                <c:pt idx="10295">
                  <c:v>5.5866569444444494</c:v>
                </c:pt>
                <c:pt idx="10296">
                  <c:v>5.5872199999999985</c:v>
                </c:pt>
                <c:pt idx="10297">
                  <c:v>5.5877833333333333</c:v>
                </c:pt>
                <c:pt idx="10298">
                  <c:v>5.5883463888888913</c:v>
                </c:pt>
                <c:pt idx="10299">
                  <c:v>5.5889088888888887</c:v>
                </c:pt>
                <c:pt idx="10300">
                  <c:v>5.5894722222222324</c:v>
                </c:pt>
                <c:pt idx="10301">
                  <c:v>5.5900352777777442</c:v>
                </c:pt>
                <c:pt idx="10302">
                  <c:v>5.5905983333333324</c:v>
                </c:pt>
                <c:pt idx="10303">
                  <c:v>5.5911616666666673</c:v>
                </c:pt>
                <c:pt idx="10304">
                  <c:v>5.5917241666666664</c:v>
                </c:pt>
                <c:pt idx="10305">
                  <c:v>5.5922872222222217</c:v>
                </c:pt>
                <c:pt idx="10306">
                  <c:v>5.5928505555555335</c:v>
                </c:pt>
                <c:pt idx="10307">
                  <c:v>5.593413611111111</c:v>
                </c:pt>
                <c:pt idx="10308">
                  <c:v>5.5939766666666655</c:v>
                </c:pt>
                <c:pt idx="10309">
                  <c:v>5.5945399999999799</c:v>
                </c:pt>
                <c:pt idx="10310">
                  <c:v>5.5951024999999985</c:v>
                </c:pt>
                <c:pt idx="10311">
                  <c:v>5.5956655555555557</c:v>
                </c:pt>
                <c:pt idx="10312">
                  <c:v>5.5962288888888914</c:v>
                </c:pt>
                <c:pt idx="10313">
                  <c:v>5.5967919444444494</c:v>
                </c:pt>
                <c:pt idx="10314">
                  <c:v>5.5973552777777424</c:v>
                </c:pt>
                <c:pt idx="10315">
                  <c:v>5.5979183333333316</c:v>
                </c:pt>
                <c:pt idx="10316">
                  <c:v>5.5984808333333325</c:v>
                </c:pt>
                <c:pt idx="10317">
                  <c:v>5.5990441666666673</c:v>
                </c:pt>
                <c:pt idx="10318">
                  <c:v>5.5996072222222324</c:v>
                </c:pt>
                <c:pt idx="10319">
                  <c:v>5.6001702777777442</c:v>
                </c:pt>
                <c:pt idx="10320">
                  <c:v>5.6007336111111119</c:v>
                </c:pt>
                <c:pt idx="10321">
                  <c:v>5.6012966666666673</c:v>
                </c:pt>
                <c:pt idx="10322">
                  <c:v>5.6018591666666664</c:v>
                </c:pt>
                <c:pt idx="10323">
                  <c:v>5.6024224999999985</c:v>
                </c:pt>
                <c:pt idx="10324">
                  <c:v>5.6029855555555201</c:v>
                </c:pt>
                <c:pt idx="10325">
                  <c:v>5.6035486111111119</c:v>
                </c:pt>
                <c:pt idx="10326">
                  <c:v>5.6041119444444254</c:v>
                </c:pt>
                <c:pt idx="10327">
                  <c:v>5.604674444444445</c:v>
                </c:pt>
                <c:pt idx="10328">
                  <c:v>5.6052374999999985</c:v>
                </c:pt>
                <c:pt idx="10329">
                  <c:v>5.6058008333333325</c:v>
                </c:pt>
                <c:pt idx="10330">
                  <c:v>5.6063638888888914</c:v>
                </c:pt>
                <c:pt idx="10331">
                  <c:v>5.6069272222222217</c:v>
                </c:pt>
                <c:pt idx="10332">
                  <c:v>5.6074902777777442</c:v>
                </c:pt>
                <c:pt idx="10333">
                  <c:v>5.6080527777777665</c:v>
                </c:pt>
                <c:pt idx="10334">
                  <c:v>5.608616111111111</c:v>
                </c:pt>
                <c:pt idx="10335">
                  <c:v>5.6091791666666664</c:v>
                </c:pt>
                <c:pt idx="10336">
                  <c:v>5.6097422222222324</c:v>
                </c:pt>
                <c:pt idx="10337">
                  <c:v>5.6103055555555335</c:v>
                </c:pt>
                <c:pt idx="10338">
                  <c:v>5.610868611111111</c:v>
                </c:pt>
                <c:pt idx="10339">
                  <c:v>5.611431111111111</c:v>
                </c:pt>
                <c:pt idx="10340">
                  <c:v>5.6119944444444441</c:v>
                </c:pt>
                <c:pt idx="10341">
                  <c:v>5.612557499999979</c:v>
                </c:pt>
                <c:pt idx="10342">
                  <c:v>5.6131205555555352</c:v>
                </c:pt>
                <c:pt idx="10343">
                  <c:v>5.6136838888888887</c:v>
                </c:pt>
                <c:pt idx="10344">
                  <c:v>5.6142463888888896</c:v>
                </c:pt>
                <c:pt idx="10345">
                  <c:v>5.6148094444444441</c:v>
                </c:pt>
                <c:pt idx="10346">
                  <c:v>5.6153727777777656</c:v>
                </c:pt>
                <c:pt idx="10347">
                  <c:v>5.6159358333333245</c:v>
                </c:pt>
                <c:pt idx="10348">
                  <c:v>5.6164988888888896</c:v>
                </c:pt>
                <c:pt idx="10349">
                  <c:v>5.6170622222222217</c:v>
                </c:pt>
                <c:pt idx="10350">
                  <c:v>5.6176247222222226</c:v>
                </c:pt>
                <c:pt idx="10351">
                  <c:v>5.6181880555555352</c:v>
                </c:pt>
                <c:pt idx="10352">
                  <c:v>5.6187511111111119</c:v>
                </c:pt>
                <c:pt idx="10353">
                  <c:v>5.6193141666666655</c:v>
                </c:pt>
                <c:pt idx="10354">
                  <c:v>5.6198774999999985</c:v>
                </c:pt>
                <c:pt idx="10355">
                  <c:v>5.6204405555555352</c:v>
                </c:pt>
                <c:pt idx="10356">
                  <c:v>5.6210030555555557</c:v>
                </c:pt>
                <c:pt idx="10357">
                  <c:v>5.6215663888888887</c:v>
                </c:pt>
                <c:pt idx="10358">
                  <c:v>5.622129444444445</c:v>
                </c:pt>
                <c:pt idx="10359">
                  <c:v>5.6226924999999985</c:v>
                </c:pt>
                <c:pt idx="10360">
                  <c:v>5.6232558333333342</c:v>
                </c:pt>
                <c:pt idx="10361">
                  <c:v>5.6238183333333325</c:v>
                </c:pt>
                <c:pt idx="10362">
                  <c:v>5.6243813888888745</c:v>
                </c:pt>
                <c:pt idx="10363">
                  <c:v>5.6249447222221978</c:v>
                </c:pt>
                <c:pt idx="10364">
                  <c:v>5.6255077777777451</c:v>
                </c:pt>
                <c:pt idx="10365">
                  <c:v>5.6260708333333325</c:v>
                </c:pt>
                <c:pt idx="10366">
                  <c:v>5.6266341666666655</c:v>
                </c:pt>
                <c:pt idx="10367">
                  <c:v>5.6271966666666309</c:v>
                </c:pt>
                <c:pt idx="10368">
                  <c:v>5.6277599999999799</c:v>
                </c:pt>
                <c:pt idx="10369">
                  <c:v>5.6283230555555548</c:v>
                </c:pt>
                <c:pt idx="10370">
                  <c:v>5.6288861111111075</c:v>
                </c:pt>
                <c:pt idx="10371">
                  <c:v>5.6294494444444494</c:v>
                </c:pt>
                <c:pt idx="10372">
                  <c:v>5.6300124999999985</c:v>
                </c:pt>
                <c:pt idx="10373">
                  <c:v>5.6305749999999808</c:v>
                </c:pt>
                <c:pt idx="10374">
                  <c:v>5.6311383333333414</c:v>
                </c:pt>
                <c:pt idx="10375">
                  <c:v>5.6317013888888914</c:v>
                </c:pt>
                <c:pt idx="10376">
                  <c:v>5.6322644444444494</c:v>
                </c:pt>
                <c:pt idx="10377">
                  <c:v>5.6328277777777656</c:v>
                </c:pt>
                <c:pt idx="10378">
                  <c:v>5.6333902777777745</c:v>
                </c:pt>
                <c:pt idx="10379">
                  <c:v>5.6339533333333334</c:v>
                </c:pt>
                <c:pt idx="10380">
                  <c:v>5.6345166666666309</c:v>
                </c:pt>
                <c:pt idx="10381">
                  <c:v>5.6350797222222324</c:v>
                </c:pt>
                <c:pt idx="10382">
                  <c:v>5.635642777777778</c:v>
                </c:pt>
                <c:pt idx="10383">
                  <c:v>5.6362061111111377</c:v>
                </c:pt>
                <c:pt idx="10384">
                  <c:v>5.6367686111111359</c:v>
                </c:pt>
                <c:pt idx="10385">
                  <c:v>5.637331944444445</c:v>
                </c:pt>
                <c:pt idx="10386">
                  <c:v>5.637894999999979</c:v>
                </c:pt>
                <c:pt idx="10387">
                  <c:v>5.6384580555555557</c:v>
                </c:pt>
                <c:pt idx="10388">
                  <c:v>5.6390213888888914</c:v>
                </c:pt>
                <c:pt idx="10389">
                  <c:v>5.639584444444445</c:v>
                </c:pt>
                <c:pt idx="10390">
                  <c:v>5.6401469444444441</c:v>
                </c:pt>
                <c:pt idx="10391">
                  <c:v>5.6407102777777469</c:v>
                </c:pt>
                <c:pt idx="10392">
                  <c:v>5.6412733333333582</c:v>
                </c:pt>
                <c:pt idx="10393">
                  <c:v>5.6418363888888887</c:v>
                </c:pt>
                <c:pt idx="10394">
                  <c:v>5.6423997222222324</c:v>
                </c:pt>
                <c:pt idx="10395">
                  <c:v>5.6429622222222218</c:v>
                </c:pt>
                <c:pt idx="10396">
                  <c:v>5.6435252777777452</c:v>
                </c:pt>
                <c:pt idx="10397">
                  <c:v>5.6440886111111075</c:v>
                </c:pt>
                <c:pt idx="10398">
                  <c:v>5.6446516666666655</c:v>
                </c:pt>
                <c:pt idx="10399">
                  <c:v>5.6452147222222226</c:v>
                </c:pt>
                <c:pt idx="10400">
                  <c:v>5.6457780555555557</c:v>
                </c:pt>
                <c:pt idx="10401">
                  <c:v>5.6463405555555566</c:v>
                </c:pt>
                <c:pt idx="10402">
                  <c:v>5.6469038888888887</c:v>
                </c:pt>
                <c:pt idx="10403">
                  <c:v>5.6474669444444441</c:v>
                </c:pt>
                <c:pt idx="10404">
                  <c:v>5.6480299999999986</c:v>
                </c:pt>
                <c:pt idx="10405">
                  <c:v>5.6485933333333334</c:v>
                </c:pt>
                <c:pt idx="10406">
                  <c:v>5.6491563888888887</c:v>
                </c:pt>
                <c:pt idx="10407">
                  <c:v>5.6497188888888896</c:v>
                </c:pt>
                <c:pt idx="10408">
                  <c:v>5.6502822222222227</c:v>
                </c:pt>
                <c:pt idx="10409">
                  <c:v>5.6508452777777469</c:v>
                </c:pt>
                <c:pt idx="10410">
                  <c:v>5.6514083333333334</c:v>
                </c:pt>
                <c:pt idx="10411">
                  <c:v>5.6519716666666655</c:v>
                </c:pt>
                <c:pt idx="10412">
                  <c:v>5.6525341666666309</c:v>
                </c:pt>
                <c:pt idx="10413">
                  <c:v>5.6530972222222227</c:v>
                </c:pt>
                <c:pt idx="10414">
                  <c:v>5.6536605555555557</c:v>
                </c:pt>
                <c:pt idx="10415">
                  <c:v>5.6542236111111119</c:v>
                </c:pt>
                <c:pt idx="10416">
                  <c:v>5.6547866666666309</c:v>
                </c:pt>
                <c:pt idx="10417">
                  <c:v>5.6553499999999985</c:v>
                </c:pt>
                <c:pt idx="10418">
                  <c:v>5.6559124999999817</c:v>
                </c:pt>
                <c:pt idx="10419">
                  <c:v>5.6564758333333325</c:v>
                </c:pt>
                <c:pt idx="10420">
                  <c:v>5.6570388888888745</c:v>
                </c:pt>
                <c:pt idx="10421">
                  <c:v>5.6576019444444441</c:v>
                </c:pt>
                <c:pt idx="10422">
                  <c:v>5.6581652777777451</c:v>
                </c:pt>
                <c:pt idx="10423">
                  <c:v>5.6587283333333334</c:v>
                </c:pt>
                <c:pt idx="10424">
                  <c:v>5.6592908333333334</c:v>
                </c:pt>
                <c:pt idx="10425">
                  <c:v>5.6598541666666655</c:v>
                </c:pt>
                <c:pt idx="10426">
                  <c:v>5.6604172222221978</c:v>
                </c:pt>
                <c:pt idx="10427">
                  <c:v>5.6609802777777274</c:v>
                </c:pt>
                <c:pt idx="10428">
                  <c:v>5.661543611111111</c:v>
                </c:pt>
                <c:pt idx="10429">
                  <c:v>5.6621061111111075</c:v>
                </c:pt>
                <c:pt idx="10430">
                  <c:v>5.6626691666666673</c:v>
                </c:pt>
                <c:pt idx="10431">
                  <c:v>5.6632324999999986</c:v>
                </c:pt>
                <c:pt idx="10432">
                  <c:v>5.6637955555555353</c:v>
                </c:pt>
                <c:pt idx="10433">
                  <c:v>5.6643586111111075</c:v>
                </c:pt>
                <c:pt idx="10434">
                  <c:v>5.6649219444444245</c:v>
                </c:pt>
                <c:pt idx="10435">
                  <c:v>5.6654844444444246</c:v>
                </c:pt>
                <c:pt idx="10436">
                  <c:v>5.6660474999999995</c:v>
                </c:pt>
                <c:pt idx="10437">
                  <c:v>5.6666108333333325</c:v>
                </c:pt>
                <c:pt idx="10438">
                  <c:v>5.6671738888888745</c:v>
                </c:pt>
                <c:pt idx="10439">
                  <c:v>5.6677372222221978</c:v>
                </c:pt>
                <c:pt idx="10440">
                  <c:v>5.6683002777777469</c:v>
                </c:pt>
                <c:pt idx="10441">
                  <c:v>5.6688627777777745</c:v>
                </c:pt>
                <c:pt idx="10442">
                  <c:v>5.6694261111111119</c:v>
                </c:pt>
                <c:pt idx="10443">
                  <c:v>5.6699891666666655</c:v>
                </c:pt>
                <c:pt idx="10444">
                  <c:v>5.6705522222222227</c:v>
                </c:pt>
                <c:pt idx="10445">
                  <c:v>5.6711155555555353</c:v>
                </c:pt>
                <c:pt idx="10446">
                  <c:v>5.6716786111111377</c:v>
                </c:pt>
                <c:pt idx="10447">
                  <c:v>5.6722411111111359</c:v>
                </c:pt>
                <c:pt idx="10448">
                  <c:v>5.672804444444445</c:v>
                </c:pt>
                <c:pt idx="10449">
                  <c:v>5.6733675000000003</c:v>
                </c:pt>
                <c:pt idx="10450">
                  <c:v>5.6739305555555353</c:v>
                </c:pt>
                <c:pt idx="10451">
                  <c:v>5.6744938888888887</c:v>
                </c:pt>
                <c:pt idx="10452">
                  <c:v>5.6750563888888887</c:v>
                </c:pt>
                <c:pt idx="10453">
                  <c:v>5.6756194444444494</c:v>
                </c:pt>
                <c:pt idx="10454">
                  <c:v>5.6761827777777745</c:v>
                </c:pt>
                <c:pt idx="10455">
                  <c:v>5.6767458333333334</c:v>
                </c:pt>
                <c:pt idx="10456">
                  <c:v>5.6773091666666664</c:v>
                </c:pt>
                <c:pt idx="10457">
                  <c:v>5.6778722222222227</c:v>
                </c:pt>
                <c:pt idx="10458">
                  <c:v>5.6784347222222227</c:v>
                </c:pt>
                <c:pt idx="10459">
                  <c:v>5.6789980555555557</c:v>
                </c:pt>
                <c:pt idx="10460">
                  <c:v>5.6795611111111342</c:v>
                </c:pt>
                <c:pt idx="10461">
                  <c:v>5.6801241666666655</c:v>
                </c:pt>
                <c:pt idx="10462">
                  <c:v>5.6806874999999986</c:v>
                </c:pt>
                <c:pt idx="10463">
                  <c:v>5.6812505555555557</c:v>
                </c:pt>
                <c:pt idx="10464">
                  <c:v>5.6818130555555557</c:v>
                </c:pt>
                <c:pt idx="10465">
                  <c:v>5.6823763888888887</c:v>
                </c:pt>
                <c:pt idx="10466">
                  <c:v>5.6829394444444405</c:v>
                </c:pt>
                <c:pt idx="10467">
                  <c:v>5.6835024999999995</c:v>
                </c:pt>
                <c:pt idx="10468">
                  <c:v>5.6840658333333325</c:v>
                </c:pt>
                <c:pt idx="10469">
                  <c:v>5.6846283333333334</c:v>
                </c:pt>
                <c:pt idx="10470">
                  <c:v>5.6851913888888888</c:v>
                </c:pt>
                <c:pt idx="10471">
                  <c:v>5.6857547222222227</c:v>
                </c:pt>
                <c:pt idx="10472">
                  <c:v>5.6863177777777745</c:v>
                </c:pt>
                <c:pt idx="10473">
                  <c:v>5.6868808333333325</c:v>
                </c:pt>
                <c:pt idx="10474">
                  <c:v>5.6874441666666655</c:v>
                </c:pt>
                <c:pt idx="10475">
                  <c:v>5.6880066666666655</c:v>
                </c:pt>
                <c:pt idx="10476">
                  <c:v>5.6885699999999995</c:v>
                </c:pt>
                <c:pt idx="10477">
                  <c:v>5.6891330555555557</c:v>
                </c:pt>
                <c:pt idx="10478">
                  <c:v>5.6896961111111359</c:v>
                </c:pt>
                <c:pt idx="10479">
                  <c:v>5.6902594444444494</c:v>
                </c:pt>
                <c:pt idx="10480">
                  <c:v>5.6908224999999995</c:v>
                </c:pt>
                <c:pt idx="10481">
                  <c:v>5.6913849999999826</c:v>
                </c:pt>
                <c:pt idx="10482">
                  <c:v>5.6919483333333334</c:v>
                </c:pt>
                <c:pt idx="10483">
                  <c:v>5.6925113888888745</c:v>
                </c:pt>
                <c:pt idx="10484">
                  <c:v>5.6930744444444441</c:v>
                </c:pt>
                <c:pt idx="10485">
                  <c:v>5.6936377777777745</c:v>
                </c:pt>
                <c:pt idx="10486">
                  <c:v>5.6942002777777452</c:v>
                </c:pt>
                <c:pt idx="10487">
                  <c:v>5.6947633333333334</c:v>
                </c:pt>
                <c:pt idx="10488">
                  <c:v>5.6953266666666655</c:v>
                </c:pt>
                <c:pt idx="10489">
                  <c:v>5.6958897222222227</c:v>
                </c:pt>
                <c:pt idx="10490">
                  <c:v>5.6964527777777745</c:v>
                </c:pt>
                <c:pt idx="10491">
                  <c:v>5.6970161111111075</c:v>
                </c:pt>
                <c:pt idx="10492">
                  <c:v>5.6975786111111075</c:v>
                </c:pt>
                <c:pt idx="10493">
                  <c:v>5.6981419444444441</c:v>
                </c:pt>
                <c:pt idx="10494">
                  <c:v>5.6987049999999817</c:v>
                </c:pt>
                <c:pt idx="10495">
                  <c:v>5.6992680555555584</c:v>
                </c:pt>
                <c:pt idx="10496">
                  <c:v>5.6998313888888887</c:v>
                </c:pt>
                <c:pt idx="10497">
                  <c:v>5.7003944444444494</c:v>
                </c:pt>
                <c:pt idx="10498">
                  <c:v>5.700956944444445</c:v>
                </c:pt>
                <c:pt idx="10499">
                  <c:v>5.7015202777777745</c:v>
                </c:pt>
                <c:pt idx="10500">
                  <c:v>5.7020833333333334</c:v>
                </c:pt>
                <c:pt idx="10501">
                  <c:v>5.7026463888888914</c:v>
                </c:pt>
                <c:pt idx="10502">
                  <c:v>5.7032097222222502</c:v>
                </c:pt>
                <c:pt idx="10503">
                  <c:v>5.7037722222222333</c:v>
                </c:pt>
                <c:pt idx="10504">
                  <c:v>5.704335277777747</c:v>
                </c:pt>
                <c:pt idx="10505">
                  <c:v>5.7048986111111111</c:v>
                </c:pt>
                <c:pt idx="10506">
                  <c:v>5.7054616666666673</c:v>
                </c:pt>
                <c:pt idx="10507">
                  <c:v>5.7060247222222324</c:v>
                </c:pt>
                <c:pt idx="10508">
                  <c:v>5.7065880555555557</c:v>
                </c:pt>
                <c:pt idx="10509">
                  <c:v>5.7071505555555353</c:v>
                </c:pt>
                <c:pt idx="10510">
                  <c:v>5.7077138888888888</c:v>
                </c:pt>
                <c:pt idx="10511">
                  <c:v>5.7082769444444494</c:v>
                </c:pt>
                <c:pt idx="10512">
                  <c:v>5.7088400000000004</c:v>
                </c:pt>
                <c:pt idx="10513">
                  <c:v>5.7094033333333583</c:v>
                </c:pt>
                <c:pt idx="10514">
                  <c:v>5.7099663888888914</c:v>
                </c:pt>
                <c:pt idx="10515">
                  <c:v>5.7105288888888879</c:v>
                </c:pt>
                <c:pt idx="10516">
                  <c:v>5.7110922222222333</c:v>
                </c:pt>
                <c:pt idx="10517">
                  <c:v>5.7116552777777745</c:v>
                </c:pt>
                <c:pt idx="10518">
                  <c:v>5.7122183333333334</c:v>
                </c:pt>
                <c:pt idx="10519">
                  <c:v>5.7127816666666655</c:v>
                </c:pt>
                <c:pt idx="10520">
                  <c:v>5.7133441666666664</c:v>
                </c:pt>
                <c:pt idx="10521">
                  <c:v>5.7139072222222218</c:v>
                </c:pt>
                <c:pt idx="10522">
                  <c:v>5.7144705555555353</c:v>
                </c:pt>
                <c:pt idx="10523">
                  <c:v>5.7150336111111102</c:v>
                </c:pt>
                <c:pt idx="10524">
                  <c:v>5.7155966666666655</c:v>
                </c:pt>
                <c:pt idx="10525">
                  <c:v>5.7161599999999995</c:v>
                </c:pt>
                <c:pt idx="10526">
                  <c:v>5.7167225000000004</c:v>
                </c:pt>
                <c:pt idx="10527">
                  <c:v>5.7172858333333325</c:v>
                </c:pt>
                <c:pt idx="10528">
                  <c:v>5.7178488888888896</c:v>
                </c:pt>
                <c:pt idx="10529">
                  <c:v>5.718411944444445</c:v>
                </c:pt>
                <c:pt idx="10530">
                  <c:v>5.7189752777777469</c:v>
                </c:pt>
                <c:pt idx="10531">
                  <c:v>5.7195383333333334</c:v>
                </c:pt>
                <c:pt idx="10532">
                  <c:v>5.7201008333333325</c:v>
                </c:pt>
                <c:pt idx="10533">
                  <c:v>5.7206641666666673</c:v>
                </c:pt>
                <c:pt idx="10534">
                  <c:v>5.7212272222222333</c:v>
                </c:pt>
                <c:pt idx="10535">
                  <c:v>5.7217902777777745</c:v>
                </c:pt>
                <c:pt idx="10536">
                  <c:v>5.722353611111112</c:v>
                </c:pt>
                <c:pt idx="10537">
                  <c:v>5.7229161111111075</c:v>
                </c:pt>
                <c:pt idx="10538">
                  <c:v>5.7234791666666673</c:v>
                </c:pt>
                <c:pt idx="10539">
                  <c:v>5.7240424999999995</c:v>
                </c:pt>
                <c:pt idx="10540">
                  <c:v>5.7246055555555353</c:v>
                </c:pt>
                <c:pt idx="10541">
                  <c:v>5.7251686111111111</c:v>
                </c:pt>
                <c:pt idx="10542">
                  <c:v>5.7257319444444441</c:v>
                </c:pt>
                <c:pt idx="10543">
                  <c:v>5.7262944444444503</c:v>
                </c:pt>
                <c:pt idx="10544">
                  <c:v>5.7268577777777745</c:v>
                </c:pt>
                <c:pt idx="10545">
                  <c:v>5.7274208333333325</c:v>
                </c:pt>
                <c:pt idx="10546">
                  <c:v>5.7279838888888746</c:v>
                </c:pt>
                <c:pt idx="10547">
                  <c:v>5.7285472222222227</c:v>
                </c:pt>
                <c:pt idx="10548">
                  <c:v>5.7291102777777452</c:v>
                </c:pt>
                <c:pt idx="10549">
                  <c:v>5.7296727777777772</c:v>
                </c:pt>
                <c:pt idx="10550">
                  <c:v>5.7302361111111342</c:v>
                </c:pt>
                <c:pt idx="10551">
                  <c:v>5.7307991666666824</c:v>
                </c:pt>
                <c:pt idx="10552">
                  <c:v>5.7313622222222511</c:v>
                </c:pt>
                <c:pt idx="10553">
                  <c:v>5.7319255555555557</c:v>
                </c:pt>
                <c:pt idx="10554">
                  <c:v>5.7324880555555557</c:v>
                </c:pt>
                <c:pt idx="10555">
                  <c:v>5.7330511111111377</c:v>
                </c:pt>
                <c:pt idx="10556">
                  <c:v>5.7336144444444503</c:v>
                </c:pt>
                <c:pt idx="10557">
                  <c:v>5.7341774999999995</c:v>
                </c:pt>
                <c:pt idx="10558">
                  <c:v>5.7347405555555548</c:v>
                </c:pt>
                <c:pt idx="10559">
                  <c:v>5.7353038888888914</c:v>
                </c:pt>
                <c:pt idx="10560">
                  <c:v>5.7358663888888914</c:v>
                </c:pt>
                <c:pt idx="10561">
                  <c:v>5.7364294444444734</c:v>
                </c:pt>
                <c:pt idx="10562">
                  <c:v>5.7369927777777781</c:v>
                </c:pt>
                <c:pt idx="10563">
                  <c:v>5.7375558333333343</c:v>
                </c:pt>
                <c:pt idx="10564">
                  <c:v>5.7381191666666664</c:v>
                </c:pt>
                <c:pt idx="10565">
                  <c:v>5.7386822222222333</c:v>
                </c:pt>
                <c:pt idx="10566">
                  <c:v>5.7392447222222511</c:v>
                </c:pt>
                <c:pt idx="10567">
                  <c:v>5.7398080555555584</c:v>
                </c:pt>
                <c:pt idx="10568">
                  <c:v>5.740371111111136</c:v>
                </c:pt>
                <c:pt idx="10569">
                  <c:v>5.7409341666666656</c:v>
                </c:pt>
                <c:pt idx="10570">
                  <c:v>5.7414975000000004</c:v>
                </c:pt>
                <c:pt idx="10571">
                  <c:v>5.7420605555555566</c:v>
                </c:pt>
                <c:pt idx="10572">
                  <c:v>5.7426230555555584</c:v>
                </c:pt>
                <c:pt idx="10573">
                  <c:v>5.7431863888888897</c:v>
                </c:pt>
                <c:pt idx="10574">
                  <c:v>5.7437494444444726</c:v>
                </c:pt>
                <c:pt idx="10575">
                  <c:v>5.7443124999999995</c:v>
                </c:pt>
                <c:pt idx="10576">
                  <c:v>5.7448758333333325</c:v>
                </c:pt>
                <c:pt idx="10577">
                  <c:v>5.7454383333333334</c:v>
                </c:pt>
                <c:pt idx="10578">
                  <c:v>5.7460013888888914</c:v>
                </c:pt>
                <c:pt idx="10579">
                  <c:v>5.7465647222222334</c:v>
                </c:pt>
                <c:pt idx="10580">
                  <c:v>5.7471277777777745</c:v>
                </c:pt>
                <c:pt idx="10581">
                  <c:v>5.747691111111136</c:v>
                </c:pt>
                <c:pt idx="10582">
                  <c:v>5.7482541666666664</c:v>
                </c:pt>
                <c:pt idx="10583">
                  <c:v>5.7488166666666665</c:v>
                </c:pt>
                <c:pt idx="10584">
                  <c:v>5.7493800000000004</c:v>
                </c:pt>
                <c:pt idx="10585">
                  <c:v>5.7499430555555584</c:v>
                </c:pt>
                <c:pt idx="10586">
                  <c:v>5.7505061111111111</c:v>
                </c:pt>
                <c:pt idx="10587">
                  <c:v>5.7510694444444725</c:v>
                </c:pt>
                <c:pt idx="10588">
                  <c:v>5.7516325000000004</c:v>
                </c:pt>
                <c:pt idx="10589">
                  <c:v>5.7521949999999817</c:v>
                </c:pt>
                <c:pt idx="10590">
                  <c:v>5.7527583333333414</c:v>
                </c:pt>
                <c:pt idx="10591">
                  <c:v>5.7533213888888914</c:v>
                </c:pt>
                <c:pt idx="10592">
                  <c:v>5.753884444444445</c:v>
                </c:pt>
                <c:pt idx="10593">
                  <c:v>5.7544477777777745</c:v>
                </c:pt>
                <c:pt idx="10594">
                  <c:v>5.755010277777747</c:v>
                </c:pt>
                <c:pt idx="10595">
                  <c:v>5.7555733333333334</c:v>
                </c:pt>
                <c:pt idx="10596">
                  <c:v>5.7561366666666665</c:v>
                </c:pt>
                <c:pt idx="10597">
                  <c:v>5.7566997222222511</c:v>
                </c:pt>
                <c:pt idx="10598">
                  <c:v>5.7572627777777781</c:v>
                </c:pt>
                <c:pt idx="10599">
                  <c:v>5.7578261111111111</c:v>
                </c:pt>
                <c:pt idx="10600">
                  <c:v>5.7583886111111111</c:v>
                </c:pt>
                <c:pt idx="10601">
                  <c:v>5.7589519444444441</c:v>
                </c:pt>
                <c:pt idx="10602">
                  <c:v>5.7595149999999826</c:v>
                </c:pt>
                <c:pt idx="10603">
                  <c:v>5.7600780555555557</c:v>
                </c:pt>
                <c:pt idx="10604">
                  <c:v>5.7606413888888914</c:v>
                </c:pt>
                <c:pt idx="10605">
                  <c:v>5.7612044444444503</c:v>
                </c:pt>
                <c:pt idx="10606">
                  <c:v>5.7617669444444504</c:v>
                </c:pt>
                <c:pt idx="10607">
                  <c:v>5.7623302777777452</c:v>
                </c:pt>
                <c:pt idx="10608">
                  <c:v>5.7628933333333334</c:v>
                </c:pt>
                <c:pt idx="10609">
                  <c:v>5.7634563888888888</c:v>
                </c:pt>
                <c:pt idx="10610">
                  <c:v>5.7640197222222227</c:v>
                </c:pt>
                <c:pt idx="10611">
                  <c:v>5.7645822222221987</c:v>
                </c:pt>
                <c:pt idx="10612">
                  <c:v>5.765145277777747</c:v>
                </c:pt>
                <c:pt idx="10613">
                  <c:v>5.7657086111111111</c:v>
                </c:pt>
                <c:pt idx="10614">
                  <c:v>5.7662716666666674</c:v>
                </c:pt>
                <c:pt idx="10615">
                  <c:v>5.7668347222222218</c:v>
                </c:pt>
                <c:pt idx="10616">
                  <c:v>5.7673980555555557</c:v>
                </c:pt>
                <c:pt idx="10617">
                  <c:v>5.7679605555555362</c:v>
                </c:pt>
                <c:pt idx="10618">
                  <c:v>5.7685238888888888</c:v>
                </c:pt>
                <c:pt idx="10619">
                  <c:v>5.7690869444444441</c:v>
                </c:pt>
                <c:pt idx="10620">
                  <c:v>5.7696500000000013</c:v>
                </c:pt>
                <c:pt idx="10621">
                  <c:v>5.7702133333333583</c:v>
                </c:pt>
                <c:pt idx="10622">
                  <c:v>5.7707763888888914</c:v>
                </c:pt>
                <c:pt idx="10623">
                  <c:v>5.7713388888888923</c:v>
                </c:pt>
                <c:pt idx="10624">
                  <c:v>5.7719022222222334</c:v>
                </c:pt>
                <c:pt idx="10625">
                  <c:v>5.7724652777777745</c:v>
                </c:pt>
                <c:pt idx="10626">
                  <c:v>5.7730283333333583</c:v>
                </c:pt>
                <c:pt idx="10627">
                  <c:v>5.7735916666666673</c:v>
                </c:pt>
                <c:pt idx="10628">
                  <c:v>5.7741541666666665</c:v>
                </c:pt>
                <c:pt idx="10629">
                  <c:v>5.7747172222222218</c:v>
                </c:pt>
                <c:pt idx="10630">
                  <c:v>5.7752805555555558</c:v>
                </c:pt>
                <c:pt idx="10631">
                  <c:v>5.775843611111136</c:v>
                </c:pt>
                <c:pt idx="10632">
                  <c:v>5.7764066666666674</c:v>
                </c:pt>
                <c:pt idx="10633">
                  <c:v>5.7769700000000004</c:v>
                </c:pt>
                <c:pt idx="10634">
                  <c:v>5.7775324999999995</c:v>
                </c:pt>
                <c:pt idx="10635">
                  <c:v>5.7780958333333334</c:v>
                </c:pt>
                <c:pt idx="10636">
                  <c:v>5.7786588888888923</c:v>
                </c:pt>
                <c:pt idx="10637">
                  <c:v>5.7792219444444735</c:v>
                </c:pt>
                <c:pt idx="10638">
                  <c:v>5.7797852777777745</c:v>
                </c:pt>
                <c:pt idx="10639">
                  <c:v>5.7803483333333583</c:v>
                </c:pt>
                <c:pt idx="10640">
                  <c:v>5.7809108333333326</c:v>
                </c:pt>
                <c:pt idx="10641">
                  <c:v>5.7814741666666674</c:v>
                </c:pt>
                <c:pt idx="10642">
                  <c:v>5.7820372222222218</c:v>
                </c:pt>
                <c:pt idx="10643">
                  <c:v>5.7826002777777745</c:v>
                </c:pt>
                <c:pt idx="10644">
                  <c:v>5.783163611111136</c:v>
                </c:pt>
                <c:pt idx="10645">
                  <c:v>5.7837261111111395</c:v>
                </c:pt>
                <c:pt idx="10646">
                  <c:v>5.7842891666666674</c:v>
                </c:pt>
                <c:pt idx="10647">
                  <c:v>5.7848524999999995</c:v>
                </c:pt>
                <c:pt idx="10648">
                  <c:v>5.7854155555555353</c:v>
                </c:pt>
                <c:pt idx="10649">
                  <c:v>5.7859786111111111</c:v>
                </c:pt>
                <c:pt idx="10650">
                  <c:v>5.7865419444444504</c:v>
                </c:pt>
                <c:pt idx="10651">
                  <c:v>5.7871044444444451</c:v>
                </c:pt>
                <c:pt idx="10652">
                  <c:v>5.7876677777777781</c:v>
                </c:pt>
                <c:pt idx="10653">
                  <c:v>5.7882308333333414</c:v>
                </c:pt>
                <c:pt idx="10654">
                  <c:v>5.7887938888888923</c:v>
                </c:pt>
                <c:pt idx="10655">
                  <c:v>5.7893572222222334</c:v>
                </c:pt>
                <c:pt idx="10656">
                  <c:v>5.7899202777777745</c:v>
                </c:pt>
                <c:pt idx="10657">
                  <c:v>5.7904827777777745</c:v>
                </c:pt>
                <c:pt idx="10658">
                  <c:v>5.791046111111136</c:v>
                </c:pt>
                <c:pt idx="10659">
                  <c:v>5.7916091666666834</c:v>
                </c:pt>
                <c:pt idx="10660">
                  <c:v>5.7921722222222227</c:v>
                </c:pt>
                <c:pt idx="10661">
                  <c:v>5.7927355555555371</c:v>
                </c:pt>
                <c:pt idx="10662">
                  <c:v>5.7932980555555584</c:v>
                </c:pt>
                <c:pt idx="10663">
                  <c:v>5.7938611111111378</c:v>
                </c:pt>
                <c:pt idx="10664">
                  <c:v>5.7944244444444442</c:v>
                </c:pt>
                <c:pt idx="10665">
                  <c:v>5.7949874999999818</c:v>
                </c:pt>
                <c:pt idx="10666">
                  <c:v>5.7955505555555362</c:v>
                </c:pt>
                <c:pt idx="10667">
                  <c:v>5.7961138888888888</c:v>
                </c:pt>
                <c:pt idx="10668">
                  <c:v>5.7966763888888924</c:v>
                </c:pt>
                <c:pt idx="10669">
                  <c:v>5.7972397222222334</c:v>
                </c:pt>
                <c:pt idx="10670">
                  <c:v>5.7978027777777745</c:v>
                </c:pt>
                <c:pt idx="10671">
                  <c:v>5.7983658333333334</c:v>
                </c:pt>
                <c:pt idx="10672">
                  <c:v>5.7989291666666674</c:v>
                </c:pt>
                <c:pt idx="10673">
                  <c:v>5.7994922222222334</c:v>
                </c:pt>
                <c:pt idx="10674">
                  <c:v>5.8000547222222218</c:v>
                </c:pt>
                <c:pt idx="10675">
                  <c:v>5.8006180555555549</c:v>
                </c:pt>
                <c:pt idx="10676">
                  <c:v>5.8011811111111111</c:v>
                </c:pt>
                <c:pt idx="10677">
                  <c:v>5.8017441666666674</c:v>
                </c:pt>
                <c:pt idx="10678">
                  <c:v>5.8023074999999995</c:v>
                </c:pt>
                <c:pt idx="10679">
                  <c:v>5.8028699999999995</c:v>
                </c:pt>
                <c:pt idx="10680">
                  <c:v>5.8034330555555558</c:v>
                </c:pt>
                <c:pt idx="10681">
                  <c:v>5.8039963888888879</c:v>
                </c:pt>
                <c:pt idx="10682">
                  <c:v>5.804559444444445</c:v>
                </c:pt>
                <c:pt idx="10683">
                  <c:v>5.8051224999999995</c:v>
                </c:pt>
                <c:pt idx="10684">
                  <c:v>5.8056858333333325</c:v>
                </c:pt>
                <c:pt idx="10685">
                  <c:v>5.8062483333333592</c:v>
                </c:pt>
                <c:pt idx="10686">
                  <c:v>5.8068113888888888</c:v>
                </c:pt>
                <c:pt idx="10687">
                  <c:v>5.8073747222222227</c:v>
                </c:pt>
                <c:pt idx="10688">
                  <c:v>5.807937777777747</c:v>
                </c:pt>
                <c:pt idx="10689">
                  <c:v>5.8085011111111111</c:v>
                </c:pt>
                <c:pt idx="10690">
                  <c:v>5.8090641666666674</c:v>
                </c:pt>
                <c:pt idx="10691">
                  <c:v>5.8096266666666674</c:v>
                </c:pt>
                <c:pt idx="10692">
                  <c:v>5.8101899999999826</c:v>
                </c:pt>
                <c:pt idx="10693">
                  <c:v>5.8107530555555558</c:v>
                </c:pt>
                <c:pt idx="10694">
                  <c:v>5.8113161111111111</c:v>
                </c:pt>
                <c:pt idx="10695">
                  <c:v>5.8118794444444504</c:v>
                </c:pt>
                <c:pt idx="10696">
                  <c:v>5.8124424999999995</c:v>
                </c:pt>
                <c:pt idx="10697">
                  <c:v>5.8130049999999818</c:v>
                </c:pt>
                <c:pt idx="10698">
                  <c:v>5.8135683333333334</c:v>
                </c:pt>
                <c:pt idx="10699">
                  <c:v>5.8141313888888755</c:v>
                </c:pt>
                <c:pt idx="10700">
                  <c:v>5.8146944444444451</c:v>
                </c:pt>
                <c:pt idx="10701">
                  <c:v>5.8152577777777745</c:v>
                </c:pt>
                <c:pt idx="10702">
                  <c:v>5.815820277777747</c:v>
                </c:pt>
                <c:pt idx="10703">
                  <c:v>5.8163833333333423</c:v>
                </c:pt>
                <c:pt idx="10704">
                  <c:v>5.8169466666666665</c:v>
                </c:pt>
                <c:pt idx="10705">
                  <c:v>5.8175097222222218</c:v>
                </c:pt>
                <c:pt idx="10706">
                  <c:v>5.8180730555555549</c:v>
                </c:pt>
                <c:pt idx="10707">
                  <c:v>5.8186361111111111</c:v>
                </c:pt>
                <c:pt idx="10708">
                  <c:v>5.819198611111112</c:v>
                </c:pt>
                <c:pt idx="10709">
                  <c:v>5.8197619444444504</c:v>
                </c:pt>
                <c:pt idx="10710">
                  <c:v>5.8203249999999818</c:v>
                </c:pt>
                <c:pt idx="10711">
                  <c:v>5.8208880555555353</c:v>
                </c:pt>
                <c:pt idx="10712">
                  <c:v>5.8214513888888879</c:v>
                </c:pt>
                <c:pt idx="10713">
                  <c:v>5.8220144444444264</c:v>
                </c:pt>
                <c:pt idx="10714">
                  <c:v>5.8225769444444264</c:v>
                </c:pt>
                <c:pt idx="10715">
                  <c:v>5.823140277777747</c:v>
                </c:pt>
                <c:pt idx="10716">
                  <c:v>5.8237033333333414</c:v>
                </c:pt>
                <c:pt idx="10717">
                  <c:v>5.8242663888888897</c:v>
                </c:pt>
                <c:pt idx="10718">
                  <c:v>5.8248297222222218</c:v>
                </c:pt>
                <c:pt idx="10719">
                  <c:v>5.8253922222222227</c:v>
                </c:pt>
                <c:pt idx="10720">
                  <c:v>5.8259552777777284</c:v>
                </c:pt>
                <c:pt idx="10721">
                  <c:v>5.8265186111111085</c:v>
                </c:pt>
                <c:pt idx="10722">
                  <c:v>5.8270816666666336</c:v>
                </c:pt>
                <c:pt idx="10723">
                  <c:v>5.8276447222222227</c:v>
                </c:pt>
                <c:pt idx="10724">
                  <c:v>5.8282080555555558</c:v>
                </c:pt>
                <c:pt idx="10725">
                  <c:v>5.8287705555555362</c:v>
                </c:pt>
                <c:pt idx="10726">
                  <c:v>5.8293338888888888</c:v>
                </c:pt>
                <c:pt idx="10727">
                  <c:v>5.8298969444444451</c:v>
                </c:pt>
                <c:pt idx="10728">
                  <c:v>5.8304599999999995</c:v>
                </c:pt>
                <c:pt idx="10729">
                  <c:v>5.8310233333333583</c:v>
                </c:pt>
                <c:pt idx="10730">
                  <c:v>5.8315863888888888</c:v>
                </c:pt>
                <c:pt idx="10731">
                  <c:v>5.8321488888888888</c:v>
                </c:pt>
                <c:pt idx="10732">
                  <c:v>5.8327122222222219</c:v>
                </c:pt>
                <c:pt idx="10733">
                  <c:v>5.8332752777777745</c:v>
                </c:pt>
                <c:pt idx="10734">
                  <c:v>5.8338383333333423</c:v>
                </c:pt>
                <c:pt idx="10735">
                  <c:v>5.8344016666666665</c:v>
                </c:pt>
                <c:pt idx="10736">
                  <c:v>5.8349641666666656</c:v>
                </c:pt>
                <c:pt idx="10737">
                  <c:v>5.8355272222222228</c:v>
                </c:pt>
                <c:pt idx="10738">
                  <c:v>5.8360905555555549</c:v>
                </c:pt>
                <c:pt idx="10739">
                  <c:v>5.8366536111111396</c:v>
                </c:pt>
                <c:pt idx="10740">
                  <c:v>5.8372166666666665</c:v>
                </c:pt>
                <c:pt idx="10741">
                  <c:v>5.8377799999999995</c:v>
                </c:pt>
                <c:pt idx="10742">
                  <c:v>5.8383425000000004</c:v>
                </c:pt>
                <c:pt idx="10743">
                  <c:v>5.8389058333333343</c:v>
                </c:pt>
                <c:pt idx="10744">
                  <c:v>5.8394688888888924</c:v>
                </c:pt>
                <c:pt idx="10745">
                  <c:v>5.8400319444444451</c:v>
                </c:pt>
                <c:pt idx="10746">
                  <c:v>5.8405952777777452</c:v>
                </c:pt>
                <c:pt idx="10747">
                  <c:v>5.8411583333333414</c:v>
                </c:pt>
                <c:pt idx="10748">
                  <c:v>5.8417208333333424</c:v>
                </c:pt>
                <c:pt idx="10749">
                  <c:v>5.8422841666666665</c:v>
                </c:pt>
                <c:pt idx="10750">
                  <c:v>5.8428472222222227</c:v>
                </c:pt>
                <c:pt idx="10751">
                  <c:v>5.8434102777777452</c:v>
                </c:pt>
                <c:pt idx="10752">
                  <c:v>5.843973611111112</c:v>
                </c:pt>
                <c:pt idx="10753">
                  <c:v>5.8445361111111085</c:v>
                </c:pt>
                <c:pt idx="10754">
                  <c:v>5.8450991666666674</c:v>
                </c:pt>
                <c:pt idx="10755">
                  <c:v>5.8456625000000004</c:v>
                </c:pt>
                <c:pt idx="10756">
                  <c:v>5.8462255555555558</c:v>
                </c:pt>
                <c:pt idx="10757">
                  <c:v>5.8467886111111111</c:v>
                </c:pt>
                <c:pt idx="10758">
                  <c:v>5.8473519444444451</c:v>
                </c:pt>
                <c:pt idx="10759">
                  <c:v>5.8479144444444264</c:v>
                </c:pt>
                <c:pt idx="10760">
                  <c:v>5.8484777777777746</c:v>
                </c:pt>
                <c:pt idx="10761">
                  <c:v>5.8490408333333423</c:v>
                </c:pt>
                <c:pt idx="10762">
                  <c:v>5.8496038888888924</c:v>
                </c:pt>
                <c:pt idx="10763">
                  <c:v>5.8501672222222219</c:v>
                </c:pt>
                <c:pt idx="10764">
                  <c:v>5.850730277777747</c:v>
                </c:pt>
                <c:pt idx="10765">
                  <c:v>5.8512927777777772</c:v>
                </c:pt>
                <c:pt idx="10766">
                  <c:v>5.8518561111111111</c:v>
                </c:pt>
                <c:pt idx="10767">
                  <c:v>5.8524191666666665</c:v>
                </c:pt>
                <c:pt idx="10768">
                  <c:v>5.8529822222221988</c:v>
                </c:pt>
                <c:pt idx="10769">
                  <c:v>5.8535455555555354</c:v>
                </c:pt>
                <c:pt idx="10770">
                  <c:v>5.8541080555555363</c:v>
                </c:pt>
                <c:pt idx="10771">
                  <c:v>5.8546711111111112</c:v>
                </c:pt>
                <c:pt idx="10772">
                  <c:v>5.8552344444444442</c:v>
                </c:pt>
                <c:pt idx="10773">
                  <c:v>5.8557974999999995</c:v>
                </c:pt>
                <c:pt idx="10774">
                  <c:v>5.8563605555555567</c:v>
                </c:pt>
                <c:pt idx="10775">
                  <c:v>5.8569238888888888</c:v>
                </c:pt>
                <c:pt idx="10776">
                  <c:v>5.8574863888888755</c:v>
                </c:pt>
                <c:pt idx="10777">
                  <c:v>5.8580497222222334</c:v>
                </c:pt>
                <c:pt idx="10778">
                  <c:v>5.8586127777777746</c:v>
                </c:pt>
                <c:pt idx="10779">
                  <c:v>5.8591758333333335</c:v>
                </c:pt>
                <c:pt idx="10780">
                  <c:v>5.8597391666666674</c:v>
                </c:pt>
                <c:pt idx="10781">
                  <c:v>5.8603022222222227</c:v>
                </c:pt>
                <c:pt idx="10782">
                  <c:v>5.8608647222222228</c:v>
                </c:pt>
                <c:pt idx="10783">
                  <c:v>5.8614280555555558</c:v>
                </c:pt>
                <c:pt idx="10784">
                  <c:v>5.861991111111112</c:v>
                </c:pt>
                <c:pt idx="10785">
                  <c:v>5.8625541666666336</c:v>
                </c:pt>
                <c:pt idx="10786">
                  <c:v>5.8631174999999818</c:v>
                </c:pt>
                <c:pt idx="10787">
                  <c:v>5.8636799999999996</c:v>
                </c:pt>
                <c:pt idx="10788">
                  <c:v>5.8642430555555558</c:v>
                </c:pt>
                <c:pt idx="10789">
                  <c:v>5.8648063888888755</c:v>
                </c:pt>
                <c:pt idx="10790">
                  <c:v>5.8653694444444504</c:v>
                </c:pt>
                <c:pt idx="10791">
                  <c:v>5.8659324999999845</c:v>
                </c:pt>
                <c:pt idx="10792">
                  <c:v>5.8664958333333335</c:v>
                </c:pt>
                <c:pt idx="10793">
                  <c:v>5.8670583333333326</c:v>
                </c:pt>
                <c:pt idx="10794">
                  <c:v>5.8676216666666665</c:v>
                </c:pt>
                <c:pt idx="10795">
                  <c:v>5.8681847222221988</c:v>
                </c:pt>
                <c:pt idx="10796">
                  <c:v>5.8687477777777755</c:v>
                </c:pt>
                <c:pt idx="10797">
                  <c:v>5.8693111111111111</c:v>
                </c:pt>
                <c:pt idx="10798">
                  <c:v>5.8698741666666665</c:v>
                </c:pt>
                <c:pt idx="10799">
                  <c:v>5.8704366666666665</c:v>
                </c:pt>
                <c:pt idx="10800">
                  <c:v>5.8709999999999996</c:v>
                </c:pt>
                <c:pt idx="10801">
                  <c:v>5.8715630555555594</c:v>
                </c:pt>
                <c:pt idx="10802">
                  <c:v>5.8721261111111103</c:v>
                </c:pt>
                <c:pt idx="10803">
                  <c:v>5.8726894444444504</c:v>
                </c:pt>
                <c:pt idx="10804">
                  <c:v>5.8732519444444504</c:v>
                </c:pt>
                <c:pt idx="10805">
                  <c:v>5.8738150000000005</c:v>
                </c:pt>
                <c:pt idx="10806">
                  <c:v>5.8743783333333424</c:v>
                </c:pt>
                <c:pt idx="10807">
                  <c:v>5.8749413888888897</c:v>
                </c:pt>
                <c:pt idx="10808">
                  <c:v>5.8755044444444442</c:v>
                </c:pt>
                <c:pt idx="10809">
                  <c:v>5.8760677777777772</c:v>
                </c:pt>
                <c:pt idx="10810">
                  <c:v>5.8766302777777755</c:v>
                </c:pt>
                <c:pt idx="10811">
                  <c:v>5.8771933333333424</c:v>
                </c:pt>
                <c:pt idx="10812">
                  <c:v>5.8777566666666665</c:v>
                </c:pt>
                <c:pt idx="10813">
                  <c:v>5.8783197222222334</c:v>
                </c:pt>
                <c:pt idx="10814">
                  <c:v>5.8788830555555558</c:v>
                </c:pt>
                <c:pt idx="10815">
                  <c:v>5.8794461111111413</c:v>
                </c:pt>
                <c:pt idx="10816">
                  <c:v>5.8800086111111112</c:v>
                </c:pt>
                <c:pt idx="10817">
                  <c:v>5.8805719444444451</c:v>
                </c:pt>
                <c:pt idx="10818">
                  <c:v>5.8811349999999845</c:v>
                </c:pt>
                <c:pt idx="10819">
                  <c:v>5.8816980555555594</c:v>
                </c:pt>
                <c:pt idx="10820">
                  <c:v>5.8822613888888924</c:v>
                </c:pt>
                <c:pt idx="10821">
                  <c:v>5.8828244444444451</c:v>
                </c:pt>
                <c:pt idx="10822">
                  <c:v>5.8833869444444442</c:v>
                </c:pt>
                <c:pt idx="10823">
                  <c:v>5.883950277777747</c:v>
                </c:pt>
                <c:pt idx="10824">
                  <c:v>5.8845133333333335</c:v>
                </c:pt>
                <c:pt idx="10825">
                  <c:v>5.8850763888888888</c:v>
                </c:pt>
                <c:pt idx="10826">
                  <c:v>5.8856397222222334</c:v>
                </c:pt>
                <c:pt idx="10827">
                  <c:v>5.8862022222222334</c:v>
                </c:pt>
                <c:pt idx="10828">
                  <c:v>5.8867652777777755</c:v>
                </c:pt>
                <c:pt idx="10829">
                  <c:v>5.8873286111111112</c:v>
                </c:pt>
                <c:pt idx="10830">
                  <c:v>5.8878916666666665</c:v>
                </c:pt>
                <c:pt idx="10831">
                  <c:v>5.8884549999999845</c:v>
                </c:pt>
                <c:pt idx="10832">
                  <c:v>5.8890180555555558</c:v>
                </c:pt>
                <c:pt idx="10833">
                  <c:v>5.8895805555555372</c:v>
                </c:pt>
                <c:pt idx="10834">
                  <c:v>5.8901438888888888</c:v>
                </c:pt>
                <c:pt idx="10835">
                  <c:v>5.8907069444444415</c:v>
                </c:pt>
                <c:pt idx="10836">
                  <c:v>5.8912700000000013</c:v>
                </c:pt>
                <c:pt idx="10837">
                  <c:v>5.8918333333333424</c:v>
                </c:pt>
                <c:pt idx="10838">
                  <c:v>5.8923963888888888</c:v>
                </c:pt>
                <c:pt idx="10839">
                  <c:v>5.8929588888888755</c:v>
                </c:pt>
                <c:pt idx="10840">
                  <c:v>5.8935222222222228</c:v>
                </c:pt>
                <c:pt idx="10841">
                  <c:v>5.8940852777777284</c:v>
                </c:pt>
                <c:pt idx="10842">
                  <c:v>5.8946483333333424</c:v>
                </c:pt>
                <c:pt idx="10843">
                  <c:v>5.8952116666666665</c:v>
                </c:pt>
                <c:pt idx="10844">
                  <c:v>5.8957741666666665</c:v>
                </c:pt>
                <c:pt idx="10845">
                  <c:v>5.8963372222222219</c:v>
                </c:pt>
                <c:pt idx="10846">
                  <c:v>5.8969005555555363</c:v>
                </c:pt>
                <c:pt idx="10847">
                  <c:v>5.8974636111111112</c:v>
                </c:pt>
                <c:pt idx="10848">
                  <c:v>5.8980266666666665</c:v>
                </c:pt>
                <c:pt idx="10849">
                  <c:v>5.8985899999999845</c:v>
                </c:pt>
                <c:pt idx="10850">
                  <c:v>5.8991524999999996</c:v>
                </c:pt>
                <c:pt idx="10851">
                  <c:v>5.8997158333333335</c:v>
                </c:pt>
                <c:pt idx="10852">
                  <c:v>5.9002788888888924</c:v>
                </c:pt>
                <c:pt idx="10853">
                  <c:v>5.9008419444444504</c:v>
                </c:pt>
                <c:pt idx="10854">
                  <c:v>5.9014052777777755</c:v>
                </c:pt>
                <c:pt idx="10855">
                  <c:v>5.9019683333333601</c:v>
                </c:pt>
                <c:pt idx="10856">
                  <c:v>5.9025308333333335</c:v>
                </c:pt>
                <c:pt idx="10857">
                  <c:v>5.9030941666666674</c:v>
                </c:pt>
                <c:pt idx="10858">
                  <c:v>5.9036572222222334</c:v>
                </c:pt>
                <c:pt idx="10859">
                  <c:v>5.9042202777777755</c:v>
                </c:pt>
                <c:pt idx="10860">
                  <c:v>5.9047836111111112</c:v>
                </c:pt>
                <c:pt idx="10861">
                  <c:v>5.9053461111111396</c:v>
                </c:pt>
                <c:pt idx="10862">
                  <c:v>5.9059091666666674</c:v>
                </c:pt>
                <c:pt idx="10863">
                  <c:v>5.9064725000000013</c:v>
                </c:pt>
                <c:pt idx="10864">
                  <c:v>5.9070355555555363</c:v>
                </c:pt>
                <c:pt idx="10865">
                  <c:v>5.9075986111111103</c:v>
                </c:pt>
                <c:pt idx="10866">
                  <c:v>5.9081619444444504</c:v>
                </c:pt>
                <c:pt idx="10867">
                  <c:v>5.9087244444444504</c:v>
                </c:pt>
                <c:pt idx="10868">
                  <c:v>5.909287777777779</c:v>
                </c:pt>
                <c:pt idx="10869">
                  <c:v>5.9098508333333424</c:v>
                </c:pt>
                <c:pt idx="10870">
                  <c:v>5.9104138888888897</c:v>
                </c:pt>
                <c:pt idx="10871">
                  <c:v>5.9109772222222219</c:v>
                </c:pt>
                <c:pt idx="10872">
                  <c:v>5.9115402777777755</c:v>
                </c:pt>
                <c:pt idx="10873">
                  <c:v>5.9121027777777755</c:v>
                </c:pt>
                <c:pt idx="10874">
                  <c:v>5.9126661111111414</c:v>
                </c:pt>
                <c:pt idx="10875">
                  <c:v>5.9132291666666834</c:v>
                </c:pt>
                <c:pt idx="10876">
                  <c:v>5.9137922222222334</c:v>
                </c:pt>
                <c:pt idx="10877">
                  <c:v>5.9143555555555363</c:v>
                </c:pt>
                <c:pt idx="10878">
                  <c:v>5.9149180555555363</c:v>
                </c:pt>
                <c:pt idx="10879">
                  <c:v>5.9154811111111112</c:v>
                </c:pt>
                <c:pt idx="10880">
                  <c:v>5.9160444444444504</c:v>
                </c:pt>
                <c:pt idx="10881">
                  <c:v>5.9166075000000014</c:v>
                </c:pt>
                <c:pt idx="10882">
                  <c:v>5.9171705555555354</c:v>
                </c:pt>
                <c:pt idx="10883">
                  <c:v>5.9177338888888888</c:v>
                </c:pt>
                <c:pt idx="10884">
                  <c:v>5.9182963888888924</c:v>
                </c:pt>
                <c:pt idx="10885">
                  <c:v>5.9188597222222334</c:v>
                </c:pt>
                <c:pt idx="10886">
                  <c:v>5.9194227777777773</c:v>
                </c:pt>
                <c:pt idx="10887">
                  <c:v>5.9199858333333335</c:v>
                </c:pt>
                <c:pt idx="10888">
                  <c:v>5.9205491666666674</c:v>
                </c:pt>
                <c:pt idx="10889">
                  <c:v>5.9211122222222228</c:v>
                </c:pt>
                <c:pt idx="10890">
                  <c:v>5.9216747222222388</c:v>
                </c:pt>
                <c:pt idx="10891">
                  <c:v>5.9222380555555558</c:v>
                </c:pt>
                <c:pt idx="10892">
                  <c:v>5.9228011111111103</c:v>
                </c:pt>
                <c:pt idx="10893">
                  <c:v>5.9233641666666674</c:v>
                </c:pt>
                <c:pt idx="10894">
                  <c:v>5.9239274999999996</c:v>
                </c:pt>
                <c:pt idx="10895">
                  <c:v>5.9244900000000005</c:v>
                </c:pt>
                <c:pt idx="10896">
                  <c:v>5.9250530555555558</c:v>
                </c:pt>
                <c:pt idx="10897">
                  <c:v>5.9256163888888898</c:v>
                </c:pt>
                <c:pt idx="10898">
                  <c:v>5.9261794444444504</c:v>
                </c:pt>
                <c:pt idx="10899">
                  <c:v>5.9267425000000014</c:v>
                </c:pt>
                <c:pt idx="10900">
                  <c:v>5.9273058333333326</c:v>
                </c:pt>
                <c:pt idx="10901">
                  <c:v>5.9278683333333424</c:v>
                </c:pt>
                <c:pt idx="10902">
                  <c:v>5.9284316666666665</c:v>
                </c:pt>
                <c:pt idx="10903">
                  <c:v>5.9289947222222228</c:v>
                </c:pt>
                <c:pt idx="10904">
                  <c:v>5.9295577777777755</c:v>
                </c:pt>
                <c:pt idx="10905">
                  <c:v>5.9301211111111414</c:v>
                </c:pt>
                <c:pt idx="10906">
                  <c:v>5.9306841666666674</c:v>
                </c:pt>
                <c:pt idx="10907">
                  <c:v>5.9312466666666834</c:v>
                </c:pt>
                <c:pt idx="10908">
                  <c:v>5.9318100000000014</c:v>
                </c:pt>
                <c:pt idx="10909">
                  <c:v>5.9323730555555594</c:v>
                </c:pt>
                <c:pt idx="10910">
                  <c:v>5.9329361111111112</c:v>
                </c:pt>
                <c:pt idx="10911">
                  <c:v>5.9334994444444753</c:v>
                </c:pt>
                <c:pt idx="10912">
                  <c:v>5.9340619444444513</c:v>
                </c:pt>
                <c:pt idx="10913">
                  <c:v>5.9346250000000014</c:v>
                </c:pt>
                <c:pt idx="10914">
                  <c:v>5.9351883333333424</c:v>
                </c:pt>
                <c:pt idx="10915">
                  <c:v>5.9357513888888924</c:v>
                </c:pt>
                <c:pt idx="10916">
                  <c:v>5.9363144444444504</c:v>
                </c:pt>
                <c:pt idx="10917">
                  <c:v>5.9368777777777773</c:v>
                </c:pt>
                <c:pt idx="10918">
                  <c:v>5.9374402777777755</c:v>
                </c:pt>
                <c:pt idx="10919">
                  <c:v>5.9380036111111378</c:v>
                </c:pt>
                <c:pt idx="10920">
                  <c:v>5.9385666666666674</c:v>
                </c:pt>
                <c:pt idx="10921">
                  <c:v>5.9391297222222521</c:v>
                </c:pt>
                <c:pt idx="10922">
                  <c:v>5.9396930555555896</c:v>
                </c:pt>
                <c:pt idx="10923">
                  <c:v>5.9402561111111378</c:v>
                </c:pt>
                <c:pt idx="10924">
                  <c:v>5.9408186111111112</c:v>
                </c:pt>
                <c:pt idx="10925">
                  <c:v>5.9413819444444433</c:v>
                </c:pt>
                <c:pt idx="10926">
                  <c:v>5.9419449999999996</c:v>
                </c:pt>
                <c:pt idx="10927">
                  <c:v>5.9425080555555549</c:v>
                </c:pt>
                <c:pt idx="10928">
                  <c:v>5.9430713888888924</c:v>
                </c:pt>
                <c:pt idx="10929">
                  <c:v>5.9436338888888924</c:v>
                </c:pt>
                <c:pt idx="10930">
                  <c:v>5.9441969444444451</c:v>
                </c:pt>
                <c:pt idx="10931">
                  <c:v>5.9447602777777755</c:v>
                </c:pt>
                <c:pt idx="10932">
                  <c:v>5.9453233333333602</c:v>
                </c:pt>
                <c:pt idx="10933">
                  <c:v>5.9458863888888889</c:v>
                </c:pt>
                <c:pt idx="10934">
                  <c:v>5.9464497222222521</c:v>
                </c:pt>
                <c:pt idx="10935">
                  <c:v>5.9470122222222219</c:v>
                </c:pt>
                <c:pt idx="10936">
                  <c:v>5.947575277777748</c:v>
                </c:pt>
                <c:pt idx="10937">
                  <c:v>5.9481386111111112</c:v>
                </c:pt>
                <c:pt idx="10938">
                  <c:v>5.9487016666666674</c:v>
                </c:pt>
                <c:pt idx="10939">
                  <c:v>5.9492650000000253</c:v>
                </c:pt>
                <c:pt idx="10940">
                  <c:v>5.9498280555555594</c:v>
                </c:pt>
                <c:pt idx="10941">
                  <c:v>5.950390555555555</c:v>
                </c:pt>
                <c:pt idx="10942">
                  <c:v>5.9509538888888889</c:v>
                </c:pt>
                <c:pt idx="10943">
                  <c:v>5.9515169444444442</c:v>
                </c:pt>
                <c:pt idx="10944">
                  <c:v>5.9520800000000005</c:v>
                </c:pt>
                <c:pt idx="10945">
                  <c:v>5.9526433333333602</c:v>
                </c:pt>
                <c:pt idx="10946">
                  <c:v>5.9532063888888924</c:v>
                </c:pt>
                <c:pt idx="10947">
                  <c:v>5.9537688888888924</c:v>
                </c:pt>
                <c:pt idx="10948">
                  <c:v>5.9543322222222228</c:v>
                </c:pt>
                <c:pt idx="10949">
                  <c:v>5.954895277777748</c:v>
                </c:pt>
                <c:pt idx="10950">
                  <c:v>5.9554583333333424</c:v>
                </c:pt>
                <c:pt idx="10951">
                  <c:v>5.9560216666666674</c:v>
                </c:pt>
                <c:pt idx="10952">
                  <c:v>5.9565841666666675</c:v>
                </c:pt>
                <c:pt idx="10953">
                  <c:v>5.9571472222222228</c:v>
                </c:pt>
                <c:pt idx="10954">
                  <c:v>5.9577105555555363</c:v>
                </c:pt>
                <c:pt idx="10955">
                  <c:v>5.9582736111111378</c:v>
                </c:pt>
                <c:pt idx="10956">
                  <c:v>5.9588369444444442</c:v>
                </c:pt>
                <c:pt idx="10957">
                  <c:v>5.9594000000000014</c:v>
                </c:pt>
                <c:pt idx="10958">
                  <c:v>5.9599625000000014</c:v>
                </c:pt>
                <c:pt idx="10959">
                  <c:v>5.9605258333333335</c:v>
                </c:pt>
                <c:pt idx="10960">
                  <c:v>5.9610888888888889</c:v>
                </c:pt>
                <c:pt idx="10961">
                  <c:v>5.9616519444444513</c:v>
                </c:pt>
                <c:pt idx="10962">
                  <c:v>5.9622152777777471</c:v>
                </c:pt>
                <c:pt idx="10963">
                  <c:v>5.9627783333333424</c:v>
                </c:pt>
                <c:pt idx="10964">
                  <c:v>5.9633408333333424</c:v>
                </c:pt>
                <c:pt idx="10965">
                  <c:v>5.9639041666666675</c:v>
                </c:pt>
                <c:pt idx="10966">
                  <c:v>5.9644672222222219</c:v>
                </c:pt>
                <c:pt idx="10967">
                  <c:v>5.965030277777748</c:v>
                </c:pt>
                <c:pt idx="10968">
                  <c:v>5.9655936111111112</c:v>
                </c:pt>
                <c:pt idx="10969">
                  <c:v>5.9661561111111112</c:v>
                </c:pt>
                <c:pt idx="10970">
                  <c:v>5.9667191666666684</c:v>
                </c:pt>
                <c:pt idx="10971">
                  <c:v>5.9672825000000005</c:v>
                </c:pt>
                <c:pt idx="10972">
                  <c:v>5.9678455555555354</c:v>
                </c:pt>
                <c:pt idx="10973">
                  <c:v>5.9684086111111112</c:v>
                </c:pt>
                <c:pt idx="10974">
                  <c:v>5.9689719444444442</c:v>
                </c:pt>
                <c:pt idx="10975">
                  <c:v>5.9695344444444443</c:v>
                </c:pt>
                <c:pt idx="10976">
                  <c:v>5.9700977777777773</c:v>
                </c:pt>
                <c:pt idx="10977">
                  <c:v>5.9706608333333619</c:v>
                </c:pt>
                <c:pt idx="10978">
                  <c:v>5.9712238888889138</c:v>
                </c:pt>
                <c:pt idx="10979">
                  <c:v>5.9717872222222406</c:v>
                </c:pt>
                <c:pt idx="10980">
                  <c:v>5.9723502777777755</c:v>
                </c:pt>
                <c:pt idx="10981">
                  <c:v>5.9729127777777755</c:v>
                </c:pt>
                <c:pt idx="10982">
                  <c:v>5.9734761111111379</c:v>
                </c:pt>
                <c:pt idx="10983">
                  <c:v>5.9740391666666683</c:v>
                </c:pt>
                <c:pt idx="10984">
                  <c:v>5.9746022222222397</c:v>
                </c:pt>
                <c:pt idx="10985">
                  <c:v>5.9751655555555558</c:v>
                </c:pt>
                <c:pt idx="10986">
                  <c:v>5.9757280555555594</c:v>
                </c:pt>
                <c:pt idx="10987">
                  <c:v>5.9762911111111556</c:v>
                </c:pt>
                <c:pt idx="10988">
                  <c:v>5.9768544444444514</c:v>
                </c:pt>
                <c:pt idx="10989">
                  <c:v>5.9774175000000005</c:v>
                </c:pt>
                <c:pt idx="10990">
                  <c:v>5.9779805555555363</c:v>
                </c:pt>
                <c:pt idx="10991">
                  <c:v>5.9785438888888924</c:v>
                </c:pt>
                <c:pt idx="10992">
                  <c:v>5.9791063888888933</c:v>
                </c:pt>
                <c:pt idx="10993">
                  <c:v>5.9796697222222708</c:v>
                </c:pt>
                <c:pt idx="10994">
                  <c:v>5.9802327777777782</c:v>
                </c:pt>
                <c:pt idx="10995">
                  <c:v>5.9807958333333424</c:v>
                </c:pt>
                <c:pt idx="10996">
                  <c:v>5.9813591666666834</c:v>
                </c:pt>
                <c:pt idx="10997">
                  <c:v>5.9819222222222397</c:v>
                </c:pt>
                <c:pt idx="10998">
                  <c:v>5.9824847222222219</c:v>
                </c:pt>
                <c:pt idx="10999">
                  <c:v>5.9830480555555594</c:v>
                </c:pt>
                <c:pt idx="11000">
                  <c:v>5.9836111111111396</c:v>
                </c:pt>
                <c:pt idx="11001">
                  <c:v>5.9841741666666666</c:v>
                </c:pt>
                <c:pt idx="11002">
                  <c:v>5.9847375000000005</c:v>
                </c:pt>
                <c:pt idx="11003">
                  <c:v>5.9853000000000014</c:v>
                </c:pt>
                <c:pt idx="11004">
                  <c:v>5.9858630555555594</c:v>
                </c:pt>
                <c:pt idx="11005">
                  <c:v>5.9864263888888924</c:v>
                </c:pt>
                <c:pt idx="11006">
                  <c:v>5.9869894444444514</c:v>
                </c:pt>
                <c:pt idx="11007">
                  <c:v>5.9875524999999996</c:v>
                </c:pt>
                <c:pt idx="11008">
                  <c:v>5.9881158333333335</c:v>
                </c:pt>
                <c:pt idx="11009">
                  <c:v>5.988678333333362</c:v>
                </c:pt>
                <c:pt idx="11010">
                  <c:v>5.9892416666666852</c:v>
                </c:pt>
                <c:pt idx="11011">
                  <c:v>5.9898047222222397</c:v>
                </c:pt>
                <c:pt idx="11012">
                  <c:v>5.9903677777777773</c:v>
                </c:pt>
                <c:pt idx="11013">
                  <c:v>5.9909311111111112</c:v>
                </c:pt>
                <c:pt idx="11014">
                  <c:v>5.9914941666666683</c:v>
                </c:pt>
                <c:pt idx="11015">
                  <c:v>5.9920566666666666</c:v>
                </c:pt>
                <c:pt idx="11016">
                  <c:v>5.9926199999999996</c:v>
                </c:pt>
                <c:pt idx="11017">
                  <c:v>5.993183055555555</c:v>
                </c:pt>
                <c:pt idx="11018">
                  <c:v>5.9937461111111396</c:v>
                </c:pt>
                <c:pt idx="11019">
                  <c:v>5.9943094444444514</c:v>
                </c:pt>
                <c:pt idx="11020">
                  <c:v>5.9948719444444452</c:v>
                </c:pt>
                <c:pt idx="11021">
                  <c:v>5.9954349999999845</c:v>
                </c:pt>
                <c:pt idx="11022">
                  <c:v>5.9959983333333424</c:v>
                </c:pt>
                <c:pt idx="11023">
                  <c:v>5.9965613888888933</c:v>
                </c:pt>
                <c:pt idx="11024">
                  <c:v>5.9971244444444451</c:v>
                </c:pt>
                <c:pt idx="11025">
                  <c:v>5.9976877777777755</c:v>
                </c:pt>
                <c:pt idx="11026">
                  <c:v>5.9982502777777755</c:v>
                </c:pt>
                <c:pt idx="11027">
                  <c:v>5.9988136111111112</c:v>
                </c:pt>
                <c:pt idx="11028">
                  <c:v>5.9993766666666684</c:v>
                </c:pt>
                <c:pt idx="11029">
                  <c:v>5.9999397222222397</c:v>
                </c:pt>
                <c:pt idx="11030">
                  <c:v>6.0005030555555567</c:v>
                </c:pt>
                <c:pt idx="11031">
                  <c:v>6.0010661111111396</c:v>
                </c:pt>
                <c:pt idx="11032">
                  <c:v>6.0016286111111397</c:v>
                </c:pt>
                <c:pt idx="11033">
                  <c:v>6.0021919444444443</c:v>
                </c:pt>
                <c:pt idx="11034">
                  <c:v>6.0027550000000005</c:v>
                </c:pt>
                <c:pt idx="11035">
                  <c:v>6.0033180555555559</c:v>
                </c:pt>
                <c:pt idx="11036">
                  <c:v>6.0038813888888898</c:v>
                </c:pt>
                <c:pt idx="11037">
                  <c:v>6.0044438888888889</c:v>
                </c:pt>
                <c:pt idx="11038">
                  <c:v>6.0050069444444443</c:v>
                </c:pt>
                <c:pt idx="11039">
                  <c:v>6.005570277777748</c:v>
                </c:pt>
                <c:pt idx="11040">
                  <c:v>6.0061333333333424</c:v>
                </c:pt>
                <c:pt idx="11041">
                  <c:v>6.0066963888888933</c:v>
                </c:pt>
                <c:pt idx="11042">
                  <c:v>6.0072597222222397</c:v>
                </c:pt>
                <c:pt idx="11043">
                  <c:v>6.007822222222222</c:v>
                </c:pt>
                <c:pt idx="11044">
                  <c:v>6.0083855555555354</c:v>
                </c:pt>
                <c:pt idx="11045">
                  <c:v>6.0089486111111112</c:v>
                </c:pt>
                <c:pt idx="11046">
                  <c:v>6.0095116666666657</c:v>
                </c:pt>
                <c:pt idx="11047">
                  <c:v>6.0100749999999845</c:v>
                </c:pt>
                <c:pt idx="11048">
                  <c:v>6.010638055555555</c:v>
                </c:pt>
                <c:pt idx="11049">
                  <c:v>6.0112005555555559</c:v>
                </c:pt>
                <c:pt idx="11050">
                  <c:v>6.0117638888888933</c:v>
                </c:pt>
                <c:pt idx="11051">
                  <c:v>6.0123269444444452</c:v>
                </c:pt>
                <c:pt idx="11052">
                  <c:v>6.0128900000000005</c:v>
                </c:pt>
                <c:pt idx="11053">
                  <c:v>6.0134533333333424</c:v>
                </c:pt>
                <c:pt idx="11054">
                  <c:v>6.0140158333333265</c:v>
                </c:pt>
                <c:pt idx="11055">
                  <c:v>6.0145788888888845</c:v>
                </c:pt>
                <c:pt idx="11056">
                  <c:v>6.0151422222222219</c:v>
                </c:pt>
                <c:pt idx="11057">
                  <c:v>6.015705277777748</c:v>
                </c:pt>
                <c:pt idx="11058">
                  <c:v>6.016268333333362</c:v>
                </c:pt>
                <c:pt idx="11059">
                  <c:v>6.0168316666666675</c:v>
                </c:pt>
                <c:pt idx="11060">
                  <c:v>6.0173941666666666</c:v>
                </c:pt>
                <c:pt idx="11061">
                  <c:v>6.0179572222222015</c:v>
                </c:pt>
                <c:pt idx="11062">
                  <c:v>6.0185205555555363</c:v>
                </c:pt>
                <c:pt idx="11063">
                  <c:v>6.0190836111111112</c:v>
                </c:pt>
                <c:pt idx="11064">
                  <c:v>6.0196469444444514</c:v>
                </c:pt>
                <c:pt idx="11065">
                  <c:v>6.0202100000000005</c:v>
                </c:pt>
                <c:pt idx="11066">
                  <c:v>6.0207724999999996</c:v>
                </c:pt>
                <c:pt idx="11067">
                  <c:v>6.0213358333333336</c:v>
                </c:pt>
                <c:pt idx="11068">
                  <c:v>6.0218988888888889</c:v>
                </c:pt>
                <c:pt idx="11069">
                  <c:v>6.0224619444444443</c:v>
                </c:pt>
                <c:pt idx="11070">
                  <c:v>6.023025277777748</c:v>
                </c:pt>
                <c:pt idx="11071">
                  <c:v>6.0235883333333335</c:v>
                </c:pt>
                <c:pt idx="11072">
                  <c:v>6.0241508333333265</c:v>
                </c:pt>
                <c:pt idx="11073">
                  <c:v>6.0247141666666346</c:v>
                </c:pt>
                <c:pt idx="11074">
                  <c:v>6.025277222222222</c:v>
                </c:pt>
                <c:pt idx="11075">
                  <c:v>6.025840277777748</c:v>
                </c:pt>
                <c:pt idx="11076">
                  <c:v>6.0264036111111112</c:v>
                </c:pt>
                <c:pt idx="11077">
                  <c:v>6.0269661111111121</c:v>
                </c:pt>
                <c:pt idx="11078">
                  <c:v>6.0275291666666666</c:v>
                </c:pt>
                <c:pt idx="11079">
                  <c:v>6.0280924999999996</c:v>
                </c:pt>
                <c:pt idx="11080">
                  <c:v>6.0286555555555355</c:v>
                </c:pt>
                <c:pt idx="11081">
                  <c:v>6.029218888888888</c:v>
                </c:pt>
                <c:pt idx="11082">
                  <c:v>6.0297819444444443</c:v>
                </c:pt>
                <c:pt idx="11083">
                  <c:v>6.0303444444444514</c:v>
                </c:pt>
                <c:pt idx="11084">
                  <c:v>6.0309077777777755</c:v>
                </c:pt>
                <c:pt idx="11085">
                  <c:v>6.0314708333333424</c:v>
                </c:pt>
                <c:pt idx="11086">
                  <c:v>6.0320338888888889</c:v>
                </c:pt>
                <c:pt idx="11087">
                  <c:v>6.0325972222222211</c:v>
                </c:pt>
                <c:pt idx="11088">
                  <c:v>6.0331602777777755</c:v>
                </c:pt>
                <c:pt idx="11089">
                  <c:v>6.0337227777777773</c:v>
                </c:pt>
                <c:pt idx="11090">
                  <c:v>6.0342861111111112</c:v>
                </c:pt>
                <c:pt idx="11091">
                  <c:v>6.0348491666666684</c:v>
                </c:pt>
                <c:pt idx="11092">
                  <c:v>6.0354122222222228</c:v>
                </c:pt>
                <c:pt idx="11093">
                  <c:v>6.0359755555555363</c:v>
                </c:pt>
                <c:pt idx="11094">
                  <c:v>6.0365380555555559</c:v>
                </c:pt>
                <c:pt idx="11095">
                  <c:v>6.0371011111111104</c:v>
                </c:pt>
                <c:pt idx="11096">
                  <c:v>6.0376644444444514</c:v>
                </c:pt>
                <c:pt idx="11097">
                  <c:v>6.0382275000000014</c:v>
                </c:pt>
                <c:pt idx="11098">
                  <c:v>6.0387905555555559</c:v>
                </c:pt>
                <c:pt idx="11099">
                  <c:v>6.0393538888888934</c:v>
                </c:pt>
                <c:pt idx="11100">
                  <c:v>6.0399163888888889</c:v>
                </c:pt>
                <c:pt idx="11101">
                  <c:v>6.0404797222222397</c:v>
                </c:pt>
                <c:pt idx="11102">
                  <c:v>6.0410427777777782</c:v>
                </c:pt>
                <c:pt idx="11103">
                  <c:v>6.0416058333333424</c:v>
                </c:pt>
                <c:pt idx="11104">
                  <c:v>6.0421691666666684</c:v>
                </c:pt>
                <c:pt idx="11105">
                  <c:v>6.0427322222222219</c:v>
                </c:pt>
                <c:pt idx="11106">
                  <c:v>6.0432947222222406</c:v>
                </c:pt>
                <c:pt idx="11107">
                  <c:v>6.043858055555555</c:v>
                </c:pt>
                <c:pt idx="11108">
                  <c:v>6.0444211111111112</c:v>
                </c:pt>
                <c:pt idx="11109">
                  <c:v>6.0449841666666337</c:v>
                </c:pt>
                <c:pt idx="11110">
                  <c:v>6.0455475000000005</c:v>
                </c:pt>
                <c:pt idx="11111">
                  <c:v>6.0461100000000005</c:v>
                </c:pt>
                <c:pt idx="11112">
                  <c:v>6.0466730555555745</c:v>
                </c:pt>
                <c:pt idx="11113">
                  <c:v>6.0472363888888889</c:v>
                </c:pt>
                <c:pt idx="11114">
                  <c:v>6.0477994444444514</c:v>
                </c:pt>
                <c:pt idx="11115">
                  <c:v>6.0483625000000014</c:v>
                </c:pt>
                <c:pt idx="11116">
                  <c:v>6.0489258333333336</c:v>
                </c:pt>
                <c:pt idx="11117">
                  <c:v>6.0494883333333433</c:v>
                </c:pt>
                <c:pt idx="11118">
                  <c:v>6.0500516666666675</c:v>
                </c:pt>
                <c:pt idx="11119">
                  <c:v>6.0506147222222229</c:v>
                </c:pt>
                <c:pt idx="11120">
                  <c:v>6.0511777777777755</c:v>
                </c:pt>
                <c:pt idx="11121">
                  <c:v>6.0517411111111397</c:v>
                </c:pt>
                <c:pt idx="11122">
                  <c:v>6.0523041666666666</c:v>
                </c:pt>
                <c:pt idx="11123">
                  <c:v>6.0528666666666666</c:v>
                </c:pt>
                <c:pt idx="11124">
                  <c:v>6.0534300000000005</c:v>
                </c:pt>
                <c:pt idx="11125">
                  <c:v>6.0539930555555559</c:v>
                </c:pt>
                <c:pt idx="11126">
                  <c:v>6.0545561111111095</c:v>
                </c:pt>
                <c:pt idx="11127">
                  <c:v>6.0551194444444452</c:v>
                </c:pt>
                <c:pt idx="11128">
                  <c:v>6.0556819444444443</c:v>
                </c:pt>
                <c:pt idx="11129">
                  <c:v>6.0562449999999997</c:v>
                </c:pt>
                <c:pt idx="11130">
                  <c:v>6.0568083333333433</c:v>
                </c:pt>
                <c:pt idx="11131">
                  <c:v>6.0573713888888889</c:v>
                </c:pt>
                <c:pt idx="11132">
                  <c:v>6.0579344444444345</c:v>
                </c:pt>
                <c:pt idx="11133">
                  <c:v>6.0584977777777755</c:v>
                </c:pt>
                <c:pt idx="11134">
                  <c:v>6.0590602777777756</c:v>
                </c:pt>
                <c:pt idx="11135">
                  <c:v>6.0596236111111406</c:v>
                </c:pt>
                <c:pt idx="11136">
                  <c:v>6.0601866666666337</c:v>
                </c:pt>
                <c:pt idx="11137">
                  <c:v>6.0607497222222397</c:v>
                </c:pt>
                <c:pt idx="11138">
                  <c:v>6.061313055555555</c:v>
                </c:pt>
                <c:pt idx="11139">
                  <c:v>6.0618761111111112</c:v>
                </c:pt>
                <c:pt idx="11140">
                  <c:v>6.0624386111111095</c:v>
                </c:pt>
                <c:pt idx="11141">
                  <c:v>6.0630019444444443</c:v>
                </c:pt>
                <c:pt idx="11142">
                  <c:v>6.0635649999999846</c:v>
                </c:pt>
                <c:pt idx="11143">
                  <c:v>6.0641280555555381</c:v>
                </c:pt>
                <c:pt idx="11144">
                  <c:v>6.064691388888888</c:v>
                </c:pt>
                <c:pt idx="11145">
                  <c:v>6.0652538888888889</c:v>
                </c:pt>
                <c:pt idx="11146">
                  <c:v>6.0658169444444345</c:v>
                </c:pt>
                <c:pt idx="11147">
                  <c:v>6.0663802777777489</c:v>
                </c:pt>
                <c:pt idx="11148">
                  <c:v>6.0669433333333433</c:v>
                </c:pt>
                <c:pt idx="11149">
                  <c:v>6.0675063888888845</c:v>
                </c:pt>
                <c:pt idx="11150">
                  <c:v>6.0680697222222406</c:v>
                </c:pt>
                <c:pt idx="11151">
                  <c:v>6.0686322222222229</c:v>
                </c:pt>
                <c:pt idx="11152">
                  <c:v>6.0691955555555381</c:v>
                </c:pt>
                <c:pt idx="11153">
                  <c:v>6.0697586111111113</c:v>
                </c:pt>
                <c:pt idx="11154">
                  <c:v>6.0703216666666684</c:v>
                </c:pt>
                <c:pt idx="11155">
                  <c:v>6.0708850000000005</c:v>
                </c:pt>
                <c:pt idx="11156">
                  <c:v>6.0714480555555594</c:v>
                </c:pt>
                <c:pt idx="11157">
                  <c:v>6.0720105555555381</c:v>
                </c:pt>
                <c:pt idx="11158">
                  <c:v>6.0725738888888889</c:v>
                </c:pt>
                <c:pt idx="11159">
                  <c:v>6.0731369444444452</c:v>
                </c:pt>
                <c:pt idx="11160">
                  <c:v>6.0737000000000014</c:v>
                </c:pt>
                <c:pt idx="11161">
                  <c:v>6.0742633333333638</c:v>
                </c:pt>
                <c:pt idx="11162">
                  <c:v>6.0748258333333327</c:v>
                </c:pt>
                <c:pt idx="11163">
                  <c:v>6.0753888888888889</c:v>
                </c:pt>
                <c:pt idx="11164">
                  <c:v>6.075952222222222</c:v>
                </c:pt>
                <c:pt idx="11165">
                  <c:v>6.0765152777777507</c:v>
                </c:pt>
                <c:pt idx="11166">
                  <c:v>6.0770783333333434</c:v>
                </c:pt>
                <c:pt idx="11167">
                  <c:v>6.0776416666666684</c:v>
                </c:pt>
                <c:pt idx="11168">
                  <c:v>6.0782041666666684</c:v>
                </c:pt>
                <c:pt idx="11169">
                  <c:v>6.0787675000000014</c:v>
                </c:pt>
                <c:pt idx="11170">
                  <c:v>6.079330555555555</c:v>
                </c:pt>
                <c:pt idx="11171">
                  <c:v>6.0798936111111388</c:v>
                </c:pt>
                <c:pt idx="11172">
                  <c:v>6.0804569444444443</c:v>
                </c:pt>
                <c:pt idx="11173">
                  <c:v>6.0810199999999996</c:v>
                </c:pt>
                <c:pt idx="11174">
                  <c:v>6.0815825000000006</c:v>
                </c:pt>
                <c:pt idx="11175">
                  <c:v>6.0821458333333336</c:v>
                </c:pt>
                <c:pt idx="11176">
                  <c:v>6.0827088888888898</c:v>
                </c:pt>
                <c:pt idx="11177">
                  <c:v>6.0832719444444514</c:v>
                </c:pt>
                <c:pt idx="11178">
                  <c:v>6.0838352777777489</c:v>
                </c:pt>
                <c:pt idx="11179">
                  <c:v>6.0843977777777765</c:v>
                </c:pt>
                <c:pt idx="11180">
                  <c:v>6.0849608333333336</c:v>
                </c:pt>
                <c:pt idx="11181">
                  <c:v>6.0855241666666666</c:v>
                </c:pt>
                <c:pt idx="11182">
                  <c:v>6.0860872222222229</c:v>
                </c:pt>
                <c:pt idx="11183">
                  <c:v>6.0866502777777765</c:v>
                </c:pt>
                <c:pt idx="11184">
                  <c:v>6.0872136111111121</c:v>
                </c:pt>
                <c:pt idx="11185">
                  <c:v>6.0877761111111104</c:v>
                </c:pt>
                <c:pt idx="11186">
                  <c:v>6.0883391666666684</c:v>
                </c:pt>
                <c:pt idx="11187">
                  <c:v>6.0889024999999997</c:v>
                </c:pt>
                <c:pt idx="11188">
                  <c:v>6.0894655555555559</c:v>
                </c:pt>
                <c:pt idx="11189">
                  <c:v>6.0900288888888889</c:v>
                </c:pt>
                <c:pt idx="11190">
                  <c:v>6.0905919444444452</c:v>
                </c:pt>
                <c:pt idx="11191">
                  <c:v>6.0911544444444443</c:v>
                </c:pt>
                <c:pt idx="11192">
                  <c:v>6.0917177777777765</c:v>
                </c:pt>
                <c:pt idx="11193">
                  <c:v>6.0922808333333327</c:v>
                </c:pt>
                <c:pt idx="11194">
                  <c:v>6.0928438888888889</c:v>
                </c:pt>
                <c:pt idx="11195">
                  <c:v>6.093407222222222</c:v>
                </c:pt>
                <c:pt idx="11196">
                  <c:v>6.0939702777777507</c:v>
                </c:pt>
                <c:pt idx="11197">
                  <c:v>6.0945327777777507</c:v>
                </c:pt>
                <c:pt idx="11198">
                  <c:v>6.0950961111111113</c:v>
                </c:pt>
                <c:pt idx="11199">
                  <c:v>6.0956591666666684</c:v>
                </c:pt>
                <c:pt idx="11200">
                  <c:v>6.0962222222222398</c:v>
                </c:pt>
                <c:pt idx="11201">
                  <c:v>6.0967855555555373</c:v>
                </c:pt>
                <c:pt idx="11202">
                  <c:v>6.0973480555555559</c:v>
                </c:pt>
                <c:pt idx="11203">
                  <c:v>6.0979111111111095</c:v>
                </c:pt>
                <c:pt idx="11204">
                  <c:v>6.0984744444444452</c:v>
                </c:pt>
                <c:pt idx="11205">
                  <c:v>6.0990375000000006</c:v>
                </c:pt>
                <c:pt idx="11206">
                  <c:v>6.0996008333333434</c:v>
                </c:pt>
                <c:pt idx="11207">
                  <c:v>6.1001638888888889</c:v>
                </c:pt>
                <c:pt idx="11208">
                  <c:v>6.1007263888888899</c:v>
                </c:pt>
                <c:pt idx="11209">
                  <c:v>6.1012897222222406</c:v>
                </c:pt>
                <c:pt idx="11210">
                  <c:v>6.1018527777777765</c:v>
                </c:pt>
                <c:pt idx="11211">
                  <c:v>6.1024158333333265</c:v>
                </c:pt>
                <c:pt idx="11212">
                  <c:v>6.1029791666666666</c:v>
                </c:pt>
                <c:pt idx="11213">
                  <c:v>6.1035422222222229</c:v>
                </c:pt>
                <c:pt idx="11214">
                  <c:v>6.1041047222222016</c:v>
                </c:pt>
                <c:pt idx="11215">
                  <c:v>6.1046680555555559</c:v>
                </c:pt>
                <c:pt idx="11216">
                  <c:v>6.1052311111111113</c:v>
                </c:pt>
                <c:pt idx="11217">
                  <c:v>6.1057941666666666</c:v>
                </c:pt>
                <c:pt idx="11218">
                  <c:v>6.1063574999999997</c:v>
                </c:pt>
                <c:pt idx="11219">
                  <c:v>6.1069199999999855</c:v>
                </c:pt>
                <c:pt idx="11220">
                  <c:v>6.1074830555555373</c:v>
                </c:pt>
                <c:pt idx="11221">
                  <c:v>6.108046388888889</c:v>
                </c:pt>
                <c:pt idx="11222">
                  <c:v>6.1086094444444514</c:v>
                </c:pt>
                <c:pt idx="11223">
                  <c:v>6.1091724999999997</c:v>
                </c:pt>
                <c:pt idx="11224">
                  <c:v>6.1097358333333336</c:v>
                </c:pt>
                <c:pt idx="11225">
                  <c:v>6.1102983333333434</c:v>
                </c:pt>
                <c:pt idx="11226">
                  <c:v>6.1108616666666666</c:v>
                </c:pt>
                <c:pt idx="11227">
                  <c:v>6.111424722222222</c:v>
                </c:pt>
                <c:pt idx="11228">
                  <c:v>6.1119877777777507</c:v>
                </c:pt>
                <c:pt idx="11229">
                  <c:v>6.1125511111111095</c:v>
                </c:pt>
                <c:pt idx="11230">
                  <c:v>6.1131141666666355</c:v>
                </c:pt>
                <c:pt idx="11231">
                  <c:v>6.1136766666666675</c:v>
                </c:pt>
                <c:pt idx="11232">
                  <c:v>6.1142399999999855</c:v>
                </c:pt>
                <c:pt idx="11233">
                  <c:v>6.1148030555555373</c:v>
                </c:pt>
                <c:pt idx="11234">
                  <c:v>6.1153661111111104</c:v>
                </c:pt>
                <c:pt idx="11235">
                  <c:v>6.1159294444444443</c:v>
                </c:pt>
                <c:pt idx="11236">
                  <c:v>6.1164919444444443</c:v>
                </c:pt>
                <c:pt idx="11237">
                  <c:v>6.1170549999999722</c:v>
                </c:pt>
                <c:pt idx="11238">
                  <c:v>6.1176183333333336</c:v>
                </c:pt>
                <c:pt idx="11239">
                  <c:v>6.1181813888888845</c:v>
                </c:pt>
                <c:pt idx="11240">
                  <c:v>6.1187444444444443</c:v>
                </c:pt>
                <c:pt idx="11241">
                  <c:v>6.1193077777777765</c:v>
                </c:pt>
                <c:pt idx="11242">
                  <c:v>6.1198702777777507</c:v>
                </c:pt>
                <c:pt idx="11243">
                  <c:v>6.1204336111111095</c:v>
                </c:pt>
                <c:pt idx="11244">
                  <c:v>6.1209966666666356</c:v>
                </c:pt>
                <c:pt idx="11245">
                  <c:v>6.1215597222222229</c:v>
                </c:pt>
                <c:pt idx="11246">
                  <c:v>6.1221230555555382</c:v>
                </c:pt>
                <c:pt idx="11247">
                  <c:v>6.1226861111111095</c:v>
                </c:pt>
                <c:pt idx="11248">
                  <c:v>6.1232486111111113</c:v>
                </c:pt>
                <c:pt idx="11249">
                  <c:v>6.1238119444444346</c:v>
                </c:pt>
                <c:pt idx="11250">
                  <c:v>6.1243749999999704</c:v>
                </c:pt>
                <c:pt idx="11251">
                  <c:v>6.124938055555524</c:v>
                </c:pt>
                <c:pt idx="11252">
                  <c:v>6.1255013888888845</c:v>
                </c:pt>
                <c:pt idx="11253">
                  <c:v>6.126063888888889</c:v>
                </c:pt>
                <c:pt idx="11254">
                  <c:v>6.1266269444444443</c:v>
                </c:pt>
                <c:pt idx="11255">
                  <c:v>6.1271902777777312</c:v>
                </c:pt>
                <c:pt idx="11256">
                  <c:v>6.1277533333333336</c:v>
                </c:pt>
                <c:pt idx="11257">
                  <c:v>6.1283163888888845</c:v>
                </c:pt>
                <c:pt idx="11258">
                  <c:v>6.128879722222222</c:v>
                </c:pt>
                <c:pt idx="11259">
                  <c:v>6.1294422222222211</c:v>
                </c:pt>
                <c:pt idx="11260">
                  <c:v>6.1300055555555373</c:v>
                </c:pt>
                <c:pt idx="11261">
                  <c:v>6.1305686111111104</c:v>
                </c:pt>
                <c:pt idx="11262">
                  <c:v>6.1311316666666666</c:v>
                </c:pt>
                <c:pt idx="11263">
                  <c:v>6.1316949999999997</c:v>
                </c:pt>
                <c:pt idx="11264">
                  <c:v>6.1322580555555559</c:v>
                </c:pt>
                <c:pt idx="11265">
                  <c:v>6.1328205555555382</c:v>
                </c:pt>
                <c:pt idx="11266">
                  <c:v>6.1333838888888899</c:v>
                </c:pt>
                <c:pt idx="11267">
                  <c:v>6.1339469444444443</c:v>
                </c:pt>
                <c:pt idx="11268">
                  <c:v>6.1345099999999855</c:v>
                </c:pt>
                <c:pt idx="11269">
                  <c:v>6.1350733333333434</c:v>
                </c:pt>
                <c:pt idx="11270">
                  <c:v>6.1356358333333336</c:v>
                </c:pt>
                <c:pt idx="11271">
                  <c:v>6.136198888888889</c:v>
                </c:pt>
                <c:pt idx="11272">
                  <c:v>6.1367622222222407</c:v>
                </c:pt>
                <c:pt idx="11273">
                  <c:v>6.1373252777777525</c:v>
                </c:pt>
                <c:pt idx="11274">
                  <c:v>6.1378883333333336</c:v>
                </c:pt>
                <c:pt idx="11275">
                  <c:v>6.1384516666666666</c:v>
                </c:pt>
                <c:pt idx="11276">
                  <c:v>6.1390141666666667</c:v>
                </c:pt>
                <c:pt idx="11277">
                  <c:v>6.1395774999999997</c:v>
                </c:pt>
                <c:pt idx="11278">
                  <c:v>6.1401405555555382</c:v>
                </c:pt>
                <c:pt idx="11279">
                  <c:v>6.1407036111111113</c:v>
                </c:pt>
                <c:pt idx="11280">
                  <c:v>6.1412669444444514</c:v>
                </c:pt>
                <c:pt idx="11281">
                  <c:v>6.1418300000000006</c:v>
                </c:pt>
                <c:pt idx="11282">
                  <c:v>6.1423924999999997</c:v>
                </c:pt>
                <c:pt idx="11283">
                  <c:v>6.1429558333333265</c:v>
                </c:pt>
                <c:pt idx="11284">
                  <c:v>6.1435188888888845</c:v>
                </c:pt>
                <c:pt idx="11285">
                  <c:v>6.1440819444444355</c:v>
                </c:pt>
                <c:pt idx="11286">
                  <c:v>6.1446452777777525</c:v>
                </c:pt>
                <c:pt idx="11287">
                  <c:v>6.1452077777777765</c:v>
                </c:pt>
                <c:pt idx="11288">
                  <c:v>6.1457708333333336</c:v>
                </c:pt>
                <c:pt idx="11289">
                  <c:v>6.1463341666666667</c:v>
                </c:pt>
                <c:pt idx="11290">
                  <c:v>6.146897222222222</c:v>
                </c:pt>
                <c:pt idx="11291">
                  <c:v>6.1474602777777507</c:v>
                </c:pt>
                <c:pt idx="11292">
                  <c:v>6.1480236111111104</c:v>
                </c:pt>
                <c:pt idx="11293">
                  <c:v>6.1485861111111095</c:v>
                </c:pt>
                <c:pt idx="11294">
                  <c:v>6.1491494444444434</c:v>
                </c:pt>
                <c:pt idx="11295">
                  <c:v>6.1497124999999997</c:v>
                </c:pt>
                <c:pt idx="11296">
                  <c:v>6.1502755555555373</c:v>
                </c:pt>
                <c:pt idx="11297">
                  <c:v>6.1508388888888845</c:v>
                </c:pt>
                <c:pt idx="11298">
                  <c:v>6.1514019444444425</c:v>
                </c:pt>
                <c:pt idx="11299">
                  <c:v>6.1519644444444443</c:v>
                </c:pt>
                <c:pt idx="11300">
                  <c:v>6.1525277777777507</c:v>
                </c:pt>
                <c:pt idx="11301">
                  <c:v>6.1530908333333336</c:v>
                </c:pt>
                <c:pt idx="11302">
                  <c:v>6.153653888888889</c:v>
                </c:pt>
                <c:pt idx="11303">
                  <c:v>6.1542172222222034</c:v>
                </c:pt>
                <c:pt idx="11304">
                  <c:v>6.154779722222222</c:v>
                </c:pt>
                <c:pt idx="11305">
                  <c:v>6.1553427777777765</c:v>
                </c:pt>
                <c:pt idx="11306">
                  <c:v>6.1559061111111095</c:v>
                </c:pt>
                <c:pt idx="11307">
                  <c:v>6.1564691666666684</c:v>
                </c:pt>
                <c:pt idx="11308">
                  <c:v>6.1570322222222016</c:v>
                </c:pt>
                <c:pt idx="11309">
                  <c:v>6.1575955555555248</c:v>
                </c:pt>
                <c:pt idx="11310">
                  <c:v>6.1581580555555373</c:v>
                </c:pt>
                <c:pt idx="11311">
                  <c:v>6.1587211111111113</c:v>
                </c:pt>
                <c:pt idx="11312">
                  <c:v>6.1592844444444443</c:v>
                </c:pt>
                <c:pt idx="11313">
                  <c:v>6.1598475000000006</c:v>
                </c:pt>
                <c:pt idx="11314">
                  <c:v>6.1604108333333265</c:v>
                </c:pt>
                <c:pt idx="11315">
                  <c:v>6.1609738888888845</c:v>
                </c:pt>
                <c:pt idx="11316">
                  <c:v>6.1615363888888846</c:v>
                </c:pt>
                <c:pt idx="11317">
                  <c:v>6.162099722222222</c:v>
                </c:pt>
                <c:pt idx="11318">
                  <c:v>6.1626627777777765</c:v>
                </c:pt>
                <c:pt idx="11319">
                  <c:v>6.1632258333333336</c:v>
                </c:pt>
                <c:pt idx="11320">
                  <c:v>6.1637891666666667</c:v>
                </c:pt>
                <c:pt idx="11321">
                  <c:v>6.1643522222222034</c:v>
                </c:pt>
                <c:pt idx="11322">
                  <c:v>6.1649147222221865</c:v>
                </c:pt>
                <c:pt idx="11323">
                  <c:v>6.1654780555555382</c:v>
                </c:pt>
                <c:pt idx="11324">
                  <c:v>6.1660411111111104</c:v>
                </c:pt>
                <c:pt idx="11325">
                  <c:v>6.1666041666666667</c:v>
                </c:pt>
                <c:pt idx="11326">
                  <c:v>6.1671674999999855</c:v>
                </c:pt>
                <c:pt idx="11327">
                  <c:v>6.1677299999999855</c:v>
                </c:pt>
                <c:pt idx="11328">
                  <c:v>6.168293055555556</c:v>
                </c:pt>
                <c:pt idx="11329">
                  <c:v>6.1688563888888845</c:v>
                </c:pt>
                <c:pt idx="11330">
                  <c:v>6.1694194444444452</c:v>
                </c:pt>
                <c:pt idx="11331">
                  <c:v>6.1699827777777507</c:v>
                </c:pt>
                <c:pt idx="11332">
                  <c:v>6.1705458333333327</c:v>
                </c:pt>
                <c:pt idx="11333">
                  <c:v>6.1711083333333434</c:v>
                </c:pt>
                <c:pt idx="11334">
                  <c:v>6.1716716666666684</c:v>
                </c:pt>
                <c:pt idx="11335">
                  <c:v>6.172234722222222</c:v>
                </c:pt>
                <c:pt idx="11336">
                  <c:v>6.1727977777777765</c:v>
                </c:pt>
                <c:pt idx="11337">
                  <c:v>6.1733611111111424</c:v>
                </c:pt>
                <c:pt idx="11338">
                  <c:v>6.1739241666666675</c:v>
                </c:pt>
                <c:pt idx="11339">
                  <c:v>6.1744866666666356</c:v>
                </c:pt>
                <c:pt idx="11340">
                  <c:v>6.1750500000000006</c:v>
                </c:pt>
                <c:pt idx="11341">
                  <c:v>6.1756130555555551</c:v>
                </c:pt>
                <c:pt idx="11342">
                  <c:v>6.1761761111111113</c:v>
                </c:pt>
                <c:pt idx="11343">
                  <c:v>6.1767394444444514</c:v>
                </c:pt>
                <c:pt idx="11344">
                  <c:v>6.1773019444444444</c:v>
                </c:pt>
                <c:pt idx="11345">
                  <c:v>6.1778649999999855</c:v>
                </c:pt>
                <c:pt idx="11346">
                  <c:v>6.1784283333333434</c:v>
                </c:pt>
                <c:pt idx="11347">
                  <c:v>6.1789913888888881</c:v>
                </c:pt>
                <c:pt idx="11348">
                  <c:v>6.1795544444444443</c:v>
                </c:pt>
                <c:pt idx="11349">
                  <c:v>6.1801177777777507</c:v>
                </c:pt>
                <c:pt idx="11350">
                  <c:v>6.1806802777777508</c:v>
                </c:pt>
                <c:pt idx="11351">
                  <c:v>6.1812436111111406</c:v>
                </c:pt>
                <c:pt idx="11352">
                  <c:v>6.1818066666666667</c:v>
                </c:pt>
                <c:pt idx="11353">
                  <c:v>6.1823697222222416</c:v>
                </c:pt>
                <c:pt idx="11354">
                  <c:v>6.1829330555555382</c:v>
                </c:pt>
                <c:pt idx="11355">
                  <c:v>6.1834961111111104</c:v>
                </c:pt>
                <c:pt idx="11356">
                  <c:v>6.1840586111111095</c:v>
                </c:pt>
                <c:pt idx="11357">
                  <c:v>6.1846219444444435</c:v>
                </c:pt>
                <c:pt idx="11358">
                  <c:v>6.1851849999999731</c:v>
                </c:pt>
                <c:pt idx="11359">
                  <c:v>6.185748055555556</c:v>
                </c:pt>
                <c:pt idx="11360">
                  <c:v>6.186311388888889</c:v>
                </c:pt>
                <c:pt idx="11361">
                  <c:v>6.186873888888889</c:v>
                </c:pt>
                <c:pt idx="11362">
                  <c:v>6.1874369444444355</c:v>
                </c:pt>
                <c:pt idx="11363">
                  <c:v>6.1880002777777525</c:v>
                </c:pt>
                <c:pt idx="11364">
                  <c:v>6.1885633333333434</c:v>
                </c:pt>
                <c:pt idx="11365">
                  <c:v>6.189126388888889</c:v>
                </c:pt>
                <c:pt idx="11366">
                  <c:v>6.1896897222222425</c:v>
                </c:pt>
                <c:pt idx="11367">
                  <c:v>6.190252222222222</c:v>
                </c:pt>
                <c:pt idx="11368">
                  <c:v>6.1908155555555249</c:v>
                </c:pt>
                <c:pt idx="11369">
                  <c:v>6.1913786111111113</c:v>
                </c:pt>
                <c:pt idx="11370">
                  <c:v>6.1919416666666676</c:v>
                </c:pt>
                <c:pt idx="11371">
                  <c:v>6.1925049999999722</c:v>
                </c:pt>
                <c:pt idx="11372">
                  <c:v>6.1930680555555551</c:v>
                </c:pt>
                <c:pt idx="11373">
                  <c:v>6.1936305555555373</c:v>
                </c:pt>
                <c:pt idx="11374">
                  <c:v>6.1941938888888846</c:v>
                </c:pt>
                <c:pt idx="11375">
                  <c:v>6.1947569444444355</c:v>
                </c:pt>
                <c:pt idx="11376">
                  <c:v>6.1953199999999855</c:v>
                </c:pt>
                <c:pt idx="11377">
                  <c:v>6.1958833333333336</c:v>
                </c:pt>
                <c:pt idx="11378">
                  <c:v>6.1964458333333337</c:v>
                </c:pt>
                <c:pt idx="11379">
                  <c:v>6.1970088888888855</c:v>
                </c:pt>
                <c:pt idx="11380">
                  <c:v>6.1975722222222016</c:v>
                </c:pt>
                <c:pt idx="11381">
                  <c:v>6.1981352777777312</c:v>
                </c:pt>
                <c:pt idx="11382">
                  <c:v>6.1986983333333434</c:v>
                </c:pt>
                <c:pt idx="11383">
                  <c:v>6.1992616666666684</c:v>
                </c:pt>
                <c:pt idx="11384">
                  <c:v>6.1998241666666667</c:v>
                </c:pt>
                <c:pt idx="11385">
                  <c:v>6.2003874999999997</c:v>
                </c:pt>
                <c:pt idx="11386">
                  <c:v>6.2009505555555373</c:v>
                </c:pt>
                <c:pt idx="11387">
                  <c:v>6.2015136111111104</c:v>
                </c:pt>
                <c:pt idx="11388">
                  <c:v>6.2020769444444444</c:v>
                </c:pt>
                <c:pt idx="11389">
                  <c:v>6.2026399999999997</c:v>
                </c:pt>
                <c:pt idx="11390">
                  <c:v>6.2032025000000024</c:v>
                </c:pt>
                <c:pt idx="11391">
                  <c:v>6.2037658333333434</c:v>
                </c:pt>
                <c:pt idx="11392">
                  <c:v>6.204328888888889</c:v>
                </c:pt>
                <c:pt idx="11393">
                  <c:v>6.2048919444444453</c:v>
                </c:pt>
                <c:pt idx="11394">
                  <c:v>6.2054552777777507</c:v>
                </c:pt>
                <c:pt idx="11395">
                  <c:v>6.2060177777777765</c:v>
                </c:pt>
                <c:pt idx="11396">
                  <c:v>6.2065808333333328</c:v>
                </c:pt>
                <c:pt idx="11397">
                  <c:v>6.2071441666666676</c:v>
                </c:pt>
                <c:pt idx="11398">
                  <c:v>6.207707222222222</c:v>
                </c:pt>
                <c:pt idx="11399">
                  <c:v>6.2082702777777765</c:v>
                </c:pt>
                <c:pt idx="11400">
                  <c:v>6.2088336111111113</c:v>
                </c:pt>
                <c:pt idx="11401">
                  <c:v>6.2093961111111424</c:v>
                </c:pt>
                <c:pt idx="11402">
                  <c:v>6.2099594444444524</c:v>
                </c:pt>
                <c:pt idx="11403">
                  <c:v>6.2105225000000006</c:v>
                </c:pt>
                <c:pt idx="11404">
                  <c:v>6.2110855555555373</c:v>
                </c:pt>
                <c:pt idx="11405">
                  <c:v>6.2116488888888934</c:v>
                </c:pt>
                <c:pt idx="11406">
                  <c:v>6.2122119444444444</c:v>
                </c:pt>
                <c:pt idx="11407">
                  <c:v>6.2127744444444444</c:v>
                </c:pt>
                <c:pt idx="11408">
                  <c:v>6.2133377777777765</c:v>
                </c:pt>
                <c:pt idx="11409">
                  <c:v>6.2139008333333337</c:v>
                </c:pt>
                <c:pt idx="11410">
                  <c:v>6.214463888888889</c:v>
                </c:pt>
                <c:pt idx="11411">
                  <c:v>6.2150272222222229</c:v>
                </c:pt>
                <c:pt idx="11412">
                  <c:v>6.2155897222222221</c:v>
                </c:pt>
                <c:pt idx="11413">
                  <c:v>6.2161527777777765</c:v>
                </c:pt>
                <c:pt idx="11414">
                  <c:v>6.2167161111111104</c:v>
                </c:pt>
                <c:pt idx="11415">
                  <c:v>6.2172791666666694</c:v>
                </c:pt>
                <c:pt idx="11416">
                  <c:v>6.217842222222222</c:v>
                </c:pt>
                <c:pt idx="11417">
                  <c:v>6.2184055555555373</c:v>
                </c:pt>
                <c:pt idx="11418">
                  <c:v>6.218968055555556</c:v>
                </c:pt>
                <c:pt idx="11419">
                  <c:v>6.2195313888888881</c:v>
                </c:pt>
                <c:pt idx="11420">
                  <c:v>6.2200944444444453</c:v>
                </c:pt>
                <c:pt idx="11421">
                  <c:v>6.2206574999999997</c:v>
                </c:pt>
                <c:pt idx="11422">
                  <c:v>6.2212208333333434</c:v>
                </c:pt>
                <c:pt idx="11423">
                  <c:v>6.2217838888888881</c:v>
                </c:pt>
                <c:pt idx="11424">
                  <c:v>6.222346388888889</c:v>
                </c:pt>
                <c:pt idx="11425">
                  <c:v>6.2229097222222221</c:v>
                </c:pt>
                <c:pt idx="11426">
                  <c:v>6.2234727777777765</c:v>
                </c:pt>
                <c:pt idx="11427">
                  <c:v>6.2240358333333266</c:v>
                </c:pt>
                <c:pt idx="11428">
                  <c:v>6.2245991666666676</c:v>
                </c:pt>
                <c:pt idx="11429">
                  <c:v>6.2251616666666667</c:v>
                </c:pt>
                <c:pt idx="11430">
                  <c:v>6.2257247222222221</c:v>
                </c:pt>
                <c:pt idx="11431">
                  <c:v>6.2262880555555551</c:v>
                </c:pt>
                <c:pt idx="11432">
                  <c:v>6.2268511111111113</c:v>
                </c:pt>
                <c:pt idx="11433">
                  <c:v>6.2274141666666365</c:v>
                </c:pt>
                <c:pt idx="11434">
                  <c:v>6.2279774999999855</c:v>
                </c:pt>
                <c:pt idx="11435">
                  <c:v>6.2285399999999855</c:v>
                </c:pt>
                <c:pt idx="11436">
                  <c:v>6.2291030555555551</c:v>
                </c:pt>
                <c:pt idx="11437">
                  <c:v>6.2296663888889023</c:v>
                </c:pt>
                <c:pt idx="11438">
                  <c:v>6.2302294444444799</c:v>
                </c:pt>
                <c:pt idx="11439">
                  <c:v>6.2307927777777774</c:v>
                </c:pt>
                <c:pt idx="11440">
                  <c:v>6.2313558333333434</c:v>
                </c:pt>
                <c:pt idx="11441">
                  <c:v>6.2319183333333434</c:v>
                </c:pt>
                <c:pt idx="11442">
                  <c:v>6.2324816666666667</c:v>
                </c:pt>
                <c:pt idx="11443">
                  <c:v>6.2330447222222416</c:v>
                </c:pt>
                <c:pt idx="11444">
                  <c:v>6.2336077777777774</c:v>
                </c:pt>
                <c:pt idx="11445">
                  <c:v>6.2341711111111113</c:v>
                </c:pt>
                <c:pt idx="11446">
                  <c:v>6.2347341666666667</c:v>
                </c:pt>
                <c:pt idx="11447">
                  <c:v>6.2352966666666694</c:v>
                </c:pt>
                <c:pt idx="11448">
                  <c:v>6.2358599999999997</c:v>
                </c:pt>
                <c:pt idx="11449">
                  <c:v>6.2364230555555746</c:v>
                </c:pt>
                <c:pt idx="11450">
                  <c:v>6.2369861111111122</c:v>
                </c:pt>
                <c:pt idx="11451">
                  <c:v>6.2375494444444524</c:v>
                </c:pt>
                <c:pt idx="11452">
                  <c:v>6.2381119444444453</c:v>
                </c:pt>
                <c:pt idx="11453">
                  <c:v>6.2386749999999997</c:v>
                </c:pt>
                <c:pt idx="11454">
                  <c:v>6.2392383333333656</c:v>
                </c:pt>
                <c:pt idx="11455">
                  <c:v>6.2398013888889023</c:v>
                </c:pt>
                <c:pt idx="11456">
                  <c:v>6.2403647222222407</c:v>
                </c:pt>
                <c:pt idx="11457">
                  <c:v>6.2409277777777765</c:v>
                </c:pt>
                <c:pt idx="11458">
                  <c:v>6.2414902777777765</c:v>
                </c:pt>
                <c:pt idx="11459">
                  <c:v>6.2420536111111113</c:v>
                </c:pt>
                <c:pt idx="11460">
                  <c:v>6.2426166666666667</c:v>
                </c:pt>
                <c:pt idx="11461">
                  <c:v>6.2431797222222416</c:v>
                </c:pt>
                <c:pt idx="11462">
                  <c:v>6.2437430555555746</c:v>
                </c:pt>
                <c:pt idx="11463">
                  <c:v>6.2443061111111113</c:v>
                </c:pt>
                <c:pt idx="11464">
                  <c:v>6.2448686111111114</c:v>
                </c:pt>
                <c:pt idx="11465">
                  <c:v>6.2454319444444444</c:v>
                </c:pt>
                <c:pt idx="11466">
                  <c:v>6.2459949999999855</c:v>
                </c:pt>
                <c:pt idx="11467">
                  <c:v>6.246558055555556</c:v>
                </c:pt>
                <c:pt idx="11468">
                  <c:v>6.247121388888889</c:v>
                </c:pt>
                <c:pt idx="11469">
                  <c:v>6.247683888888889</c:v>
                </c:pt>
                <c:pt idx="11470">
                  <c:v>6.2482469444444524</c:v>
                </c:pt>
                <c:pt idx="11471">
                  <c:v>6.2488102777777508</c:v>
                </c:pt>
                <c:pt idx="11472">
                  <c:v>6.2493733333333639</c:v>
                </c:pt>
                <c:pt idx="11473">
                  <c:v>6.249936388888889</c:v>
                </c:pt>
                <c:pt idx="11474">
                  <c:v>6.2504997222222416</c:v>
                </c:pt>
                <c:pt idx="11475">
                  <c:v>6.2510622222222425</c:v>
                </c:pt>
                <c:pt idx="11476">
                  <c:v>6.2516255555555551</c:v>
                </c:pt>
                <c:pt idx="11477">
                  <c:v>6.2521886111111105</c:v>
                </c:pt>
                <c:pt idx="11478">
                  <c:v>6.2527516666666658</c:v>
                </c:pt>
                <c:pt idx="11479">
                  <c:v>6.2533149999999855</c:v>
                </c:pt>
                <c:pt idx="11480">
                  <c:v>6.2538780555555551</c:v>
                </c:pt>
                <c:pt idx="11481">
                  <c:v>6.2544405555555445</c:v>
                </c:pt>
                <c:pt idx="11482">
                  <c:v>6.255003888888889</c:v>
                </c:pt>
                <c:pt idx="11483">
                  <c:v>6.2555669444444453</c:v>
                </c:pt>
                <c:pt idx="11484">
                  <c:v>6.2561300000000006</c:v>
                </c:pt>
                <c:pt idx="11485">
                  <c:v>6.2566933333333639</c:v>
                </c:pt>
                <c:pt idx="11486">
                  <c:v>6.2572558333333337</c:v>
                </c:pt>
                <c:pt idx="11487">
                  <c:v>6.2578188888888855</c:v>
                </c:pt>
                <c:pt idx="11488">
                  <c:v>6.2583822222222221</c:v>
                </c:pt>
                <c:pt idx="11489">
                  <c:v>6.2589452777777526</c:v>
                </c:pt>
                <c:pt idx="11490">
                  <c:v>6.2595083333333434</c:v>
                </c:pt>
                <c:pt idx="11491">
                  <c:v>6.2600716666666676</c:v>
                </c:pt>
                <c:pt idx="11492">
                  <c:v>6.2606341666666667</c:v>
                </c:pt>
                <c:pt idx="11493">
                  <c:v>6.2611975000000006</c:v>
                </c:pt>
                <c:pt idx="11494">
                  <c:v>6.261760555555556</c:v>
                </c:pt>
                <c:pt idx="11495">
                  <c:v>6.2623236111111114</c:v>
                </c:pt>
                <c:pt idx="11496">
                  <c:v>6.2628869444444355</c:v>
                </c:pt>
                <c:pt idx="11497">
                  <c:v>6.2634499999999997</c:v>
                </c:pt>
                <c:pt idx="11498">
                  <c:v>6.2640124999999856</c:v>
                </c:pt>
                <c:pt idx="11499">
                  <c:v>6.2645758333333275</c:v>
                </c:pt>
                <c:pt idx="11500">
                  <c:v>6.2651388888888855</c:v>
                </c:pt>
                <c:pt idx="11501">
                  <c:v>6.2657019444444435</c:v>
                </c:pt>
                <c:pt idx="11502">
                  <c:v>6.2662652777777765</c:v>
                </c:pt>
                <c:pt idx="11503">
                  <c:v>6.2668277777777766</c:v>
                </c:pt>
                <c:pt idx="11504">
                  <c:v>6.2673908333333328</c:v>
                </c:pt>
                <c:pt idx="11505">
                  <c:v>6.2679541666666356</c:v>
                </c:pt>
                <c:pt idx="11506">
                  <c:v>6.2685172222222016</c:v>
                </c:pt>
                <c:pt idx="11507">
                  <c:v>6.2690802777777508</c:v>
                </c:pt>
                <c:pt idx="11508">
                  <c:v>6.2696436111111424</c:v>
                </c:pt>
                <c:pt idx="11509">
                  <c:v>6.2702061111111425</c:v>
                </c:pt>
                <c:pt idx="11510">
                  <c:v>6.2707694444444799</c:v>
                </c:pt>
                <c:pt idx="11511">
                  <c:v>6.2713325000000024</c:v>
                </c:pt>
                <c:pt idx="11512">
                  <c:v>6.271895555555556</c:v>
                </c:pt>
                <c:pt idx="11513">
                  <c:v>6.2724588888888881</c:v>
                </c:pt>
                <c:pt idx="11514">
                  <c:v>6.2730219444444524</c:v>
                </c:pt>
                <c:pt idx="11515">
                  <c:v>6.2735844444444444</c:v>
                </c:pt>
                <c:pt idx="11516">
                  <c:v>6.2741477777777765</c:v>
                </c:pt>
                <c:pt idx="11517">
                  <c:v>6.2747108333333337</c:v>
                </c:pt>
                <c:pt idx="11518">
                  <c:v>6.2752738888889024</c:v>
                </c:pt>
                <c:pt idx="11519">
                  <c:v>6.2758372222222221</c:v>
                </c:pt>
                <c:pt idx="11520">
                  <c:v>6.2763997222222541</c:v>
                </c:pt>
                <c:pt idx="11521">
                  <c:v>6.2769627777777774</c:v>
                </c:pt>
                <c:pt idx="11522">
                  <c:v>6.2775261111111114</c:v>
                </c:pt>
                <c:pt idx="11523">
                  <c:v>6.2780891666666694</c:v>
                </c:pt>
                <c:pt idx="11524">
                  <c:v>6.2786522222222425</c:v>
                </c:pt>
                <c:pt idx="11525">
                  <c:v>6.279215555555556</c:v>
                </c:pt>
                <c:pt idx="11526">
                  <c:v>6.2797780555555773</c:v>
                </c:pt>
                <c:pt idx="11527">
                  <c:v>6.2803413888889024</c:v>
                </c:pt>
                <c:pt idx="11528">
                  <c:v>6.2809044444444444</c:v>
                </c:pt>
                <c:pt idx="11529">
                  <c:v>6.2814675000000024</c:v>
                </c:pt>
                <c:pt idx="11530">
                  <c:v>6.2820308333333337</c:v>
                </c:pt>
                <c:pt idx="11531">
                  <c:v>6.282593888888889</c:v>
                </c:pt>
                <c:pt idx="11532">
                  <c:v>6.2831563888888891</c:v>
                </c:pt>
                <c:pt idx="11533">
                  <c:v>6.2837197222222416</c:v>
                </c:pt>
                <c:pt idx="11534">
                  <c:v>6.2842827777777766</c:v>
                </c:pt>
                <c:pt idx="11535">
                  <c:v>6.2848458333333328</c:v>
                </c:pt>
                <c:pt idx="11536">
                  <c:v>6.2854091666666694</c:v>
                </c:pt>
                <c:pt idx="11537">
                  <c:v>6.2859716666666667</c:v>
                </c:pt>
                <c:pt idx="11538">
                  <c:v>6.286534722222223</c:v>
                </c:pt>
                <c:pt idx="11539">
                  <c:v>6.2870980555555551</c:v>
                </c:pt>
                <c:pt idx="11540">
                  <c:v>6.2876611111111425</c:v>
                </c:pt>
                <c:pt idx="11541">
                  <c:v>6.2882241666666694</c:v>
                </c:pt>
                <c:pt idx="11542">
                  <c:v>6.2887874999999998</c:v>
                </c:pt>
                <c:pt idx="11543">
                  <c:v>6.2893500000000024</c:v>
                </c:pt>
                <c:pt idx="11544">
                  <c:v>6.2899133333333515</c:v>
                </c:pt>
                <c:pt idx="11545">
                  <c:v>6.290476388888889</c:v>
                </c:pt>
                <c:pt idx="11546">
                  <c:v>6.2910394444444524</c:v>
                </c:pt>
                <c:pt idx="11547">
                  <c:v>6.2916027777777774</c:v>
                </c:pt>
                <c:pt idx="11548">
                  <c:v>6.2921658333333328</c:v>
                </c:pt>
                <c:pt idx="11549">
                  <c:v>6.2927283333333515</c:v>
                </c:pt>
                <c:pt idx="11550">
                  <c:v>6.2932916666666694</c:v>
                </c:pt>
                <c:pt idx="11551">
                  <c:v>6.293854722222223</c:v>
                </c:pt>
                <c:pt idx="11552">
                  <c:v>6.2944177777777526</c:v>
                </c:pt>
                <c:pt idx="11553">
                  <c:v>6.2949811111111105</c:v>
                </c:pt>
                <c:pt idx="11554">
                  <c:v>6.2955436111111114</c:v>
                </c:pt>
                <c:pt idx="11555">
                  <c:v>6.2961066666666667</c:v>
                </c:pt>
                <c:pt idx="11556">
                  <c:v>6.2966700000000024</c:v>
                </c:pt>
                <c:pt idx="11557">
                  <c:v>6.297233055555556</c:v>
                </c:pt>
                <c:pt idx="11558">
                  <c:v>6.2977961111111114</c:v>
                </c:pt>
                <c:pt idx="11559">
                  <c:v>6.2983594444444524</c:v>
                </c:pt>
                <c:pt idx="11560">
                  <c:v>6.2989219444444435</c:v>
                </c:pt>
                <c:pt idx="11561">
                  <c:v>6.2994849999999945</c:v>
                </c:pt>
                <c:pt idx="11562">
                  <c:v>6.3000483333333506</c:v>
                </c:pt>
                <c:pt idx="11563">
                  <c:v>6.3006113888888891</c:v>
                </c:pt>
                <c:pt idx="11564">
                  <c:v>6.3011747222222221</c:v>
                </c:pt>
                <c:pt idx="11565">
                  <c:v>6.3017377777777766</c:v>
                </c:pt>
                <c:pt idx="11566">
                  <c:v>6.3023002777777544</c:v>
                </c:pt>
                <c:pt idx="11567">
                  <c:v>6.3028636111111114</c:v>
                </c:pt>
                <c:pt idx="11568">
                  <c:v>6.3034266666666658</c:v>
                </c:pt>
                <c:pt idx="11569">
                  <c:v>6.3039897222222221</c:v>
                </c:pt>
                <c:pt idx="11570">
                  <c:v>6.3045530555555445</c:v>
                </c:pt>
                <c:pt idx="11571">
                  <c:v>6.3051161111111105</c:v>
                </c:pt>
                <c:pt idx="11572">
                  <c:v>6.3056786111111114</c:v>
                </c:pt>
                <c:pt idx="11573">
                  <c:v>6.3062419444444524</c:v>
                </c:pt>
                <c:pt idx="11574">
                  <c:v>6.3068050000000007</c:v>
                </c:pt>
                <c:pt idx="11575">
                  <c:v>6.307368055555556</c:v>
                </c:pt>
                <c:pt idx="11576">
                  <c:v>6.3079313888888855</c:v>
                </c:pt>
                <c:pt idx="11577">
                  <c:v>6.3084938888888891</c:v>
                </c:pt>
                <c:pt idx="11578">
                  <c:v>6.3090569444444444</c:v>
                </c:pt>
                <c:pt idx="11579">
                  <c:v>6.3096202777777775</c:v>
                </c:pt>
                <c:pt idx="11580">
                  <c:v>6.3101833333333337</c:v>
                </c:pt>
                <c:pt idx="11581">
                  <c:v>6.3107466666666667</c:v>
                </c:pt>
                <c:pt idx="11582">
                  <c:v>6.3113097222222425</c:v>
                </c:pt>
                <c:pt idx="11583">
                  <c:v>6.311872222222223</c:v>
                </c:pt>
                <c:pt idx="11584">
                  <c:v>6.3124355555555267</c:v>
                </c:pt>
                <c:pt idx="11585">
                  <c:v>6.3129986111111105</c:v>
                </c:pt>
                <c:pt idx="11586">
                  <c:v>6.3135616666666667</c:v>
                </c:pt>
                <c:pt idx="11587">
                  <c:v>6.3141249999999713</c:v>
                </c:pt>
                <c:pt idx="11588">
                  <c:v>6.3146880555555445</c:v>
                </c:pt>
                <c:pt idx="11589">
                  <c:v>6.3152505555555445</c:v>
                </c:pt>
                <c:pt idx="11590">
                  <c:v>6.3158138888888855</c:v>
                </c:pt>
                <c:pt idx="11591">
                  <c:v>6.3163769444444444</c:v>
                </c:pt>
                <c:pt idx="11592">
                  <c:v>6.3169399999999865</c:v>
                </c:pt>
                <c:pt idx="11593">
                  <c:v>6.3175033333333328</c:v>
                </c:pt>
                <c:pt idx="11594">
                  <c:v>6.3180658333333328</c:v>
                </c:pt>
                <c:pt idx="11595">
                  <c:v>6.3186288888888882</c:v>
                </c:pt>
                <c:pt idx="11596">
                  <c:v>6.3191922222222221</c:v>
                </c:pt>
                <c:pt idx="11597">
                  <c:v>6.3197552777777544</c:v>
                </c:pt>
                <c:pt idx="11598">
                  <c:v>6.3203183333333328</c:v>
                </c:pt>
                <c:pt idx="11599">
                  <c:v>6.3208816666666365</c:v>
                </c:pt>
                <c:pt idx="11600">
                  <c:v>6.3214441666666676</c:v>
                </c:pt>
                <c:pt idx="11601">
                  <c:v>6.3220074999999945</c:v>
                </c:pt>
                <c:pt idx="11602">
                  <c:v>6.3225705555555258</c:v>
                </c:pt>
                <c:pt idx="11603">
                  <c:v>6.3231336111111105</c:v>
                </c:pt>
                <c:pt idx="11604">
                  <c:v>6.3236969444444444</c:v>
                </c:pt>
                <c:pt idx="11605">
                  <c:v>6.3242599999999856</c:v>
                </c:pt>
                <c:pt idx="11606">
                  <c:v>6.3248224999999945</c:v>
                </c:pt>
                <c:pt idx="11607">
                  <c:v>6.3253858333333275</c:v>
                </c:pt>
                <c:pt idx="11608">
                  <c:v>6.3259488888888855</c:v>
                </c:pt>
                <c:pt idx="11609">
                  <c:v>6.3265119444444355</c:v>
                </c:pt>
                <c:pt idx="11610">
                  <c:v>6.3270752777777339</c:v>
                </c:pt>
                <c:pt idx="11611">
                  <c:v>6.3276377777777544</c:v>
                </c:pt>
                <c:pt idx="11612">
                  <c:v>6.3282008333333337</c:v>
                </c:pt>
                <c:pt idx="11613">
                  <c:v>6.3287641666666667</c:v>
                </c:pt>
                <c:pt idx="11614">
                  <c:v>6.329327222222223</c:v>
                </c:pt>
                <c:pt idx="11615">
                  <c:v>6.3298902777777544</c:v>
                </c:pt>
                <c:pt idx="11616">
                  <c:v>6.3304536111111123</c:v>
                </c:pt>
                <c:pt idx="11617">
                  <c:v>6.3310161111111114</c:v>
                </c:pt>
                <c:pt idx="11618">
                  <c:v>6.3315794444444524</c:v>
                </c:pt>
                <c:pt idx="11619">
                  <c:v>6.3321424999999998</c:v>
                </c:pt>
                <c:pt idx="11620">
                  <c:v>6.3327055555555445</c:v>
                </c:pt>
                <c:pt idx="11621">
                  <c:v>6.3332688888889024</c:v>
                </c:pt>
                <c:pt idx="11622">
                  <c:v>6.3338319444444444</c:v>
                </c:pt>
                <c:pt idx="11623">
                  <c:v>6.3343944444444444</c:v>
                </c:pt>
                <c:pt idx="11624">
                  <c:v>6.3349577777777544</c:v>
                </c:pt>
                <c:pt idx="11625">
                  <c:v>6.3355208333333328</c:v>
                </c:pt>
                <c:pt idx="11626">
                  <c:v>6.3360838888888882</c:v>
                </c:pt>
                <c:pt idx="11627">
                  <c:v>6.3366472222222416</c:v>
                </c:pt>
                <c:pt idx="11628">
                  <c:v>6.3372097222222425</c:v>
                </c:pt>
                <c:pt idx="11629">
                  <c:v>6.3377727777777775</c:v>
                </c:pt>
                <c:pt idx="11630">
                  <c:v>6.3383361111111114</c:v>
                </c:pt>
                <c:pt idx="11631">
                  <c:v>6.3388991666666694</c:v>
                </c:pt>
                <c:pt idx="11632">
                  <c:v>6.3394622222222408</c:v>
                </c:pt>
                <c:pt idx="11633">
                  <c:v>6.3400255555555445</c:v>
                </c:pt>
                <c:pt idx="11634">
                  <c:v>6.3405880555555445</c:v>
                </c:pt>
                <c:pt idx="11635">
                  <c:v>6.3411513888888891</c:v>
                </c:pt>
                <c:pt idx="11636">
                  <c:v>6.3417144444444444</c:v>
                </c:pt>
                <c:pt idx="11637">
                  <c:v>6.3422775000000007</c:v>
                </c:pt>
                <c:pt idx="11638">
                  <c:v>6.3428408333333328</c:v>
                </c:pt>
                <c:pt idx="11639">
                  <c:v>6.3434038888888891</c:v>
                </c:pt>
                <c:pt idx="11640">
                  <c:v>6.3439663888888891</c:v>
                </c:pt>
                <c:pt idx="11641">
                  <c:v>6.344529722222223</c:v>
                </c:pt>
                <c:pt idx="11642">
                  <c:v>6.3450927777777775</c:v>
                </c:pt>
                <c:pt idx="11643">
                  <c:v>6.3456558333333337</c:v>
                </c:pt>
                <c:pt idx="11644">
                  <c:v>6.3462191666666694</c:v>
                </c:pt>
                <c:pt idx="11645">
                  <c:v>6.3467816666666668</c:v>
                </c:pt>
                <c:pt idx="11646">
                  <c:v>6.3473447222222221</c:v>
                </c:pt>
                <c:pt idx="11647">
                  <c:v>6.3479080555555445</c:v>
                </c:pt>
                <c:pt idx="11648">
                  <c:v>6.3484711111111114</c:v>
                </c:pt>
                <c:pt idx="11649">
                  <c:v>6.3490341666666668</c:v>
                </c:pt>
                <c:pt idx="11650">
                  <c:v>6.3495974999999998</c:v>
                </c:pt>
                <c:pt idx="11651">
                  <c:v>6.3501599999999945</c:v>
                </c:pt>
                <c:pt idx="11652">
                  <c:v>6.3507233333333506</c:v>
                </c:pt>
                <c:pt idx="11653">
                  <c:v>6.3512863888888891</c:v>
                </c:pt>
                <c:pt idx="11654">
                  <c:v>6.3518494444444524</c:v>
                </c:pt>
                <c:pt idx="11655">
                  <c:v>6.3524127777777544</c:v>
                </c:pt>
                <c:pt idx="11656">
                  <c:v>6.3529758333333275</c:v>
                </c:pt>
                <c:pt idx="11657">
                  <c:v>6.3535383333333328</c:v>
                </c:pt>
                <c:pt idx="11658">
                  <c:v>6.3541016666666366</c:v>
                </c:pt>
                <c:pt idx="11659">
                  <c:v>6.3546647222222221</c:v>
                </c:pt>
                <c:pt idx="11660">
                  <c:v>6.3552277777777775</c:v>
                </c:pt>
                <c:pt idx="11661">
                  <c:v>6.3557911111111114</c:v>
                </c:pt>
                <c:pt idx="11662">
                  <c:v>6.3563536111111114</c:v>
                </c:pt>
                <c:pt idx="11663">
                  <c:v>6.3569166666666401</c:v>
                </c:pt>
                <c:pt idx="11664">
                  <c:v>6.3574799999999945</c:v>
                </c:pt>
                <c:pt idx="11665">
                  <c:v>6.3580430555555569</c:v>
                </c:pt>
                <c:pt idx="11666">
                  <c:v>6.3586061111111114</c:v>
                </c:pt>
                <c:pt idx="11667">
                  <c:v>6.3591694444444524</c:v>
                </c:pt>
                <c:pt idx="11668">
                  <c:v>6.3597319444444453</c:v>
                </c:pt>
                <c:pt idx="11669">
                  <c:v>6.3602952777777544</c:v>
                </c:pt>
                <c:pt idx="11670">
                  <c:v>6.3608583333333337</c:v>
                </c:pt>
                <c:pt idx="11671">
                  <c:v>6.3614213888888891</c:v>
                </c:pt>
                <c:pt idx="11672">
                  <c:v>6.3619847222222043</c:v>
                </c:pt>
                <c:pt idx="11673">
                  <c:v>6.3625477777777544</c:v>
                </c:pt>
                <c:pt idx="11674">
                  <c:v>6.363110277777734</c:v>
                </c:pt>
                <c:pt idx="11675">
                  <c:v>6.3636736111111114</c:v>
                </c:pt>
                <c:pt idx="11676">
                  <c:v>6.3642366666666366</c:v>
                </c:pt>
                <c:pt idx="11677">
                  <c:v>6.3647997222222221</c:v>
                </c:pt>
                <c:pt idx="11678">
                  <c:v>6.365363055555556</c:v>
                </c:pt>
                <c:pt idx="11679">
                  <c:v>6.3659255555555259</c:v>
                </c:pt>
                <c:pt idx="11680">
                  <c:v>6.3664886111111105</c:v>
                </c:pt>
                <c:pt idx="11681">
                  <c:v>6.3670519444444365</c:v>
                </c:pt>
                <c:pt idx="11682">
                  <c:v>6.367614999999974</c:v>
                </c:pt>
                <c:pt idx="11683">
                  <c:v>6.3681780555555445</c:v>
                </c:pt>
                <c:pt idx="11684">
                  <c:v>6.3687413888888891</c:v>
                </c:pt>
                <c:pt idx="11685">
                  <c:v>6.3693038888888882</c:v>
                </c:pt>
                <c:pt idx="11686">
                  <c:v>6.3698669444444453</c:v>
                </c:pt>
                <c:pt idx="11687">
                  <c:v>6.3704302777777544</c:v>
                </c:pt>
                <c:pt idx="11688">
                  <c:v>6.3709933333333515</c:v>
                </c:pt>
                <c:pt idx="11689">
                  <c:v>6.3715566666666668</c:v>
                </c:pt>
                <c:pt idx="11690">
                  <c:v>6.3721197222222221</c:v>
                </c:pt>
                <c:pt idx="11691">
                  <c:v>6.3726822222222221</c:v>
                </c:pt>
                <c:pt idx="11692">
                  <c:v>6.3732455555555552</c:v>
                </c:pt>
                <c:pt idx="11693">
                  <c:v>6.3738086111111114</c:v>
                </c:pt>
                <c:pt idx="11694">
                  <c:v>6.3743716666666668</c:v>
                </c:pt>
                <c:pt idx="11695">
                  <c:v>6.374934999999974</c:v>
                </c:pt>
                <c:pt idx="11696">
                  <c:v>6.375498055555556</c:v>
                </c:pt>
                <c:pt idx="11697">
                  <c:v>6.3760605555555561</c:v>
                </c:pt>
                <c:pt idx="11698">
                  <c:v>6.3766238888889024</c:v>
                </c:pt>
                <c:pt idx="11699">
                  <c:v>6.3771869444444365</c:v>
                </c:pt>
                <c:pt idx="11700">
                  <c:v>6.3777500000000007</c:v>
                </c:pt>
                <c:pt idx="11701">
                  <c:v>6.3783133333333506</c:v>
                </c:pt>
                <c:pt idx="11702">
                  <c:v>6.3788758333333337</c:v>
                </c:pt>
                <c:pt idx="11703">
                  <c:v>6.3794388888888891</c:v>
                </c:pt>
                <c:pt idx="11704">
                  <c:v>6.380002222222223</c:v>
                </c:pt>
                <c:pt idx="11705">
                  <c:v>6.3805652777777544</c:v>
                </c:pt>
                <c:pt idx="11706">
                  <c:v>6.3811286111111114</c:v>
                </c:pt>
                <c:pt idx="11707">
                  <c:v>6.3816916666666694</c:v>
                </c:pt>
                <c:pt idx="11708">
                  <c:v>6.3822541666666668</c:v>
                </c:pt>
                <c:pt idx="11709">
                  <c:v>6.3828174999999945</c:v>
                </c:pt>
                <c:pt idx="11710">
                  <c:v>6.3833805555555445</c:v>
                </c:pt>
                <c:pt idx="11711">
                  <c:v>6.3839436111111114</c:v>
                </c:pt>
                <c:pt idx="11712">
                  <c:v>6.3845069444444356</c:v>
                </c:pt>
                <c:pt idx="11713">
                  <c:v>6.3850700000000007</c:v>
                </c:pt>
                <c:pt idx="11714">
                  <c:v>6.3856324999999989</c:v>
                </c:pt>
                <c:pt idx="11715">
                  <c:v>6.3861958333333337</c:v>
                </c:pt>
                <c:pt idx="11716">
                  <c:v>6.3867588888888882</c:v>
                </c:pt>
                <c:pt idx="11717">
                  <c:v>6.3873219444444453</c:v>
                </c:pt>
                <c:pt idx="11718">
                  <c:v>6.387885277777734</c:v>
                </c:pt>
                <c:pt idx="11719">
                  <c:v>6.3884477777777775</c:v>
                </c:pt>
                <c:pt idx="11720">
                  <c:v>6.3890108333333329</c:v>
                </c:pt>
                <c:pt idx="11721">
                  <c:v>6.3895741666666668</c:v>
                </c:pt>
                <c:pt idx="11722">
                  <c:v>6.3901372222222035</c:v>
                </c:pt>
                <c:pt idx="11723">
                  <c:v>6.3907002777777544</c:v>
                </c:pt>
                <c:pt idx="11724">
                  <c:v>6.3912636111111425</c:v>
                </c:pt>
                <c:pt idx="11725">
                  <c:v>6.3918261111111114</c:v>
                </c:pt>
                <c:pt idx="11726">
                  <c:v>6.3923894444444436</c:v>
                </c:pt>
                <c:pt idx="11727">
                  <c:v>6.3929524999999945</c:v>
                </c:pt>
                <c:pt idx="11728">
                  <c:v>6.3935155555555268</c:v>
                </c:pt>
                <c:pt idx="11729">
                  <c:v>6.3940788888888855</c:v>
                </c:pt>
                <c:pt idx="11730">
                  <c:v>6.3946419444444436</c:v>
                </c:pt>
                <c:pt idx="11731">
                  <c:v>6.3952044444444454</c:v>
                </c:pt>
                <c:pt idx="11732">
                  <c:v>6.3957677777777775</c:v>
                </c:pt>
                <c:pt idx="11733">
                  <c:v>6.3963308333333337</c:v>
                </c:pt>
                <c:pt idx="11734">
                  <c:v>6.3968938888888891</c:v>
                </c:pt>
                <c:pt idx="11735">
                  <c:v>6.3974572222222053</c:v>
                </c:pt>
                <c:pt idx="11736">
                  <c:v>6.3980197222222221</c:v>
                </c:pt>
                <c:pt idx="11737">
                  <c:v>6.3985827777777562</c:v>
                </c:pt>
                <c:pt idx="11738">
                  <c:v>6.3991461111111114</c:v>
                </c:pt>
                <c:pt idx="11739">
                  <c:v>6.3997091666666694</c:v>
                </c:pt>
                <c:pt idx="11740">
                  <c:v>6.4002722222222417</c:v>
                </c:pt>
                <c:pt idx="11741">
                  <c:v>6.4008355555555445</c:v>
                </c:pt>
                <c:pt idx="11742">
                  <c:v>6.4013980555555765</c:v>
                </c:pt>
                <c:pt idx="11743">
                  <c:v>6.4019613888889024</c:v>
                </c:pt>
                <c:pt idx="11744">
                  <c:v>6.4025244444444454</c:v>
                </c:pt>
                <c:pt idx="11745">
                  <c:v>6.4030875000000007</c:v>
                </c:pt>
                <c:pt idx="11746">
                  <c:v>6.4036508333333515</c:v>
                </c:pt>
                <c:pt idx="11747">
                  <c:v>6.4042138888888882</c:v>
                </c:pt>
                <c:pt idx="11748">
                  <c:v>6.4047763888888882</c:v>
                </c:pt>
                <c:pt idx="11749">
                  <c:v>6.4053397222222417</c:v>
                </c:pt>
                <c:pt idx="11750">
                  <c:v>6.4059027777777775</c:v>
                </c:pt>
                <c:pt idx="11751">
                  <c:v>6.4064658333333506</c:v>
                </c:pt>
                <c:pt idx="11752">
                  <c:v>6.4070291666666694</c:v>
                </c:pt>
                <c:pt idx="11753">
                  <c:v>6.4075916666666677</c:v>
                </c:pt>
                <c:pt idx="11754">
                  <c:v>6.408154722222223</c:v>
                </c:pt>
                <c:pt idx="11755">
                  <c:v>6.4087180555555552</c:v>
                </c:pt>
                <c:pt idx="11756">
                  <c:v>6.4092811111111425</c:v>
                </c:pt>
                <c:pt idx="11757">
                  <c:v>6.4098441666666703</c:v>
                </c:pt>
                <c:pt idx="11758">
                  <c:v>6.4104074999999998</c:v>
                </c:pt>
                <c:pt idx="11759">
                  <c:v>6.4109699999999998</c:v>
                </c:pt>
                <c:pt idx="11760">
                  <c:v>6.4115333333333515</c:v>
                </c:pt>
                <c:pt idx="11761">
                  <c:v>6.4120963888888891</c:v>
                </c:pt>
                <c:pt idx="11762">
                  <c:v>6.4126594444444533</c:v>
                </c:pt>
                <c:pt idx="11763">
                  <c:v>6.4132227777777784</c:v>
                </c:pt>
                <c:pt idx="11764">
                  <c:v>6.4137858333333337</c:v>
                </c:pt>
                <c:pt idx="11765">
                  <c:v>6.4143483333333506</c:v>
                </c:pt>
                <c:pt idx="11766">
                  <c:v>6.4149116666666401</c:v>
                </c:pt>
                <c:pt idx="11767">
                  <c:v>6.4154747222222221</c:v>
                </c:pt>
                <c:pt idx="11768">
                  <c:v>6.4160377777777775</c:v>
                </c:pt>
                <c:pt idx="11769">
                  <c:v>6.4166011111111425</c:v>
                </c:pt>
                <c:pt idx="11770">
                  <c:v>6.4171636111111114</c:v>
                </c:pt>
                <c:pt idx="11771">
                  <c:v>6.4177266666666659</c:v>
                </c:pt>
                <c:pt idx="11772">
                  <c:v>6.4182900000000034</c:v>
                </c:pt>
                <c:pt idx="11773">
                  <c:v>6.4188530555555552</c:v>
                </c:pt>
                <c:pt idx="11774">
                  <c:v>6.4194161111111114</c:v>
                </c:pt>
                <c:pt idx="11775">
                  <c:v>6.4199794444444533</c:v>
                </c:pt>
                <c:pt idx="11776">
                  <c:v>6.4205419444444454</c:v>
                </c:pt>
                <c:pt idx="11777">
                  <c:v>6.4211052777777562</c:v>
                </c:pt>
                <c:pt idx="11778">
                  <c:v>6.4216683333333675</c:v>
                </c:pt>
                <c:pt idx="11779">
                  <c:v>6.4222313888888882</c:v>
                </c:pt>
                <c:pt idx="11780">
                  <c:v>6.422794722222223</c:v>
                </c:pt>
                <c:pt idx="11781">
                  <c:v>6.4233577777777775</c:v>
                </c:pt>
                <c:pt idx="11782">
                  <c:v>6.4239202777777562</c:v>
                </c:pt>
                <c:pt idx="11783">
                  <c:v>6.4244836111111105</c:v>
                </c:pt>
                <c:pt idx="11784">
                  <c:v>6.4250466666666668</c:v>
                </c:pt>
                <c:pt idx="11785">
                  <c:v>6.4256097222222417</c:v>
                </c:pt>
                <c:pt idx="11786">
                  <c:v>6.4261730555555561</c:v>
                </c:pt>
                <c:pt idx="11787">
                  <c:v>6.4267355555555445</c:v>
                </c:pt>
                <c:pt idx="11788">
                  <c:v>6.4272986111111114</c:v>
                </c:pt>
                <c:pt idx="11789">
                  <c:v>6.4278619444444454</c:v>
                </c:pt>
                <c:pt idx="11790">
                  <c:v>6.4284250000000007</c:v>
                </c:pt>
                <c:pt idx="11791">
                  <c:v>6.4289880555555445</c:v>
                </c:pt>
                <c:pt idx="11792">
                  <c:v>6.4295513888888882</c:v>
                </c:pt>
                <c:pt idx="11793">
                  <c:v>6.4301138888888891</c:v>
                </c:pt>
                <c:pt idx="11794">
                  <c:v>6.4306772222222417</c:v>
                </c:pt>
                <c:pt idx="11795">
                  <c:v>6.4312402777777784</c:v>
                </c:pt>
                <c:pt idx="11796">
                  <c:v>6.4318033333333675</c:v>
                </c:pt>
                <c:pt idx="11797">
                  <c:v>6.4323666666666703</c:v>
                </c:pt>
                <c:pt idx="11798">
                  <c:v>6.4329297222222417</c:v>
                </c:pt>
                <c:pt idx="11799">
                  <c:v>6.4334922222222417</c:v>
                </c:pt>
                <c:pt idx="11800">
                  <c:v>6.4340555555555445</c:v>
                </c:pt>
                <c:pt idx="11801">
                  <c:v>6.4346186111111114</c:v>
                </c:pt>
                <c:pt idx="11802">
                  <c:v>6.4351816666666668</c:v>
                </c:pt>
                <c:pt idx="11803">
                  <c:v>6.4357450000000034</c:v>
                </c:pt>
                <c:pt idx="11804">
                  <c:v>6.4363075000000034</c:v>
                </c:pt>
                <c:pt idx="11805">
                  <c:v>6.4368705555555552</c:v>
                </c:pt>
                <c:pt idx="11806">
                  <c:v>6.4374338888888882</c:v>
                </c:pt>
                <c:pt idx="11807">
                  <c:v>6.4379969444444454</c:v>
                </c:pt>
                <c:pt idx="11808">
                  <c:v>6.4385599999999998</c:v>
                </c:pt>
                <c:pt idx="11809">
                  <c:v>6.4391233333333675</c:v>
                </c:pt>
                <c:pt idx="11810">
                  <c:v>6.4396858333333507</c:v>
                </c:pt>
                <c:pt idx="11811">
                  <c:v>6.4402488888889033</c:v>
                </c:pt>
                <c:pt idx="11812">
                  <c:v>6.4408122222222222</c:v>
                </c:pt>
                <c:pt idx="11813">
                  <c:v>6.4413752777777775</c:v>
                </c:pt>
                <c:pt idx="11814">
                  <c:v>6.4419386111111114</c:v>
                </c:pt>
                <c:pt idx="11815">
                  <c:v>6.4425016666666668</c:v>
                </c:pt>
                <c:pt idx="11816">
                  <c:v>6.4430641666666704</c:v>
                </c:pt>
                <c:pt idx="11817">
                  <c:v>6.4436275000000034</c:v>
                </c:pt>
                <c:pt idx="11818">
                  <c:v>6.4441905555555445</c:v>
                </c:pt>
                <c:pt idx="11819">
                  <c:v>6.4447536111111123</c:v>
                </c:pt>
                <c:pt idx="11820">
                  <c:v>6.4453169444444454</c:v>
                </c:pt>
                <c:pt idx="11821">
                  <c:v>6.4458799999999998</c:v>
                </c:pt>
                <c:pt idx="11822">
                  <c:v>6.4464425000000034</c:v>
                </c:pt>
                <c:pt idx="11823">
                  <c:v>6.4470058333333338</c:v>
                </c:pt>
                <c:pt idx="11824">
                  <c:v>6.4475688888888891</c:v>
                </c:pt>
                <c:pt idx="11825">
                  <c:v>6.4481319444444454</c:v>
                </c:pt>
                <c:pt idx="11826">
                  <c:v>6.4486952777777775</c:v>
                </c:pt>
                <c:pt idx="11827">
                  <c:v>6.4492577777777784</c:v>
                </c:pt>
                <c:pt idx="11828">
                  <c:v>6.4498208333333507</c:v>
                </c:pt>
                <c:pt idx="11829">
                  <c:v>6.4503841666666677</c:v>
                </c:pt>
                <c:pt idx="11830">
                  <c:v>6.4509472222222222</c:v>
                </c:pt>
                <c:pt idx="11831">
                  <c:v>6.4515105555555445</c:v>
                </c:pt>
                <c:pt idx="11832">
                  <c:v>6.4520736111111114</c:v>
                </c:pt>
                <c:pt idx="11833">
                  <c:v>6.4526361111111123</c:v>
                </c:pt>
                <c:pt idx="11834">
                  <c:v>6.4531994444444534</c:v>
                </c:pt>
                <c:pt idx="11835">
                  <c:v>6.4537625000000034</c:v>
                </c:pt>
                <c:pt idx="11836">
                  <c:v>6.4543255555555445</c:v>
                </c:pt>
                <c:pt idx="11837">
                  <c:v>6.4548888888888865</c:v>
                </c:pt>
                <c:pt idx="11838">
                  <c:v>6.4554519444444454</c:v>
                </c:pt>
                <c:pt idx="11839">
                  <c:v>6.4560144444444436</c:v>
                </c:pt>
                <c:pt idx="11840">
                  <c:v>6.4565777777777775</c:v>
                </c:pt>
                <c:pt idx="11841">
                  <c:v>6.4571408333333329</c:v>
                </c:pt>
                <c:pt idx="11842">
                  <c:v>6.4577038888888891</c:v>
                </c:pt>
                <c:pt idx="11843">
                  <c:v>6.4582672222222417</c:v>
                </c:pt>
                <c:pt idx="11844">
                  <c:v>6.4588297222222435</c:v>
                </c:pt>
                <c:pt idx="11845">
                  <c:v>6.4593927777777784</c:v>
                </c:pt>
                <c:pt idx="11846">
                  <c:v>6.4599561111111123</c:v>
                </c:pt>
                <c:pt idx="11847">
                  <c:v>6.4605191666666659</c:v>
                </c:pt>
                <c:pt idx="11848">
                  <c:v>6.4610822222222222</c:v>
                </c:pt>
                <c:pt idx="11849">
                  <c:v>6.4616455555555552</c:v>
                </c:pt>
                <c:pt idx="11850">
                  <c:v>6.4622080555555561</c:v>
                </c:pt>
                <c:pt idx="11851">
                  <c:v>6.4627713888888891</c:v>
                </c:pt>
                <c:pt idx="11852">
                  <c:v>6.4633344444444454</c:v>
                </c:pt>
                <c:pt idx="11853">
                  <c:v>6.4638974999999999</c:v>
                </c:pt>
                <c:pt idx="11854">
                  <c:v>6.4644608333333329</c:v>
                </c:pt>
                <c:pt idx="11855">
                  <c:v>6.4650238888888882</c:v>
                </c:pt>
                <c:pt idx="11856">
                  <c:v>6.4655863888888865</c:v>
                </c:pt>
                <c:pt idx="11857">
                  <c:v>6.4661497222222426</c:v>
                </c:pt>
                <c:pt idx="11858">
                  <c:v>6.4667127777777775</c:v>
                </c:pt>
                <c:pt idx="11859">
                  <c:v>6.4672758333333338</c:v>
                </c:pt>
                <c:pt idx="11860">
                  <c:v>6.4678391666666677</c:v>
                </c:pt>
                <c:pt idx="11861">
                  <c:v>6.4684016666666668</c:v>
                </c:pt>
                <c:pt idx="11862">
                  <c:v>6.4689647222222222</c:v>
                </c:pt>
                <c:pt idx="11863">
                  <c:v>6.4695280555555552</c:v>
                </c:pt>
                <c:pt idx="11864">
                  <c:v>6.4700911111111461</c:v>
                </c:pt>
                <c:pt idx="11865">
                  <c:v>6.4706541666666704</c:v>
                </c:pt>
                <c:pt idx="11866">
                  <c:v>6.4712175000000034</c:v>
                </c:pt>
                <c:pt idx="11867">
                  <c:v>6.4717800000000034</c:v>
                </c:pt>
                <c:pt idx="11868">
                  <c:v>6.4723433333333675</c:v>
                </c:pt>
                <c:pt idx="11869">
                  <c:v>6.4729063888888891</c:v>
                </c:pt>
                <c:pt idx="11870">
                  <c:v>6.4734694444444818</c:v>
                </c:pt>
                <c:pt idx="11871">
                  <c:v>6.4740327777777775</c:v>
                </c:pt>
                <c:pt idx="11872">
                  <c:v>6.4745958333333329</c:v>
                </c:pt>
                <c:pt idx="11873">
                  <c:v>6.4751583333333524</c:v>
                </c:pt>
                <c:pt idx="11874">
                  <c:v>6.4757216666666704</c:v>
                </c:pt>
                <c:pt idx="11875">
                  <c:v>6.4762847222222426</c:v>
                </c:pt>
                <c:pt idx="11876">
                  <c:v>6.4768477777777784</c:v>
                </c:pt>
                <c:pt idx="11877">
                  <c:v>6.4774111111111123</c:v>
                </c:pt>
                <c:pt idx="11878">
                  <c:v>6.4779736111111124</c:v>
                </c:pt>
                <c:pt idx="11879">
                  <c:v>6.4785366666666668</c:v>
                </c:pt>
                <c:pt idx="11880">
                  <c:v>6.4791000000000034</c:v>
                </c:pt>
                <c:pt idx="11881">
                  <c:v>6.4796630555555925</c:v>
                </c:pt>
                <c:pt idx="11882">
                  <c:v>6.4802261111111461</c:v>
                </c:pt>
                <c:pt idx="11883">
                  <c:v>6.4807894444444534</c:v>
                </c:pt>
                <c:pt idx="11884">
                  <c:v>6.4813519444444534</c:v>
                </c:pt>
                <c:pt idx="11885">
                  <c:v>6.4819152777777562</c:v>
                </c:pt>
                <c:pt idx="11886">
                  <c:v>6.4824783333333516</c:v>
                </c:pt>
                <c:pt idx="11887">
                  <c:v>6.4830413888889034</c:v>
                </c:pt>
                <c:pt idx="11888">
                  <c:v>6.4836047222222417</c:v>
                </c:pt>
                <c:pt idx="11889">
                  <c:v>6.4841677777777775</c:v>
                </c:pt>
                <c:pt idx="11890">
                  <c:v>6.4847302777777562</c:v>
                </c:pt>
                <c:pt idx="11891">
                  <c:v>6.4852936111111461</c:v>
                </c:pt>
                <c:pt idx="11892">
                  <c:v>6.4858566666666668</c:v>
                </c:pt>
                <c:pt idx="11893">
                  <c:v>6.4864197222222426</c:v>
                </c:pt>
                <c:pt idx="11894">
                  <c:v>6.4869830555555552</c:v>
                </c:pt>
                <c:pt idx="11895">
                  <c:v>6.4875455555555455</c:v>
                </c:pt>
                <c:pt idx="11896">
                  <c:v>6.4881086111111124</c:v>
                </c:pt>
                <c:pt idx="11897">
                  <c:v>6.4886719444444534</c:v>
                </c:pt>
                <c:pt idx="11898">
                  <c:v>6.4892349999999999</c:v>
                </c:pt>
                <c:pt idx="11899">
                  <c:v>6.4897980555555783</c:v>
                </c:pt>
                <c:pt idx="11900">
                  <c:v>6.4903613888889033</c:v>
                </c:pt>
                <c:pt idx="11901">
                  <c:v>6.4909238888888892</c:v>
                </c:pt>
                <c:pt idx="11902">
                  <c:v>6.4914872222222222</c:v>
                </c:pt>
                <c:pt idx="11903">
                  <c:v>6.4920502777777562</c:v>
                </c:pt>
                <c:pt idx="11904">
                  <c:v>6.4926133333333516</c:v>
                </c:pt>
                <c:pt idx="11905">
                  <c:v>6.4931766666666668</c:v>
                </c:pt>
                <c:pt idx="11906">
                  <c:v>6.4937397222222426</c:v>
                </c:pt>
                <c:pt idx="11907">
                  <c:v>6.4943022222222231</c:v>
                </c:pt>
                <c:pt idx="11908">
                  <c:v>6.4948655555555455</c:v>
                </c:pt>
                <c:pt idx="11909">
                  <c:v>6.4954286111111124</c:v>
                </c:pt>
                <c:pt idx="11910">
                  <c:v>6.4959916666666659</c:v>
                </c:pt>
                <c:pt idx="11911">
                  <c:v>6.4965549999999945</c:v>
                </c:pt>
                <c:pt idx="11912">
                  <c:v>6.4971174999999945</c:v>
                </c:pt>
                <c:pt idx="11913">
                  <c:v>6.4976805555555455</c:v>
                </c:pt>
                <c:pt idx="11914">
                  <c:v>6.4982438888889034</c:v>
                </c:pt>
                <c:pt idx="11915">
                  <c:v>6.4988069444444454</c:v>
                </c:pt>
                <c:pt idx="11916">
                  <c:v>6.4993700000000034</c:v>
                </c:pt>
                <c:pt idx="11917">
                  <c:v>6.4999333333333507</c:v>
                </c:pt>
                <c:pt idx="11918">
                  <c:v>6.5004958333333338</c:v>
                </c:pt>
                <c:pt idx="11919">
                  <c:v>6.5010591666666704</c:v>
                </c:pt>
                <c:pt idx="11920">
                  <c:v>6.5016222222222426</c:v>
                </c:pt>
                <c:pt idx="11921">
                  <c:v>6.5021852777777367</c:v>
                </c:pt>
                <c:pt idx="11922">
                  <c:v>6.5027486111111124</c:v>
                </c:pt>
                <c:pt idx="11923">
                  <c:v>6.5033116666666668</c:v>
                </c:pt>
                <c:pt idx="11924">
                  <c:v>6.5038741666666668</c:v>
                </c:pt>
                <c:pt idx="11925">
                  <c:v>6.5044374999999945</c:v>
                </c:pt>
                <c:pt idx="11926">
                  <c:v>6.5050005555555455</c:v>
                </c:pt>
                <c:pt idx="11927">
                  <c:v>6.5055636111111124</c:v>
                </c:pt>
                <c:pt idx="11928">
                  <c:v>6.5061269444444454</c:v>
                </c:pt>
                <c:pt idx="11929">
                  <c:v>6.5066894444444534</c:v>
                </c:pt>
                <c:pt idx="11930">
                  <c:v>6.5072524999999999</c:v>
                </c:pt>
                <c:pt idx="11931">
                  <c:v>6.5078158333333285</c:v>
                </c:pt>
                <c:pt idx="11932">
                  <c:v>6.5083788888888892</c:v>
                </c:pt>
                <c:pt idx="11933">
                  <c:v>6.5089419444444436</c:v>
                </c:pt>
                <c:pt idx="11934">
                  <c:v>6.5095052777777562</c:v>
                </c:pt>
                <c:pt idx="11935">
                  <c:v>6.5100677777777767</c:v>
                </c:pt>
                <c:pt idx="11936">
                  <c:v>6.5106308333333338</c:v>
                </c:pt>
                <c:pt idx="11937">
                  <c:v>6.511194166666666</c:v>
                </c:pt>
                <c:pt idx="11938">
                  <c:v>6.5117572222222222</c:v>
                </c:pt>
                <c:pt idx="11939">
                  <c:v>6.5123205555555455</c:v>
                </c:pt>
                <c:pt idx="11940">
                  <c:v>6.5128836111111115</c:v>
                </c:pt>
                <c:pt idx="11941">
                  <c:v>6.5134461111111124</c:v>
                </c:pt>
                <c:pt idx="11942">
                  <c:v>6.5140094444444454</c:v>
                </c:pt>
                <c:pt idx="11943">
                  <c:v>6.5145724999999945</c:v>
                </c:pt>
                <c:pt idx="11944">
                  <c:v>6.5151355555555277</c:v>
                </c:pt>
                <c:pt idx="11945">
                  <c:v>6.5156988888888883</c:v>
                </c:pt>
                <c:pt idx="11946">
                  <c:v>6.5162619444444534</c:v>
                </c:pt>
                <c:pt idx="11947">
                  <c:v>6.5168244444444454</c:v>
                </c:pt>
                <c:pt idx="11948">
                  <c:v>6.5173877777777562</c:v>
                </c:pt>
                <c:pt idx="11949">
                  <c:v>6.5179508333333285</c:v>
                </c:pt>
                <c:pt idx="11950">
                  <c:v>6.5185138888888865</c:v>
                </c:pt>
                <c:pt idx="11951">
                  <c:v>6.5190772222222222</c:v>
                </c:pt>
                <c:pt idx="11952">
                  <c:v>6.5196397222222426</c:v>
                </c:pt>
                <c:pt idx="11953">
                  <c:v>6.5202027777777776</c:v>
                </c:pt>
                <c:pt idx="11954">
                  <c:v>6.5207661111111124</c:v>
                </c:pt>
                <c:pt idx="11955">
                  <c:v>6.5213291666666704</c:v>
                </c:pt>
                <c:pt idx="11956">
                  <c:v>6.5218924999999999</c:v>
                </c:pt>
                <c:pt idx="11957">
                  <c:v>6.5224555555555277</c:v>
                </c:pt>
                <c:pt idx="11958">
                  <c:v>6.5230180555555455</c:v>
                </c:pt>
                <c:pt idx="11959">
                  <c:v>6.5235813888888865</c:v>
                </c:pt>
                <c:pt idx="11960">
                  <c:v>6.5241444444444365</c:v>
                </c:pt>
                <c:pt idx="11961">
                  <c:v>6.5247074999999946</c:v>
                </c:pt>
                <c:pt idx="11962">
                  <c:v>6.5252708333333329</c:v>
                </c:pt>
                <c:pt idx="11963">
                  <c:v>6.5258338888888865</c:v>
                </c:pt>
                <c:pt idx="11964">
                  <c:v>6.5263963888888883</c:v>
                </c:pt>
                <c:pt idx="11965">
                  <c:v>6.5269597222222222</c:v>
                </c:pt>
                <c:pt idx="11966">
                  <c:v>6.5275227777777562</c:v>
                </c:pt>
                <c:pt idx="11967">
                  <c:v>6.5280858333333285</c:v>
                </c:pt>
                <c:pt idx="11968">
                  <c:v>6.5286491666666704</c:v>
                </c:pt>
                <c:pt idx="11969">
                  <c:v>6.5292116666666669</c:v>
                </c:pt>
                <c:pt idx="11970">
                  <c:v>6.5297747222222222</c:v>
                </c:pt>
                <c:pt idx="11971">
                  <c:v>6.5303380555555552</c:v>
                </c:pt>
                <c:pt idx="11972">
                  <c:v>6.5309011111111124</c:v>
                </c:pt>
                <c:pt idx="11973">
                  <c:v>6.5314641666666704</c:v>
                </c:pt>
                <c:pt idx="11974">
                  <c:v>6.5320274999999999</c:v>
                </c:pt>
                <c:pt idx="11975">
                  <c:v>6.5325900000000008</c:v>
                </c:pt>
                <c:pt idx="11976">
                  <c:v>6.5331533333333534</c:v>
                </c:pt>
                <c:pt idx="11977">
                  <c:v>6.5337163888888892</c:v>
                </c:pt>
                <c:pt idx="11978">
                  <c:v>6.5342794444444534</c:v>
                </c:pt>
                <c:pt idx="11979">
                  <c:v>6.5348427777777776</c:v>
                </c:pt>
                <c:pt idx="11980">
                  <c:v>6.5354058333333338</c:v>
                </c:pt>
                <c:pt idx="11981">
                  <c:v>6.5359683333333534</c:v>
                </c:pt>
                <c:pt idx="11982">
                  <c:v>6.5365316666666669</c:v>
                </c:pt>
                <c:pt idx="11983">
                  <c:v>6.5370947222222231</c:v>
                </c:pt>
                <c:pt idx="11984">
                  <c:v>6.5376577777777776</c:v>
                </c:pt>
                <c:pt idx="11985">
                  <c:v>6.538221111111147</c:v>
                </c:pt>
                <c:pt idx="11986">
                  <c:v>6.5387836111111124</c:v>
                </c:pt>
                <c:pt idx="11987">
                  <c:v>6.5393466666666704</c:v>
                </c:pt>
                <c:pt idx="11988">
                  <c:v>6.5399099999999999</c:v>
                </c:pt>
                <c:pt idx="11989">
                  <c:v>6.5404730555555561</c:v>
                </c:pt>
                <c:pt idx="11990">
                  <c:v>6.5410361111111124</c:v>
                </c:pt>
                <c:pt idx="11991">
                  <c:v>6.5415994444444534</c:v>
                </c:pt>
                <c:pt idx="11992">
                  <c:v>6.5421619444444437</c:v>
                </c:pt>
                <c:pt idx="11993">
                  <c:v>6.542725277777758</c:v>
                </c:pt>
                <c:pt idx="11994">
                  <c:v>6.5432883333333525</c:v>
                </c:pt>
                <c:pt idx="11995">
                  <c:v>6.5438513888888892</c:v>
                </c:pt>
                <c:pt idx="11996">
                  <c:v>6.5444147222222044</c:v>
                </c:pt>
                <c:pt idx="11997">
                  <c:v>6.5449777777777562</c:v>
                </c:pt>
                <c:pt idx="11998">
                  <c:v>6.545540277777758</c:v>
                </c:pt>
                <c:pt idx="11999">
                  <c:v>6.5461036111111124</c:v>
                </c:pt>
                <c:pt idx="12000">
                  <c:v>6.5466666666666704</c:v>
                </c:pt>
                <c:pt idx="12001">
                  <c:v>6.5472297222222418</c:v>
                </c:pt>
                <c:pt idx="12002">
                  <c:v>6.5477930555555552</c:v>
                </c:pt>
                <c:pt idx="12003">
                  <c:v>6.5483555555555455</c:v>
                </c:pt>
                <c:pt idx="12004">
                  <c:v>6.5489186111111115</c:v>
                </c:pt>
                <c:pt idx="12005">
                  <c:v>6.5494819444444454</c:v>
                </c:pt>
                <c:pt idx="12006">
                  <c:v>6.5500450000000008</c:v>
                </c:pt>
                <c:pt idx="12007">
                  <c:v>6.5506080555555553</c:v>
                </c:pt>
                <c:pt idx="12008">
                  <c:v>6.5511713888888883</c:v>
                </c:pt>
                <c:pt idx="12009">
                  <c:v>6.5517338888888883</c:v>
                </c:pt>
                <c:pt idx="12010">
                  <c:v>6.5522972222222222</c:v>
                </c:pt>
                <c:pt idx="12011">
                  <c:v>6.5528602777777563</c:v>
                </c:pt>
                <c:pt idx="12012">
                  <c:v>6.5534233333333534</c:v>
                </c:pt>
                <c:pt idx="12013">
                  <c:v>6.5539866666666402</c:v>
                </c:pt>
                <c:pt idx="12014">
                  <c:v>6.5545497222222231</c:v>
                </c:pt>
                <c:pt idx="12015">
                  <c:v>6.5551122222222205</c:v>
                </c:pt>
                <c:pt idx="12016">
                  <c:v>6.5556755555555455</c:v>
                </c:pt>
                <c:pt idx="12017">
                  <c:v>6.5562386111111124</c:v>
                </c:pt>
                <c:pt idx="12018">
                  <c:v>6.5568016666666669</c:v>
                </c:pt>
                <c:pt idx="12019">
                  <c:v>6.5573649999999946</c:v>
                </c:pt>
                <c:pt idx="12020">
                  <c:v>6.5579274999999955</c:v>
                </c:pt>
                <c:pt idx="12021">
                  <c:v>6.5584905555555455</c:v>
                </c:pt>
                <c:pt idx="12022">
                  <c:v>6.5590538888888892</c:v>
                </c:pt>
                <c:pt idx="12023">
                  <c:v>6.5596169444444454</c:v>
                </c:pt>
                <c:pt idx="12024">
                  <c:v>6.5601799999999955</c:v>
                </c:pt>
                <c:pt idx="12025">
                  <c:v>6.5607433333333525</c:v>
                </c:pt>
                <c:pt idx="12026">
                  <c:v>6.5613058333333329</c:v>
                </c:pt>
                <c:pt idx="12027">
                  <c:v>6.5618691666666704</c:v>
                </c:pt>
                <c:pt idx="12028">
                  <c:v>6.5624322222222045</c:v>
                </c:pt>
                <c:pt idx="12029">
                  <c:v>6.5629952777777367</c:v>
                </c:pt>
                <c:pt idx="12030">
                  <c:v>6.5635586111111115</c:v>
                </c:pt>
                <c:pt idx="12031">
                  <c:v>6.5641216666666402</c:v>
                </c:pt>
                <c:pt idx="12032">
                  <c:v>6.564684166666642</c:v>
                </c:pt>
                <c:pt idx="12033">
                  <c:v>6.5652474999999999</c:v>
                </c:pt>
                <c:pt idx="12034">
                  <c:v>6.5658105555555277</c:v>
                </c:pt>
                <c:pt idx="12035">
                  <c:v>6.5663736111111124</c:v>
                </c:pt>
                <c:pt idx="12036">
                  <c:v>6.5669369444444445</c:v>
                </c:pt>
                <c:pt idx="12037">
                  <c:v>6.5674994444444454</c:v>
                </c:pt>
                <c:pt idx="12038">
                  <c:v>6.5680625000000008</c:v>
                </c:pt>
                <c:pt idx="12039">
                  <c:v>6.5686258333333338</c:v>
                </c:pt>
                <c:pt idx="12040">
                  <c:v>6.5691888888888865</c:v>
                </c:pt>
                <c:pt idx="12041">
                  <c:v>6.5697519444444454</c:v>
                </c:pt>
                <c:pt idx="12042">
                  <c:v>6.5703152777777563</c:v>
                </c:pt>
                <c:pt idx="12043">
                  <c:v>6.5708777777777776</c:v>
                </c:pt>
                <c:pt idx="12044">
                  <c:v>6.5714411111111453</c:v>
                </c:pt>
                <c:pt idx="12045">
                  <c:v>6.5720041666666669</c:v>
                </c:pt>
                <c:pt idx="12046">
                  <c:v>6.5725672222222222</c:v>
                </c:pt>
                <c:pt idx="12047">
                  <c:v>6.5731305555555455</c:v>
                </c:pt>
                <c:pt idx="12048">
                  <c:v>6.5736936111111453</c:v>
                </c:pt>
                <c:pt idx="12049">
                  <c:v>6.5742561111111124</c:v>
                </c:pt>
                <c:pt idx="12050">
                  <c:v>6.5748194444444437</c:v>
                </c:pt>
                <c:pt idx="12051">
                  <c:v>6.5753824999999999</c:v>
                </c:pt>
                <c:pt idx="12052">
                  <c:v>6.5759455555555455</c:v>
                </c:pt>
                <c:pt idx="12053">
                  <c:v>6.5765088888888892</c:v>
                </c:pt>
                <c:pt idx="12054">
                  <c:v>6.5770713888888883</c:v>
                </c:pt>
                <c:pt idx="12055">
                  <c:v>6.5776344444444454</c:v>
                </c:pt>
                <c:pt idx="12056">
                  <c:v>6.5781977777777776</c:v>
                </c:pt>
                <c:pt idx="12057">
                  <c:v>6.5787608333333525</c:v>
                </c:pt>
                <c:pt idx="12058">
                  <c:v>6.5793238888889034</c:v>
                </c:pt>
                <c:pt idx="12059">
                  <c:v>6.5798872222222222</c:v>
                </c:pt>
                <c:pt idx="12060">
                  <c:v>6.5804497222222436</c:v>
                </c:pt>
                <c:pt idx="12061">
                  <c:v>6.5810127777777785</c:v>
                </c:pt>
                <c:pt idx="12062">
                  <c:v>6.5815761111111124</c:v>
                </c:pt>
                <c:pt idx="12063">
                  <c:v>6.5821391666666669</c:v>
                </c:pt>
                <c:pt idx="12064">
                  <c:v>6.5827024999999999</c:v>
                </c:pt>
                <c:pt idx="12065">
                  <c:v>6.5832655555555553</c:v>
                </c:pt>
                <c:pt idx="12066">
                  <c:v>6.5838280555555553</c:v>
                </c:pt>
                <c:pt idx="12067">
                  <c:v>6.5843913888888892</c:v>
                </c:pt>
                <c:pt idx="12068">
                  <c:v>6.5849544444444446</c:v>
                </c:pt>
                <c:pt idx="12069">
                  <c:v>6.5855174999999955</c:v>
                </c:pt>
                <c:pt idx="12070">
                  <c:v>6.5860808333333329</c:v>
                </c:pt>
                <c:pt idx="12071">
                  <c:v>6.5866438888889034</c:v>
                </c:pt>
                <c:pt idx="12072">
                  <c:v>6.5872063888888892</c:v>
                </c:pt>
                <c:pt idx="12073">
                  <c:v>6.5877697222222436</c:v>
                </c:pt>
                <c:pt idx="12074">
                  <c:v>6.5883327777777776</c:v>
                </c:pt>
                <c:pt idx="12075">
                  <c:v>6.5888958333333338</c:v>
                </c:pt>
                <c:pt idx="12076">
                  <c:v>6.5894591666666704</c:v>
                </c:pt>
                <c:pt idx="12077">
                  <c:v>6.5900216666666669</c:v>
                </c:pt>
                <c:pt idx="12078">
                  <c:v>6.5905847222222205</c:v>
                </c:pt>
                <c:pt idx="12079">
                  <c:v>6.5911480555555562</c:v>
                </c:pt>
                <c:pt idx="12080">
                  <c:v>6.5917111111111124</c:v>
                </c:pt>
                <c:pt idx="12081">
                  <c:v>6.5922744444444454</c:v>
                </c:pt>
                <c:pt idx="12082">
                  <c:v>6.5928374999999955</c:v>
                </c:pt>
                <c:pt idx="12083">
                  <c:v>6.5933999999999999</c:v>
                </c:pt>
                <c:pt idx="12084">
                  <c:v>6.5939633333333525</c:v>
                </c:pt>
                <c:pt idx="12085">
                  <c:v>6.5945263888888865</c:v>
                </c:pt>
                <c:pt idx="12086">
                  <c:v>6.5950894444444454</c:v>
                </c:pt>
                <c:pt idx="12087">
                  <c:v>6.5956527777777776</c:v>
                </c:pt>
                <c:pt idx="12088">
                  <c:v>6.5962158333333338</c:v>
                </c:pt>
                <c:pt idx="12089">
                  <c:v>6.5967783333333516</c:v>
                </c:pt>
                <c:pt idx="12090">
                  <c:v>6.5973416666666669</c:v>
                </c:pt>
                <c:pt idx="12091">
                  <c:v>6.5979047222222205</c:v>
                </c:pt>
                <c:pt idx="12092">
                  <c:v>6.5984677777777776</c:v>
                </c:pt>
                <c:pt idx="12093">
                  <c:v>6.5990311111111124</c:v>
                </c:pt>
                <c:pt idx="12094">
                  <c:v>6.5995936111111124</c:v>
                </c:pt>
                <c:pt idx="12095">
                  <c:v>6.600156666666642</c:v>
                </c:pt>
                <c:pt idx="12096">
                  <c:v>6.6007200000000008</c:v>
                </c:pt>
                <c:pt idx="12097">
                  <c:v>6.6012830555555553</c:v>
                </c:pt>
                <c:pt idx="12098">
                  <c:v>6.6018461111111124</c:v>
                </c:pt>
                <c:pt idx="12099">
                  <c:v>6.6024094444444437</c:v>
                </c:pt>
                <c:pt idx="12100">
                  <c:v>6.6029719444444446</c:v>
                </c:pt>
                <c:pt idx="12101">
                  <c:v>6.6035352777777367</c:v>
                </c:pt>
                <c:pt idx="12102">
                  <c:v>6.6040983333333338</c:v>
                </c:pt>
                <c:pt idx="12103">
                  <c:v>6.6046613888888892</c:v>
                </c:pt>
                <c:pt idx="12104">
                  <c:v>6.6052247222222231</c:v>
                </c:pt>
                <c:pt idx="12105">
                  <c:v>6.6057877777777563</c:v>
                </c:pt>
                <c:pt idx="12106">
                  <c:v>6.6063502777777563</c:v>
                </c:pt>
                <c:pt idx="12107">
                  <c:v>6.6069136111111106</c:v>
                </c:pt>
                <c:pt idx="12108">
                  <c:v>6.607476666666642</c:v>
                </c:pt>
                <c:pt idx="12109">
                  <c:v>6.6080397222222222</c:v>
                </c:pt>
                <c:pt idx="12110">
                  <c:v>6.6086030555555562</c:v>
                </c:pt>
                <c:pt idx="12111">
                  <c:v>6.6091655555555455</c:v>
                </c:pt>
                <c:pt idx="12112">
                  <c:v>6.6097286111111124</c:v>
                </c:pt>
                <c:pt idx="12113">
                  <c:v>6.6102919444444463</c:v>
                </c:pt>
                <c:pt idx="12114">
                  <c:v>6.6108549999999742</c:v>
                </c:pt>
                <c:pt idx="12115">
                  <c:v>6.6114180555555455</c:v>
                </c:pt>
                <c:pt idx="12116">
                  <c:v>6.6119813888888865</c:v>
                </c:pt>
                <c:pt idx="12117">
                  <c:v>6.6125438888888866</c:v>
                </c:pt>
                <c:pt idx="12118">
                  <c:v>6.6131072222222205</c:v>
                </c:pt>
                <c:pt idx="12119">
                  <c:v>6.6136702777777563</c:v>
                </c:pt>
                <c:pt idx="12120">
                  <c:v>6.6142333333333339</c:v>
                </c:pt>
                <c:pt idx="12121">
                  <c:v>6.6147966666666402</c:v>
                </c:pt>
                <c:pt idx="12122">
                  <c:v>6.6153597222222214</c:v>
                </c:pt>
                <c:pt idx="12123">
                  <c:v>6.6159222222222205</c:v>
                </c:pt>
                <c:pt idx="12124">
                  <c:v>6.6164855555555278</c:v>
                </c:pt>
                <c:pt idx="12125">
                  <c:v>6.6170486111111106</c:v>
                </c:pt>
                <c:pt idx="12126">
                  <c:v>6.6176116666666402</c:v>
                </c:pt>
                <c:pt idx="12127">
                  <c:v>6.6181749999999742</c:v>
                </c:pt>
                <c:pt idx="12128">
                  <c:v>6.6187374999999955</c:v>
                </c:pt>
                <c:pt idx="12129">
                  <c:v>6.6193005555555455</c:v>
                </c:pt>
                <c:pt idx="12130">
                  <c:v>6.6198638888888892</c:v>
                </c:pt>
                <c:pt idx="12131">
                  <c:v>6.6204269444444446</c:v>
                </c:pt>
                <c:pt idx="12132">
                  <c:v>6.6209899999999742</c:v>
                </c:pt>
                <c:pt idx="12133">
                  <c:v>6.6215533333333338</c:v>
                </c:pt>
                <c:pt idx="12134">
                  <c:v>6.6221158333333037</c:v>
                </c:pt>
                <c:pt idx="12135">
                  <c:v>6.6226791666666669</c:v>
                </c:pt>
                <c:pt idx="12136">
                  <c:v>6.6232422222222223</c:v>
                </c:pt>
                <c:pt idx="12137">
                  <c:v>6.6238052777777368</c:v>
                </c:pt>
                <c:pt idx="12138">
                  <c:v>6.6243686111111115</c:v>
                </c:pt>
                <c:pt idx="12139">
                  <c:v>6.6249316666666251</c:v>
                </c:pt>
                <c:pt idx="12140">
                  <c:v>6.6254941666666403</c:v>
                </c:pt>
                <c:pt idx="12141">
                  <c:v>6.6260574999999955</c:v>
                </c:pt>
                <c:pt idx="12142">
                  <c:v>6.6266205555555455</c:v>
                </c:pt>
                <c:pt idx="12143">
                  <c:v>6.627183611111092</c:v>
                </c:pt>
                <c:pt idx="12144">
                  <c:v>6.6277469444444446</c:v>
                </c:pt>
                <c:pt idx="12145">
                  <c:v>6.6283094444444464</c:v>
                </c:pt>
                <c:pt idx="12146">
                  <c:v>6.6288724999999955</c:v>
                </c:pt>
                <c:pt idx="12147">
                  <c:v>6.6294358333333285</c:v>
                </c:pt>
                <c:pt idx="12148">
                  <c:v>6.6299988888888866</c:v>
                </c:pt>
                <c:pt idx="12149">
                  <c:v>6.6305619444444464</c:v>
                </c:pt>
                <c:pt idx="12150">
                  <c:v>6.6311252777777563</c:v>
                </c:pt>
                <c:pt idx="12151">
                  <c:v>6.6316877777777785</c:v>
                </c:pt>
                <c:pt idx="12152">
                  <c:v>6.6322511111111124</c:v>
                </c:pt>
                <c:pt idx="12153">
                  <c:v>6.632814166666642</c:v>
                </c:pt>
                <c:pt idx="12154">
                  <c:v>6.6333772222222214</c:v>
                </c:pt>
                <c:pt idx="12155">
                  <c:v>6.6339405555555455</c:v>
                </c:pt>
                <c:pt idx="12156">
                  <c:v>6.6345036111111106</c:v>
                </c:pt>
                <c:pt idx="12157">
                  <c:v>6.6350661111111124</c:v>
                </c:pt>
                <c:pt idx="12158">
                  <c:v>6.6356294444444632</c:v>
                </c:pt>
                <c:pt idx="12159">
                  <c:v>6.6361925000000008</c:v>
                </c:pt>
                <c:pt idx="12160">
                  <c:v>6.6367555555555455</c:v>
                </c:pt>
                <c:pt idx="12161">
                  <c:v>6.6373188888888865</c:v>
                </c:pt>
                <c:pt idx="12162">
                  <c:v>6.6378813888888875</c:v>
                </c:pt>
                <c:pt idx="12163">
                  <c:v>6.6384444444444464</c:v>
                </c:pt>
                <c:pt idx="12164">
                  <c:v>6.6390077777777776</c:v>
                </c:pt>
                <c:pt idx="12165">
                  <c:v>6.6395708333333339</c:v>
                </c:pt>
                <c:pt idx="12166">
                  <c:v>6.6401338888888866</c:v>
                </c:pt>
                <c:pt idx="12167">
                  <c:v>6.6406972222222223</c:v>
                </c:pt>
                <c:pt idx="12168">
                  <c:v>6.6412597222222436</c:v>
                </c:pt>
                <c:pt idx="12169">
                  <c:v>6.6418230555555553</c:v>
                </c:pt>
                <c:pt idx="12170">
                  <c:v>6.6423861111111115</c:v>
                </c:pt>
                <c:pt idx="12171">
                  <c:v>6.642949166666666</c:v>
                </c:pt>
                <c:pt idx="12172">
                  <c:v>6.6435124999999955</c:v>
                </c:pt>
                <c:pt idx="12173">
                  <c:v>6.6440755555555278</c:v>
                </c:pt>
                <c:pt idx="12174">
                  <c:v>6.6446380555555455</c:v>
                </c:pt>
                <c:pt idx="12175">
                  <c:v>6.6452013888888883</c:v>
                </c:pt>
                <c:pt idx="12176">
                  <c:v>6.6457644444444464</c:v>
                </c:pt>
                <c:pt idx="12177">
                  <c:v>6.6463274999999999</c:v>
                </c:pt>
                <c:pt idx="12178">
                  <c:v>6.6468908333333339</c:v>
                </c:pt>
                <c:pt idx="12179">
                  <c:v>6.647453333333333</c:v>
                </c:pt>
                <c:pt idx="12180">
                  <c:v>6.6480163888888875</c:v>
                </c:pt>
                <c:pt idx="12181">
                  <c:v>6.6485797222222214</c:v>
                </c:pt>
                <c:pt idx="12182">
                  <c:v>6.6491427777777776</c:v>
                </c:pt>
                <c:pt idx="12183">
                  <c:v>6.649705833333333</c:v>
                </c:pt>
                <c:pt idx="12184">
                  <c:v>6.6502691666666713</c:v>
                </c:pt>
                <c:pt idx="12185">
                  <c:v>6.6508316666666421</c:v>
                </c:pt>
                <c:pt idx="12186">
                  <c:v>6.6513947222222232</c:v>
                </c:pt>
                <c:pt idx="12187">
                  <c:v>6.6519580555555455</c:v>
                </c:pt>
                <c:pt idx="12188">
                  <c:v>6.6525211111111116</c:v>
                </c:pt>
                <c:pt idx="12189">
                  <c:v>6.6530844444444375</c:v>
                </c:pt>
                <c:pt idx="12190">
                  <c:v>6.6536474999999999</c:v>
                </c:pt>
                <c:pt idx="12191">
                  <c:v>6.6542099999999955</c:v>
                </c:pt>
                <c:pt idx="12192">
                  <c:v>6.6547733333333339</c:v>
                </c:pt>
                <c:pt idx="12193">
                  <c:v>6.6553363888888875</c:v>
                </c:pt>
                <c:pt idx="12194">
                  <c:v>6.6558994444444464</c:v>
                </c:pt>
                <c:pt idx="12195">
                  <c:v>6.6564627777777785</c:v>
                </c:pt>
                <c:pt idx="12196">
                  <c:v>6.6570258333333285</c:v>
                </c:pt>
                <c:pt idx="12197">
                  <c:v>6.6575883333333286</c:v>
                </c:pt>
                <c:pt idx="12198">
                  <c:v>6.658151666666642</c:v>
                </c:pt>
                <c:pt idx="12199">
                  <c:v>6.6587147222222205</c:v>
                </c:pt>
                <c:pt idx="12200">
                  <c:v>6.6592777777777785</c:v>
                </c:pt>
                <c:pt idx="12201">
                  <c:v>6.6598411111111124</c:v>
                </c:pt>
                <c:pt idx="12202">
                  <c:v>6.6604036111111116</c:v>
                </c:pt>
                <c:pt idx="12203">
                  <c:v>6.6609666666666403</c:v>
                </c:pt>
                <c:pt idx="12204">
                  <c:v>6.6615299999999955</c:v>
                </c:pt>
                <c:pt idx="12205">
                  <c:v>6.6620930555555455</c:v>
                </c:pt>
                <c:pt idx="12206">
                  <c:v>6.6626563888888866</c:v>
                </c:pt>
                <c:pt idx="12207">
                  <c:v>6.6632194444444464</c:v>
                </c:pt>
                <c:pt idx="12208">
                  <c:v>6.6637819444444446</c:v>
                </c:pt>
                <c:pt idx="12209">
                  <c:v>6.6643452777777368</c:v>
                </c:pt>
                <c:pt idx="12210">
                  <c:v>6.6649083333333285</c:v>
                </c:pt>
                <c:pt idx="12211">
                  <c:v>6.6654713888888875</c:v>
                </c:pt>
                <c:pt idx="12212">
                  <c:v>6.6660347222222205</c:v>
                </c:pt>
                <c:pt idx="12213">
                  <c:v>6.6665977777777563</c:v>
                </c:pt>
                <c:pt idx="12214">
                  <c:v>6.6671602777777368</c:v>
                </c:pt>
                <c:pt idx="12215">
                  <c:v>6.6677236111111107</c:v>
                </c:pt>
                <c:pt idx="12216">
                  <c:v>6.6682866666666403</c:v>
                </c:pt>
                <c:pt idx="12217">
                  <c:v>6.6688497222222223</c:v>
                </c:pt>
                <c:pt idx="12218">
                  <c:v>6.6694130555555455</c:v>
                </c:pt>
                <c:pt idx="12219">
                  <c:v>6.6699755555555287</c:v>
                </c:pt>
                <c:pt idx="12220">
                  <c:v>6.6705386111111107</c:v>
                </c:pt>
                <c:pt idx="12221">
                  <c:v>6.6711019444444464</c:v>
                </c:pt>
                <c:pt idx="12222">
                  <c:v>6.6716650000000124</c:v>
                </c:pt>
                <c:pt idx="12223">
                  <c:v>6.6722280555555562</c:v>
                </c:pt>
                <c:pt idx="12224">
                  <c:v>6.6727913888888883</c:v>
                </c:pt>
                <c:pt idx="12225">
                  <c:v>6.6733538888888893</c:v>
                </c:pt>
                <c:pt idx="12226">
                  <c:v>6.6739172222222205</c:v>
                </c:pt>
                <c:pt idx="12227">
                  <c:v>6.6744802777777368</c:v>
                </c:pt>
                <c:pt idx="12228">
                  <c:v>6.6750433333333525</c:v>
                </c:pt>
                <c:pt idx="12229">
                  <c:v>6.6756066666666669</c:v>
                </c:pt>
                <c:pt idx="12230">
                  <c:v>6.6761697222222436</c:v>
                </c:pt>
                <c:pt idx="12231">
                  <c:v>6.6767322222222223</c:v>
                </c:pt>
                <c:pt idx="12232">
                  <c:v>6.6772955555555455</c:v>
                </c:pt>
                <c:pt idx="12233">
                  <c:v>6.6778586111111116</c:v>
                </c:pt>
                <c:pt idx="12234">
                  <c:v>6.6784216666666669</c:v>
                </c:pt>
                <c:pt idx="12235">
                  <c:v>6.678984999999976</c:v>
                </c:pt>
                <c:pt idx="12236">
                  <c:v>6.6795475</c:v>
                </c:pt>
                <c:pt idx="12237">
                  <c:v>6.6801105555555287</c:v>
                </c:pt>
                <c:pt idx="12238">
                  <c:v>6.6806738888888884</c:v>
                </c:pt>
                <c:pt idx="12239">
                  <c:v>6.6812369444444464</c:v>
                </c:pt>
                <c:pt idx="12240">
                  <c:v>6.6818</c:v>
                </c:pt>
                <c:pt idx="12241">
                  <c:v>6.6823633333333534</c:v>
                </c:pt>
                <c:pt idx="12242">
                  <c:v>6.6829258333333295</c:v>
                </c:pt>
                <c:pt idx="12243">
                  <c:v>6.6834891666666669</c:v>
                </c:pt>
                <c:pt idx="12244">
                  <c:v>6.6840522222222205</c:v>
                </c:pt>
                <c:pt idx="12245">
                  <c:v>6.6846152777777368</c:v>
                </c:pt>
                <c:pt idx="12246">
                  <c:v>6.6851786111111107</c:v>
                </c:pt>
                <c:pt idx="12247">
                  <c:v>6.685741666666666</c:v>
                </c:pt>
                <c:pt idx="12248">
                  <c:v>6.6863041666666669</c:v>
                </c:pt>
                <c:pt idx="12249">
                  <c:v>6.6868675000000009</c:v>
                </c:pt>
                <c:pt idx="12250">
                  <c:v>6.6874305555555287</c:v>
                </c:pt>
                <c:pt idx="12251">
                  <c:v>6.6879936111111107</c:v>
                </c:pt>
                <c:pt idx="12252">
                  <c:v>6.6885569444444446</c:v>
                </c:pt>
                <c:pt idx="12253">
                  <c:v>6.6891194444444464</c:v>
                </c:pt>
                <c:pt idx="12254">
                  <c:v>6.6896825</c:v>
                </c:pt>
                <c:pt idx="12255">
                  <c:v>6.690245833333333</c:v>
                </c:pt>
                <c:pt idx="12256">
                  <c:v>6.6908088888888875</c:v>
                </c:pt>
                <c:pt idx="12257">
                  <c:v>6.6913719444444464</c:v>
                </c:pt>
                <c:pt idx="12258">
                  <c:v>6.6919352777777368</c:v>
                </c:pt>
                <c:pt idx="12259">
                  <c:v>6.6924977777777563</c:v>
                </c:pt>
                <c:pt idx="12260">
                  <c:v>6.6930611111111133</c:v>
                </c:pt>
                <c:pt idx="12261">
                  <c:v>6.693624166666666</c:v>
                </c:pt>
                <c:pt idx="12262">
                  <c:v>6.6941872222221921</c:v>
                </c:pt>
                <c:pt idx="12263">
                  <c:v>6.6947505555555278</c:v>
                </c:pt>
                <c:pt idx="12264">
                  <c:v>6.6953136111111116</c:v>
                </c:pt>
                <c:pt idx="12265">
                  <c:v>6.6958761111111107</c:v>
                </c:pt>
                <c:pt idx="12266">
                  <c:v>6.6964394444444464</c:v>
                </c:pt>
                <c:pt idx="12267">
                  <c:v>6.6970024999999955</c:v>
                </c:pt>
                <c:pt idx="12268">
                  <c:v>6.6975655555555287</c:v>
                </c:pt>
                <c:pt idx="12269">
                  <c:v>6.6981288888888875</c:v>
                </c:pt>
                <c:pt idx="12270">
                  <c:v>6.6986913888888884</c:v>
                </c:pt>
                <c:pt idx="12271">
                  <c:v>6.6992544444444437</c:v>
                </c:pt>
                <c:pt idx="12272">
                  <c:v>6.6998177777777563</c:v>
                </c:pt>
                <c:pt idx="12273">
                  <c:v>6.700380833333333</c:v>
                </c:pt>
                <c:pt idx="12274">
                  <c:v>6.7009438888888893</c:v>
                </c:pt>
                <c:pt idx="12275">
                  <c:v>6.7015072222222223</c:v>
                </c:pt>
                <c:pt idx="12276">
                  <c:v>6.7020697222222445</c:v>
                </c:pt>
                <c:pt idx="12277">
                  <c:v>6.7026330555555553</c:v>
                </c:pt>
                <c:pt idx="12278">
                  <c:v>6.7031961111111134</c:v>
                </c:pt>
                <c:pt idx="12279">
                  <c:v>6.7037591666666714</c:v>
                </c:pt>
                <c:pt idx="12280">
                  <c:v>6.7043225</c:v>
                </c:pt>
                <c:pt idx="12281">
                  <c:v>6.7048855555555278</c:v>
                </c:pt>
                <c:pt idx="12282">
                  <c:v>6.7054480555555562</c:v>
                </c:pt>
                <c:pt idx="12283">
                  <c:v>6.7060113888888893</c:v>
                </c:pt>
                <c:pt idx="12284">
                  <c:v>6.7065744444444464</c:v>
                </c:pt>
                <c:pt idx="12285">
                  <c:v>6.7071374999999955</c:v>
                </c:pt>
                <c:pt idx="12286">
                  <c:v>6.7077008333333339</c:v>
                </c:pt>
                <c:pt idx="12287">
                  <c:v>6.7082633333333721</c:v>
                </c:pt>
                <c:pt idx="12288">
                  <c:v>6.7088263888888893</c:v>
                </c:pt>
                <c:pt idx="12289">
                  <c:v>6.7093897222222436</c:v>
                </c:pt>
                <c:pt idx="12290">
                  <c:v>6.7099527777777785</c:v>
                </c:pt>
                <c:pt idx="12291">
                  <c:v>6.7105158333333295</c:v>
                </c:pt>
                <c:pt idx="12292">
                  <c:v>6.7110791666666714</c:v>
                </c:pt>
                <c:pt idx="12293">
                  <c:v>6.7116416666666714</c:v>
                </c:pt>
                <c:pt idx="12294">
                  <c:v>6.712205</c:v>
                </c:pt>
                <c:pt idx="12295">
                  <c:v>6.7127680555555553</c:v>
                </c:pt>
                <c:pt idx="12296">
                  <c:v>6.7133311111111134</c:v>
                </c:pt>
                <c:pt idx="12297">
                  <c:v>6.7138944444444464</c:v>
                </c:pt>
                <c:pt idx="12298">
                  <c:v>6.7144574999999955</c:v>
                </c:pt>
                <c:pt idx="12299">
                  <c:v>6.71502</c:v>
                </c:pt>
                <c:pt idx="12300">
                  <c:v>6.715583333333333</c:v>
                </c:pt>
                <c:pt idx="12301">
                  <c:v>6.7161463888888893</c:v>
                </c:pt>
                <c:pt idx="12302">
                  <c:v>6.7167094444444624</c:v>
                </c:pt>
                <c:pt idx="12303">
                  <c:v>6.7172727777777776</c:v>
                </c:pt>
                <c:pt idx="12304">
                  <c:v>6.7178352777777368</c:v>
                </c:pt>
                <c:pt idx="12305">
                  <c:v>6.7183983333333535</c:v>
                </c:pt>
                <c:pt idx="12306">
                  <c:v>6.7189616666666661</c:v>
                </c:pt>
                <c:pt idx="12307">
                  <c:v>6.7195247222222223</c:v>
                </c:pt>
                <c:pt idx="12308">
                  <c:v>6.7200877777777546</c:v>
                </c:pt>
                <c:pt idx="12309">
                  <c:v>6.7206511111111134</c:v>
                </c:pt>
                <c:pt idx="12310">
                  <c:v>6.7212136111111134</c:v>
                </c:pt>
                <c:pt idx="12311">
                  <c:v>6.721776666666667</c:v>
                </c:pt>
                <c:pt idx="12312">
                  <c:v>6.72234</c:v>
                </c:pt>
                <c:pt idx="12313">
                  <c:v>6.7229030555555545</c:v>
                </c:pt>
                <c:pt idx="12314">
                  <c:v>6.7234663888888884</c:v>
                </c:pt>
                <c:pt idx="12315">
                  <c:v>6.7240294444444464</c:v>
                </c:pt>
                <c:pt idx="12316">
                  <c:v>6.7245919444444446</c:v>
                </c:pt>
                <c:pt idx="12317">
                  <c:v>6.7251552777777386</c:v>
                </c:pt>
                <c:pt idx="12318">
                  <c:v>6.725718333333333</c:v>
                </c:pt>
                <c:pt idx="12319">
                  <c:v>6.7262813888888893</c:v>
                </c:pt>
                <c:pt idx="12320">
                  <c:v>6.7268447222222223</c:v>
                </c:pt>
                <c:pt idx="12321">
                  <c:v>6.7274077777777581</c:v>
                </c:pt>
                <c:pt idx="12322">
                  <c:v>6.7279702777777368</c:v>
                </c:pt>
                <c:pt idx="12323">
                  <c:v>6.7285336111111116</c:v>
                </c:pt>
                <c:pt idx="12324">
                  <c:v>6.7290966666666669</c:v>
                </c:pt>
                <c:pt idx="12325">
                  <c:v>6.7296597222222436</c:v>
                </c:pt>
                <c:pt idx="12326">
                  <c:v>6.7302230555555793</c:v>
                </c:pt>
                <c:pt idx="12327">
                  <c:v>6.7307855555555545</c:v>
                </c:pt>
                <c:pt idx="12328">
                  <c:v>6.7313486111111471</c:v>
                </c:pt>
                <c:pt idx="12329">
                  <c:v>6.7319119444444464</c:v>
                </c:pt>
                <c:pt idx="12330">
                  <c:v>6.732475</c:v>
                </c:pt>
                <c:pt idx="12331">
                  <c:v>6.7330383333333526</c:v>
                </c:pt>
                <c:pt idx="12332">
                  <c:v>6.733601388888907</c:v>
                </c:pt>
                <c:pt idx="12333">
                  <c:v>6.7341638888888893</c:v>
                </c:pt>
                <c:pt idx="12334">
                  <c:v>6.7347272222222223</c:v>
                </c:pt>
                <c:pt idx="12335">
                  <c:v>6.7352902777777768</c:v>
                </c:pt>
                <c:pt idx="12336">
                  <c:v>6.7358533333333526</c:v>
                </c:pt>
                <c:pt idx="12337">
                  <c:v>6.7364166666666661</c:v>
                </c:pt>
                <c:pt idx="12338">
                  <c:v>6.7369797222222436</c:v>
                </c:pt>
                <c:pt idx="12339">
                  <c:v>6.7375422222222223</c:v>
                </c:pt>
                <c:pt idx="12340">
                  <c:v>6.7381055555555545</c:v>
                </c:pt>
                <c:pt idx="12341">
                  <c:v>6.7386686111111471</c:v>
                </c:pt>
                <c:pt idx="12342">
                  <c:v>6.7392316666666714</c:v>
                </c:pt>
                <c:pt idx="12343">
                  <c:v>6.7397949999999991</c:v>
                </c:pt>
                <c:pt idx="12344">
                  <c:v>6.7403575</c:v>
                </c:pt>
                <c:pt idx="12345">
                  <c:v>6.7409205555555545</c:v>
                </c:pt>
                <c:pt idx="12346">
                  <c:v>6.7414838888888893</c:v>
                </c:pt>
                <c:pt idx="12347">
                  <c:v>6.7420469444444464</c:v>
                </c:pt>
                <c:pt idx="12348">
                  <c:v>6.7426100000000009</c:v>
                </c:pt>
                <c:pt idx="12349">
                  <c:v>6.7431733333333534</c:v>
                </c:pt>
                <c:pt idx="12350">
                  <c:v>6.7437358333333339</c:v>
                </c:pt>
                <c:pt idx="12351">
                  <c:v>6.7442991666666714</c:v>
                </c:pt>
                <c:pt idx="12352">
                  <c:v>6.7448622222222223</c:v>
                </c:pt>
                <c:pt idx="12353">
                  <c:v>6.7454252777777599</c:v>
                </c:pt>
                <c:pt idx="12354">
                  <c:v>6.7459886111111116</c:v>
                </c:pt>
                <c:pt idx="12355">
                  <c:v>6.7465516666666669</c:v>
                </c:pt>
                <c:pt idx="12356">
                  <c:v>6.7471141666666421</c:v>
                </c:pt>
                <c:pt idx="12357">
                  <c:v>6.7476775</c:v>
                </c:pt>
                <c:pt idx="12358">
                  <c:v>6.7482405555555562</c:v>
                </c:pt>
                <c:pt idx="12359">
                  <c:v>6.7488036111111134</c:v>
                </c:pt>
                <c:pt idx="12360">
                  <c:v>6.7493669444444633</c:v>
                </c:pt>
                <c:pt idx="12361">
                  <c:v>6.7499294444444624</c:v>
                </c:pt>
                <c:pt idx="12362">
                  <c:v>6.7504925</c:v>
                </c:pt>
                <c:pt idx="12363">
                  <c:v>6.751055833333333</c:v>
                </c:pt>
                <c:pt idx="12364">
                  <c:v>6.7516188888888893</c:v>
                </c:pt>
                <c:pt idx="12365">
                  <c:v>6.7521819444444375</c:v>
                </c:pt>
                <c:pt idx="12366">
                  <c:v>6.7527452777777599</c:v>
                </c:pt>
                <c:pt idx="12367">
                  <c:v>6.7533077777777777</c:v>
                </c:pt>
                <c:pt idx="12368">
                  <c:v>6.7538711111111134</c:v>
                </c:pt>
                <c:pt idx="12369">
                  <c:v>6.7544341666666403</c:v>
                </c:pt>
                <c:pt idx="12370">
                  <c:v>6.7549972222222205</c:v>
                </c:pt>
                <c:pt idx="12371">
                  <c:v>6.7555605555555545</c:v>
                </c:pt>
                <c:pt idx="12372">
                  <c:v>6.7561236111111134</c:v>
                </c:pt>
                <c:pt idx="12373">
                  <c:v>6.7566861111111134</c:v>
                </c:pt>
                <c:pt idx="12374">
                  <c:v>6.7572494444444642</c:v>
                </c:pt>
                <c:pt idx="12375">
                  <c:v>6.7578124999999956</c:v>
                </c:pt>
                <c:pt idx="12376">
                  <c:v>6.7583755555555545</c:v>
                </c:pt>
                <c:pt idx="12377">
                  <c:v>6.7589388888888875</c:v>
                </c:pt>
                <c:pt idx="12378">
                  <c:v>6.7595013888888893</c:v>
                </c:pt>
                <c:pt idx="12379">
                  <c:v>6.7600644444444464</c:v>
                </c:pt>
                <c:pt idx="12380">
                  <c:v>6.7606277777777777</c:v>
                </c:pt>
                <c:pt idx="12381">
                  <c:v>6.7611908333333339</c:v>
                </c:pt>
                <c:pt idx="12382">
                  <c:v>6.7617538888888884</c:v>
                </c:pt>
                <c:pt idx="12383">
                  <c:v>6.7623172222222205</c:v>
                </c:pt>
                <c:pt idx="12384">
                  <c:v>6.7628797222222214</c:v>
                </c:pt>
                <c:pt idx="12385">
                  <c:v>6.7634430555555554</c:v>
                </c:pt>
                <c:pt idx="12386">
                  <c:v>6.7640061111111107</c:v>
                </c:pt>
                <c:pt idx="12387">
                  <c:v>6.764569166666667</c:v>
                </c:pt>
                <c:pt idx="12388">
                  <c:v>6.7651324999999956</c:v>
                </c:pt>
                <c:pt idx="12389">
                  <c:v>6.7656955555555545</c:v>
                </c:pt>
                <c:pt idx="12390">
                  <c:v>6.7662580555555554</c:v>
                </c:pt>
                <c:pt idx="12391">
                  <c:v>6.7668213888888893</c:v>
                </c:pt>
                <c:pt idx="12392">
                  <c:v>6.7673844444444375</c:v>
                </c:pt>
                <c:pt idx="12393">
                  <c:v>6.7679474999999965</c:v>
                </c:pt>
                <c:pt idx="12394">
                  <c:v>6.7685108333333295</c:v>
                </c:pt>
                <c:pt idx="12395">
                  <c:v>6.7690733333333526</c:v>
                </c:pt>
                <c:pt idx="12396">
                  <c:v>6.7696363888888884</c:v>
                </c:pt>
                <c:pt idx="12397">
                  <c:v>6.7701997222222436</c:v>
                </c:pt>
                <c:pt idx="12398">
                  <c:v>6.7707627777777804</c:v>
                </c:pt>
                <c:pt idx="12399">
                  <c:v>6.7713258333333526</c:v>
                </c:pt>
                <c:pt idx="12400">
                  <c:v>6.7718891666666714</c:v>
                </c:pt>
                <c:pt idx="12401">
                  <c:v>6.772451666666667</c:v>
                </c:pt>
                <c:pt idx="12402">
                  <c:v>6.7730149999999965</c:v>
                </c:pt>
                <c:pt idx="12403">
                  <c:v>6.7735780555555563</c:v>
                </c:pt>
                <c:pt idx="12404">
                  <c:v>6.7741411111111134</c:v>
                </c:pt>
                <c:pt idx="12405">
                  <c:v>6.7747044444444464</c:v>
                </c:pt>
                <c:pt idx="12406">
                  <c:v>6.7752675000000124</c:v>
                </c:pt>
                <c:pt idx="12407">
                  <c:v>6.7758300000000009</c:v>
                </c:pt>
                <c:pt idx="12408">
                  <c:v>6.7763933333333721</c:v>
                </c:pt>
                <c:pt idx="12409">
                  <c:v>6.7769563888888893</c:v>
                </c:pt>
                <c:pt idx="12410">
                  <c:v>6.7775194444444464</c:v>
                </c:pt>
                <c:pt idx="12411">
                  <c:v>6.7780827777777786</c:v>
                </c:pt>
                <c:pt idx="12412">
                  <c:v>6.7786452777777777</c:v>
                </c:pt>
                <c:pt idx="12413">
                  <c:v>6.7792083333333721</c:v>
                </c:pt>
                <c:pt idx="12414">
                  <c:v>6.7797716666666714</c:v>
                </c:pt>
                <c:pt idx="12415">
                  <c:v>6.7803347222222232</c:v>
                </c:pt>
                <c:pt idx="12416">
                  <c:v>6.7808977777777777</c:v>
                </c:pt>
                <c:pt idx="12417">
                  <c:v>6.7814611111111471</c:v>
                </c:pt>
                <c:pt idx="12418">
                  <c:v>6.7820236111111134</c:v>
                </c:pt>
                <c:pt idx="12419">
                  <c:v>6.7825869444444375</c:v>
                </c:pt>
                <c:pt idx="12420">
                  <c:v>6.78315</c:v>
                </c:pt>
                <c:pt idx="12421">
                  <c:v>6.7837130555555554</c:v>
                </c:pt>
                <c:pt idx="12422">
                  <c:v>6.7842763888888893</c:v>
                </c:pt>
                <c:pt idx="12423">
                  <c:v>6.7848394444444438</c:v>
                </c:pt>
                <c:pt idx="12424">
                  <c:v>6.7854019444444438</c:v>
                </c:pt>
                <c:pt idx="12425">
                  <c:v>6.7859652777777582</c:v>
                </c:pt>
                <c:pt idx="12426">
                  <c:v>6.7865283333333526</c:v>
                </c:pt>
                <c:pt idx="12427">
                  <c:v>6.7870913888888884</c:v>
                </c:pt>
                <c:pt idx="12428">
                  <c:v>6.7876547222222223</c:v>
                </c:pt>
                <c:pt idx="12429">
                  <c:v>6.7882172222222223</c:v>
                </c:pt>
                <c:pt idx="12430">
                  <c:v>6.7887802777777608</c:v>
                </c:pt>
                <c:pt idx="12431">
                  <c:v>6.7893436111111471</c:v>
                </c:pt>
                <c:pt idx="12432">
                  <c:v>6.7899066666666661</c:v>
                </c:pt>
                <c:pt idx="12433">
                  <c:v>6.7904697222222428</c:v>
                </c:pt>
                <c:pt idx="12434">
                  <c:v>6.7910330555555554</c:v>
                </c:pt>
                <c:pt idx="12435">
                  <c:v>6.7915955555555545</c:v>
                </c:pt>
                <c:pt idx="12436">
                  <c:v>6.7921586111111116</c:v>
                </c:pt>
                <c:pt idx="12437">
                  <c:v>6.7927219444444464</c:v>
                </c:pt>
                <c:pt idx="12438">
                  <c:v>6.7932850000000009</c:v>
                </c:pt>
                <c:pt idx="12439">
                  <c:v>6.7938483333333526</c:v>
                </c:pt>
                <c:pt idx="12440">
                  <c:v>6.7944113888888875</c:v>
                </c:pt>
                <c:pt idx="12441">
                  <c:v>6.7949738888888875</c:v>
                </c:pt>
                <c:pt idx="12442">
                  <c:v>6.7955372222222215</c:v>
                </c:pt>
                <c:pt idx="12443">
                  <c:v>6.7961002777777599</c:v>
                </c:pt>
                <c:pt idx="12444">
                  <c:v>6.7966633333333721</c:v>
                </c:pt>
                <c:pt idx="12445">
                  <c:v>6.797226666666667</c:v>
                </c:pt>
                <c:pt idx="12446">
                  <c:v>6.7977897222222232</c:v>
                </c:pt>
                <c:pt idx="12447">
                  <c:v>6.7983522222222224</c:v>
                </c:pt>
                <c:pt idx="12448">
                  <c:v>6.7989155555555314</c:v>
                </c:pt>
                <c:pt idx="12449">
                  <c:v>6.7994786111111134</c:v>
                </c:pt>
                <c:pt idx="12450">
                  <c:v>6.800041666666667</c:v>
                </c:pt>
                <c:pt idx="12451">
                  <c:v>6.800605</c:v>
                </c:pt>
                <c:pt idx="12452">
                  <c:v>6.8011675</c:v>
                </c:pt>
                <c:pt idx="12453">
                  <c:v>6.8017305555555545</c:v>
                </c:pt>
                <c:pt idx="12454">
                  <c:v>6.8022938888888893</c:v>
                </c:pt>
                <c:pt idx="12455">
                  <c:v>6.8028569444444447</c:v>
                </c:pt>
                <c:pt idx="12456">
                  <c:v>6.8034202777777599</c:v>
                </c:pt>
                <c:pt idx="12457">
                  <c:v>6.8039833333333331</c:v>
                </c:pt>
                <c:pt idx="12458">
                  <c:v>6.804545833333334</c:v>
                </c:pt>
                <c:pt idx="12459">
                  <c:v>6.8051091666666661</c:v>
                </c:pt>
                <c:pt idx="12460">
                  <c:v>6.8056722222222223</c:v>
                </c:pt>
                <c:pt idx="12461">
                  <c:v>6.8062352777777599</c:v>
                </c:pt>
                <c:pt idx="12462">
                  <c:v>6.8067986111111134</c:v>
                </c:pt>
                <c:pt idx="12463">
                  <c:v>6.807361666666667</c:v>
                </c:pt>
                <c:pt idx="12464">
                  <c:v>6.8079241666666404</c:v>
                </c:pt>
                <c:pt idx="12465">
                  <c:v>6.8084874999999965</c:v>
                </c:pt>
                <c:pt idx="12466">
                  <c:v>6.8090505555555545</c:v>
                </c:pt>
                <c:pt idx="12467">
                  <c:v>6.8096136111111134</c:v>
                </c:pt>
                <c:pt idx="12468">
                  <c:v>6.8101769444444376</c:v>
                </c:pt>
                <c:pt idx="12469">
                  <c:v>6.8107394444444473</c:v>
                </c:pt>
                <c:pt idx="12470">
                  <c:v>6.8113025</c:v>
                </c:pt>
                <c:pt idx="12471">
                  <c:v>6.8118658333333384</c:v>
                </c:pt>
                <c:pt idx="12472">
                  <c:v>6.8124288888888875</c:v>
                </c:pt>
                <c:pt idx="12473">
                  <c:v>6.8129919444444447</c:v>
                </c:pt>
                <c:pt idx="12474">
                  <c:v>6.8135552777777368</c:v>
                </c:pt>
                <c:pt idx="12475">
                  <c:v>6.8141177777777378</c:v>
                </c:pt>
                <c:pt idx="12476">
                  <c:v>6.8146811111111107</c:v>
                </c:pt>
                <c:pt idx="12477">
                  <c:v>6.815244166666667</c:v>
                </c:pt>
                <c:pt idx="12478">
                  <c:v>6.8158072222222215</c:v>
                </c:pt>
                <c:pt idx="12479">
                  <c:v>6.8163705555555545</c:v>
                </c:pt>
                <c:pt idx="12480">
                  <c:v>6.8169336111111107</c:v>
                </c:pt>
                <c:pt idx="12481">
                  <c:v>6.8174961111111108</c:v>
                </c:pt>
                <c:pt idx="12482">
                  <c:v>6.8180594444444438</c:v>
                </c:pt>
                <c:pt idx="12483">
                  <c:v>6.8186225</c:v>
                </c:pt>
                <c:pt idx="12484">
                  <c:v>6.8191855555555296</c:v>
                </c:pt>
                <c:pt idx="12485">
                  <c:v>6.8197488888888893</c:v>
                </c:pt>
                <c:pt idx="12486">
                  <c:v>6.8203113888888875</c:v>
                </c:pt>
                <c:pt idx="12487">
                  <c:v>6.8208744444444447</c:v>
                </c:pt>
                <c:pt idx="12488">
                  <c:v>6.8214377777777599</c:v>
                </c:pt>
                <c:pt idx="12489">
                  <c:v>6.8220008333333295</c:v>
                </c:pt>
                <c:pt idx="12490">
                  <c:v>6.8225638888888875</c:v>
                </c:pt>
                <c:pt idx="12491">
                  <c:v>6.8231272222222215</c:v>
                </c:pt>
                <c:pt idx="12492">
                  <c:v>6.8236897222222224</c:v>
                </c:pt>
                <c:pt idx="12493">
                  <c:v>6.8242530555555545</c:v>
                </c:pt>
                <c:pt idx="12494">
                  <c:v>6.8248161111111045</c:v>
                </c:pt>
                <c:pt idx="12495">
                  <c:v>6.8253791666666679</c:v>
                </c:pt>
                <c:pt idx="12496">
                  <c:v>6.8259424999999965</c:v>
                </c:pt>
                <c:pt idx="12497">
                  <c:v>6.8265055555555296</c:v>
                </c:pt>
                <c:pt idx="12498">
                  <c:v>6.8270680555555545</c:v>
                </c:pt>
                <c:pt idx="12499">
                  <c:v>6.8276313888888875</c:v>
                </c:pt>
                <c:pt idx="12500">
                  <c:v>6.8281944444444447</c:v>
                </c:pt>
                <c:pt idx="12501">
                  <c:v>6.8287574999999965</c:v>
                </c:pt>
                <c:pt idx="12502">
                  <c:v>6.8293208333333384</c:v>
                </c:pt>
                <c:pt idx="12503">
                  <c:v>6.8298833333333384</c:v>
                </c:pt>
                <c:pt idx="12504">
                  <c:v>6.8304463888888893</c:v>
                </c:pt>
                <c:pt idx="12505">
                  <c:v>6.8310097222222446</c:v>
                </c:pt>
                <c:pt idx="12506">
                  <c:v>6.8315727777777777</c:v>
                </c:pt>
                <c:pt idx="12507">
                  <c:v>6.8321358333333295</c:v>
                </c:pt>
                <c:pt idx="12508">
                  <c:v>6.8326991666666714</c:v>
                </c:pt>
                <c:pt idx="12509">
                  <c:v>6.8332616666666723</c:v>
                </c:pt>
                <c:pt idx="12510">
                  <c:v>6.833825</c:v>
                </c:pt>
                <c:pt idx="12511">
                  <c:v>6.8343880555555545</c:v>
                </c:pt>
                <c:pt idx="12512">
                  <c:v>6.8349511111111116</c:v>
                </c:pt>
                <c:pt idx="12513">
                  <c:v>6.8355144444444447</c:v>
                </c:pt>
                <c:pt idx="12514">
                  <c:v>6.8360775</c:v>
                </c:pt>
                <c:pt idx="12515">
                  <c:v>6.8366399999999992</c:v>
                </c:pt>
                <c:pt idx="12516">
                  <c:v>6.8372033333333535</c:v>
                </c:pt>
                <c:pt idx="12517">
                  <c:v>6.8377663888888884</c:v>
                </c:pt>
                <c:pt idx="12518">
                  <c:v>6.838329444444466</c:v>
                </c:pt>
                <c:pt idx="12519">
                  <c:v>6.8388927777777777</c:v>
                </c:pt>
                <c:pt idx="12520">
                  <c:v>6.8394552777777609</c:v>
                </c:pt>
                <c:pt idx="12521">
                  <c:v>6.8400183333333331</c:v>
                </c:pt>
                <c:pt idx="12522">
                  <c:v>6.8405816666666439</c:v>
                </c:pt>
                <c:pt idx="12523">
                  <c:v>6.8411447222222224</c:v>
                </c:pt>
                <c:pt idx="12524">
                  <c:v>6.8417077777777777</c:v>
                </c:pt>
                <c:pt idx="12525">
                  <c:v>6.8422711111111134</c:v>
                </c:pt>
                <c:pt idx="12526">
                  <c:v>6.8428336111111117</c:v>
                </c:pt>
                <c:pt idx="12527">
                  <c:v>6.8433969444444473</c:v>
                </c:pt>
                <c:pt idx="12528">
                  <c:v>6.8439600000000009</c:v>
                </c:pt>
                <c:pt idx="12529">
                  <c:v>6.8445230555555545</c:v>
                </c:pt>
                <c:pt idx="12530">
                  <c:v>6.8450863888888875</c:v>
                </c:pt>
                <c:pt idx="12531">
                  <c:v>6.8456494444444633</c:v>
                </c:pt>
                <c:pt idx="12532">
                  <c:v>6.8462119444444474</c:v>
                </c:pt>
                <c:pt idx="12533">
                  <c:v>6.84677527777776</c:v>
                </c:pt>
                <c:pt idx="12534">
                  <c:v>6.8473383333333384</c:v>
                </c:pt>
                <c:pt idx="12535">
                  <c:v>6.8479013888888876</c:v>
                </c:pt>
                <c:pt idx="12536">
                  <c:v>6.8484647222222232</c:v>
                </c:pt>
                <c:pt idx="12537">
                  <c:v>6.8490272222222224</c:v>
                </c:pt>
                <c:pt idx="12538">
                  <c:v>6.84959027777776</c:v>
                </c:pt>
                <c:pt idx="12539">
                  <c:v>6.8501536111111108</c:v>
                </c:pt>
                <c:pt idx="12540">
                  <c:v>6.8507166666666439</c:v>
                </c:pt>
                <c:pt idx="12541">
                  <c:v>6.8512797222222446</c:v>
                </c:pt>
                <c:pt idx="12542">
                  <c:v>6.8518430555555554</c:v>
                </c:pt>
                <c:pt idx="12543">
                  <c:v>6.8524055555555297</c:v>
                </c:pt>
                <c:pt idx="12544">
                  <c:v>6.8529688888888876</c:v>
                </c:pt>
                <c:pt idx="12545">
                  <c:v>6.8535319444444447</c:v>
                </c:pt>
                <c:pt idx="12546">
                  <c:v>6.8540949999999761</c:v>
                </c:pt>
                <c:pt idx="12547">
                  <c:v>6.8546583333333331</c:v>
                </c:pt>
                <c:pt idx="12548">
                  <c:v>6.8552213888888884</c:v>
                </c:pt>
                <c:pt idx="12549">
                  <c:v>6.8557838888888885</c:v>
                </c:pt>
                <c:pt idx="12550">
                  <c:v>6.8563472222222224</c:v>
                </c:pt>
                <c:pt idx="12551">
                  <c:v>6.8569102777777378</c:v>
                </c:pt>
                <c:pt idx="12552">
                  <c:v>6.8574733333333331</c:v>
                </c:pt>
                <c:pt idx="12553">
                  <c:v>6.8580366666666439</c:v>
                </c:pt>
                <c:pt idx="12554">
                  <c:v>6.858599166666667</c:v>
                </c:pt>
                <c:pt idx="12555">
                  <c:v>6.8591622222222224</c:v>
                </c:pt>
                <c:pt idx="12556">
                  <c:v>6.8597255555555545</c:v>
                </c:pt>
                <c:pt idx="12557">
                  <c:v>6.8602886111111117</c:v>
                </c:pt>
                <c:pt idx="12558">
                  <c:v>6.8608516666666439</c:v>
                </c:pt>
                <c:pt idx="12559">
                  <c:v>6.8614149999999769</c:v>
                </c:pt>
                <c:pt idx="12560">
                  <c:v>6.8619774999999965</c:v>
                </c:pt>
                <c:pt idx="12561">
                  <c:v>6.8625405555555314</c:v>
                </c:pt>
                <c:pt idx="12562">
                  <c:v>6.8631038888888876</c:v>
                </c:pt>
                <c:pt idx="12563">
                  <c:v>6.8636669444444474</c:v>
                </c:pt>
                <c:pt idx="12564">
                  <c:v>6.8642302777777378</c:v>
                </c:pt>
                <c:pt idx="12565">
                  <c:v>6.8647933333333384</c:v>
                </c:pt>
                <c:pt idx="12566">
                  <c:v>6.8653558333333295</c:v>
                </c:pt>
                <c:pt idx="12567">
                  <c:v>6.8659191666666439</c:v>
                </c:pt>
                <c:pt idx="12568">
                  <c:v>6.8664822222222215</c:v>
                </c:pt>
                <c:pt idx="12569">
                  <c:v>6.8670452777777395</c:v>
                </c:pt>
                <c:pt idx="12570">
                  <c:v>6.8676086111111116</c:v>
                </c:pt>
                <c:pt idx="12571">
                  <c:v>6.8681716666666439</c:v>
                </c:pt>
                <c:pt idx="12572">
                  <c:v>6.8687341666666422</c:v>
                </c:pt>
                <c:pt idx="12573">
                  <c:v>6.8692975000000001</c:v>
                </c:pt>
                <c:pt idx="12574">
                  <c:v>6.8698605555555545</c:v>
                </c:pt>
                <c:pt idx="12575">
                  <c:v>6.8704236111111134</c:v>
                </c:pt>
                <c:pt idx="12576">
                  <c:v>6.8709869444444447</c:v>
                </c:pt>
                <c:pt idx="12577">
                  <c:v>6.8715494444444678</c:v>
                </c:pt>
                <c:pt idx="12578">
                  <c:v>6.8721124999999965</c:v>
                </c:pt>
                <c:pt idx="12579">
                  <c:v>6.8726758333333384</c:v>
                </c:pt>
                <c:pt idx="12580">
                  <c:v>6.8732388888888893</c:v>
                </c:pt>
                <c:pt idx="12581">
                  <c:v>6.8738022222222224</c:v>
                </c:pt>
                <c:pt idx="12582">
                  <c:v>6.87436527777776</c:v>
                </c:pt>
                <c:pt idx="12583">
                  <c:v>6.8749277777777609</c:v>
                </c:pt>
                <c:pt idx="12584">
                  <c:v>6.8754911111111134</c:v>
                </c:pt>
                <c:pt idx="12585">
                  <c:v>6.8760541666666661</c:v>
                </c:pt>
                <c:pt idx="12586">
                  <c:v>6.8766172222222224</c:v>
                </c:pt>
                <c:pt idx="12587">
                  <c:v>6.8771805555555297</c:v>
                </c:pt>
                <c:pt idx="12588">
                  <c:v>6.8777436111111134</c:v>
                </c:pt>
                <c:pt idx="12589">
                  <c:v>6.8783061111111312</c:v>
                </c:pt>
                <c:pt idx="12590">
                  <c:v>6.8788694444444678</c:v>
                </c:pt>
                <c:pt idx="12591">
                  <c:v>6.8794325000000001</c:v>
                </c:pt>
                <c:pt idx="12592">
                  <c:v>6.8799955555555545</c:v>
                </c:pt>
                <c:pt idx="12593">
                  <c:v>6.8805588888888876</c:v>
                </c:pt>
                <c:pt idx="12594">
                  <c:v>6.8811213888888894</c:v>
                </c:pt>
                <c:pt idx="12595">
                  <c:v>6.8816844444444438</c:v>
                </c:pt>
                <c:pt idx="12596">
                  <c:v>6.8822477777777777</c:v>
                </c:pt>
                <c:pt idx="12597">
                  <c:v>6.8828108333333295</c:v>
                </c:pt>
                <c:pt idx="12598">
                  <c:v>6.8833738888888893</c:v>
                </c:pt>
                <c:pt idx="12599">
                  <c:v>6.8839372222222215</c:v>
                </c:pt>
                <c:pt idx="12600">
                  <c:v>6.8844997222222224</c:v>
                </c:pt>
                <c:pt idx="12601">
                  <c:v>6.8850630555555554</c:v>
                </c:pt>
                <c:pt idx="12602">
                  <c:v>6.8856261111111134</c:v>
                </c:pt>
                <c:pt idx="12603">
                  <c:v>6.8861891666666661</c:v>
                </c:pt>
                <c:pt idx="12604">
                  <c:v>6.8867525000000001</c:v>
                </c:pt>
                <c:pt idx="12605">
                  <c:v>6.8873155555555297</c:v>
                </c:pt>
                <c:pt idx="12606">
                  <c:v>6.8878780555555545</c:v>
                </c:pt>
                <c:pt idx="12607">
                  <c:v>6.8884413888888893</c:v>
                </c:pt>
                <c:pt idx="12608">
                  <c:v>6.8890044444444474</c:v>
                </c:pt>
                <c:pt idx="12609">
                  <c:v>6.8895675000000001</c:v>
                </c:pt>
                <c:pt idx="12610">
                  <c:v>6.890130833333334</c:v>
                </c:pt>
                <c:pt idx="12611">
                  <c:v>6.8906933333333535</c:v>
                </c:pt>
                <c:pt idx="12612">
                  <c:v>6.8912563888888894</c:v>
                </c:pt>
                <c:pt idx="12613">
                  <c:v>6.8918197222222224</c:v>
                </c:pt>
                <c:pt idx="12614">
                  <c:v>6.89238277777776</c:v>
                </c:pt>
                <c:pt idx="12615">
                  <c:v>6.8929458333333296</c:v>
                </c:pt>
                <c:pt idx="12616">
                  <c:v>6.893509166666667</c:v>
                </c:pt>
                <c:pt idx="12617">
                  <c:v>6.8940716666666439</c:v>
                </c:pt>
                <c:pt idx="12618">
                  <c:v>6.8946349999999779</c:v>
                </c:pt>
                <c:pt idx="12619">
                  <c:v>6.8951980555555545</c:v>
                </c:pt>
                <c:pt idx="12620">
                  <c:v>6.8957611111111321</c:v>
                </c:pt>
                <c:pt idx="12621">
                  <c:v>6.8963244444444438</c:v>
                </c:pt>
                <c:pt idx="12622">
                  <c:v>6.8968874999999965</c:v>
                </c:pt>
                <c:pt idx="12623">
                  <c:v>6.8974499999999965</c:v>
                </c:pt>
                <c:pt idx="12624">
                  <c:v>6.8980133333333384</c:v>
                </c:pt>
                <c:pt idx="12625">
                  <c:v>6.8985763888888885</c:v>
                </c:pt>
                <c:pt idx="12626">
                  <c:v>6.8991394444444438</c:v>
                </c:pt>
                <c:pt idx="12627">
                  <c:v>6.8997027777777786</c:v>
                </c:pt>
                <c:pt idx="12628">
                  <c:v>6.9002652777777786</c:v>
                </c:pt>
                <c:pt idx="12629">
                  <c:v>6.9008283333333535</c:v>
                </c:pt>
                <c:pt idx="12630">
                  <c:v>6.9013916666666724</c:v>
                </c:pt>
                <c:pt idx="12631">
                  <c:v>6.9019547222222224</c:v>
                </c:pt>
                <c:pt idx="12632">
                  <c:v>6.90251777777776</c:v>
                </c:pt>
                <c:pt idx="12633">
                  <c:v>6.9030811111111134</c:v>
                </c:pt>
                <c:pt idx="12634">
                  <c:v>6.903643611111149</c:v>
                </c:pt>
                <c:pt idx="12635">
                  <c:v>6.9042069444444474</c:v>
                </c:pt>
                <c:pt idx="12636">
                  <c:v>6.9047699999999992</c:v>
                </c:pt>
                <c:pt idx="12637">
                  <c:v>6.9053330555555554</c:v>
                </c:pt>
                <c:pt idx="12638">
                  <c:v>6.9058963888888893</c:v>
                </c:pt>
                <c:pt idx="12639">
                  <c:v>6.9064594444444678</c:v>
                </c:pt>
                <c:pt idx="12640">
                  <c:v>6.9070219444444438</c:v>
                </c:pt>
                <c:pt idx="12641">
                  <c:v>6.9075852777777378</c:v>
                </c:pt>
                <c:pt idx="12642">
                  <c:v>6.9081483333333535</c:v>
                </c:pt>
                <c:pt idx="12643">
                  <c:v>6.9087113888888894</c:v>
                </c:pt>
                <c:pt idx="12644">
                  <c:v>6.9092747222222446</c:v>
                </c:pt>
                <c:pt idx="12645">
                  <c:v>6.9098372222222224</c:v>
                </c:pt>
                <c:pt idx="12646">
                  <c:v>6.91040027777776</c:v>
                </c:pt>
                <c:pt idx="12647">
                  <c:v>6.9109636111111312</c:v>
                </c:pt>
                <c:pt idx="12648">
                  <c:v>6.9115266666666662</c:v>
                </c:pt>
                <c:pt idx="12649">
                  <c:v>6.9120897222222233</c:v>
                </c:pt>
                <c:pt idx="12650">
                  <c:v>6.9126530555555554</c:v>
                </c:pt>
                <c:pt idx="12651">
                  <c:v>6.9132155555555546</c:v>
                </c:pt>
                <c:pt idx="12652">
                  <c:v>6.9137788888888894</c:v>
                </c:pt>
                <c:pt idx="12653">
                  <c:v>6.9143419444444474</c:v>
                </c:pt>
                <c:pt idx="12654">
                  <c:v>6.914904999999977</c:v>
                </c:pt>
                <c:pt idx="12655">
                  <c:v>6.9154683333333544</c:v>
                </c:pt>
                <c:pt idx="12656">
                  <c:v>6.9160313888888894</c:v>
                </c:pt>
                <c:pt idx="12657">
                  <c:v>6.9165938888888894</c:v>
                </c:pt>
                <c:pt idx="12658">
                  <c:v>6.9171572222222215</c:v>
                </c:pt>
                <c:pt idx="12659">
                  <c:v>6.9177202777777609</c:v>
                </c:pt>
                <c:pt idx="12660">
                  <c:v>6.9182833333333535</c:v>
                </c:pt>
                <c:pt idx="12661">
                  <c:v>6.918846666666667</c:v>
                </c:pt>
                <c:pt idx="12662">
                  <c:v>6.9194091666666724</c:v>
                </c:pt>
                <c:pt idx="12663">
                  <c:v>6.9199722222222224</c:v>
                </c:pt>
                <c:pt idx="12664">
                  <c:v>6.9205355555555306</c:v>
                </c:pt>
                <c:pt idx="12665">
                  <c:v>6.921098611111133</c:v>
                </c:pt>
                <c:pt idx="12666">
                  <c:v>6.9216616666666724</c:v>
                </c:pt>
                <c:pt idx="12667">
                  <c:v>6.9222250000000001</c:v>
                </c:pt>
                <c:pt idx="12668">
                  <c:v>6.9227874999999965</c:v>
                </c:pt>
                <c:pt idx="12669">
                  <c:v>6.9233508333333331</c:v>
                </c:pt>
                <c:pt idx="12670">
                  <c:v>6.9239138888888885</c:v>
                </c:pt>
                <c:pt idx="12671">
                  <c:v>6.9244769444444385</c:v>
                </c:pt>
                <c:pt idx="12672">
                  <c:v>6.92504027777776</c:v>
                </c:pt>
                <c:pt idx="12673">
                  <c:v>6.9256033333333535</c:v>
                </c:pt>
                <c:pt idx="12674">
                  <c:v>6.9261658333333394</c:v>
                </c:pt>
                <c:pt idx="12675">
                  <c:v>6.9267291666666724</c:v>
                </c:pt>
                <c:pt idx="12676">
                  <c:v>6.9272922222222224</c:v>
                </c:pt>
                <c:pt idx="12677">
                  <c:v>6.9278552777777387</c:v>
                </c:pt>
                <c:pt idx="12678">
                  <c:v>6.9284186111111108</c:v>
                </c:pt>
                <c:pt idx="12679">
                  <c:v>6.9289811111111108</c:v>
                </c:pt>
                <c:pt idx="12680">
                  <c:v>6.9295441666666671</c:v>
                </c:pt>
                <c:pt idx="12681">
                  <c:v>6.9301075000000001</c:v>
                </c:pt>
                <c:pt idx="12682">
                  <c:v>6.9306705555555563</c:v>
                </c:pt>
                <c:pt idx="12683">
                  <c:v>6.931233611111149</c:v>
                </c:pt>
                <c:pt idx="12684">
                  <c:v>6.9317969444444678</c:v>
                </c:pt>
                <c:pt idx="12685">
                  <c:v>6.9323594444444661</c:v>
                </c:pt>
                <c:pt idx="12686">
                  <c:v>6.9329225000000001</c:v>
                </c:pt>
                <c:pt idx="12687">
                  <c:v>6.9334858333333331</c:v>
                </c:pt>
                <c:pt idx="12688">
                  <c:v>6.9340488888888894</c:v>
                </c:pt>
                <c:pt idx="12689">
                  <c:v>6.9346122222222224</c:v>
                </c:pt>
                <c:pt idx="12690">
                  <c:v>6.9351752777777609</c:v>
                </c:pt>
                <c:pt idx="12691">
                  <c:v>6.9357377777777778</c:v>
                </c:pt>
                <c:pt idx="12692">
                  <c:v>6.936301111111149</c:v>
                </c:pt>
                <c:pt idx="12693">
                  <c:v>6.9368641666666724</c:v>
                </c:pt>
                <c:pt idx="12694">
                  <c:v>6.9374272222222224</c:v>
                </c:pt>
                <c:pt idx="12695">
                  <c:v>6.9379905555555546</c:v>
                </c:pt>
                <c:pt idx="12696">
                  <c:v>6.9385536111111321</c:v>
                </c:pt>
                <c:pt idx="12697">
                  <c:v>6.9391161111111321</c:v>
                </c:pt>
                <c:pt idx="12698">
                  <c:v>6.9396794444444856</c:v>
                </c:pt>
                <c:pt idx="12699">
                  <c:v>6.9402425000000134</c:v>
                </c:pt>
                <c:pt idx="12700">
                  <c:v>6.9408055555555555</c:v>
                </c:pt>
                <c:pt idx="12701">
                  <c:v>6.9413688888889089</c:v>
                </c:pt>
                <c:pt idx="12702">
                  <c:v>6.9419313888888894</c:v>
                </c:pt>
                <c:pt idx="12703">
                  <c:v>6.9424944444444439</c:v>
                </c:pt>
                <c:pt idx="12704">
                  <c:v>6.9430577777777778</c:v>
                </c:pt>
                <c:pt idx="12705">
                  <c:v>6.9436208333333544</c:v>
                </c:pt>
                <c:pt idx="12706">
                  <c:v>6.9441841666666431</c:v>
                </c:pt>
                <c:pt idx="12707">
                  <c:v>6.9447472222222224</c:v>
                </c:pt>
                <c:pt idx="12708">
                  <c:v>6.9453097222222473</c:v>
                </c:pt>
                <c:pt idx="12709">
                  <c:v>6.9458730555555563</c:v>
                </c:pt>
                <c:pt idx="12710">
                  <c:v>6.9464361111111312</c:v>
                </c:pt>
                <c:pt idx="12711">
                  <c:v>6.9469991666666724</c:v>
                </c:pt>
                <c:pt idx="12712">
                  <c:v>6.9475624999999992</c:v>
                </c:pt>
                <c:pt idx="12713">
                  <c:v>6.9481255555555546</c:v>
                </c:pt>
                <c:pt idx="12714">
                  <c:v>6.9486880555555564</c:v>
                </c:pt>
                <c:pt idx="12715">
                  <c:v>6.9492513888889089</c:v>
                </c:pt>
                <c:pt idx="12716">
                  <c:v>6.9498144444444474</c:v>
                </c:pt>
                <c:pt idx="12717">
                  <c:v>6.9503775000000001</c:v>
                </c:pt>
                <c:pt idx="12718">
                  <c:v>6.9509408333333331</c:v>
                </c:pt>
                <c:pt idx="12719">
                  <c:v>6.9515033333333545</c:v>
                </c:pt>
                <c:pt idx="12720">
                  <c:v>6.9520663888888894</c:v>
                </c:pt>
                <c:pt idx="12721">
                  <c:v>6.9526297222222464</c:v>
                </c:pt>
                <c:pt idx="12722">
                  <c:v>6.9531927777777778</c:v>
                </c:pt>
                <c:pt idx="12723">
                  <c:v>6.9537558333333394</c:v>
                </c:pt>
                <c:pt idx="12724">
                  <c:v>6.9543191666666671</c:v>
                </c:pt>
                <c:pt idx="12725">
                  <c:v>6.9548816666666449</c:v>
                </c:pt>
                <c:pt idx="12726">
                  <c:v>6.9554450000000001</c:v>
                </c:pt>
                <c:pt idx="12727">
                  <c:v>6.9560080555555563</c:v>
                </c:pt>
                <c:pt idx="12728">
                  <c:v>6.9565711111111321</c:v>
                </c:pt>
                <c:pt idx="12729">
                  <c:v>6.9571344444444447</c:v>
                </c:pt>
                <c:pt idx="12730">
                  <c:v>6.9576975000000001</c:v>
                </c:pt>
                <c:pt idx="12731">
                  <c:v>6.9582600000000134</c:v>
                </c:pt>
                <c:pt idx="12732">
                  <c:v>6.9588233333333545</c:v>
                </c:pt>
                <c:pt idx="12733">
                  <c:v>6.9593863888888894</c:v>
                </c:pt>
                <c:pt idx="12734">
                  <c:v>6.9599494444444661</c:v>
                </c:pt>
                <c:pt idx="12735">
                  <c:v>6.96051277777776</c:v>
                </c:pt>
                <c:pt idx="12736">
                  <c:v>6.9610752777777645</c:v>
                </c:pt>
                <c:pt idx="12737">
                  <c:v>6.9616383333333562</c:v>
                </c:pt>
                <c:pt idx="12738">
                  <c:v>6.9622016666666662</c:v>
                </c:pt>
                <c:pt idx="12739">
                  <c:v>6.9627647222222224</c:v>
                </c:pt>
                <c:pt idx="12740">
                  <c:v>6.9633277777777769</c:v>
                </c:pt>
                <c:pt idx="12741">
                  <c:v>6.963891111111133</c:v>
                </c:pt>
                <c:pt idx="12742">
                  <c:v>6.9644536111111108</c:v>
                </c:pt>
                <c:pt idx="12743">
                  <c:v>6.9650169444444456</c:v>
                </c:pt>
                <c:pt idx="12744">
                  <c:v>6.9655799999999966</c:v>
                </c:pt>
                <c:pt idx="12745">
                  <c:v>6.9661430555555564</c:v>
                </c:pt>
                <c:pt idx="12746">
                  <c:v>6.9667063888888894</c:v>
                </c:pt>
                <c:pt idx="12747">
                  <c:v>6.9672694444444661</c:v>
                </c:pt>
                <c:pt idx="12748">
                  <c:v>6.9678319444444448</c:v>
                </c:pt>
                <c:pt idx="12749">
                  <c:v>6.9683952777777645</c:v>
                </c:pt>
                <c:pt idx="12750">
                  <c:v>6.9689583333333331</c:v>
                </c:pt>
                <c:pt idx="12751">
                  <c:v>6.9695213888888894</c:v>
                </c:pt>
                <c:pt idx="12752">
                  <c:v>6.9700847222222224</c:v>
                </c:pt>
                <c:pt idx="12753">
                  <c:v>6.9706472222222464</c:v>
                </c:pt>
                <c:pt idx="12754">
                  <c:v>6.9712102777777778</c:v>
                </c:pt>
                <c:pt idx="12755">
                  <c:v>6.9717736111111499</c:v>
                </c:pt>
                <c:pt idx="12756">
                  <c:v>6.9723366666666671</c:v>
                </c:pt>
                <c:pt idx="12757">
                  <c:v>6.9728997222222464</c:v>
                </c:pt>
                <c:pt idx="12758">
                  <c:v>6.9734630555555812</c:v>
                </c:pt>
                <c:pt idx="12759">
                  <c:v>6.9740255555555546</c:v>
                </c:pt>
                <c:pt idx="12760">
                  <c:v>6.9745888888888885</c:v>
                </c:pt>
                <c:pt idx="12761">
                  <c:v>6.9751519444444439</c:v>
                </c:pt>
                <c:pt idx="12762">
                  <c:v>6.9757150000000001</c:v>
                </c:pt>
                <c:pt idx="12763">
                  <c:v>6.9762783333333722</c:v>
                </c:pt>
                <c:pt idx="12764">
                  <c:v>6.9768413888889089</c:v>
                </c:pt>
                <c:pt idx="12765">
                  <c:v>6.9774038888888894</c:v>
                </c:pt>
                <c:pt idx="12766">
                  <c:v>6.9779672222222224</c:v>
                </c:pt>
                <c:pt idx="12767">
                  <c:v>6.9785302777777645</c:v>
                </c:pt>
                <c:pt idx="12768">
                  <c:v>6.9790933333333731</c:v>
                </c:pt>
                <c:pt idx="12769">
                  <c:v>6.9796566666666724</c:v>
                </c:pt>
                <c:pt idx="12770">
                  <c:v>6.9802191666666724</c:v>
                </c:pt>
                <c:pt idx="12771">
                  <c:v>6.9807822222222224</c:v>
                </c:pt>
                <c:pt idx="12772">
                  <c:v>6.9813455555555564</c:v>
                </c:pt>
                <c:pt idx="12773">
                  <c:v>6.981908611111133</c:v>
                </c:pt>
                <c:pt idx="12774">
                  <c:v>6.9824716666666671</c:v>
                </c:pt>
                <c:pt idx="12775">
                  <c:v>6.9830349999999966</c:v>
                </c:pt>
                <c:pt idx="12776">
                  <c:v>6.9835975000000001</c:v>
                </c:pt>
                <c:pt idx="12777">
                  <c:v>6.9841608333333332</c:v>
                </c:pt>
                <c:pt idx="12778">
                  <c:v>6.9847238888888894</c:v>
                </c:pt>
                <c:pt idx="12779">
                  <c:v>6.9852869444444474</c:v>
                </c:pt>
                <c:pt idx="12780">
                  <c:v>6.9858502777777645</c:v>
                </c:pt>
                <c:pt idx="12781">
                  <c:v>6.9864133333333562</c:v>
                </c:pt>
                <c:pt idx="12782">
                  <c:v>6.9869758333333394</c:v>
                </c:pt>
                <c:pt idx="12783">
                  <c:v>6.9875391666666671</c:v>
                </c:pt>
                <c:pt idx="12784">
                  <c:v>6.9881022222222224</c:v>
                </c:pt>
                <c:pt idx="12785">
                  <c:v>6.9886652777777778</c:v>
                </c:pt>
                <c:pt idx="12786">
                  <c:v>6.9892286111111499</c:v>
                </c:pt>
                <c:pt idx="12787">
                  <c:v>6.9897911111111499</c:v>
                </c:pt>
                <c:pt idx="12788">
                  <c:v>6.9903541666666671</c:v>
                </c:pt>
                <c:pt idx="12789">
                  <c:v>6.9909174999999975</c:v>
                </c:pt>
                <c:pt idx="12790">
                  <c:v>6.9914805555555555</c:v>
                </c:pt>
                <c:pt idx="12791">
                  <c:v>6.9920436111111322</c:v>
                </c:pt>
                <c:pt idx="12792">
                  <c:v>6.9926069444444439</c:v>
                </c:pt>
                <c:pt idx="12793">
                  <c:v>6.9931694444444661</c:v>
                </c:pt>
                <c:pt idx="12794">
                  <c:v>6.9937327777777769</c:v>
                </c:pt>
                <c:pt idx="12795">
                  <c:v>6.9942958333333332</c:v>
                </c:pt>
                <c:pt idx="12796">
                  <c:v>6.9948588888888885</c:v>
                </c:pt>
                <c:pt idx="12797">
                  <c:v>6.9954222222222224</c:v>
                </c:pt>
                <c:pt idx="12798">
                  <c:v>6.9959852777777387</c:v>
                </c:pt>
                <c:pt idx="12799">
                  <c:v>6.9965477777777778</c:v>
                </c:pt>
                <c:pt idx="12800">
                  <c:v>6.9971111111111099</c:v>
                </c:pt>
                <c:pt idx="12801">
                  <c:v>6.9976741666666662</c:v>
                </c:pt>
                <c:pt idx="12802">
                  <c:v>6.9982372222222224</c:v>
                </c:pt>
                <c:pt idx="12803">
                  <c:v>6.9988005555555555</c:v>
                </c:pt>
                <c:pt idx="12804">
                  <c:v>6.999363055555583</c:v>
                </c:pt>
                <c:pt idx="12805">
                  <c:v>6.9999261111111331</c:v>
                </c:pt>
                <c:pt idx="12806">
                  <c:v>7.0004894444444474</c:v>
                </c:pt>
                <c:pt idx="12807">
                  <c:v>7.0010525000000001</c:v>
                </c:pt>
                <c:pt idx="12808">
                  <c:v>7.0016155555555555</c:v>
                </c:pt>
                <c:pt idx="12809">
                  <c:v>7.0021788888888885</c:v>
                </c:pt>
                <c:pt idx="12810">
                  <c:v>7.0027413888888894</c:v>
                </c:pt>
                <c:pt idx="12811">
                  <c:v>7.0033044444444474</c:v>
                </c:pt>
                <c:pt idx="12812">
                  <c:v>7.0038677777777778</c:v>
                </c:pt>
                <c:pt idx="12813">
                  <c:v>7.004430833333334</c:v>
                </c:pt>
                <c:pt idx="12814">
                  <c:v>7.0049941666666449</c:v>
                </c:pt>
                <c:pt idx="12815">
                  <c:v>7.0055572222222215</c:v>
                </c:pt>
                <c:pt idx="12816">
                  <c:v>7.0061197222222233</c:v>
                </c:pt>
                <c:pt idx="12817">
                  <c:v>7.0066830555555564</c:v>
                </c:pt>
                <c:pt idx="12818">
                  <c:v>7.0072461111111322</c:v>
                </c:pt>
                <c:pt idx="12819">
                  <c:v>7.0078091666666671</c:v>
                </c:pt>
                <c:pt idx="12820">
                  <c:v>7.0083725000000001</c:v>
                </c:pt>
                <c:pt idx="12821">
                  <c:v>7.0089355555555315</c:v>
                </c:pt>
                <c:pt idx="12822">
                  <c:v>7.0094980555555564</c:v>
                </c:pt>
                <c:pt idx="12823">
                  <c:v>7.0100613888888894</c:v>
                </c:pt>
                <c:pt idx="12824">
                  <c:v>7.0106244444444439</c:v>
                </c:pt>
                <c:pt idx="12825">
                  <c:v>7.0111874999999975</c:v>
                </c:pt>
                <c:pt idx="12826">
                  <c:v>7.0117508333333332</c:v>
                </c:pt>
                <c:pt idx="12827">
                  <c:v>7.0123133333333394</c:v>
                </c:pt>
                <c:pt idx="12828">
                  <c:v>7.0128763888888885</c:v>
                </c:pt>
                <c:pt idx="12829">
                  <c:v>7.0134397222222224</c:v>
                </c:pt>
                <c:pt idx="12830">
                  <c:v>7.0140027777777645</c:v>
                </c:pt>
                <c:pt idx="12831">
                  <c:v>7.0145661111111108</c:v>
                </c:pt>
                <c:pt idx="12832">
                  <c:v>7.0151291666666662</c:v>
                </c:pt>
                <c:pt idx="12833">
                  <c:v>7.0156916666666671</c:v>
                </c:pt>
                <c:pt idx="12834">
                  <c:v>7.0162550000000001</c:v>
                </c:pt>
                <c:pt idx="12835">
                  <c:v>7.0168180555555555</c:v>
                </c:pt>
                <c:pt idx="12836">
                  <c:v>7.0173811111111117</c:v>
                </c:pt>
                <c:pt idx="12837">
                  <c:v>7.0179444444444385</c:v>
                </c:pt>
                <c:pt idx="12838">
                  <c:v>7.0185074999999975</c:v>
                </c:pt>
                <c:pt idx="12839">
                  <c:v>7.0190699999999993</c:v>
                </c:pt>
                <c:pt idx="12840">
                  <c:v>7.0196333333333563</c:v>
                </c:pt>
                <c:pt idx="12841">
                  <c:v>7.0201963888888885</c:v>
                </c:pt>
                <c:pt idx="12842">
                  <c:v>7.0207594444444474</c:v>
                </c:pt>
                <c:pt idx="12843">
                  <c:v>7.0213227777777778</c:v>
                </c:pt>
                <c:pt idx="12844">
                  <c:v>7.0218852777777405</c:v>
                </c:pt>
                <c:pt idx="12845">
                  <c:v>7.0224483333333332</c:v>
                </c:pt>
                <c:pt idx="12846">
                  <c:v>7.0230116666666449</c:v>
                </c:pt>
                <c:pt idx="12847">
                  <c:v>7.0235747222222216</c:v>
                </c:pt>
                <c:pt idx="12848">
                  <c:v>7.0241377777777405</c:v>
                </c:pt>
                <c:pt idx="12849">
                  <c:v>7.0247011111111108</c:v>
                </c:pt>
                <c:pt idx="12850">
                  <c:v>7.0252636111111322</c:v>
                </c:pt>
                <c:pt idx="12851">
                  <c:v>7.0258269444444386</c:v>
                </c:pt>
                <c:pt idx="12852">
                  <c:v>7.0263900000000001</c:v>
                </c:pt>
                <c:pt idx="12853">
                  <c:v>7.0269530555555555</c:v>
                </c:pt>
                <c:pt idx="12854">
                  <c:v>7.027516388888869</c:v>
                </c:pt>
                <c:pt idx="12855">
                  <c:v>7.0280794444444439</c:v>
                </c:pt>
                <c:pt idx="12856">
                  <c:v>7.0286419444444439</c:v>
                </c:pt>
                <c:pt idx="12857">
                  <c:v>7.0292052777777645</c:v>
                </c:pt>
                <c:pt idx="12858">
                  <c:v>7.0297683333333545</c:v>
                </c:pt>
                <c:pt idx="12859">
                  <c:v>7.0303313888888894</c:v>
                </c:pt>
                <c:pt idx="12860">
                  <c:v>7.0308947222222224</c:v>
                </c:pt>
                <c:pt idx="12861">
                  <c:v>7.0314572222222234</c:v>
                </c:pt>
                <c:pt idx="12862">
                  <c:v>7.0320202777777645</c:v>
                </c:pt>
                <c:pt idx="12863">
                  <c:v>7.0325836111111109</c:v>
                </c:pt>
                <c:pt idx="12864">
                  <c:v>7.0331466666666671</c:v>
                </c:pt>
                <c:pt idx="12865">
                  <c:v>7.0337097222222473</c:v>
                </c:pt>
                <c:pt idx="12866">
                  <c:v>7.0342730555555564</c:v>
                </c:pt>
                <c:pt idx="12867">
                  <c:v>7.0348355555555333</c:v>
                </c:pt>
                <c:pt idx="12868">
                  <c:v>7.0353988888888894</c:v>
                </c:pt>
                <c:pt idx="12869">
                  <c:v>7.0359619444444474</c:v>
                </c:pt>
                <c:pt idx="12870">
                  <c:v>7.036525000000001</c:v>
                </c:pt>
                <c:pt idx="12871">
                  <c:v>7.0370883333333394</c:v>
                </c:pt>
                <c:pt idx="12872">
                  <c:v>7.0376513888888894</c:v>
                </c:pt>
                <c:pt idx="12873">
                  <c:v>7.0382138888888894</c:v>
                </c:pt>
                <c:pt idx="12874">
                  <c:v>7.0387772222222234</c:v>
                </c:pt>
                <c:pt idx="12875">
                  <c:v>7.0393402777777778</c:v>
                </c:pt>
                <c:pt idx="12876">
                  <c:v>7.0399033333333545</c:v>
                </c:pt>
                <c:pt idx="12877">
                  <c:v>7.0404666666666671</c:v>
                </c:pt>
                <c:pt idx="12878">
                  <c:v>7.0410291666666724</c:v>
                </c:pt>
                <c:pt idx="12879">
                  <c:v>7.0415922222222234</c:v>
                </c:pt>
                <c:pt idx="12880">
                  <c:v>7.0421555555555333</c:v>
                </c:pt>
                <c:pt idx="12881">
                  <c:v>7.0427186111111109</c:v>
                </c:pt>
                <c:pt idx="12882">
                  <c:v>7.0432816666666662</c:v>
                </c:pt>
                <c:pt idx="12883">
                  <c:v>7.0438450000000001</c:v>
                </c:pt>
                <c:pt idx="12884">
                  <c:v>7.0444074999999975</c:v>
                </c:pt>
                <c:pt idx="12885">
                  <c:v>7.0449708333333305</c:v>
                </c:pt>
                <c:pt idx="12886">
                  <c:v>7.0455338888888885</c:v>
                </c:pt>
                <c:pt idx="12887">
                  <c:v>7.0460969444444483</c:v>
                </c:pt>
                <c:pt idx="12888">
                  <c:v>7.0466602777777778</c:v>
                </c:pt>
                <c:pt idx="12889">
                  <c:v>7.0472233333333545</c:v>
                </c:pt>
                <c:pt idx="12890">
                  <c:v>7.0477858333333305</c:v>
                </c:pt>
                <c:pt idx="12891">
                  <c:v>7.0483491666666724</c:v>
                </c:pt>
                <c:pt idx="12892">
                  <c:v>7.0489122222222216</c:v>
                </c:pt>
                <c:pt idx="12893">
                  <c:v>7.0494752777777645</c:v>
                </c:pt>
                <c:pt idx="12894">
                  <c:v>7.0500386111111109</c:v>
                </c:pt>
                <c:pt idx="12895">
                  <c:v>7.0506011111111331</c:v>
                </c:pt>
                <c:pt idx="12896">
                  <c:v>7.0511641666666662</c:v>
                </c:pt>
                <c:pt idx="12897">
                  <c:v>7.051727500000001</c:v>
                </c:pt>
                <c:pt idx="12898">
                  <c:v>7.0522905555555555</c:v>
                </c:pt>
                <c:pt idx="12899">
                  <c:v>7.0528536111111118</c:v>
                </c:pt>
                <c:pt idx="12900">
                  <c:v>7.0534169444444395</c:v>
                </c:pt>
                <c:pt idx="12901">
                  <c:v>7.0539794444444484</c:v>
                </c:pt>
                <c:pt idx="12902">
                  <c:v>7.0545427777777645</c:v>
                </c:pt>
                <c:pt idx="12903">
                  <c:v>7.0551058333333341</c:v>
                </c:pt>
                <c:pt idx="12904">
                  <c:v>7.0556688888888894</c:v>
                </c:pt>
                <c:pt idx="12905">
                  <c:v>7.0562322222222233</c:v>
                </c:pt>
                <c:pt idx="12906">
                  <c:v>7.0567952777777645</c:v>
                </c:pt>
                <c:pt idx="12907">
                  <c:v>7.0573577777777645</c:v>
                </c:pt>
                <c:pt idx="12908">
                  <c:v>7.0579211111111109</c:v>
                </c:pt>
                <c:pt idx="12909">
                  <c:v>7.0584841666666458</c:v>
                </c:pt>
                <c:pt idx="12910">
                  <c:v>7.0590472222222234</c:v>
                </c:pt>
                <c:pt idx="12911">
                  <c:v>7.0596105555555555</c:v>
                </c:pt>
                <c:pt idx="12912">
                  <c:v>7.0601730555555555</c:v>
                </c:pt>
                <c:pt idx="12913">
                  <c:v>7.0607361111111109</c:v>
                </c:pt>
                <c:pt idx="12914">
                  <c:v>7.0612994444444661</c:v>
                </c:pt>
                <c:pt idx="12915">
                  <c:v>7.0618625000000002</c:v>
                </c:pt>
                <c:pt idx="12916">
                  <c:v>7.0624255555555333</c:v>
                </c:pt>
                <c:pt idx="12917">
                  <c:v>7.062988888888869</c:v>
                </c:pt>
                <c:pt idx="12918">
                  <c:v>7.0635513888888886</c:v>
                </c:pt>
                <c:pt idx="12919">
                  <c:v>7.0641147222221958</c:v>
                </c:pt>
                <c:pt idx="12920">
                  <c:v>7.0646777777777645</c:v>
                </c:pt>
                <c:pt idx="12921">
                  <c:v>7.0652408333333323</c:v>
                </c:pt>
                <c:pt idx="12922">
                  <c:v>7.0658041666666449</c:v>
                </c:pt>
                <c:pt idx="12923">
                  <c:v>7.0663672222222234</c:v>
                </c:pt>
                <c:pt idx="12924">
                  <c:v>7.0669297222222234</c:v>
                </c:pt>
                <c:pt idx="12925">
                  <c:v>7.0674930555555546</c:v>
                </c:pt>
                <c:pt idx="12926">
                  <c:v>7.0680561111111118</c:v>
                </c:pt>
                <c:pt idx="12927">
                  <c:v>7.0686191666666671</c:v>
                </c:pt>
                <c:pt idx="12928">
                  <c:v>7.0691824999999975</c:v>
                </c:pt>
                <c:pt idx="12929">
                  <c:v>7.0697450000000002</c:v>
                </c:pt>
                <c:pt idx="12930">
                  <c:v>7.0703080555555564</c:v>
                </c:pt>
                <c:pt idx="12931">
                  <c:v>7.0708713888888894</c:v>
                </c:pt>
                <c:pt idx="12932">
                  <c:v>7.0714344444444484</c:v>
                </c:pt>
                <c:pt idx="12933">
                  <c:v>7.0719975000000002</c:v>
                </c:pt>
                <c:pt idx="12934">
                  <c:v>7.0725608333333394</c:v>
                </c:pt>
                <c:pt idx="12935">
                  <c:v>7.0731233333333545</c:v>
                </c:pt>
                <c:pt idx="12936">
                  <c:v>7.0736863888888903</c:v>
                </c:pt>
                <c:pt idx="12937">
                  <c:v>7.0742497222222482</c:v>
                </c:pt>
                <c:pt idx="12938">
                  <c:v>7.0748127777777645</c:v>
                </c:pt>
                <c:pt idx="12939">
                  <c:v>7.0753761111111322</c:v>
                </c:pt>
                <c:pt idx="12940">
                  <c:v>7.0759391666666671</c:v>
                </c:pt>
                <c:pt idx="12941">
                  <c:v>7.0765016666666662</c:v>
                </c:pt>
                <c:pt idx="12942">
                  <c:v>7.0770650000000002</c:v>
                </c:pt>
                <c:pt idx="12943">
                  <c:v>7.0776280555555564</c:v>
                </c:pt>
                <c:pt idx="12944">
                  <c:v>7.0781911111111331</c:v>
                </c:pt>
                <c:pt idx="12945">
                  <c:v>7.0787544444444483</c:v>
                </c:pt>
                <c:pt idx="12946">
                  <c:v>7.0793175000000002</c:v>
                </c:pt>
                <c:pt idx="12947">
                  <c:v>7.0798799999999993</c:v>
                </c:pt>
                <c:pt idx="12948">
                  <c:v>7.0804433333333545</c:v>
                </c:pt>
                <c:pt idx="12949">
                  <c:v>7.0810063888888894</c:v>
                </c:pt>
                <c:pt idx="12950">
                  <c:v>7.0815694444444679</c:v>
                </c:pt>
                <c:pt idx="12951">
                  <c:v>7.0821327777777645</c:v>
                </c:pt>
                <c:pt idx="12952">
                  <c:v>7.0826952777777645</c:v>
                </c:pt>
                <c:pt idx="12953">
                  <c:v>7.0832583333333545</c:v>
                </c:pt>
                <c:pt idx="12954">
                  <c:v>7.0838216666666671</c:v>
                </c:pt>
                <c:pt idx="12955">
                  <c:v>7.0843847222222216</c:v>
                </c:pt>
                <c:pt idx="12956">
                  <c:v>7.0849480555555546</c:v>
                </c:pt>
                <c:pt idx="12957">
                  <c:v>7.0855111111111109</c:v>
                </c:pt>
                <c:pt idx="12958">
                  <c:v>7.0860736111111331</c:v>
                </c:pt>
                <c:pt idx="12959">
                  <c:v>7.0866369444444484</c:v>
                </c:pt>
                <c:pt idx="12960">
                  <c:v>7.0872000000000002</c:v>
                </c:pt>
                <c:pt idx="12961">
                  <c:v>7.0877630555555564</c:v>
                </c:pt>
                <c:pt idx="12962">
                  <c:v>7.0883263888888894</c:v>
                </c:pt>
                <c:pt idx="12963">
                  <c:v>7.0888894444444484</c:v>
                </c:pt>
                <c:pt idx="12964">
                  <c:v>7.0894519444444439</c:v>
                </c:pt>
                <c:pt idx="12965">
                  <c:v>7.0900152777777405</c:v>
                </c:pt>
                <c:pt idx="12966">
                  <c:v>7.0905783333333332</c:v>
                </c:pt>
                <c:pt idx="12967">
                  <c:v>7.0911413888888903</c:v>
                </c:pt>
                <c:pt idx="12968">
                  <c:v>7.0917047222222234</c:v>
                </c:pt>
                <c:pt idx="12969">
                  <c:v>7.0922672222222234</c:v>
                </c:pt>
                <c:pt idx="12970">
                  <c:v>7.0928302777777388</c:v>
                </c:pt>
                <c:pt idx="12971">
                  <c:v>7.0933936111111322</c:v>
                </c:pt>
                <c:pt idx="12972">
                  <c:v>7.0939566666666645</c:v>
                </c:pt>
                <c:pt idx="12973">
                  <c:v>7.0945197222222225</c:v>
                </c:pt>
                <c:pt idx="12974">
                  <c:v>7.0950830555555555</c:v>
                </c:pt>
                <c:pt idx="12975">
                  <c:v>7.0956455555555555</c:v>
                </c:pt>
                <c:pt idx="12976">
                  <c:v>7.0962088888888903</c:v>
                </c:pt>
                <c:pt idx="12977">
                  <c:v>7.0967719444444484</c:v>
                </c:pt>
                <c:pt idx="12978">
                  <c:v>7.0973349999999789</c:v>
                </c:pt>
                <c:pt idx="12979">
                  <c:v>7.0978983333333332</c:v>
                </c:pt>
                <c:pt idx="12980">
                  <c:v>7.0984613888888894</c:v>
                </c:pt>
                <c:pt idx="12981">
                  <c:v>7.0990238888888904</c:v>
                </c:pt>
                <c:pt idx="12982">
                  <c:v>7.0995872222222216</c:v>
                </c:pt>
                <c:pt idx="12983">
                  <c:v>7.1001502777777405</c:v>
                </c:pt>
                <c:pt idx="12984">
                  <c:v>7.1007133333333332</c:v>
                </c:pt>
                <c:pt idx="12985">
                  <c:v>7.1012766666666671</c:v>
                </c:pt>
                <c:pt idx="12986">
                  <c:v>7.1018391666666671</c:v>
                </c:pt>
                <c:pt idx="12987">
                  <c:v>7.1024022222222225</c:v>
                </c:pt>
                <c:pt idx="12988">
                  <c:v>7.1029655555555333</c:v>
                </c:pt>
                <c:pt idx="12989">
                  <c:v>7.1035286111111118</c:v>
                </c:pt>
                <c:pt idx="12990">
                  <c:v>7.1040916666666645</c:v>
                </c:pt>
                <c:pt idx="12991">
                  <c:v>7.1046549999999788</c:v>
                </c:pt>
                <c:pt idx="12992">
                  <c:v>7.1052174999999975</c:v>
                </c:pt>
                <c:pt idx="12993">
                  <c:v>7.1057808333333341</c:v>
                </c:pt>
                <c:pt idx="12994">
                  <c:v>7.1063438888888903</c:v>
                </c:pt>
                <c:pt idx="12995">
                  <c:v>7.1069069444444448</c:v>
                </c:pt>
                <c:pt idx="12996">
                  <c:v>7.1074702777777405</c:v>
                </c:pt>
                <c:pt idx="12997">
                  <c:v>7.1080333333333332</c:v>
                </c:pt>
                <c:pt idx="12998">
                  <c:v>7.1085958333333306</c:v>
                </c:pt>
                <c:pt idx="12999">
                  <c:v>7.1091591666666671</c:v>
                </c:pt>
                <c:pt idx="13000">
                  <c:v>7.1097222222222234</c:v>
                </c:pt>
                <c:pt idx="13001">
                  <c:v>7.1102852777777388</c:v>
                </c:pt>
                <c:pt idx="13002">
                  <c:v>7.1108486111111118</c:v>
                </c:pt>
                <c:pt idx="13003">
                  <c:v>7.1114111111111118</c:v>
                </c:pt>
                <c:pt idx="13004">
                  <c:v>7.1119741666666645</c:v>
                </c:pt>
                <c:pt idx="13005">
                  <c:v>7.1125374999999789</c:v>
                </c:pt>
                <c:pt idx="13006">
                  <c:v>7.1131005555555333</c:v>
                </c:pt>
                <c:pt idx="13007">
                  <c:v>7.1136636111111322</c:v>
                </c:pt>
                <c:pt idx="13008">
                  <c:v>7.1142269444444448</c:v>
                </c:pt>
                <c:pt idx="13009">
                  <c:v>7.1147894444444395</c:v>
                </c:pt>
                <c:pt idx="13010">
                  <c:v>7.1153527777777645</c:v>
                </c:pt>
                <c:pt idx="13011">
                  <c:v>7.1159158333333083</c:v>
                </c:pt>
                <c:pt idx="13012">
                  <c:v>7.1164788888888886</c:v>
                </c:pt>
                <c:pt idx="13013">
                  <c:v>7.1170422222222216</c:v>
                </c:pt>
                <c:pt idx="13014">
                  <c:v>7.1176052777777405</c:v>
                </c:pt>
                <c:pt idx="13015">
                  <c:v>7.1181677777777645</c:v>
                </c:pt>
                <c:pt idx="13016">
                  <c:v>7.1187311111111109</c:v>
                </c:pt>
                <c:pt idx="13017">
                  <c:v>7.1192941666666663</c:v>
                </c:pt>
                <c:pt idx="13018">
                  <c:v>7.1198572222222225</c:v>
                </c:pt>
                <c:pt idx="13019">
                  <c:v>7.1204205555555315</c:v>
                </c:pt>
                <c:pt idx="13020">
                  <c:v>7.1209830555555333</c:v>
                </c:pt>
                <c:pt idx="13021">
                  <c:v>7.1215461111111109</c:v>
                </c:pt>
                <c:pt idx="13022">
                  <c:v>7.1221094444444448</c:v>
                </c:pt>
                <c:pt idx="13023">
                  <c:v>7.1226724999999975</c:v>
                </c:pt>
                <c:pt idx="13024">
                  <c:v>7.1232355555555333</c:v>
                </c:pt>
                <c:pt idx="13025">
                  <c:v>7.1237988888888895</c:v>
                </c:pt>
                <c:pt idx="13026">
                  <c:v>7.1243613888888895</c:v>
                </c:pt>
                <c:pt idx="13027">
                  <c:v>7.1249247222221967</c:v>
                </c:pt>
                <c:pt idx="13028">
                  <c:v>7.1254877777777406</c:v>
                </c:pt>
                <c:pt idx="13029">
                  <c:v>7.1260508333333306</c:v>
                </c:pt>
                <c:pt idx="13030">
                  <c:v>7.1266141666666645</c:v>
                </c:pt>
                <c:pt idx="13031">
                  <c:v>7.1271772222221967</c:v>
                </c:pt>
                <c:pt idx="13032">
                  <c:v>7.1277397222222225</c:v>
                </c:pt>
                <c:pt idx="13033">
                  <c:v>7.1283030555555555</c:v>
                </c:pt>
                <c:pt idx="13034">
                  <c:v>7.1288661111111118</c:v>
                </c:pt>
                <c:pt idx="13035">
                  <c:v>7.1294291666666663</c:v>
                </c:pt>
                <c:pt idx="13036">
                  <c:v>7.1299924999999975</c:v>
                </c:pt>
                <c:pt idx="13037">
                  <c:v>7.1305549999999789</c:v>
                </c:pt>
                <c:pt idx="13038">
                  <c:v>7.1311180555555556</c:v>
                </c:pt>
                <c:pt idx="13039">
                  <c:v>7.1316813888888904</c:v>
                </c:pt>
                <c:pt idx="13040">
                  <c:v>7.1322444444444484</c:v>
                </c:pt>
                <c:pt idx="13041">
                  <c:v>7.1328074999999975</c:v>
                </c:pt>
                <c:pt idx="13042">
                  <c:v>7.1333708333333332</c:v>
                </c:pt>
                <c:pt idx="13043">
                  <c:v>7.1339333333333403</c:v>
                </c:pt>
                <c:pt idx="13044">
                  <c:v>7.1344966666666645</c:v>
                </c:pt>
                <c:pt idx="13045">
                  <c:v>7.1350597222222234</c:v>
                </c:pt>
                <c:pt idx="13046">
                  <c:v>7.135622777777777</c:v>
                </c:pt>
                <c:pt idx="13047">
                  <c:v>7.1361861111111109</c:v>
                </c:pt>
                <c:pt idx="13048">
                  <c:v>7.1367491666666734</c:v>
                </c:pt>
                <c:pt idx="13049">
                  <c:v>7.1373116666666645</c:v>
                </c:pt>
                <c:pt idx="13050">
                  <c:v>7.1378749999999798</c:v>
                </c:pt>
                <c:pt idx="13051">
                  <c:v>7.1384380555555556</c:v>
                </c:pt>
                <c:pt idx="13052">
                  <c:v>7.139001111111134</c:v>
                </c:pt>
                <c:pt idx="13053">
                  <c:v>7.1395644444444439</c:v>
                </c:pt>
                <c:pt idx="13054">
                  <c:v>7.140126944444444</c:v>
                </c:pt>
                <c:pt idx="13055">
                  <c:v>7.1406900000000002</c:v>
                </c:pt>
                <c:pt idx="13056">
                  <c:v>7.1412533333333545</c:v>
                </c:pt>
                <c:pt idx="13057">
                  <c:v>7.1418163888888895</c:v>
                </c:pt>
                <c:pt idx="13058">
                  <c:v>7.1423794444444439</c:v>
                </c:pt>
                <c:pt idx="13059">
                  <c:v>7.1429427777777645</c:v>
                </c:pt>
                <c:pt idx="13060">
                  <c:v>7.1435052777777388</c:v>
                </c:pt>
                <c:pt idx="13061">
                  <c:v>7.1440683333333332</c:v>
                </c:pt>
                <c:pt idx="13062">
                  <c:v>7.1446316666666645</c:v>
                </c:pt>
                <c:pt idx="13063">
                  <c:v>7.1451947222222225</c:v>
                </c:pt>
                <c:pt idx="13064">
                  <c:v>7.1457580555555555</c:v>
                </c:pt>
                <c:pt idx="13065">
                  <c:v>7.146321111111134</c:v>
                </c:pt>
                <c:pt idx="13066">
                  <c:v>7.1468836111111109</c:v>
                </c:pt>
                <c:pt idx="13067">
                  <c:v>7.1474469444444448</c:v>
                </c:pt>
                <c:pt idx="13068">
                  <c:v>7.1480099999999975</c:v>
                </c:pt>
                <c:pt idx="13069">
                  <c:v>7.1485730555555556</c:v>
                </c:pt>
                <c:pt idx="13070">
                  <c:v>7.1491363888888886</c:v>
                </c:pt>
                <c:pt idx="13071">
                  <c:v>7.1496994444444679</c:v>
                </c:pt>
                <c:pt idx="13072">
                  <c:v>7.1502619444444484</c:v>
                </c:pt>
                <c:pt idx="13073">
                  <c:v>7.1508252777777406</c:v>
                </c:pt>
                <c:pt idx="13074">
                  <c:v>7.1513883333333332</c:v>
                </c:pt>
                <c:pt idx="13075">
                  <c:v>7.1519513888888886</c:v>
                </c:pt>
                <c:pt idx="13076">
                  <c:v>7.1525147222221959</c:v>
                </c:pt>
                <c:pt idx="13077">
                  <c:v>7.1530772222222225</c:v>
                </c:pt>
                <c:pt idx="13078">
                  <c:v>7.1536402777777655</c:v>
                </c:pt>
                <c:pt idx="13079">
                  <c:v>7.1542036111111118</c:v>
                </c:pt>
                <c:pt idx="13080">
                  <c:v>7.1547666666666645</c:v>
                </c:pt>
                <c:pt idx="13081">
                  <c:v>7.1553299999999975</c:v>
                </c:pt>
                <c:pt idx="13082">
                  <c:v>7.1558930555555555</c:v>
                </c:pt>
                <c:pt idx="13083">
                  <c:v>7.1564555555555351</c:v>
                </c:pt>
                <c:pt idx="13084">
                  <c:v>7.1570188888888717</c:v>
                </c:pt>
                <c:pt idx="13085">
                  <c:v>7.1575819444444244</c:v>
                </c:pt>
                <c:pt idx="13086">
                  <c:v>7.1581449999999798</c:v>
                </c:pt>
                <c:pt idx="13087">
                  <c:v>7.1587083333333332</c:v>
                </c:pt>
                <c:pt idx="13088">
                  <c:v>7.1592713888888904</c:v>
                </c:pt>
                <c:pt idx="13089">
                  <c:v>7.1598338888888886</c:v>
                </c:pt>
                <c:pt idx="13090">
                  <c:v>7.1603972222222225</c:v>
                </c:pt>
                <c:pt idx="13091">
                  <c:v>7.1609602777777406</c:v>
                </c:pt>
                <c:pt idx="13092">
                  <c:v>7.1615233333333332</c:v>
                </c:pt>
                <c:pt idx="13093">
                  <c:v>7.162086666666629</c:v>
                </c:pt>
                <c:pt idx="13094">
                  <c:v>7.1626491666666663</c:v>
                </c:pt>
                <c:pt idx="13095">
                  <c:v>7.1632122222222216</c:v>
                </c:pt>
                <c:pt idx="13096">
                  <c:v>7.1637755555555342</c:v>
                </c:pt>
                <c:pt idx="13097">
                  <c:v>7.1643386111111065</c:v>
                </c:pt>
                <c:pt idx="13098">
                  <c:v>7.164901666666629</c:v>
                </c:pt>
                <c:pt idx="13099">
                  <c:v>7.1654649999999798</c:v>
                </c:pt>
                <c:pt idx="13100">
                  <c:v>7.1660274999999976</c:v>
                </c:pt>
                <c:pt idx="13101">
                  <c:v>7.1665908333333315</c:v>
                </c:pt>
                <c:pt idx="13102">
                  <c:v>7.1671538888888708</c:v>
                </c:pt>
                <c:pt idx="13103">
                  <c:v>7.1677169444444244</c:v>
                </c:pt>
                <c:pt idx="13104">
                  <c:v>7.1682802777777406</c:v>
                </c:pt>
                <c:pt idx="13105">
                  <c:v>7.1688433333333332</c:v>
                </c:pt>
                <c:pt idx="13106">
                  <c:v>7.1694058333333341</c:v>
                </c:pt>
                <c:pt idx="13107">
                  <c:v>7.1699691666666663</c:v>
                </c:pt>
                <c:pt idx="13108">
                  <c:v>7.1705322222222225</c:v>
                </c:pt>
                <c:pt idx="13109">
                  <c:v>7.1710952777777655</c:v>
                </c:pt>
                <c:pt idx="13110">
                  <c:v>7.171658611111134</c:v>
                </c:pt>
                <c:pt idx="13111">
                  <c:v>7.172221111111134</c:v>
                </c:pt>
                <c:pt idx="13112">
                  <c:v>7.1727841666666645</c:v>
                </c:pt>
                <c:pt idx="13113">
                  <c:v>7.1733475000000002</c:v>
                </c:pt>
                <c:pt idx="13114">
                  <c:v>7.1739105555555351</c:v>
                </c:pt>
                <c:pt idx="13115">
                  <c:v>7.1744736111111109</c:v>
                </c:pt>
                <c:pt idx="13116">
                  <c:v>7.1750369444444457</c:v>
                </c:pt>
                <c:pt idx="13117">
                  <c:v>7.1755994444444484</c:v>
                </c:pt>
                <c:pt idx="13118">
                  <c:v>7.1761627777777788</c:v>
                </c:pt>
                <c:pt idx="13119">
                  <c:v>7.1767258333333332</c:v>
                </c:pt>
                <c:pt idx="13120">
                  <c:v>7.1772888888888895</c:v>
                </c:pt>
                <c:pt idx="13121">
                  <c:v>7.1778522222222225</c:v>
                </c:pt>
                <c:pt idx="13122">
                  <c:v>7.1784152777777406</c:v>
                </c:pt>
                <c:pt idx="13123">
                  <c:v>7.1789777777777655</c:v>
                </c:pt>
                <c:pt idx="13124">
                  <c:v>7.1795411111111358</c:v>
                </c:pt>
                <c:pt idx="13125">
                  <c:v>7.1801041666666645</c:v>
                </c:pt>
                <c:pt idx="13126">
                  <c:v>7.1806672222222234</c:v>
                </c:pt>
                <c:pt idx="13127">
                  <c:v>7.1812305555555556</c:v>
                </c:pt>
                <c:pt idx="13128">
                  <c:v>7.1817930555555574</c:v>
                </c:pt>
                <c:pt idx="13129">
                  <c:v>7.1823561111111109</c:v>
                </c:pt>
                <c:pt idx="13130">
                  <c:v>7.182919444444444</c:v>
                </c:pt>
                <c:pt idx="13131">
                  <c:v>7.1834824999999976</c:v>
                </c:pt>
                <c:pt idx="13132">
                  <c:v>7.1840455555555334</c:v>
                </c:pt>
                <c:pt idx="13133">
                  <c:v>7.1846088888888886</c:v>
                </c:pt>
                <c:pt idx="13134">
                  <c:v>7.1851713888888877</c:v>
                </c:pt>
                <c:pt idx="13135">
                  <c:v>7.1857347222222216</c:v>
                </c:pt>
                <c:pt idx="13136">
                  <c:v>7.186297777777777</c:v>
                </c:pt>
                <c:pt idx="13137">
                  <c:v>7.1868608333333333</c:v>
                </c:pt>
                <c:pt idx="13138">
                  <c:v>7.1874241666666645</c:v>
                </c:pt>
                <c:pt idx="13139">
                  <c:v>7.1879872222221968</c:v>
                </c:pt>
                <c:pt idx="13140">
                  <c:v>7.1885497222222234</c:v>
                </c:pt>
                <c:pt idx="13141">
                  <c:v>7.1891130555555565</c:v>
                </c:pt>
                <c:pt idx="13142">
                  <c:v>7.189676111111134</c:v>
                </c:pt>
                <c:pt idx="13143">
                  <c:v>7.1902391666666672</c:v>
                </c:pt>
                <c:pt idx="13144">
                  <c:v>7.1908024999999975</c:v>
                </c:pt>
                <c:pt idx="13145">
                  <c:v>7.1913650000000002</c:v>
                </c:pt>
                <c:pt idx="13146">
                  <c:v>7.1919280555555556</c:v>
                </c:pt>
                <c:pt idx="13147">
                  <c:v>7.1924913888888895</c:v>
                </c:pt>
                <c:pt idx="13148">
                  <c:v>7.1930544444444449</c:v>
                </c:pt>
                <c:pt idx="13149">
                  <c:v>7.1936174999999976</c:v>
                </c:pt>
                <c:pt idx="13150">
                  <c:v>7.1941808333333119</c:v>
                </c:pt>
                <c:pt idx="13151">
                  <c:v>7.1947433333333333</c:v>
                </c:pt>
                <c:pt idx="13152">
                  <c:v>7.1953066666666645</c:v>
                </c:pt>
                <c:pt idx="13153">
                  <c:v>7.1958697222222234</c:v>
                </c:pt>
                <c:pt idx="13154">
                  <c:v>7.1964327777777655</c:v>
                </c:pt>
                <c:pt idx="13155">
                  <c:v>7.1969961111111118</c:v>
                </c:pt>
                <c:pt idx="13156">
                  <c:v>7.1975591666666645</c:v>
                </c:pt>
                <c:pt idx="13157">
                  <c:v>7.1981216666666645</c:v>
                </c:pt>
                <c:pt idx="13158">
                  <c:v>7.1986849999999798</c:v>
                </c:pt>
                <c:pt idx="13159">
                  <c:v>7.1992480555555574</c:v>
                </c:pt>
                <c:pt idx="13160">
                  <c:v>7.1998111111111109</c:v>
                </c:pt>
                <c:pt idx="13161">
                  <c:v>7.2003744444444484</c:v>
                </c:pt>
                <c:pt idx="13162">
                  <c:v>7.200936944444444</c:v>
                </c:pt>
                <c:pt idx="13163">
                  <c:v>7.2015000000000002</c:v>
                </c:pt>
                <c:pt idx="13164">
                  <c:v>7.2020633333333564</c:v>
                </c:pt>
                <c:pt idx="13165">
                  <c:v>7.2026263888888904</c:v>
                </c:pt>
                <c:pt idx="13166">
                  <c:v>7.2031894444444484</c:v>
                </c:pt>
                <c:pt idx="13167">
                  <c:v>7.203752777777777</c:v>
                </c:pt>
                <c:pt idx="13168">
                  <c:v>7.2043152777777433</c:v>
                </c:pt>
                <c:pt idx="13169">
                  <c:v>7.2048786111111101</c:v>
                </c:pt>
                <c:pt idx="13170">
                  <c:v>7.2054416666666663</c:v>
                </c:pt>
                <c:pt idx="13171">
                  <c:v>7.2060047222222234</c:v>
                </c:pt>
                <c:pt idx="13172">
                  <c:v>7.2065680555555574</c:v>
                </c:pt>
                <c:pt idx="13173">
                  <c:v>7.20713111111111</c:v>
                </c:pt>
                <c:pt idx="13174">
                  <c:v>7.207693611111134</c:v>
                </c:pt>
                <c:pt idx="13175">
                  <c:v>7.2082569444444484</c:v>
                </c:pt>
                <c:pt idx="13176">
                  <c:v>7.2088200000000002</c:v>
                </c:pt>
                <c:pt idx="13177">
                  <c:v>7.2093830555555574</c:v>
                </c:pt>
                <c:pt idx="13178">
                  <c:v>7.2099463888888904</c:v>
                </c:pt>
                <c:pt idx="13179">
                  <c:v>7.2105088888888886</c:v>
                </c:pt>
                <c:pt idx="13180">
                  <c:v>7.2110719444444484</c:v>
                </c:pt>
                <c:pt idx="13181">
                  <c:v>7.2116352777777655</c:v>
                </c:pt>
                <c:pt idx="13182">
                  <c:v>7.2121983333333333</c:v>
                </c:pt>
                <c:pt idx="13183">
                  <c:v>7.2127613888888904</c:v>
                </c:pt>
                <c:pt idx="13184">
                  <c:v>7.2133247222222234</c:v>
                </c:pt>
                <c:pt idx="13185">
                  <c:v>7.2138872222222217</c:v>
                </c:pt>
                <c:pt idx="13186">
                  <c:v>7.2144502777777433</c:v>
                </c:pt>
                <c:pt idx="13187">
                  <c:v>7.2150136111111109</c:v>
                </c:pt>
                <c:pt idx="13188">
                  <c:v>7.2155766666666645</c:v>
                </c:pt>
                <c:pt idx="13189">
                  <c:v>7.2161400000000002</c:v>
                </c:pt>
                <c:pt idx="13190">
                  <c:v>7.2167030555555574</c:v>
                </c:pt>
                <c:pt idx="13191">
                  <c:v>7.2172655555555547</c:v>
                </c:pt>
                <c:pt idx="13192">
                  <c:v>7.2178288888888886</c:v>
                </c:pt>
                <c:pt idx="13193">
                  <c:v>7.2183919444444484</c:v>
                </c:pt>
                <c:pt idx="13194">
                  <c:v>7.2189549999999798</c:v>
                </c:pt>
                <c:pt idx="13195">
                  <c:v>7.2195183333333333</c:v>
                </c:pt>
                <c:pt idx="13196">
                  <c:v>7.2200813888888895</c:v>
                </c:pt>
                <c:pt idx="13197">
                  <c:v>7.2206438888888904</c:v>
                </c:pt>
                <c:pt idx="13198">
                  <c:v>7.2212072222222234</c:v>
                </c:pt>
                <c:pt idx="13199">
                  <c:v>7.2217702777777655</c:v>
                </c:pt>
                <c:pt idx="13200">
                  <c:v>7.2223333333333333</c:v>
                </c:pt>
                <c:pt idx="13201">
                  <c:v>7.2228966666666645</c:v>
                </c:pt>
                <c:pt idx="13202">
                  <c:v>7.2234591666666672</c:v>
                </c:pt>
                <c:pt idx="13203">
                  <c:v>7.2240222222222226</c:v>
                </c:pt>
                <c:pt idx="13204">
                  <c:v>7.2245855555555201</c:v>
                </c:pt>
                <c:pt idx="13205">
                  <c:v>7.2251486111111118</c:v>
                </c:pt>
                <c:pt idx="13206">
                  <c:v>7.225711944444444</c:v>
                </c:pt>
                <c:pt idx="13207">
                  <c:v>7.2262749999999976</c:v>
                </c:pt>
                <c:pt idx="13208">
                  <c:v>7.2268374999999985</c:v>
                </c:pt>
                <c:pt idx="13209">
                  <c:v>7.2274008333333315</c:v>
                </c:pt>
                <c:pt idx="13210">
                  <c:v>7.2279638888888886</c:v>
                </c:pt>
                <c:pt idx="13211">
                  <c:v>7.2285269444444449</c:v>
                </c:pt>
                <c:pt idx="13212">
                  <c:v>7.2290902777777655</c:v>
                </c:pt>
                <c:pt idx="13213">
                  <c:v>7.2296533333333572</c:v>
                </c:pt>
                <c:pt idx="13214">
                  <c:v>7.2302158333333324</c:v>
                </c:pt>
                <c:pt idx="13215">
                  <c:v>7.2307791666666734</c:v>
                </c:pt>
                <c:pt idx="13216">
                  <c:v>7.2313422222222465</c:v>
                </c:pt>
                <c:pt idx="13217">
                  <c:v>7.2319052777777655</c:v>
                </c:pt>
                <c:pt idx="13218">
                  <c:v>7.232468611111134</c:v>
                </c:pt>
                <c:pt idx="13219">
                  <c:v>7.2330311111111341</c:v>
                </c:pt>
                <c:pt idx="13220">
                  <c:v>7.2335941666666663</c:v>
                </c:pt>
                <c:pt idx="13221">
                  <c:v>7.2341574999999985</c:v>
                </c:pt>
                <c:pt idx="13222">
                  <c:v>7.2347205555555547</c:v>
                </c:pt>
                <c:pt idx="13223">
                  <c:v>7.2352836111111341</c:v>
                </c:pt>
                <c:pt idx="13224">
                  <c:v>7.2358469444444484</c:v>
                </c:pt>
                <c:pt idx="13225">
                  <c:v>7.2364094444444689</c:v>
                </c:pt>
                <c:pt idx="13226">
                  <c:v>7.236972777777777</c:v>
                </c:pt>
                <c:pt idx="13227">
                  <c:v>7.2375358333333315</c:v>
                </c:pt>
                <c:pt idx="13228">
                  <c:v>7.2380988888888904</c:v>
                </c:pt>
                <c:pt idx="13229">
                  <c:v>7.2386622222222483</c:v>
                </c:pt>
                <c:pt idx="13230">
                  <c:v>7.239225277777777</c:v>
                </c:pt>
                <c:pt idx="13231">
                  <c:v>7.2397877777777779</c:v>
                </c:pt>
                <c:pt idx="13232">
                  <c:v>7.2403511111111332</c:v>
                </c:pt>
                <c:pt idx="13233">
                  <c:v>7.2409141666666645</c:v>
                </c:pt>
                <c:pt idx="13234">
                  <c:v>7.2414772222222314</c:v>
                </c:pt>
                <c:pt idx="13235">
                  <c:v>7.2420405555555556</c:v>
                </c:pt>
                <c:pt idx="13236">
                  <c:v>7.2426030555555574</c:v>
                </c:pt>
                <c:pt idx="13237">
                  <c:v>7.2431661111111358</c:v>
                </c:pt>
                <c:pt idx="13238">
                  <c:v>7.2437294444444689</c:v>
                </c:pt>
                <c:pt idx="13239">
                  <c:v>7.2442925000000002</c:v>
                </c:pt>
                <c:pt idx="13240">
                  <c:v>7.2448555555555343</c:v>
                </c:pt>
                <c:pt idx="13241">
                  <c:v>7.2454188888888895</c:v>
                </c:pt>
                <c:pt idx="13242">
                  <c:v>7.2459813888888887</c:v>
                </c:pt>
                <c:pt idx="13243">
                  <c:v>7.2465447222222314</c:v>
                </c:pt>
                <c:pt idx="13244">
                  <c:v>7.2471077777777655</c:v>
                </c:pt>
                <c:pt idx="13245">
                  <c:v>7.2476708333333404</c:v>
                </c:pt>
                <c:pt idx="13246">
                  <c:v>7.2482341666666672</c:v>
                </c:pt>
                <c:pt idx="13247">
                  <c:v>7.2487972222222234</c:v>
                </c:pt>
                <c:pt idx="13248">
                  <c:v>7.2493597222222492</c:v>
                </c:pt>
                <c:pt idx="13249">
                  <c:v>7.2499230555555574</c:v>
                </c:pt>
                <c:pt idx="13250">
                  <c:v>7.250486111111111</c:v>
                </c:pt>
                <c:pt idx="13251">
                  <c:v>7.2510491666666734</c:v>
                </c:pt>
                <c:pt idx="13252">
                  <c:v>7.2516125000000002</c:v>
                </c:pt>
                <c:pt idx="13253">
                  <c:v>7.2521749999999798</c:v>
                </c:pt>
                <c:pt idx="13254">
                  <c:v>7.2527380555555556</c:v>
                </c:pt>
                <c:pt idx="13255">
                  <c:v>7.2533013888888904</c:v>
                </c:pt>
                <c:pt idx="13256">
                  <c:v>7.2538644444444484</c:v>
                </c:pt>
                <c:pt idx="13257">
                  <c:v>7.2544274999999985</c:v>
                </c:pt>
                <c:pt idx="13258">
                  <c:v>7.2549908333333315</c:v>
                </c:pt>
                <c:pt idx="13259">
                  <c:v>7.2555533333333333</c:v>
                </c:pt>
                <c:pt idx="13260">
                  <c:v>7.2561166666666645</c:v>
                </c:pt>
                <c:pt idx="13261">
                  <c:v>7.2566797222222483</c:v>
                </c:pt>
                <c:pt idx="13262">
                  <c:v>7.2572427777777779</c:v>
                </c:pt>
                <c:pt idx="13263">
                  <c:v>7.257806111111111</c:v>
                </c:pt>
                <c:pt idx="13264">
                  <c:v>7.2583691666666734</c:v>
                </c:pt>
                <c:pt idx="13265">
                  <c:v>7.2589316666666646</c:v>
                </c:pt>
                <c:pt idx="13266">
                  <c:v>7.2594950000000003</c:v>
                </c:pt>
                <c:pt idx="13267">
                  <c:v>7.2600580555555556</c:v>
                </c:pt>
                <c:pt idx="13268">
                  <c:v>7.2606211111111358</c:v>
                </c:pt>
                <c:pt idx="13269">
                  <c:v>7.261184444444444</c:v>
                </c:pt>
                <c:pt idx="13270">
                  <c:v>7.2617469444444493</c:v>
                </c:pt>
                <c:pt idx="13271">
                  <c:v>7.2623099999999985</c:v>
                </c:pt>
                <c:pt idx="13272">
                  <c:v>7.2628733333333404</c:v>
                </c:pt>
                <c:pt idx="13273">
                  <c:v>7.2634363888888887</c:v>
                </c:pt>
                <c:pt idx="13274">
                  <c:v>7.2639994444444493</c:v>
                </c:pt>
                <c:pt idx="13275">
                  <c:v>7.2645627777777655</c:v>
                </c:pt>
                <c:pt idx="13276">
                  <c:v>7.2651252777777442</c:v>
                </c:pt>
                <c:pt idx="13277">
                  <c:v>7.265688611111111</c:v>
                </c:pt>
                <c:pt idx="13278">
                  <c:v>7.2662516666666672</c:v>
                </c:pt>
                <c:pt idx="13279">
                  <c:v>7.2668147222222217</c:v>
                </c:pt>
                <c:pt idx="13280">
                  <c:v>7.2673780555555565</c:v>
                </c:pt>
                <c:pt idx="13281">
                  <c:v>7.267941111111111</c:v>
                </c:pt>
                <c:pt idx="13282">
                  <c:v>7.268503611111111</c:v>
                </c:pt>
                <c:pt idx="13283">
                  <c:v>7.2690669444444493</c:v>
                </c:pt>
                <c:pt idx="13284">
                  <c:v>7.2696300000000003</c:v>
                </c:pt>
                <c:pt idx="13285">
                  <c:v>7.2701930555555574</c:v>
                </c:pt>
                <c:pt idx="13286">
                  <c:v>7.2707563888888904</c:v>
                </c:pt>
                <c:pt idx="13287">
                  <c:v>7.2713188888888904</c:v>
                </c:pt>
                <c:pt idx="13288">
                  <c:v>7.2718819444444494</c:v>
                </c:pt>
                <c:pt idx="13289">
                  <c:v>7.2724452777777655</c:v>
                </c:pt>
                <c:pt idx="13290">
                  <c:v>7.2730083333333573</c:v>
                </c:pt>
                <c:pt idx="13291">
                  <c:v>7.2735713888888904</c:v>
                </c:pt>
                <c:pt idx="13292">
                  <c:v>7.2741347222222217</c:v>
                </c:pt>
                <c:pt idx="13293">
                  <c:v>7.2746972222222324</c:v>
                </c:pt>
                <c:pt idx="13294">
                  <c:v>7.2752605555555574</c:v>
                </c:pt>
                <c:pt idx="13295">
                  <c:v>7.2758236111111358</c:v>
                </c:pt>
                <c:pt idx="13296">
                  <c:v>7.2763866666666663</c:v>
                </c:pt>
                <c:pt idx="13297">
                  <c:v>7.2769499999999994</c:v>
                </c:pt>
                <c:pt idx="13298">
                  <c:v>7.2775130555555547</c:v>
                </c:pt>
                <c:pt idx="13299">
                  <c:v>7.2780755555555556</c:v>
                </c:pt>
                <c:pt idx="13300">
                  <c:v>7.2786388888888904</c:v>
                </c:pt>
                <c:pt idx="13301">
                  <c:v>7.2792019444444724</c:v>
                </c:pt>
                <c:pt idx="13302">
                  <c:v>7.2797650000000198</c:v>
                </c:pt>
                <c:pt idx="13303">
                  <c:v>7.2803283333333573</c:v>
                </c:pt>
                <c:pt idx="13304">
                  <c:v>7.2808908333333333</c:v>
                </c:pt>
                <c:pt idx="13305">
                  <c:v>7.2814538888888904</c:v>
                </c:pt>
                <c:pt idx="13306">
                  <c:v>7.2820172222222217</c:v>
                </c:pt>
                <c:pt idx="13307">
                  <c:v>7.2825802777777442</c:v>
                </c:pt>
                <c:pt idx="13308">
                  <c:v>7.2831433333333573</c:v>
                </c:pt>
                <c:pt idx="13309">
                  <c:v>7.2837066666666672</c:v>
                </c:pt>
                <c:pt idx="13310">
                  <c:v>7.2842691666666814</c:v>
                </c:pt>
                <c:pt idx="13311">
                  <c:v>7.2848322222222226</c:v>
                </c:pt>
                <c:pt idx="13312">
                  <c:v>7.2853955555555556</c:v>
                </c:pt>
                <c:pt idx="13313">
                  <c:v>7.285958611111111</c:v>
                </c:pt>
                <c:pt idx="13314">
                  <c:v>7.2865219444444493</c:v>
                </c:pt>
                <c:pt idx="13315">
                  <c:v>7.2870849999999798</c:v>
                </c:pt>
                <c:pt idx="13316">
                  <c:v>7.2876474999999994</c:v>
                </c:pt>
                <c:pt idx="13317">
                  <c:v>7.2882108333333333</c:v>
                </c:pt>
                <c:pt idx="13318">
                  <c:v>7.2887738888888904</c:v>
                </c:pt>
                <c:pt idx="13319">
                  <c:v>7.2893369444444494</c:v>
                </c:pt>
                <c:pt idx="13320">
                  <c:v>7.2899002777777655</c:v>
                </c:pt>
                <c:pt idx="13321">
                  <c:v>7.2904633333333573</c:v>
                </c:pt>
                <c:pt idx="13322">
                  <c:v>7.2910258333333333</c:v>
                </c:pt>
                <c:pt idx="13323">
                  <c:v>7.2915891666666663</c:v>
                </c:pt>
                <c:pt idx="13324">
                  <c:v>7.2921522222222217</c:v>
                </c:pt>
                <c:pt idx="13325">
                  <c:v>7.2927152777777442</c:v>
                </c:pt>
                <c:pt idx="13326">
                  <c:v>7.2932786111111341</c:v>
                </c:pt>
                <c:pt idx="13327">
                  <c:v>7.2938411111111359</c:v>
                </c:pt>
                <c:pt idx="13328">
                  <c:v>7.2944041666666655</c:v>
                </c:pt>
                <c:pt idx="13329">
                  <c:v>7.2949674999999985</c:v>
                </c:pt>
                <c:pt idx="13330">
                  <c:v>7.2955305555555343</c:v>
                </c:pt>
                <c:pt idx="13331">
                  <c:v>7.2960938888888904</c:v>
                </c:pt>
                <c:pt idx="13332">
                  <c:v>7.2966569444444493</c:v>
                </c:pt>
                <c:pt idx="13333">
                  <c:v>7.2972194444444494</c:v>
                </c:pt>
                <c:pt idx="13334">
                  <c:v>7.2977827777777655</c:v>
                </c:pt>
                <c:pt idx="13335">
                  <c:v>7.2983458333333333</c:v>
                </c:pt>
                <c:pt idx="13336">
                  <c:v>7.2989088888888887</c:v>
                </c:pt>
                <c:pt idx="13337">
                  <c:v>7.2994722222222324</c:v>
                </c:pt>
                <c:pt idx="13338">
                  <c:v>7.3000352777777442</c:v>
                </c:pt>
                <c:pt idx="13339">
                  <c:v>7.3005977777777655</c:v>
                </c:pt>
                <c:pt idx="13340">
                  <c:v>7.3011611111111341</c:v>
                </c:pt>
                <c:pt idx="13341">
                  <c:v>7.3017241666666663</c:v>
                </c:pt>
                <c:pt idx="13342">
                  <c:v>7.3022872222222226</c:v>
                </c:pt>
                <c:pt idx="13343">
                  <c:v>7.3028505555555343</c:v>
                </c:pt>
                <c:pt idx="13344">
                  <c:v>7.3034130555555556</c:v>
                </c:pt>
                <c:pt idx="13345">
                  <c:v>7.3039761111111101</c:v>
                </c:pt>
                <c:pt idx="13346">
                  <c:v>7.304539444444444</c:v>
                </c:pt>
                <c:pt idx="13347">
                  <c:v>7.3051024999999985</c:v>
                </c:pt>
                <c:pt idx="13348">
                  <c:v>7.3056655555555556</c:v>
                </c:pt>
                <c:pt idx="13349">
                  <c:v>7.3062288888888904</c:v>
                </c:pt>
                <c:pt idx="13350">
                  <c:v>7.3067913888888913</c:v>
                </c:pt>
                <c:pt idx="13351">
                  <c:v>7.3073547222222217</c:v>
                </c:pt>
                <c:pt idx="13352">
                  <c:v>7.3079177777777442</c:v>
                </c:pt>
                <c:pt idx="13353">
                  <c:v>7.3084808333333315</c:v>
                </c:pt>
                <c:pt idx="13354">
                  <c:v>7.3090441666666663</c:v>
                </c:pt>
                <c:pt idx="13355">
                  <c:v>7.3096072222222324</c:v>
                </c:pt>
                <c:pt idx="13356">
                  <c:v>7.3101697222222324</c:v>
                </c:pt>
                <c:pt idx="13357">
                  <c:v>7.3107330555555556</c:v>
                </c:pt>
                <c:pt idx="13358">
                  <c:v>7.3112961111111359</c:v>
                </c:pt>
                <c:pt idx="13359">
                  <c:v>7.3118591666666672</c:v>
                </c:pt>
                <c:pt idx="13360">
                  <c:v>7.3124224999999985</c:v>
                </c:pt>
                <c:pt idx="13361">
                  <c:v>7.3129849999999657</c:v>
                </c:pt>
                <c:pt idx="13362">
                  <c:v>7.3135480555555556</c:v>
                </c:pt>
                <c:pt idx="13363">
                  <c:v>7.3141113888888745</c:v>
                </c:pt>
                <c:pt idx="13364">
                  <c:v>7.3146744444444449</c:v>
                </c:pt>
                <c:pt idx="13365">
                  <c:v>7.3152374999999985</c:v>
                </c:pt>
                <c:pt idx="13366">
                  <c:v>7.3158008333333342</c:v>
                </c:pt>
                <c:pt idx="13367">
                  <c:v>7.3163633333333573</c:v>
                </c:pt>
                <c:pt idx="13368">
                  <c:v>7.3169266666666655</c:v>
                </c:pt>
                <c:pt idx="13369">
                  <c:v>7.3174897222222226</c:v>
                </c:pt>
                <c:pt idx="13370">
                  <c:v>7.3180527777777655</c:v>
                </c:pt>
                <c:pt idx="13371">
                  <c:v>7.318616111111111</c:v>
                </c:pt>
                <c:pt idx="13372">
                  <c:v>7.3191791666666663</c:v>
                </c:pt>
                <c:pt idx="13373">
                  <c:v>7.3197416666666664</c:v>
                </c:pt>
                <c:pt idx="13374">
                  <c:v>7.3203049999999799</c:v>
                </c:pt>
                <c:pt idx="13375">
                  <c:v>7.3208680555555556</c:v>
                </c:pt>
                <c:pt idx="13376">
                  <c:v>7.3214311111111101</c:v>
                </c:pt>
                <c:pt idx="13377">
                  <c:v>7.3219944444444449</c:v>
                </c:pt>
                <c:pt idx="13378">
                  <c:v>7.3225569444444254</c:v>
                </c:pt>
                <c:pt idx="13379">
                  <c:v>7.323119999999979</c:v>
                </c:pt>
                <c:pt idx="13380">
                  <c:v>7.3236833333333324</c:v>
                </c:pt>
                <c:pt idx="13381">
                  <c:v>7.3242463888888887</c:v>
                </c:pt>
                <c:pt idx="13382">
                  <c:v>7.324809444444444</c:v>
                </c:pt>
                <c:pt idx="13383">
                  <c:v>7.3253727777777655</c:v>
                </c:pt>
                <c:pt idx="13384">
                  <c:v>7.3259352777777274</c:v>
                </c:pt>
                <c:pt idx="13385">
                  <c:v>7.326498611111111</c:v>
                </c:pt>
                <c:pt idx="13386">
                  <c:v>7.3270616666666655</c:v>
                </c:pt>
                <c:pt idx="13387">
                  <c:v>7.3276247222222226</c:v>
                </c:pt>
                <c:pt idx="13388">
                  <c:v>7.3281880555555334</c:v>
                </c:pt>
                <c:pt idx="13389">
                  <c:v>7.328751111111111</c:v>
                </c:pt>
                <c:pt idx="13390">
                  <c:v>7.329313611111111</c:v>
                </c:pt>
                <c:pt idx="13391">
                  <c:v>7.3298769444444449</c:v>
                </c:pt>
                <c:pt idx="13392">
                  <c:v>7.3304400000000003</c:v>
                </c:pt>
                <c:pt idx="13393">
                  <c:v>7.3310030555555574</c:v>
                </c:pt>
                <c:pt idx="13394">
                  <c:v>7.3315663888888913</c:v>
                </c:pt>
                <c:pt idx="13395">
                  <c:v>7.3321288888888887</c:v>
                </c:pt>
                <c:pt idx="13396">
                  <c:v>7.3326919444444494</c:v>
                </c:pt>
                <c:pt idx="13397">
                  <c:v>7.3332552777777655</c:v>
                </c:pt>
                <c:pt idx="13398">
                  <c:v>7.3338183333333333</c:v>
                </c:pt>
                <c:pt idx="13399">
                  <c:v>7.3343813888888896</c:v>
                </c:pt>
                <c:pt idx="13400">
                  <c:v>7.3349447222222226</c:v>
                </c:pt>
                <c:pt idx="13401">
                  <c:v>7.3355072222222226</c:v>
                </c:pt>
                <c:pt idx="13402">
                  <c:v>7.3360705555555557</c:v>
                </c:pt>
                <c:pt idx="13403">
                  <c:v>7.3366336111111341</c:v>
                </c:pt>
                <c:pt idx="13404">
                  <c:v>7.3371966666666655</c:v>
                </c:pt>
                <c:pt idx="13405">
                  <c:v>7.3377600000000003</c:v>
                </c:pt>
                <c:pt idx="13406">
                  <c:v>7.3383230555555574</c:v>
                </c:pt>
                <c:pt idx="13407">
                  <c:v>7.3388855555555352</c:v>
                </c:pt>
                <c:pt idx="13408">
                  <c:v>7.3394488888888914</c:v>
                </c:pt>
                <c:pt idx="13409">
                  <c:v>7.3400119444444449</c:v>
                </c:pt>
                <c:pt idx="13410">
                  <c:v>7.340574999999979</c:v>
                </c:pt>
                <c:pt idx="13411">
                  <c:v>7.3411383333333333</c:v>
                </c:pt>
                <c:pt idx="13412">
                  <c:v>7.3417008333333333</c:v>
                </c:pt>
                <c:pt idx="13413">
                  <c:v>7.3422638888888914</c:v>
                </c:pt>
                <c:pt idx="13414">
                  <c:v>7.3428272222222217</c:v>
                </c:pt>
                <c:pt idx="13415">
                  <c:v>7.3433902777777655</c:v>
                </c:pt>
                <c:pt idx="13416">
                  <c:v>7.3439533333333333</c:v>
                </c:pt>
                <c:pt idx="13417">
                  <c:v>7.3445166666666299</c:v>
                </c:pt>
                <c:pt idx="13418">
                  <c:v>7.3450791666666673</c:v>
                </c:pt>
                <c:pt idx="13419">
                  <c:v>7.3456425000000003</c:v>
                </c:pt>
                <c:pt idx="13420">
                  <c:v>7.3462055555555557</c:v>
                </c:pt>
                <c:pt idx="13421">
                  <c:v>7.3467686111111341</c:v>
                </c:pt>
                <c:pt idx="13422">
                  <c:v>7.347331944444444</c:v>
                </c:pt>
                <c:pt idx="13423">
                  <c:v>7.347894999999979</c:v>
                </c:pt>
                <c:pt idx="13424">
                  <c:v>7.3484574999999985</c:v>
                </c:pt>
                <c:pt idx="13425">
                  <c:v>7.3490208333333333</c:v>
                </c:pt>
                <c:pt idx="13426">
                  <c:v>7.3495838888888896</c:v>
                </c:pt>
                <c:pt idx="13427">
                  <c:v>7.3501469444444441</c:v>
                </c:pt>
                <c:pt idx="13428">
                  <c:v>7.3507102777777442</c:v>
                </c:pt>
                <c:pt idx="13429">
                  <c:v>7.3512727777777771</c:v>
                </c:pt>
                <c:pt idx="13430">
                  <c:v>7.3518358333333325</c:v>
                </c:pt>
                <c:pt idx="13431">
                  <c:v>7.3523991666666664</c:v>
                </c:pt>
                <c:pt idx="13432">
                  <c:v>7.3529622222222226</c:v>
                </c:pt>
                <c:pt idx="13433">
                  <c:v>7.3535252777777425</c:v>
                </c:pt>
                <c:pt idx="13434">
                  <c:v>7.3540886111111075</c:v>
                </c:pt>
                <c:pt idx="13435">
                  <c:v>7.3546511111111101</c:v>
                </c:pt>
                <c:pt idx="13436">
                  <c:v>7.3552141666666655</c:v>
                </c:pt>
                <c:pt idx="13437">
                  <c:v>7.3557774999999985</c:v>
                </c:pt>
                <c:pt idx="13438">
                  <c:v>7.3563405555555557</c:v>
                </c:pt>
                <c:pt idx="13439">
                  <c:v>7.3569038888888887</c:v>
                </c:pt>
                <c:pt idx="13440">
                  <c:v>7.3574669444444449</c:v>
                </c:pt>
                <c:pt idx="13441">
                  <c:v>7.3580294444444494</c:v>
                </c:pt>
                <c:pt idx="13442">
                  <c:v>7.3585927777777655</c:v>
                </c:pt>
                <c:pt idx="13443">
                  <c:v>7.3591558333333325</c:v>
                </c:pt>
                <c:pt idx="13444">
                  <c:v>7.3597188888888887</c:v>
                </c:pt>
                <c:pt idx="13445">
                  <c:v>7.3602822222222217</c:v>
                </c:pt>
                <c:pt idx="13446">
                  <c:v>7.3608452777777442</c:v>
                </c:pt>
                <c:pt idx="13447">
                  <c:v>7.3614077777777656</c:v>
                </c:pt>
                <c:pt idx="13448">
                  <c:v>7.3619711111111119</c:v>
                </c:pt>
                <c:pt idx="13449">
                  <c:v>7.3625341666666317</c:v>
                </c:pt>
                <c:pt idx="13450">
                  <c:v>7.3630972222222226</c:v>
                </c:pt>
                <c:pt idx="13451">
                  <c:v>7.3636605555555548</c:v>
                </c:pt>
                <c:pt idx="13452">
                  <c:v>7.3642230555555557</c:v>
                </c:pt>
                <c:pt idx="13453">
                  <c:v>7.3647861111111075</c:v>
                </c:pt>
                <c:pt idx="13454">
                  <c:v>7.3653494444444494</c:v>
                </c:pt>
                <c:pt idx="13455">
                  <c:v>7.3659124999999799</c:v>
                </c:pt>
                <c:pt idx="13456">
                  <c:v>7.3664758333333316</c:v>
                </c:pt>
                <c:pt idx="13457">
                  <c:v>7.3670388888888745</c:v>
                </c:pt>
                <c:pt idx="13458">
                  <c:v>7.3676013888888896</c:v>
                </c:pt>
                <c:pt idx="13459">
                  <c:v>7.3681647222222226</c:v>
                </c:pt>
                <c:pt idx="13460">
                  <c:v>7.3687277777777656</c:v>
                </c:pt>
                <c:pt idx="13461">
                  <c:v>7.3692908333333333</c:v>
                </c:pt>
                <c:pt idx="13462">
                  <c:v>7.3698541666666655</c:v>
                </c:pt>
                <c:pt idx="13463">
                  <c:v>7.3704172222222226</c:v>
                </c:pt>
                <c:pt idx="13464">
                  <c:v>7.3709797222222324</c:v>
                </c:pt>
                <c:pt idx="13465">
                  <c:v>7.3715430555555574</c:v>
                </c:pt>
                <c:pt idx="13466">
                  <c:v>7.372106111111111</c:v>
                </c:pt>
                <c:pt idx="13467">
                  <c:v>7.3726691666666824</c:v>
                </c:pt>
                <c:pt idx="13468">
                  <c:v>7.3732324999999994</c:v>
                </c:pt>
                <c:pt idx="13469">
                  <c:v>7.3737949999999985</c:v>
                </c:pt>
                <c:pt idx="13470">
                  <c:v>7.3743580555555548</c:v>
                </c:pt>
                <c:pt idx="13471">
                  <c:v>7.3749213888888887</c:v>
                </c:pt>
                <c:pt idx="13472">
                  <c:v>7.3754844444444441</c:v>
                </c:pt>
                <c:pt idx="13473">
                  <c:v>7.3760475000000003</c:v>
                </c:pt>
                <c:pt idx="13474">
                  <c:v>7.3766108333333333</c:v>
                </c:pt>
                <c:pt idx="13475">
                  <c:v>7.3771733333333414</c:v>
                </c:pt>
                <c:pt idx="13476">
                  <c:v>7.3777366666666655</c:v>
                </c:pt>
                <c:pt idx="13477">
                  <c:v>7.3782997222222502</c:v>
                </c:pt>
                <c:pt idx="13478">
                  <c:v>7.3788627777777771</c:v>
                </c:pt>
                <c:pt idx="13479">
                  <c:v>7.3794261111111341</c:v>
                </c:pt>
                <c:pt idx="13480">
                  <c:v>7.3799891666666664</c:v>
                </c:pt>
                <c:pt idx="13481">
                  <c:v>7.3805516666666655</c:v>
                </c:pt>
                <c:pt idx="13482">
                  <c:v>7.3811149999999799</c:v>
                </c:pt>
                <c:pt idx="13483">
                  <c:v>7.3816780555555574</c:v>
                </c:pt>
                <c:pt idx="13484">
                  <c:v>7.3822411111111359</c:v>
                </c:pt>
                <c:pt idx="13485">
                  <c:v>7.3828044444444449</c:v>
                </c:pt>
                <c:pt idx="13486">
                  <c:v>7.3833669444444494</c:v>
                </c:pt>
                <c:pt idx="13487">
                  <c:v>7.3839299999999986</c:v>
                </c:pt>
                <c:pt idx="13488">
                  <c:v>7.3844933333333334</c:v>
                </c:pt>
                <c:pt idx="13489">
                  <c:v>7.3850563888888896</c:v>
                </c:pt>
                <c:pt idx="13490">
                  <c:v>7.3856194444444494</c:v>
                </c:pt>
                <c:pt idx="13491">
                  <c:v>7.3861827777777656</c:v>
                </c:pt>
                <c:pt idx="13492">
                  <c:v>7.3867452777777745</c:v>
                </c:pt>
                <c:pt idx="13493">
                  <c:v>7.3873086111111119</c:v>
                </c:pt>
                <c:pt idx="13494">
                  <c:v>7.3878716666666655</c:v>
                </c:pt>
                <c:pt idx="13495">
                  <c:v>7.3884347222222226</c:v>
                </c:pt>
                <c:pt idx="13496">
                  <c:v>7.3889980555555557</c:v>
                </c:pt>
                <c:pt idx="13497">
                  <c:v>7.3895611111111359</c:v>
                </c:pt>
                <c:pt idx="13498">
                  <c:v>7.390123611111111</c:v>
                </c:pt>
                <c:pt idx="13499">
                  <c:v>7.390686944444445</c:v>
                </c:pt>
                <c:pt idx="13500">
                  <c:v>7.3912499999999994</c:v>
                </c:pt>
                <c:pt idx="13501">
                  <c:v>7.3918130555555548</c:v>
                </c:pt>
                <c:pt idx="13502">
                  <c:v>7.3923763888888887</c:v>
                </c:pt>
                <c:pt idx="13503">
                  <c:v>7.3929388888888745</c:v>
                </c:pt>
                <c:pt idx="13504">
                  <c:v>7.393501944444445</c:v>
                </c:pt>
                <c:pt idx="13505">
                  <c:v>7.3940652777777451</c:v>
                </c:pt>
                <c:pt idx="13506">
                  <c:v>7.3946283333333334</c:v>
                </c:pt>
                <c:pt idx="13507">
                  <c:v>7.3951913888888878</c:v>
                </c:pt>
                <c:pt idx="13508">
                  <c:v>7.3957547222222217</c:v>
                </c:pt>
                <c:pt idx="13509">
                  <c:v>7.3963172222222218</c:v>
                </c:pt>
                <c:pt idx="13510">
                  <c:v>7.3968805555555361</c:v>
                </c:pt>
                <c:pt idx="13511">
                  <c:v>7.397443611111111</c:v>
                </c:pt>
                <c:pt idx="13512">
                  <c:v>7.3980066666666655</c:v>
                </c:pt>
                <c:pt idx="13513">
                  <c:v>7.3985699999999985</c:v>
                </c:pt>
                <c:pt idx="13514">
                  <c:v>7.3991330555555557</c:v>
                </c:pt>
                <c:pt idx="13515">
                  <c:v>7.3996955555555557</c:v>
                </c:pt>
                <c:pt idx="13516">
                  <c:v>7.4002588888888914</c:v>
                </c:pt>
                <c:pt idx="13517">
                  <c:v>7.4008219444444494</c:v>
                </c:pt>
                <c:pt idx="13518">
                  <c:v>7.4013850000000003</c:v>
                </c:pt>
                <c:pt idx="13519">
                  <c:v>7.4019483333333573</c:v>
                </c:pt>
                <c:pt idx="13520">
                  <c:v>7.4025108333333325</c:v>
                </c:pt>
                <c:pt idx="13521">
                  <c:v>7.4030738888888914</c:v>
                </c:pt>
                <c:pt idx="13522">
                  <c:v>7.4036372222222324</c:v>
                </c:pt>
                <c:pt idx="13523">
                  <c:v>7.4042002777777745</c:v>
                </c:pt>
                <c:pt idx="13524">
                  <c:v>7.4047633333333582</c:v>
                </c:pt>
                <c:pt idx="13525">
                  <c:v>7.4053266666666664</c:v>
                </c:pt>
                <c:pt idx="13526">
                  <c:v>7.4058891666666664</c:v>
                </c:pt>
                <c:pt idx="13527">
                  <c:v>7.4064524999999994</c:v>
                </c:pt>
                <c:pt idx="13528">
                  <c:v>7.4070155555555353</c:v>
                </c:pt>
                <c:pt idx="13529">
                  <c:v>7.407578611111111</c:v>
                </c:pt>
                <c:pt idx="13530">
                  <c:v>7.4081419444444494</c:v>
                </c:pt>
                <c:pt idx="13531">
                  <c:v>7.4087050000000003</c:v>
                </c:pt>
                <c:pt idx="13532">
                  <c:v>7.4092675000000199</c:v>
                </c:pt>
                <c:pt idx="13533">
                  <c:v>7.4098308333333334</c:v>
                </c:pt>
                <c:pt idx="13534">
                  <c:v>7.4103938888888914</c:v>
                </c:pt>
                <c:pt idx="13535">
                  <c:v>7.4109569444444441</c:v>
                </c:pt>
                <c:pt idx="13536">
                  <c:v>7.4115202777777665</c:v>
                </c:pt>
                <c:pt idx="13537">
                  <c:v>7.4120827777777745</c:v>
                </c:pt>
                <c:pt idx="13538">
                  <c:v>7.4126458333333414</c:v>
                </c:pt>
                <c:pt idx="13539">
                  <c:v>7.4132091666666824</c:v>
                </c:pt>
                <c:pt idx="13540">
                  <c:v>7.4137722222222324</c:v>
                </c:pt>
                <c:pt idx="13541">
                  <c:v>7.4143352777777469</c:v>
                </c:pt>
                <c:pt idx="13542">
                  <c:v>7.4148986111111101</c:v>
                </c:pt>
                <c:pt idx="13543">
                  <c:v>7.4154611111111359</c:v>
                </c:pt>
                <c:pt idx="13544">
                  <c:v>7.4160244444444494</c:v>
                </c:pt>
                <c:pt idx="13545">
                  <c:v>7.4165874999999986</c:v>
                </c:pt>
                <c:pt idx="13546">
                  <c:v>7.4171505555555353</c:v>
                </c:pt>
                <c:pt idx="13547">
                  <c:v>7.4177138888888896</c:v>
                </c:pt>
                <c:pt idx="13548">
                  <c:v>7.4182769444444494</c:v>
                </c:pt>
                <c:pt idx="13549">
                  <c:v>7.4188394444444494</c:v>
                </c:pt>
                <c:pt idx="13550">
                  <c:v>7.419402777777778</c:v>
                </c:pt>
                <c:pt idx="13551">
                  <c:v>7.4199658333333334</c:v>
                </c:pt>
                <c:pt idx="13552">
                  <c:v>7.4205288888888887</c:v>
                </c:pt>
                <c:pt idx="13553">
                  <c:v>7.4210922222222324</c:v>
                </c:pt>
                <c:pt idx="13554">
                  <c:v>7.4216547222222324</c:v>
                </c:pt>
                <c:pt idx="13555">
                  <c:v>7.4222177777777745</c:v>
                </c:pt>
                <c:pt idx="13556">
                  <c:v>7.4227811111111111</c:v>
                </c:pt>
                <c:pt idx="13557">
                  <c:v>7.4233441666666664</c:v>
                </c:pt>
                <c:pt idx="13558">
                  <c:v>7.4239072222222218</c:v>
                </c:pt>
                <c:pt idx="13559">
                  <c:v>7.4244705555555353</c:v>
                </c:pt>
                <c:pt idx="13560">
                  <c:v>7.4250330555555548</c:v>
                </c:pt>
                <c:pt idx="13561">
                  <c:v>7.4255961111111111</c:v>
                </c:pt>
                <c:pt idx="13562">
                  <c:v>7.4261594444444494</c:v>
                </c:pt>
                <c:pt idx="13563">
                  <c:v>7.4267225000000003</c:v>
                </c:pt>
                <c:pt idx="13564">
                  <c:v>7.4272858333333325</c:v>
                </c:pt>
                <c:pt idx="13565">
                  <c:v>7.4278488888888887</c:v>
                </c:pt>
                <c:pt idx="13566">
                  <c:v>7.4284113888888887</c:v>
                </c:pt>
                <c:pt idx="13567">
                  <c:v>7.4289747222222218</c:v>
                </c:pt>
                <c:pt idx="13568">
                  <c:v>7.4295377777777745</c:v>
                </c:pt>
                <c:pt idx="13569">
                  <c:v>7.4301008333333334</c:v>
                </c:pt>
                <c:pt idx="13570">
                  <c:v>7.4306641666666824</c:v>
                </c:pt>
                <c:pt idx="13571">
                  <c:v>7.4312272222222511</c:v>
                </c:pt>
                <c:pt idx="13572">
                  <c:v>7.4317897222222511</c:v>
                </c:pt>
                <c:pt idx="13573">
                  <c:v>7.4323530555555584</c:v>
                </c:pt>
                <c:pt idx="13574">
                  <c:v>7.4329161111111111</c:v>
                </c:pt>
                <c:pt idx="13575">
                  <c:v>7.4334791666666824</c:v>
                </c:pt>
                <c:pt idx="13576">
                  <c:v>7.4340424999999994</c:v>
                </c:pt>
                <c:pt idx="13577">
                  <c:v>7.4346050000000004</c:v>
                </c:pt>
                <c:pt idx="13578">
                  <c:v>7.4351680555555584</c:v>
                </c:pt>
                <c:pt idx="13579">
                  <c:v>7.4357313888888914</c:v>
                </c:pt>
                <c:pt idx="13580">
                  <c:v>7.4362944444444725</c:v>
                </c:pt>
                <c:pt idx="13581">
                  <c:v>7.436857777777778</c:v>
                </c:pt>
                <c:pt idx="13582">
                  <c:v>7.4374208333333334</c:v>
                </c:pt>
                <c:pt idx="13583">
                  <c:v>7.4379833333333334</c:v>
                </c:pt>
                <c:pt idx="13584">
                  <c:v>7.4385466666666664</c:v>
                </c:pt>
                <c:pt idx="13585">
                  <c:v>7.4391097222222502</c:v>
                </c:pt>
                <c:pt idx="13586">
                  <c:v>7.4396727777777834</c:v>
                </c:pt>
                <c:pt idx="13587">
                  <c:v>7.4402361111111359</c:v>
                </c:pt>
                <c:pt idx="13588">
                  <c:v>7.4407991666666824</c:v>
                </c:pt>
                <c:pt idx="13589">
                  <c:v>7.4413616666666824</c:v>
                </c:pt>
                <c:pt idx="13590">
                  <c:v>7.4419250000000003</c:v>
                </c:pt>
                <c:pt idx="13591">
                  <c:v>7.4424880555555548</c:v>
                </c:pt>
                <c:pt idx="13592">
                  <c:v>7.4430511111111359</c:v>
                </c:pt>
                <c:pt idx="13593">
                  <c:v>7.4436144444444494</c:v>
                </c:pt>
                <c:pt idx="13594">
                  <c:v>7.4441769444444441</c:v>
                </c:pt>
                <c:pt idx="13595">
                  <c:v>7.4447399999999995</c:v>
                </c:pt>
                <c:pt idx="13596">
                  <c:v>7.4453033333333583</c:v>
                </c:pt>
                <c:pt idx="13597">
                  <c:v>7.4458663888888914</c:v>
                </c:pt>
                <c:pt idx="13598">
                  <c:v>7.4464294444444707</c:v>
                </c:pt>
                <c:pt idx="13599">
                  <c:v>7.4469927777777771</c:v>
                </c:pt>
                <c:pt idx="13600">
                  <c:v>7.447555277777747</c:v>
                </c:pt>
                <c:pt idx="13601">
                  <c:v>7.4481186111111102</c:v>
                </c:pt>
                <c:pt idx="13602">
                  <c:v>7.4486816666666673</c:v>
                </c:pt>
                <c:pt idx="13603">
                  <c:v>7.4492447222222511</c:v>
                </c:pt>
                <c:pt idx="13604">
                  <c:v>7.4498080555555584</c:v>
                </c:pt>
                <c:pt idx="13605">
                  <c:v>7.4503711111111341</c:v>
                </c:pt>
                <c:pt idx="13606">
                  <c:v>7.4509336111111111</c:v>
                </c:pt>
                <c:pt idx="13607">
                  <c:v>7.4514969444444494</c:v>
                </c:pt>
                <c:pt idx="13608">
                  <c:v>7.4520600000000004</c:v>
                </c:pt>
                <c:pt idx="13609">
                  <c:v>7.4526230555555584</c:v>
                </c:pt>
                <c:pt idx="13610">
                  <c:v>7.4531863888888896</c:v>
                </c:pt>
                <c:pt idx="13611">
                  <c:v>7.4537488888888914</c:v>
                </c:pt>
                <c:pt idx="13612">
                  <c:v>7.454311944444445</c:v>
                </c:pt>
                <c:pt idx="13613">
                  <c:v>7.4548752777777469</c:v>
                </c:pt>
                <c:pt idx="13614">
                  <c:v>7.4554383333333334</c:v>
                </c:pt>
                <c:pt idx="13615">
                  <c:v>7.4560013888888914</c:v>
                </c:pt>
                <c:pt idx="13616">
                  <c:v>7.4565647222222324</c:v>
                </c:pt>
                <c:pt idx="13617">
                  <c:v>7.4571272222222218</c:v>
                </c:pt>
                <c:pt idx="13618">
                  <c:v>7.4576905555555557</c:v>
                </c:pt>
                <c:pt idx="13619">
                  <c:v>7.4582536111111359</c:v>
                </c:pt>
                <c:pt idx="13620">
                  <c:v>7.4588166666666655</c:v>
                </c:pt>
                <c:pt idx="13621">
                  <c:v>7.4593800000000003</c:v>
                </c:pt>
                <c:pt idx="13622">
                  <c:v>7.4599430555555584</c:v>
                </c:pt>
                <c:pt idx="13623">
                  <c:v>7.4605055555555344</c:v>
                </c:pt>
                <c:pt idx="13624">
                  <c:v>7.4610688888888914</c:v>
                </c:pt>
                <c:pt idx="13625">
                  <c:v>7.4616319444444494</c:v>
                </c:pt>
                <c:pt idx="13626">
                  <c:v>7.4621949999999817</c:v>
                </c:pt>
                <c:pt idx="13627">
                  <c:v>7.4627583333333334</c:v>
                </c:pt>
                <c:pt idx="13628">
                  <c:v>7.4633208333333414</c:v>
                </c:pt>
                <c:pt idx="13629">
                  <c:v>7.4638838888888897</c:v>
                </c:pt>
                <c:pt idx="13630">
                  <c:v>7.4644472222222218</c:v>
                </c:pt>
                <c:pt idx="13631">
                  <c:v>7.4650102777777452</c:v>
                </c:pt>
                <c:pt idx="13632">
                  <c:v>7.4655733333333334</c:v>
                </c:pt>
                <c:pt idx="13633">
                  <c:v>7.4661366666666655</c:v>
                </c:pt>
                <c:pt idx="13634">
                  <c:v>7.4666991666666824</c:v>
                </c:pt>
                <c:pt idx="13635">
                  <c:v>7.4672625000000004</c:v>
                </c:pt>
                <c:pt idx="13636">
                  <c:v>7.4678255555555353</c:v>
                </c:pt>
                <c:pt idx="13637">
                  <c:v>7.468388611111112</c:v>
                </c:pt>
                <c:pt idx="13638">
                  <c:v>7.4689519444444441</c:v>
                </c:pt>
                <c:pt idx="13639">
                  <c:v>7.4695149999999826</c:v>
                </c:pt>
                <c:pt idx="13640">
                  <c:v>7.4700775000000004</c:v>
                </c:pt>
                <c:pt idx="13641">
                  <c:v>7.4706408333333583</c:v>
                </c:pt>
                <c:pt idx="13642">
                  <c:v>7.4712038888889118</c:v>
                </c:pt>
                <c:pt idx="13643">
                  <c:v>7.4717669444444725</c:v>
                </c:pt>
                <c:pt idx="13644">
                  <c:v>7.4723302777777745</c:v>
                </c:pt>
                <c:pt idx="13645">
                  <c:v>7.4728927777777781</c:v>
                </c:pt>
                <c:pt idx="13646">
                  <c:v>7.4734558333333334</c:v>
                </c:pt>
                <c:pt idx="13647">
                  <c:v>7.4740191666666673</c:v>
                </c:pt>
                <c:pt idx="13648">
                  <c:v>7.4745822222222218</c:v>
                </c:pt>
                <c:pt idx="13649">
                  <c:v>7.4751452777777745</c:v>
                </c:pt>
                <c:pt idx="13650">
                  <c:v>7.4757086111111359</c:v>
                </c:pt>
                <c:pt idx="13651">
                  <c:v>7.4762711111111546</c:v>
                </c:pt>
                <c:pt idx="13652">
                  <c:v>7.4768344444444494</c:v>
                </c:pt>
                <c:pt idx="13653">
                  <c:v>7.4773975000000004</c:v>
                </c:pt>
                <c:pt idx="13654">
                  <c:v>7.4779605555555548</c:v>
                </c:pt>
                <c:pt idx="13655">
                  <c:v>7.4785238888888914</c:v>
                </c:pt>
                <c:pt idx="13656">
                  <c:v>7.4790869444444494</c:v>
                </c:pt>
                <c:pt idx="13657">
                  <c:v>7.4796494444444903</c:v>
                </c:pt>
                <c:pt idx="13658">
                  <c:v>7.4802127777777772</c:v>
                </c:pt>
                <c:pt idx="13659">
                  <c:v>7.4807758333333334</c:v>
                </c:pt>
                <c:pt idx="13660">
                  <c:v>7.4813388888888914</c:v>
                </c:pt>
                <c:pt idx="13661">
                  <c:v>7.4819022222222324</c:v>
                </c:pt>
                <c:pt idx="13662">
                  <c:v>7.4824647222222334</c:v>
                </c:pt>
                <c:pt idx="13663">
                  <c:v>7.4830277777777781</c:v>
                </c:pt>
                <c:pt idx="13664">
                  <c:v>7.4835911111111377</c:v>
                </c:pt>
                <c:pt idx="13665">
                  <c:v>7.4841541666666656</c:v>
                </c:pt>
                <c:pt idx="13666">
                  <c:v>7.4847172222222227</c:v>
                </c:pt>
                <c:pt idx="13667">
                  <c:v>7.4852805555555548</c:v>
                </c:pt>
                <c:pt idx="13668">
                  <c:v>7.4858430555555584</c:v>
                </c:pt>
                <c:pt idx="13669">
                  <c:v>7.4864063888888914</c:v>
                </c:pt>
                <c:pt idx="13670">
                  <c:v>7.4869694444444725</c:v>
                </c:pt>
                <c:pt idx="13671">
                  <c:v>7.4875324999999995</c:v>
                </c:pt>
                <c:pt idx="13672">
                  <c:v>7.4880958333333414</c:v>
                </c:pt>
                <c:pt idx="13673">
                  <c:v>7.4886588888888914</c:v>
                </c:pt>
                <c:pt idx="13674">
                  <c:v>7.4892213888889119</c:v>
                </c:pt>
                <c:pt idx="13675">
                  <c:v>7.4897847222222333</c:v>
                </c:pt>
                <c:pt idx="13676">
                  <c:v>7.490347777777778</c:v>
                </c:pt>
                <c:pt idx="13677">
                  <c:v>7.4909108333333325</c:v>
                </c:pt>
                <c:pt idx="13678">
                  <c:v>7.4914741666666673</c:v>
                </c:pt>
                <c:pt idx="13679">
                  <c:v>7.4920366666666665</c:v>
                </c:pt>
                <c:pt idx="13680">
                  <c:v>7.4925997222222334</c:v>
                </c:pt>
                <c:pt idx="13681">
                  <c:v>7.4931630555555584</c:v>
                </c:pt>
                <c:pt idx="13682">
                  <c:v>7.493726111111136</c:v>
                </c:pt>
                <c:pt idx="13683">
                  <c:v>7.4942891666666664</c:v>
                </c:pt>
                <c:pt idx="13684">
                  <c:v>7.4948524999999995</c:v>
                </c:pt>
                <c:pt idx="13685">
                  <c:v>7.4954149999999817</c:v>
                </c:pt>
                <c:pt idx="13686">
                  <c:v>7.4959780555555557</c:v>
                </c:pt>
                <c:pt idx="13687">
                  <c:v>7.4965413888888914</c:v>
                </c:pt>
                <c:pt idx="13688">
                  <c:v>7.4971044444444441</c:v>
                </c:pt>
                <c:pt idx="13689">
                  <c:v>7.4976677777777772</c:v>
                </c:pt>
                <c:pt idx="13690">
                  <c:v>7.4982308333333334</c:v>
                </c:pt>
                <c:pt idx="13691">
                  <c:v>7.4987933333333583</c:v>
                </c:pt>
                <c:pt idx="13692">
                  <c:v>7.4993566666666664</c:v>
                </c:pt>
                <c:pt idx="13693">
                  <c:v>7.4999197222222334</c:v>
                </c:pt>
                <c:pt idx="13694">
                  <c:v>7.5004827777777745</c:v>
                </c:pt>
                <c:pt idx="13695">
                  <c:v>7.501046111111136</c:v>
                </c:pt>
                <c:pt idx="13696">
                  <c:v>7.5016091666666824</c:v>
                </c:pt>
                <c:pt idx="13697">
                  <c:v>7.5021716666666665</c:v>
                </c:pt>
                <c:pt idx="13698">
                  <c:v>7.5027349999999826</c:v>
                </c:pt>
                <c:pt idx="13699">
                  <c:v>7.5032980555555584</c:v>
                </c:pt>
                <c:pt idx="13700">
                  <c:v>7.5038611111111377</c:v>
                </c:pt>
                <c:pt idx="13701">
                  <c:v>7.504424444444445</c:v>
                </c:pt>
                <c:pt idx="13702">
                  <c:v>7.5049869444444273</c:v>
                </c:pt>
                <c:pt idx="13703">
                  <c:v>7.5055499999999995</c:v>
                </c:pt>
                <c:pt idx="13704">
                  <c:v>7.5061133333333414</c:v>
                </c:pt>
                <c:pt idx="13705">
                  <c:v>7.5066763888888914</c:v>
                </c:pt>
                <c:pt idx="13706">
                  <c:v>7.5072397222222333</c:v>
                </c:pt>
                <c:pt idx="13707">
                  <c:v>7.5078027777777745</c:v>
                </c:pt>
                <c:pt idx="13708">
                  <c:v>7.5083652777777745</c:v>
                </c:pt>
                <c:pt idx="13709">
                  <c:v>7.5089286111111111</c:v>
                </c:pt>
                <c:pt idx="13710">
                  <c:v>7.5094916666666673</c:v>
                </c:pt>
                <c:pt idx="13711">
                  <c:v>7.5100547222222218</c:v>
                </c:pt>
                <c:pt idx="13712">
                  <c:v>7.5106180555555557</c:v>
                </c:pt>
                <c:pt idx="13713">
                  <c:v>7.5111811111111111</c:v>
                </c:pt>
                <c:pt idx="13714">
                  <c:v>7.5117436111111342</c:v>
                </c:pt>
                <c:pt idx="13715">
                  <c:v>7.5123069444444441</c:v>
                </c:pt>
                <c:pt idx="13716">
                  <c:v>7.5128699999999995</c:v>
                </c:pt>
                <c:pt idx="13717">
                  <c:v>7.5134330555555557</c:v>
                </c:pt>
                <c:pt idx="13718">
                  <c:v>7.5139963888888888</c:v>
                </c:pt>
                <c:pt idx="13719">
                  <c:v>7.5145588888888755</c:v>
                </c:pt>
                <c:pt idx="13720">
                  <c:v>7.5151219444444441</c:v>
                </c:pt>
                <c:pt idx="13721">
                  <c:v>7.5156852777777452</c:v>
                </c:pt>
                <c:pt idx="13722">
                  <c:v>7.5162483333333583</c:v>
                </c:pt>
                <c:pt idx="13723">
                  <c:v>7.5168113888888888</c:v>
                </c:pt>
                <c:pt idx="13724">
                  <c:v>7.5173747222222218</c:v>
                </c:pt>
                <c:pt idx="13725">
                  <c:v>7.5179372222221996</c:v>
                </c:pt>
                <c:pt idx="13726">
                  <c:v>7.5185005555555362</c:v>
                </c:pt>
                <c:pt idx="13727">
                  <c:v>7.5190636111111377</c:v>
                </c:pt>
                <c:pt idx="13728">
                  <c:v>7.5196266666666673</c:v>
                </c:pt>
                <c:pt idx="13729">
                  <c:v>7.5201899999999817</c:v>
                </c:pt>
                <c:pt idx="13730">
                  <c:v>7.5207530555555548</c:v>
                </c:pt>
                <c:pt idx="13731">
                  <c:v>7.5213155555555362</c:v>
                </c:pt>
                <c:pt idx="13732">
                  <c:v>7.5218788888888888</c:v>
                </c:pt>
                <c:pt idx="13733">
                  <c:v>7.522441944444445</c:v>
                </c:pt>
                <c:pt idx="13734">
                  <c:v>7.5230049999999826</c:v>
                </c:pt>
                <c:pt idx="13735">
                  <c:v>7.5235683333333414</c:v>
                </c:pt>
                <c:pt idx="13736">
                  <c:v>7.5241308333333246</c:v>
                </c:pt>
                <c:pt idx="13737">
                  <c:v>7.5246938888888888</c:v>
                </c:pt>
                <c:pt idx="13738">
                  <c:v>7.5252572222222218</c:v>
                </c:pt>
                <c:pt idx="13739">
                  <c:v>7.525820277777747</c:v>
                </c:pt>
                <c:pt idx="13740">
                  <c:v>7.5263833333333334</c:v>
                </c:pt>
                <c:pt idx="13741">
                  <c:v>7.5269466666666665</c:v>
                </c:pt>
                <c:pt idx="13742">
                  <c:v>7.5275091666666665</c:v>
                </c:pt>
                <c:pt idx="13743">
                  <c:v>7.5280724999999995</c:v>
                </c:pt>
                <c:pt idx="13744">
                  <c:v>7.5286355555555362</c:v>
                </c:pt>
                <c:pt idx="13745">
                  <c:v>7.5291986111111111</c:v>
                </c:pt>
                <c:pt idx="13746">
                  <c:v>7.5297619444444504</c:v>
                </c:pt>
                <c:pt idx="13747">
                  <c:v>7.5303249999999995</c:v>
                </c:pt>
                <c:pt idx="13748">
                  <c:v>7.5308874999999995</c:v>
                </c:pt>
                <c:pt idx="13749">
                  <c:v>7.5314508333333334</c:v>
                </c:pt>
                <c:pt idx="13750">
                  <c:v>7.5320138888888888</c:v>
                </c:pt>
                <c:pt idx="13751">
                  <c:v>7.5325769444444415</c:v>
                </c:pt>
                <c:pt idx="13752">
                  <c:v>7.5331402777777745</c:v>
                </c:pt>
                <c:pt idx="13753">
                  <c:v>7.533702777777779</c:v>
                </c:pt>
                <c:pt idx="13754">
                  <c:v>7.5342658333333334</c:v>
                </c:pt>
                <c:pt idx="13755">
                  <c:v>7.5348291666666674</c:v>
                </c:pt>
                <c:pt idx="13756">
                  <c:v>7.5353922222222334</c:v>
                </c:pt>
                <c:pt idx="13757">
                  <c:v>7.535955277777747</c:v>
                </c:pt>
                <c:pt idx="13758">
                  <c:v>7.5365186111111111</c:v>
                </c:pt>
                <c:pt idx="13759">
                  <c:v>7.5370811111111111</c:v>
                </c:pt>
                <c:pt idx="13760">
                  <c:v>7.5376444444444504</c:v>
                </c:pt>
                <c:pt idx="13761">
                  <c:v>7.5382075000000004</c:v>
                </c:pt>
                <c:pt idx="13762">
                  <c:v>7.5387705555555558</c:v>
                </c:pt>
                <c:pt idx="13763">
                  <c:v>7.5393338888888914</c:v>
                </c:pt>
                <c:pt idx="13764">
                  <c:v>7.5398969444444504</c:v>
                </c:pt>
                <c:pt idx="13765">
                  <c:v>7.5404594444444504</c:v>
                </c:pt>
                <c:pt idx="13766">
                  <c:v>7.5410227777777781</c:v>
                </c:pt>
                <c:pt idx="13767">
                  <c:v>7.5415858333333325</c:v>
                </c:pt>
                <c:pt idx="13768">
                  <c:v>7.5421488888888888</c:v>
                </c:pt>
                <c:pt idx="13769">
                  <c:v>7.5427122222222227</c:v>
                </c:pt>
                <c:pt idx="13770">
                  <c:v>7.5432747222222334</c:v>
                </c:pt>
                <c:pt idx="13771">
                  <c:v>7.5438377777777745</c:v>
                </c:pt>
                <c:pt idx="13772">
                  <c:v>7.5444011111111111</c:v>
                </c:pt>
                <c:pt idx="13773">
                  <c:v>7.5449641666666665</c:v>
                </c:pt>
                <c:pt idx="13774">
                  <c:v>7.5455272222222227</c:v>
                </c:pt>
                <c:pt idx="13775">
                  <c:v>7.5460905555555557</c:v>
                </c:pt>
                <c:pt idx="13776">
                  <c:v>7.5466530555555584</c:v>
                </c:pt>
                <c:pt idx="13777">
                  <c:v>7.5472163888888888</c:v>
                </c:pt>
                <c:pt idx="13778">
                  <c:v>7.5477794444444504</c:v>
                </c:pt>
                <c:pt idx="13779">
                  <c:v>7.5483425000000004</c:v>
                </c:pt>
                <c:pt idx="13780">
                  <c:v>7.5489058333333325</c:v>
                </c:pt>
                <c:pt idx="13781">
                  <c:v>7.5494688888888914</c:v>
                </c:pt>
                <c:pt idx="13782">
                  <c:v>7.5500313888888897</c:v>
                </c:pt>
                <c:pt idx="13783">
                  <c:v>7.5505947222222218</c:v>
                </c:pt>
                <c:pt idx="13784">
                  <c:v>7.5511577777777745</c:v>
                </c:pt>
                <c:pt idx="13785">
                  <c:v>7.5517208333333334</c:v>
                </c:pt>
                <c:pt idx="13786">
                  <c:v>7.5522841666666665</c:v>
                </c:pt>
                <c:pt idx="13787">
                  <c:v>7.5528466666666665</c:v>
                </c:pt>
                <c:pt idx="13788">
                  <c:v>7.5534097222222334</c:v>
                </c:pt>
                <c:pt idx="13789">
                  <c:v>7.5539730555555558</c:v>
                </c:pt>
                <c:pt idx="13790">
                  <c:v>7.5545361111111085</c:v>
                </c:pt>
                <c:pt idx="13791">
                  <c:v>7.5550991666666674</c:v>
                </c:pt>
                <c:pt idx="13792">
                  <c:v>7.5556625000000004</c:v>
                </c:pt>
                <c:pt idx="13793">
                  <c:v>7.5562250000000004</c:v>
                </c:pt>
                <c:pt idx="13794">
                  <c:v>7.5567883333333334</c:v>
                </c:pt>
                <c:pt idx="13795">
                  <c:v>7.5573513888888888</c:v>
                </c:pt>
                <c:pt idx="13796">
                  <c:v>7.5579144444444264</c:v>
                </c:pt>
                <c:pt idx="13797">
                  <c:v>7.5584777777777745</c:v>
                </c:pt>
                <c:pt idx="13798">
                  <c:v>7.5590408333333334</c:v>
                </c:pt>
                <c:pt idx="13799">
                  <c:v>7.5596033333333592</c:v>
                </c:pt>
                <c:pt idx="13800">
                  <c:v>7.5601666666666665</c:v>
                </c:pt>
                <c:pt idx="13801">
                  <c:v>7.5607297222222334</c:v>
                </c:pt>
                <c:pt idx="13802">
                  <c:v>7.5612927777777772</c:v>
                </c:pt>
                <c:pt idx="13803">
                  <c:v>7.5618561111111111</c:v>
                </c:pt>
                <c:pt idx="13804">
                  <c:v>7.5624186111111085</c:v>
                </c:pt>
                <c:pt idx="13805">
                  <c:v>7.5629816666666336</c:v>
                </c:pt>
                <c:pt idx="13806">
                  <c:v>7.5635449999999818</c:v>
                </c:pt>
                <c:pt idx="13807">
                  <c:v>7.5641080555555362</c:v>
                </c:pt>
                <c:pt idx="13808">
                  <c:v>7.5646711111111102</c:v>
                </c:pt>
                <c:pt idx="13809">
                  <c:v>7.565234444444445</c:v>
                </c:pt>
                <c:pt idx="13810">
                  <c:v>7.5657969444444415</c:v>
                </c:pt>
                <c:pt idx="13811">
                  <c:v>7.5663600000000004</c:v>
                </c:pt>
                <c:pt idx="13812">
                  <c:v>7.5669233333333334</c:v>
                </c:pt>
                <c:pt idx="13813">
                  <c:v>7.5674863888888755</c:v>
                </c:pt>
                <c:pt idx="13814">
                  <c:v>7.5680497222222334</c:v>
                </c:pt>
                <c:pt idx="13815">
                  <c:v>7.5686127777777745</c:v>
                </c:pt>
                <c:pt idx="13816">
                  <c:v>7.569175277777747</c:v>
                </c:pt>
                <c:pt idx="13817">
                  <c:v>7.569738611111112</c:v>
                </c:pt>
                <c:pt idx="13818">
                  <c:v>7.5703016666666674</c:v>
                </c:pt>
                <c:pt idx="13819">
                  <c:v>7.5708647222222334</c:v>
                </c:pt>
                <c:pt idx="13820">
                  <c:v>7.5714280555555584</c:v>
                </c:pt>
                <c:pt idx="13821">
                  <c:v>7.571991111111136</c:v>
                </c:pt>
                <c:pt idx="13822">
                  <c:v>7.5725536111111111</c:v>
                </c:pt>
                <c:pt idx="13823">
                  <c:v>7.5731169444444451</c:v>
                </c:pt>
                <c:pt idx="13824">
                  <c:v>7.5736800000000004</c:v>
                </c:pt>
                <c:pt idx="13825">
                  <c:v>7.5742430555555584</c:v>
                </c:pt>
                <c:pt idx="13826">
                  <c:v>7.5748063888888897</c:v>
                </c:pt>
                <c:pt idx="13827">
                  <c:v>7.5753688888888924</c:v>
                </c:pt>
                <c:pt idx="13828">
                  <c:v>7.5759319444444442</c:v>
                </c:pt>
                <c:pt idx="13829">
                  <c:v>7.5764952777777745</c:v>
                </c:pt>
                <c:pt idx="13830">
                  <c:v>7.5770583333333414</c:v>
                </c:pt>
                <c:pt idx="13831">
                  <c:v>7.5776216666666674</c:v>
                </c:pt>
                <c:pt idx="13832">
                  <c:v>7.5781847222222227</c:v>
                </c:pt>
                <c:pt idx="13833">
                  <c:v>7.5787472222222334</c:v>
                </c:pt>
                <c:pt idx="13834">
                  <c:v>7.5793105555555558</c:v>
                </c:pt>
                <c:pt idx="13835">
                  <c:v>7.579873611111136</c:v>
                </c:pt>
                <c:pt idx="13836">
                  <c:v>7.5804366666666665</c:v>
                </c:pt>
                <c:pt idx="13837">
                  <c:v>7.5809999999999995</c:v>
                </c:pt>
                <c:pt idx="13838">
                  <c:v>7.5815630555555584</c:v>
                </c:pt>
                <c:pt idx="13839">
                  <c:v>7.5821255555555354</c:v>
                </c:pt>
                <c:pt idx="13840">
                  <c:v>7.5826888888888888</c:v>
                </c:pt>
                <c:pt idx="13841">
                  <c:v>7.5832519444444504</c:v>
                </c:pt>
                <c:pt idx="13842">
                  <c:v>7.5838149999999818</c:v>
                </c:pt>
                <c:pt idx="13843">
                  <c:v>7.5843783333333334</c:v>
                </c:pt>
                <c:pt idx="13844">
                  <c:v>7.5849408333333335</c:v>
                </c:pt>
                <c:pt idx="13845">
                  <c:v>7.5855038888888888</c:v>
                </c:pt>
                <c:pt idx="13846">
                  <c:v>7.5860672222222334</c:v>
                </c:pt>
                <c:pt idx="13847">
                  <c:v>7.5866302777777745</c:v>
                </c:pt>
                <c:pt idx="13848">
                  <c:v>7.5871933333333414</c:v>
                </c:pt>
                <c:pt idx="13849">
                  <c:v>7.5877566666666665</c:v>
                </c:pt>
                <c:pt idx="13850">
                  <c:v>7.5883191666666674</c:v>
                </c:pt>
                <c:pt idx="13851">
                  <c:v>7.5888824999999995</c:v>
                </c:pt>
                <c:pt idx="13852">
                  <c:v>7.5894455555555558</c:v>
                </c:pt>
                <c:pt idx="13853">
                  <c:v>7.5900086111111111</c:v>
                </c:pt>
                <c:pt idx="13854">
                  <c:v>7.5905719444444451</c:v>
                </c:pt>
                <c:pt idx="13855">
                  <c:v>7.5911349999999826</c:v>
                </c:pt>
                <c:pt idx="13856">
                  <c:v>7.5916975000000004</c:v>
                </c:pt>
                <c:pt idx="13857">
                  <c:v>7.5922608333333423</c:v>
                </c:pt>
                <c:pt idx="13858">
                  <c:v>7.5928238888888897</c:v>
                </c:pt>
                <c:pt idx="13859">
                  <c:v>7.5933869444444442</c:v>
                </c:pt>
                <c:pt idx="13860">
                  <c:v>7.593950277777747</c:v>
                </c:pt>
                <c:pt idx="13861">
                  <c:v>7.5945127777777452</c:v>
                </c:pt>
                <c:pt idx="13862">
                  <c:v>7.5950758333333335</c:v>
                </c:pt>
                <c:pt idx="13863">
                  <c:v>7.5956391666666674</c:v>
                </c:pt>
                <c:pt idx="13864">
                  <c:v>7.5962022222222334</c:v>
                </c:pt>
                <c:pt idx="13865">
                  <c:v>7.5967652777777745</c:v>
                </c:pt>
                <c:pt idx="13866">
                  <c:v>7.597328611111112</c:v>
                </c:pt>
                <c:pt idx="13867">
                  <c:v>7.5978911111111103</c:v>
                </c:pt>
                <c:pt idx="13868">
                  <c:v>7.5984544444444451</c:v>
                </c:pt>
                <c:pt idx="13869">
                  <c:v>7.5990174999999995</c:v>
                </c:pt>
                <c:pt idx="13870">
                  <c:v>7.5995805555555362</c:v>
                </c:pt>
                <c:pt idx="13871">
                  <c:v>7.6001438888888888</c:v>
                </c:pt>
                <c:pt idx="13872">
                  <c:v>7.6007069444444442</c:v>
                </c:pt>
                <c:pt idx="13873">
                  <c:v>7.6012694444444753</c:v>
                </c:pt>
                <c:pt idx="13874">
                  <c:v>7.6018327777777746</c:v>
                </c:pt>
                <c:pt idx="13875">
                  <c:v>7.6023958333333326</c:v>
                </c:pt>
                <c:pt idx="13876">
                  <c:v>7.6029588888888755</c:v>
                </c:pt>
                <c:pt idx="13877">
                  <c:v>7.6035222222222218</c:v>
                </c:pt>
                <c:pt idx="13878">
                  <c:v>7.6040847222221997</c:v>
                </c:pt>
                <c:pt idx="13879">
                  <c:v>7.6046477777777755</c:v>
                </c:pt>
                <c:pt idx="13880">
                  <c:v>7.6052111111111111</c:v>
                </c:pt>
                <c:pt idx="13881">
                  <c:v>7.6057741666666665</c:v>
                </c:pt>
                <c:pt idx="13882">
                  <c:v>7.6063372222222219</c:v>
                </c:pt>
                <c:pt idx="13883">
                  <c:v>7.6069005555555353</c:v>
                </c:pt>
                <c:pt idx="13884">
                  <c:v>7.6074630555555549</c:v>
                </c:pt>
                <c:pt idx="13885">
                  <c:v>7.6080263888888897</c:v>
                </c:pt>
                <c:pt idx="13886">
                  <c:v>7.6085894444444442</c:v>
                </c:pt>
                <c:pt idx="13887">
                  <c:v>7.6091524999999995</c:v>
                </c:pt>
                <c:pt idx="13888">
                  <c:v>7.6097158333333335</c:v>
                </c:pt>
                <c:pt idx="13889">
                  <c:v>7.6102788888888897</c:v>
                </c:pt>
                <c:pt idx="13890">
                  <c:v>7.6108413888888888</c:v>
                </c:pt>
                <c:pt idx="13891">
                  <c:v>7.6114047222222228</c:v>
                </c:pt>
                <c:pt idx="13892">
                  <c:v>7.6119677777777746</c:v>
                </c:pt>
                <c:pt idx="13893">
                  <c:v>7.6125308333333255</c:v>
                </c:pt>
                <c:pt idx="13894">
                  <c:v>7.6130941666666665</c:v>
                </c:pt>
                <c:pt idx="13895">
                  <c:v>7.6136566666666665</c:v>
                </c:pt>
                <c:pt idx="13896">
                  <c:v>7.6142197222222219</c:v>
                </c:pt>
                <c:pt idx="13897">
                  <c:v>7.6147830555555363</c:v>
                </c:pt>
                <c:pt idx="13898">
                  <c:v>7.6153461111111111</c:v>
                </c:pt>
                <c:pt idx="13899">
                  <c:v>7.6159091666666665</c:v>
                </c:pt>
                <c:pt idx="13900">
                  <c:v>7.6164724999999995</c:v>
                </c:pt>
                <c:pt idx="13901">
                  <c:v>7.6170349999999685</c:v>
                </c:pt>
                <c:pt idx="13902">
                  <c:v>7.6175983333333326</c:v>
                </c:pt>
                <c:pt idx="13903">
                  <c:v>7.6181613888888888</c:v>
                </c:pt>
                <c:pt idx="13904">
                  <c:v>7.6187244444444442</c:v>
                </c:pt>
                <c:pt idx="13905">
                  <c:v>7.6192877777777746</c:v>
                </c:pt>
                <c:pt idx="13906">
                  <c:v>7.6198508333333335</c:v>
                </c:pt>
                <c:pt idx="13907">
                  <c:v>7.6204133333333344</c:v>
                </c:pt>
                <c:pt idx="13908">
                  <c:v>7.6209766666666336</c:v>
                </c:pt>
                <c:pt idx="13909">
                  <c:v>7.6215397222222228</c:v>
                </c:pt>
                <c:pt idx="13910">
                  <c:v>7.622102777777747</c:v>
                </c:pt>
                <c:pt idx="13911">
                  <c:v>7.6226661111111111</c:v>
                </c:pt>
                <c:pt idx="13912">
                  <c:v>7.6232286111111112</c:v>
                </c:pt>
                <c:pt idx="13913">
                  <c:v>7.6237916666666665</c:v>
                </c:pt>
                <c:pt idx="13914">
                  <c:v>7.6243549999999685</c:v>
                </c:pt>
                <c:pt idx="13915">
                  <c:v>7.6249180555555238</c:v>
                </c:pt>
                <c:pt idx="13916">
                  <c:v>7.6254811111111085</c:v>
                </c:pt>
                <c:pt idx="13917">
                  <c:v>7.6260444444444442</c:v>
                </c:pt>
                <c:pt idx="13918">
                  <c:v>7.6266069444444442</c:v>
                </c:pt>
                <c:pt idx="13919">
                  <c:v>7.6271702777777284</c:v>
                </c:pt>
                <c:pt idx="13920">
                  <c:v>7.6277333333333335</c:v>
                </c:pt>
                <c:pt idx="13921">
                  <c:v>7.6282963888888888</c:v>
                </c:pt>
                <c:pt idx="13922">
                  <c:v>7.6288597222222228</c:v>
                </c:pt>
                <c:pt idx="13923">
                  <c:v>7.6294227777777746</c:v>
                </c:pt>
                <c:pt idx="13924">
                  <c:v>7.6299852777777284</c:v>
                </c:pt>
                <c:pt idx="13925">
                  <c:v>7.6305486111111112</c:v>
                </c:pt>
                <c:pt idx="13926">
                  <c:v>7.6311116666666665</c:v>
                </c:pt>
                <c:pt idx="13927">
                  <c:v>7.6316747222222334</c:v>
                </c:pt>
                <c:pt idx="13928">
                  <c:v>7.6322380555555558</c:v>
                </c:pt>
                <c:pt idx="13929">
                  <c:v>7.6328005555555354</c:v>
                </c:pt>
                <c:pt idx="13930">
                  <c:v>7.6333636111111396</c:v>
                </c:pt>
                <c:pt idx="13931">
                  <c:v>7.6339269444444442</c:v>
                </c:pt>
                <c:pt idx="13932">
                  <c:v>7.6344899999999845</c:v>
                </c:pt>
                <c:pt idx="13933">
                  <c:v>7.6350530555555549</c:v>
                </c:pt>
                <c:pt idx="13934">
                  <c:v>7.6356163888888888</c:v>
                </c:pt>
                <c:pt idx="13935">
                  <c:v>7.6361788888888888</c:v>
                </c:pt>
                <c:pt idx="13936">
                  <c:v>7.6367419444444504</c:v>
                </c:pt>
                <c:pt idx="13937">
                  <c:v>7.637305277777747</c:v>
                </c:pt>
                <c:pt idx="13938">
                  <c:v>7.6378683333333424</c:v>
                </c:pt>
                <c:pt idx="13939">
                  <c:v>7.6384316666666665</c:v>
                </c:pt>
                <c:pt idx="13940">
                  <c:v>7.6389947222222219</c:v>
                </c:pt>
                <c:pt idx="13941">
                  <c:v>7.6395572222222219</c:v>
                </c:pt>
                <c:pt idx="13942">
                  <c:v>7.6401205555555372</c:v>
                </c:pt>
                <c:pt idx="13943">
                  <c:v>7.6406836111111112</c:v>
                </c:pt>
                <c:pt idx="13944">
                  <c:v>7.6412466666666674</c:v>
                </c:pt>
                <c:pt idx="13945">
                  <c:v>7.6418099999999995</c:v>
                </c:pt>
                <c:pt idx="13946">
                  <c:v>7.6423730555555567</c:v>
                </c:pt>
                <c:pt idx="13947">
                  <c:v>7.6429355555555238</c:v>
                </c:pt>
                <c:pt idx="13948">
                  <c:v>7.6434988888888897</c:v>
                </c:pt>
                <c:pt idx="13949">
                  <c:v>7.6440619444444442</c:v>
                </c:pt>
                <c:pt idx="13950">
                  <c:v>7.6446249999999845</c:v>
                </c:pt>
                <c:pt idx="13951">
                  <c:v>7.6451883333333335</c:v>
                </c:pt>
                <c:pt idx="13952">
                  <c:v>7.6457508333333335</c:v>
                </c:pt>
                <c:pt idx="13953">
                  <c:v>7.6463138888888889</c:v>
                </c:pt>
                <c:pt idx="13954">
                  <c:v>7.6468772222222228</c:v>
                </c:pt>
                <c:pt idx="13955">
                  <c:v>7.647440277777747</c:v>
                </c:pt>
                <c:pt idx="13956">
                  <c:v>7.6480036111111112</c:v>
                </c:pt>
                <c:pt idx="13957">
                  <c:v>7.6485666666666665</c:v>
                </c:pt>
                <c:pt idx="13958">
                  <c:v>7.6491291666666674</c:v>
                </c:pt>
                <c:pt idx="13959">
                  <c:v>7.6496925000000013</c:v>
                </c:pt>
                <c:pt idx="13960">
                  <c:v>7.6502555555555354</c:v>
                </c:pt>
                <c:pt idx="13961">
                  <c:v>7.6508186111111085</c:v>
                </c:pt>
                <c:pt idx="13962">
                  <c:v>7.6513819444444442</c:v>
                </c:pt>
                <c:pt idx="13963">
                  <c:v>7.6519449999999845</c:v>
                </c:pt>
                <c:pt idx="13964">
                  <c:v>7.6525074999999845</c:v>
                </c:pt>
                <c:pt idx="13965">
                  <c:v>7.6530708333333335</c:v>
                </c:pt>
                <c:pt idx="13966">
                  <c:v>7.653633888888888</c:v>
                </c:pt>
                <c:pt idx="13967">
                  <c:v>7.6541969444444264</c:v>
                </c:pt>
                <c:pt idx="13968">
                  <c:v>7.654760277777747</c:v>
                </c:pt>
                <c:pt idx="13969">
                  <c:v>7.6553227777777755</c:v>
                </c:pt>
                <c:pt idx="13970">
                  <c:v>7.6558858333333255</c:v>
                </c:pt>
                <c:pt idx="13971">
                  <c:v>7.6564491666666674</c:v>
                </c:pt>
                <c:pt idx="13972">
                  <c:v>7.6570122222222006</c:v>
                </c:pt>
                <c:pt idx="13973">
                  <c:v>7.6575752777777284</c:v>
                </c:pt>
                <c:pt idx="13974">
                  <c:v>7.6581386111111085</c:v>
                </c:pt>
                <c:pt idx="13975">
                  <c:v>7.6587011111111112</c:v>
                </c:pt>
                <c:pt idx="13976">
                  <c:v>7.6592644444444504</c:v>
                </c:pt>
                <c:pt idx="13977">
                  <c:v>7.6598275000000005</c:v>
                </c:pt>
                <c:pt idx="13978">
                  <c:v>7.6603905555555363</c:v>
                </c:pt>
                <c:pt idx="13979">
                  <c:v>7.6609538888888755</c:v>
                </c:pt>
                <c:pt idx="13980">
                  <c:v>7.6615169444444273</c:v>
                </c:pt>
                <c:pt idx="13981">
                  <c:v>7.6620794444444442</c:v>
                </c:pt>
                <c:pt idx="13982">
                  <c:v>7.6626427777777755</c:v>
                </c:pt>
                <c:pt idx="13983">
                  <c:v>7.6632058333333335</c:v>
                </c:pt>
                <c:pt idx="13984">
                  <c:v>7.6637688888888889</c:v>
                </c:pt>
                <c:pt idx="13985">
                  <c:v>7.6643322222222006</c:v>
                </c:pt>
                <c:pt idx="13986">
                  <c:v>7.6648947222222006</c:v>
                </c:pt>
                <c:pt idx="13987">
                  <c:v>7.6654577777777471</c:v>
                </c:pt>
                <c:pt idx="13988">
                  <c:v>7.6660211111111112</c:v>
                </c:pt>
                <c:pt idx="13989">
                  <c:v>7.6665841666666337</c:v>
                </c:pt>
                <c:pt idx="13990">
                  <c:v>7.6671472222222006</c:v>
                </c:pt>
                <c:pt idx="13991">
                  <c:v>7.6677105555555238</c:v>
                </c:pt>
                <c:pt idx="13992">
                  <c:v>7.6682730555555549</c:v>
                </c:pt>
                <c:pt idx="13993">
                  <c:v>7.6688363888888755</c:v>
                </c:pt>
                <c:pt idx="13994">
                  <c:v>7.6693994444444504</c:v>
                </c:pt>
                <c:pt idx="13995">
                  <c:v>7.6699625000000005</c:v>
                </c:pt>
                <c:pt idx="13996">
                  <c:v>7.6705258333333335</c:v>
                </c:pt>
                <c:pt idx="13997">
                  <c:v>7.671088888888888</c:v>
                </c:pt>
                <c:pt idx="13998">
                  <c:v>7.6716513888888924</c:v>
                </c:pt>
                <c:pt idx="13999">
                  <c:v>7.6722147222222219</c:v>
                </c:pt>
                <c:pt idx="14000">
                  <c:v>7.6727777777777755</c:v>
                </c:pt>
                <c:pt idx="14001">
                  <c:v>7.6733408333333424</c:v>
                </c:pt>
                <c:pt idx="14002">
                  <c:v>7.6739041666666665</c:v>
                </c:pt>
                <c:pt idx="14003">
                  <c:v>7.6744666666666665</c:v>
                </c:pt>
                <c:pt idx="14004">
                  <c:v>7.6750297222222406</c:v>
                </c:pt>
                <c:pt idx="14005">
                  <c:v>7.6755930555555558</c:v>
                </c:pt>
                <c:pt idx="14006">
                  <c:v>7.6761561111111112</c:v>
                </c:pt>
                <c:pt idx="14007">
                  <c:v>7.6767191666666674</c:v>
                </c:pt>
                <c:pt idx="14008">
                  <c:v>7.6772825000000005</c:v>
                </c:pt>
                <c:pt idx="14009">
                  <c:v>7.6778449999999845</c:v>
                </c:pt>
                <c:pt idx="14010">
                  <c:v>7.6784083333333424</c:v>
                </c:pt>
                <c:pt idx="14011">
                  <c:v>7.6789713888888889</c:v>
                </c:pt>
                <c:pt idx="14012">
                  <c:v>7.6795344444444451</c:v>
                </c:pt>
                <c:pt idx="14013">
                  <c:v>7.6800977777777755</c:v>
                </c:pt>
                <c:pt idx="14014">
                  <c:v>7.6806608333333424</c:v>
                </c:pt>
                <c:pt idx="14015">
                  <c:v>7.6812233333333602</c:v>
                </c:pt>
                <c:pt idx="14016">
                  <c:v>7.6817866666666665</c:v>
                </c:pt>
                <c:pt idx="14017">
                  <c:v>7.6823497222222334</c:v>
                </c:pt>
                <c:pt idx="14018">
                  <c:v>7.6829127777777471</c:v>
                </c:pt>
                <c:pt idx="14019">
                  <c:v>7.6834761111111112</c:v>
                </c:pt>
                <c:pt idx="14020">
                  <c:v>7.6840386111111085</c:v>
                </c:pt>
                <c:pt idx="14021">
                  <c:v>7.6846016666666657</c:v>
                </c:pt>
                <c:pt idx="14022">
                  <c:v>7.6851650000000005</c:v>
                </c:pt>
                <c:pt idx="14023">
                  <c:v>7.6857280555555549</c:v>
                </c:pt>
                <c:pt idx="14024">
                  <c:v>7.6862911111111396</c:v>
                </c:pt>
                <c:pt idx="14025">
                  <c:v>7.6868544444444442</c:v>
                </c:pt>
                <c:pt idx="14026">
                  <c:v>7.6874169444444345</c:v>
                </c:pt>
                <c:pt idx="14027">
                  <c:v>7.6879802777777284</c:v>
                </c:pt>
                <c:pt idx="14028">
                  <c:v>7.6885433333333424</c:v>
                </c:pt>
                <c:pt idx="14029">
                  <c:v>7.689106388888888</c:v>
                </c:pt>
                <c:pt idx="14030">
                  <c:v>7.6896697222222521</c:v>
                </c:pt>
                <c:pt idx="14031">
                  <c:v>7.6902327777777755</c:v>
                </c:pt>
                <c:pt idx="14032">
                  <c:v>7.6907952777777471</c:v>
                </c:pt>
                <c:pt idx="14033">
                  <c:v>7.6913586111111112</c:v>
                </c:pt>
                <c:pt idx="14034">
                  <c:v>7.6919216666666665</c:v>
                </c:pt>
                <c:pt idx="14035">
                  <c:v>7.6924847222222015</c:v>
                </c:pt>
                <c:pt idx="14036">
                  <c:v>7.6930480555555558</c:v>
                </c:pt>
                <c:pt idx="14037">
                  <c:v>7.6936105555555363</c:v>
                </c:pt>
                <c:pt idx="14038">
                  <c:v>7.6941736111111085</c:v>
                </c:pt>
                <c:pt idx="14039">
                  <c:v>7.6947369444444345</c:v>
                </c:pt>
                <c:pt idx="14040">
                  <c:v>7.6953000000000005</c:v>
                </c:pt>
                <c:pt idx="14041">
                  <c:v>7.6958630555555558</c:v>
                </c:pt>
                <c:pt idx="14042">
                  <c:v>7.6964263888888889</c:v>
                </c:pt>
                <c:pt idx="14043">
                  <c:v>7.6969888888888756</c:v>
                </c:pt>
                <c:pt idx="14044">
                  <c:v>7.6975522222222006</c:v>
                </c:pt>
                <c:pt idx="14045">
                  <c:v>7.6981152777777284</c:v>
                </c:pt>
                <c:pt idx="14046">
                  <c:v>7.6986783333333424</c:v>
                </c:pt>
                <c:pt idx="14047">
                  <c:v>7.6992416666666674</c:v>
                </c:pt>
                <c:pt idx="14048">
                  <c:v>7.6998047222222219</c:v>
                </c:pt>
                <c:pt idx="14049">
                  <c:v>7.7003672222222397</c:v>
                </c:pt>
                <c:pt idx="14050">
                  <c:v>7.7009305555555354</c:v>
                </c:pt>
                <c:pt idx="14051">
                  <c:v>7.7014936111111396</c:v>
                </c:pt>
                <c:pt idx="14052">
                  <c:v>7.7020566666666666</c:v>
                </c:pt>
                <c:pt idx="14053">
                  <c:v>7.7026200000000014</c:v>
                </c:pt>
                <c:pt idx="14054">
                  <c:v>7.7031824999999996</c:v>
                </c:pt>
                <c:pt idx="14055">
                  <c:v>7.703745555555555</c:v>
                </c:pt>
                <c:pt idx="14056">
                  <c:v>7.704308888888888</c:v>
                </c:pt>
                <c:pt idx="14057">
                  <c:v>7.7048719444444442</c:v>
                </c:pt>
                <c:pt idx="14058">
                  <c:v>7.7054349999999845</c:v>
                </c:pt>
                <c:pt idx="14059">
                  <c:v>7.7059983333333424</c:v>
                </c:pt>
                <c:pt idx="14060">
                  <c:v>7.7065608333333424</c:v>
                </c:pt>
                <c:pt idx="14061">
                  <c:v>7.7071238888888898</c:v>
                </c:pt>
                <c:pt idx="14062">
                  <c:v>7.7076872222222219</c:v>
                </c:pt>
                <c:pt idx="14063">
                  <c:v>7.7082502777777755</c:v>
                </c:pt>
                <c:pt idx="14064">
                  <c:v>7.7088136111111103</c:v>
                </c:pt>
                <c:pt idx="14065">
                  <c:v>7.7093766666666674</c:v>
                </c:pt>
                <c:pt idx="14066">
                  <c:v>7.7099391666666683</c:v>
                </c:pt>
                <c:pt idx="14067">
                  <c:v>7.7105025000000005</c:v>
                </c:pt>
                <c:pt idx="14068">
                  <c:v>7.7110655555555558</c:v>
                </c:pt>
                <c:pt idx="14069">
                  <c:v>7.7116286111111414</c:v>
                </c:pt>
                <c:pt idx="14070">
                  <c:v>7.7121919444444451</c:v>
                </c:pt>
                <c:pt idx="14071">
                  <c:v>7.7127550000000005</c:v>
                </c:pt>
                <c:pt idx="14072">
                  <c:v>7.7133174999999996</c:v>
                </c:pt>
                <c:pt idx="14073">
                  <c:v>7.7138808333333335</c:v>
                </c:pt>
                <c:pt idx="14074">
                  <c:v>7.7144438888888889</c:v>
                </c:pt>
                <c:pt idx="14075">
                  <c:v>7.7150069444444451</c:v>
                </c:pt>
                <c:pt idx="14076">
                  <c:v>7.7155702777777471</c:v>
                </c:pt>
                <c:pt idx="14077">
                  <c:v>7.7161327777777755</c:v>
                </c:pt>
                <c:pt idx="14078">
                  <c:v>7.7166958333333424</c:v>
                </c:pt>
                <c:pt idx="14079">
                  <c:v>7.7172591666666674</c:v>
                </c:pt>
                <c:pt idx="14080">
                  <c:v>7.7178222222222219</c:v>
                </c:pt>
                <c:pt idx="14081">
                  <c:v>7.7183855555555354</c:v>
                </c:pt>
                <c:pt idx="14082">
                  <c:v>7.7189486111111112</c:v>
                </c:pt>
                <c:pt idx="14083">
                  <c:v>7.7195111111111112</c:v>
                </c:pt>
                <c:pt idx="14084">
                  <c:v>7.7200744444444442</c:v>
                </c:pt>
                <c:pt idx="14085">
                  <c:v>7.7206374999999996</c:v>
                </c:pt>
                <c:pt idx="14086">
                  <c:v>7.721200555555555</c:v>
                </c:pt>
                <c:pt idx="14087">
                  <c:v>7.7217638888888924</c:v>
                </c:pt>
                <c:pt idx="14088">
                  <c:v>7.7223269444444442</c:v>
                </c:pt>
                <c:pt idx="14089">
                  <c:v>7.7228894444444443</c:v>
                </c:pt>
                <c:pt idx="14090">
                  <c:v>7.7234527777777755</c:v>
                </c:pt>
                <c:pt idx="14091">
                  <c:v>7.7240158333333255</c:v>
                </c:pt>
                <c:pt idx="14092">
                  <c:v>7.7245788888888756</c:v>
                </c:pt>
                <c:pt idx="14093">
                  <c:v>7.7251422222222219</c:v>
                </c:pt>
                <c:pt idx="14094">
                  <c:v>7.7257047222222228</c:v>
                </c:pt>
                <c:pt idx="14095">
                  <c:v>7.7262677777777773</c:v>
                </c:pt>
                <c:pt idx="14096">
                  <c:v>7.7268311111111121</c:v>
                </c:pt>
                <c:pt idx="14097">
                  <c:v>7.7273941666666666</c:v>
                </c:pt>
                <c:pt idx="14098">
                  <c:v>7.7279572222222015</c:v>
                </c:pt>
                <c:pt idx="14099">
                  <c:v>7.7285205555555354</c:v>
                </c:pt>
                <c:pt idx="14100">
                  <c:v>7.7290830555555559</c:v>
                </c:pt>
                <c:pt idx="14101">
                  <c:v>7.7296463888888924</c:v>
                </c:pt>
                <c:pt idx="14102">
                  <c:v>7.7302094444444771</c:v>
                </c:pt>
                <c:pt idx="14103">
                  <c:v>7.7307725000000014</c:v>
                </c:pt>
                <c:pt idx="14104">
                  <c:v>7.7313358333333424</c:v>
                </c:pt>
                <c:pt idx="14105">
                  <c:v>7.7318988888888924</c:v>
                </c:pt>
                <c:pt idx="14106">
                  <c:v>7.7324613888888933</c:v>
                </c:pt>
                <c:pt idx="14107">
                  <c:v>7.7330247222222397</c:v>
                </c:pt>
                <c:pt idx="14108">
                  <c:v>7.7335877777777755</c:v>
                </c:pt>
                <c:pt idx="14109">
                  <c:v>7.7341508333333335</c:v>
                </c:pt>
                <c:pt idx="14110">
                  <c:v>7.7347141666666666</c:v>
                </c:pt>
                <c:pt idx="14111">
                  <c:v>7.7352766666666684</c:v>
                </c:pt>
                <c:pt idx="14112">
                  <c:v>7.7358397222222397</c:v>
                </c:pt>
                <c:pt idx="14113">
                  <c:v>7.7364030555555594</c:v>
                </c:pt>
                <c:pt idx="14114">
                  <c:v>7.7369661111111396</c:v>
                </c:pt>
                <c:pt idx="14115">
                  <c:v>7.7375291666666683</c:v>
                </c:pt>
                <c:pt idx="14116">
                  <c:v>7.7380925000000014</c:v>
                </c:pt>
                <c:pt idx="14117">
                  <c:v>7.7386549999999996</c:v>
                </c:pt>
                <c:pt idx="14118">
                  <c:v>7.739218333333362</c:v>
                </c:pt>
                <c:pt idx="14119">
                  <c:v>7.7397813888888924</c:v>
                </c:pt>
                <c:pt idx="14120">
                  <c:v>7.7403444444444514</c:v>
                </c:pt>
                <c:pt idx="14121">
                  <c:v>7.7409077777777755</c:v>
                </c:pt>
                <c:pt idx="14122">
                  <c:v>7.7414708333333424</c:v>
                </c:pt>
                <c:pt idx="14123">
                  <c:v>7.7420333333333424</c:v>
                </c:pt>
                <c:pt idx="14124">
                  <c:v>7.7425966666666675</c:v>
                </c:pt>
                <c:pt idx="14125">
                  <c:v>7.7431597222222406</c:v>
                </c:pt>
                <c:pt idx="14126">
                  <c:v>7.7437227777777782</c:v>
                </c:pt>
                <c:pt idx="14127">
                  <c:v>7.7442861111111112</c:v>
                </c:pt>
                <c:pt idx="14128">
                  <c:v>7.7448486111111121</c:v>
                </c:pt>
                <c:pt idx="14129">
                  <c:v>7.7454116666666666</c:v>
                </c:pt>
                <c:pt idx="14130">
                  <c:v>7.7459749999999845</c:v>
                </c:pt>
                <c:pt idx="14131">
                  <c:v>7.7465380555555559</c:v>
                </c:pt>
                <c:pt idx="14132">
                  <c:v>7.7471011111111112</c:v>
                </c:pt>
                <c:pt idx="14133">
                  <c:v>7.7476644444444513</c:v>
                </c:pt>
                <c:pt idx="14134">
                  <c:v>7.7482269444444514</c:v>
                </c:pt>
                <c:pt idx="14135">
                  <c:v>7.7487902777777755</c:v>
                </c:pt>
                <c:pt idx="14136">
                  <c:v>7.749353333333362</c:v>
                </c:pt>
                <c:pt idx="14137">
                  <c:v>7.7499163888888889</c:v>
                </c:pt>
                <c:pt idx="14138">
                  <c:v>7.7504797222222397</c:v>
                </c:pt>
                <c:pt idx="14139">
                  <c:v>7.7510427777777782</c:v>
                </c:pt>
                <c:pt idx="14140">
                  <c:v>7.7516052777777755</c:v>
                </c:pt>
                <c:pt idx="14141">
                  <c:v>7.7521686111111112</c:v>
                </c:pt>
                <c:pt idx="14142">
                  <c:v>7.7527316666666666</c:v>
                </c:pt>
                <c:pt idx="14143">
                  <c:v>7.7532947222222397</c:v>
                </c:pt>
                <c:pt idx="14144">
                  <c:v>7.7538580555555559</c:v>
                </c:pt>
                <c:pt idx="14145">
                  <c:v>7.7544205555555354</c:v>
                </c:pt>
                <c:pt idx="14146">
                  <c:v>7.7549836111111095</c:v>
                </c:pt>
                <c:pt idx="14147">
                  <c:v>7.7555469444444443</c:v>
                </c:pt>
                <c:pt idx="14148">
                  <c:v>7.7561099999999996</c:v>
                </c:pt>
                <c:pt idx="14149">
                  <c:v>7.7566730555555594</c:v>
                </c:pt>
                <c:pt idx="14150">
                  <c:v>7.7572363888888889</c:v>
                </c:pt>
                <c:pt idx="14151">
                  <c:v>7.7577988888888898</c:v>
                </c:pt>
                <c:pt idx="14152">
                  <c:v>7.7583622222222397</c:v>
                </c:pt>
                <c:pt idx="14153">
                  <c:v>7.758925277777748</c:v>
                </c:pt>
                <c:pt idx="14154">
                  <c:v>7.7594883333333424</c:v>
                </c:pt>
                <c:pt idx="14155">
                  <c:v>7.7600516666666666</c:v>
                </c:pt>
                <c:pt idx="14156">
                  <c:v>7.7606147222222219</c:v>
                </c:pt>
                <c:pt idx="14157">
                  <c:v>7.7611772222222228</c:v>
                </c:pt>
                <c:pt idx="14158">
                  <c:v>7.7617405555555559</c:v>
                </c:pt>
                <c:pt idx="14159">
                  <c:v>7.7623036111111121</c:v>
                </c:pt>
                <c:pt idx="14160">
                  <c:v>7.7628666666666666</c:v>
                </c:pt>
                <c:pt idx="14161">
                  <c:v>7.7634300000000005</c:v>
                </c:pt>
                <c:pt idx="14162">
                  <c:v>7.7639924999999996</c:v>
                </c:pt>
                <c:pt idx="14163">
                  <c:v>7.7645555555555239</c:v>
                </c:pt>
                <c:pt idx="14164">
                  <c:v>7.7651188888888845</c:v>
                </c:pt>
                <c:pt idx="14165">
                  <c:v>7.7656819444444452</c:v>
                </c:pt>
                <c:pt idx="14166">
                  <c:v>7.7662450000000014</c:v>
                </c:pt>
                <c:pt idx="14167">
                  <c:v>7.7668083333333424</c:v>
                </c:pt>
                <c:pt idx="14168">
                  <c:v>7.7673708333333336</c:v>
                </c:pt>
                <c:pt idx="14169">
                  <c:v>7.7679341666666346</c:v>
                </c:pt>
                <c:pt idx="14170">
                  <c:v>7.7684972222222219</c:v>
                </c:pt>
                <c:pt idx="14171">
                  <c:v>7.7690602777777755</c:v>
                </c:pt>
                <c:pt idx="14172">
                  <c:v>7.7696236111111396</c:v>
                </c:pt>
                <c:pt idx="14173">
                  <c:v>7.7701866666666666</c:v>
                </c:pt>
                <c:pt idx="14174">
                  <c:v>7.7707491666666852</c:v>
                </c:pt>
                <c:pt idx="14175">
                  <c:v>7.7713125000000014</c:v>
                </c:pt>
                <c:pt idx="14176">
                  <c:v>7.7718755555555559</c:v>
                </c:pt>
                <c:pt idx="14177">
                  <c:v>7.7724386111111103</c:v>
                </c:pt>
                <c:pt idx="14178">
                  <c:v>7.7730019444444514</c:v>
                </c:pt>
                <c:pt idx="14179">
                  <c:v>7.7735644444444434</c:v>
                </c:pt>
                <c:pt idx="14180">
                  <c:v>7.7741275000000005</c:v>
                </c:pt>
                <c:pt idx="14181">
                  <c:v>7.7746908333333424</c:v>
                </c:pt>
                <c:pt idx="14182">
                  <c:v>7.7752538888888933</c:v>
                </c:pt>
                <c:pt idx="14183">
                  <c:v>7.7758169444444425</c:v>
                </c:pt>
                <c:pt idx="14184">
                  <c:v>7.7763802777777755</c:v>
                </c:pt>
                <c:pt idx="14185">
                  <c:v>7.7769427777777782</c:v>
                </c:pt>
                <c:pt idx="14186">
                  <c:v>7.7775058333333336</c:v>
                </c:pt>
                <c:pt idx="14187">
                  <c:v>7.7780691666666852</c:v>
                </c:pt>
                <c:pt idx="14188">
                  <c:v>7.7786322222222406</c:v>
                </c:pt>
                <c:pt idx="14189">
                  <c:v>7.779195555555555</c:v>
                </c:pt>
                <c:pt idx="14190">
                  <c:v>7.7797586111111396</c:v>
                </c:pt>
                <c:pt idx="14191">
                  <c:v>7.7803211111111397</c:v>
                </c:pt>
                <c:pt idx="14192">
                  <c:v>7.7808844444444452</c:v>
                </c:pt>
                <c:pt idx="14193">
                  <c:v>7.7814475000000014</c:v>
                </c:pt>
                <c:pt idx="14194">
                  <c:v>7.7820105555555363</c:v>
                </c:pt>
                <c:pt idx="14195">
                  <c:v>7.7825738888888889</c:v>
                </c:pt>
                <c:pt idx="14196">
                  <c:v>7.7831369444444451</c:v>
                </c:pt>
                <c:pt idx="14197">
                  <c:v>7.7836994444444754</c:v>
                </c:pt>
                <c:pt idx="14198">
                  <c:v>7.7842627777777782</c:v>
                </c:pt>
                <c:pt idx="14199">
                  <c:v>7.7848258333333336</c:v>
                </c:pt>
                <c:pt idx="14200">
                  <c:v>7.7853888888888889</c:v>
                </c:pt>
                <c:pt idx="14201">
                  <c:v>7.7859522222222228</c:v>
                </c:pt>
                <c:pt idx="14202">
                  <c:v>7.786514722222222</c:v>
                </c:pt>
                <c:pt idx="14203">
                  <c:v>7.7870777777777755</c:v>
                </c:pt>
                <c:pt idx="14204">
                  <c:v>7.7876411111111397</c:v>
                </c:pt>
                <c:pt idx="14205">
                  <c:v>7.7882041666666684</c:v>
                </c:pt>
                <c:pt idx="14206">
                  <c:v>7.7887675000000014</c:v>
                </c:pt>
                <c:pt idx="14207">
                  <c:v>7.7893305555555559</c:v>
                </c:pt>
                <c:pt idx="14208">
                  <c:v>7.7898930555555594</c:v>
                </c:pt>
                <c:pt idx="14209">
                  <c:v>7.7904563888888889</c:v>
                </c:pt>
                <c:pt idx="14210">
                  <c:v>7.7910194444444434</c:v>
                </c:pt>
                <c:pt idx="14211">
                  <c:v>7.7915824999999996</c:v>
                </c:pt>
                <c:pt idx="14212">
                  <c:v>7.7921458333333335</c:v>
                </c:pt>
                <c:pt idx="14213">
                  <c:v>7.792708888888888</c:v>
                </c:pt>
                <c:pt idx="14214">
                  <c:v>7.7932713888888934</c:v>
                </c:pt>
                <c:pt idx="14215">
                  <c:v>7.7938347222222211</c:v>
                </c:pt>
                <c:pt idx="14216">
                  <c:v>7.7943977777777755</c:v>
                </c:pt>
                <c:pt idx="14217">
                  <c:v>7.7949608333333336</c:v>
                </c:pt>
                <c:pt idx="14218">
                  <c:v>7.7955241666666657</c:v>
                </c:pt>
                <c:pt idx="14219">
                  <c:v>7.7960866666666666</c:v>
                </c:pt>
                <c:pt idx="14220">
                  <c:v>7.7966497222222539</c:v>
                </c:pt>
                <c:pt idx="14221">
                  <c:v>7.7972130555555568</c:v>
                </c:pt>
                <c:pt idx="14222">
                  <c:v>7.7977761111111112</c:v>
                </c:pt>
                <c:pt idx="14223">
                  <c:v>7.7983391666666684</c:v>
                </c:pt>
                <c:pt idx="14224">
                  <c:v>7.7989024999999996</c:v>
                </c:pt>
                <c:pt idx="14225">
                  <c:v>7.7994650000000014</c:v>
                </c:pt>
                <c:pt idx="14226">
                  <c:v>7.8000283333333424</c:v>
                </c:pt>
                <c:pt idx="14227">
                  <c:v>7.8005913888888889</c:v>
                </c:pt>
                <c:pt idx="14228">
                  <c:v>7.8011544444444452</c:v>
                </c:pt>
                <c:pt idx="14229">
                  <c:v>7.8017177777777755</c:v>
                </c:pt>
                <c:pt idx="14230">
                  <c:v>7.8022808333333336</c:v>
                </c:pt>
                <c:pt idx="14231">
                  <c:v>7.8028433333333433</c:v>
                </c:pt>
                <c:pt idx="14232">
                  <c:v>7.8034066666666666</c:v>
                </c:pt>
                <c:pt idx="14233">
                  <c:v>7.8039697222222406</c:v>
                </c:pt>
                <c:pt idx="14234">
                  <c:v>7.8045327777777489</c:v>
                </c:pt>
                <c:pt idx="14235">
                  <c:v>7.8050961111111112</c:v>
                </c:pt>
                <c:pt idx="14236">
                  <c:v>7.8056586111111104</c:v>
                </c:pt>
                <c:pt idx="14237">
                  <c:v>7.8062216666666684</c:v>
                </c:pt>
                <c:pt idx="14238">
                  <c:v>7.8067850000000005</c:v>
                </c:pt>
                <c:pt idx="14239">
                  <c:v>7.807348055555555</c:v>
                </c:pt>
                <c:pt idx="14240">
                  <c:v>7.8079111111111095</c:v>
                </c:pt>
                <c:pt idx="14241">
                  <c:v>7.8084744444444452</c:v>
                </c:pt>
                <c:pt idx="14242">
                  <c:v>7.8090369444444443</c:v>
                </c:pt>
                <c:pt idx="14243">
                  <c:v>7.8096002777777755</c:v>
                </c:pt>
                <c:pt idx="14244">
                  <c:v>7.8101633333333433</c:v>
                </c:pt>
                <c:pt idx="14245">
                  <c:v>7.8107263888888889</c:v>
                </c:pt>
                <c:pt idx="14246">
                  <c:v>7.8112897222222406</c:v>
                </c:pt>
                <c:pt idx="14247">
                  <c:v>7.8118527777777755</c:v>
                </c:pt>
                <c:pt idx="14248">
                  <c:v>7.8124152777777329</c:v>
                </c:pt>
                <c:pt idx="14249">
                  <c:v>7.8129786111111095</c:v>
                </c:pt>
                <c:pt idx="14250">
                  <c:v>7.8135416666666666</c:v>
                </c:pt>
                <c:pt idx="14251">
                  <c:v>7.8141047222222033</c:v>
                </c:pt>
                <c:pt idx="14252">
                  <c:v>7.814668055555555</c:v>
                </c:pt>
                <c:pt idx="14253">
                  <c:v>7.8152305555555381</c:v>
                </c:pt>
                <c:pt idx="14254">
                  <c:v>7.8157936111111104</c:v>
                </c:pt>
                <c:pt idx="14255">
                  <c:v>7.8163569444444443</c:v>
                </c:pt>
                <c:pt idx="14256">
                  <c:v>7.8169200000000005</c:v>
                </c:pt>
                <c:pt idx="14257">
                  <c:v>7.8174830555555372</c:v>
                </c:pt>
                <c:pt idx="14258">
                  <c:v>7.8180463888888889</c:v>
                </c:pt>
                <c:pt idx="14259">
                  <c:v>7.8186088888888881</c:v>
                </c:pt>
                <c:pt idx="14260">
                  <c:v>7.819172222222222</c:v>
                </c:pt>
                <c:pt idx="14261">
                  <c:v>7.8197352777777489</c:v>
                </c:pt>
                <c:pt idx="14262">
                  <c:v>7.8202983333333433</c:v>
                </c:pt>
                <c:pt idx="14263">
                  <c:v>7.8208616666666666</c:v>
                </c:pt>
                <c:pt idx="14264">
                  <c:v>7.8214247222222228</c:v>
                </c:pt>
                <c:pt idx="14265">
                  <c:v>7.8219872222222016</c:v>
                </c:pt>
                <c:pt idx="14266">
                  <c:v>7.8225505555555248</c:v>
                </c:pt>
                <c:pt idx="14267">
                  <c:v>7.8231136111111095</c:v>
                </c:pt>
                <c:pt idx="14268">
                  <c:v>7.8236766666666666</c:v>
                </c:pt>
                <c:pt idx="14269">
                  <c:v>7.8242400000000005</c:v>
                </c:pt>
                <c:pt idx="14270">
                  <c:v>7.8248024999999855</c:v>
                </c:pt>
                <c:pt idx="14271">
                  <c:v>7.8253655555555364</c:v>
                </c:pt>
                <c:pt idx="14272">
                  <c:v>7.8259288888888845</c:v>
                </c:pt>
                <c:pt idx="14273">
                  <c:v>7.8264919444444443</c:v>
                </c:pt>
                <c:pt idx="14274">
                  <c:v>7.8270549999999703</c:v>
                </c:pt>
                <c:pt idx="14275">
                  <c:v>7.8276183333333327</c:v>
                </c:pt>
                <c:pt idx="14276">
                  <c:v>7.8281808333333265</c:v>
                </c:pt>
                <c:pt idx="14277">
                  <c:v>7.8287441666666657</c:v>
                </c:pt>
                <c:pt idx="14278">
                  <c:v>7.8293072222222237</c:v>
                </c:pt>
                <c:pt idx="14279">
                  <c:v>7.8298702777777507</c:v>
                </c:pt>
                <c:pt idx="14280">
                  <c:v>7.8304336111111104</c:v>
                </c:pt>
                <c:pt idx="14281">
                  <c:v>7.8309966666666666</c:v>
                </c:pt>
                <c:pt idx="14282">
                  <c:v>7.8315591666666684</c:v>
                </c:pt>
                <c:pt idx="14283">
                  <c:v>7.8321224999999997</c:v>
                </c:pt>
                <c:pt idx="14284">
                  <c:v>7.8326855555555381</c:v>
                </c:pt>
                <c:pt idx="14285">
                  <c:v>7.8332486111111423</c:v>
                </c:pt>
                <c:pt idx="14286">
                  <c:v>7.8338119444444461</c:v>
                </c:pt>
                <c:pt idx="14287">
                  <c:v>7.8343744444444452</c:v>
                </c:pt>
                <c:pt idx="14288">
                  <c:v>7.8349374999999855</c:v>
                </c:pt>
                <c:pt idx="14289">
                  <c:v>7.8355008333333336</c:v>
                </c:pt>
                <c:pt idx="14290">
                  <c:v>7.8360638888888934</c:v>
                </c:pt>
                <c:pt idx="14291">
                  <c:v>7.8366269444444514</c:v>
                </c:pt>
                <c:pt idx="14292">
                  <c:v>7.8371902777777489</c:v>
                </c:pt>
                <c:pt idx="14293">
                  <c:v>7.8377527777777765</c:v>
                </c:pt>
                <c:pt idx="14294">
                  <c:v>7.8383161111111113</c:v>
                </c:pt>
                <c:pt idx="14295">
                  <c:v>7.8388791666666684</c:v>
                </c:pt>
                <c:pt idx="14296">
                  <c:v>7.8394422222222397</c:v>
                </c:pt>
                <c:pt idx="14297">
                  <c:v>7.8400055555555381</c:v>
                </c:pt>
                <c:pt idx="14298">
                  <c:v>7.8405686111111104</c:v>
                </c:pt>
                <c:pt idx="14299">
                  <c:v>7.8411311111111113</c:v>
                </c:pt>
                <c:pt idx="14300">
                  <c:v>7.8416944444444434</c:v>
                </c:pt>
                <c:pt idx="14301">
                  <c:v>7.8422574999999997</c:v>
                </c:pt>
                <c:pt idx="14302">
                  <c:v>7.8428205555555364</c:v>
                </c:pt>
                <c:pt idx="14303">
                  <c:v>7.8433838888888898</c:v>
                </c:pt>
                <c:pt idx="14304">
                  <c:v>7.843946388888889</c:v>
                </c:pt>
                <c:pt idx="14305">
                  <c:v>7.8445094444444452</c:v>
                </c:pt>
                <c:pt idx="14306">
                  <c:v>7.8450727777777765</c:v>
                </c:pt>
                <c:pt idx="14307">
                  <c:v>7.8456358333333336</c:v>
                </c:pt>
                <c:pt idx="14308">
                  <c:v>7.8461988888888881</c:v>
                </c:pt>
                <c:pt idx="14309">
                  <c:v>7.8467622222222397</c:v>
                </c:pt>
                <c:pt idx="14310">
                  <c:v>7.8473247222222229</c:v>
                </c:pt>
                <c:pt idx="14311">
                  <c:v>7.8478877777777507</c:v>
                </c:pt>
                <c:pt idx="14312">
                  <c:v>7.8484511111111113</c:v>
                </c:pt>
                <c:pt idx="14313">
                  <c:v>7.8490141666666675</c:v>
                </c:pt>
                <c:pt idx="14314">
                  <c:v>7.8495774999999997</c:v>
                </c:pt>
                <c:pt idx="14315">
                  <c:v>7.8501405555555381</c:v>
                </c:pt>
                <c:pt idx="14316">
                  <c:v>7.850703055555555</c:v>
                </c:pt>
                <c:pt idx="14317">
                  <c:v>7.8512663888888934</c:v>
                </c:pt>
                <c:pt idx="14318">
                  <c:v>7.8518294444444514</c:v>
                </c:pt>
                <c:pt idx="14319">
                  <c:v>7.8523924999999997</c:v>
                </c:pt>
                <c:pt idx="14320">
                  <c:v>7.8529558333333265</c:v>
                </c:pt>
                <c:pt idx="14321">
                  <c:v>7.8535188888888845</c:v>
                </c:pt>
                <c:pt idx="14322">
                  <c:v>7.8540813888888845</c:v>
                </c:pt>
                <c:pt idx="14323">
                  <c:v>7.8546447222222229</c:v>
                </c:pt>
                <c:pt idx="14324">
                  <c:v>7.8552077777777765</c:v>
                </c:pt>
                <c:pt idx="14325">
                  <c:v>7.8557708333333336</c:v>
                </c:pt>
                <c:pt idx="14326">
                  <c:v>7.8563341666666675</c:v>
                </c:pt>
                <c:pt idx="14327">
                  <c:v>7.8568966666666666</c:v>
                </c:pt>
                <c:pt idx="14328">
                  <c:v>7.8574597222222211</c:v>
                </c:pt>
                <c:pt idx="14329">
                  <c:v>7.858023055555555</c:v>
                </c:pt>
                <c:pt idx="14330">
                  <c:v>7.8585861111111095</c:v>
                </c:pt>
                <c:pt idx="14331">
                  <c:v>7.8591494444444434</c:v>
                </c:pt>
                <c:pt idx="14332">
                  <c:v>7.8597124999999997</c:v>
                </c:pt>
                <c:pt idx="14333">
                  <c:v>7.8602750000000006</c:v>
                </c:pt>
                <c:pt idx="14334">
                  <c:v>7.8608383333333327</c:v>
                </c:pt>
                <c:pt idx="14335">
                  <c:v>7.861401388888889</c:v>
                </c:pt>
                <c:pt idx="14336">
                  <c:v>7.8619644444444425</c:v>
                </c:pt>
                <c:pt idx="14337">
                  <c:v>7.8625277777777507</c:v>
                </c:pt>
                <c:pt idx="14338">
                  <c:v>7.8630908333333336</c:v>
                </c:pt>
                <c:pt idx="14339">
                  <c:v>7.8636533333333434</c:v>
                </c:pt>
                <c:pt idx="14340">
                  <c:v>7.8642166666666355</c:v>
                </c:pt>
                <c:pt idx="14341">
                  <c:v>7.8647797222222229</c:v>
                </c:pt>
                <c:pt idx="14342">
                  <c:v>7.8653427777777765</c:v>
                </c:pt>
                <c:pt idx="14343">
                  <c:v>7.8659061111111095</c:v>
                </c:pt>
                <c:pt idx="14344">
                  <c:v>7.8664686111111122</c:v>
                </c:pt>
                <c:pt idx="14345">
                  <c:v>7.8670316666666356</c:v>
                </c:pt>
                <c:pt idx="14346">
                  <c:v>7.8675949999999721</c:v>
                </c:pt>
                <c:pt idx="14347">
                  <c:v>7.8681580555555373</c:v>
                </c:pt>
                <c:pt idx="14348">
                  <c:v>7.8687211111111113</c:v>
                </c:pt>
                <c:pt idx="14349">
                  <c:v>7.8692844444444452</c:v>
                </c:pt>
                <c:pt idx="14350">
                  <c:v>7.8698469444444443</c:v>
                </c:pt>
                <c:pt idx="14351">
                  <c:v>7.8704102777777525</c:v>
                </c:pt>
                <c:pt idx="14352">
                  <c:v>7.8709733333333434</c:v>
                </c:pt>
                <c:pt idx="14353">
                  <c:v>7.871536388888889</c:v>
                </c:pt>
                <c:pt idx="14354">
                  <c:v>7.8720997222222406</c:v>
                </c:pt>
                <c:pt idx="14355">
                  <c:v>7.8726627777777773</c:v>
                </c:pt>
                <c:pt idx="14356">
                  <c:v>7.8732252777777765</c:v>
                </c:pt>
                <c:pt idx="14357">
                  <c:v>7.8737886111111104</c:v>
                </c:pt>
                <c:pt idx="14358">
                  <c:v>7.8743516666666666</c:v>
                </c:pt>
                <c:pt idx="14359">
                  <c:v>7.8749147222222007</c:v>
                </c:pt>
                <c:pt idx="14360">
                  <c:v>7.8754780555555568</c:v>
                </c:pt>
                <c:pt idx="14361">
                  <c:v>7.8760405555555542</c:v>
                </c:pt>
                <c:pt idx="14362">
                  <c:v>7.8766036111111406</c:v>
                </c:pt>
                <c:pt idx="14363">
                  <c:v>7.8771669444444443</c:v>
                </c:pt>
                <c:pt idx="14364">
                  <c:v>7.8777300000000006</c:v>
                </c:pt>
                <c:pt idx="14365">
                  <c:v>7.8782930555555737</c:v>
                </c:pt>
                <c:pt idx="14366">
                  <c:v>7.878856388888889</c:v>
                </c:pt>
                <c:pt idx="14367">
                  <c:v>7.8794188888888899</c:v>
                </c:pt>
                <c:pt idx="14368">
                  <c:v>7.879982222222222</c:v>
                </c:pt>
                <c:pt idx="14369">
                  <c:v>7.8805452777777507</c:v>
                </c:pt>
                <c:pt idx="14370">
                  <c:v>7.8811083333333434</c:v>
                </c:pt>
                <c:pt idx="14371">
                  <c:v>7.8816716666666684</c:v>
                </c:pt>
                <c:pt idx="14372">
                  <c:v>7.8822347222222211</c:v>
                </c:pt>
                <c:pt idx="14373">
                  <c:v>7.882797222222222</c:v>
                </c:pt>
                <c:pt idx="14374">
                  <c:v>7.8833605555555559</c:v>
                </c:pt>
                <c:pt idx="14375">
                  <c:v>7.8839236111111122</c:v>
                </c:pt>
                <c:pt idx="14376">
                  <c:v>7.8844866666666356</c:v>
                </c:pt>
                <c:pt idx="14377">
                  <c:v>7.8850500000000006</c:v>
                </c:pt>
                <c:pt idx="14378">
                  <c:v>7.8856124999999997</c:v>
                </c:pt>
                <c:pt idx="14379">
                  <c:v>7.8861755555555382</c:v>
                </c:pt>
                <c:pt idx="14380">
                  <c:v>7.8867388888888881</c:v>
                </c:pt>
                <c:pt idx="14381">
                  <c:v>7.8873019444444443</c:v>
                </c:pt>
                <c:pt idx="14382">
                  <c:v>7.8878650000000006</c:v>
                </c:pt>
                <c:pt idx="14383">
                  <c:v>7.8884283333333434</c:v>
                </c:pt>
                <c:pt idx="14384">
                  <c:v>7.8889908333333336</c:v>
                </c:pt>
                <c:pt idx="14385">
                  <c:v>7.8895541666666675</c:v>
                </c:pt>
                <c:pt idx="14386">
                  <c:v>7.8901172222222016</c:v>
                </c:pt>
                <c:pt idx="14387">
                  <c:v>7.8906802777777525</c:v>
                </c:pt>
                <c:pt idx="14388">
                  <c:v>7.8912436111111388</c:v>
                </c:pt>
                <c:pt idx="14389">
                  <c:v>7.8918066666666666</c:v>
                </c:pt>
                <c:pt idx="14390">
                  <c:v>7.8923691666666684</c:v>
                </c:pt>
                <c:pt idx="14391">
                  <c:v>7.8929324999999855</c:v>
                </c:pt>
                <c:pt idx="14392">
                  <c:v>7.8934955555555382</c:v>
                </c:pt>
                <c:pt idx="14393">
                  <c:v>7.8940586111111095</c:v>
                </c:pt>
                <c:pt idx="14394">
                  <c:v>7.8946219444444443</c:v>
                </c:pt>
                <c:pt idx="14395">
                  <c:v>7.8951844444444355</c:v>
                </c:pt>
                <c:pt idx="14396">
                  <c:v>7.8957474999999997</c:v>
                </c:pt>
                <c:pt idx="14397">
                  <c:v>7.8963108333333336</c:v>
                </c:pt>
                <c:pt idx="14398">
                  <c:v>7.8968738888888881</c:v>
                </c:pt>
                <c:pt idx="14399">
                  <c:v>7.8974369444444346</c:v>
                </c:pt>
                <c:pt idx="14400">
                  <c:v>7.8980002777777525</c:v>
                </c:pt>
                <c:pt idx="14401">
                  <c:v>7.8985627777777765</c:v>
                </c:pt>
                <c:pt idx="14402">
                  <c:v>7.8991261111111113</c:v>
                </c:pt>
                <c:pt idx="14403">
                  <c:v>7.8996891666666684</c:v>
                </c:pt>
                <c:pt idx="14404">
                  <c:v>7.9002522222222407</c:v>
                </c:pt>
                <c:pt idx="14405">
                  <c:v>7.9008155555555382</c:v>
                </c:pt>
                <c:pt idx="14406">
                  <c:v>7.9013786111111388</c:v>
                </c:pt>
                <c:pt idx="14407">
                  <c:v>7.9019411111111424</c:v>
                </c:pt>
                <c:pt idx="14408">
                  <c:v>7.9025044444444452</c:v>
                </c:pt>
                <c:pt idx="14409">
                  <c:v>7.9030675000000024</c:v>
                </c:pt>
                <c:pt idx="14410">
                  <c:v>7.9036305555555559</c:v>
                </c:pt>
                <c:pt idx="14411">
                  <c:v>7.9041938888888899</c:v>
                </c:pt>
                <c:pt idx="14412">
                  <c:v>7.904756388888889</c:v>
                </c:pt>
                <c:pt idx="14413">
                  <c:v>7.9053194444444514</c:v>
                </c:pt>
                <c:pt idx="14414">
                  <c:v>7.9058827777777765</c:v>
                </c:pt>
                <c:pt idx="14415">
                  <c:v>7.9064458333333434</c:v>
                </c:pt>
                <c:pt idx="14416">
                  <c:v>7.9070088888888881</c:v>
                </c:pt>
                <c:pt idx="14417">
                  <c:v>7.907572222222222</c:v>
                </c:pt>
                <c:pt idx="14418">
                  <c:v>7.9081347222222211</c:v>
                </c:pt>
                <c:pt idx="14419">
                  <c:v>7.9086980555555737</c:v>
                </c:pt>
                <c:pt idx="14420">
                  <c:v>7.9092611111111584</c:v>
                </c:pt>
                <c:pt idx="14421">
                  <c:v>7.9098241666666684</c:v>
                </c:pt>
                <c:pt idx="14422">
                  <c:v>7.9103874999999997</c:v>
                </c:pt>
                <c:pt idx="14423">
                  <c:v>7.9109505555555382</c:v>
                </c:pt>
                <c:pt idx="14424">
                  <c:v>7.9115130555555551</c:v>
                </c:pt>
                <c:pt idx="14425">
                  <c:v>7.912076388888889</c:v>
                </c:pt>
                <c:pt idx="14426">
                  <c:v>7.9126394444444434</c:v>
                </c:pt>
                <c:pt idx="14427">
                  <c:v>7.9132025000000024</c:v>
                </c:pt>
                <c:pt idx="14428">
                  <c:v>7.9137658333333434</c:v>
                </c:pt>
                <c:pt idx="14429">
                  <c:v>7.9143283333333434</c:v>
                </c:pt>
                <c:pt idx="14430">
                  <c:v>7.914891388888889</c:v>
                </c:pt>
                <c:pt idx="14431">
                  <c:v>7.9154547222222211</c:v>
                </c:pt>
                <c:pt idx="14432">
                  <c:v>7.9160177777777765</c:v>
                </c:pt>
                <c:pt idx="14433">
                  <c:v>7.9165808333333336</c:v>
                </c:pt>
                <c:pt idx="14434">
                  <c:v>7.9171441666666658</c:v>
                </c:pt>
                <c:pt idx="14435">
                  <c:v>7.9177066666666667</c:v>
                </c:pt>
                <c:pt idx="14436">
                  <c:v>7.9182697222222558</c:v>
                </c:pt>
                <c:pt idx="14437">
                  <c:v>7.9188330555555551</c:v>
                </c:pt>
                <c:pt idx="14438">
                  <c:v>7.9193961111111424</c:v>
                </c:pt>
                <c:pt idx="14439">
                  <c:v>7.9199594444444514</c:v>
                </c:pt>
                <c:pt idx="14440">
                  <c:v>7.9205225000000015</c:v>
                </c:pt>
                <c:pt idx="14441">
                  <c:v>7.9210850000000006</c:v>
                </c:pt>
                <c:pt idx="14442">
                  <c:v>7.9216483333333656</c:v>
                </c:pt>
                <c:pt idx="14443">
                  <c:v>7.922211388888889</c:v>
                </c:pt>
                <c:pt idx="14444">
                  <c:v>7.9227744444444452</c:v>
                </c:pt>
                <c:pt idx="14445">
                  <c:v>7.9233377777777765</c:v>
                </c:pt>
                <c:pt idx="14446">
                  <c:v>7.9239008333333336</c:v>
                </c:pt>
                <c:pt idx="14447">
                  <c:v>7.9244633333333434</c:v>
                </c:pt>
                <c:pt idx="14448">
                  <c:v>7.9250266666666667</c:v>
                </c:pt>
                <c:pt idx="14449">
                  <c:v>7.9255897222222229</c:v>
                </c:pt>
                <c:pt idx="14450">
                  <c:v>7.9261527777777765</c:v>
                </c:pt>
                <c:pt idx="14451">
                  <c:v>7.9267161111111113</c:v>
                </c:pt>
                <c:pt idx="14452">
                  <c:v>7.9272786111111104</c:v>
                </c:pt>
                <c:pt idx="14453">
                  <c:v>7.9278416666666667</c:v>
                </c:pt>
                <c:pt idx="14454">
                  <c:v>7.9284050000000006</c:v>
                </c:pt>
                <c:pt idx="14455">
                  <c:v>7.9289680555555551</c:v>
                </c:pt>
                <c:pt idx="14456">
                  <c:v>7.929531388888889</c:v>
                </c:pt>
                <c:pt idx="14457">
                  <c:v>7.9300944444444514</c:v>
                </c:pt>
                <c:pt idx="14458">
                  <c:v>7.9306569444444523</c:v>
                </c:pt>
                <c:pt idx="14459">
                  <c:v>7.9312202777777783</c:v>
                </c:pt>
                <c:pt idx="14460">
                  <c:v>7.9317833333333638</c:v>
                </c:pt>
                <c:pt idx="14461">
                  <c:v>7.9323463888888934</c:v>
                </c:pt>
                <c:pt idx="14462">
                  <c:v>7.9329097222222398</c:v>
                </c:pt>
                <c:pt idx="14463">
                  <c:v>7.9334727777777774</c:v>
                </c:pt>
                <c:pt idx="14464">
                  <c:v>7.9340352777777525</c:v>
                </c:pt>
                <c:pt idx="14465">
                  <c:v>7.9345986111111122</c:v>
                </c:pt>
                <c:pt idx="14466">
                  <c:v>7.9351616666666684</c:v>
                </c:pt>
                <c:pt idx="14467">
                  <c:v>7.9357247222222425</c:v>
                </c:pt>
                <c:pt idx="14468">
                  <c:v>7.9362880555555737</c:v>
                </c:pt>
                <c:pt idx="14469">
                  <c:v>7.936850555555556</c:v>
                </c:pt>
                <c:pt idx="14470">
                  <c:v>7.9374136111111104</c:v>
                </c:pt>
                <c:pt idx="14471">
                  <c:v>7.9379769444444443</c:v>
                </c:pt>
                <c:pt idx="14472">
                  <c:v>7.9385400000000024</c:v>
                </c:pt>
                <c:pt idx="14473">
                  <c:v>7.9391030555555737</c:v>
                </c:pt>
                <c:pt idx="14474">
                  <c:v>7.9396663888889147</c:v>
                </c:pt>
                <c:pt idx="14475">
                  <c:v>7.9402288888888934</c:v>
                </c:pt>
                <c:pt idx="14476">
                  <c:v>7.9407922222222416</c:v>
                </c:pt>
                <c:pt idx="14477">
                  <c:v>7.9413552777777765</c:v>
                </c:pt>
                <c:pt idx="14478">
                  <c:v>7.9419183333333434</c:v>
                </c:pt>
                <c:pt idx="14479">
                  <c:v>7.9424816666666667</c:v>
                </c:pt>
                <c:pt idx="14480">
                  <c:v>7.9430447222222424</c:v>
                </c:pt>
                <c:pt idx="14481">
                  <c:v>7.9436072222222416</c:v>
                </c:pt>
                <c:pt idx="14482">
                  <c:v>7.9441705555555382</c:v>
                </c:pt>
                <c:pt idx="14483">
                  <c:v>7.9447336111111104</c:v>
                </c:pt>
                <c:pt idx="14484">
                  <c:v>7.9452966666666693</c:v>
                </c:pt>
                <c:pt idx="14485">
                  <c:v>7.9458600000000024</c:v>
                </c:pt>
                <c:pt idx="14486">
                  <c:v>7.9464225000000024</c:v>
                </c:pt>
                <c:pt idx="14487">
                  <c:v>7.9469855555555382</c:v>
                </c:pt>
                <c:pt idx="14488">
                  <c:v>7.9475488888888881</c:v>
                </c:pt>
                <c:pt idx="14489">
                  <c:v>7.9481119444444444</c:v>
                </c:pt>
                <c:pt idx="14490">
                  <c:v>7.9486749999999988</c:v>
                </c:pt>
                <c:pt idx="14491">
                  <c:v>7.9492383333333638</c:v>
                </c:pt>
                <c:pt idx="14492">
                  <c:v>7.9498008333333434</c:v>
                </c:pt>
                <c:pt idx="14493">
                  <c:v>7.9503641666666693</c:v>
                </c:pt>
                <c:pt idx="14494">
                  <c:v>7.950927222222222</c:v>
                </c:pt>
                <c:pt idx="14495">
                  <c:v>7.9514902777777765</c:v>
                </c:pt>
                <c:pt idx="14496">
                  <c:v>7.9520536111111104</c:v>
                </c:pt>
                <c:pt idx="14497">
                  <c:v>7.9526166666666667</c:v>
                </c:pt>
                <c:pt idx="14498">
                  <c:v>7.9531791666666694</c:v>
                </c:pt>
                <c:pt idx="14499">
                  <c:v>7.9537425000000024</c:v>
                </c:pt>
                <c:pt idx="14500">
                  <c:v>7.9543055555555382</c:v>
                </c:pt>
                <c:pt idx="14501">
                  <c:v>7.9548686111111104</c:v>
                </c:pt>
                <c:pt idx="14502">
                  <c:v>7.9554319444444443</c:v>
                </c:pt>
                <c:pt idx="14503">
                  <c:v>7.9559944444444453</c:v>
                </c:pt>
                <c:pt idx="14504">
                  <c:v>7.9565574999999997</c:v>
                </c:pt>
                <c:pt idx="14505">
                  <c:v>7.9571208333333336</c:v>
                </c:pt>
                <c:pt idx="14506">
                  <c:v>7.9576838888888899</c:v>
                </c:pt>
                <c:pt idx="14507">
                  <c:v>7.9582469444444524</c:v>
                </c:pt>
                <c:pt idx="14508">
                  <c:v>7.9588102777777525</c:v>
                </c:pt>
                <c:pt idx="14509">
                  <c:v>7.9593727777777774</c:v>
                </c:pt>
                <c:pt idx="14510">
                  <c:v>7.9599361111111113</c:v>
                </c:pt>
                <c:pt idx="14511">
                  <c:v>7.9604991666666693</c:v>
                </c:pt>
                <c:pt idx="14512">
                  <c:v>7.9610622222222416</c:v>
                </c:pt>
                <c:pt idx="14513">
                  <c:v>7.961625555555556</c:v>
                </c:pt>
                <c:pt idx="14514">
                  <c:v>7.9621886111111095</c:v>
                </c:pt>
                <c:pt idx="14515">
                  <c:v>7.9627511111111104</c:v>
                </c:pt>
                <c:pt idx="14516">
                  <c:v>7.9633144444444453</c:v>
                </c:pt>
                <c:pt idx="14517">
                  <c:v>7.9638774999999997</c:v>
                </c:pt>
                <c:pt idx="14518">
                  <c:v>7.9644405555555382</c:v>
                </c:pt>
                <c:pt idx="14519">
                  <c:v>7.9650038888888881</c:v>
                </c:pt>
                <c:pt idx="14520">
                  <c:v>7.965566388888889</c:v>
                </c:pt>
                <c:pt idx="14521">
                  <c:v>7.9661294444444524</c:v>
                </c:pt>
                <c:pt idx="14522">
                  <c:v>7.9666927777777774</c:v>
                </c:pt>
                <c:pt idx="14523">
                  <c:v>7.9672558333333319</c:v>
                </c:pt>
                <c:pt idx="14524">
                  <c:v>7.9678188888888855</c:v>
                </c:pt>
                <c:pt idx="14525">
                  <c:v>7.968382222222222</c:v>
                </c:pt>
                <c:pt idx="14526">
                  <c:v>7.9689447222222229</c:v>
                </c:pt>
                <c:pt idx="14527">
                  <c:v>7.9695080555555551</c:v>
                </c:pt>
                <c:pt idx="14528">
                  <c:v>7.9700711111111424</c:v>
                </c:pt>
                <c:pt idx="14529">
                  <c:v>7.9706341666666694</c:v>
                </c:pt>
                <c:pt idx="14530">
                  <c:v>7.9711975000000024</c:v>
                </c:pt>
                <c:pt idx="14531">
                  <c:v>7.9717605555555764</c:v>
                </c:pt>
                <c:pt idx="14532">
                  <c:v>7.9723230555555746</c:v>
                </c:pt>
                <c:pt idx="14533">
                  <c:v>7.972886388888889</c:v>
                </c:pt>
                <c:pt idx="14534">
                  <c:v>7.9734494444444799</c:v>
                </c:pt>
                <c:pt idx="14535">
                  <c:v>7.9740124999999997</c:v>
                </c:pt>
                <c:pt idx="14536">
                  <c:v>7.9745758333333336</c:v>
                </c:pt>
                <c:pt idx="14537">
                  <c:v>7.9751383333333434</c:v>
                </c:pt>
                <c:pt idx="14538">
                  <c:v>7.9757013888889023</c:v>
                </c:pt>
                <c:pt idx="14539">
                  <c:v>7.9762647222222558</c:v>
                </c:pt>
                <c:pt idx="14540">
                  <c:v>7.9768277777777774</c:v>
                </c:pt>
                <c:pt idx="14541">
                  <c:v>7.9773908333333434</c:v>
                </c:pt>
                <c:pt idx="14542">
                  <c:v>7.9779541666666658</c:v>
                </c:pt>
                <c:pt idx="14543">
                  <c:v>7.9785166666666667</c:v>
                </c:pt>
                <c:pt idx="14544">
                  <c:v>7.9790800000000024</c:v>
                </c:pt>
                <c:pt idx="14545">
                  <c:v>7.9796430555555915</c:v>
                </c:pt>
                <c:pt idx="14546">
                  <c:v>7.9802061111111424</c:v>
                </c:pt>
                <c:pt idx="14547">
                  <c:v>7.980769444444479</c:v>
                </c:pt>
                <c:pt idx="14548">
                  <c:v>7.9813325000000024</c:v>
                </c:pt>
                <c:pt idx="14549">
                  <c:v>7.9818950000000024</c:v>
                </c:pt>
                <c:pt idx="14550">
                  <c:v>7.9824583333333434</c:v>
                </c:pt>
                <c:pt idx="14551">
                  <c:v>7.9830213888889014</c:v>
                </c:pt>
                <c:pt idx="14552">
                  <c:v>7.9835844444444435</c:v>
                </c:pt>
                <c:pt idx="14553">
                  <c:v>7.9841477777777765</c:v>
                </c:pt>
                <c:pt idx="14554">
                  <c:v>7.9847102777777526</c:v>
                </c:pt>
                <c:pt idx="14555">
                  <c:v>7.9852733333333656</c:v>
                </c:pt>
                <c:pt idx="14556">
                  <c:v>7.9858366666666667</c:v>
                </c:pt>
                <c:pt idx="14557">
                  <c:v>7.9863997222222558</c:v>
                </c:pt>
                <c:pt idx="14558">
                  <c:v>7.9869627777777774</c:v>
                </c:pt>
                <c:pt idx="14559">
                  <c:v>7.9875261111111113</c:v>
                </c:pt>
                <c:pt idx="14560">
                  <c:v>7.9880886111111113</c:v>
                </c:pt>
                <c:pt idx="14561">
                  <c:v>7.9886516666666694</c:v>
                </c:pt>
                <c:pt idx="14562">
                  <c:v>7.9892150000000024</c:v>
                </c:pt>
                <c:pt idx="14563">
                  <c:v>7.9897780555555773</c:v>
                </c:pt>
                <c:pt idx="14564">
                  <c:v>7.9903413888888934</c:v>
                </c:pt>
                <c:pt idx="14565">
                  <c:v>7.9909044444444453</c:v>
                </c:pt>
                <c:pt idx="14566">
                  <c:v>7.9914669444444524</c:v>
                </c:pt>
                <c:pt idx="14567">
                  <c:v>7.9920302777777525</c:v>
                </c:pt>
                <c:pt idx="14568">
                  <c:v>7.9925933333333434</c:v>
                </c:pt>
                <c:pt idx="14569">
                  <c:v>7.993156388888889</c:v>
                </c:pt>
                <c:pt idx="14570">
                  <c:v>7.9937197222222425</c:v>
                </c:pt>
                <c:pt idx="14571">
                  <c:v>7.9942827777777765</c:v>
                </c:pt>
                <c:pt idx="14572">
                  <c:v>7.9948452777777508</c:v>
                </c:pt>
                <c:pt idx="14573">
                  <c:v>7.9954086111111122</c:v>
                </c:pt>
                <c:pt idx="14574">
                  <c:v>7.9959716666666667</c:v>
                </c:pt>
                <c:pt idx="14575">
                  <c:v>7.9965347222222229</c:v>
                </c:pt>
                <c:pt idx="14576">
                  <c:v>7.9970980555555551</c:v>
                </c:pt>
                <c:pt idx="14577">
                  <c:v>7.997660555555556</c:v>
                </c:pt>
                <c:pt idx="14578">
                  <c:v>7.9982236111111424</c:v>
                </c:pt>
                <c:pt idx="14579">
                  <c:v>7.9987869444444444</c:v>
                </c:pt>
                <c:pt idx="14580">
                  <c:v>7.9993500000000024</c:v>
                </c:pt>
                <c:pt idx="14581">
                  <c:v>7.9999133333333434</c:v>
                </c:pt>
                <c:pt idx="14582">
                  <c:v>8.000476388888929</c:v>
                </c:pt>
                <c:pt idx="14583">
                  <c:v>8.001038888888889</c:v>
                </c:pt>
                <c:pt idx="14584">
                  <c:v>8.0016022222222247</c:v>
                </c:pt>
                <c:pt idx="14585">
                  <c:v>8.0021652777777756</c:v>
                </c:pt>
                <c:pt idx="14586">
                  <c:v>8.0027283333333337</c:v>
                </c:pt>
                <c:pt idx="14587">
                  <c:v>8.0032916666666658</c:v>
                </c:pt>
                <c:pt idx="14588">
                  <c:v>8.0038547222222203</c:v>
                </c:pt>
                <c:pt idx="14589">
                  <c:v>8.0044172222222247</c:v>
                </c:pt>
                <c:pt idx="14590">
                  <c:v>8.0049805555555551</c:v>
                </c:pt>
                <c:pt idx="14591">
                  <c:v>8.0055436111111096</c:v>
                </c:pt>
                <c:pt idx="14592">
                  <c:v>8.0061066666666747</c:v>
                </c:pt>
                <c:pt idx="14593">
                  <c:v>8.0066700000000015</c:v>
                </c:pt>
                <c:pt idx="14594">
                  <c:v>8.0072325000000024</c:v>
                </c:pt>
                <c:pt idx="14595">
                  <c:v>8.0077955555555551</c:v>
                </c:pt>
                <c:pt idx="14596">
                  <c:v>8.0083588888888819</c:v>
                </c:pt>
                <c:pt idx="14597">
                  <c:v>8.0089219444443955</c:v>
                </c:pt>
                <c:pt idx="14598">
                  <c:v>8.0094850000000068</c:v>
                </c:pt>
                <c:pt idx="14599">
                  <c:v>8.0100483333333337</c:v>
                </c:pt>
                <c:pt idx="14600">
                  <c:v>8.0106108333333328</c:v>
                </c:pt>
                <c:pt idx="14601">
                  <c:v>8.0111741666666649</c:v>
                </c:pt>
                <c:pt idx="14602">
                  <c:v>8.0117372222222247</c:v>
                </c:pt>
                <c:pt idx="14603">
                  <c:v>8.0123002777777774</c:v>
                </c:pt>
                <c:pt idx="14604">
                  <c:v>8.0128636111111113</c:v>
                </c:pt>
                <c:pt idx="14605">
                  <c:v>8.0134266666666747</c:v>
                </c:pt>
                <c:pt idx="14606">
                  <c:v>8.0139891666666667</c:v>
                </c:pt>
                <c:pt idx="14607">
                  <c:v>8.0145525000000024</c:v>
                </c:pt>
                <c:pt idx="14608">
                  <c:v>8.0151155555555551</c:v>
                </c:pt>
                <c:pt idx="14609">
                  <c:v>8.0156786111111007</c:v>
                </c:pt>
                <c:pt idx="14610">
                  <c:v>8.0162419444444435</c:v>
                </c:pt>
                <c:pt idx="14611">
                  <c:v>8.0168044444444444</c:v>
                </c:pt>
                <c:pt idx="14612">
                  <c:v>8.0173674999999989</c:v>
                </c:pt>
                <c:pt idx="14613">
                  <c:v>8.0179308333333328</c:v>
                </c:pt>
                <c:pt idx="14614">
                  <c:v>8.0184938888888873</c:v>
                </c:pt>
                <c:pt idx="14615">
                  <c:v>8.0190569444444506</c:v>
                </c:pt>
                <c:pt idx="14616">
                  <c:v>8.0196202777777774</c:v>
                </c:pt>
                <c:pt idx="14617">
                  <c:v>8.020182777777773</c:v>
                </c:pt>
                <c:pt idx="14618">
                  <c:v>8.0207461111111105</c:v>
                </c:pt>
                <c:pt idx="14619">
                  <c:v>8.0213091666666649</c:v>
                </c:pt>
                <c:pt idx="14620">
                  <c:v>8.021872222222223</c:v>
                </c:pt>
                <c:pt idx="14621">
                  <c:v>8.0224355555555746</c:v>
                </c:pt>
                <c:pt idx="14622">
                  <c:v>8.0229986111111007</c:v>
                </c:pt>
                <c:pt idx="14623">
                  <c:v>8.023561111111098</c:v>
                </c:pt>
                <c:pt idx="14624">
                  <c:v>8.0241244444444089</c:v>
                </c:pt>
                <c:pt idx="14625">
                  <c:v>8.0246875000000024</c:v>
                </c:pt>
                <c:pt idx="14626">
                  <c:v>8.0252505555555551</c:v>
                </c:pt>
                <c:pt idx="14627">
                  <c:v>8.025813888888889</c:v>
                </c:pt>
                <c:pt idx="14628">
                  <c:v>8.0263763888888882</c:v>
                </c:pt>
                <c:pt idx="14629">
                  <c:v>8.0269394444444426</c:v>
                </c:pt>
                <c:pt idx="14630">
                  <c:v>8.027502777777773</c:v>
                </c:pt>
                <c:pt idx="14631">
                  <c:v>8.028065833333331</c:v>
                </c:pt>
                <c:pt idx="14632">
                  <c:v>8.0286288888888819</c:v>
                </c:pt>
                <c:pt idx="14633">
                  <c:v>8.0291922222222247</c:v>
                </c:pt>
                <c:pt idx="14634">
                  <c:v>8.0297547222222203</c:v>
                </c:pt>
                <c:pt idx="14635">
                  <c:v>8.0303180555555098</c:v>
                </c:pt>
                <c:pt idx="14636">
                  <c:v>8.030881111111098</c:v>
                </c:pt>
                <c:pt idx="14637">
                  <c:v>8.0314441666666667</c:v>
                </c:pt>
                <c:pt idx="14638">
                  <c:v>8.0320075000000024</c:v>
                </c:pt>
                <c:pt idx="14639">
                  <c:v>8.0325705555555551</c:v>
                </c:pt>
                <c:pt idx="14640">
                  <c:v>8.0331330555555489</c:v>
                </c:pt>
                <c:pt idx="14641">
                  <c:v>8.033696388888929</c:v>
                </c:pt>
                <c:pt idx="14642">
                  <c:v>8.0342594444444089</c:v>
                </c:pt>
                <c:pt idx="14643">
                  <c:v>8.0348225000000006</c:v>
                </c:pt>
                <c:pt idx="14644">
                  <c:v>8.0353858333333328</c:v>
                </c:pt>
                <c:pt idx="14645">
                  <c:v>8.0359483333333337</c:v>
                </c:pt>
                <c:pt idx="14646">
                  <c:v>8.0365113888888882</c:v>
                </c:pt>
                <c:pt idx="14647">
                  <c:v>8.0370747222222185</c:v>
                </c:pt>
                <c:pt idx="14648">
                  <c:v>8.037637777777773</c:v>
                </c:pt>
                <c:pt idx="14649">
                  <c:v>8.038200833333331</c:v>
                </c:pt>
                <c:pt idx="14650">
                  <c:v>8.0387641666666649</c:v>
                </c:pt>
                <c:pt idx="14651">
                  <c:v>8.0393266666666658</c:v>
                </c:pt>
                <c:pt idx="14652">
                  <c:v>8.0398900000000015</c:v>
                </c:pt>
                <c:pt idx="14653">
                  <c:v>8.0404530555555507</c:v>
                </c:pt>
                <c:pt idx="14654">
                  <c:v>8.041016111111098</c:v>
                </c:pt>
                <c:pt idx="14655">
                  <c:v>8.0415794444444089</c:v>
                </c:pt>
                <c:pt idx="14656">
                  <c:v>8.0421425000000024</c:v>
                </c:pt>
                <c:pt idx="14657">
                  <c:v>8.0427050000000015</c:v>
                </c:pt>
                <c:pt idx="14658">
                  <c:v>8.0432683333333319</c:v>
                </c:pt>
                <c:pt idx="14659">
                  <c:v>8.0438313888888882</c:v>
                </c:pt>
                <c:pt idx="14660">
                  <c:v>8.0443944444444409</c:v>
                </c:pt>
                <c:pt idx="14661">
                  <c:v>8.0449577777777659</c:v>
                </c:pt>
                <c:pt idx="14662">
                  <c:v>8.0455202777777775</c:v>
                </c:pt>
                <c:pt idx="14663">
                  <c:v>8.0460833333333337</c:v>
                </c:pt>
                <c:pt idx="14664">
                  <c:v>8.0466466666666747</c:v>
                </c:pt>
                <c:pt idx="14665">
                  <c:v>8.0472097222222185</c:v>
                </c:pt>
                <c:pt idx="14666">
                  <c:v>8.0477727777777659</c:v>
                </c:pt>
                <c:pt idx="14667">
                  <c:v>8.048336111111098</c:v>
                </c:pt>
                <c:pt idx="14668">
                  <c:v>8.0488986111110989</c:v>
                </c:pt>
                <c:pt idx="14669">
                  <c:v>8.0494619444444435</c:v>
                </c:pt>
                <c:pt idx="14670">
                  <c:v>8.0500250000000015</c:v>
                </c:pt>
                <c:pt idx="14671">
                  <c:v>8.0505880555555542</c:v>
                </c:pt>
                <c:pt idx="14672">
                  <c:v>8.0511513888888881</c:v>
                </c:pt>
                <c:pt idx="14673">
                  <c:v>8.0517144444444426</c:v>
                </c:pt>
                <c:pt idx="14674">
                  <c:v>8.0522769444444524</c:v>
                </c:pt>
                <c:pt idx="14675">
                  <c:v>8.0528402777778254</c:v>
                </c:pt>
                <c:pt idx="14676">
                  <c:v>8.0534033333333568</c:v>
                </c:pt>
                <c:pt idx="14677">
                  <c:v>8.0539663888888864</c:v>
                </c:pt>
                <c:pt idx="14678">
                  <c:v>8.0545297222222221</c:v>
                </c:pt>
                <c:pt idx="14679">
                  <c:v>8.0550922222222816</c:v>
                </c:pt>
                <c:pt idx="14680">
                  <c:v>8.0556552777778272</c:v>
                </c:pt>
                <c:pt idx="14681">
                  <c:v>8.0562186111111007</c:v>
                </c:pt>
                <c:pt idx="14682">
                  <c:v>8.0567816666666747</c:v>
                </c:pt>
                <c:pt idx="14683">
                  <c:v>8.0573447222222221</c:v>
                </c:pt>
                <c:pt idx="14684">
                  <c:v>8.0579080555555507</c:v>
                </c:pt>
                <c:pt idx="14685">
                  <c:v>8.0584705555555551</c:v>
                </c:pt>
                <c:pt idx="14686">
                  <c:v>8.0590336111111096</c:v>
                </c:pt>
                <c:pt idx="14687">
                  <c:v>8.0595969444444862</c:v>
                </c:pt>
                <c:pt idx="14688">
                  <c:v>8.0601600000000015</c:v>
                </c:pt>
                <c:pt idx="14689">
                  <c:v>8.0607233333333337</c:v>
                </c:pt>
                <c:pt idx="14690">
                  <c:v>8.061286388888929</c:v>
                </c:pt>
                <c:pt idx="14691">
                  <c:v>8.0618488888888873</c:v>
                </c:pt>
                <c:pt idx="14692">
                  <c:v>8.0624122222222816</c:v>
                </c:pt>
                <c:pt idx="14693">
                  <c:v>8.0629752777777774</c:v>
                </c:pt>
                <c:pt idx="14694">
                  <c:v>8.0635383333333568</c:v>
                </c:pt>
                <c:pt idx="14695">
                  <c:v>8.0641016666666658</c:v>
                </c:pt>
                <c:pt idx="14696">
                  <c:v>8.0646647222222221</c:v>
                </c:pt>
                <c:pt idx="14697">
                  <c:v>8.0652272222222248</c:v>
                </c:pt>
                <c:pt idx="14698">
                  <c:v>8.0657905555555747</c:v>
                </c:pt>
                <c:pt idx="14699">
                  <c:v>8.0663536111111007</c:v>
                </c:pt>
                <c:pt idx="14700">
                  <c:v>8.0669166666666747</c:v>
                </c:pt>
                <c:pt idx="14701">
                  <c:v>8.0674800000000246</c:v>
                </c:pt>
                <c:pt idx="14702">
                  <c:v>8.0680425000000007</c:v>
                </c:pt>
                <c:pt idx="14703">
                  <c:v>8.0686055555555551</c:v>
                </c:pt>
                <c:pt idx="14704">
                  <c:v>8.0691688888888873</c:v>
                </c:pt>
                <c:pt idx="14705">
                  <c:v>8.0697319444444524</c:v>
                </c:pt>
                <c:pt idx="14706">
                  <c:v>8.0702952777777757</c:v>
                </c:pt>
                <c:pt idx="14707">
                  <c:v>8.0708583333333337</c:v>
                </c:pt>
                <c:pt idx="14708">
                  <c:v>8.0714208333333328</c:v>
                </c:pt>
                <c:pt idx="14709">
                  <c:v>8.0719841666666667</c:v>
                </c:pt>
                <c:pt idx="14710">
                  <c:v>8.0725472222222816</c:v>
                </c:pt>
                <c:pt idx="14711">
                  <c:v>8.0731102777777775</c:v>
                </c:pt>
                <c:pt idx="14712">
                  <c:v>8.0736736111111007</c:v>
                </c:pt>
                <c:pt idx="14713">
                  <c:v>8.0742366666666747</c:v>
                </c:pt>
                <c:pt idx="14714">
                  <c:v>8.0747991666666667</c:v>
                </c:pt>
                <c:pt idx="14715">
                  <c:v>8.0753625000000024</c:v>
                </c:pt>
                <c:pt idx="14716">
                  <c:v>8.0759255555555551</c:v>
                </c:pt>
                <c:pt idx="14717">
                  <c:v>8.0764886111111167</c:v>
                </c:pt>
                <c:pt idx="14718">
                  <c:v>8.0770519444444435</c:v>
                </c:pt>
                <c:pt idx="14719">
                  <c:v>8.0776144444444444</c:v>
                </c:pt>
                <c:pt idx="14720">
                  <c:v>8.0781775000000007</c:v>
                </c:pt>
                <c:pt idx="14721">
                  <c:v>8.0787408333333328</c:v>
                </c:pt>
                <c:pt idx="14722">
                  <c:v>8.0793038888888873</c:v>
                </c:pt>
                <c:pt idx="14723">
                  <c:v>8.0798669444444524</c:v>
                </c:pt>
                <c:pt idx="14724">
                  <c:v>8.0804302777778272</c:v>
                </c:pt>
                <c:pt idx="14725">
                  <c:v>8.080992777777773</c:v>
                </c:pt>
                <c:pt idx="14726">
                  <c:v>8.0815561111111105</c:v>
                </c:pt>
                <c:pt idx="14727">
                  <c:v>8.0821191666666667</c:v>
                </c:pt>
                <c:pt idx="14728">
                  <c:v>8.0826822222222816</c:v>
                </c:pt>
                <c:pt idx="14729">
                  <c:v>8.0832455555555551</c:v>
                </c:pt>
                <c:pt idx="14730">
                  <c:v>8.0838086111111007</c:v>
                </c:pt>
                <c:pt idx="14731">
                  <c:v>8.0843711111110501</c:v>
                </c:pt>
                <c:pt idx="14732">
                  <c:v>8.0849344444444426</c:v>
                </c:pt>
                <c:pt idx="14733">
                  <c:v>8.0854975000000486</c:v>
                </c:pt>
                <c:pt idx="14734">
                  <c:v>8.0860605555555534</c:v>
                </c:pt>
                <c:pt idx="14735">
                  <c:v>8.0866238888888891</c:v>
                </c:pt>
                <c:pt idx="14736">
                  <c:v>8.0871863888889273</c:v>
                </c:pt>
                <c:pt idx="14737">
                  <c:v>8.0877494444444444</c:v>
                </c:pt>
                <c:pt idx="14738">
                  <c:v>8.0883127777777659</c:v>
                </c:pt>
                <c:pt idx="14739">
                  <c:v>8.088875833333331</c:v>
                </c:pt>
                <c:pt idx="14740">
                  <c:v>8.0894388888889424</c:v>
                </c:pt>
                <c:pt idx="14741">
                  <c:v>8.0900022222222248</c:v>
                </c:pt>
                <c:pt idx="14742">
                  <c:v>8.0905647222222221</c:v>
                </c:pt>
                <c:pt idx="14743">
                  <c:v>8.0911280555555489</c:v>
                </c:pt>
                <c:pt idx="14744">
                  <c:v>8.0916911111110981</c:v>
                </c:pt>
                <c:pt idx="14745">
                  <c:v>8.0922541666666667</c:v>
                </c:pt>
                <c:pt idx="14746">
                  <c:v>8.0928175000000024</c:v>
                </c:pt>
                <c:pt idx="14747">
                  <c:v>8.0933805555555551</c:v>
                </c:pt>
                <c:pt idx="14748">
                  <c:v>8.0939430555555489</c:v>
                </c:pt>
                <c:pt idx="14749">
                  <c:v>8.094506388888929</c:v>
                </c:pt>
                <c:pt idx="14750">
                  <c:v>8.0950694444444444</c:v>
                </c:pt>
                <c:pt idx="14751">
                  <c:v>8.0956325000000486</c:v>
                </c:pt>
                <c:pt idx="14752">
                  <c:v>8.0961958333333328</c:v>
                </c:pt>
                <c:pt idx="14753">
                  <c:v>8.0967583333333337</c:v>
                </c:pt>
                <c:pt idx="14754">
                  <c:v>8.097321388888842</c:v>
                </c:pt>
                <c:pt idx="14755">
                  <c:v>8.0978847222222203</c:v>
                </c:pt>
                <c:pt idx="14756">
                  <c:v>8.098447777777773</c:v>
                </c:pt>
                <c:pt idx="14757">
                  <c:v>8.0990108333333328</c:v>
                </c:pt>
                <c:pt idx="14758">
                  <c:v>8.0995741666666667</c:v>
                </c:pt>
                <c:pt idx="14759">
                  <c:v>8.1001366666666748</c:v>
                </c:pt>
                <c:pt idx="14760">
                  <c:v>8.1007000000000016</c:v>
                </c:pt>
                <c:pt idx="14761">
                  <c:v>8.1012630555555099</c:v>
                </c:pt>
                <c:pt idx="14762">
                  <c:v>8.1018261111110981</c:v>
                </c:pt>
                <c:pt idx="14763">
                  <c:v>8.1023894444444426</c:v>
                </c:pt>
                <c:pt idx="14764">
                  <c:v>8.1029525000000024</c:v>
                </c:pt>
                <c:pt idx="14765">
                  <c:v>8.1035150000000016</c:v>
                </c:pt>
                <c:pt idx="14766">
                  <c:v>8.1040783333333319</c:v>
                </c:pt>
                <c:pt idx="14767">
                  <c:v>8.1046413888888882</c:v>
                </c:pt>
                <c:pt idx="14768">
                  <c:v>8.1052044444444427</c:v>
                </c:pt>
                <c:pt idx="14769">
                  <c:v>8.105767777777773</c:v>
                </c:pt>
                <c:pt idx="14770">
                  <c:v>8.1063302777777775</c:v>
                </c:pt>
                <c:pt idx="14771">
                  <c:v>8.106893333333332</c:v>
                </c:pt>
                <c:pt idx="14772">
                  <c:v>8.1074566666666747</c:v>
                </c:pt>
                <c:pt idx="14773">
                  <c:v>8.1080197222222186</c:v>
                </c:pt>
                <c:pt idx="14774">
                  <c:v>8.1085827777777784</c:v>
                </c:pt>
                <c:pt idx="14775">
                  <c:v>8.1091461111111105</c:v>
                </c:pt>
                <c:pt idx="14776">
                  <c:v>8.1097086111111114</c:v>
                </c:pt>
                <c:pt idx="14777">
                  <c:v>8.1102719444443974</c:v>
                </c:pt>
                <c:pt idx="14778">
                  <c:v>8.1108350000000016</c:v>
                </c:pt>
                <c:pt idx="14779">
                  <c:v>8.1113980555555099</c:v>
                </c:pt>
                <c:pt idx="14780">
                  <c:v>8.111961388888842</c:v>
                </c:pt>
                <c:pt idx="14781">
                  <c:v>8.1125244444444444</c:v>
                </c:pt>
                <c:pt idx="14782">
                  <c:v>8.1130869444444524</c:v>
                </c:pt>
                <c:pt idx="14783">
                  <c:v>8.1136502777777775</c:v>
                </c:pt>
                <c:pt idx="14784">
                  <c:v>8.1142133333333319</c:v>
                </c:pt>
                <c:pt idx="14785">
                  <c:v>8.1147763888888882</c:v>
                </c:pt>
                <c:pt idx="14786">
                  <c:v>8.1153397222222221</c:v>
                </c:pt>
                <c:pt idx="14787">
                  <c:v>8.1159022222222248</c:v>
                </c:pt>
                <c:pt idx="14788">
                  <c:v>8.1164652777777775</c:v>
                </c:pt>
                <c:pt idx="14789">
                  <c:v>8.1170286111110919</c:v>
                </c:pt>
                <c:pt idx="14790">
                  <c:v>8.1175916666666676</c:v>
                </c:pt>
                <c:pt idx="14791">
                  <c:v>8.1181547222222186</c:v>
                </c:pt>
                <c:pt idx="14792">
                  <c:v>8.1187180555555098</c:v>
                </c:pt>
                <c:pt idx="14793">
                  <c:v>8.1192805555555534</c:v>
                </c:pt>
                <c:pt idx="14794">
                  <c:v>8.1198438888888873</c:v>
                </c:pt>
                <c:pt idx="14795">
                  <c:v>8.1204069444444524</c:v>
                </c:pt>
                <c:pt idx="14796">
                  <c:v>8.1209699999999998</c:v>
                </c:pt>
                <c:pt idx="14797">
                  <c:v>8.1215333333333337</c:v>
                </c:pt>
                <c:pt idx="14798">
                  <c:v>8.122096388888929</c:v>
                </c:pt>
                <c:pt idx="14799">
                  <c:v>8.1226588888888891</c:v>
                </c:pt>
                <c:pt idx="14800">
                  <c:v>8.1232222222222212</c:v>
                </c:pt>
                <c:pt idx="14801">
                  <c:v>8.1237852777777775</c:v>
                </c:pt>
                <c:pt idx="14802">
                  <c:v>8.1243483333333089</c:v>
                </c:pt>
                <c:pt idx="14803">
                  <c:v>8.1249116666666659</c:v>
                </c:pt>
                <c:pt idx="14804">
                  <c:v>8.1254741666666668</c:v>
                </c:pt>
                <c:pt idx="14805">
                  <c:v>8.1260372222222248</c:v>
                </c:pt>
                <c:pt idx="14806">
                  <c:v>8.1266005555555552</c:v>
                </c:pt>
                <c:pt idx="14807">
                  <c:v>8.1271636111110919</c:v>
                </c:pt>
                <c:pt idx="14808">
                  <c:v>8.1277266666666677</c:v>
                </c:pt>
                <c:pt idx="14809">
                  <c:v>8.1282899999999998</c:v>
                </c:pt>
                <c:pt idx="14810">
                  <c:v>8.1288525000000007</c:v>
                </c:pt>
                <c:pt idx="14811">
                  <c:v>8.1294155555555552</c:v>
                </c:pt>
                <c:pt idx="14812">
                  <c:v>8.1299788888888589</c:v>
                </c:pt>
                <c:pt idx="14813">
                  <c:v>8.1305419444444436</c:v>
                </c:pt>
                <c:pt idx="14814">
                  <c:v>8.1311052777777739</c:v>
                </c:pt>
                <c:pt idx="14815">
                  <c:v>8.1316683333333319</c:v>
                </c:pt>
                <c:pt idx="14816">
                  <c:v>8.1322308333333346</c:v>
                </c:pt>
                <c:pt idx="14817">
                  <c:v>8.1327941666666668</c:v>
                </c:pt>
                <c:pt idx="14818">
                  <c:v>8.1333572222222212</c:v>
                </c:pt>
                <c:pt idx="14819">
                  <c:v>8.1339202777777739</c:v>
                </c:pt>
                <c:pt idx="14820">
                  <c:v>8.134483611111099</c:v>
                </c:pt>
                <c:pt idx="14821">
                  <c:v>8.1350466666666748</c:v>
                </c:pt>
                <c:pt idx="14822">
                  <c:v>8.1356091666666668</c:v>
                </c:pt>
                <c:pt idx="14823">
                  <c:v>8.1361725000000007</c:v>
                </c:pt>
                <c:pt idx="14824">
                  <c:v>8.1367355555555552</c:v>
                </c:pt>
                <c:pt idx="14825">
                  <c:v>8.1372986111110919</c:v>
                </c:pt>
                <c:pt idx="14826">
                  <c:v>8.1378619444443974</c:v>
                </c:pt>
                <c:pt idx="14827">
                  <c:v>8.1384244444444409</c:v>
                </c:pt>
                <c:pt idx="14828">
                  <c:v>8.1389875000000007</c:v>
                </c:pt>
                <c:pt idx="14829">
                  <c:v>8.1395508333333328</c:v>
                </c:pt>
                <c:pt idx="14830">
                  <c:v>8.1401138888888589</c:v>
                </c:pt>
                <c:pt idx="14831">
                  <c:v>8.1406772222222212</c:v>
                </c:pt>
                <c:pt idx="14832">
                  <c:v>8.1412402777777739</c:v>
                </c:pt>
                <c:pt idx="14833">
                  <c:v>8.1418027777777482</c:v>
                </c:pt>
                <c:pt idx="14834">
                  <c:v>8.1423661111110999</c:v>
                </c:pt>
                <c:pt idx="14835">
                  <c:v>8.142929166666665</c:v>
                </c:pt>
                <c:pt idx="14836">
                  <c:v>8.1434922222222248</c:v>
                </c:pt>
                <c:pt idx="14837">
                  <c:v>8.1440555555555481</c:v>
                </c:pt>
                <c:pt idx="14838">
                  <c:v>8.1446186111110919</c:v>
                </c:pt>
                <c:pt idx="14839">
                  <c:v>8.1451811111110999</c:v>
                </c:pt>
                <c:pt idx="14840">
                  <c:v>8.1457444444444445</c:v>
                </c:pt>
                <c:pt idx="14841">
                  <c:v>8.1463075000000007</c:v>
                </c:pt>
                <c:pt idx="14842">
                  <c:v>8.1468705555555481</c:v>
                </c:pt>
                <c:pt idx="14843">
                  <c:v>8.1474338888888873</c:v>
                </c:pt>
                <c:pt idx="14844">
                  <c:v>8.1479963888888882</c:v>
                </c:pt>
                <c:pt idx="14845">
                  <c:v>8.1485594444444409</c:v>
                </c:pt>
                <c:pt idx="14846">
                  <c:v>8.1491227777777659</c:v>
                </c:pt>
                <c:pt idx="14847">
                  <c:v>8.1496858333333346</c:v>
                </c:pt>
                <c:pt idx="14848">
                  <c:v>8.1502488888888873</c:v>
                </c:pt>
                <c:pt idx="14849">
                  <c:v>8.1508122222222248</c:v>
                </c:pt>
                <c:pt idx="14850">
                  <c:v>8.1513747222222186</c:v>
                </c:pt>
                <c:pt idx="14851">
                  <c:v>8.151938055555549</c:v>
                </c:pt>
                <c:pt idx="14852">
                  <c:v>8.1525011111111105</c:v>
                </c:pt>
                <c:pt idx="14853">
                  <c:v>8.1530641666666668</c:v>
                </c:pt>
                <c:pt idx="14854">
                  <c:v>8.1536275000000025</c:v>
                </c:pt>
                <c:pt idx="14855">
                  <c:v>8.1541905555555552</c:v>
                </c:pt>
                <c:pt idx="14856">
                  <c:v>8.154753055555549</c:v>
                </c:pt>
                <c:pt idx="14857">
                  <c:v>8.1553163888889291</c:v>
                </c:pt>
                <c:pt idx="14858">
                  <c:v>8.1558794444444427</c:v>
                </c:pt>
                <c:pt idx="14859">
                  <c:v>8.1564425000000487</c:v>
                </c:pt>
                <c:pt idx="14860">
                  <c:v>8.1570058333333328</c:v>
                </c:pt>
                <c:pt idx="14861">
                  <c:v>8.157568333333332</c:v>
                </c:pt>
                <c:pt idx="14862">
                  <c:v>8.1581313888888882</c:v>
                </c:pt>
                <c:pt idx="14863">
                  <c:v>8.1586947222222221</c:v>
                </c:pt>
                <c:pt idx="14864">
                  <c:v>8.1592577777777784</c:v>
                </c:pt>
                <c:pt idx="14865">
                  <c:v>8.1598208333333346</c:v>
                </c:pt>
                <c:pt idx="14866">
                  <c:v>8.1603841666666668</c:v>
                </c:pt>
                <c:pt idx="14867">
                  <c:v>8.1609466666666748</c:v>
                </c:pt>
                <c:pt idx="14868">
                  <c:v>8.1615100000000016</c:v>
                </c:pt>
                <c:pt idx="14869">
                  <c:v>8.162073055555549</c:v>
                </c:pt>
                <c:pt idx="14870">
                  <c:v>8.1626361111111247</c:v>
                </c:pt>
                <c:pt idx="14871">
                  <c:v>8.1631994444444445</c:v>
                </c:pt>
                <c:pt idx="14872">
                  <c:v>8.1637625000000025</c:v>
                </c:pt>
                <c:pt idx="14873">
                  <c:v>8.1643249999999998</c:v>
                </c:pt>
                <c:pt idx="14874">
                  <c:v>8.1648883333333337</c:v>
                </c:pt>
                <c:pt idx="14875">
                  <c:v>8.1654513888889291</c:v>
                </c:pt>
                <c:pt idx="14876">
                  <c:v>8.1660144444444427</c:v>
                </c:pt>
                <c:pt idx="14877">
                  <c:v>8.1665777777777731</c:v>
                </c:pt>
                <c:pt idx="14878">
                  <c:v>8.1671402777777775</c:v>
                </c:pt>
                <c:pt idx="14879">
                  <c:v>8.167703333333332</c:v>
                </c:pt>
                <c:pt idx="14880">
                  <c:v>8.1682666666666677</c:v>
                </c:pt>
                <c:pt idx="14881">
                  <c:v>8.1688297222222186</c:v>
                </c:pt>
                <c:pt idx="14882">
                  <c:v>8.1693927777777731</c:v>
                </c:pt>
                <c:pt idx="14883">
                  <c:v>8.1699561111111105</c:v>
                </c:pt>
                <c:pt idx="14884">
                  <c:v>8.1705186111111079</c:v>
                </c:pt>
                <c:pt idx="14885">
                  <c:v>8.1710819444444436</c:v>
                </c:pt>
                <c:pt idx="14886">
                  <c:v>8.1716450000000016</c:v>
                </c:pt>
                <c:pt idx="14887">
                  <c:v>8.172208055555549</c:v>
                </c:pt>
                <c:pt idx="14888">
                  <c:v>8.1727713888888882</c:v>
                </c:pt>
                <c:pt idx="14889">
                  <c:v>8.1733344444444445</c:v>
                </c:pt>
                <c:pt idx="14890">
                  <c:v>8.1738969444444525</c:v>
                </c:pt>
                <c:pt idx="14891">
                  <c:v>8.1744602777777775</c:v>
                </c:pt>
                <c:pt idx="14892">
                  <c:v>8.175023333333332</c:v>
                </c:pt>
                <c:pt idx="14893">
                  <c:v>8.1755863888889664</c:v>
                </c:pt>
                <c:pt idx="14894">
                  <c:v>8.1761497222222204</c:v>
                </c:pt>
                <c:pt idx="14895">
                  <c:v>8.1767122222222248</c:v>
                </c:pt>
                <c:pt idx="14896">
                  <c:v>8.1772752777777686</c:v>
                </c:pt>
                <c:pt idx="14897">
                  <c:v>8.1778386111111114</c:v>
                </c:pt>
                <c:pt idx="14898">
                  <c:v>8.1784016666666677</c:v>
                </c:pt>
                <c:pt idx="14899">
                  <c:v>8.1789647222222186</c:v>
                </c:pt>
                <c:pt idx="14900">
                  <c:v>8.179528055555549</c:v>
                </c:pt>
                <c:pt idx="14901">
                  <c:v>8.1800905555555552</c:v>
                </c:pt>
                <c:pt idx="14902">
                  <c:v>8.1806538888888873</c:v>
                </c:pt>
                <c:pt idx="14903">
                  <c:v>8.1812169444444436</c:v>
                </c:pt>
                <c:pt idx="14904">
                  <c:v>8.1817799999999998</c:v>
                </c:pt>
                <c:pt idx="14905">
                  <c:v>8.1823433333333337</c:v>
                </c:pt>
                <c:pt idx="14906">
                  <c:v>8.1829063888889291</c:v>
                </c:pt>
                <c:pt idx="14907">
                  <c:v>8.1834688888888873</c:v>
                </c:pt>
                <c:pt idx="14908">
                  <c:v>8.1840322222222248</c:v>
                </c:pt>
                <c:pt idx="14909">
                  <c:v>8.1845952777777775</c:v>
                </c:pt>
                <c:pt idx="14910">
                  <c:v>8.185158333333332</c:v>
                </c:pt>
                <c:pt idx="14911">
                  <c:v>8.1857216666666677</c:v>
                </c:pt>
                <c:pt idx="14912">
                  <c:v>8.1862841666666668</c:v>
                </c:pt>
                <c:pt idx="14913">
                  <c:v>8.1868472222222248</c:v>
                </c:pt>
                <c:pt idx="14914">
                  <c:v>8.1874105555555552</c:v>
                </c:pt>
                <c:pt idx="14915">
                  <c:v>8.1879736111110919</c:v>
                </c:pt>
                <c:pt idx="14916">
                  <c:v>8.1885366666666748</c:v>
                </c:pt>
                <c:pt idx="14917">
                  <c:v>8.1891000000000016</c:v>
                </c:pt>
                <c:pt idx="14918">
                  <c:v>8.1896625000000007</c:v>
                </c:pt>
                <c:pt idx="14919">
                  <c:v>8.1902258333333311</c:v>
                </c:pt>
                <c:pt idx="14920">
                  <c:v>8.1907888888888873</c:v>
                </c:pt>
                <c:pt idx="14921">
                  <c:v>8.1913519444443974</c:v>
                </c:pt>
                <c:pt idx="14922">
                  <c:v>8.1919152777777686</c:v>
                </c:pt>
                <c:pt idx="14923">
                  <c:v>8.192478333333332</c:v>
                </c:pt>
                <c:pt idx="14924">
                  <c:v>8.1930408333333347</c:v>
                </c:pt>
                <c:pt idx="14925">
                  <c:v>8.1936041666666668</c:v>
                </c:pt>
                <c:pt idx="14926">
                  <c:v>8.1941672222222213</c:v>
                </c:pt>
                <c:pt idx="14927">
                  <c:v>8.1947302777777775</c:v>
                </c:pt>
                <c:pt idx="14928">
                  <c:v>8.1952936111111079</c:v>
                </c:pt>
                <c:pt idx="14929">
                  <c:v>8.1958561111111106</c:v>
                </c:pt>
                <c:pt idx="14930">
                  <c:v>8.1964191666666668</c:v>
                </c:pt>
                <c:pt idx="14931">
                  <c:v>8.1969825000000007</c:v>
                </c:pt>
                <c:pt idx="14932">
                  <c:v>8.1975455555555552</c:v>
                </c:pt>
                <c:pt idx="14933">
                  <c:v>8.1981086111110919</c:v>
                </c:pt>
                <c:pt idx="14934">
                  <c:v>8.1986719444443974</c:v>
                </c:pt>
                <c:pt idx="14935">
                  <c:v>8.1992344444444427</c:v>
                </c:pt>
                <c:pt idx="14936">
                  <c:v>8.1997975000000007</c:v>
                </c:pt>
                <c:pt idx="14937">
                  <c:v>8.2003608333333329</c:v>
                </c:pt>
                <c:pt idx="14938">
                  <c:v>8.2009238888888589</c:v>
                </c:pt>
                <c:pt idx="14939">
                  <c:v>8.2014872222222248</c:v>
                </c:pt>
                <c:pt idx="14940">
                  <c:v>8.2020502777777775</c:v>
                </c:pt>
                <c:pt idx="14941">
                  <c:v>8.2026127777777749</c:v>
                </c:pt>
                <c:pt idx="14942">
                  <c:v>8.2031761111110999</c:v>
                </c:pt>
                <c:pt idx="14943">
                  <c:v>8.2037391666666668</c:v>
                </c:pt>
                <c:pt idx="14944">
                  <c:v>8.2043022222222213</c:v>
                </c:pt>
                <c:pt idx="14945">
                  <c:v>8.2048655555555499</c:v>
                </c:pt>
                <c:pt idx="14946">
                  <c:v>8.2054286111111114</c:v>
                </c:pt>
                <c:pt idx="14947">
                  <c:v>8.2059911111110999</c:v>
                </c:pt>
                <c:pt idx="14948">
                  <c:v>8.2065544444444445</c:v>
                </c:pt>
                <c:pt idx="14949">
                  <c:v>8.207117499999999</c:v>
                </c:pt>
                <c:pt idx="14950">
                  <c:v>8.2076805555555552</c:v>
                </c:pt>
                <c:pt idx="14951">
                  <c:v>8.2082438888888589</c:v>
                </c:pt>
                <c:pt idx="14952">
                  <c:v>8.2088063888888883</c:v>
                </c:pt>
                <c:pt idx="14953">
                  <c:v>8.2093694444444409</c:v>
                </c:pt>
                <c:pt idx="14954">
                  <c:v>8.2099327777777784</c:v>
                </c:pt>
                <c:pt idx="14955">
                  <c:v>8.2104958333333347</c:v>
                </c:pt>
                <c:pt idx="14956">
                  <c:v>8.211059166666665</c:v>
                </c:pt>
                <c:pt idx="14957">
                  <c:v>8.2116222222222213</c:v>
                </c:pt>
                <c:pt idx="14958">
                  <c:v>8.2121847222222222</c:v>
                </c:pt>
                <c:pt idx="14959">
                  <c:v>8.212748055555549</c:v>
                </c:pt>
                <c:pt idx="14960">
                  <c:v>8.2133111111110502</c:v>
                </c:pt>
                <c:pt idx="14961">
                  <c:v>8.213874166666665</c:v>
                </c:pt>
                <c:pt idx="14962">
                  <c:v>8.2144375000000025</c:v>
                </c:pt>
                <c:pt idx="14963">
                  <c:v>8.2150005555555552</c:v>
                </c:pt>
                <c:pt idx="14964">
                  <c:v>8.215563055555549</c:v>
                </c:pt>
                <c:pt idx="14965">
                  <c:v>8.2161263888888882</c:v>
                </c:pt>
                <c:pt idx="14966">
                  <c:v>8.2166894444444427</c:v>
                </c:pt>
                <c:pt idx="14967">
                  <c:v>8.217252499999999</c:v>
                </c:pt>
                <c:pt idx="14968">
                  <c:v>8.2178158333333329</c:v>
                </c:pt>
                <c:pt idx="14969">
                  <c:v>8.2183783333332681</c:v>
                </c:pt>
                <c:pt idx="14970">
                  <c:v>8.2189413888888421</c:v>
                </c:pt>
                <c:pt idx="14971">
                  <c:v>8.2195047222222222</c:v>
                </c:pt>
                <c:pt idx="14972">
                  <c:v>8.2200677777777589</c:v>
                </c:pt>
                <c:pt idx="14973">
                  <c:v>8.2206308333333347</c:v>
                </c:pt>
                <c:pt idx="14974">
                  <c:v>8.221194166666665</c:v>
                </c:pt>
                <c:pt idx="14975">
                  <c:v>8.2217566666666677</c:v>
                </c:pt>
                <c:pt idx="14976">
                  <c:v>8.2223199999999999</c:v>
                </c:pt>
                <c:pt idx="14977">
                  <c:v>8.222883055555549</c:v>
                </c:pt>
                <c:pt idx="14978">
                  <c:v>8.2234461111111106</c:v>
                </c:pt>
                <c:pt idx="14979">
                  <c:v>8.2240094444444409</c:v>
                </c:pt>
                <c:pt idx="14980">
                  <c:v>8.224572499999999</c:v>
                </c:pt>
                <c:pt idx="14981">
                  <c:v>8.2251350000000034</c:v>
                </c:pt>
                <c:pt idx="14982">
                  <c:v>8.225698333333332</c:v>
                </c:pt>
                <c:pt idx="14983">
                  <c:v>8.2262613888888421</c:v>
                </c:pt>
                <c:pt idx="14984">
                  <c:v>8.2268244444444409</c:v>
                </c:pt>
                <c:pt idx="14985">
                  <c:v>8.2273877777777589</c:v>
                </c:pt>
                <c:pt idx="14986">
                  <c:v>8.2279502777777687</c:v>
                </c:pt>
                <c:pt idx="14987">
                  <c:v>8.2285133333333089</c:v>
                </c:pt>
                <c:pt idx="14988">
                  <c:v>8.2290766666666677</c:v>
                </c:pt>
                <c:pt idx="14989">
                  <c:v>8.2296397222222222</c:v>
                </c:pt>
                <c:pt idx="14990">
                  <c:v>8.2302027777777589</c:v>
                </c:pt>
                <c:pt idx="14991">
                  <c:v>8.2307661111110999</c:v>
                </c:pt>
                <c:pt idx="14992">
                  <c:v>8.2313286111110333</c:v>
                </c:pt>
                <c:pt idx="14993">
                  <c:v>8.2318919444443992</c:v>
                </c:pt>
                <c:pt idx="14994">
                  <c:v>8.2324550000000034</c:v>
                </c:pt>
                <c:pt idx="14995">
                  <c:v>8.2330180555555419</c:v>
                </c:pt>
                <c:pt idx="14996">
                  <c:v>8.2335813888888882</c:v>
                </c:pt>
                <c:pt idx="14997">
                  <c:v>8.2341444444444409</c:v>
                </c:pt>
                <c:pt idx="14998">
                  <c:v>8.2347069444444436</c:v>
                </c:pt>
                <c:pt idx="14999">
                  <c:v>8.2352702777777687</c:v>
                </c:pt>
                <c:pt idx="15000">
                  <c:v>8.235833333333332</c:v>
                </c:pt>
                <c:pt idx="15001">
                  <c:v>8.2363963888888883</c:v>
                </c:pt>
                <c:pt idx="15002">
                  <c:v>8.2369597222222186</c:v>
                </c:pt>
                <c:pt idx="15003">
                  <c:v>8.2375222222222213</c:v>
                </c:pt>
                <c:pt idx="15004">
                  <c:v>8.2380852777777687</c:v>
                </c:pt>
                <c:pt idx="15005">
                  <c:v>8.2386486111110919</c:v>
                </c:pt>
                <c:pt idx="15006">
                  <c:v>8.2392116666666659</c:v>
                </c:pt>
                <c:pt idx="15007">
                  <c:v>8.2397747222222186</c:v>
                </c:pt>
                <c:pt idx="15008">
                  <c:v>8.2403380555555419</c:v>
                </c:pt>
                <c:pt idx="15009">
                  <c:v>8.2409005555555499</c:v>
                </c:pt>
                <c:pt idx="15010">
                  <c:v>8.2414638888888589</c:v>
                </c:pt>
                <c:pt idx="15011">
                  <c:v>8.2420269444444436</c:v>
                </c:pt>
                <c:pt idx="15012">
                  <c:v>8.2425900000000016</c:v>
                </c:pt>
                <c:pt idx="15013">
                  <c:v>8.2431533333333089</c:v>
                </c:pt>
                <c:pt idx="15014">
                  <c:v>8.2437163888888882</c:v>
                </c:pt>
                <c:pt idx="15015">
                  <c:v>8.2442788888888234</c:v>
                </c:pt>
                <c:pt idx="15016">
                  <c:v>8.2448422222222213</c:v>
                </c:pt>
                <c:pt idx="15017">
                  <c:v>8.2454052777777775</c:v>
                </c:pt>
                <c:pt idx="15018">
                  <c:v>8.2459683333333089</c:v>
                </c:pt>
                <c:pt idx="15019">
                  <c:v>8.2465316666666677</c:v>
                </c:pt>
                <c:pt idx="15020">
                  <c:v>8.2470941666666651</c:v>
                </c:pt>
                <c:pt idx="15021">
                  <c:v>8.2476572222222213</c:v>
                </c:pt>
                <c:pt idx="15022">
                  <c:v>8.248220555555493</c:v>
                </c:pt>
                <c:pt idx="15023">
                  <c:v>8.2487836111110919</c:v>
                </c:pt>
                <c:pt idx="15024">
                  <c:v>8.2493466666666677</c:v>
                </c:pt>
                <c:pt idx="15025">
                  <c:v>8.2499100000000016</c:v>
                </c:pt>
                <c:pt idx="15026">
                  <c:v>8.2504725000000008</c:v>
                </c:pt>
                <c:pt idx="15027">
                  <c:v>8.2510358333333347</c:v>
                </c:pt>
                <c:pt idx="15028">
                  <c:v>8.2515988888888891</c:v>
                </c:pt>
                <c:pt idx="15029">
                  <c:v>8.2521619444444436</c:v>
                </c:pt>
                <c:pt idx="15030">
                  <c:v>8.2527252777777775</c:v>
                </c:pt>
                <c:pt idx="15031">
                  <c:v>8.253288333333332</c:v>
                </c:pt>
                <c:pt idx="15032">
                  <c:v>8.2538508333333347</c:v>
                </c:pt>
                <c:pt idx="15033">
                  <c:v>8.2544141666666668</c:v>
                </c:pt>
                <c:pt idx="15034">
                  <c:v>8.2549772222222213</c:v>
                </c:pt>
                <c:pt idx="15035">
                  <c:v>8.2555402777778273</c:v>
                </c:pt>
                <c:pt idx="15036">
                  <c:v>8.2561036111111115</c:v>
                </c:pt>
                <c:pt idx="15037">
                  <c:v>8.2566661111111106</c:v>
                </c:pt>
                <c:pt idx="15038">
                  <c:v>8.2572291666666651</c:v>
                </c:pt>
                <c:pt idx="15039">
                  <c:v>8.2577925000000008</c:v>
                </c:pt>
                <c:pt idx="15040">
                  <c:v>8.2583555555555499</c:v>
                </c:pt>
                <c:pt idx="15041">
                  <c:v>8.2589186111110919</c:v>
                </c:pt>
                <c:pt idx="15042">
                  <c:v>8.2594819444444525</c:v>
                </c:pt>
                <c:pt idx="15043">
                  <c:v>8.2600444444444445</c:v>
                </c:pt>
                <c:pt idx="15044">
                  <c:v>8.2606077777777749</c:v>
                </c:pt>
                <c:pt idx="15045">
                  <c:v>8.2611708333333329</c:v>
                </c:pt>
                <c:pt idx="15046">
                  <c:v>8.2617338888888874</c:v>
                </c:pt>
                <c:pt idx="15047">
                  <c:v>8.2622972222222248</c:v>
                </c:pt>
                <c:pt idx="15048">
                  <c:v>8.2628602777777758</c:v>
                </c:pt>
                <c:pt idx="15049">
                  <c:v>8.2634227777777749</c:v>
                </c:pt>
                <c:pt idx="15050">
                  <c:v>8.2639861111111106</c:v>
                </c:pt>
                <c:pt idx="15051">
                  <c:v>8.2645491666666668</c:v>
                </c:pt>
                <c:pt idx="15052">
                  <c:v>8.2651122222222266</c:v>
                </c:pt>
                <c:pt idx="15053">
                  <c:v>8.2656755555555552</c:v>
                </c:pt>
                <c:pt idx="15054">
                  <c:v>8.266238055555549</c:v>
                </c:pt>
                <c:pt idx="15055">
                  <c:v>8.2668011111110999</c:v>
                </c:pt>
                <c:pt idx="15056">
                  <c:v>8.267364444444441</c:v>
                </c:pt>
                <c:pt idx="15057">
                  <c:v>8.267927499999999</c:v>
                </c:pt>
                <c:pt idx="15058">
                  <c:v>8.2684905555555552</c:v>
                </c:pt>
                <c:pt idx="15059">
                  <c:v>8.2690538888888891</c:v>
                </c:pt>
                <c:pt idx="15060">
                  <c:v>8.2696163888889291</c:v>
                </c:pt>
                <c:pt idx="15061">
                  <c:v>8.270179444444441</c:v>
                </c:pt>
                <c:pt idx="15062">
                  <c:v>8.2707427777777749</c:v>
                </c:pt>
                <c:pt idx="15063">
                  <c:v>8.2713058333333329</c:v>
                </c:pt>
                <c:pt idx="15064">
                  <c:v>8.2718691666666651</c:v>
                </c:pt>
                <c:pt idx="15065">
                  <c:v>8.2724322222222817</c:v>
                </c:pt>
                <c:pt idx="15066">
                  <c:v>8.2729947222222204</c:v>
                </c:pt>
                <c:pt idx="15067">
                  <c:v>8.273558055555549</c:v>
                </c:pt>
                <c:pt idx="15068">
                  <c:v>8.2741211111110484</c:v>
                </c:pt>
                <c:pt idx="15069">
                  <c:v>8.2746841666666668</c:v>
                </c:pt>
                <c:pt idx="15070">
                  <c:v>8.2752475000000008</c:v>
                </c:pt>
                <c:pt idx="15071">
                  <c:v>8.2758105555555552</c:v>
                </c:pt>
                <c:pt idx="15072">
                  <c:v>8.2763730555555419</c:v>
                </c:pt>
                <c:pt idx="15073">
                  <c:v>8.2769363888889291</c:v>
                </c:pt>
                <c:pt idx="15074">
                  <c:v>8.2774994444444427</c:v>
                </c:pt>
                <c:pt idx="15075">
                  <c:v>8.278062499999999</c:v>
                </c:pt>
                <c:pt idx="15076">
                  <c:v>8.2786258333333329</c:v>
                </c:pt>
                <c:pt idx="15077">
                  <c:v>8.2791883333333338</c:v>
                </c:pt>
                <c:pt idx="15078">
                  <c:v>8.2797513888888883</c:v>
                </c:pt>
                <c:pt idx="15079">
                  <c:v>8.2803147222222186</c:v>
                </c:pt>
                <c:pt idx="15080">
                  <c:v>8.2808777777777589</c:v>
                </c:pt>
                <c:pt idx="15081">
                  <c:v>8.2814411111110999</c:v>
                </c:pt>
                <c:pt idx="15082">
                  <c:v>8.2820041666666668</c:v>
                </c:pt>
                <c:pt idx="15083">
                  <c:v>8.2825666666666748</c:v>
                </c:pt>
                <c:pt idx="15084">
                  <c:v>8.2831300000000017</c:v>
                </c:pt>
                <c:pt idx="15085">
                  <c:v>8.283693055555549</c:v>
                </c:pt>
                <c:pt idx="15086">
                  <c:v>8.2842561111110999</c:v>
                </c:pt>
                <c:pt idx="15087">
                  <c:v>8.284819444444441</c:v>
                </c:pt>
                <c:pt idx="15088">
                  <c:v>8.2853825000000008</c:v>
                </c:pt>
                <c:pt idx="15089">
                  <c:v>8.2859450000000017</c:v>
                </c:pt>
                <c:pt idx="15090">
                  <c:v>8.286508333333332</c:v>
                </c:pt>
                <c:pt idx="15091">
                  <c:v>8.2870713888888439</c:v>
                </c:pt>
                <c:pt idx="15092">
                  <c:v>8.2876344444444445</c:v>
                </c:pt>
                <c:pt idx="15093">
                  <c:v>8.2881977777777589</c:v>
                </c:pt>
                <c:pt idx="15094">
                  <c:v>8.2887602777777687</c:v>
                </c:pt>
                <c:pt idx="15095">
                  <c:v>8.2893233333332983</c:v>
                </c:pt>
                <c:pt idx="15096">
                  <c:v>8.2898866666666748</c:v>
                </c:pt>
                <c:pt idx="15097">
                  <c:v>8.2904497222222204</c:v>
                </c:pt>
                <c:pt idx="15098">
                  <c:v>8.2910127777777589</c:v>
                </c:pt>
                <c:pt idx="15099">
                  <c:v>8.2915761111110999</c:v>
                </c:pt>
                <c:pt idx="15100">
                  <c:v>8.2921386111111079</c:v>
                </c:pt>
                <c:pt idx="15101">
                  <c:v>8.2927019444444436</c:v>
                </c:pt>
                <c:pt idx="15102">
                  <c:v>8.2932650000000017</c:v>
                </c:pt>
                <c:pt idx="15103">
                  <c:v>8.2938280555555419</c:v>
                </c:pt>
                <c:pt idx="15104">
                  <c:v>8.2943913888888439</c:v>
                </c:pt>
                <c:pt idx="15105">
                  <c:v>8.294954444444441</c:v>
                </c:pt>
                <c:pt idx="15106">
                  <c:v>8.2955169444444508</c:v>
                </c:pt>
                <c:pt idx="15107">
                  <c:v>8.2960802777777758</c:v>
                </c:pt>
                <c:pt idx="15108">
                  <c:v>8.2966433333333338</c:v>
                </c:pt>
                <c:pt idx="15109">
                  <c:v>8.2972063888888883</c:v>
                </c:pt>
                <c:pt idx="15110">
                  <c:v>8.2977697222222186</c:v>
                </c:pt>
                <c:pt idx="15111">
                  <c:v>8.2983322222222213</c:v>
                </c:pt>
                <c:pt idx="15112">
                  <c:v>8.2988952777777687</c:v>
                </c:pt>
                <c:pt idx="15113">
                  <c:v>8.2994586111111079</c:v>
                </c:pt>
                <c:pt idx="15114">
                  <c:v>8.300021666666666</c:v>
                </c:pt>
                <c:pt idx="15115">
                  <c:v>8.3005847222222684</c:v>
                </c:pt>
                <c:pt idx="15116">
                  <c:v>8.301148055555549</c:v>
                </c:pt>
                <c:pt idx="15117">
                  <c:v>8.3017105555555553</c:v>
                </c:pt>
                <c:pt idx="15118">
                  <c:v>8.3022738888888892</c:v>
                </c:pt>
                <c:pt idx="15119">
                  <c:v>8.3028369444444916</c:v>
                </c:pt>
                <c:pt idx="15120">
                  <c:v>8.3034000000000248</c:v>
                </c:pt>
                <c:pt idx="15121">
                  <c:v>8.303963333333332</c:v>
                </c:pt>
                <c:pt idx="15122">
                  <c:v>8.3045263888889291</c:v>
                </c:pt>
                <c:pt idx="15123">
                  <c:v>8.3050888888889478</c:v>
                </c:pt>
                <c:pt idx="15124">
                  <c:v>8.3056522222222853</c:v>
                </c:pt>
                <c:pt idx="15125">
                  <c:v>8.3062152777777776</c:v>
                </c:pt>
                <c:pt idx="15126">
                  <c:v>8.306778333333332</c:v>
                </c:pt>
                <c:pt idx="15127">
                  <c:v>8.307341666666666</c:v>
                </c:pt>
                <c:pt idx="15128">
                  <c:v>8.3079041666666704</c:v>
                </c:pt>
                <c:pt idx="15129">
                  <c:v>8.3084672222222267</c:v>
                </c:pt>
                <c:pt idx="15130">
                  <c:v>8.3090305555555748</c:v>
                </c:pt>
                <c:pt idx="15131">
                  <c:v>8.3095936111111097</c:v>
                </c:pt>
                <c:pt idx="15132">
                  <c:v>8.3101566666666766</c:v>
                </c:pt>
                <c:pt idx="15133">
                  <c:v>8.3107200000000034</c:v>
                </c:pt>
                <c:pt idx="15134">
                  <c:v>8.3112825000000008</c:v>
                </c:pt>
                <c:pt idx="15135">
                  <c:v>8.3118458333333347</c:v>
                </c:pt>
                <c:pt idx="15136">
                  <c:v>8.3124088888889478</c:v>
                </c:pt>
                <c:pt idx="15137">
                  <c:v>8.3129719444444437</c:v>
                </c:pt>
                <c:pt idx="15138">
                  <c:v>8.3135352777778255</c:v>
                </c:pt>
                <c:pt idx="15139">
                  <c:v>8.314098333333332</c:v>
                </c:pt>
                <c:pt idx="15140">
                  <c:v>8.3146608333333347</c:v>
                </c:pt>
                <c:pt idx="15141">
                  <c:v>8.3152241666666704</c:v>
                </c:pt>
                <c:pt idx="15142">
                  <c:v>8.3157872222222853</c:v>
                </c:pt>
                <c:pt idx="15143">
                  <c:v>8.3163502777777776</c:v>
                </c:pt>
                <c:pt idx="15144">
                  <c:v>8.3169136111111079</c:v>
                </c:pt>
                <c:pt idx="15145">
                  <c:v>8.3174761111111106</c:v>
                </c:pt>
                <c:pt idx="15146">
                  <c:v>8.3180391666666704</c:v>
                </c:pt>
                <c:pt idx="15147">
                  <c:v>8.3186025000000008</c:v>
                </c:pt>
                <c:pt idx="15148">
                  <c:v>8.3191655555555553</c:v>
                </c:pt>
                <c:pt idx="15149">
                  <c:v>8.3197286111111115</c:v>
                </c:pt>
                <c:pt idx="15150">
                  <c:v>8.3202919444444436</c:v>
                </c:pt>
                <c:pt idx="15151">
                  <c:v>8.3208544444444446</c:v>
                </c:pt>
                <c:pt idx="15152">
                  <c:v>8.3214177777777749</c:v>
                </c:pt>
                <c:pt idx="15153">
                  <c:v>8.3219808333333347</c:v>
                </c:pt>
                <c:pt idx="15154">
                  <c:v>8.3225438888889478</c:v>
                </c:pt>
                <c:pt idx="15155">
                  <c:v>8.3231072222222267</c:v>
                </c:pt>
                <c:pt idx="15156">
                  <c:v>8.3236702777777776</c:v>
                </c:pt>
                <c:pt idx="15157">
                  <c:v>8.3242327777777785</c:v>
                </c:pt>
                <c:pt idx="15158">
                  <c:v>8.3247961111111106</c:v>
                </c:pt>
                <c:pt idx="15159">
                  <c:v>8.3253591666666704</c:v>
                </c:pt>
                <c:pt idx="15160">
                  <c:v>8.3259222222222267</c:v>
                </c:pt>
                <c:pt idx="15161">
                  <c:v>8.3264855555555748</c:v>
                </c:pt>
                <c:pt idx="15162">
                  <c:v>8.3270480555555491</c:v>
                </c:pt>
                <c:pt idx="15163">
                  <c:v>8.3276111111111089</c:v>
                </c:pt>
                <c:pt idx="15164">
                  <c:v>8.328174444444441</c:v>
                </c:pt>
                <c:pt idx="15165">
                  <c:v>8.3287375000000008</c:v>
                </c:pt>
                <c:pt idx="15166">
                  <c:v>8.3293005555555535</c:v>
                </c:pt>
                <c:pt idx="15167">
                  <c:v>8.3298638888888892</c:v>
                </c:pt>
                <c:pt idx="15168">
                  <c:v>8.3304263888888865</c:v>
                </c:pt>
                <c:pt idx="15169">
                  <c:v>8.3309897222222222</c:v>
                </c:pt>
                <c:pt idx="15170">
                  <c:v>8.3315527777777749</c:v>
                </c:pt>
                <c:pt idx="15171">
                  <c:v>8.3321158333333347</c:v>
                </c:pt>
                <c:pt idx="15172">
                  <c:v>8.3326791666666704</c:v>
                </c:pt>
                <c:pt idx="15173">
                  <c:v>8.3332422222222267</c:v>
                </c:pt>
                <c:pt idx="15174">
                  <c:v>8.3338047222222222</c:v>
                </c:pt>
                <c:pt idx="15175">
                  <c:v>8.3343680555555419</c:v>
                </c:pt>
                <c:pt idx="15176">
                  <c:v>8.3349311111110982</c:v>
                </c:pt>
                <c:pt idx="15177">
                  <c:v>8.3354941666667113</c:v>
                </c:pt>
                <c:pt idx="15178">
                  <c:v>8.3360575000000008</c:v>
                </c:pt>
                <c:pt idx="15179">
                  <c:v>8.3366200000000017</c:v>
                </c:pt>
                <c:pt idx="15180">
                  <c:v>8.3371830555555491</c:v>
                </c:pt>
                <c:pt idx="15181">
                  <c:v>8.3377463888889292</c:v>
                </c:pt>
                <c:pt idx="15182">
                  <c:v>8.338309444444441</c:v>
                </c:pt>
                <c:pt idx="15183">
                  <c:v>8.3388724999999972</c:v>
                </c:pt>
                <c:pt idx="15184">
                  <c:v>8.3394358333333809</c:v>
                </c:pt>
                <c:pt idx="15185">
                  <c:v>8.3399983333333321</c:v>
                </c:pt>
                <c:pt idx="15186">
                  <c:v>8.3405613888888883</c:v>
                </c:pt>
                <c:pt idx="15187">
                  <c:v>8.3411247222222187</c:v>
                </c:pt>
                <c:pt idx="15188">
                  <c:v>8.3416877777777749</c:v>
                </c:pt>
                <c:pt idx="15189">
                  <c:v>8.3422511111110982</c:v>
                </c:pt>
                <c:pt idx="15190">
                  <c:v>8.3428141666666704</c:v>
                </c:pt>
                <c:pt idx="15191">
                  <c:v>8.343376666666666</c:v>
                </c:pt>
                <c:pt idx="15192">
                  <c:v>8.3439400000000035</c:v>
                </c:pt>
                <c:pt idx="15193">
                  <c:v>8.3445030555555491</c:v>
                </c:pt>
                <c:pt idx="15194">
                  <c:v>8.3450661111111106</c:v>
                </c:pt>
                <c:pt idx="15195">
                  <c:v>8.3456294444444428</c:v>
                </c:pt>
                <c:pt idx="15196">
                  <c:v>8.3461925000000008</c:v>
                </c:pt>
                <c:pt idx="15197">
                  <c:v>8.3467550000000035</c:v>
                </c:pt>
                <c:pt idx="15198">
                  <c:v>8.3473183333333179</c:v>
                </c:pt>
                <c:pt idx="15199">
                  <c:v>8.3478813888888883</c:v>
                </c:pt>
                <c:pt idx="15200">
                  <c:v>8.3484444444444428</c:v>
                </c:pt>
                <c:pt idx="15201">
                  <c:v>8.3490077777777749</c:v>
                </c:pt>
                <c:pt idx="15202">
                  <c:v>8.3495702777777758</c:v>
                </c:pt>
                <c:pt idx="15203">
                  <c:v>8.3501333333333712</c:v>
                </c:pt>
                <c:pt idx="15204">
                  <c:v>8.3506966666667264</c:v>
                </c:pt>
                <c:pt idx="15205">
                  <c:v>8.3512597222222205</c:v>
                </c:pt>
                <c:pt idx="15206">
                  <c:v>8.351823055555549</c:v>
                </c:pt>
                <c:pt idx="15207">
                  <c:v>8.3523861111111248</c:v>
                </c:pt>
                <c:pt idx="15208">
                  <c:v>8.3529486111111204</c:v>
                </c:pt>
                <c:pt idx="15209">
                  <c:v>8.3535119444444508</c:v>
                </c:pt>
                <c:pt idx="15210">
                  <c:v>8.3540750000000017</c:v>
                </c:pt>
                <c:pt idx="15211">
                  <c:v>8.3546380555555544</c:v>
                </c:pt>
                <c:pt idx="15212">
                  <c:v>8.3552013888888865</c:v>
                </c:pt>
                <c:pt idx="15213">
                  <c:v>8.3557644444444747</c:v>
                </c:pt>
                <c:pt idx="15214">
                  <c:v>8.3563269444444508</c:v>
                </c:pt>
                <c:pt idx="15215">
                  <c:v>8.3568902777778273</c:v>
                </c:pt>
                <c:pt idx="15216">
                  <c:v>8.3574533333333694</c:v>
                </c:pt>
                <c:pt idx="15217">
                  <c:v>8.3580163888889309</c:v>
                </c:pt>
                <c:pt idx="15218">
                  <c:v>8.3585797222222205</c:v>
                </c:pt>
                <c:pt idx="15219">
                  <c:v>8.3591422222222853</c:v>
                </c:pt>
                <c:pt idx="15220">
                  <c:v>8.3597052777778273</c:v>
                </c:pt>
                <c:pt idx="15221">
                  <c:v>8.3602686111111115</c:v>
                </c:pt>
                <c:pt idx="15222">
                  <c:v>8.3608316666666767</c:v>
                </c:pt>
                <c:pt idx="15223">
                  <c:v>8.3613947222222205</c:v>
                </c:pt>
                <c:pt idx="15224">
                  <c:v>8.3619580555555491</c:v>
                </c:pt>
                <c:pt idx="15225">
                  <c:v>8.3625205555555748</c:v>
                </c:pt>
                <c:pt idx="15226">
                  <c:v>8.3630838888889514</c:v>
                </c:pt>
                <c:pt idx="15227">
                  <c:v>8.3636469444444952</c:v>
                </c:pt>
                <c:pt idx="15228">
                  <c:v>8.3642100000000017</c:v>
                </c:pt>
                <c:pt idx="15229">
                  <c:v>8.3647733333333321</c:v>
                </c:pt>
                <c:pt idx="15230">
                  <c:v>8.3653363888889665</c:v>
                </c:pt>
                <c:pt idx="15231">
                  <c:v>8.3658988888889514</c:v>
                </c:pt>
                <c:pt idx="15232">
                  <c:v>8.3664622222222853</c:v>
                </c:pt>
                <c:pt idx="15233">
                  <c:v>8.3670252777777776</c:v>
                </c:pt>
                <c:pt idx="15234">
                  <c:v>8.3675883333333694</c:v>
                </c:pt>
                <c:pt idx="15235">
                  <c:v>8.368151666666666</c:v>
                </c:pt>
                <c:pt idx="15236">
                  <c:v>8.3687141666666705</c:v>
                </c:pt>
                <c:pt idx="15237">
                  <c:v>8.3692772222222267</c:v>
                </c:pt>
                <c:pt idx="15238">
                  <c:v>8.3698405555555748</c:v>
                </c:pt>
                <c:pt idx="15239">
                  <c:v>8.3704036111111098</c:v>
                </c:pt>
                <c:pt idx="15240">
                  <c:v>8.3709666666666767</c:v>
                </c:pt>
                <c:pt idx="15241">
                  <c:v>8.3715300000000248</c:v>
                </c:pt>
                <c:pt idx="15242">
                  <c:v>8.3720925000000523</c:v>
                </c:pt>
                <c:pt idx="15243">
                  <c:v>8.3726558333333791</c:v>
                </c:pt>
                <c:pt idx="15244">
                  <c:v>8.3732188888888874</c:v>
                </c:pt>
                <c:pt idx="15245">
                  <c:v>8.3737819444444508</c:v>
                </c:pt>
                <c:pt idx="15246">
                  <c:v>8.3743452777777758</c:v>
                </c:pt>
                <c:pt idx="15247">
                  <c:v>8.3749083333333321</c:v>
                </c:pt>
                <c:pt idx="15248">
                  <c:v>8.3754708333333809</c:v>
                </c:pt>
                <c:pt idx="15249">
                  <c:v>8.3760341666667149</c:v>
                </c:pt>
                <c:pt idx="15250">
                  <c:v>8.3765972222222853</c:v>
                </c:pt>
                <c:pt idx="15251">
                  <c:v>8.3771602777777758</c:v>
                </c:pt>
                <c:pt idx="15252">
                  <c:v>8.377723611111108</c:v>
                </c:pt>
                <c:pt idx="15253">
                  <c:v>8.3782861111111107</c:v>
                </c:pt>
                <c:pt idx="15254">
                  <c:v>8.3788491666666705</c:v>
                </c:pt>
                <c:pt idx="15255">
                  <c:v>8.3794125000000523</c:v>
                </c:pt>
                <c:pt idx="15256">
                  <c:v>8.3799755555555553</c:v>
                </c:pt>
                <c:pt idx="15257">
                  <c:v>8.3805386111111098</c:v>
                </c:pt>
                <c:pt idx="15258">
                  <c:v>8.3811019444444437</c:v>
                </c:pt>
                <c:pt idx="15259">
                  <c:v>8.3816644444444428</c:v>
                </c:pt>
                <c:pt idx="15260">
                  <c:v>8.3822277777777749</c:v>
                </c:pt>
                <c:pt idx="15261">
                  <c:v>8.3827908333333809</c:v>
                </c:pt>
                <c:pt idx="15262">
                  <c:v>8.3833538888888874</c:v>
                </c:pt>
                <c:pt idx="15263">
                  <c:v>8.3839172222222267</c:v>
                </c:pt>
                <c:pt idx="15264">
                  <c:v>8.3844802777778273</c:v>
                </c:pt>
                <c:pt idx="15265">
                  <c:v>8.3850427777777767</c:v>
                </c:pt>
                <c:pt idx="15266">
                  <c:v>8.3856061111111266</c:v>
                </c:pt>
                <c:pt idx="15267">
                  <c:v>8.3861691666666704</c:v>
                </c:pt>
                <c:pt idx="15268">
                  <c:v>8.3867322222222853</c:v>
                </c:pt>
                <c:pt idx="15269">
                  <c:v>8.3872955555555535</c:v>
                </c:pt>
                <c:pt idx="15270">
                  <c:v>8.3878580555555509</c:v>
                </c:pt>
                <c:pt idx="15271">
                  <c:v>8.3884211111111089</c:v>
                </c:pt>
                <c:pt idx="15272">
                  <c:v>8.3889844444444446</c:v>
                </c:pt>
                <c:pt idx="15273">
                  <c:v>8.3895475000000523</c:v>
                </c:pt>
                <c:pt idx="15274">
                  <c:v>8.3901105555555535</c:v>
                </c:pt>
              </c:numCache>
            </c:numRef>
          </c:xVal>
          <c:yVal>
            <c:numRef>
              <c:f>'RGA PvT pumpdown'!$K$2:$K$15276</c:f>
              <c:numCache>
                <c:formatCode>0.00E+00</c:formatCode>
                <c:ptCount val="15275"/>
                <c:pt idx="0">
                  <c:v>1.2859587028802553</c:v>
                </c:pt>
                <c:pt idx="1">
                  <c:v>1.2842655289621261</c:v>
                </c:pt>
                <c:pt idx="2">
                  <c:v>1.2840565059664861</c:v>
                </c:pt>
                <c:pt idx="3">
                  <c:v>1.2796937382881888</c:v>
                </c:pt>
                <c:pt idx="4">
                  <c:v>1.2885874331525788</c:v>
                </c:pt>
                <c:pt idx="5">
                  <c:v>1.2727406845030282</c:v>
                </c:pt>
                <c:pt idx="6">
                  <c:v>1.270961237932587</c:v>
                </c:pt>
                <c:pt idx="7">
                  <c:v>1.2730674067416481</c:v>
                </c:pt>
                <c:pt idx="8">
                  <c:v>1.2709348625910986</c:v>
                </c:pt>
                <c:pt idx="9">
                  <c:v>1.2616806892388337</c:v>
                </c:pt>
                <c:pt idx="10">
                  <c:v>1.2518720312311846</c:v>
                </c:pt>
                <c:pt idx="11">
                  <c:v>1.2614688717711191</c:v>
                </c:pt>
                <c:pt idx="12">
                  <c:v>1.2596251834651631</c:v>
                </c:pt>
                <c:pt idx="13">
                  <c:v>1.2503554077795735</c:v>
                </c:pt>
                <c:pt idx="14">
                  <c:v>1.2418229194004733</c:v>
                </c:pt>
                <c:pt idx="15">
                  <c:v>1.2445134711669683</c:v>
                </c:pt>
                <c:pt idx="16">
                  <c:v>1.2403850484442491</c:v>
                </c:pt>
                <c:pt idx="17">
                  <c:v>1.2283398527465437</c:v>
                </c:pt>
                <c:pt idx="18">
                  <c:v>1.2334645972606082</c:v>
                </c:pt>
                <c:pt idx="19">
                  <c:v>1.2367840823127818</c:v>
                </c:pt>
                <c:pt idx="20">
                  <c:v>1.2264684243344715</c:v>
                </c:pt>
                <c:pt idx="21">
                  <c:v>1.2218733423377948</c:v>
                </c:pt>
                <c:pt idx="22">
                  <c:v>1.2183469949112433</c:v>
                </c:pt>
                <c:pt idx="23">
                  <c:v>1.2162598306766441</c:v>
                </c:pt>
                <c:pt idx="24">
                  <c:v>1.2002976404986818</c:v>
                </c:pt>
                <c:pt idx="25">
                  <c:v>1.2096420999933155</c:v>
                </c:pt>
                <c:pt idx="26">
                  <c:v>1.2033093507933008</c:v>
                </c:pt>
                <c:pt idx="27">
                  <c:v>1.1953083797255331</c:v>
                </c:pt>
                <c:pt idx="28">
                  <c:v>1.193994724469033</c:v>
                </c:pt>
                <c:pt idx="29">
                  <c:v>1.1869027928531213</c:v>
                </c:pt>
                <c:pt idx="30">
                  <c:v>1.1899043032323318</c:v>
                </c:pt>
                <c:pt idx="31">
                  <c:v>1.1750527945630997</c:v>
                </c:pt>
                <c:pt idx="32">
                  <c:v>1.1850036082640372</c:v>
                </c:pt>
                <c:pt idx="33">
                  <c:v>1.1760635750922281</c:v>
                </c:pt>
                <c:pt idx="34">
                  <c:v>1.1807379743181483</c:v>
                </c:pt>
                <c:pt idx="35">
                  <c:v>1.1708666655579578</c:v>
                </c:pt>
                <c:pt idx="36">
                  <c:v>1.1566848193954655</c:v>
                </c:pt>
                <c:pt idx="37">
                  <c:v>1.1653457414847481</c:v>
                </c:pt>
                <c:pt idx="38">
                  <c:v>1.1453106570607998</c:v>
                </c:pt>
                <c:pt idx="39">
                  <c:v>1.1568004309872197</c:v>
                </c:pt>
                <c:pt idx="40">
                  <c:v>1.1577930988761194</c:v>
                </c:pt>
                <c:pt idx="41">
                  <c:v>1.1410076627747929</c:v>
                </c:pt>
                <c:pt idx="42">
                  <c:v>1.1392540287105501</c:v>
                </c:pt>
                <c:pt idx="43">
                  <c:v>1.1364266628615751</c:v>
                </c:pt>
                <c:pt idx="44">
                  <c:v>1.1354200103246657</c:v>
                </c:pt>
                <c:pt idx="45">
                  <c:v>1.1328108278280069</c:v>
                </c:pt>
                <c:pt idx="46">
                  <c:v>1.1247888171510521</c:v>
                </c:pt>
                <c:pt idx="47">
                  <c:v>1.1291947697605886</c:v>
                </c:pt>
                <c:pt idx="48">
                  <c:v>1.1165413909402526</c:v>
                </c:pt>
                <c:pt idx="49">
                  <c:v>1.1095053446704899</c:v>
                </c:pt>
                <c:pt idx="50">
                  <c:v>1.1084412649790982</c:v>
                </c:pt>
                <c:pt idx="51">
                  <c:v>1.1004164786788559</c:v>
                </c:pt>
                <c:pt idx="52">
                  <c:v>1.0935046442313878</c:v>
                </c:pt>
                <c:pt idx="53">
                  <c:v>1.1018827638999331</c:v>
                </c:pt>
                <c:pt idx="54">
                  <c:v>1.0905060798812491</c:v>
                </c:pt>
                <c:pt idx="55">
                  <c:v>1.0821358209499909</c:v>
                </c:pt>
                <c:pt idx="56">
                  <c:v>1.0917361097223113</c:v>
                </c:pt>
                <c:pt idx="57">
                  <c:v>1.071623748429589</c:v>
                </c:pt>
                <c:pt idx="58">
                  <c:v>1.0663487258183981</c:v>
                </c:pt>
                <c:pt idx="59">
                  <c:v>1.0627171907162993</c:v>
                </c:pt>
                <c:pt idx="60">
                  <c:v>1.0602483060887109</c:v>
                </c:pt>
                <c:pt idx="61">
                  <c:v>1.06008164784744</c:v>
                </c:pt>
                <c:pt idx="62">
                  <c:v>1.0461626548671419</c:v>
                </c:pt>
                <c:pt idx="63">
                  <c:v>1.0442650191268923</c:v>
                </c:pt>
                <c:pt idx="64">
                  <c:v>1.0435685600629458</c:v>
                </c:pt>
                <c:pt idx="65">
                  <c:v>1.0390173661721762</c:v>
                </c:pt>
                <c:pt idx="66">
                  <c:v>1.0411943276821269</c:v>
                </c:pt>
                <c:pt idx="67">
                  <c:v>1.024227086953529</c:v>
                </c:pt>
                <c:pt idx="68">
                  <c:v>1.021415780088283</c:v>
                </c:pt>
                <c:pt idx="69">
                  <c:v>1.0228599603743311</c:v>
                </c:pt>
                <c:pt idx="70">
                  <c:v>1.0190818440532585</c:v>
                </c:pt>
                <c:pt idx="71">
                  <c:v>1.0106317665139628</c:v>
                </c:pt>
                <c:pt idx="72">
                  <c:v>1.0077363819743388</c:v>
                </c:pt>
                <c:pt idx="73">
                  <c:v>1.0010154875394262</c:v>
                </c:pt>
                <c:pt idx="74">
                  <c:v>1.0030637064125316</c:v>
                </c:pt>
                <c:pt idx="75">
                  <c:v>0.9848435282865633</c:v>
                </c:pt>
                <c:pt idx="76">
                  <c:v>0.98641322771196471</c:v>
                </c:pt>
                <c:pt idx="77">
                  <c:v>0.9764469287345926</c:v>
                </c:pt>
                <c:pt idx="78">
                  <c:v>0.97294369545669701</c:v>
                </c:pt>
                <c:pt idx="79">
                  <c:v>0.96743420474731556</c:v>
                </c:pt>
                <c:pt idx="80">
                  <c:v>0.95749559055511746</c:v>
                </c:pt>
                <c:pt idx="81">
                  <c:v>0.96020247582227358</c:v>
                </c:pt>
                <c:pt idx="82">
                  <c:v>0.95966061006542358</c:v>
                </c:pt>
                <c:pt idx="83">
                  <c:v>0.94409249992673039</c:v>
                </c:pt>
                <c:pt idx="84">
                  <c:v>0.94825381985167001</c:v>
                </c:pt>
                <c:pt idx="85">
                  <c:v>0.93080392277632917</c:v>
                </c:pt>
                <c:pt idx="86">
                  <c:v>0.93110861890077379</c:v>
                </c:pt>
                <c:pt idx="87">
                  <c:v>0.92502282247023593</c:v>
                </c:pt>
                <c:pt idx="88">
                  <c:v>0.92149419762911255</c:v>
                </c:pt>
                <c:pt idx="89">
                  <c:v>0.91080250137765528</c:v>
                </c:pt>
                <c:pt idx="90">
                  <c:v>0.90466773127277367</c:v>
                </c:pt>
                <c:pt idx="91">
                  <c:v>0.90310799350063942</c:v>
                </c:pt>
                <c:pt idx="92">
                  <c:v>0.8888015634685007</c:v>
                </c:pt>
                <c:pt idx="93">
                  <c:v>0.88921213982950387</c:v>
                </c:pt>
                <c:pt idx="94">
                  <c:v>0.88203039880639456</c:v>
                </c:pt>
                <c:pt idx="95">
                  <c:v>0.87402968513156265</c:v>
                </c:pt>
                <c:pt idx="96">
                  <c:v>0.87065172736547536</c:v>
                </c:pt>
                <c:pt idx="97">
                  <c:v>0.8603391167726776</c:v>
                </c:pt>
                <c:pt idx="98">
                  <c:v>0.85117085166631068</c:v>
                </c:pt>
                <c:pt idx="99">
                  <c:v>0.85167504076124778</c:v>
                </c:pt>
                <c:pt idx="100">
                  <c:v>0.8482568839268505</c:v>
                </c:pt>
                <c:pt idx="101">
                  <c:v>0.83926668954870887</c:v>
                </c:pt>
                <c:pt idx="102">
                  <c:v>0.82297783257364421</c:v>
                </c:pt>
                <c:pt idx="103">
                  <c:v>0.81719694154755607</c:v>
                </c:pt>
                <c:pt idx="104">
                  <c:v>0.8174779295345016</c:v>
                </c:pt>
                <c:pt idx="105">
                  <c:v>0.81689509443539177</c:v>
                </c:pt>
                <c:pt idx="106">
                  <c:v>0.8055261902897034</c:v>
                </c:pt>
                <c:pt idx="107">
                  <c:v>0.7995263662645592</c:v>
                </c:pt>
                <c:pt idx="108">
                  <c:v>0.79382886068640046</c:v>
                </c:pt>
                <c:pt idx="109">
                  <c:v>0.78964696325314965</c:v>
                </c:pt>
                <c:pt idx="110">
                  <c:v>0.78290716936482951</c:v>
                </c:pt>
                <c:pt idx="111">
                  <c:v>0.78172574915052961</c:v>
                </c:pt>
                <c:pt idx="112">
                  <c:v>0.76620705458620963</c:v>
                </c:pt>
                <c:pt idx="113">
                  <c:v>0.75800959683437674</c:v>
                </c:pt>
                <c:pt idx="114">
                  <c:v>0.75435100932413601</c:v>
                </c:pt>
                <c:pt idx="115">
                  <c:v>0.75069098448158844</c:v>
                </c:pt>
                <c:pt idx="116">
                  <c:v>0.74374469914103825</c:v>
                </c:pt>
                <c:pt idx="117">
                  <c:v>0.73746320281548472</c:v>
                </c:pt>
                <c:pt idx="118">
                  <c:v>0.72830568674074103</c:v>
                </c:pt>
                <c:pt idx="119">
                  <c:v>0.72561139559974763</c:v>
                </c:pt>
                <c:pt idx="120">
                  <c:v>0.72161103228169743</c:v>
                </c:pt>
                <c:pt idx="121">
                  <c:v>0.70979717086395</c:v>
                </c:pt>
                <c:pt idx="122">
                  <c:v>0.70511325545368364</c:v>
                </c:pt>
                <c:pt idx="123">
                  <c:v>0.70433054397304018</c:v>
                </c:pt>
                <c:pt idx="124">
                  <c:v>0.69452436162442477</c:v>
                </c:pt>
                <c:pt idx="125">
                  <c:v>0.68899830657303174</c:v>
                </c:pt>
                <c:pt idx="126">
                  <c:v>0.67985942511495279</c:v>
                </c:pt>
                <c:pt idx="127">
                  <c:v>0.67329998959789394</c:v>
                </c:pt>
                <c:pt idx="128">
                  <c:v>0.66955141171697063</c:v>
                </c:pt>
                <c:pt idx="129">
                  <c:v>0.65923905496882185</c:v>
                </c:pt>
                <c:pt idx="130">
                  <c:v>0.6555117032810347</c:v>
                </c:pt>
                <c:pt idx="131">
                  <c:v>0.64687749189199761</c:v>
                </c:pt>
                <c:pt idx="132">
                  <c:v>0.64289723140073096</c:v>
                </c:pt>
                <c:pt idx="133">
                  <c:v>0.63833946751464665</c:v>
                </c:pt>
                <c:pt idx="134">
                  <c:v>0.63386907486084365</c:v>
                </c:pt>
                <c:pt idx="135">
                  <c:v>0.6245319178159856</c:v>
                </c:pt>
                <c:pt idx="136">
                  <c:v>0.62053123104011365</c:v>
                </c:pt>
                <c:pt idx="137">
                  <c:v>0.61455614994527563</c:v>
                </c:pt>
                <c:pt idx="138">
                  <c:v>0.60881973755717611</c:v>
                </c:pt>
                <c:pt idx="139">
                  <c:v>0.60425829255650065</c:v>
                </c:pt>
                <c:pt idx="140">
                  <c:v>0.59697851404653968</c:v>
                </c:pt>
                <c:pt idx="141">
                  <c:v>0.586323380940175</c:v>
                </c:pt>
                <c:pt idx="142">
                  <c:v>0.58452941482444121</c:v>
                </c:pt>
                <c:pt idx="143">
                  <c:v>0.57781834846329883</c:v>
                </c:pt>
                <c:pt idx="144">
                  <c:v>0.57205988361270477</c:v>
                </c:pt>
                <c:pt idx="145">
                  <c:v>0.56411344228071725</c:v>
                </c:pt>
                <c:pt idx="146">
                  <c:v>0.56073322867996744</c:v>
                </c:pt>
                <c:pt idx="147">
                  <c:v>0.55460253404086768</c:v>
                </c:pt>
                <c:pt idx="148">
                  <c:v>0.55243179362836325</c:v>
                </c:pt>
                <c:pt idx="149">
                  <c:v>0.5400003423120836</c:v>
                </c:pt>
                <c:pt idx="150">
                  <c:v>0.5305476591575996</c:v>
                </c:pt>
                <c:pt idx="151">
                  <c:v>0.52437373047530433</c:v>
                </c:pt>
                <c:pt idx="152">
                  <c:v>0.52414753709627782</c:v>
                </c:pt>
                <c:pt idx="153">
                  <c:v>0.51597436449260659</c:v>
                </c:pt>
                <c:pt idx="154">
                  <c:v>0.5119517526399856</c:v>
                </c:pt>
                <c:pt idx="155">
                  <c:v>0.50789160979310044</c:v>
                </c:pt>
                <c:pt idx="156">
                  <c:v>0.50265486844727991</c:v>
                </c:pt>
                <c:pt idx="157">
                  <c:v>0.4972354080341117</c:v>
                </c:pt>
                <c:pt idx="158">
                  <c:v>0.48836859936073007</c:v>
                </c:pt>
                <c:pt idx="159">
                  <c:v>0.48167786411226043</c:v>
                </c:pt>
                <c:pt idx="160">
                  <c:v>0.47687119725313087</c:v>
                </c:pt>
                <c:pt idx="161">
                  <c:v>0.46978646076930741</c:v>
                </c:pt>
                <c:pt idx="162">
                  <c:v>0.46605545558867967</c:v>
                </c:pt>
                <c:pt idx="163">
                  <c:v>0.46530321291892512</c:v>
                </c:pt>
                <c:pt idx="164">
                  <c:v>0.45897617857645345</c:v>
                </c:pt>
                <c:pt idx="165">
                  <c:v>0.45613378222071443</c:v>
                </c:pt>
                <c:pt idx="166">
                  <c:v>0.44923061539173526</c:v>
                </c:pt>
                <c:pt idx="167">
                  <c:v>0.44476749370802426</c:v>
                </c:pt>
                <c:pt idx="168">
                  <c:v>0.43929514010951576</c:v>
                </c:pt>
                <c:pt idx="169">
                  <c:v>0.43237810222125</c:v>
                </c:pt>
                <c:pt idx="170">
                  <c:v>0.4283333302760603</c:v>
                </c:pt>
                <c:pt idx="171">
                  <c:v>0.42586469630846141</c:v>
                </c:pt>
                <c:pt idx="172">
                  <c:v>0.42236809768289768</c:v>
                </c:pt>
                <c:pt idx="173">
                  <c:v>0.41644523796292582</c:v>
                </c:pt>
                <c:pt idx="174">
                  <c:v>0.41429002080353222</c:v>
                </c:pt>
                <c:pt idx="175">
                  <c:v>0.40891461681095548</c:v>
                </c:pt>
                <c:pt idx="176">
                  <c:v>0.4078986114667224</c:v>
                </c:pt>
                <c:pt idx="177">
                  <c:v>0.40159447268305232</c:v>
                </c:pt>
                <c:pt idx="178">
                  <c:v>0.40068237590730177</c:v>
                </c:pt>
                <c:pt idx="179">
                  <c:v>0.39381109565190536</c:v>
                </c:pt>
                <c:pt idx="180">
                  <c:v>0.39168291035295316</c:v>
                </c:pt>
                <c:pt idx="181">
                  <c:v>0.3878146621907676</c:v>
                </c:pt>
                <c:pt idx="182">
                  <c:v>0.38639534805536507</c:v>
                </c:pt>
                <c:pt idx="183">
                  <c:v>0.38235954106105158</c:v>
                </c:pt>
                <c:pt idx="184">
                  <c:v>0.37838105957790752</c:v>
                </c:pt>
                <c:pt idx="185">
                  <c:v>0.37809678188300766</c:v>
                </c:pt>
                <c:pt idx="186">
                  <c:v>0.37126187122143545</c:v>
                </c:pt>
                <c:pt idx="187">
                  <c:v>0.36881161183606576</c:v>
                </c:pt>
                <c:pt idx="188">
                  <c:v>0.36472718943590882</c:v>
                </c:pt>
                <c:pt idx="189">
                  <c:v>0.36099495597852138</c:v>
                </c:pt>
                <c:pt idx="190">
                  <c:v>0.35714702000768322</c:v>
                </c:pt>
                <c:pt idx="191">
                  <c:v>0.35541790481922797</c:v>
                </c:pt>
                <c:pt idx="192">
                  <c:v>0.35130197478115882</c:v>
                </c:pt>
                <c:pt idx="193">
                  <c:v>0.35009266350392931</c:v>
                </c:pt>
                <c:pt idx="194">
                  <c:v>0.34428881919891186</c:v>
                </c:pt>
                <c:pt idx="195">
                  <c:v>0.33992948481540269</c:v>
                </c:pt>
                <c:pt idx="196">
                  <c:v>0.33672986799700272</c:v>
                </c:pt>
                <c:pt idx="197">
                  <c:v>0.33735356402590189</c:v>
                </c:pt>
                <c:pt idx="198">
                  <c:v>0.33233717730036827</c:v>
                </c:pt>
                <c:pt idx="199">
                  <c:v>0.3322053007016858</c:v>
                </c:pt>
                <c:pt idx="200">
                  <c:v>0.32623223757639119</c:v>
                </c:pt>
                <c:pt idx="201">
                  <c:v>0.32350391266787876</c:v>
                </c:pt>
                <c:pt idx="202">
                  <c:v>0.32042676301886752</c:v>
                </c:pt>
                <c:pt idx="203">
                  <c:v>0.31979507539981483</c:v>
                </c:pt>
                <c:pt idx="204">
                  <c:v>0.31669015051267935</c:v>
                </c:pt>
                <c:pt idx="205">
                  <c:v>0.31562851256407065</c:v>
                </c:pt>
                <c:pt idx="206">
                  <c:v>0.31469258964818447</c:v>
                </c:pt>
                <c:pt idx="207">
                  <c:v>0.31353874492029782</c:v>
                </c:pt>
                <c:pt idx="208">
                  <c:v>0.31036845510520505</c:v>
                </c:pt>
                <c:pt idx="209">
                  <c:v>0.31041512638451951</c:v>
                </c:pt>
                <c:pt idx="210">
                  <c:v>0.30808788364404183</c:v>
                </c:pt>
                <c:pt idx="211">
                  <c:v>0.30576163198220457</c:v>
                </c:pt>
                <c:pt idx="212">
                  <c:v>0.30194706222274237</c:v>
                </c:pt>
                <c:pt idx="213">
                  <c:v>0.30229685873525858</c:v>
                </c:pt>
                <c:pt idx="214">
                  <c:v>0.29795602587817188</c:v>
                </c:pt>
                <c:pt idx="215">
                  <c:v>0.29566780790479302</c:v>
                </c:pt>
                <c:pt idx="216">
                  <c:v>0.28994984323963141</c:v>
                </c:pt>
                <c:pt idx="217">
                  <c:v>0.29095197874727846</c:v>
                </c:pt>
                <c:pt idx="218">
                  <c:v>0.28833377330694454</c:v>
                </c:pt>
                <c:pt idx="219">
                  <c:v>0.28698877524331501</c:v>
                </c:pt>
                <c:pt idx="220">
                  <c:v>0.28332984125040411</c:v>
                </c:pt>
                <c:pt idx="221">
                  <c:v>0.28210704904308226</c:v>
                </c:pt>
                <c:pt idx="222">
                  <c:v>0.28040134092255536</c:v>
                </c:pt>
                <c:pt idx="223">
                  <c:v>0.27858119204413528</c:v>
                </c:pt>
                <c:pt idx="224">
                  <c:v>0.27621187103060207</c:v>
                </c:pt>
                <c:pt idx="225">
                  <c:v>0.27379092136043981</c:v>
                </c:pt>
                <c:pt idx="226">
                  <c:v>0.27045605502418735</c:v>
                </c:pt>
                <c:pt idx="227">
                  <c:v>0.26964216853194428</c:v>
                </c:pt>
                <c:pt idx="228">
                  <c:v>0.26676860937389513</c:v>
                </c:pt>
                <c:pt idx="229">
                  <c:v>0.26741729503597422</c:v>
                </c:pt>
                <c:pt idx="230">
                  <c:v>0.2647754447970479</c:v>
                </c:pt>
                <c:pt idx="231">
                  <c:v>0.26518330226172077</c:v>
                </c:pt>
                <c:pt idx="232">
                  <c:v>0.26507885239661338</c:v>
                </c:pt>
                <c:pt idx="233">
                  <c:v>0.26693605455693437</c:v>
                </c:pt>
                <c:pt idx="234">
                  <c:v>0.27095501443684739</c:v>
                </c:pt>
                <c:pt idx="235">
                  <c:v>0.27261967322405201</c:v>
                </c:pt>
                <c:pt idx="236">
                  <c:v>0.27793648679546773</c:v>
                </c:pt>
                <c:pt idx="237">
                  <c:v>0.27884608451324272</c:v>
                </c:pt>
                <c:pt idx="238">
                  <c:v>0.28656772242969891</c:v>
                </c:pt>
                <c:pt idx="239">
                  <c:v>0.29060824823393377</c:v>
                </c:pt>
                <c:pt idx="240">
                  <c:v>0.29571987781695508</c:v>
                </c:pt>
                <c:pt idx="241">
                  <c:v>0.30088885322782216</c:v>
                </c:pt>
                <c:pt idx="242">
                  <c:v>0.30548192949623332</c:v>
                </c:pt>
                <c:pt idx="243">
                  <c:v>0.31372879665764647</c:v>
                </c:pt>
                <c:pt idx="244">
                  <c:v>0.32015407892354325</c:v>
                </c:pt>
                <c:pt idx="245">
                  <c:v>0.33192895783954435</c:v>
                </c:pt>
                <c:pt idx="246">
                  <c:v>0.34040298769681254</c:v>
                </c:pt>
                <c:pt idx="247">
                  <c:v>0.35573515698896663</c:v>
                </c:pt>
                <c:pt idx="248">
                  <c:v>0.37056438237931766</c:v>
                </c:pt>
                <c:pt idx="249">
                  <c:v>0.38885457827106751</c:v>
                </c:pt>
                <c:pt idx="250">
                  <c:v>0.40258535832031467</c:v>
                </c:pt>
                <c:pt idx="251">
                  <c:v>0.43027889988537266</c:v>
                </c:pt>
                <c:pt idx="252">
                  <c:v>0.45321353887785881</c:v>
                </c:pt>
                <c:pt idx="253">
                  <c:v>0.47938300418506941</c:v>
                </c:pt>
                <c:pt idx="254">
                  <c:v>0.51070407101304605</c:v>
                </c:pt>
                <c:pt idx="255">
                  <c:v>0.53738550079488023</c:v>
                </c:pt>
                <c:pt idx="256">
                  <c:v>0.56356120206757265</c:v>
                </c:pt>
                <c:pt idx="257">
                  <c:v>0.59833427722093757</c:v>
                </c:pt>
                <c:pt idx="258">
                  <c:v>0.64373224806264451</c:v>
                </c:pt>
                <c:pt idx="259">
                  <c:v>0.68145072624636716</c:v>
                </c:pt>
                <c:pt idx="260">
                  <c:v>0.7305680782922005</c:v>
                </c:pt>
                <c:pt idx="261">
                  <c:v>0.78450884992781666</c:v>
                </c:pt>
                <c:pt idx="262">
                  <c:v>0.8410055155776226</c:v>
                </c:pt>
                <c:pt idx="263">
                  <c:v>0.9016582552389466</c:v>
                </c:pt>
                <c:pt idx="264">
                  <c:v>0.97837074006275659</c:v>
                </c:pt>
                <c:pt idx="265">
                  <c:v>1.0596604024521319</c:v>
                </c:pt>
                <c:pt idx="266">
                  <c:v>1.1469729623253364</c:v>
                </c:pt>
                <c:pt idx="267">
                  <c:v>1.2446482932340812</c:v>
                </c:pt>
                <c:pt idx="268">
                  <c:v>1.3793892251189357</c:v>
                </c:pt>
                <c:pt idx="269">
                  <c:v>1.5015442735992066</c:v>
                </c:pt>
                <c:pt idx="270">
                  <c:v>1.6381095832193164</c:v>
                </c:pt>
                <c:pt idx="271">
                  <c:v>1.7822269579458958</c:v>
                </c:pt>
                <c:pt idx="272">
                  <c:v>1.9843430802573787</c:v>
                </c:pt>
                <c:pt idx="273">
                  <c:v>2.1828889566821106</c:v>
                </c:pt>
                <c:pt idx="274">
                  <c:v>2.4399363872636304</c:v>
                </c:pt>
                <c:pt idx="275">
                  <c:v>2.6728190300836947</c:v>
                </c:pt>
                <c:pt idx="276">
                  <c:v>2.9987782515927002</c:v>
                </c:pt>
                <c:pt idx="277">
                  <c:v>3.2865595507959906</c:v>
                </c:pt>
                <c:pt idx="278">
                  <c:v>3.6444522777056818</c:v>
                </c:pt>
                <c:pt idx="279">
                  <c:v>4.0482330862562739</c:v>
                </c:pt>
                <c:pt idx="280">
                  <c:v>4.4516591129096508</c:v>
                </c:pt>
                <c:pt idx="281">
                  <c:v>4.9476159637688415</c:v>
                </c:pt>
                <c:pt idx="282">
                  <c:v>5.5105517216393052</c:v>
                </c:pt>
                <c:pt idx="283">
                  <c:v>6.0504371739135294</c:v>
                </c:pt>
                <c:pt idx="284">
                  <c:v>6.6532471404965587</c:v>
                </c:pt>
                <c:pt idx="285">
                  <c:v>7.3462209162972467</c:v>
                </c:pt>
                <c:pt idx="286">
                  <c:v>8.0887544592408442</c:v>
                </c:pt>
                <c:pt idx="287">
                  <c:v>8.9545177931866267</c:v>
                </c:pt>
                <c:pt idx="288">
                  <c:v>9.7642463222370033</c:v>
                </c:pt>
                <c:pt idx="289">
                  <c:v>10.545314246457549</c:v>
                </c:pt>
                <c:pt idx="290">
                  <c:v>11.600263303380851</c:v>
                </c:pt>
                <c:pt idx="291">
                  <c:v>12.657670352285757</c:v>
                </c:pt>
                <c:pt idx="292">
                  <c:v>13.726131435056113</c:v>
                </c:pt>
                <c:pt idx="293">
                  <c:v>14.808821188655521</c:v>
                </c:pt>
                <c:pt idx="294">
                  <c:v>16.077159658226307</c:v>
                </c:pt>
                <c:pt idx="295">
                  <c:v>17.295609913996184</c:v>
                </c:pt>
                <c:pt idx="296">
                  <c:v>18.291066437555326</c:v>
                </c:pt>
                <c:pt idx="297">
                  <c:v>19.394922979183729</c:v>
                </c:pt>
                <c:pt idx="298">
                  <c:v>20.611264621758444</c:v>
                </c:pt>
                <c:pt idx="299">
                  <c:v>21.612322661065882</c:v>
                </c:pt>
                <c:pt idx="300">
                  <c:v>22.569970094985329</c:v>
                </c:pt>
                <c:pt idx="301">
                  <c:v>23.728992233876692</c:v>
                </c:pt>
                <c:pt idx="302">
                  <c:v>24.583685179230269</c:v>
                </c:pt>
                <c:pt idx="303">
                  <c:v>25.689505629725389</c:v>
                </c:pt>
                <c:pt idx="304">
                  <c:v>26.383866638627726</c:v>
                </c:pt>
                <c:pt idx="305">
                  <c:v>27.268247424782579</c:v>
                </c:pt>
                <c:pt idx="306">
                  <c:v>28.025166387820896</c:v>
                </c:pt>
                <c:pt idx="307">
                  <c:v>28.689994989167086</c:v>
                </c:pt>
                <c:pt idx="308">
                  <c:v>29.526151776719917</c:v>
                </c:pt>
                <c:pt idx="309">
                  <c:v>29.973806829455324</c:v>
                </c:pt>
                <c:pt idx="310">
                  <c:v>30.735499035030259</c:v>
                </c:pt>
                <c:pt idx="311">
                  <c:v>31.004246014490747</c:v>
                </c:pt>
                <c:pt idx="312">
                  <c:v>31.642551323288512</c:v>
                </c:pt>
                <c:pt idx="313">
                  <c:v>32.331049602451998</c:v>
                </c:pt>
                <c:pt idx="314">
                  <c:v>32.757511635574531</c:v>
                </c:pt>
                <c:pt idx="315">
                  <c:v>33.054684125138586</c:v>
                </c:pt>
                <c:pt idx="316">
                  <c:v>33.531772503263078</c:v>
                </c:pt>
                <c:pt idx="317">
                  <c:v>34.091112922934144</c:v>
                </c:pt>
                <c:pt idx="318">
                  <c:v>34.366152562724622</c:v>
                </c:pt>
                <c:pt idx="319">
                  <c:v>34.67792721187498</c:v>
                </c:pt>
                <c:pt idx="320">
                  <c:v>35.127663910693144</c:v>
                </c:pt>
                <c:pt idx="321">
                  <c:v>35.584160575979055</c:v>
                </c:pt>
                <c:pt idx="322">
                  <c:v>35.921527563509791</c:v>
                </c:pt>
                <c:pt idx="323">
                  <c:v>36.266161801362436</c:v>
                </c:pt>
                <c:pt idx="324">
                  <c:v>36.724145889509046</c:v>
                </c:pt>
                <c:pt idx="325">
                  <c:v>37.006564112652171</c:v>
                </c:pt>
                <c:pt idx="326">
                  <c:v>37.265332340713329</c:v>
                </c:pt>
                <c:pt idx="327">
                  <c:v>37.49911989200551</c:v>
                </c:pt>
                <c:pt idx="328">
                  <c:v>37.856440367501975</c:v>
                </c:pt>
                <c:pt idx="329">
                  <c:v>38.009126519086095</c:v>
                </c:pt>
                <c:pt idx="330">
                  <c:v>38.498804151837469</c:v>
                </c:pt>
                <c:pt idx="331">
                  <c:v>38.735765260841212</c:v>
                </c:pt>
                <c:pt idx="332">
                  <c:v>38.958646430357035</c:v>
                </c:pt>
                <c:pt idx="333">
                  <c:v>39.112704651854443</c:v>
                </c:pt>
                <c:pt idx="334">
                  <c:v>39.591904207646408</c:v>
                </c:pt>
                <c:pt idx="335">
                  <c:v>39.723969630788012</c:v>
                </c:pt>
                <c:pt idx="336">
                  <c:v>40.063346748783886</c:v>
                </c:pt>
                <c:pt idx="337">
                  <c:v>40.488160692448766</c:v>
                </c:pt>
                <c:pt idx="338">
                  <c:v>40.581792063206841</c:v>
                </c:pt>
                <c:pt idx="339">
                  <c:v>40.901399348500938</c:v>
                </c:pt>
                <c:pt idx="340">
                  <c:v>41.266085282162621</c:v>
                </c:pt>
                <c:pt idx="341">
                  <c:v>41.565116790455669</c:v>
                </c:pt>
                <c:pt idx="342">
                  <c:v>41.767025371278862</c:v>
                </c:pt>
                <c:pt idx="343">
                  <c:v>42.232246518097227</c:v>
                </c:pt>
                <c:pt idx="344">
                  <c:v>42.356362363257091</c:v>
                </c:pt>
                <c:pt idx="345">
                  <c:v>42.728700577548565</c:v>
                </c:pt>
                <c:pt idx="346">
                  <c:v>42.960919590484473</c:v>
                </c:pt>
                <c:pt idx="347">
                  <c:v>43.342222643497344</c:v>
                </c:pt>
                <c:pt idx="348">
                  <c:v>43.887511257181345</c:v>
                </c:pt>
                <c:pt idx="349">
                  <c:v>43.665349023730272</c:v>
                </c:pt>
                <c:pt idx="350">
                  <c:v>44.594645083221444</c:v>
                </c:pt>
                <c:pt idx="351">
                  <c:v>44.321171759229074</c:v>
                </c:pt>
                <c:pt idx="352">
                  <c:v>44.981564805034417</c:v>
                </c:pt>
                <c:pt idx="353">
                  <c:v>44.912043254740254</c:v>
                </c:pt>
                <c:pt idx="354">
                  <c:v>45.299104016229293</c:v>
                </c:pt>
                <c:pt idx="355">
                  <c:v>45.816366907835842</c:v>
                </c:pt>
                <c:pt idx="356">
                  <c:v>45.435162098405115</c:v>
                </c:pt>
                <c:pt idx="357">
                  <c:v>46.352652650117051</c:v>
                </c:pt>
                <c:pt idx="358">
                  <c:v>46.058008247459263</c:v>
                </c:pt>
                <c:pt idx="359">
                  <c:v>47.090815549107589</c:v>
                </c:pt>
                <c:pt idx="360">
                  <c:v>46.465245370906963</c:v>
                </c:pt>
                <c:pt idx="361">
                  <c:v>47.367659682153146</c:v>
                </c:pt>
                <c:pt idx="362">
                  <c:v>47.119122022994219</c:v>
                </c:pt>
                <c:pt idx="363">
                  <c:v>47.85852716664224</c:v>
                </c:pt>
                <c:pt idx="364">
                  <c:v>47.913254563414178</c:v>
                </c:pt>
                <c:pt idx="365">
                  <c:v>47.845257426095749</c:v>
                </c:pt>
                <c:pt idx="366">
                  <c:v>48.554550178888299</c:v>
                </c:pt>
                <c:pt idx="367">
                  <c:v>48.30228167976594</c:v>
                </c:pt>
                <c:pt idx="368">
                  <c:v>49.004990184297135</c:v>
                </c:pt>
                <c:pt idx="369">
                  <c:v>48.304738521806094</c:v>
                </c:pt>
                <c:pt idx="370">
                  <c:v>49.411802388858447</c:v>
                </c:pt>
                <c:pt idx="371">
                  <c:v>48.753608940116763</c:v>
                </c:pt>
                <c:pt idx="372">
                  <c:v>49.657328574303797</c:v>
                </c:pt>
                <c:pt idx="373">
                  <c:v>49.508617228219137</c:v>
                </c:pt>
                <c:pt idx="374">
                  <c:v>49.774085291432954</c:v>
                </c:pt>
                <c:pt idx="375">
                  <c:v>49.965103672168468</c:v>
                </c:pt>
                <c:pt idx="376">
                  <c:v>49.767244750797886</c:v>
                </c:pt>
                <c:pt idx="377">
                  <c:v>50.265820807037521</c:v>
                </c:pt>
                <c:pt idx="378">
                  <c:v>49.666697372366421</c:v>
                </c:pt>
                <c:pt idx="379">
                  <c:v>50.79663166869485</c:v>
                </c:pt>
                <c:pt idx="380">
                  <c:v>49.584697629940415</c:v>
                </c:pt>
                <c:pt idx="381">
                  <c:v>51.304395430721186</c:v>
                </c:pt>
                <c:pt idx="382">
                  <c:v>50.257195743863178</c:v>
                </c:pt>
                <c:pt idx="383">
                  <c:v>51.424948146700061</c:v>
                </c:pt>
                <c:pt idx="384">
                  <c:v>50.947626423749924</c:v>
                </c:pt>
                <c:pt idx="385">
                  <c:v>52.146152178301513</c:v>
                </c:pt>
                <c:pt idx="386">
                  <c:v>51.412974954980108</c:v>
                </c:pt>
                <c:pt idx="387">
                  <c:v>51.409289684209995</c:v>
                </c:pt>
                <c:pt idx="388">
                  <c:v>52.067012211398861</c:v>
                </c:pt>
                <c:pt idx="389">
                  <c:v>51.115644332998116</c:v>
                </c:pt>
                <c:pt idx="390">
                  <c:v>52.610355264841303</c:v>
                </c:pt>
                <c:pt idx="391">
                  <c:v>50.917097960867139</c:v>
                </c:pt>
                <c:pt idx="392">
                  <c:v>52.902651449010797</c:v>
                </c:pt>
                <c:pt idx="393">
                  <c:v>51.276972073471363</c:v>
                </c:pt>
                <c:pt idx="394">
                  <c:v>53.087789153545842</c:v>
                </c:pt>
                <c:pt idx="395">
                  <c:v>52.394392186300863</c:v>
                </c:pt>
                <c:pt idx="396">
                  <c:v>52.2267901777373</c:v>
                </c:pt>
                <c:pt idx="397">
                  <c:v>52.737392501970113</c:v>
                </c:pt>
                <c:pt idx="398">
                  <c:v>51.753833044087862</c:v>
                </c:pt>
                <c:pt idx="399">
                  <c:v>53.509646164652736</c:v>
                </c:pt>
                <c:pt idx="400">
                  <c:v>51.523815833957876</c:v>
                </c:pt>
                <c:pt idx="401">
                  <c:v>53.555040742761555</c:v>
                </c:pt>
                <c:pt idx="402">
                  <c:v>51.864663927262825</c:v>
                </c:pt>
                <c:pt idx="403">
                  <c:v>53.442863769080347</c:v>
                </c:pt>
                <c:pt idx="404">
                  <c:v>52.998890226008925</c:v>
                </c:pt>
                <c:pt idx="405">
                  <c:v>53.06716892539071</c:v>
                </c:pt>
                <c:pt idx="406">
                  <c:v>53.401758298447042</c:v>
                </c:pt>
                <c:pt idx="407">
                  <c:v>52.597719868255261</c:v>
                </c:pt>
                <c:pt idx="408">
                  <c:v>54.158914278405973</c:v>
                </c:pt>
                <c:pt idx="409">
                  <c:v>51.596954809871896</c:v>
                </c:pt>
                <c:pt idx="410">
                  <c:v>54.319119793018857</c:v>
                </c:pt>
                <c:pt idx="411">
                  <c:v>52.039776436408403</c:v>
                </c:pt>
                <c:pt idx="412">
                  <c:v>54.032511339652963</c:v>
                </c:pt>
                <c:pt idx="413">
                  <c:v>53.295120025821426</c:v>
                </c:pt>
                <c:pt idx="414">
                  <c:v>53.251763769538215</c:v>
                </c:pt>
                <c:pt idx="415">
                  <c:v>54.104794884144937</c:v>
                </c:pt>
                <c:pt idx="416">
                  <c:v>52.374159892383275</c:v>
                </c:pt>
                <c:pt idx="417">
                  <c:v>54.352021302854986</c:v>
                </c:pt>
                <c:pt idx="418">
                  <c:v>51.962428578418304</c:v>
                </c:pt>
                <c:pt idx="419">
                  <c:v>54.59078023166655</c:v>
                </c:pt>
                <c:pt idx="420">
                  <c:v>52.046329438778962</c:v>
                </c:pt>
                <c:pt idx="421">
                  <c:v>54.003849009245933</c:v>
                </c:pt>
                <c:pt idx="422">
                  <c:v>53.032047027036</c:v>
                </c:pt>
                <c:pt idx="423">
                  <c:v>53.395016247860212</c:v>
                </c:pt>
                <c:pt idx="424">
                  <c:v>53.942096060939953</c:v>
                </c:pt>
                <c:pt idx="425">
                  <c:v>52.906166152083401</c:v>
                </c:pt>
                <c:pt idx="426">
                  <c:v>54.410914452955176</c:v>
                </c:pt>
                <c:pt idx="427">
                  <c:v>52.460912557905559</c:v>
                </c:pt>
                <c:pt idx="428">
                  <c:v>54.578783954061251</c:v>
                </c:pt>
                <c:pt idx="429">
                  <c:v>52.238097936303582</c:v>
                </c:pt>
                <c:pt idx="430">
                  <c:v>54.494597605707327</c:v>
                </c:pt>
                <c:pt idx="431">
                  <c:v>52.264472849287813</c:v>
                </c:pt>
                <c:pt idx="432">
                  <c:v>53.731847621662901</c:v>
                </c:pt>
                <c:pt idx="433">
                  <c:v>53.566605622626604</c:v>
                </c:pt>
                <c:pt idx="434">
                  <c:v>53.578556833655583</c:v>
                </c:pt>
                <c:pt idx="435">
                  <c:v>54.195358219881498</c:v>
                </c:pt>
                <c:pt idx="436">
                  <c:v>52.41899569616757</c:v>
                </c:pt>
                <c:pt idx="437">
                  <c:v>54.236992213891583</c:v>
                </c:pt>
                <c:pt idx="438">
                  <c:v>52.250184132680701</c:v>
                </c:pt>
                <c:pt idx="439">
                  <c:v>54.398591012748376</c:v>
                </c:pt>
                <c:pt idx="440">
                  <c:v>52.001881914677746</c:v>
                </c:pt>
                <c:pt idx="441">
                  <c:v>54.072833434441883</c:v>
                </c:pt>
                <c:pt idx="442">
                  <c:v>52.391588988619354</c:v>
                </c:pt>
                <c:pt idx="443">
                  <c:v>53.401165590706896</c:v>
                </c:pt>
                <c:pt idx="444">
                  <c:v>53.660847944706084</c:v>
                </c:pt>
                <c:pt idx="445">
                  <c:v>52.885919138212444</c:v>
                </c:pt>
                <c:pt idx="446">
                  <c:v>53.829567804351882</c:v>
                </c:pt>
                <c:pt idx="447">
                  <c:v>51.820473105581129</c:v>
                </c:pt>
                <c:pt idx="448">
                  <c:v>54.008589130312046</c:v>
                </c:pt>
                <c:pt idx="449">
                  <c:v>51.571239120277355</c:v>
                </c:pt>
                <c:pt idx="450">
                  <c:v>54.232167122630358</c:v>
                </c:pt>
                <c:pt idx="451">
                  <c:v>51.826432844938537</c:v>
                </c:pt>
                <c:pt idx="452">
                  <c:v>53.091500632621013</c:v>
                </c:pt>
                <c:pt idx="453">
                  <c:v>52.908466983363049</c:v>
                </c:pt>
                <c:pt idx="454">
                  <c:v>52.66977733168163</c:v>
                </c:pt>
                <c:pt idx="455">
                  <c:v>52.849213466805644</c:v>
                </c:pt>
                <c:pt idx="456">
                  <c:v>51.590611900543813</c:v>
                </c:pt>
                <c:pt idx="457">
                  <c:v>53.551683445863382</c:v>
                </c:pt>
                <c:pt idx="458">
                  <c:v>51.26455811783768</c:v>
                </c:pt>
                <c:pt idx="459">
                  <c:v>54.528116054526038</c:v>
                </c:pt>
                <c:pt idx="460">
                  <c:v>51.132337744432263</c:v>
                </c:pt>
                <c:pt idx="461">
                  <c:v>54.049919948242831</c:v>
                </c:pt>
                <c:pt idx="462">
                  <c:v>51.734120968843733</c:v>
                </c:pt>
                <c:pt idx="463">
                  <c:v>53.573316945320556</c:v>
                </c:pt>
                <c:pt idx="464">
                  <c:v>52.886702130918813</c:v>
                </c:pt>
                <c:pt idx="465">
                  <c:v>52.368713908291362</c:v>
                </c:pt>
                <c:pt idx="466">
                  <c:v>53.632192620307215</c:v>
                </c:pt>
                <c:pt idx="467">
                  <c:v>50.684547875841957</c:v>
                </c:pt>
                <c:pt idx="468">
                  <c:v>53.990447608639997</c:v>
                </c:pt>
                <c:pt idx="469">
                  <c:v>50.323338731614143</c:v>
                </c:pt>
                <c:pt idx="470">
                  <c:v>54.210112939558343</c:v>
                </c:pt>
                <c:pt idx="471">
                  <c:v>50.601302002506579</c:v>
                </c:pt>
                <c:pt idx="472">
                  <c:v>53.056645283451992</c:v>
                </c:pt>
                <c:pt idx="473">
                  <c:v>51.337073748218806</c:v>
                </c:pt>
                <c:pt idx="474">
                  <c:v>51.839448082935341</c:v>
                </c:pt>
                <c:pt idx="475">
                  <c:v>53.268373813533231</c:v>
                </c:pt>
                <c:pt idx="476">
                  <c:v>51.185320601184223</c:v>
                </c:pt>
                <c:pt idx="477">
                  <c:v>54.133411858681455</c:v>
                </c:pt>
                <c:pt idx="478">
                  <c:v>50.367367270195054</c:v>
                </c:pt>
                <c:pt idx="479">
                  <c:v>54.415626842938181</c:v>
                </c:pt>
                <c:pt idx="480">
                  <c:v>50.498854796175642</c:v>
                </c:pt>
                <c:pt idx="481">
                  <c:v>53.639356935206692</c:v>
                </c:pt>
                <c:pt idx="482">
                  <c:v>52.308339090873531</c:v>
                </c:pt>
                <c:pt idx="483">
                  <c:v>52.412766450605929</c:v>
                </c:pt>
                <c:pt idx="484">
                  <c:v>52.845342977286045</c:v>
                </c:pt>
                <c:pt idx="485">
                  <c:v>51.215040140571816</c:v>
                </c:pt>
                <c:pt idx="486">
                  <c:v>53.634620839814936</c:v>
                </c:pt>
                <c:pt idx="487">
                  <c:v>50.314595446186075</c:v>
                </c:pt>
                <c:pt idx="488">
                  <c:v>54.141374452160875</c:v>
                </c:pt>
                <c:pt idx="489">
                  <c:v>50.331382716546095</c:v>
                </c:pt>
                <c:pt idx="490">
                  <c:v>53.043904301306824</c:v>
                </c:pt>
                <c:pt idx="491">
                  <c:v>50.63115582949365</c:v>
                </c:pt>
                <c:pt idx="492">
                  <c:v>52.656187325130148</c:v>
                </c:pt>
                <c:pt idx="493">
                  <c:v>52.335459891911597</c:v>
                </c:pt>
                <c:pt idx="494">
                  <c:v>51.308083821781374</c:v>
                </c:pt>
                <c:pt idx="495">
                  <c:v>53.100728158329083</c:v>
                </c:pt>
                <c:pt idx="496">
                  <c:v>50.698264625698755</c:v>
                </c:pt>
                <c:pt idx="497">
                  <c:v>53.481511739658544</c:v>
                </c:pt>
                <c:pt idx="498">
                  <c:v>50.235617554093345</c:v>
                </c:pt>
                <c:pt idx="499">
                  <c:v>53.185053847762525</c:v>
                </c:pt>
                <c:pt idx="500">
                  <c:v>50.320976522913554</c:v>
                </c:pt>
                <c:pt idx="501">
                  <c:v>52.259309928781363</c:v>
                </c:pt>
                <c:pt idx="502">
                  <c:v>51.839013624345853</c:v>
                </c:pt>
                <c:pt idx="503">
                  <c:v>51.805770170706246</c:v>
                </c:pt>
                <c:pt idx="504">
                  <c:v>52.702965302409268</c:v>
                </c:pt>
                <c:pt idx="505">
                  <c:v>51.058493516297119</c:v>
                </c:pt>
                <c:pt idx="506">
                  <c:v>52.958600487535044</c:v>
                </c:pt>
                <c:pt idx="507">
                  <c:v>50.079049721009646</c:v>
                </c:pt>
                <c:pt idx="508">
                  <c:v>53.001809206675901</c:v>
                </c:pt>
                <c:pt idx="509">
                  <c:v>49.818246084446713</c:v>
                </c:pt>
                <c:pt idx="510">
                  <c:v>52.457873367680087</c:v>
                </c:pt>
                <c:pt idx="511">
                  <c:v>50.100895696715881</c:v>
                </c:pt>
                <c:pt idx="512">
                  <c:v>52.162925031842086</c:v>
                </c:pt>
                <c:pt idx="513">
                  <c:v>51.97232286452023</c:v>
                </c:pt>
                <c:pt idx="514">
                  <c:v>51.593246371293013</c:v>
                </c:pt>
                <c:pt idx="515">
                  <c:v>52.34296987004624</c:v>
                </c:pt>
                <c:pt idx="516">
                  <c:v>50.504597386894297</c:v>
                </c:pt>
                <c:pt idx="517">
                  <c:v>52.569279758269801</c:v>
                </c:pt>
                <c:pt idx="518">
                  <c:v>49.661323891294046</c:v>
                </c:pt>
                <c:pt idx="519">
                  <c:v>52.932125036568088</c:v>
                </c:pt>
                <c:pt idx="520">
                  <c:v>49.783908115172082</c:v>
                </c:pt>
                <c:pt idx="521">
                  <c:v>52.415674253258118</c:v>
                </c:pt>
                <c:pt idx="522">
                  <c:v>51.068982262434183</c:v>
                </c:pt>
                <c:pt idx="523">
                  <c:v>51.957308078865175</c:v>
                </c:pt>
                <c:pt idx="524">
                  <c:v>51.823356523193205</c:v>
                </c:pt>
                <c:pt idx="525">
                  <c:v>51.011212976247904</c:v>
                </c:pt>
                <c:pt idx="526">
                  <c:v>52.19132787561972</c:v>
                </c:pt>
                <c:pt idx="527">
                  <c:v>49.362685406452705</c:v>
                </c:pt>
                <c:pt idx="528">
                  <c:v>53.082394979035371</c:v>
                </c:pt>
                <c:pt idx="529">
                  <c:v>49.233279091583881</c:v>
                </c:pt>
                <c:pt idx="530">
                  <c:v>52.810740461945898</c:v>
                </c:pt>
                <c:pt idx="531">
                  <c:v>49.42005490055513</c:v>
                </c:pt>
                <c:pt idx="532">
                  <c:v>51.553310729098179</c:v>
                </c:pt>
                <c:pt idx="533">
                  <c:v>51.149593841696394</c:v>
                </c:pt>
                <c:pt idx="534">
                  <c:v>51.671829756653267</c:v>
                </c:pt>
                <c:pt idx="535">
                  <c:v>52.306672500832491</c:v>
                </c:pt>
                <c:pt idx="536">
                  <c:v>49.488078552307499</c:v>
                </c:pt>
                <c:pt idx="537">
                  <c:v>52.680196089605346</c:v>
                </c:pt>
                <c:pt idx="538">
                  <c:v>48.772092125987413</c:v>
                </c:pt>
                <c:pt idx="539">
                  <c:v>53.112242567657049</c:v>
                </c:pt>
                <c:pt idx="540">
                  <c:v>49.030694119777074</c:v>
                </c:pt>
                <c:pt idx="541">
                  <c:v>52.534772988807013</c:v>
                </c:pt>
                <c:pt idx="542">
                  <c:v>50.925645659260894</c:v>
                </c:pt>
                <c:pt idx="543">
                  <c:v>50.617358019654645</c:v>
                </c:pt>
                <c:pt idx="544">
                  <c:v>52.036890142173036</c:v>
                </c:pt>
                <c:pt idx="545">
                  <c:v>49.929521468274885</c:v>
                </c:pt>
                <c:pt idx="546">
                  <c:v>52.407077772369149</c:v>
                </c:pt>
                <c:pt idx="547">
                  <c:v>48.668477473909959</c:v>
                </c:pt>
                <c:pt idx="548">
                  <c:v>52.947451913343038</c:v>
                </c:pt>
                <c:pt idx="549">
                  <c:v>48.894902322624169</c:v>
                </c:pt>
                <c:pt idx="550">
                  <c:v>52.532237854299176</c:v>
                </c:pt>
                <c:pt idx="551">
                  <c:v>50.208902365170424</c:v>
                </c:pt>
                <c:pt idx="552">
                  <c:v>50.599251720568013</c:v>
                </c:pt>
                <c:pt idx="553">
                  <c:v>50.997205681338926</c:v>
                </c:pt>
                <c:pt idx="554">
                  <c:v>49.742915787763152</c:v>
                </c:pt>
                <c:pt idx="555">
                  <c:v>52.399441951716163</c:v>
                </c:pt>
                <c:pt idx="556">
                  <c:v>48.9602066545837</c:v>
                </c:pt>
                <c:pt idx="557">
                  <c:v>52.765232806201418</c:v>
                </c:pt>
                <c:pt idx="558">
                  <c:v>48.777666204027788</c:v>
                </c:pt>
                <c:pt idx="559">
                  <c:v>52.116920363190005</c:v>
                </c:pt>
                <c:pt idx="560">
                  <c:v>49.287296287778204</c:v>
                </c:pt>
                <c:pt idx="561">
                  <c:v>50.737184796661914</c:v>
                </c:pt>
                <c:pt idx="562">
                  <c:v>50.664483754099244</c:v>
                </c:pt>
                <c:pt idx="563">
                  <c:v>49.934918641500062</c:v>
                </c:pt>
                <c:pt idx="564">
                  <c:v>51.816118170432802</c:v>
                </c:pt>
                <c:pt idx="565">
                  <c:v>49.513867739459194</c:v>
                </c:pt>
                <c:pt idx="566">
                  <c:v>52.367606088665944</c:v>
                </c:pt>
                <c:pt idx="567">
                  <c:v>49.795309251954123</c:v>
                </c:pt>
                <c:pt idx="568">
                  <c:v>52.449801597754266</c:v>
                </c:pt>
                <c:pt idx="569">
                  <c:v>49.13121798404034</c:v>
                </c:pt>
                <c:pt idx="570">
                  <c:v>51.646864871451449</c:v>
                </c:pt>
                <c:pt idx="571">
                  <c:v>50.535353566266728</c:v>
                </c:pt>
                <c:pt idx="572">
                  <c:v>50.74561696484286</c:v>
                </c:pt>
                <c:pt idx="573">
                  <c:v>51.791786381704426</c:v>
                </c:pt>
                <c:pt idx="574">
                  <c:v>50.313937148851153</c:v>
                </c:pt>
                <c:pt idx="575">
                  <c:v>51.890656494567196</c:v>
                </c:pt>
                <c:pt idx="576">
                  <c:v>49.514419593746346</c:v>
                </c:pt>
                <c:pt idx="577">
                  <c:v>51.754935192021073</c:v>
                </c:pt>
                <c:pt idx="578">
                  <c:v>48.595945173692485</c:v>
                </c:pt>
                <c:pt idx="579">
                  <c:v>50.392842109289752</c:v>
                </c:pt>
                <c:pt idx="580">
                  <c:v>48.80751138039976</c:v>
                </c:pt>
                <c:pt idx="581">
                  <c:v>51.3687570621845</c:v>
                </c:pt>
                <c:pt idx="582">
                  <c:v>49.954205273344719</c:v>
                </c:pt>
                <c:pt idx="583">
                  <c:v>50.667527957805476</c:v>
                </c:pt>
                <c:pt idx="584">
                  <c:v>51.085078099036224</c:v>
                </c:pt>
                <c:pt idx="585">
                  <c:v>48.977182820633594</c:v>
                </c:pt>
                <c:pt idx="586">
                  <c:v>51.306634685970899</c:v>
                </c:pt>
                <c:pt idx="587">
                  <c:v>48.494619911440907</c:v>
                </c:pt>
                <c:pt idx="588">
                  <c:v>51.909549729025038</c:v>
                </c:pt>
                <c:pt idx="589">
                  <c:v>48.29319306351163</c:v>
                </c:pt>
                <c:pt idx="590">
                  <c:v>51.329376376151245</c:v>
                </c:pt>
                <c:pt idx="591">
                  <c:v>49.054027665339888</c:v>
                </c:pt>
                <c:pt idx="592">
                  <c:v>50.619785535976789</c:v>
                </c:pt>
                <c:pt idx="593">
                  <c:v>50.230498911724517</c:v>
                </c:pt>
                <c:pt idx="594">
                  <c:v>49.257436164482343</c:v>
                </c:pt>
                <c:pt idx="595">
                  <c:v>50.707663856965496</c:v>
                </c:pt>
                <c:pt idx="596">
                  <c:v>48.394429015614783</c:v>
                </c:pt>
                <c:pt idx="597">
                  <c:v>51.883745597454244</c:v>
                </c:pt>
                <c:pt idx="598">
                  <c:v>47.860001399231344</c:v>
                </c:pt>
                <c:pt idx="599">
                  <c:v>51.756826304356949</c:v>
                </c:pt>
                <c:pt idx="600">
                  <c:v>47.914605664840089</c:v>
                </c:pt>
                <c:pt idx="601">
                  <c:v>51.323467407579457</c:v>
                </c:pt>
                <c:pt idx="602">
                  <c:v>50.491634320480763</c:v>
                </c:pt>
                <c:pt idx="603">
                  <c:v>49.723717054000502</c:v>
                </c:pt>
                <c:pt idx="604">
                  <c:v>50.910122754496044</c:v>
                </c:pt>
                <c:pt idx="605">
                  <c:v>48.4574482287737</c:v>
                </c:pt>
                <c:pt idx="606">
                  <c:v>51.662406260465552</c:v>
                </c:pt>
                <c:pt idx="607">
                  <c:v>47.624681868925983</c:v>
                </c:pt>
                <c:pt idx="608">
                  <c:v>52.034824339803492</c:v>
                </c:pt>
                <c:pt idx="609">
                  <c:v>47.748122415255907</c:v>
                </c:pt>
                <c:pt idx="610">
                  <c:v>51.558790098455908</c:v>
                </c:pt>
                <c:pt idx="611">
                  <c:v>49.063165816877316</c:v>
                </c:pt>
                <c:pt idx="612">
                  <c:v>49.821556574581052</c:v>
                </c:pt>
                <c:pt idx="613">
                  <c:v>51.021657108195399</c:v>
                </c:pt>
                <c:pt idx="614">
                  <c:v>49.097528187231447</c:v>
                </c:pt>
                <c:pt idx="615">
                  <c:v>51.043956980450311</c:v>
                </c:pt>
                <c:pt idx="616">
                  <c:v>48.479398706926844</c:v>
                </c:pt>
                <c:pt idx="617">
                  <c:v>51.95011011707637</c:v>
                </c:pt>
                <c:pt idx="618">
                  <c:v>47.448580995529611</c:v>
                </c:pt>
                <c:pt idx="619">
                  <c:v>51.597457206249175</c:v>
                </c:pt>
                <c:pt idx="620">
                  <c:v>49.221692150598713</c:v>
                </c:pt>
                <c:pt idx="621">
                  <c:v>50.023343560749964</c:v>
                </c:pt>
                <c:pt idx="622">
                  <c:v>50.832503703869506</c:v>
                </c:pt>
                <c:pt idx="623">
                  <c:v>49.448752363359489</c:v>
                </c:pt>
                <c:pt idx="624">
                  <c:v>51.438127090301002</c:v>
                </c:pt>
                <c:pt idx="625">
                  <c:v>48.151574603688921</c:v>
                </c:pt>
                <c:pt idx="626">
                  <c:v>51.38091709257133</c:v>
                </c:pt>
                <c:pt idx="627">
                  <c:v>48.229510689075539</c:v>
                </c:pt>
                <c:pt idx="628">
                  <c:v>51.133801663862734</c:v>
                </c:pt>
                <c:pt idx="629">
                  <c:v>47.906984599028704</c:v>
                </c:pt>
                <c:pt idx="630">
                  <c:v>50.267641548081592</c:v>
                </c:pt>
                <c:pt idx="631">
                  <c:v>49.609789175502804</c:v>
                </c:pt>
                <c:pt idx="632">
                  <c:v>49.360036654265294</c:v>
                </c:pt>
                <c:pt idx="633">
                  <c:v>50.742527875277297</c:v>
                </c:pt>
                <c:pt idx="634">
                  <c:v>48.588278777828762</c:v>
                </c:pt>
                <c:pt idx="635">
                  <c:v>51.034877241638043</c:v>
                </c:pt>
                <c:pt idx="636">
                  <c:v>48.045414506504713</c:v>
                </c:pt>
                <c:pt idx="637">
                  <c:v>51.342784733203821</c:v>
                </c:pt>
                <c:pt idx="638">
                  <c:v>48.049419672410544</c:v>
                </c:pt>
                <c:pt idx="639">
                  <c:v>50.765206292787511</c:v>
                </c:pt>
                <c:pt idx="640">
                  <c:v>48.759055749099012</c:v>
                </c:pt>
                <c:pt idx="641">
                  <c:v>50.349431030076765</c:v>
                </c:pt>
                <c:pt idx="642">
                  <c:v>50.360683089606113</c:v>
                </c:pt>
                <c:pt idx="643">
                  <c:v>49.052806652806424</c:v>
                </c:pt>
                <c:pt idx="644">
                  <c:v>50.640930472997546</c:v>
                </c:pt>
                <c:pt idx="645">
                  <c:v>48.037698691799044</c:v>
                </c:pt>
                <c:pt idx="646">
                  <c:v>50.540456007553296</c:v>
                </c:pt>
                <c:pt idx="647">
                  <c:v>47.60655252152592</c:v>
                </c:pt>
                <c:pt idx="648">
                  <c:v>50.802555928092012</c:v>
                </c:pt>
                <c:pt idx="649">
                  <c:v>47.468447089948796</c:v>
                </c:pt>
                <c:pt idx="650">
                  <c:v>50.36095230174142</c:v>
                </c:pt>
                <c:pt idx="651">
                  <c:v>49.120397690881312</c:v>
                </c:pt>
                <c:pt idx="652">
                  <c:v>49.305289564401058</c:v>
                </c:pt>
                <c:pt idx="653">
                  <c:v>49.473272793715154</c:v>
                </c:pt>
                <c:pt idx="654">
                  <c:v>48.223551574842176</c:v>
                </c:pt>
                <c:pt idx="655">
                  <c:v>49.964041160673375</c:v>
                </c:pt>
                <c:pt idx="656">
                  <c:v>47.463472169662744</c:v>
                </c:pt>
                <c:pt idx="657">
                  <c:v>50.960441164448341</c:v>
                </c:pt>
                <c:pt idx="658">
                  <c:v>46.953070085031044</c:v>
                </c:pt>
                <c:pt idx="659">
                  <c:v>50.661667705214953</c:v>
                </c:pt>
                <c:pt idx="660">
                  <c:v>47.306932954786504</c:v>
                </c:pt>
                <c:pt idx="661">
                  <c:v>50.284632272493447</c:v>
                </c:pt>
                <c:pt idx="662">
                  <c:v>48.845884624054328</c:v>
                </c:pt>
                <c:pt idx="663">
                  <c:v>48.451354017201403</c:v>
                </c:pt>
                <c:pt idx="664">
                  <c:v>50.015788358140504</c:v>
                </c:pt>
                <c:pt idx="665">
                  <c:v>47.402306011655391</c:v>
                </c:pt>
                <c:pt idx="666">
                  <c:v>50.652678750808221</c:v>
                </c:pt>
                <c:pt idx="667">
                  <c:v>46.760149361731614</c:v>
                </c:pt>
                <c:pt idx="668">
                  <c:v>50.888740247949869</c:v>
                </c:pt>
                <c:pt idx="669">
                  <c:v>46.66777126752303</c:v>
                </c:pt>
                <c:pt idx="670">
                  <c:v>50.252589033199271</c:v>
                </c:pt>
                <c:pt idx="671">
                  <c:v>47.941284447780959</c:v>
                </c:pt>
                <c:pt idx="672">
                  <c:v>49.170213064645971</c:v>
                </c:pt>
                <c:pt idx="673">
                  <c:v>50.076028334870649</c:v>
                </c:pt>
                <c:pt idx="674">
                  <c:v>47.855837900680946</c:v>
                </c:pt>
                <c:pt idx="675">
                  <c:v>50.654049737336344</c:v>
                </c:pt>
                <c:pt idx="676">
                  <c:v>47.078396731856564</c:v>
                </c:pt>
                <c:pt idx="677">
                  <c:v>51.127626835086225</c:v>
                </c:pt>
                <c:pt idx="678">
                  <c:v>46.651185413431975</c:v>
                </c:pt>
                <c:pt idx="679">
                  <c:v>50.790646403103594</c:v>
                </c:pt>
                <c:pt idx="680">
                  <c:v>48.405347602840443</c:v>
                </c:pt>
                <c:pt idx="681">
                  <c:v>49.721628664222344</c:v>
                </c:pt>
                <c:pt idx="682">
                  <c:v>48.965975794256373</c:v>
                </c:pt>
                <c:pt idx="683">
                  <c:v>48.343052591871285</c:v>
                </c:pt>
                <c:pt idx="684">
                  <c:v>50.243624449436417</c:v>
                </c:pt>
                <c:pt idx="685">
                  <c:v>46.294933474981512</c:v>
                </c:pt>
                <c:pt idx="686">
                  <c:v>50.799408100637862</c:v>
                </c:pt>
                <c:pt idx="687">
                  <c:v>46.480515888421323</c:v>
                </c:pt>
                <c:pt idx="688">
                  <c:v>50.486785192471913</c:v>
                </c:pt>
                <c:pt idx="689">
                  <c:v>47.035113386613133</c:v>
                </c:pt>
                <c:pt idx="690">
                  <c:v>49.266911704146011</c:v>
                </c:pt>
                <c:pt idx="691">
                  <c:v>48.297747603962144</c:v>
                </c:pt>
                <c:pt idx="692">
                  <c:v>48.559410462545841</c:v>
                </c:pt>
                <c:pt idx="693">
                  <c:v>49.879098734080088</c:v>
                </c:pt>
                <c:pt idx="694">
                  <c:v>46.963368237262394</c:v>
                </c:pt>
                <c:pt idx="695">
                  <c:v>49.993914000389651</c:v>
                </c:pt>
                <c:pt idx="696">
                  <c:v>46.587375219498206</c:v>
                </c:pt>
                <c:pt idx="697">
                  <c:v>50.271264848964002</c:v>
                </c:pt>
                <c:pt idx="698">
                  <c:v>46.532803261692159</c:v>
                </c:pt>
                <c:pt idx="699">
                  <c:v>49.716947034413344</c:v>
                </c:pt>
                <c:pt idx="700">
                  <c:v>47.743725069883858</c:v>
                </c:pt>
                <c:pt idx="701">
                  <c:v>48.93205351576804</c:v>
                </c:pt>
                <c:pt idx="702">
                  <c:v>49.208414381223506</c:v>
                </c:pt>
                <c:pt idx="703">
                  <c:v>47.68235040663</c:v>
                </c:pt>
                <c:pt idx="704">
                  <c:v>49.62510479269806</c:v>
                </c:pt>
                <c:pt idx="705">
                  <c:v>46.949967534325893</c:v>
                </c:pt>
                <c:pt idx="706">
                  <c:v>49.842719131725232</c:v>
                </c:pt>
                <c:pt idx="707">
                  <c:v>46.372577444494155</c:v>
                </c:pt>
                <c:pt idx="708">
                  <c:v>49.460612981098819</c:v>
                </c:pt>
                <c:pt idx="709">
                  <c:v>46.568656865010396</c:v>
                </c:pt>
                <c:pt idx="710">
                  <c:v>49.104180491041795</c:v>
                </c:pt>
                <c:pt idx="711">
                  <c:v>48.071252545516494</c:v>
                </c:pt>
                <c:pt idx="712">
                  <c:v>48.680114298139266</c:v>
                </c:pt>
                <c:pt idx="713">
                  <c:v>49.049002297483177</c:v>
                </c:pt>
                <c:pt idx="714">
                  <c:v>47.166792342422148</c:v>
                </c:pt>
                <c:pt idx="715">
                  <c:v>49.069770639310491</c:v>
                </c:pt>
                <c:pt idx="716">
                  <c:v>46.174986461850622</c:v>
                </c:pt>
                <c:pt idx="717">
                  <c:v>49.719798747233106</c:v>
                </c:pt>
                <c:pt idx="718">
                  <c:v>45.761489079762953</c:v>
                </c:pt>
                <c:pt idx="719">
                  <c:v>49.552222226860636</c:v>
                </c:pt>
                <c:pt idx="720">
                  <c:v>47.247253312661911</c:v>
                </c:pt>
                <c:pt idx="721">
                  <c:v>48.616890602735104</c:v>
                </c:pt>
                <c:pt idx="722">
                  <c:v>48.486160465278701</c:v>
                </c:pt>
                <c:pt idx="723">
                  <c:v>47.259539522435418</c:v>
                </c:pt>
                <c:pt idx="724">
                  <c:v>48.461381361356757</c:v>
                </c:pt>
                <c:pt idx="725">
                  <c:v>46.12530996768615</c:v>
                </c:pt>
                <c:pt idx="726">
                  <c:v>49.296864113791997</c:v>
                </c:pt>
                <c:pt idx="727">
                  <c:v>45.399180600155063</c:v>
                </c:pt>
                <c:pt idx="728">
                  <c:v>49.563106025975117</c:v>
                </c:pt>
                <c:pt idx="729">
                  <c:v>45.31538763878175</c:v>
                </c:pt>
                <c:pt idx="730">
                  <c:v>48.993930867659437</c:v>
                </c:pt>
                <c:pt idx="731">
                  <c:v>47.112727190854393</c:v>
                </c:pt>
                <c:pt idx="732">
                  <c:v>47.044003980727595</c:v>
                </c:pt>
                <c:pt idx="733">
                  <c:v>48.603163330688673</c:v>
                </c:pt>
                <c:pt idx="734">
                  <c:v>46.13294894405562</c:v>
                </c:pt>
                <c:pt idx="735">
                  <c:v>48.9308677426014</c:v>
                </c:pt>
                <c:pt idx="736">
                  <c:v>44.674073171056442</c:v>
                </c:pt>
                <c:pt idx="737">
                  <c:v>49.127908870968511</c:v>
                </c:pt>
                <c:pt idx="738">
                  <c:v>44.495449650826345</c:v>
                </c:pt>
                <c:pt idx="739">
                  <c:v>49.077864139333144</c:v>
                </c:pt>
                <c:pt idx="740">
                  <c:v>46.156498236951563</c:v>
                </c:pt>
                <c:pt idx="741">
                  <c:v>47.656969567520051</c:v>
                </c:pt>
                <c:pt idx="742">
                  <c:v>48.040059434691145</c:v>
                </c:pt>
                <c:pt idx="743">
                  <c:v>46.013813629300024</c:v>
                </c:pt>
                <c:pt idx="744">
                  <c:v>48.808920813719752</c:v>
                </c:pt>
                <c:pt idx="745">
                  <c:v>44.59011884198123</c:v>
                </c:pt>
                <c:pt idx="746">
                  <c:v>48.894095411705145</c:v>
                </c:pt>
                <c:pt idx="747">
                  <c:v>44.379241658185471</c:v>
                </c:pt>
                <c:pt idx="748">
                  <c:v>48.793288513284296</c:v>
                </c:pt>
                <c:pt idx="749">
                  <c:v>44.555666164905915</c:v>
                </c:pt>
                <c:pt idx="750">
                  <c:v>47.553177367748894</c:v>
                </c:pt>
                <c:pt idx="751">
                  <c:v>47.242814285742924</c:v>
                </c:pt>
                <c:pt idx="752">
                  <c:v>45.932593464647724</c:v>
                </c:pt>
                <c:pt idx="753">
                  <c:v>47.452693782262685</c:v>
                </c:pt>
                <c:pt idx="754">
                  <c:v>44.458270683189021</c:v>
                </c:pt>
                <c:pt idx="755">
                  <c:v>48.128052323100349</c:v>
                </c:pt>
                <c:pt idx="756">
                  <c:v>44.149836544301017</c:v>
                </c:pt>
                <c:pt idx="757">
                  <c:v>48.332309948358194</c:v>
                </c:pt>
                <c:pt idx="758">
                  <c:v>44.342058211256145</c:v>
                </c:pt>
                <c:pt idx="759">
                  <c:v>47.51998162369263</c:v>
                </c:pt>
                <c:pt idx="760">
                  <c:v>45.766997482626444</c:v>
                </c:pt>
                <c:pt idx="761">
                  <c:v>46.48460409089234</c:v>
                </c:pt>
                <c:pt idx="762">
                  <c:v>47.189670672432271</c:v>
                </c:pt>
                <c:pt idx="763">
                  <c:v>45.134660473740745</c:v>
                </c:pt>
                <c:pt idx="764">
                  <c:v>47.670540472418246</c:v>
                </c:pt>
                <c:pt idx="765">
                  <c:v>44.632280355380054</c:v>
                </c:pt>
                <c:pt idx="766">
                  <c:v>47.925974197395711</c:v>
                </c:pt>
                <c:pt idx="767">
                  <c:v>44.204748556564475</c:v>
                </c:pt>
                <c:pt idx="768">
                  <c:v>47.55666346931018</c:v>
                </c:pt>
                <c:pt idx="769">
                  <c:v>45.270499979991136</c:v>
                </c:pt>
                <c:pt idx="770">
                  <c:v>46.798683308259413</c:v>
                </c:pt>
                <c:pt idx="771">
                  <c:v>46.891807976359708</c:v>
                </c:pt>
                <c:pt idx="772">
                  <c:v>45.896932633272812</c:v>
                </c:pt>
                <c:pt idx="773">
                  <c:v>47.024729147893957</c:v>
                </c:pt>
                <c:pt idx="774">
                  <c:v>44.636987032893494</c:v>
                </c:pt>
                <c:pt idx="775">
                  <c:v>47.433849123557444</c:v>
                </c:pt>
                <c:pt idx="776">
                  <c:v>44.310340776478505</c:v>
                </c:pt>
                <c:pt idx="777">
                  <c:v>47.407209234258964</c:v>
                </c:pt>
                <c:pt idx="778">
                  <c:v>44.029447869271827</c:v>
                </c:pt>
                <c:pt idx="779">
                  <c:v>47.276336611793184</c:v>
                </c:pt>
                <c:pt idx="780">
                  <c:v>45.334056158558475</c:v>
                </c:pt>
                <c:pt idx="781">
                  <c:v>45.891087784304922</c:v>
                </c:pt>
                <c:pt idx="782">
                  <c:v>46.258629035149006</c:v>
                </c:pt>
                <c:pt idx="783">
                  <c:v>44.66658439708447</c:v>
                </c:pt>
                <c:pt idx="784">
                  <c:v>46.490489734103548</c:v>
                </c:pt>
                <c:pt idx="785">
                  <c:v>43.875796050965036</c:v>
                </c:pt>
                <c:pt idx="786">
                  <c:v>47.173927343560166</c:v>
                </c:pt>
                <c:pt idx="787">
                  <c:v>43.411343737672745</c:v>
                </c:pt>
                <c:pt idx="788">
                  <c:v>47.309933382891515</c:v>
                </c:pt>
                <c:pt idx="789">
                  <c:v>44.036663443825645</c:v>
                </c:pt>
                <c:pt idx="790">
                  <c:v>46.493298500768297</c:v>
                </c:pt>
                <c:pt idx="791">
                  <c:v>45.033292100209962</c:v>
                </c:pt>
                <c:pt idx="792">
                  <c:v>45.405697321441998</c:v>
                </c:pt>
                <c:pt idx="793">
                  <c:v>46.332448530884534</c:v>
                </c:pt>
                <c:pt idx="794">
                  <c:v>43.885073932926417</c:v>
                </c:pt>
                <c:pt idx="795">
                  <c:v>47.037440436990998</c:v>
                </c:pt>
                <c:pt idx="796">
                  <c:v>42.824829984519347</c:v>
                </c:pt>
                <c:pt idx="797">
                  <c:v>47.193124360926461</c:v>
                </c:pt>
                <c:pt idx="798">
                  <c:v>42.495554304430463</c:v>
                </c:pt>
                <c:pt idx="799">
                  <c:v>47.077166785367204</c:v>
                </c:pt>
                <c:pt idx="800">
                  <c:v>44.729444455006217</c:v>
                </c:pt>
                <c:pt idx="801">
                  <c:v>45.445763471851855</c:v>
                </c:pt>
                <c:pt idx="802">
                  <c:v>45.270131292037313</c:v>
                </c:pt>
                <c:pt idx="803">
                  <c:v>44.344099270762221</c:v>
                </c:pt>
                <c:pt idx="804">
                  <c:v>46.570514012531611</c:v>
                </c:pt>
                <c:pt idx="805">
                  <c:v>42.841589567729741</c:v>
                </c:pt>
                <c:pt idx="806">
                  <c:v>46.80101159121444</c:v>
                </c:pt>
                <c:pt idx="807">
                  <c:v>41.849812477268308</c:v>
                </c:pt>
                <c:pt idx="808">
                  <c:v>46.401468433610447</c:v>
                </c:pt>
                <c:pt idx="809">
                  <c:v>43.629850182861617</c:v>
                </c:pt>
                <c:pt idx="810">
                  <c:v>45.525854260219326</c:v>
                </c:pt>
                <c:pt idx="811">
                  <c:v>44.924543880392896</c:v>
                </c:pt>
                <c:pt idx="812">
                  <c:v>44.173373584236145</c:v>
                </c:pt>
                <c:pt idx="813">
                  <c:v>46.355385657631984</c:v>
                </c:pt>
                <c:pt idx="814">
                  <c:v>42.915400268567105</c:v>
                </c:pt>
                <c:pt idx="815">
                  <c:v>46.473916732775663</c:v>
                </c:pt>
                <c:pt idx="816">
                  <c:v>42.438803317867254</c:v>
                </c:pt>
                <c:pt idx="817">
                  <c:v>46.721820119601176</c:v>
                </c:pt>
                <c:pt idx="818">
                  <c:v>43.105063008721586</c:v>
                </c:pt>
                <c:pt idx="819">
                  <c:v>46.288220292225361</c:v>
                </c:pt>
                <c:pt idx="820">
                  <c:v>44.91686077563714</c:v>
                </c:pt>
                <c:pt idx="821">
                  <c:v>43.89134934807511</c:v>
                </c:pt>
                <c:pt idx="822">
                  <c:v>45.567172864302762</c:v>
                </c:pt>
                <c:pt idx="823">
                  <c:v>43.128761651304224</c:v>
                </c:pt>
                <c:pt idx="824">
                  <c:v>46.257098851884344</c:v>
                </c:pt>
                <c:pt idx="825">
                  <c:v>42.244840869752487</c:v>
                </c:pt>
                <c:pt idx="826">
                  <c:v>46.170665990097156</c:v>
                </c:pt>
                <c:pt idx="827">
                  <c:v>42.032267015009474</c:v>
                </c:pt>
                <c:pt idx="828">
                  <c:v>44.826967204158407</c:v>
                </c:pt>
                <c:pt idx="829">
                  <c:v>43.007490801989377</c:v>
                </c:pt>
                <c:pt idx="830">
                  <c:v>44.588305846610012</c:v>
                </c:pt>
                <c:pt idx="831">
                  <c:v>44.327157011984646</c:v>
                </c:pt>
                <c:pt idx="832">
                  <c:v>43.584071259414117</c:v>
                </c:pt>
                <c:pt idx="833">
                  <c:v>45.529251486715026</c:v>
                </c:pt>
                <c:pt idx="834">
                  <c:v>42.709260532090958</c:v>
                </c:pt>
                <c:pt idx="835">
                  <c:v>45.866992917243898</c:v>
                </c:pt>
                <c:pt idx="836">
                  <c:v>42.440356795936324</c:v>
                </c:pt>
                <c:pt idx="837">
                  <c:v>45.769260090448306</c:v>
                </c:pt>
                <c:pt idx="838">
                  <c:v>42.40318562230204</c:v>
                </c:pt>
                <c:pt idx="839">
                  <c:v>44.835738481087709</c:v>
                </c:pt>
                <c:pt idx="840">
                  <c:v>44.611578992522013</c:v>
                </c:pt>
                <c:pt idx="841">
                  <c:v>44.122730874608209</c:v>
                </c:pt>
                <c:pt idx="842">
                  <c:v>44.690774538738999</c:v>
                </c:pt>
                <c:pt idx="843">
                  <c:v>42.610928308840762</c:v>
                </c:pt>
                <c:pt idx="844">
                  <c:v>45.156369183829142</c:v>
                </c:pt>
                <c:pt idx="845">
                  <c:v>41.993079754519151</c:v>
                </c:pt>
                <c:pt idx="846">
                  <c:v>45.326559319135946</c:v>
                </c:pt>
                <c:pt idx="847">
                  <c:v>41.840311954584628</c:v>
                </c:pt>
                <c:pt idx="848">
                  <c:v>45.381051565349694</c:v>
                </c:pt>
                <c:pt idx="849">
                  <c:v>42.256447103588954</c:v>
                </c:pt>
                <c:pt idx="850">
                  <c:v>44.300387363836983</c:v>
                </c:pt>
                <c:pt idx="851">
                  <c:v>44.239381137933002</c:v>
                </c:pt>
                <c:pt idx="852">
                  <c:v>43.404219123141544</c:v>
                </c:pt>
                <c:pt idx="853">
                  <c:v>44.326406349314595</c:v>
                </c:pt>
                <c:pt idx="854">
                  <c:v>42.138161256581036</c:v>
                </c:pt>
                <c:pt idx="855">
                  <c:v>44.843792673418072</c:v>
                </c:pt>
                <c:pt idx="856">
                  <c:v>41.050972886998061</c:v>
                </c:pt>
                <c:pt idx="857">
                  <c:v>45.323214166833097</c:v>
                </c:pt>
                <c:pt idx="858">
                  <c:v>41.22422303056215</c:v>
                </c:pt>
                <c:pt idx="859">
                  <c:v>44.495558661782049</c:v>
                </c:pt>
                <c:pt idx="860">
                  <c:v>42.623702570485563</c:v>
                </c:pt>
                <c:pt idx="861">
                  <c:v>42.988583280089813</c:v>
                </c:pt>
                <c:pt idx="862">
                  <c:v>43.491267184357945</c:v>
                </c:pt>
                <c:pt idx="863">
                  <c:v>41.379003506723954</c:v>
                </c:pt>
                <c:pt idx="864">
                  <c:v>44.47976964690308</c:v>
                </c:pt>
                <c:pt idx="865">
                  <c:v>40.943052880661405</c:v>
                </c:pt>
                <c:pt idx="866">
                  <c:v>45.076317227183331</c:v>
                </c:pt>
                <c:pt idx="867">
                  <c:v>40.216263263528731</c:v>
                </c:pt>
                <c:pt idx="868">
                  <c:v>44.795788218545063</c:v>
                </c:pt>
                <c:pt idx="869">
                  <c:v>40.996157954652887</c:v>
                </c:pt>
                <c:pt idx="870">
                  <c:v>43.312348906376577</c:v>
                </c:pt>
                <c:pt idx="871">
                  <c:v>43.201494674669057</c:v>
                </c:pt>
                <c:pt idx="872">
                  <c:v>42.669194747630009</c:v>
                </c:pt>
                <c:pt idx="873">
                  <c:v>44.212863270860396</c:v>
                </c:pt>
                <c:pt idx="874">
                  <c:v>41.218966217039082</c:v>
                </c:pt>
                <c:pt idx="875">
                  <c:v>44.611906618080077</c:v>
                </c:pt>
                <c:pt idx="876">
                  <c:v>40.239273441408507</c:v>
                </c:pt>
                <c:pt idx="877">
                  <c:v>44.968119616689663</c:v>
                </c:pt>
                <c:pt idx="878">
                  <c:v>40.836860318916472</c:v>
                </c:pt>
                <c:pt idx="879">
                  <c:v>44.187483112720756</c:v>
                </c:pt>
                <c:pt idx="880">
                  <c:v>43.564248662778454</c:v>
                </c:pt>
                <c:pt idx="881">
                  <c:v>43.235727429487198</c:v>
                </c:pt>
                <c:pt idx="882">
                  <c:v>44.199103546676533</c:v>
                </c:pt>
                <c:pt idx="883">
                  <c:v>41.287119039545885</c:v>
                </c:pt>
                <c:pt idx="884">
                  <c:v>44.566382126236554</c:v>
                </c:pt>
                <c:pt idx="885">
                  <c:v>40.27127875787027</c:v>
                </c:pt>
                <c:pt idx="886">
                  <c:v>44.870362464813994</c:v>
                </c:pt>
                <c:pt idx="887">
                  <c:v>40.272582626303453</c:v>
                </c:pt>
                <c:pt idx="888">
                  <c:v>44.104699205541394</c:v>
                </c:pt>
                <c:pt idx="889">
                  <c:v>42.215431096602799</c:v>
                </c:pt>
                <c:pt idx="890">
                  <c:v>42.512976928601013</c:v>
                </c:pt>
                <c:pt idx="891">
                  <c:v>43.533777153861394</c:v>
                </c:pt>
                <c:pt idx="892">
                  <c:v>41.517141460071542</c:v>
                </c:pt>
                <c:pt idx="893">
                  <c:v>44.099182601577262</c:v>
                </c:pt>
                <c:pt idx="894">
                  <c:v>40.600455546209162</c:v>
                </c:pt>
                <c:pt idx="895">
                  <c:v>44.221408552365595</c:v>
                </c:pt>
                <c:pt idx="896">
                  <c:v>40.424228576980596</c:v>
                </c:pt>
                <c:pt idx="897">
                  <c:v>43.386732754206044</c:v>
                </c:pt>
                <c:pt idx="898">
                  <c:v>40.355183148408358</c:v>
                </c:pt>
                <c:pt idx="899">
                  <c:v>43.178916531365303</c:v>
                </c:pt>
                <c:pt idx="900">
                  <c:v>43.23215329519396</c:v>
                </c:pt>
                <c:pt idx="901">
                  <c:v>42.170813852594378</c:v>
                </c:pt>
                <c:pt idx="902">
                  <c:v>44.050276904408811</c:v>
                </c:pt>
                <c:pt idx="903">
                  <c:v>41.696079889799556</c:v>
                </c:pt>
                <c:pt idx="904">
                  <c:v>43.962679050551237</c:v>
                </c:pt>
                <c:pt idx="905">
                  <c:v>40.928328191699151</c:v>
                </c:pt>
                <c:pt idx="906">
                  <c:v>43.879621245197399</c:v>
                </c:pt>
                <c:pt idx="907">
                  <c:v>40.051940995485076</c:v>
                </c:pt>
                <c:pt idx="908">
                  <c:v>43.533279061859176</c:v>
                </c:pt>
                <c:pt idx="909">
                  <c:v>42.649866609805471</c:v>
                </c:pt>
                <c:pt idx="910">
                  <c:v>42.598199471379957</c:v>
                </c:pt>
                <c:pt idx="911">
                  <c:v>42.887794596909956</c:v>
                </c:pt>
                <c:pt idx="912">
                  <c:v>41.379895260236168</c:v>
                </c:pt>
                <c:pt idx="913">
                  <c:v>43.007122135703042</c:v>
                </c:pt>
                <c:pt idx="914">
                  <c:v>40.007273701373144</c:v>
                </c:pt>
                <c:pt idx="915">
                  <c:v>43.188069267392919</c:v>
                </c:pt>
                <c:pt idx="916">
                  <c:v>39.686524948897819</c:v>
                </c:pt>
                <c:pt idx="917">
                  <c:v>43.806767605603866</c:v>
                </c:pt>
                <c:pt idx="918">
                  <c:v>39.723447541744129</c:v>
                </c:pt>
                <c:pt idx="919">
                  <c:v>42.938090120027638</c:v>
                </c:pt>
                <c:pt idx="920">
                  <c:v>41.461206400656039</c:v>
                </c:pt>
                <c:pt idx="921">
                  <c:v>42.270002917903362</c:v>
                </c:pt>
                <c:pt idx="922">
                  <c:v>42.366926424409684</c:v>
                </c:pt>
                <c:pt idx="923">
                  <c:v>40.515581404487754</c:v>
                </c:pt>
                <c:pt idx="924">
                  <c:v>42.979358234331663</c:v>
                </c:pt>
                <c:pt idx="925">
                  <c:v>39.680697385762336</c:v>
                </c:pt>
                <c:pt idx="926">
                  <c:v>43.747407086287275</c:v>
                </c:pt>
                <c:pt idx="927">
                  <c:v>39.248932548838212</c:v>
                </c:pt>
                <c:pt idx="928">
                  <c:v>43.290079700174168</c:v>
                </c:pt>
                <c:pt idx="929">
                  <c:v>40.648570793636445</c:v>
                </c:pt>
                <c:pt idx="930">
                  <c:v>42.744178754693145</c:v>
                </c:pt>
                <c:pt idx="931">
                  <c:v>41.925277793890594</c:v>
                </c:pt>
                <c:pt idx="932">
                  <c:v>40.792455996870082</c:v>
                </c:pt>
                <c:pt idx="933">
                  <c:v>42.853214725754945</c:v>
                </c:pt>
                <c:pt idx="934">
                  <c:v>39.636116280403201</c:v>
                </c:pt>
                <c:pt idx="935">
                  <c:v>43.691694484749505</c:v>
                </c:pt>
                <c:pt idx="936">
                  <c:v>39.052490177985597</c:v>
                </c:pt>
                <c:pt idx="937">
                  <c:v>43.5478024962323</c:v>
                </c:pt>
                <c:pt idx="938">
                  <c:v>39.277619546602274</c:v>
                </c:pt>
                <c:pt idx="939">
                  <c:v>42.205691941298298</c:v>
                </c:pt>
                <c:pt idx="940">
                  <c:v>42.062255118071384</c:v>
                </c:pt>
                <c:pt idx="941">
                  <c:v>41.412530766672546</c:v>
                </c:pt>
                <c:pt idx="942">
                  <c:v>42.774286234477962</c:v>
                </c:pt>
                <c:pt idx="943">
                  <c:v>40.042011419811494</c:v>
                </c:pt>
                <c:pt idx="944">
                  <c:v>43.354889332739845</c:v>
                </c:pt>
                <c:pt idx="945">
                  <c:v>39.108926684538666</c:v>
                </c:pt>
                <c:pt idx="946">
                  <c:v>43.554994635231033</c:v>
                </c:pt>
                <c:pt idx="947">
                  <c:v>39.285492084270913</c:v>
                </c:pt>
                <c:pt idx="948">
                  <c:v>43.042539264784587</c:v>
                </c:pt>
                <c:pt idx="949">
                  <c:v>39.94448850118934</c:v>
                </c:pt>
                <c:pt idx="950">
                  <c:v>41.490210797403421</c:v>
                </c:pt>
                <c:pt idx="951">
                  <c:v>42.199412169371463</c:v>
                </c:pt>
                <c:pt idx="952">
                  <c:v>39.778178901161226</c:v>
                </c:pt>
                <c:pt idx="953">
                  <c:v>42.859290765521195</c:v>
                </c:pt>
                <c:pt idx="954">
                  <c:v>39.045695735681811</c:v>
                </c:pt>
                <c:pt idx="955">
                  <c:v>43.153717546717495</c:v>
                </c:pt>
                <c:pt idx="956">
                  <c:v>38.840036124302877</c:v>
                </c:pt>
                <c:pt idx="957">
                  <c:v>42.952478507781997</c:v>
                </c:pt>
                <c:pt idx="958">
                  <c:v>39.846010421448248</c:v>
                </c:pt>
                <c:pt idx="959">
                  <c:v>41.957182490777996</c:v>
                </c:pt>
                <c:pt idx="960">
                  <c:v>41.897244445634136</c:v>
                </c:pt>
                <c:pt idx="961">
                  <c:v>40.939581806875211</c:v>
                </c:pt>
                <c:pt idx="962">
                  <c:v>42.553345083169255</c:v>
                </c:pt>
                <c:pt idx="963">
                  <c:v>39.753355849451125</c:v>
                </c:pt>
                <c:pt idx="964">
                  <c:v>42.661314164571216</c:v>
                </c:pt>
                <c:pt idx="965">
                  <c:v>39.223182532299013</c:v>
                </c:pt>
                <c:pt idx="966">
                  <c:v>42.583845063769253</c:v>
                </c:pt>
                <c:pt idx="967">
                  <c:v>39.364911177756127</c:v>
                </c:pt>
                <c:pt idx="968">
                  <c:v>42.548157369137932</c:v>
                </c:pt>
                <c:pt idx="969">
                  <c:v>40.836436626622906</c:v>
                </c:pt>
                <c:pt idx="970">
                  <c:v>41.2584751784429</c:v>
                </c:pt>
                <c:pt idx="971">
                  <c:v>42.089057399637078</c:v>
                </c:pt>
                <c:pt idx="972">
                  <c:v>40.738125992658638</c:v>
                </c:pt>
                <c:pt idx="973">
                  <c:v>42.357924461700989</c:v>
                </c:pt>
                <c:pt idx="974">
                  <c:v>39.065000200761467</c:v>
                </c:pt>
                <c:pt idx="975">
                  <c:v>42.295538388964296</c:v>
                </c:pt>
                <c:pt idx="976">
                  <c:v>38.826498184198158</c:v>
                </c:pt>
                <c:pt idx="977">
                  <c:v>42.52470063395667</c:v>
                </c:pt>
                <c:pt idx="978">
                  <c:v>39.417380707779344</c:v>
                </c:pt>
                <c:pt idx="979">
                  <c:v>42.353810953154792</c:v>
                </c:pt>
                <c:pt idx="980">
                  <c:v>40.984774557736699</c:v>
                </c:pt>
                <c:pt idx="981">
                  <c:v>40.434053910014171</c:v>
                </c:pt>
                <c:pt idx="982">
                  <c:v>41.867626034908014</c:v>
                </c:pt>
                <c:pt idx="983">
                  <c:v>39.815034432706533</c:v>
                </c:pt>
                <c:pt idx="984">
                  <c:v>41.941649790099994</c:v>
                </c:pt>
                <c:pt idx="985">
                  <c:v>38.639657068856174</c:v>
                </c:pt>
                <c:pt idx="986">
                  <c:v>42.695244283314445</c:v>
                </c:pt>
                <c:pt idx="987">
                  <c:v>38.404486699149047</c:v>
                </c:pt>
                <c:pt idx="988">
                  <c:v>42.522627622839963</c:v>
                </c:pt>
                <c:pt idx="989">
                  <c:v>39.880679464388386</c:v>
                </c:pt>
                <c:pt idx="990">
                  <c:v>40.813354710454547</c:v>
                </c:pt>
                <c:pt idx="991">
                  <c:v>40.600671124124553</c:v>
                </c:pt>
                <c:pt idx="992">
                  <c:v>40.127164448662924</c:v>
                </c:pt>
                <c:pt idx="993">
                  <c:v>41.371547224557901</c:v>
                </c:pt>
                <c:pt idx="994">
                  <c:v>38.900109093514104</c:v>
                </c:pt>
                <c:pt idx="995">
                  <c:v>42.728418486041996</c:v>
                </c:pt>
                <c:pt idx="996">
                  <c:v>37.735504869811059</c:v>
                </c:pt>
                <c:pt idx="997">
                  <c:v>42.339463957837744</c:v>
                </c:pt>
                <c:pt idx="998">
                  <c:v>38.12468323937405</c:v>
                </c:pt>
                <c:pt idx="999">
                  <c:v>41.722696476673697</c:v>
                </c:pt>
                <c:pt idx="1000">
                  <c:v>41.321997842073451</c:v>
                </c:pt>
                <c:pt idx="1001">
                  <c:v>40.359629636640307</c:v>
                </c:pt>
                <c:pt idx="1002">
                  <c:v>41.289760955928301</c:v>
                </c:pt>
                <c:pt idx="1003">
                  <c:v>39.434188467465944</c:v>
                </c:pt>
                <c:pt idx="1004">
                  <c:v>42.355424310863164</c:v>
                </c:pt>
                <c:pt idx="1005">
                  <c:v>37.747899486919856</c:v>
                </c:pt>
                <c:pt idx="1006">
                  <c:v>42.58194260325552</c:v>
                </c:pt>
                <c:pt idx="1007">
                  <c:v>37.596800029404889</c:v>
                </c:pt>
                <c:pt idx="1008">
                  <c:v>41.518892686275812</c:v>
                </c:pt>
                <c:pt idx="1009">
                  <c:v>39.699170062710913</c:v>
                </c:pt>
                <c:pt idx="1010">
                  <c:v>41.090304837686041</c:v>
                </c:pt>
                <c:pt idx="1011">
                  <c:v>41.888129917004989</c:v>
                </c:pt>
                <c:pt idx="1012">
                  <c:v>39.303460388342259</c:v>
                </c:pt>
                <c:pt idx="1013">
                  <c:v>42.288498650486424</c:v>
                </c:pt>
                <c:pt idx="1014">
                  <c:v>38.316183111356374</c:v>
                </c:pt>
                <c:pt idx="1015">
                  <c:v>42.903041976721241</c:v>
                </c:pt>
                <c:pt idx="1016">
                  <c:v>37.819347634029278</c:v>
                </c:pt>
                <c:pt idx="1017">
                  <c:v>42.383168205826294</c:v>
                </c:pt>
                <c:pt idx="1018">
                  <c:v>39.701037289324709</c:v>
                </c:pt>
                <c:pt idx="1019">
                  <c:v>41.404236368669594</c:v>
                </c:pt>
                <c:pt idx="1020">
                  <c:v>41.531316247984066</c:v>
                </c:pt>
                <c:pt idx="1021">
                  <c:v>39.687400525874054</c:v>
                </c:pt>
                <c:pt idx="1022">
                  <c:v>41.873235782211275</c:v>
                </c:pt>
                <c:pt idx="1023">
                  <c:v>39.008594465666867</c:v>
                </c:pt>
                <c:pt idx="1024">
                  <c:v>42.058086644012135</c:v>
                </c:pt>
                <c:pt idx="1025">
                  <c:v>38.350634371395358</c:v>
                </c:pt>
                <c:pt idx="1026">
                  <c:v>41.929193615309259</c:v>
                </c:pt>
                <c:pt idx="1027">
                  <c:v>38.259826922112957</c:v>
                </c:pt>
                <c:pt idx="1028">
                  <c:v>41.446669066541844</c:v>
                </c:pt>
                <c:pt idx="1029">
                  <c:v>39.458909364574922</c:v>
                </c:pt>
                <c:pt idx="1030">
                  <c:v>40.076103011672295</c:v>
                </c:pt>
                <c:pt idx="1031">
                  <c:v>41.482608148045152</c:v>
                </c:pt>
                <c:pt idx="1032">
                  <c:v>39.696382240255609</c:v>
                </c:pt>
                <c:pt idx="1033">
                  <c:v>41.902203317102298</c:v>
                </c:pt>
                <c:pt idx="1034">
                  <c:v>38.774104052361004</c:v>
                </c:pt>
                <c:pt idx="1035">
                  <c:v>41.968017278453601</c:v>
                </c:pt>
                <c:pt idx="1036">
                  <c:v>38.08973982183695</c:v>
                </c:pt>
                <c:pt idx="1037">
                  <c:v>41.835501567484194</c:v>
                </c:pt>
                <c:pt idx="1038">
                  <c:v>39.28548820132044</c:v>
                </c:pt>
                <c:pt idx="1039">
                  <c:v>41.143179571039909</c:v>
                </c:pt>
                <c:pt idx="1040">
                  <c:v>40.567568749255223</c:v>
                </c:pt>
                <c:pt idx="1041">
                  <c:v>40.003899312312704</c:v>
                </c:pt>
                <c:pt idx="1042">
                  <c:v>41.290984929260937</c:v>
                </c:pt>
                <c:pt idx="1043">
                  <c:v>38.909546951971592</c:v>
                </c:pt>
                <c:pt idx="1044">
                  <c:v>41.21604613327834</c:v>
                </c:pt>
                <c:pt idx="1045">
                  <c:v>38.173672519181359</c:v>
                </c:pt>
                <c:pt idx="1046">
                  <c:v>41.682201721965555</c:v>
                </c:pt>
                <c:pt idx="1047">
                  <c:v>38.243332166240606</c:v>
                </c:pt>
                <c:pt idx="1048">
                  <c:v>41.733066227520602</c:v>
                </c:pt>
                <c:pt idx="1049">
                  <c:v>38.90117138557612</c:v>
                </c:pt>
                <c:pt idx="1050">
                  <c:v>40.417818933775813</c:v>
                </c:pt>
                <c:pt idx="1051">
                  <c:v>40.468047772058028</c:v>
                </c:pt>
                <c:pt idx="1052">
                  <c:v>39.515397382610224</c:v>
                </c:pt>
                <c:pt idx="1053">
                  <c:v>40.740404642573964</c:v>
                </c:pt>
                <c:pt idx="1054">
                  <c:v>38.067512376564729</c:v>
                </c:pt>
                <c:pt idx="1055">
                  <c:v>41.564478506429886</c:v>
                </c:pt>
                <c:pt idx="1056">
                  <c:v>37.666798152818863</c:v>
                </c:pt>
                <c:pt idx="1057">
                  <c:v>41.96921211425456</c:v>
                </c:pt>
                <c:pt idx="1058">
                  <c:v>38.092833570968963</c:v>
                </c:pt>
                <c:pt idx="1059">
                  <c:v>41.035031342721673</c:v>
                </c:pt>
                <c:pt idx="1060">
                  <c:v>39.529672165556079</c:v>
                </c:pt>
                <c:pt idx="1061">
                  <c:v>40.009725414720542</c:v>
                </c:pt>
                <c:pt idx="1062">
                  <c:v>40.959218206595366</c:v>
                </c:pt>
                <c:pt idx="1063">
                  <c:v>38.409312630975194</c:v>
                </c:pt>
                <c:pt idx="1064">
                  <c:v>41.588059304893555</c:v>
                </c:pt>
                <c:pt idx="1065">
                  <c:v>37.079635897494235</c:v>
                </c:pt>
                <c:pt idx="1066">
                  <c:v>41.966936377765656</c:v>
                </c:pt>
                <c:pt idx="1067">
                  <c:v>37.116275055027025</c:v>
                </c:pt>
                <c:pt idx="1068">
                  <c:v>41.29226171053201</c:v>
                </c:pt>
                <c:pt idx="1069">
                  <c:v>38.227466837208347</c:v>
                </c:pt>
                <c:pt idx="1070">
                  <c:v>39.710700493005987</c:v>
                </c:pt>
                <c:pt idx="1071">
                  <c:v>40.411750037231876</c:v>
                </c:pt>
                <c:pt idx="1072">
                  <c:v>38.821848553868129</c:v>
                </c:pt>
                <c:pt idx="1073">
                  <c:v>41.664761607636464</c:v>
                </c:pt>
                <c:pt idx="1074">
                  <c:v>37.585010118886352</c:v>
                </c:pt>
                <c:pt idx="1075">
                  <c:v>41.882172963496544</c:v>
                </c:pt>
                <c:pt idx="1076">
                  <c:v>36.932107949519462</c:v>
                </c:pt>
                <c:pt idx="1077">
                  <c:v>41.745898217549332</c:v>
                </c:pt>
                <c:pt idx="1078">
                  <c:v>37.614408114902176</c:v>
                </c:pt>
                <c:pt idx="1079">
                  <c:v>40.833989367603337</c:v>
                </c:pt>
                <c:pt idx="1080">
                  <c:v>40.585116563821302</c:v>
                </c:pt>
                <c:pt idx="1081">
                  <c:v>38.835665750516171</c:v>
                </c:pt>
                <c:pt idx="1082">
                  <c:v>41.292832577657023</c:v>
                </c:pt>
                <c:pt idx="1083">
                  <c:v>37.645816665404851</c:v>
                </c:pt>
                <c:pt idx="1084">
                  <c:v>41.513766469439012</c:v>
                </c:pt>
                <c:pt idx="1085">
                  <c:v>37.009341819172</c:v>
                </c:pt>
                <c:pt idx="1086">
                  <c:v>41.471349359707204</c:v>
                </c:pt>
                <c:pt idx="1087">
                  <c:v>36.835811274303644</c:v>
                </c:pt>
                <c:pt idx="1088">
                  <c:v>40.02037337748596</c:v>
                </c:pt>
                <c:pt idx="1089">
                  <c:v>39.016747361778847</c:v>
                </c:pt>
                <c:pt idx="1090">
                  <c:v>39.315332636700013</c:v>
                </c:pt>
                <c:pt idx="1091">
                  <c:v>40.763863873520762</c:v>
                </c:pt>
                <c:pt idx="1092">
                  <c:v>38.585029361461977</c:v>
                </c:pt>
                <c:pt idx="1093">
                  <c:v>40.950220475378394</c:v>
                </c:pt>
                <c:pt idx="1094">
                  <c:v>37.465926830070984</c:v>
                </c:pt>
                <c:pt idx="1095">
                  <c:v>41.089651400699189</c:v>
                </c:pt>
                <c:pt idx="1096">
                  <c:v>37.401398432429168</c:v>
                </c:pt>
                <c:pt idx="1097">
                  <c:v>40.827765470915999</c:v>
                </c:pt>
                <c:pt idx="1098">
                  <c:v>38.292463089726255</c:v>
                </c:pt>
                <c:pt idx="1099">
                  <c:v>40.171163321491264</c:v>
                </c:pt>
                <c:pt idx="1100">
                  <c:v>40.613530371126018</c:v>
                </c:pt>
                <c:pt idx="1101">
                  <c:v>39.258395410558613</c:v>
                </c:pt>
                <c:pt idx="1102">
                  <c:v>41.047276526689998</c:v>
                </c:pt>
                <c:pt idx="1103">
                  <c:v>38.033937975424223</c:v>
                </c:pt>
                <c:pt idx="1104">
                  <c:v>40.534252839072209</c:v>
                </c:pt>
                <c:pt idx="1105">
                  <c:v>37.461474349290171</c:v>
                </c:pt>
                <c:pt idx="1106">
                  <c:v>40.896744930030259</c:v>
                </c:pt>
                <c:pt idx="1107">
                  <c:v>37.570499823256775</c:v>
                </c:pt>
                <c:pt idx="1108">
                  <c:v>40.593633339910063</c:v>
                </c:pt>
                <c:pt idx="1109">
                  <c:v>39.325120205490201</c:v>
                </c:pt>
                <c:pt idx="1110">
                  <c:v>39.56249607493362</c:v>
                </c:pt>
                <c:pt idx="1111">
                  <c:v>39.936391385465207</c:v>
                </c:pt>
                <c:pt idx="1112">
                  <c:v>38.646058258742244</c:v>
                </c:pt>
                <c:pt idx="1113">
                  <c:v>40.394602512317299</c:v>
                </c:pt>
                <c:pt idx="1114">
                  <c:v>38.036492532489063</c:v>
                </c:pt>
                <c:pt idx="1115">
                  <c:v>40.995311206469779</c:v>
                </c:pt>
                <c:pt idx="1116">
                  <c:v>37.06779938692911</c:v>
                </c:pt>
                <c:pt idx="1117">
                  <c:v>40.984044700768223</c:v>
                </c:pt>
                <c:pt idx="1118">
                  <c:v>37.664767779631404</c:v>
                </c:pt>
                <c:pt idx="1119">
                  <c:v>40.110907536772196</c:v>
                </c:pt>
                <c:pt idx="1120">
                  <c:v>39.208421220892852</c:v>
                </c:pt>
                <c:pt idx="1121">
                  <c:v>39.073529179141644</c:v>
                </c:pt>
                <c:pt idx="1122">
                  <c:v>39.759522286652675</c:v>
                </c:pt>
                <c:pt idx="1123">
                  <c:v>37.695410044245669</c:v>
                </c:pt>
                <c:pt idx="1124">
                  <c:v>40.550145166186674</c:v>
                </c:pt>
                <c:pt idx="1125">
                  <c:v>36.648758589394525</c:v>
                </c:pt>
                <c:pt idx="1126">
                  <c:v>41.192193076845989</c:v>
                </c:pt>
                <c:pt idx="1127">
                  <c:v>37.377637039285993</c:v>
                </c:pt>
                <c:pt idx="1128">
                  <c:v>40.677343167953474</c:v>
                </c:pt>
                <c:pt idx="1129">
                  <c:v>38.929848114919366</c:v>
                </c:pt>
                <c:pt idx="1130">
                  <c:v>39.029826297886544</c:v>
                </c:pt>
                <c:pt idx="1131">
                  <c:v>39.741059808747814</c:v>
                </c:pt>
                <c:pt idx="1132">
                  <c:v>37.820067637253906</c:v>
                </c:pt>
                <c:pt idx="1133">
                  <c:v>40.85460481581314</c:v>
                </c:pt>
                <c:pt idx="1134">
                  <c:v>36.944864762333815</c:v>
                </c:pt>
                <c:pt idx="1135">
                  <c:v>41.372888548890295</c:v>
                </c:pt>
                <c:pt idx="1136">
                  <c:v>36.193767630378552</c:v>
                </c:pt>
                <c:pt idx="1137">
                  <c:v>41.086076026968911</c:v>
                </c:pt>
                <c:pt idx="1138">
                  <c:v>37.383988095163403</c:v>
                </c:pt>
                <c:pt idx="1139">
                  <c:v>40.030395265582762</c:v>
                </c:pt>
                <c:pt idx="1140">
                  <c:v>39.432106596166356</c:v>
                </c:pt>
                <c:pt idx="1141">
                  <c:v>38.910303585266028</c:v>
                </c:pt>
                <c:pt idx="1142">
                  <c:v>40.806443898405654</c:v>
                </c:pt>
                <c:pt idx="1143">
                  <c:v>37.040485528558932</c:v>
                </c:pt>
                <c:pt idx="1144">
                  <c:v>41.276754696554562</c:v>
                </c:pt>
                <c:pt idx="1145">
                  <c:v>36.674829139803904</c:v>
                </c:pt>
                <c:pt idx="1146">
                  <c:v>41.762208375124487</c:v>
                </c:pt>
                <c:pt idx="1147">
                  <c:v>36.70738327792219</c:v>
                </c:pt>
                <c:pt idx="1148">
                  <c:v>40.189580145949492</c:v>
                </c:pt>
                <c:pt idx="1149">
                  <c:v>38.945461870619745</c:v>
                </c:pt>
                <c:pt idx="1150">
                  <c:v>39.319028177640114</c:v>
                </c:pt>
                <c:pt idx="1151">
                  <c:v>40.531082153894275</c:v>
                </c:pt>
                <c:pt idx="1152">
                  <c:v>37.581791933668157</c:v>
                </c:pt>
                <c:pt idx="1153">
                  <c:v>40.801735755128476</c:v>
                </c:pt>
                <c:pt idx="1154">
                  <c:v>36.599605602534353</c:v>
                </c:pt>
                <c:pt idx="1155">
                  <c:v>40.907322716542346</c:v>
                </c:pt>
                <c:pt idx="1156">
                  <c:v>36.707599274273257</c:v>
                </c:pt>
                <c:pt idx="1157">
                  <c:v>40.378077096826544</c:v>
                </c:pt>
                <c:pt idx="1158">
                  <c:v>37.918134151315428</c:v>
                </c:pt>
                <c:pt idx="1159">
                  <c:v>39.116638063837158</c:v>
                </c:pt>
                <c:pt idx="1160">
                  <c:v>39.732494275182376</c:v>
                </c:pt>
                <c:pt idx="1161">
                  <c:v>38.247562304472389</c:v>
                </c:pt>
                <c:pt idx="1162">
                  <c:v>40.136214061636103</c:v>
                </c:pt>
                <c:pt idx="1163">
                  <c:v>37.876480374500524</c:v>
                </c:pt>
                <c:pt idx="1164">
                  <c:v>40.694907902031936</c:v>
                </c:pt>
                <c:pt idx="1165">
                  <c:v>37.061454603583904</c:v>
                </c:pt>
                <c:pt idx="1166">
                  <c:v>40.544815377227245</c:v>
                </c:pt>
                <c:pt idx="1167">
                  <c:v>37.229713288415148</c:v>
                </c:pt>
                <c:pt idx="1168">
                  <c:v>40.028806323875799</c:v>
                </c:pt>
                <c:pt idx="1169">
                  <c:v>39.821282407829344</c:v>
                </c:pt>
                <c:pt idx="1170">
                  <c:v>39.513913414291174</c:v>
                </c:pt>
                <c:pt idx="1171">
                  <c:v>39.888809405112838</c:v>
                </c:pt>
                <c:pt idx="1172">
                  <c:v>38.618522752317709</c:v>
                </c:pt>
                <c:pt idx="1173">
                  <c:v>40.021163641662405</c:v>
                </c:pt>
                <c:pt idx="1174">
                  <c:v>37.133660093237758</c:v>
                </c:pt>
                <c:pt idx="1175">
                  <c:v>40.210904004510454</c:v>
                </c:pt>
                <c:pt idx="1176">
                  <c:v>36.590200935386733</c:v>
                </c:pt>
                <c:pt idx="1177">
                  <c:v>40.117636324845861</c:v>
                </c:pt>
                <c:pt idx="1178">
                  <c:v>37.317502361443154</c:v>
                </c:pt>
                <c:pt idx="1179">
                  <c:v>39.873791256185591</c:v>
                </c:pt>
                <c:pt idx="1180">
                  <c:v>39.03827771359844</c:v>
                </c:pt>
                <c:pt idx="1181">
                  <c:v>37.706362932649412</c:v>
                </c:pt>
                <c:pt idx="1182">
                  <c:v>39.373728535638925</c:v>
                </c:pt>
                <c:pt idx="1183">
                  <c:v>37.604904872274645</c:v>
                </c:pt>
                <c:pt idx="1184">
                  <c:v>40.246123889228599</c:v>
                </c:pt>
                <c:pt idx="1185">
                  <c:v>36.674216216114552</c:v>
                </c:pt>
                <c:pt idx="1186">
                  <c:v>40.836369913824882</c:v>
                </c:pt>
                <c:pt idx="1187">
                  <c:v>36.308340515495125</c:v>
                </c:pt>
                <c:pt idx="1188">
                  <c:v>39.960858792261391</c:v>
                </c:pt>
                <c:pt idx="1189">
                  <c:v>38.937578111917816</c:v>
                </c:pt>
                <c:pt idx="1190">
                  <c:v>39.015150413671982</c:v>
                </c:pt>
                <c:pt idx="1191">
                  <c:v>39.375996823236875</c:v>
                </c:pt>
                <c:pt idx="1192">
                  <c:v>37.489248398825289</c:v>
                </c:pt>
                <c:pt idx="1193">
                  <c:v>40.306799294503939</c:v>
                </c:pt>
                <c:pt idx="1194">
                  <c:v>36.415361899454005</c:v>
                </c:pt>
                <c:pt idx="1195">
                  <c:v>40.728004916125435</c:v>
                </c:pt>
                <c:pt idx="1196">
                  <c:v>35.641520677503046</c:v>
                </c:pt>
                <c:pt idx="1197">
                  <c:v>40.506955639630505</c:v>
                </c:pt>
                <c:pt idx="1198">
                  <c:v>36.985462990013644</c:v>
                </c:pt>
                <c:pt idx="1199">
                  <c:v>38.889022950444435</c:v>
                </c:pt>
                <c:pt idx="1200">
                  <c:v>38.518296190690428</c:v>
                </c:pt>
                <c:pt idx="1201">
                  <c:v>37.193291486235175</c:v>
                </c:pt>
                <c:pt idx="1202">
                  <c:v>39.783563487631163</c:v>
                </c:pt>
                <c:pt idx="1203">
                  <c:v>36.263405619351865</c:v>
                </c:pt>
                <c:pt idx="1204">
                  <c:v>40.692418363649928</c:v>
                </c:pt>
                <c:pt idx="1205">
                  <c:v>35.787143543675086</c:v>
                </c:pt>
                <c:pt idx="1206">
                  <c:v>40.646191882490101</c:v>
                </c:pt>
                <c:pt idx="1207">
                  <c:v>36.408784911585556</c:v>
                </c:pt>
                <c:pt idx="1208">
                  <c:v>39.650511088831912</c:v>
                </c:pt>
                <c:pt idx="1209">
                  <c:v>38.743435034101708</c:v>
                </c:pt>
                <c:pt idx="1210">
                  <c:v>38.803282705655974</c:v>
                </c:pt>
                <c:pt idx="1211">
                  <c:v>39.879904819066333</c:v>
                </c:pt>
                <c:pt idx="1212">
                  <c:v>37.424958542963168</c:v>
                </c:pt>
                <c:pt idx="1213">
                  <c:v>40.402965927883258</c:v>
                </c:pt>
                <c:pt idx="1214">
                  <c:v>36.619728465179982</c:v>
                </c:pt>
                <c:pt idx="1215">
                  <c:v>40.909952777588586</c:v>
                </c:pt>
                <c:pt idx="1216">
                  <c:v>36.3769027146922</c:v>
                </c:pt>
                <c:pt idx="1217">
                  <c:v>40.358804363968744</c:v>
                </c:pt>
                <c:pt idx="1218">
                  <c:v>37.602887013141775</c:v>
                </c:pt>
                <c:pt idx="1219">
                  <c:v>38.051034405022136</c:v>
                </c:pt>
                <c:pt idx="1220">
                  <c:v>39.209918882388912</c:v>
                </c:pt>
                <c:pt idx="1221">
                  <c:v>37.491460582046471</c:v>
                </c:pt>
                <c:pt idx="1222">
                  <c:v>39.773713880360262</c:v>
                </c:pt>
                <c:pt idx="1223">
                  <c:v>36.718466577939765</c:v>
                </c:pt>
                <c:pt idx="1224">
                  <c:v>40.245688879751228</c:v>
                </c:pt>
                <c:pt idx="1225">
                  <c:v>36.135841539758026</c:v>
                </c:pt>
                <c:pt idx="1226">
                  <c:v>39.676904000145271</c:v>
                </c:pt>
                <c:pt idx="1227">
                  <c:v>36.368009262806595</c:v>
                </c:pt>
                <c:pt idx="1228">
                  <c:v>37.781317604313507</c:v>
                </c:pt>
                <c:pt idx="1229">
                  <c:v>38.610648220409558</c:v>
                </c:pt>
                <c:pt idx="1230">
                  <c:v>38.459027126818249</c:v>
                </c:pt>
                <c:pt idx="1231">
                  <c:v>39.646809040008918</c:v>
                </c:pt>
                <c:pt idx="1232">
                  <c:v>37.548568970177371</c:v>
                </c:pt>
                <c:pt idx="1233">
                  <c:v>39.715352309846011</c:v>
                </c:pt>
                <c:pt idx="1234">
                  <c:v>36.45783445401554</c:v>
                </c:pt>
                <c:pt idx="1235">
                  <c:v>39.794486423455098</c:v>
                </c:pt>
                <c:pt idx="1236">
                  <c:v>36.260229575525479</c:v>
                </c:pt>
                <c:pt idx="1237">
                  <c:v>39.519841225719418</c:v>
                </c:pt>
                <c:pt idx="1238">
                  <c:v>37.921711264798247</c:v>
                </c:pt>
                <c:pt idx="1239">
                  <c:v>38.758931727415529</c:v>
                </c:pt>
                <c:pt idx="1240">
                  <c:v>38.952258970470062</c:v>
                </c:pt>
                <c:pt idx="1241">
                  <c:v>38.473093062244864</c:v>
                </c:pt>
                <c:pt idx="1242">
                  <c:v>39.111610985822324</c:v>
                </c:pt>
                <c:pt idx="1243">
                  <c:v>36.788798207451308</c:v>
                </c:pt>
                <c:pt idx="1244">
                  <c:v>39.462368267826761</c:v>
                </c:pt>
                <c:pt idx="1245">
                  <c:v>35.837705576999078</c:v>
                </c:pt>
                <c:pt idx="1246">
                  <c:v>39.96500356763174</c:v>
                </c:pt>
                <c:pt idx="1247">
                  <c:v>35.668227638049011</c:v>
                </c:pt>
                <c:pt idx="1248">
                  <c:v>39.418627496060033</c:v>
                </c:pt>
                <c:pt idx="1249">
                  <c:v>37.599441123576</c:v>
                </c:pt>
                <c:pt idx="1250">
                  <c:v>38.789000232555878</c:v>
                </c:pt>
                <c:pt idx="1251">
                  <c:v>38.622272229832113</c:v>
                </c:pt>
                <c:pt idx="1252">
                  <c:v>37.430446162982328</c:v>
                </c:pt>
                <c:pt idx="1253">
                  <c:v>39.410867849586921</c:v>
                </c:pt>
                <c:pt idx="1254">
                  <c:v>36.308296522897749</c:v>
                </c:pt>
                <c:pt idx="1255">
                  <c:v>40.171463274020425</c:v>
                </c:pt>
                <c:pt idx="1256">
                  <c:v>35.328938102583955</c:v>
                </c:pt>
                <c:pt idx="1257">
                  <c:v>39.973451843898921</c:v>
                </c:pt>
                <c:pt idx="1258">
                  <c:v>36.966047786141544</c:v>
                </c:pt>
                <c:pt idx="1259">
                  <c:v>38.866467255778424</c:v>
                </c:pt>
                <c:pt idx="1260">
                  <c:v>38.113041976799444</c:v>
                </c:pt>
                <c:pt idx="1261">
                  <c:v>37.590470138983186</c:v>
                </c:pt>
                <c:pt idx="1262">
                  <c:v>39.098422813680862</c:v>
                </c:pt>
                <c:pt idx="1263">
                  <c:v>35.944566532391093</c:v>
                </c:pt>
                <c:pt idx="1264">
                  <c:v>40.306780702589812</c:v>
                </c:pt>
                <c:pt idx="1265">
                  <c:v>35.06279894988203</c:v>
                </c:pt>
                <c:pt idx="1266">
                  <c:v>40.138821899140225</c:v>
                </c:pt>
                <c:pt idx="1267">
                  <c:v>35.236166908422263</c:v>
                </c:pt>
                <c:pt idx="1268">
                  <c:v>39.036493245348595</c:v>
                </c:pt>
                <c:pt idx="1269">
                  <c:v>38.334445730353146</c:v>
                </c:pt>
                <c:pt idx="1270">
                  <c:v>38.208555163131976</c:v>
                </c:pt>
                <c:pt idx="1271">
                  <c:v>39.294157740902563</c:v>
                </c:pt>
                <c:pt idx="1272">
                  <c:v>36.684761642505379</c:v>
                </c:pt>
                <c:pt idx="1273">
                  <c:v>39.740144899484989</c:v>
                </c:pt>
                <c:pt idx="1274">
                  <c:v>35.445976419465751</c:v>
                </c:pt>
                <c:pt idx="1275">
                  <c:v>40.462251965068035</c:v>
                </c:pt>
                <c:pt idx="1276">
                  <c:v>35.518151707401181</c:v>
                </c:pt>
                <c:pt idx="1277">
                  <c:v>40.007138855748174</c:v>
                </c:pt>
                <c:pt idx="1278">
                  <c:v>38.18063765661892</c:v>
                </c:pt>
                <c:pt idx="1279">
                  <c:v>39.072784517149564</c:v>
                </c:pt>
                <c:pt idx="1280">
                  <c:v>39.299485438298646</c:v>
                </c:pt>
                <c:pt idx="1281">
                  <c:v>37.073296702227644</c:v>
                </c:pt>
                <c:pt idx="1282">
                  <c:v>39.531399867732127</c:v>
                </c:pt>
                <c:pt idx="1283">
                  <c:v>35.995882861863294</c:v>
                </c:pt>
                <c:pt idx="1284">
                  <c:v>40.036091980330305</c:v>
                </c:pt>
                <c:pt idx="1285">
                  <c:v>35.701505401720496</c:v>
                </c:pt>
                <c:pt idx="1286">
                  <c:v>39.712067869716158</c:v>
                </c:pt>
                <c:pt idx="1287">
                  <c:v>36.202605574517214</c:v>
                </c:pt>
                <c:pt idx="1288">
                  <c:v>38.981758132570263</c:v>
                </c:pt>
                <c:pt idx="1289">
                  <c:v>38.656130844267842</c:v>
                </c:pt>
                <c:pt idx="1290">
                  <c:v>37.840130945128244</c:v>
                </c:pt>
                <c:pt idx="1291">
                  <c:v>39.239148189006961</c:v>
                </c:pt>
                <c:pt idx="1292">
                  <c:v>36.975279575434534</c:v>
                </c:pt>
                <c:pt idx="1293">
                  <c:v>39.901815466838094</c:v>
                </c:pt>
                <c:pt idx="1294">
                  <c:v>36.204663896151423</c:v>
                </c:pt>
                <c:pt idx="1295">
                  <c:v>39.624677807309993</c:v>
                </c:pt>
                <c:pt idx="1296">
                  <c:v>35.917931013558295</c:v>
                </c:pt>
                <c:pt idx="1297">
                  <c:v>39.017782254243535</c:v>
                </c:pt>
                <c:pt idx="1298">
                  <c:v>37.237087306843925</c:v>
                </c:pt>
                <c:pt idx="1299">
                  <c:v>38.657370323677114</c:v>
                </c:pt>
                <c:pt idx="1300">
                  <c:v>38.983177020562046</c:v>
                </c:pt>
                <c:pt idx="1301">
                  <c:v>37.303413452192977</c:v>
                </c:pt>
                <c:pt idx="1302">
                  <c:v>39.028795398946968</c:v>
                </c:pt>
                <c:pt idx="1303">
                  <c:v>36.268558041212614</c:v>
                </c:pt>
                <c:pt idx="1304">
                  <c:v>38.963314228669461</c:v>
                </c:pt>
                <c:pt idx="1305">
                  <c:v>35.605100290806163</c:v>
                </c:pt>
                <c:pt idx="1306">
                  <c:v>39.327936238739682</c:v>
                </c:pt>
                <c:pt idx="1307">
                  <c:v>36.292330582073795</c:v>
                </c:pt>
                <c:pt idx="1308">
                  <c:v>38.903127122878132</c:v>
                </c:pt>
                <c:pt idx="1309">
                  <c:v>37.739328007993961</c:v>
                </c:pt>
                <c:pt idx="1310">
                  <c:v>37.716047208193594</c:v>
                </c:pt>
                <c:pt idx="1311">
                  <c:v>38.437589947444394</c:v>
                </c:pt>
                <c:pt idx="1312">
                  <c:v>36.867793808679231</c:v>
                </c:pt>
                <c:pt idx="1313">
                  <c:v>38.45881471125022</c:v>
                </c:pt>
                <c:pt idx="1314">
                  <c:v>35.505612647028222</c:v>
                </c:pt>
                <c:pt idx="1315">
                  <c:v>39.479187638685275</c:v>
                </c:pt>
                <c:pt idx="1316">
                  <c:v>35.193415356622012</c:v>
                </c:pt>
                <c:pt idx="1317">
                  <c:v>39.760147201243178</c:v>
                </c:pt>
                <c:pt idx="1318">
                  <c:v>36.570541259982114</c:v>
                </c:pt>
                <c:pt idx="1319">
                  <c:v>38.112657303941624</c:v>
                </c:pt>
                <c:pt idx="1320">
                  <c:v>37.805843829250144</c:v>
                </c:pt>
                <c:pt idx="1321">
                  <c:v>36.763098129192699</c:v>
                </c:pt>
                <c:pt idx="1322">
                  <c:v>38.849305068447244</c:v>
                </c:pt>
                <c:pt idx="1323">
                  <c:v>35.964286825540874</c:v>
                </c:pt>
                <c:pt idx="1324">
                  <c:v>39.400154715680344</c:v>
                </c:pt>
                <c:pt idx="1325">
                  <c:v>35.063989581034996</c:v>
                </c:pt>
                <c:pt idx="1326">
                  <c:v>39.679671541574642</c:v>
                </c:pt>
                <c:pt idx="1327">
                  <c:v>35.555611411771594</c:v>
                </c:pt>
                <c:pt idx="1328">
                  <c:v>39.218177827578849</c:v>
                </c:pt>
                <c:pt idx="1329">
                  <c:v>36.364541969982284</c:v>
                </c:pt>
                <c:pt idx="1330">
                  <c:v>37.156646122703272</c:v>
                </c:pt>
                <c:pt idx="1331">
                  <c:v>38.567068027485355</c:v>
                </c:pt>
                <c:pt idx="1332">
                  <c:v>36.798242466629532</c:v>
                </c:pt>
                <c:pt idx="1333">
                  <c:v>38.953581174584798</c:v>
                </c:pt>
                <c:pt idx="1334">
                  <c:v>34.912460008445997</c:v>
                </c:pt>
                <c:pt idx="1335">
                  <c:v>39.831547330504549</c:v>
                </c:pt>
                <c:pt idx="1336">
                  <c:v>34.479347239607954</c:v>
                </c:pt>
                <c:pt idx="1337">
                  <c:v>39.509638738917431</c:v>
                </c:pt>
                <c:pt idx="1338">
                  <c:v>36.858422243607464</c:v>
                </c:pt>
                <c:pt idx="1339">
                  <c:v>38.634878760184158</c:v>
                </c:pt>
                <c:pt idx="1340">
                  <c:v>38.734753544182361</c:v>
                </c:pt>
                <c:pt idx="1341">
                  <c:v>37.046208931894135</c:v>
                </c:pt>
                <c:pt idx="1342">
                  <c:v>39.193449503357257</c:v>
                </c:pt>
                <c:pt idx="1343">
                  <c:v>35.703631541156625</c:v>
                </c:pt>
                <c:pt idx="1344">
                  <c:v>39.594720802021385</c:v>
                </c:pt>
                <c:pt idx="1345">
                  <c:v>35.086953449277026</c:v>
                </c:pt>
                <c:pt idx="1346">
                  <c:v>39.312953462133144</c:v>
                </c:pt>
                <c:pt idx="1347">
                  <c:v>35.915303850800228</c:v>
                </c:pt>
                <c:pt idx="1348">
                  <c:v>38.639012820139612</c:v>
                </c:pt>
                <c:pt idx="1349">
                  <c:v>37.985740737323205</c:v>
                </c:pt>
                <c:pt idx="1350">
                  <c:v>37.049379031534535</c:v>
                </c:pt>
                <c:pt idx="1351">
                  <c:v>38.685583246266354</c:v>
                </c:pt>
                <c:pt idx="1352">
                  <c:v>36.180568620823031</c:v>
                </c:pt>
                <c:pt idx="1353">
                  <c:v>39.078905152356477</c:v>
                </c:pt>
                <c:pt idx="1354">
                  <c:v>35.060874005561004</c:v>
                </c:pt>
                <c:pt idx="1355">
                  <c:v>39.141700557759414</c:v>
                </c:pt>
                <c:pt idx="1356">
                  <c:v>34.894410825862444</c:v>
                </c:pt>
                <c:pt idx="1357">
                  <c:v>38.081327231142794</c:v>
                </c:pt>
                <c:pt idx="1358">
                  <c:v>37.212420400299777</c:v>
                </c:pt>
                <c:pt idx="1359">
                  <c:v>37.570343577764419</c:v>
                </c:pt>
                <c:pt idx="1360">
                  <c:v>38.261726653681336</c:v>
                </c:pt>
                <c:pt idx="1361">
                  <c:v>37.192407829270017</c:v>
                </c:pt>
                <c:pt idx="1362">
                  <c:v>38.611493085706336</c:v>
                </c:pt>
                <c:pt idx="1363">
                  <c:v>35.844102490823495</c:v>
                </c:pt>
                <c:pt idx="1364">
                  <c:v>39.07264170862689</c:v>
                </c:pt>
                <c:pt idx="1365">
                  <c:v>35.094372507452192</c:v>
                </c:pt>
                <c:pt idx="1366">
                  <c:v>39.002724637109871</c:v>
                </c:pt>
                <c:pt idx="1367">
                  <c:v>35.329766425138345</c:v>
                </c:pt>
                <c:pt idx="1368">
                  <c:v>38.272118077995437</c:v>
                </c:pt>
                <c:pt idx="1369">
                  <c:v>37.674992525548078</c:v>
                </c:pt>
                <c:pt idx="1370">
                  <c:v>37.483292716291295</c:v>
                </c:pt>
                <c:pt idx="1371">
                  <c:v>38.061062107955621</c:v>
                </c:pt>
                <c:pt idx="1372">
                  <c:v>36.182860785849527</c:v>
                </c:pt>
                <c:pt idx="1373">
                  <c:v>38.407296166992239</c:v>
                </c:pt>
                <c:pt idx="1374">
                  <c:v>35.674615673757522</c:v>
                </c:pt>
                <c:pt idx="1375">
                  <c:v>39.009382483566377</c:v>
                </c:pt>
                <c:pt idx="1376">
                  <c:v>35.039641909131298</c:v>
                </c:pt>
                <c:pt idx="1377">
                  <c:v>38.825239539314957</c:v>
                </c:pt>
                <c:pt idx="1378">
                  <c:v>36.21048393266981</c:v>
                </c:pt>
                <c:pt idx="1379">
                  <c:v>38.321652702280325</c:v>
                </c:pt>
                <c:pt idx="1380">
                  <c:v>37.519775606775958</c:v>
                </c:pt>
                <c:pt idx="1381">
                  <c:v>36.861342715134398</c:v>
                </c:pt>
                <c:pt idx="1382">
                  <c:v>37.754868575773735</c:v>
                </c:pt>
                <c:pt idx="1383">
                  <c:v>36.077721230863645</c:v>
                </c:pt>
                <c:pt idx="1384">
                  <c:v>39.18372765354875</c:v>
                </c:pt>
                <c:pt idx="1385">
                  <c:v>34.538904005906005</c:v>
                </c:pt>
                <c:pt idx="1386">
                  <c:v>39.180884921457334</c:v>
                </c:pt>
                <c:pt idx="1387">
                  <c:v>35.605021272595863</c:v>
                </c:pt>
                <c:pt idx="1388">
                  <c:v>38.337220974555635</c:v>
                </c:pt>
                <c:pt idx="1389">
                  <c:v>36.962035862732961</c:v>
                </c:pt>
                <c:pt idx="1390">
                  <c:v>37.446508781069397</c:v>
                </c:pt>
                <c:pt idx="1391">
                  <c:v>37.902842665595244</c:v>
                </c:pt>
                <c:pt idx="1392">
                  <c:v>35.818431986041496</c:v>
                </c:pt>
                <c:pt idx="1393">
                  <c:v>38.552297209550325</c:v>
                </c:pt>
                <c:pt idx="1394">
                  <c:v>34.450029042364427</c:v>
                </c:pt>
                <c:pt idx="1395">
                  <c:v>39.263125202449487</c:v>
                </c:pt>
                <c:pt idx="1396">
                  <c:v>34.265169984562313</c:v>
                </c:pt>
                <c:pt idx="1397">
                  <c:v>38.863416719165464</c:v>
                </c:pt>
                <c:pt idx="1398">
                  <c:v>36.314603530851045</c:v>
                </c:pt>
                <c:pt idx="1399">
                  <c:v>38.151669331315425</c:v>
                </c:pt>
                <c:pt idx="1400">
                  <c:v>38.122807518580863</c:v>
                </c:pt>
                <c:pt idx="1401">
                  <c:v>36.106344478362409</c:v>
                </c:pt>
                <c:pt idx="1402">
                  <c:v>38.590835537421263</c:v>
                </c:pt>
                <c:pt idx="1403">
                  <c:v>34.845174622116936</c:v>
                </c:pt>
                <c:pt idx="1404">
                  <c:v>39.149309977954843</c:v>
                </c:pt>
                <c:pt idx="1405">
                  <c:v>34.253607646426723</c:v>
                </c:pt>
                <c:pt idx="1406">
                  <c:v>39.385399276925924</c:v>
                </c:pt>
                <c:pt idx="1407">
                  <c:v>35.177865436533025</c:v>
                </c:pt>
                <c:pt idx="1408">
                  <c:v>38.771953688535113</c:v>
                </c:pt>
                <c:pt idx="1409">
                  <c:v>36.993529118964666</c:v>
                </c:pt>
                <c:pt idx="1410">
                  <c:v>36.716935915693654</c:v>
                </c:pt>
                <c:pt idx="1411">
                  <c:v>38.416371453474149</c:v>
                </c:pt>
                <c:pt idx="1412">
                  <c:v>35.114467775398957</c:v>
                </c:pt>
                <c:pt idx="1413">
                  <c:v>38.985268654883043</c:v>
                </c:pt>
                <c:pt idx="1414">
                  <c:v>34.573841631690492</c:v>
                </c:pt>
                <c:pt idx="1415">
                  <c:v>38.961038961038959</c:v>
                </c:pt>
                <c:pt idx="1416">
                  <c:v>34.478348275044084</c:v>
                </c:pt>
                <c:pt idx="1417">
                  <c:v>38.296158087704939</c:v>
                </c:pt>
                <c:pt idx="1418">
                  <c:v>37.063826133796084</c:v>
                </c:pt>
                <c:pt idx="1419">
                  <c:v>37.112893171942844</c:v>
                </c:pt>
                <c:pt idx="1420">
                  <c:v>38.079077735748044</c:v>
                </c:pt>
                <c:pt idx="1421">
                  <c:v>36.088017513552842</c:v>
                </c:pt>
                <c:pt idx="1422">
                  <c:v>38.370437306607386</c:v>
                </c:pt>
                <c:pt idx="1423">
                  <c:v>34.927202166363955</c:v>
                </c:pt>
                <c:pt idx="1424">
                  <c:v>38.797950906501029</c:v>
                </c:pt>
                <c:pt idx="1425">
                  <c:v>34.799958907797603</c:v>
                </c:pt>
                <c:pt idx="1426">
                  <c:v>38.312546368366192</c:v>
                </c:pt>
                <c:pt idx="1427">
                  <c:v>36.064784263842462</c:v>
                </c:pt>
                <c:pt idx="1428">
                  <c:v>37.646840802809351</c:v>
                </c:pt>
                <c:pt idx="1429">
                  <c:v>37.706163585041999</c:v>
                </c:pt>
                <c:pt idx="1430">
                  <c:v>37.003091505719944</c:v>
                </c:pt>
                <c:pt idx="1431">
                  <c:v>37.954737802077624</c:v>
                </c:pt>
                <c:pt idx="1432">
                  <c:v>36.189296221936374</c:v>
                </c:pt>
                <c:pt idx="1433">
                  <c:v>38.085912260006332</c:v>
                </c:pt>
                <c:pt idx="1434">
                  <c:v>34.723992459882176</c:v>
                </c:pt>
                <c:pt idx="1435">
                  <c:v>37.910659234388305</c:v>
                </c:pt>
                <c:pt idx="1436">
                  <c:v>34.589711767851654</c:v>
                </c:pt>
                <c:pt idx="1437">
                  <c:v>37.881014078486757</c:v>
                </c:pt>
                <c:pt idx="1438">
                  <c:v>36.31941259806635</c:v>
                </c:pt>
                <c:pt idx="1439">
                  <c:v>37.779337641663496</c:v>
                </c:pt>
                <c:pt idx="1440">
                  <c:v>37.375282885490741</c:v>
                </c:pt>
                <c:pt idx="1441">
                  <c:v>36.775679896566338</c:v>
                </c:pt>
                <c:pt idx="1442">
                  <c:v>37.551541982662265</c:v>
                </c:pt>
                <c:pt idx="1443">
                  <c:v>34.803739811518255</c:v>
                </c:pt>
                <c:pt idx="1444">
                  <c:v>37.927378717711832</c:v>
                </c:pt>
                <c:pt idx="1445">
                  <c:v>34.170769055376795</c:v>
                </c:pt>
                <c:pt idx="1446">
                  <c:v>38.442735933464895</c:v>
                </c:pt>
                <c:pt idx="1447">
                  <c:v>34.979136490818959</c:v>
                </c:pt>
                <c:pt idx="1448">
                  <c:v>38.042522355623987</c:v>
                </c:pt>
                <c:pt idx="1449">
                  <c:v>36.347881639261729</c:v>
                </c:pt>
                <c:pt idx="1450">
                  <c:v>36.968142027216707</c:v>
                </c:pt>
                <c:pt idx="1451">
                  <c:v>37.328603908775463</c:v>
                </c:pt>
                <c:pt idx="1452">
                  <c:v>35.748685703311921</c:v>
                </c:pt>
                <c:pt idx="1453">
                  <c:v>38.600227547642163</c:v>
                </c:pt>
                <c:pt idx="1454">
                  <c:v>34.583745906858333</c:v>
                </c:pt>
                <c:pt idx="1455">
                  <c:v>39.054602538185911</c:v>
                </c:pt>
                <c:pt idx="1456">
                  <c:v>34.050106468291318</c:v>
                </c:pt>
                <c:pt idx="1457">
                  <c:v>38.52303483044831</c:v>
                </c:pt>
                <c:pt idx="1458">
                  <c:v>35.109011115883831</c:v>
                </c:pt>
                <c:pt idx="1459">
                  <c:v>37.671422636389863</c:v>
                </c:pt>
                <c:pt idx="1460">
                  <c:v>37.167069956850064</c:v>
                </c:pt>
                <c:pt idx="1461">
                  <c:v>35.980746953172194</c:v>
                </c:pt>
                <c:pt idx="1462">
                  <c:v>38.128477533352296</c:v>
                </c:pt>
                <c:pt idx="1463">
                  <c:v>34.960492148781213</c:v>
                </c:pt>
                <c:pt idx="1464">
                  <c:v>38.784036406562954</c:v>
                </c:pt>
                <c:pt idx="1465">
                  <c:v>33.810622951392126</c:v>
                </c:pt>
                <c:pt idx="1466">
                  <c:v>38.66199744974012</c:v>
                </c:pt>
                <c:pt idx="1467">
                  <c:v>34.436375937457107</c:v>
                </c:pt>
                <c:pt idx="1468">
                  <c:v>38.160579104564583</c:v>
                </c:pt>
                <c:pt idx="1469">
                  <c:v>36.700197182293465</c:v>
                </c:pt>
                <c:pt idx="1470">
                  <c:v>36.465255608272912</c:v>
                </c:pt>
                <c:pt idx="1471">
                  <c:v>37.822064964987405</c:v>
                </c:pt>
                <c:pt idx="1472">
                  <c:v>34.412850792654545</c:v>
                </c:pt>
                <c:pt idx="1473">
                  <c:v>38.847305841522932</c:v>
                </c:pt>
                <c:pt idx="1474">
                  <c:v>34.212768529675436</c:v>
                </c:pt>
                <c:pt idx="1475">
                  <c:v>38.751023350046744</c:v>
                </c:pt>
                <c:pt idx="1476">
                  <c:v>34.706427504481496</c:v>
                </c:pt>
                <c:pt idx="1477">
                  <c:v>38.231952579386025</c:v>
                </c:pt>
                <c:pt idx="1478">
                  <c:v>35.955079315978359</c:v>
                </c:pt>
                <c:pt idx="1479">
                  <c:v>36.369651005158246</c:v>
                </c:pt>
                <c:pt idx="1480">
                  <c:v>37.680810687325994</c:v>
                </c:pt>
                <c:pt idx="1481">
                  <c:v>35.539097394677036</c:v>
                </c:pt>
                <c:pt idx="1482">
                  <c:v>38.218946084508879</c:v>
                </c:pt>
                <c:pt idx="1483">
                  <c:v>34.754728350776254</c:v>
                </c:pt>
                <c:pt idx="1484">
                  <c:v>38.433231043792254</c:v>
                </c:pt>
                <c:pt idx="1485">
                  <c:v>34.304081674982825</c:v>
                </c:pt>
                <c:pt idx="1486">
                  <c:v>38.189570671927711</c:v>
                </c:pt>
                <c:pt idx="1487">
                  <c:v>34.993036410930713</c:v>
                </c:pt>
                <c:pt idx="1488">
                  <c:v>36.960405690047054</c:v>
                </c:pt>
                <c:pt idx="1489">
                  <c:v>37.574814729346762</c:v>
                </c:pt>
                <c:pt idx="1490">
                  <c:v>36.438419262573561</c:v>
                </c:pt>
                <c:pt idx="1491">
                  <c:v>37.761197324891057</c:v>
                </c:pt>
                <c:pt idx="1492">
                  <c:v>34.989992668807254</c:v>
                </c:pt>
                <c:pt idx="1493">
                  <c:v>38.335000781655594</c:v>
                </c:pt>
                <c:pt idx="1494">
                  <c:v>34.696005424099639</c:v>
                </c:pt>
                <c:pt idx="1495">
                  <c:v>37.795781504693345</c:v>
                </c:pt>
                <c:pt idx="1496">
                  <c:v>34.137739981816274</c:v>
                </c:pt>
                <c:pt idx="1497">
                  <c:v>37.598930699888662</c:v>
                </c:pt>
                <c:pt idx="1498">
                  <c:v>35.40202519276523</c:v>
                </c:pt>
                <c:pt idx="1499">
                  <c:v>37.167819946909596</c:v>
                </c:pt>
                <c:pt idx="1500">
                  <c:v>37.249776626150613</c:v>
                </c:pt>
                <c:pt idx="1501">
                  <c:v>36.234615209930361</c:v>
                </c:pt>
                <c:pt idx="1502">
                  <c:v>37.297327372101108</c:v>
                </c:pt>
                <c:pt idx="1503">
                  <c:v>34.395027067469805</c:v>
                </c:pt>
                <c:pt idx="1504">
                  <c:v>37.954743794891286</c:v>
                </c:pt>
                <c:pt idx="1505">
                  <c:v>34.144439904376789</c:v>
                </c:pt>
                <c:pt idx="1506">
                  <c:v>38.059700186748991</c:v>
                </c:pt>
                <c:pt idx="1507">
                  <c:v>34.074516631523963</c:v>
                </c:pt>
                <c:pt idx="1508">
                  <c:v>37.441777540335394</c:v>
                </c:pt>
                <c:pt idx="1509">
                  <c:v>36.204964774516142</c:v>
                </c:pt>
                <c:pt idx="1510">
                  <c:v>36.738583423510505</c:v>
                </c:pt>
                <c:pt idx="1511">
                  <c:v>36.757414127888808</c:v>
                </c:pt>
                <c:pt idx="1512">
                  <c:v>35.735264397515159</c:v>
                </c:pt>
                <c:pt idx="1513">
                  <c:v>37.267196917624062</c:v>
                </c:pt>
                <c:pt idx="1514">
                  <c:v>34.217705394045119</c:v>
                </c:pt>
                <c:pt idx="1515">
                  <c:v>38.278149842292002</c:v>
                </c:pt>
                <c:pt idx="1516">
                  <c:v>33.54470135629029</c:v>
                </c:pt>
                <c:pt idx="1517">
                  <c:v>37.383437503181533</c:v>
                </c:pt>
                <c:pt idx="1518">
                  <c:v>35.045089402959711</c:v>
                </c:pt>
                <c:pt idx="1519">
                  <c:v>36.739622582996077</c:v>
                </c:pt>
                <c:pt idx="1520">
                  <c:v>36.305573996024563</c:v>
                </c:pt>
                <c:pt idx="1521">
                  <c:v>35.452385663399944</c:v>
                </c:pt>
                <c:pt idx="1522">
                  <c:v>37.45089688569324</c:v>
                </c:pt>
                <c:pt idx="1523">
                  <c:v>34.392010802249139</c:v>
                </c:pt>
                <c:pt idx="1524">
                  <c:v>38.195492835590564</c:v>
                </c:pt>
                <c:pt idx="1525">
                  <c:v>33.402464359592514</c:v>
                </c:pt>
                <c:pt idx="1526">
                  <c:v>38.324826682092123</c:v>
                </c:pt>
                <c:pt idx="1527">
                  <c:v>34.141986813049094</c:v>
                </c:pt>
                <c:pt idx="1528">
                  <c:v>37.777058422689414</c:v>
                </c:pt>
                <c:pt idx="1529">
                  <c:v>35.764431484665494</c:v>
                </c:pt>
                <c:pt idx="1530">
                  <c:v>36.135745253401112</c:v>
                </c:pt>
                <c:pt idx="1531">
                  <c:v>37.419227341245985</c:v>
                </c:pt>
                <c:pt idx="1532">
                  <c:v>34.549585471872774</c:v>
                </c:pt>
                <c:pt idx="1533">
                  <c:v>38.323479405922043</c:v>
                </c:pt>
                <c:pt idx="1534">
                  <c:v>33.414441893141991</c:v>
                </c:pt>
                <c:pt idx="1535">
                  <c:v>38.436963559458277</c:v>
                </c:pt>
                <c:pt idx="1536">
                  <c:v>33.479432269533099</c:v>
                </c:pt>
                <c:pt idx="1537">
                  <c:v>37.900925508888271</c:v>
                </c:pt>
                <c:pt idx="1538">
                  <c:v>36.209986122556543</c:v>
                </c:pt>
                <c:pt idx="1539">
                  <c:v>36.719712261846247</c:v>
                </c:pt>
                <c:pt idx="1540">
                  <c:v>36.912789883212291</c:v>
                </c:pt>
                <c:pt idx="1541">
                  <c:v>35.04909203276344</c:v>
                </c:pt>
                <c:pt idx="1542">
                  <c:v>37.964768411368183</c:v>
                </c:pt>
                <c:pt idx="1543">
                  <c:v>34.104786753268947</c:v>
                </c:pt>
                <c:pt idx="1544">
                  <c:v>38.422386778707015</c:v>
                </c:pt>
                <c:pt idx="1545">
                  <c:v>33.393497388269026</c:v>
                </c:pt>
                <c:pt idx="1546">
                  <c:v>37.855657564640964</c:v>
                </c:pt>
                <c:pt idx="1547">
                  <c:v>33.914420695708706</c:v>
                </c:pt>
                <c:pt idx="1548">
                  <c:v>36.282645921018414</c:v>
                </c:pt>
                <c:pt idx="1549">
                  <c:v>36.126817251646074</c:v>
                </c:pt>
                <c:pt idx="1550">
                  <c:v>35.734251222484403</c:v>
                </c:pt>
                <c:pt idx="1551">
                  <c:v>37.432940385319903</c:v>
                </c:pt>
                <c:pt idx="1552">
                  <c:v>34.898789074605254</c:v>
                </c:pt>
                <c:pt idx="1553">
                  <c:v>37.823035894916913</c:v>
                </c:pt>
                <c:pt idx="1554">
                  <c:v>34.167432930236615</c:v>
                </c:pt>
                <c:pt idx="1555">
                  <c:v>37.835222650983205</c:v>
                </c:pt>
                <c:pt idx="1556">
                  <c:v>34.417827754426838</c:v>
                </c:pt>
                <c:pt idx="1557">
                  <c:v>36.528438837769265</c:v>
                </c:pt>
                <c:pt idx="1558">
                  <c:v>36.220332313487567</c:v>
                </c:pt>
                <c:pt idx="1559">
                  <c:v>36.031295531516179</c:v>
                </c:pt>
                <c:pt idx="1560">
                  <c:v>37.044085725260238</c:v>
                </c:pt>
                <c:pt idx="1561">
                  <c:v>35.483318619167335</c:v>
                </c:pt>
                <c:pt idx="1562">
                  <c:v>37.366809950179253</c:v>
                </c:pt>
                <c:pt idx="1563">
                  <c:v>34.153777324751459</c:v>
                </c:pt>
                <c:pt idx="1564">
                  <c:v>37.378980430275504</c:v>
                </c:pt>
                <c:pt idx="1565">
                  <c:v>33.609483290033914</c:v>
                </c:pt>
                <c:pt idx="1566">
                  <c:v>37.220800299644175</c:v>
                </c:pt>
                <c:pt idx="1567">
                  <c:v>35.010191563871395</c:v>
                </c:pt>
                <c:pt idx="1568">
                  <c:v>36.988454017481025</c:v>
                </c:pt>
                <c:pt idx="1569">
                  <c:v>36.296405132726171</c:v>
                </c:pt>
                <c:pt idx="1570">
                  <c:v>36.085212877352376</c:v>
                </c:pt>
                <c:pt idx="1571">
                  <c:v>36.564537845336545</c:v>
                </c:pt>
                <c:pt idx="1572">
                  <c:v>34.670550316699462</c:v>
                </c:pt>
                <c:pt idx="1573">
                  <c:v>37.408010129562008</c:v>
                </c:pt>
                <c:pt idx="1574">
                  <c:v>33.766176919173425</c:v>
                </c:pt>
                <c:pt idx="1575">
                  <c:v>37.677812118937865</c:v>
                </c:pt>
                <c:pt idx="1576">
                  <c:v>33.87528414592947</c:v>
                </c:pt>
                <c:pt idx="1577">
                  <c:v>37.707450268932718</c:v>
                </c:pt>
                <c:pt idx="1578">
                  <c:v>35.50664382086034</c:v>
                </c:pt>
                <c:pt idx="1579">
                  <c:v>36.604726574763099</c:v>
                </c:pt>
                <c:pt idx="1580">
                  <c:v>36.422861476914704</c:v>
                </c:pt>
                <c:pt idx="1581">
                  <c:v>34.903650543230945</c:v>
                </c:pt>
                <c:pt idx="1582">
                  <c:v>36.817284415701828</c:v>
                </c:pt>
                <c:pt idx="1583">
                  <c:v>33.868011665289494</c:v>
                </c:pt>
                <c:pt idx="1584">
                  <c:v>38.010870677188798</c:v>
                </c:pt>
                <c:pt idx="1585">
                  <c:v>33.021624318769454</c:v>
                </c:pt>
                <c:pt idx="1586">
                  <c:v>37.743910394989946</c:v>
                </c:pt>
                <c:pt idx="1587">
                  <c:v>33.587094886339095</c:v>
                </c:pt>
                <c:pt idx="1588">
                  <c:v>37.056297444652408</c:v>
                </c:pt>
                <c:pt idx="1589">
                  <c:v>35.690744951134917</c:v>
                </c:pt>
                <c:pt idx="1590">
                  <c:v>35.422248562895675</c:v>
                </c:pt>
                <c:pt idx="1591">
                  <c:v>36.986142521914594</c:v>
                </c:pt>
                <c:pt idx="1592">
                  <c:v>34.337369574794984</c:v>
                </c:pt>
                <c:pt idx="1593">
                  <c:v>37.429109699672175</c:v>
                </c:pt>
                <c:pt idx="1594">
                  <c:v>33.272929131360577</c:v>
                </c:pt>
                <c:pt idx="1595">
                  <c:v>38.05312639546802</c:v>
                </c:pt>
                <c:pt idx="1596">
                  <c:v>32.7663586784088</c:v>
                </c:pt>
                <c:pt idx="1597">
                  <c:v>37.407175804263225</c:v>
                </c:pt>
                <c:pt idx="1598">
                  <c:v>34.990186847406193</c:v>
                </c:pt>
                <c:pt idx="1599">
                  <c:v>36.374959097972294</c:v>
                </c:pt>
                <c:pt idx="1600">
                  <c:v>36.717070812755949</c:v>
                </c:pt>
                <c:pt idx="1601">
                  <c:v>35.438980266618145</c:v>
                </c:pt>
                <c:pt idx="1602">
                  <c:v>37.278063783665857</c:v>
                </c:pt>
                <c:pt idx="1603">
                  <c:v>33.27093938535608</c:v>
                </c:pt>
                <c:pt idx="1604">
                  <c:v>38.046713631309629</c:v>
                </c:pt>
                <c:pt idx="1605">
                  <c:v>32.926023538295105</c:v>
                </c:pt>
                <c:pt idx="1606">
                  <c:v>37.798738852178907</c:v>
                </c:pt>
                <c:pt idx="1607">
                  <c:v>34.254051393611995</c:v>
                </c:pt>
                <c:pt idx="1608">
                  <c:v>36.839395180460009</c:v>
                </c:pt>
                <c:pt idx="1609">
                  <c:v>35.93587816911473</c:v>
                </c:pt>
                <c:pt idx="1610">
                  <c:v>35.157548648249957</c:v>
                </c:pt>
                <c:pt idx="1611">
                  <c:v>37.127956420300336</c:v>
                </c:pt>
                <c:pt idx="1612">
                  <c:v>33.757533293140256</c:v>
                </c:pt>
                <c:pt idx="1613">
                  <c:v>37.470145706025313</c:v>
                </c:pt>
                <c:pt idx="1614">
                  <c:v>33.549014860568143</c:v>
                </c:pt>
                <c:pt idx="1615">
                  <c:v>37.613609881146353</c:v>
                </c:pt>
                <c:pt idx="1616">
                  <c:v>33.469221502317794</c:v>
                </c:pt>
                <c:pt idx="1617">
                  <c:v>36.513264427433924</c:v>
                </c:pt>
                <c:pt idx="1618">
                  <c:v>35.681309103640025</c:v>
                </c:pt>
                <c:pt idx="1619">
                  <c:v>35.748763309793958</c:v>
                </c:pt>
                <c:pt idx="1620">
                  <c:v>36.914305083716542</c:v>
                </c:pt>
                <c:pt idx="1621">
                  <c:v>34.337756841556008</c:v>
                </c:pt>
                <c:pt idx="1622">
                  <c:v>37.019231754843794</c:v>
                </c:pt>
                <c:pt idx="1623">
                  <c:v>33.943074175240163</c:v>
                </c:pt>
                <c:pt idx="1624">
                  <c:v>37.43758566704895</c:v>
                </c:pt>
                <c:pt idx="1625">
                  <c:v>33.568195474592436</c:v>
                </c:pt>
                <c:pt idx="1626">
                  <c:v>37.086185812641993</c:v>
                </c:pt>
                <c:pt idx="1627">
                  <c:v>34.923861396437957</c:v>
                </c:pt>
                <c:pt idx="1628">
                  <c:v>36.326428246973613</c:v>
                </c:pt>
                <c:pt idx="1629">
                  <c:v>36.35656585474937</c:v>
                </c:pt>
                <c:pt idx="1630">
                  <c:v>35.4793180240422</c:v>
                </c:pt>
                <c:pt idx="1631">
                  <c:v>36.690533315990663</c:v>
                </c:pt>
                <c:pt idx="1632">
                  <c:v>34.496221204506604</c:v>
                </c:pt>
                <c:pt idx="1633">
                  <c:v>36.594320565533245</c:v>
                </c:pt>
                <c:pt idx="1634">
                  <c:v>33.554376996241864</c:v>
                </c:pt>
                <c:pt idx="1635">
                  <c:v>36.859670993306906</c:v>
                </c:pt>
                <c:pt idx="1636">
                  <c:v>33.124075763844928</c:v>
                </c:pt>
                <c:pt idx="1637">
                  <c:v>36.375186454175399</c:v>
                </c:pt>
                <c:pt idx="1638">
                  <c:v>35.307351677862009</c:v>
                </c:pt>
                <c:pt idx="1639">
                  <c:v>36.371051253649362</c:v>
                </c:pt>
                <c:pt idx="1640">
                  <c:v>35.702445042367053</c:v>
                </c:pt>
                <c:pt idx="1641">
                  <c:v>34.571168677729986</c:v>
                </c:pt>
                <c:pt idx="1642">
                  <c:v>35.996482213171582</c:v>
                </c:pt>
                <c:pt idx="1643">
                  <c:v>33.29273525775168</c:v>
                </c:pt>
                <c:pt idx="1644">
                  <c:v>36.787930300436052</c:v>
                </c:pt>
                <c:pt idx="1645">
                  <c:v>32.818400836030008</c:v>
                </c:pt>
                <c:pt idx="1646">
                  <c:v>37.227126460159461</c:v>
                </c:pt>
                <c:pt idx="1647">
                  <c:v>33.565933200140513</c:v>
                </c:pt>
                <c:pt idx="1648">
                  <c:v>36.476156881069713</c:v>
                </c:pt>
                <c:pt idx="1649">
                  <c:v>35.546529745968932</c:v>
                </c:pt>
                <c:pt idx="1650">
                  <c:v>34.830994873951965</c:v>
                </c:pt>
                <c:pt idx="1651">
                  <c:v>35.984543025947154</c:v>
                </c:pt>
                <c:pt idx="1652">
                  <c:v>33.852244301499447</c:v>
                </c:pt>
                <c:pt idx="1653">
                  <c:v>37.086487607590804</c:v>
                </c:pt>
                <c:pt idx="1654">
                  <c:v>33.097359712432173</c:v>
                </c:pt>
                <c:pt idx="1655">
                  <c:v>37.514270456670083</c:v>
                </c:pt>
                <c:pt idx="1656">
                  <c:v>32.906323661007846</c:v>
                </c:pt>
                <c:pt idx="1657">
                  <c:v>37.010167745362338</c:v>
                </c:pt>
                <c:pt idx="1658">
                  <c:v>34.086185790744594</c:v>
                </c:pt>
                <c:pt idx="1659">
                  <c:v>35.564384430972325</c:v>
                </c:pt>
                <c:pt idx="1660">
                  <c:v>35.978979590298025</c:v>
                </c:pt>
                <c:pt idx="1661">
                  <c:v>33.822241732984111</c:v>
                </c:pt>
                <c:pt idx="1662">
                  <c:v>36.648786563239241</c:v>
                </c:pt>
                <c:pt idx="1663">
                  <c:v>33.115734791322105</c:v>
                </c:pt>
                <c:pt idx="1664">
                  <c:v>37.487137089456844</c:v>
                </c:pt>
                <c:pt idx="1665">
                  <c:v>32.469811690590909</c:v>
                </c:pt>
                <c:pt idx="1666">
                  <c:v>37.464861161862892</c:v>
                </c:pt>
                <c:pt idx="1667">
                  <c:v>34.372555301230371</c:v>
                </c:pt>
                <c:pt idx="1668">
                  <c:v>36.261121971991962</c:v>
                </c:pt>
                <c:pt idx="1669">
                  <c:v>36.522479229411111</c:v>
                </c:pt>
                <c:pt idx="1670">
                  <c:v>35.482919801385229</c:v>
                </c:pt>
                <c:pt idx="1671">
                  <c:v>36.730350849839674</c:v>
                </c:pt>
                <c:pt idx="1672">
                  <c:v>33.612407707221706</c:v>
                </c:pt>
                <c:pt idx="1673">
                  <c:v>37.508828932497259</c:v>
                </c:pt>
                <c:pt idx="1674">
                  <c:v>32.735260680358962</c:v>
                </c:pt>
                <c:pt idx="1675">
                  <c:v>37.259540126837528</c:v>
                </c:pt>
                <c:pt idx="1676">
                  <c:v>33.206229304514913</c:v>
                </c:pt>
                <c:pt idx="1677">
                  <c:v>36.504887964315394</c:v>
                </c:pt>
                <c:pt idx="1678">
                  <c:v>35.508500802812812</c:v>
                </c:pt>
                <c:pt idx="1679">
                  <c:v>35.121701440330789</c:v>
                </c:pt>
                <c:pt idx="1680">
                  <c:v>36.372830746838019</c:v>
                </c:pt>
                <c:pt idx="1681">
                  <c:v>34.139705109303762</c:v>
                </c:pt>
                <c:pt idx="1682">
                  <c:v>36.831629112567157</c:v>
                </c:pt>
                <c:pt idx="1683">
                  <c:v>33.634366193984505</c:v>
                </c:pt>
                <c:pt idx="1684">
                  <c:v>37.219432715472585</c:v>
                </c:pt>
                <c:pt idx="1685">
                  <c:v>33.079435489144956</c:v>
                </c:pt>
                <c:pt idx="1686">
                  <c:v>36.410001247147754</c:v>
                </c:pt>
                <c:pt idx="1687">
                  <c:v>34.625252370823468</c:v>
                </c:pt>
                <c:pt idx="1688">
                  <c:v>35.923370930790107</c:v>
                </c:pt>
                <c:pt idx="1689">
                  <c:v>36.098172491626201</c:v>
                </c:pt>
                <c:pt idx="1690">
                  <c:v>35.100812392871269</c:v>
                </c:pt>
                <c:pt idx="1691">
                  <c:v>36.776096216081619</c:v>
                </c:pt>
                <c:pt idx="1692">
                  <c:v>34.166561319162646</c:v>
                </c:pt>
                <c:pt idx="1693">
                  <c:v>36.952494921583906</c:v>
                </c:pt>
                <c:pt idx="1694">
                  <c:v>33.413431148988593</c:v>
                </c:pt>
                <c:pt idx="1695">
                  <c:v>36.704234848518531</c:v>
                </c:pt>
                <c:pt idx="1696">
                  <c:v>33.841504350827378</c:v>
                </c:pt>
                <c:pt idx="1697">
                  <c:v>36.239409505327394</c:v>
                </c:pt>
                <c:pt idx="1698">
                  <c:v>34.415769268208834</c:v>
                </c:pt>
                <c:pt idx="1699">
                  <c:v>35.412339943317029</c:v>
                </c:pt>
                <c:pt idx="1700">
                  <c:v>35.838738427445939</c:v>
                </c:pt>
                <c:pt idx="1701">
                  <c:v>34.316411952062154</c:v>
                </c:pt>
                <c:pt idx="1702">
                  <c:v>35.599309960837466</c:v>
                </c:pt>
                <c:pt idx="1703">
                  <c:v>33.089193418481599</c:v>
                </c:pt>
                <c:pt idx="1704">
                  <c:v>36.081492200174431</c:v>
                </c:pt>
                <c:pt idx="1705">
                  <c:v>32.475996431586722</c:v>
                </c:pt>
                <c:pt idx="1706">
                  <c:v>36.820774050769529</c:v>
                </c:pt>
                <c:pt idx="1707">
                  <c:v>34.011458842056918</c:v>
                </c:pt>
                <c:pt idx="1708">
                  <c:v>35.953659613094786</c:v>
                </c:pt>
                <c:pt idx="1709">
                  <c:v>35.108938667650719</c:v>
                </c:pt>
                <c:pt idx="1710">
                  <c:v>35.047905887623195</c:v>
                </c:pt>
                <c:pt idx="1711">
                  <c:v>35.856179711131936</c:v>
                </c:pt>
                <c:pt idx="1712">
                  <c:v>33.680242484237951</c:v>
                </c:pt>
                <c:pt idx="1713">
                  <c:v>36.51189409332477</c:v>
                </c:pt>
                <c:pt idx="1714">
                  <c:v>32.416705654032747</c:v>
                </c:pt>
                <c:pt idx="1715">
                  <c:v>37.186860925437536</c:v>
                </c:pt>
                <c:pt idx="1716">
                  <c:v>32.689737543358255</c:v>
                </c:pt>
                <c:pt idx="1717">
                  <c:v>36.919132672368121</c:v>
                </c:pt>
                <c:pt idx="1718">
                  <c:v>34.896045941459263</c:v>
                </c:pt>
                <c:pt idx="1719">
                  <c:v>35.929044128817225</c:v>
                </c:pt>
                <c:pt idx="1720">
                  <c:v>34.843083455167857</c:v>
                </c:pt>
                <c:pt idx="1721">
                  <c:v>33.895992618937278</c:v>
                </c:pt>
                <c:pt idx="1722">
                  <c:v>36.627183073857779</c:v>
                </c:pt>
                <c:pt idx="1723">
                  <c:v>32.638145844716661</c:v>
                </c:pt>
                <c:pt idx="1724">
                  <c:v>37.138073319838064</c:v>
                </c:pt>
                <c:pt idx="1725">
                  <c:v>31.919490499152296</c:v>
                </c:pt>
                <c:pt idx="1726">
                  <c:v>36.965059432172382</c:v>
                </c:pt>
                <c:pt idx="1727">
                  <c:v>33.01642497780395</c:v>
                </c:pt>
                <c:pt idx="1728">
                  <c:v>35.89973054558201</c:v>
                </c:pt>
                <c:pt idx="1729">
                  <c:v>35.269304398153061</c:v>
                </c:pt>
                <c:pt idx="1730">
                  <c:v>34.475595951707703</c:v>
                </c:pt>
                <c:pt idx="1731">
                  <c:v>36.236452116694863</c:v>
                </c:pt>
                <c:pt idx="1732">
                  <c:v>33.368423858963446</c:v>
                </c:pt>
                <c:pt idx="1733">
                  <c:v>37.093440486812135</c:v>
                </c:pt>
                <c:pt idx="1734">
                  <c:v>32.459811855598424</c:v>
                </c:pt>
                <c:pt idx="1735">
                  <c:v>37.143603655330352</c:v>
                </c:pt>
                <c:pt idx="1736">
                  <c:v>33.24814071792985</c:v>
                </c:pt>
                <c:pt idx="1737">
                  <c:v>36.336834982713974</c:v>
                </c:pt>
                <c:pt idx="1738">
                  <c:v>34.250819792742028</c:v>
                </c:pt>
                <c:pt idx="1739">
                  <c:v>35.082819494057915</c:v>
                </c:pt>
                <c:pt idx="1740">
                  <c:v>36.74572597326214</c:v>
                </c:pt>
                <c:pt idx="1741">
                  <c:v>33.005474827141079</c:v>
                </c:pt>
                <c:pt idx="1742">
                  <c:v>36.741007608533245</c:v>
                </c:pt>
                <c:pt idx="1743">
                  <c:v>32.703904085038715</c:v>
                </c:pt>
                <c:pt idx="1744">
                  <c:v>36.977567175599944</c:v>
                </c:pt>
                <c:pt idx="1745">
                  <c:v>32.429723349890928</c:v>
                </c:pt>
                <c:pt idx="1746">
                  <c:v>36.450454815297292</c:v>
                </c:pt>
                <c:pt idx="1747">
                  <c:v>33.677757549430645</c:v>
                </c:pt>
                <c:pt idx="1748">
                  <c:v>34.992930322203563</c:v>
                </c:pt>
                <c:pt idx="1749">
                  <c:v>35.742432801130199</c:v>
                </c:pt>
                <c:pt idx="1750">
                  <c:v>34.044967027276222</c:v>
                </c:pt>
                <c:pt idx="1751">
                  <c:v>36.027516573858627</c:v>
                </c:pt>
                <c:pt idx="1752">
                  <c:v>33.329974498693844</c:v>
                </c:pt>
                <c:pt idx="1753">
                  <c:v>36.464116314972969</c:v>
                </c:pt>
                <c:pt idx="1754">
                  <c:v>32.779922285748953</c:v>
                </c:pt>
                <c:pt idx="1755">
                  <c:v>36.346635099334094</c:v>
                </c:pt>
                <c:pt idx="1756">
                  <c:v>33.182273326587122</c:v>
                </c:pt>
                <c:pt idx="1757">
                  <c:v>35.884408163265022</c:v>
                </c:pt>
                <c:pt idx="1758">
                  <c:v>34.497443344369962</c:v>
                </c:pt>
                <c:pt idx="1759">
                  <c:v>35.071738692301913</c:v>
                </c:pt>
                <c:pt idx="1760">
                  <c:v>35.725717003095063</c:v>
                </c:pt>
                <c:pt idx="1761">
                  <c:v>33.887580690297526</c:v>
                </c:pt>
                <c:pt idx="1762">
                  <c:v>35.700457651983307</c:v>
                </c:pt>
                <c:pt idx="1763">
                  <c:v>32.618229834668625</c:v>
                </c:pt>
                <c:pt idx="1764">
                  <c:v>36.202589060592494</c:v>
                </c:pt>
                <c:pt idx="1765">
                  <c:v>32.45531748158087</c:v>
                </c:pt>
                <c:pt idx="1766">
                  <c:v>36.034482439405394</c:v>
                </c:pt>
                <c:pt idx="1767">
                  <c:v>33.150449881671108</c:v>
                </c:pt>
                <c:pt idx="1768">
                  <c:v>35.402878670449297</c:v>
                </c:pt>
                <c:pt idx="1769">
                  <c:v>34.924945831868556</c:v>
                </c:pt>
                <c:pt idx="1770">
                  <c:v>34.881634068035893</c:v>
                </c:pt>
                <c:pt idx="1771">
                  <c:v>35.171490939190768</c:v>
                </c:pt>
                <c:pt idx="1772">
                  <c:v>33.288670769517054</c:v>
                </c:pt>
                <c:pt idx="1773">
                  <c:v>35.986341918117802</c:v>
                </c:pt>
                <c:pt idx="1774">
                  <c:v>32.458302024630761</c:v>
                </c:pt>
                <c:pt idx="1775">
                  <c:v>36.633026595422457</c:v>
                </c:pt>
                <c:pt idx="1776">
                  <c:v>33.001096811119595</c:v>
                </c:pt>
                <c:pt idx="1777">
                  <c:v>36.158988216321013</c:v>
                </c:pt>
                <c:pt idx="1778">
                  <c:v>34.34794144380885</c:v>
                </c:pt>
                <c:pt idx="1779">
                  <c:v>35.285314442692425</c:v>
                </c:pt>
                <c:pt idx="1780">
                  <c:v>35.147758491168595</c:v>
                </c:pt>
                <c:pt idx="1781">
                  <c:v>33.562174597109063</c:v>
                </c:pt>
                <c:pt idx="1782">
                  <c:v>35.577457255582573</c:v>
                </c:pt>
                <c:pt idx="1783">
                  <c:v>32.457046430274133</c:v>
                </c:pt>
                <c:pt idx="1784">
                  <c:v>36.662285468472156</c:v>
                </c:pt>
                <c:pt idx="1785">
                  <c:v>31.885435401077487</c:v>
                </c:pt>
                <c:pt idx="1786">
                  <c:v>35.881791027638279</c:v>
                </c:pt>
                <c:pt idx="1787">
                  <c:v>33.634659777229345</c:v>
                </c:pt>
                <c:pt idx="1788">
                  <c:v>35.861577139697339</c:v>
                </c:pt>
                <c:pt idx="1789">
                  <c:v>34.657581621915945</c:v>
                </c:pt>
                <c:pt idx="1790">
                  <c:v>34.251013925511813</c:v>
                </c:pt>
                <c:pt idx="1791">
                  <c:v>36.219553113336055</c:v>
                </c:pt>
                <c:pt idx="1792">
                  <c:v>32.358795815211899</c:v>
                </c:pt>
                <c:pt idx="1793">
                  <c:v>36.501136916234131</c:v>
                </c:pt>
                <c:pt idx="1794">
                  <c:v>31.939671585793477</c:v>
                </c:pt>
                <c:pt idx="1795">
                  <c:v>36.926939044990114</c:v>
                </c:pt>
                <c:pt idx="1796">
                  <c:v>33.223276169863475</c:v>
                </c:pt>
                <c:pt idx="1797">
                  <c:v>35.939567927591256</c:v>
                </c:pt>
                <c:pt idx="1798">
                  <c:v>34.861972783888781</c:v>
                </c:pt>
                <c:pt idx="1799">
                  <c:v>34.626988828922087</c:v>
                </c:pt>
                <c:pt idx="1800">
                  <c:v>35.502332751099281</c:v>
                </c:pt>
                <c:pt idx="1801">
                  <c:v>33.337435695473445</c:v>
                </c:pt>
                <c:pt idx="1802">
                  <c:v>36.52061219886491</c:v>
                </c:pt>
                <c:pt idx="1803">
                  <c:v>32.108186148012201</c:v>
                </c:pt>
                <c:pt idx="1804">
                  <c:v>36.817455953770896</c:v>
                </c:pt>
                <c:pt idx="1805">
                  <c:v>31.953461680210854</c:v>
                </c:pt>
                <c:pt idx="1806">
                  <c:v>36.14090170126012</c:v>
                </c:pt>
                <c:pt idx="1807">
                  <c:v>33.011661089780077</c:v>
                </c:pt>
                <c:pt idx="1808">
                  <c:v>34.85730596848132</c:v>
                </c:pt>
                <c:pt idx="1809">
                  <c:v>35.460387911971111</c:v>
                </c:pt>
                <c:pt idx="1810">
                  <c:v>33.187866210937358</c:v>
                </c:pt>
                <c:pt idx="1811">
                  <c:v>35.708819403142236</c:v>
                </c:pt>
                <c:pt idx="1812">
                  <c:v>32.456308073228996</c:v>
                </c:pt>
                <c:pt idx="1813">
                  <c:v>36.150252465416429</c:v>
                </c:pt>
                <c:pt idx="1814">
                  <c:v>31.793441041500063</c:v>
                </c:pt>
                <c:pt idx="1815">
                  <c:v>36.361077100203964</c:v>
                </c:pt>
                <c:pt idx="1816">
                  <c:v>32.37228586973702</c:v>
                </c:pt>
                <c:pt idx="1817">
                  <c:v>35.071463282388954</c:v>
                </c:pt>
                <c:pt idx="1818">
                  <c:v>34.284772438288556</c:v>
                </c:pt>
                <c:pt idx="1819">
                  <c:v>34.760449942526293</c:v>
                </c:pt>
                <c:pt idx="1820">
                  <c:v>35.452405655428294</c:v>
                </c:pt>
                <c:pt idx="1821">
                  <c:v>33.810805832616118</c:v>
                </c:pt>
                <c:pt idx="1822">
                  <c:v>36.013480982185861</c:v>
                </c:pt>
                <c:pt idx="1823">
                  <c:v>32.841377897075994</c:v>
                </c:pt>
                <c:pt idx="1824">
                  <c:v>35.917999771379797</c:v>
                </c:pt>
                <c:pt idx="1825">
                  <c:v>32.635148787801086</c:v>
                </c:pt>
                <c:pt idx="1826">
                  <c:v>35.593396291288116</c:v>
                </c:pt>
                <c:pt idx="1827">
                  <c:v>33.270786938073876</c:v>
                </c:pt>
                <c:pt idx="1828">
                  <c:v>35.106397421023004</c:v>
                </c:pt>
                <c:pt idx="1829">
                  <c:v>34.757421409579422</c:v>
                </c:pt>
                <c:pt idx="1830">
                  <c:v>33.607067715177145</c:v>
                </c:pt>
                <c:pt idx="1831">
                  <c:v>35.147122756186</c:v>
                </c:pt>
                <c:pt idx="1832">
                  <c:v>33.538746591552645</c:v>
                </c:pt>
                <c:pt idx="1833">
                  <c:v>35.573490593540377</c:v>
                </c:pt>
                <c:pt idx="1834">
                  <c:v>32.462285429211825</c:v>
                </c:pt>
                <c:pt idx="1835">
                  <c:v>35.509040541384444</c:v>
                </c:pt>
                <c:pt idx="1836">
                  <c:v>31.718393095624787</c:v>
                </c:pt>
                <c:pt idx="1837">
                  <c:v>35.599541805957003</c:v>
                </c:pt>
                <c:pt idx="1838">
                  <c:v>33.261036118386812</c:v>
                </c:pt>
                <c:pt idx="1839">
                  <c:v>34.8288539138385</c:v>
                </c:pt>
                <c:pt idx="1840">
                  <c:v>34.791224110289761</c:v>
                </c:pt>
                <c:pt idx="1841">
                  <c:v>33.137115082910043</c:v>
                </c:pt>
                <c:pt idx="1842">
                  <c:v>35.107178976103945</c:v>
                </c:pt>
                <c:pt idx="1843">
                  <c:v>32.386150560867542</c:v>
                </c:pt>
                <c:pt idx="1844">
                  <c:v>36.205333165172433</c:v>
                </c:pt>
                <c:pt idx="1845">
                  <c:v>31.787636482646686</c:v>
                </c:pt>
                <c:pt idx="1846">
                  <c:v>35.856170122426626</c:v>
                </c:pt>
                <c:pt idx="1847">
                  <c:v>32.604028429389345</c:v>
                </c:pt>
                <c:pt idx="1848">
                  <c:v>35.032110145862262</c:v>
                </c:pt>
                <c:pt idx="1849">
                  <c:v>34.101342979422917</c:v>
                </c:pt>
                <c:pt idx="1850">
                  <c:v>34.10052486133484</c:v>
                </c:pt>
                <c:pt idx="1851">
                  <c:v>34.906076734139361</c:v>
                </c:pt>
                <c:pt idx="1852">
                  <c:v>32.374918296160416</c:v>
                </c:pt>
                <c:pt idx="1853">
                  <c:v>35.911008592855325</c:v>
                </c:pt>
                <c:pt idx="1854">
                  <c:v>31.678726918166586</c:v>
                </c:pt>
                <c:pt idx="1855">
                  <c:v>36.516562536191358</c:v>
                </c:pt>
                <c:pt idx="1856">
                  <c:v>32.028828356240801</c:v>
                </c:pt>
                <c:pt idx="1857">
                  <c:v>35.992496793725508</c:v>
                </c:pt>
                <c:pt idx="1858">
                  <c:v>34.14253126672206</c:v>
                </c:pt>
                <c:pt idx="1859">
                  <c:v>34.338936033611027</c:v>
                </c:pt>
                <c:pt idx="1860">
                  <c:v>35.345076677760744</c:v>
                </c:pt>
                <c:pt idx="1861">
                  <c:v>33.264010340561654</c:v>
                </c:pt>
                <c:pt idx="1862">
                  <c:v>36.196224049658007</c:v>
                </c:pt>
                <c:pt idx="1863">
                  <c:v>32.420850081307456</c:v>
                </c:pt>
                <c:pt idx="1864">
                  <c:v>36.479457555519943</c:v>
                </c:pt>
                <c:pt idx="1865">
                  <c:v>31.404094403072431</c:v>
                </c:pt>
                <c:pt idx="1866">
                  <c:v>36.380940222663249</c:v>
                </c:pt>
                <c:pt idx="1867">
                  <c:v>32.828014098632345</c:v>
                </c:pt>
                <c:pt idx="1868">
                  <c:v>34.845978141756866</c:v>
                </c:pt>
                <c:pt idx="1869">
                  <c:v>34.973803785878808</c:v>
                </c:pt>
                <c:pt idx="1870">
                  <c:v>33.811426341375935</c:v>
                </c:pt>
                <c:pt idx="1871">
                  <c:v>35.634164896059964</c:v>
                </c:pt>
                <c:pt idx="1872">
                  <c:v>32.189290251067121</c:v>
                </c:pt>
                <c:pt idx="1873">
                  <c:v>36.370024943543172</c:v>
                </c:pt>
                <c:pt idx="1874">
                  <c:v>31.735691555596546</c:v>
                </c:pt>
                <c:pt idx="1875">
                  <c:v>36.249754215681641</c:v>
                </c:pt>
                <c:pt idx="1876">
                  <c:v>32.386168452904343</c:v>
                </c:pt>
                <c:pt idx="1877">
                  <c:v>35.309835516709867</c:v>
                </c:pt>
                <c:pt idx="1878">
                  <c:v>34.242694775097874</c:v>
                </c:pt>
                <c:pt idx="1879">
                  <c:v>33.579142595994284</c:v>
                </c:pt>
                <c:pt idx="1880">
                  <c:v>35.502547444738546</c:v>
                </c:pt>
                <c:pt idx="1881">
                  <c:v>32.643616977939892</c:v>
                </c:pt>
                <c:pt idx="1882">
                  <c:v>35.58975327037161</c:v>
                </c:pt>
                <c:pt idx="1883">
                  <c:v>32.044816677560796</c:v>
                </c:pt>
                <c:pt idx="1884">
                  <c:v>35.543561587462797</c:v>
                </c:pt>
                <c:pt idx="1885">
                  <c:v>31.53408456132064</c:v>
                </c:pt>
                <c:pt idx="1886">
                  <c:v>34.901240297264238</c:v>
                </c:pt>
                <c:pt idx="1887">
                  <c:v>32.438856047750548</c:v>
                </c:pt>
                <c:pt idx="1888">
                  <c:v>34.586799882900664</c:v>
                </c:pt>
                <c:pt idx="1889">
                  <c:v>35.079949527112994</c:v>
                </c:pt>
                <c:pt idx="1890">
                  <c:v>33.705045740349313</c:v>
                </c:pt>
                <c:pt idx="1891">
                  <c:v>35.079678089857701</c:v>
                </c:pt>
                <c:pt idx="1892">
                  <c:v>32.826858953896064</c:v>
                </c:pt>
                <c:pt idx="1893">
                  <c:v>35.475555778757162</c:v>
                </c:pt>
                <c:pt idx="1894">
                  <c:v>31.858113099681425</c:v>
                </c:pt>
                <c:pt idx="1895">
                  <c:v>35.412488019011846</c:v>
                </c:pt>
                <c:pt idx="1896">
                  <c:v>32.791133687277352</c:v>
                </c:pt>
                <c:pt idx="1897">
                  <c:v>35.053628700704749</c:v>
                </c:pt>
                <c:pt idx="1898">
                  <c:v>34.347951281259384</c:v>
                </c:pt>
                <c:pt idx="1899">
                  <c:v>34.081564375072126</c:v>
                </c:pt>
                <c:pt idx="1900">
                  <c:v>34.600364860225952</c:v>
                </c:pt>
                <c:pt idx="1901">
                  <c:v>33.05951647206237</c:v>
                </c:pt>
                <c:pt idx="1902">
                  <c:v>34.833391207575261</c:v>
                </c:pt>
                <c:pt idx="1903">
                  <c:v>32.11281088345207</c:v>
                </c:pt>
                <c:pt idx="1904">
                  <c:v>35.793937656761649</c:v>
                </c:pt>
                <c:pt idx="1905">
                  <c:v>31.572384835318786</c:v>
                </c:pt>
                <c:pt idx="1906">
                  <c:v>35.420019701076043</c:v>
                </c:pt>
                <c:pt idx="1907">
                  <c:v>32.718419266611001</c:v>
                </c:pt>
                <c:pt idx="1908">
                  <c:v>34.014954914288644</c:v>
                </c:pt>
                <c:pt idx="1909">
                  <c:v>34.052481708707745</c:v>
                </c:pt>
                <c:pt idx="1910">
                  <c:v>33.198152088796412</c:v>
                </c:pt>
                <c:pt idx="1911">
                  <c:v>34.35220461677978</c:v>
                </c:pt>
                <c:pt idx="1912">
                  <c:v>32.177546622089473</c:v>
                </c:pt>
                <c:pt idx="1913">
                  <c:v>35.733098037527263</c:v>
                </c:pt>
                <c:pt idx="1914">
                  <c:v>31.280452458160205</c:v>
                </c:pt>
                <c:pt idx="1915">
                  <c:v>35.776442618355183</c:v>
                </c:pt>
                <c:pt idx="1916">
                  <c:v>31.324403016140899</c:v>
                </c:pt>
                <c:pt idx="1917">
                  <c:v>35.059823407142368</c:v>
                </c:pt>
                <c:pt idx="1918">
                  <c:v>33.71271058760852</c:v>
                </c:pt>
                <c:pt idx="1919">
                  <c:v>33.832829910483575</c:v>
                </c:pt>
                <c:pt idx="1920">
                  <c:v>34.619553095941853</c:v>
                </c:pt>
                <c:pt idx="1921">
                  <c:v>32.544989248040771</c:v>
                </c:pt>
                <c:pt idx="1922">
                  <c:v>35.051686178690694</c:v>
                </c:pt>
                <c:pt idx="1923">
                  <c:v>31.32110931369661</c:v>
                </c:pt>
                <c:pt idx="1924">
                  <c:v>36.018739703744444</c:v>
                </c:pt>
                <c:pt idx="1925">
                  <c:v>31.201117632011186</c:v>
                </c:pt>
                <c:pt idx="1926">
                  <c:v>35.925191397897116</c:v>
                </c:pt>
                <c:pt idx="1927">
                  <c:v>33.424499679848758</c:v>
                </c:pt>
                <c:pt idx="1928">
                  <c:v>34.6499005337391</c:v>
                </c:pt>
                <c:pt idx="1929">
                  <c:v>34.880673149946347</c:v>
                </c:pt>
                <c:pt idx="1930">
                  <c:v>32.784654354585598</c:v>
                </c:pt>
                <c:pt idx="1931">
                  <c:v>35.389235060493483</c:v>
                </c:pt>
                <c:pt idx="1932">
                  <c:v>31.848493787420789</c:v>
                </c:pt>
                <c:pt idx="1933">
                  <c:v>36.441198962801401</c:v>
                </c:pt>
                <c:pt idx="1934">
                  <c:v>31.173450995519648</c:v>
                </c:pt>
                <c:pt idx="1935">
                  <c:v>35.958664700955858</c:v>
                </c:pt>
                <c:pt idx="1936">
                  <c:v>32.701895734837862</c:v>
                </c:pt>
                <c:pt idx="1937">
                  <c:v>34.891305258645176</c:v>
                </c:pt>
                <c:pt idx="1938">
                  <c:v>34.155267700699042</c:v>
                </c:pt>
                <c:pt idx="1939">
                  <c:v>33.96388706586653</c:v>
                </c:pt>
                <c:pt idx="1940">
                  <c:v>35.167468416295144</c:v>
                </c:pt>
                <c:pt idx="1941">
                  <c:v>32.150906872153655</c:v>
                </c:pt>
                <c:pt idx="1942">
                  <c:v>35.843526628026396</c:v>
                </c:pt>
                <c:pt idx="1943">
                  <c:v>31.72600226052062</c:v>
                </c:pt>
                <c:pt idx="1944">
                  <c:v>35.791084139624147</c:v>
                </c:pt>
                <c:pt idx="1945">
                  <c:v>31.402582577773543</c:v>
                </c:pt>
                <c:pt idx="1946">
                  <c:v>35.013626829538104</c:v>
                </c:pt>
                <c:pt idx="1947">
                  <c:v>33.430453630029263</c:v>
                </c:pt>
                <c:pt idx="1948">
                  <c:v>33.644390814243195</c:v>
                </c:pt>
                <c:pt idx="1949">
                  <c:v>34.727961608642069</c:v>
                </c:pt>
                <c:pt idx="1950">
                  <c:v>33.329967715962397</c:v>
                </c:pt>
                <c:pt idx="1951">
                  <c:v>35.215114557692779</c:v>
                </c:pt>
                <c:pt idx="1952">
                  <c:v>32.142264676011344</c:v>
                </c:pt>
                <c:pt idx="1953">
                  <c:v>35.546821515992818</c:v>
                </c:pt>
                <c:pt idx="1954">
                  <c:v>31.557926579598288</c:v>
                </c:pt>
                <c:pt idx="1955">
                  <c:v>35.242038149837242</c:v>
                </c:pt>
                <c:pt idx="1956">
                  <c:v>32.351254829698313</c:v>
                </c:pt>
                <c:pt idx="1957">
                  <c:v>34.54177604268822</c:v>
                </c:pt>
                <c:pt idx="1958">
                  <c:v>34.348050298650911</c:v>
                </c:pt>
                <c:pt idx="1959">
                  <c:v>34.021511347335014</c:v>
                </c:pt>
                <c:pt idx="1960">
                  <c:v>34.463339252369181</c:v>
                </c:pt>
                <c:pt idx="1961">
                  <c:v>32.521672247818337</c:v>
                </c:pt>
                <c:pt idx="1962">
                  <c:v>34.394524669607925</c:v>
                </c:pt>
                <c:pt idx="1963">
                  <c:v>31.48863786619081</c:v>
                </c:pt>
                <c:pt idx="1964">
                  <c:v>34.830473257897083</c:v>
                </c:pt>
                <c:pt idx="1965">
                  <c:v>31.276127650435289</c:v>
                </c:pt>
                <c:pt idx="1966">
                  <c:v>34.864758630163436</c:v>
                </c:pt>
                <c:pt idx="1967">
                  <c:v>32.183731585759546</c:v>
                </c:pt>
                <c:pt idx="1968">
                  <c:v>34.117537439451986</c:v>
                </c:pt>
                <c:pt idx="1969">
                  <c:v>33.401239006654279</c:v>
                </c:pt>
                <c:pt idx="1970">
                  <c:v>32.646282033827731</c:v>
                </c:pt>
                <c:pt idx="1971">
                  <c:v>34.003743677565815</c:v>
                </c:pt>
                <c:pt idx="1972">
                  <c:v>31.747663022680893</c:v>
                </c:pt>
                <c:pt idx="1973">
                  <c:v>35.169307026948864</c:v>
                </c:pt>
                <c:pt idx="1974">
                  <c:v>31.053191590173679</c:v>
                </c:pt>
                <c:pt idx="1975">
                  <c:v>35.429082331267296</c:v>
                </c:pt>
                <c:pt idx="1976">
                  <c:v>32.362960197692587</c:v>
                </c:pt>
                <c:pt idx="1977">
                  <c:v>34.661776859279762</c:v>
                </c:pt>
                <c:pt idx="1978">
                  <c:v>32.437111165720751</c:v>
                </c:pt>
                <c:pt idx="1979">
                  <c:v>33.568417819129699</c:v>
                </c:pt>
                <c:pt idx="1980">
                  <c:v>33.806536810828661</c:v>
                </c:pt>
                <c:pt idx="1981">
                  <c:v>32.284517932534392</c:v>
                </c:pt>
                <c:pt idx="1982">
                  <c:v>35.046748239003982</c:v>
                </c:pt>
                <c:pt idx="1983">
                  <c:v>30.981358624556165</c:v>
                </c:pt>
                <c:pt idx="1984">
                  <c:v>35.799281601374595</c:v>
                </c:pt>
                <c:pt idx="1985">
                  <c:v>30.693820754648794</c:v>
                </c:pt>
                <c:pt idx="1986">
                  <c:v>35.230071253849275</c:v>
                </c:pt>
                <c:pt idx="1987">
                  <c:v>32.288282593207477</c:v>
                </c:pt>
                <c:pt idx="1988">
                  <c:v>34.525421449980811</c:v>
                </c:pt>
                <c:pt idx="1989">
                  <c:v>33.429161128398057</c:v>
                </c:pt>
                <c:pt idx="1990">
                  <c:v>32.897636700985167</c:v>
                </c:pt>
                <c:pt idx="1991">
                  <c:v>34.327127181898327</c:v>
                </c:pt>
                <c:pt idx="1992">
                  <c:v>31.186638314879289</c:v>
                </c:pt>
                <c:pt idx="1993">
                  <c:v>35.782762254764208</c:v>
                </c:pt>
                <c:pt idx="1994">
                  <c:v>30.612647802630629</c:v>
                </c:pt>
                <c:pt idx="1995">
                  <c:v>35.741742308781681</c:v>
                </c:pt>
                <c:pt idx="1996">
                  <c:v>30.905187915514286</c:v>
                </c:pt>
                <c:pt idx="1997">
                  <c:v>35.022802974339513</c:v>
                </c:pt>
                <c:pt idx="1998">
                  <c:v>33.91984956399439</c:v>
                </c:pt>
                <c:pt idx="1999">
                  <c:v>33.406706762067877</c:v>
                </c:pt>
                <c:pt idx="2000">
                  <c:v>34.831329931258878</c:v>
                </c:pt>
                <c:pt idx="2001">
                  <c:v>32.127087001538364</c:v>
                </c:pt>
                <c:pt idx="2002">
                  <c:v>35.478957515805732</c:v>
                </c:pt>
                <c:pt idx="2003">
                  <c:v>31.097847198845535</c:v>
                </c:pt>
                <c:pt idx="2004">
                  <c:v>35.909420181432772</c:v>
                </c:pt>
                <c:pt idx="2005">
                  <c:v>31.163001233699827</c:v>
                </c:pt>
                <c:pt idx="2006">
                  <c:v>34.682220850484626</c:v>
                </c:pt>
                <c:pt idx="2007">
                  <c:v>33.115608572925652</c:v>
                </c:pt>
                <c:pt idx="2008">
                  <c:v>33.683099880032799</c:v>
                </c:pt>
                <c:pt idx="2009">
                  <c:v>34.44548565072202</c:v>
                </c:pt>
                <c:pt idx="2010">
                  <c:v>32.237785662317343</c:v>
                </c:pt>
                <c:pt idx="2011">
                  <c:v>34.831899846116535</c:v>
                </c:pt>
                <c:pt idx="2012">
                  <c:v>32.077471885510143</c:v>
                </c:pt>
                <c:pt idx="2013">
                  <c:v>35.277490103248994</c:v>
                </c:pt>
                <c:pt idx="2014">
                  <c:v>31.331474909166975</c:v>
                </c:pt>
                <c:pt idx="2015">
                  <c:v>35.246691862197892</c:v>
                </c:pt>
                <c:pt idx="2016">
                  <c:v>32.139994310290504</c:v>
                </c:pt>
                <c:pt idx="2017">
                  <c:v>34.074592291265596</c:v>
                </c:pt>
                <c:pt idx="2018">
                  <c:v>34.327913879798494</c:v>
                </c:pt>
                <c:pt idx="2019">
                  <c:v>33.794506241542656</c:v>
                </c:pt>
                <c:pt idx="2020">
                  <c:v>34.247453537876005</c:v>
                </c:pt>
                <c:pt idx="2021">
                  <c:v>32.713084225463149</c:v>
                </c:pt>
                <c:pt idx="2022">
                  <c:v>34.846273243038198</c:v>
                </c:pt>
                <c:pt idx="2023">
                  <c:v>31.589378323046695</c:v>
                </c:pt>
                <c:pt idx="2024">
                  <c:v>34.877450073938974</c:v>
                </c:pt>
                <c:pt idx="2025">
                  <c:v>31.249634133916789</c:v>
                </c:pt>
                <c:pt idx="2026">
                  <c:v>34.475133513637793</c:v>
                </c:pt>
                <c:pt idx="2027">
                  <c:v>33.505655516203355</c:v>
                </c:pt>
                <c:pt idx="2028">
                  <c:v>34.082608650722321</c:v>
                </c:pt>
                <c:pt idx="2029">
                  <c:v>34.081598767498754</c:v>
                </c:pt>
                <c:pt idx="2030">
                  <c:v>33.127766840715481</c:v>
                </c:pt>
                <c:pt idx="2031">
                  <c:v>34.092830021845423</c:v>
                </c:pt>
                <c:pt idx="2032">
                  <c:v>31.968164770639216</c:v>
                </c:pt>
                <c:pt idx="2033">
                  <c:v>34.341743683956359</c:v>
                </c:pt>
                <c:pt idx="2034">
                  <c:v>31.147419883084989</c:v>
                </c:pt>
                <c:pt idx="2035">
                  <c:v>34.662203564993916</c:v>
                </c:pt>
                <c:pt idx="2036">
                  <c:v>31.785234598511686</c:v>
                </c:pt>
                <c:pt idx="2037">
                  <c:v>34.298688304691538</c:v>
                </c:pt>
                <c:pt idx="2038">
                  <c:v>32.912543633457702</c:v>
                </c:pt>
                <c:pt idx="2039">
                  <c:v>33.553619713669704</c:v>
                </c:pt>
                <c:pt idx="2040">
                  <c:v>33.696351560607305</c:v>
                </c:pt>
                <c:pt idx="2041">
                  <c:v>32.109913656239065</c:v>
                </c:pt>
                <c:pt idx="2042">
                  <c:v>34.650305145253348</c:v>
                </c:pt>
                <c:pt idx="2043">
                  <c:v>30.667103635736229</c:v>
                </c:pt>
                <c:pt idx="2044">
                  <c:v>35.163921905486909</c:v>
                </c:pt>
                <c:pt idx="2045">
                  <c:v>30.496115869621224</c:v>
                </c:pt>
                <c:pt idx="2046">
                  <c:v>34.701656108930408</c:v>
                </c:pt>
                <c:pt idx="2047">
                  <c:v>32.523360198039136</c:v>
                </c:pt>
                <c:pt idx="2048">
                  <c:v>33.987112451454735</c:v>
                </c:pt>
                <c:pt idx="2049">
                  <c:v>33.165042221262375</c:v>
                </c:pt>
                <c:pt idx="2050">
                  <c:v>33.037206773938046</c:v>
                </c:pt>
                <c:pt idx="2051">
                  <c:v>34.632773752073533</c:v>
                </c:pt>
                <c:pt idx="2052">
                  <c:v>31.265753904466429</c:v>
                </c:pt>
                <c:pt idx="2053">
                  <c:v>35.079890596209005</c:v>
                </c:pt>
                <c:pt idx="2054">
                  <c:v>30.088253727293193</c:v>
                </c:pt>
                <c:pt idx="2055">
                  <c:v>35.140105083762094</c:v>
                </c:pt>
                <c:pt idx="2056">
                  <c:v>30.697659699036347</c:v>
                </c:pt>
                <c:pt idx="2057">
                  <c:v>34.040102362116009</c:v>
                </c:pt>
                <c:pt idx="2058">
                  <c:v>32.614975080781811</c:v>
                </c:pt>
                <c:pt idx="2059">
                  <c:v>33.548590668425042</c:v>
                </c:pt>
                <c:pt idx="2060">
                  <c:v>34.25275072958221</c:v>
                </c:pt>
                <c:pt idx="2061">
                  <c:v>31.180766183365101</c:v>
                </c:pt>
                <c:pt idx="2062">
                  <c:v>34.924858084344798</c:v>
                </c:pt>
                <c:pt idx="2063">
                  <c:v>30.158630712173629</c:v>
                </c:pt>
                <c:pt idx="2064">
                  <c:v>35.460881303325998</c:v>
                </c:pt>
                <c:pt idx="2065">
                  <c:v>30.764648931534985</c:v>
                </c:pt>
                <c:pt idx="2066">
                  <c:v>34.802722138457895</c:v>
                </c:pt>
                <c:pt idx="2067">
                  <c:v>32.98655231257522</c:v>
                </c:pt>
                <c:pt idx="2068">
                  <c:v>33.495800314621462</c:v>
                </c:pt>
                <c:pt idx="2069">
                  <c:v>34.094250513745997</c:v>
                </c:pt>
                <c:pt idx="2070">
                  <c:v>31.920774074896787</c:v>
                </c:pt>
                <c:pt idx="2071">
                  <c:v>35.030047652677233</c:v>
                </c:pt>
                <c:pt idx="2072">
                  <c:v>31.027511093385726</c:v>
                </c:pt>
                <c:pt idx="2073">
                  <c:v>35.041743294592294</c:v>
                </c:pt>
                <c:pt idx="2074">
                  <c:v>30.39337570495919</c:v>
                </c:pt>
                <c:pt idx="2075">
                  <c:v>34.773831788362841</c:v>
                </c:pt>
                <c:pt idx="2076">
                  <c:v>31.047980218001175</c:v>
                </c:pt>
                <c:pt idx="2077">
                  <c:v>33.966725439169359</c:v>
                </c:pt>
                <c:pt idx="2078">
                  <c:v>34.02996597557231</c:v>
                </c:pt>
                <c:pt idx="2079">
                  <c:v>32.512220373587887</c:v>
                </c:pt>
                <c:pt idx="2080">
                  <c:v>34.17662490849014</c:v>
                </c:pt>
                <c:pt idx="2081">
                  <c:v>32.557486003212233</c:v>
                </c:pt>
                <c:pt idx="2082">
                  <c:v>34.580913073774305</c:v>
                </c:pt>
                <c:pt idx="2083">
                  <c:v>31.245166514522342</c:v>
                </c:pt>
                <c:pt idx="2084">
                  <c:v>34.783789057528992</c:v>
                </c:pt>
                <c:pt idx="2085">
                  <c:v>30.979759873360315</c:v>
                </c:pt>
                <c:pt idx="2086">
                  <c:v>33.812392552050575</c:v>
                </c:pt>
                <c:pt idx="2087">
                  <c:v>33.09700049856712</c:v>
                </c:pt>
                <c:pt idx="2088">
                  <c:v>33.292456381054294</c:v>
                </c:pt>
                <c:pt idx="2089">
                  <c:v>33.616108536550612</c:v>
                </c:pt>
                <c:pt idx="2090">
                  <c:v>32.317427077747865</c:v>
                </c:pt>
                <c:pt idx="2091">
                  <c:v>33.766493908713812</c:v>
                </c:pt>
                <c:pt idx="2092">
                  <c:v>31.140515670477527</c:v>
                </c:pt>
                <c:pt idx="2093">
                  <c:v>34.213555047617781</c:v>
                </c:pt>
                <c:pt idx="2094">
                  <c:v>30.697455188470482</c:v>
                </c:pt>
                <c:pt idx="2095">
                  <c:v>34.398600458144735</c:v>
                </c:pt>
                <c:pt idx="2096">
                  <c:v>31.933155208483246</c:v>
                </c:pt>
                <c:pt idx="2097">
                  <c:v>34.381266177110163</c:v>
                </c:pt>
                <c:pt idx="2098">
                  <c:v>32.378696334939313</c:v>
                </c:pt>
                <c:pt idx="2099">
                  <c:v>33.166722432602306</c:v>
                </c:pt>
                <c:pt idx="2100">
                  <c:v>33.162529005662194</c:v>
                </c:pt>
                <c:pt idx="2101">
                  <c:v>31.282236454707029</c:v>
                </c:pt>
                <c:pt idx="2102">
                  <c:v>33.87713879820808</c:v>
                </c:pt>
                <c:pt idx="2103">
                  <c:v>30.475165595677229</c:v>
                </c:pt>
                <c:pt idx="2104">
                  <c:v>34.241473502069049</c:v>
                </c:pt>
                <c:pt idx="2105">
                  <c:v>30.365389605422422</c:v>
                </c:pt>
                <c:pt idx="2106">
                  <c:v>34.16572617570705</c:v>
                </c:pt>
                <c:pt idx="2107">
                  <c:v>32.322796211655564</c:v>
                </c:pt>
                <c:pt idx="2108">
                  <c:v>32.994859705258449</c:v>
                </c:pt>
                <c:pt idx="2109">
                  <c:v>32.441219789863965</c:v>
                </c:pt>
                <c:pt idx="2110">
                  <c:v>32.643060512921863</c:v>
                </c:pt>
                <c:pt idx="2111">
                  <c:v>33.83006084581239</c:v>
                </c:pt>
                <c:pt idx="2112">
                  <c:v>31.417921993751307</c:v>
                </c:pt>
                <c:pt idx="2113">
                  <c:v>35.005997043318175</c:v>
                </c:pt>
                <c:pt idx="2114">
                  <c:v>30.083467895136703</c:v>
                </c:pt>
                <c:pt idx="2115">
                  <c:v>34.742896865304644</c:v>
                </c:pt>
                <c:pt idx="2116">
                  <c:v>31.795517550391594</c:v>
                </c:pt>
                <c:pt idx="2117">
                  <c:v>33.974018285422105</c:v>
                </c:pt>
                <c:pt idx="2118">
                  <c:v>32.362639619194475</c:v>
                </c:pt>
                <c:pt idx="2119">
                  <c:v>32.586433626241444</c:v>
                </c:pt>
                <c:pt idx="2120">
                  <c:v>33.510680668129879</c:v>
                </c:pt>
                <c:pt idx="2121">
                  <c:v>31.32896368119717</c:v>
                </c:pt>
                <c:pt idx="2122">
                  <c:v>34.650048536977273</c:v>
                </c:pt>
                <c:pt idx="2123">
                  <c:v>30.559776338666573</c:v>
                </c:pt>
                <c:pt idx="2124">
                  <c:v>35.445732693218751</c:v>
                </c:pt>
                <c:pt idx="2125">
                  <c:v>30.315743172555624</c:v>
                </c:pt>
                <c:pt idx="2126">
                  <c:v>34.647098959329327</c:v>
                </c:pt>
                <c:pt idx="2127">
                  <c:v>31.73184018515429</c:v>
                </c:pt>
                <c:pt idx="2128">
                  <c:v>33.269355925804135</c:v>
                </c:pt>
                <c:pt idx="2129">
                  <c:v>33.738785240715089</c:v>
                </c:pt>
                <c:pt idx="2130">
                  <c:v>31.911965394977344</c:v>
                </c:pt>
                <c:pt idx="2131">
                  <c:v>34.420125613137813</c:v>
                </c:pt>
                <c:pt idx="2132">
                  <c:v>30.144002204818445</c:v>
                </c:pt>
                <c:pt idx="2133">
                  <c:v>34.970502523278128</c:v>
                </c:pt>
                <c:pt idx="2134">
                  <c:v>30.411435599754011</c:v>
                </c:pt>
                <c:pt idx="2135">
                  <c:v>34.739676995285699</c:v>
                </c:pt>
                <c:pt idx="2136">
                  <c:v>30.690251517162228</c:v>
                </c:pt>
                <c:pt idx="2137">
                  <c:v>33.816452123170137</c:v>
                </c:pt>
                <c:pt idx="2138">
                  <c:v>32.740655316392434</c:v>
                </c:pt>
                <c:pt idx="2139">
                  <c:v>32.268774115638422</c:v>
                </c:pt>
                <c:pt idx="2140">
                  <c:v>34.014965008272895</c:v>
                </c:pt>
                <c:pt idx="2141">
                  <c:v>31.228559018402226</c:v>
                </c:pt>
                <c:pt idx="2142">
                  <c:v>34.446533954603375</c:v>
                </c:pt>
                <c:pt idx="2143">
                  <c:v>30.373941724812198</c:v>
                </c:pt>
                <c:pt idx="2144">
                  <c:v>34.358808993723294</c:v>
                </c:pt>
                <c:pt idx="2145">
                  <c:v>30.388264204784889</c:v>
                </c:pt>
                <c:pt idx="2146">
                  <c:v>34.067713854938283</c:v>
                </c:pt>
                <c:pt idx="2147">
                  <c:v>32.569901401337944</c:v>
                </c:pt>
                <c:pt idx="2148">
                  <c:v>32.887701922323174</c:v>
                </c:pt>
                <c:pt idx="2149">
                  <c:v>33.597750011906676</c:v>
                </c:pt>
                <c:pt idx="2150">
                  <c:v>32.317420986815705</c:v>
                </c:pt>
                <c:pt idx="2151">
                  <c:v>34.152161232296294</c:v>
                </c:pt>
                <c:pt idx="2152">
                  <c:v>31.341825795822576</c:v>
                </c:pt>
                <c:pt idx="2153">
                  <c:v>34.521747809456755</c:v>
                </c:pt>
                <c:pt idx="2154">
                  <c:v>30.430436129762906</c:v>
                </c:pt>
                <c:pt idx="2155">
                  <c:v>33.924844896850971</c:v>
                </c:pt>
                <c:pt idx="2156">
                  <c:v>31.680446621300863</c:v>
                </c:pt>
                <c:pt idx="2157">
                  <c:v>33.586981817714253</c:v>
                </c:pt>
                <c:pt idx="2158">
                  <c:v>32.845766030601901</c:v>
                </c:pt>
                <c:pt idx="2159">
                  <c:v>32.635310137491366</c:v>
                </c:pt>
                <c:pt idx="2160">
                  <c:v>33.477364612736935</c:v>
                </c:pt>
                <c:pt idx="2161">
                  <c:v>31.458728770068589</c:v>
                </c:pt>
                <c:pt idx="2162">
                  <c:v>33.624728836245886</c:v>
                </c:pt>
                <c:pt idx="2163">
                  <c:v>30.514503255832942</c:v>
                </c:pt>
                <c:pt idx="2164">
                  <c:v>33.898112833019276</c:v>
                </c:pt>
                <c:pt idx="2165">
                  <c:v>30.066365910961686</c:v>
                </c:pt>
                <c:pt idx="2166">
                  <c:v>33.840133390582665</c:v>
                </c:pt>
                <c:pt idx="2167">
                  <c:v>32.325039301783484</c:v>
                </c:pt>
                <c:pt idx="2168">
                  <c:v>32.816921546397417</c:v>
                </c:pt>
                <c:pt idx="2169">
                  <c:v>32.734164130247379</c:v>
                </c:pt>
                <c:pt idx="2170">
                  <c:v>32.265534252345439</c:v>
                </c:pt>
                <c:pt idx="2171">
                  <c:v>33.038700003161203</c:v>
                </c:pt>
                <c:pt idx="2172">
                  <c:v>30.479212604144056</c:v>
                </c:pt>
                <c:pt idx="2173">
                  <c:v>34.175943177155368</c:v>
                </c:pt>
                <c:pt idx="2174">
                  <c:v>29.777669396411287</c:v>
                </c:pt>
                <c:pt idx="2175">
                  <c:v>34.328116359224452</c:v>
                </c:pt>
                <c:pt idx="2176">
                  <c:v>30.568016395758562</c:v>
                </c:pt>
                <c:pt idx="2177">
                  <c:v>33.919658865145124</c:v>
                </c:pt>
                <c:pt idx="2178">
                  <c:v>32.464996810989312</c:v>
                </c:pt>
                <c:pt idx="2179">
                  <c:v>32.317747879708122</c:v>
                </c:pt>
                <c:pt idx="2180">
                  <c:v>33.391765658860479</c:v>
                </c:pt>
                <c:pt idx="2181">
                  <c:v>30.813223782105187</c:v>
                </c:pt>
                <c:pt idx="2182">
                  <c:v>34.316118282487231</c:v>
                </c:pt>
                <c:pt idx="2183">
                  <c:v>29.801255589459331</c:v>
                </c:pt>
                <c:pt idx="2184">
                  <c:v>34.649571327828561</c:v>
                </c:pt>
                <c:pt idx="2185">
                  <c:v>29.470271496679807</c:v>
                </c:pt>
                <c:pt idx="2186">
                  <c:v>34.318860610360844</c:v>
                </c:pt>
                <c:pt idx="2187">
                  <c:v>32.121712959005343</c:v>
                </c:pt>
                <c:pt idx="2188">
                  <c:v>33.108495103790752</c:v>
                </c:pt>
                <c:pt idx="2189">
                  <c:v>33.071815593897419</c:v>
                </c:pt>
                <c:pt idx="2190">
                  <c:v>30.916049893292026</c:v>
                </c:pt>
                <c:pt idx="2191">
                  <c:v>33.549916146431364</c:v>
                </c:pt>
                <c:pt idx="2192">
                  <c:v>29.919690052570189</c:v>
                </c:pt>
                <c:pt idx="2193">
                  <c:v>34.881054432895844</c:v>
                </c:pt>
                <c:pt idx="2194">
                  <c:v>29.672850464096722</c:v>
                </c:pt>
                <c:pt idx="2195">
                  <c:v>34.241554192512346</c:v>
                </c:pt>
                <c:pt idx="2196">
                  <c:v>30.241109276773823</c:v>
                </c:pt>
                <c:pt idx="2197">
                  <c:v>33.150077584394317</c:v>
                </c:pt>
                <c:pt idx="2198">
                  <c:v>33.339687749050249</c:v>
                </c:pt>
                <c:pt idx="2199">
                  <c:v>31.566342589800289</c:v>
                </c:pt>
                <c:pt idx="2200">
                  <c:v>33.616220189806434</c:v>
                </c:pt>
                <c:pt idx="2201">
                  <c:v>30.312823428826231</c:v>
                </c:pt>
                <c:pt idx="2202">
                  <c:v>34.060497464349844</c:v>
                </c:pt>
                <c:pt idx="2203">
                  <c:v>29.986830830105372</c:v>
                </c:pt>
                <c:pt idx="2204">
                  <c:v>34.523715627263783</c:v>
                </c:pt>
                <c:pt idx="2205">
                  <c:v>30.746300094057272</c:v>
                </c:pt>
                <c:pt idx="2206">
                  <c:v>33.039675290198062</c:v>
                </c:pt>
                <c:pt idx="2207">
                  <c:v>32.253608013339154</c:v>
                </c:pt>
                <c:pt idx="2208">
                  <c:v>32.054754156609974</c:v>
                </c:pt>
                <c:pt idx="2209">
                  <c:v>33.598523261267225</c:v>
                </c:pt>
                <c:pt idx="2210">
                  <c:v>31.837793010215968</c:v>
                </c:pt>
                <c:pt idx="2211">
                  <c:v>34.073782092130223</c:v>
                </c:pt>
                <c:pt idx="2212">
                  <c:v>30.39019616406469</c:v>
                </c:pt>
                <c:pt idx="2213">
                  <c:v>34.141474039196325</c:v>
                </c:pt>
                <c:pt idx="2214">
                  <c:v>30.30794003527609</c:v>
                </c:pt>
                <c:pt idx="2215">
                  <c:v>34.012569187727884</c:v>
                </c:pt>
                <c:pt idx="2216">
                  <c:v>31.274709659847289</c:v>
                </c:pt>
                <c:pt idx="2217">
                  <c:v>32.55642516508042</c:v>
                </c:pt>
                <c:pt idx="2218">
                  <c:v>32.992401606008308</c:v>
                </c:pt>
                <c:pt idx="2219">
                  <c:v>32.644409700037265</c:v>
                </c:pt>
                <c:pt idx="2220">
                  <c:v>33.427894614879492</c:v>
                </c:pt>
                <c:pt idx="2221">
                  <c:v>31.001147938400084</c:v>
                </c:pt>
                <c:pt idx="2222">
                  <c:v>33.599534899039583</c:v>
                </c:pt>
                <c:pt idx="2223">
                  <c:v>30.700984223724028</c:v>
                </c:pt>
                <c:pt idx="2224">
                  <c:v>33.485267538240365</c:v>
                </c:pt>
                <c:pt idx="2225">
                  <c:v>30.407962331634327</c:v>
                </c:pt>
                <c:pt idx="2226">
                  <c:v>33.352983240628014</c:v>
                </c:pt>
                <c:pt idx="2227">
                  <c:v>32.267675746965509</c:v>
                </c:pt>
                <c:pt idx="2228">
                  <c:v>32.893162740334589</c:v>
                </c:pt>
                <c:pt idx="2229">
                  <c:v>32.762849690071114</c:v>
                </c:pt>
                <c:pt idx="2230">
                  <c:v>31.647826866398695</c:v>
                </c:pt>
                <c:pt idx="2231">
                  <c:v>32.829977472899245</c:v>
                </c:pt>
                <c:pt idx="2232">
                  <c:v>30.493544042474589</c:v>
                </c:pt>
                <c:pt idx="2233">
                  <c:v>33.156491190056194</c:v>
                </c:pt>
                <c:pt idx="2234">
                  <c:v>29.798648976458686</c:v>
                </c:pt>
                <c:pt idx="2235">
                  <c:v>33.541072390351623</c:v>
                </c:pt>
                <c:pt idx="2236">
                  <c:v>30.519526458851246</c:v>
                </c:pt>
                <c:pt idx="2237">
                  <c:v>33.307960142255496</c:v>
                </c:pt>
                <c:pt idx="2238">
                  <c:v>32.045815347879376</c:v>
                </c:pt>
                <c:pt idx="2239">
                  <c:v>31.958902992579624</c:v>
                </c:pt>
                <c:pt idx="2240">
                  <c:v>33.060510872367267</c:v>
                </c:pt>
                <c:pt idx="2241">
                  <c:v>31.213615280864889</c:v>
                </c:pt>
                <c:pt idx="2242">
                  <c:v>33.729204399266294</c:v>
                </c:pt>
                <c:pt idx="2243">
                  <c:v>29.896585340988015</c:v>
                </c:pt>
                <c:pt idx="2244">
                  <c:v>34.090148988085268</c:v>
                </c:pt>
                <c:pt idx="2245">
                  <c:v>29.683750672702523</c:v>
                </c:pt>
                <c:pt idx="2246">
                  <c:v>33.75740369168529</c:v>
                </c:pt>
                <c:pt idx="2247">
                  <c:v>31.3777912317383</c:v>
                </c:pt>
                <c:pt idx="2248">
                  <c:v>32.888698267736274</c:v>
                </c:pt>
                <c:pt idx="2249">
                  <c:v>32.060518334255512</c:v>
                </c:pt>
                <c:pt idx="2250">
                  <c:v>31.386226357954229</c:v>
                </c:pt>
                <c:pt idx="2251">
                  <c:v>33.554918101652198</c:v>
                </c:pt>
                <c:pt idx="2252">
                  <c:v>30.351515378456586</c:v>
                </c:pt>
                <c:pt idx="2253">
                  <c:v>34.241407796261143</c:v>
                </c:pt>
                <c:pt idx="2254">
                  <c:v>29.335909724537718</c:v>
                </c:pt>
                <c:pt idx="2255">
                  <c:v>34.102293417279839</c:v>
                </c:pt>
                <c:pt idx="2256">
                  <c:v>30.894859807487951</c:v>
                </c:pt>
                <c:pt idx="2257">
                  <c:v>32.983846125969279</c:v>
                </c:pt>
                <c:pt idx="2258">
                  <c:v>32.823160716060812</c:v>
                </c:pt>
                <c:pt idx="2259">
                  <c:v>31.769549436874485</c:v>
                </c:pt>
                <c:pt idx="2260">
                  <c:v>33.754215663944521</c:v>
                </c:pt>
                <c:pt idx="2261">
                  <c:v>30.173693557776129</c:v>
                </c:pt>
                <c:pt idx="2262">
                  <c:v>34.434332541064208</c:v>
                </c:pt>
                <c:pt idx="2263">
                  <c:v>29.567412964470559</c:v>
                </c:pt>
                <c:pt idx="2264">
                  <c:v>34.479420726728314</c:v>
                </c:pt>
                <c:pt idx="2265">
                  <c:v>30.960496585958069</c:v>
                </c:pt>
                <c:pt idx="2266">
                  <c:v>33.426603721859586</c:v>
                </c:pt>
                <c:pt idx="2267">
                  <c:v>33.024075042085109</c:v>
                </c:pt>
                <c:pt idx="2268">
                  <c:v>31.717156625727974</c:v>
                </c:pt>
                <c:pt idx="2269">
                  <c:v>33.123638603354465</c:v>
                </c:pt>
                <c:pt idx="2270">
                  <c:v>30.836219714143887</c:v>
                </c:pt>
                <c:pt idx="2271">
                  <c:v>33.684740699572757</c:v>
                </c:pt>
                <c:pt idx="2272">
                  <c:v>30.398889620457275</c:v>
                </c:pt>
                <c:pt idx="2273">
                  <c:v>34.210278513674574</c:v>
                </c:pt>
                <c:pt idx="2274">
                  <c:v>29.761843889528542</c:v>
                </c:pt>
                <c:pt idx="2275">
                  <c:v>33.641396950681298</c:v>
                </c:pt>
                <c:pt idx="2276">
                  <c:v>31.044611893230112</c:v>
                </c:pt>
                <c:pt idx="2277">
                  <c:v>32.132808228124368</c:v>
                </c:pt>
                <c:pt idx="2278">
                  <c:v>32.763746463919595</c:v>
                </c:pt>
                <c:pt idx="2279">
                  <c:v>30.911962836389016</c:v>
                </c:pt>
                <c:pt idx="2280">
                  <c:v>33.113565235749071</c:v>
                </c:pt>
                <c:pt idx="2281">
                  <c:v>30.805163501883289</c:v>
                </c:pt>
                <c:pt idx="2282">
                  <c:v>33.641617858101839</c:v>
                </c:pt>
                <c:pt idx="2283">
                  <c:v>30.018970429884789</c:v>
                </c:pt>
                <c:pt idx="2284">
                  <c:v>33.539332888086562</c:v>
                </c:pt>
                <c:pt idx="2285">
                  <c:v>30.313165382223815</c:v>
                </c:pt>
                <c:pt idx="2286">
                  <c:v>33.036764546179036</c:v>
                </c:pt>
                <c:pt idx="2287">
                  <c:v>31.843534455906127</c:v>
                </c:pt>
                <c:pt idx="2288">
                  <c:v>32.192395723174194</c:v>
                </c:pt>
                <c:pt idx="2289">
                  <c:v>32.443008805394996</c:v>
                </c:pt>
                <c:pt idx="2290">
                  <c:v>31.321358489913091</c:v>
                </c:pt>
                <c:pt idx="2291">
                  <c:v>32.812300654309496</c:v>
                </c:pt>
                <c:pt idx="2292">
                  <c:v>30.170753125246751</c:v>
                </c:pt>
                <c:pt idx="2293">
                  <c:v>33.272045996801992</c:v>
                </c:pt>
                <c:pt idx="2294">
                  <c:v>29.685529175821543</c:v>
                </c:pt>
                <c:pt idx="2295">
                  <c:v>33.412696305003195</c:v>
                </c:pt>
                <c:pt idx="2296">
                  <c:v>30.728530189084303</c:v>
                </c:pt>
                <c:pt idx="2297">
                  <c:v>32.786819709898595</c:v>
                </c:pt>
                <c:pt idx="2298">
                  <c:v>32.147340161398077</c:v>
                </c:pt>
                <c:pt idx="2299">
                  <c:v>31.820512387725355</c:v>
                </c:pt>
                <c:pt idx="2300">
                  <c:v>32.32563704733154</c:v>
                </c:pt>
                <c:pt idx="2301">
                  <c:v>30.242850954336923</c:v>
                </c:pt>
                <c:pt idx="2302">
                  <c:v>32.441209466452904</c:v>
                </c:pt>
                <c:pt idx="2303">
                  <c:v>29.393579023782632</c:v>
                </c:pt>
                <c:pt idx="2304">
                  <c:v>33.511414435427014</c:v>
                </c:pt>
                <c:pt idx="2305">
                  <c:v>30.668436872095786</c:v>
                </c:pt>
                <c:pt idx="2306">
                  <c:v>33.20455564771828</c:v>
                </c:pt>
                <c:pt idx="2307">
                  <c:v>31.532626531051847</c:v>
                </c:pt>
                <c:pt idx="2308">
                  <c:v>32.351845621793601</c:v>
                </c:pt>
                <c:pt idx="2309">
                  <c:v>32.090826560003265</c:v>
                </c:pt>
                <c:pt idx="2310">
                  <c:v>31.16835595090167</c:v>
                </c:pt>
                <c:pt idx="2311">
                  <c:v>33.441806932573051</c:v>
                </c:pt>
                <c:pt idx="2312">
                  <c:v>29.89919120524959</c:v>
                </c:pt>
                <c:pt idx="2313">
                  <c:v>33.755981433029937</c:v>
                </c:pt>
                <c:pt idx="2314">
                  <c:v>29.323931957233828</c:v>
                </c:pt>
                <c:pt idx="2315">
                  <c:v>33.760252267697766</c:v>
                </c:pt>
                <c:pt idx="2316">
                  <c:v>30.826574841148776</c:v>
                </c:pt>
                <c:pt idx="2317">
                  <c:v>32.659311720790008</c:v>
                </c:pt>
                <c:pt idx="2318">
                  <c:v>32.142508067833937</c:v>
                </c:pt>
                <c:pt idx="2319">
                  <c:v>31.588427827691486</c:v>
                </c:pt>
                <c:pt idx="2320">
                  <c:v>32.741942520211147</c:v>
                </c:pt>
                <c:pt idx="2321">
                  <c:v>30.562345555154486</c:v>
                </c:pt>
                <c:pt idx="2322">
                  <c:v>33.794829771026997</c:v>
                </c:pt>
                <c:pt idx="2323">
                  <c:v>29.150842554370922</c:v>
                </c:pt>
                <c:pt idx="2324">
                  <c:v>33.929673041332371</c:v>
                </c:pt>
                <c:pt idx="2325">
                  <c:v>29.631326329817735</c:v>
                </c:pt>
                <c:pt idx="2326">
                  <c:v>33.183459375639906</c:v>
                </c:pt>
                <c:pt idx="2327">
                  <c:v>31.368096987476889</c:v>
                </c:pt>
                <c:pt idx="2328">
                  <c:v>31.885418494718277</c:v>
                </c:pt>
                <c:pt idx="2329">
                  <c:v>32.772784090010084</c:v>
                </c:pt>
                <c:pt idx="2330">
                  <c:v>30.035503478261493</c:v>
                </c:pt>
                <c:pt idx="2331">
                  <c:v>33.302099832087059</c:v>
                </c:pt>
                <c:pt idx="2332">
                  <c:v>29.18243675917617</c:v>
                </c:pt>
                <c:pt idx="2333">
                  <c:v>33.943313627312804</c:v>
                </c:pt>
                <c:pt idx="2334">
                  <c:v>29.088233540907694</c:v>
                </c:pt>
                <c:pt idx="2335">
                  <c:v>33.254454212659979</c:v>
                </c:pt>
                <c:pt idx="2336">
                  <c:v>30.136843177004891</c:v>
                </c:pt>
                <c:pt idx="2337">
                  <c:v>32.353008527296026</c:v>
                </c:pt>
                <c:pt idx="2338">
                  <c:v>32.011013673684339</c:v>
                </c:pt>
                <c:pt idx="2339">
                  <c:v>30.170963481741431</c:v>
                </c:pt>
                <c:pt idx="2340">
                  <c:v>32.970404636522495</c:v>
                </c:pt>
                <c:pt idx="2341">
                  <c:v>29.946302908840092</c:v>
                </c:pt>
                <c:pt idx="2342">
                  <c:v>33.223331229404096</c:v>
                </c:pt>
                <c:pt idx="2343">
                  <c:v>29.6060164368823</c:v>
                </c:pt>
                <c:pt idx="2344">
                  <c:v>32.835747852217999</c:v>
                </c:pt>
                <c:pt idx="2345">
                  <c:v>29.686946714055267</c:v>
                </c:pt>
                <c:pt idx="2346">
                  <c:v>32.678402954583532</c:v>
                </c:pt>
                <c:pt idx="2347">
                  <c:v>32.409303600051963</c:v>
                </c:pt>
                <c:pt idx="2348">
                  <c:v>31.91403841040319</c:v>
                </c:pt>
                <c:pt idx="2349">
                  <c:v>32.670318331864358</c:v>
                </c:pt>
                <c:pt idx="2350">
                  <c:v>30.710886518037199</c:v>
                </c:pt>
                <c:pt idx="2351">
                  <c:v>32.881838132193174</c:v>
                </c:pt>
                <c:pt idx="2352">
                  <c:v>30.078799138136812</c:v>
                </c:pt>
                <c:pt idx="2353">
                  <c:v>33.24602879238715</c:v>
                </c:pt>
                <c:pt idx="2354">
                  <c:v>29.443250651108887</c:v>
                </c:pt>
                <c:pt idx="2355">
                  <c:v>32.688639909691993</c:v>
                </c:pt>
                <c:pt idx="2356">
                  <c:v>31.001922135652595</c:v>
                </c:pt>
                <c:pt idx="2357">
                  <c:v>32.545956121977433</c:v>
                </c:pt>
                <c:pt idx="2358">
                  <c:v>32.30724253249744</c:v>
                </c:pt>
                <c:pt idx="2359">
                  <c:v>31.861840063319939</c:v>
                </c:pt>
                <c:pt idx="2360">
                  <c:v>32.412943482673924</c:v>
                </c:pt>
                <c:pt idx="2361">
                  <c:v>30.739648259939628</c:v>
                </c:pt>
                <c:pt idx="2362">
                  <c:v>32.749809809267163</c:v>
                </c:pt>
                <c:pt idx="2363">
                  <c:v>29.384070613913732</c:v>
                </c:pt>
                <c:pt idx="2364">
                  <c:v>33.163179117303585</c:v>
                </c:pt>
                <c:pt idx="2365">
                  <c:v>29.459550212630166</c:v>
                </c:pt>
                <c:pt idx="2366">
                  <c:v>32.739543215068302</c:v>
                </c:pt>
                <c:pt idx="2367">
                  <c:v>31.424259750901889</c:v>
                </c:pt>
                <c:pt idx="2368">
                  <c:v>32.119472366065189</c:v>
                </c:pt>
                <c:pt idx="2369">
                  <c:v>31.655271962313591</c:v>
                </c:pt>
                <c:pt idx="2370">
                  <c:v>30.716414227170432</c:v>
                </c:pt>
                <c:pt idx="2371">
                  <c:v>32.401260350683188</c:v>
                </c:pt>
                <c:pt idx="2372">
                  <c:v>29.881347817019329</c:v>
                </c:pt>
                <c:pt idx="2373">
                  <c:v>33.10034579756995</c:v>
                </c:pt>
                <c:pt idx="2374">
                  <c:v>29.020098357959032</c:v>
                </c:pt>
                <c:pt idx="2375">
                  <c:v>33.14168127843665</c:v>
                </c:pt>
                <c:pt idx="2376">
                  <c:v>30.388903889790427</c:v>
                </c:pt>
                <c:pt idx="2377">
                  <c:v>32.581008922241999</c:v>
                </c:pt>
                <c:pt idx="2378">
                  <c:v>31.357721619464254</c:v>
                </c:pt>
                <c:pt idx="2379">
                  <c:v>31.289347401992316</c:v>
                </c:pt>
                <c:pt idx="2380">
                  <c:v>32.507285540035852</c:v>
                </c:pt>
                <c:pt idx="2381">
                  <c:v>29.948646462505035</c:v>
                </c:pt>
                <c:pt idx="2382">
                  <c:v>33.019909531344105</c:v>
                </c:pt>
                <c:pt idx="2383">
                  <c:v>28.745139839108049</c:v>
                </c:pt>
                <c:pt idx="2384">
                  <c:v>33.454309342157586</c:v>
                </c:pt>
                <c:pt idx="2385">
                  <c:v>30.025612208968482</c:v>
                </c:pt>
                <c:pt idx="2386">
                  <c:v>32.630567379560546</c:v>
                </c:pt>
                <c:pt idx="2387">
                  <c:v>31.570288981356732</c:v>
                </c:pt>
                <c:pt idx="2388">
                  <c:v>31.144072969919225</c:v>
                </c:pt>
                <c:pt idx="2389">
                  <c:v>32.29433659803788</c:v>
                </c:pt>
                <c:pt idx="2390">
                  <c:v>29.910535666128826</c:v>
                </c:pt>
                <c:pt idx="2391">
                  <c:v>33.115085593248004</c:v>
                </c:pt>
                <c:pt idx="2392">
                  <c:v>29.811289962903327</c:v>
                </c:pt>
                <c:pt idx="2393">
                  <c:v>33.801019635311178</c:v>
                </c:pt>
                <c:pt idx="2394">
                  <c:v>28.799377310760789</c:v>
                </c:pt>
                <c:pt idx="2395">
                  <c:v>33.313182579318244</c:v>
                </c:pt>
                <c:pt idx="2396">
                  <c:v>30.868844013585029</c:v>
                </c:pt>
                <c:pt idx="2397">
                  <c:v>32.060968398922562</c:v>
                </c:pt>
                <c:pt idx="2398">
                  <c:v>32.050682928302194</c:v>
                </c:pt>
                <c:pt idx="2399">
                  <c:v>31.02116992048623</c:v>
                </c:pt>
                <c:pt idx="2400">
                  <c:v>32.815479143162754</c:v>
                </c:pt>
                <c:pt idx="2401">
                  <c:v>29.454025079177686</c:v>
                </c:pt>
                <c:pt idx="2402">
                  <c:v>33.37894169350205</c:v>
                </c:pt>
                <c:pt idx="2403">
                  <c:v>29.315225326001901</c:v>
                </c:pt>
                <c:pt idx="2404">
                  <c:v>33.468488597488886</c:v>
                </c:pt>
                <c:pt idx="2405">
                  <c:v>29.687625471773796</c:v>
                </c:pt>
                <c:pt idx="2406">
                  <c:v>32.113754620616334</c:v>
                </c:pt>
                <c:pt idx="2407">
                  <c:v>31.956914499270958</c:v>
                </c:pt>
                <c:pt idx="2408">
                  <c:v>30.877524901229759</c:v>
                </c:pt>
                <c:pt idx="2409">
                  <c:v>32.526352029417581</c:v>
                </c:pt>
                <c:pt idx="2410">
                  <c:v>30.55969235917026</c:v>
                </c:pt>
                <c:pt idx="2411">
                  <c:v>33.116335928598723</c:v>
                </c:pt>
                <c:pt idx="2412">
                  <c:v>29.779790666062986</c:v>
                </c:pt>
                <c:pt idx="2413">
                  <c:v>32.975440126864626</c:v>
                </c:pt>
                <c:pt idx="2414">
                  <c:v>29.318679642583177</c:v>
                </c:pt>
                <c:pt idx="2415">
                  <c:v>32.387654320266336</c:v>
                </c:pt>
                <c:pt idx="2416">
                  <c:v>31.654190199257723</c:v>
                </c:pt>
                <c:pt idx="2417">
                  <c:v>31.600326750122473</c:v>
                </c:pt>
                <c:pt idx="2418">
                  <c:v>31.801361688975128</c:v>
                </c:pt>
                <c:pt idx="2419">
                  <c:v>31.042737759086982</c:v>
                </c:pt>
                <c:pt idx="2420">
                  <c:v>32.098147148351337</c:v>
                </c:pt>
                <c:pt idx="2421">
                  <c:v>29.73173412440109</c:v>
                </c:pt>
                <c:pt idx="2422">
                  <c:v>32.304013539595225</c:v>
                </c:pt>
                <c:pt idx="2423">
                  <c:v>29.155690916571686</c:v>
                </c:pt>
                <c:pt idx="2424">
                  <c:v>32.638418032623278</c:v>
                </c:pt>
                <c:pt idx="2425">
                  <c:v>29.565803901451972</c:v>
                </c:pt>
                <c:pt idx="2426">
                  <c:v>32.07138867465904</c:v>
                </c:pt>
                <c:pt idx="2427">
                  <c:v>31.560653418942874</c:v>
                </c:pt>
                <c:pt idx="2428">
                  <c:v>31.46333583969772</c:v>
                </c:pt>
                <c:pt idx="2429">
                  <c:v>31.5158225245724</c:v>
                </c:pt>
                <c:pt idx="2430">
                  <c:v>31.021469931392229</c:v>
                </c:pt>
                <c:pt idx="2431">
                  <c:v>32.157239974128089</c:v>
                </c:pt>
                <c:pt idx="2432">
                  <c:v>29.184206100876192</c:v>
                </c:pt>
                <c:pt idx="2433">
                  <c:v>32.332405650009811</c:v>
                </c:pt>
                <c:pt idx="2434">
                  <c:v>28.744780959216296</c:v>
                </c:pt>
                <c:pt idx="2435">
                  <c:v>32.591353304838513</c:v>
                </c:pt>
                <c:pt idx="2436">
                  <c:v>30.159925245377458</c:v>
                </c:pt>
                <c:pt idx="2437">
                  <c:v>32.087514159687217</c:v>
                </c:pt>
                <c:pt idx="2438">
                  <c:v>30.974844998084645</c:v>
                </c:pt>
                <c:pt idx="2439">
                  <c:v>30.791425198299631</c:v>
                </c:pt>
                <c:pt idx="2440">
                  <c:v>31.785435462486888</c:v>
                </c:pt>
                <c:pt idx="2441">
                  <c:v>29.466535775829943</c:v>
                </c:pt>
                <c:pt idx="2442">
                  <c:v>32.522543496603454</c:v>
                </c:pt>
                <c:pt idx="2443">
                  <c:v>28.904561328621128</c:v>
                </c:pt>
                <c:pt idx="2444">
                  <c:v>32.991101657974525</c:v>
                </c:pt>
                <c:pt idx="2445">
                  <c:v>29.669443290301601</c:v>
                </c:pt>
                <c:pt idx="2446">
                  <c:v>32.929929238038532</c:v>
                </c:pt>
                <c:pt idx="2447">
                  <c:v>31.290408272212087</c:v>
                </c:pt>
                <c:pt idx="2448">
                  <c:v>31.394273035180813</c:v>
                </c:pt>
                <c:pt idx="2449">
                  <c:v>31.556182611403624</c:v>
                </c:pt>
                <c:pt idx="2450">
                  <c:v>30.338333627164829</c:v>
                </c:pt>
                <c:pt idx="2451">
                  <c:v>32.324561999526146</c:v>
                </c:pt>
                <c:pt idx="2452">
                  <c:v>28.619470740560633</c:v>
                </c:pt>
                <c:pt idx="2453">
                  <c:v>33.224576661926505</c:v>
                </c:pt>
                <c:pt idx="2454">
                  <c:v>28.446957810785289</c:v>
                </c:pt>
                <c:pt idx="2455">
                  <c:v>32.727986661439154</c:v>
                </c:pt>
                <c:pt idx="2456">
                  <c:v>29.541582433016515</c:v>
                </c:pt>
                <c:pt idx="2457">
                  <c:v>32.202944075204222</c:v>
                </c:pt>
                <c:pt idx="2458">
                  <c:v>31.780238210469726</c:v>
                </c:pt>
                <c:pt idx="2459">
                  <c:v>30.437834613289738</c:v>
                </c:pt>
                <c:pt idx="2460">
                  <c:v>32.577292773878028</c:v>
                </c:pt>
                <c:pt idx="2461">
                  <c:v>29.64853838625098</c:v>
                </c:pt>
                <c:pt idx="2462">
                  <c:v>33.374111006976221</c:v>
                </c:pt>
                <c:pt idx="2463">
                  <c:v>28.512782117758899</c:v>
                </c:pt>
                <c:pt idx="2464">
                  <c:v>33.216819262905013</c:v>
                </c:pt>
                <c:pt idx="2465">
                  <c:v>28.883268858903584</c:v>
                </c:pt>
                <c:pt idx="2466">
                  <c:v>31.966956299176086</c:v>
                </c:pt>
                <c:pt idx="2467">
                  <c:v>31.364409235184489</c:v>
                </c:pt>
                <c:pt idx="2468">
                  <c:v>31.042545107319729</c:v>
                </c:pt>
                <c:pt idx="2469">
                  <c:v>32.131937116107913</c:v>
                </c:pt>
                <c:pt idx="2470">
                  <c:v>29.861854065157559</c:v>
                </c:pt>
                <c:pt idx="2471">
                  <c:v>32.565602747025693</c:v>
                </c:pt>
                <c:pt idx="2472">
                  <c:v>28.978323755969718</c:v>
                </c:pt>
                <c:pt idx="2473">
                  <c:v>33.132686451326087</c:v>
                </c:pt>
                <c:pt idx="2474">
                  <c:v>28.886013937030729</c:v>
                </c:pt>
                <c:pt idx="2475">
                  <c:v>32.212343387911481</c:v>
                </c:pt>
                <c:pt idx="2476">
                  <c:v>30.588225468101189</c:v>
                </c:pt>
                <c:pt idx="2477">
                  <c:v>31.298877630615927</c:v>
                </c:pt>
                <c:pt idx="2478">
                  <c:v>31.853674365493731</c:v>
                </c:pt>
                <c:pt idx="2479">
                  <c:v>30.690743435935683</c:v>
                </c:pt>
                <c:pt idx="2480">
                  <c:v>32.2503287783586</c:v>
                </c:pt>
                <c:pt idx="2481">
                  <c:v>29.394608227424445</c:v>
                </c:pt>
                <c:pt idx="2482">
                  <c:v>32.558115908207412</c:v>
                </c:pt>
                <c:pt idx="2483">
                  <c:v>29.049518280336589</c:v>
                </c:pt>
                <c:pt idx="2484">
                  <c:v>32.474901425583347</c:v>
                </c:pt>
                <c:pt idx="2485">
                  <c:v>30.752016543089141</c:v>
                </c:pt>
                <c:pt idx="2486">
                  <c:v>32.089071267657069</c:v>
                </c:pt>
                <c:pt idx="2487">
                  <c:v>30.818194967387914</c:v>
                </c:pt>
                <c:pt idx="2488">
                  <c:v>31.186941847358927</c:v>
                </c:pt>
                <c:pt idx="2489">
                  <c:v>31.525670177864402</c:v>
                </c:pt>
                <c:pt idx="2490">
                  <c:v>29.910365548737289</c:v>
                </c:pt>
                <c:pt idx="2491">
                  <c:v>31.767113749622812</c:v>
                </c:pt>
                <c:pt idx="2492">
                  <c:v>29.188822753464553</c:v>
                </c:pt>
                <c:pt idx="2493">
                  <c:v>32.280121915263294</c:v>
                </c:pt>
                <c:pt idx="2494">
                  <c:v>28.827614956860927</c:v>
                </c:pt>
                <c:pt idx="2495">
                  <c:v>32.289650610261297</c:v>
                </c:pt>
                <c:pt idx="2496">
                  <c:v>30.469587148552996</c:v>
                </c:pt>
                <c:pt idx="2497">
                  <c:v>31.748943093623225</c:v>
                </c:pt>
                <c:pt idx="2498">
                  <c:v>31.01966182553717</c:v>
                </c:pt>
                <c:pt idx="2499">
                  <c:v>30.774655152671595</c:v>
                </c:pt>
                <c:pt idx="2500">
                  <c:v>31.11754242817025</c:v>
                </c:pt>
                <c:pt idx="2501">
                  <c:v>29.662912765446691</c:v>
                </c:pt>
                <c:pt idx="2502">
                  <c:v>32.350363458266351</c:v>
                </c:pt>
                <c:pt idx="2503">
                  <c:v>28.844643993005729</c:v>
                </c:pt>
                <c:pt idx="2504">
                  <c:v>32.697820904910152</c:v>
                </c:pt>
                <c:pt idx="2505">
                  <c:v>28.954320168833746</c:v>
                </c:pt>
                <c:pt idx="2506">
                  <c:v>32.17735092667106</c:v>
                </c:pt>
                <c:pt idx="2507">
                  <c:v>30.586745574222565</c:v>
                </c:pt>
                <c:pt idx="2508">
                  <c:v>31.346349708039</c:v>
                </c:pt>
                <c:pt idx="2509">
                  <c:v>31.135607954489956</c:v>
                </c:pt>
                <c:pt idx="2510">
                  <c:v>30.201098526544001</c:v>
                </c:pt>
                <c:pt idx="2511">
                  <c:v>32.106660782719224</c:v>
                </c:pt>
                <c:pt idx="2512">
                  <c:v>28.921025144043554</c:v>
                </c:pt>
                <c:pt idx="2513">
                  <c:v>32.844186159606757</c:v>
                </c:pt>
                <c:pt idx="2514">
                  <c:v>28.079330037037689</c:v>
                </c:pt>
                <c:pt idx="2515">
                  <c:v>32.880883191134984</c:v>
                </c:pt>
                <c:pt idx="2516">
                  <c:v>30.111040584275649</c:v>
                </c:pt>
                <c:pt idx="2517">
                  <c:v>31.71343014688869</c:v>
                </c:pt>
                <c:pt idx="2518">
                  <c:v>31.204018542215227</c:v>
                </c:pt>
                <c:pt idx="2519">
                  <c:v>30.200455452781917</c:v>
                </c:pt>
                <c:pt idx="2520">
                  <c:v>31.925250623148628</c:v>
                </c:pt>
                <c:pt idx="2521">
                  <c:v>29.264673405156888</c:v>
                </c:pt>
                <c:pt idx="2522">
                  <c:v>33.153192417982424</c:v>
                </c:pt>
                <c:pt idx="2523">
                  <c:v>28.28000230685177</c:v>
                </c:pt>
                <c:pt idx="2524">
                  <c:v>32.994772332397012</c:v>
                </c:pt>
                <c:pt idx="2525">
                  <c:v>29.300455389653131</c:v>
                </c:pt>
                <c:pt idx="2526">
                  <c:v>32.393340834020357</c:v>
                </c:pt>
                <c:pt idx="2527">
                  <c:v>30.447598607577589</c:v>
                </c:pt>
                <c:pt idx="2528">
                  <c:v>30.508776284992663</c:v>
                </c:pt>
                <c:pt idx="2529">
                  <c:v>32.200238319327063</c:v>
                </c:pt>
                <c:pt idx="2530">
                  <c:v>29.422839670992076</c:v>
                </c:pt>
                <c:pt idx="2531">
                  <c:v>32.479705844173644</c:v>
                </c:pt>
                <c:pt idx="2532">
                  <c:v>28.51138344465199</c:v>
                </c:pt>
                <c:pt idx="2533">
                  <c:v>33.005805862678457</c:v>
                </c:pt>
                <c:pt idx="2534">
                  <c:v>28.620691210386223</c:v>
                </c:pt>
                <c:pt idx="2535">
                  <c:v>32.20076369423014</c:v>
                </c:pt>
                <c:pt idx="2536">
                  <c:v>30.75477143639127</c:v>
                </c:pt>
                <c:pt idx="2537">
                  <c:v>31.381059577024203</c:v>
                </c:pt>
                <c:pt idx="2538">
                  <c:v>31.451724067138461</c:v>
                </c:pt>
                <c:pt idx="2539">
                  <c:v>29.830149476136789</c:v>
                </c:pt>
                <c:pt idx="2540">
                  <c:v>31.756052924388111</c:v>
                </c:pt>
                <c:pt idx="2541">
                  <c:v>29.547783641848707</c:v>
                </c:pt>
                <c:pt idx="2542">
                  <c:v>32.544453275355046</c:v>
                </c:pt>
                <c:pt idx="2543">
                  <c:v>28.730847994278953</c:v>
                </c:pt>
                <c:pt idx="2544">
                  <c:v>32.412052091640795</c:v>
                </c:pt>
                <c:pt idx="2545">
                  <c:v>29.796179814926489</c:v>
                </c:pt>
                <c:pt idx="2546">
                  <c:v>31.607830923274328</c:v>
                </c:pt>
                <c:pt idx="2547">
                  <c:v>31.748275673633596</c:v>
                </c:pt>
                <c:pt idx="2548">
                  <c:v>30.466157372258181</c:v>
                </c:pt>
                <c:pt idx="2549">
                  <c:v>31.449070464024434</c:v>
                </c:pt>
                <c:pt idx="2550">
                  <c:v>29.643937430978827</c:v>
                </c:pt>
                <c:pt idx="2551">
                  <c:v>31.726417589959922</c:v>
                </c:pt>
                <c:pt idx="2552">
                  <c:v>28.743965519100133</c:v>
                </c:pt>
                <c:pt idx="2553">
                  <c:v>31.961588462130713</c:v>
                </c:pt>
                <c:pt idx="2554">
                  <c:v>28.805794595896387</c:v>
                </c:pt>
                <c:pt idx="2555">
                  <c:v>31.697101751447295</c:v>
                </c:pt>
                <c:pt idx="2556">
                  <c:v>29.266327150152886</c:v>
                </c:pt>
                <c:pt idx="2557">
                  <c:v>31.268309808714847</c:v>
                </c:pt>
                <c:pt idx="2558">
                  <c:v>30.891903587309226</c:v>
                </c:pt>
                <c:pt idx="2559">
                  <c:v>30.201242447210163</c:v>
                </c:pt>
                <c:pt idx="2560">
                  <c:v>31.132928258495635</c:v>
                </c:pt>
                <c:pt idx="2561">
                  <c:v>29.097627917923099</c:v>
                </c:pt>
                <c:pt idx="2562">
                  <c:v>31.76052056093787</c:v>
                </c:pt>
                <c:pt idx="2563">
                  <c:v>28.354578767116056</c:v>
                </c:pt>
                <c:pt idx="2564">
                  <c:v>32.012161609919595</c:v>
                </c:pt>
                <c:pt idx="2565">
                  <c:v>28.728244768109203</c:v>
                </c:pt>
                <c:pt idx="2566">
                  <c:v>31.995546363611769</c:v>
                </c:pt>
                <c:pt idx="2567">
                  <c:v>30.180989329534228</c:v>
                </c:pt>
                <c:pt idx="2568">
                  <c:v>30.97499978909773</c:v>
                </c:pt>
                <c:pt idx="2569">
                  <c:v>31.079234178848107</c:v>
                </c:pt>
                <c:pt idx="2570">
                  <c:v>30.182508306066552</c:v>
                </c:pt>
                <c:pt idx="2571">
                  <c:v>31.572588106263488</c:v>
                </c:pt>
                <c:pt idx="2572">
                  <c:v>28.403592627345589</c:v>
                </c:pt>
                <c:pt idx="2573">
                  <c:v>32.288311893849432</c:v>
                </c:pt>
                <c:pt idx="2574">
                  <c:v>28.162751842543166</c:v>
                </c:pt>
                <c:pt idx="2575">
                  <c:v>32.428523887360903</c:v>
                </c:pt>
                <c:pt idx="2576">
                  <c:v>29.306297812810175</c:v>
                </c:pt>
                <c:pt idx="2577">
                  <c:v>31.533841939830445</c:v>
                </c:pt>
                <c:pt idx="2578">
                  <c:v>30.589061150008508</c:v>
                </c:pt>
                <c:pt idx="2579">
                  <c:v>30.230367461625949</c:v>
                </c:pt>
                <c:pt idx="2580">
                  <c:v>31.487837195782326</c:v>
                </c:pt>
                <c:pt idx="2581">
                  <c:v>29.304500960443924</c:v>
                </c:pt>
                <c:pt idx="2582">
                  <c:v>32.677985401269517</c:v>
                </c:pt>
                <c:pt idx="2583">
                  <c:v>27.442902369615879</c:v>
                </c:pt>
                <c:pt idx="2584">
                  <c:v>31.109963149244791</c:v>
                </c:pt>
                <c:pt idx="2585">
                  <c:v>27.88647577144803</c:v>
                </c:pt>
                <c:pt idx="2586">
                  <c:v>31.720320233959871</c:v>
                </c:pt>
                <c:pt idx="2587">
                  <c:v>30.419982414892395</c:v>
                </c:pt>
                <c:pt idx="2588">
                  <c:v>30.648325494336028</c:v>
                </c:pt>
                <c:pt idx="2589">
                  <c:v>31.449276312144089</c:v>
                </c:pt>
                <c:pt idx="2590">
                  <c:v>29.98761916658372</c:v>
                </c:pt>
                <c:pt idx="2591">
                  <c:v>32.354115300257426</c:v>
                </c:pt>
                <c:pt idx="2592">
                  <c:v>28.574405353878618</c:v>
                </c:pt>
                <c:pt idx="2593">
                  <c:v>33.040364026062349</c:v>
                </c:pt>
                <c:pt idx="2594">
                  <c:v>28.277841754728144</c:v>
                </c:pt>
                <c:pt idx="2595">
                  <c:v>32.486986017318813</c:v>
                </c:pt>
                <c:pt idx="2596">
                  <c:v>29.933015335400491</c:v>
                </c:pt>
                <c:pt idx="2597">
                  <c:v>31.152996316784215</c:v>
                </c:pt>
                <c:pt idx="2598">
                  <c:v>31.554507964391327</c:v>
                </c:pt>
                <c:pt idx="2599">
                  <c:v>30.429200541129433</c:v>
                </c:pt>
                <c:pt idx="2600">
                  <c:v>31.940859189023588</c:v>
                </c:pt>
                <c:pt idx="2601">
                  <c:v>28.868315982021322</c:v>
                </c:pt>
                <c:pt idx="2602">
                  <c:v>32.444322412686724</c:v>
                </c:pt>
                <c:pt idx="2603">
                  <c:v>28.379309574132556</c:v>
                </c:pt>
                <c:pt idx="2604">
                  <c:v>32.568586752999032</c:v>
                </c:pt>
                <c:pt idx="2605">
                  <c:v>29.446328741891314</c:v>
                </c:pt>
                <c:pt idx="2606">
                  <c:v>31.559651936132969</c:v>
                </c:pt>
                <c:pt idx="2607">
                  <c:v>31.224472247302089</c:v>
                </c:pt>
                <c:pt idx="2608">
                  <c:v>30.067641506853029</c:v>
                </c:pt>
                <c:pt idx="2609">
                  <c:v>31.530885935996505</c:v>
                </c:pt>
                <c:pt idx="2610">
                  <c:v>29.058994743097831</c:v>
                </c:pt>
                <c:pt idx="2611">
                  <c:v>32.017798736846196</c:v>
                </c:pt>
                <c:pt idx="2612">
                  <c:v>28.52875276011482</c:v>
                </c:pt>
                <c:pt idx="2613">
                  <c:v>32.137206796138813</c:v>
                </c:pt>
                <c:pt idx="2614">
                  <c:v>28.295670584168583</c:v>
                </c:pt>
                <c:pt idx="2615">
                  <c:v>31.444794434712026</c:v>
                </c:pt>
                <c:pt idx="2616">
                  <c:v>30.257525158571827</c:v>
                </c:pt>
                <c:pt idx="2617">
                  <c:v>30.866601752677703</c:v>
                </c:pt>
                <c:pt idx="2618">
                  <c:v>31.164468458623631</c:v>
                </c:pt>
                <c:pt idx="2619">
                  <c:v>30.020862100232325</c:v>
                </c:pt>
                <c:pt idx="2620">
                  <c:v>31.56446272618469</c:v>
                </c:pt>
                <c:pt idx="2621">
                  <c:v>29.097903963604931</c:v>
                </c:pt>
                <c:pt idx="2622">
                  <c:v>31.548594089878559</c:v>
                </c:pt>
                <c:pt idx="2623">
                  <c:v>28.298387601111802</c:v>
                </c:pt>
                <c:pt idx="2624">
                  <c:v>31.642445779883662</c:v>
                </c:pt>
                <c:pt idx="2625">
                  <c:v>28.738794724904444</c:v>
                </c:pt>
                <c:pt idx="2626">
                  <c:v>31.602984152614734</c:v>
                </c:pt>
                <c:pt idx="2627">
                  <c:v>30.540004805030886</c:v>
                </c:pt>
                <c:pt idx="2628">
                  <c:v>30.722903763364972</c:v>
                </c:pt>
                <c:pt idx="2629">
                  <c:v>30.40411527852072</c:v>
                </c:pt>
                <c:pt idx="2630">
                  <c:v>28.916618578498042</c:v>
                </c:pt>
                <c:pt idx="2631">
                  <c:v>31.229389381050019</c:v>
                </c:pt>
                <c:pt idx="2632">
                  <c:v>28.280325128802154</c:v>
                </c:pt>
                <c:pt idx="2633">
                  <c:v>31.939759885058525</c:v>
                </c:pt>
                <c:pt idx="2634">
                  <c:v>27.987815291210598</c:v>
                </c:pt>
                <c:pt idx="2635">
                  <c:v>31.845854867110191</c:v>
                </c:pt>
                <c:pt idx="2636">
                  <c:v>29.126801875470932</c:v>
                </c:pt>
                <c:pt idx="2637">
                  <c:v>31.132536463480836</c:v>
                </c:pt>
                <c:pt idx="2638">
                  <c:v>30.228237455468729</c:v>
                </c:pt>
                <c:pt idx="2639">
                  <c:v>29.67083068940029</c:v>
                </c:pt>
                <c:pt idx="2640">
                  <c:v>30.926807942411127</c:v>
                </c:pt>
                <c:pt idx="2641">
                  <c:v>28.694970396332643</c:v>
                </c:pt>
                <c:pt idx="2642">
                  <c:v>31.994148660442363</c:v>
                </c:pt>
                <c:pt idx="2643">
                  <c:v>27.942089872125106</c:v>
                </c:pt>
                <c:pt idx="2644">
                  <c:v>32.365693544147405</c:v>
                </c:pt>
                <c:pt idx="2645">
                  <c:v>27.966903860679029</c:v>
                </c:pt>
                <c:pt idx="2646">
                  <c:v>31.789388977911813</c:v>
                </c:pt>
                <c:pt idx="2647">
                  <c:v>29.553209819563051</c:v>
                </c:pt>
                <c:pt idx="2648">
                  <c:v>30.770850934425724</c:v>
                </c:pt>
                <c:pt idx="2649">
                  <c:v>31.303396978412213</c:v>
                </c:pt>
                <c:pt idx="2650">
                  <c:v>29.509668441494735</c:v>
                </c:pt>
                <c:pt idx="2651">
                  <c:v>31.966287628719684</c:v>
                </c:pt>
                <c:pt idx="2652">
                  <c:v>28.26106347162656</c:v>
                </c:pt>
                <c:pt idx="2653">
                  <c:v>32.652329861776941</c:v>
                </c:pt>
                <c:pt idx="2654">
                  <c:v>28.504142891593208</c:v>
                </c:pt>
                <c:pt idx="2655">
                  <c:v>32.19567648339455</c:v>
                </c:pt>
                <c:pt idx="2656">
                  <c:v>29.557557478144208</c:v>
                </c:pt>
                <c:pt idx="2657">
                  <c:v>31.276915643559601</c:v>
                </c:pt>
                <c:pt idx="2658">
                  <c:v>30.998671872437033</c:v>
                </c:pt>
                <c:pt idx="2659">
                  <c:v>29.746819475566021</c:v>
                </c:pt>
                <c:pt idx="2660">
                  <c:v>31.942821917690111</c:v>
                </c:pt>
                <c:pt idx="2661">
                  <c:v>28.191075371724107</c:v>
                </c:pt>
                <c:pt idx="2662">
                  <c:v>32.503606645988143</c:v>
                </c:pt>
                <c:pt idx="2663">
                  <c:v>28.312644294953486</c:v>
                </c:pt>
                <c:pt idx="2664">
                  <c:v>32.508498319130979</c:v>
                </c:pt>
                <c:pt idx="2665">
                  <c:v>29.002438302521764</c:v>
                </c:pt>
                <c:pt idx="2666">
                  <c:v>31.073834316150791</c:v>
                </c:pt>
                <c:pt idx="2667">
                  <c:v>30.502804290071829</c:v>
                </c:pt>
                <c:pt idx="2668">
                  <c:v>29.81768639461491</c:v>
                </c:pt>
                <c:pt idx="2669">
                  <c:v>31.254825490617453</c:v>
                </c:pt>
                <c:pt idx="2670">
                  <c:v>28.950050740231003</c:v>
                </c:pt>
                <c:pt idx="2671">
                  <c:v>32.047866055118767</c:v>
                </c:pt>
                <c:pt idx="2672">
                  <c:v>28.455787918768753</c:v>
                </c:pt>
                <c:pt idx="2673">
                  <c:v>32.080273984566524</c:v>
                </c:pt>
                <c:pt idx="2674">
                  <c:v>28.962187351813462</c:v>
                </c:pt>
                <c:pt idx="2675">
                  <c:v>31.049675869914591</c:v>
                </c:pt>
                <c:pt idx="2676">
                  <c:v>29.841733164447632</c:v>
                </c:pt>
                <c:pt idx="2677">
                  <c:v>30.23705177112198</c:v>
                </c:pt>
                <c:pt idx="2678">
                  <c:v>30.916317005299032</c:v>
                </c:pt>
                <c:pt idx="2679">
                  <c:v>29.997484646715421</c:v>
                </c:pt>
                <c:pt idx="2680">
                  <c:v>31.244457842796969</c:v>
                </c:pt>
                <c:pt idx="2681">
                  <c:v>28.637803566826978</c:v>
                </c:pt>
                <c:pt idx="2682">
                  <c:v>31.380234856284027</c:v>
                </c:pt>
                <c:pt idx="2683">
                  <c:v>28.141147306464656</c:v>
                </c:pt>
                <c:pt idx="2684">
                  <c:v>31.243319033908612</c:v>
                </c:pt>
                <c:pt idx="2685">
                  <c:v>29.171455485908151</c:v>
                </c:pt>
                <c:pt idx="2686">
                  <c:v>31.254619942551653</c:v>
                </c:pt>
                <c:pt idx="2687">
                  <c:v>30.555212749032421</c:v>
                </c:pt>
                <c:pt idx="2688">
                  <c:v>30.126527312676846</c:v>
                </c:pt>
                <c:pt idx="2689">
                  <c:v>30.716711387632781</c:v>
                </c:pt>
                <c:pt idx="2690">
                  <c:v>29.661401558314825</c:v>
                </c:pt>
                <c:pt idx="2691">
                  <c:v>30.870592073129817</c:v>
                </c:pt>
                <c:pt idx="2692">
                  <c:v>28.244875606019747</c:v>
                </c:pt>
                <c:pt idx="2693">
                  <c:v>31.512784785372052</c:v>
                </c:pt>
                <c:pt idx="2694">
                  <c:v>28.030344986355402</c:v>
                </c:pt>
                <c:pt idx="2695">
                  <c:v>31.496197384297787</c:v>
                </c:pt>
                <c:pt idx="2696">
                  <c:v>29.141697274308889</c:v>
                </c:pt>
                <c:pt idx="2697">
                  <c:v>30.29551877174891</c:v>
                </c:pt>
                <c:pt idx="2698">
                  <c:v>29.865989548074872</c:v>
                </c:pt>
                <c:pt idx="2699">
                  <c:v>29.413032451104112</c:v>
                </c:pt>
                <c:pt idx="2700">
                  <c:v>30.77822154457553</c:v>
                </c:pt>
                <c:pt idx="2701">
                  <c:v>28.208185440456891</c:v>
                </c:pt>
                <c:pt idx="2702">
                  <c:v>31.625988101216773</c:v>
                </c:pt>
                <c:pt idx="2703">
                  <c:v>27.728998042244367</c:v>
                </c:pt>
                <c:pt idx="2704">
                  <c:v>31.754898949453001</c:v>
                </c:pt>
                <c:pt idx="2705">
                  <c:v>27.815295846479668</c:v>
                </c:pt>
                <c:pt idx="2706">
                  <c:v>31.477660011695136</c:v>
                </c:pt>
                <c:pt idx="2707">
                  <c:v>29.999862947748976</c:v>
                </c:pt>
                <c:pt idx="2708">
                  <c:v>30.465996349093889</c:v>
                </c:pt>
                <c:pt idx="2709">
                  <c:v>30.788472987766077</c:v>
                </c:pt>
                <c:pt idx="2710">
                  <c:v>28.440341530601717</c:v>
                </c:pt>
                <c:pt idx="2711">
                  <c:v>31.402892428389766</c:v>
                </c:pt>
                <c:pt idx="2712">
                  <c:v>27.836526036190726</c:v>
                </c:pt>
                <c:pt idx="2713">
                  <c:v>32.007086972493305</c:v>
                </c:pt>
                <c:pt idx="2714">
                  <c:v>27.425356546989459</c:v>
                </c:pt>
                <c:pt idx="2715">
                  <c:v>31.218116015344528</c:v>
                </c:pt>
                <c:pt idx="2716">
                  <c:v>30.060146919300806</c:v>
                </c:pt>
                <c:pt idx="2717">
                  <c:v>30.99587475387359</c:v>
                </c:pt>
                <c:pt idx="2718">
                  <c:v>30.393483722680191</c:v>
                </c:pt>
                <c:pt idx="2719">
                  <c:v>30.020839368651227</c:v>
                </c:pt>
                <c:pt idx="2720">
                  <c:v>31.225498157248531</c:v>
                </c:pt>
                <c:pt idx="2721">
                  <c:v>27.954916414192333</c:v>
                </c:pt>
                <c:pt idx="2722">
                  <c:v>32.108120998313687</c:v>
                </c:pt>
                <c:pt idx="2723">
                  <c:v>27.218005898084197</c:v>
                </c:pt>
                <c:pt idx="2724">
                  <c:v>32.194675614634932</c:v>
                </c:pt>
                <c:pt idx="2725">
                  <c:v>28.684944726252947</c:v>
                </c:pt>
                <c:pt idx="2726">
                  <c:v>31.424832419788697</c:v>
                </c:pt>
                <c:pt idx="2727">
                  <c:v>29.460069591586919</c:v>
                </c:pt>
                <c:pt idx="2728">
                  <c:v>29.322950969050229</c:v>
                </c:pt>
                <c:pt idx="2729">
                  <c:v>31.078966025645745</c:v>
                </c:pt>
                <c:pt idx="2730">
                  <c:v>28.865719599111582</c:v>
                </c:pt>
                <c:pt idx="2731">
                  <c:v>31.936190671353586</c:v>
                </c:pt>
                <c:pt idx="2732">
                  <c:v>27.929617474282189</c:v>
                </c:pt>
                <c:pt idx="2733">
                  <c:v>32.075786320833373</c:v>
                </c:pt>
                <c:pt idx="2734">
                  <c:v>28.11416298212659</c:v>
                </c:pt>
                <c:pt idx="2735">
                  <c:v>30.970001945107889</c:v>
                </c:pt>
                <c:pt idx="2736">
                  <c:v>30.308976016128039</c:v>
                </c:pt>
                <c:pt idx="2737">
                  <c:v>30.47727666844073</c:v>
                </c:pt>
                <c:pt idx="2738">
                  <c:v>30.75794721970259</c:v>
                </c:pt>
                <c:pt idx="2739">
                  <c:v>29.187750958516851</c:v>
                </c:pt>
                <c:pt idx="2740">
                  <c:v>31.181853071034595</c:v>
                </c:pt>
                <c:pt idx="2741">
                  <c:v>28.458230080427409</c:v>
                </c:pt>
                <c:pt idx="2742">
                  <c:v>31.665283524422989</c:v>
                </c:pt>
                <c:pt idx="2743">
                  <c:v>28.006597514369556</c:v>
                </c:pt>
                <c:pt idx="2744">
                  <c:v>31.252193803983008</c:v>
                </c:pt>
                <c:pt idx="2745">
                  <c:v>28.875256305628707</c:v>
                </c:pt>
                <c:pt idx="2746">
                  <c:v>30.693317873983581</c:v>
                </c:pt>
                <c:pt idx="2747">
                  <c:v>30.17299963108945</c:v>
                </c:pt>
                <c:pt idx="2748">
                  <c:v>29.760240236187904</c:v>
                </c:pt>
                <c:pt idx="2749">
                  <c:v>30.651777297650195</c:v>
                </c:pt>
                <c:pt idx="2750">
                  <c:v>29.648256942974889</c:v>
                </c:pt>
                <c:pt idx="2751">
                  <c:v>30.942884070245729</c:v>
                </c:pt>
                <c:pt idx="2752">
                  <c:v>28.03363592037292</c:v>
                </c:pt>
                <c:pt idx="2753">
                  <c:v>30.986372982530177</c:v>
                </c:pt>
                <c:pt idx="2754">
                  <c:v>27.938861233278498</c:v>
                </c:pt>
                <c:pt idx="2755">
                  <c:v>30.819442166868431</c:v>
                </c:pt>
                <c:pt idx="2756">
                  <c:v>29.789142480621933</c:v>
                </c:pt>
                <c:pt idx="2757">
                  <c:v>30.34191887589779</c:v>
                </c:pt>
                <c:pt idx="2758">
                  <c:v>29.987768303965744</c:v>
                </c:pt>
                <c:pt idx="2759">
                  <c:v>29.874959368504655</c:v>
                </c:pt>
                <c:pt idx="2760">
                  <c:v>30.097282241137709</c:v>
                </c:pt>
                <c:pt idx="2761">
                  <c:v>28.003230134851719</c:v>
                </c:pt>
                <c:pt idx="2762">
                  <c:v>30.687917250675174</c:v>
                </c:pt>
                <c:pt idx="2763">
                  <c:v>27.635720505187489</c:v>
                </c:pt>
                <c:pt idx="2764">
                  <c:v>31.307154820369117</c:v>
                </c:pt>
                <c:pt idx="2765">
                  <c:v>28.093786330278487</c:v>
                </c:pt>
                <c:pt idx="2766">
                  <c:v>30.939573888571406</c:v>
                </c:pt>
                <c:pt idx="2767">
                  <c:v>29.209200256761001</c:v>
                </c:pt>
                <c:pt idx="2768">
                  <c:v>30.33675939960969</c:v>
                </c:pt>
                <c:pt idx="2769">
                  <c:v>29.640845414048979</c:v>
                </c:pt>
                <c:pt idx="2770">
                  <c:v>28.581050011709326</c:v>
                </c:pt>
                <c:pt idx="2771">
                  <c:v>30.965017324820824</c:v>
                </c:pt>
                <c:pt idx="2772">
                  <c:v>27.854063246512208</c:v>
                </c:pt>
                <c:pt idx="2773">
                  <c:v>31.557812124812134</c:v>
                </c:pt>
                <c:pt idx="2774">
                  <c:v>27.454795417492235</c:v>
                </c:pt>
                <c:pt idx="2775">
                  <c:v>31.505583885963905</c:v>
                </c:pt>
                <c:pt idx="2776">
                  <c:v>28.597134592169017</c:v>
                </c:pt>
                <c:pt idx="2777">
                  <c:v>30.594615237731489</c:v>
                </c:pt>
                <c:pt idx="2778">
                  <c:v>29.940845580477905</c:v>
                </c:pt>
                <c:pt idx="2779">
                  <c:v>29.1461364083445</c:v>
                </c:pt>
                <c:pt idx="2780">
                  <c:v>30.753334771565168</c:v>
                </c:pt>
                <c:pt idx="2781">
                  <c:v>28.193231841422559</c:v>
                </c:pt>
                <c:pt idx="2782">
                  <c:v>31.273725875357137</c:v>
                </c:pt>
                <c:pt idx="2783">
                  <c:v>27.386123020290608</c:v>
                </c:pt>
                <c:pt idx="2784">
                  <c:v>31.484011921480565</c:v>
                </c:pt>
                <c:pt idx="2785">
                  <c:v>28.868320426277929</c:v>
                </c:pt>
                <c:pt idx="2786">
                  <c:v>31.399287206893515</c:v>
                </c:pt>
                <c:pt idx="2787">
                  <c:v>29.661117224568986</c:v>
                </c:pt>
                <c:pt idx="2788">
                  <c:v>29.673973464238841</c:v>
                </c:pt>
                <c:pt idx="2789">
                  <c:v>30.484236504358481</c:v>
                </c:pt>
                <c:pt idx="2790">
                  <c:v>28.308452918194604</c:v>
                </c:pt>
                <c:pt idx="2791">
                  <c:v>31.549606453933563</c:v>
                </c:pt>
                <c:pt idx="2792">
                  <c:v>27.324751331663872</c:v>
                </c:pt>
                <c:pt idx="2793">
                  <c:v>31.985421844837056</c:v>
                </c:pt>
                <c:pt idx="2794">
                  <c:v>27.296063174906262</c:v>
                </c:pt>
                <c:pt idx="2795">
                  <c:v>31.015161042408995</c:v>
                </c:pt>
                <c:pt idx="2796">
                  <c:v>28.844168009573607</c:v>
                </c:pt>
                <c:pt idx="2797">
                  <c:v>30.358810288175562</c:v>
                </c:pt>
                <c:pt idx="2798">
                  <c:v>30.675255298171432</c:v>
                </c:pt>
                <c:pt idx="2799">
                  <c:v>29.076857734162168</c:v>
                </c:pt>
                <c:pt idx="2800">
                  <c:v>31.102181429339691</c:v>
                </c:pt>
                <c:pt idx="2801">
                  <c:v>28.045401678041046</c:v>
                </c:pt>
                <c:pt idx="2802">
                  <c:v>31.503360434776528</c:v>
                </c:pt>
                <c:pt idx="2803">
                  <c:v>27.36559332749869</c:v>
                </c:pt>
                <c:pt idx="2804">
                  <c:v>31.037862311856841</c:v>
                </c:pt>
                <c:pt idx="2805">
                  <c:v>28.809019340361491</c:v>
                </c:pt>
                <c:pt idx="2806">
                  <c:v>30.265959345399285</c:v>
                </c:pt>
                <c:pt idx="2807">
                  <c:v>30.366301071660089</c:v>
                </c:pt>
                <c:pt idx="2808">
                  <c:v>29.234348439801149</c:v>
                </c:pt>
                <c:pt idx="2809">
                  <c:v>30.589209721401229</c:v>
                </c:pt>
                <c:pt idx="2810">
                  <c:v>28.922591948854389</c:v>
                </c:pt>
                <c:pt idx="2811">
                  <c:v>30.96326812429513</c:v>
                </c:pt>
                <c:pt idx="2812">
                  <c:v>28.083412749556807</c:v>
                </c:pt>
                <c:pt idx="2813">
                  <c:v>31.258006420502454</c:v>
                </c:pt>
                <c:pt idx="2814">
                  <c:v>27.609125072402037</c:v>
                </c:pt>
                <c:pt idx="2815">
                  <c:v>30.453952991747673</c:v>
                </c:pt>
                <c:pt idx="2816">
                  <c:v>29.263987804166241</c:v>
                </c:pt>
                <c:pt idx="2817">
                  <c:v>29.995522648844553</c:v>
                </c:pt>
                <c:pt idx="2818">
                  <c:v>30.003829850332586</c:v>
                </c:pt>
                <c:pt idx="2819">
                  <c:v>29.482245881163156</c:v>
                </c:pt>
                <c:pt idx="2820">
                  <c:v>30.246035035721565</c:v>
                </c:pt>
                <c:pt idx="2821">
                  <c:v>27.849903154917005</c:v>
                </c:pt>
                <c:pt idx="2822">
                  <c:v>30.469209680802191</c:v>
                </c:pt>
                <c:pt idx="2823">
                  <c:v>27.263203949556729</c:v>
                </c:pt>
                <c:pt idx="2824">
                  <c:v>30.916499843127742</c:v>
                </c:pt>
                <c:pt idx="2825">
                  <c:v>28.232562993077082</c:v>
                </c:pt>
                <c:pt idx="2826">
                  <c:v>30.770247715366889</c:v>
                </c:pt>
                <c:pt idx="2827">
                  <c:v>29.511186730277224</c:v>
                </c:pt>
                <c:pt idx="2828">
                  <c:v>29.715793883586429</c:v>
                </c:pt>
                <c:pt idx="2829">
                  <c:v>29.626844684796325</c:v>
                </c:pt>
                <c:pt idx="2830">
                  <c:v>28.564427670281582</c:v>
                </c:pt>
                <c:pt idx="2831">
                  <c:v>30.590335060069329</c:v>
                </c:pt>
                <c:pt idx="2832">
                  <c:v>27.280087599775513</c:v>
                </c:pt>
                <c:pt idx="2833">
                  <c:v>31.190075034278991</c:v>
                </c:pt>
                <c:pt idx="2834">
                  <c:v>27.266869841790442</c:v>
                </c:pt>
                <c:pt idx="2835">
                  <c:v>30.907713655085502</c:v>
                </c:pt>
                <c:pt idx="2836">
                  <c:v>28.351928814085511</c:v>
                </c:pt>
                <c:pt idx="2837">
                  <c:v>30.47422794688876</c:v>
                </c:pt>
                <c:pt idx="2838">
                  <c:v>29.66705559046925</c:v>
                </c:pt>
                <c:pt idx="2839">
                  <c:v>28.839371706155731</c:v>
                </c:pt>
                <c:pt idx="2840">
                  <c:v>29.988678185880477</c:v>
                </c:pt>
                <c:pt idx="2841">
                  <c:v>28.214836427838623</c:v>
                </c:pt>
                <c:pt idx="2842">
                  <c:v>31.093617055114226</c:v>
                </c:pt>
                <c:pt idx="2843">
                  <c:v>26.932478092903295</c:v>
                </c:pt>
                <c:pt idx="2844">
                  <c:v>31.111689871380428</c:v>
                </c:pt>
                <c:pt idx="2845">
                  <c:v>27.570906334932687</c:v>
                </c:pt>
                <c:pt idx="2846">
                  <c:v>30.783112805027056</c:v>
                </c:pt>
                <c:pt idx="2847">
                  <c:v>29.319019864398715</c:v>
                </c:pt>
                <c:pt idx="2848">
                  <c:v>28.912642490541923</c:v>
                </c:pt>
                <c:pt idx="2849">
                  <c:v>30.429372194527552</c:v>
                </c:pt>
                <c:pt idx="2850">
                  <c:v>28.101625127500945</c:v>
                </c:pt>
                <c:pt idx="2851">
                  <c:v>30.914482108382064</c:v>
                </c:pt>
                <c:pt idx="2852">
                  <c:v>27.110337064004735</c:v>
                </c:pt>
                <c:pt idx="2853">
                  <c:v>31.544955289204122</c:v>
                </c:pt>
                <c:pt idx="2854">
                  <c:v>27.147930705543054</c:v>
                </c:pt>
                <c:pt idx="2855">
                  <c:v>31.196438853389477</c:v>
                </c:pt>
                <c:pt idx="2856">
                  <c:v>29.184449614822096</c:v>
                </c:pt>
                <c:pt idx="2857">
                  <c:v>30.081521864357573</c:v>
                </c:pt>
                <c:pt idx="2858">
                  <c:v>30.113256344869239</c:v>
                </c:pt>
                <c:pt idx="2859">
                  <c:v>28.540387299244728</c:v>
                </c:pt>
                <c:pt idx="2860">
                  <c:v>30.868236102605429</c:v>
                </c:pt>
                <c:pt idx="2861">
                  <c:v>27.430361275048714</c:v>
                </c:pt>
                <c:pt idx="2862">
                  <c:v>31.49099507644469</c:v>
                </c:pt>
                <c:pt idx="2863">
                  <c:v>27.122360629540864</c:v>
                </c:pt>
                <c:pt idx="2864">
                  <c:v>31.166743495340427</c:v>
                </c:pt>
                <c:pt idx="2865">
                  <c:v>28.326211982843571</c:v>
                </c:pt>
                <c:pt idx="2866">
                  <c:v>29.566275315003811</c:v>
                </c:pt>
                <c:pt idx="2867">
                  <c:v>29.856989973607014</c:v>
                </c:pt>
                <c:pt idx="2868">
                  <c:v>29.34313419111853</c:v>
                </c:pt>
                <c:pt idx="2869">
                  <c:v>30.391802456411195</c:v>
                </c:pt>
                <c:pt idx="2870">
                  <c:v>28.304973726898233</c:v>
                </c:pt>
                <c:pt idx="2871">
                  <c:v>31.010836819631511</c:v>
                </c:pt>
                <c:pt idx="2872">
                  <c:v>27.511082456183928</c:v>
                </c:pt>
                <c:pt idx="2873">
                  <c:v>30.983385150587452</c:v>
                </c:pt>
                <c:pt idx="2874">
                  <c:v>27.649539216710696</c:v>
                </c:pt>
                <c:pt idx="2875">
                  <c:v>30.273134083948229</c:v>
                </c:pt>
                <c:pt idx="2876">
                  <c:v>29.811617394184733</c:v>
                </c:pt>
                <c:pt idx="2877">
                  <c:v>29.509311323717093</c:v>
                </c:pt>
                <c:pt idx="2878">
                  <c:v>29.950420286825103</c:v>
                </c:pt>
                <c:pt idx="2879">
                  <c:v>29.081203172940562</c:v>
                </c:pt>
                <c:pt idx="2880">
                  <c:v>30.408855673165622</c:v>
                </c:pt>
                <c:pt idx="2881">
                  <c:v>27.867991109808358</c:v>
                </c:pt>
                <c:pt idx="2882">
                  <c:v>30.633844407793795</c:v>
                </c:pt>
                <c:pt idx="2883">
                  <c:v>27.403931639706229</c:v>
                </c:pt>
                <c:pt idx="2884">
                  <c:v>30.293467282830989</c:v>
                </c:pt>
                <c:pt idx="2885">
                  <c:v>28.200463139973589</c:v>
                </c:pt>
                <c:pt idx="2886">
                  <c:v>29.950264581309845</c:v>
                </c:pt>
                <c:pt idx="2887">
                  <c:v>29.660217227187488</c:v>
                </c:pt>
                <c:pt idx="2888">
                  <c:v>29.492917203242179</c:v>
                </c:pt>
                <c:pt idx="2889">
                  <c:v>29.788688622655087</c:v>
                </c:pt>
                <c:pt idx="2890">
                  <c:v>27.748382564319172</c:v>
                </c:pt>
                <c:pt idx="2891">
                  <c:v>29.842219492637689</c:v>
                </c:pt>
                <c:pt idx="2892">
                  <c:v>27.47991761799949</c:v>
                </c:pt>
                <c:pt idx="2893">
                  <c:v>30.769597717872987</c:v>
                </c:pt>
                <c:pt idx="2894">
                  <c:v>27.256757650043809</c:v>
                </c:pt>
                <c:pt idx="2895">
                  <c:v>30.534086183078298</c:v>
                </c:pt>
                <c:pt idx="2896">
                  <c:v>28.460089528791734</c:v>
                </c:pt>
                <c:pt idx="2897">
                  <c:v>29.96552785814271</c:v>
                </c:pt>
                <c:pt idx="2898">
                  <c:v>29.292632072241002</c:v>
                </c:pt>
                <c:pt idx="2899">
                  <c:v>29.046926606561083</c:v>
                </c:pt>
                <c:pt idx="2900">
                  <c:v>30.011909685249361</c:v>
                </c:pt>
                <c:pt idx="2901">
                  <c:v>28.106418158613714</c:v>
                </c:pt>
                <c:pt idx="2902">
                  <c:v>31.058481953178703</c:v>
                </c:pt>
                <c:pt idx="2903">
                  <c:v>26.958650292284116</c:v>
                </c:pt>
                <c:pt idx="2904">
                  <c:v>30.842303480157689</c:v>
                </c:pt>
                <c:pt idx="2905">
                  <c:v>27.722329867647659</c:v>
                </c:pt>
                <c:pt idx="2906">
                  <c:v>30.474828755735853</c:v>
                </c:pt>
                <c:pt idx="2907">
                  <c:v>29.143920157415735</c:v>
                </c:pt>
                <c:pt idx="2908">
                  <c:v>28.696552814440633</c:v>
                </c:pt>
                <c:pt idx="2909">
                  <c:v>29.535066179130556</c:v>
                </c:pt>
                <c:pt idx="2910">
                  <c:v>28.10309075324313</c:v>
                </c:pt>
                <c:pt idx="2911">
                  <c:v>30.551922952328287</c:v>
                </c:pt>
                <c:pt idx="2912">
                  <c:v>26.799962595152742</c:v>
                </c:pt>
                <c:pt idx="2913">
                  <c:v>31.183545637656888</c:v>
                </c:pt>
                <c:pt idx="2914">
                  <c:v>26.469257466839064</c:v>
                </c:pt>
                <c:pt idx="2915">
                  <c:v>30.923810655306436</c:v>
                </c:pt>
                <c:pt idx="2916">
                  <c:v>29.218477026704068</c:v>
                </c:pt>
                <c:pt idx="2917">
                  <c:v>30.000733789115163</c:v>
                </c:pt>
                <c:pt idx="2918">
                  <c:v>29.912055093854722</c:v>
                </c:pt>
                <c:pt idx="2919">
                  <c:v>27.937190791233565</c:v>
                </c:pt>
                <c:pt idx="2920">
                  <c:v>30.448764440923725</c:v>
                </c:pt>
                <c:pt idx="2921">
                  <c:v>26.912180110312065</c:v>
                </c:pt>
                <c:pt idx="2922">
                  <c:v>31.20189482330359</c:v>
                </c:pt>
                <c:pt idx="2923">
                  <c:v>26.756855976124491</c:v>
                </c:pt>
                <c:pt idx="2924">
                  <c:v>31.327175188632932</c:v>
                </c:pt>
                <c:pt idx="2925">
                  <c:v>28.40417696710082</c:v>
                </c:pt>
                <c:pt idx="2926">
                  <c:v>30.219754364500531</c:v>
                </c:pt>
                <c:pt idx="2927">
                  <c:v>29.620390152604564</c:v>
                </c:pt>
                <c:pt idx="2928">
                  <c:v>28.85130953600542</c:v>
                </c:pt>
                <c:pt idx="2929">
                  <c:v>29.942436106941656</c:v>
                </c:pt>
                <c:pt idx="2930">
                  <c:v>27.417299810519509</c:v>
                </c:pt>
                <c:pt idx="2931">
                  <c:v>30.519060958829296</c:v>
                </c:pt>
                <c:pt idx="2932">
                  <c:v>27.403804308843444</c:v>
                </c:pt>
                <c:pt idx="2933">
                  <c:v>31.093384274527857</c:v>
                </c:pt>
                <c:pt idx="2934">
                  <c:v>27.110322064749408</c:v>
                </c:pt>
                <c:pt idx="2935">
                  <c:v>30.151888739637016</c:v>
                </c:pt>
                <c:pt idx="2936">
                  <c:v>28.734463293759227</c:v>
                </c:pt>
                <c:pt idx="2937">
                  <c:v>29.423251542130224</c:v>
                </c:pt>
                <c:pt idx="2938">
                  <c:v>29.73875543010244</c:v>
                </c:pt>
                <c:pt idx="2939">
                  <c:v>28.373099007972787</c:v>
                </c:pt>
                <c:pt idx="2940">
                  <c:v>30.194155850080335</c:v>
                </c:pt>
                <c:pt idx="2941">
                  <c:v>27.623969026082172</c:v>
                </c:pt>
                <c:pt idx="2942">
                  <c:v>30.479699944957641</c:v>
                </c:pt>
                <c:pt idx="2943">
                  <c:v>27.114783192266291</c:v>
                </c:pt>
                <c:pt idx="2944">
                  <c:v>30.548866638097593</c:v>
                </c:pt>
                <c:pt idx="2945">
                  <c:v>28.070545694182989</c:v>
                </c:pt>
                <c:pt idx="2946">
                  <c:v>29.499877777468349</c:v>
                </c:pt>
                <c:pt idx="2947">
                  <c:v>29.414609563098065</c:v>
                </c:pt>
                <c:pt idx="2948">
                  <c:v>28.471776632451231</c:v>
                </c:pt>
                <c:pt idx="2949">
                  <c:v>29.677161992439391</c:v>
                </c:pt>
                <c:pt idx="2950">
                  <c:v>28.109957964693251</c:v>
                </c:pt>
                <c:pt idx="2951">
                  <c:v>29.946497215030909</c:v>
                </c:pt>
                <c:pt idx="2952">
                  <c:v>27.216892855405618</c:v>
                </c:pt>
                <c:pt idx="2953">
                  <c:v>30.411409743181487</c:v>
                </c:pt>
                <c:pt idx="2954">
                  <c:v>27.756910980930829</c:v>
                </c:pt>
                <c:pt idx="2955">
                  <c:v>30.200881766056046</c:v>
                </c:pt>
                <c:pt idx="2956">
                  <c:v>28.050338903579824</c:v>
                </c:pt>
                <c:pt idx="2957">
                  <c:v>29.549645191931589</c:v>
                </c:pt>
                <c:pt idx="2958">
                  <c:v>29.096160275041129</c:v>
                </c:pt>
                <c:pt idx="2959">
                  <c:v>28.68182592024225</c:v>
                </c:pt>
                <c:pt idx="2960">
                  <c:v>29.120168339965513</c:v>
                </c:pt>
                <c:pt idx="2961">
                  <c:v>27.195651298984327</c:v>
                </c:pt>
                <c:pt idx="2962">
                  <c:v>30.189165498732901</c:v>
                </c:pt>
                <c:pt idx="2963">
                  <c:v>26.611515415396848</c:v>
                </c:pt>
                <c:pt idx="2964">
                  <c:v>30.572594999702527</c:v>
                </c:pt>
                <c:pt idx="2965">
                  <c:v>27.997679666050221</c:v>
                </c:pt>
                <c:pt idx="2966">
                  <c:v>30.411659281192186</c:v>
                </c:pt>
                <c:pt idx="2967">
                  <c:v>28.596907206869929</c:v>
                </c:pt>
                <c:pt idx="2968">
                  <c:v>29.276949948929218</c:v>
                </c:pt>
                <c:pt idx="2969">
                  <c:v>29.598747464825429</c:v>
                </c:pt>
                <c:pt idx="2970">
                  <c:v>27.517077965102665</c:v>
                </c:pt>
                <c:pt idx="2971">
                  <c:v>30.794728195817253</c:v>
                </c:pt>
                <c:pt idx="2972">
                  <c:v>26.721031031906652</c:v>
                </c:pt>
                <c:pt idx="2973">
                  <c:v>30.701477474607273</c:v>
                </c:pt>
                <c:pt idx="2974">
                  <c:v>26.466323249414689</c:v>
                </c:pt>
                <c:pt idx="2975">
                  <c:v>30.909973757364536</c:v>
                </c:pt>
                <c:pt idx="2976">
                  <c:v>28.145046408783827</c:v>
                </c:pt>
                <c:pt idx="2977">
                  <c:v>29.198802576840826</c:v>
                </c:pt>
                <c:pt idx="2978">
                  <c:v>29.299520832393743</c:v>
                </c:pt>
                <c:pt idx="2979">
                  <c:v>27.623962491711708</c:v>
                </c:pt>
                <c:pt idx="2980">
                  <c:v>30.133982238622014</c:v>
                </c:pt>
                <c:pt idx="2981">
                  <c:v>26.924093793304646</c:v>
                </c:pt>
                <c:pt idx="2982">
                  <c:v>30.962932986965338</c:v>
                </c:pt>
                <c:pt idx="2983">
                  <c:v>26.544313700892531</c:v>
                </c:pt>
                <c:pt idx="2984">
                  <c:v>30.764790783486564</c:v>
                </c:pt>
                <c:pt idx="2985">
                  <c:v>28.208388755298291</c:v>
                </c:pt>
                <c:pt idx="2986">
                  <c:v>30.177531235896055</c:v>
                </c:pt>
                <c:pt idx="2987">
                  <c:v>29.061718333852912</c:v>
                </c:pt>
                <c:pt idx="2988">
                  <c:v>29.004747547625289</c:v>
                </c:pt>
                <c:pt idx="2989">
                  <c:v>29.931723312228289</c:v>
                </c:pt>
                <c:pt idx="2990">
                  <c:v>27.829381401218658</c:v>
                </c:pt>
                <c:pt idx="2991">
                  <c:v>30.487140233987834</c:v>
                </c:pt>
                <c:pt idx="2992">
                  <c:v>27.018894714003512</c:v>
                </c:pt>
                <c:pt idx="2993">
                  <c:v>30.708604475909812</c:v>
                </c:pt>
                <c:pt idx="2994">
                  <c:v>27.368473258098593</c:v>
                </c:pt>
                <c:pt idx="2995">
                  <c:v>30.32530284469852</c:v>
                </c:pt>
                <c:pt idx="2996">
                  <c:v>28.90641193499129</c:v>
                </c:pt>
                <c:pt idx="2997">
                  <c:v>28.653609903250434</c:v>
                </c:pt>
                <c:pt idx="2998">
                  <c:v>29.750692486197082</c:v>
                </c:pt>
                <c:pt idx="2999">
                  <c:v>27.985744877688962</c:v>
                </c:pt>
                <c:pt idx="3000">
                  <c:v>30.572343039316088</c:v>
                </c:pt>
                <c:pt idx="3001">
                  <c:v>27.391306998452375</c:v>
                </c:pt>
                <c:pt idx="3002">
                  <c:v>30.264508006591907</c:v>
                </c:pt>
                <c:pt idx="3003">
                  <c:v>26.832255116683761</c:v>
                </c:pt>
                <c:pt idx="3004">
                  <c:v>30.116166786904635</c:v>
                </c:pt>
                <c:pt idx="3005">
                  <c:v>27.547954025146336</c:v>
                </c:pt>
                <c:pt idx="3006">
                  <c:v>29.182118817165296</c:v>
                </c:pt>
                <c:pt idx="3007">
                  <c:v>29.40145257325208</c:v>
                </c:pt>
                <c:pt idx="3008">
                  <c:v>28.181688493595793</c:v>
                </c:pt>
                <c:pt idx="3009">
                  <c:v>29.578520297098962</c:v>
                </c:pt>
                <c:pt idx="3010">
                  <c:v>27.780872948480628</c:v>
                </c:pt>
                <c:pt idx="3011">
                  <c:v>30.17904341423738</c:v>
                </c:pt>
                <c:pt idx="3012">
                  <c:v>26.970138045590293</c:v>
                </c:pt>
                <c:pt idx="3013">
                  <c:v>30.409154443297155</c:v>
                </c:pt>
                <c:pt idx="3014">
                  <c:v>27.401900436610301</c:v>
                </c:pt>
                <c:pt idx="3015">
                  <c:v>29.980072151896323</c:v>
                </c:pt>
                <c:pt idx="3016">
                  <c:v>29.203928612965314</c:v>
                </c:pt>
                <c:pt idx="3017">
                  <c:v>29.180583605402042</c:v>
                </c:pt>
                <c:pt idx="3018">
                  <c:v>29.318884119904773</c:v>
                </c:pt>
                <c:pt idx="3019">
                  <c:v>27.917312568883787</c:v>
                </c:pt>
                <c:pt idx="3020">
                  <c:v>29.295265330654193</c:v>
                </c:pt>
                <c:pt idx="3021">
                  <c:v>27.664761419672665</c:v>
                </c:pt>
                <c:pt idx="3022">
                  <c:v>29.893723845628159</c:v>
                </c:pt>
                <c:pt idx="3023">
                  <c:v>26.595793079759439</c:v>
                </c:pt>
                <c:pt idx="3024">
                  <c:v>30.168179597294728</c:v>
                </c:pt>
                <c:pt idx="3025">
                  <c:v>27.307117809868849</c:v>
                </c:pt>
                <c:pt idx="3026">
                  <c:v>29.85912240621883</c:v>
                </c:pt>
                <c:pt idx="3027">
                  <c:v>28.759676274593556</c:v>
                </c:pt>
                <c:pt idx="3028">
                  <c:v>28.64435221753741</c:v>
                </c:pt>
                <c:pt idx="3029">
                  <c:v>29.005916269136186</c:v>
                </c:pt>
                <c:pt idx="3030">
                  <c:v>27.777860390087397</c:v>
                </c:pt>
                <c:pt idx="3031">
                  <c:v>30.035792999406986</c:v>
                </c:pt>
                <c:pt idx="3032">
                  <c:v>26.54919192909124</c:v>
                </c:pt>
                <c:pt idx="3033">
                  <c:v>30.32696840203355</c:v>
                </c:pt>
                <c:pt idx="3034">
                  <c:v>26.624950189456229</c:v>
                </c:pt>
                <c:pt idx="3035">
                  <c:v>30.189414306366213</c:v>
                </c:pt>
                <c:pt idx="3036">
                  <c:v>27.683145839836129</c:v>
                </c:pt>
                <c:pt idx="3037">
                  <c:v>29.457494470452293</c:v>
                </c:pt>
                <c:pt idx="3038">
                  <c:v>28.779425456643633</c:v>
                </c:pt>
                <c:pt idx="3039">
                  <c:v>28.579278766384601</c:v>
                </c:pt>
                <c:pt idx="3040">
                  <c:v>29.647101163146331</c:v>
                </c:pt>
                <c:pt idx="3041">
                  <c:v>26.943844850295484</c:v>
                </c:pt>
                <c:pt idx="3042">
                  <c:v>30.453371910480708</c:v>
                </c:pt>
                <c:pt idx="3043">
                  <c:v>26.248524813888789</c:v>
                </c:pt>
                <c:pt idx="3044">
                  <c:v>30.748385603184129</c:v>
                </c:pt>
                <c:pt idx="3045">
                  <c:v>27.239438587343841</c:v>
                </c:pt>
                <c:pt idx="3046">
                  <c:v>29.452316588435661</c:v>
                </c:pt>
                <c:pt idx="3047">
                  <c:v>28.410391350314168</c:v>
                </c:pt>
                <c:pt idx="3048">
                  <c:v>28.555842953454434</c:v>
                </c:pt>
                <c:pt idx="3049">
                  <c:v>29.756230013627089</c:v>
                </c:pt>
                <c:pt idx="3050">
                  <c:v>27.352056150845243</c:v>
                </c:pt>
                <c:pt idx="3051">
                  <c:v>30.520511059318963</c:v>
                </c:pt>
                <c:pt idx="3052">
                  <c:v>26.572292820830526</c:v>
                </c:pt>
                <c:pt idx="3053">
                  <c:v>30.976168254941829</c:v>
                </c:pt>
                <c:pt idx="3054">
                  <c:v>26.919476601664389</c:v>
                </c:pt>
                <c:pt idx="3055">
                  <c:v>30.603293721989139</c:v>
                </c:pt>
                <c:pt idx="3056">
                  <c:v>28.625244678624629</c:v>
                </c:pt>
                <c:pt idx="3057">
                  <c:v>29.06502111448005</c:v>
                </c:pt>
                <c:pt idx="3058">
                  <c:v>29.431617112517159</c:v>
                </c:pt>
                <c:pt idx="3059">
                  <c:v>27.516073932244858</c:v>
                </c:pt>
                <c:pt idx="3060">
                  <c:v>30.376737931326655</c:v>
                </c:pt>
                <c:pt idx="3061">
                  <c:v>26.673132184114433</c:v>
                </c:pt>
                <c:pt idx="3062">
                  <c:v>30.556135199659636</c:v>
                </c:pt>
                <c:pt idx="3063">
                  <c:v>26.519031276243542</c:v>
                </c:pt>
                <c:pt idx="3064">
                  <c:v>30.010665899255333</c:v>
                </c:pt>
                <c:pt idx="3065">
                  <c:v>28.240172586074689</c:v>
                </c:pt>
                <c:pt idx="3066">
                  <c:v>29.880254111636535</c:v>
                </c:pt>
                <c:pt idx="3067">
                  <c:v>29.276050384797166</c:v>
                </c:pt>
                <c:pt idx="3068">
                  <c:v>28.15446040852073</c:v>
                </c:pt>
                <c:pt idx="3069">
                  <c:v>30.222703314410829</c:v>
                </c:pt>
                <c:pt idx="3070">
                  <c:v>27.653780135443807</c:v>
                </c:pt>
                <c:pt idx="3071">
                  <c:v>30.11341898780713</c:v>
                </c:pt>
                <c:pt idx="3072">
                  <c:v>26.90733314016428</c:v>
                </c:pt>
                <c:pt idx="3073">
                  <c:v>30.122723535648291</c:v>
                </c:pt>
                <c:pt idx="3074">
                  <c:v>27.04690486055479</c:v>
                </c:pt>
                <c:pt idx="3075">
                  <c:v>29.592106733711063</c:v>
                </c:pt>
                <c:pt idx="3076">
                  <c:v>28.935770967270557</c:v>
                </c:pt>
                <c:pt idx="3077">
                  <c:v>28.694332141554632</c:v>
                </c:pt>
                <c:pt idx="3078">
                  <c:v>29.436374705897538</c:v>
                </c:pt>
                <c:pt idx="3079">
                  <c:v>28.319342935292447</c:v>
                </c:pt>
                <c:pt idx="3080">
                  <c:v>29.759476230141484</c:v>
                </c:pt>
                <c:pt idx="3081">
                  <c:v>27.071435562964087</c:v>
                </c:pt>
                <c:pt idx="3082">
                  <c:v>29.734479020524887</c:v>
                </c:pt>
                <c:pt idx="3083">
                  <c:v>26.41545481429959</c:v>
                </c:pt>
                <c:pt idx="3084">
                  <c:v>29.623188794822191</c:v>
                </c:pt>
                <c:pt idx="3085">
                  <c:v>27.59699337376566</c:v>
                </c:pt>
                <c:pt idx="3086">
                  <c:v>29.701662424769456</c:v>
                </c:pt>
                <c:pt idx="3087">
                  <c:v>28.643168252493915</c:v>
                </c:pt>
                <c:pt idx="3088">
                  <c:v>28.19944872983719</c:v>
                </c:pt>
                <c:pt idx="3089">
                  <c:v>29.082977540847629</c:v>
                </c:pt>
                <c:pt idx="3090">
                  <c:v>27.939590566372569</c:v>
                </c:pt>
                <c:pt idx="3091">
                  <c:v>29.218559768845953</c:v>
                </c:pt>
                <c:pt idx="3092">
                  <c:v>26.461156227067789</c:v>
                </c:pt>
                <c:pt idx="3093">
                  <c:v>30.115715896397386</c:v>
                </c:pt>
                <c:pt idx="3094">
                  <c:v>26.218936938586889</c:v>
                </c:pt>
                <c:pt idx="3095">
                  <c:v>29.905736684516448</c:v>
                </c:pt>
                <c:pt idx="3096">
                  <c:v>27.868846060190432</c:v>
                </c:pt>
                <c:pt idx="3097">
                  <c:v>28.871971443914607</c:v>
                </c:pt>
                <c:pt idx="3098">
                  <c:v>28.523991775568511</c:v>
                </c:pt>
                <c:pt idx="3099">
                  <c:v>28.049047287937874</c:v>
                </c:pt>
                <c:pt idx="3100">
                  <c:v>28.986252345665601</c:v>
                </c:pt>
                <c:pt idx="3101">
                  <c:v>26.927908537082633</c:v>
                </c:pt>
                <c:pt idx="3102">
                  <c:v>29.970566973549175</c:v>
                </c:pt>
                <c:pt idx="3103">
                  <c:v>26.006693411709179</c:v>
                </c:pt>
                <c:pt idx="3104">
                  <c:v>30.483823657756982</c:v>
                </c:pt>
                <c:pt idx="3105">
                  <c:v>27.102139801624173</c:v>
                </c:pt>
                <c:pt idx="3106">
                  <c:v>29.673695864791494</c:v>
                </c:pt>
                <c:pt idx="3107">
                  <c:v>28.405423252043295</c:v>
                </c:pt>
                <c:pt idx="3108">
                  <c:v>28.655837041864284</c:v>
                </c:pt>
                <c:pt idx="3109">
                  <c:v>28.995885840347089</c:v>
                </c:pt>
                <c:pt idx="3110">
                  <c:v>26.750430224879629</c:v>
                </c:pt>
                <c:pt idx="3111">
                  <c:v>30.099954343536531</c:v>
                </c:pt>
                <c:pt idx="3112">
                  <c:v>26.043281523438303</c:v>
                </c:pt>
                <c:pt idx="3113">
                  <c:v>30.570701345822719</c:v>
                </c:pt>
                <c:pt idx="3114">
                  <c:v>26.386019777191244</c:v>
                </c:pt>
                <c:pt idx="3115">
                  <c:v>29.495688883079286</c:v>
                </c:pt>
                <c:pt idx="3116">
                  <c:v>28.032459601868709</c:v>
                </c:pt>
                <c:pt idx="3117">
                  <c:v>29.333603300346727</c:v>
                </c:pt>
                <c:pt idx="3118">
                  <c:v>29.326810166133988</c:v>
                </c:pt>
                <c:pt idx="3119">
                  <c:v>27.704598941622066</c:v>
                </c:pt>
                <c:pt idx="3120">
                  <c:v>30.525868733555196</c:v>
                </c:pt>
                <c:pt idx="3121">
                  <c:v>26.287029014960698</c:v>
                </c:pt>
                <c:pt idx="3122">
                  <c:v>30.450673587837727</c:v>
                </c:pt>
                <c:pt idx="3123">
                  <c:v>26.265629133510405</c:v>
                </c:pt>
                <c:pt idx="3124">
                  <c:v>30.199184214067287</c:v>
                </c:pt>
                <c:pt idx="3125">
                  <c:v>26.758389064190816</c:v>
                </c:pt>
                <c:pt idx="3126">
                  <c:v>29.03766397365073</c:v>
                </c:pt>
                <c:pt idx="3127">
                  <c:v>29.153760178828033</c:v>
                </c:pt>
                <c:pt idx="3128">
                  <c:v>27.875492406239729</c:v>
                </c:pt>
                <c:pt idx="3129">
                  <c:v>29.473031068563579</c:v>
                </c:pt>
                <c:pt idx="3130">
                  <c:v>26.826498136305084</c:v>
                </c:pt>
                <c:pt idx="3131">
                  <c:v>29.973789091953538</c:v>
                </c:pt>
                <c:pt idx="3132">
                  <c:v>26.499198385702666</c:v>
                </c:pt>
                <c:pt idx="3133">
                  <c:v>30.083946344710423</c:v>
                </c:pt>
                <c:pt idx="3134">
                  <c:v>26.269058104950744</c:v>
                </c:pt>
                <c:pt idx="3135">
                  <c:v>29.104245165810333</c:v>
                </c:pt>
                <c:pt idx="3136">
                  <c:v>28.533281111474764</c:v>
                </c:pt>
                <c:pt idx="3137">
                  <c:v>27.984304228531116</c:v>
                </c:pt>
                <c:pt idx="3138">
                  <c:v>29.192246926704222</c:v>
                </c:pt>
                <c:pt idx="3139">
                  <c:v>27.945644430639017</c:v>
                </c:pt>
                <c:pt idx="3140">
                  <c:v>29.856870529947503</c:v>
                </c:pt>
                <c:pt idx="3141">
                  <c:v>26.975513797147663</c:v>
                </c:pt>
                <c:pt idx="3142">
                  <c:v>30.017090150954907</c:v>
                </c:pt>
                <c:pt idx="3143">
                  <c:v>26.443485035722105</c:v>
                </c:pt>
                <c:pt idx="3144">
                  <c:v>29.751360747121229</c:v>
                </c:pt>
                <c:pt idx="3145">
                  <c:v>27.241161466225233</c:v>
                </c:pt>
                <c:pt idx="3146">
                  <c:v>28.697779805238127</c:v>
                </c:pt>
                <c:pt idx="3147">
                  <c:v>28.812652705830768</c:v>
                </c:pt>
                <c:pt idx="3148">
                  <c:v>28.247797209207729</c:v>
                </c:pt>
                <c:pt idx="3149">
                  <c:v>28.937349426073929</c:v>
                </c:pt>
                <c:pt idx="3150">
                  <c:v>27.047680055871425</c:v>
                </c:pt>
                <c:pt idx="3151">
                  <c:v>29.089211406915229</c:v>
                </c:pt>
                <c:pt idx="3152">
                  <c:v>26.490534701858408</c:v>
                </c:pt>
                <c:pt idx="3153">
                  <c:v>29.722433369015889</c:v>
                </c:pt>
                <c:pt idx="3154">
                  <c:v>26.23760307036747</c:v>
                </c:pt>
                <c:pt idx="3155">
                  <c:v>29.331293045401146</c:v>
                </c:pt>
                <c:pt idx="3156">
                  <c:v>27.486403828374232</c:v>
                </c:pt>
                <c:pt idx="3157">
                  <c:v>28.301623031477089</c:v>
                </c:pt>
                <c:pt idx="3158">
                  <c:v>28.22462554136715</c:v>
                </c:pt>
                <c:pt idx="3159">
                  <c:v>27.644054054548775</c:v>
                </c:pt>
                <c:pt idx="3160">
                  <c:v>28.740088038646658</c:v>
                </c:pt>
                <c:pt idx="3161">
                  <c:v>26.573445755596591</c:v>
                </c:pt>
                <c:pt idx="3162">
                  <c:v>29.754914809960681</c:v>
                </c:pt>
                <c:pt idx="3163">
                  <c:v>25.937712026061003</c:v>
                </c:pt>
                <c:pt idx="3164">
                  <c:v>29.506920910572152</c:v>
                </c:pt>
                <c:pt idx="3165">
                  <c:v>26.702363330644289</c:v>
                </c:pt>
                <c:pt idx="3166">
                  <c:v>29.44670720782889</c:v>
                </c:pt>
                <c:pt idx="3167">
                  <c:v>27.935141531647709</c:v>
                </c:pt>
                <c:pt idx="3168">
                  <c:v>28.496054974462282</c:v>
                </c:pt>
                <c:pt idx="3169">
                  <c:v>28.532317983380789</c:v>
                </c:pt>
                <c:pt idx="3170">
                  <c:v>26.897005134158135</c:v>
                </c:pt>
                <c:pt idx="3171">
                  <c:v>29.658411420764367</c:v>
                </c:pt>
                <c:pt idx="3172">
                  <c:v>25.910386949087574</c:v>
                </c:pt>
                <c:pt idx="3173">
                  <c:v>30.346419954619563</c:v>
                </c:pt>
                <c:pt idx="3174">
                  <c:v>26.025564984068787</c:v>
                </c:pt>
                <c:pt idx="3175">
                  <c:v>29.892708064458535</c:v>
                </c:pt>
                <c:pt idx="3176">
                  <c:v>27.882155897188792</c:v>
                </c:pt>
                <c:pt idx="3177">
                  <c:v>28.401606083813864</c:v>
                </c:pt>
                <c:pt idx="3178">
                  <c:v>28.492644179777173</c:v>
                </c:pt>
                <c:pt idx="3179">
                  <c:v>27.725403542299333</c:v>
                </c:pt>
                <c:pt idx="3180">
                  <c:v>29.644777662537802</c:v>
                </c:pt>
                <c:pt idx="3181">
                  <c:v>26.063304992292256</c:v>
                </c:pt>
                <c:pt idx="3182">
                  <c:v>30.161353650929822</c:v>
                </c:pt>
                <c:pt idx="3183">
                  <c:v>25.60585497566349</c:v>
                </c:pt>
                <c:pt idx="3184">
                  <c:v>29.867255908176393</c:v>
                </c:pt>
                <c:pt idx="3185">
                  <c:v>27.671845347524147</c:v>
                </c:pt>
                <c:pt idx="3186">
                  <c:v>29.362068631815276</c:v>
                </c:pt>
                <c:pt idx="3187">
                  <c:v>28.364525521934929</c:v>
                </c:pt>
                <c:pt idx="3188">
                  <c:v>27.51080911136718</c:v>
                </c:pt>
                <c:pt idx="3189">
                  <c:v>29.433690290791763</c:v>
                </c:pt>
                <c:pt idx="3190">
                  <c:v>27.143885469403806</c:v>
                </c:pt>
                <c:pt idx="3191">
                  <c:v>30.117263830564912</c:v>
                </c:pt>
                <c:pt idx="3192">
                  <c:v>26.114317199779631</c:v>
                </c:pt>
                <c:pt idx="3193">
                  <c:v>29.995876189438633</c:v>
                </c:pt>
                <c:pt idx="3194">
                  <c:v>26.728139106476529</c:v>
                </c:pt>
                <c:pt idx="3195">
                  <c:v>29.416634074040989</c:v>
                </c:pt>
                <c:pt idx="3196">
                  <c:v>28.689990013766192</c:v>
                </c:pt>
                <c:pt idx="3197">
                  <c:v>28.475606913988237</c:v>
                </c:pt>
                <c:pt idx="3198">
                  <c:v>29.199257600634965</c:v>
                </c:pt>
                <c:pt idx="3199">
                  <c:v>26.923678490720686</c:v>
                </c:pt>
                <c:pt idx="3200">
                  <c:v>29.609085958421531</c:v>
                </c:pt>
                <c:pt idx="3201">
                  <c:v>26.638208218871551</c:v>
                </c:pt>
                <c:pt idx="3202">
                  <c:v>29.702190869153029</c:v>
                </c:pt>
                <c:pt idx="3203">
                  <c:v>26.202234783797589</c:v>
                </c:pt>
                <c:pt idx="3204">
                  <c:v>29.721526523475667</c:v>
                </c:pt>
                <c:pt idx="3205">
                  <c:v>27.648769651264676</c:v>
                </c:pt>
                <c:pt idx="3206">
                  <c:v>28.635851757919166</c:v>
                </c:pt>
                <c:pt idx="3207">
                  <c:v>28.882040166627089</c:v>
                </c:pt>
                <c:pt idx="3208">
                  <c:v>28.233961602767081</c:v>
                </c:pt>
                <c:pt idx="3209">
                  <c:v>29.15521270626008</c:v>
                </c:pt>
                <c:pt idx="3210">
                  <c:v>27.225994815101402</c:v>
                </c:pt>
                <c:pt idx="3211">
                  <c:v>29.320593431200571</c:v>
                </c:pt>
                <c:pt idx="3212">
                  <c:v>25.929300155216691</c:v>
                </c:pt>
                <c:pt idx="3213">
                  <c:v>29.031915107409148</c:v>
                </c:pt>
                <c:pt idx="3214">
                  <c:v>26.965679088829589</c:v>
                </c:pt>
                <c:pt idx="3215">
                  <c:v>29.017195938913435</c:v>
                </c:pt>
                <c:pt idx="3216">
                  <c:v>27.401328543707479</c:v>
                </c:pt>
                <c:pt idx="3217">
                  <c:v>28.195041849724294</c:v>
                </c:pt>
                <c:pt idx="3218">
                  <c:v>28.131649539637529</c:v>
                </c:pt>
                <c:pt idx="3219">
                  <c:v>27.087521193686758</c:v>
                </c:pt>
                <c:pt idx="3220">
                  <c:v>28.392291078167762</c:v>
                </c:pt>
                <c:pt idx="3221">
                  <c:v>26.52989747051263</c:v>
                </c:pt>
                <c:pt idx="3222">
                  <c:v>29.401914055390591</c:v>
                </c:pt>
                <c:pt idx="3223">
                  <c:v>25.949349139275572</c:v>
                </c:pt>
                <c:pt idx="3224">
                  <c:v>29.620905012537847</c:v>
                </c:pt>
                <c:pt idx="3225">
                  <c:v>26.503638354995729</c:v>
                </c:pt>
                <c:pt idx="3226">
                  <c:v>28.802257663110968</c:v>
                </c:pt>
                <c:pt idx="3227">
                  <c:v>27.719902557268639</c:v>
                </c:pt>
                <c:pt idx="3228">
                  <c:v>28.244325500870676</c:v>
                </c:pt>
                <c:pt idx="3229">
                  <c:v>27.958272017232709</c:v>
                </c:pt>
                <c:pt idx="3230">
                  <c:v>26.795276640833677</c:v>
                </c:pt>
                <c:pt idx="3231">
                  <c:v>28.883853261177979</c:v>
                </c:pt>
                <c:pt idx="3232">
                  <c:v>25.762917456947569</c:v>
                </c:pt>
                <c:pt idx="3233">
                  <c:v>29.79497721047143</c:v>
                </c:pt>
                <c:pt idx="3234">
                  <c:v>26.178599348170689</c:v>
                </c:pt>
                <c:pt idx="3235">
                  <c:v>29.809641629691207</c:v>
                </c:pt>
                <c:pt idx="3236">
                  <c:v>26.629688831638386</c:v>
                </c:pt>
                <c:pt idx="3237">
                  <c:v>28.254882553384967</c:v>
                </c:pt>
                <c:pt idx="3238">
                  <c:v>28.259724224267586</c:v>
                </c:pt>
                <c:pt idx="3239">
                  <c:v>26.998692396876063</c:v>
                </c:pt>
                <c:pt idx="3240">
                  <c:v>28.858837877717527</c:v>
                </c:pt>
                <c:pt idx="3241">
                  <c:v>25.854405208312521</c:v>
                </c:pt>
                <c:pt idx="3242">
                  <c:v>29.546081588380769</c:v>
                </c:pt>
                <c:pt idx="3243">
                  <c:v>25.626669506186829</c:v>
                </c:pt>
                <c:pt idx="3244">
                  <c:v>29.760055250566989</c:v>
                </c:pt>
                <c:pt idx="3245">
                  <c:v>26.935874679978326</c:v>
                </c:pt>
                <c:pt idx="3246">
                  <c:v>28.632281925156331</c:v>
                </c:pt>
                <c:pt idx="3247">
                  <c:v>28.29638718611897</c:v>
                </c:pt>
                <c:pt idx="3248">
                  <c:v>27.796754295389526</c:v>
                </c:pt>
                <c:pt idx="3249">
                  <c:v>28.757069450279545</c:v>
                </c:pt>
                <c:pt idx="3250">
                  <c:v>26.303619787806458</c:v>
                </c:pt>
                <c:pt idx="3251">
                  <c:v>30.014506061401498</c:v>
                </c:pt>
                <c:pt idx="3252">
                  <c:v>25.773237789132889</c:v>
                </c:pt>
                <c:pt idx="3253">
                  <c:v>30.319579560940728</c:v>
                </c:pt>
                <c:pt idx="3254">
                  <c:v>26.675442390281656</c:v>
                </c:pt>
                <c:pt idx="3255">
                  <c:v>29.014940937461212</c:v>
                </c:pt>
                <c:pt idx="3256">
                  <c:v>28.245925085137689</c:v>
                </c:pt>
                <c:pt idx="3257">
                  <c:v>27.868524547401698</c:v>
                </c:pt>
                <c:pt idx="3258">
                  <c:v>28.891482626074495</c:v>
                </c:pt>
                <c:pt idx="3259">
                  <c:v>26.888881807463086</c:v>
                </c:pt>
                <c:pt idx="3260">
                  <c:v>29.345114719021129</c:v>
                </c:pt>
                <c:pt idx="3261">
                  <c:v>26.291996565783826</c:v>
                </c:pt>
                <c:pt idx="3262">
                  <c:v>29.842601489472226</c:v>
                </c:pt>
                <c:pt idx="3263">
                  <c:v>26.088031506606274</c:v>
                </c:pt>
                <c:pt idx="3264">
                  <c:v>29.565197144002326</c:v>
                </c:pt>
                <c:pt idx="3265">
                  <c:v>27.503477266404964</c:v>
                </c:pt>
                <c:pt idx="3266">
                  <c:v>28.858733377441048</c:v>
                </c:pt>
                <c:pt idx="3267">
                  <c:v>28.813025673847044</c:v>
                </c:pt>
                <c:pt idx="3268">
                  <c:v>27.186383571988689</c:v>
                </c:pt>
                <c:pt idx="3269">
                  <c:v>28.629835680439815</c:v>
                </c:pt>
                <c:pt idx="3270">
                  <c:v>26.952675263754852</c:v>
                </c:pt>
                <c:pt idx="3271">
                  <c:v>29.195857918470555</c:v>
                </c:pt>
                <c:pt idx="3272">
                  <c:v>26.162163309640142</c:v>
                </c:pt>
                <c:pt idx="3273">
                  <c:v>29.410251414015114</c:v>
                </c:pt>
                <c:pt idx="3274">
                  <c:v>26.713727087405086</c:v>
                </c:pt>
                <c:pt idx="3275">
                  <c:v>28.673330731147921</c:v>
                </c:pt>
                <c:pt idx="3276">
                  <c:v>28.091098407642331</c:v>
                </c:pt>
                <c:pt idx="3277">
                  <c:v>28.457839590008952</c:v>
                </c:pt>
                <c:pt idx="3278">
                  <c:v>28.621098151768791</c:v>
                </c:pt>
                <c:pt idx="3279">
                  <c:v>27.732894076628352</c:v>
                </c:pt>
                <c:pt idx="3280">
                  <c:v>28.831001999217076</c:v>
                </c:pt>
                <c:pt idx="3281">
                  <c:v>26.375004709504431</c:v>
                </c:pt>
                <c:pt idx="3282">
                  <c:v>29.046683539524224</c:v>
                </c:pt>
                <c:pt idx="3283">
                  <c:v>26.129129183868226</c:v>
                </c:pt>
                <c:pt idx="3284">
                  <c:v>28.876849643566285</c:v>
                </c:pt>
                <c:pt idx="3285">
                  <c:v>26.679710187757927</c:v>
                </c:pt>
                <c:pt idx="3286">
                  <c:v>28.406766270227447</c:v>
                </c:pt>
                <c:pt idx="3287">
                  <c:v>27.858387633295326</c:v>
                </c:pt>
                <c:pt idx="3288">
                  <c:v>27.236923149265564</c:v>
                </c:pt>
                <c:pt idx="3289">
                  <c:v>27.826236726909126</c:v>
                </c:pt>
                <c:pt idx="3290">
                  <c:v>26.71194826979529</c:v>
                </c:pt>
                <c:pt idx="3291">
                  <c:v>29.308837828558545</c:v>
                </c:pt>
                <c:pt idx="3292">
                  <c:v>25.607908404915676</c:v>
                </c:pt>
                <c:pt idx="3293">
                  <c:v>29.01927173385571</c:v>
                </c:pt>
                <c:pt idx="3294">
                  <c:v>25.543263060699903</c:v>
                </c:pt>
                <c:pt idx="3295">
                  <c:v>28.818369165462936</c:v>
                </c:pt>
                <c:pt idx="3296">
                  <c:v>26.490805314328327</c:v>
                </c:pt>
                <c:pt idx="3297">
                  <c:v>28.143952893281064</c:v>
                </c:pt>
                <c:pt idx="3298">
                  <c:v>27.714236378192549</c:v>
                </c:pt>
                <c:pt idx="3299">
                  <c:v>26.688800181899314</c:v>
                </c:pt>
                <c:pt idx="3300">
                  <c:v>28.584472033116789</c:v>
                </c:pt>
                <c:pt idx="3301">
                  <c:v>26.134072079394631</c:v>
                </c:pt>
                <c:pt idx="3302">
                  <c:v>29.457178713748291</c:v>
                </c:pt>
                <c:pt idx="3303">
                  <c:v>25.52574899237031</c:v>
                </c:pt>
                <c:pt idx="3304">
                  <c:v>29.206889854345263</c:v>
                </c:pt>
                <c:pt idx="3305">
                  <c:v>25.908890687263689</c:v>
                </c:pt>
                <c:pt idx="3306">
                  <c:v>28.791530355801527</c:v>
                </c:pt>
                <c:pt idx="3307">
                  <c:v>27.915126104694693</c:v>
                </c:pt>
                <c:pt idx="3308">
                  <c:v>27.953856939462842</c:v>
                </c:pt>
                <c:pt idx="3309">
                  <c:v>28.352861293633605</c:v>
                </c:pt>
                <c:pt idx="3310">
                  <c:v>26.408703656988813</c:v>
                </c:pt>
                <c:pt idx="3311">
                  <c:v>28.87960082838277</c:v>
                </c:pt>
                <c:pt idx="3312">
                  <c:v>25.244575452952731</c:v>
                </c:pt>
                <c:pt idx="3313">
                  <c:v>29.894229945877889</c:v>
                </c:pt>
                <c:pt idx="3314">
                  <c:v>25.533482807820729</c:v>
                </c:pt>
                <c:pt idx="3315">
                  <c:v>29.275893522121489</c:v>
                </c:pt>
                <c:pt idx="3316">
                  <c:v>27.45107371366343</c:v>
                </c:pt>
                <c:pt idx="3317">
                  <c:v>28.061175451389378</c:v>
                </c:pt>
                <c:pt idx="3318">
                  <c:v>28.678826815497032</c:v>
                </c:pt>
                <c:pt idx="3319">
                  <c:v>26.55586994798686</c:v>
                </c:pt>
                <c:pt idx="3320">
                  <c:v>29.400499619825368</c:v>
                </c:pt>
                <c:pt idx="3321">
                  <c:v>25.974314581925135</c:v>
                </c:pt>
                <c:pt idx="3322">
                  <c:v>29.754629585570211</c:v>
                </c:pt>
                <c:pt idx="3323">
                  <c:v>25.566648341944582</c:v>
                </c:pt>
                <c:pt idx="3324">
                  <c:v>29.165716737967049</c:v>
                </c:pt>
                <c:pt idx="3325">
                  <c:v>27.410404870952629</c:v>
                </c:pt>
                <c:pt idx="3326">
                  <c:v>28.096423470802552</c:v>
                </c:pt>
                <c:pt idx="3327">
                  <c:v>28.202287931078235</c:v>
                </c:pt>
                <c:pt idx="3328">
                  <c:v>27.249437495812142</c:v>
                </c:pt>
                <c:pt idx="3329">
                  <c:v>28.659943915409595</c:v>
                </c:pt>
                <c:pt idx="3330">
                  <c:v>26.337793904121284</c:v>
                </c:pt>
                <c:pt idx="3331">
                  <c:v>29.619825071702891</c:v>
                </c:pt>
                <c:pt idx="3332">
                  <c:v>25.836928290773475</c:v>
                </c:pt>
                <c:pt idx="3333">
                  <c:v>29.386146938457529</c:v>
                </c:pt>
                <c:pt idx="3334">
                  <c:v>26.472331571729775</c:v>
                </c:pt>
                <c:pt idx="3335">
                  <c:v>28.317870737745654</c:v>
                </c:pt>
                <c:pt idx="3336">
                  <c:v>27.932957310287005</c:v>
                </c:pt>
                <c:pt idx="3337">
                  <c:v>27.818745528261321</c:v>
                </c:pt>
                <c:pt idx="3338">
                  <c:v>28.668731443369488</c:v>
                </c:pt>
                <c:pt idx="3339">
                  <c:v>27.092552716459828</c:v>
                </c:pt>
                <c:pt idx="3340">
                  <c:v>29.189270093628913</c:v>
                </c:pt>
                <c:pt idx="3341">
                  <c:v>26.065766336746787</c:v>
                </c:pt>
                <c:pt idx="3342">
                  <c:v>29.197624728127639</c:v>
                </c:pt>
                <c:pt idx="3343">
                  <c:v>25.72436833448953</c:v>
                </c:pt>
                <c:pt idx="3344">
                  <c:v>28.659289726170115</c:v>
                </c:pt>
                <c:pt idx="3345">
                  <c:v>26.731754454755905</c:v>
                </c:pt>
                <c:pt idx="3346">
                  <c:v>28.109893763572035</c:v>
                </c:pt>
                <c:pt idx="3347">
                  <c:v>27.773261489278621</c:v>
                </c:pt>
                <c:pt idx="3348">
                  <c:v>27.298827044860989</c:v>
                </c:pt>
                <c:pt idx="3349">
                  <c:v>28.10284349098502</c:v>
                </c:pt>
                <c:pt idx="3350">
                  <c:v>26.423951117240819</c:v>
                </c:pt>
                <c:pt idx="3351">
                  <c:v>28.710647553780749</c:v>
                </c:pt>
                <c:pt idx="3352">
                  <c:v>25.751726131312786</c:v>
                </c:pt>
                <c:pt idx="3353">
                  <c:v>28.997264715627598</c:v>
                </c:pt>
                <c:pt idx="3354">
                  <c:v>25.550450598296191</c:v>
                </c:pt>
                <c:pt idx="3355">
                  <c:v>28.610068090234861</c:v>
                </c:pt>
                <c:pt idx="3356">
                  <c:v>26.715825542217924</c:v>
                </c:pt>
                <c:pt idx="3357">
                  <c:v>27.978577675225456</c:v>
                </c:pt>
                <c:pt idx="3358">
                  <c:v>27.332787984139426</c:v>
                </c:pt>
                <c:pt idx="3359">
                  <c:v>26.970047993505066</c:v>
                </c:pt>
                <c:pt idx="3360">
                  <c:v>28.235209841328633</c:v>
                </c:pt>
                <c:pt idx="3361">
                  <c:v>25.964489662807789</c:v>
                </c:pt>
                <c:pt idx="3362">
                  <c:v>29.033214600561809</c:v>
                </c:pt>
                <c:pt idx="3363">
                  <c:v>25.476365038647796</c:v>
                </c:pt>
                <c:pt idx="3364">
                  <c:v>29.021144072320489</c:v>
                </c:pt>
                <c:pt idx="3365">
                  <c:v>26.590556050164309</c:v>
                </c:pt>
                <c:pt idx="3366">
                  <c:v>28.661479887435789</c:v>
                </c:pt>
                <c:pt idx="3367">
                  <c:v>27.469888763682107</c:v>
                </c:pt>
                <c:pt idx="3368">
                  <c:v>27.039698048625485</c:v>
                </c:pt>
                <c:pt idx="3369">
                  <c:v>28.271061230288392</c:v>
                </c:pt>
                <c:pt idx="3370">
                  <c:v>26.18845302961714</c:v>
                </c:pt>
                <c:pt idx="3371">
                  <c:v>28.780019620927785</c:v>
                </c:pt>
                <c:pt idx="3372">
                  <c:v>25.304693867207597</c:v>
                </c:pt>
                <c:pt idx="3373">
                  <c:v>29.467927705801401</c:v>
                </c:pt>
                <c:pt idx="3374">
                  <c:v>24.981557948589241</c:v>
                </c:pt>
                <c:pt idx="3375">
                  <c:v>28.803298571891126</c:v>
                </c:pt>
                <c:pt idx="3376">
                  <c:v>27.067844734187624</c:v>
                </c:pt>
                <c:pt idx="3377">
                  <c:v>27.798024520959835</c:v>
                </c:pt>
                <c:pt idx="3378">
                  <c:v>27.724352258110272</c:v>
                </c:pt>
                <c:pt idx="3379">
                  <c:v>26.375591458871693</c:v>
                </c:pt>
                <c:pt idx="3380">
                  <c:v>29.054288690820695</c:v>
                </c:pt>
                <c:pt idx="3381">
                  <c:v>25.460109474247211</c:v>
                </c:pt>
                <c:pt idx="3382">
                  <c:v>29.701762093034606</c:v>
                </c:pt>
                <c:pt idx="3383">
                  <c:v>25.319680467069897</c:v>
                </c:pt>
                <c:pt idx="3384">
                  <c:v>29.090186516142499</c:v>
                </c:pt>
                <c:pt idx="3385">
                  <c:v>26.391746689297513</c:v>
                </c:pt>
                <c:pt idx="3386">
                  <c:v>28.354525379004475</c:v>
                </c:pt>
                <c:pt idx="3387">
                  <c:v>28.029716927515029</c:v>
                </c:pt>
                <c:pt idx="3388">
                  <c:v>27.11332471696355</c:v>
                </c:pt>
                <c:pt idx="3389">
                  <c:v>29.036584214326989</c:v>
                </c:pt>
                <c:pt idx="3390">
                  <c:v>25.702301556204571</c:v>
                </c:pt>
                <c:pt idx="3391">
                  <c:v>29.333720289372188</c:v>
                </c:pt>
                <c:pt idx="3392">
                  <c:v>25.377055985546338</c:v>
                </c:pt>
                <c:pt idx="3393">
                  <c:v>29.196877357451111</c:v>
                </c:pt>
                <c:pt idx="3394">
                  <c:v>25.621038130900647</c:v>
                </c:pt>
                <c:pt idx="3395">
                  <c:v>28.111151646947995</c:v>
                </c:pt>
                <c:pt idx="3396">
                  <c:v>27.495947438201426</c:v>
                </c:pt>
                <c:pt idx="3397">
                  <c:v>27.13317723079669</c:v>
                </c:pt>
                <c:pt idx="3398">
                  <c:v>28.488519258098641</c:v>
                </c:pt>
                <c:pt idx="3399">
                  <c:v>26.520540554522778</c:v>
                </c:pt>
                <c:pt idx="3400">
                  <c:v>28.865614290548148</c:v>
                </c:pt>
                <c:pt idx="3401">
                  <c:v>25.601078015110712</c:v>
                </c:pt>
                <c:pt idx="3402">
                  <c:v>28.848037543780194</c:v>
                </c:pt>
                <c:pt idx="3403">
                  <c:v>25.649705558748863</c:v>
                </c:pt>
                <c:pt idx="3404">
                  <c:v>28.372158057744095</c:v>
                </c:pt>
                <c:pt idx="3405">
                  <c:v>26.467437547057699</c:v>
                </c:pt>
                <c:pt idx="3406">
                  <c:v>27.755352831890999</c:v>
                </c:pt>
                <c:pt idx="3407">
                  <c:v>28.091985392441291</c:v>
                </c:pt>
                <c:pt idx="3408">
                  <c:v>27.28499080697371</c:v>
                </c:pt>
                <c:pt idx="3409">
                  <c:v>28.335308854470533</c:v>
                </c:pt>
                <c:pt idx="3410">
                  <c:v>26.222727666950473</c:v>
                </c:pt>
                <c:pt idx="3411">
                  <c:v>28.470266818968764</c:v>
                </c:pt>
                <c:pt idx="3412">
                  <c:v>25.43458420128011</c:v>
                </c:pt>
                <c:pt idx="3413">
                  <c:v>28.485923078197633</c:v>
                </c:pt>
                <c:pt idx="3414">
                  <c:v>26.112450612659291</c:v>
                </c:pt>
                <c:pt idx="3415">
                  <c:v>28.317035893640931</c:v>
                </c:pt>
                <c:pt idx="3416">
                  <c:v>26.539081434747267</c:v>
                </c:pt>
                <c:pt idx="3417">
                  <c:v>27.49316928976577</c:v>
                </c:pt>
                <c:pt idx="3418">
                  <c:v>27.845972705206243</c:v>
                </c:pt>
                <c:pt idx="3419">
                  <c:v>26.865860780319132</c:v>
                </c:pt>
                <c:pt idx="3420">
                  <c:v>28.024207525968869</c:v>
                </c:pt>
                <c:pt idx="3421">
                  <c:v>25.375266036034187</c:v>
                </c:pt>
                <c:pt idx="3422">
                  <c:v>29.087049118546688</c:v>
                </c:pt>
                <c:pt idx="3423">
                  <c:v>25.463479608510589</c:v>
                </c:pt>
                <c:pt idx="3424">
                  <c:v>28.613188320950666</c:v>
                </c:pt>
                <c:pt idx="3425">
                  <c:v>26.631954488477628</c:v>
                </c:pt>
                <c:pt idx="3426">
                  <c:v>27.977030933767562</c:v>
                </c:pt>
                <c:pt idx="3427">
                  <c:v>26.962168620865295</c:v>
                </c:pt>
                <c:pt idx="3428">
                  <c:v>27.536396199729428</c:v>
                </c:pt>
                <c:pt idx="3429">
                  <c:v>27.725926091649569</c:v>
                </c:pt>
                <c:pt idx="3430">
                  <c:v>26.115666976073324</c:v>
                </c:pt>
                <c:pt idx="3431">
                  <c:v>28.929666961774089</c:v>
                </c:pt>
                <c:pt idx="3432">
                  <c:v>25.185288098592093</c:v>
                </c:pt>
                <c:pt idx="3433">
                  <c:v>28.863195578999569</c:v>
                </c:pt>
                <c:pt idx="3434">
                  <c:v>26.067932839083422</c:v>
                </c:pt>
                <c:pt idx="3435">
                  <c:v>28.803023208651702</c:v>
                </c:pt>
                <c:pt idx="3436">
                  <c:v>26.771796134561129</c:v>
                </c:pt>
                <c:pt idx="3437">
                  <c:v>27.431939487551599</c:v>
                </c:pt>
                <c:pt idx="3438">
                  <c:v>27.689379515435029</c:v>
                </c:pt>
                <c:pt idx="3439">
                  <c:v>26.308071328015082</c:v>
                </c:pt>
                <c:pt idx="3440">
                  <c:v>28.39370967048696</c:v>
                </c:pt>
                <c:pt idx="3441">
                  <c:v>25.227250660259791</c:v>
                </c:pt>
                <c:pt idx="3442">
                  <c:v>29.251717902103263</c:v>
                </c:pt>
                <c:pt idx="3443">
                  <c:v>24.765448953505459</c:v>
                </c:pt>
                <c:pt idx="3444">
                  <c:v>29.216334583947624</c:v>
                </c:pt>
                <c:pt idx="3445">
                  <c:v>25.700755701654536</c:v>
                </c:pt>
                <c:pt idx="3446">
                  <c:v>28.23663709824049</c:v>
                </c:pt>
                <c:pt idx="3447">
                  <c:v>28.051728317396833</c:v>
                </c:pt>
                <c:pt idx="3448">
                  <c:v>27.170677128871191</c:v>
                </c:pt>
                <c:pt idx="3449">
                  <c:v>28.878246595326523</c:v>
                </c:pt>
                <c:pt idx="3450">
                  <c:v>25.842403176880119</c:v>
                </c:pt>
                <c:pt idx="3451">
                  <c:v>29.114153783396343</c:v>
                </c:pt>
                <c:pt idx="3452">
                  <c:v>25.114583660130336</c:v>
                </c:pt>
                <c:pt idx="3453">
                  <c:v>28.956323614808223</c:v>
                </c:pt>
                <c:pt idx="3454">
                  <c:v>25.245134868899626</c:v>
                </c:pt>
                <c:pt idx="3455">
                  <c:v>28.486460211808026</c:v>
                </c:pt>
                <c:pt idx="3456">
                  <c:v>27.345271691525429</c:v>
                </c:pt>
                <c:pt idx="3457">
                  <c:v>26.58548353858944</c:v>
                </c:pt>
                <c:pt idx="3458">
                  <c:v>28.226516382142506</c:v>
                </c:pt>
                <c:pt idx="3459">
                  <c:v>26.052782697176472</c:v>
                </c:pt>
                <c:pt idx="3460">
                  <c:v>28.889949820205917</c:v>
                </c:pt>
                <c:pt idx="3461">
                  <c:v>25.595264840059549</c:v>
                </c:pt>
                <c:pt idx="3462">
                  <c:v>28.97212563178217</c:v>
                </c:pt>
                <c:pt idx="3463">
                  <c:v>25.444506093597209</c:v>
                </c:pt>
                <c:pt idx="3464">
                  <c:v>28.247462765740675</c:v>
                </c:pt>
                <c:pt idx="3465">
                  <c:v>27.40161209737267</c:v>
                </c:pt>
                <c:pt idx="3466">
                  <c:v>27.417199255723567</c:v>
                </c:pt>
                <c:pt idx="3467">
                  <c:v>27.850014673261686</c:v>
                </c:pt>
                <c:pt idx="3468">
                  <c:v>26.651922328023232</c:v>
                </c:pt>
                <c:pt idx="3469">
                  <c:v>27.965190538018426</c:v>
                </c:pt>
                <c:pt idx="3470">
                  <c:v>26.173778049353011</c:v>
                </c:pt>
                <c:pt idx="3471">
                  <c:v>28.599101201120831</c:v>
                </c:pt>
                <c:pt idx="3472">
                  <c:v>25.42505409888172</c:v>
                </c:pt>
                <c:pt idx="3473">
                  <c:v>28.430384248469789</c:v>
                </c:pt>
                <c:pt idx="3474">
                  <c:v>26.060254602996388</c:v>
                </c:pt>
                <c:pt idx="3475">
                  <c:v>27.797099889503492</c:v>
                </c:pt>
                <c:pt idx="3476">
                  <c:v>26.81230814069524</c:v>
                </c:pt>
                <c:pt idx="3477">
                  <c:v>27.553599990610508</c:v>
                </c:pt>
                <c:pt idx="3478">
                  <c:v>27.77909321589102</c:v>
                </c:pt>
                <c:pt idx="3479">
                  <c:v>26.446225590298226</c:v>
                </c:pt>
                <c:pt idx="3480">
                  <c:v>28.283825685487287</c:v>
                </c:pt>
                <c:pt idx="3481">
                  <c:v>25.888560497875989</c:v>
                </c:pt>
                <c:pt idx="3482">
                  <c:v>28.170005278105887</c:v>
                </c:pt>
                <c:pt idx="3483">
                  <c:v>25.434253234567201</c:v>
                </c:pt>
                <c:pt idx="3484">
                  <c:v>28.554417799067014</c:v>
                </c:pt>
                <c:pt idx="3485">
                  <c:v>26.273494324636399</c:v>
                </c:pt>
                <c:pt idx="3486">
                  <c:v>28.294025987525629</c:v>
                </c:pt>
                <c:pt idx="3487">
                  <c:v>27.244763015415067</c:v>
                </c:pt>
                <c:pt idx="3488">
                  <c:v>26.751520862755488</c:v>
                </c:pt>
                <c:pt idx="3489">
                  <c:v>27.294285159202534</c:v>
                </c:pt>
                <c:pt idx="3490">
                  <c:v>25.764208441681227</c:v>
                </c:pt>
                <c:pt idx="3491">
                  <c:v>28.560355254332229</c:v>
                </c:pt>
                <c:pt idx="3492">
                  <c:v>25.218525968763103</c:v>
                </c:pt>
                <c:pt idx="3493">
                  <c:v>28.730226127467262</c:v>
                </c:pt>
                <c:pt idx="3494">
                  <c:v>25.29860754633561</c:v>
                </c:pt>
                <c:pt idx="3495">
                  <c:v>28.267148159724414</c:v>
                </c:pt>
                <c:pt idx="3496">
                  <c:v>26.842779098709254</c:v>
                </c:pt>
                <c:pt idx="3497">
                  <c:v>27.726801454944031</c:v>
                </c:pt>
                <c:pt idx="3498">
                  <c:v>27.276747654037056</c:v>
                </c:pt>
                <c:pt idx="3499">
                  <c:v>26.265733374005343</c:v>
                </c:pt>
                <c:pt idx="3500">
                  <c:v>28.522126427982286</c:v>
                </c:pt>
                <c:pt idx="3501">
                  <c:v>25.313263797205735</c:v>
                </c:pt>
                <c:pt idx="3502">
                  <c:v>28.742633711621135</c:v>
                </c:pt>
                <c:pt idx="3503">
                  <c:v>25.074442409560788</c:v>
                </c:pt>
                <c:pt idx="3504">
                  <c:v>29.131465813568731</c:v>
                </c:pt>
                <c:pt idx="3505">
                  <c:v>26.303121371320998</c:v>
                </c:pt>
                <c:pt idx="3506">
                  <c:v>27.949551211221412</c:v>
                </c:pt>
                <c:pt idx="3507">
                  <c:v>27.504878859885508</c:v>
                </c:pt>
                <c:pt idx="3508">
                  <c:v>26.984625039221722</c:v>
                </c:pt>
                <c:pt idx="3509">
                  <c:v>27.737443822128164</c:v>
                </c:pt>
                <c:pt idx="3510">
                  <c:v>25.316116571955586</c:v>
                </c:pt>
                <c:pt idx="3511">
                  <c:v>28.96086885711998</c:v>
                </c:pt>
                <c:pt idx="3512">
                  <c:v>24.678624400148852</c:v>
                </c:pt>
                <c:pt idx="3513">
                  <c:v>29.451930806272962</c:v>
                </c:pt>
                <c:pt idx="3514">
                  <c:v>25.658871722111176</c:v>
                </c:pt>
                <c:pt idx="3515">
                  <c:v>28.33028313783463</c:v>
                </c:pt>
                <c:pt idx="3516">
                  <c:v>27.484585948022929</c:v>
                </c:pt>
                <c:pt idx="3517">
                  <c:v>26.829405675265129</c:v>
                </c:pt>
                <c:pt idx="3518">
                  <c:v>28.131496859875327</c:v>
                </c:pt>
                <c:pt idx="3519">
                  <c:v>26.331259805031099</c:v>
                </c:pt>
                <c:pt idx="3520">
                  <c:v>28.791277005586071</c:v>
                </c:pt>
                <c:pt idx="3521">
                  <c:v>25.222746037034916</c:v>
                </c:pt>
                <c:pt idx="3522">
                  <c:v>28.982741842315534</c:v>
                </c:pt>
                <c:pt idx="3523">
                  <c:v>25.077597879939166</c:v>
                </c:pt>
                <c:pt idx="3524">
                  <c:v>28.297034314469986</c:v>
                </c:pt>
                <c:pt idx="3525">
                  <c:v>26.917445766683191</c:v>
                </c:pt>
                <c:pt idx="3526">
                  <c:v>27.347783078735429</c:v>
                </c:pt>
                <c:pt idx="3527">
                  <c:v>27.722909553837582</c:v>
                </c:pt>
                <c:pt idx="3528">
                  <c:v>26.032703440077889</c:v>
                </c:pt>
                <c:pt idx="3529">
                  <c:v>28.125676194757503</c:v>
                </c:pt>
                <c:pt idx="3530">
                  <c:v>25.866179938804404</c:v>
                </c:pt>
                <c:pt idx="3531">
                  <c:v>28.696603476863629</c:v>
                </c:pt>
                <c:pt idx="3532">
                  <c:v>25.029177969608238</c:v>
                </c:pt>
                <c:pt idx="3533">
                  <c:v>28.383671284450326</c:v>
                </c:pt>
                <c:pt idx="3534">
                  <c:v>25.979964058677965</c:v>
                </c:pt>
                <c:pt idx="3535">
                  <c:v>28.018207252351829</c:v>
                </c:pt>
                <c:pt idx="3536">
                  <c:v>27.236951017901731</c:v>
                </c:pt>
                <c:pt idx="3537">
                  <c:v>27.291625954134027</c:v>
                </c:pt>
                <c:pt idx="3538">
                  <c:v>27.867770117766284</c:v>
                </c:pt>
                <c:pt idx="3539">
                  <c:v>26.019995215625325</c:v>
                </c:pt>
                <c:pt idx="3540">
                  <c:v>28.208617944635524</c:v>
                </c:pt>
                <c:pt idx="3541">
                  <c:v>25.338847750391533</c:v>
                </c:pt>
                <c:pt idx="3542">
                  <c:v>28.496738590836426</c:v>
                </c:pt>
                <c:pt idx="3543">
                  <c:v>25.43406295677357</c:v>
                </c:pt>
                <c:pt idx="3544">
                  <c:v>28.348629352304584</c:v>
                </c:pt>
                <c:pt idx="3545">
                  <c:v>27.117969358321943</c:v>
                </c:pt>
                <c:pt idx="3546">
                  <c:v>27.86190228159882</c:v>
                </c:pt>
                <c:pt idx="3547">
                  <c:v>27.296482858354686</c:v>
                </c:pt>
                <c:pt idx="3548">
                  <c:v>26.860675509743189</c:v>
                </c:pt>
                <c:pt idx="3549">
                  <c:v>27.773743864251266</c:v>
                </c:pt>
                <c:pt idx="3550">
                  <c:v>26.190984752130255</c:v>
                </c:pt>
                <c:pt idx="3551">
                  <c:v>27.825066711875674</c:v>
                </c:pt>
                <c:pt idx="3552">
                  <c:v>25.025242990169222</c:v>
                </c:pt>
                <c:pt idx="3553">
                  <c:v>28.430925252846915</c:v>
                </c:pt>
                <c:pt idx="3554">
                  <c:v>24.953804809340927</c:v>
                </c:pt>
                <c:pt idx="3555">
                  <c:v>27.811579357214907</c:v>
                </c:pt>
                <c:pt idx="3556">
                  <c:v>26.582508757834226</c:v>
                </c:pt>
                <c:pt idx="3557">
                  <c:v>26.654244785622343</c:v>
                </c:pt>
                <c:pt idx="3558">
                  <c:v>26.96252381797267</c:v>
                </c:pt>
                <c:pt idx="3559">
                  <c:v>26.023316037792082</c:v>
                </c:pt>
                <c:pt idx="3560">
                  <c:v>27.993664492941587</c:v>
                </c:pt>
                <c:pt idx="3561">
                  <c:v>25.411718980597922</c:v>
                </c:pt>
                <c:pt idx="3562">
                  <c:v>28.477288130029493</c:v>
                </c:pt>
                <c:pt idx="3563">
                  <c:v>24.708345743570089</c:v>
                </c:pt>
                <c:pt idx="3564">
                  <c:v>28.331185041750995</c:v>
                </c:pt>
                <c:pt idx="3565">
                  <c:v>25.628278645118495</c:v>
                </c:pt>
                <c:pt idx="3566">
                  <c:v>27.972361851285189</c:v>
                </c:pt>
                <c:pt idx="3567">
                  <c:v>26.838163101079243</c:v>
                </c:pt>
                <c:pt idx="3568">
                  <c:v>26.423415425303283</c:v>
                </c:pt>
                <c:pt idx="3569">
                  <c:v>27.462812706253413</c:v>
                </c:pt>
                <c:pt idx="3570">
                  <c:v>25.605522506642629</c:v>
                </c:pt>
                <c:pt idx="3571">
                  <c:v>28.637560398940831</c:v>
                </c:pt>
                <c:pt idx="3572">
                  <c:v>24.668068328806903</c:v>
                </c:pt>
                <c:pt idx="3573">
                  <c:v>28.995573136503317</c:v>
                </c:pt>
                <c:pt idx="3574">
                  <c:v>24.777116708357923</c:v>
                </c:pt>
                <c:pt idx="3575">
                  <c:v>28.304045318163528</c:v>
                </c:pt>
                <c:pt idx="3576">
                  <c:v>26.841568250697431</c:v>
                </c:pt>
                <c:pt idx="3577">
                  <c:v>27.199269522212589</c:v>
                </c:pt>
                <c:pt idx="3578">
                  <c:v>27.61397933757501</c:v>
                </c:pt>
                <c:pt idx="3579">
                  <c:v>26.264943866432969</c:v>
                </c:pt>
                <c:pt idx="3580">
                  <c:v>28.458300775478829</c:v>
                </c:pt>
                <c:pt idx="3581">
                  <c:v>24.84040350759917</c:v>
                </c:pt>
                <c:pt idx="3582">
                  <c:v>29.181210674980129</c:v>
                </c:pt>
                <c:pt idx="3583">
                  <c:v>24.902012199552129</c:v>
                </c:pt>
                <c:pt idx="3584">
                  <c:v>28.614616076131629</c:v>
                </c:pt>
                <c:pt idx="3585">
                  <c:v>26.455350163834339</c:v>
                </c:pt>
                <c:pt idx="3586">
                  <c:v>26.974912178578823</c:v>
                </c:pt>
                <c:pt idx="3587">
                  <c:v>27.497942686042286</c:v>
                </c:pt>
                <c:pt idx="3588">
                  <c:v>26.21446765027159</c:v>
                </c:pt>
                <c:pt idx="3589">
                  <c:v>27.997193933873724</c:v>
                </c:pt>
                <c:pt idx="3590">
                  <c:v>25.376409193145626</c:v>
                </c:pt>
                <c:pt idx="3591">
                  <c:v>28.70922220262252</c:v>
                </c:pt>
                <c:pt idx="3592">
                  <c:v>24.820356476176059</c:v>
                </c:pt>
                <c:pt idx="3593">
                  <c:v>28.788057304538889</c:v>
                </c:pt>
                <c:pt idx="3594">
                  <c:v>25.338136010475189</c:v>
                </c:pt>
                <c:pt idx="3595">
                  <c:v>27.665961713219719</c:v>
                </c:pt>
                <c:pt idx="3596">
                  <c:v>27.263849787456763</c:v>
                </c:pt>
                <c:pt idx="3597">
                  <c:v>26.838024506344102</c:v>
                </c:pt>
                <c:pt idx="3598">
                  <c:v>27.782039575466179</c:v>
                </c:pt>
                <c:pt idx="3599">
                  <c:v>25.551268652221193</c:v>
                </c:pt>
                <c:pt idx="3600">
                  <c:v>28.052161176914691</c:v>
                </c:pt>
                <c:pt idx="3601">
                  <c:v>25.287211071979833</c:v>
                </c:pt>
                <c:pt idx="3602">
                  <c:v>28.658149025271829</c:v>
                </c:pt>
                <c:pt idx="3603">
                  <c:v>25.127757028502035</c:v>
                </c:pt>
                <c:pt idx="3604">
                  <c:v>28.064695616556993</c:v>
                </c:pt>
                <c:pt idx="3605">
                  <c:v>26.785470586476748</c:v>
                </c:pt>
                <c:pt idx="3606">
                  <c:v>27.570237717411974</c:v>
                </c:pt>
                <c:pt idx="3607">
                  <c:v>27.504759228130084</c:v>
                </c:pt>
                <c:pt idx="3608">
                  <c:v>27.032755723942035</c:v>
                </c:pt>
                <c:pt idx="3609">
                  <c:v>27.797102203367309</c:v>
                </c:pt>
                <c:pt idx="3610">
                  <c:v>25.734750502300585</c:v>
                </c:pt>
                <c:pt idx="3611">
                  <c:v>28.084376222697387</c:v>
                </c:pt>
                <c:pt idx="3612">
                  <c:v>25.14545716919039</c:v>
                </c:pt>
                <c:pt idx="3613">
                  <c:v>28.098180633974799</c:v>
                </c:pt>
                <c:pt idx="3614">
                  <c:v>25.508190586880993</c:v>
                </c:pt>
                <c:pt idx="3615">
                  <c:v>27.880741391618425</c:v>
                </c:pt>
                <c:pt idx="3616">
                  <c:v>26.89799837516037</c:v>
                </c:pt>
                <c:pt idx="3617">
                  <c:v>26.609662497415755</c:v>
                </c:pt>
                <c:pt idx="3618">
                  <c:v>26.897950327364743</c:v>
                </c:pt>
                <c:pt idx="3619">
                  <c:v>26.290114699144329</c:v>
                </c:pt>
                <c:pt idx="3620">
                  <c:v>27.485549920299388</c:v>
                </c:pt>
                <c:pt idx="3621">
                  <c:v>25.084628841533583</c:v>
                </c:pt>
                <c:pt idx="3622">
                  <c:v>28.154015941813295</c:v>
                </c:pt>
                <c:pt idx="3623">
                  <c:v>24.890433645322009</c:v>
                </c:pt>
                <c:pt idx="3624">
                  <c:v>28.265683724017688</c:v>
                </c:pt>
                <c:pt idx="3625">
                  <c:v>25.500338926000495</c:v>
                </c:pt>
                <c:pt idx="3626">
                  <c:v>27.730548491960189</c:v>
                </c:pt>
                <c:pt idx="3627">
                  <c:v>26.668777301482173</c:v>
                </c:pt>
                <c:pt idx="3628">
                  <c:v>26.74593741210202</c:v>
                </c:pt>
                <c:pt idx="3629">
                  <c:v>27.112943587913172</c:v>
                </c:pt>
                <c:pt idx="3630">
                  <c:v>25.486295204558029</c:v>
                </c:pt>
                <c:pt idx="3631">
                  <c:v>28.068100705737113</c:v>
                </c:pt>
                <c:pt idx="3632">
                  <c:v>24.515607360628611</c:v>
                </c:pt>
                <c:pt idx="3633">
                  <c:v>28.543497059178076</c:v>
                </c:pt>
                <c:pt idx="3634">
                  <c:v>25.053867246368515</c:v>
                </c:pt>
                <c:pt idx="3635">
                  <c:v>28.313839519753433</c:v>
                </c:pt>
                <c:pt idx="3636">
                  <c:v>25.612443672403227</c:v>
                </c:pt>
                <c:pt idx="3637">
                  <c:v>27.409725562507713</c:v>
                </c:pt>
                <c:pt idx="3638">
                  <c:v>26.973739930970062</c:v>
                </c:pt>
                <c:pt idx="3639">
                  <c:v>25.712538922163084</c:v>
                </c:pt>
                <c:pt idx="3640">
                  <c:v>27.891952963319131</c:v>
                </c:pt>
                <c:pt idx="3641">
                  <c:v>24.982409221986178</c:v>
                </c:pt>
                <c:pt idx="3642">
                  <c:v>28.837321985337493</c:v>
                </c:pt>
                <c:pt idx="3643">
                  <c:v>24.691724178632665</c:v>
                </c:pt>
                <c:pt idx="3644">
                  <c:v>28.570156828284535</c:v>
                </c:pt>
                <c:pt idx="3645">
                  <c:v>24.782083297323265</c:v>
                </c:pt>
                <c:pt idx="3646">
                  <c:v>27.636139391205536</c:v>
                </c:pt>
                <c:pt idx="3647">
                  <c:v>27.152936018122986</c:v>
                </c:pt>
                <c:pt idx="3648">
                  <c:v>26.148853902510435</c:v>
                </c:pt>
                <c:pt idx="3649">
                  <c:v>27.903712365063317</c:v>
                </c:pt>
                <c:pt idx="3650">
                  <c:v>25.562175070271806</c:v>
                </c:pt>
                <c:pt idx="3651">
                  <c:v>28.461918952101829</c:v>
                </c:pt>
                <c:pt idx="3652">
                  <c:v>24.718650791375289</c:v>
                </c:pt>
                <c:pt idx="3653">
                  <c:v>28.580147889262737</c:v>
                </c:pt>
                <c:pt idx="3654">
                  <c:v>24.826889950885807</c:v>
                </c:pt>
                <c:pt idx="3655">
                  <c:v>27.943010117373184</c:v>
                </c:pt>
                <c:pt idx="3656">
                  <c:v>27.241297367283565</c:v>
                </c:pt>
                <c:pt idx="3657">
                  <c:v>26.545762971846489</c:v>
                </c:pt>
                <c:pt idx="3658">
                  <c:v>27.152145019456626</c:v>
                </c:pt>
                <c:pt idx="3659">
                  <c:v>25.620017548727638</c:v>
                </c:pt>
                <c:pt idx="3660">
                  <c:v>27.858327235031666</c:v>
                </c:pt>
                <c:pt idx="3661">
                  <c:v>25.284914592064826</c:v>
                </c:pt>
                <c:pt idx="3662">
                  <c:v>28.53199397915623</c:v>
                </c:pt>
                <c:pt idx="3663">
                  <c:v>24.689075190672831</c:v>
                </c:pt>
                <c:pt idx="3664">
                  <c:v>28.302557879880329</c:v>
                </c:pt>
                <c:pt idx="3665">
                  <c:v>25.52401405529363</c:v>
                </c:pt>
                <c:pt idx="3666">
                  <c:v>26.996317825153529</c:v>
                </c:pt>
                <c:pt idx="3667">
                  <c:v>27.220640897379063</c:v>
                </c:pt>
                <c:pt idx="3668">
                  <c:v>26.279712505593825</c:v>
                </c:pt>
                <c:pt idx="3669">
                  <c:v>27.555663903786769</c:v>
                </c:pt>
                <c:pt idx="3670">
                  <c:v>25.678305750063437</c:v>
                </c:pt>
                <c:pt idx="3671">
                  <c:v>27.75637425088604</c:v>
                </c:pt>
                <c:pt idx="3672">
                  <c:v>25.053397004224024</c:v>
                </c:pt>
                <c:pt idx="3673">
                  <c:v>27.689905807920212</c:v>
                </c:pt>
                <c:pt idx="3674">
                  <c:v>24.871253595973059</c:v>
                </c:pt>
                <c:pt idx="3675">
                  <c:v>27.597659419285836</c:v>
                </c:pt>
                <c:pt idx="3676">
                  <c:v>26.571553072654851</c:v>
                </c:pt>
                <c:pt idx="3677">
                  <c:v>27.206356331103589</c:v>
                </c:pt>
                <c:pt idx="3678">
                  <c:v>26.654500063773025</c:v>
                </c:pt>
                <c:pt idx="3679">
                  <c:v>26.005167840352073</c:v>
                </c:pt>
                <c:pt idx="3680">
                  <c:v>26.844624435554987</c:v>
                </c:pt>
                <c:pt idx="3681">
                  <c:v>25.460357360100673</c:v>
                </c:pt>
                <c:pt idx="3682">
                  <c:v>27.658629876171997</c:v>
                </c:pt>
                <c:pt idx="3683">
                  <c:v>24.516087873940286</c:v>
                </c:pt>
                <c:pt idx="3684">
                  <c:v>28.122432359343701</c:v>
                </c:pt>
                <c:pt idx="3685">
                  <c:v>24.694359300655435</c:v>
                </c:pt>
                <c:pt idx="3686">
                  <c:v>27.489259086696421</c:v>
                </c:pt>
                <c:pt idx="3687">
                  <c:v>26.237297630966026</c:v>
                </c:pt>
                <c:pt idx="3688">
                  <c:v>27.178523116828792</c:v>
                </c:pt>
                <c:pt idx="3689">
                  <c:v>26.384418952631506</c:v>
                </c:pt>
                <c:pt idx="3690">
                  <c:v>25.338052295928726</c:v>
                </c:pt>
                <c:pt idx="3691">
                  <c:v>27.746682928808578</c:v>
                </c:pt>
                <c:pt idx="3692">
                  <c:v>24.760481471670428</c:v>
                </c:pt>
                <c:pt idx="3693">
                  <c:v>28.164985332549215</c:v>
                </c:pt>
                <c:pt idx="3694">
                  <c:v>24.347307355681533</c:v>
                </c:pt>
                <c:pt idx="3695">
                  <c:v>28.355947993597802</c:v>
                </c:pt>
                <c:pt idx="3696">
                  <c:v>25.186697837449071</c:v>
                </c:pt>
                <c:pt idx="3697">
                  <c:v>27.088662733405076</c:v>
                </c:pt>
                <c:pt idx="3698">
                  <c:v>27.122631657217525</c:v>
                </c:pt>
                <c:pt idx="3699">
                  <c:v>26.030269188210898</c:v>
                </c:pt>
                <c:pt idx="3700">
                  <c:v>27.545828565864106</c:v>
                </c:pt>
                <c:pt idx="3701">
                  <c:v>24.648873205647181</c:v>
                </c:pt>
                <c:pt idx="3702">
                  <c:v>28.117749187769789</c:v>
                </c:pt>
                <c:pt idx="3703">
                  <c:v>24.044257098867643</c:v>
                </c:pt>
                <c:pt idx="3704">
                  <c:v>28.447499390698329</c:v>
                </c:pt>
                <c:pt idx="3705">
                  <c:v>25.839883289860495</c:v>
                </c:pt>
                <c:pt idx="3706">
                  <c:v>27.444047567970692</c:v>
                </c:pt>
                <c:pt idx="3707">
                  <c:v>26.191300559033028</c:v>
                </c:pt>
                <c:pt idx="3708">
                  <c:v>26.855567723291315</c:v>
                </c:pt>
                <c:pt idx="3709">
                  <c:v>27.698555439413337</c:v>
                </c:pt>
                <c:pt idx="3710">
                  <c:v>25.52249277975886</c:v>
                </c:pt>
                <c:pt idx="3711">
                  <c:v>28.09906014893571</c:v>
                </c:pt>
                <c:pt idx="3712">
                  <c:v>24.596289703975689</c:v>
                </c:pt>
                <c:pt idx="3713">
                  <c:v>28.494689851442484</c:v>
                </c:pt>
                <c:pt idx="3714">
                  <c:v>24.510824976726187</c:v>
                </c:pt>
                <c:pt idx="3715">
                  <c:v>28.226501988549863</c:v>
                </c:pt>
                <c:pt idx="3716">
                  <c:v>25.644352270108683</c:v>
                </c:pt>
                <c:pt idx="3717">
                  <c:v>26.808075594421027</c:v>
                </c:pt>
                <c:pt idx="3718">
                  <c:v>27.290201140189019</c:v>
                </c:pt>
                <c:pt idx="3719">
                  <c:v>25.838585937645114</c:v>
                </c:pt>
                <c:pt idx="3720">
                  <c:v>27.390262715630637</c:v>
                </c:pt>
                <c:pt idx="3721">
                  <c:v>24.952116027308673</c:v>
                </c:pt>
                <c:pt idx="3722">
                  <c:v>28.101933210000496</c:v>
                </c:pt>
                <c:pt idx="3723">
                  <c:v>24.641348866995926</c:v>
                </c:pt>
                <c:pt idx="3724">
                  <c:v>28.122376256279669</c:v>
                </c:pt>
                <c:pt idx="3725">
                  <c:v>25.429735537923094</c:v>
                </c:pt>
                <c:pt idx="3726">
                  <c:v>27.670740737323658</c:v>
                </c:pt>
                <c:pt idx="3727">
                  <c:v>26.960393612503747</c:v>
                </c:pt>
                <c:pt idx="3728">
                  <c:v>26.355300166931819</c:v>
                </c:pt>
                <c:pt idx="3729">
                  <c:v>27.380046609938994</c:v>
                </c:pt>
                <c:pt idx="3730">
                  <c:v>25.376444090144126</c:v>
                </c:pt>
                <c:pt idx="3731">
                  <c:v>27.503493598736789</c:v>
                </c:pt>
                <c:pt idx="3732">
                  <c:v>25.225785193284107</c:v>
                </c:pt>
                <c:pt idx="3733">
                  <c:v>27.827591511370226</c:v>
                </c:pt>
                <c:pt idx="3734">
                  <c:v>24.636749075679855</c:v>
                </c:pt>
                <c:pt idx="3735">
                  <c:v>27.441869420836305</c:v>
                </c:pt>
                <c:pt idx="3736">
                  <c:v>26.501440967419811</c:v>
                </c:pt>
                <c:pt idx="3737">
                  <c:v>27.044230614600625</c:v>
                </c:pt>
                <c:pt idx="3738">
                  <c:v>26.512182260301486</c:v>
                </c:pt>
                <c:pt idx="3739">
                  <c:v>26.184832314225787</c:v>
                </c:pt>
                <c:pt idx="3740">
                  <c:v>27.060722015036056</c:v>
                </c:pt>
                <c:pt idx="3741">
                  <c:v>25.248475598804408</c:v>
                </c:pt>
                <c:pt idx="3742">
                  <c:v>27.234846009757796</c:v>
                </c:pt>
                <c:pt idx="3743">
                  <c:v>24.683701467290831</c:v>
                </c:pt>
                <c:pt idx="3744">
                  <c:v>27.767518452899978</c:v>
                </c:pt>
                <c:pt idx="3745">
                  <c:v>25.189202685895889</c:v>
                </c:pt>
                <c:pt idx="3746">
                  <c:v>27.578614886447429</c:v>
                </c:pt>
                <c:pt idx="3747">
                  <c:v>25.393814500826636</c:v>
                </c:pt>
                <c:pt idx="3748">
                  <c:v>26.888518041046929</c:v>
                </c:pt>
                <c:pt idx="3749">
                  <c:v>26.408412467858621</c:v>
                </c:pt>
                <c:pt idx="3750">
                  <c:v>25.746129162650615</c:v>
                </c:pt>
                <c:pt idx="3751">
                  <c:v>26.895542842190185</c:v>
                </c:pt>
                <c:pt idx="3752">
                  <c:v>24.511550512601058</c:v>
                </c:pt>
                <c:pt idx="3753">
                  <c:v>28.038864080548617</c:v>
                </c:pt>
                <c:pt idx="3754">
                  <c:v>24.239826438047775</c:v>
                </c:pt>
                <c:pt idx="3755">
                  <c:v>27.440659569380784</c:v>
                </c:pt>
                <c:pt idx="3756">
                  <c:v>25.195101277292256</c:v>
                </c:pt>
                <c:pt idx="3757">
                  <c:v>27.065584047786722</c:v>
                </c:pt>
                <c:pt idx="3758">
                  <c:v>26.068271527466887</c:v>
                </c:pt>
                <c:pt idx="3759">
                  <c:v>26.085958708067601</c:v>
                </c:pt>
                <c:pt idx="3760">
                  <c:v>27.314249951328289</c:v>
                </c:pt>
                <c:pt idx="3761">
                  <c:v>24.838662146400171</c:v>
                </c:pt>
                <c:pt idx="3762">
                  <c:v>27.983089376219237</c:v>
                </c:pt>
                <c:pt idx="3763">
                  <c:v>24.147696283170287</c:v>
                </c:pt>
                <c:pt idx="3764">
                  <c:v>28.20220201175016</c:v>
                </c:pt>
                <c:pt idx="3765">
                  <c:v>24.527568496389755</c:v>
                </c:pt>
                <c:pt idx="3766">
                  <c:v>27.718855839751939</c:v>
                </c:pt>
                <c:pt idx="3767">
                  <c:v>25.854322402521206</c:v>
                </c:pt>
                <c:pt idx="3768">
                  <c:v>26.945226389492984</c:v>
                </c:pt>
                <c:pt idx="3769">
                  <c:v>26.885403961825869</c:v>
                </c:pt>
                <c:pt idx="3770">
                  <c:v>25.368105230095829</c:v>
                </c:pt>
                <c:pt idx="3771">
                  <c:v>28.316715758807831</c:v>
                </c:pt>
                <c:pt idx="3772">
                  <c:v>24.434566115569069</c:v>
                </c:pt>
                <c:pt idx="3773">
                  <c:v>28.344443391060274</c:v>
                </c:pt>
                <c:pt idx="3774">
                  <c:v>24.312268947344595</c:v>
                </c:pt>
                <c:pt idx="3775">
                  <c:v>28.344359565829322</c:v>
                </c:pt>
                <c:pt idx="3776">
                  <c:v>25.622415123023703</c:v>
                </c:pt>
                <c:pt idx="3777">
                  <c:v>27.14035566486573</c:v>
                </c:pt>
                <c:pt idx="3778">
                  <c:v>26.538500993182929</c:v>
                </c:pt>
                <c:pt idx="3779">
                  <c:v>26.247468580375212</c:v>
                </c:pt>
                <c:pt idx="3780">
                  <c:v>27.104483857305329</c:v>
                </c:pt>
                <c:pt idx="3781">
                  <c:v>24.66419595964323</c:v>
                </c:pt>
                <c:pt idx="3782">
                  <c:v>27.602214715387827</c:v>
                </c:pt>
                <c:pt idx="3783">
                  <c:v>24.157674453999011</c:v>
                </c:pt>
                <c:pt idx="3784">
                  <c:v>27.988169343322856</c:v>
                </c:pt>
                <c:pt idx="3785">
                  <c:v>24.738754683005229</c:v>
                </c:pt>
                <c:pt idx="3786">
                  <c:v>26.618836274054061</c:v>
                </c:pt>
                <c:pt idx="3787">
                  <c:v>26.570034678504289</c:v>
                </c:pt>
                <c:pt idx="3788">
                  <c:v>26.074016374155089</c:v>
                </c:pt>
                <c:pt idx="3789">
                  <c:v>26.814384586846131</c:v>
                </c:pt>
                <c:pt idx="3790">
                  <c:v>25.600257207432936</c:v>
                </c:pt>
                <c:pt idx="3791">
                  <c:v>27.117736562619665</c:v>
                </c:pt>
                <c:pt idx="3792">
                  <c:v>25.25269340704212</c:v>
                </c:pt>
                <c:pt idx="3793">
                  <c:v>27.715577881403679</c:v>
                </c:pt>
                <c:pt idx="3794">
                  <c:v>24.657094680590131</c:v>
                </c:pt>
                <c:pt idx="3795">
                  <c:v>27.443646607840009</c:v>
                </c:pt>
                <c:pt idx="3796">
                  <c:v>24.85573194512228</c:v>
                </c:pt>
                <c:pt idx="3797">
                  <c:v>26.806764484772373</c:v>
                </c:pt>
                <c:pt idx="3798">
                  <c:v>26.632067189807191</c:v>
                </c:pt>
                <c:pt idx="3799">
                  <c:v>26.216073490524032</c:v>
                </c:pt>
                <c:pt idx="3800">
                  <c:v>26.680540767378439</c:v>
                </c:pt>
                <c:pt idx="3801">
                  <c:v>25.590144133988229</c:v>
                </c:pt>
                <c:pt idx="3802">
                  <c:v>27.270944961166929</c:v>
                </c:pt>
                <c:pt idx="3803">
                  <c:v>24.506522585550101</c:v>
                </c:pt>
                <c:pt idx="3804">
                  <c:v>27.414328508129689</c:v>
                </c:pt>
                <c:pt idx="3805">
                  <c:v>24.883092998850415</c:v>
                </c:pt>
                <c:pt idx="3806">
                  <c:v>27.208145867866442</c:v>
                </c:pt>
                <c:pt idx="3807">
                  <c:v>25.511714265212486</c:v>
                </c:pt>
                <c:pt idx="3808">
                  <c:v>26.501586578296028</c:v>
                </c:pt>
                <c:pt idx="3809">
                  <c:v>26.111307724633935</c:v>
                </c:pt>
                <c:pt idx="3810">
                  <c:v>25.585028205900588</c:v>
                </c:pt>
                <c:pt idx="3811">
                  <c:v>26.555308047799681</c:v>
                </c:pt>
                <c:pt idx="3812">
                  <c:v>24.748072994455029</c:v>
                </c:pt>
                <c:pt idx="3813">
                  <c:v>27.599432973600099</c:v>
                </c:pt>
                <c:pt idx="3814">
                  <c:v>24.174834789821631</c:v>
                </c:pt>
                <c:pt idx="3815">
                  <c:v>27.719841546795077</c:v>
                </c:pt>
                <c:pt idx="3816">
                  <c:v>24.953853813264118</c:v>
                </c:pt>
                <c:pt idx="3817">
                  <c:v>27.041370977593488</c:v>
                </c:pt>
                <c:pt idx="3818">
                  <c:v>25.531447726418914</c:v>
                </c:pt>
                <c:pt idx="3819">
                  <c:v>26.236957463694033</c:v>
                </c:pt>
                <c:pt idx="3820">
                  <c:v>26.546881832980887</c:v>
                </c:pt>
                <c:pt idx="3821">
                  <c:v>25.043902602959086</c:v>
                </c:pt>
                <c:pt idx="3822">
                  <c:v>27.23005881515089</c:v>
                </c:pt>
                <c:pt idx="3823">
                  <c:v>24.231823381279327</c:v>
                </c:pt>
                <c:pt idx="3824">
                  <c:v>27.93157758861437</c:v>
                </c:pt>
                <c:pt idx="3825">
                  <c:v>23.898143776743549</c:v>
                </c:pt>
                <c:pt idx="3826">
                  <c:v>27.84674394158311</c:v>
                </c:pt>
                <c:pt idx="3827">
                  <c:v>25.645201619817957</c:v>
                </c:pt>
                <c:pt idx="3828">
                  <c:v>26.926234555231641</c:v>
                </c:pt>
                <c:pt idx="3829">
                  <c:v>26.489921629657047</c:v>
                </c:pt>
                <c:pt idx="3830">
                  <c:v>25.79685013044779</c:v>
                </c:pt>
                <c:pt idx="3831">
                  <c:v>27.175336413629186</c:v>
                </c:pt>
                <c:pt idx="3832">
                  <c:v>24.166394018440318</c:v>
                </c:pt>
                <c:pt idx="3833">
                  <c:v>27.783749095918779</c:v>
                </c:pt>
                <c:pt idx="3834">
                  <c:v>23.823724854329942</c:v>
                </c:pt>
                <c:pt idx="3835">
                  <c:v>27.997214873373462</c:v>
                </c:pt>
                <c:pt idx="3836">
                  <c:v>24.087123246586486</c:v>
                </c:pt>
                <c:pt idx="3837">
                  <c:v>27.446662872784437</c:v>
                </c:pt>
                <c:pt idx="3838">
                  <c:v>26.045134937722811</c:v>
                </c:pt>
                <c:pt idx="3839">
                  <c:v>26.094233771732512</c:v>
                </c:pt>
                <c:pt idx="3840">
                  <c:v>27.153058874993164</c:v>
                </c:pt>
                <c:pt idx="3841">
                  <c:v>24.506185330075787</c:v>
                </c:pt>
                <c:pt idx="3842">
                  <c:v>27.891709861478461</c:v>
                </c:pt>
                <c:pt idx="3843">
                  <c:v>24.131527248184813</c:v>
                </c:pt>
                <c:pt idx="3844">
                  <c:v>28.037629694265789</c:v>
                </c:pt>
                <c:pt idx="3845">
                  <c:v>24.155983017463139</c:v>
                </c:pt>
                <c:pt idx="3846">
                  <c:v>27.762187165196249</c:v>
                </c:pt>
                <c:pt idx="3847">
                  <c:v>25.370106752404954</c:v>
                </c:pt>
                <c:pt idx="3848">
                  <c:v>26.268584710464189</c:v>
                </c:pt>
                <c:pt idx="3849">
                  <c:v>26.352158915165564</c:v>
                </c:pt>
                <c:pt idx="3850">
                  <c:v>25.82093732079209</c:v>
                </c:pt>
                <c:pt idx="3851">
                  <c:v>26.979781598308289</c:v>
                </c:pt>
                <c:pt idx="3852">
                  <c:v>24.465665984828089</c:v>
                </c:pt>
                <c:pt idx="3853">
                  <c:v>27.53391803749674</c:v>
                </c:pt>
                <c:pt idx="3854">
                  <c:v>24.220635981856542</c:v>
                </c:pt>
                <c:pt idx="3855">
                  <c:v>27.498736007798556</c:v>
                </c:pt>
                <c:pt idx="3856">
                  <c:v>25.753294355929789</c:v>
                </c:pt>
                <c:pt idx="3857">
                  <c:v>26.839195458114204</c:v>
                </c:pt>
                <c:pt idx="3858">
                  <c:v>26.608707552864729</c:v>
                </c:pt>
                <c:pt idx="3859">
                  <c:v>25.850253234697515</c:v>
                </c:pt>
                <c:pt idx="3860">
                  <c:v>26.685431565396186</c:v>
                </c:pt>
                <c:pt idx="3861">
                  <c:v>25.079985248191534</c:v>
                </c:pt>
                <c:pt idx="3862">
                  <c:v>27.158762886597863</c:v>
                </c:pt>
                <c:pt idx="3863">
                  <c:v>24.519109535626562</c:v>
                </c:pt>
                <c:pt idx="3864">
                  <c:v>27.100630514758588</c:v>
                </c:pt>
                <c:pt idx="3865">
                  <c:v>24.457714788009216</c:v>
                </c:pt>
                <c:pt idx="3866">
                  <c:v>27.234123034318227</c:v>
                </c:pt>
                <c:pt idx="3867">
                  <c:v>25.728112892589763</c:v>
                </c:pt>
                <c:pt idx="3868">
                  <c:v>26.592157142420504</c:v>
                </c:pt>
                <c:pt idx="3869">
                  <c:v>26.046343097152217</c:v>
                </c:pt>
                <c:pt idx="3870">
                  <c:v>26.746522368962943</c:v>
                </c:pt>
                <c:pt idx="3871">
                  <c:v>26.475062271091765</c:v>
                </c:pt>
                <c:pt idx="3872">
                  <c:v>24.771500168244891</c:v>
                </c:pt>
                <c:pt idx="3873">
                  <c:v>27.030182067620387</c:v>
                </c:pt>
                <c:pt idx="3874">
                  <c:v>24.439964004884605</c:v>
                </c:pt>
                <c:pt idx="3875">
                  <c:v>27.456003214606373</c:v>
                </c:pt>
                <c:pt idx="3876">
                  <c:v>23.870269113556031</c:v>
                </c:pt>
                <c:pt idx="3877">
                  <c:v>27.574317489583329</c:v>
                </c:pt>
                <c:pt idx="3878">
                  <c:v>25.299191327329513</c:v>
                </c:pt>
                <c:pt idx="3879">
                  <c:v>26.47959267091024</c:v>
                </c:pt>
                <c:pt idx="3880">
                  <c:v>25.857274397823936</c:v>
                </c:pt>
                <c:pt idx="3881">
                  <c:v>25.594961280815991</c:v>
                </c:pt>
                <c:pt idx="3882">
                  <c:v>26.743781884264134</c:v>
                </c:pt>
                <c:pt idx="3883">
                  <c:v>24.16672635970448</c:v>
                </c:pt>
                <c:pt idx="3884">
                  <c:v>27.666413688567729</c:v>
                </c:pt>
                <c:pt idx="3885">
                  <c:v>23.901350458137014</c:v>
                </c:pt>
                <c:pt idx="3886">
                  <c:v>27.597851166639913</c:v>
                </c:pt>
                <c:pt idx="3887">
                  <c:v>25.234991352936795</c:v>
                </c:pt>
                <c:pt idx="3888">
                  <c:v>27.319673554557387</c:v>
                </c:pt>
                <c:pt idx="3889">
                  <c:v>26.30155465327493</c:v>
                </c:pt>
                <c:pt idx="3890">
                  <c:v>25.466677486656071</c:v>
                </c:pt>
                <c:pt idx="3891">
                  <c:v>27.009771504012075</c:v>
                </c:pt>
                <c:pt idx="3892">
                  <c:v>24.915376132713163</c:v>
                </c:pt>
                <c:pt idx="3893">
                  <c:v>27.350311563950832</c:v>
                </c:pt>
                <c:pt idx="3894">
                  <c:v>23.917337365933562</c:v>
                </c:pt>
                <c:pt idx="3895">
                  <c:v>28.089021546657289</c:v>
                </c:pt>
                <c:pt idx="3896">
                  <c:v>24.540248678846822</c:v>
                </c:pt>
                <c:pt idx="3897">
                  <c:v>27.442485388938298</c:v>
                </c:pt>
                <c:pt idx="3898">
                  <c:v>25.389082606335108</c:v>
                </c:pt>
                <c:pt idx="3899">
                  <c:v>26.440192241707724</c:v>
                </c:pt>
                <c:pt idx="3900">
                  <c:v>26.703286416414247</c:v>
                </c:pt>
                <c:pt idx="3901">
                  <c:v>24.745001453483727</c:v>
                </c:pt>
                <c:pt idx="3902">
                  <c:v>27.60891924093162</c:v>
                </c:pt>
                <c:pt idx="3903">
                  <c:v>24.481551950578542</c:v>
                </c:pt>
                <c:pt idx="3904">
                  <c:v>28.136244910877206</c:v>
                </c:pt>
                <c:pt idx="3905">
                  <c:v>24.105274917388321</c:v>
                </c:pt>
                <c:pt idx="3906">
                  <c:v>27.694731709967389</c:v>
                </c:pt>
                <c:pt idx="3907">
                  <c:v>24.354205394801635</c:v>
                </c:pt>
                <c:pt idx="3908">
                  <c:v>26.410789012668889</c:v>
                </c:pt>
                <c:pt idx="3909">
                  <c:v>26.373222042415467</c:v>
                </c:pt>
                <c:pt idx="3910">
                  <c:v>24.784561357959916</c:v>
                </c:pt>
                <c:pt idx="3911">
                  <c:v>26.718578977994458</c:v>
                </c:pt>
                <c:pt idx="3912">
                  <c:v>24.533762118656597</c:v>
                </c:pt>
                <c:pt idx="3913">
                  <c:v>27.356484012627639</c:v>
                </c:pt>
                <c:pt idx="3914">
                  <c:v>23.952288208484514</c:v>
                </c:pt>
                <c:pt idx="3915">
                  <c:v>27.412935834371225</c:v>
                </c:pt>
                <c:pt idx="3916">
                  <c:v>24.258934273786487</c:v>
                </c:pt>
                <c:pt idx="3917">
                  <c:v>26.301786624585436</c:v>
                </c:pt>
                <c:pt idx="3918">
                  <c:v>25.548007983484787</c:v>
                </c:pt>
                <c:pt idx="3919">
                  <c:v>26.362864905579716</c:v>
                </c:pt>
                <c:pt idx="3920">
                  <c:v>26.61948693411826</c:v>
                </c:pt>
                <c:pt idx="3921">
                  <c:v>25.39372969055901</c:v>
                </c:pt>
                <c:pt idx="3922">
                  <c:v>27.039227037159552</c:v>
                </c:pt>
                <c:pt idx="3923">
                  <c:v>24.324439623506787</c:v>
                </c:pt>
                <c:pt idx="3924">
                  <c:v>27.197477058087635</c:v>
                </c:pt>
                <c:pt idx="3925">
                  <c:v>24.009273287568298</c:v>
                </c:pt>
                <c:pt idx="3926">
                  <c:v>27.15769510631339</c:v>
                </c:pt>
                <c:pt idx="3927">
                  <c:v>24.803703850897289</c:v>
                </c:pt>
                <c:pt idx="3928">
                  <c:v>26.816178309885895</c:v>
                </c:pt>
                <c:pt idx="3929">
                  <c:v>26.098960061539174</c:v>
                </c:pt>
                <c:pt idx="3930">
                  <c:v>25.93300081480659</c:v>
                </c:pt>
                <c:pt idx="3931">
                  <c:v>26.19820414550211</c:v>
                </c:pt>
                <c:pt idx="3932">
                  <c:v>24.999618962624929</c:v>
                </c:pt>
                <c:pt idx="3933">
                  <c:v>26.554289259037088</c:v>
                </c:pt>
                <c:pt idx="3934">
                  <c:v>24.413854179972738</c:v>
                </c:pt>
                <c:pt idx="3935">
                  <c:v>27.292516863146655</c:v>
                </c:pt>
                <c:pt idx="3936">
                  <c:v>24.544843157794595</c:v>
                </c:pt>
                <c:pt idx="3937">
                  <c:v>27.02460837550181</c:v>
                </c:pt>
                <c:pt idx="3938">
                  <c:v>25.027067706309214</c:v>
                </c:pt>
                <c:pt idx="3939">
                  <c:v>26.303324404371129</c:v>
                </c:pt>
                <c:pt idx="3940">
                  <c:v>25.767825788075555</c:v>
                </c:pt>
                <c:pt idx="3941">
                  <c:v>25.715622007856606</c:v>
                </c:pt>
                <c:pt idx="3942">
                  <c:v>25.754073609759185</c:v>
                </c:pt>
                <c:pt idx="3943">
                  <c:v>24.489612179963828</c:v>
                </c:pt>
                <c:pt idx="3944">
                  <c:v>27.310846978779789</c:v>
                </c:pt>
                <c:pt idx="3945">
                  <c:v>23.875446895655678</c:v>
                </c:pt>
                <c:pt idx="3946">
                  <c:v>27.423024246818628</c:v>
                </c:pt>
                <c:pt idx="3947">
                  <c:v>24.400736137688423</c:v>
                </c:pt>
                <c:pt idx="3948">
                  <c:v>27.029535034784629</c:v>
                </c:pt>
                <c:pt idx="3949">
                  <c:v>25.25985370226719</c:v>
                </c:pt>
                <c:pt idx="3950">
                  <c:v>25.432356306923623</c:v>
                </c:pt>
                <c:pt idx="3951">
                  <c:v>26.174363329064814</c:v>
                </c:pt>
                <c:pt idx="3952">
                  <c:v>24.428446325367915</c:v>
                </c:pt>
                <c:pt idx="3953">
                  <c:v>27.173980233958332</c:v>
                </c:pt>
                <c:pt idx="3954">
                  <c:v>23.644224624601691</c:v>
                </c:pt>
                <c:pt idx="3955">
                  <c:v>27.767721511274029</c:v>
                </c:pt>
                <c:pt idx="3956">
                  <c:v>23.588351660145772</c:v>
                </c:pt>
                <c:pt idx="3957">
                  <c:v>27.299452075480787</c:v>
                </c:pt>
                <c:pt idx="3958">
                  <c:v>25.119584726019902</c:v>
                </c:pt>
                <c:pt idx="3959">
                  <c:v>26.322984728927324</c:v>
                </c:pt>
                <c:pt idx="3960">
                  <c:v>26.030397471990181</c:v>
                </c:pt>
                <c:pt idx="3961">
                  <c:v>24.778927951011759</c:v>
                </c:pt>
                <c:pt idx="3962">
                  <c:v>26.720623648664713</c:v>
                </c:pt>
                <c:pt idx="3963">
                  <c:v>23.991181781936728</c:v>
                </c:pt>
                <c:pt idx="3964">
                  <c:v>27.677202414193292</c:v>
                </c:pt>
                <c:pt idx="3965">
                  <c:v>23.668849756647116</c:v>
                </c:pt>
                <c:pt idx="3966">
                  <c:v>27.445328519922754</c:v>
                </c:pt>
                <c:pt idx="3967">
                  <c:v>25.078925179583379</c:v>
                </c:pt>
                <c:pt idx="3968">
                  <c:v>26.46207255924373</c:v>
                </c:pt>
                <c:pt idx="3969">
                  <c:v>25.780657405252832</c:v>
                </c:pt>
                <c:pt idx="3970">
                  <c:v>25.595652280244586</c:v>
                </c:pt>
                <c:pt idx="3971">
                  <c:v>26.491587033293889</c:v>
                </c:pt>
                <c:pt idx="3972">
                  <c:v>24.21092197888089</c:v>
                </c:pt>
                <c:pt idx="3973">
                  <c:v>27.167095560470553</c:v>
                </c:pt>
                <c:pt idx="3974">
                  <c:v>23.630182375223789</c:v>
                </c:pt>
                <c:pt idx="3975">
                  <c:v>27.395530867314729</c:v>
                </c:pt>
                <c:pt idx="3976">
                  <c:v>23.793967734306754</c:v>
                </c:pt>
                <c:pt idx="3977">
                  <c:v>27.038572957785259</c:v>
                </c:pt>
                <c:pt idx="3978">
                  <c:v>25.333943678148366</c:v>
                </c:pt>
                <c:pt idx="3979">
                  <c:v>25.975474635652986</c:v>
                </c:pt>
                <c:pt idx="3980">
                  <c:v>26.143332319603484</c:v>
                </c:pt>
                <c:pt idx="3981">
                  <c:v>25.25151413106531</c:v>
                </c:pt>
                <c:pt idx="3982">
                  <c:v>26.849588481980668</c:v>
                </c:pt>
                <c:pt idx="3983">
                  <c:v>24.723444535654629</c:v>
                </c:pt>
                <c:pt idx="3984">
                  <c:v>27.006114699304927</c:v>
                </c:pt>
                <c:pt idx="3985">
                  <c:v>23.855999869280495</c:v>
                </c:pt>
                <c:pt idx="3986">
                  <c:v>26.875029071037559</c:v>
                </c:pt>
                <c:pt idx="3987">
                  <c:v>24.616022655294191</c:v>
                </c:pt>
                <c:pt idx="3988">
                  <c:v>26.758236860090889</c:v>
                </c:pt>
                <c:pt idx="3989">
                  <c:v>26.088550662956074</c:v>
                </c:pt>
                <c:pt idx="3990">
                  <c:v>25.685957012621166</c:v>
                </c:pt>
                <c:pt idx="3991">
                  <c:v>26.184546337909126</c:v>
                </c:pt>
                <c:pt idx="3992">
                  <c:v>24.791416803498109</c:v>
                </c:pt>
                <c:pt idx="3993">
                  <c:v>26.607442780885016</c:v>
                </c:pt>
                <c:pt idx="3994">
                  <c:v>24.199173362796635</c:v>
                </c:pt>
                <c:pt idx="3995">
                  <c:v>26.68088602262501</c:v>
                </c:pt>
                <c:pt idx="3996">
                  <c:v>23.806704703326826</c:v>
                </c:pt>
                <c:pt idx="3997">
                  <c:v>26.808740020762755</c:v>
                </c:pt>
                <c:pt idx="3998">
                  <c:v>25.662318431649769</c:v>
                </c:pt>
                <c:pt idx="3999">
                  <c:v>26.533846282720699</c:v>
                </c:pt>
                <c:pt idx="4000">
                  <c:v>25.821802791696324</c:v>
                </c:pt>
                <c:pt idx="4001">
                  <c:v>25.695368139617891</c:v>
                </c:pt>
                <c:pt idx="4002">
                  <c:v>26.051189228625493</c:v>
                </c:pt>
                <c:pt idx="4003">
                  <c:v>24.731157279289892</c:v>
                </c:pt>
                <c:pt idx="4004">
                  <c:v>27.087792582887719</c:v>
                </c:pt>
                <c:pt idx="4005">
                  <c:v>23.664850123547609</c:v>
                </c:pt>
                <c:pt idx="4006">
                  <c:v>27.145056708211641</c:v>
                </c:pt>
                <c:pt idx="4007">
                  <c:v>24.073701171124789</c:v>
                </c:pt>
                <c:pt idx="4008">
                  <c:v>26.934439880976505</c:v>
                </c:pt>
                <c:pt idx="4009">
                  <c:v>25.096888984884391</c:v>
                </c:pt>
                <c:pt idx="4010">
                  <c:v>25.825818767303367</c:v>
                </c:pt>
                <c:pt idx="4011">
                  <c:v>25.396041144964403</c:v>
                </c:pt>
                <c:pt idx="4012">
                  <c:v>24.772741831226089</c:v>
                </c:pt>
                <c:pt idx="4013">
                  <c:v>26.633422151083987</c:v>
                </c:pt>
                <c:pt idx="4014">
                  <c:v>23.723908549758317</c:v>
                </c:pt>
                <c:pt idx="4015">
                  <c:v>27.310464118950165</c:v>
                </c:pt>
                <c:pt idx="4016">
                  <c:v>23.419812287641488</c:v>
                </c:pt>
                <c:pt idx="4017">
                  <c:v>26.901470386536726</c:v>
                </c:pt>
                <c:pt idx="4018">
                  <c:v>24.743363522037086</c:v>
                </c:pt>
                <c:pt idx="4019">
                  <c:v>26.566548610152829</c:v>
                </c:pt>
                <c:pt idx="4020">
                  <c:v>25.639975039781191</c:v>
                </c:pt>
                <c:pt idx="4021">
                  <c:v>25.165192483010784</c:v>
                </c:pt>
                <c:pt idx="4022">
                  <c:v>26.138433014419874</c:v>
                </c:pt>
                <c:pt idx="4023">
                  <c:v>24.304956707959331</c:v>
                </c:pt>
                <c:pt idx="4024">
                  <c:v>27.292083848114682</c:v>
                </c:pt>
                <c:pt idx="4025">
                  <c:v>23.668972343877403</c:v>
                </c:pt>
                <c:pt idx="4026">
                  <c:v>27.375620191427256</c:v>
                </c:pt>
                <c:pt idx="4027">
                  <c:v>23.87928655645586</c:v>
                </c:pt>
                <c:pt idx="4028">
                  <c:v>26.878904788361886</c:v>
                </c:pt>
                <c:pt idx="4029">
                  <c:v>25.204206604452885</c:v>
                </c:pt>
                <c:pt idx="4030">
                  <c:v>26.027293768586755</c:v>
                </c:pt>
                <c:pt idx="4031">
                  <c:v>26.038402350668086</c:v>
                </c:pt>
                <c:pt idx="4032">
                  <c:v>24.804893371844791</c:v>
                </c:pt>
                <c:pt idx="4033">
                  <c:v>27.060897480603725</c:v>
                </c:pt>
                <c:pt idx="4034">
                  <c:v>24.030412638415587</c:v>
                </c:pt>
                <c:pt idx="4035">
                  <c:v>27.353805398216394</c:v>
                </c:pt>
                <c:pt idx="4036">
                  <c:v>23.855082560266421</c:v>
                </c:pt>
                <c:pt idx="4037">
                  <c:v>26.864319439947689</c:v>
                </c:pt>
                <c:pt idx="4038">
                  <c:v>24.647289573638989</c:v>
                </c:pt>
                <c:pt idx="4039">
                  <c:v>26.1016547366903</c:v>
                </c:pt>
                <c:pt idx="4040">
                  <c:v>25.771881102457094</c:v>
                </c:pt>
                <c:pt idx="4041">
                  <c:v>24.750213097318113</c:v>
                </c:pt>
                <c:pt idx="4042">
                  <c:v>26.548020244914429</c:v>
                </c:pt>
                <c:pt idx="4043">
                  <c:v>24.293771547772689</c:v>
                </c:pt>
                <c:pt idx="4044">
                  <c:v>27.141097385504093</c:v>
                </c:pt>
                <c:pt idx="4045">
                  <c:v>23.815100774718648</c:v>
                </c:pt>
                <c:pt idx="4046">
                  <c:v>27.153932325436731</c:v>
                </c:pt>
                <c:pt idx="4047">
                  <c:v>24.361933306911126</c:v>
                </c:pt>
                <c:pt idx="4048">
                  <c:v>26.569206950498327</c:v>
                </c:pt>
                <c:pt idx="4049">
                  <c:v>25.691655138228828</c:v>
                </c:pt>
                <c:pt idx="4050">
                  <c:v>25.924646405910622</c:v>
                </c:pt>
                <c:pt idx="4051">
                  <c:v>26.309302128003317</c:v>
                </c:pt>
                <c:pt idx="4052">
                  <c:v>24.898531115539587</c:v>
                </c:pt>
                <c:pt idx="4053">
                  <c:v>26.404564092821289</c:v>
                </c:pt>
                <c:pt idx="4054">
                  <c:v>24.247653696936528</c:v>
                </c:pt>
                <c:pt idx="4055">
                  <c:v>26.646479726109533</c:v>
                </c:pt>
                <c:pt idx="4056">
                  <c:v>23.601966391857768</c:v>
                </c:pt>
                <c:pt idx="4057">
                  <c:v>26.711200033587012</c:v>
                </c:pt>
                <c:pt idx="4058">
                  <c:v>25.213590886788822</c:v>
                </c:pt>
                <c:pt idx="4059">
                  <c:v>26.027709321349427</c:v>
                </c:pt>
                <c:pt idx="4060">
                  <c:v>25.555839595972472</c:v>
                </c:pt>
                <c:pt idx="4061">
                  <c:v>25.673244617893431</c:v>
                </c:pt>
                <c:pt idx="4062">
                  <c:v>25.578061115522296</c:v>
                </c:pt>
                <c:pt idx="4063">
                  <c:v>24.537680806804797</c:v>
                </c:pt>
                <c:pt idx="4064">
                  <c:v>25.889889845891386</c:v>
                </c:pt>
                <c:pt idx="4065">
                  <c:v>24.011441610538785</c:v>
                </c:pt>
                <c:pt idx="4066">
                  <c:v>26.675008086674939</c:v>
                </c:pt>
                <c:pt idx="4067">
                  <c:v>23.891928065584231</c:v>
                </c:pt>
                <c:pt idx="4068">
                  <c:v>26.62959477995021</c:v>
                </c:pt>
                <c:pt idx="4069">
                  <c:v>24.461145267952126</c:v>
                </c:pt>
                <c:pt idx="4070">
                  <c:v>25.740680169643863</c:v>
                </c:pt>
                <c:pt idx="4071">
                  <c:v>25.017621318041375</c:v>
                </c:pt>
                <c:pt idx="4072">
                  <c:v>25.408822650027222</c:v>
                </c:pt>
                <c:pt idx="4073">
                  <c:v>26.148640158098317</c:v>
                </c:pt>
                <c:pt idx="4074">
                  <c:v>24.156933497926751</c:v>
                </c:pt>
                <c:pt idx="4075">
                  <c:v>26.765969489553719</c:v>
                </c:pt>
                <c:pt idx="4076">
                  <c:v>23.307907838828839</c:v>
                </c:pt>
                <c:pt idx="4077">
                  <c:v>27.116852348087235</c:v>
                </c:pt>
                <c:pt idx="4078">
                  <c:v>24.051885342486909</c:v>
                </c:pt>
                <c:pt idx="4079">
                  <c:v>26.75421079817459</c:v>
                </c:pt>
                <c:pt idx="4080">
                  <c:v>25.191055665320597</c:v>
                </c:pt>
                <c:pt idx="4081">
                  <c:v>25.927235405374788</c:v>
                </c:pt>
                <c:pt idx="4082">
                  <c:v>26.021820874820389</c:v>
                </c:pt>
                <c:pt idx="4083">
                  <c:v>24.731552306072832</c:v>
                </c:pt>
                <c:pt idx="4084">
                  <c:v>26.643372988270574</c:v>
                </c:pt>
                <c:pt idx="4085">
                  <c:v>23.716222951867156</c:v>
                </c:pt>
                <c:pt idx="4086">
                  <c:v>27.254319368573686</c:v>
                </c:pt>
                <c:pt idx="4087">
                  <c:v>23.446605526081189</c:v>
                </c:pt>
                <c:pt idx="4088">
                  <c:v>27.119735627820965</c:v>
                </c:pt>
                <c:pt idx="4089">
                  <c:v>24.656195393561227</c:v>
                </c:pt>
                <c:pt idx="4090">
                  <c:v>25.839920201913326</c:v>
                </c:pt>
                <c:pt idx="4091">
                  <c:v>25.641678909041708</c:v>
                </c:pt>
                <c:pt idx="4092">
                  <c:v>25.037063133552348</c:v>
                </c:pt>
                <c:pt idx="4093">
                  <c:v>26.528631967951689</c:v>
                </c:pt>
                <c:pt idx="4094">
                  <c:v>23.592071577835089</c:v>
                </c:pt>
                <c:pt idx="4095">
                  <c:v>27.291387414763488</c:v>
                </c:pt>
                <c:pt idx="4096">
                  <c:v>23.49287279965969</c:v>
                </c:pt>
                <c:pt idx="4097">
                  <c:v>26.8894063576621</c:v>
                </c:pt>
                <c:pt idx="4098">
                  <c:v>24.871454828877891</c:v>
                </c:pt>
                <c:pt idx="4099">
                  <c:v>26.64536299995871</c:v>
                </c:pt>
                <c:pt idx="4100">
                  <c:v>25.835293532997589</c:v>
                </c:pt>
                <c:pt idx="4101">
                  <c:v>24.663557940607109</c:v>
                </c:pt>
                <c:pt idx="4102">
                  <c:v>25.975474967661402</c:v>
                </c:pt>
                <c:pt idx="4103">
                  <c:v>24.252766118994156</c:v>
                </c:pt>
                <c:pt idx="4104">
                  <c:v>26.640308296429485</c:v>
                </c:pt>
                <c:pt idx="4105">
                  <c:v>23.464735727266792</c:v>
                </c:pt>
                <c:pt idx="4106">
                  <c:v>26.855255734134378</c:v>
                </c:pt>
                <c:pt idx="4107">
                  <c:v>23.22738501205373</c:v>
                </c:pt>
                <c:pt idx="4108">
                  <c:v>26.600675964082644</c:v>
                </c:pt>
                <c:pt idx="4109">
                  <c:v>25.086066432306417</c:v>
                </c:pt>
                <c:pt idx="4110">
                  <c:v>25.595930579674029</c:v>
                </c:pt>
                <c:pt idx="4111">
                  <c:v>25.922632742520676</c:v>
                </c:pt>
                <c:pt idx="4112">
                  <c:v>25.217875210112673</c:v>
                </c:pt>
                <c:pt idx="4113">
                  <c:v>26.41274949066214</c:v>
                </c:pt>
                <c:pt idx="4114">
                  <c:v>24.090397409916445</c:v>
                </c:pt>
                <c:pt idx="4115">
                  <c:v>26.785621801678708</c:v>
                </c:pt>
                <c:pt idx="4116">
                  <c:v>23.730957113349991</c:v>
                </c:pt>
                <c:pt idx="4117">
                  <c:v>26.379301979757972</c:v>
                </c:pt>
                <c:pt idx="4118">
                  <c:v>24.413202592377562</c:v>
                </c:pt>
                <c:pt idx="4119">
                  <c:v>25.834035241165786</c:v>
                </c:pt>
                <c:pt idx="4120">
                  <c:v>24.895295692208737</c:v>
                </c:pt>
                <c:pt idx="4121">
                  <c:v>25.399115798699231</c:v>
                </c:pt>
                <c:pt idx="4122">
                  <c:v>25.569227185474727</c:v>
                </c:pt>
                <c:pt idx="4123">
                  <c:v>24.514300961453358</c:v>
                </c:pt>
                <c:pt idx="4124">
                  <c:v>25.858089795099971</c:v>
                </c:pt>
                <c:pt idx="4125">
                  <c:v>23.842760999621717</c:v>
                </c:pt>
                <c:pt idx="4126">
                  <c:v>26.520837294031789</c:v>
                </c:pt>
                <c:pt idx="4127">
                  <c:v>23.890212501928854</c:v>
                </c:pt>
                <c:pt idx="4128">
                  <c:v>26.638357670488691</c:v>
                </c:pt>
                <c:pt idx="4129">
                  <c:v>23.999274357512085</c:v>
                </c:pt>
                <c:pt idx="4130">
                  <c:v>25.798587379897729</c:v>
                </c:pt>
                <c:pt idx="4131">
                  <c:v>24.848443720593529</c:v>
                </c:pt>
                <c:pt idx="4132">
                  <c:v>25.442955315141184</c:v>
                </c:pt>
                <c:pt idx="4133">
                  <c:v>25.266869762655393</c:v>
                </c:pt>
                <c:pt idx="4134">
                  <c:v>24.526559331232257</c:v>
                </c:pt>
                <c:pt idx="4135">
                  <c:v>26.390830604986032</c:v>
                </c:pt>
                <c:pt idx="4136">
                  <c:v>23.499465871230182</c:v>
                </c:pt>
                <c:pt idx="4137">
                  <c:v>26.915075059312375</c:v>
                </c:pt>
                <c:pt idx="4138">
                  <c:v>23.451517717524087</c:v>
                </c:pt>
                <c:pt idx="4139">
                  <c:v>26.779095593158591</c:v>
                </c:pt>
                <c:pt idx="4140">
                  <c:v>24.556724449766474</c:v>
                </c:pt>
                <c:pt idx="4141">
                  <c:v>25.609728313886489</c:v>
                </c:pt>
                <c:pt idx="4142">
                  <c:v>25.074814537942778</c:v>
                </c:pt>
                <c:pt idx="4143">
                  <c:v>24.474008647960993</c:v>
                </c:pt>
                <c:pt idx="4144">
                  <c:v>25.677165638617335</c:v>
                </c:pt>
                <c:pt idx="4145">
                  <c:v>23.646364649160926</c:v>
                </c:pt>
                <c:pt idx="4146">
                  <c:v>26.976392664521587</c:v>
                </c:pt>
                <c:pt idx="4147">
                  <c:v>22.921008942928626</c:v>
                </c:pt>
                <c:pt idx="4148">
                  <c:v>27.125195774600954</c:v>
                </c:pt>
                <c:pt idx="4149">
                  <c:v>23.401666641437426</c:v>
                </c:pt>
                <c:pt idx="4150">
                  <c:v>26.205539690554605</c:v>
                </c:pt>
                <c:pt idx="4151">
                  <c:v>25.710139422538436</c:v>
                </c:pt>
                <c:pt idx="4152">
                  <c:v>25.160633009251427</c:v>
                </c:pt>
                <c:pt idx="4153">
                  <c:v>26.090750436300176</c:v>
                </c:pt>
                <c:pt idx="4154">
                  <c:v>24.314863474032272</c:v>
                </c:pt>
                <c:pt idx="4155">
                  <c:v>26.647923235816151</c:v>
                </c:pt>
                <c:pt idx="4156">
                  <c:v>23.158178748737601</c:v>
                </c:pt>
                <c:pt idx="4157">
                  <c:v>27.371279291970829</c:v>
                </c:pt>
                <c:pt idx="4158">
                  <c:v>23.53464391962401</c:v>
                </c:pt>
                <c:pt idx="4159">
                  <c:v>26.461148339572244</c:v>
                </c:pt>
                <c:pt idx="4160">
                  <c:v>24.502988639316836</c:v>
                </c:pt>
                <c:pt idx="4161">
                  <c:v>25.642212706680287</c:v>
                </c:pt>
                <c:pt idx="4162">
                  <c:v>25.915618515514929</c:v>
                </c:pt>
                <c:pt idx="4163">
                  <c:v>24.295532984588771</c:v>
                </c:pt>
                <c:pt idx="4164">
                  <c:v>26.509611375832229</c:v>
                </c:pt>
                <c:pt idx="4165">
                  <c:v>23.515161145537963</c:v>
                </c:pt>
                <c:pt idx="4166">
                  <c:v>26.734459451377209</c:v>
                </c:pt>
                <c:pt idx="4167">
                  <c:v>23.069910131421729</c:v>
                </c:pt>
                <c:pt idx="4168">
                  <c:v>26.433320729514296</c:v>
                </c:pt>
                <c:pt idx="4169">
                  <c:v>24.53334506762889</c:v>
                </c:pt>
                <c:pt idx="4170">
                  <c:v>25.358542065384526</c:v>
                </c:pt>
                <c:pt idx="4171">
                  <c:v>25.516822553458731</c:v>
                </c:pt>
                <c:pt idx="4172">
                  <c:v>24.394420325196755</c:v>
                </c:pt>
                <c:pt idx="4173">
                  <c:v>25.994104553931198</c:v>
                </c:pt>
                <c:pt idx="4174">
                  <c:v>23.954693916581029</c:v>
                </c:pt>
                <c:pt idx="4175">
                  <c:v>26.68414601098187</c:v>
                </c:pt>
                <c:pt idx="4176">
                  <c:v>23.546695582768589</c:v>
                </c:pt>
                <c:pt idx="4177">
                  <c:v>26.599876130239377</c:v>
                </c:pt>
                <c:pt idx="4178">
                  <c:v>23.997444220568429</c:v>
                </c:pt>
                <c:pt idx="4179">
                  <c:v>26.059411620179826</c:v>
                </c:pt>
                <c:pt idx="4180">
                  <c:v>25.516732955950872</c:v>
                </c:pt>
                <c:pt idx="4181">
                  <c:v>25.707614459455844</c:v>
                </c:pt>
                <c:pt idx="4182">
                  <c:v>25.588189661382206</c:v>
                </c:pt>
                <c:pt idx="4183">
                  <c:v>24.427864861560703</c:v>
                </c:pt>
                <c:pt idx="4184">
                  <c:v>25.5970996245549</c:v>
                </c:pt>
                <c:pt idx="4185">
                  <c:v>24.003909506048949</c:v>
                </c:pt>
                <c:pt idx="4186">
                  <c:v>26.334488090899196</c:v>
                </c:pt>
                <c:pt idx="4187">
                  <c:v>23.579989454132605</c:v>
                </c:pt>
                <c:pt idx="4188">
                  <c:v>26.29621149383966</c:v>
                </c:pt>
                <c:pt idx="4189">
                  <c:v>23.876260183976193</c:v>
                </c:pt>
                <c:pt idx="4190">
                  <c:v>26.002173353945789</c:v>
                </c:pt>
                <c:pt idx="4191">
                  <c:v>25.072123866254326</c:v>
                </c:pt>
                <c:pt idx="4192">
                  <c:v>25.039931586477326</c:v>
                </c:pt>
                <c:pt idx="4193">
                  <c:v>25.138263214152495</c:v>
                </c:pt>
                <c:pt idx="4194">
                  <c:v>24.536121064819291</c:v>
                </c:pt>
                <c:pt idx="4195">
                  <c:v>25.865943384069872</c:v>
                </c:pt>
                <c:pt idx="4196">
                  <c:v>23.240319961830629</c:v>
                </c:pt>
                <c:pt idx="4197">
                  <c:v>26.454643393957117</c:v>
                </c:pt>
                <c:pt idx="4198">
                  <c:v>23.222265048122129</c:v>
                </c:pt>
                <c:pt idx="4199">
                  <c:v>26.459013918987313</c:v>
                </c:pt>
                <c:pt idx="4200">
                  <c:v>24.361968196262463</c:v>
                </c:pt>
                <c:pt idx="4201">
                  <c:v>25.91967319623209</c:v>
                </c:pt>
                <c:pt idx="4202">
                  <c:v>24.686240248007689</c:v>
                </c:pt>
                <c:pt idx="4203">
                  <c:v>24.522937058445926</c:v>
                </c:pt>
                <c:pt idx="4204">
                  <c:v>25.870140092017042</c:v>
                </c:pt>
                <c:pt idx="4205">
                  <c:v>23.774710870842195</c:v>
                </c:pt>
                <c:pt idx="4206">
                  <c:v>26.317141365766847</c:v>
                </c:pt>
                <c:pt idx="4207">
                  <c:v>23.094325964906595</c:v>
                </c:pt>
                <c:pt idx="4208">
                  <c:v>26.747892673843189</c:v>
                </c:pt>
                <c:pt idx="4209">
                  <c:v>23.661203207297959</c:v>
                </c:pt>
                <c:pt idx="4210">
                  <c:v>26.465228402723355</c:v>
                </c:pt>
                <c:pt idx="4211">
                  <c:v>24.25631812353069</c:v>
                </c:pt>
                <c:pt idx="4212">
                  <c:v>25.367529023725165</c:v>
                </c:pt>
                <c:pt idx="4213">
                  <c:v>25.802150290719272</c:v>
                </c:pt>
                <c:pt idx="4214">
                  <c:v>23.858289204020029</c:v>
                </c:pt>
                <c:pt idx="4215">
                  <c:v>26.358891642971226</c:v>
                </c:pt>
                <c:pt idx="4216">
                  <c:v>23.196119737368427</c:v>
                </c:pt>
                <c:pt idx="4217">
                  <c:v>27.111173986452254</c:v>
                </c:pt>
                <c:pt idx="4218">
                  <c:v>23.596708115545454</c:v>
                </c:pt>
                <c:pt idx="4219">
                  <c:v>26.247240849033794</c:v>
                </c:pt>
                <c:pt idx="4220">
                  <c:v>24.598640812413276</c:v>
                </c:pt>
                <c:pt idx="4221">
                  <c:v>25.639928943723277</c:v>
                </c:pt>
                <c:pt idx="4222">
                  <c:v>25.315885648962091</c:v>
                </c:pt>
                <c:pt idx="4223">
                  <c:v>24.303723829733698</c:v>
                </c:pt>
                <c:pt idx="4224">
                  <c:v>26.086910244310882</c:v>
                </c:pt>
                <c:pt idx="4225">
                  <c:v>23.508187478519186</c:v>
                </c:pt>
                <c:pt idx="4226">
                  <c:v>26.625659882423804</c:v>
                </c:pt>
                <c:pt idx="4227">
                  <c:v>23.54091439222201</c:v>
                </c:pt>
                <c:pt idx="4228">
                  <c:v>26.347074837591872</c:v>
                </c:pt>
                <c:pt idx="4229">
                  <c:v>23.360118461797747</c:v>
                </c:pt>
                <c:pt idx="4230">
                  <c:v>26.03471485448966</c:v>
                </c:pt>
                <c:pt idx="4231">
                  <c:v>24.990286756808754</c:v>
                </c:pt>
                <c:pt idx="4232">
                  <c:v>24.579176994335089</c:v>
                </c:pt>
                <c:pt idx="4233">
                  <c:v>25.727689950516886</c:v>
                </c:pt>
                <c:pt idx="4234">
                  <c:v>24.026628451735697</c:v>
                </c:pt>
                <c:pt idx="4235">
                  <c:v>26.319764327216713</c:v>
                </c:pt>
                <c:pt idx="4236">
                  <c:v>23.291160761451998</c:v>
                </c:pt>
                <c:pt idx="4237">
                  <c:v>26.440901362539027</c:v>
                </c:pt>
                <c:pt idx="4238">
                  <c:v>23.347181244036996</c:v>
                </c:pt>
                <c:pt idx="4239">
                  <c:v>26.061334787342286</c:v>
                </c:pt>
                <c:pt idx="4240">
                  <c:v>24.627313874689889</c:v>
                </c:pt>
                <c:pt idx="4241">
                  <c:v>25.592563556478272</c:v>
                </c:pt>
                <c:pt idx="4242">
                  <c:v>25.440456072454726</c:v>
                </c:pt>
                <c:pt idx="4243">
                  <c:v>24.575870116911254</c:v>
                </c:pt>
                <c:pt idx="4244">
                  <c:v>25.534171312422931</c:v>
                </c:pt>
                <c:pt idx="4245">
                  <c:v>23.699126333543706</c:v>
                </c:pt>
                <c:pt idx="4246">
                  <c:v>26.155266769092304</c:v>
                </c:pt>
                <c:pt idx="4247">
                  <c:v>23.395660731450544</c:v>
                </c:pt>
                <c:pt idx="4248">
                  <c:v>26.107725956678905</c:v>
                </c:pt>
                <c:pt idx="4249">
                  <c:v>24.274349045479088</c:v>
                </c:pt>
                <c:pt idx="4250">
                  <c:v>25.794035979174513</c:v>
                </c:pt>
                <c:pt idx="4251">
                  <c:v>24.933238021693757</c:v>
                </c:pt>
                <c:pt idx="4252">
                  <c:v>25.546872669265092</c:v>
                </c:pt>
                <c:pt idx="4253">
                  <c:v>25.014285768347335</c:v>
                </c:pt>
                <c:pt idx="4254">
                  <c:v>24.403960771920406</c:v>
                </c:pt>
                <c:pt idx="4255">
                  <c:v>25.565303387655689</c:v>
                </c:pt>
                <c:pt idx="4256">
                  <c:v>23.542772415769452</c:v>
                </c:pt>
                <c:pt idx="4257">
                  <c:v>26.214525006583226</c:v>
                </c:pt>
                <c:pt idx="4258">
                  <c:v>23.320101367281843</c:v>
                </c:pt>
                <c:pt idx="4259">
                  <c:v>26.190104764752391</c:v>
                </c:pt>
                <c:pt idx="4260">
                  <c:v>23.907491136750242</c:v>
                </c:pt>
                <c:pt idx="4261">
                  <c:v>25.330876135248257</c:v>
                </c:pt>
                <c:pt idx="4262">
                  <c:v>24.550512095843729</c:v>
                </c:pt>
                <c:pt idx="4263">
                  <c:v>24.973935827263126</c:v>
                </c:pt>
                <c:pt idx="4264">
                  <c:v>25.046156794207732</c:v>
                </c:pt>
                <c:pt idx="4265">
                  <c:v>23.810495993551225</c:v>
                </c:pt>
                <c:pt idx="4266">
                  <c:v>26.207146662975081</c:v>
                </c:pt>
                <c:pt idx="4267">
                  <c:v>23.165665120468191</c:v>
                </c:pt>
                <c:pt idx="4268">
                  <c:v>26.469927756508213</c:v>
                </c:pt>
                <c:pt idx="4269">
                  <c:v>22.949763772067676</c:v>
                </c:pt>
                <c:pt idx="4270">
                  <c:v>26.389623622570255</c:v>
                </c:pt>
                <c:pt idx="4271">
                  <c:v>23.841062221889704</c:v>
                </c:pt>
                <c:pt idx="4272">
                  <c:v>25.173038022493831</c:v>
                </c:pt>
                <c:pt idx="4273">
                  <c:v>25.445327496613803</c:v>
                </c:pt>
                <c:pt idx="4274">
                  <c:v>23.632096498080891</c:v>
                </c:pt>
                <c:pt idx="4275">
                  <c:v>25.570726972342847</c:v>
                </c:pt>
                <c:pt idx="4276">
                  <c:v>22.935137406142587</c:v>
                </c:pt>
                <c:pt idx="4277">
                  <c:v>26.788537648080794</c:v>
                </c:pt>
                <c:pt idx="4278">
                  <c:v>22.899766111249253</c:v>
                </c:pt>
                <c:pt idx="4279">
                  <c:v>26.501962176165609</c:v>
                </c:pt>
                <c:pt idx="4280">
                  <c:v>23.909210924980979</c:v>
                </c:pt>
                <c:pt idx="4281">
                  <c:v>25.654715428282142</c:v>
                </c:pt>
                <c:pt idx="4282">
                  <c:v>25.195861178482335</c:v>
                </c:pt>
                <c:pt idx="4283">
                  <c:v>25.067603392968529</c:v>
                </c:pt>
                <c:pt idx="4284">
                  <c:v>25.776174287694744</c:v>
                </c:pt>
                <c:pt idx="4285">
                  <c:v>23.342206682824031</c:v>
                </c:pt>
                <c:pt idx="4286">
                  <c:v>26.639337462211255</c:v>
                </c:pt>
                <c:pt idx="4287">
                  <c:v>23.11300260997244</c:v>
                </c:pt>
                <c:pt idx="4288">
                  <c:v>26.741801091985703</c:v>
                </c:pt>
                <c:pt idx="4289">
                  <c:v>23.599185918419991</c:v>
                </c:pt>
                <c:pt idx="4290">
                  <c:v>25.816607578649002</c:v>
                </c:pt>
                <c:pt idx="4291">
                  <c:v>24.346464350470384</c:v>
                </c:pt>
                <c:pt idx="4292">
                  <c:v>24.630556983321689</c:v>
                </c:pt>
                <c:pt idx="4293">
                  <c:v>25.391331680229086</c:v>
                </c:pt>
                <c:pt idx="4294">
                  <c:v>24.226672436360658</c:v>
                </c:pt>
                <c:pt idx="4295">
                  <c:v>26.042524368886287</c:v>
                </c:pt>
                <c:pt idx="4296">
                  <c:v>23.271140823983789</c:v>
                </c:pt>
                <c:pt idx="4297">
                  <c:v>26.38945005980349</c:v>
                </c:pt>
                <c:pt idx="4298">
                  <c:v>23.028629134508503</c:v>
                </c:pt>
                <c:pt idx="4299">
                  <c:v>26.212794411480324</c:v>
                </c:pt>
                <c:pt idx="4300">
                  <c:v>24.478591428926386</c:v>
                </c:pt>
                <c:pt idx="4301">
                  <c:v>25.119934712937695</c:v>
                </c:pt>
                <c:pt idx="4302">
                  <c:v>25.095152292517689</c:v>
                </c:pt>
                <c:pt idx="4303">
                  <c:v>24.492981365212358</c:v>
                </c:pt>
                <c:pt idx="4304">
                  <c:v>25.386323191516126</c:v>
                </c:pt>
                <c:pt idx="4305">
                  <c:v>23.379913505125284</c:v>
                </c:pt>
                <c:pt idx="4306">
                  <c:v>26.058136234916187</c:v>
                </c:pt>
                <c:pt idx="4307">
                  <c:v>23.33467314884221</c:v>
                </c:pt>
                <c:pt idx="4308">
                  <c:v>25.849590869784787</c:v>
                </c:pt>
                <c:pt idx="4309">
                  <c:v>23.461514992654742</c:v>
                </c:pt>
                <c:pt idx="4310">
                  <c:v>25.530622878670034</c:v>
                </c:pt>
                <c:pt idx="4311">
                  <c:v>24.485709578050809</c:v>
                </c:pt>
                <c:pt idx="4312">
                  <c:v>25.225193365875029</c:v>
                </c:pt>
                <c:pt idx="4313">
                  <c:v>25.049996778870501</c:v>
                </c:pt>
                <c:pt idx="4314">
                  <c:v>24.043832224937876</c:v>
                </c:pt>
                <c:pt idx="4315">
                  <c:v>25.217411633506927</c:v>
                </c:pt>
                <c:pt idx="4316">
                  <c:v>23.33679575630903</c:v>
                </c:pt>
                <c:pt idx="4317">
                  <c:v>25.909828178101456</c:v>
                </c:pt>
                <c:pt idx="4318">
                  <c:v>23.096632585712779</c:v>
                </c:pt>
                <c:pt idx="4319">
                  <c:v>26.164351778729316</c:v>
                </c:pt>
                <c:pt idx="4320">
                  <c:v>23.960002593472709</c:v>
                </c:pt>
                <c:pt idx="4321">
                  <c:v>26.072354848429288</c:v>
                </c:pt>
                <c:pt idx="4322">
                  <c:v>24.617973184467935</c:v>
                </c:pt>
                <c:pt idx="4323">
                  <c:v>24.920499455570507</c:v>
                </c:pt>
                <c:pt idx="4324">
                  <c:v>24.764630251752219</c:v>
                </c:pt>
                <c:pt idx="4325">
                  <c:v>24.347612418719049</c:v>
                </c:pt>
                <c:pt idx="4326">
                  <c:v>25.783921091666727</c:v>
                </c:pt>
                <c:pt idx="4327">
                  <c:v>23.013431764585253</c:v>
                </c:pt>
                <c:pt idx="4328">
                  <c:v>26.121487648573126</c:v>
                </c:pt>
                <c:pt idx="4329">
                  <c:v>22.957065262592231</c:v>
                </c:pt>
                <c:pt idx="4330">
                  <c:v>26.244871974957221</c:v>
                </c:pt>
                <c:pt idx="4331">
                  <c:v>24.156214367160775</c:v>
                </c:pt>
                <c:pt idx="4332">
                  <c:v>25.814208220880953</c:v>
                </c:pt>
                <c:pt idx="4333">
                  <c:v>24.857201768401804</c:v>
                </c:pt>
                <c:pt idx="4334">
                  <c:v>24.637445806216622</c:v>
                </c:pt>
                <c:pt idx="4335">
                  <c:v>25.691079321698499</c:v>
                </c:pt>
                <c:pt idx="4336">
                  <c:v>23.645486043014969</c:v>
                </c:pt>
                <c:pt idx="4337">
                  <c:v>26.176126948554618</c:v>
                </c:pt>
                <c:pt idx="4338">
                  <c:v>22.561199316844828</c:v>
                </c:pt>
                <c:pt idx="4339">
                  <c:v>26.479320034661225</c:v>
                </c:pt>
                <c:pt idx="4340">
                  <c:v>22.786491351123118</c:v>
                </c:pt>
                <c:pt idx="4341">
                  <c:v>25.742827868852491</c:v>
                </c:pt>
                <c:pt idx="4342">
                  <c:v>24.692474426532293</c:v>
                </c:pt>
                <c:pt idx="4343">
                  <c:v>24.595253944192788</c:v>
                </c:pt>
                <c:pt idx="4344">
                  <c:v>25.074815720223508</c:v>
                </c:pt>
                <c:pt idx="4345">
                  <c:v>23.537227297345499</c:v>
                </c:pt>
                <c:pt idx="4346">
                  <c:v>26.313569733710327</c:v>
                </c:pt>
                <c:pt idx="4347">
                  <c:v>22.840136574817716</c:v>
                </c:pt>
                <c:pt idx="4348">
                  <c:v>26.618075671953655</c:v>
                </c:pt>
                <c:pt idx="4349">
                  <c:v>23.105079077366813</c:v>
                </c:pt>
                <c:pt idx="4350">
                  <c:v>26.13938818813153</c:v>
                </c:pt>
                <c:pt idx="4351">
                  <c:v>24.373313132936989</c:v>
                </c:pt>
                <c:pt idx="4352">
                  <c:v>24.943481906168426</c:v>
                </c:pt>
                <c:pt idx="4353">
                  <c:v>24.99378277088416</c:v>
                </c:pt>
                <c:pt idx="4354">
                  <c:v>24.215435818497326</c:v>
                </c:pt>
                <c:pt idx="4355">
                  <c:v>25.446038213242542</c:v>
                </c:pt>
                <c:pt idx="4356">
                  <c:v>23.180591600016911</c:v>
                </c:pt>
                <c:pt idx="4357">
                  <c:v>26.195282573226923</c:v>
                </c:pt>
                <c:pt idx="4358">
                  <c:v>22.882228221244478</c:v>
                </c:pt>
                <c:pt idx="4359">
                  <c:v>26.136419143471727</c:v>
                </c:pt>
                <c:pt idx="4360">
                  <c:v>23.868784267853407</c:v>
                </c:pt>
                <c:pt idx="4361">
                  <c:v>25.405178903708759</c:v>
                </c:pt>
                <c:pt idx="4362">
                  <c:v>25.009502302132752</c:v>
                </c:pt>
                <c:pt idx="4363">
                  <c:v>24.670959548902278</c:v>
                </c:pt>
                <c:pt idx="4364">
                  <c:v>25.218234035931125</c:v>
                </c:pt>
                <c:pt idx="4365">
                  <c:v>23.962593793915179</c:v>
                </c:pt>
                <c:pt idx="4366">
                  <c:v>26.227795916864952</c:v>
                </c:pt>
                <c:pt idx="4367">
                  <c:v>23.433120597464789</c:v>
                </c:pt>
                <c:pt idx="4368">
                  <c:v>26.059759676889687</c:v>
                </c:pt>
                <c:pt idx="4369">
                  <c:v>23.107990848550791</c:v>
                </c:pt>
                <c:pt idx="4370">
                  <c:v>25.451064007574203</c:v>
                </c:pt>
                <c:pt idx="4371">
                  <c:v>24.121882639566802</c:v>
                </c:pt>
                <c:pt idx="4372">
                  <c:v>25.135418073161631</c:v>
                </c:pt>
                <c:pt idx="4373">
                  <c:v>25.029870064780098</c:v>
                </c:pt>
                <c:pt idx="4374">
                  <c:v>24.386576633272629</c:v>
                </c:pt>
                <c:pt idx="4375">
                  <c:v>25.204216772849666</c:v>
                </c:pt>
                <c:pt idx="4376">
                  <c:v>23.756392886228095</c:v>
                </c:pt>
                <c:pt idx="4377">
                  <c:v>25.347394487726277</c:v>
                </c:pt>
                <c:pt idx="4378">
                  <c:v>23.085085676706626</c:v>
                </c:pt>
                <c:pt idx="4379">
                  <c:v>25.651948989456251</c:v>
                </c:pt>
                <c:pt idx="4380">
                  <c:v>23.268933237263656</c:v>
                </c:pt>
                <c:pt idx="4381">
                  <c:v>25.469799235017035</c:v>
                </c:pt>
                <c:pt idx="4382">
                  <c:v>24.634858477603874</c:v>
                </c:pt>
                <c:pt idx="4383">
                  <c:v>24.921664029361452</c:v>
                </c:pt>
                <c:pt idx="4384">
                  <c:v>24.680421646379529</c:v>
                </c:pt>
                <c:pt idx="4385">
                  <c:v>23.726863512353564</c:v>
                </c:pt>
                <c:pt idx="4386">
                  <c:v>24.901940734127813</c:v>
                </c:pt>
                <c:pt idx="4387">
                  <c:v>23.202275775787626</c:v>
                </c:pt>
                <c:pt idx="4388">
                  <c:v>25.817551575906851</c:v>
                </c:pt>
                <c:pt idx="4389">
                  <c:v>22.855726774164708</c:v>
                </c:pt>
                <c:pt idx="4390">
                  <c:v>26.030670642707172</c:v>
                </c:pt>
                <c:pt idx="4391">
                  <c:v>23.594850862672626</c:v>
                </c:pt>
                <c:pt idx="4392">
                  <c:v>25.423725800240579</c:v>
                </c:pt>
                <c:pt idx="4393">
                  <c:v>24.268040263517999</c:v>
                </c:pt>
                <c:pt idx="4394">
                  <c:v>24.873737768916904</c:v>
                </c:pt>
                <c:pt idx="4395">
                  <c:v>24.941940573816026</c:v>
                </c:pt>
                <c:pt idx="4396">
                  <c:v>23.043492088423665</c:v>
                </c:pt>
                <c:pt idx="4397">
                  <c:v>25.555910004240197</c:v>
                </c:pt>
                <c:pt idx="4398">
                  <c:v>22.757699171503848</c:v>
                </c:pt>
                <c:pt idx="4399">
                  <c:v>26.227359350340727</c:v>
                </c:pt>
                <c:pt idx="4400">
                  <c:v>23.072380766967029</c:v>
                </c:pt>
                <c:pt idx="4401">
                  <c:v>25.741096035788626</c:v>
                </c:pt>
                <c:pt idx="4402">
                  <c:v>24.105571193705618</c:v>
                </c:pt>
                <c:pt idx="4403">
                  <c:v>24.969245556368087</c:v>
                </c:pt>
                <c:pt idx="4404">
                  <c:v>25.000008811507403</c:v>
                </c:pt>
                <c:pt idx="4405">
                  <c:v>23.717469367588631</c:v>
                </c:pt>
                <c:pt idx="4406">
                  <c:v>25.149061945095291</c:v>
                </c:pt>
                <c:pt idx="4407">
                  <c:v>23.069700463631889</c:v>
                </c:pt>
                <c:pt idx="4408">
                  <c:v>26.439666938144029</c:v>
                </c:pt>
                <c:pt idx="4409">
                  <c:v>22.459198742649324</c:v>
                </c:pt>
                <c:pt idx="4410">
                  <c:v>26.32971842126663</c:v>
                </c:pt>
                <c:pt idx="4411">
                  <c:v>23.800986045135186</c:v>
                </c:pt>
                <c:pt idx="4412">
                  <c:v>24.996340860671868</c:v>
                </c:pt>
                <c:pt idx="4413">
                  <c:v>24.736942597767683</c:v>
                </c:pt>
                <c:pt idx="4414">
                  <c:v>24.07137695370897</c:v>
                </c:pt>
                <c:pt idx="4415">
                  <c:v>25.326093468715854</c:v>
                </c:pt>
                <c:pt idx="4416">
                  <c:v>23.085494073347522</c:v>
                </c:pt>
                <c:pt idx="4417">
                  <c:v>26.425399134019155</c:v>
                </c:pt>
                <c:pt idx="4418">
                  <c:v>22.657530912386132</c:v>
                </c:pt>
                <c:pt idx="4419">
                  <c:v>26.297652771181721</c:v>
                </c:pt>
                <c:pt idx="4420">
                  <c:v>23.384056913050991</c:v>
                </c:pt>
                <c:pt idx="4421">
                  <c:v>25.54020548078849</c:v>
                </c:pt>
                <c:pt idx="4422">
                  <c:v>24.56715029162644</c:v>
                </c:pt>
                <c:pt idx="4423">
                  <c:v>24.234893038947142</c:v>
                </c:pt>
                <c:pt idx="4424">
                  <c:v>25.013137077785167</c:v>
                </c:pt>
                <c:pt idx="4425">
                  <c:v>23.992105272920718</c:v>
                </c:pt>
                <c:pt idx="4426">
                  <c:v>25.886703708941589</c:v>
                </c:pt>
                <c:pt idx="4427">
                  <c:v>23.358581933381526</c:v>
                </c:pt>
                <c:pt idx="4428">
                  <c:v>26.044055977526515</c:v>
                </c:pt>
                <c:pt idx="4429">
                  <c:v>23.193284971933821</c:v>
                </c:pt>
                <c:pt idx="4430">
                  <c:v>25.762041898784656</c:v>
                </c:pt>
                <c:pt idx="4431">
                  <c:v>24.199199737869886</c:v>
                </c:pt>
                <c:pt idx="4432">
                  <c:v>25.363228482369191</c:v>
                </c:pt>
                <c:pt idx="4433">
                  <c:v>24.734902939632821</c:v>
                </c:pt>
                <c:pt idx="4434">
                  <c:v>24.252102388935754</c:v>
                </c:pt>
                <c:pt idx="4435">
                  <c:v>25.022484084101009</c:v>
                </c:pt>
                <c:pt idx="4436">
                  <c:v>23.930486714877709</c:v>
                </c:pt>
                <c:pt idx="4437">
                  <c:v>25.504761288591986</c:v>
                </c:pt>
                <c:pt idx="4438">
                  <c:v>22.9009664955563</c:v>
                </c:pt>
                <c:pt idx="4439">
                  <c:v>25.581462085319163</c:v>
                </c:pt>
                <c:pt idx="4440">
                  <c:v>23.093556491068693</c:v>
                </c:pt>
                <c:pt idx="4441">
                  <c:v>25.492693518980037</c:v>
                </c:pt>
                <c:pt idx="4442">
                  <c:v>23.964898556147002</c:v>
                </c:pt>
                <c:pt idx="4443">
                  <c:v>24.790374472629626</c:v>
                </c:pt>
                <c:pt idx="4444">
                  <c:v>24.59635645613767</c:v>
                </c:pt>
                <c:pt idx="4445">
                  <c:v>24.278391581905211</c:v>
                </c:pt>
                <c:pt idx="4446">
                  <c:v>25.173643183390787</c:v>
                </c:pt>
                <c:pt idx="4447">
                  <c:v>23.435559195987686</c:v>
                </c:pt>
                <c:pt idx="4448">
                  <c:v>25.400523088217426</c:v>
                </c:pt>
                <c:pt idx="4449">
                  <c:v>22.670725875000567</c:v>
                </c:pt>
                <c:pt idx="4450">
                  <c:v>25.65006459816443</c:v>
                </c:pt>
                <c:pt idx="4451">
                  <c:v>23.201171949316997</c:v>
                </c:pt>
                <c:pt idx="4452">
                  <c:v>25.254574530178914</c:v>
                </c:pt>
                <c:pt idx="4453">
                  <c:v>23.979628385177616</c:v>
                </c:pt>
                <c:pt idx="4454">
                  <c:v>24.760617760617759</c:v>
                </c:pt>
                <c:pt idx="4455">
                  <c:v>24.527829753802632</c:v>
                </c:pt>
                <c:pt idx="4456">
                  <c:v>23.17107620705119</c:v>
                </c:pt>
                <c:pt idx="4457">
                  <c:v>25.200397482610136</c:v>
                </c:pt>
                <c:pt idx="4458">
                  <c:v>23.005361881660189</c:v>
                </c:pt>
                <c:pt idx="4459">
                  <c:v>26.015531870589079</c:v>
                </c:pt>
                <c:pt idx="4460">
                  <c:v>22.522536960101625</c:v>
                </c:pt>
                <c:pt idx="4461">
                  <c:v>25.89639305109953</c:v>
                </c:pt>
                <c:pt idx="4462">
                  <c:v>23.789873981026329</c:v>
                </c:pt>
                <c:pt idx="4463">
                  <c:v>24.889027849810926</c:v>
                </c:pt>
                <c:pt idx="4464">
                  <c:v>23.996149401296126</c:v>
                </c:pt>
                <c:pt idx="4465">
                  <c:v>23.570019526092832</c:v>
                </c:pt>
                <c:pt idx="4466">
                  <c:v>25.060438193928217</c:v>
                </c:pt>
                <c:pt idx="4467">
                  <c:v>22.803092143133572</c:v>
                </c:pt>
                <c:pt idx="4468">
                  <c:v>26.024574045810613</c:v>
                </c:pt>
                <c:pt idx="4469">
                  <c:v>22.422232799567922</c:v>
                </c:pt>
                <c:pt idx="4470">
                  <c:v>26.470012872318996</c:v>
                </c:pt>
                <c:pt idx="4471">
                  <c:v>22.983328929076126</c:v>
                </c:pt>
                <c:pt idx="4472">
                  <c:v>25.401815341724166</c:v>
                </c:pt>
                <c:pt idx="4473">
                  <c:v>24.447021214824296</c:v>
                </c:pt>
                <c:pt idx="4474">
                  <c:v>24.586979136928086</c:v>
                </c:pt>
                <c:pt idx="4475">
                  <c:v>25.307543637875206</c:v>
                </c:pt>
                <c:pt idx="4476">
                  <c:v>23.395076601045872</c:v>
                </c:pt>
                <c:pt idx="4477">
                  <c:v>25.826630166105929</c:v>
                </c:pt>
                <c:pt idx="4478">
                  <c:v>22.431252577589429</c:v>
                </c:pt>
                <c:pt idx="4479">
                  <c:v>26.34480433698014</c:v>
                </c:pt>
                <c:pt idx="4480">
                  <c:v>22.556636554285529</c:v>
                </c:pt>
                <c:pt idx="4481">
                  <c:v>25.688990710266491</c:v>
                </c:pt>
                <c:pt idx="4482">
                  <c:v>24.133435654364533</c:v>
                </c:pt>
                <c:pt idx="4483">
                  <c:v>24.639747014362186</c:v>
                </c:pt>
                <c:pt idx="4484">
                  <c:v>24.792111279476963</c:v>
                </c:pt>
                <c:pt idx="4485">
                  <c:v>23.231506754379417</c:v>
                </c:pt>
                <c:pt idx="4486">
                  <c:v>25.357919714888254</c:v>
                </c:pt>
                <c:pt idx="4487">
                  <c:v>23.11544390944416</c:v>
                </c:pt>
                <c:pt idx="4488">
                  <c:v>26.057814276295165</c:v>
                </c:pt>
                <c:pt idx="4489">
                  <c:v>22.620440178571627</c:v>
                </c:pt>
                <c:pt idx="4490">
                  <c:v>26.140359969496703</c:v>
                </c:pt>
                <c:pt idx="4491">
                  <c:v>23.932289332847066</c:v>
                </c:pt>
                <c:pt idx="4492">
                  <c:v>24.970396932626201</c:v>
                </c:pt>
                <c:pt idx="4493">
                  <c:v>24.537366966770364</c:v>
                </c:pt>
                <c:pt idx="4494">
                  <c:v>24.330555430736204</c:v>
                </c:pt>
                <c:pt idx="4495">
                  <c:v>24.976621184514727</c:v>
                </c:pt>
                <c:pt idx="4496">
                  <c:v>23.53391309946409</c:v>
                </c:pt>
                <c:pt idx="4497">
                  <c:v>25.528679408864686</c:v>
                </c:pt>
                <c:pt idx="4498">
                  <c:v>22.798064427076145</c:v>
                </c:pt>
                <c:pt idx="4499">
                  <c:v>25.379742867016724</c:v>
                </c:pt>
                <c:pt idx="4500">
                  <c:v>23.12300292040419</c:v>
                </c:pt>
                <c:pt idx="4501">
                  <c:v>25.179973336210765</c:v>
                </c:pt>
                <c:pt idx="4502">
                  <c:v>24.127545139167786</c:v>
                </c:pt>
                <c:pt idx="4503">
                  <c:v>24.865499781987644</c:v>
                </c:pt>
                <c:pt idx="4504">
                  <c:v>24.542239801310071</c:v>
                </c:pt>
                <c:pt idx="4505">
                  <c:v>23.768888919357575</c:v>
                </c:pt>
                <c:pt idx="4506">
                  <c:v>24.811300990846082</c:v>
                </c:pt>
                <c:pt idx="4507">
                  <c:v>23.366545716608144</c:v>
                </c:pt>
                <c:pt idx="4508">
                  <c:v>25.340116405020126</c:v>
                </c:pt>
                <c:pt idx="4509">
                  <c:v>22.590698516270027</c:v>
                </c:pt>
                <c:pt idx="4510">
                  <c:v>25.591880558996635</c:v>
                </c:pt>
                <c:pt idx="4511">
                  <c:v>23.471384080416598</c:v>
                </c:pt>
                <c:pt idx="4512">
                  <c:v>25.060643619458229</c:v>
                </c:pt>
                <c:pt idx="4513">
                  <c:v>24.03880506774399</c:v>
                </c:pt>
                <c:pt idx="4514">
                  <c:v>24.899930761562491</c:v>
                </c:pt>
                <c:pt idx="4515">
                  <c:v>24.434756264937203</c:v>
                </c:pt>
                <c:pt idx="4516">
                  <c:v>23.923657482237029</c:v>
                </c:pt>
                <c:pt idx="4517">
                  <c:v>25.065984853109629</c:v>
                </c:pt>
                <c:pt idx="4518">
                  <c:v>22.939863225063299</c:v>
                </c:pt>
                <c:pt idx="4519">
                  <c:v>25.600127777984277</c:v>
                </c:pt>
                <c:pt idx="4520">
                  <c:v>22.468691364979069</c:v>
                </c:pt>
                <c:pt idx="4521">
                  <c:v>25.725041546941743</c:v>
                </c:pt>
                <c:pt idx="4522">
                  <c:v>23.568218968725429</c:v>
                </c:pt>
                <c:pt idx="4523">
                  <c:v>25.303354152075091</c:v>
                </c:pt>
                <c:pt idx="4524">
                  <c:v>24.158826590988969</c:v>
                </c:pt>
                <c:pt idx="4525">
                  <c:v>24.031108894628531</c:v>
                </c:pt>
                <c:pt idx="4526">
                  <c:v>24.692700890794129</c:v>
                </c:pt>
                <c:pt idx="4527">
                  <c:v>22.841384394699595</c:v>
                </c:pt>
                <c:pt idx="4528">
                  <c:v>25.396358880441152</c:v>
                </c:pt>
                <c:pt idx="4529">
                  <c:v>22.306778848015327</c:v>
                </c:pt>
                <c:pt idx="4530">
                  <c:v>26.344903365645134</c:v>
                </c:pt>
                <c:pt idx="4531">
                  <c:v>22.664998295779284</c:v>
                </c:pt>
                <c:pt idx="4532">
                  <c:v>25.632797483804957</c:v>
                </c:pt>
                <c:pt idx="4533">
                  <c:v>23.774557134875515</c:v>
                </c:pt>
                <c:pt idx="4534">
                  <c:v>24.547825123041935</c:v>
                </c:pt>
                <c:pt idx="4535">
                  <c:v>24.062593668428089</c:v>
                </c:pt>
                <c:pt idx="4536">
                  <c:v>23.396294944854645</c:v>
                </c:pt>
                <c:pt idx="4537">
                  <c:v>25.412004196545322</c:v>
                </c:pt>
                <c:pt idx="4538">
                  <c:v>22.475719878655557</c:v>
                </c:pt>
                <c:pt idx="4539">
                  <c:v>25.973679664085189</c:v>
                </c:pt>
                <c:pt idx="4540">
                  <c:v>22.216645512706052</c:v>
                </c:pt>
                <c:pt idx="4541">
                  <c:v>25.95097592663253</c:v>
                </c:pt>
                <c:pt idx="4542">
                  <c:v>23.698826445111063</c:v>
                </c:pt>
                <c:pt idx="4543">
                  <c:v>24.579357406158234</c:v>
                </c:pt>
                <c:pt idx="4544">
                  <c:v>24.314924092413957</c:v>
                </c:pt>
                <c:pt idx="4545">
                  <c:v>23.290708487474468</c:v>
                </c:pt>
                <c:pt idx="4546">
                  <c:v>24.981985359518831</c:v>
                </c:pt>
                <c:pt idx="4547">
                  <c:v>22.753761685476491</c:v>
                </c:pt>
                <c:pt idx="4548">
                  <c:v>25.649332158814495</c:v>
                </c:pt>
                <c:pt idx="4549">
                  <c:v>22.487987849154152</c:v>
                </c:pt>
                <c:pt idx="4550">
                  <c:v>25.640609502535533</c:v>
                </c:pt>
                <c:pt idx="4551">
                  <c:v>22.824957822335232</c:v>
                </c:pt>
                <c:pt idx="4552">
                  <c:v>25.183837849491187</c:v>
                </c:pt>
                <c:pt idx="4553">
                  <c:v>24.398731109776829</c:v>
                </c:pt>
                <c:pt idx="4554">
                  <c:v>24.233299208960215</c:v>
                </c:pt>
                <c:pt idx="4555">
                  <c:v>24.623963958615931</c:v>
                </c:pt>
                <c:pt idx="4556">
                  <c:v>23.646742182470629</c:v>
                </c:pt>
                <c:pt idx="4557">
                  <c:v>25.424335404461626</c:v>
                </c:pt>
                <c:pt idx="4558">
                  <c:v>22.732686043483241</c:v>
                </c:pt>
                <c:pt idx="4559">
                  <c:v>25.675892745446241</c:v>
                </c:pt>
                <c:pt idx="4560">
                  <c:v>22.633830485481131</c:v>
                </c:pt>
                <c:pt idx="4561">
                  <c:v>25.213375310522832</c:v>
                </c:pt>
                <c:pt idx="4562">
                  <c:v>23.380383859958329</c:v>
                </c:pt>
                <c:pt idx="4563">
                  <c:v>24.759857550541643</c:v>
                </c:pt>
                <c:pt idx="4564">
                  <c:v>24.36036749386481</c:v>
                </c:pt>
                <c:pt idx="4565">
                  <c:v>23.889557923627329</c:v>
                </c:pt>
                <c:pt idx="4566">
                  <c:v>24.66576096173716</c:v>
                </c:pt>
                <c:pt idx="4567">
                  <c:v>23.152101494834234</c:v>
                </c:pt>
                <c:pt idx="4568">
                  <c:v>24.906738784353198</c:v>
                </c:pt>
                <c:pt idx="4569">
                  <c:v>22.68445593414587</c:v>
                </c:pt>
                <c:pt idx="4570">
                  <c:v>25.388611244278273</c:v>
                </c:pt>
                <c:pt idx="4571">
                  <c:v>22.913659212369964</c:v>
                </c:pt>
                <c:pt idx="4572">
                  <c:v>25.399136576563802</c:v>
                </c:pt>
                <c:pt idx="4573">
                  <c:v>23.956686577331809</c:v>
                </c:pt>
                <c:pt idx="4574">
                  <c:v>24.124558540309927</c:v>
                </c:pt>
                <c:pt idx="4575">
                  <c:v>24.233715295793726</c:v>
                </c:pt>
                <c:pt idx="4576">
                  <c:v>23.660188204090495</c:v>
                </c:pt>
                <c:pt idx="4577">
                  <c:v>24.924945338770129</c:v>
                </c:pt>
                <c:pt idx="4578">
                  <c:v>22.938418416360612</c:v>
                </c:pt>
                <c:pt idx="4579">
                  <c:v>25.222396459243189</c:v>
                </c:pt>
                <c:pt idx="4580">
                  <c:v>22.784702526420663</c:v>
                </c:pt>
                <c:pt idx="4581">
                  <c:v>25.667354910755392</c:v>
                </c:pt>
                <c:pt idx="4582">
                  <c:v>22.791532288196017</c:v>
                </c:pt>
                <c:pt idx="4583">
                  <c:v>25.26900628239402</c:v>
                </c:pt>
                <c:pt idx="4584">
                  <c:v>23.70118719298959</c:v>
                </c:pt>
                <c:pt idx="4585">
                  <c:v>23.952141360164809</c:v>
                </c:pt>
                <c:pt idx="4586">
                  <c:v>23.818887806826975</c:v>
                </c:pt>
                <c:pt idx="4587">
                  <c:v>23.101602912835627</c:v>
                </c:pt>
                <c:pt idx="4588">
                  <c:v>25.089707374000607</c:v>
                </c:pt>
                <c:pt idx="4589">
                  <c:v>22.412619930084151</c:v>
                </c:pt>
                <c:pt idx="4590">
                  <c:v>25.793722823610629</c:v>
                </c:pt>
                <c:pt idx="4591">
                  <c:v>22.131468928650548</c:v>
                </c:pt>
                <c:pt idx="4592">
                  <c:v>25.261086559813556</c:v>
                </c:pt>
                <c:pt idx="4593">
                  <c:v>23.035855092990275</c:v>
                </c:pt>
                <c:pt idx="4594">
                  <c:v>24.668683467260927</c:v>
                </c:pt>
                <c:pt idx="4595">
                  <c:v>24.267009906839789</c:v>
                </c:pt>
                <c:pt idx="4596">
                  <c:v>23.18165447648413</c:v>
                </c:pt>
                <c:pt idx="4597">
                  <c:v>24.854040830737713</c:v>
                </c:pt>
                <c:pt idx="4598">
                  <c:v>22.709442255705124</c:v>
                </c:pt>
                <c:pt idx="4599">
                  <c:v>25.689834499474347</c:v>
                </c:pt>
                <c:pt idx="4600">
                  <c:v>22.154321436780904</c:v>
                </c:pt>
                <c:pt idx="4601">
                  <c:v>25.723854841167526</c:v>
                </c:pt>
                <c:pt idx="4602">
                  <c:v>23.146893851728887</c:v>
                </c:pt>
                <c:pt idx="4603">
                  <c:v>24.593904111030795</c:v>
                </c:pt>
                <c:pt idx="4604">
                  <c:v>24.401267482841316</c:v>
                </c:pt>
                <c:pt idx="4605">
                  <c:v>24.595536445652513</c:v>
                </c:pt>
                <c:pt idx="4606">
                  <c:v>24.621348584734303</c:v>
                </c:pt>
                <c:pt idx="4607">
                  <c:v>22.995040409624686</c:v>
                </c:pt>
                <c:pt idx="4608">
                  <c:v>25.386445801964584</c:v>
                </c:pt>
                <c:pt idx="4609">
                  <c:v>22.255148709578673</c:v>
                </c:pt>
                <c:pt idx="4610">
                  <c:v>25.848489749691726</c:v>
                </c:pt>
                <c:pt idx="4611">
                  <c:v>22.990425257997689</c:v>
                </c:pt>
                <c:pt idx="4612">
                  <c:v>25.135736757535689</c:v>
                </c:pt>
                <c:pt idx="4613">
                  <c:v>23.492231698770976</c:v>
                </c:pt>
                <c:pt idx="4614">
                  <c:v>23.909133068199306</c:v>
                </c:pt>
                <c:pt idx="4615">
                  <c:v>24.558016136500562</c:v>
                </c:pt>
                <c:pt idx="4616">
                  <c:v>23.332061071299091</c:v>
                </c:pt>
                <c:pt idx="4617">
                  <c:v>25.303226986013289</c:v>
                </c:pt>
                <c:pt idx="4618">
                  <c:v>22.931606541490169</c:v>
                </c:pt>
                <c:pt idx="4619">
                  <c:v>25.530632980059689</c:v>
                </c:pt>
                <c:pt idx="4620">
                  <c:v>22.333802622049031</c:v>
                </c:pt>
                <c:pt idx="4621">
                  <c:v>25.373394879039889</c:v>
                </c:pt>
                <c:pt idx="4622">
                  <c:v>22.764780313102186</c:v>
                </c:pt>
                <c:pt idx="4623">
                  <c:v>24.714521015440191</c:v>
                </c:pt>
                <c:pt idx="4624">
                  <c:v>24.081251341354104</c:v>
                </c:pt>
                <c:pt idx="4625">
                  <c:v>24.098197783753029</c:v>
                </c:pt>
                <c:pt idx="4626">
                  <c:v>24.498766616786199</c:v>
                </c:pt>
                <c:pt idx="4627">
                  <c:v>22.956981977891285</c:v>
                </c:pt>
                <c:pt idx="4628">
                  <c:v>24.582125452662929</c:v>
                </c:pt>
                <c:pt idx="4629">
                  <c:v>22.613579791571222</c:v>
                </c:pt>
                <c:pt idx="4630">
                  <c:v>25.291873285756225</c:v>
                </c:pt>
                <c:pt idx="4631">
                  <c:v>22.879130410340633</c:v>
                </c:pt>
                <c:pt idx="4632">
                  <c:v>25.180287128053791</c:v>
                </c:pt>
                <c:pt idx="4633">
                  <c:v>23.619787001370227</c:v>
                </c:pt>
                <c:pt idx="4634">
                  <c:v>24.436241414875493</c:v>
                </c:pt>
                <c:pt idx="4635">
                  <c:v>24.063881497144635</c:v>
                </c:pt>
                <c:pt idx="4636">
                  <c:v>23.637152627102566</c:v>
                </c:pt>
                <c:pt idx="4637">
                  <c:v>24.157503137936018</c:v>
                </c:pt>
                <c:pt idx="4638">
                  <c:v>23.050046171046752</c:v>
                </c:pt>
                <c:pt idx="4639">
                  <c:v>24.911429109011117</c:v>
                </c:pt>
                <c:pt idx="4640">
                  <c:v>22.448638156130926</c:v>
                </c:pt>
                <c:pt idx="4641">
                  <c:v>25.198543331668489</c:v>
                </c:pt>
                <c:pt idx="4642">
                  <c:v>22.936070776204868</c:v>
                </c:pt>
                <c:pt idx="4643">
                  <c:v>24.995697814489674</c:v>
                </c:pt>
                <c:pt idx="4644">
                  <c:v>23.438376327816194</c:v>
                </c:pt>
                <c:pt idx="4645">
                  <c:v>24.16734972460306</c:v>
                </c:pt>
                <c:pt idx="4646">
                  <c:v>23.821726133822526</c:v>
                </c:pt>
                <c:pt idx="4647">
                  <c:v>23.546052055517983</c:v>
                </c:pt>
                <c:pt idx="4648">
                  <c:v>24.434417588808326</c:v>
                </c:pt>
                <c:pt idx="4649">
                  <c:v>22.223611998366689</c:v>
                </c:pt>
                <c:pt idx="4650">
                  <c:v>25.348301336019453</c:v>
                </c:pt>
                <c:pt idx="4651">
                  <c:v>22.176060498026231</c:v>
                </c:pt>
                <c:pt idx="4652">
                  <c:v>25.371617790814991</c:v>
                </c:pt>
                <c:pt idx="4653">
                  <c:v>23.133453132460264</c:v>
                </c:pt>
                <c:pt idx="4654">
                  <c:v>24.620301415335984</c:v>
                </c:pt>
                <c:pt idx="4655">
                  <c:v>23.71039090505781</c:v>
                </c:pt>
                <c:pt idx="4656">
                  <c:v>23.650072119896453</c:v>
                </c:pt>
                <c:pt idx="4657">
                  <c:v>24.732241048968589</c:v>
                </c:pt>
                <c:pt idx="4658">
                  <c:v>22.328263686790688</c:v>
                </c:pt>
                <c:pt idx="4659">
                  <c:v>25.299581680995622</c:v>
                </c:pt>
                <c:pt idx="4660">
                  <c:v>22.145975584085505</c:v>
                </c:pt>
                <c:pt idx="4661">
                  <c:v>25.801359562778856</c:v>
                </c:pt>
                <c:pt idx="4662">
                  <c:v>22.036258047212126</c:v>
                </c:pt>
                <c:pt idx="4663">
                  <c:v>25.187186744446691</c:v>
                </c:pt>
                <c:pt idx="4664">
                  <c:v>23.137401543696829</c:v>
                </c:pt>
                <c:pt idx="4665">
                  <c:v>24.281554663227727</c:v>
                </c:pt>
                <c:pt idx="4666">
                  <c:v>24.358326314828517</c:v>
                </c:pt>
                <c:pt idx="4667">
                  <c:v>22.996274270731675</c:v>
                </c:pt>
                <c:pt idx="4668">
                  <c:v>25.012776116318932</c:v>
                </c:pt>
                <c:pt idx="4669">
                  <c:v>22.149847133753802</c:v>
                </c:pt>
                <c:pt idx="4670">
                  <c:v>25.713378383032971</c:v>
                </c:pt>
                <c:pt idx="4671">
                  <c:v>22.293220764016915</c:v>
                </c:pt>
                <c:pt idx="4672">
                  <c:v>25.595480490378492</c:v>
                </c:pt>
                <c:pt idx="4673">
                  <c:v>23.239669489384514</c:v>
                </c:pt>
                <c:pt idx="4674">
                  <c:v>24.616954668946921</c:v>
                </c:pt>
                <c:pt idx="4675">
                  <c:v>24.050019425330706</c:v>
                </c:pt>
                <c:pt idx="4676">
                  <c:v>23.118272994960126</c:v>
                </c:pt>
                <c:pt idx="4677">
                  <c:v>25.169444053891787</c:v>
                </c:pt>
                <c:pt idx="4678">
                  <c:v>22.582313739183189</c:v>
                </c:pt>
                <c:pt idx="4679">
                  <c:v>25.579688936495227</c:v>
                </c:pt>
                <c:pt idx="4680">
                  <c:v>22.220254870746629</c:v>
                </c:pt>
                <c:pt idx="4681">
                  <c:v>25.40146192298182</c:v>
                </c:pt>
                <c:pt idx="4682">
                  <c:v>22.633873953006958</c:v>
                </c:pt>
                <c:pt idx="4683">
                  <c:v>24.514695637438631</c:v>
                </c:pt>
                <c:pt idx="4684">
                  <c:v>23.717334592094385</c:v>
                </c:pt>
                <c:pt idx="4685">
                  <c:v>23.857345532559126</c:v>
                </c:pt>
                <c:pt idx="4686">
                  <c:v>24.256784911885283</c:v>
                </c:pt>
                <c:pt idx="4687">
                  <c:v>22.849307139741882</c:v>
                </c:pt>
                <c:pt idx="4688">
                  <c:v>24.615778426999803</c:v>
                </c:pt>
                <c:pt idx="4689">
                  <c:v>22.578363047891088</c:v>
                </c:pt>
                <c:pt idx="4690">
                  <c:v>25.105378507209096</c:v>
                </c:pt>
                <c:pt idx="4691">
                  <c:v>22.724929605940542</c:v>
                </c:pt>
                <c:pt idx="4692">
                  <c:v>24.68134816694198</c:v>
                </c:pt>
                <c:pt idx="4693">
                  <c:v>23.623019653505519</c:v>
                </c:pt>
                <c:pt idx="4694">
                  <c:v>24.609939844704186</c:v>
                </c:pt>
                <c:pt idx="4695">
                  <c:v>24.122033979804989</c:v>
                </c:pt>
                <c:pt idx="4696">
                  <c:v>23.734098653905733</c:v>
                </c:pt>
                <c:pt idx="4697">
                  <c:v>24.273494640664289</c:v>
                </c:pt>
                <c:pt idx="4698">
                  <c:v>23.10135356539713</c:v>
                </c:pt>
                <c:pt idx="4699">
                  <c:v>24.681791695260987</c:v>
                </c:pt>
                <c:pt idx="4700">
                  <c:v>22.495389515159449</c:v>
                </c:pt>
                <c:pt idx="4701">
                  <c:v>24.918270254498733</c:v>
                </c:pt>
                <c:pt idx="4702">
                  <c:v>22.868992468705187</c:v>
                </c:pt>
                <c:pt idx="4703">
                  <c:v>24.84429701588423</c:v>
                </c:pt>
                <c:pt idx="4704">
                  <c:v>23.310404765768325</c:v>
                </c:pt>
                <c:pt idx="4705">
                  <c:v>24.310570074899115</c:v>
                </c:pt>
                <c:pt idx="4706">
                  <c:v>23.689271081594008</c:v>
                </c:pt>
                <c:pt idx="4707">
                  <c:v>23.560869854506727</c:v>
                </c:pt>
                <c:pt idx="4708">
                  <c:v>24.334600216771477</c:v>
                </c:pt>
                <c:pt idx="4709">
                  <c:v>22.638800095060535</c:v>
                </c:pt>
                <c:pt idx="4710">
                  <c:v>25.078779858733309</c:v>
                </c:pt>
                <c:pt idx="4711">
                  <c:v>22.103616665378269</c:v>
                </c:pt>
                <c:pt idx="4712">
                  <c:v>25.188236812266627</c:v>
                </c:pt>
                <c:pt idx="4713">
                  <c:v>22.580249113050989</c:v>
                </c:pt>
                <c:pt idx="4714">
                  <c:v>24.518438828626966</c:v>
                </c:pt>
                <c:pt idx="4715">
                  <c:v>23.31230821684283</c:v>
                </c:pt>
                <c:pt idx="4716">
                  <c:v>24.117819439778735</c:v>
                </c:pt>
                <c:pt idx="4717">
                  <c:v>23.753798640746677</c:v>
                </c:pt>
                <c:pt idx="4718">
                  <c:v>22.656136434257387</c:v>
                </c:pt>
                <c:pt idx="4719">
                  <c:v>24.815262113623149</c:v>
                </c:pt>
                <c:pt idx="4720">
                  <c:v>22.175881202765652</c:v>
                </c:pt>
                <c:pt idx="4721">
                  <c:v>25.517852660997331</c:v>
                </c:pt>
                <c:pt idx="4722">
                  <c:v>21.830462747551366</c:v>
                </c:pt>
                <c:pt idx="4723">
                  <c:v>24.765973200771075</c:v>
                </c:pt>
                <c:pt idx="4724">
                  <c:v>23.095048844989517</c:v>
                </c:pt>
                <c:pt idx="4725">
                  <c:v>24.535056221692503</c:v>
                </c:pt>
                <c:pt idx="4726">
                  <c:v>23.833810510467288</c:v>
                </c:pt>
                <c:pt idx="4727">
                  <c:v>23.33110154145815</c:v>
                </c:pt>
                <c:pt idx="4728">
                  <c:v>24.678653646851728</c:v>
                </c:pt>
                <c:pt idx="4729">
                  <c:v>21.924339406412066</c:v>
                </c:pt>
                <c:pt idx="4730">
                  <c:v>25.425883358205329</c:v>
                </c:pt>
                <c:pt idx="4731">
                  <c:v>22.273321118536764</c:v>
                </c:pt>
                <c:pt idx="4732">
                  <c:v>25.576670387914536</c:v>
                </c:pt>
                <c:pt idx="4733">
                  <c:v>22.331456717120435</c:v>
                </c:pt>
                <c:pt idx="4734">
                  <c:v>24.252187750034327</c:v>
                </c:pt>
                <c:pt idx="4735">
                  <c:v>23.961889869285887</c:v>
                </c:pt>
                <c:pt idx="4736">
                  <c:v>23.452906662320689</c:v>
                </c:pt>
                <c:pt idx="4737">
                  <c:v>24.262370902300631</c:v>
                </c:pt>
                <c:pt idx="4738">
                  <c:v>22.379516986633089</c:v>
                </c:pt>
                <c:pt idx="4739">
                  <c:v>25.052467663016245</c:v>
                </c:pt>
                <c:pt idx="4740">
                  <c:v>22.285558562871298</c:v>
                </c:pt>
                <c:pt idx="4741">
                  <c:v>25.356116871999145</c:v>
                </c:pt>
                <c:pt idx="4742">
                  <c:v>22.410195065751864</c:v>
                </c:pt>
                <c:pt idx="4743">
                  <c:v>24.428808572608286</c:v>
                </c:pt>
                <c:pt idx="4744">
                  <c:v>23.283810897941617</c:v>
                </c:pt>
                <c:pt idx="4745">
                  <c:v>23.711338745755491</c:v>
                </c:pt>
                <c:pt idx="4746">
                  <c:v>24.06889196219689</c:v>
                </c:pt>
                <c:pt idx="4747">
                  <c:v>23.10399168330559</c:v>
                </c:pt>
                <c:pt idx="4748">
                  <c:v>24.539602138603289</c:v>
                </c:pt>
                <c:pt idx="4749">
                  <c:v>22.507875351685652</c:v>
                </c:pt>
                <c:pt idx="4750">
                  <c:v>25.054418271107089</c:v>
                </c:pt>
                <c:pt idx="4751">
                  <c:v>22.243674446822684</c:v>
                </c:pt>
                <c:pt idx="4752">
                  <c:v>24.615191975884937</c:v>
                </c:pt>
                <c:pt idx="4753">
                  <c:v>22.869204772893809</c:v>
                </c:pt>
                <c:pt idx="4754">
                  <c:v>24.091505416919535</c:v>
                </c:pt>
                <c:pt idx="4755">
                  <c:v>23.777649831668789</c:v>
                </c:pt>
                <c:pt idx="4756">
                  <c:v>23.759656579550914</c:v>
                </c:pt>
                <c:pt idx="4757">
                  <c:v>24.002709138535451</c:v>
                </c:pt>
                <c:pt idx="4758">
                  <c:v>22.780714326040066</c:v>
                </c:pt>
                <c:pt idx="4759">
                  <c:v>24.514138960390135</c:v>
                </c:pt>
                <c:pt idx="4760">
                  <c:v>22.455612183396664</c:v>
                </c:pt>
                <c:pt idx="4761">
                  <c:v>24.864000594939217</c:v>
                </c:pt>
                <c:pt idx="4762">
                  <c:v>22.312623274161577</c:v>
                </c:pt>
                <c:pt idx="4763">
                  <c:v>24.676430170301789</c:v>
                </c:pt>
                <c:pt idx="4764">
                  <c:v>23.600909904482435</c:v>
                </c:pt>
                <c:pt idx="4765">
                  <c:v>23.926109901981796</c:v>
                </c:pt>
                <c:pt idx="4766">
                  <c:v>23.519565326003807</c:v>
                </c:pt>
                <c:pt idx="4767">
                  <c:v>23.418231605149689</c:v>
                </c:pt>
                <c:pt idx="4768">
                  <c:v>23.620399632718929</c:v>
                </c:pt>
                <c:pt idx="4769">
                  <c:v>22.996399404614742</c:v>
                </c:pt>
                <c:pt idx="4770">
                  <c:v>24.389099398190989</c:v>
                </c:pt>
                <c:pt idx="4771">
                  <c:v>22.332870537162826</c:v>
                </c:pt>
                <c:pt idx="4772">
                  <c:v>25.003526973205759</c:v>
                </c:pt>
                <c:pt idx="4773">
                  <c:v>22.783461436341526</c:v>
                </c:pt>
                <c:pt idx="4774">
                  <c:v>24.589499410017087</c:v>
                </c:pt>
                <c:pt idx="4775">
                  <c:v>23.175036420337779</c:v>
                </c:pt>
                <c:pt idx="4776">
                  <c:v>24.192338826386852</c:v>
                </c:pt>
                <c:pt idx="4777">
                  <c:v>23.699574636673226</c:v>
                </c:pt>
                <c:pt idx="4778">
                  <c:v>22.894039259777855</c:v>
                </c:pt>
                <c:pt idx="4779">
                  <c:v>24.627752407716944</c:v>
                </c:pt>
                <c:pt idx="4780">
                  <c:v>21.99054073314079</c:v>
                </c:pt>
                <c:pt idx="4781">
                  <c:v>25.01032469235043</c:v>
                </c:pt>
                <c:pt idx="4782">
                  <c:v>21.918318965447</c:v>
                </c:pt>
                <c:pt idx="4783">
                  <c:v>25.109278505541678</c:v>
                </c:pt>
                <c:pt idx="4784">
                  <c:v>22.860369422029279</c:v>
                </c:pt>
                <c:pt idx="4785">
                  <c:v>24.681826836744989</c:v>
                </c:pt>
                <c:pt idx="4786">
                  <c:v>23.338745195825453</c:v>
                </c:pt>
                <c:pt idx="4787">
                  <c:v>23.046022816418386</c:v>
                </c:pt>
                <c:pt idx="4788">
                  <c:v>24.17397702272573</c:v>
                </c:pt>
                <c:pt idx="4789">
                  <c:v>22.448193694958686</c:v>
                </c:pt>
                <c:pt idx="4790">
                  <c:v>25.003493006981017</c:v>
                </c:pt>
                <c:pt idx="4791">
                  <c:v>21.930732859045811</c:v>
                </c:pt>
                <c:pt idx="4792">
                  <c:v>25.386978441137828</c:v>
                </c:pt>
                <c:pt idx="4793">
                  <c:v>22.120597213675786</c:v>
                </c:pt>
                <c:pt idx="4794">
                  <c:v>24.843311158447154</c:v>
                </c:pt>
                <c:pt idx="4795">
                  <c:v>23.410058478376204</c:v>
                </c:pt>
                <c:pt idx="4796">
                  <c:v>23.685381032989589</c:v>
                </c:pt>
                <c:pt idx="4797">
                  <c:v>23.808412557084129</c:v>
                </c:pt>
                <c:pt idx="4798">
                  <c:v>22.828033468918058</c:v>
                </c:pt>
                <c:pt idx="4799">
                  <c:v>24.75774294952949</c:v>
                </c:pt>
                <c:pt idx="4800">
                  <c:v>21.86188360477643</c:v>
                </c:pt>
                <c:pt idx="4801">
                  <c:v>25.290571677006081</c:v>
                </c:pt>
                <c:pt idx="4802">
                  <c:v>21.813653628855668</c:v>
                </c:pt>
                <c:pt idx="4803">
                  <c:v>24.348887658334846</c:v>
                </c:pt>
                <c:pt idx="4804">
                  <c:v>22.979195534637729</c:v>
                </c:pt>
                <c:pt idx="4805">
                  <c:v>24.056283140980032</c:v>
                </c:pt>
                <c:pt idx="4806">
                  <c:v>23.690112553715817</c:v>
                </c:pt>
                <c:pt idx="4807">
                  <c:v>22.974671203057127</c:v>
                </c:pt>
                <c:pt idx="4808">
                  <c:v>24.154402859905773</c:v>
                </c:pt>
                <c:pt idx="4809">
                  <c:v>22.338237535465879</c:v>
                </c:pt>
                <c:pt idx="4810">
                  <c:v>24.768124161201186</c:v>
                </c:pt>
                <c:pt idx="4811">
                  <c:v>22.035650999536966</c:v>
                </c:pt>
                <c:pt idx="4812">
                  <c:v>24.816045273746706</c:v>
                </c:pt>
                <c:pt idx="4813">
                  <c:v>22.806402528177006</c:v>
                </c:pt>
                <c:pt idx="4814">
                  <c:v>24.249298461402535</c:v>
                </c:pt>
                <c:pt idx="4815">
                  <c:v>23.822621198240856</c:v>
                </c:pt>
                <c:pt idx="4816">
                  <c:v>23.534530778840121</c:v>
                </c:pt>
                <c:pt idx="4817">
                  <c:v>23.874049575381658</c:v>
                </c:pt>
                <c:pt idx="4818">
                  <c:v>22.859394024230514</c:v>
                </c:pt>
                <c:pt idx="4819">
                  <c:v>24.570533330325784</c:v>
                </c:pt>
                <c:pt idx="4820">
                  <c:v>22.390032261046056</c:v>
                </c:pt>
                <c:pt idx="4821">
                  <c:v>24.580465680851926</c:v>
                </c:pt>
                <c:pt idx="4822">
                  <c:v>22.211603592003129</c:v>
                </c:pt>
                <c:pt idx="4823">
                  <c:v>24.587626504107508</c:v>
                </c:pt>
                <c:pt idx="4824">
                  <c:v>22.679194752822895</c:v>
                </c:pt>
                <c:pt idx="4825">
                  <c:v>24.155882431450635</c:v>
                </c:pt>
                <c:pt idx="4826">
                  <c:v>23.48144968680581</c:v>
                </c:pt>
                <c:pt idx="4827">
                  <c:v>23.44810226132968</c:v>
                </c:pt>
                <c:pt idx="4828">
                  <c:v>23.840467594980229</c:v>
                </c:pt>
                <c:pt idx="4829">
                  <c:v>22.473588087888544</c:v>
                </c:pt>
                <c:pt idx="4830">
                  <c:v>24.303527730319189</c:v>
                </c:pt>
                <c:pt idx="4831">
                  <c:v>22.329384348180962</c:v>
                </c:pt>
                <c:pt idx="4832">
                  <c:v>24.667138015650895</c:v>
                </c:pt>
                <c:pt idx="4833">
                  <c:v>22.142494053058211</c:v>
                </c:pt>
                <c:pt idx="4834">
                  <c:v>24.288186624309489</c:v>
                </c:pt>
                <c:pt idx="4835">
                  <c:v>23.213866682803044</c:v>
                </c:pt>
                <c:pt idx="4836">
                  <c:v>23.954173242403552</c:v>
                </c:pt>
                <c:pt idx="4837">
                  <c:v>23.279319444718229</c:v>
                </c:pt>
                <c:pt idx="4838">
                  <c:v>22.922713131446429</c:v>
                </c:pt>
                <c:pt idx="4839">
                  <c:v>23.878959895602264</c:v>
                </c:pt>
                <c:pt idx="4840">
                  <c:v>22.209252298508726</c:v>
                </c:pt>
                <c:pt idx="4841">
                  <c:v>24.526260362673387</c:v>
                </c:pt>
                <c:pt idx="4842">
                  <c:v>21.876420285002887</c:v>
                </c:pt>
                <c:pt idx="4843">
                  <c:v>24.916969170414795</c:v>
                </c:pt>
                <c:pt idx="4844">
                  <c:v>22.699714348130229</c:v>
                </c:pt>
                <c:pt idx="4845">
                  <c:v>24.379983364776791</c:v>
                </c:pt>
                <c:pt idx="4846">
                  <c:v>23.317822657368065</c:v>
                </c:pt>
                <c:pt idx="4847">
                  <c:v>23.321282983675029</c:v>
                </c:pt>
                <c:pt idx="4848">
                  <c:v>23.550888309510551</c:v>
                </c:pt>
                <c:pt idx="4849">
                  <c:v>22.533275326994865</c:v>
                </c:pt>
                <c:pt idx="4850">
                  <c:v>24.577921386375181</c:v>
                </c:pt>
                <c:pt idx="4851">
                  <c:v>21.881094394581407</c:v>
                </c:pt>
                <c:pt idx="4852">
                  <c:v>25.173505627612414</c:v>
                </c:pt>
                <c:pt idx="4853">
                  <c:v>22.359896934424928</c:v>
                </c:pt>
                <c:pt idx="4854">
                  <c:v>24.689606082690442</c:v>
                </c:pt>
                <c:pt idx="4855">
                  <c:v>22.716201086713436</c:v>
                </c:pt>
                <c:pt idx="4856">
                  <c:v>23.636427569101652</c:v>
                </c:pt>
                <c:pt idx="4857">
                  <c:v>23.624444589027256</c:v>
                </c:pt>
                <c:pt idx="4858">
                  <c:v>22.826065680122593</c:v>
                </c:pt>
                <c:pt idx="4859">
                  <c:v>24.238393181695127</c:v>
                </c:pt>
                <c:pt idx="4860">
                  <c:v>21.920012441977178</c:v>
                </c:pt>
                <c:pt idx="4861">
                  <c:v>24.889277120774857</c:v>
                </c:pt>
                <c:pt idx="4862">
                  <c:v>21.638362430836967</c:v>
                </c:pt>
                <c:pt idx="4863">
                  <c:v>25.037964609056154</c:v>
                </c:pt>
                <c:pt idx="4864">
                  <c:v>22.773150096378018</c:v>
                </c:pt>
                <c:pt idx="4865">
                  <c:v>24.124600633121247</c:v>
                </c:pt>
                <c:pt idx="4866">
                  <c:v>23.503929255500029</c:v>
                </c:pt>
                <c:pt idx="4867">
                  <c:v>22.883156126841136</c:v>
                </c:pt>
                <c:pt idx="4868">
                  <c:v>24.117978353850841</c:v>
                </c:pt>
                <c:pt idx="4869">
                  <c:v>22.203515918220187</c:v>
                </c:pt>
                <c:pt idx="4870">
                  <c:v>24.587068790681048</c:v>
                </c:pt>
                <c:pt idx="4871">
                  <c:v>21.801684856149826</c:v>
                </c:pt>
                <c:pt idx="4872">
                  <c:v>24.808311070818181</c:v>
                </c:pt>
                <c:pt idx="4873">
                  <c:v>22.539131335107527</c:v>
                </c:pt>
                <c:pt idx="4874">
                  <c:v>24.436470071011087</c:v>
                </c:pt>
                <c:pt idx="4875">
                  <c:v>22.921047400851563</c:v>
                </c:pt>
                <c:pt idx="4876">
                  <c:v>23.927255820345827</c:v>
                </c:pt>
                <c:pt idx="4877">
                  <c:v>23.627335040159846</c:v>
                </c:pt>
                <c:pt idx="4878">
                  <c:v>22.868841992116515</c:v>
                </c:pt>
                <c:pt idx="4879">
                  <c:v>24.035966534215458</c:v>
                </c:pt>
                <c:pt idx="4880">
                  <c:v>22.094308046164876</c:v>
                </c:pt>
                <c:pt idx="4881">
                  <c:v>24.679112043033086</c:v>
                </c:pt>
                <c:pt idx="4882">
                  <c:v>22.012203022009164</c:v>
                </c:pt>
                <c:pt idx="4883">
                  <c:v>24.586472015969413</c:v>
                </c:pt>
                <c:pt idx="4884">
                  <c:v>23.042764352352886</c:v>
                </c:pt>
                <c:pt idx="4885">
                  <c:v>23.858397747370027</c:v>
                </c:pt>
                <c:pt idx="4886">
                  <c:v>23.480996219035074</c:v>
                </c:pt>
                <c:pt idx="4887">
                  <c:v>23.346309004833088</c:v>
                </c:pt>
                <c:pt idx="4888">
                  <c:v>23.597775999896331</c:v>
                </c:pt>
                <c:pt idx="4889">
                  <c:v>22.397012904925763</c:v>
                </c:pt>
                <c:pt idx="4890">
                  <c:v>24.366431349800326</c:v>
                </c:pt>
                <c:pt idx="4891">
                  <c:v>22.189544856470214</c:v>
                </c:pt>
                <c:pt idx="4892">
                  <c:v>24.576209950216342</c:v>
                </c:pt>
                <c:pt idx="4893">
                  <c:v>21.950228583266426</c:v>
                </c:pt>
                <c:pt idx="4894">
                  <c:v>24.382847856130201</c:v>
                </c:pt>
                <c:pt idx="4895">
                  <c:v>22.783850821555646</c:v>
                </c:pt>
                <c:pt idx="4896">
                  <c:v>23.731608003797056</c:v>
                </c:pt>
                <c:pt idx="4897">
                  <c:v>23.100429306620889</c:v>
                </c:pt>
                <c:pt idx="4898">
                  <c:v>23.513391026299502</c:v>
                </c:pt>
                <c:pt idx="4899">
                  <c:v>23.588837521882169</c:v>
                </c:pt>
                <c:pt idx="4900">
                  <c:v>22.271316909408434</c:v>
                </c:pt>
                <c:pt idx="4901">
                  <c:v>24.427550962264949</c:v>
                </c:pt>
                <c:pt idx="4902">
                  <c:v>21.853847207216138</c:v>
                </c:pt>
                <c:pt idx="4903">
                  <c:v>24.593380932285982</c:v>
                </c:pt>
                <c:pt idx="4904">
                  <c:v>22.250973503486168</c:v>
                </c:pt>
                <c:pt idx="4905">
                  <c:v>24.253341309476188</c:v>
                </c:pt>
                <c:pt idx="4906">
                  <c:v>23.017390302083761</c:v>
                </c:pt>
                <c:pt idx="4907">
                  <c:v>23.607529313120427</c:v>
                </c:pt>
                <c:pt idx="4908">
                  <c:v>23.330760449134942</c:v>
                </c:pt>
                <c:pt idx="4909">
                  <c:v>22.654493353831349</c:v>
                </c:pt>
                <c:pt idx="4910">
                  <c:v>24.344112081914723</c:v>
                </c:pt>
                <c:pt idx="4911">
                  <c:v>21.707638235335121</c:v>
                </c:pt>
                <c:pt idx="4912">
                  <c:v>24.5436657218345</c:v>
                </c:pt>
                <c:pt idx="4913">
                  <c:v>21.61936135681421</c:v>
                </c:pt>
                <c:pt idx="4914">
                  <c:v>25.077735397365689</c:v>
                </c:pt>
                <c:pt idx="4915">
                  <c:v>22.72037438481879</c:v>
                </c:pt>
                <c:pt idx="4916">
                  <c:v>24.239293252094363</c:v>
                </c:pt>
                <c:pt idx="4917">
                  <c:v>23.366560945716721</c:v>
                </c:pt>
                <c:pt idx="4918">
                  <c:v>22.666061904687435</c:v>
                </c:pt>
                <c:pt idx="4919">
                  <c:v>24.07392747402249</c:v>
                </c:pt>
                <c:pt idx="4920">
                  <c:v>22.438865411713191</c:v>
                </c:pt>
                <c:pt idx="4921">
                  <c:v>24.927561876534472</c:v>
                </c:pt>
                <c:pt idx="4922">
                  <c:v>21.608262555525858</c:v>
                </c:pt>
                <c:pt idx="4923">
                  <c:v>24.953762112990312</c:v>
                </c:pt>
                <c:pt idx="4924">
                  <c:v>22.219105900682528</c:v>
                </c:pt>
                <c:pt idx="4925">
                  <c:v>24.179747701540286</c:v>
                </c:pt>
                <c:pt idx="4926">
                  <c:v>23.076075398263828</c:v>
                </c:pt>
                <c:pt idx="4927">
                  <c:v>23.633580308280838</c:v>
                </c:pt>
                <c:pt idx="4928">
                  <c:v>23.724278622520764</c:v>
                </c:pt>
                <c:pt idx="4929">
                  <c:v>22.357994864552211</c:v>
                </c:pt>
                <c:pt idx="4930">
                  <c:v>24.269432860089324</c:v>
                </c:pt>
                <c:pt idx="4931">
                  <c:v>22.003362214585785</c:v>
                </c:pt>
                <c:pt idx="4932">
                  <c:v>24.902723735408529</c:v>
                </c:pt>
                <c:pt idx="4933">
                  <c:v>21.746898581836014</c:v>
                </c:pt>
                <c:pt idx="4934">
                  <c:v>24.332033732450988</c:v>
                </c:pt>
                <c:pt idx="4935">
                  <c:v>23.094631800182416</c:v>
                </c:pt>
                <c:pt idx="4936">
                  <c:v>23.750503358642302</c:v>
                </c:pt>
                <c:pt idx="4937">
                  <c:v>23.749286482240262</c:v>
                </c:pt>
                <c:pt idx="4938">
                  <c:v>22.724031194362226</c:v>
                </c:pt>
                <c:pt idx="4939">
                  <c:v>23.794935574434618</c:v>
                </c:pt>
                <c:pt idx="4940">
                  <c:v>22.276479926175259</c:v>
                </c:pt>
                <c:pt idx="4941">
                  <c:v>24.475230014527089</c:v>
                </c:pt>
                <c:pt idx="4942">
                  <c:v>21.772198608015188</c:v>
                </c:pt>
                <c:pt idx="4943">
                  <c:v>24.372994648393767</c:v>
                </c:pt>
                <c:pt idx="4944">
                  <c:v>22.208911670674759</c:v>
                </c:pt>
                <c:pt idx="4945">
                  <c:v>23.699169377877986</c:v>
                </c:pt>
                <c:pt idx="4946">
                  <c:v>23.244340264910889</c:v>
                </c:pt>
                <c:pt idx="4947">
                  <c:v>23.732942937365362</c:v>
                </c:pt>
                <c:pt idx="4948">
                  <c:v>23.562309157086052</c:v>
                </c:pt>
                <c:pt idx="4949">
                  <c:v>22.623392324268387</c:v>
                </c:pt>
                <c:pt idx="4950">
                  <c:v>23.74790811672673</c:v>
                </c:pt>
                <c:pt idx="4951">
                  <c:v>22.036607641771589</c:v>
                </c:pt>
                <c:pt idx="4952">
                  <c:v>24.329278266471093</c:v>
                </c:pt>
                <c:pt idx="4953">
                  <c:v>21.903376970011486</c:v>
                </c:pt>
                <c:pt idx="4954">
                  <c:v>24.404824079216031</c:v>
                </c:pt>
                <c:pt idx="4955">
                  <c:v>22.839901149023991</c:v>
                </c:pt>
                <c:pt idx="4956">
                  <c:v>23.858917724708895</c:v>
                </c:pt>
                <c:pt idx="4957">
                  <c:v>23.07613733713103</c:v>
                </c:pt>
                <c:pt idx="4958">
                  <c:v>23.265596165239717</c:v>
                </c:pt>
                <c:pt idx="4959">
                  <c:v>23.098865854392631</c:v>
                </c:pt>
                <c:pt idx="4960">
                  <c:v>22.175278411366435</c:v>
                </c:pt>
                <c:pt idx="4961">
                  <c:v>24.104351626615916</c:v>
                </c:pt>
                <c:pt idx="4962">
                  <c:v>21.933933795846595</c:v>
                </c:pt>
                <c:pt idx="4963">
                  <c:v>24.464982499020142</c:v>
                </c:pt>
                <c:pt idx="4964">
                  <c:v>22.091592450112874</c:v>
                </c:pt>
                <c:pt idx="4965">
                  <c:v>24.140901608257831</c:v>
                </c:pt>
                <c:pt idx="4966">
                  <c:v>22.757084961505949</c:v>
                </c:pt>
                <c:pt idx="4967">
                  <c:v>23.613218777136137</c:v>
                </c:pt>
                <c:pt idx="4968">
                  <c:v>23.027874254163329</c:v>
                </c:pt>
                <c:pt idx="4969">
                  <c:v>22.957914821333009</c:v>
                </c:pt>
                <c:pt idx="4970">
                  <c:v>23.779026549552199</c:v>
                </c:pt>
                <c:pt idx="4971">
                  <c:v>22.000113381648386</c:v>
                </c:pt>
                <c:pt idx="4972">
                  <c:v>24.370839581684557</c:v>
                </c:pt>
                <c:pt idx="4973">
                  <c:v>21.676761343616931</c:v>
                </c:pt>
                <c:pt idx="4974">
                  <c:v>24.722342144775464</c:v>
                </c:pt>
                <c:pt idx="4975">
                  <c:v>22.361363875438027</c:v>
                </c:pt>
                <c:pt idx="4976">
                  <c:v>24.078939171881689</c:v>
                </c:pt>
                <c:pt idx="4977">
                  <c:v>22.875207186957727</c:v>
                </c:pt>
                <c:pt idx="4978">
                  <c:v>23.108763835136063</c:v>
                </c:pt>
                <c:pt idx="4979">
                  <c:v>23.382387443990083</c:v>
                </c:pt>
                <c:pt idx="4980">
                  <c:v>21.757248048924026</c:v>
                </c:pt>
                <c:pt idx="4981">
                  <c:v>24.666076879717689</c:v>
                </c:pt>
                <c:pt idx="4982">
                  <c:v>21.454491933080323</c:v>
                </c:pt>
                <c:pt idx="4983">
                  <c:v>24.663049715407212</c:v>
                </c:pt>
                <c:pt idx="4984">
                  <c:v>21.673410445371296</c:v>
                </c:pt>
                <c:pt idx="4985">
                  <c:v>24.425668346069472</c:v>
                </c:pt>
                <c:pt idx="4986">
                  <c:v>22.619170144507951</c:v>
                </c:pt>
                <c:pt idx="4987">
                  <c:v>23.368516593926657</c:v>
                </c:pt>
                <c:pt idx="4988">
                  <c:v>23.312812509032053</c:v>
                </c:pt>
                <c:pt idx="4989">
                  <c:v>22.552915063711332</c:v>
                </c:pt>
                <c:pt idx="4990">
                  <c:v>24.231745358551287</c:v>
                </c:pt>
                <c:pt idx="4991">
                  <c:v>21.720789286281622</c:v>
                </c:pt>
                <c:pt idx="4992">
                  <c:v>24.657409748098935</c:v>
                </c:pt>
                <c:pt idx="4993">
                  <c:v>21.673560681837188</c:v>
                </c:pt>
                <c:pt idx="4994">
                  <c:v>24.503369413741087</c:v>
                </c:pt>
                <c:pt idx="4995">
                  <c:v>22.777035389025418</c:v>
                </c:pt>
                <c:pt idx="4996">
                  <c:v>23.956273512885026</c:v>
                </c:pt>
                <c:pt idx="4997">
                  <c:v>23.248399248812241</c:v>
                </c:pt>
                <c:pt idx="4998">
                  <c:v>22.953096588574258</c:v>
                </c:pt>
                <c:pt idx="4999">
                  <c:v>23.741159480790746</c:v>
                </c:pt>
                <c:pt idx="5000">
                  <c:v>22.132257435750631</c:v>
                </c:pt>
                <c:pt idx="5001">
                  <c:v>24.243202650527095</c:v>
                </c:pt>
                <c:pt idx="5002">
                  <c:v>21.777944059785746</c:v>
                </c:pt>
                <c:pt idx="5003">
                  <c:v>24.411550465090858</c:v>
                </c:pt>
                <c:pt idx="5004">
                  <c:v>21.800164042435892</c:v>
                </c:pt>
                <c:pt idx="5005">
                  <c:v>24.008635339904426</c:v>
                </c:pt>
                <c:pt idx="5006">
                  <c:v>22.799638461465189</c:v>
                </c:pt>
                <c:pt idx="5007">
                  <c:v>23.381792894777469</c:v>
                </c:pt>
                <c:pt idx="5008">
                  <c:v>23.532534219145155</c:v>
                </c:pt>
                <c:pt idx="5009">
                  <c:v>22.871848531956999</c:v>
                </c:pt>
                <c:pt idx="5010">
                  <c:v>24.151261964580872</c:v>
                </c:pt>
                <c:pt idx="5011">
                  <c:v>22.122467882362493</c:v>
                </c:pt>
                <c:pt idx="5012">
                  <c:v>24.291363163371493</c:v>
                </c:pt>
                <c:pt idx="5013">
                  <c:v>21.835592475359789</c:v>
                </c:pt>
                <c:pt idx="5014">
                  <c:v>24.067327592074989</c:v>
                </c:pt>
                <c:pt idx="5015">
                  <c:v>23.020560183995826</c:v>
                </c:pt>
                <c:pt idx="5016">
                  <c:v>24.003573505566806</c:v>
                </c:pt>
                <c:pt idx="5017">
                  <c:v>23.031689166803691</c:v>
                </c:pt>
                <c:pt idx="5018">
                  <c:v>23.055429381563744</c:v>
                </c:pt>
                <c:pt idx="5019">
                  <c:v>23.243306560906689</c:v>
                </c:pt>
                <c:pt idx="5020">
                  <c:v>22.469020161847581</c:v>
                </c:pt>
                <c:pt idx="5021">
                  <c:v>23.587811608126088</c:v>
                </c:pt>
                <c:pt idx="5022">
                  <c:v>22.11880127188839</c:v>
                </c:pt>
                <c:pt idx="5023">
                  <c:v>24.306581824646994</c:v>
                </c:pt>
                <c:pt idx="5024">
                  <c:v>21.692739218906489</c:v>
                </c:pt>
                <c:pt idx="5025">
                  <c:v>24.312563329708933</c:v>
                </c:pt>
                <c:pt idx="5026">
                  <c:v>22.600191910427661</c:v>
                </c:pt>
                <c:pt idx="5027">
                  <c:v>23.685664902814544</c:v>
                </c:pt>
                <c:pt idx="5028">
                  <c:v>22.877388315463758</c:v>
                </c:pt>
                <c:pt idx="5029">
                  <c:v>23.040864248059865</c:v>
                </c:pt>
                <c:pt idx="5030">
                  <c:v>23.389748341652066</c:v>
                </c:pt>
                <c:pt idx="5031">
                  <c:v>22.154323881953029</c:v>
                </c:pt>
                <c:pt idx="5032">
                  <c:v>24.084714143810537</c:v>
                </c:pt>
                <c:pt idx="5033">
                  <c:v>21.544219938594935</c:v>
                </c:pt>
                <c:pt idx="5034">
                  <c:v>24.388840450698734</c:v>
                </c:pt>
                <c:pt idx="5035">
                  <c:v>21.790070609376727</c:v>
                </c:pt>
                <c:pt idx="5036">
                  <c:v>24.142459899650785</c:v>
                </c:pt>
                <c:pt idx="5037">
                  <c:v>22.960176696924773</c:v>
                </c:pt>
                <c:pt idx="5038">
                  <c:v>23.560821056016724</c:v>
                </c:pt>
                <c:pt idx="5039">
                  <c:v>23.247884756325302</c:v>
                </c:pt>
                <c:pt idx="5040">
                  <c:v>22.443937612841889</c:v>
                </c:pt>
                <c:pt idx="5041">
                  <c:v>23.940070491970488</c:v>
                </c:pt>
                <c:pt idx="5042">
                  <c:v>21.520871989558245</c:v>
                </c:pt>
                <c:pt idx="5043">
                  <c:v>24.659368293601055</c:v>
                </c:pt>
                <c:pt idx="5044">
                  <c:v>21.579815845207765</c:v>
                </c:pt>
                <c:pt idx="5045">
                  <c:v>24.634030194486794</c:v>
                </c:pt>
                <c:pt idx="5046">
                  <c:v>22.704594637601829</c:v>
                </c:pt>
                <c:pt idx="5047">
                  <c:v>23.473168461089195</c:v>
                </c:pt>
                <c:pt idx="5048">
                  <c:v>22.877988371909268</c:v>
                </c:pt>
                <c:pt idx="5049">
                  <c:v>22.892564464752489</c:v>
                </c:pt>
                <c:pt idx="5050">
                  <c:v>23.289278219029729</c:v>
                </c:pt>
                <c:pt idx="5051">
                  <c:v>21.676078954201831</c:v>
                </c:pt>
                <c:pt idx="5052">
                  <c:v>24.480719886494235</c:v>
                </c:pt>
                <c:pt idx="5053">
                  <c:v>21.475232200231115</c:v>
                </c:pt>
                <c:pt idx="5054">
                  <c:v>24.52233490288247</c:v>
                </c:pt>
                <c:pt idx="5055">
                  <c:v>22.052377982519889</c:v>
                </c:pt>
                <c:pt idx="5056">
                  <c:v>23.488931457344474</c:v>
                </c:pt>
                <c:pt idx="5057">
                  <c:v>23.032749021069421</c:v>
                </c:pt>
                <c:pt idx="5058">
                  <c:v>23.092805139701188</c:v>
                </c:pt>
                <c:pt idx="5059">
                  <c:v>23.274024448601381</c:v>
                </c:pt>
                <c:pt idx="5060">
                  <c:v>22.176322946807616</c:v>
                </c:pt>
                <c:pt idx="5061">
                  <c:v>23.713072459709458</c:v>
                </c:pt>
                <c:pt idx="5062">
                  <c:v>21.612812823938892</c:v>
                </c:pt>
                <c:pt idx="5063">
                  <c:v>24.383006405315687</c:v>
                </c:pt>
                <c:pt idx="5064">
                  <c:v>21.616411532490304</c:v>
                </c:pt>
                <c:pt idx="5065">
                  <c:v>24.263678116904885</c:v>
                </c:pt>
                <c:pt idx="5066">
                  <c:v>22.290873314670133</c:v>
                </c:pt>
                <c:pt idx="5067">
                  <c:v>23.055133075691472</c:v>
                </c:pt>
                <c:pt idx="5068">
                  <c:v>22.929784616050775</c:v>
                </c:pt>
                <c:pt idx="5069">
                  <c:v>22.819349762340874</c:v>
                </c:pt>
                <c:pt idx="5070">
                  <c:v>23.285590063429574</c:v>
                </c:pt>
                <c:pt idx="5071">
                  <c:v>21.832797471908567</c:v>
                </c:pt>
                <c:pt idx="5072">
                  <c:v>24.142669320526629</c:v>
                </c:pt>
                <c:pt idx="5073">
                  <c:v>21.644095822457931</c:v>
                </c:pt>
                <c:pt idx="5074">
                  <c:v>24.053998260470948</c:v>
                </c:pt>
                <c:pt idx="5075">
                  <c:v>21.910237437301017</c:v>
                </c:pt>
                <c:pt idx="5076">
                  <c:v>23.91275182665813</c:v>
                </c:pt>
                <c:pt idx="5077">
                  <c:v>22.868168912190324</c:v>
                </c:pt>
                <c:pt idx="5078">
                  <c:v>23.523193639513089</c:v>
                </c:pt>
                <c:pt idx="5079">
                  <c:v>23.224894777627533</c:v>
                </c:pt>
                <c:pt idx="5080">
                  <c:v>22.261105129573387</c:v>
                </c:pt>
                <c:pt idx="5081">
                  <c:v>23.529281298228433</c:v>
                </c:pt>
                <c:pt idx="5082">
                  <c:v>21.717422249428889</c:v>
                </c:pt>
                <c:pt idx="5083">
                  <c:v>23.985126940619022</c:v>
                </c:pt>
                <c:pt idx="5084">
                  <c:v>21.458611957249687</c:v>
                </c:pt>
                <c:pt idx="5085">
                  <c:v>23.940039723984686</c:v>
                </c:pt>
                <c:pt idx="5086">
                  <c:v>22.13982717989013</c:v>
                </c:pt>
                <c:pt idx="5087">
                  <c:v>23.642834206833413</c:v>
                </c:pt>
                <c:pt idx="5088">
                  <c:v>22.691167344439538</c:v>
                </c:pt>
                <c:pt idx="5089">
                  <c:v>22.640126038773637</c:v>
                </c:pt>
                <c:pt idx="5090">
                  <c:v>23.081475420814741</c:v>
                </c:pt>
                <c:pt idx="5091">
                  <c:v>22.30565888892728</c:v>
                </c:pt>
                <c:pt idx="5092">
                  <c:v>23.771551049549327</c:v>
                </c:pt>
                <c:pt idx="5093">
                  <c:v>21.664779910168189</c:v>
                </c:pt>
                <c:pt idx="5094">
                  <c:v>24.201663926667663</c:v>
                </c:pt>
                <c:pt idx="5095">
                  <c:v>21.477774257974026</c:v>
                </c:pt>
                <c:pt idx="5096">
                  <c:v>23.977820111118131</c:v>
                </c:pt>
                <c:pt idx="5097">
                  <c:v>22.586657125616131</c:v>
                </c:pt>
                <c:pt idx="5098">
                  <c:v>23.466900178516127</c:v>
                </c:pt>
                <c:pt idx="5099">
                  <c:v>22.840759077393489</c:v>
                </c:pt>
                <c:pt idx="5100">
                  <c:v>22.285030866164373</c:v>
                </c:pt>
                <c:pt idx="5101">
                  <c:v>23.419457181532277</c:v>
                </c:pt>
                <c:pt idx="5102">
                  <c:v>21.551491850571406</c:v>
                </c:pt>
                <c:pt idx="5103">
                  <c:v>23.897023871545169</c:v>
                </c:pt>
                <c:pt idx="5104">
                  <c:v>21.404291766886086</c:v>
                </c:pt>
                <c:pt idx="5105">
                  <c:v>24.443050106528929</c:v>
                </c:pt>
                <c:pt idx="5106">
                  <c:v>22.370312295831624</c:v>
                </c:pt>
                <c:pt idx="5107">
                  <c:v>23.64108908488587</c:v>
                </c:pt>
                <c:pt idx="5108">
                  <c:v>22.606446240610989</c:v>
                </c:pt>
                <c:pt idx="5109">
                  <c:v>22.459811496356341</c:v>
                </c:pt>
                <c:pt idx="5110">
                  <c:v>23.199334864364989</c:v>
                </c:pt>
                <c:pt idx="5111">
                  <c:v>21.83098396368133</c:v>
                </c:pt>
                <c:pt idx="5112">
                  <c:v>24.205522957839097</c:v>
                </c:pt>
                <c:pt idx="5113">
                  <c:v>21.453881714466291</c:v>
                </c:pt>
                <c:pt idx="5114">
                  <c:v>24.504314578159228</c:v>
                </c:pt>
                <c:pt idx="5115">
                  <c:v>21.66723468714757</c:v>
                </c:pt>
                <c:pt idx="5116">
                  <c:v>24.081222645858112</c:v>
                </c:pt>
                <c:pt idx="5117">
                  <c:v>22.708707434189574</c:v>
                </c:pt>
                <c:pt idx="5118">
                  <c:v>23.144551516921286</c:v>
                </c:pt>
                <c:pt idx="5119">
                  <c:v>22.806583024101688</c:v>
                </c:pt>
                <c:pt idx="5120">
                  <c:v>22.36617132001739</c:v>
                </c:pt>
                <c:pt idx="5121">
                  <c:v>23.491899145772859</c:v>
                </c:pt>
                <c:pt idx="5122">
                  <c:v>21.721802948007902</c:v>
                </c:pt>
                <c:pt idx="5123">
                  <c:v>24.180142290896512</c:v>
                </c:pt>
                <c:pt idx="5124">
                  <c:v>21.356802346901329</c:v>
                </c:pt>
                <c:pt idx="5125">
                  <c:v>23.981384438883449</c:v>
                </c:pt>
                <c:pt idx="5126">
                  <c:v>22.521457963399037</c:v>
                </c:pt>
                <c:pt idx="5127">
                  <c:v>23.37589996097811</c:v>
                </c:pt>
                <c:pt idx="5128">
                  <c:v>22.894321803964829</c:v>
                </c:pt>
                <c:pt idx="5129">
                  <c:v>22.596059837489289</c:v>
                </c:pt>
                <c:pt idx="5130">
                  <c:v>23.362625355347031</c:v>
                </c:pt>
                <c:pt idx="5131">
                  <c:v>22.164721775626287</c:v>
                </c:pt>
                <c:pt idx="5132">
                  <c:v>23.580360489540329</c:v>
                </c:pt>
                <c:pt idx="5133">
                  <c:v>21.542962377459514</c:v>
                </c:pt>
                <c:pt idx="5134">
                  <c:v>24.113761684084245</c:v>
                </c:pt>
                <c:pt idx="5135">
                  <c:v>21.595400057034229</c:v>
                </c:pt>
                <c:pt idx="5136">
                  <c:v>23.710138351819314</c:v>
                </c:pt>
                <c:pt idx="5137">
                  <c:v>22.379562012431062</c:v>
                </c:pt>
                <c:pt idx="5138">
                  <c:v>23.254088156198456</c:v>
                </c:pt>
                <c:pt idx="5139">
                  <c:v>22.858032250707605</c:v>
                </c:pt>
                <c:pt idx="5140">
                  <c:v>22.275518771229148</c:v>
                </c:pt>
                <c:pt idx="5141">
                  <c:v>23.534063884355326</c:v>
                </c:pt>
                <c:pt idx="5142">
                  <c:v>21.679003103561129</c:v>
                </c:pt>
                <c:pt idx="5143">
                  <c:v>23.62657283726152</c:v>
                </c:pt>
                <c:pt idx="5144">
                  <c:v>21.462437564970315</c:v>
                </c:pt>
                <c:pt idx="5145">
                  <c:v>23.993014038477792</c:v>
                </c:pt>
                <c:pt idx="5146">
                  <c:v>22.108899618369467</c:v>
                </c:pt>
                <c:pt idx="5147">
                  <c:v>23.596143827242507</c:v>
                </c:pt>
                <c:pt idx="5148">
                  <c:v>22.580260508590086</c:v>
                </c:pt>
                <c:pt idx="5149">
                  <c:v>22.887103091806978</c:v>
                </c:pt>
                <c:pt idx="5150">
                  <c:v>23.24018955455988</c:v>
                </c:pt>
                <c:pt idx="5151">
                  <c:v>22.643362094241727</c:v>
                </c:pt>
                <c:pt idx="5152">
                  <c:v>23.132577151881495</c:v>
                </c:pt>
                <c:pt idx="5153">
                  <c:v>21.684250698262545</c:v>
                </c:pt>
                <c:pt idx="5154">
                  <c:v>23.984773602096556</c:v>
                </c:pt>
                <c:pt idx="5155">
                  <c:v>21.494178759635115</c:v>
                </c:pt>
                <c:pt idx="5156">
                  <c:v>23.934294944853217</c:v>
                </c:pt>
                <c:pt idx="5157">
                  <c:v>22.183385696120972</c:v>
                </c:pt>
                <c:pt idx="5158">
                  <c:v>23.469211073789726</c:v>
                </c:pt>
                <c:pt idx="5159">
                  <c:v>22.603746363997772</c:v>
                </c:pt>
                <c:pt idx="5160">
                  <c:v>22.414204995273828</c:v>
                </c:pt>
                <c:pt idx="5161">
                  <c:v>22.745506623442129</c:v>
                </c:pt>
                <c:pt idx="5162">
                  <c:v>21.821169988810595</c:v>
                </c:pt>
                <c:pt idx="5163">
                  <c:v>23.905390853559659</c:v>
                </c:pt>
                <c:pt idx="5164">
                  <c:v>21.253657262011671</c:v>
                </c:pt>
                <c:pt idx="5165">
                  <c:v>24.092032397553169</c:v>
                </c:pt>
                <c:pt idx="5166">
                  <c:v>21.853584112850861</c:v>
                </c:pt>
                <c:pt idx="5167">
                  <c:v>23.658460437242535</c:v>
                </c:pt>
                <c:pt idx="5168">
                  <c:v>22.473547180848087</c:v>
                </c:pt>
                <c:pt idx="5169">
                  <c:v>23.214385973653393</c:v>
                </c:pt>
                <c:pt idx="5170">
                  <c:v>23.013567132171787</c:v>
                </c:pt>
                <c:pt idx="5171">
                  <c:v>21.803016931126265</c:v>
                </c:pt>
                <c:pt idx="5172">
                  <c:v>23.711481957205791</c:v>
                </c:pt>
                <c:pt idx="5173">
                  <c:v>21.111375616391854</c:v>
                </c:pt>
                <c:pt idx="5174">
                  <c:v>24.168774079668687</c:v>
                </c:pt>
                <c:pt idx="5175">
                  <c:v>21.372272984048127</c:v>
                </c:pt>
                <c:pt idx="5176">
                  <c:v>23.740383179178586</c:v>
                </c:pt>
                <c:pt idx="5177">
                  <c:v>22.393428830498667</c:v>
                </c:pt>
                <c:pt idx="5178">
                  <c:v>23.55314429205491</c:v>
                </c:pt>
                <c:pt idx="5179">
                  <c:v>22.906341595835535</c:v>
                </c:pt>
                <c:pt idx="5180">
                  <c:v>21.802317917691461</c:v>
                </c:pt>
                <c:pt idx="5181">
                  <c:v>23.056837026092701</c:v>
                </c:pt>
                <c:pt idx="5182">
                  <c:v>21.322654748775527</c:v>
                </c:pt>
                <c:pt idx="5183">
                  <c:v>23.61059531202169</c:v>
                </c:pt>
                <c:pt idx="5184">
                  <c:v>21.327555908423868</c:v>
                </c:pt>
                <c:pt idx="5185">
                  <c:v>24.101235988505444</c:v>
                </c:pt>
                <c:pt idx="5186">
                  <c:v>21.941297206376209</c:v>
                </c:pt>
                <c:pt idx="5187">
                  <c:v>23.454112378964808</c:v>
                </c:pt>
                <c:pt idx="5188">
                  <c:v>22.425467085493786</c:v>
                </c:pt>
                <c:pt idx="5189">
                  <c:v>22.670513872247209</c:v>
                </c:pt>
                <c:pt idx="5190">
                  <c:v>23.123497485457591</c:v>
                </c:pt>
                <c:pt idx="5191">
                  <c:v>21.573560734907112</c:v>
                </c:pt>
                <c:pt idx="5192">
                  <c:v>23.555508448912846</c:v>
                </c:pt>
                <c:pt idx="5193">
                  <c:v>21.449165085172787</c:v>
                </c:pt>
                <c:pt idx="5194">
                  <c:v>23.93881832299153</c:v>
                </c:pt>
                <c:pt idx="5195">
                  <c:v>21.37710038349169</c:v>
                </c:pt>
                <c:pt idx="5196">
                  <c:v>23.793754761944594</c:v>
                </c:pt>
                <c:pt idx="5197">
                  <c:v>22.164568274477467</c:v>
                </c:pt>
                <c:pt idx="5198">
                  <c:v>23.228415861843029</c:v>
                </c:pt>
                <c:pt idx="5199">
                  <c:v>22.764769535471103</c:v>
                </c:pt>
                <c:pt idx="5200">
                  <c:v>22.485198555956629</c:v>
                </c:pt>
                <c:pt idx="5201">
                  <c:v>23.167160435863988</c:v>
                </c:pt>
                <c:pt idx="5202">
                  <c:v>21.668538439049829</c:v>
                </c:pt>
                <c:pt idx="5203">
                  <c:v>23.607450812252935</c:v>
                </c:pt>
                <c:pt idx="5204">
                  <c:v>21.295101556468889</c:v>
                </c:pt>
                <c:pt idx="5205">
                  <c:v>23.85824547650202</c:v>
                </c:pt>
                <c:pt idx="5206">
                  <c:v>21.374342705887674</c:v>
                </c:pt>
                <c:pt idx="5207">
                  <c:v>23.548797814517705</c:v>
                </c:pt>
                <c:pt idx="5208">
                  <c:v>22.446854989063127</c:v>
                </c:pt>
                <c:pt idx="5209">
                  <c:v>22.932619075892706</c:v>
                </c:pt>
                <c:pt idx="5210">
                  <c:v>22.6279315753</c:v>
                </c:pt>
                <c:pt idx="5211">
                  <c:v>22.423899724653051</c:v>
                </c:pt>
                <c:pt idx="5212">
                  <c:v>23.236800542522889</c:v>
                </c:pt>
                <c:pt idx="5213">
                  <c:v>21.719388422074545</c:v>
                </c:pt>
                <c:pt idx="5214">
                  <c:v>23.594391740066758</c:v>
                </c:pt>
                <c:pt idx="5215">
                  <c:v>21.357679924428311</c:v>
                </c:pt>
                <c:pt idx="5216">
                  <c:v>23.507061134098414</c:v>
                </c:pt>
                <c:pt idx="5217">
                  <c:v>22.124402810836607</c:v>
                </c:pt>
                <c:pt idx="5218">
                  <c:v>23.310283502025889</c:v>
                </c:pt>
                <c:pt idx="5219">
                  <c:v>22.393630346096177</c:v>
                </c:pt>
                <c:pt idx="5220">
                  <c:v>22.895779850564782</c:v>
                </c:pt>
                <c:pt idx="5221">
                  <c:v>22.517162841154388</c:v>
                </c:pt>
                <c:pt idx="5222">
                  <c:v>21.764668160161463</c:v>
                </c:pt>
                <c:pt idx="5223">
                  <c:v>23.473584983240769</c:v>
                </c:pt>
                <c:pt idx="5224">
                  <c:v>21.338637103129162</c:v>
                </c:pt>
                <c:pt idx="5225">
                  <c:v>23.740886110222078</c:v>
                </c:pt>
                <c:pt idx="5226">
                  <c:v>21.17278814149703</c:v>
                </c:pt>
                <c:pt idx="5227">
                  <c:v>23.791392345862967</c:v>
                </c:pt>
                <c:pt idx="5228">
                  <c:v>22.063397425273287</c:v>
                </c:pt>
                <c:pt idx="5229">
                  <c:v>22.995478619565429</c:v>
                </c:pt>
                <c:pt idx="5230">
                  <c:v>22.592140415069586</c:v>
                </c:pt>
                <c:pt idx="5231">
                  <c:v>22.183988177373926</c:v>
                </c:pt>
                <c:pt idx="5232">
                  <c:v>23.396019645021173</c:v>
                </c:pt>
                <c:pt idx="5233">
                  <c:v>21.361167863357764</c:v>
                </c:pt>
                <c:pt idx="5234">
                  <c:v>23.853658611780808</c:v>
                </c:pt>
                <c:pt idx="5235">
                  <c:v>21.203965187948135</c:v>
                </c:pt>
                <c:pt idx="5236">
                  <c:v>23.954946002482377</c:v>
                </c:pt>
                <c:pt idx="5237">
                  <c:v>21.81287293911371</c:v>
                </c:pt>
                <c:pt idx="5238">
                  <c:v>23.33901661294378</c:v>
                </c:pt>
                <c:pt idx="5239">
                  <c:v>22.513552704318055</c:v>
                </c:pt>
                <c:pt idx="5240">
                  <c:v>22.530577888971507</c:v>
                </c:pt>
                <c:pt idx="5241">
                  <c:v>23.288741720356416</c:v>
                </c:pt>
                <c:pt idx="5242">
                  <c:v>22.133738018325722</c:v>
                </c:pt>
                <c:pt idx="5243">
                  <c:v>23.399257073777452</c:v>
                </c:pt>
                <c:pt idx="5244">
                  <c:v>21.285033647670883</c:v>
                </c:pt>
                <c:pt idx="5245">
                  <c:v>24.218522527466689</c:v>
                </c:pt>
                <c:pt idx="5246">
                  <c:v>21.350148130688741</c:v>
                </c:pt>
                <c:pt idx="5247">
                  <c:v>23.526270451268665</c:v>
                </c:pt>
                <c:pt idx="5248">
                  <c:v>22.344526291553581</c:v>
                </c:pt>
                <c:pt idx="5249">
                  <c:v>22.734837539363209</c:v>
                </c:pt>
                <c:pt idx="5250">
                  <c:v>22.789846470110177</c:v>
                </c:pt>
                <c:pt idx="5251">
                  <c:v>21.842924094988525</c:v>
                </c:pt>
                <c:pt idx="5252">
                  <c:v>23.589956122674035</c:v>
                </c:pt>
                <c:pt idx="5253">
                  <c:v>21.461351601442246</c:v>
                </c:pt>
                <c:pt idx="5254">
                  <c:v>23.7769246705268</c:v>
                </c:pt>
                <c:pt idx="5255">
                  <c:v>21.17070972463673</c:v>
                </c:pt>
                <c:pt idx="5256">
                  <c:v>23.385918489897591</c:v>
                </c:pt>
                <c:pt idx="5257">
                  <c:v>21.601750196595091</c:v>
                </c:pt>
                <c:pt idx="5258">
                  <c:v>23.081430154982066</c:v>
                </c:pt>
                <c:pt idx="5259">
                  <c:v>22.454311158780968</c:v>
                </c:pt>
                <c:pt idx="5260">
                  <c:v>21.951574321835551</c:v>
                </c:pt>
                <c:pt idx="5261">
                  <c:v>22.857481417886127</c:v>
                </c:pt>
                <c:pt idx="5262">
                  <c:v>21.768104014159416</c:v>
                </c:pt>
                <c:pt idx="5263">
                  <c:v>23.490809971418013</c:v>
                </c:pt>
                <c:pt idx="5264">
                  <c:v>21.249458502680593</c:v>
                </c:pt>
                <c:pt idx="5265">
                  <c:v>23.704844118580731</c:v>
                </c:pt>
                <c:pt idx="5266">
                  <c:v>21.414350740824808</c:v>
                </c:pt>
                <c:pt idx="5267">
                  <c:v>23.250754711921559</c:v>
                </c:pt>
                <c:pt idx="5268">
                  <c:v>22.371130180483849</c:v>
                </c:pt>
                <c:pt idx="5269">
                  <c:v>22.477065732023458</c:v>
                </c:pt>
                <c:pt idx="5270">
                  <c:v>22.60016282241213</c:v>
                </c:pt>
                <c:pt idx="5271">
                  <c:v>22.163888461717331</c:v>
                </c:pt>
                <c:pt idx="5272">
                  <c:v>22.967330580022509</c:v>
                </c:pt>
                <c:pt idx="5273">
                  <c:v>21.598269094378526</c:v>
                </c:pt>
                <c:pt idx="5274">
                  <c:v>23.37020779984563</c:v>
                </c:pt>
                <c:pt idx="5275">
                  <c:v>21.199296590924309</c:v>
                </c:pt>
                <c:pt idx="5276">
                  <c:v>23.543827791339414</c:v>
                </c:pt>
                <c:pt idx="5277">
                  <c:v>21.775656230150137</c:v>
                </c:pt>
                <c:pt idx="5278">
                  <c:v>23.297904821508055</c:v>
                </c:pt>
                <c:pt idx="5279">
                  <c:v>22.25087244179613</c:v>
                </c:pt>
                <c:pt idx="5280">
                  <c:v>22.630440063117806</c:v>
                </c:pt>
                <c:pt idx="5281">
                  <c:v>22.55843706433981</c:v>
                </c:pt>
                <c:pt idx="5282">
                  <c:v>21.949193020189512</c:v>
                </c:pt>
                <c:pt idx="5283">
                  <c:v>23.344905292648846</c:v>
                </c:pt>
                <c:pt idx="5284">
                  <c:v>21.287805095898822</c:v>
                </c:pt>
                <c:pt idx="5285">
                  <c:v>23.730435641761204</c:v>
                </c:pt>
                <c:pt idx="5286">
                  <c:v>21.355939325181726</c:v>
                </c:pt>
                <c:pt idx="5287">
                  <c:v>23.577454081330188</c:v>
                </c:pt>
                <c:pt idx="5288">
                  <c:v>21.851188768058702</c:v>
                </c:pt>
                <c:pt idx="5289">
                  <c:v>22.980669011391903</c:v>
                </c:pt>
                <c:pt idx="5290">
                  <c:v>22.466883914144542</c:v>
                </c:pt>
                <c:pt idx="5291">
                  <c:v>21.642029765413625</c:v>
                </c:pt>
                <c:pt idx="5292">
                  <c:v>22.546334486626289</c:v>
                </c:pt>
                <c:pt idx="5293">
                  <c:v>21.192654656273614</c:v>
                </c:pt>
                <c:pt idx="5294">
                  <c:v>23.783937959636759</c:v>
                </c:pt>
                <c:pt idx="5295">
                  <c:v>21.11526207766461</c:v>
                </c:pt>
                <c:pt idx="5296">
                  <c:v>23.850488612565027</c:v>
                </c:pt>
                <c:pt idx="5297">
                  <c:v>21.17485274612509</c:v>
                </c:pt>
                <c:pt idx="5298">
                  <c:v>23.522066298879086</c:v>
                </c:pt>
                <c:pt idx="5299">
                  <c:v>22.455636638569732</c:v>
                </c:pt>
                <c:pt idx="5300">
                  <c:v>22.493860709238632</c:v>
                </c:pt>
                <c:pt idx="5301">
                  <c:v>22.523724297905176</c:v>
                </c:pt>
                <c:pt idx="5302">
                  <c:v>21.657951315663247</c:v>
                </c:pt>
                <c:pt idx="5303">
                  <c:v>23.170812000275543</c:v>
                </c:pt>
                <c:pt idx="5304">
                  <c:v>21.197784297263652</c:v>
                </c:pt>
                <c:pt idx="5305">
                  <c:v>23.813349578364857</c:v>
                </c:pt>
                <c:pt idx="5306">
                  <c:v>20.9002425313438</c:v>
                </c:pt>
                <c:pt idx="5307">
                  <c:v>23.808207185960789</c:v>
                </c:pt>
                <c:pt idx="5308">
                  <c:v>21.703412092175501</c:v>
                </c:pt>
                <c:pt idx="5309">
                  <c:v>22.45436062128363</c:v>
                </c:pt>
                <c:pt idx="5310">
                  <c:v>22.367702211171743</c:v>
                </c:pt>
                <c:pt idx="5311">
                  <c:v>22.106554695954291</c:v>
                </c:pt>
                <c:pt idx="5312">
                  <c:v>22.743488016467172</c:v>
                </c:pt>
                <c:pt idx="5313">
                  <c:v>21.341639932503526</c:v>
                </c:pt>
                <c:pt idx="5314">
                  <c:v>23.390210746501086</c:v>
                </c:pt>
                <c:pt idx="5315">
                  <c:v>21.293908247231286</c:v>
                </c:pt>
                <c:pt idx="5316">
                  <c:v>23.742543338201124</c:v>
                </c:pt>
                <c:pt idx="5317">
                  <c:v>21.669918175284121</c:v>
                </c:pt>
                <c:pt idx="5318">
                  <c:v>23.14127303837212</c:v>
                </c:pt>
                <c:pt idx="5319">
                  <c:v>22.308921104058509</c:v>
                </c:pt>
                <c:pt idx="5320">
                  <c:v>22.649226762059893</c:v>
                </c:pt>
                <c:pt idx="5321">
                  <c:v>22.642649692887716</c:v>
                </c:pt>
                <c:pt idx="5322">
                  <c:v>21.648765578097752</c:v>
                </c:pt>
                <c:pt idx="5323">
                  <c:v>23.194205611669375</c:v>
                </c:pt>
                <c:pt idx="5324">
                  <c:v>21.113578427260563</c:v>
                </c:pt>
                <c:pt idx="5325">
                  <c:v>23.700411710408233</c:v>
                </c:pt>
                <c:pt idx="5326">
                  <c:v>21.107675226621918</c:v>
                </c:pt>
                <c:pt idx="5327">
                  <c:v>23.295830070103623</c:v>
                </c:pt>
                <c:pt idx="5328">
                  <c:v>21.776390535154686</c:v>
                </c:pt>
                <c:pt idx="5329">
                  <c:v>22.815129035738426</c:v>
                </c:pt>
                <c:pt idx="5330">
                  <c:v>22.453763091933123</c:v>
                </c:pt>
                <c:pt idx="5331">
                  <c:v>22.082176424906063</c:v>
                </c:pt>
                <c:pt idx="5332">
                  <c:v>22.85472141063719</c:v>
                </c:pt>
                <c:pt idx="5333">
                  <c:v>21.421639681496845</c:v>
                </c:pt>
                <c:pt idx="5334">
                  <c:v>23.371211960812854</c:v>
                </c:pt>
                <c:pt idx="5335">
                  <c:v>21.074621384684939</c:v>
                </c:pt>
                <c:pt idx="5336">
                  <c:v>23.455563893632789</c:v>
                </c:pt>
                <c:pt idx="5337">
                  <c:v>21.648454457804135</c:v>
                </c:pt>
                <c:pt idx="5338">
                  <c:v>22.930147011184189</c:v>
                </c:pt>
                <c:pt idx="5339">
                  <c:v>22.255884707531962</c:v>
                </c:pt>
                <c:pt idx="5340">
                  <c:v>22.75426427305117</c:v>
                </c:pt>
                <c:pt idx="5341">
                  <c:v>22.384009647475452</c:v>
                </c:pt>
                <c:pt idx="5342">
                  <c:v>22.067948010970433</c:v>
                </c:pt>
                <c:pt idx="5343">
                  <c:v>22.643498557006154</c:v>
                </c:pt>
                <c:pt idx="5344">
                  <c:v>21.168083375364656</c:v>
                </c:pt>
                <c:pt idx="5345">
                  <c:v>23.413037234977104</c:v>
                </c:pt>
                <c:pt idx="5346">
                  <c:v>21.093747014683487</c:v>
                </c:pt>
                <c:pt idx="5347">
                  <c:v>23.383017287783815</c:v>
                </c:pt>
                <c:pt idx="5348">
                  <c:v>21.862251028564902</c:v>
                </c:pt>
                <c:pt idx="5349">
                  <c:v>22.926729217633316</c:v>
                </c:pt>
                <c:pt idx="5350">
                  <c:v>22.136564519613117</c:v>
                </c:pt>
                <c:pt idx="5351">
                  <c:v>22.499810238568724</c:v>
                </c:pt>
                <c:pt idx="5352">
                  <c:v>22.485805835066589</c:v>
                </c:pt>
                <c:pt idx="5353">
                  <c:v>21.579501298232984</c:v>
                </c:pt>
                <c:pt idx="5354">
                  <c:v>23.138698414195158</c:v>
                </c:pt>
                <c:pt idx="5355">
                  <c:v>20.982467418700189</c:v>
                </c:pt>
                <c:pt idx="5356">
                  <c:v>23.758186044608461</c:v>
                </c:pt>
                <c:pt idx="5357">
                  <c:v>21.355167704863167</c:v>
                </c:pt>
                <c:pt idx="5358">
                  <c:v>23.237512844289586</c:v>
                </c:pt>
                <c:pt idx="5359">
                  <c:v>22.100198796430345</c:v>
                </c:pt>
                <c:pt idx="5360">
                  <c:v>22.490149889406108</c:v>
                </c:pt>
                <c:pt idx="5361">
                  <c:v>22.30933954080912</c:v>
                </c:pt>
                <c:pt idx="5362">
                  <c:v>21.395508241772774</c:v>
                </c:pt>
                <c:pt idx="5363">
                  <c:v>22.532444316394688</c:v>
                </c:pt>
                <c:pt idx="5364">
                  <c:v>20.927676017727013</c:v>
                </c:pt>
                <c:pt idx="5365">
                  <c:v>23.404023984542977</c:v>
                </c:pt>
                <c:pt idx="5366">
                  <c:v>20.899447913089411</c:v>
                </c:pt>
                <c:pt idx="5367">
                  <c:v>23.322388365017741</c:v>
                </c:pt>
                <c:pt idx="5368">
                  <c:v>21.762222436376895</c:v>
                </c:pt>
                <c:pt idx="5369">
                  <c:v>22.986522960647509</c:v>
                </c:pt>
                <c:pt idx="5370">
                  <c:v>21.951454419293931</c:v>
                </c:pt>
                <c:pt idx="5371">
                  <c:v>22.403583632177575</c:v>
                </c:pt>
                <c:pt idx="5372">
                  <c:v>22.703953791175664</c:v>
                </c:pt>
                <c:pt idx="5373">
                  <c:v>21.325414606900967</c:v>
                </c:pt>
                <c:pt idx="5374">
                  <c:v>23.304107597011953</c:v>
                </c:pt>
                <c:pt idx="5375">
                  <c:v>20.899659254100786</c:v>
                </c:pt>
                <c:pt idx="5376">
                  <c:v>23.605826372651002</c:v>
                </c:pt>
                <c:pt idx="5377">
                  <c:v>21.319839546816354</c:v>
                </c:pt>
                <c:pt idx="5378">
                  <c:v>22.927951043876195</c:v>
                </c:pt>
                <c:pt idx="5379">
                  <c:v>22.267431596556829</c:v>
                </c:pt>
                <c:pt idx="5380">
                  <c:v>22.257728771223789</c:v>
                </c:pt>
                <c:pt idx="5381">
                  <c:v>22.286262000678889</c:v>
                </c:pt>
                <c:pt idx="5382">
                  <c:v>21.725087018130552</c:v>
                </c:pt>
                <c:pt idx="5383">
                  <c:v>22.995619062981611</c:v>
                </c:pt>
                <c:pt idx="5384">
                  <c:v>21.091025028341228</c:v>
                </c:pt>
                <c:pt idx="5385">
                  <c:v>23.535699840510489</c:v>
                </c:pt>
                <c:pt idx="5386">
                  <c:v>21.132968776877096</c:v>
                </c:pt>
                <c:pt idx="5387">
                  <c:v>23.139628931039617</c:v>
                </c:pt>
                <c:pt idx="5388">
                  <c:v>21.727437563788989</c:v>
                </c:pt>
                <c:pt idx="5389">
                  <c:v>22.759710142958603</c:v>
                </c:pt>
                <c:pt idx="5390">
                  <c:v>22.402557573279179</c:v>
                </c:pt>
                <c:pt idx="5391">
                  <c:v>22.26981988944576</c:v>
                </c:pt>
                <c:pt idx="5392">
                  <c:v>22.210970301477754</c:v>
                </c:pt>
                <c:pt idx="5393">
                  <c:v>21.353723148402175</c:v>
                </c:pt>
                <c:pt idx="5394">
                  <c:v>23.481130198960685</c:v>
                </c:pt>
                <c:pt idx="5395">
                  <c:v>21.104635749529226</c:v>
                </c:pt>
                <c:pt idx="5396">
                  <c:v>23.330589776645493</c:v>
                </c:pt>
                <c:pt idx="5397">
                  <c:v>21.259273706845988</c:v>
                </c:pt>
                <c:pt idx="5398">
                  <c:v>23.15705933135273</c:v>
                </c:pt>
                <c:pt idx="5399">
                  <c:v>21.908199588015602</c:v>
                </c:pt>
                <c:pt idx="5400">
                  <c:v>22.499188301610946</c:v>
                </c:pt>
                <c:pt idx="5401">
                  <c:v>22.330753881887023</c:v>
                </c:pt>
                <c:pt idx="5402">
                  <c:v>21.962161264772412</c:v>
                </c:pt>
                <c:pt idx="5403">
                  <c:v>22.554161712776221</c:v>
                </c:pt>
                <c:pt idx="5404">
                  <c:v>20.967957815264601</c:v>
                </c:pt>
                <c:pt idx="5405">
                  <c:v>23.205271689683986</c:v>
                </c:pt>
                <c:pt idx="5406">
                  <c:v>20.99473815911545</c:v>
                </c:pt>
                <c:pt idx="5407">
                  <c:v>23.245694464733589</c:v>
                </c:pt>
                <c:pt idx="5408">
                  <c:v>21.092115385557687</c:v>
                </c:pt>
                <c:pt idx="5409">
                  <c:v>22.82660541006689</c:v>
                </c:pt>
                <c:pt idx="5410">
                  <c:v>22.057480771216333</c:v>
                </c:pt>
                <c:pt idx="5411">
                  <c:v>22.331986786114733</c:v>
                </c:pt>
                <c:pt idx="5412">
                  <c:v>22.20175748008144</c:v>
                </c:pt>
                <c:pt idx="5413">
                  <c:v>21.759030008320629</c:v>
                </c:pt>
                <c:pt idx="5414">
                  <c:v>23.379247172831789</c:v>
                </c:pt>
                <c:pt idx="5415">
                  <c:v>20.928056446628084</c:v>
                </c:pt>
                <c:pt idx="5416">
                  <c:v>23.395742198891789</c:v>
                </c:pt>
                <c:pt idx="5417">
                  <c:v>20.876852017893825</c:v>
                </c:pt>
                <c:pt idx="5418">
                  <c:v>23.468142039704095</c:v>
                </c:pt>
                <c:pt idx="5419">
                  <c:v>21.672356482704942</c:v>
                </c:pt>
                <c:pt idx="5420">
                  <c:v>22.572000734514766</c:v>
                </c:pt>
                <c:pt idx="5421">
                  <c:v>22.046401860828372</c:v>
                </c:pt>
                <c:pt idx="5422">
                  <c:v>21.864181631596498</c:v>
                </c:pt>
                <c:pt idx="5423">
                  <c:v>22.266329507586878</c:v>
                </c:pt>
                <c:pt idx="5424">
                  <c:v>21.109182878368077</c:v>
                </c:pt>
                <c:pt idx="5425">
                  <c:v>23.483544339301634</c:v>
                </c:pt>
                <c:pt idx="5426">
                  <c:v>20.815260332401568</c:v>
                </c:pt>
                <c:pt idx="5427">
                  <c:v>23.591220770959627</c:v>
                </c:pt>
                <c:pt idx="5428">
                  <c:v>21.231467122195731</c:v>
                </c:pt>
                <c:pt idx="5429">
                  <c:v>22.93299173823883</c:v>
                </c:pt>
                <c:pt idx="5430">
                  <c:v>21.883355472094095</c:v>
                </c:pt>
                <c:pt idx="5431">
                  <c:v>22.231351496044347</c:v>
                </c:pt>
                <c:pt idx="5432">
                  <c:v>22.236058781851341</c:v>
                </c:pt>
                <c:pt idx="5433">
                  <c:v>21.418745260190889</c:v>
                </c:pt>
                <c:pt idx="5434">
                  <c:v>23.283921995769077</c:v>
                </c:pt>
                <c:pt idx="5435">
                  <c:v>20.728813247973775</c:v>
                </c:pt>
                <c:pt idx="5436">
                  <c:v>23.52197447099369</c:v>
                </c:pt>
                <c:pt idx="5437">
                  <c:v>20.804407313707127</c:v>
                </c:pt>
                <c:pt idx="5438">
                  <c:v>22.966208096908559</c:v>
                </c:pt>
                <c:pt idx="5439">
                  <c:v>21.830724802892011</c:v>
                </c:pt>
                <c:pt idx="5440">
                  <c:v>22.52482001198732</c:v>
                </c:pt>
                <c:pt idx="5441">
                  <c:v>22.319664480332257</c:v>
                </c:pt>
                <c:pt idx="5442">
                  <c:v>21.921547396469105</c:v>
                </c:pt>
                <c:pt idx="5443">
                  <c:v>22.452581471433721</c:v>
                </c:pt>
                <c:pt idx="5444">
                  <c:v>21.155687415306041</c:v>
                </c:pt>
                <c:pt idx="5445">
                  <c:v>22.98077210030231</c:v>
                </c:pt>
                <c:pt idx="5446">
                  <c:v>20.754909543321769</c:v>
                </c:pt>
                <c:pt idx="5447">
                  <c:v>23.408163731505308</c:v>
                </c:pt>
                <c:pt idx="5448">
                  <c:v>21.269829686831489</c:v>
                </c:pt>
                <c:pt idx="5449">
                  <c:v>22.667820862275043</c:v>
                </c:pt>
                <c:pt idx="5450">
                  <c:v>21.941025516662176</c:v>
                </c:pt>
                <c:pt idx="5451">
                  <c:v>22.123539278900569</c:v>
                </c:pt>
                <c:pt idx="5452">
                  <c:v>22.352663948386176</c:v>
                </c:pt>
                <c:pt idx="5453">
                  <c:v>21.496291113921529</c:v>
                </c:pt>
                <c:pt idx="5454">
                  <c:v>23.020299094962052</c:v>
                </c:pt>
                <c:pt idx="5455">
                  <c:v>20.998665882937075</c:v>
                </c:pt>
                <c:pt idx="5456">
                  <c:v>23.238504925128087</c:v>
                </c:pt>
                <c:pt idx="5457">
                  <c:v>20.964695834888527</c:v>
                </c:pt>
                <c:pt idx="5458">
                  <c:v>22.935686381515765</c:v>
                </c:pt>
                <c:pt idx="5459">
                  <c:v>21.590229787556272</c:v>
                </c:pt>
                <c:pt idx="5460">
                  <c:v>22.618096674116778</c:v>
                </c:pt>
                <c:pt idx="5461">
                  <c:v>22.270532716454415</c:v>
                </c:pt>
                <c:pt idx="5462">
                  <c:v>21.805657620836346</c:v>
                </c:pt>
                <c:pt idx="5463">
                  <c:v>22.287015112779446</c:v>
                </c:pt>
                <c:pt idx="5464">
                  <c:v>21.397538558608591</c:v>
                </c:pt>
                <c:pt idx="5465">
                  <c:v>23.066725787677527</c:v>
                </c:pt>
                <c:pt idx="5466">
                  <c:v>20.988721176368664</c:v>
                </c:pt>
                <c:pt idx="5467">
                  <c:v>22.990067278211889</c:v>
                </c:pt>
                <c:pt idx="5468">
                  <c:v>21.303290002524289</c:v>
                </c:pt>
                <c:pt idx="5469">
                  <c:v>22.994927073340289</c:v>
                </c:pt>
                <c:pt idx="5470">
                  <c:v>21.624072748420495</c:v>
                </c:pt>
                <c:pt idx="5471">
                  <c:v>22.183744052443426</c:v>
                </c:pt>
                <c:pt idx="5472">
                  <c:v>22.055357163902933</c:v>
                </c:pt>
                <c:pt idx="5473">
                  <c:v>21.344243486701107</c:v>
                </c:pt>
                <c:pt idx="5474">
                  <c:v>22.840895919481191</c:v>
                </c:pt>
                <c:pt idx="5475">
                  <c:v>20.975667089435778</c:v>
                </c:pt>
                <c:pt idx="5476">
                  <c:v>23.20410705082821</c:v>
                </c:pt>
                <c:pt idx="5477">
                  <c:v>20.820472509593692</c:v>
                </c:pt>
                <c:pt idx="5478">
                  <c:v>23.038714344754528</c:v>
                </c:pt>
                <c:pt idx="5479">
                  <c:v>21.395530551090616</c:v>
                </c:pt>
                <c:pt idx="5480">
                  <c:v>22.807862516283535</c:v>
                </c:pt>
                <c:pt idx="5481">
                  <c:v>22.02396217727518</c:v>
                </c:pt>
                <c:pt idx="5482">
                  <c:v>22.202402250444166</c:v>
                </c:pt>
                <c:pt idx="5483">
                  <c:v>22.288220376967516</c:v>
                </c:pt>
                <c:pt idx="5484">
                  <c:v>21.295343293769736</c:v>
                </c:pt>
                <c:pt idx="5485">
                  <c:v>23.01126159600696</c:v>
                </c:pt>
                <c:pt idx="5486">
                  <c:v>20.759019654589881</c:v>
                </c:pt>
                <c:pt idx="5487">
                  <c:v>23.406518701295433</c:v>
                </c:pt>
                <c:pt idx="5488">
                  <c:v>20.695735840804723</c:v>
                </c:pt>
                <c:pt idx="5489">
                  <c:v>23.108303312607127</c:v>
                </c:pt>
                <c:pt idx="5490">
                  <c:v>21.637141045187011</c:v>
                </c:pt>
                <c:pt idx="5491">
                  <c:v>22.044091913349753</c:v>
                </c:pt>
                <c:pt idx="5492">
                  <c:v>22.018479282482186</c:v>
                </c:pt>
                <c:pt idx="5493">
                  <c:v>21.498142113406029</c:v>
                </c:pt>
                <c:pt idx="5494">
                  <c:v>23.039833337809732</c:v>
                </c:pt>
                <c:pt idx="5495">
                  <c:v>20.573290843560997</c:v>
                </c:pt>
                <c:pt idx="5496">
                  <c:v>23.406464186384127</c:v>
                </c:pt>
                <c:pt idx="5497">
                  <c:v>20.644064734737228</c:v>
                </c:pt>
                <c:pt idx="5498">
                  <c:v>23.172482116808247</c:v>
                </c:pt>
                <c:pt idx="5499">
                  <c:v>21.127447814637016</c:v>
                </c:pt>
                <c:pt idx="5500">
                  <c:v>22.682321432040066</c:v>
                </c:pt>
                <c:pt idx="5501">
                  <c:v>21.985377902970679</c:v>
                </c:pt>
                <c:pt idx="5502">
                  <c:v>21.635518036673066</c:v>
                </c:pt>
                <c:pt idx="5503">
                  <c:v>22.443882718233027</c:v>
                </c:pt>
                <c:pt idx="5504">
                  <c:v>21.251717646030787</c:v>
                </c:pt>
                <c:pt idx="5505">
                  <c:v>23.052836770605929</c:v>
                </c:pt>
                <c:pt idx="5506">
                  <c:v>20.782027731534335</c:v>
                </c:pt>
                <c:pt idx="5507">
                  <c:v>23.258596518019566</c:v>
                </c:pt>
                <c:pt idx="5508">
                  <c:v>20.64010969972226</c:v>
                </c:pt>
                <c:pt idx="5509">
                  <c:v>22.668312778673268</c:v>
                </c:pt>
                <c:pt idx="5510">
                  <c:v>22.037669262342227</c:v>
                </c:pt>
                <c:pt idx="5511">
                  <c:v>22.240060598968089</c:v>
                </c:pt>
                <c:pt idx="5512">
                  <c:v>22.164200732553553</c:v>
                </c:pt>
                <c:pt idx="5513">
                  <c:v>21.564408587787092</c:v>
                </c:pt>
                <c:pt idx="5514">
                  <c:v>22.771144799389177</c:v>
                </c:pt>
                <c:pt idx="5515">
                  <c:v>20.885099661319789</c:v>
                </c:pt>
                <c:pt idx="5516">
                  <c:v>23.03670268974966</c:v>
                </c:pt>
                <c:pt idx="5517">
                  <c:v>20.890901498460735</c:v>
                </c:pt>
                <c:pt idx="5518">
                  <c:v>22.992507508634702</c:v>
                </c:pt>
                <c:pt idx="5519">
                  <c:v>21.165590734560933</c:v>
                </c:pt>
                <c:pt idx="5520">
                  <c:v>21.960171854439267</c:v>
                </c:pt>
                <c:pt idx="5521">
                  <c:v>21.684854470199731</c:v>
                </c:pt>
                <c:pt idx="5522">
                  <c:v>21.779362468899375</c:v>
                </c:pt>
                <c:pt idx="5523">
                  <c:v>22.045704500218129</c:v>
                </c:pt>
                <c:pt idx="5524">
                  <c:v>21.370975334552931</c:v>
                </c:pt>
                <c:pt idx="5525">
                  <c:v>22.900893112039032</c:v>
                </c:pt>
                <c:pt idx="5526">
                  <c:v>20.917025741451333</c:v>
                </c:pt>
                <c:pt idx="5527">
                  <c:v>23.039715514837329</c:v>
                </c:pt>
                <c:pt idx="5528">
                  <c:v>21.145306225351586</c:v>
                </c:pt>
                <c:pt idx="5529">
                  <c:v>22.776942502338176</c:v>
                </c:pt>
                <c:pt idx="5530">
                  <c:v>21.674674078291648</c:v>
                </c:pt>
                <c:pt idx="5531">
                  <c:v>22.028137019618494</c:v>
                </c:pt>
                <c:pt idx="5532">
                  <c:v>21.87341430088556</c:v>
                </c:pt>
                <c:pt idx="5533">
                  <c:v>21.436509983683031</c:v>
                </c:pt>
                <c:pt idx="5534">
                  <c:v>22.418476710511328</c:v>
                </c:pt>
                <c:pt idx="5535">
                  <c:v>21.151651198732164</c:v>
                </c:pt>
                <c:pt idx="5536">
                  <c:v>22.865584095171872</c:v>
                </c:pt>
                <c:pt idx="5537">
                  <c:v>20.80990035213059</c:v>
                </c:pt>
                <c:pt idx="5538">
                  <c:v>22.877801438348769</c:v>
                </c:pt>
                <c:pt idx="5539">
                  <c:v>21.092797194218125</c:v>
                </c:pt>
                <c:pt idx="5540">
                  <c:v>22.60015862173303</c:v>
                </c:pt>
                <c:pt idx="5541">
                  <c:v>21.858955557728144</c:v>
                </c:pt>
                <c:pt idx="5542">
                  <c:v>22.03179943165506</c:v>
                </c:pt>
                <c:pt idx="5543">
                  <c:v>21.931624148019846</c:v>
                </c:pt>
                <c:pt idx="5544">
                  <c:v>21.529842091701429</c:v>
                </c:pt>
                <c:pt idx="5545">
                  <c:v>22.485992586187049</c:v>
                </c:pt>
                <c:pt idx="5546">
                  <c:v>20.742839435123123</c:v>
                </c:pt>
                <c:pt idx="5547">
                  <c:v>22.899711225755176</c:v>
                </c:pt>
                <c:pt idx="5548">
                  <c:v>20.683557630832023</c:v>
                </c:pt>
                <c:pt idx="5549">
                  <c:v>23.075842989401487</c:v>
                </c:pt>
                <c:pt idx="5550">
                  <c:v>21.765187340181125</c:v>
                </c:pt>
                <c:pt idx="5551">
                  <c:v>22.626115484194543</c:v>
                </c:pt>
                <c:pt idx="5552">
                  <c:v>21.812800338434691</c:v>
                </c:pt>
                <c:pt idx="5553">
                  <c:v>21.795211130040592</c:v>
                </c:pt>
                <c:pt idx="5554">
                  <c:v>22.045099489051619</c:v>
                </c:pt>
                <c:pt idx="5555">
                  <c:v>20.890523724584575</c:v>
                </c:pt>
                <c:pt idx="5556">
                  <c:v>23.260393150676286</c:v>
                </c:pt>
                <c:pt idx="5557">
                  <c:v>20.710072567626167</c:v>
                </c:pt>
                <c:pt idx="5558">
                  <c:v>23.171094955391435</c:v>
                </c:pt>
                <c:pt idx="5559">
                  <c:v>21.149504273676289</c:v>
                </c:pt>
                <c:pt idx="5560">
                  <c:v>22.783428521585723</c:v>
                </c:pt>
                <c:pt idx="5561">
                  <c:v>21.613989476392891</c:v>
                </c:pt>
                <c:pt idx="5562">
                  <c:v>21.899486817287052</c:v>
                </c:pt>
                <c:pt idx="5563">
                  <c:v>22.217444005908504</c:v>
                </c:pt>
                <c:pt idx="5564">
                  <c:v>21.369699357079586</c:v>
                </c:pt>
                <c:pt idx="5565">
                  <c:v>22.307828632365027</c:v>
                </c:pt>
                <c:pt idx="5566">
                  <c:v>20.599386259452015</c:v>
                </c:pt>
                <c:pt idx="5567">
                  <c:v>23.148083661826657</c:v>
                </c:pt>
                <c:pt idx="5568">
                  <c:v>20.726774465727559</c:v>
                </c:pt>
                <c:pt idx="5569">
                  <c:v>23.052387339318404</c:v>
                </c:pt>
                <c:pt idx="5570">
                  <c:v>21.599009262594326</c:v>
                </c:pt>
                <c:pt idx="5571">
                  <c:v>22.021432823677205</c:v>
                </c:pt>
                <c:pt idx="5572">
                  <c:v>22.077616011873889</c:v>
                </c:pt>
                <c:pt idx="5573">
                  <c:v>21.694086390973229</c:v>
                </c:pt>
                <c:pt idx="5574">
                  <c:v>22.51120200381019</c:v>
                </c:pt>
                <c:pt idx="5575">
                  <c:v>20.798639811890006</c:v>
                </c:pt>
                <c:pt idx="5576">
                  <c:v>22.988564323134227</c:v>
                </c:pt>
                <c:pt idx="5577">
                  <c:v>20.613922537890993</c:v>
                </c:pt>
                <c:pt idx="5578">
                  <c:v>22.934295616190632</c:v>
                </c:pt>
                <c:pt idx="5579">
                  <c:v>21.422812453629202</c:v>
                </c:pt>
                <c:pt idx="5580">
                  <c:v>22.449394487348187</c:v>
                </c:pt>
                <c:pt idx="5581">
                  <c:v>21.785554375608076</c:v>
                </c:pt>
                <c:pt idx="5582">
                  <c:v>21.83636139756582</c:v>
                </c:pt>
                <c:pt idx="5583">
                  <c:v>21.878371039099193</c:v>
                </c:pt>
                <c:pt idx="5584">
                  <c:v>21.053071073371129</c:v>
                </c:pt>
                <c:pt idx="5585">
                  <c:v>22.350902665534328</c:v>
                </c:pt>
                <c:pt idx="5586">
                  <c:v>20.721598355043533</c:v>
                </c:pt>
                <c:pt idx="5587">
                  <c:v>22.79058246197107</c:v>
                </c:pt>
                <c:pt idx="5588">
                  <c:v>20.712574797373129</c:v>
                </c:pt>
                <c:pt idx="5589">
                  <c:v>22.794937835688643</c:v>
                </c:pt>
                <c:pt idx="5590">
                  <c:v>21.236959490478895</c:v>
                </c:pt>
                <c:pt idx="5591">
                  <c:v>22.077094881522086</c:v>
                </c:pt>
                <c:pt idx="5592">
                  <c:v>21.940345862342909</c:v>
                </c:pt>
                <c:pt idx="5593">
                  <c:v>21.340487628077987</c:v>
                </c:pt>
                <c:pt idx="5594">
                  <c:v>22.288552605152709</c:v>
                </c:pt>
                <c:pt idx="5595">
                  <c:v>20.980751662953729</c:v>
                </c:pt>
                <c:pt idx="5596">
                  <c:v>22.490496823925703</c:v>
                </c:pt>
                <c:pt idx="5597">
                  <c:v>20.730703606173517</c:v>
                </c:pt>
                <c:pt idx="5598">
                  <c:v>23.016858529174879</c:v>
                </c:pt>
                <c:pt idx="5599">
                  <c:v>20.886323424991186</c:v>
                </c:pt>
                <c:pt idx="5600">
                  <c:v>22.801785843897733</c:v>
                </c:pt>
                <c:pt idx="5601">
                  <c:v>21.611527918209024</c:v>
                </c:pt>
                <c:pt idx="5602">
                  <c:v>21.999426170683225</c:v>
                </c:pt>
                <c:pt idx="5603">
                  <c:v>21.973242291434534</c:v>
                </c:pt>
                <c:pt idx="5604">
                  <c:v>21.583759299428788</c:v>
                </c:pt>
                <c:pt idx="5605">
                  <c:v>22.13068070526479</c:v>
                </c:pt>
                <c:pt idx="5606">
                  <c:v>20.776084322175826</c:v>
                </c:pt>
                <c:pt idx="5607">
                  <c:v>22.85850019781509</c:v>
                </c:pt>
                <c:pt idx="5608">
                  <c:v>20.623275422867991</c:v>
                </c:pt>
                <c:pt idx="5609">
                  <c:v>22.750330614492785</c:v>
                </c:pt>
                <c:pt idx="5610">
                  <c:v>21.338808556492395</c:v>
                </c:pt>
                <c:pt idx="5611">
                  <c:v>22.408361340278166</c:v>
                </c:pt>
                <c:pt idx="5612">
                  <c:v>21.51948683932503</c:v>
                </c:pt>
                <c:pt idx="5613">
                  <c:v>21.83138193428579</c:v>
                </c:pt>
                <c:pt idx="5614">
                  <c:v>22.079883351559651</c:v>
                </c:pt>
                <c:pt idx="5615">
                  <c:v>21.298125956144826</c:v>
                </c:pt>
                <c:pt idx="5616">
                  <c:v>23.026397942109252</c:v>
                </c:pt>
                <c:pt idx="5617">
                  <c:v>20.554680317108691</c:v>
                </c:pt>
                <c:pt idx="5618">
                  <c:v>23.018556701030928</c:v>
                </c:pt>
                <c:pt idx="5619">
                  <c:v>20.76197208363897</c:v>
                </c:pt>
                <c:pt idx="5620">
                  <c:v>22.830688784427071</c:v>
                </c:pt>
                <c:pt idx="5621">
                  <c:v>21.705211266610309</c:v>
                </c:pt>
                <c:pt idx="5622">
                  <c:v>22.443691754214747</c:v>
                </c:pt>
                <c:pt idx="5623">
                  <c:v>21.935523502132469</c:v>
                </c:pt>
                <c:pt idx="5624">
                  <c:v>21.034367557198514</c:v>
                </c:pt>
                <c:pt idx="5625">
                  <c:v>22.53559110383712</c:v>
                </c:pt>
                <c:pt idx="5626">
                  <c:v>20.619319846266379</c:v>
                </c:pt>
                <c:pt idx="5627">
                  <c:v>22.88587478853653</c:v>
                </c:pt>
                <c:pt idx="5628">
                  <c:v>20.781901874961473</c:v>
                </c:pt>
                <c:pt idx="5629">
                  <c:v>23.064347502206989</c:v>
                </c:pt>
                <c:pt idx="5630">
                  <c:v>21.419923022151639</c:v>
                </c:pt>
                <c:pt idx="5631">
                  <c:v>22.517096128594538</c:v>
                </c:pt>
                <c:pt idx="5632">
                  <c:v>21.837270458707732</c:v>
                </c:pt>
                <c:pt idx="5633">
                  <c:v>21.652911033419091</c:v>
                </c:pt>
                <c:pt idx="5634">
                  <c:v>22.084059700326886</c:v>
                </c:pt>
                <c:pt idx="5635">
                  <c:v>21.156535031477979</c:v>
                </c:pt>
                <c:pt idx="5636">
                  <c:v>22.790742713275773</c:v>
                </c:pt>
                <c:pt idx="5637">
                  <c:v>20.767527024045883</c:v>
                </c:pt>
                <c:pt idx="5638">
                  <c:v>22.666240884624724</c:v>
                </c:pt>
                <c:pt idx="5639">
                  <c:v>21.003299912069487</c:v>
                </c:pt>
                <c:pt idx="5640">
                  <c:v>22.708754991547696</c:v>
                </c:pt>
                <c:pt idx="5641">
                  <c:v>21.293321260095514</c:v>
                </c:pt>
                <c:pt idx="5642">
                  <c:v>21.88840832745559</c:v>
                </c:pt>
                <c:pt idx="5643">
                  <c:v>21.986475801792526</c:v>
                </c:pt>
                <c:pt idx="5644">
                  <c:v>21.165887515865126</c:v>
                </c:pt>
                <c:pt idx="5645">
                  <c:v>22.129264273464926</c:v>
                </c:pt>
                <c:pt idx="5646">
                  <c:v>20.722043334293456</c:v>
                </c:pt>
                <c:pt idx="5647">
                  <c:v>22.848016330690189</c:v>
                </c:pt>
                <c:pt idx="5648">
                  <c:v>20.775007880323642</c:v>
                </c:pt>
                <c:pt idx="5649">
                  <c:v>22.77756852297443</c:v>
                </c:pt>
                <c:pt idx="5650">
                  <c:v>21.492705075348209</c:v>
                </c:pt>
                <c:pt idx="5651">
                  <c:v>22.485492765505203</c:v>
                </c:pt>
                <c:pt idx="5652">
                  <c:v>21.618843785300307</c:v>
                </c:pt>
                <c:pt idx="5653">
                  <c:v>21.810973566236235</c:v>
                </c:pt>
                <c:pt idx="5654">
                  <c:v>21.904365647369886</c:v>
                </c:pt>
                <c:pt idx="5655">
                  <c:v>20.900420226736486</c:v>
                </c:pt>
                <c:pt idx="5656">
                  <c:v>22.047685769929053</c:v>
                </c:pt>
                <c:pt idx="5657">
                  <c:v>20.702055517455594</c:v>
                </c:pt>
                <c:pt idx="5658">
                  <c:v>22.963631064009906</c:v>
                </c:pt>
                <c:pt idx="5659">
                  <c:v>20.823602274485619</c:v>
                </c:pt>
                <c:pt idx="5660">
                  <c:v>22.52630090421253</c:v>
                </c:pt>
                <c:pt idx="5661">
                  <c:v>21.580969089708226</c:v>
                </c:pt>
                <c:pt idx="5662">
                  <c:v>21.975881939479592</c:v>
                </c:pt>
                <c:pt idx="5663">
                  <c:v>21.862061963722329</c:v>
                </c:pt>
                <c:pt idx="5664">
                  <c:v>20.827077754255875</c:v>
                </c:pt>
                <c:pt idx="5665">
                  <c:v>22.213188470308225</c:v>
                </c:pt>
                <c:pt idx="5666">
                  <c:v>20.794427954773685</c:v>
                </c:pt>
                <c:pt idx="5667">
                  <c:v>22.457693766712001</c:v>
                </c:pt>
                <c:pt idx="5668">
                  <c:v>20.746818593486431</c:v>
                </c:pt>
                <c:pt idx="5669">
                  <c:v>22.663145336605549</c:v>
                </c:pt>
                <c:pt idx="5670">
                  <c:v>20.980743903402317</c:v>
                </c:pt>
                <c:pt idx="5671">
                  <c:v>22.462594717572159</c:v>
                </c:pt>
                <c:pt idx="5672">
                  <c:v>21.634650132151833</c:v>
                </c:pt>
                <c:pt idx="5673">
                  <c:v>22.224076588707412</c:v>
                </c:pt>
                <c:pt idx="5674">
                  <c:v>21.950565126534691</c:v>
                </c:pt>
                <c:pt idx="5675">
                  <c:v>21.273400813789138</c:v>
                </c:pt>
                <c:pt idx="5676">
                  <c:v>22.544147601647289</c:v>
                </c:pt>
                <c:pt idx="5677">
                  <c:v>20.563012782738689</c:v>
                </c:pt>
                <c:pt idx="5678">
                  <c:v>23.000859082480993</c:v>
                </c:pt>
                <c:pt idx="5679">
                  <c:v>20.642374394739686</c:v>
                </c:pt>
                <c:pt idx="5680">
                  <c:v>22.814447661963623</c:v>
                </c:pt>
                <c:pt idx="5681">
                  <c:v>21.566197574435439</c:v>
                </c:pt>
                <c:pt idx="5682">
                  <c:v>22.211530446122389</c:v>
                </c:pt>
                <c:pt idx="5683">
                  <c:v>21.707565839775402</c:v>
                </c:pt>
                <c:pt idx="5684">
                  <c:v>21.520306476017467</c:v>
                </c:pt>
                <c:pt idx="5685">
                  <c:v>21.83350753718641</c:v>
                </c:pt>
                <c:pt idx="5686">
                  <c:v>20.507061430744507</c:v>
                </c:pt>
                <c:pt idx="5687">
                  <c:v>22.951526391908104</c:v>
                </c:pt>
                <c:pt idx="5688">
                  <c:v>20.506334237979171</c:v>
                </c:pt>
                <c:pt idx="5689">
                  <c:v>23.026546505421233</c:v>
                </c:pt>
                <c:pt idx="5690">
                  <c:v>21.035074391045793</c:v>
                </c:pt>
                <c:pt idx="5691">
                  <c:v>22.678700315891103</c:v>
                </c:pt>
                <c:pt idx="5692">
                  <c:v>21.688634811460918</c:v>
                </c:pt>
                <c:pt idx="5693">
                  <c:v>21.808358353031817</c:v>
                </c:pt>
                <c:pt idx="5694">
                  <c:v>22.058347667626066</c:v>
                </c:pt>
                <c:pt idx="5695">
                  <c:v>21.173490288336026</c:v>
                </c:pt>
                <c:pt idx="5696">
                  <c:v>22.558868465157857</c:v>
                </c:pt>
                <c:pt idx="5697">
                  <c:v>20.651800465571831</c:v>
                </c:pt>
                <c:pt idx="5698">
                  <c:v>22.934811451484627</c:v>
                </c:pt>
                <c:pt idx="5699">
                  <c:v>20.505040757475989</c:v>
                </c:pt>
                <c:pt idx="5700">
                  <c:v>22.650484825711818</c:v>
                </c:pt>
                <c:pt idx="5701">
                  <c:v>21.428899868433259</c:v>
                </c:pt>
                <c:pt idx="5702">
                  <c:v>22.018150117309531</c:v>
                </c:pt>
                <c:pt idx="5703">
                  <c:v>21.741561372769269</c:v>
                </c:pt>
                <c:pt idx="5704">
                  <c:v>21.532356279894927</c:v>
                </c:pt>
                <c:pt idx="5705">
                  <c:v>22.174671867272931</c:v>
                </c:pt>
                <c:pt idx="5706">
                  <c:v>21.038748276932061</c:v>
                </c:pt>
                <c:pt idx="5707">
                  <c:v>22.619954599166697</c:v>
                </c:pt>
                <c:pt idx="5708">
                  <c:v>20.65957863404331</c:v>
                </c:pt>
                <c:pt idx="5709">
                  <c:v>22.604515892913415</c:v>
                </c:pt>
                <c:pt idx="5710">
                  <c:v>21.193222665125163</c:v>
                </c:pt>
                <c:pt idx="5711">
                  <c:v>22.361743485705265</c:v>
                </c:pt>
                <c:pt idx="5712">
                  <c:v>21.677759789823916</c:v>
                </c:pt>
                <c:pt idx="5713">
                  <c:v>21.757685102960139</c:v>
                </c:pt>
                <c:pt idx="5714">
                  <c:v>21.728975998209691</c:v>
                </c:pt>
                <c:pt idx="5715">
                  <c:v>21.400677480653229</c:v>
                </c:pt>
                <c:pt idx="5716">
                  <c:v>22.40298433732324</c:v>
                </c:pt>
                <c:pt idx="5717">
                  <c:v>20.843042742112029</c:v>
                </c:pt>
                <c:pt idx="5718">
                  <c:v>22.590492906611829</c:v>
                </c:pt>
                <c:pt idx="5719">
                  <c:v>20.529999431737529</c:v>
                </c:pt>
                <c:pt idx="5720">
                  <c:v>22.621739292921603</c:v>
                </c:pt>
                <c:pt idx="5721">
                  <c:v>21.191483673421889</c:v>
                </c:pt>
                <c:pt idx="5722">
                  <c:v>22.098347449737552</c:v>
                </c:pt>
                <c:pt idx="5723">
                  <c:v>21.625598578320503</c:v>
                </c:pt>
                <c:pt idx="5724">
                  <c:v>21.118499964721629</c:v>
                </c:pt>
                <c:pt idx="5725">
                  <c:v>21.778658271819292</c:v>
                </c:pt>
                <c:pt idx="5726">
                  <c:v>20.720401617926786</c:v>
                </c:pt>
                <c:pt idx="5727">
                  <c:v>22.464140699875799</c:v>
                </c:pt>
                <c:pt idx="5728">
                  <c:v>20.68684846211713</c:v>
                </c:pt>
                <c:pt idx="5729">
                  <c:v>22.56580471886236</c:v>
                </c:pt>
                <c:pt idx="5730">
                  <c:v>20.821344381588229</c:v>
                </c:pt>
                <c:pt idx="5731">
                  <c:v>22.379817904556589</c:v>
                </c:pt>
                <c:pt idx="5732">
                  <c:v>21.481347249959217</c:v>
                </c:pt>
                <c:pt idx="5733">
                  <c:v>21.738909600674514</c:v>
                </c:pt>
                <c:pt idx="5734">
                  <c:v>21.383501473556926</c:v>
                </c:pt>
                <c:pt idx="5735">
                  <c:v>21.193446730847629</c:v>
                </c:pt>
                <c:pt idx="5736">
                  <c:v>22.097610223435584</c:v>
                </c:pt>
                <c:pt idx="5737">
                  <c:v>20.790770599643189</c:v>
                </c:pt>
                <c:pt idx="5738">
                  <c:v>22.419593353566686</c:v>
                </c:pt>
                <c:pt idx="5739">
                  <c:v>20.66636046659173</c:v>
                </c:pt>
                <c:pt idx="5740">
                  <c:v>22.721424507567246</c:v>
                </c:pt>
                <c:pt idx="5741">
                  <c:v>21.140753283922617</c:v>
                </c:pt>
                <c:pt idx="5742">
                  <c:v>22.300917363434095</c:v>
                </c:pt>
                <c:pt idx="5743">
                  <c:v>21.46990723517969</c:v>
                </c:pt>
                <c:pt idx="5744">
                  <c:v>21.51157928385182</c:v>
                </c:pt>
                <c:pt idx="5745">
                  <c:v>21.895719889344196</c:v>
                </c:pt>
                <c:pt idx="5746">
                  <c:v>20.723503432514956</c:v>
                </c:pt>
                <c:pt idx="5747">
                  <c:v>22.570206860175865</c:v>
                </c:pt>
                <c:pt idx="5748">
                  <c:v>20.650987160816275</c:v>
                </c:pt>
                <c:pt idx="5749">
                  <c:v>22.612053951344901</c:v>
                </c:pt>
                <c:pt idx="5750">
                  <c:v>20.819933018904745</c:v>
                </c:pt>
                <c:pt idx="5751">
                  <c:v>22.476626463872126</c:v>
                </c:pt>
                <c:pt idx="5752">
                  <c:v>21.434539003628529</c:v>
                </c:pt>
                <c:pt idx="5753">
                  <c:v>21.898472444131055</c:v>
                </c:pt>
                <c:pt idx="5754">
                  <c:v>21.673732201789001</c:v>
                </c:pt>
                <c:pt idx="5755">
                  <c:v>21.176639126513017</c:v>
                </c:pt>
                <c:pt idx="5756">
                  <c:v>22.192861267944831</c:v>
                </c:pt>
                <c:pt idx="5757">
                  <c:v>20.550524004669189</c:v>
                </c:pt>
                <c:pt idx="5758">
                  <c:v>22.457052879603086</c:v>
                </c:pt>
                <c:pt idx="5759">
                  <c:v>20.549758487889431</c:v>
                </c:pt>
                <c:pt idx="5760">
                  <c:v>22.90361240603708</c:v>
                </c:pt>
                <c:pt idx="5761">
                  <c:v>20.948183624598766</c:v>
                </c:pt>
                <c:pt idx="5762">
                  <c:v>22.058378514206211</c:v>
                </c:pt>
                <c:pt idx="5763">
                  <c:v>21.575984990619137</c:v>
                </c:pt>
                <c:pt idx="5764">
                  <c:v>21.459851109469891</c:v>
                </c:pt>
                <c:pt idx="5765">
                  <c:v>21.698981329488422</c:v>
                </c:pt>
                <c:pt idx="5766">
                  <c:v>20.587654043168872</c:v>
                </c:pt>
                <c:pt idx="5767">
                  <c:v>22.368742082754942</c:v>
                </c:pt>
                <c:pt idx="5768">
                  <c:v>20.628391933005499</c:v>
                </c:pt>
                <c:pt idx="5769">
                  <c:v>22.637643724212989</c:v>
                </c:pt>
                <c:pt idx="5770">
                  <c:v>20.868922732453729</c:v>
                </c:pt>
                <c:pt idx="5771">
                  <c:v>22.481599614159578</c:v>
                </c:pt>
                <c:pt idx="5772">
                  <c:v>21.511248021683535</c:v>
                </c:pt>
                <c:pt idx="5773">
                  <c:v>21.955304409072458</c:v>
                </c:pt>
                <c:pt idx="5774">
                  <c:v>21.590802631618708</c:v>
                </c:pt>
                <c:pt idx="5775">
                  <c:v>21.429741060566659</c:v>
                </c:pt>
                <c:pt idx="5776">
                  <c:v>22.235961823807596</c:v>
                </c:pt>
                <c:pt idx="5777">
                  <c:v>20.682718140953309</c:v>
                </c:pt>
                <c:pt idx="5778">
                  <c:v>22.463124865539324</c:v>
                </c:pt>
                <c:pt idx="5779">
                  <c:v>20.608903509639681</c:v>
                </c:pt>
                <c:pt idx="5780">
                  <c:v>22.694102652936127</c:v>
                </c:pt>
                <c:pt idx="5781">
                  <c:v>21.325820780382056</c:v>
                </c:pt>
                <c:pt idx="5782">
                  <c:v>22.23763550757258</c:v>
                </c:pt>
                <c:pt idx="5783">
                  <c:v>21.448430638442591</c:v>
                </c:pt>
                <c:pt idx="5784">
                  <c:v>21.563920008572889</c:v>
                </c:pt>
                <c:pt idx="5785">
                  <c:v>21.72905418255823</c:v>
                </c:pt>
                <c:pt idx="5786">
                  <c:v>21.196531832464689</c:v>
                </c:pt>
                <c:pt idx="5787">
                  <c:v>22.346398970996411</c:v>
                </c:pt>
                <c:pt idx="5788">
                  <c:v>20.474112750700186</c:v>
                </c:pt>
                <c:pt idx="5789">
                  <c:v>22.528591534210442</c:v>
                </c:pt>
                <c:pt idx="5790">
                  <c:v>20.561212177965594</c:v>
                </c:pt>
                <c:pt idx="5791">
                  <c:v>22.518169583300129</c:v>
                </c:pt>
                <c:pt idx="5792">
                  <c:v>21.224579229615106</c:v>
                </c:pt>
                <c:pt idx="5793">
                  <c:v>21.614616377998004</c:v>
                </c:pt>
                <c:pt idx="5794">
                  <c:v>21.421225836823616</c:v>
                </c:pt>
                <c:pt idx="5795">
                  <c:v>21.141246352940989</c:v>
                </c:pt>
                <c:pt idx="5796">
                  <c:v>21.89745083168863</c:v>
                </c:pt>
                <c:pt idx="5797">
                  <c:v>20.439247763090094</c:v>
                </c:pt>
                <c:pt idx="5798">
                  <c:v>22.447080306961709</c:v>
                </c:pt>
                <c:pt idx="5799">
                  <c:v>20.502586934145004</c:v>
                </c:pt>
                <c:pt idx="5800">
                  <c:v>22.552772673476689</c:v>
                </c:pt>
                <c:pt idx="5801">
                  <c:v>21.040686949756889</c:v>
                </c:pt>
                <c:pt idx="5802">
                  <c:v>22.455498062385189</c:v>
                </c:pt>
                <c:pt idx="5803">
                  <c:v>21.409676271868936</c:v>
                </c:pt>
                <c:pt idx="5804">
                  <c:v>21.567706161785889</c:v>
                </c:pt>
                <c:pt idx="5805">
                  <c:v>21.669726776780262</c:v>
                </c:pt>
                <c:pt idx="5806">
                  <c:v>20.930242841224544</c:v>
                </c:pt>
                <c:pt idx="5807">
                  <c:v>21.972924716712885</c:v>
                </c:pt>
                <c:pt idx="5808">
                  <c:v>20.225906177321356</c:v>
                </c:pt>
                <c:pt idx="5809">
                  <c:v>22.588551092906329</c:v>
                </c:pt>
                <c:pt idx="5810">
                  <c:v>20.377283267241175</c:v>
                </c:pt>
                <c:pt idx="5811">
                  <c:v>22.507977284696803</c:v>
                </c:pt>
                <c:pt idx="5812">
                  <c:v>20.898422174651529</c:v>
                </c:pt>
                <c:pt idx="5813">
                  <c:v>21.75376455505549</c:v>
                </c:pt>
                <c:pt idx="5814">
                  <c:v>21.325791882343665</c:v>
                </c:pt>
                <c:pt idx="5815">
                  <c:v>21.394521897928989</c:v>
                </c:pt>
                <c:pt idx="5816">
                  <c:v>21.98080609162691</c:v>
                </c:pt>
                <c:pt idx="5817">
                  <c:v>20.468134287960535</c:v>
                </c:pt>
                <c:pt idx="5818">
                  <c:v>22.497423204370822</c:v>
                </c:pt>
                <c:pt idx="5819">
                  <c:v>20.419837130478157</c:v>
                </c:pt>
                <c:pt idx="5820">
                  <c:v>22.690541169148897</c:v>
                </c:pt>
                <c:pt idx="5821">
                  <c:v>20.811716399531189</c:v>
                </c:pt>
                <c:pt idx="5822">
                  <c:v>21.966455338794088</c:v>
                </c:pt>
                <c:pt idx="5823">
                  <c:v>21.342931937172729</c:v>
                </c:pt>
                <c:pt idx="5824">
                  <c:v>21.443790505433242</c:v>
                </c:pt>
                <c:pt idx="5825">
                  <c:v>21.595387598627113</c:v>
                </c:pt>
                <c:pt idx="5826">
                  <c:v>21.251996494161826</c:v>
                </c:pt>
                <c:pt idx="5827">
                  <c:v>22.038666450616631</c:v>
                </c:pt>
                <c:pt idx="5828">
                  <c:v>20.440999170989009</c:v>
                </c:pt>
                <c:pt idx="5829">
                  <c:v>22.396028722648566</c:v>
                </c:pt>
                <c:pt idx="5830">
                  <c:v>20.213679966684268</c:v>
                </c:pt>
                <c:pt idx="5831">
                  <c:v>22.327420110197171</c:v>
                </c:pt>
                <c:pt idx="5832">
                  <c:v>21.314036588207966</c:v>
                </c:pt>
                <c:pt idx="5833">
                  <c:v>22.212513215514662</c:v>
                </c:pt>
                <c:pt idx="5834">
                  <c:v>21.300720975981083</c:v>
                </c:pt>
                <c:pt idx="5835">
                  <c:v>21.327265266534891</c:v>
                </c:pt>
                <c:pt idx="5836">
                  <c:v>21.731270984669163</c:v>
                </c:pt>
                <c:pt idx="5837">
                  <c:v>20.552214985024527</c:v>
                </c:pt>
                <c:pt idx="5838">
                  <c:v>22.290611038867489</c:v>
                </c:pt>
                <c:pt idx="5839">
                  <c:v>20.454479117606695</c:v>
                </c:pt>
                <c:pt idx="5840">
                  <c:v>22.447505802062789</c:v>
                </c:pt>
                <c:pt idx="5841">
                  <c:v>20.943710843052759</c:v>
                </c:pt>
                <c:pt idx="5842">
                  <c:v>22.094155659954804</c:v>
                </c:pt>
                <c:pt idx="5843">
                  <c:v>21.436396706120117</c:v>
                </c:pt>
                <c:pt idx="5844">
                  <c:v>21.484712902804979</c:v>
                </c:pt>
                <c:pt idx="5845">
                  <c:v>21.360022390925185</c:v>
                </c:pt>
                <c:pt idx="5846">
                  <c:v>20.846385089599806</c:v>
                </c:pt>
                <c:pt idx="5847">
                  <c:v>21.957362333584289</c:v>
                </c:pt>
                <c:pt idx="5848">
                  <c:v>20.707654083813154</c:v>
                </c:pt>
                <c:pt idx="5849">
                  <c:v>22.360660472652633</c:v>
                </c:pt>
                <c:pt idx="5850">
                  <c:v>20.459904748859334</c:v>
                </c:pt>
                <c:pt idx="5851">
                  <c:v>22.352252963308832</c:v>
                </c:pt>
                <c:pt idx="5852">
                  <c:v>21.27496593113289</c:v>
                </c:pt>
                <c:pt idx="5853">
                  <c:v>21.938339253596681</c:v>
                </c:pt>
                <c:pt idx="5854">
                  <c:v>21.309445280859087</c:v>
                </c:pt>
                <c:pt idx="5855">
                  <c:v>21.51150724234428</c:v>
                </c:pt>
                <c:pt idx="5856">
                  <c:v>21.183121358868281</c:v>
                </c:pt>
                <c:pt idx="5857">
                  <c:v>21.260051479908178</c:v>
                </c:pt>
                <c:pt idx="5858">
                  <c:v>22.309136544200477</c:v>
                </c:pt>
                <c:pt idx="5859">
                  <c:v>20.309684865657207</c:v>
                </c:pt>
                <c:pt idx="5860">
                  <c:v>22.35403300649639</c:v>
                </c:pt>
                <c:pt idx="5861">
                  <c:v>20.512295462751801</c:v>
                </c:pt>
                <c:pt idx="5862">
                  <c:v>22.151743773580289</c:v>
                </c:pt>
                <c:pt idx="5863">
                  <c:v>20.968498762017084</c:v>
                </c:pt>
                <c:pt idx="5864">
                  <c:v>21.775546324167934</c:v>
                </c:pt>
                <c:pt idx="5865">
                  <c:v>21.28807523832311</c:v>
                </c:pt>
                <c:pt idx="5866">
                  <c:v>20.904224389913189</c:v>
                </c:pt>
                <c:pt idx="5867">
                  <c:v>21.645574250740307</c:v>
                </c:pt>
                <c:pt idx="5868">
                  <c:v>20.704001847827588</c:v>
                </c:pt>
                <c:pt idx="5869">
                  <c:v>22.522823341037586</c:v>
                </c:pt>
                <c:pt idx="5870">
                  <c:v>20.423129128585629</c:v>
                </c:pt>
                <c:pt idx="5871">
                  <c:v>22.223231870287343</c:v>
                </c:pt>
                <c:pt idx="5872">
                  <c:v>20.873075491913305</c:v>
                </c:pt>
                <c:pt idx="5873">
                  <c:v>22.238393711652741</c:v>
                </c:pt>
                <c:pt idx="5874">
                  <c:v>21.33788385675593</c:v>
                </c:pt>
                <c:pt idx="5875">
                  <c:v>21.345808615314098</c:v>
                </c:pt>
                <c:pt idx="5876">
                  <c:v>21.450256991774896</c:v>
                </c:pt>
                <c:pt idx="5877">
                  <c:v>20.727578984809274</c:v>
                </c:pt>
                <c:pt idx="5878">
                  <c:v>22.199445761126661</c:v>
                </c:pt>
                <c:pt idx="5879">
                  <c:v>20.306615102553639</c:v>
                </c:pt>
                <c:pt idx="5880">
                  <c:v>22.503876669527017</c:v>
                </c:pt>
                <c:pt idx="5881">
                  <c:v>20.576563436578088</c:v>
                </c:pt>
                <c:pt idx="5882">
                  <c:v>21.974141825897032</c:v>
                </c:pt>
                <c:pt idx="5883">
                  <c:v>20.992766331784864</c:v>
                </c:pt>
                <c:pt idx="5884">
                  <c:v>21.677502673256107</c:v>
                </c:pt>
                <c:pt idx="5885">
                  <c:v>21.511110704209528</c:v>
                </c:pt>
                <c:pt idx="5886">
                  <c:v>20.917861594119611</c:v>
                </c:pt>
                <c:pt idx="5887">
                  <c:v>21.731249705098094</c:v>
                </c:pt>
                <c:pt idx="5888">
                  <c:v>20.446642549242025</c:v>
                </c:pt>
                <c:pt idx="5889">
                  <c:v>22.354240920553924</c:v>
                </c:pt>
                <c:pt idx="5890">
                  <c:v>20.539131367261142</c:v>
                </c:pt>
                <c:pt idx="5891">
                  <c:v>22.309855155905666</c:v>
                </c:pt>
                <c:pt idx="5892">
                  <c:v>20.88020466971663</c:v>
                </c:pt>
                <c:pt idx="5893">
                  <c:v>21.971538985141688</c:v>
                </c:pt>
                <c:pt idx="5894">
                  <c:v>21.487672955210826</c:v>
                </c:pt>
                <c:pt idx="5895">
                  <c:v>20.98718161150147</c:v>
                </c:pt>
                <c:pt idx="5896">
                  <c:v>21.633858087090733</c:v>
                </c:pt>
                <c:pt idx="5897">
                  <c:v>20.523754130040864</c:v>
                </c:pt>
                <c:pt idx="5898">
                  <c:v>21.938829505767679</c:v>
                </c:pt>
                <c:pt idx="5899">
                  <c:v>20.440596387854089</c:v>
                </c:pt>
                <c:pt idx="5900">
                  <c:v>22.445832982376086</c:v>
                </c:pt>
                <c:pt idx="5901">
                  <c:v>20.854939777328504</c:v>
                </c:pt>
                <c:pt idx="5902">
                  <c:v>21.990314023218495</c:v>
                </c:pt>
                <c:pt idx="5903">
                  <c:v>20.850369627660228</c:v>
                </c:pt>
                <c:pt idx="5904">
                  <c:v>21.72001261692451</c:v>
                </c:pt>
                <c:pt idx="5905">
                  <c:v>21.208759066713252</c:v>
                </c:pt>
                <c:pt idx="5906">
                  <c:v>20.972415432582487</c:v>
                </c:pt>
                <c:pt idx="5907">
                  <c:v>21.830638875328489</c:v>
                </c:pt>
                <c:pt idx="5908">
                  <c:v>20.417059629404935</c:v>
                </c:pt>
                <c:pt idx="5909">
                  <c:v>22.082922989104098</c:v>
                </c:pt>
                <c:pt idx="5910">
                  <c:v>20.359524600594575</c:v>
                </c:pt>
                <c:pt idx="5911">
                  <c:v>22.280299090187203</c:v>
                </c:pt>
                <c:pt idx="5912">
                  <c:v>21.152444285341925</c:v>
                </c:pt>
                <c:pt idx="5913">
                  <c:v>22.225197953356322</c:v>
                </c:pt>
                <c:pt idx="5914">
                  <c:v>21.275540399627868</c:v>
                </c:pt>
                <c:pt idx="5915">
                  <c:v>21.498795186243086</c:v>
                </c:pt>
                <c:pt idx="5916">
                  <c:v>21.358332260466476</c:v>
                </c:pt>
                <c:pt idx="5917">
                  <c:v>21.012522765024727</c:v>
                </c:pt>
                <c:pt idx="5918">
                  <c:v>21.694018751167143</c:v>
                </c:pt>
                <c:pt idx="5919">
                  <c:v>20.342478797969683</c:v>
                </c:pt>
                <c:pt idx="5920">
                  <c:v>22.122301733456894</c:v>
                </c:pt>
                <c:pt idx="5921">
                  <c:v>20.721648086712324</c:v>
                </c:pt>
                <c:pt idx="5922">
                  <c:v>22.148635880014481</c:v>
                </c:pt>
                <c:pt idx="5923">
                  <c:v>20.713428141247405</c:v>
                </c:pt>
                <c:pt idx="5924">
                  <c:v>21.61651533606469</c:v>
                </c:pt>
                <c:pt idx="5925">
                  <c:v>21.101577019578503</c:v>
                </c:pt>
                <c:pt idx="5926">
                  <c:v>21.187042333515798</c:v>
                </c:pt>
                <c:pt idx="5927">
                  <c:v>21.214959139010695</c:v>
                </c:pt>
                <c:pt idx="5928">
                  <c:v>20.512721020478313</c:v>
                </c:pt>
                <c:pt idx="5929">
                  <c:v>22.119922406554931</c:v>
                </c:pt>
                <c:pt idx="5930">
                  <c:v>20.383786075800831</c:v>
                </c:pt>
                <c:pt idx="5931">
                  <c:v>22.235806676141589</c:v>
                </c:pt>
                <c:pt idx="5932">
                  <c:v>20.391460955021888</c:v>
                </c:pt>
                <c:pt idx="5933">
                  <c:v>22.10920108950673</c:v>
                </c:pt>
                <c:pt idx="5934">
                  <c:v>21.123736700780029</c:v>
                </c:pt>
                <c:pt idx="5935">
                  <c:v>21.418646203672022</c:v>
                </c:pt>
                <c:pt idx="5936">
                  <c:v>21.122784300292491</c:v>
                </c:pt>
                <c:pt idx="5937">
                  <c:v>20.761396669672806</c:v>
                </c:pt>
                <c:pt idx="5938">
                  <c:v>21.874777611901781</c:v>
                </c:pt>
                <c:pt idx="5939">
                  <c:v>20.245673207626385</c:v>
                </c:pt>
                <c:pt idx="5940">
                  <c:v>22.304933277744713</c:v>
                </c:pt>
                <c:pt idx="5941">
                  <c:v>20.36035357205008</c:v>
                </c:pt>
                <c:pt idx="5942">
                  <c:v>22.124281677251933</c:v>
                </c:pt>
                <c:pt idx="5943">
                  <c:v>20.911541215413276</c:v>
                </c:pt>
                <c:pt idx="5944">
                  <c:v>21.828137111644637</c:v>
                </c:pt>
                <c:pt idx="5945">
                  <c:v>21.198524859919889</c:v>
                </c:pt>
                <c:pt idx="5946">
                  <c:v>21.033450107356831</c:v>
                </c:pt>
                <c:pt idx="5947">
                  <c:v>21.983884165836905</c:v>
                </c:pt>
                <c:pt idx="5948">
                  <c:v>20.529030714521248</c:v>
                </c:pt>
                <c:pt idx="5949">
                  <c:v>22.090428841482023</c:v>
                </c:pt>
                <c:pt idx="5950">
                  <c:v>20.277529063496328</c:v>
                </c:pt>
                <c:pt idx="5951">
                  <c:v>22.349130787263526</c:v>
                </c:pt>
                <c:pt idx="5952">
                  <c:v>20.627705834427289</c:v>
                </c:pt>
                <c:pt idx="5953">
                  <c:v>22.035196664620774</c:v>
                </c:pt>
                <c:pt idx="5954">
                  <c:v>21.243746240128928</c:v>
                </c:pt>
                <c:pt idx="5955">
                  <c:v>21.157593321875545</c:v>
                </c:pt>
                <c:pt idx="5956">
                  <c:v>21.392027992587487</c:v>
                </c:pt>
                <c:pt idx="5957">
                  <c:v>20.911411716353836</c:v>
                </c:pt>
                <c:pt idx="5958">
                  <c:v>21.981478561708439</c:v>
                </c:pt>
                <c:pt idx="5959">
                  <c:v>20.507169132977573</c:v>
                </c:pt>
                <c:pt idx="5960">
                  <c:v>22.338611430067406</c:v>
                </c:pt>
                <c:pt idx="5961">
                  <c:v>20.282669190012488</c:v>
                </c:pt>
                <c:pt idx="5962">
                  <c:v>22.00329718642962</c:v>
                </c:pt>
                <c:pt idx="5963">
                  <c:v>21.102018009064121</c:v>
                </c:pt>
                <c:pt idx="5964">
                  <c:v>21.919232966974789</c:v>
                </c:pt>
                <c:pt idx="5965">
                  <c:v>21.306230001882174</c:v>
                </c:pt>
                <c:pt idx="5966">
                  <c:v>21.052109065433289</c:v>
                </c:pt>
                <c:pt idx="5967">
                  <c:v>21.516878824162571</c:v>
                </c:pt>
                <c:pt idx="5968">
                  <c:v>20.775478432871303</c:v>
                </c:pt>
                <c:pt idx="5969">
                  <c:v>21.699389304486971</c:v>
                </c:pt>
                <c:pt idx="5970">
                  <c:v>20.335906177077828</c:v>
                </c:pt>
                <c:pt idx="5971">
                  <c:v>22.123587592125517</c:v>
                </c:pt>
                <c:pt idx="5972">
                  <c:v>20.59180717788373</c:v>
                </c:pt>
                <c:pt idx="5973">
                  <c:v>21.698389583590188</c:v>
                </c:pt>
                <c:pt idx="5974">
                  <c:v>21.253171527299589</c:v>
                </c:pt>
                <c:pt idx="5975">
                  <c:v>21.438331428458131</c:v>
                </c:pt>
                <c:pt idx="5976">
                  <c:v>21.132833112395275</c:v>
                </c:pt>
                <c:pt idx="5977">
                  <c:v>20.867509255674893</c:v>
                </c:pt>
                <c:pt idx="5978">
                  <c:v>21.973252629680175</c:v>
                </c:pt>
                <c:pt idx="5979">
                  <c:v>20.618030476766886</c:v>
                </c:pt>
                <c:pt idx="5980">
                  <c:v>21.905332458834248</c:v>
                </c:pt>
                <c:pt idx="5981">
                  <c:v>20.450457510146126</c:v>
                </c:pt>
                <c:pt idx="5982">
                  <c:v>21.986646621860523</c:v>
                </c:pt>
                <c:pt idx="5983">
                  <c:v>21.088867338117787</c:v>
                </c:pt>
                <c:pt idx="5984">
                  <c:v>21.709356298783256</c:v>
                </c:pt>
                <c:pt idx="5985">
                  <c:v>21.099335925532461</c:v>
                </c:pt>
                <c:pt idx="5986">
                  <c:v>21.516812033440875</c:v>
                </c:pt>
                <c:pt idx="5987">
                  <c:v>21.113838987477095</c:v>
                </c:pt>
                <c:pt idx="5988">
                  <c:v>20.808985015707098</c:v>
                </c:pt>
                <c:pt idx="5989">
                  <c:v>21.910181118102695</c:v>
                </c:pt>
                <c:pt idx="5990">
                  <c:v>20.431095162138131</c:v>
                </c:pt>
                <c:pt idx="5991">
                  <c:v>22.041134662755987</c:v>
                </c:pt>
                <c:pt idx="5992">
                  <c:v>20.572591681725285</c:v>
                </c:pt>
                <c:pt idx="5993">
                  <c:v>21.808992016368528</c:v>
                </c:pt>
                <c:pt idx="5994">
                  <c:v>20.998683454004187</c:v>
                </c:pt>
                <c:pt idx="5995">
                  <c:v>21.344870893776857</c:v>
                </c:pt>
                <c:pt idx="5996">
                  <c:v>21.046982726630901</c:v>
                </c:pt>
                <c:pt idx="5997">
                  <c:v>20.735003384034481</c:v>
                </c:pt>
                <c:pt idx="5998">
                  <c:v>21.547190991118633</c:v>
                </c:pt>
                <c:pt idx="5999">
                  <c:v>20.365464767370828</c:v>
                </c:pt>
                <c:pt idx="6000">
                  <c:v>22.324974730098365</c:v>
                </c:pt>
                <c:pt idx="6001">
                  <c:v>20.090480269619455</c:v>
                </c:pt>
                <c:pt idx="6002">
                  <c:v>22.160628437038685</c:v>
                </c:pt>
                <c:pt idx="6003">
                  <c:v>20.794785980873922</c:v>
                </c:pt>
                <c:pt idx="6004">
                  <c:v>21.839160533651981</c:v>
                </c:pt>
                <c:pt idx="6005">
                  <c:v>21.016673358471326</c:v>
                </c:pt>
                <c:pt idx="6006">
                  <c:v>21.029405193678041</c:v>
                </c:pt>
                <c:pt idx="6007">
                  <c:v>21.321671428883697</c:v>
                </c:pt>
                <c:pt idx="6008">
                  <c:v>20.326705784178902</c:v>
                </c:pt>
                <c:pt idx="6009">
                  <c:v>22.210365743914554</c:v>
                </c:pt>
                <c:pt idx="6010">
                  <c:v>20.224091631939419</c:v>
                </c:pt>
                <c:pt idx="6011">
                  <c:v>22.172045559664667</c:v>
                </c:pt>
                <c:pt idx="6012">
                  <c:v>20.472150362116004</c:v>
                </c:pt>
                <c:pt idx="6013">
                  <c:v>21.755184741877692</c:v>
                </c:pt>
                <c:pt idx="6014">
                  <c:v>20.837512263946088</c:v>
                </c:pt>
                <c:pt idx="6015">
                  <c:v>21.597829981063512</c:v>
                </c:pt>
                <c:pt idx="6016">
                  <c:v>21.168267605536627</c:v>
                </c:pt>
                <c:pt idx="6017">
                  <c:v>20.817027510622346</c:v>
                </c:pt>
                <c:pt idx="6018">
                  <c:v>21.960527835923433</c:v>
                </c:pt>
                <c:pt idx="6019">
                  <c:v>20.386417206996427</c:v>
                </c:pt>
                <c:pt idx="6020">
                  <c:v>22.148902072033728</c:v>
                </c:pt>
                <c:pt idx="6021">
                  <c:v>20.403227331646729</c:v>
                </c:pt>
                <c:pt idx="6022">
                  <c:v>22.033788436104974</c:v>
                </c:pt>
                <c:pt idx="6023">
                  <c:v>20.710693576621615</c:v>
                </c:pt>
                <c:pt idx="6024">
                  <c:v>21.687143202549276</c:v>
                </c:pt>
                <c:pt idx="6025">
                  <c:v>20.990604082887486</c:v>
                </c:pt>
                <c:pt idx="6026">
                  <c:v>21.154655434531236</c:v>
                </c:pt>
                <c:pt idx="6027">
                  <c:v>21.303532996257527</c:v>
                </c:pt>
                <c:pt idx="6028">
                  <c:v>20.503388053296508</c:v>
                </c:pt>
                <c:pt idx="6029">
                  <c:v>21.203558115428731</c:v>
                </c:pt>
                <c:pt idx="6030">
                  <c:v>20.224361217040435</c:v>
                </c:pt>
                <c:pt idx="6031">
                  <c:v>22.159810571032093</c:v>
                </c:pt>
                <c:pt idx="6032">
                  <c:v>20.597478434853624</c:v>
                </c:pt>
                <c:pt idx="6033">
                  <c:v>22.078410080613686</c:v>
                </c:pt>
                <c:pt idx="6034">
                  <c:v>21.067873097082558</c:v>
                </c:pt>
                <c:pt idx="6035">
                  <c:v>21.63949975899283</c:v>
                </c:pt>
                <c:pt idx="6036">
                  <c:v>21.087286323328989</c:v>
                </c:pt>
                <c:pt idx="6037">
                  <c:v>20.750144751881773</c:v>
                </c:pt>
                <c:pt idx="6038">
                  <c:v>21.369027646520923</c:v>
                </c:pt>
                <c:pt idx="6039">
                  <c:v>20.433799113586989</c:v>
                </c:pt>
                <c:pt idx="6040">
                  <c:v>21.866747445546789</c:v>
                </c:pt>
                <c:pt idx="6041">
                  <c:v>20.124467564732392</c:v>
                </c:pt>
                <c:pt idx="6042">
                  <c:v>22.141789758260369</c:v>
                </c:pt>
                <c:pt idx="6043">
                  <c:v>20.459588495909713</c:v>
                </c:pt>
                <c:pt idx="6044">
                  <c:v>21.834509884520429</c:v>
                </c:pt>
                <c:pt idx="6045">
                  <c:v>20.926925561099054</c:v>
                </c:pt>
                <c:pt idx="6046">
                  <c:v>21.156010683418806</c:v>
                </c:pt>
                <c:pt idx="6047">
                  <c:v>21.051129173144929</c:v>
                </c:pt>
                <c:pt idx="6048">
                  <c:v>20.726168331705527</c:v>
                </c:pt>
                <c:pt idx="6049">
                  <c:v>21.781882089084636</c:v>
                </c:pt>
                <c:pt idx="6050">
                  <c:v>20.253013516862829</c:v>
                </c:pt>
                <c:pt idx="6051">
                  <c:v>22.051431182751028</c:v>
                </c:pt>
                <c:pt idx="6052">
                  <c:v>20.374090314707292</c:v>
                </c:pt>
                <c:pt idx="6053">
                  <c:v>21.952146260401687</c:v>
                </c:pt>
                <c:pt idx="6054">
                  <c:v>20.870162298994167</c:v>
                </c:pt>
                <c:pt idx="6055">
                  <c:v>21.508806598271889</c:v>
                </c:pt>
                <c:pt idx="6056">
                  <c:v>20.877079433145116</c:v>
                </c:pt>
                <c:pt idx="6057">
                  <c:v>21.158844084818931</c:v>
                </c:pt>
                <c:pt idx="6058">
                  <c:v>21.418276093369496</c:v>
                </c:pt>
                <c:pt idx="6059">
                  <c:v>20.568346274111089</c:v>
                </c:pt>
                <c:pt idx="6060">
                  <c:v>21.862771826919587</c:v>
                </c:pt>
                <c:pt idx="6061">
                  <c:v>20.258645891191758</c:v>
                </c:pt>
                <c:pt idx="6062">
                  <c:v>22.002058672156465</c:v>
                </c:pt>
                <c:pt idx="6063">
                  <c:v>20.515145776994039</c:v>
                </c:pt>
                <c:pt idx="6064">
                  <c:v>21.913939703821526</c:v>
                </c:pt>
                <c:pt idx="6065">
                  <c:v>21.053611424033864</c:v>
                </c:pt>
                <c:pt idx="6066">
                  <c:v>21.334959800043933</c:v>
                </c:pt>
                <c:pt idx="6067">
                  <c:v>21.097509526635129</c:v>
                </c:pt>
                <c:pt idx="6068">
                  <c:v>20.595192230322503</c:v>
                </c:pt>
                <c:pt idx="6069">
                  <c:v>21.509231465013233</c:v>
                </c:pt>
                <c:pt idx="6070">
                  <c:v>20.149695580928487</c:v>
                </c:pt>
                <c:pt idx="6071">
                  <c:v>22.036207856717628</c:v>
                </c:pt>
                <c:pt idx="6072">
                  <c:v>20.091123856024016</c:v>
                </c:pt>
                <c:pt idx="6073">
                  <c:v>21.979878301783927</c:v>
                </c:pt>
                <c:pt idx="6074">
                  <c:v>20.725475996635524</c:v>
                </c:pt>
                <c:pt idx="6075">
                  <c:v>21.669965365634663</c:v>
                </c:pt>
                <c:pt idx="6076">
                  <c:v>21.118518976265076</c:v>
                </c:pt>
                <c:pt idx="6077">
                  <c:v>20.897744362040374</c:v>
                </c:pt>
                <c:pt idx="6078">
                  <c:v>21.206359673788587</c:v>
                </c:pt>
                <c:pt idx="6079">
                  <c:v>20.475628829081902</c:v>
                </c:pt>
                <c:pt idx="6080">
                  <c:v>21.972329248892184</c:v>
                </c:pt>
                <c:pt idx="6081">
                  <c:v>20.062566789553866</c:v>
                </c:pt>
                <c:pt idx="6082">
                  <c:v>21.985970845223335</c:v>
                </c:pt>
                <c:pt idx="6083">
                  <c:v>20.530040974671152</c:v>
                </c:pt>
                <c:pt idx="6084">
                  <c:v>21.631652760266931</c:v>
                </c:pt>
                <c:pt idx="6085">
                  <c:v>21.113648837933479</c:v>
                </c:pt>
                <c:pt idx="6086">
                  <c:v>20.942103643948624</c:v>
                </c:pt>
                <c:pt idx="6087">
                  <c:v>21.143058999532204</c:v>
                </c:pt>
                <c:pt idx="6088">
                  <c:v>20.725554732018093</c:v>
                </c:pt>
                <c:pt idx="6089">
                  <c:v>21.453961128079847</c:v>
                </c:pt>
                <c:pt idx="6090">
                  <c:v>20.350850040258873</c:v>
                </c:pt>
                <c:pt idx="6091">
                  <c:v>22.023065110736255</c:v>
                </c:pt>
                <c:pt idx="6092">
                  <c:v>20.212047519646593</c:v>
                </c:pt>
                <c:pt idx="6093">
                  <c:v>21.931212781293496</c:v>
                </c:pt>
                <c:pt idx="6094">
                  <c:v>20.786005114191326</c:v>
                </c:pt>
                <c:pt idx="6095">
                  <c:v>21.647224216085558</c:v>
                </c:pt>
                <c:pt idx="6096">
                  <c:v>21.073973458116935</c:v>
                </c:pt>
                <c:pt idx="6097">
                  <c:v>20.74990665281954</c:v>
                </c:pt>
                <c:pt idx="6098">
                  <c:v>21.104047306196314</c:v>
                </c:pt>
                <c:pt idx="6099">
                  <c:v>20.805784960742276</c:v>
                </c:pt>
                <c:pt idx="6100">
                  <c:v>21.822438256133985</c:v>
                </c:pt>
                <c:pt idx="6101">
                  <c:v>20.161730478019187</c:v>
                </c:pt>
                <c:pt idx="6102">
                  <c:v>21.921070754476357</c:v>
                </c:pt>
                <c:pt idx="6103">
                  <c:v>20.689876626921329</c:v>
                </c:pt>
                <c:pt idx="6104">
                  <c:v>21.695759024049927</c:v>
                </c:pt>
                <c:pt idx="6105">
                  <c:v>20.943791278049506</c:v>
                </c:pt>
                <c:pt idx="6106">
                  <c:v>21.209674992070227</c:v>
                </c:pt>
                <c:pt idx="6107">
                  <c:v>21.025616071421627</c:v>
                </c:pt>
                <c:pt idx="6108">
                  <c:v>20.702098424010231</c:v>
                </c:pt>
                <c:pt idx="6109">
                  <c:v>21.351897148577233</c:v>
                </c:pt>
                <c:pt idx="6110">
                  <c:v>20.220864102338531</c:v>
                </c:pt>
                <c:pt idx="6111">
                  <c:v>22.125934354096117</c:v>
                </c:pt>
                <c:pt idx="6112">
                  <c:v>20.397001374172927</c:v>
                </c:pt>
                <c:pt idx="6113">
                  <c:v>21.903763483920713</c:v>
                </c:pt>
                <c:pt idx="6114">
                  <c:v>20.854398951890101</c:v>
                </c:pt>
                <c:pt idx="6115">
                  <c:v>21.615143708248631</c:v>
                </c:pt>
                <c:pt idx="6116">
                  <c:v>20.907548000344889</c:v>
                </c:pt>
                <c:pt idx="6117">
                  <c:v>21.228705755725489</c:v>
                </c:pt>
                <c:pt idx="6118">
                  <c:v>21.160332129606115</c:v>
                </c:pt>
                <c:pt idx="6119">
                  <c:v>20.412521996091488</c:v>
                </c:pt>
                <c:pt idx="6120">
                  <c:v>21.606497232594329</c:v>
                </c:pt>
                <c:pt idx="6121">
                  <c:v>20.230363889952926</c:v>
                </c:pt>
                <c:pt idx="6122">
                  <c:v>21.82777041324039</c:v>
                </c:pt>
                <c:pt idx="6123">
                  <c:v>20.269480877123762</c:v>
                </c:pt>
                <c:pt idx="6124">
                  <c:v>21.783749445839678</c:v>
                </c:pt>
                <c:pt idx="6125">
                  <c:v>20.909741386576684</c:v>
                </c:pt>
                <c:pt idx="6126">
                  <c:v>21.667806575285727</c:v>
                </c:pt>
                <c:pt idx="6127">
                  <c:v>20.945087480924865</c:v>
                </c:pt>
                <c:pt idx="6128">
                  <c:v>20.820592608011587</c:v>
                </c:pt>
                <c:pt idx="6129">
                  <c:v>21.273698026411274</c:v>
                </c:pt>
                <c:pt idx="6130">
                  <c:v>20.263155366745266</c:v>
                </c:pt>
                <c:pt idx="6131">
                  <c:v>22.014887178601391</c:v>
                </c:pt>
                <c:pt idx="6132">
                  <c:v>20.049284717696665</c:v>
                </c:pt>
                <c:pt idx="6133">
                  <c:v>21.980804354976407</c:v>
                </c:pt>
                <c:pt idx="6134">
                  <c:v>20.583528438313824</c:v>
                </c:pt>
                <c:pt idx="6135">
                  <c:v>21.459225770840632</c:v>
                </c:pt>
                <c:pt idx="6136">
                  <c:v>21.091047241873529</c:v>
                </c:pt>
                <c:pt idx="6137">
                  <c:v>20.990316535381115</c:v>
                </c:pt>
                <c:pt idx="6138">
                  <c:v>21.346860159545844</c:v>
                </c:pt>
                <c:pt idx="6139">
                  <c:v>20.300117410787827</c:v>
                </c:pt>
                <c:pt idx="6140">
                  <c:v>21.443850561655541</c:v>
                </c:pt>
                <c:pt idx="6141">
                  <c:v>20.056508664454295</c:v>
                </c:pt>
                <c:pt idx="6142">
                  <c:v>21.821747208092887</c:v>
                </c:pt>
                <c:pt idx="6143">
                  <c:v>20.307658624227333</c:v>
                </c:pt>
                <c:pt idx="6144">
                  <c:v>21.720450829757056</c:v>
                </c:pt>
                <c:pt idx="6145">
                  <c:v>20.818420130232372</c:v>
                </c:pt>
                <c:pt idx="6146">
                  <c:v>21.217618022565322</c:v>
                </c:pt>
                <c:pt idx="6147">
                  <c:v>20.842729143977923</c:v>
                </c:pt>
                <c:pt idx="6148">
                  <c:v>21.168401270883678</c:v>
                </c:pt>
                <c:pt idx="6149">
                  <c:v>21.510746580473516</c:v>
                </c:pt>
                <c:pt idx="6150">
                  <c:v>20.298664915817216</c:v>
                </c:pt>
                <c:pt idx="6151">
                  <c:v>21.814787731782868</c:v>
                </c:pt>
                <c:pt idx="6152">
                  <c:v>20.383294971687789</c:v>
                </c:pt>
                <c:pt idx="6153">
                  <c:v>21.914407539538686</c:v>
                </c:pt>
                <c:pt idx="6154">
                  <c:v>20.966691484596289</c:v>
                </c:pt>
                <c:pt idx="6155">
                  <c:v>21.482876200652829</c:v>
                </c:pt>
                <c:pt idx="6156">
                  <c:v>20.811951561115627</c:v>
                </c:pt>
                <c:pt idx="6157">
                  <c:v>20.97600874302443</c:v>
                </c:pt>
                <c:pt idx="6158">
                  <c:v>20.933724381745115</c:v>
                </c:pt>
                <c:pt idx="6159">
                  <c:v>20.707700577067584</c:v>
                </c:pt>
                <c:pt idx="6160">
                  <c:v>21.711709431855386</c:v>
                </c:pt>
                <c:pt idx="6161">
                  <c:v>20.237115026532294</c:v>
                </c:pt>
                <c:pt idx="6162">
                  <c:v>21.705286190445229</c:v>
                </c:pt>
                <c:pt idx="6163">
                  <c:v>20.250854632369606</c:v>
                </c:pt>
                <c:pt idx="6164">
                  <c:v>21.870858392824537</c:v>
                </c:pt>
                <c:pt idx="6165">
                  <c:v>20.688513044057586</c:v>
                </c:pt>
                <c:pt idx="6166">
                  <c:v>21.385842939987779</c:v>
                </c:pt>
                <c:pt idx="6167">
                  <c:v>20.818269301834047</c:v>
                </c:pt>
                <c:pt idx="6168">
                  <c:v>20.904887903396332</c:v>
                </c:pt>
                <c:pt idx="6169">
                  <c:v>21.3869751848299</c:v>
                </c:pt>
                <c:pt idx="6170">
                  <c:v>20.208250203839889</c:v>
                </c:pt>
                <c:pt idx="6171">
                  <c:v>21.411338605432309</c:v>
                </c:pt>
                <c:pt idx="6172">
                  <c:v>20.202919974557616</c:v>
                </c:pt>
                <c:pt idx="6173">
                  <c:v>21.909612453384689</c:v>
                </c:pt>
                <c:pt idx="6174">
                  <c:v>20.627233010871262</c:v>
                </c:pt>
                <c:pt idx="6175">
                  <c:v>21.385839994255122</c:v>
                </c:pt>
                <c:pt idx="6176">
                  <c:v>20.837796751756333</c:v>
                </c:pt>
                <c:pt idx="6177">
                  <c:v>21.110627428365277</c:v>
                </c:pt>
                <c:pt idx="6178">
                  <c:v>20.981876987159829</c:v>
                </c:pt>
                <c:pt idx="6179">
                  <c:v>20.662221731922617</c:v>
                </c:pt>
                <c:pt idx="6180">
                  <c:v>21.630580814642755</c:v>
                </c:pt>
                <c:pt idx="6181">
                  <c:v>19.992369887225323</c:v>
                </c:pt>
                <c:pt idx="6182">
                  <c:v>21.905386562579302</c:v>
                </c:pt>
                <c:pt idx="6183">
                  <c:v>20.413794239496593</c:v>
                </c:pt>
                <c:pt idx="6184">
                  <c:v>21.733704705168453</c:v>
                </c:pt>
                <c:pt idx="6185">
                  <c:v>20.586669246440216</c:v>
                </c:pt>
                <c:pt idx="6186">
                  <c:v>21.549011274856227</c:v>
                </c:pt>
                <c:pt idx="6187">
                  <c:v>20.925556384907026</c:v>
                </c:pt>
                <c:pt idx="6188">
                  <c:v>20.966532755934679</c:v>
                </c:pt>
                <c:pt idx="6189">
                  <c:v>21.373276234292614</c:v>
                </c:pt>
                <c:pt idx="6190">
                  <c:v>20.524026132788382</c:v>
                </c:pt>
                <c:pt idx="6191">
                  <c:v>21.637523130366269</c:v>
                </c:pt>
                <c:pt idx="6192">
                  <c:v>20.140218390308803</c:v>
                </c:pt>
                <c:pt idx="6193">
                  <c:v>21.777119561704687</c:v>
                </c:pt>
                <c:pt idx="6194">
                  <c:v>20.207815883768713</c:v>
                </c:pt>
                <c:pt idx="6195">
                  <c:v>21.628790625555986</c:v>
                </c:pt>
                <c:pt idx="6196">
                  <c:v>20.632632128596839</c:v>
                </c:pt>
                <c:pt idx="6197">
                  <c:v>21.065445643953613</c:v>
                </c:pt>
                <c:pt idx="6198">
                  <c:v>20.944849638834686</c:v>
                </c:pt>
                <c:pt idx="6199">
                  <c:v>20.333013128402261</c:v>
                </c:pt>
                <c:pt idx="6200">
                  <c:v>21.559676923162087</c:v>
                </c:pt>
                <c:pt idx="6201">
                  <c:v>20.070073756641591</c:v>
                </c:pt>
                <c:pt idx="6202">
                  <c:v>21.832767802610967</c:v>
                </c:pt>
                <c:pt idx="6203">
                  <c:v>20.100251830528929</c:v>
                </c:pt>
                <c:pt idx="6204">
                  <c:v>21.816363525703828</c:v>
                </c:pt>
                <c:pt idx="6205">
                  <c:v>20.815416352185835</c:v>
                </c:pt>
                <c:pt idx="6206">
                  <c:v>21.21890373271782</c:v>
                </c:pt>
                <c:pt idx="6207">
                  <c:v>20.750076675135709</c:v>
                </c:pt>
                <c:pt idx="6208">
                  <c:v>20.898633239202489</c:v>
                </c:pt>
                <c:pt idx="6209">
                  <c:v>21.061323313065529</c:v>
                </c:pt>
                <c:pt idx="6210">
                  <c:v>20.175299768426932</c:v>
                </c:pt>
                <c:pt idx="6211">
                  <c:v>21.754291322591051</c:v>
                </c:pt>
                <c:pt idx="6212">
                  <c:v>20.041854712787611</c:v>
                </c:pt>
                <c:pt idx="6213">
                  <c:v>21.816370274821569</c:v>
                </c:pt>
                <c:pt idx="6214">
                  <c:v>20.461242927994526</c:v>
                </c:pt>
                <c:pt idx="6215">
                  <c:v>21.27561161944654</c:v>
                </c:pt>
                <c:pt idx="6216">
                  <c:v>20.868614189091929</c:v>
                </c:pt>
                <c:pt idx="6217">
                  <c:v>21.113193904630531</c:v>
                </c:pt>
                <c:pt idx="6218">
                  <c:v>20.891992536186702</c:v>
                </c:pt>
                <c:pt idx="6219">
                  <c:v>20.510019288348289</c:v>
                </c:pt>
                <c:pt idx="6220">
                  <c:v>21.429578014898535</c:v>
                </c:pt>
                <c:pt idx="6221">
                  <c:v>20.181037415092295</c:v>
                </c:pt>
                <c:pt idx="6222">
                  <c:v>21.668162409725891</c:v>
                </c:pt>
                <c:pt idx="6223">
                  <c:v>20.317351571705888</c:v>
                </c:pt>
                <c:pt idx="6224">
                  <c:v>21.674142591031789</c:v>
                </c:pt>
                <c:pt idx="6225">
                  <c:v>20.62969011826991</c:v>
                </c:pt>
                <c:pt idx="6226">
                  <c:v>21.427117924916327</c:v>
                </c:pt>
                <c:pt idx="6227">
                  <c:v>20.735575627319431</c:v>
                </c:pt>
                <c:pt idx="6228">
                  <c:v>20.735957328402908</c:v>
                </c:pt>
                <c:pt idx="6229">
                  <c:v>20.980418070371734</c:v>
                </c:pt>
                <c:pt idx="6230">
                  <c:v>20.278893578549429</c:v>
                </c:pt>
                <c:pt idx="6231">
                  <c:v>21.231730513368802</c:v>
                </c:pt>
                <c:pt idx="6232">
                  <c:v>20.222328822943719</c:v>
                </c:pt>
                <c:pt idx="6233">
                  <c:v>21.591231557870593</c:v>
                </c:pt>
                <c:pt idx="6234">
                  <c:v>20.382345735397678</c:v>
                </c:pt>
                <c:pt idx="6235">
                  <c:v>21.360422783138528</c:v>
                </c:pt>
                <c:pt idx="6236">
                  <c:v>20.874833062785953</c:v>
                </c:pt>
                <c:pt idx="6237">
                  <c:v>21.211350597963929</c:v>
                </c:pt>
                <c:pt idx="6238">
                  <c:v>20.934670892650292</c:v>
                </c:pt>
                <c:pt idx="6239">
                  <c:v>20.457723742995867</c:v>
                </c:pt>
                <c:pt idx="6240">
                  <c:v>20.997560341745789</c:v>
                </c:pt>
                <c:pt idx="6241">
                  <c:v>20.227132570464885</c:v>
                </c:pt>
                <c:pt idx="6242">
                  <c:v>21.576598096727729</c:v>
                </c:pt>
                <c:pt idx="6243">
                  <c:v>20.21271053356244</c:v>
                </c:pt>
                <c:pt idx="6244">
                  <c:v>21.558084470193929</c:v>
                </c:pt>
                <c:pt idx="6245">
                  <c:v>20.49678160164358</c:v>
                </c:pt>
                <c:pt idx="6246">
                  <c:v>21.460563037727049</c:v>
                </c:pt>
                <c:pt idx="6247">
                  <c:v>20.674902498974507</c:v>
                </c:pt>
                <c:pt idx="6248">
                  <c:v>21.012660095672004</c:v>
                </c:pt>
                <c:pt idx="6249">
                  <c:v>20.946529822397483</c:v>
                </c:pt>
                <c:pt idx="6250">
                  <c:v>20.253350072792717</c:v>
                </c:pt>
                <c:pt idx="6251">
                  <c:v>21.53484792038855</c:v>
                </c:pt>
                <c:pt idx="6252">
                  <c:v>20.06987458907869</c:v>
                </c:pt>
                <c:pt idx="6253">
                  <c:v>21.644071354292794</c:v>
                </c:pt>
                <c:pt idx="6254">
                  <c:v>20.516390830838329</c:v>
                </c:pt>
                <c:pt idx="6255">
                  <c:v>21.298443983815094</c:v>
                </c:pt>
                <c:pt idx="6256">
                  <c:v>20.623404950470167</c:v>
                </c:pt>
                <c:pt idx="6257">
                  <c:v>21.068723181733617</c:v>
                </c:pt>
                <c:pt idx="6258">
                  <c:v>20.714766211440104</c:v>
                </c:pt>
                <c:pt idx="6259">
                  <c:v>20.36038442615283</c:v>
                </c:pt>
                <c:pt idx="6260">
                  <c:v>21.378709584261308</c:v>
                </c:pt>
                <c:pt idx="6261">
                  <c:v>20.076871086211291</c:v>
                </c:pt>
                <c:pt idx="6262">
                  <c:v>21.642222847269544</c:v>
                </c:pt>
                <c:pt idx="6263">
                  <c:v>20.054794723828291</c:v>
                </c:pt>
                <c:pt idx="6264">
                  <c:v>21.698225051146533</c:v>
                </c:pt>
                <c:pt idx="6265">
                  <c:v>20.441698684805029</c:v>
                </c:pt>
                <c:pt idx="6266">
                  <c:v>21.400145190390187</c:v>
                </c:pt>
                <c:pt idx="6267">
                  <c:v>20.807719291265879</c:v>
                </c:pt>
                <c:pt idx="6268">
                  <c:v>20.847626915339898</c:v>
                </c:pt>
                <c:pt idx="6269">
                  <c:v>21.082679116063389</c:v>
                </c:pt>
                <c:pt idx="6270">
                  <c:v>20.177359925796935</c:v>
                </c:pt>
                <c:pt idx="6271">
                  <c:v>21.550635238890116</c:v>
                </c:pt>
                <c:pt idx="6272">
                  <c:v>19.787702679767943</c:v>
                </c:pt>
                <c:pt idx="6273">
                  <c:v>21.681663464024094</c:v>
                </c:pt>
                <c:pt idx="6274">
                  <c:v>20.10550050250723</c:v>
                </c:pt>
                <c:pt idx="6275">
                  <c:v>21.261446773123563</c:v>
                </c:pt>
                <c:pt idx="6276">
                  <c:v>20.669662180820829</c:v>
                </c:pt>
                <c:pt idx="6277">
                  <c:v>21.235116692706189</c:v>
                </c:pt>
                <c:pt idx="6278">
                  <c:v>20.720956930482604</c:v>
                </c:pt>
                <c:pt idx="6279">
                  <c:v>20.541959718608851</c:v>
                </c:pt>
                <c:pt idx="6280">
                  <c:v>21.137606171029688</c:v>
                </c:pt>
                <c:pt idx="6281">
                  <c:v>20.224322275015876</c:v>
                </c:pt>
                <c:pt idx="6282">
                  <c:v>21.422055426790131</c:v>
                </c:pt>
                <c:pt idx="6283">
                  <c:v>19.903568813567244</c:v>
                </c:pt>
                <c:pt idx="6284">
                  <c:v>21.302455455335508</c:v>
                </c:pt>
                <c:pt idx="6285">
                  <c:v>20.617788844416161</c:v>
                </c:pt>
                <c:pt idx="6286">
                  <c:v>21.290251876316127</c:v>
                </c:pt>
                <c:pt idx="6287">
                  <c:v>20.705551491780643</c:v>
                </c:pt>
                <c:pt idx="6288">
                  <c:v>20.754413907752571</c:v>
                </c:pt>
                <c:pt idx="6289">
                  <c:v>20.881632855068091</c:v>
                </c:pt>
                <c:pt idx="6290">
                  <c:v>20.485960950138526</c:v>
                </c:pt>
                <c:pt idx="6291">
                  <c:v>21.307091175884391</c:v>
                </c:pt>
                <c:pt idx="6292">
                  <c:v>19.954248148271532</c:v>
                </c:pt>
                <c:pt idx="6293">
                  <c:v>21.497623329907487</c:v>
                </c:pt>
                <c:pt idx="6294">
                  <c:v>20.280070667041606</c:v>
                </c:pt>
                <c:pt idx="6295">
                  <c:v>21.282129062587199</c:v>
                </c:pt>
                <c:pt idx="6296">
                  <c:v>20.54496236908799</c:v>
                </c:pt>
                <c:pt idx="6297">
                  <c:v>21.193116266769046</c:v>
                </c:pt>
                <c:pt idx="6298">
                  <c:v>20.480715045780489</c:v>
                </c:pt>
                <c:pt idx="6299">
                  <c:v>20.544605636023473</c:v>
                </c:pt>
                <c:pt idx="6300">
                  <c:v>21.155280387077546</c:v>
                </c:pt>
                <c:pt idx="6301">
                  <c:v>20.253237037159789</c:v>
                </c:pt>
                <c:pt idx="6302">
                  <c:v>21.408872526615152</c:v>
                </c:pt>
                <c:pt idx="6303">
                  <c:v>20.073960222923187</c:v>
                </c:pt>
                <c:pt idx="6304">
                  <c:v>21.466501500884835</c:v>
                </c:pt>
                <c:pt idx="6305">
                  <c:v>20.148281028997747</c:v>
                </c:pt>
                <c:pt idx="6306">
                  <c:v>21.299924407418086</c:v>
                </c:pt>
                <c:pt idx="6307">
                  <c:v>20.647542953468619</c:v>
                </c:pt>
                <c:pt idx="6308">
                  <c:v>20.987243309297789</c:v>
                </c:pt>
                <c:pt idx="6309">
                  <c:v>20.81823356381263</c:v>
                </c:pt>
                <c:pt idx="6310">
                  <c:v>20.378805497728191</c:v>
                </c:pt>
                <c:pt idx="6311">
                  <c:v>21.331566664971003</c:v>
                </c:pt>
                <c:pt idx="6312">
                  <c:v>20.066797706651688</c:v>
                </c:pt>
                <c:pt idx="6313">
                  <c:v>21.373186373450057</c:v>
                </c:pt>
                <c:pt idx="6314">
                  <c:v>20.139535923791918</c:v>
                </c:pt>
                <c:pt idx="6315">
                  <c:v>21.29330744154802</c:v>
                </c:pt>
                <c:pt idx="6316">
                  <c:v>20.331739500813729</c:v>
                </c:pt>
                <c:pt idx="6317">
                  <c:v>21.204389205309472</c:v>
                </c:pt>
                <c:pt idx="6318">
                  <c:v>20.626716238136439</c:v>
                </c:pt>
                <c:pt idx="6319">
                  <c:v>20.687424424933887</c:v>
                </c:pt>
                <c:pt idx="6320">
                  <c:v>21.120800648155708</c:v>
                </c:pt>
                <c:pt idx="6321">
                  <c:v>20.035491463230482</c:v>
                </c:pt>
                <c:pt idx="6322">
                  <c:v>21.676434383270987</c:v>
                </c:pt>
                <c:pt idx="6323">
                  <c:v>19.816083496383175</c:v>
                </c:pt>
                <c:pt idx="6324">
                  <c:v>21.522862636814907</c:v>
                </c:pt>
                <c:pt idx="6325">
                  <c:v>20.365258661604191</c:v>
                </c:pt>
                <c:pt idx="6326">
                  <c:v>21.431893451920978</c:v>
                </c:pt>
                <c:pt idx="6327">
                  <c:v>20.751085982874731</c:v>
                </c:pt>
                <c:pt idx="6328">
                  <c:v>21.00721344647874</c:v>
                </c:pt>
                <c:pt idx="6329">
                  <c:v>20.899685688169527</c:v>
                </c:pt>
                <c:pt idx="6330">
                  <c:v>20.250039800342659</c:v>
                </c:pt>
                <c:pt idx="6331">
                  <c:v>21.509979025975326</c:v>
                </c:pt>
                <c:pt idx="6332">
                  <c:v>19.894146497049967</c:v>
                </c:pt>
                <c:pt idx="6333">
                  <c:v>21.527432746102189</c:v>
                </c:pt>
                <c:pt idx="6334">
                  <c:v>20.052252112335289</c:v>
                </c:pt>
                <c:pt idx="6335">
                  <c:v>21.663047264100822</c:v>
                </c:pt>
                <c:pt idx="6336">
                  <c:v>20.469018248539431</c:v>
                </c:pt>
                <c:pt idx="6337">
                  <c:v>20.931416859695027</c:v>
                </c:pt>
                <c:pt idx="6338">
                  <c:v>20.884412619160322</c:v>
                </c:pt>
                <c:pt idx="6339">
                  <c:v>20.280701435745531</c:v>
                </c:pt>
                <c:pt idx="6340">
                  <c:v>20.993651086970829</c:v>
                </c:pt>
                <c:pt idx="6341">
                  <c:v>20.05199534656921</c:v>
                </c:pt>
                <c:pt idx="6342">
                  <c:v>21.185708308715267</c:v>
                </c:pt>
                <c:pt idx="6343">
                  <c:v>19.826578566652035</c:v>
                </c:pt>
                <c:pt idx="6344">
                  <c:v>21.490525846826305</c:v>
                </c:pt>
                <c:pt idx="6345">
                  <c:v>20.767782075123804</c:v>
                </c:pt>
                <c:pt idx="6346">
                  <c:v>21.250655387065507</c:v>
                </c:pt>
                <c:pt idx="6347">
                  <c:v>20.591718423963499</c:v>
                </c:pt>
                <c:pt idx="6348">
                  <c:v>20.912617081776759</c:v>
                </c:pt>
                <c:pt idx="6349">
                  <c:v>20.830848323491811</c:v>
                </c:pt>
                <c:pt idx="6350">
                  <c:v>20.428241464208327</c:v>
                </c:pt>
                <c:pt idx="6351">
                  <c:v>20.960535104449203</c:v>
                </c:pt>
                <c:pt idx="6352">
                  <c:v>20.157436094237017</c:v>
                </c:pt>
                <c:pt idx="6353">
                  <c:v>21.393073474078808</c:v>
                </c:pt>
                <c:pt idx="6354">
                  <c:v>20.152322660390126</c:v>
                </c:pt>
                <c:pt idx="6355">
                  <c:v>21.400632701904392</c:v>
                </c:pt>
                <c:pt idx="6356">
                  <c:v>20.497312600983467</c:v>
                </c:pt>
                <c:pt idx="6357">
                  <c:v>20.924245840249529</c:v>
                </c:pt>
                <c:pt idx="6358">
                  <c:v>20.608236377358889</c:v>
                </c:pt>
                <c:pt idx="6359">
                  <c:v>20.969751659228677</c:v>
                </c:pt>
                <c:pt idx="6360">
                  <c:v>20.95048973315631</c:v>
                </c:pt>
                <c:pt idx="6361">
                  <c:v>20.239864056310193</c:v>
                </c:pt>
                <c:pt idx="6362">
                  <c:v>21.183916692968996</c:v>
                </c:pt>
                <c:pt idx="6363">
                  <c:v>19.875311145080911</c:v>
                </c:pt>
                <c:pt idx="6364">
                  <c:v>21.479076782138886</c:v>
                </c:pt>
                <c:pt idx="6365">
                  <c:v>20.45085704127219</c:v>
                </c:pt>
                <c:pt idx="6366">
                  <c:v>21.230696251941126</c:v>
                </c:pt>
                <c:pt idx="6367">
                  <c:v>20.469587876923683</c:v>
                </c:pt>
                <c:pt idx="6368">
                  <c:v>21.04765407450218</c:v>
                </c:pt>
                <c:pt idx="6369">
                  <c:v>20.473065314425792</c:v>
                </c:pt>
                <c:pt idx="6370">
                  <c:v>20.5711567959065</c:v>
                </c:pt>
                <c:pt idx="6371">
                  <c:v>21.08559302273537</c:v>
                </c:pt>
                <c:pt idx="6372">
                  <c:v>20.042675878761411</c:v>
                </c:pt>
                <c:pt idx="6373">
                  <c:v>21.441818266188971</c:v>
                </c:pt>
                <c:pt idx="6374">
                  <c:v>19.967618459349929</c:v>
                </c:pt>
                <c:pt idx="6375">
                  <c:v>21.17938546712363</c:v>
                </c:pt>
                <c:pt idx="6376">
                  <c:v>20.469361147327167</c:v>
                </c:pt>
                <c:pt idx="6377">
                  <c:v>21.082915372198126</c:v>
                </c:pt>
                <c:pt idx="6378">
                  <c:v>20.487541762390052</c:v>
                </c:pt>
                <c:pt idx="6379">
                  <c:v>20.353337460018789</c:v>
                </c:pt>
                <c:pt idx="6380">
                  <c:v>20.782718190796029</c:v>
                </c:pt>
                <c:pt idx="6381">
                  <c:v>20.223629229660158</c:v>
                </c:pt>
                <c:pt idx="6382">
                  <c:v>21.290640244946811</c:v>
                </c:pt>
                <c:pt idx="6383">
                  <c:v>19.760103860705971</c:v>
                </c:pt>
                <c:pt idx="6384">
                  <c:v>21.39312079795209</c:v>
                </c:pt>
                <c:pt idx="6385">
                  <c:v>20.243398389170569</c:v>
                </c:pt>
                <c:pt idx="6386">
                  <c:v>21.34843724977619</c:v>
                </c:pt>
                <c:pt idx="6387">
                  <c:v>20.462984849001426</c:v>
                </c:pt>
                <c:pt idx="6388">
                  <c:v>20.847706998356813</c:v>
                </c:pt>
                <c:pt idx="6389">
                  <c:v>20.821859240329189</c:v>
                </c:pt>
                <c:pt idx="6390">
                  <c:v>20.486389779019181</c:v>
                </c:pt>
                <c:pt idx="6391">
                  <c:v>20.91098747988309</c:v>
                </c:pt>
                <c:pt idx="6392">
                  <c:v>19.924378976519886</c:v>
                </c:pt>
                <c:pt idx="6393">
                  <c:v>21.227788668205303</c:v>
                </c:pt>
                <c:pt idx="6394">
                  <c:v>19.899020009549442</c:v>
                </c:pt>
                <c:pt idx="6395">
                  <c:v>21.451652059235212</c:v>
                </c:pt>
                <c:pt idx="6396">
                  <c:v>20.454185179998095</c:v>
                </c:pt>
                <c:pt idx="6397">
                  <c:v>20.921189097498342</c:v>
                </c:pt>
                <c:pt idx="6398">
                  <c:v>20.58211129694476</c:v>
                </c:pt>
                <c:pt idx="6399">
                  <c:v>20.584818053035264</c:v>
                </c:pt>
                <c:pt idx="6400">
                  <c:v>20.978316982006689</c:v>
                </c:pt>
                <c:pt idx="6401">
                  <c:v>20.118731772559126</c:v>
                </c:pt>
                <c:pt idx="6402">
                  <c:v>21.191698653101909</c:v>
                </c:pt>
                <c:pt idx="6403">
                  <c:v>19.856052727372131</c:v>
                </c:pt>
                <c:pt idx="6404">
                  <c:v>21.376915708812358</c:v>
                </c:pt>
                <c:pt idx="6405">
                  <c:v>20.089220153302989</c:v>
                </c:pt>
                <c:pt idx="6406">
                  <c:v>21.095974801522189</c:v>
                </c:pt>
                <c:pt idx="6407">
                  <c:v>20.518038980892307</c:v>
                </c:pt>
                <c:pt idx="6408">
                  <c:v>20.836478230291881</c:v>
                </c:pt>
                <c:pt idx="6409">
                  <c:v>20.746361249928889</c:v>
                </c:pt>
                <c:pt idx="6410">
                  <c:v>20.560350368038208</c:v>
                </c:pt>
                <c:pt idx="6411">
                  <c:v>20.919194384726289</c:v>
                </c:pt>
                <c:pt idx="6412">
                  <c:v>20.028800269082808</c:v>
                </c:pt>
                <c:pt idx="6413">
                  <c:v>21.298516401936489</c:v>
                </c:pt>
                <c:pt idx="6414">
                  <c:v>19.954326144795687</c:v>
                </c:pt>
                <c:pt idx="6415">
                  <c:v>21.259339185769509</c:v>
                </c:pt>
                <c:pt idx="6416">
                  <c:v>20.307081773934691</c:v>
                </c:pt>
                <c:pt idx="6417">
                  <c:v>20.83927826031589</c:v>
                </c:pt>
                <c:pt idx="6418">
                  <c:v>20.539453690345621</c:v>
                </c:pt>
                <c:pt idx="6419">
                  <c:v>20.510683980133738</c:v>
                </c:pt>
                <c:pt idx="6420">
                  <c:v>20.685751265926889</c:v>
                </c:pt>
                <c:pt idx="6421">
                  <c:v>20.345043924210039</c:v>
                </c:pt>
                <c:pt idx="6422">
                  <c:v>21.115369522926329</c:v>
                </c:pt>
                <c:pt idx="6423">
                  <c:v>19.890095361175099</c:v>
                </c:pt>
                <c:pt idx="6424">
                  <c:v>21.240053447141179</c:v>
                </c:pt>
                <c:pt idx="6425">
                  <c:v>19.91865449326222</c:v>
                </c:pt>
                <c:pt idx="6426">
                  <c:v>21.321683149945407</c:v>
                </c:pt>
                <c:pt idx="6427">
                  <c:v>20.557418786261596</c:v>
                </c:pt>
                <c:pt idx="6428">
                  <c:v>20.62433159910049</c:v>
                </c:pt>
                <c:pt idx="6429">
                  <c:v>20.458277403589129</c:v>
                </c:pt>
                <c:pt idx="6430">
                  <c:v>20.520472938878889</c:v>
                </c:pt>
                <c:pt idx="6431">
                  <c:v>20.969520397784866</c:v>
                </c:pt>
                <c:pt idx="6432">
                  <c:v>20.030597641764789</c:v>
                </c:pt>
                <c:pt idx="6433">
                  <c:v>21.237704134466664</c:v>
                </c:pt>
                <c:pt idx="6434">
                  <c:v>19.707499761381186</c:v>
                </c:pt>
                <c:pt idx="6435">
                  <c:v>21.175300617277056</c:v>
                </c:pt>
                <c:pt idx="6436">
                  <c:v>20.353219045081627</c:v>
                </c:pt>
                <c:pt idx="6437">
                  <c:v>20.66714769297457</c:v>
                </c:pt>
                <c:pt idx="6438">
                  <c:v>20.447933786035772</c:v>
                </c:pt>
                <c:pt idx="6439">
                  <c:v>20.611546127507893</c:v>
                </c:pt>
                <c:pt idx="6440">
                  <c:v>20.540641898421391</c:v>
                </c:pt>
                <c:pt idx="6441">
                  <c:v>20.19089907845483</c:v>
                </c:pt>
                <c:pt idx="6442">
                  <c:v>20.936079131928029</c:v>
                </c:pt>
                <c:pt idx="6443">
                  <c:v>19.821463245518171</c:v>
                </c:pt>
                <c:pt idx="6444">
                  <c:v>21.212871799691335</c:v>
                </c:pt>
                <c:pt idx="6445">
                  <c:v>19.871407547440715</c:v>
                </c:pt>
                <c:pt idx="6446">
                  <c:v>21.149528620678431</c:v>
                </c:pt>
                <c:pt idx="6447">
                  <c:v>20.117921938252</c:v>
                </c:pt>
                <c:pt idx="6448">
                  <c:v>20.989865480990833</c:v>
                </c:pt>
                <c:pt idx="6449">
                  <c:v>20.293985788518921</c:v>
                </c:pt>
                <c:pt idx="6450">
                  <c:v>20.196075353037891</c:v>
                </c:pt>
                <c:pt idx="6451">
                  <c:v>20.88103700819266</c:v>
                </c:pt>
                <c:pt idx="6452">
                  <c:v>20.061187869884531</c:v>
                </c:pt>
                <c:pt idx="6453">
                  <c:v>21.28596135204501</c:v>
                </c:pt>
                <c:pt idx="6454">
                  <c:v>19.745002775612289</c:v>
                </c:pt>
                <c:pt idx="6455">
                  <c:v>21.201167885310497</c:v>
                </c:pt>
                <c:pt idx="6456">
                  <c:v>20.246884831216981</c:v>
                </c:pt>
                <c:pt idx="6457">
                  <c:v>21.034249968373526</c:v>
                </c:pt>
                <c:pt idx="6458">
                  <c:v>20.422767025662289</c:v>
                </c:pt>
                <c:pt idx="6459">
                  <c:v>20.931172054475823</c:v>
                </c:pt>
                <c:pt idx="6460">
                  <c:v>20.630222841225589</c:v>
                </c:pt>
                <c:pt idx="6461">
                  <c:v>20.068943221403426</c:v>
                </c:pt>
                <c:pt idx="6462">
                  <c:v>20.875340108429587</c:v>
                </c:pt>
                <c:pt idx="6463">
                  <c:v>19.80662257301373</c:v>
                </c:pt>
                <c:pt idx="6464">
                  <c:v>21.17830638869232</c:v>
                </c:pt>
                <c:pt idx="6465">
                  <c:v>19.861766382023678</c:v>
                </c:pt>
                <c:pt idx="6466">
                  <c:v>21.32739264760092</c:v>
                </c:pt>
                <c:pt idx="6467">
                  <c:v>20.452509365572066</c:v>
                </c:pt>
                <c:pt idx="6468">
                  <c:v>20.827271588548204</c:v>
                </c:pt>
                <c:pt idx="6469">
                  <c:v>20.478404097855229</c:v>
                </c:pt>
                <c:pt idx="6470">
                  <c:v>20.265632793337449</c:v>
                </c:pt>
                <c:pt idx="6471">
                  <c:v>20.609327730732026</c:v>
                </c:pt>
                <c:pt idx="6472">
                  <c:v>20.05835392880029</c:v>
                </c:pt>
                <c:pt idx="6473">
                  <c:v>21.16450473359869</c:v>
                </c:pt>
                <c:pt idx="6474">
                  <c:v>19.796934371299159</c:v>
                </c:pt>
                <c:pt idx="6475">
                  <c:v>21.056245785573129</c:v>
                </c:pt>
                <c:pt idx="6476">
                  <c:v>20.186647865169785</c:v>
                </c:pt>
                <c:pt idx="6477">
                  <c:v>20.89926832409958</c:v>
                </c:pt>
                <c:pt idx="6478">
                  <c:v>20.316531891300642</c:v>
                </c:pt>
                <c:pt idx="6479">
                  <c:v>20.534433006378269</c:v>
                </c:pt>
                <c:pt idx="6480">
                  <c:v>20.379387760410335</c:v>
                </c:pt>
                <c:pt idx="6481">
                  <c:v>20.015959087396435</c:v>
                </c:pt>
                <c:pt idx="6482">
                  <c:v>20.757538777700542</c:v>
                </c:pt>
                <c:pt idx="6483">
                  <c:v>19.987501679273073</c:v>
                </c:pt>
                <c:pt idx="6484">
                  <c:v>21.17566273101788</c:v>
                </c:pt>
                <c:pt idx="6485">
                  <c:v>20.073643267497712</c:v>
                </c:pt>
                <c:pt idx="6486">
                  <c:v>20.944053218717539</c:v>
                </c:pt>
                <c:pt idx="6487">
                  <c:v>20.36365378774471</c:v>
                </c:pt>
                <c:pt idx="6488">
                  <c:v>20.948355306649617</c:v>
                </c:pt>
                <c:pt idx="6489">
                  <c:v>20.073748924126789</c:v>
                </c:pt>
                <c:pt idx="6490">
                  <c:v>20.516516918356377</c:v>
                </c:pt>
                <c:pt idx="6491">
                  <c:v>20.512989992146132</c:v>
                </c:pt>
                <c:pt idx="6492">
                  <c:v>20.335432247574445</c:v>
                </c:pt>
                <c:pt idx="6493">
                  <c:v>21.070474996414731</c:v>
                </c:pt>
                <c:pt idx="6494">
                  <c:v>19.821854836580847</c:v>
                </c:pt>
                <c:pt idx="6495">
                  <c:v>21.165876067888718</c:v>
                </c:pt>
                <c:pt idx="6496">
                  <c:v>20.097554504653203</c:v>
                </c:pt>
                <c:pt idx="6497">
                  <c:v>21.183039176649089</c:v>
                </c:pt>
                <c:pt idx="6498">
                  <c:v>20.27831368236069</c:v>
                </c:pt>
                <c:pt idx="6499">
                  <c:v>20.595467449335082</c:v>
                </c:pt>
                <c:pt idx="6500">
                  <c:v>20.499559923576903</c:v>
                </c:pt>
                <c:pt idx="6501">
                  <c:v>20.396552423365186</c:v>
                </c:pt>
                <c:pt idx="6502">
                  <c:v>20.68791109558893</c:v>
                </c:pt>
                <c:pt idx="6503">
                  <c:v>19.947601341375492</c:v>
                </c:pt>
                <c:pt idx="6504">
                  <c:v>21.111541556158191</c:v>
                </c:pt>
                <c:pt idx="6505">
                  <c:v>19.777491867508967</c:v>
                </c:pt>
                <c:pt idx="6506">
                  <c:v>21.026768478487107</c:v>
                </c:pt>
                <c:pt idx="6507">
                  <c:v>20.064888657915894</c:v>
                </c:pt>
                <c:pt idx="6508">
                  <c:v>20.860928731918225</c:v>
                </c:pt>
                <c:pt idx="6509">
                  <c:v>20.339670014069767</c:v>
                </c:pt>
                <c:pt idx="6510">
                  <c:v>20.544113729175987</c:v>
                </c:pt>
                <c:pt idx="6511">
                  <c:v>20.454939417370593</c:v>
                </c:pt>
                <c:pt idx="6512">
                  <c:v>19.982764727075089</c:v>
                </c:pt>
                <c:pt idx="6513">
                  <c:v>20.852942791270316</c:v>
                </c:pt>
                <c:pt idx="6514">
                  <c:v>19.701337109229407</c:v>
                </c:pt>
                <c:pt idx="6515">
                  <c:v>21.085525010748189</c:v>
                </c:pt>
                <c:pt idx="6516">
                  <c:v>19.713699608573869</c:v>
                </c:pt>
                <c:pt idx="6517">
                  <c:v>21.146035369084895</c:v>
                </c:pt>
                <c:pt idx="6518">
                  <c:v>20.249295665685828</c:v>
                </c:pt>
                <c:pt idx="6519">
                  <c:v>20.626786908792926</c:v>
                </c:pt>
                <c:pt idx="6520">
                  <c:v>20.412830589270413</c:v>
                </c:pt>
                <c:pt idx="6521">
                  <c:v>19.925257378724503</c:v>
                </c:pt>
                <c:pt idx="6522">
                  <c:v>20.818624717494895</c:v>
                </c:pt>
                <c:pt idx="6523">
                  <c:v>19.890792086857289</c:v>
                </c:pt>
                <c:pt idx="6524">
                  <c:v>21.090241260924021</c:v>
                </c:pt>
                <c:pt idx="6525">
                  <c:v>20.043886879546729</c:v>
                </c:pt>
                <c:pt idx="6526">
                  <c:v>20.988136618618416</c:v>
                </c:pt>
                <c:pt idx="6527">
                  <c:v>20.109788075187886</c:v>
                </c:pt>
                <c:pt idx="6528">
                  <c:v>20.971417554040517</c:v>
                </c:pt>
                <c:pt idx="6529">
                  <c:v>20.319055517611595</c:v>
                </c:pt>
                <c:pt idx="6530">
                  <c:v>20.312568384743166</c:v>
                </c:pt>
                <c:pt idx="6531">
                  <c:v>20.566735673606189</c:v>
                </c:pt>
                <c:pt idx="6532">
                  <c:v>19.8884190677812</c:v>
                </c:pt>
                <c:pt idx="6533">
                  <c:v>20.826640236967584</c:v>
                </c:pt>
                <c:pt idx="6534">
                  <c:v>19.668304475103689</c:v>
                </c:pt>
                <c:pt idx="6535">
                  <c:v>21.006844306144906</c:v>
                </c:pt>
                <c:pt idx="6536">
                  <c:v>19.902529789177134</c:v>
                </c:pt>
                <c:pt idx="6537">
                  <c:v>20.760622510618951</c:v>
                </c:pt>
                <c:pt idx="6538">
                  <c:v>20.12273020440556</c:v>
                </c:pt>
                <c:pt idx="6539">
                  <c:v>20.39458105460103</c:v>
                </c:pt>
                <c:pt idx="6540">
                  <c:v>20.397907645788191</c:v>
                </c:pt>
                <c:pt idx="6541">
                  <c:v>20.184937481826115</c:v>
                </c:pt>
                <c:pt idx="6542">
                  <c:v>20.67328866238833</c:v>
                </c:pt>
                <c:pt idx="6543">
                  <c:v>19.768961494467064</c:v>
                </c:pt>
                <c:pt idx="6544">
                  <c:v>20.96539617454685</c:v>
                </c:pt>
                <c:pt idx="6545">
                  <c:v>19.739092215660282</c:v>
                </c:pt>
                <c:pt idx="6546">
                  <c:v>20.912540695995769</c:v>
                </c:pt>
                <c:pt idx="6547">
                  <c:v>20.215548239748429</c:v>
                </c:pt>
                <c:pt idx="6548">
                  <c:v>20.735548089177669</c:v>
                </c:pt>
                <c:pt idx="6549">
                  <c:v>20.294684446473028</c:v>
                </c:pt>
                <c:pt idx="6550">
                  <c:v>20.231531279621862</c:v>
                </c:pt>
                <c:pt idx="6551">
                  <c:v>20.263723415196576</c:v>
                </c:pt>
                <c:pt idx="6552">
                  <c:v>19.85625328689131</c:v>
                </c:pt>
                <c:pt idx="6553">
                  <c:v>20.764586628999627</c:v>
                </c:pt>
                <c:pt idx="6554">
                  <c:v>19.619396532862929</c:v>
                </c:pt>
                <c:pt idx="6555">
                  <c:v>21.173993506845346</c:v>
                </c:pt>
                <c:pt idx="6556">
                  <c:v>19.833356585667666</c:v>
                </c:pt>
                <c:pt idx="6557">
                  <c:v>20.752945298679823</c:v>
                </c:pt>
                <c:pt idx="6558">
                  <c:v>20.191921146197735</c:v>
                </c:pt>
                <c:pt idx="6559">
                  <c:v>20.647421956960187</c:v>
                </c:pt>
                <c:pt idx="6560">
                  <c:v>20.138802897789006</c:v>
                </c:pt>
                <c:pt idx="6561">
                  <c:v>20.324817504054391</c:v>
                </c:pt>
                <c:pt idx="6562">
                  <c:v>20.604999868772932</c:v>
                </c:pt>
                <c:pt idx="6563">
                  <c:v>20.045735081524647</c:v>
                </c:pt>
                <c:pt idx="6564">
                  <c:v>20.939127087554468</c:v>
                </c:pt>
                <c:pt idx="6565">
                  <c:v>19.653247316929626</c:v>
                </c:pt>
                <c:pt idx="6566">
                  <c:v>20.947285002008233</c:v>
                </c:pt>
                <c:pt idx="6567">
                  <c:v>19.886602267954629</c:v>
                </c:pt>
                <c:pt idx="6568">
                  <c:v>20.790312270537655</c:v>
                </c:pt>
                <c:pt idx="6569">
                  <c:v>19.955697756475089</c:v>
                </c:pt>
                <c:pt idx="6570">
                  <c:v>20.278907251076287</c:v>
                </c:pt>
                <c:pt idx="6571">
                  <c:v>20.639937377887495</c:v>
                </c:pt>
                <c:pt idx="6572">
                  <c:v>20.053963420509955</c:v>
                </c:pt>
                <c:pt idx="6573">
                  <c:v>20.806529446562429</c:v>
                </c:pt>
                <c:pt idx="6574">
                  <c:v>19.735898345778377</c:v>
                </c:pt>
                <c:pt idx="6575">
                  <c:v>20.936067793210729</c:v>
                </c:pt>
                <c:pt idx="6576">
                  <c:v>19.826504250745089</c:v>
                </c:pt>
                <c:pt idx="6577">
                  <c:v>20.877514356575862</c:v>
                </c:pt>
                <c:pt idx="6578">
                  <c:v>20.198323601358727</c:v>
                </c:pt>
                <c:pt idx="6579">
                  <c:v>20.667198955123816</c:v>
                </c:pt>
                <c:pt idx="6580">
                  <c:v>20.372533435777829</c:v>
                </c:pt>
                <c:pt idx="6581">
                  <c:v>20.31048399065719</c:v>
                </c:pt>
                <c:pt idx="6582">
                  <c:v>20.22681060881543</c:v>
                </c:pt>
                <c:pt idx="6583">
                  <c:v>19.862421687132599</c:v>
                </c:pt>
                <c:pt idx="6584">
                  <c:v>20.930491897447087</c:v>
                </c:pt>
                <c:pt idx="6585">
                  <c:v>19.761584393299465</c:v>
                </c:pt>
                <c:pt idx="6586">
                  <c:v>21.237969479792635</c:v>
                </c:pt>
                <c:pt idx="6587">
                  <c:v>20.117340256751984</c:v>
                </c:pt>
                <c:pt idx="6588">
                  <c:v>20.732001642910326</c:v>
                </c:pt>
                <c:pt idx="6589">
                  <c:v>20.20409950093871</c:v>
                </c:pt>
                <c:pt idx="6590">
                  <c:v>20.531833968287689</c:v>
                </c:pt>
                <c:pt idx="6591">
                  <c:v>20.387700275476885</c:v>
                </c:pt>
                <c:pt idx="6592">
                  <c:v>20.026236308902629</c:v>
                </c:pt>
                <c:pt idx="6593">
                  <c:v>20.759880540580827</c:v>
                </c:pt>
                <c:pt idx="6594">
                  <c:v>19.770521209403295</c:v>
                </c:pt>
                <c:pt idx="6595">
                  <c:v>20.794972556136987</c:v>
                </c:pt>
                <c:pt idx="6596">
                  <c:v>19.97910851768572</c:v>
                </c:pt>
                <c:pt idx="6597">
                  <c:v>21.022063848326273</c:v>
                </c:pt>
                <c:pt idx="6598">
                  <c:v>20.267703205347964</c:v>
                </c:pt>
                <c:pt idx="6599">
                  <c:v>20.63104401999583</c:v>
                </c:pt>
                <c:pt idx="6600">
                  <c:v>20.345292842779646</c:v>
                </c:pt>
                <c:pt idx="6601">
                  <c:v>20.202928871097129</c:v>
                </c:pt>
                <c:pt idx="6602">
                  <c:v>20.489123053285908</c:v>
                </c:pt>
                <c:pt idx="6603">
                  <c:v>19.917916480455531</c:v>
                </c:pt>
                <c:pt idx="6604">
                  <c:v>20.800724804985656</c:v>
                </c:pt>
                <c:pt idx="6605">
                  <c:v>19.640247165095495</c:v>
                </c:pt>
                <c:pt idx="6606">
                  <c:v>20.784915115986131</c:v>
                </c:pt>
                <c:pt idx="6607">
                  <c:v>19.893801443148565</c:v>
                </c:pt>
                <c:pt idx="6608">
                  <c:v>20.898544580586663</c:v>
                </c:pt>
                <c:pt idx="6609">
                  <c:v>20.15105664334456</c:v>
                </c:pt>
                <c:pt idx="6610">
                  <c:v>20.513689224748028</c:v>
                </c:pt>
                <c:pt idx="6611">
                  <c:v>20.173224149438695</c:v>
                </c:pt>
                <c:pt idx="6612">
                  <c:v>20.089293479164056</c:v>
                </c:pt>
                <c:pt idx="6613">
                  <c:v>20.449021912590549</c:v>
                </c:pt>
                <c:pt idx="6614">
                  <c:v>19.753283281954317</c:v>
                </c:pt>
                <c:pt idx="6615">
                  <c:v>20.851748545776029</c:v>
                </c:pt>
                <c:pt idx="6616">
                  <c:v>19.747841547585889</c:v>
                </c:pt>
                <c:pt idx="6617">
                  <c:v>20.940081251441292</c:v>
                </c:pt>
                <c:pt idx="6618">
                  <c:v>20.23788321409884</c:v>
                </c:pt>
                <c:pt idx="6619">
                  <c:v>20.762018537881609</c:v>
                </c:pt>
                <c:pt idx="6620">
                  <c:v>20.250970392823053</c:v>
                </c:pt>
                <c:pt idx="6621">
                  <c:v>20.175808289664591</c:v>
                </c:pt>
                <c:pt idx="6622">
                  <c:v>20.360584821475776</c:v>
                </c:pt>
                <c:pt idx="6623">
                  <c:v>20.046354576324052</c:v>
                </c:pt>
                <c:pt idx="6624">
                  <c:v>20.690863626892074</c:v>
                </c:pt>
                <c:pt idx="6625">
                  <c:v>19.471746685931624</c:v>
                </c:pt>
                <c:pt idx="6626">
                  <c:v>20.912724566641195</c:v>
                </c:pt>
                <c:pt idx="6627">
                  <c:v>20.041964435846094</c:v>
                </c:pt>
                <c:pt idx="6628">
                  <c:v>20.726122694996214</c:v>
                </c:pt>
                <c:pt idx="6629">
                  <c:v>20.095818415894243</c:v>
                </c:pt>
                <c:pt idx="6630">
                  <c:v>20.358728492491444</c:v>
                </c:pt>
                <c:pt idx="6631">
                  <c:v>20.268673080888586</c:v>
                </c:pt>
                <c:pt idx="6632">
                  <c:v>19.970113490048504</c:v>
                </c:pt>
                <c:pt idx="6633">
                  <c:v>20.665617717938989</c:v>
                </c:pt>
                <c:pt idx="6634">
                  <c:v>19.788790863892689</c:v>
                </c:pt>
                <c:pt idx="6635">
                  <c:v>21.085777821144223</c:v>
                </c:pt>
                <c:pt idx="6636">
                  <c:v>19.807749652897126</c:v>
                </c:pt>
                <c:pt idx="6637">
                  <c:v>20.949536334526876</c:v>
                </c:pt>
                <c:pt idx="6638">
                  <c:v>20.080967194960003</c:v>
                </c:pt>
                <c:pt idx="6639">
                  <c:v>20.922891079212942</c:v>
                </c:pt>
                <c:pt idx="6640">
                  <c:v>20.180560449979829</c:v>
                </c:pt>
                <c:pt idx="6641">
                  <c:v>20.083937692405229</c:v>
                </c:pt>
                <c:pt idx="6642">
                  <c:v>20.352289181393086</c:v>
                </c:pt>
                <c:pt idx="6643">
                  <c:v>19.660381974650431</c:v>
                </c:pt>
                <c:pt idx="6644">
                  <c:v>20.806934229223614</c:v>
                </c:pt>
                <c:pt idx="6645">
                  <c:v>19.329796664728789</c:v>
                </c:pt>
                <c:pt idx="6646">
                  <c:v>20.948310525242789</c:v>
                </c:pt>
                <c:pt idx="6647">
                  <c:v>20.117835558161161</c:v>
                </c:pt>
                <c:pt idx="6648">
                  <c:v>20.815032241328559</c:v>
                </c:pt>
                <c:pt idx="6649">
                  <c:v>19.966517982019642</c:v>
                </c:pt>
                <c:pt idx="6650">
                  <c:v>20.458368154154634</c:v>
                </c:pt>
                <c:pt idx="6651">
                  <c:v>20.208524252175483</c:v>
                </c:pt>
                <c:pt idx="6652">
                  <c:v>20.024372541809687</c:v>
                </c:pt>
                <c:pt idx="6653">
                  <c:v>20.499367693044142</c:v>
                </c:pt>
                <c:pt idx="6654">
                  <c:v>19.596532331321434</c:v>
                </c:pt>
                <c:pt idx="6655">
                  <c:v>20.821231382358633</c:v>
                </c:pt>
                <c:pt idx="6656">
                  <c:v>19.622990352174973</c:v>
                </c:pt>
                <c:pt idx="6657">
                  <c:v>20.81085420230799</c:v>
                </c:pt>
                <c:pt idx="6658">
                  <c:v>19.947744628176512</c:v>
                </c:pt>
                <c:pt idx="6659">
                  <c:v>20.64365288384008</c:v>
                </c:pt>
                <c:pt idx="6660">
                  <c:v>20.385576747217886</c:v>
                </c:pt>
                <c:pt idx="6661">
                  <c:v>20.141913265891535</c:v>
                </c:pt>
                <c:pt idx="6662">
                  <c:v>20.372756351550287</c:v>
                </c:pt>
                <c:pt idx="6663">
                  <c:v>19.735547619962748</c:v>
                </c:pt>
                <c:pt idx="6664">
                  <c:v>20.68314749070251</c:v>
                </c:pt>
                <c:pt idx="6665">
                  <c:v>19.638324129836938</c:v>
                </c:pt>
                <c:pt idx="6666">
                  <c:v>20.860642360642885</c:v>
                </c:pt>
                <c:pt idx="6667">
                  <c:v>20.030732629959012</c:v>
                </c:pt>
                <c:pt idx="6668">
                  <c:v>20.620281389885353</c:v>
                </c:pt>
                <c:pt idx="6669">
                  <c:v>20.213785105632031</c:v>
                </c:pt>
                <c:pt idx="6670">
                  <c:v>20.400233450542672</c:v>
                </c:pt>
                <c:pt idx="6671">
                  <c:v>20.256735393628468</c:v>
                </c:pt>
                <c:pt idx="6672">
                  <c:v>19.836415937627972</c:v>
                </c:pt>
                <c:pt idx="6673">
                  <c:v>20.512586086498708</c:v>
                </c:pt>
                <c:pt idx="6674">
                  <c:v>19.647306008053491</c:v>
                </c:pt>
                <c:pt idx="6675">
                  <c:v>20.765108454233729</c:v>
                </c:pt>
                <c:pt idx="6676">
                  <c:v>19.794945294121629</c:v>
                </c:pt>
                <c:pt idx="6677">
                  <c:v>20.615208399823093</c:v>
                </c:pt>
                <c:pt idx="6678">
                  <c:v>19.830804745658728</c:v>
                </c:pt>
                <c:pt idx="6679">
                  <c:v>20.466976322556501</c:v>
                </c:pt>
                <c:pt idx="6680">
                  <c:v>20.099959286791687</c:v>
                </c:pt>
                <c:pt idx="6681">
                  <c:v>20.341963459066331</c:v>
                </c:pt>
                <c:pt idx="6682">
                  <c:v>20.274712589346429</c:v>
                </c:pt>
                <c:pt idx="6683">
                  <c:v>19.867312461966929</c:v>
                </c:pt>
                <c:pt idx="6684">
                  <c:v>20.575199844318938</c:v>
                </c:pt>
                <c:pt idx="6685">
                  <c:v>19.665947046285432</c:v>
                </c:pt>
                <c:pt idx="6686">
                  <c:v>20.626838992156991</c:v>
                </c:pt>
                <c:pt idx="6687">
                  <c:v>19.594820514734387</c:v>
                </c:pt>
                <c:pt idx="6688">
                  <c:v>20.634407540936571</c:v>
                </c:pt>
                <c:pt idx="6689">
                  <c:v>20.04814966391341</c:v>
                </c:pt>
                <c:pt idx="6690">
                  <c:v>20.318093084730283</c:v>
                </c:pt>
                <c:pt idx="6691">
                  <c:v>19.964616508605197</c:v>
                </c:pt>
                <c:pt idx="6692">
                  <c:v>19.98638132970477</c:v>
                </c:pt>
                <c:pt idx="6693">
                  <c:v>20.56952239284081</c:v>
                </c:pt>
                <c:pt idx="6694">
                  <c:v>19.854192886990827</c:v>
                </c:pt>
                <c:pt idx="6695">
                  <c:v>20.781285029281491</c:v>
                </c:pt>
                <c:pt idx="6696">
                  <c:v>19.563367979206415</c:v>
                </c:pt>
                <c:pt idx="6697">
                  <c:v>20.936541137748719</c:v>
                </c:pt>
                <c:pt idx="6698">
                  <c:v>19.731007639746387</c:v>
                </c:pt>
                <c:pt idx="6699">
                  <c:v>20.440008657991463</c:v>
                </c:pt>
                <c:pt idx="6700">
                  <c:v>20.027710660813952</c:v>
                </c:pt>
                <c:pt idx="6701">
                  <c:v>20.312660922945327</c:v>
                </c:pt>
                <c:pt idx="6702">
                  <c:v>20.23711257828726</c:v>
                </c:pt>
                <c:pt idx="6703">
                  <c:v>19.571221143662004</c:v>
                </c:pt>
                <c:pt idx="6704">
                  <c:v>20.487581274564576</c:v>
                </c:pt>
                <c:pt idx="6705">
                  <c:v>19.542437323858387</c:v>
                </c:pt>
                <c:pt idx="6706">
                  <c:v>20.949793615543797</c:v>
                </c:pt>
                <c:pt idx="6707">
                  <c:v>19.587785536677586</c:v>
                </c:pt>
                <c:pt idx="6708">
                  <c:v>20.612364914752305</c:v>
                </c:pt>
                <c:pt idx="6709">
                  <c:v>20.059163284360089</c:v>
                </c:pt>
                <c:pt idx="6710">
                  <c:v>20.239880943263053</c:v>
                </c:pt>
                <c:pt idx="6711">
                  <c:v>19.880143086206402</c:v>
                </c:pt>
                <c:pt idx="6712">
                  <c:v>19.944007434658861</c:v>
                </c:pt>
                <c:pt idx="6713">
                  <c:v>20.487041584978904</c:v>
                </c:pt>
                <c:pt idx="6714">
                  <c:v>19.678274017462243</c:v>
                </c:pt>
                <c:pt idx="6715">
                  <c:v>20.797890267054598</c:v>
                </c:pt>
                <c:pt idx="6716">
                  <c:v>19.838202592701165</c:v>
                </c:pt>
                <c:pt idx="6717">
                  <c:v>20.945446828964656</c:v>
                </c:pt>
                <c:pt idx="6718">
                  <c:v>19.959758332641162</c:v>
                </c:pt>
                <c:pt idx="6719">
                  <c:v>20.256468181304758</c:v>
                </c:pt>
                <c:pt idx="6720">
                  <c:v>20.028489051128922</c:v>
                </c:pt>
                <c:pt idx="6721">
                  <c:v>20.406402110030527</c:v>
                </c:pt>
                <c:pt idx="6722">
                  <c:v>20.263307723659363</c:v>
                </c:pt>
                <c:pt idx="6723">
                  <c:v>19.897292073297827</c:v>
                </c:pt>
                <c:pt idx="6724">
                  <c:v>20.469376713842866</c:v>
                </c:pt>
                <c:pt idx="6725">
                  <c:v>19.678999456754305</c:v>
                </c:pt>
                <c:pt idx="6726">
                  <c:v>20.656686031177212</c:v>
                </c:pt>
                <c:pt idx="6727">
                  <c:v>19.47495377683089</c:v>
                </c:pt>
                <c:pt idx="6728">
                  <c:v>20.445882818921934</c:v>
                </c:pt>
                <c:pt idx="6729">
                  <c:v>20.097945487328637</c:v>
                </c:pt>
                <c:pt idx="6730">
                  <c:v>20.323500510663489</c:v>
                </c:pt>
                <c:pt idx="6731">
                  <c:v>20.019469003778799</c:v>
                </c:pt>
                <c:pt idx="6732">
                  <c:v>20.037673384079799</c:v>
                </c:pt>
                <c:pt idx="6733">
                  <c:v>20.510269303551329</c:v>
                </c:pt>
                <c:pt idx="6734">
                  <c:v>19.556357125327505</c:v>
                </c:pt>
                <c:pt idx="6735">
                  <c:v>20.680160696426032</c:v>
                </c:pt>
                <c:pt idx="6736">
                  <c:v>19.57668039502741</c:v>
                </c:pt>
                <c:pt idx="6737">
                  <c:v>20.777237778184062</c:v>
                </c:pt>
                <c:pt idx="6738">
                  <c:v>19.975840440354109</c:v>
                </c:pt>
                <c:pt idx="6739">
                  <c:v>20.308870638384768</c:v>
                </c:pt>
                <c:pt idx="6740">
                  <c:v>19.98157691055847</c:v>
                </c:pt>
                <c:pt idx="6741">
                  <c:v>20.141725451378885</c:v>
                </c:pt>
                <c:pt idx="6742">
                  <c:v>20.077856730679695</c:v>
                </c:pt>
                <c:pt idx="6743">
                  <c:v>20.083823930757529</c:v>
                </c:pt>
                <c:pt idx="6744">
                  <c:v>20.417909407555133</c:v>
                </c:pt>
                <c:pt idx="6745">
                  <c:v>19.477658880863885</c:v>
                </c:pt>
                <c:pt idx="6746">
                  <c:v>20.711272932398302</c:v>
                </c:pt>
                <c:pt idx="6747">
                  <c:v>19.365832561765849</c:v>
                </c:pt>
                <c:pt idx="6748">
                  <c:v>20.476145477502619</c:v>
                </c:pt>
                <c:pt idx="6749">
                  <c:v>19.861381883291727</c:v>
                </c:pt>
                <c:pt idx="6750">
                  <c:v>20.267227202590586</c:v>
                </c:pt>
                <c:pt idx="6751">
                  <c:v>20.020575211343189</c:v>
                </c:pt>
                <c:pt idx="6752">
                  <c:v>20.149146030146156</c:v>
                </c:pt>
                <c:pt idx="6753">
                  <c:v>20.068068831252329</c:v>
                </c:pt>
                <c:pt idx="6754">
                  <c:v>19.571493345118316</c:v>
                </c:pt>
                <c:pt idx="6755">
                  <c:v>20.50678071946556</c:v>
                </c:pt>
                <c:pt idx="6756">
                  <c:v>19.539027295014655</c:v>
                </c:pt>
                <c:pt idx="6757">
                  <c:v>20.63985600791262</c:v>
                </c:pt>
                <c:pt idx="6758">
                  <c:v>19.692184157263661</c:v>
                </c:pt>
                <c:pt idx="6759">
                  <c:v>20.521579268488491</c:v>
                </c:pt>
                <c:pt idx="6760">
                  <c:v>19.959923311195929</c:v>
                </c:pt>
                <c:pt idx="6761">
                  <c:v>20.322185538590087</c:v>
                </c:pt>
                <c:pt idx="6762">
                  <c:v>19.987200315069089</c:v>
                </c:pt>
                <c:pt idx="6763">
                  <c:v>19.906251973097312</c:v>
                </c:pt>
                <c:pt idx="6764">
                  <c:v>20.254512866879566</c:v>
                </c:pt>
                <c:pt idx="6765">
                  <c:v>19.620800508492191</c:v>
                </c:pt>
                <c:pt idx="6766">
                  <c:v>20.664790218875112</c:v>
                </c:pt>
                <c:pt idx="6767">
                  <c:v>19.287776898508689</c:v>
                </c:pt>
                <c:pt idx="6768">
                  <c:v>20.587880929814219</c:v>
                </c:pt>
                <c:pt idx="6769">
                  <c:v>19.904665798155932</c:v>
                </c:pt>
                <c:pt idx="6770">
                  <c:v>20.32177196712469</c:v>
                </c:pt>
                <c:pt idx="6771">
                  <c:v>19.944143602203113</c:v>
                </c:pt>
                <c:pt idx="6772">
                  <c:v>19.923912861498593</c:v>
                </c:pt>
                <c:pt idx="6773">
                  <c:v>20.280147991977582</c:v>
                </c:pt>
                <c:pt idx="6774">
                  <c:v>19.885540661221661</c:v>
                </c:pt>
                <c:pt idx="6775">
                  <c:v>20.494445630975658</c:v>
                </c:pt>
                <c:pt idx="6776">
                  <c:v>19.314948503775625</c:v>
                </c:pt>
                <c:pt idx="6777">
                  <c:v>20.530059862973626</c:v>
                </c:pt>
                <c:pt idx="6778">
                  <c:v>19.706138563374129</c:v>
                </c:pt>
                <c:pt idx="6779">
                  <c:v>20.58382888996772</c:v>
                </c:pt>
                <c:pt idx="6780">
                  <c:v>20.203144891594981</c:v>
                </c:pt>
                <c:pt idx="6781">
                  <c:v>20.346627375968737</c:v>
                </c:pt>
                <c:pt idx="6782">
                  <c:v>20.141802717029208</c:v>
                </c:pt>
                <c:pt idx="6783">
                  <c:v>19.688873092079039</c:v>
                </c:pt>
                <c:pt idx="6784">
                  <c:v>20.331910760966508</c:v>
                </c:pt>
                <c:pt idx="6785">
                  <c:v>19.768037946412289</c:v>
                </c:pt>
                <c:pt idx="6786">
                  <c:v>20.734284578166829</c:v>
                </c:pt>
                <c:pt idx="6787">
                  <c:v>19.857899366880353</c:v>
                </c:pt>
                <c:pt idx="6788">
                  <c:v>20.422643169189609</c:v>
                </c:pt>
                <c:pt idx="6789">
                  <c:v>20.018121577899453</c:v>
                </c:pt>
                <c:pt idx="6790">
                  <c:v>20.229512172334779</c:v>
                </c:pt>
                <c:pt idx="6791">
                  <c:v>20.058538126826871</c:v>
                </c:pt>
                <c:pt idx="6792">
                  <c:v>20.312049707537486</c:v>
                </c:pt>
                <c:pt idx="6793">
                  <c:v>20.103954558392626</c:v>
                </c:pt>
                <c:pt idx="6794">
                  <c:v>19.711502094110706</c:v>
                </c:pt>
                <c:pt idx="6795">
                  <c:v>20.476022121366729</c:v>
                </c:pt>
                <c:pt idx="6796">
                  <c:v>19.446942874819751</c:v>
                </c:pt>
                <c:pt idx="6797">
                  <c:v>20.560623797114786</c:v>
                </c:pt>
                <c:pt idx="6798">
                  <c:v>19.686694495284293</c:v>
                </c:pt>
                <c:pt idx="6799">
                  <c:v>20.424238297248742</c:v>
                </c:pt>
                <c:pt idx="6800">
                  <c:v>20.015667933535429</c:v>
                </c:pt>
                <c:pt idx="6801">
                  <c:v>20.205698870342147</c:v>
                </c:pt>
                <c:pt idx="6802">
                  <c:v>19.916836468006931</c:v>
                </c:pt>
                <c:pt idx="6803">
                  <c:v>19.666378244073922</c:v>
                </c:pt>
                <c:pt idx="6804">
                  <c:v>20.29503324753821</c:v>
                </c:pt>
                <c:pt idx="6805">
                  <c:v>19.614221958594335</c:v>
                </c:pt>
                <c:pt idx="6806">
                  <c:v>20.532323080038427</c:v>
                </c:pt>
                <c:pt idx="6807">
                  <c:v>19.748618390476672</c:v>
                </c:pt>
                <c:pt idx="6808">
                  <c:v>20.718466187635521</c:v>
                </c:pt>
                <c:pt idx="6809">
                  <c:v>19.795928219806981</c:v>
                </c:pt>
                <c:pt idx="6810">
                  <c:v>20.535600954425263</c:v>
                </c:pt>
                <c:pt idx="6811">
                  <c:v>19.939472580068614</c:v>
                </c:pt>
                <c:pt idx="6812">
                  <c:v>20.240112628713529</c:v>
                </c:pt>
                <c:pt idx="6813">
                  <c:v>20.041707696268912</c:v>
                </c:pt>
                <c:pt idx="6814">
                  <c:v>19.671910472228745</c:v>
                </c:pt>
                <c:pt idx="6815">
                  <c:v>20.376679410898991</c:v>
                </c:pt>
                <c:pt idx="6816">
                  <c:v>19.598063540647527</c:v>
                </c:pt>
                <c:pt idx="6817">
                  <c:v>20.575197239856287</c:v>
                </c:pt>
                <c:pt idx="6818">
                  <c:v>19.720147146520791</c:v>
                </c:pt>
                <c:pt idx="6819">
                  <c:v>20.457019375750882</c:v>
                </c:pt>
                <c:pt idx="6820">
                  <c:v>19.862494304876726</c:v>
                </c:pt>
                <c:pt idx="6821">
                  <c:v>20.223586664414633</c:v>
                </c:pt>
                <c:pt idx="6822">
                  <c:v>20.120485199494908</c:v>
                </c:pt>
                <c:pt idx="6823">
                  <c:v>19.788391942376489</c:v>
                </c:pt>
                <c:pt idx="6824">
                  <c:v>20.226404611431263</c:v>
                </c:pt>
                <c:pt idx="6825">
                  <c:v>19.46935408008266</c:v>
                </c:pt>
                <c:pt idx="6826">
                  <c:v>20.562599623826795</c:v>
                </c:pt>
                <c:pt idx="6827">
                  <c:v>19.486737308519405</c:v>
                </c:pt>
                <c:pt idx="6828">
                  <c:v>20.481649411547743</c:v>
                </c:pt>
                <c:pt idx="6829">
                  <c:v>19.708901815918111</c:v>
                </c:pt>
                <c:pt idx="6830">
                  <c:v>20.292884251123429</c:v>
                </c:pt>
                <c:pt idx="6831">
                  <c:v>20.009996177931896</c:v>
                </c:pt>
                <c:pt idx="6832">
                  <c:v>19.908389153106612</c:v>
                </c:pt>
                <c:pt idx="6833">
                  <c:v>20.032967984074691</c:v>
                </c:pt>
                <c:pt idx="6834">
                  <c:v>19.815294899061186</c:v>
                </c:pt>
                <c:pt idx="6835">
                  <c:v>20.49691452681483</c:v>
                </c:pt>
                <c:pt idx="6836">
                  <c:v>19.520852841826226</c:v>
                </c:pt>
                <c:pt idx="6837">
                  <c:v>20.647810508549885</c:v>
                </c:pt>
                <c:pt idx="6838">
                  <c:v>19.737773855824642</c:v>
                </c:pt>
                <c:pt idx="6839">
                  <c:v>20.551410447599384</c:v>
                </c:pt>
                <c:pt idx="6840">
                  <c:v>19.860000377230303</c:v>
                </c:pt>
                <c:pt idx="6841">
                  <c:v>19.893815459385745</c:v>
                </c:pt>
                <c:pt idx="6842">
                  <c:v>20.070905201014234</c:v>
                </c:pt>
                <c:pt idx="6843">
                  <c:v>19.511036012250567</c:v>
                </c:pt>
                <c:pt idx="6844">
                  <c:v>20.177559659209638</c:v>
                </c:pt>
                <c:pt idx="6845">
                  <c:v>19.558551129179381</c:v>
                </c:pt>
                <c:pt idx="6846">
                  <c:v>20.532396852960176</c:v>
                </c:pt>
                <c:pt idx="6847">
                  <c:v>19.345557008481087</c:v>
                </c:pt>
                <c:pt idx="6848">
                  <c:v>20.492585422499104</c:v>
                </c:pt>
                <c:pt idx="6849">
                  <c:v>19.906733663947552</c:v>
                </c:pt>
                <c:pt idx="6850">
                  <c:v>20.195748200447046</c:v>
                </c:pt>
                <c:pt idx="6851">
                  <c:v>20.067112453570427</c:v>
                </c:pt>
                <c:pt idx="6852">
                  <c:v>20.080135814851612</c:v>
                </c:pt>
                <c:pt idx="6853">
                  <c:v>20.04923238933144</c:v>
                </c:pt>
                <c:pt idx="6854">
                  <c:v>19.846658302384448</c:v>
                </c:pt>
                <c:pt idx="6855">
                  <c:v>20.113016453455131</c:v>
                </c:pt>
                <c:pt idx="6856">
                  <c:v>19.715204651031627</c:v>
                </c:pt>
                <c:pt idx="6857">
                  <c:v>20.456455465421691</c:v>
                </c:pt>
                <c:pt idx="6858">
                  <c:v>19.592315124253631</c:v>
                </c:pt>
                <c:pt idx="6859">
                  <c:v>20.394809651405232</c:v>
                </c:pt>
                <c:pt idx="6860">
                  <c:v>19.900627819519482</c:v>
                </c:pt>
                <c:pt idx="6861">
                  <c:v>20.242116904098989</c:v>
                </c:pt>
                <c:pt idx="6862">
                  <c:v>19.910308396528485</c:v>
                </c:pt>
                <c:pt idx="6863">
                  <c:v>19.724189211659912</c:v>
                </c:pt>
                <c:pt idx="6864">
                  <c:v>20.215678889211226</c:v>
                </c:pt>
                <c:pt idx="6865">
                  <c:v>19.4410631721844</c:v>
                </c:pt>
                <c:pt idx="6866">
                  <c:v>20.324961624872518</c:v>
                </c:pt>
                <c:pt idx="6867">
                  <c:v>19.430320322883514</c:v>
                </c:pt>
                <c:pt idx="6868">
                  <c:v>20.485601081358482</c:v>
                </c:pt>
                <c:pt idx="6869">
                  <c:v>19.743639321657763</c:v>
                </c:pt>
                <c:pt idx="6870">
                  <c:v>20.359127299345786</c:v>
                </c:pt>
                <c:pt idx="6871">
                  <c:v>19.88178103169346</c:v>
                </c:pt>
                <c:pt idx="6872">
                  <c:v>19.926575919930826</c:v>
                </c:pt>
                <c:pt idx="6873">
                  <c:v>19.890486676326184</c:v>
                </c:pt>
                <c:pt idx="6874">
                  <c:v>19.807989944746854</c:v>
                </c:pt>
                <c:pt idx="6875">
                  <c:v>20.023231505618263</c:v>
                </c:pt>
                <c:pt idx="6876">
                  <c:v>19.482330922972078</c:v>
                </c:pt>
                <c:pt idx="6877">
                  <c:v>20.290827686486754</c:v>
                </c:pt>
                <c:pt idx="6878">
                  <c:v>19.302257213496151</c:v>
                </c:pt>
                <c:pt idx="6879">
                  <c:v>20.356470943302558</c:v>
                </c:pt>
                <c:pt idx="6880">
                  <c:v>19.762441884096656</c:v>
                </c:pt>
                <c:pt idx="6881">
                  <c:v>20.161999825240333</c:v>
                </c:pt>
                <c:pt idx="6882">
                  <c:v>19.841664742576384</c:v>
                </c:pt>
                <c:pt idx="6883">
                  <c:v>20.098850173141926</c:v>
                </c:pt>
                <c:pt idx="6884">
                  <c:v>20.018571062149434</c:v>
                </c:pt>
                <c:pt idx="6885">
                  <c:v>19.403369067748667</c:v>
                </c:pt>
                <c:pt idx="6886">
                  <c:v>20.433021492511497</c:v>
                </c:pt>
                <c:pt idx="6887">
                  <c:v>19.201500677986996</c:v>
                </c:pt>
                <c:pt idx="6888">
                  <c:v>20.26796010031369</c:v>
                </c:pt>
                <c:pt idx="6889">
                  <c:v>19.589587052391209</c:v>
                </c:pt>
                <c:pt idx="6890">
                  <c:v>20.350687359841103</c:v>
                </c:pt>
                <c:pt idx="6891">
                  <c:v>19.792658771307103</c:v>
                </c:pt>
                <c:pt idx="6892">
                  <c:v>20.136233531799427</c:v>
                </c:pt>
                <c:pt idx="6893">
                  <c:v>19.95601592466917</c:v>
                </c:pt>
                <c:pt idx="6894">
                  <c:v>19.556420111871503</c:v>
                </c:pt>
                <c:pt idx="6895">
                  <c:v>20.161771191249695</c:v>
                </c:pt>
                <c:pt idx="6896">
                  <c:v>19.446419223349089</c:v>
                </c:pt>
                <c:pt idx="6897">
                  <c:v>20.437471390232737</c:v>
                </c:pt>
                <c:pt idx="6898">
                  <c:v>19.143971266921756</c:v>
                </c:pt>
                <c:pt idx="6899">
                  <c:v>20.434563451527573</c:v>
                </c:pt>
                <c:pt idx="6900">
                  <c:v>19.750403779462488</c:v>
                </c:pt>
                <c:pt idx="6901">
                  <c:v>20.161997771777862</c:v>
                </c:pt>
                <c:pt idx="6902">
                  <c:v>19.759293726453805</c:v>
                </c:pt>
                <c:pt idx="6903">
                  <c:v>20.053980152275891</c:v>
                </c:pt>
                <c:pt idx="6904">
                  <c:v>20.175597328254931</c:v>
                </c:pt>
                <c:pt idx="6905">
                  <c:v>19.416843689525717</c:v>
                </c:pt>
                <c:pt idx="6906">
                  <c:v>20.408595071452666</c:v>
                </c:pt>
                <c:pt idx="6907">
                  <c:v>19.438609730079513</c:v>
                </c:pt>
                <c:pt idx="6908">
                  <c:v>20.433700378588252</c:v>
                </c:pt>
                <c:pt idx="6909">
                  <c:v>19.49632606137078</c:v>
                </c:pt>
                <c:pt idx="6910">
                  <c:v>20.184470270639416</c:v>
                </c:pt>
                <c:pt idx="6911">
                  <c:v>20.031872816698375</c:v>
                </c:pt>
                <c:pt idx="6912">
                  <c:v>19.863611368917329</c:v>
                </c:pt>
                <c:pt idx="6913">
                  <c:v>19.832291170064824</c:v>
                </c:pt>
                <c:pt idx="6914">
                  <c:v>19.751590427143292</c:v>
                </c:pt>
                <c:pt idx="6915">
                  <c:v>20.089054363816569</c:v>
                </c:pt>
                <c:pt idx="6916">
                  <c:v>19.443968303625986</c:v>
                </c:pt>
                <c:pt idx="6917">
                  <c:v>20.439386806272569</c:v>
                </c:pt>
                <c:pt idx="6918">
                  <c:v>19.426200933712245</c:v>
                </c:pt>
                <c:pt idx="6919">
                  <c:v>20.416619428387889</c:v>
                </c:pt>
                <c:pt idx="6920">
                  <c:v>19.702254654435329</c:v>
                </c:pt>
                <c:pt idx="6921">
                  <c:v>20.116060946352931</c:v>
                </c:pt>
                <c:pt idx="6922">
                  <c:v>19.848046753876329</c:v>
                </c:pt>
                <c:pt idx="6923">
                  <c:v>19.789003049469663</c:v>
                </c:pt>
                <c:pt idx="6924">
                  <c:v>20.05453759941043</c:v>
                </c:pt>
                <c:pt idx="6925">
                  <c:v>19.60762280580072</c:v>
                </c:pt>
                <c:pt idx="6926">
                  <c:v>20.18346778249413</c:v>
                </c:pt>
                <c:pt idx="6927">
                  <c:v>19.235233959925392</c:v>
                </c:pt>
                <c:pt idx="6928">
                  <c:v>20.402912788798464</c:v>
                </c:pt>
                <c:pt idx="6929">
                  <c:v>19.701239783037884</c:v>
                </c:pt>
                <c:pt idx="6930">
                  <c:v>20.240371483201312</c:v>
                </c:pt>
                <c:pt idx="6931">
                  <c:v>19.657923310576695</c:v>
                </c:pt>
                <c:pt idx="6932">
                  <c:v>20.105755949220871</c:v>
                </c:pt>
                <c:pt idx="6933">
                  <c:v>19.729943745872827</c:v>
                </c:pt>
                <c:pt idx="6934">
                  <c:v>19.766506407561192</c:v>
                </c:pt>
                <c:pt idx="6935">
                  <c:v>20.165691527605709</c:v>
                </c:pt>
                <c:pt idx="6936">
                  <c:v>19.559617101324822</c:v>
                </c:pt>
                <c:pt idx="6937">
                  <c:v>20.318420206988186</c:v>
                </c:pt>
                <c:pt idx="6938">
                  <c:v>19.608832670414621</c:v>
                </c:pt>
                <c:pt idx="6939">
                  <c:v>20.322416316059723</c:v>
                </c:pt>
                <c:pt idx="6940">
                  <c:v>19.668850344950837</c:v>
                </c:pt>
                <c:pt idx="6941">
                  <c:v>20.19475362978979</c:v>
                </c:pt>
                <c:pt idx="6942">
                  <c:v>19.705565490264856</c:v>
                </c:pt>
                <c:pt idx="6943">
                  <c:v>19.88187687740071</c:v>
                </c:pt>
                <c:pt idx="6944">
                  <c:v>19.957673136364889</c:v>
                </c:pt>
                <c:pt idx="6945">
                  <c:v>19.477117313997756</c:v>
                </c:pt>
                <c:pt idx="6946">
                  <c:v>20.19450097660253</c:v>
                </c:pt>
                <c:pt idx="6947">
                  <c:v>19.427943915529124</c:v>
                </c:pt>
                <c:pt idx="6948">
                  <c:v>20.225581848811878</c:v>
                </c:pt>
                <c:pt idx="6949">
                  <c:v>19.371969566670991</c:v>
                </c:pt>
                <c:pt idx="6950">
                  <c:v>20.204540994211687</c:v>
                </c:pt>
                <c:pt idx="6951">
                  <c:v>19.574675178134491</c:v>
                </c:pt>
                <c:pt idx="6952">
                  <c:v>20.149254030713287</c:v>
                </c:pt>
                <c:pt idx="6953">
                  <c:v>19.986353963553238</c:v>
                </c:pt>
                <c:pt idx="6954">
                  <c:v>19.396424038890292</c:v>
                </c:pt>
                <c:pt idx="6955">
                  <c:v>19.974494559236593</c:v>
                </c:pt>
                <c:pt idx="6956">
                  <c:v>19.274754892869929</c:v>
                </c:pt>
                <c:pt idx="6957">
                  <c:v>20.433184324767289</c:v>
                </c:pt>
                <c:pt idx="6958">
                  <c:v>19.312560992450301</c:v>
                </c:pt>
                <c:pt idx="6959">
                  <c:v>20.520488300410591</c:v>
                </c:pt>
                <c:pt idx="6960">
                  <c:v>19.650466406042703</c:v>
                </c:pt>
                <c:pt idx="6961">
                  <c:v>20.125807483959285</c:v>
                </c:pt>
                <c:pt idx="6962">
                  <c:v>19.847469944232927</c:v>
                </c:pt>
                <c:pt idx="6963">
                  <c:v>19.864959850384228</c:v>
                </c:pt>
                <c:pt idx="6964">
                  <c:v>20.000024005790188</c:v>
                </c:pt>
                <c:pt idx="6965">
                  <c:v>19.474361750810836</c:v>
                </c:pt>
                <c:pt idx="6966">
                  <c:v>20.178421780904678</c:v>
                </c:pt>
                <c:pt idx="6967">
                  <c:v>19.079438508891087</c:v>
                </c:pt>
                <c:pt idx="6968">
                  <c:v>20.373385477478568</c:v>
                </c:pt>
                <c:pt idx="6969">
                  <c:v>19.418693672833058</c:v>
                </c:pt>
                <c:pt idx="6970">
                  <c:v>20.290189505730446</c:v>
                </c:pt>
                <c:pt idx="6971">
                  <c:v>19.794896067214932</c:v>
                </c:pt>
                <c:pt idx="6972">
                  <c:v>19.777683424653691</c:v>
                </c:pt>
                <c:pt idx="6973">
                  <c:v>19.817499926641531</c:v>
                </c:pt>
                <c:pt idx="6974">
                  <c:v>19.815986538480491</c:v>
                </c:pt>
                <c:pt idx="6975">
                  <c:v>20.176028930042495</c:v>
                </c:pt>
                <c:pt idx="6976">
                  <c:v>19.286108567053322</c:v>
                </c:pt>
                <c:pt idx="6977">
                  <c:v>20.100590049970929</c:v>
                </c:pt>
                <c:pt idx="6978">
                  <c:v>19.476286195469086</c:v>
                </c:pt>
                <c:pt idx="6979">
                  <c:v>20.267362396793526</c:v>
                </c:pt>
                <c:pt idx="6980">
                  <c:v>19.767872371733201</c:v>
                </c:pt>
                <c:pt idx="6981">
                  <c:v>20.054323186724076</c:v>
                </c:pt>
                <c:pt idx="6982">
                  <c:v>19.754609686284578</c:v>
                </c:pt>
                <c:pt idx="6983">
                  <c:v>19.790269257888593</c:v>
                </c:pt>
                <c:pt idx="6984">
                  <c:v>19.834070434264291</c:v>
                </c:pt>
                <c:pt idx="6985">
                  <c:v>19.368408775016281</c:v>
                </c:pt>
                <c:pt idx="6986">
                  <c:v>20.192117450870342</c:v>
                </c:pt>
                <c:pt idx="6987">
                  <c:v>19.394697286851027</c:v>
                </c:pt>
                <c:pt idx="6988">
                  <c:v>20.354911573058569</c:v>
                </c:pt>
                <c:pt idx="6989">
                  <c:v>19.300278717249991</c:v>
                </c:pt>
                <c:pt idx="6990">
                  <c:v>20.130058118108838</c:v>
                </c:pt>
                <c:pt idx="6991">
                  <c:v>19.792986745638071</c:v>
                </c:pt>
                <c:pt idx="6992">
                  <c:v>20.161741795346725</c:v>
                </c:pt>
                <c:pt idx="6993">
                  <c:v>19.87973989391503</c:v>
                </c:pt>
                <c:pt idx="6994">
                  <c:v>19.685929285199844</c:v>
                </c:pt>
                <c:pt idx="6995">
                  <c:v>19.749325081499592</c:v>
                </c:pt>
                <c:pt idx="6996">
                  <c:v>19.283813839204889</c:v>
                </c:pt>
                <c:pt idx="6997">
                  <c:v>20.316527452082486</c:v>
                </c:pt>
                <c:pt idx="6998">
                  <c:v>19.376530628857328</c:v>
                </c:pt>
                <c:pt idx="6999">
                  <c:v>19.989953941375198</c:v>
                </c:pt>
                <c:pt idx="7000">
                  <c:v>19.333862328748829</c:v>
                </c:pt>
                <c:pt idx="7001">
                  <c:v>20.142845582066887</c:v>
                </c:pt>
                <c:pt idx="7002">
                  <c:v>19.510999902307127</c:v>
                </c:pt>
                <c:pt idx="7003">
                  <c:v>19.83957390500235</c:v>
                </c:pt>
                <c:pt idx="7004">
                  <c:v>19.744929742379512</c:v>
                </c:pt>
                <c:pt idx="7005">
                  <c:v>19.460399533630333</c:v>
                </c:pt>
                <c:pt idx="7006">
                  <c:v>20.101103041367786</c:v>
                </c:pt>
                <c:pt idx="7007">
                  <c:v>19.253131981670887</c:v>
                </c:pt>
                <c:pt idx="7008">
                  <c:v>20.358412047922521</c:v>
                </c:pt>
                <c:pt idx="7009">
                  <c:v>19.143592660917829</c:v>
                </c:pt>
                <c:pt idx="7010">
                  <c:v>20.15889260591155</c:v>
                </c:pt>
                <c:pt idx="7011">
                  <c:v>19.47865702353926</c:v>
                </c:pt>
                <c:pt idx="7012">
                  <c:v>19.852488552513787</c:v>
                </c:pt>
                <c:pt idx="7013">
                  <c:v>19.627283562010891</c:v>
                </c:pt>
                <c:pt idx="7014">
                  <c:v>19.331841792930707</c:v>
                </c:pt>
                <c:pt idx="7015">
                  <c:v>19.810833566090775</c:v>
                </c:pt>
                <c:pt idx="7016">
                  <c:v>19.154425776551154</c:v>
                </c:pt>
                <c:pt idx="7017">
                  <c:v>20.300388267467326</c:v>
                </c:pt>
                <c:pt idx="7018">
                  <c:v>19.133241925126267</c:v>
                </c:pt>
                <c:pt idx="7019">
                  <c:v>20.321713732497425</c:v>
                </c:pt>
                <c:pt idx="7020">
                  <c:v>19.464321400840287</c:v>
                </c:pt>
                <c:pt idx="7021">
                  <c:v>20.031141649973026</c:v>
                </c:pt>
                <c:pt idx="7022">
                  <c:v>19.693276865098991</c:v>
                </c:pt>
                <c:pt idx="7023">
                  <c:v>19.807999321229939</c:v>
                </c:pt>
                <c:pt idx="7024">
                  <c:v>19.77159101074459</c:v>
                </c:pt>
                <c:pt idx="7025">
                  <c:v>19.3986149618928</c:v>
                </c:pt>
                <c:pt idx="7026">
                  <c:v>20.022774028866532</c:v>
                </c:pt>
                <c:pt idx="7027">
                  <c:v>19.394727370848713</c:v>
                </c:pt>
                <c:pt idx="7028">
                  <c:v>20.280589361078679</c:v>
                </c:pt>
                <c:pt idx="7029">
                  <c:v>19.237911975530327</c:v>
                </c:pt>
                <c:pt idx="7030">
                  <c:v>20.234154450224295</c:v>
                </c:pt>
                <c:pt idx="7031">
                  <c:v>19.67340168004101</c:v>
                </c:pt>
                <c:pt idx="7032">
                  <c:v>19.812277371883187</c:v>
                </c:pt>
                <c:pt idx="7033">
                  <c:v>19.693669195478318</c:v>
                </c:pt>
                <c:pt idx="7034">
                  <c:v>19.699082440405544</c:v>
                </c:pt>
                <c:pt idx="7035">
                  <c:v>19.876299776506642</c:v>
                </c:pt>
                <c:pt idx="7036">
                  <c:v>19.209770283882229</c:v>
                </c:pt>
                <c:pt idx="7037">
                  <c:v>20.230188125965125</c:v>
                </c:pt>
                <c:pt idx="7038">
                  <c:v>19.256848175625127</c:v>
                </c:pt>
                <c:pt idx="7039">
                  <c:v>20.325426406257787</c:v>
                </c:pt>
                <c:pt idx="7040">
                  <c:v>19.48059113735367</c:v>
                </c:pt>
                <c:pt idx="7041">
                  <c:v>20.010894448746626</c:v>
                </c:pt>
                <c:pt idx="7042">
                  <c:v>19.664182633276724</c:v>
                </c:pt>
                <c:pt idx="7043">
                  <c:v>19.733736793869163</c:v>
                </c:pt>
                <c:pt idx="7044">
                  <c:v>19.801460703544915</c:v>
                </c:pt>
                <c:pt idx="7045">
                  <c:v>19.333290488028918</c:v>
                </c:pt>
                <c:pt idx="7046">
                  <c:v>19.974745039103119</c:v>
                </c:pt>
                <c:pt idx="7047">
                  <c:v>19.358522103718496</c:v>
                </c:pt>
                <c:pt idx="7048">
                  <c:v>20.336426445435077</c:v>
                </c:pt>
                <c:pt idx="7049">
                  <c:v>19.259541457332986</c:v>
                </c:pt>
                <c:pt idx="7050">
                  <c:v>20.058980014226528</c:v>
                </c:pt>
                <c:pt idx="7051">
                  <c:v>19.69875856450469</c:v>
                </c:pt>
                <c:pt idx="7052">
                  <c:v>19.841473940360189</c:v>
                </c:pt>
                <c:pt idx="7053">
                  <c:v>19.535753504628829</c:v>
                </c:pt>
                <c:pt idx="7054">
                  <c:v>19.544572055868286</c:v>
                </c:pt>
                <c:pt idx="7055">
                  <c:v>19.767294222776528</c:v>
                </c:pt>
                <c:pt idx="7056">
                  <c:v>19.213967681212907</c:v>
                </c:pt>
                <c:pt idx="7057">
                  <c:v>20.155717080108456</c:v>
                </c:pt>
                <c:pt idx="7058">
                  <c:v>19.040039635864879</c:v>
                </c:pt>
                <c:pt idx="7059">
                  <c:v>20.077368776207511</c:v>
                </c:pt>
                <c:pt idx="7060">
                  <c:v>19.592054977310976</c:v>
                </c:pt>
                <c:pt idx="7061">
                  <c:v>19.983180795966589</c:v>
                </c:pt>
                <c:pt idx="7062">
                  <c:v>19.504737564763737</c:v>
                </c:pt>
                <c:pt idx="7063">
                  <c:v>19.810149080807289</c:v>
                </c:pt>
                <c:pt idx="7064">
                  <c:v>19.562727152541097</c:v>
                </c:pt>
                <c:pt idx="7065">
                  <c:v>19.347076331663889</c:v>
                </c:pt>
                <c:pt idx="7066">
                  <c:v>19.737362979634074</c:v>
                </c:pt>
                <c:pt idx="7067">
                  <c:v>19.28644055218885</c:v>
                </c:pt>
                <c:pt idx="7068">
                  <c:v>20.030009442626326</c:v>
                </c:pt>
                <c:pt idx="7069">
                  <c:v>19.293887585335426</c:v>
                </c:pt>
                <c:pt idx="7070">
                  <c:v>20.251077745545032</c:v>
                </c:pt>
                <c:pt idx="7071">
                  <c:v>19.493674987661251</c:v>
                </c:pt>
                <c:pt idx="7072">
                  <c:v>19.826716916507522</c:v>
                </c:pt>
                <c:pt idx="7073">
                  <c:v>19.514110184464791</c:v>
                </c:pt>
                <c:pt idx="7074">
                  <c:v>19.626425180352324</c:v>
                </c:pt>
                <c:pt idx="7075">
                  <c:v>19.764373990221266</c:v>
                </c:pt>
                <c:pt idx="7076">
                  <c:v>19.091497558921155</c:v>
                </c:pt>
                <c:pt idx="7077">
                  <c:v>20.041224152084961</c:v>
                </c:pt>
                <c:pt idx="7078">
                  <c:v>18.99701890305883</c:v>
                </c:pt>
                <c:pt idx="7079">
                  <c:v>20.156307581169784</c:v>
                </c:pt>
                <c:pt idx="7080">
                  <c:v>19.115627617482531</c:v>
                </c:pt>
                <c:pt idx="7081">
                  <c:v>20.039271614553545</c:v>
                </c:pt>
                <c:pt idx="7082">
                  <c:v>19.587324596732689</c:v>
                </c:pt>
                <c:pt idx="7083">
                  <c:v>19.670588347603754</c:v>
                </c:pt>
                <c:pt idx="7084">
                  <c:v>19.768693165552289</c:v>
                </c:pt>
                <c:pt idx="7085">
                  <c:v>19.341178818682618</c:v>
                </c:pt>
                <c:pt idx="7086">
                  <c:v>19.86069499044671</c:v>
                </c:pt>
                <c:pt idx="7087">
                  <c:v>19.246330802602113</c:v>
                </c:pt>
                <c:pt idx="7088">
                  <c:v>20.229228698454133</c:v>
                </c:pt>
                <c:pt idx="7089">
                  <c:v>19.170860478824135</c:v>
                </c:pt>
                <c:pt idx="7090">
                  <c:v>20.142618288401689</c:v>
                </c:pt>
                <c:pt idx="7091">
                  <c:v>19.582446006017197</c:v>
                </c:pt>
                <c:pt idx="7092">
                  <c:v>19.579511240236727</c:v>
                </c:pt>
                <c:pt idx="7093">
                  <c:v>19.183082679947777</c:v>
                </c:pt>
                <c:pt idx="7094">
                  <c:v>19.510587759320693</c:v>
                </c:pt>
                <c:pt idx="7095">
                  <c:v>19.758073078067873</c:v>
                </c:pt>
                <c:pt idx="7096">
                  <c:v>19.291638803833841</c:v>
                </c:pt>
                <c:pt idx="7097">
                  <c:v>19.837504209005097</c:v>
                </c:pt>
                <c:pt idx="7098">
                  <c:v>19.21378744230228</c:v>
                </c:pt>
                <c:pt idx="7099">
                  <c:v>20.165610144899674</c:v>
                </c:pt>
                <c:pt idx="7100">
                  <c:v>19.262841375186476</c:v>
                </c:pt>
                <c:pt idx="7101">
                  <c:v>20.085910918714362</c:v>
                </c:pt>
                <c:pt idx="7102">
                  <c:v>19.512908804113806</c:v>
                </c:pt>
                <c:pt idx="7103">
                  <c:v>19.587388329705227</c:v>
                </c:pt>
                <c:pt idx="7104">
                  <c:v>19.654135649824131</c:v>
                </c:pt>
                <c:pt idx="7105">
                  <c:v>19.288449441304262</c:v>
                </c:pt>
                <c:pt idx="7106">
                  <c:v>19.911835581586196</c:v>
                </c:pt>
                <c:pt idx="7107">
                  <c:v>19.202777128638438</c:v>
                </c:pt>
                <c:pt idx="7108">
                  <c:v>19.874529301909089</c:v>
                </c:pt>
                <c:pt idx="7109">
                  <c:v>19.076380770486885</c:v>
                </c:pt>
                <c:pt idx="7110">
                  <c:v>20.04986432012943</c:v>
                </c:pt>
                <c:pt idx="7111">
                  <c:v>19.538179062462714</c:v>
                </c:pt>
                <c:pt idx="7112">
                  <c:v>19.893852772531929</c:v>
                </c:pt>
                <c:pt idx="7113">
                  <c:v>19.489200701218987</c:v>
                </c:pt>
                <c:pt idx="7114">
                  <c:v>19.398286401146329</c:v>
                </c:pt>
                <c:pt idx="7115">
                  <c:v>19.636802471133809</c:v>
                </c:pt>
                <c:pt idx="7116">
                  <c:v>19.342616110623851</c:v>
                </c:pt>
                <c:pt idx="7117">
                  <c:v>19.912270225518558</c:v>
                </c:pt>
                <c:pt idx="7118">
                  <c:v>19.127072552437372</c:v>
                </c:pt>
                <c:pt idx="7119">
                  <c:v>20.102233304556123</c:v>
                </c:pt>
                <c:pt idx="7120">
                  <c:v>19.357009081036843</c:v>
                </c:pt>
                <c:pt idx="7121">
                  <c:v>19.898085442602905</c:v>
                </c:pt>
                <c:pt idx="7122">
                  <c:v>19.092760837821523</c:v>
                </c:pt>
                <c:pt idx="7123">
                  <c:v>18.416811450566247</c:v>
                </c:pt>
                <c:pt idx="7124">
                  <c:v>18.952383010982089</c:v>
                </c:pt>
                <c:pt idx="7125">
                  <c:v>19.251787716369112</c:v>
                </c:pt>
                <c:pt idx="7126">
                  <c:v>19.816491480191342</c:v>
                </c:pt>
                <c:pt idx="7127">
                  <c:v>19.132048572425639</c:v>
                </c:pt>
                <c:pt idx="7128">
                  <c:v>19.97244840225326</c:v>
                </c:pt>
                <c:pt idx="7129">
                  <c:v>19.031929142531826</c:v>
                </c:pt>
                <c:pt idx="7130">
                  <c:v>19.963044758479782</c:v>
                </c:pt>
                <c:pt idx="7131">
                  <c:v>19.386482856890659</c:v>
                </c:pt>
                <c:pt idx="7132">
                  <c:v>19.907679443138672</c:v>
                </c:pt>
                <c:pt idx="7133">
                  <c:v>19.46378204579219</c:v>
                </c:pt>
                <c:pt idx="7134">
                  <c:v>19.849997607617347</c:v>
                </c:pt>
                <c:pt idx="7135">
                  <c:v>19.603517914479383</c:v>
                </c:pt>
                <c:pt idx="7136">
                  <c:v>19.09429509799623</c:v>
                </c:pt>
                <c:pt idx="7137">
                  <c:v>19.932495217937785</c:v>
                </c:pt>
                <c:pt idx="7138">
                  <c:v>19.276863677279778</c:v>
                </c:pt>
                <c:pt idx="7139">
                  <c:v>20.006320025804047</c:v>
                </c:pt>
                <c:pt idx="7140">
                  <c:v>19.225823875812424</c:v>
                </c:pt>
                <c:pt idx="7141">
                  <c:v>20.156964621320686</c:v>
                </c:pt>
                <c:pt idx="7142">
                  <c:v>19.38252523578365</c:v>
                </c:pt>
                <c:pt idx="7143">
                  <c:v>19.504734911864389</c:v>
                </c:pt>
                <c:pt idx="7144">
                  <c:v>19.731930899236495</c:v>
                </c:pt>
                <c:pt idx="7145">
                  <c:v>19.40002159395107</c:v>
                </c:pt>
                <c:pt idx="7146">
                  <c:v>19.836533209249627</c:v>
                </c:pt>
                <c:pt idx="7147">
                  <c:v>19.062956019466725</c:v>
                </c:pt>
                <c:pt idx="7148">
                  <c:v>20.171000966811665</c:v>
                </c:pt>
                <c:pt idx="7149">
                  <c:v>18.956218706375783</c:v>
                </c:pt>
                <c:pt idx="7150">
                  <c:v>20.017622013962029</c:v>
                </c:pt>
                <c:pt idx="7151">
                  <c:v>19.343986211602214</c:v>
                </c:pt>
                <c:pt idx="7152">
                  <c:v>19.758796430548234</c:v>
                </c:pt>
                <c:pt idx="7153">
                  <c:v>19.458314612928529</c:v>
                </c:pt>
                <c:pt idx="7154">
                  <c:v>19.466323703617189</c:v>
                </c:pt>
                <c:pt idx="7155">
                  <c:v>19.563068688599117</c:v>
                </c:pt>
                <c:pt idx="7156">
                  <c:v>19.043583535108858</c:v>
                </c:pt>
                <c:pt idx="7157">
                  <c:v>19.894161627035039</c:v>
                </c:pt>
                <c:pt idx="7158">
                  <c:v>19.196500510811532</c:v>
                </c:pt>
                <c:pt idx="7159">
                  <c:v>20.017230957246198</c:v>
                </c:pt>
                <c:pt idx="7160">
                  <c:v>19.188060138958505</c:v>
                </c:pt>
                <c:pt idx="7161">
                  <c:v>20.098760942008628</c:v>
                </c:pt>
                <c:pt idx="7162">
                  <c:v>19.62173300179721</c:v>
                </c:pt>
                <c:pt idx="7163">
                  <c:v>19.55376153371251</c:v>
                </c:pt>
                <c:pt idx="7164">
                  <c:v>19.498299844824619</c:v>
                </c:pt>
                <c:pt idx="7165">
                  <c:v>19.406368743965686</c:v>
                </c:pt>
                <c:pt idx="7166">
                  <c:v>19.829591783906913</c:v>
                </c:pt>
                <c:pt idx="7167">
                  <c:v>19.264518281322911</c:v>
                </c:pt>
                <c:pt idx="7168">
                  <c:v>19.917738545951089</c:v>
                </c:pt>
                <c:pt idx="7169">
                  <c:v>19.185449640408006</c:v>
                </c:pt>
                <c:pt idx="7170">
                  <c:v>20.154593336319376</c:v>
                </c:pt>
                <c:pt idx="7171">
                  <c:v>19.505061705513555</c:v>
                </c:pt>
                <c:pt idx="7172">
                  <c:v>19.831165035531885</c:v>
                </c:pt>
                <c:pt idx="7173">
                  <c:v>19.542736445048956</c:v>
                </c:pt>
                <c:pt idx="7174">
                  <c:v>19.652034939615987</c:v>
                </c:pt>
                <c:pt idx="7175">
                  <c:v>19.607756521026758</c:v>
                </c:pt>
                <c:pt idx="7176">
                  <c:v>19.134629923641036</c:v>
                </c:pt>
                <c:pt idx="7177">
                  <c:v>19.873136970051689</c:v>
                </c:pt>
                <c:pt idx="7178">
                  <c:v>19.12926641047639</c:v>
                </c:pt>
                <c:pt idx="7179">
                  <c:v>19.938892834098439</c:v>
                </c:pt>
                <c:pt idx="7180">
                  <c:v>19.161314413159431</c:v>
                </c:pt>
                <c:pt idx="7181">
                  <c:v>19.858592848338116</c:v>
                </c:pt>
                <c:pt idx="7182">
                  <c:v>19.299590546314622</c:v>
                </c:pt>
                <c:pt idx="7183">
                  <c:v>19.753403897955426</c:v>
                </c:pt>
                <c:pt idx="7184">
                  <c:v>19.608428828540326</c:v>
                </c:pt>
                <c:pt idx="7185">
                  <c:v>19.570396148296215</c:v>
                </c:pt>
                <c:pt idx="7186">
                  <c:v>19.37861406584253</c:v>
                </c:pt>
                <c:pt idx="7187">
                  <c:v>19.221643639202298</c:v>
                </c:pt>
                <c:pt idx="7188">
                  <c:v>19.827278253220531</c:v>
                </c:pt>
                <c:pt idx="7189">
                  <c:v>18.993764894528429</c:v>
                </c:pt>
                <c:pt idx="7190">
                  <c:v>19.931544511614327</c:v>
                </c:pt>
                <c:pt idx="7191">
                  <c:v>19.173721745342078</c:v>
                </c:pt>
                <c:pt idx="7192">
                  <c:v>19.772112241671103</c:v>
                </c:pt>
                <c:pt idx="7193">
                  <c:v>19.481777093760041</c:v>
                </c:pt>
                <c:pt idx="7194">
                  <c:v>19.539523917536972</c:v>
                </c:pt>
                <c:pt idx="7195">
                  <c:v>19.399895299121496</c:v>
                </c:pt>
                <c:pt idx="7196">
                  <c:v>19.26449072786269</c:v>
                </c:pt>
                <c:pt idx="7197">
                  <c:v>19.855600062323813</c:v>
                </c:pt>
                <c:pt idx="7198">
                  <c:v>18.960495907916187</c:v>
                </c:pt>
                <c:pt idx="7199">
                  <c:v>19.937906832455536</c:v>
                </c:pt>
                <c:pt idx="7200">
                  <c:v>19.114641966850616</c:v>
                </c:pt>
                <c:pt idx="7201">
                  <c:v>19.752048921848591</c:v>
                </c:pt>
                <c:pt idx="7202">
                  <c:v>19.211642749833679</c:v>
                </c:pt>
                <c:pt idx="7203">
                  <c:v>19.828996534432989</c:v>
                </c:pt>
                <c:pt idx="7204">
                  <c:v>19.500667157541123</c:v>
                </c:pt>
                <c:pt idx="7205">
                  <c:v>19.472228303050802</c:v>
                </c:pt>
                <c:pt idx="7206">
                  <c:v>19.476076584680584</c:v>
                </c:pt>
                <c:pt idx="7207">
                  <c:v>19.108637611106424</c:v>
                </c:pt>
                <c:pt idx="7208">
                  <c:v>19.833406624326553</c:v>
                </c:pt>
                <c:pt idx="7209">
                  <c:v>19.023074012179826</c:v>
                </c:pt>
                <c:pt idx="7210">
                  <c:v>19.97861951592207</c:v>
                </c:pt>
                <c:pt idx="7211">
                  <c:v>19.100919551615405</c:v>
                </c:pt>
                <c:pt idx="7212">
                  <c:v>19.863157658457354</c:v>
                </c:pt>
                <c:pt idx="7213">
                  <c:v>19.453745545756703</c:v>
                </c:pt>
                <c:pt idx="7214">
                  <c:v>19.515437693207687</c:v>
                </c:pt>
                <c:pt idx="7215">
                  <c:v>19.489984263615654</c:v>
                </c:pt>
                <c:pt idx="7216">
                  <c:v>19.183338116570027</c:v>
                </c:pt>
                <c:pt idx="7217">
                  <c:v>19.541237003041427</c:v>
                </c:pt>
                <c:pt idx="7218">
                  <c:v>19.089924694569422</c:v>
                </c:pt>
                <c:pt idx="7219">
                  <c:v>19.911185863579025</c:v>
                </c:pt>
                <c:pt idx="7220">
                  <c:v>19.036185431794294</c:v>
                </c:pt>
                <c:pt idx="7221">
                  <c:v>19.855673491168929</c:v>
                </c:pt>
                <c:pt idx="7222">
                  <c:v>19.222064277375733</c:v>
                </c:pt>
                <c:pt idx="7223">
                  <c:v>19.798152377772034</c:v>
                </c:pt>
                <c:pt idx="7224">
                  <c:v>19.589018170928199</c:v>
                </c:pt>
                <c:pt idx="7225">
                  <c:v>19.33906898128858</c:v>
                </c:pt>
                <c:pt idx="7226">
                  <c:v>19.463061834980486</c:v>
                </c:pt>
                <c:pt idx="7227">
                  <c:v>19.307036565862742</c:v>
                </c:pt>
                <c:pt idx="7228">
                  <c:v>20.066350236337737</c:v>
                </c:pt>
                <c:pt idx="7229">
                  <c:v>19.050975896443891</c:v>
                </c:pt>
                <c:pt idx="7230">
                  <c:v>20.054895641611331</c:v>
                </c:pt>
                <c:pt idx="7231">
                  <c:v>19.048964329295831</c:v>
                </c:pt>
                <c:pt idx="7232">
                  <c:v>19.796803358009765</c:v>
                </c:pt>
                <c:pt idx="7233">
                  <c:v>19.404218405591099</c:v>
                </c:pt>
                <c:pt idx="7234">
                  <c:v>19.514707404217351</c:v>
                </c:pt>
                <c:pt idx="7235">
                  <c:v>19.406311824174086</c:v>
                </c:pt>
                <c:pt idx="7236">
                  <c:v>19.020605263168189</c:v>
                </c:pt>
                <c:pt idx="7237">
                  <c:v>19.66665327142287</c:v>
                </c:pt>
                <c:pt idx="7238">
                  <c:v>19.071872874173089</c:v>
                </c:pt>
                <c:pt idx="7239">
                  <c:v>19.822073197652045</c:v>
                </c:pt>
                <c:pt idx="7240">
                  <c:v>18.876465918938848</c:v>
                </c:pt>
                <c:pt idx="7241">
                  <c:v>19.934907094373226</c:v>
                </c:pt>
                <c:pt idx="7242">
                  <c:v>19.388201954161069</c:v>
                </c:pt>
                <c:pt idx="7243">
                  <c:v>19.504823497190095</c:v>
                </c:pt>
                <c:pt idx="7244">
                  <c:v>19.390815952358611</c:v>
                </c:pt>
                <c:pt idx="7245">
                  <c:v>19.398067804703729</c:v>
                </c:pt>
                <c:pt idx="7246">
                  <c:v>19.351999762748921</c:v>
                </c:pt>
                <c:pt idx="7247">
                  <c:v>19.102819109901802</c:v>
                </c:pt>
                <c:pt idx="7248">
                  <c:v>19.809037690571078</c:v>
                </c:pt>
                <c:pt idx="7249">
                  <c:v>19.044208517556832</c:v>
                </c:pt>
                <c:pt idx="7250">
                  <c:v>19.82142345638092</c:v>
                </c:pt>
                <c:pt idx="7251">
                  <c:v>19.210023982388929</c:v>
                </c:pt>
                <c:pt idx="7252">
                  <c:v>19.629933281709469</c:v>
                </c:pt>
                <c:pt idx="7253">
                  <c:v>19.219625265597827</c:v>
                </c:pt>
                <c:pt idx="7254">
                  <c:v>19.515788801205886</c:v>
                </c:pt>
                <c:pt idx="7255">
                  <c:v>19.28932012005064</c:v>
                </c:pt>
                <c:pt idx="7256">
                  <c:v>19.322780202476629</c:v>
                </c:pt>
                <c:pt idx="7257">
                  <c:v>19.484581234775362</c:v>
                </c:pt>
                <c:pt idx="7258">
                  <c:v>19.079116728665444</c:v>
                </c:pt>
                <c:pt idx="7259">
                  <c:v>19.915362797360803</c:v>
                </c:pt>
                <c:pt idx="7260">
                  <c:v>18.907092528468286</c:v>
                </c:pt>
                <c:pt idx="7261">
                  <c:v>19.755923033398229</c:v>
                </c:pt>
                <c:pt idx="7262">
                  <c:v>19.115899992732949</c:v>
                </c:pt>
                <c:pt idx="7263">
                  <c:v>19.580012566016229</c:v>
                </c:pt>
                <c:pt idx="7264">
                  <c:v>19.341117052502614</c:v>
                </c:pt>
                <c:pt idx="7265">
                  <c:v>19.389629185209529</c:v>
                </c:pt>
                <c:pt idx="7266">
                  <c:v>19.260831517092853</c:v>
                </c:pt>
                <c:pt idx="7267">
                  <c:v>18.877041944794346</c:v>
                </c:pt>
                <c:pt idx="7268">
                  <c:v>19.5460568892724</c:v>
                </c:pt>
                <c:pt idx="7269">
                  <c:v>18.757654280787829</c:v>
                </c:pt>
                <c:pt idx="7270">
                  <c:v>19.72366704261028</c:v>
                </c:pt>
                <c:pt idx="7271">
                  <c:v>19.132088177622851</c:v>
                </c:pt>
                <c:pt idx="7272">
                  <c:v>19.760828708406333</c:v>
                </c:pt>
                <c:pt idx="7273">
                  <c:v>19.379174877869829</c:v>
                </c:pt>
                <c:pt idx="7274">
                  <c:v>19.661183864963512</c:v>
                </c:pt>
                <c:pt idx="7275">
                  <c:v>19.529284256627289</c:v>
                </c:pt>
                <c:pt idx="7276">
                  <c:v>18.894492521966576</c:v>
                </c:pt>
                <c:pt idx="7277">
                  <c:v>19.571791000235329</c:v>
                </c:pt>
                <c:pt idx="7278">
                  <c:v>18.952283056082088</c:v>
                </c:pt>
                <c:pt idx="7279">
                  <c:v>19.767862803849184</c:v>
                </c:pt>
                <c:pt idx="7280">
                  <c:v>18.928705471068476</c:v>
                </c:pt>
                <c:pt idx="7281">
                  <c:v>19.781223354033891</c:v>
                </c:pt>
                <c:pt idx="7282">
                  <c:v>19.249013152899558</c:v>
                </c:pt>
                <c:pt idx="7283">
                  <c:v>19.77143552488284</c:v>
                </c:pt>
                <c:pt idx="7284">
                  <c:v>19.507234056967526</c:v>
                </c:pt>
                <c:pt idx="7285">
                  <c:v>19.241329409750602</c:v>
                </c:pt>
                <c:pt idx="7286">
                  <c:v>19.467415803213829</c:v>
                </c:pt>
                <c:pt idx="7287">
                  <c:v>19.035928108087745</c:v>
                </c:pt>
                <c:pt idx="7288">
                  <c:v>19.515178517183418</c:v>
                </c:pt>
                <c:pt idx="7289">
                  <c:v>18.848853710218453</c:v>
                </c:pt>
                <c:pt idx="7290">
                  <c:v>19.792459948356687</c:v>
                </c:pt>
                <c:pt idx="7291">
                  <c:v>18.993668645412534</c:v>
                </c:pt>
                <c:pt idx="7292">
                  <c:v>19.704852864427504</c:v>
                </c:pt>
                <c:pt idx="7293">
                  <c:v>19.368621011752829</c:v>
                </c:pt>
                <c:pt idx="7294">
                  <c:v>19.711442911436084</c:v>
                </c:pt>
                <c:pt idx="7295">
                  <c:v>19.501915088304631</c:v>
                </c:pt>
                <c:pt idx="7296">
                  <c:v>19.197115980469977</c:v>
                </c:pt>
                <c:pt idx="7297">
                  <c:v>19.414532969391288</c:v>
                </c:pt>
                <c:pt idx="7298">
                  <c:v>19.091913640492336</c:v>
                </c:pt>
                <c:pt idx="7299">
                  <c:v>19.840482061970526</c:v>
                </c:pt>
                <c:pt idx="7300">
                  <c:v>18.689302882730779</c:v>
                </c:pt>
                <c:pt idx="7301">
                  <c:v>19.640817910433039</c:v>
                </c:pt>
                <c:pt idx="7302">
                  <c:v>19.145707874366199</c:v>
                </c:pt>
                <c:pt idx="7303">
                  <c:v>19.686872031234124</c:v>
                </c:pt>
                <c:pt idx="7304">
                  <c:v>19.424777026642037</c:v>
                </c:pt>
                <c:pt idx="7305">
                  <c:v>19.449088467830791</c:v>
                </c:pt>
                <c:pt idx="7306">
                  <c:v>19.355814611776591</c:v>
                </c:pt>
                <c:pt idx="7307">
                  <c:v>19.098841075007652</c:v>
                </c:pt>
                <c:pt idx="7308">
                  <c:v>19.81180919701238</c:v>
                </c:pt>
                <c:pt idx="7309">
                  <c:v>18.874701300380732</c:v>
                </c:pt>
                <c:pt idx="7310">
                  <c:v>19.739871658533531</c:v>
                </c:pt>
                <c:pt idx="7311">
                  <c:v>18.897109414488831</c:v>
                </c:pt>
                <c:pt idx="7312">
                  <c:v>19.503935279545889</c:v>
                </c:pt>
                <c:pt idx="7313">
                  <c:v>19.213233995775806</c:v>
                </c:pt>
                <c:pt idx="7314">
                  <c:v>19.397923569406231</c:v>
                </c:pt>
                <c:pt idx="7315">
                  <c:v>19.352073689654691</c:v>
                </c:pt>
                <c:pt idx="7316">
                  <c:v>19.024338271212812</c:v>
                </c:pt>
                <c:pt idx="7317">
                  <c:v>19.497822240231589</c:v>
                </c:pt>
                <c:pt idx="7318">
                  <c:v>18.950417059266609</c:v>
                </c:pt>
                <c:pt idx="7319">
                  <c:v>19.544690165643591</c:v>
                </c:pt>
                <c:pt idx="7320">
                  <c:v>18.914893014296315</c:v>
                </c:pt>
                <c:pt idx="7321">
                  <c:v>19.688871482381671</c:v>
                </c:pt>
                <c:pt idx="7322">
                  <c:v>19.250946123500601</c:v>
                </c:pt>
                <c:pt idx="7323">
                  <c:v>19.603970559553265</c:v>
                </c:pt>
                <c:pt idx="7324">
                  <c:v>19.19735312211133</c:v>
                </c:pt>
                <c:pt idx="7325">
                  <c:v>19.413071009544392</c:v>
                </c:pt>
                <c:pt idx="7326">
                  <c:v>19.08756767196363</c:v>
                </c:pt>
                <c:pt idx="7327">
                  <c:v>19.006090896889329</c:v>
                </c:pt>
                <c:pt idx="7328">
                  <c:v>19.502763377677283</c:v>
                </c:pt>
                <c:pt idx="7329">
                  <c:v>18.801187559232591</c:v>
                </c:pt>
                <c:pt idx="7330">
                  <c:v>19.659941265349591</c:v>
                </c:pt>
                <c:pt idx="7331">
                  <c:v>18.717136300536289</c:v>
                </c:pt>
                <c:pt idx="7332">
                  <c:v>19.739413036273429</c:v>
                </c:pt>
                <c:pt idx="7333">
                  <c:v>19.162802386276507</c:v>
                </c:pt>
                <c:pt idx="7334">
                  <c:v>19.34122142486363</c:v>
                </c:pt>
                <c:pt idx="7335">
                  <c:v>19.251037175168527</c:v>
                </c:pt>
                <c:pt idx="7336">
                  <c:v>19.136128148490414</c:v>
                </c:pt>
                <c:pt idx="7337">
                  <c:v>19.357283662810204</c:v>
                </c:pt>
                <c:pt idx="7338">
                  <c:v>18.849754580144289</c:v>
                </c:pt>
                <c:pt idx="7339">
                  <c:v>19.451492778514659</c:v>
                </c:pt>
                <c:pt idx="7340">
                  <c:v>18.694471696464031</c:v>
                </c:pt>
                <c:pt idx="7341">
                  <c:v>19.748425135751283</c:v>
                </c:pt>
                <c:pt idx="7342">
                  <c:v>18.874096876646693</c:v>
                </c:pt>
                <c:pt idx="7343">
                  <c:v>19.485372101750698</c:v>
                </c:pt>
                <c:pt idx="7344">
                  <c:v>19.195078160263936</c:v>
                </c:pt>
                <c:pt idx="7345">
                  <c:v>19.30428784471075</c:v>
                </c:pt>
                <c:pt idx="7346">
                  <c:v>19.271058481435247</c:v>
                </c:pt>
                <c:pt idx="7347">
                  <c:v>18.863629942575304</c:v>
                </c:pt>
                <c:pt idx="7348">
                  <c:v>19.645293876719226</c:v>
                </c:pt>
                <c:pt idx="7349">
                  <c:v>18.649316801739079</c:v>
                </c:pt>
                <c:pt idx="7350">
                  <c:v>19.578066288686284</c:v>
                </c:pt>
                <c:pt idx="7351">
                  <c:v>18.848491378450312</c:v>
                </c:pt>
                <c:pt idx="7352">
                  <c:v>19.614806201486395</c:v>
                </c:pt>
                <c:pt idx="7353">
                  <c:v>19.138590653373488</c:v>
                </c:pt>
                <c:pt idx="7354">
                  <c:v>19.321236559139706</c:v>
                </c:pt>
                <c:pt idx="7355">
                  <c:v>19.231385400337846</c:v>
                </c:pt>
                <c:pt idx="7356">
                  <c:v>19.227799072100627</c:v>
                </c:pt>
                <c:pt idx="7357">
                  <c:v>19.428788384621804</c:v>
                </c:pt>
                <c:pt idx="7358">
                  <c:v>18.866560647679627</c:v>
                </c:pt>
                <c:pt idx="7359">
                  <c:v>19.566547255702101</c:v>
                </c:pt>
                <c:pt idx="7360">
                  <c:v>18.640993376098535</c:v>
                </c:pt>
                <c:pt idx="7361">
                  <c:v>19.538427251941709</c:v>
                </c:pt>
                <c:pt idx="7362">
                  <c:v>19.105517874634689</c:v>
                </c:pt>
                <c:pt idx="7363">
                  <c:v>19.325309512974009</c:v>
                </c:pt>
                <c:pt idx="7364">
                  <c:v>19.281981052266495</c:v>
                </c:pt>
                <c:pt idx="7365">
                  <c:v>19.466111114287042</c:v>
                </c:pt>
                <c:pt idx="7366">
                  <c:v>19.238443888312158</c:v>
                </c:pt>
                <c:pt idx="7367">
                  <c:v>18.882142901426889</c:v>
                </c:pt>
                <c:pt idx="7368">
                  <c:v>19.454637905789863</c:v>
                </c:pt>
                <c:pt idx="7369">
                  <c:v>18.894297685072118</c:v>
                </c:pt>
                <c:pt idx="7370">
                  <c:v>19.790866345318918</c:v>
                </c:pt>
                <c:pt idx="7371">
                  <c:v>18.724962558349283</c:v>
                </c:pt>
                <c:pt idx="7372">
                  <c:v>19.638977032927464</c:v>
                </c:pt>
                <c:pt idx="7373">
                  <c:v>19.046503229172789</c:v>
                </c:pt>
                <c:pt idx="7374">
                  <c:v>19.381154534873122</c:v>
                </c:pt>
                <c:pt idx="7375">
                  <c:v>19.295115596791099</c:v>
                </c:pt>
                <c:pt idx="7376">
                  <c:v>19.146873582909226</c:v>
                </c:pt>
                <c:pt idx="7377">
                  <c:v>19.250011489535652</c:v>
                </c:pt>
                <c:pt idx="7378">
                  <c:v>19.11088673446579</c:v>
                </c:pt>
                <c:pt idx="7379">
                  <c:v>19.473943799291142</c:v>
                </c:pt>
                <c:pt idx="7380">
                  <c:v>18.771916563807302</c:v>
                </c:pt>
                <c:pt idx="7381">
                  <c:v>19.564092787435911</c:v>
                </c:pt>
                <c:pt idx="7382">
                  <c:v>18.997355157443035</c:v>
                </c:pt>
                <c:pt idx="7383">
                  <c:v>19.380981393669824</c:v>
                </c:pt>
                <c:pt idx="7384">
                  <c:v>19.205180181356127</c:v>
                </c:pt>
                <c:pt idx="7385">
                  <c:v>19.132933587585129</c:v>
                </c:pt>
                <c:pt idx="7386">
                  <c:v>19.095747346476486</c:v>
                </c:pt>
                <c:pt idx="7387">
                  <c:v>19.027480788837885</c:v>
                </c:pt>
                <c:pt idx="7388">
                  <c:v>19.264305952463189</c:v>
                </c:pt>
                <c:pt idx="7389">
                  <c:v>18.780739456010529</c:v>
                </c:pt>
                <c:pt idx="7390">
                  <c:v>19.614101095083033</c:v>
                </c:pt>
                <c:pt idx="7391">
                  <c:v>18.728530626804829</c:v>
                </c:pt>
                <c:pt idx="7392">
                  <c:v>19.568390963517029</c:v>
                </c:pt>
                <c:pt idx="7393">
                  <c:v>19.104389788393465</c:v>
                </c:pt>
                <c:pt idx="7394">
                  <c:v>19.520780277406921</c:v>
                </c:pt>
                <c:pt idx="7395">
                  <c:v>18.833508157977018</c:v>
                </c:pt>
                <c:pt idx="7396">
                  <c:v>18.806193080788326</c:v>
                </c:pt>
                <c:pt idx="7397">
                  <c:v>19.243589748772806</c:v>
                </c:pt>
                <c:pt idx="7398">
                  <c:v>18.839487864584591</c:v>
                </c:pt>
                <c:pt idx="7399">
                  <c:v>19.345854821688636</c:v>
                </c:pt>
                <c:pt idx="7400">
                  <c:v>18.677924629685641</c:v>
                </c:pt>
                <c:pt idx="7401">
                  <c:v>19.557595751462195</c:v>
                </c:pt>
                <c:pt idx="7402">
                  <c:v>18.88711352275649</c:v>
                </c:pt>
                <c:pt idx="7403">
                  <c:v>19.492015534667825</c:v>
                </c:pt>
                <c:pt idx="7404">
                  <c:v>19.161161812887091</c:v>
                </c:pt>
                <c:pt idx="7405">
                  <c:v>19.064586463069979</c:v>
                </c:pt>
                <c:pt idx="7406">
                  <c:v>19.193835416942715</c:v>
                </c:pt>
                <c:pt idx="7407">
                  <c:v>19.159532713045163</c:v>
                </c:pt>
                <c:pt idx="7408">
                  <c:v>19.363359672035674</c:v>
                </c:pt>
                <c:pt idx="7409">
                  <c:v>18.712781909658311</c:v>
                </c:pt>
                <c:pt idx="7410">
                  <c:v>19.479913288589689</c:v>
                </c:pt>
                <c:pt idx="7411">
                  <c:v>18.68961901006189</c:v>
                </c:pt>
                <c:pt idx="7412">
                  <c:v>19.598812897820629</c:v>
                </c:pt>
                <c:pt idx="7413">
                  <c:v>19.002882029979549</c:v>
                </c:pt>
                <c:pt idx="7414">
                  <c:v>19.451108491131929</c:v>
                </c:pt>
                <c:pt idx="7415">
                  <c:v>19.185997530920094</c:v>
                </c:pt>
                <c:pt idx="7416">
                  <c:v>19.174167738248414</c:v>
                </c:pt>
                <c:pt idx="7417">
                  <c:v>19.243973107358531</c:v>
                </c:pt>
                <c:pt idx="7418">
                  <c:v>18.716158622082123</c:v>
                </c:pt>
                <c:pt idx="7419">
                  <c:v>19.567662270728004</c:v>
                </c:pt>
                <c:pt idx="7420">
                  <c:v>18.722536288028426</c:v>
                </c:pt>
                <c:pt idx="7421">
                  <c:v>19.593839261819827</c:v>
                </c:pt>
                <c:pt idx="7422">
                  <c:v>19.046279432218785</c:v>
                </c:pt>
                <c:pt idx="7423">
                  <c:v>19.212618441391189</c:v>
                </c:pt>
                <c:pt idx="7424">
                  <c:v>19.1298664773437</c:v>
                </c:pt>
                <c:pt idx="7425">
                  <c:v>19.195679117760086</c:v>
                </c:pt>
                <c:pt idx="7426">
                  <c:v>19.187083063232357</c:v>
                </c:pt>
                <c:pt idx="7427">
                  <c:v>18.796728639324506</c:v>
                </c:pt>
                <c:pt idx="7428">
                  <c:v>19.290006295259989</c:v>
                </c:pt>
                <c:pt idx="7429">
                  <c:v>18.879400588367211</c:v>
                </c:pt>
                <c:pt idx="7430">
                  <c:v>19.543940236162882</c:v>
                </c:pt>
                <c:pt idx="7431">
                  <c:v>18.774813697696707</c:v>
                </c:pt>
                <c:pt idx="7432">
                  <c:v>19.652167798324328</c:v>
                </c:pt>
                <c:pt idx="7433">
                  <c:v>18.928205461523689</c:v>
                </c:pt>
                <c:pt idx="7434">
                  <c:v>19.151512964192591</c:v>
                </c:pt>
                <c:pt idx="7435">
                  <c:v>19.115790154210512</c:v>
                </c:pt>
                <c:pt idx="7436">
                  <c:v>19.245360268660029</c:v>
                </c:pt>
                <c:pt idx="7437">
                  <c:v>19.350498019069633</c:v>
                </c:pt>
                <c:pt idx="7438">
                  <c:v>18.871227323174431</c:v>
                </c:pt>
                <c:pt idx="7439">
                  <c:v>19.202993212033896</c:v>
                </c:pt>
                <c:pt idx="7440">
                  <c:v>18.761873510073126</c:v>
                </c:pt>
                <c:pt idx="7441">
                  <c:v>19.596428996076259</c:v>
                </c:pt>
                <c:pt idx="7442">
                  <c:v>18.948382350944311</c:v>
                </c:pt>
                <c:pt idx="7443">
                  <c:v>19.329190991188387</c:v>
                </c:pt>
                <c:pt idx="7444">
                  <c:v>19.085637658225156</c:v>
                </c:pt>
                <c:pt idx="7445">
                  <c:v>19.327294826143525</c:v>
                </c:pt>
                <c:pt idx="7446">
                  <c:v>18.969306876736873</c:v>
                </c:pt>
                <c:pt idx="7447">
                  <c:v>18.986577004912089</c:v>
                </c:pt>
                <c:pt idx="7448">
                  <c:v>19.080869719047321</c:v>
                </c:pt>
                <c:pt idx="7449">
                  <c:v>18.827345541987409</c:v>
                </c:pt>
                <c:pt idx="7450">
                  <c:v>19.42909369768001</c:v>
                </c:pt>
                <c:pt idx="7451">
                  <c:v>18.620216878942486</c:v>
                </c:pt>
                <c:pt idx="7452">
                  <c:v>19.613432920919092</c:v>
                </c:pt>
                <c:pt idx="7453">
                  <c:v>18.937519715741029</c:v>
                </c:pt>
                <c:pt idx="7454">
                  <c:v>19.370178607660343</c:v>
                </c:pt>
                <c:pt idx="7455">
                  <c:v>18.994312590635886</c:v>
                </c:pt>
                <c:pt idx="7456">
                  <c:v>19.516999364953993</c:v>
                </c:pt>
                <c:pt idx="7457">
                  <c:v>19.125101766986933</c:v>
                </c:pt>
                <c:pt idx="7458">
                  <c:v>18.953828478653261</c:v>
                </c:pt>
                <c:pt idx="7459">
                  <c:v>19.127509771738229</c:v>
                </c:pt>
                <c:pt idx="7460">
                  <c:v>18.645729164850732</c:v>
                </c:pt>
                <c:pt idx="7461">
                  <c:v>19.345363178966529</c:v>
                </c:pt>
                <c:pt idx="7462">
                  <c:v>18.798936986105794</c:v>
                </c:pt>
                <c:pt idx="7463">
                  <c:v>19.3070705556467</c:v>
                </c:pt>
                <c:pt idx="7464">
                  <c:v>19.131928631692176</c:v>
                </c:pt>
                <c:pt idx="7465">
                  <c:v>19.401588856758877</c:v>
                </c:pt>
                <c:pt idx="7466">
                  <c:v>19.167497527731229</c:v>
                </c:pt>
                <c:pt idx="7467">
                  <c:v>18.851987851198835</c:v>
                </c:pt>
                <c:pt idx="7468">
                  <c:v>19.228444026080989</c:v>
                </c:pt>
                <c:pt idx="7469">
                  <c:v>18.795457440387729</c:v>
                </c:pt>
                <c:pt idx="7470">
                  <c:v>19.677242867949726</c:v>
                </c:pt>
                <c:pt idx="7471">
                  <c:v>18.62554514759087</c:v>
                </c:pt>
                <c:pt idx="7472">
                  <c:v>19.425720326406719</c:v>
                </c:pt>
                <c:pt idx="7473">
                  <c:v>18.830061704620391</c:v>
                </c:pt>
                <c:pt idx="7474">
                  <c:v>19.284241626362274</c:v>
                </c:pt>
                <c:pt idx="7475">
                  <c:v>19.178527724587656</c:v>
                </c:pt>
                <c:pt idx="7476">
                  <c:v>19.275306467380087</c:v>
                </c:pt>
                <c:pt idx="7477">
                  <c:v>19.438205283366102</c:v>
                </c:pt>
                <c:pt idx="7478">
                  <c:v>18.877325488725518</c:v>
                </c:pt>
                <c:pt idx="7479">
                  <c:v>19.376722736697889</c:v>
                </c:pt>
                <c:pt idx="7480">
                  <c:v>18.739332344767398</c:v>
                </c:pt>
                <c:pt idx="7481">
                  <c:v>19.528442567391284</c:v>
                </c:pt>
                <c:pt idx="7482">
                  <c:v>18.737330720558131</c:v>
                </c:pt>
                <c:pt idx="7483">
                  <c:v>19.683348864404611</c:v>
                </c:pt>
                <c:pt idx="7484">
                  <c:v>19.061400593121736</c:v>
                </c:pt>
                <c:pt idx="7485">
                  <c:v>19.292451201688728</c:v>
                </c:pt>
                <c:pt idx="7486">
                  <c:v>19.241608504817126</c:v>
                </c:pt>
                <c:pt idx="7487">
                  <c:v>18.777382256297919</c:v>
                </c:pt>
                <c:pt idx="7488">
                  <c:v>19.284398100889128</c:v>
                </c:pt>
                <c:pt idx="7489">
                  <c:v>18.858494149281913</c:v>
                </c:pt>
                <c:pt idx="7490">
                  <c:v>19.556874002713531</c:v>
                </c:pt>
                <c:pt idx="7491">
                  <c:v>18.631612539398727</c:v>
                </c:pt>
                <c:pt idx="7492">
                  <c:v>19.613497747327475</c:v>
                </c:pt>
                <c:pt idx="7493">
                  <c:v>19.194761258098726</c:v>
                </c:pt>
                <c:pt idx="7494">
                  <c:v>19.543275426568385</c:v>
                </c:pt>
                <c:pt idx="7495">
                  <c:v>19.087084185004848</c:v>
                </c:pt>
                <c:pt idx="7496">
                  <c:v>19.162216120572626</c:v>
                </c:pt>
                <c:pt idx="7497">
                  <c:v>19.256827151779685</c:v>
                </c:pt>
                <c:pt idx="7498">
                  <c:v>18.983539977370132</c:v>
                </c:pt>
                <c:pt idx="7499">
                  <c:v>19.15217614728185</c:v>
                </c:pt>
                <c:pt idx="7500">
                  <c:v>18.751026356025566</c:v>
                </c:pt>
                <c:pt idx="7501">
                  <c:v>19.535955194643897</c:v>
                </c:pt>
                <c:pt idx="7502">
                  <c:v>18.854644864908703</c:v>
                </c:pt>
                <c:pt idx="7503">
                  <c:v>19.385159250936969</c:v>
                </c:pt>
                <c:pt idx="7504">
                  <c:v>19.106750241625072</c:v>
                </c:pt>
                <c:pt idx="7505">
                  <c:v>19.269684346879789</c:v>
                </c:pt>
                <c:pt idx="7506">
                  <c:v>19.177680013890708</c:v>
                </c:pt>
                <c:pt idx="7507">
                  <c:v>18.761863870559523</c:v>
                </c:pt>
                <c:pt idx="7508">
                  <c:v>19.207212524314027</c:v>
                </c:pt>
                <c:pt idx="7509">
                  <c:v>18.847362500921125</c:v>
                </c:pt>
                <c:pt idx="7510">
                  <c:v>19.227516793787302</c:v>
                </c:pt>
                <c:pt idx="7511">
                  <c:v>18.665692032965204</c:v>
                </c:pt>
                <c:pt idx="7512">
                  <c:v>19.338628399579427</c:v>
                </c:pt>
                <c:pt idx="7513">
                  <c:v>18.81699254354243</c:v>
                </c:pt>
                <c:pt idx="7514">
                  <c:v>19.277563124852268</c:v>
                </c:pt>
                <c:pt idx="7515">
                  <c:v>19.036515733887107</c:v>
                </c:pt>
                <c:pt idx="7516">
                  <c:v>19.176974246116131</c:v>
                </c:pt>
                <c:pt idx="7517">
                  <c:v>18.99642944397856</c:v>
                </c:pt>
                <c:pt idx="7518">
                  <c:v>18.673346001036446</c:v>
                </c:pt>
                <c:pt idx="7519">
                  <c:v>19.224544827741322</c:v>
                </c:pt>
                <c:pt idx="7520">
                  <c:v>18.673072992023027</c:v>
                </c:pt>
                <c:pt idx="7521">
                  <c:v>19.169695951952903</c:v>
                </c:pt>
                <c:pt idx="7522">
                  <c:v>18.391809224536491</c:v>
                </c:pt>
                <c:pt idx="7523">
                  <c:v>19.262670682283606</c:v>
                </c:pt>
                <c:pt idx="7524">
                  <c:v>18.797942945998084</c:v>
                </c:pt>
                <c:pt idx="7525">
                  <c:v>19.194347439001554</c:v>
                </c:pt>
                <c:pt idx="7526">
                  <c:v>19.112660608721427</c:v>
                </c:pt>
                <c:pt idx="7527">
                  <c:v>19.166793959205286</c:v>
                </c:pt>
                <c:pt idx="7528">
                  <c:v>19.145874004303405</c:v>
                </c:pt>
                <c:pt idx="7529">
                  <c:v>18.748310391933025</c:v>
                </c:pt>
                <c:pt idx="7530">
                  <c:v>19.09583597340043</c:v>
                </c:pt>
                <c:pt idx="7531">
                  <c:v>18.75165060344473</c:v>
                </c:pt>
                <c:pt idx="7532">
                  <c:v>19.578557205954063</c:v>
                </c:pt>
                <c:pt idx="7533">
                  <c:v>18.693239972871961</c:v>
                </c:pt>
                <c:pt idx="7534">
                  <c:v>19.285447487839971</c:v>
                </c:pt>
                <c:pt idx="7535">
                  <c:v>19.03199296838099</c:v>
                </c:pt>
                <c:pt idx="7536">
                  <c:v>19.076991597478031</c:v>
                </c:pt>
                <c:pt idx="7537">
                  <c:v>19.158811547147813</c:v>
                </c:pt>
                <c:pt idx="7538">
                  <c:v>18.749957161041031</c:v>
                </c:pt>
                <c:pt idx="7539">
                  <c:v>19.168658481434125</c:v>
                </c:pt>
                <c:pt idx="7540">
                  <c:v>18.820797002689329</c:v>
                </c:pt>
                <c:pt idx="7541">
                  <c:v>19.351951989808921</c:v>
                </c:pt>
                <c:pt idx="7542">
                  <c:v>18.569690027918963</c:v>
                </c:pt>
                <c:pt idx="7543">
                  <c:v>19.27291721638548</c:v>
                </c:pt>
                <c:pt idx="7544">
                  <c:v>18.771056821185567</c:v>
                </c:pt>
                <c:pt idx="7545">
                  <c:v>19.462835655385806</c:v>
                </c:pt>
                <c:pt idx="7546">
                  <c:v>18.916470138534493</c:v>
                </c:pt>
                <c:pt idx="7547">
                  <c:v>19.098286431464256</c:v>
                </c:pt>
                <c:pt idx="7548">
                  <c:v>19.29929506966392</c:v>
                </c:pt>
                <c:pt idx="7549">
                  <c:v>18.806133281608286</c:v>
                </c:pt>
                <c:pt idx="7550">
                  <c:v>19.513648040166881</c:v>
                </c:pt>
                <c:pt idx="7551">
                  <c:v>18.671827244673757</c:v>
                </c:pt>
                <c:pt idx="7552">
                  <c:v>19.450577646616285</c:v>
                </c:pt>
                <c:pt idx="7553">
                  <c:v>18.613227890133672</c:v>
                </c:pt>
                <c:pt idx="7554">
                  <c:v>19.245781814565468</c:v>
                </c:pt>
                <c:pt idx="7555">
                  <c:v>19.030121824561029</c:v>
                </c:pt>
                <c:pt idx="7556">
                  <c:v>19.084039043083816</c:v>
                </c:pt>
                <c:pt idx="7557">
                  <c:v>18.874646923315552</c:v>
                </c:pt>
                <c:pt idx="7558">
                  <c:v>18.704751950282532</c:v>
                </c:pt>
                <c:pt idx="7559">
                  <c:v>19.320834934764029</c:v>
                </c:pt>
                <c:pt idx="7560">
                  <c:v>18.593940445431656</c:v>
                </c:pt>
                <c:pt idx="7561">
                  <c:v>19.379569757191714</c:v>
                </c:pt>
                <c:pt idx="7562">
                  <c:v>18.631264986069631</c:v>
                </c:pt>
                <c:pt idx="7563">
                  <c:v>19.270170135829726</c:v>
                </c:pt>
                <c:pt idx="7564">
                  <c:v>18.755285988471186</c:v>
                </c:pt>
                <c:pt idx="7565">
                  <c:v>19.130067898164704</c:v>
                </c:pt>
                <c:pt idx="7566">
                  <c:v>18.865115014362303</c:v>
                </c:pt>
                <c:pt idx="7567">
                  <c:v>19.100283731811828</c:v>
                </c:pt>
                <c:pt idx="7568">
                  <c:v>18.905826648760083</c:v>
                </c:pt>
                <c:pt idx="7569">
                  <c:v>18.639248732288095</c:v>
                </c:pt>
                <c:pt idx="7570">
                  <c:v>19.127953966477236</c:v>
                </c:pt>
                <c:pt idx="7571">
                  <c:v>18.355732619989251</c:v>
                </c:pt>
                <c:pt idx="7572">
                  <c:v>19.444345233892786</c:v>
                </c:pt>
                <c:pt idx="7573">
                  <c:v>18.608505969956198</c:v>
                </c:pt>
                <c:pt idx="7574">
                  <c:v>19.13921358064643</c:v>
                </c:pt>
                <c:pt idx="7575">
                  <c:v>18.88585944005419</c:v>
                </c:pt>
                <c:pt idx="7576">
                  <c:v>19.180333565685871</c:v>
                </c:pt>
                <c:pt idx="7577">
                  <c:v>18.844278495740486</c:v>
                </c:pt>
                <c:pt idx="7578">
                  <c:v>18.731533189825189</c:v>
                </c:pt>
                <c:pt idx="7579">
                  <c:v>19.024448773384329</c:v>
                </c:pt>
                <c:pt idx="7580">
                  <c:v>18.650957069159347</c:v>
                </c:pt>
                <c:pt idx="7581">
                  <c:v>19.408579723928689</c:v>
                </c:pt>
                <c:pt idx="7582">
                  <c:v>18.682679975741287</c:v>
                </c:pt>
                <c:pt idx="7583">
                  <c:v>19.470382691296887</c:v>
                </c:pt>
                <c:pt idx="7584">
                  <c:v>18.947315682465305</c:v>
                </c:pt>
                <c:pt idx="7585">
                  <c:v>19.229185794549675</c:v>
                </c:pt>
                <c:pt idx="7586">
                  <c:v>18.875459638885619</c:v>
                </c:pt>
                <c:pt idx="7587">
                  <c:v>18.931272083869889</c:v>
                </c:pt>
                <c:pt idx="7588">
                  <c:v>18.898171412361886</c:v>
                </c:pt>
                <c:pt idx="7589">
                  <c:v>18.719776408256031</c:v>
                </c:pt>
                <c:pt idx="7590">
                  <c:v>19.173710642824446</c:v>
                </c:pt>
                <c:pt idx="7591">
                  <c:v>18.527702665887684</c:v>
                </c:pt>
                <c:pt idx="7592">
                  <c:v>19.346736694264823</c:v>
                </c:pt>
                <c:pt idx="7593">
                  <c:v>18.546880240190362</c:v>
                </c:pt>
                <c:pt idx="7594">
                  <c:v>19.32069160375816</c:v>
                </c:pt>
                <c:pt idx="7595">
                  <c:v>18.812410697381626</c:v>
                </c:pt>
                <c:pt idx="7596">
                  <c:v>19.009049910218177</c:v>
                </c:pt>
                <c:pt idx="7597">
                  <c:v>18.891666615730326</c:v>
                </c:pt>
                <c:pt idx="7598">
                  <c:v>18.891964163881735</c:v>
                </c:pt>
                <c:pt idx="7599">
                  <c:v>18.902720147533277</c:v>
                </c:pt>
                <c:pt idx="7600">
                  <c:v>18.791017564805109</c:v>
                </c:pt>
                <c:pt idx="7601">
                  <c:v>19.166088812367214</c:v>
                </c:pt>
                <c:pt idx="7602">
                  <c:v>18.490365496115746</c:v>
                </c:pt>
                <c:pt idx="7603">
                  <c:v>19.340160694288691</c:v>
                </c:pt>
                <c:pt idx="7604">
                  <c:v>18.862845517725237</c:v>
                </c:pt>
                <c:pt idx="7605">
                  <c:v>19.389652426602137</c:v>
                </c:pt>
                <c:pt idx="7606">
                  <c:v>18.887118754678635</c:v>
                </c:pt>
                <c:pt idx="7607">
                  <c:v>19.075396535683723</c:v>
                </c:pt>
                <c:pt idx="7608">
                  <c:v>18.98316410515508</c:v>
                </c:pt>
                <c:pt idx="7609">
                  <c:v>18.801974780949831</c:v>
                </c:pt>
                <c:pt idx="7610">
                  <c:v>19.195871435727593</c:v>
                </c:pt>
                <c:pt idx="7611">
                  <c:v>18.721294102356495</c:v>
                </c:pt>
                <c:pt idx="7612">
                  <c:v>19.29979293526273</c:v>
                </c:pt>
                <c:pt idx="7613">
                  <c:v>18.51448003397428</c:v>
                </c:pt>
                <c:pt idx="7614">
                  <c:v>19.192422111303262</c:v>
                </c:pt>
                <c:pt idx="7615">
                  <c:v>18.914217930831022</c:v>
                </c:pt>
                <c:pt idx="7616">
                  <c:v>19.045887126005631</c:v>
                </c:pt>
                <c:pt idx="7617">
                  <c:v>19.075228980305848</c:v>
                </c:pt>
                <c:pt idx="7618">
                  <c:v>18.793996033828289</c:v>
                </c:pt>
                <c:pt idx="7619">
                  <c:v>19.105365706450868</c:v>
                </c:pt>
                <c:pt idx="7620">
                  <c:v>18.632727418723462</c:v>
                </c:pt>
                <c:pt idx="7621">
                  <c:v>19.183272563814203</c:v>
                </c:pt>
                <c:pt idx="7622">
                  <c:v>18.495967621938515</c:v>
                </c:pt>
                <c:pt idx="7623">
                  <c:v>19.353405435068233</c:v>
                </c:pt>
                <c:pt idx="7624">
                  <c:v>18.774212056026929</c:v>
                </c:pt>
                <c:pt idx="7625">
                  <c:v>19.16015520874619</c:v>
                </c:pt>
                <c:pt idx="7626">
                  <c:v>18.893420649819962</c:v>
                </c:pt>
                <c:pt idx="7627">
                  <c:v>18.846352950605286</c:v>
                </c:pt>
                <c:pt idx="7628">
                  <c:v>19.03574030692414</c:v>
                </c:pt>
                <c:pt idx="7629">
                  <c:v>18.85151573538079</c:v>
                </c:pt>
                <c:pt idx="7630">
                  <c:v>19.000403565815677</c:v>
                </c:pt>
                <c:pt idx="7631">
                  <c:v>18.588180210342607</c:v>
                </c:pt>
                <c:pt idx="7632">
                  <c:v>18.970236852483232</c:v>
                </c:pt>
                <c:pt idx="7633">
                  <c:v>18.658588958535386</c:v>
                </c:pt>
                <c:pt idx="7634">
                  <c:v>19.170441225357447</c:v>
                </c:pt>
                <c:pt idx="7635">
                  <c:v>18.958773533992556</c:v>
                </c:pt>
                <c:pt idx="7636">
                  <c:v>18.948122817974106</c:v>
                </c:pt>
                <c:pt idx="7637">
                  <c:v>18.862499281154651</c:v>
                </c:pt>
                <c:pt idx="7638">
                  <c:v>18.943480414844178</c:v>
                </c:pt>
                <c:pt idx="7639">
                  <c:v>18.980326619889574</c:v>
                </c:pt>
                <c:pt idx="7640">
                  <c:v>18.680226245090196</c:v>
                </c:pt>
                <c:pt idx="7641">
                  <c:v>19.133057097274804</c:v>
                </c:pt>
                <c:pt idx="7642">
                  <c:v>18.656621131375619</c:v>
                </c:pt>
                <c:pt idx="7643">
                  <c:v>19.293579549144816</c:v>
                </c:pt>
                <c:pt idx="7644">
                  <c:v>18.836627865016865</c:v>
                </c:pt>
                <c:pt idx="7645">
                  <c:v>19.138258944408765</c:v>
                </c:pt>
                <c:pt idx="7646">
                  <c:v>18.86361582555643</c:v>
                </c:pt>
                <c:pt idx="7647">
                  <c:v>19.074463153118572</c:v>
                </c:pt>
                <c:pt idx="7648">
                  <c:v>18.854479584810917</c:v>
                </c:pt>
                <c:pt idx="7649">
                  <c:v>18.819373163033291</c:v>
                </c:pt>
                <c:pt idx="7650">
                  <c:v>19.080033257754913</c:v>
                </c:pt>
                <c:pt idx="7651">
                  <c:v>18.663376742935586</c:v>
                </c:pt>
                <c:pt idx="7652">
                  <c:v>19.033409353434227</c:v>
                </c:pt>
                <c:pt idx="7653">
                  <c:v>18.328152779672127</c:v>
                </c:pt>
                <c:pt idx="7654">
                  <c:v>19.157732354432092</c:v>
                </c:pt>
                <c:pt idx="7655">
                  <c:v>18.760559371858289</c:v>
                </c:pt>
                <c:pt idx="7656">
                  <c:v>18.906575131486242</c:v>
                </c:pt>
                <c:pt idx="7657">
                  <c:v>19.05356438421903</c:v>
                </c:pt>
                <c:pt idx="7658">
                  <c:v>18.559335234247442</c:v>
                </c:pt>
                <c:pt idx="7659">
                  <c:v>18.918773814210923</c:v>
                </c:pt>
                <c:pt idx="7660">
                  <c:v>18.776934414887748</c:v>
                </c:pt>
                <c:pt idx="7661">
                  <c:v>19.140154083688234</c:v>
                </c:pt>
                <c:pt idx="7662">
                  <c:v>18.465239016390189</c:v>
                </c:pt>
                <c:pt idx="7663">
                  <c:v>19.210026407191727</c:v>
                </c:pt>
                <c:pt idx="7664">
                  <c:v>18.634025637060194</c:v>
                </c:pt>
                <c:pt idx="7665">
                  <c:v>19.042208944091588</c:v>
                </c:pt>
                <c:pt idx="7666">
                  <c:v>18.801444031577319</c:v>
                </c:pt>
                <c:pt idx="7667">
                  <c:v>19.02380138824763</c:v>
                </c:pt>
                <c:pt idx="7668">
                  <c:v>19.044860481423591</c:v>
                </c:pt>
                <c:pt idx="7669">
                  <c:v>18.636515126205801</c:v>
                </c:pt>
                <c:pt idx="7670">
                  <c:v>18.94438560275805</c:v>
                </c:pt>
                <c:pt idx="7671">
                  <c:v>18.504800604120973</c:v>
                </c:pt>
                <c:pt idx="7672">
                  <c:v>19.363564880676659</c:v>
                </c:pt>
                <c:pt idx="7673">
                  <c:v>18.393289065986515</c:v>
                </c:pt>
                <c:pt idx="7674">
                  <c:v>19.369617127484034</c:v>
                </c:pt>
                <c:pt idx="7675">
                  <c:v>18.696031823032893</c:v>
                </c:pt>
                <c:pt idx="7676">
                  <c:v>19.161142022808885</c:v>
                </c:pt>
                <c:pt idx="7677">
                  <c:v>18.950942818412312</c:v>
                </c:pt>
                <c:pt idx="7678">
                  <c:v>18.643783824155772</c:v>
                </c:pt>
                <c:pt idx="7679">
                  <c:v>19.063920421279771</c:v>
                </c:pt>
                <c:pt idx="7680">
                  <c:v>18.537506365625433</c:v>
                </c:pt>
                <c:pt idx="7681">
                  <c:v>19.15064085975202</c:v>
                </c:pt>
                <c:pt idx="7682">
                  <c:v>18.570401596310507</c:v>
                </c:pt>
                <c:pt idx="7683">
                  <c:v>19.206241841403045</c:v>
                </c:pt>
                <c:pt idx="7684">
                  <c:v>18.65545439336616</c:v>
                </c:pt>
                <c:pt idx="7685">
                  <c:v>19.104487459690521</c:v>
                </c:pt>
                <c:pt idx="7686">
                  <c:v>18.667486416113778</c:v>
                </c:pt>
                <c:pt idx="7687">
                  <c:v>18.969529420503022</c:v>
                </c:pt>
                <c:pt idx="7688">
                  <c:v>19.013564438123129</c:v>
                </c:pt>
                <c:pt idx="7689">
                  <c:v>18.626596160726578</c:v>
                </c:pt>
                <c:pt idx="7690">
                  <c:v>18.800308676433229</c:v>
                </c:pt>
                <c:pt idx="7691">
                  <c:v>18.613164045100891</c:v>
                </c:pt>
                <c:pt idx="7692">
                  <c:v>19.194548075432362</c:v>
                </c:pt>
                <c:pt idx="7693">
                  <c:v>18.466844358096733</c:v>
                </c:pt>
                <c:pt idx="7694">
                  <c:v>19.149595971347626</c:v>
                </c:pt>
                <c:pt idx="7695">
                  <c:v>18.744465494959314</c:v>
                </c:pt>
                <c:pt idx="7696">
                  <c:v>18.948301212394163</c:v>
                </c:pt>
                <c:pt idx="7697">
                  <c:v>18.86647689906966</c:v>
                </c:pt>
                <c:pt idx="7698">
                  <c:v>18.976162065090445</c:v>
                </c:pt>
                <c:pt idx="7699">
                  <c:v>18.757767165001631</c:v>
                </c:pt>
                <c:pt idx="7700">
                  <c:v>18.527667390776919</c:v>
                </c:pt>
                <c:pt idx="7701">
                  <c:v>19.088878219564787</c:v>
                </c:pt>
                <c:pt idx="7702">
                  <c:v>18.35346893735743</c:v>
                </c:pt>
                <c:pt idx="7703">
                  <c:v>19.195472273918487</c:v>
                </c:pt>
                <c:pt idx="7704">
                  <c:v>18.568034168072209</c:v>
                </c:pt>
                <c:pt idx="7705">
                  <c:v>19.01225942003132</c:v>
                </c:pt>
                <c:pt idx="7706">
                  <c:v>18.71793439860533</c:v>
                </c:pt>
                <c:pt idx="7707">
                  <c:v>18.996954910665149</c:v>
                </c:pt>
                <c:pt idx="7708">
                  <c:v>18.817291886934154</c:v>
                </c:pt>
                <c:pt idx="7709">
                  <c:v>18.514265752813309</c:v>
                </c:pt>
                <c:pt idx="7710">
                  <c:v>18.857824001347193</c:v>
                </c:pt>
                <c:pt idx="7711">
                  <c:v>18.517865712525545</c:v>
                </c:pt>
                <c:pt idx="7712">
                  <c:v>19.092906224620386</c:v>
                </c:pt>
                <c:pt idx="7713">
                  <c:v>18.364402663633189</c:v>
                </c:pt>
                <c:pt idx="7714">
                  <c:v>19.062329826508364</c:v>
                </c:pt>
                <c:pt idx="7715">
                  <c:v>18.527351469877331</c:v>
                </c:pt>
                <c:pt idx="7716">
                  <c:v>19.045491907267078</c:v>
                </c:pt>
                <c:pt idx="7717">
                  <c:v>18.688412491488126</c:v>
                </c:pt>
                <c:pt idx="7718">
                  <c:v>18.854687720253221</c:v>
                </c:pt>
                <c:pt idx="7719">
                  <c:v>18.82993943939853</c:v>
                </c:pt>
                <c:pt idx="7720">
                  <c:v>18.530112788673289</c:v>
                </c:pt>
                <c:pt idx="7721">
                  <c:v>19.181015218850035</c:v>
                </c:pt>
                <c:pt idx="7722">
                  <c:v>18.386454048401042</c:v>
                </c:pt>
                <c:pt idx="7723">
                  <c:v>19.259462675637248</c:v>
                </c:pt>
                <c:pt idx="7724">
                  <c:v>18.447212653281579</c:v>
                </c:pt>
                <c:pt idx="7725">
                  <c:v>18.900844834658525</c:v>
                </c:pt>
                <c:pt idx="7726">
                  <c:v>18.629442953031038</c:v>
                </c:pt>
                <c:pt idx="7727">
                  <c:v>18.792825824800133</c:v>
                </c:pt>
                <c:pt idx="7728">
                  <c:v>18.839837431326533</c:v>
                </c:pt>
                <c:pt idx="7729">
                  <c:v>18.637843689338933</c:v>
                </c:pt>
                <c:pt idx="7730">
                  <c:v>18.911457864971286</c:v>
                </c:pt>
                <c:pt idx="7731">
                  <c:v>18.5177202376961</c:v>
                </c:pt>
                <c:pt idx="7732">
                  <c:v>19.12443105316602</c:v>
                </c:pt>
                <c:pt idx="7733">
                  <c:v>18.389342565462197</c:v>
                </c:pt>
                <c:pt idx="7734">
                  <c:v>19.228071757415517</c:v>
                </c:pt>
                <c:pt idx="7735">
                  <c:v>18.598687867439686</c:v>
                </c:pt>
                <c:pt idx="7736">
                  <c:v>19.12404551339829</c:v>
                </c:pt>
                <c:pt idx="7737">
                  <c:v>18.714446041724212</c:v>
                </c:pt>
                <c:pt idx="7738">
                  <c:v>18.670757653402845</c:v>
                </c:pt>
                <c:pt idx="7739">
                  <c:v>18.965072278422177</c:v>
                </c:pt>
                <c:pt idx="7740">
                  <c:v>18.608373868842008</c:v>
                </c:pt>
                <c:pt idx="7741">
                  <c:v>19.037155959881051</c:v>
                </c:pt>
                <c:pt idx="7742">
                  <c:v>18.343573002406181</c:v>
                </c:pt>
                <c:pt idx="7743">
                  <c:v>19.343604544468729</c:v>
                </c:pt>
                <c:pt idx="7744">
                  <c:v>18.369583766984505</c:v>
                </c:pt>
                <c:pt idx="7745">
                  <c:v>19.134005590046911</c:v>
                </c:pt>
                <c:pt idx="7746">
                  <c:v>18.864775859531889</c:v>
                </c:pt>
                <c:pt idx="7747">
                  <c:v>18.87273391275312</c:v>
                </c:pt>
                <c:pt idx="7748">
                  <c:v>18.87167801499254</c:v>
                </c:pt>
                <c:pt idx="7749">
                  <c:v>18.528976661613871</c:v>
                </c:pt>
                <c:pt idx="7750">
                  <c:v>19.012783025708593</c:v>
                </c:pt>
                <c:pt idx="7751">
                  <c:v>18.471884921323976</c:v>
                </c:pt>
                <c:pt idx="7752">
                  <c:v>19.019038144824531</c:v>
                </c:pt>
                <c:pt idx="7753">
                  <c:v>18.253362156951464</c:v>
                </c:pt>
                <c:pt idx="7754">
                  <c:v>19.148641010085527</c:v>
                </c:pt>
                <c:pt idx="7755">
                  <c:v>18.436724285960416</c:v>
                </c:pt>
                <c:pt idx="7756">
                  <c:v>19.106209414253133</c:v>
                </c:pt>
                <c:pt idx="7757">
                  <c:v>18.841345523659733</c:v>
                </c:pt>
                <c:pt idx="7758">
                  <c:v>18.738687785116856</c:v>
                </c:pt>
                <c:pt idx="7759">
                  <c:v>18.690195063035365</c:v>
                </c:pt>
                <c:pt idx="7760">
                  <c:v>18.657531773556055</c:v>
                </c:pt>
                <c:pt idx="7761">
                  <c:v>19.045281173997619</c:v>
                </c:pt>
                <c:pt idx="7762">
                  <c:v>18.375484861453604</c:v>
                </c:pt>
                <c:pt idx="7763">
                  <c:v>19.176740760360289</c:v>
                </c:pt>
                <c:pt idx="7764">
                  <c:v>18.437288285074025</c:v>
                </c:pt>
                <c:pt idx="7765">
                  <c:v>19.153489961158154</c:v>
                </c:pt>
                <c:pt idx="7766">
                  <c:v>18.564977420973431</c:v>
                </c:pt>
                <c:pt idx="7767">
                  <c:v>18.866415554187789</c:v>
                </c:pt>
                <c:pt idx="7768">
                  <c:v>18.73791661562203</c:v>
                </c:pt>
                <c:pt idx="7769">
                  <c:v>18.700358754332228</c:v>
                </c:pt>
                <c:pt idx="7770">
                  <c:v>18.695996142741329</c:v>
                </c:pt>
                <c:pt idx="7771">
                  <c:v>18.396217870922058</c:v>
                </c:pt>
                <c:pt idx="7772">
                  <c:v>18.885417350345008</c:v>
                </c:pt>
                <c:pt idx="7773">
                  <c:v>18.382096096168429</c:v>
                </c:pt>
                <c:pt idx="7774">
                  <c:v>19.09570948855897</c:v>
                </c:pt>
                <c:pt idx="7775">
                  <c:v>18.508888341770302</c:v>
                </c:pt>
                <c:pt idx="7776">
                  <c:v>19.077313060774326</c:v>
                </c:pt>
                <c:pt idx="7777">
                  <c:v>18.744412582254089</c:v>
                </c:pt>
                <c:pt idx="7778">
                  <c:v>19.01088805406733</c:v>
                </c:pt>
                <c:pt idx="7779">
                  <c:v>18.642322879992715</c:v>
                </c:pt>
                <c:pt idx="7780">
                  <c:v>18.433992456835533</c:v>
                </c:pt>
                <c:pt idx="7781">
                  <c:v>19.004594161898151</c:v>
                </c:pt>
                <c:pt idx="7782">
                  <c:v>18.454987868763283</c:v>
                </c:pt>
                <c:pt idx="7783">
                  <c:v>19.067402441212227</c:v>
                </c:pt>
                <c:pt idx="7784">
                  <c:v>18.346947944697327</c:v>
                </c:pt>
                <c:pt idx="7785">
                  <c:v>19.177738051763423</c:v>
                </c:pt>
                <c:pt idx="7786">
                  <c:v>18.586672193943048</c:v>
                </c:pt>
                <c:pt idx="7787">
                  <c:v>18.945664873523381</c:v>
                </c:pt>
                <c:pt idx="7788">
                  <c:v>18.82337182244315</c:v>
                </c:pt>
                <c:pt idx="7789">
                  <c:v>18.886731232486039</c:v>
                </c:pt>
                <c:pt idx="7790">
                  <c:v>18.927407407407408</c:v>
                </c:pt>
                <c:pt idx="7791">
                  <c:v>18.475762634742818</c:v>
                </c:pt>
                <c:pt idx="7792">
                  <c:v>19.080180279139622</c:v>
                </c:pt>
                <c:pt idx="7793">
                  <c:v>18.339972119890184</c:v>
                </c:pt>
                <c:pt idx="7794">
                  <c:v>19.03974130541804</c:v>
                </c:pt>
                <c:pt idx="7795">
                  <c:v>18.452907409950591</c:v>
                </c:pt>
                <c:pt idx="7796">
                  <c:v>18.925651621119322</c:v>
                </c:pt>
                <c:pt idx="7797">
                  <c:v>18.742078030759114</c:v>
                </c:pt>
                <c:pt idx="7798">
                  <c:v>18.567619816970261</c:v>
                </c:pt>
                <c:pt idx="7799">
                  <c:v>18.675446134285099</c:v>
                </c:pt>
                <c:pt idx="7800">
                  <c:v>18.515063194871392</c:v>
                </c:pt>
                <c:pt idx="7801">
                  <c:v>18.911348222399784</c:v>
                </c:pt>
                <c:pt idx="7802">
                  <c:v>18.397293767919731</c:v>
                </c:pt>
                <c:pt idx="7803">
                  <c:v>19.149976021420891</c:v>
                </c:pt>
                <c:pt idx="7804">
                  <c:v>18.400955151834239</c:v>
                </c:pt>
                <c:pt idx="7805">
                  <c:v>19.119666073880236</c:v>
                </c:pt>
                <c:pt idx="7806">
                  <c:v>18.664603283627759</c:v>
                </c:pt>
                <c:pt idx="7807">
                  <c:v>18.891062728473791</c:v>
                </c:pt>
                <c:pt idx="7808">
                  <c:v>18.730485669108937</c:v>
                </c:pt>
                <c:pt idx="7809">
                  <c:v>18.591017140607963</c:v>
                </c:pt>
                <c:pt idx="7810">
                  <c:v>18.913820308626608</c:v>
                </c:pt>
                <c:pt idx="7811">
                  <c:v>18.433779821899119</c:v>
                </c:pt>
                <c:pt idx="7812">
                  <c:v>19.138197930126619</c:v>
                </c:pt>
                <c:pt idx="7813">
                  <c:v>18.45358715871971</c:v>
                </c:pt>
                <c:pt idx="7814">
                  <c:v>19.032146724727848</c:v>
                </c:pt>
                <c:pt idx="7815">
                  <c:v>18.672534803980589</c:v>
                </c:pt>
                <c:pt idx="7816">
                  <c:v>19.086659880077704</c:v>
                </c:pt>
                <c:pt idx="7817">
                  <c:v>18.7398593834506</c:v>
                </c:pt>
                <c:pt idx="7818">
                  <c:v>18.753274440091339</c:v>
                </c:pt>
                <c:pt idx="7819">
                  <c:v>18.747331433772182</c:v>
                </c:pt>
                <c:pt idx="7820">
                  <c:v>18.681482571169418</c:v>
                </c:pt>
                <c:pt idx="7821">
                  <c:v>18.929751827401372</c:v>
                </c:pt>
                <c:pt idx="7822">
                  <c:v>18.206953668242896</c:v>
                </c:pt>
                <c:pt idx="7823">
                  <c:v>18.951929077622189</c:v>
                </c:pt>
                <c:pt idx="7824">
                  <c:v>18.375144748733714</c:v>
                </c:pt>
                <c:pt idx="7825">
                  <c:v>18.981116131672689</c:v>
                </c:pt>
                <c:pt idx="7826">
                  <c:v>18.431989719565326</c:v>
                </c:pt>
                <c:pt idx="7827">
                  <c:v>18.873925887971787</c:v>
                </c:pt>
                <c:pt idx="7828">
                  <c:v>18.791441840487487</c:v>
                </c:pt>
                <c:pt idx="7829">
                  <c:v>18.407938377309026</c:v>
                </c:pt>
                <c:pt idx="7830">
                  <c:v>18.713835846993639</c:v>
                </c:pt>
                <c:pt idx="7831">
                  <c:v>18.273863172159793</c:v>
                </c:pt>
                <c:pt idx="7832">
                  <c:v>18.881347490960117</c:v>
                </c:pt>
                <c:pt idx="7833">
                  <c:v>18.120749726344329</c:v>
                </c:pt>
                <c:pt idx="7834">
                  <c:v>18.906926614653703</c:v>
                </c:pt>
                <c:pt idx="7835">
                  <c:v>18.296643101531604</c:v>
                </c:pt>
                <c:pt idx="7836">
                  <c:v>18.899686852148129</c:v>
                </c:pt>
                <c:pt idx="7837">
                  <c:v>18.531083803359856</c:v>
                </c:pt>
                <c:pt idx="7838">
                  <c:v>18.761656482807652</c:v>
                </c:pt>
                <c:pt idx="7839">
                  <c:v>18.587386438360113</c:v>
                </c:pt>
                <c:pt idx="7840">
                  <c:v>18.522108819985807</c:v>
                </c:pt>
                <c:pt idx="7841">
                  <c:v>18.691186561003661</c:v>
                </c:pt>
                <c:pt idx="7842">
                  <c:v>18.316544538975489</c:v>
                </c:pt>
                <c:pt idx="7843">
                  <c:v>18.894817205924188</c:v>
                </c:pt>
                <c:pt idx="7844">
                  <c:v>18.31266045064373</c:v>
                </c:pt>
                <c:pt idx="7845">
                  <c:v>18.73738938713517</c:v>
                </c:pt>
                <c:pt idx="7846">
                  <c:v>18.448517353778065</c:v>
                </c:pt>
                <c:pt idx="7847">
                  <c:v>18.88874185330981</c:v>
                </c:pt>
                <c:pt idx="7848">
                  <c:v>18.652914777738108</c:v>
                </c:pt>
                <c:pt idx="7849">
                  <c:v>18.759810651857631</c:v>
                </c:pt>
                <c:pt idx="7850">
                  <c:v>18.803018265859535</c:v>
                </c:pt>
                <c:pt idx="7851">
                  <c:v>18.392114996610491</c:v>
                </c:pt>
                <c:pt idx="7852">
                  <c:v>18.875643213266763</c:v>
                </c:pt>
                <c:pt idx="7853">
                  <c:v>18.280652418222189</c:v>
                </c:pt>
                <c:pt idx="7854">
                  <c:v>18.842098464756535</c:v>
                </c:pt>
                <c:pt idx="7855">
                  <c:v>18.473465407883644</c:v>
                </c:pt>
                <c:pt idx="7856">
                  <c:v>19.063906937600596</c:v>
                </c:pt>
                <c:pt idx="7857">
                  <c:v>18.696639678428689</c:v>
                </c:pt>
                <c:pt idx="7858">
                  <c:v>18.737600421342794</c:v>
                </c:pt>
                <c:pt idx="7859">
                  <c:v>18.561375336513485</c:v>
                </c:pt>
                <c:pt idx="7860">
                  <c:v>18.541989562622842</c:v>
                </c:pt>
                <c:pt idx="7861">
                  <c:v>18.73112208423801</c:v>
                </c:pt>
                <c:pt idx="7862">
                  <c:v>18.431601733173089</c:v>
                </c:pt>
                <c:pt idx="7863">
                  <c:v>19.013099512193889</c:v>
                </c:pt>
                <c:pt idx="7864">
                  <c:v>18.258150709763189</c:v>
                </c:pt>
                <c:pt idx="7865">
                  <c:v>19.009816517277628</c:v>
                </c:pt>
                <c:pt idx="7866">
                  <c:v>18.479716200746612</c:v>
                </c:pt>
                <c:pt idx="7867">
                  <c:v>18.949402735848476</c:v>
                </c:pt>
                <c:pt idx="7868">
                  <c:v>18.856173772016845</c:v>
                </c:pt>
                <c:pt idx="7869">
                  <c:v>18.725368635591426</c:v>
                </c:pt>
                <c:pt idx="7870">
                  <c:v>18.696492081637587</c:v>
                </c:pt>
                <c:pt idx="7871">
                  <c:v>18.359437454337186</c:v>
                </c:pt>
                <c:pt idx="7872">
                  <c:v>18.891020050855946</c:v>
                </c:pt>
                <c:pt idx="7873">
                  <c:v>18.331945522886134</c:v>
                </c:pt>
                <c:pt idx="7874">
                  <c:v>18.865642459498552</c:v>
                </c:pt>
                <c:pt idx="7875">
                  <c:v>18.372485042286741</c:v>
                </c:pt>
                <c:pt idx="7876">
                  <c:v>18.936282769863727</c:v>
                </c:pt>
                <c:pt idx="7877">
                  <c:v>18.622826321326389</c:v>
                </c:pt>
                <c:pt idx="7878">
                  <c:v>18.798142374840548</c:v>
                </c:pt>
                <c:pt idx="7879">
                  <c:v>18.685975107444758</c:v>
                </c:pt>
                <c:pt idx="7880">
                  <c:v>18.399598959296195</c:v>
                </c:pt>
                <c:pt idx="7881">
                  <c:v>18.788704182226599</c:v>
                </c:pt>
                <c:pt idx="7882">
                  <c:v>18.252650422931687</c:v>
                </c:pt>
                <c:pt idx="7883">
                  <c:v>18.791541635098607</c:v>
                </c:pt>
                <c:pt idx="7884">
                  <c:v>18.29880892698603</c:v>
                </c:pt>
                <c:pt idx="7885">
                  <c:v>18.955476313465319</c:v>
                </c:pt>
                <c:pt idx="7886">
                  <c:v>18.330869071866761</c:v>
                </c:pt>
                <c:pt idx="7887">
                  <c:v>18.781711474095619</c:v>
                </c:pt>
                <c:pt idx="7888">
                  <c:v>18.57643860022662</c:v>
                </c:pt>
                <c:pt idx="7889">
                  <c:v>18.620629321083872</c:v>
                </c:pt>
                <c:pt idx="7890">
                  <c:v>18.611787273421676</c:v>
                </c:pt>
                <c:pt idx="7891">
                  <c:v>18.460195988031629</c:v>
                </c:pt>
                <c:pt idx="7892">
                  <c:v>18.546740661931619</c:v>
                </c:pt>
                <c:pt idx="7893">
                  <c:v>18.130687062902638</c:v>
                </c:pt>
                <c:pt idx="7894">
                  <c:v>18.801592011720089</c:v>
                </c:pt>
                <c:pt idx="7895">
                  <c:v>18.236101187723477</c:v>
                </c:pt>
                <c:pt idx="7896">
                  <c:v>18.742687258237023</c:v>
                </c:pt>
                <c:pt idx="7897">
                  <c:v>18.668987961353224</c:v>
                </c:pt>
                <c:pt idx="7898">
                  <c:v>18.65084885988189</c:v>
                </c:pt>
                <c:pt idx="7899">
                  <c:v>18.61130613369729</c:v>
                </c:pt>
                <c:pt idx="7900">
                  <c:v>18.441592272266156</c:v>
                </c:pt>
                <c:pt idx="7901">
                  <c:v>18.730409583450996</c:v>
                </c:pt>
                <c:pt idx="7902">
                  <c:v>18.454833092884993</c:v>
                </c:pt>
                <c:pt idx="7903">
                  <c:v>18.716608754458157</c:v>
                </c:pt>
                <c:pt idx="7904">
                  <c:v>18.28115360950201</c:v>
                </c:pt>
                <c:pt idx="7905">
                  <c:v>18.968580566986489</c:v>
                </c:pt>
                <c:pt idx="7906">
                  <c:v>18.28252795289152</c:v>
                </c:pt>
                <c:pt idx="7907">
                  <c:v>18.947280856816054</c:v>
                </c:pt>
                <c:pt idx="7908">
                  <c:v>18.526134080609612</c:v>
                </c:pt>
                <c:pt idx="7909">
                  <c:v>18.568723818969563</c:v>
                </c:pt>
                <c:pt idx="7910">
                  <c:v>18.560329452594129</c:v>
                </c:pt>
                <c:pt idx="7911">
                  <c:v>18.293391055811657</c:v>
                </c:pt>
                <c:pt idx="7912">
                  <c:v>18.767799675407556</c:v>
                </c:pt>
                <c:pt idx="7913">
                  <c:v>18.212291674058431</c:v>
                </c:pt>
                <c:pt idx="7914">
                  <c:v>18.917869431237495</c:v>
                </c:pt>
                <c:pt idx="7915">
                  <c:v>18.219419851516029</c:v>
                </c:pt>
                <c:pt idx="7916">
                  <c:v>18.864490148520886</c:v>
                </c:pt>
                <c:pt idx="7917">
                  <c:v>18.352764531376309</c:v>
                </c:pt>
                <c:pt idx="7918">
                  <c:v>18.760944681066789</c:v>
                </c:pt>
                <c:pt idx="7919">
                  <c:v>18.693220009581186</c:v>
                </c:pt>
                <c:pt idx="7920">
                  <c:v>18.711955990350187</c:v>
                </c:pt>
                <c:pt idx="7921">
                  <c:v>18.542452947054596</c:v>
                </c:pt>
                <c:pt idx="7922">
                  <c:v>18.119690512573428</c:v>
                </c:pt>
                <c:pt idx="7923">
                  <c:v>18.795548040784908</c:v>
                </c:pt>
                <c:pt idx="7924">
                  <c:v>18.260946063144981</c:v>
                </c:pt>
                <c:pt idx="7925">
                  <c:v>18.976019980912803</c:v>
                </c:pt>
                <c:pt idx="7926">
                  <c:v>18.418235283403309</c:v>
                </c:pt>
                <c:pt idx="7927">
                  <c:v>18.71722042842903</c:v>
                </c:pt>
                <c:pt idx="7928">
                  <c:v>18.617360302976731</c:v>
                </c:pt>
                <c:pt idx="7929">
                  <c:v>18.719292365295161</c:v>
                </c:pt>
                <c:pt idx="7930">
                  <c:v>18.752984326655731</c:v>
                </c:pt>
                <c:pt idx="7931">
                  <c:v>18.249548190206852</c:v>
                </c:pt>
                <c:pt idx="7932">
                  <c:v>18.675872571479829</c:v>
                </c:pt>
                <c:pt idx="7933">
                  <c:v>18.320553488023577</c:v>
                </c:pt>
                <c:pt idx="7934">
                  <c:v>18.793328391339166</c:v>
                </c:pt>
                <c:pt idx="7935">
                  <c:v>18.223269355151889</c:v>
                </c:pt>
                <c:pt idx="7936">
                  <c:v>18.800526571630559</c:v>
                </c:pt>
                <c:pt idx="7937">
                  <c:v>18.606763725833655</c:v>
                </c:pt>
                <c:pt idx="7938">
                  <c:v>18.682703886537471</c:v>
                </c:pt>
                <c:pt idx="7939">
                  <c:v>18.617973652222606</c:v>
                </c:pt>
                <c:pt idx="7940">
                  <c:v>18.449098905923556</c:v>
                </c:pt>
                <c:pt idx="7941">
                  <c:v>18.743702794164516</c:v>
                </c:pt>
                <c:pt idx="7942">
                  <c:v>18.197725495302375</c:v>
                </c:pt>
                <c:pt idx="7943">
                  <c:v>18.864482305814665</c:v>
                </c:pt>
                <c:pt idx="7944">
                  <c:v>18.18271986426954</c:v>
                </c:pt>
                <c:pt idx="7945">
                  <c:v>19.001251449977339</c:v>
                </c:pt>
                <c:pt idx="7946">
                  <c:v>18.353031024067324</c:v>
                </c:pt>
                <c:pt idx="7947">
                  <c:v>18.706676794056747</c:v>
                </c:pt>
                <c:pt idx="7948">
                  <c:v>18.449058386215675</c:v>
                </c:pt>
                <c:pt idx="7949">
                  <c:v>18.47201526979271</c:v>
                </c:pt>
                <c:pt idx="7950">
                  <c:v>18.503237051894907</c:v>
                </c:pt>
                <c:pt idx="7951">
                  <c:v>18.481487395542889</c:v>
                </c:pt>
                <c:pt idx="7952">
                  <c:v>18.459544665384627</c:v>
                </c:pt>
                <c:pt idx="7953">
                  <c:v>18.237246285479486</c:v>
                </c:pt>
                <c:pt idx="7954">
                  <c:v>18.925402624903739</c:v>
                </c:pt>
                <c:pt idx="7955">
                  <c:v>18.391366638727089</c:v>
                </c:pt>
                <c:pt idx="7956">
                  <c:v>18.682114168568027</c:v>
                </c:pt>
                <c:pt idx="7957">
                  <c:v>18.39137063620635</c:v>
                </c:pt>
                <c:pt idx="7958">
                  <c:v>18.518065469835001</c:v>
                </c:pt>
                <c:pt idx="7959">
                  <c:v>18.536168467392795</c:v>
                </c:pt>
                <c:pt idx="7960">
                  <c:v>18.521670840066282</c:v>
                </c:pt>
                <c:pt idx="7961">
                  <c:v>18.546905316957847</c:v>
                </c:pt>
                <c:pt idx="7962">
                  <c:v>18.202072831889609</c:v>
                </c:pt>
                <c:pt idx="7963">
                  <c:v>18.744313011828929</c:v>
                </c:pt>
                <c:pt idx="7964">
                  <c:v>18.067806431982518</c:v>
                </c:pt>
                <c:pt idx="7965">
                  <c:v>18.787850087774693</c:v>
                </c:pt>
                <c:pt idx="7966">
                  <c:v>18.03894753656402</c:v>
                </c:pt>
                <c:pt idx="7967">
                  <c:v>18.741462828195289</c:v>
                </c:pt>
                <c:pt idx="7968">
                  <c:v>18.136960997259873</c:v>
                </c:pt>
                <c:pt idx="7969">
                  <c:v>18.706339078420957</c:v>
                </c:pt>
                <c:pt idx="7970">
                  <c:v>18.428803715850915</c:v>
                </c:pt>
                <c:pt idx="7971">
                  <c:v>18.231375834361007</c:v>
                </c:pt>
                <c:pt idx="7972">
                  <c:v>18.717308746499711</c:v>
                </c:pt>
                <c:pt idx="7973">
                  <c:v>17.959435075858213</c:v>
                </c:pt>
                <c:pt idx="7974">
                  <c:v>18.779054093628591</c:v>
                </c:pt>
                <c:pt idx="7975">
                  <c:v>18.124173992070325</c:v>
                </c:pt>
                <c:pt idx="7976">
                  <c:v>18.707322904370738</c:v>
                </c:pt>
                <c:pt idx="7977">
                  <c:v>18.304212622756051</c:v>
                </c:pt>
                <c:pt idx="7978">
                  <c:v>18.696134858839628</c:v>
                </c:pt>
                <c:pt idx="7979">
                  <c:v>18.537130504528822</c:v>
                </c:pt>
                <c:pt idx="7980">
                  <c:v>18.399197173449565</c:v>
                </c:pt>
                <c:pt idx="7981">
                  <c:v>18.648402346407305</c:v>
                </c:pt>
                <c:pt idx="7982">
                  <c:v>18.069657043797129</c:v>
                </c:pt>
                <c:pt idx="7983">
                  <c:v>18.71158966041023</c:v>
                </c:pt>
                <c:pt idx="7984">
                  <c:v>18.098302929209989</c:v>
                </c:pt>
                <c:pt idx="7985">
                  <c:v>18.790762569079629</c:v>
                </c:pt>
                <c:pt idx="7986">
                  <c:v>18.111495972289994</c:v>
                </c:pt>
                <c:pt idx="7987">
                  <c:v>18.768920951823016</c:v>
                </c:pt>
                <c:pt idx="7988">
                  <c:v>18.573405360362273</c:v>
                </c:pt>
                <c:pt idx="7989">
                  <c:v>18.596189533183253</c:v>
                </c:pt>
                <c:pt idx="7990">
                  <c:v>18.592517237855656</c:v>
                </c:pt>
                <c:pt idx="7991">
                  <c:v>18.307370537860614</c:v>
                </c:pt>
                <c:pt idx="7992">
                  <c:v>18.854654973263454</c:v>
                </c:pt>
                <c:pt idx="7993">
                  <c:v>18.166818738195495</c:v>
                </c:pt>
                <c:pt idx="7994">
                  <c:v>18.846798127186233</c:v>
                </c:pt>
                <c:pt idx="7995">
                  <c:v>18.082188024592927</c:v>
                </c:pt>
                <c:pt idx="7996">
                  <c:v>18.725841159774639</c:v>
                </c:pt>
                <c:pt idx="7997">
                  <c:v>18.249746080973463</c:v>
                </c:pt>
                <c:pt idx="7998">
                  <c:v>18.573183604975274</c:v>
                </c:pt>
                <c:pt idx="7999">
                  <c:v>18.773436405442602</c:v>
                </c:pt>
                <c:pt idx="8000">
                  <c:v>18.529169093878739</c:v>
                </c:pt>
                <c:pt idx="8001">
                  <c:v>18.551345541668692</c:v>
                </c:pt>
                <c:pt idx="8002">
                  <c:v>18.404755461804136</c:v>
                </c:pt>
                <c:pt idx="8003">
                  <c:v>18.86689849237991</c:v>
                </c:pt>
                <c:pt idx="8004">
                  <c:v>18.050507938446458</c:v>
                </c:pt>
                <c:pt idx="8005">
                  <c:v>18.581655009197096</c:v>
                </c:pt>
                <c:pt idx="8006">
                  <c:v>18.092269852848087</c:v>
                </c:pt>
                <c:pt idx="8007">
                  <c:v>18.592512539049089</c:v>
                </c:pt>
                <c:pt idx="8008">
                  <c:v>18.538701986624272</c:v>
                </c:pt>
                <c:pt idx="8009">
                  <c:v>18.670412402916249</c:v>
                </c:pt>
                <c:pt idx="8010">
                  <c:v>18.586550870074138</c:v>
                </c:pt>
                <c:pt idx="8011">
                  <c:v>18.430840415008891</c:v>
                </c:pt>
                <c:pt idx="8012">
                  <c:v>18.705972229944127</c:v>
                </c:pt>
                <c:pt idx="8013">
                  <c:v>18.160046925227689</c:v>
                </c:pt>
                <c:pt idx="8014">
                  <c:v>18.686090815216804</c:v>
                </c:pt>
                <c:pt idx="8015">
                  <c:v>18.146931397294331</c:v>
                </c:pt>
                <c:pt idx="8016">
                  <c:v>18.72857621730325</c:v>
                </c:pt>
                <c:pt idx="8017">
                  <c:v>18.106981187667991</c:v>
                </c:pt>
                <c:pt idx="8018">
                  <c:v>18.538605087559986</c:v>
                </c:pt>
                <c:pt idx="8019">
                  <c:v>18.495206421547486</c:v>
                </c:pt>
                <c:pt idx="8020">
                  <c:v>18.295921127037595</c:v>
                </c:pt>
                <c:pt idx="8021">
                  <c:v>18.499801288435929</c:v>
                </c:pt>
                <c:pt idx="8022">
                  <c:v>18.322751911930496</c:v>
                </c:pt>
                <c:pt idx="8023">
                  <c:v>18.502401046713281</c:v>
                </c:pt>
                <c:pt idx="8024">
                  <c:v>18.214667200075986</c:v>
                </c:pt>
                <c:pt idx="8025">
                  <c:v>18.793337601654439</c:v>
                </c:pt>
                <c:pt idx="8026">
                  <c:v>18.308355859759033</c:v>
                </c:pt>
                <c:pt idx="8027">
                  <c:v>18.616212943900919</c:v>
                </c:pt>
                <c:pt idx="8028">
                  <c:v>18.358250439743475</c:v>
                </c:pt>
                <c:pt idx="8029">
                  <c:v>18.443100601118189</c:v>
                </c:pt>
                <c:pt idx="8030">
                  <c:v>18.333185867589897</c:v>
                </c:pt>
                <c:pt idx="8031">
                  <c:v>18.39551235508441</c:v>
                </c:pt>
                <c:pt idx="8032">
                  <c:v>18.448383457248287</c:v>
                </c:pt>
                <c:pt idx="8033">
                  <c:v>18.229953514224455</c:v>
                </c:pt>
                <c:pt idx="8034">
                  <c:v>18.651943023845895</c:v>
                </c:pt>
                <c:pt idx="8035">
                  <c:v>18.047183015953088</c:v>
                </c:pt>
                <c:pt idx="8036">
                  <c:v>18.855647198720089</c:v>
                </c:pt>
                <c:pt idx="8037">
                  <c:v>18.250564604039369</c:v>
                </c:pt>
                <c:pt idx="8038">
                  <c:v>18.703444808439208</c:v>
                </c:pt>
                <c:pt idx="8039">
                  <c:v>18.310697178164084</c:v>
                </c:pt>
                <c:pt idx="8040">
                  <c:v>18.382047666830321</c:v>
                </c:pt>
                <c:pt idx="8041">
                  <c:v>18.448040104686189</c:v>
                </c:pt>
                <c:pt idx="8042">
                  <c:v>18.03249787921942</c:v>
                </c:pt>
                <c:pt idx="8043">
                  <c:v>18.656497311137219</c:v>
                </c:pt>
                <c:pt idx="8044">
                  <c:v>18.086356408345122</c:v>
                </c:pt>
                <c:pt idx="8045">
                  <c:v>18.953458523555678</c:v>
                </c:pt>
                <c:pt idx="8046">
                  <c:v>18.188289079786529</c:v>
                </c:pt>
                <c:pt idx="8047">
                  <c:v>18.778535373821647</c:v>
                </c:pt>
                <c:pt idx="8048">
                  <c:v>18.438632011886419</c:v>
                </c:pt>
                <c:pt idx="8049">
                  <c:v>18.415358827285893</c:v>
                </c:pt>
                <c:pt idx="8050">
                  <c:v>18.466125181064729</c:v>
                </c:pt>
                <c:pt idx="8051">
                  <c:v>18.336329867183167</c:v>
                </c:pt>
                <c:pt idx="8052">
                  <c:v>18.735110277332666</c:v>
                </c:pt>
                <c:pt idx="8053">
                  <c:v>18.065807116904075</c:v>
                </c:pt>
                <c:pt idx="8054">
                  <c:v>18.796186217424786</c:v>
                </c:pt>
                <c:pt idx="8055">
                  <c:v>18.081805712340635</c:v>
                </c:pt>
                <c:pt idx="8056">
                  <c:v>18.81783998819299</c:v>
                </c:pt>
                <c:pt idx="8057">
                  <c:v>18.251786202111791</c:v>
                </c:pt>
                <c:pt idx="8058">
                  <c:v>18.67856834115053</c:v>
                </c:pt>
                <c:pt idx="8059">
                  <c:v>18.440295534089017</c:v>
                </c:pt>
                <c:pt idx="8060">
                  <c:v>18.416481273923416</c:v>
                </c:pt>
                <c:pt idx="8061">
                  <c:v>18.563567502786203</c:v>
                </c:pt>
                <c:pt idx="8062">
                  <c:v>18.384246700679089</c:v>
                </c:pt>
                <c:pt idx="8063">
                  <c:v>18.636944775132136</c:v>
                </c:pt>
                <c:pt idx="8064">
                  <c:v>18.053972639150096</c:v>
                </c:pt>
                <c:pt idx="8065">
                  <c:v>18.763095963196836</c:v>
                </c:pt>
                <c:pt idx="8066">
                  <c:v>18.146991682191494</c:v>
                </c:pt>
                <c:pt idx="8067">
                  <c:v>18.770856043710598</c:v>
                </c:pt>
                <c:pt idx="8068">
                  <c:v>18.369903602659313</c:v>
                </c:pt>
                <c:pt idx="8069">
                  <c:v>18.532163073078209</c:v>
                </c:pt>
                <c:pt idx="8070">
                  <c:v>18.607658447087701</c:v>
                </c:pt>
                <c:pt idx="8071">
                  <c:v>18.727748760199688</c:v>
                </c:pt>
                <c:pt idx="8072">
                  <c:v>18.461122835802833</c:v>
                </c:pt>
                <c:pt idx="8073">
                  <c:v>18.242830919994447</c:v>
                </c:pt>
                <c:pt idx="8074">
                  <c:v>18.555721239508898</c:v>
                </c:pt>
                <c:pt idx="8075">
                  <c:v>18.278263347784726</c:v>
                </c:pt>
                <c:pt idx="8076">
                  <c:v>18.819387805360606</c:v>
                </c:pt>
                <c:pt idx="8077">
                  <c:v>18.34325531604939</c:v>
                </c:pt>
                <c:pt idx="8078">
                  <c:v>18.759892952988388</c:v>
                </c:pt>
                <c:pt idx="8079">
                  <c:v>18.361416147466599</c:v>
                </c:pt>
                <c:pt idx="8080">
                  <c:v>18.296511020363749</c:v>
                </c:pt>
                <c:pt idx="8081">
                  <c:v>18.422416451002938</c:v>
                </c:pt>
                <c:pt idx="8082">
                  <c:v>18.235035879291519</c:v>
                </c:pt>
                <c:pt idx="8083">
                  <c:v>18.380627350140163</c:v>
                </c:pt>
                <c:pt idx="8084">
                  <c:v>18.125509504341917</c:v>
                </c:pt>
                <c:pt idx="8085">
                  <c:v>18.634898127284348</c:v>
                </c:pt>
                <c:pt idx="8086">
                  <c:v>18.144208037825059</c:v>
                </c:pt>
                <c:pt idx="8087">
                  <c:v>18.576148938701824</c:v>
                </c:pt>
                <c:pt idx="8088">
                  <c:v>18.32046639543643</c:v>
                </c:pt>
                <c:pt idx="8089">
                  <c:v>18.573032798284636</c:v>
                </c:pt>
                <c:pt idx="8090">
                  <c:v>18.436968797555711</c:v>
                </c:pt>
                <c:pt idx="8091">
                  <c:v>18.380012009795589</c:v>
                </c:pt>
                <c:pt idx="8092">
                  <c:v>18.657372950030858</c:v>
                </c:pt>
                <c:pt idx="8093">
                  <c:v>18.107709596172789</c:v>
                </c:pt>
                <c:pt idx="8094">
                  <c:v>18.882761923594547</c:v>
                </c:pt>
                <c:pt idx="8095">
                  <c:v>18.183999513665473</c:v>
                </c:pt>
                <c:pt idx="8096">
                  <c:v>18.707210856582929</c:v>
                </c:pt>
                <c:pt idx="8097">
                  <c:v>18.231053551707699</c:v>
                </c:pt>
                <c:pt idx="8098">
                  <c:v>18.597054797085669</c:v>
                </c:pt>
                <c:pt idx="8099">
                  <c:v>18.17771835504703</c:v>
                </c:pt>
                <c:pt idx="8100">
                  <c:v>18.4100710990636</c:v>
                </c:pt>
                <c:pt idx="8101">
                  <c:v>18.269159104787729</c:v>
                </c:pt>
                <c:pt idx="8102">
                  <c:v>18.25701111182763</c:v>
                </c:pt>
                <c:pt idx="8103">
                  <c:v>18.642462726511628</c:v>
                </c:pt>
                <c:pt idx="8104">
                  <c:v>18.082236745035583</c:v>
                </c:pt>
                <c:pt idx="8105">
                  <c:v>18.780590946963677</c:v>
                </c:pt>
                <c:pt idx="8106">
                  <c:v>17.950899343452001</c:v>
                </c:pt>
                <c:pt idx="8107">
                  <c:v>18.676071084356661</c:v>
                </c:pt>
                <c:pt idx="8108">
                  <c:v>18.109052855663027</c:v>
                </c:pt>
                <c:pt idx="8109">
                  <c:v>18.589727350388589</c:v>
                </c:pt>
                <c:pt idx="8110">
                  <c:v>18.455895656178555</c:v>
                </c:pt>
                <c:pt idx="8111">
                  <c:v>18.415052667764407</c:v>
                </c:pt>
                <c:pt idx="8112">
                  <c:v>18.5695961217967</c:v>
                </c:pt>
                <c:pt idx="8113">
                  <c:v>18.195333400651329</c:v>
                </c:pt>
                <c:pt idx="8114">
                  <c:v>18.548120107145269</c:v>
                </c:pt>
                <c:pt idx="8115">
                  <c:v>17.984114153505089</c:v>
                </c:pt>
                <c:pt idx="8116">
                  <c:v>18.709212315594989</c:v>
                </c:pt>
                <c:pt idx="8117">
                  <c:v>18.041732717345031</c:v>
                </c:pt>
                <c:pt idx="8118">
                  <c:v>18.727415317368614</c:v>
                </c:pt>
                <c:pt idx="8119">
                  <c:v>18.446205476981589</c:v>
                </c:pt>
                <c:pt idx="8120">
                  <c:v>18.493793459112929</c:v>
                </c:pt>
                <c:pt idx="8121">
                  <c:v>18.440728533225577</c:v>
                </c:pt>
                <c:pt idx="8122">
                  <c:v>18.190316548232989</c:v>
                </c:pt>
                <c:pt idx="8123">
                  <c:v>18.667478942363687</c:v>
                </c:pt>
                <c:pt idx="8124">
                  <c:v>18.175805369154787</c:v>
                </c:pt>
                <c:pt idx="8125">
                  <c:v>18.652718581486802</c:v>
                </c:pt>
                <c:pt idx="8126">
                  <c:v>18.177928820736931</c:v>
                </c:pt>
                <c:pt idx="8127">
                  <c:v>18.455286308128862</c:v>
                </c:pt>
                <c:pt idx="8128">
                  <c:v>18.39182429039629</c:v>
                </c:pt>
                <c:pt idx="8129">
                  <c:v>18.626186696852265</c:v>
                </c:pt>
                <c:pt idx="8130">
                  <c:v>18.596351228982591</c:v>
                </c:pt>
                <c:pt idx="8131">
                  <c:v>18.392940350089187</c:v>
                </c:pt>
                <c:pt idx="8132">
                  <c:v>18.37455333160613</c:v>
                </c:pt>
                <c:pt idx="8133">
                  <c:v>17.887780737375589</c:v>
                </c:pt>
                <c:pt idx="8134">
                  <c:v>18.602804676603913</c:v>
                </c:pt>
                <c:pt idx="8135">
                  <c:v>17.933634384323703</c:v>
                </c:pt>
                <c:pt idx="8136">
                  <c:v>18.693905594665193</c:v>
                </c:pt>
                <c:pt idx="8137">
                  <c:v>18.160921785617791</c:v>
                </c:pt>
                <c:pt idx="8138">
                  <c:v>18.574113060037085</c:v>
                </c:pt>
                <c:pt idx="8139">
                  <c:v>18.404438761357046</c:v>
                </c:pt>
                <c:pt idx="8140">
                  <c:v>18.560354172549786</c:v>
                </c:pt>
                <c:pt idx="8141">
                  <c:v>18.284561951246957</c:v>
                </c:pt>
                <c:pt idx="8142">
                  <c:v>18.318916845897565</c:v>
                </c:pt>
                <c:pt idx="8143">
                  <c:v>18.573933595090153</c:v>
                </c:pt>
                <c:pt idx="8144">
                  <c:v>17.956580718384963</c:v>
                </c:pt>
                <c:pt idx="8145">
                  <c:v>18.606298263356351</c:v>
                </c:pt>
                <c:pt idx="8146">
                  <c:v>17.940983818665529</c:v>
                </c:pt>
                <c:pt idx="8147">
                  <c:v>18.71528139502843</c:v>
                </c:pt>
                <c:pt idx="8148">
                  <c:v>18.128317811728248</c:v>
                </c:pt>
                <c:pt idx="8149">
                  <c:v>18.361819541633203</c:v>
                </c:pt>
                <c:pt idx="8150">
                  <c:v>18.364579369081454</c:v>
                </c:pt>
                <c:pt idx="8151">
                  <c:v>18.477689942979559</c:v>
                </c:pt>
                <c:pt idx="8152">
                  <c:v>18.204690595656885</c:v>
                </c:pt>
                <c:pt idx="8153">
                  <c:v>18.194295123605205</c:v>
                </c:pt>
                <c:pt idx="8154">
                  <c:v>18.551492746767629</c:v>
                </c:pt>
                <c:pt idx="8155">
                  <c:v>17.923646038089693</c:v>
                </c:pt>
                <c:pt idx="8156">
                  <c:v>18.623477705312361</c:v>
                </c:pt>
                <c:pt idx="8157">
                  <c:v>18.089131206913112</c:v>
                </c:pt>
                <c:pt idx="8158">
                  <c:v>18.806176461654331</c:v>
                </c:pt>
                <c:pt idx="8159">
                  <c:v>18.220084062575829</c:v>
                </c:pt>
                <c:pt idx="8160">
                  <c:v>18.611000722729333</c:v>
                </c:pt>
                <c:pt idx="8161">
                  <c:v>18.525936765275564</c:v>
                </c:pt>
                <c:pt idx="8162">
                  <c:v>18.274315082694255</c:v>
                </c:pt>
                <c:pt idx="8163">
                  <c:v>18.614413696695831</c:v>
                </c:pt>
                <c:pt idx="8164">
                  <c:v>18.131719438088911</c:v>
                </c:pt>
                <c:pt idx="8165">
                  <c:v>18.462186661771856</c:v>
                </c:pt>
                <c:pt idx="8166">
                  <c:v>17.879587076807507</c:v>
                </c:pt>
                <c:pt idx="8167">
                  <c:v>18.820271276763055</c:v>
                </c:pt>
                <c:pt idx="8168">
                  <c:v>18.160985601773753</c:v>
                </c:pt>
                <c:pt idx="8169">
                  <c:v>18.541145673531386</c:v>
                </c:pt>
                <c:pt idx="8170">
                  <c:v>18.405373109728426</c:v>
                </c:pt>
                <c:pt idx="8171">
                  <c:v>18.425787162292199</c:v>
                </c:pt>
                <c:pt idx="8172">
                  <c:v>18.52035766188969</c:v>
                </c:pt>
                <c:pt idx="8173">
                  <c:v>18.153760082433678</c:v>
                </c:pt>
                <c:pt idx="8174">
                  <c:v>18.635137350762324</c:v>
                </c:pt>
                <c:pt idx="8175">
                  <c:v>17.905870682542687</c:v>
                </c:pt>
                <c:pt idx="8176">
                  <c:v>18.764124148672117</c:v>
                </c:pt>
                <c:pt idx="8177">
                  <c:v>18.083827091318806</c:v>
                </c:pt>
                <c:pt idx="8178">
                  <c:v>18.701846195527029</c:v>
                </c:pt>
                <c:pt idx="8179">
                  <c:v>18.330172793120379</c:v>
                </c:pt>
                <c:pt idx="8180">
                  <c:v>18.574473586506826</c:v>
                </c:pt>
                <c:pt idx="8181">
                  <c:v>18.470974833747526</c:v>
                </c:pt>
                <c:pt idx="8182">
                  <c:v>17.980648098805233</c:v>
                </c:pt>
                <c:pt idx="8183">
                  <c:v>18.721397806914869</c:v>
                </c:pt>
                <c:pt idx="8184">
                  <c:v>17.920305741132729</c:v>
                </c:pt>
                <c:pt idx="8185">
                  <c:v>18.707772620049269</c:v>
                </c:pt>
                <c:pt idx="8186">
                  <c:v>17.809698111311221</c:v>
                </c:pt>
                <c:pt idx="8187">
                  <c:v>18.641075209812193</c:v>
                </c:pt>
                <c:pt idx="8188">
                  <c:v>18.19751165199273</c:v>
                </c:pt>
                <c:pt idx="8189">
                  <c:v>18.302198473003493</c:v>
                </c:pt>
                <c:pt idx="8190">
                  <c:v>18.231872636147756</c:v>
                </c:pt>
                <c:pt idx="8191">
                  <c:v>18.1873007209539</c:v>
                </c:pt>
                <c:pt idx="8192">
                  <c:v>18.488000248377634</c:v>
                </c:pt>
                <c:pt idx="8193">
                  <c:v>18.089381252513729</c:v>
                </c:pt>
                <c:pt idx="8194">
                  <c:v>18.63578191813659</c:v>
                </c:pt>
                <c:pt idx="8195">
                  <c:v>17.912223352651196</c:v>
                </c:pt>
                <c:pt idx="8196">
                  <c:v>18.458921120812132</c:v>
                </c:pt>
                <c:pt idx="8197">
                  <c:v>18.090326050659026</c:v>
                </c:pt>
                <c:pt idx="8198">
                  <c:v>18.723112717489279</c:v>
                </c:pt>
                <c:pt idx="8199">
                  <c:v>18.174798240905542</c:v>
                </c:pt>
                <c:pt idx="8200">
                  <c:v>18.404729811862016</c:v>
                </c:pt>
                <c:pt idx="8201">
                  <c:v>18.411278455116101</c:v>
                </c:pt>
                <c:pt idx="8202">
                  <c:v>18.002495177174289</c:v>
                </c:pt>
                <c:pt idx="8203">
                  <c:v>18.490732403367055</c:v>
                </c:pt>
                <c:pt idx="8204">
                  <c:v>17.936900104186268</c:v>
                </c:pt>
                <c:pt idx="8205">
                  <c:v>18.634441408175046</c:v>
                </c:pt>
                <c:pt idx="8206">
                  <c:v>17.924174212170787</c:v>
                </c:pt>
                <c:pt idx="8207">
                  <c:v>18.631603565210689</c:v>
                </c:pt>
                <c:pt idx="8208">
                  <c:v>18.278200489949526</c:v>
                </c:pt>
                <c:pt idx="8209">
                  <c:v>18.64246994067976</c:v>
                </c:pt>
                <c:pt idx="8210">
                  <c:v>18.332890768033035</c:v>
                </c:pt>
                <c:pt idx="8211">
                  <c:v>18.210570592944467</c:v>
                </c:pt>
                <c:pt idx="8212">
                  <c:v>18.364187808807252</c:v>
                </c:pt>
                <c:pt idx="8213">
                  <c:v>18.196256910281715</c:v>
                </c:pt>
                <c:pt idx="8214">
                  <c:v>18.374322545049189</c:v>
                </c:pt>
                <c:pt idx="8215">
                  <c:v>17.911796692426673</c:v>
                </c:pt>
                <c:pt idx="8216">
                  <c:v>18.52972996509844</c:v>
                </c:pt>
                <c:pt idx="8217">
                  <c:v>18.075782896611269</c:v>
                </c:pt>
                <c:pt idx="8218">
                  <c:v>18.467727189614187</c:v>
                </c:pt>
                <c:pt idx="8219">
                  <c:v>18.139858882562361</c:v>
                </c:pt>
                <c:pt idx="8220">
                  <c:v>18.396304890510432</c:v>
                </c:pt>
                <c:pt idx="8221">
                  <c:v>18.360533515507104</c:v>
                </c:pt>
                <c:pt idx="8222">
                  <c:v>18.00806022305779</c:v>
                </c:pt>
                <c:pt idx="8223">
                  <c:v>18.192309011754428</c:v>
                </c:pt>
                <c:pt idx="8224">
                  <c:v>17.942432548176164</c:v>
                </c:pt>
                <c:pt idx="8225">
                  <c:v>18.488739589753553</c:v>
                </c:pt>
                <c:pt idx="8226">
                  <c:v>17.916702645601639</c:v>
                </c:pt>
                <c:pt idx="8227">
                  <c:v>18.53626982078757</c:v>
                </c:pt>
                <c:pt idx="8228">
                  <c:v>18.036255806896492</c:v>
                </c:pt>
                <c:pt idx="8229">
                  <c:v>18.469397123755289</c:v>
                </c:pt>
                <c:pt idx="8230">
                  <c:v>18.301116752854831</c:v>
                </c:pt>
                <c:pt idx="8231">
                  <c:v>18.131078210139055</c:v>
                </c:pt>
                <c:pt idx="8232">
                  <c:v>18.297563126634191</c:v>
                </c:pt>
                <c:pt idx="8233">
                  <c:v>18.055711248845821</c:v>
                </c:pt>
                <c:pt idx="8234">
                  <c:v>18.497600494732989</c:v>
                </c:pt>
                <c:pt idx="8235">
                  <c:v>18.006257883442778</c:v>
                </c:pt>
                <c:pt idx="8236">
                  <c:v>18.473524451374129</c:v>
                </c:pt>
                <c:pt idx="8237">
                  <c:v>18.049581110812831</c:v>
                </c:pt>
                <c:pt idx="8238">
                  <c:v>18.627083727489961</c:v>
                </c:pt>
                <c:pt idx="8239">
                  <c:v>18.238964465643228</c:v>
                </c:pt>
                <c:pt idx="8240">
                  <c:v>18.285296021319489</c:v>
                </c:pt>
                <c:pt idx="8241">
                  <c:v>18.19009636983786</c:v>
                </c:pt>
                <c:pt idx="8242">
                  <c:v>18.120102633249122</c:v>
                </c:pt>
                <c:pt idx="8243">
                  <c:v>18.354674007591992</c:v>
                </c:pt>
                <c:pt idx="8244">
                  <c:v>18.030518841546989</c:v>
                </c:pt>
                <c:pt idx="8245">
                  <c:v>18.51539431297601</c:v>
                </c:pt>
                <c:pt idx="8246">
                  <c:v>17.895720978876845</c:v>
                </c:pt>
                <c:pt idx="8247">
                  <c:v>18.490326459366983</c:v>
                </c:pt>
                <c:pt idx="8248">
                  <c:v>18.022760652400756</c:v>
                </c:pt>
                <c:pt idx="8249">
                  <c:v>18.434066060420825</c:v>
                </c:pt>
                <c:pt idx="8250">
                  <c:v>18.39990717253232</c:v>
                </c:pt>
                <c:pt idx="8251">
                  <c:v>18.315795708052903</c:v>
                </c:pt>
                <c:pt idx="8252">
                  <c:v>18.473159571112426</c:v>
                </c:pt>
                <c:pt idx="8253">
                  <c:v>17.99202655748363</c:v>
                </c:pt>
                <c:pt idx="8254">
                  <c:v>18.457882547484207</c:v>
                </c:pt>
                <c:pt idx="8255">
                  <c:v>17.820246364085413</c:v>
                </c:pt>
                <c:pt idx="8256">
                  <c:v>18.675507170000657</c:v>
                </c:pt>
                <c:pt idx="8257">
                  <c:v>17.967130930349725</c:v>
                </c:pt>
                <c:pt idx="8258">
                  <c:v>18.48291519081803</c:v>
                </c:pt>
                <c:pt idx="8259">
                  <c:v>18.146130427816139</c:v>
                </c:pt>
                <c:pt idx="8260">
                  <c:v>18.372503375775498</c:v>
                </c:pt>
                <c:pt idx="8261">
                  <c:v>18.225936242649222</c:v>
                </c:pt>
                <c:pt idx="8262">
                  <c:v>18.225990016570929</c:v>
                </c:pt>
                <c:pt idx="8263">
                  <c:v>18.405324724955729</c:v>
                </c:pt>
                <c:pt idx="8264">
                  <c:v>18.140213312822432</c:v>
                </c:pt>
                <c:pt idx="8265">
                  <c:v>18.56772028819503</c:v>
                </c:pt>
                <c:pt idx="8266">
                  <c:v>17.991965145668171</c:v>
                </c:pt>
                <c:pt idx="8267">
                  <c:v>18.633768258845691</c:v>
                </c:pt>
                <c:pt idx="8268">
                  <c:v>18.076361750126811</c:v>
                </c:pt>
                <c:pt idx="8269">
                  <c:v>18.572457066573619</c:v>
                </c:pt>
                <c:pt idx="8270">
                  <c:v>18.179001421901905</c:v>
                </c:pt>
                <c:pt idx="8271">
                  <c:v>18.346871900204391</c:v>
                </c:pt>
                <c:pt idx="8272">
                  <c:v>18.106913042348332</c:v>
                </c:pt>
                <c:pt idx="8273">
                  <c:v>18.132392244033845</c:v>
                </c:pt>
                <c:pt idx="8274">
                  <c:v>18.421000131338086</c:v>
                </c:pt>
                <c:pt idx="8275">
                  <c:v>17.95344087322092</c:v>
                </c:pt>
                <c:pt idx="8276">
                  <c:v>18.518727020477812</c:v>
                </c:pt>
                <c:pt idx="8277">
                  <c:v>17.910441720746043</c:v>
                </c:pt>
                <c:pt idx="8278">
                  <c:v>18.550073937370087</c:v>
                </c:pt>
                <c:pt idx="8279">
                  <c:v>18.100745380252928</c:v>
                </c:pt>
                <c:pt idx="8280">
                  <c:v>18.360532434731542</c:v>
                </c:pt>
                <c:pt idx="8281">
                  <c:v>18.357054489701635</c:v>
                </c:pt>
                <c:pt idx="8282">
                  <c:v>18.137319963297191</c:v>
                </c:pt>
                <c:pt idx="8283">
                  <c:v>18.096477796053307</c:v>
                </c:pt>
                <c:pt idx="8284">
                  <c:v>17.839592372546289</c:v>
                </c:pt>
                <c:pt idx="8285">
                  <c:v>18.481091771723818</c:v>
                </c:pt>
                <c:pt idx="8286">
                  <c:v>17.680185785198631</c:v>
                </c:pt>
                <c:pt idx="8287">
                  <c:v>18.483375523480653</c:v>
                </c:pt>
                <c:pt idx="8288">
                  <c:v>17.95834853298701</c:v>
                </c:pt>
                <c:pt idx="8289">
                  <c:v>18.441184698289216</c:v>
                </c:pt>
                <c:pt idx="8290">
                  <c:v>18.026513846321084</c:v>
                </c:pt>
                <c:pt idx="8291">
                  <c:v>18.495764376108486</c:v>
                </c:pt>
                <c:pt idx="8292">
                  <c:v>18.190049959227846</c:v>
                </c:pt>
                <c:pt idx="8293">
                  <c:v>18.17946274981183</c:v>
                </c:pt>
                <c:pt idx="8294">
                  <c:v>18.350992188201491</c:v>
                </c:pt>
                <c:pt idx="8295">
                  <c:v>17.867108588931107</c:v>
                </c:pt>
                <c:pt idx="8296">
                  <c:v>18.257617517676692</c:v>
                </c:pt>
                <c:pt idx="8297">
                  <c:v>17.908448787683753</c:v>
                </c:pt>
                <c:pt idx="8298">
                  <c:v>18.57419507758825</c:v>
                </c:pt>
                <c:pt idx="8299">
                  <c:v>17.971350770174329</c:v>
                </c:pt>
                <c:pt idx="8300">
                  <c:v>18.46152182241649</c:v>
                </c:pt>
                <c:pt idx="8301">
                  <c:v>18.153263772367485</c:v>
                </c:pt>
                <c:pt idx="8302">
                  <c:v>18.181135968458744</c:v>
                </c:pt>
                <c:pt idx="8303">
                  <c:v>18.333366669000231</c:v>
                </c:pt>
                <c:pt idx="8304">
                  <c:v>17.978740699770864</c:v>
                </c:pt>
                <c:pt idx="8305">
                  <c:v>18.404070706488945</c:v>
                </c:pt>
                <c:pt idx="8306">
                  <c:v>17.854474189076395</c:v>
                </c:pt>
                <c:pt idx="8307">
                  <c:v>18.536483798155206</c:v>
                </c:pt>
                <c:pt idx="8308">
                  <c:v>18.041065365542895</c:v>
                </c:pt>
                <c:pt idx="8309">
                  <c:v>18.255504309247289</c:v>
                </c:pt>
                <c:pt idx="8310">
                  <c:v>18.290676064886132</c:v>
                </c:pt>
                <c:pt idx="8311">
                  <c:v>18.226659952283789</c:v>
                </c:pt>
                <c:pt idx="8312">
                  <c:v>18.380405864284068</c:v>
                </c:pt>
                <c:pt idx="8313">
                  <c:v>18.180283439994163</c:v>
                </c:pt>
                <c:pt idx="8314">
                  <c:v>18.426776623497929</c:v>
                </c:pt>
                <c:pt idx="8315">
                  <c:v>17.755290723073927</c:v>
                </c:pt>
                <c:pt idx="8316">
                  <c:v>18.409788791979729</c:v>
                </c:pt>
                <c:pt idx="8317">
                  <c:v>17.803519793949089</c:v>
                </c:pt>
                <c:pt idx="8318">
                  <c:v>18.457755510536643</c:v>
                </c:pt>
                <c:pt idx="8319">
                  <c:v>18.018238710225287</c:v>
                </c:pt>
                <c:pt idx="8320">
                  <c:v>18.383600396550506</c:v>
                </c:pt>
                <c:pt idx="8321">
                  <c:v>18.294925862912194</c:v>
                </c:pt>
                <c:pt idx="8322">
                  <c:v>18.251422958019127</c:v>
                </c:pt>
                <c:pt idx="8323">
                  <c:v>18.397260154276616</c:v>
                </c:pt>
                <c:pt idx="8324">
                  <c:v>18.00481545607925</c:v>
                </c:pt>
                <c:pt idx="8325">
                  <c:v>18.421655690841366</c:v>
                </c:pt>
                <c:pt idx="8326">
                  <c:v>17.868078193068843</c:v>
                </c:pt>
                <c:pt idx="8327">
                  <c:v>18.483697008806587</c:v>
                </c:pt>
                <c:pt idx="8328">
                  <c:v>17.987436682773001</c:v>
                </c:pt>
                <c:pt idx="8329">
                  <c:v>18.5134555692606</c:v>
                </c:pt>
                <c:pt idx="8330">
                  <c:v>18.315181188313431</c:v>
                </c:pt>
                <c:pt idx="8331">
                  <c:v>18.076277006843252</c:v>
                </c:pt>
                <c:pt idx="8332">
                  <c:v>18.119359558304655</c:v>
                </c:pt>
                <c:pt idx="8333">
                  <c:v>18.075678136950504</c:v>
                </c:pt>
                <c:pt idx="8334">
                  <c:v>18.269666251679617</c:v>
                </c:pt>
                <c:pt idx="8335">
                  <c:v>17.913704569277389</c:v>
                </c:pt>
                <c:pt idx="8336">
                  <c:v>18.338688509188049</c:v>
                </c:pt>
                <c:pt idx="8337">
                  <c:v>17.784846321985892</c:v>
                </c:pt>
                <c:pt idx="8338">
                  <c:v>18.407825394724956</c:v>
                </c:pt>
                <c:pt idx="8339">
                  <c:v>17.889500886435009</c:v>
                </c:pt>
                <c:pt idx="8340">
                  <c:v>18.340255809379681</c:v>
                </c:pt>
                <c:pt idx="8341">
                  <c:v>17.976334450193892</c:v>
                </c:pt>
                <c:pt idx="8342">
                  <c:v>18.143537143077687</c:v>
                </c:pt>
                <c:pt idx="8343">
                  <c:v>18.191542734796627</c:v>
                </c:pt>
                <c:pt idx="8344">
                  <c:v>18.076089042449716</c:v>
                </c:pt>
                <c:pt idx="8345">
                  <c:v>18.184715278745898</c:v>
                </c:pt>
                <c:pt idx="8346">
                  <c:v>17.765398135659293</c:v>
                </c:pt>
                <c:pt idx="8347">
                  <c:v>18.493444139596452</c:v>
                </c:pt>
                <c:pt idx="8348">
                  <c:v>17.802922434925065</c:v>
                </c:pt>
                <c:pt idx="8349">
                  <c:v>18.230974755696341</c:v>
                </c:pt>
                <c:pt idx="8350">
                  <c:v>17.892920220512181</c:v>
                </c:pt>
                <c:pt idx="8351">
                  <c:v>18.340153666276937</c:v>
                </c:pt>
                <c:pt idx="8352">
                  <c:v>18.196365440674835</c:v>
                </c:pt>
                <c:pt idx="8353">
                  <c:v>18.094733426168972</c:v>
                </c:pt>
                <c:pt idx="8354">
                  <c:v>18.25008119950439</c:v>
                </c:pt>
                <c:pt idx="8355">
                  <c:v>17.752973878353799</c:v>
                </c:pt>
                <c:pt idx="8356">
                  <c:v>18.481817839873191</c:v>
                </c:pt>
                <c:pt idx="8357">
                  <c:v>17.750426330460996</c:v>
                </c:pt>
                <c:pt idx="8358">
                  <c:v>18.663660831281259</c:v>
                </c:pt>
                <c:pt idx="8359">
                  <c:v>17.911301813088208</c:v>
                </c:pt>
                <c:pt idx="8360">
                  <c:v>18.276476527344087</c:v>
                </c:pt>
                <c:pt idx="8361">
                  <c:v>18.03200750159117</c:v>
                </c:pt>
                <c:pt idx="8362">
                  <c:v>18.021911497082264</c:v>
                </c:pt>
                <c:pt idx="8363">
                  <c:v>18.135170339224246</c:v>
                </c:pt>
                <c:pt idx="8364">
                  <c:v>17.956639357755911</c:v>
                </c:pt>
                <c:pt idx="8365">
                  <c:v>18.192079003305256</c:v>
                </c:pt>
                <c:pt idx="8366">
                  <c:v>17.71908970289163</c:v>
                </c:pt>
                <c:pt idx="8367">
                  <c:v>18.245415091463588</c:v>
                </c:pt>
                <c:pt idx="8368">
                  <c:v>17.6808476834142</c:v>
                </c:pt>
                <c:pt idx="8369">
                  <c:v>18.417698014857134</c:v>
                </c:pt>
                <c:pt idx="8370">
                  <c:v>17.990664174130629</c:v>
                </c:pt>
                <c:pt idx="8371">
                  <c:v>18.214059668208964</c:v>
                </c:pt>
                <c:pt idx="8372">
                  <c:v>18.126574970677929</c:v>
                </c:pt>
                <c:pt idx="8373">
                  <c:v>18.002378406748949</c:v>
                </c:pt>
                <c:pt idx="8374">
                  <c:v>18.120997609663192</c:v>
                </c:pt>
                <c:pt idx="8375">
                  <c:v>17.877459742252562</c:v>
                </c:pt>
                <c:pt idx="8376">
                  <c:v>18.340609150713682</c:v>
                </c:pt>
                <c:pt idx="8377">
                  <c:v>17.569514529036287</c:v>
                </c:pt>
                <c:pt idx="8378">
                  <c:v>18.585631685740779</c:v>
                </c:pt>
                <c:pt idx="8379">
                  <c:v>17.745667592691838</c:v>
                </c:pt>
                <c:pt idx="8380">
                  <c:v>18.255870945301027</c:v>
                </c:pt>
                <c:pt idx="8381">
                  <c:v>18.295400866096326</c:v>
                </c:pt>
                <c:pt idx="8382">
                  <c:v>18.146966441759531</c:v>
                </c:pt>
                <c:pt idx="8383">
                  <c:v>18.317770085917125</c:v>
                </c:pt>
                <c:pt idx="8384">
                  <c:v>17.903564303419206</c:v>
                </c:pt>
                <c:pt idx="8385">
                  <c:v>18.435580763164079</c:v>
                </c:pt>
                <c:pt idx="8386">
                  <c:v>17.737266235503899</c:v>
                </c:pt>
                <c:pt idx="8387">
                  <c:v>18.63390701514281</c:v>
                </c:pt>
                <c:pt idx="8388">
                  <c:v>17.833577029677997</c:v>
                </c:pt>
                <c:pt idx="8389">
                  <c:v>18.15477387945603</c:v>
                </c:pt>
                <c:pt idx="8390">
                  <c:v>18.256083699474217</c:v>
                </c:pt>
                <c:pt idx="8391">
                  <c:v>18.298118824831192</c:v>
                </c:pt>
                <c:pt idx="8392">
                  <c:v>18.452579436190263</c:v>
                </c:pt>
                <c:pt idx="8393">
                  <c:v>18.065524672680429</c:v>
                </c:pt>
                <c:pt idx="8394">
                  <c:v>18.355765136552531</c:v>
                </c:pt>
                <c:pt idx="8395">
                  <c:v>17.899226753077571</c:v>
                </c:pt>
                <c:pt idx="8396">
                  <c:v>18.198860202638148</c:v>
                </c:pt>
                <c:pt idx="8397">
                  <c:v>17.716409681547216</c:v>
                </c:pt>
                <c:pt idx="8398">
                  <c:v>18.414101765325444</c:v>
                </c:pt>
                <c:pt idx="8399">
                  <c:v>18.163649309424187</c:v>
                </c:pt>
                <c:pt idx="8400">
                  <c:v>18.259483465088731</c:v>
                </c:pt>
                <c:pt idx="8401">
                  <c:v>18.238049907924193</c:v>
                </c:pt>
                <c:pt idx="8402">
                  <c:v>18.152968706724845</c:v>
                </c:pt>
                <c:pt idx="8403">
                  <c:v>18.196422439023099</c:v>
                </c:pt>
                <c:pt idx="8404">
                  <c:v>17.988574607385726</c:v>
                </c:pt>
                <c:pt idx="8405">
                  <c:v>18.399611414046991</c:v>
                </c:pt>
                <c:pt idx="8406">
                  <c:v>17.833792143627289</c:v>
                </c:pt>
                <c:pt idx="8407">
                  <c:v>18.413955629384361</c:v>
                </c:pt>
                <c:pt idx="8408">
                  <c:v>17.731343916621256</c:v>
                </c:pt>
                <c:pt idx="8409">
                  <c:v>18.544676476365094</c:v>
                </c:pt>
                <c:pt idx="8410">
                  <c:v>17.86441145295769</c:v>
                </c:pt>
                <c:pt idx="8411">
                  <c:v>18.218954383950191</c:v>
                </c:pt>
                <c:pt idx="8412">
                  <c:v>18.093111540243829</c:v>
                </c:pt>
                <c:pt idx="8413">
                  <c:v>18.00897729969153</c:v>
                </c:pt>
                <c:pt idx="8414">
                  <c:v>18.064631420710661</c:v>
                </c:pt>
                <c:pt idx="8415">
                  <c:v>17.915926549750427</c:v>
                </c:pt>
                <c:pt idx="8416">
                  <c:v>18.421761937343124</c:v>
                </c:pt>
                <c:pt idx="8417">
                  <c:v>17.679265585545508</c:v>
                </c:pt>
                <c:pt idx="8418">
                  <c:v>18.268487600051589</c:v>
                </c:pt>
                <c:pt idx="8419">
                  <c:v>17.819070754579844</c:v>
                </c:pt>
                <c:pt idx="8420">
                  <c:v>18.275127882374871</c:v>
                </c:pt>
                <c:pt idx="8421">
                  <c:v>18.042816478216178</c:v>
                </c:pt>
                <c:pt idx="8422">
                  <c:v>18.116928175651235</c:v>
                </c:pt>
                <c:pt idx="8423">
                  <c:v>18.15899152632759</c:v>
                </c:pt>
                <c:pt idx="8424">
                  <c:v>17.83689044336279</c:v>
                </c:pt>
                <c:pt idx="8425">
                  <c:v>18.314087624921878</c:v>
                </c:pt>
                <c:pt idx="8426">
                  <c:v>17.753605137820092</c:v>
                </c:pt>
                <c:pt idx="8427">
                  <c:v>18.397495467003743</c:v>
                </c:pt>
                <c:pt idx="8428">
                  <c:v>17.607992805509326</c:v>
                </c:pt>
                <c:pt idx="8429">
                  <c:v>18.486458428110147</c:v>
                </c:pt>
                <c:pt idx="8430">
                  <c:v>18.011653729715135</c:v>
                </c:pt>
                <c:pt idx="8431">
                  <c:v>18.238362677302291</c:v>
                </c:pt>
                <c:pt idx="8432">
                  <c:v>18.154639461430495</c:v>
                </c:pt>
                <c:pt idx="8433">
                  <c:v>18.028026795593089</c:v>
                </c:pt>
                <c:pt idx="8434">
                  <c:v>18.319736172954027</c:v>
                </c:pt>
                <c:pt idx="8435">
                  <c:v>17.671139978966156</c:v>
                </c:pt>
                <c:pt idx="8436">
                  <c:v>18.502600005627002</c:v>
                </c:pt>
                <c:pt idx="8437">
                  <c:v>17.745389204434598</c:v>
                </c:pt>
                <c:pt idx="8438">
                  <c:v>18.409041880453866</c:v>
                </c:pt>
                <c:pt idx="8439">
                  <c:v>17.854857789435869</c:v>
                </c:pt>
                <c:pt idx="8440">
                  <c:v>18.092907902377274</c:v>
                </c:pt>
                <c:pt idx="8441">
                  <c:v>18.117192468168231</c:v>
                </c:pt>
                <c:pt idx="8442">
                  <c:v>18.065936177188586</c:v>
                </c:pt>
                <c:pt idx="8443">
                  <c:v>18.227743375034429</c:v>
                </c:pt>
                <c:pt idx="8444">
                  <c:v>17.817741236422862</c:v>
                </c:pt>
                <c:pt idx="8445">
                  <c:v>18.569429748639706</c:v>
                </c:pt>
                <c:pt idx="8446">
                  <c:v>17.529117581503897</c:v>
                </c:pt>
                <c:pt idx="8447">
                  <c:v>18.412473255152616</c:v>
                </c:pt>
                <c:pt idx="8448">
                  <c:v>17.798950487098701</c:v>
                </c:pt>
                <c:pt idx="8449">
                  <c:v>18.072043216670487</c:v>
                </c:pt>
                <c:pt idx="8450">
                  <c:v>18.039122553909429</c:v>
                </c:pt>
                <c:pt idx="8451">
                  <c:v>18.214575835067787</c:v>
                </c:pt>
                <c:pt idx="8452">
                  <c:v>18.189210659649753</c:v>
                </c:pt>
                <c:pt idx="8453">
                  <c:v>18.138110978139629</c:v>
                </c:pt>
                <c:pt idx="8454">
                  <c:v>18.115994828759931</c:v>
                </c:pt>
                <c:pt idx="8455">
                  <c:v>17.881313992055478</c:v>
                </c:pt>
                <c:pt idx="8456">
                  <c:v>18.280989202963283</c:v>
                </c:pt>
                <c:pt idx="8457">
                  <c:v>17.88381496451289</c:v>
                </c:pt>
                <c:pt idx="8458">
                  <c:v>18.440032809920783</c:v>
                </c:pt>
                <c:pt idx="8459">
                  <c:v>17.526254737183624</c:v>
                </c:pt>
                <c:pt idx="8460">
                  <c:v>18.270854172175383</c:v>
                </c:pt>
                <c:pt idx="8461">
                  <c:v>17.873163080825062</c:v>
                </c:pt>
                <c:pt idx="8462">
                  <c:v>18.096083914804591</c:v>
                </c:pt>
                <c:pt idx="8463">
                  <c:v>17.958074126558095</c:v>
                </c:pt>
                <c:pt idx="8464">
                  <c:v>17.968718548272385</c:v>
                </c:pt>
                <c:pt idx="8465">
                  <c:v>17.995848935878989</c:v>
                </c:pt>
                <c:pt idx="8466">
                  <c:v>17.661886750761987</c:v>
                </c:pt>
                <c:pt idx="8467">
                  <c:v>18.330215907233384</c:v>
                </c:pt>
                <c:pt idx="8468">
                  <c:v>17.921844902704887</c:v>
                </c:pt>
                <c:pt idx="8469">
                  <c:v>18.339022718129172</c:v>
                </c:pt>
                <c:pt idx="8470">
                  <c:v>17.863535696181113</c:v>
                </c:pt>
                <c:pt idx="8471">
                  <c:v>18.183184907551443</c:v>
                </c:pt>
                <c:pt idx="8472">
                  <c:v>17.954282628730226</c:v>
                </c:pt>
                <c:pt idx="8473">
                  <c:v>18.043289123699985</c:v>
                </c:pt>
                <c:pt idx="8474">
                  <c:v>18.152899177218668</c:v>
                </c:pt>
                <c:pt idx="8475">
                  <c:v>17.790793799829089</c:v>
                </c:pt>
                <c:pt idx="8476">
                  <c:v>18.337827510370534</c:v>
                </c:pt>
                <c:pt idx="8477">
                  <c:v>17.774429953883587</c:v>
                </c:pt>
                <c:pt idx="8478">
                  <c:v>18.078187637587799</c:v>
                </c:pt>
                <c:pt idx="8479">
                  <c:v>17.867570445515643</c:v>
                </c:pt>
                <c:pt idx="8480">
                  <c:v>18.359682858779212</c:v>
                </c:pt>
                <c:pt idx="8481">
                  <c:v>17.748214158950173</c:v>
                </c:pt>
                <c:pt idx="8482">
                  <c:v>18.247481863333629</c:v>
                </c:pt>
                <c:pt idx="8483">
                  <c:v>17.976260859959428</c:v>
                </c:pt>
                <c:pt idx="8484">
                  <c:v>18.075434444072684</c:v>
                </c:pt>
                <c:pt idx="8485">
                  <c:v>17.970784081880659</c:v>
                </c:pt>
                <c:pt idx="8486">
                  <c:v>17.714963523455928</c:v>
                </c:pt>
                <c:pt idx="8487">
                  <c:v>18.362063005748183</c:v>
                </c:pt>
                <c:pt idx="8488">
                  <c:v>17.567953054321688</c:v>
                </c:pt>
                <c:pt idx="8489">
                  <c:v>18.328022818626629</c:v>
                </c:pt>
                <c:pt idx="8490">
                  <c:v>17.913368690593312</c:v>
                </c:pt>
                <c:pt idx="8491">
                  <c:v>17.904769720452293</c:v>
                </c:pt>
                <c:pt idx="8492">
                  <c:v>18.106939632143316</c:v>
                </c:pt>
                <c:pt idx="8493">
                  <c:v>18.03928454958232</c:v>
                </c:pt>
                <c:pt idx="8494">
                  <c:v>18.188222485510181</c:v>
                </c:pt>
                <c:pt idx="8495">
                  <c:v>17.90194790857181</c:v>
                </c:pt>
                <c:pt idx="8496">
                  <c:v>18.158826036983569</c:v>
                </c:pt>
                <c:pt idx="8497">
                  <c:v>17.678290610287643</c:v>
                </c:pt>
                <c:pt idx="8498">
                  <c:v>18.355864553539128</c:v>
                </c:pt>
                <c:pt idx="8499">
                  <c:v>17.534415072239639</c:v>
                </c:pt>
                <c:pt idx="8500">
                  <c:v>18.169480252849283</c:v>
                </c:pt>
                <c:pt idx="8501">
                  <c:v>18.08222444754426</c:v>
                </c:pt>
                <c:pt idx="8502">
                  <c:v>18.144898666096015</c:v>
                </c:pt>
                <c:pt idx="8503">
                  <c:v>18.064987615771262</c:v>
                </c:pt>
                <c:pt idx="8504">
                  <c:v>17.967636135589096</c:v>
                </c:pt>
                <c:pt idx="8505">
                  <c:v>18.095485577945151</c:v>
                </c:pt>
                <c:pt idx="8506">
                  <c:v>17.795157006461885</c:v>
                </c:pt>
                <c:pt idx="8507">
                  <c:v>18.355911934984491</c:v>
                </c:pt>
                <c:pt idx="8508">
                  <c:v>17.764818529181611</c:v>
                </c:pt>
                <c:pt idx="8509">
                  <c:v>18.256081170437554</c:v>
                </c:pt>
                <c:pt idx="8510">
                  <c:v>17.723011827934027</c:v>
                </c:pt>
                <c:pt idx="8511">
                  <c:v>18.161747632577807</c:v>
                </c:pt>
                <c:pt idx="8512">
                  <c:v>18.05061375588587</c:v>
                </c:pt>
                <c:pt idx="8513">
                  <c:v>18.077500323510943</c:v>
                </c:pt>
                <c:pt idx="8514">
                  <c:v>18.152807364386931</c:v>
                </c:pt>
                <c:pt idx="8515">
                  <c:v>17.823881237721089</c:v>
                </c:pt>
                <c:pt idx="8516">
                  <c:v>18.020653024895328</c:v>
                </c:pt>
                <c:pt idx="8517">
                  <c:v>17.804847175471387</c:v>
                </c:pt>
                <c:pt idx="8518">
                  <c:v>18.438408264830628</c:v>
                </c:pt>
                <c:pt idx="8519">
                  <c:v>17.833812734691932</c:v>
                </c:pt>
                <c:pt idx="8520">
                  <c:v>18.09850353816892</c:v>
                </c:pt>
                <c:pt idx="8521">
                  <c:v>17.996359658403886</c:v>
                </c:pt>
                <c:pt idx="8522">
                  <c:v>18.127297244166229</c:v>
                </c:pt>
                <c:pt idx="8523">
                  <c:v>17.928222860163149</c:v>
                </c:pt>
                <c:pt idx="8524">
                  <c:v>17.98047909519984</c:v>
                </c:pt>
                <c:pt idx="8525">
                  <c:v>18.033881558978738</c:v>
                </c:pt>
                <c:pt idx="8526">
                  <c:v>17.968939492833968</c:v>
                </c:pt>
                <c:pt idx="8527">
                  <c:v>18.106917553792091</c:v>
                </c:pt>
                <c:pt idx="8528">
                  <c:v>17.764489397981563</c:v>
                </c:pt>
                <c:pt idx="8529">
                  <c:v>18.257162187137787</c:v>
                </c:pt>
                <c:pt idx="8530">
                  <c:v>17.876752445227186</c:v>
                </c:pt>
                <c:pt idx="8531">
                  <c:v>18.123911504387596</c:v>
                </c:pt>
                <c:pt idx="8532">
                  <c:v>17.906139348907676</c:v>
                </c:pt>
                <c:pt idx="8533">
                  <c:v>17.946279713914066</c:v>
                </c:pt>
                <c:pt idx="8534">
                  <c:v>18.031177932391092</c:v>
                </c:pt>
                <c:pt idx="8535">
                  <c:v>17.878095460564108</c:v>
                </c:pt>
                <c:pt idx="8536">
                  <c:v>18.113934056432935</c:v>
                </c:pt>
                <c:pt idx="8537">
                  <c:v>17.666445480279542</c:v>
                </c:pt>
                <c:pt idx="8538">
                  <c:v>18.178179541738487</c:v>
                </c:pt>
                <c:pt idx="8539">
                  <c:v>17.711128289562289</c:v>
                </c:pt>
                <c:pt idx="8540">
                  <c:v>18.130762532422889</c:v>
                </c:pt>
                <c:pt idx="8541">
                  <c:v>17.791440351442017</c:v>
                </c:pt>
                <c:pt idx="8542">
                  <c:v>17.999584043225809</c:v>
                </c:pt>
                <c:pt idx="8543">
                  <c:v>17.848608682280176</c:v>
                </c:pt>
                <c:pt idx="8544">
                  <c:v>17.789005902383103</c:v>
                </c:pt>
                <c:pt idx="8545">
                  <c:v>18.050251928106576</c:v>
                </c:pt>
                <c:pt idx="8546">
                  <c:v>17.776057217160826</c:v>
                </c:pt>
                <c:pt idx="8547">
                  <c:v>18.161120208308112</c:v>
                </c:pt>
                <c:pt idx="8548">
                  <c:v>17.608516936567533</c:v>
                </c:pt>
                <c:pt idx="8549">
                  <c:v>18.253043302364887</c:v>
                </c:pt>
                <c:pt idx="8550">
                  <c:v>17.748456448967264</c:v>
                </c:pt>
                <c:pt idx="8551">
                  <c:v>18.13870132691299</c:v>
                </c:pt>
                <c:pt idx="8552">
                  <c:v>17.853053132036891</c:v>
                </c:pt>
                <c:pt idx="8553">
                  <c:v>17.994076238789862</c:v>
                </c:pt>
                <c:pt idx="8554">
                  <c:v>17.814171024619821</c:v>
                </c:pt>
                <c:pt idx="8555">
                  <c:v>17.750079738870728</c:v>
                </c:pt>
                <c:pt idx="8556">
                  <c:v>18.16891955217142</c:v>
                </c:pt>
                <c:pt idx="8557">
                  <c:v>17.583155455567312</c:v>
                </c:pt>
                <c:pt idx="8558">
                  <c:v>18.343262503449502</c:v>
                </c:pt>
                <c:pt idx="8559">
                  <c:v>17.487419225593751</c:v>
                </c:pt>
                <c:pt idx="8560">
                  <c:v>18.27069259352017</c:v>
                </c:pt>
                <c:pt idx="8561">
                  <c:v>17.84972532133601</c:v>
                </c:pt>
                <c:pt idx="8562">
                  <c:v>18.035638138919573</c:v>
                </c:pt>
                <c:pt idx="8563">
                  <c:v>18.076227335829277</c:v>
                </c:pt>
                <c:pt idx="8564">
                  <c:v>17.76548739868042</c:v>
                </c:pt>
                <c:pt idx="8565">
                  <c:v>18.17069525908769</c:v>
                </c:pt>
                <c:pt idx="8566">
                  <c:v>17.764751199472208</c:v>
                </c:pt>
                <c:pt idx="8567">
                  <c:v>18.357823716381535</c:v>
                </c:pt>
                <c:pt idx="8568">
                  <c:v>17.64527586478814</c:v>
                </c:pt>
                <c:pt idx="8569">
                  <c:v>18.205413279680048</c:v>
                </c:pt>
                <c:pt idx="8570">
                  <c:v>17.801479873511489</c:v>
                </c:pt>
                <c:pt idx="8571">
                  <c:v>18.111526432736657</c:v>
                </c:pt>
                <c:pt idx="8572">
                  <c:v>18.14993490369833</c:v>
                </c:pt>
                <c:pt idx="8573">
                  <c:v>17.906304153829222</c:v>
                </c:pt>
                <c:pt idx="8574">
                  <c:v>17.992654567664989</c:v>
                </c:pt>
                <c:pt idx="8575">
                  <c:v>17.698171610152055</c:v>
                </c:pt>
                <c:pt idx="8576">
                  <c:v>18.072442203837671</c:v>
                </c:pt>
                <c:pt idx="8577">
                  <c:v>17.59819035652248</c:v>
                </c:pt>
                <c:pt idx="8578">
                  <c:v>18.259894670556854</c:v>
                </c:pt>
                <c:pt idx="8579">
                  <c:v>17.842160201631089</c:v>
                </c:pt>
                <c:pt idx="8580">
                  <c:v>18.308703903407689</c:v>
                </c:pt>
                <c:pt idx="8581">
                  <c:v>17.814895853721541</c:v>
                </c:pt>
                <c:pt idx="8582">
                  <c:v>18.134769688340555</c:v>
                </c:pt>
                <c:pt idx="8583">
                  <c:v>18.044866161964638</c:v>
                </c:pt>
                <c:pt idx="8584">
                  <c:v>17.902063999230986</c:v>
                </c:pt>
                <c:pt idx="8585">
                  <c:v>17.990522410707182</c:v>
                </c:pt>
                <c:pt idx="8586">
                  <c:v>17.673116852271889</c:v>
                </c:pt>
                <c:pt idx="8587">
                  <c:v>18.09209831503156</c:v>
                </c:pt>
                <c:pt idx="8588">
                  <c:v>17.625249462411585</c:v>
                </c:pt>
                <c:pt idx="8589">
                  <c:v>18.185657651069629</c:v>
                </c:pt>
                <c:pt idx="8590">
                  <c:v>17.648906953205113</c:v>
                </c:pt>
                <c:pt idx="8591">
                  <c:v>18.055499129916647</c:v>
                </c:pt>
                <c:pt idx="8592">
                  <c:v>17.787959311519458</c:v>
                </c:pt>
                <c:pt idx="8593">
                  <c:v>17.883211678832119</c:v>
                </c:pt>
                <c:pt idx="8594">
                  <c:v>17.846664705140601</c:v>
                </c:pt>
                <c:pt idx="8595">
                  <c:v>17.642307475564589</c:v>
                </c:pt>
                <c:pt idx="8596">
                  <c:v>17.957007305399276</c:v>
                </c:pt>
                <c:pt idx="8597">
                  <c:v>17.800085458193493</c:v>
                </c:pt>
                <c:pt idx="8598">
                  <c:v>18.258044779323026</c:v>
                </c:pt>
                <c:pt idx="8599">
                  <c:v>17.722750437862889</c:v>
                </c:pt>
                <c:pt idx="8600">
                  <c:v>18.117223391629913</c:v>
                </c:pt>
                <c:pt idx="8601">
                  <c:v>17.718571846251585</c:v>
                </c:pt>
                <c:pt idx="8602">
                  <c:v>18.076836003651128</c:v>
                </c:pt>
                <c:pt idx="8603">
                  <c:v>17.848415643496267</c:v>
                </c:pt>
                <c:pt idx="8604">
                  <c:v>17.919855019136477</c:v>
                </c:pt>
                <c:pt idx="8605">
                  <c:v>18.043425852737734</c:v>
                </c:pt>
                <c:pt idx="8606">
                  <c:v>17.611582796894805</c:v>
                </c:pt>
                <c:pt idx="8607">
                  <c:v>17.984704134623815</c:v>
                </c:pt>
                <c:pt idx="8608">
                  <c:v>17.489072142678289</c:v>
                </c:pt>
                <c:pt idx="8609">
                  <c:v>18.204465412618138</c:v>
                </c:pt>
                <c:pt idx="8610">
                  <c:v>17.5516559190755</c:v>
                </c:pt>
                <c:pt idx="8611">
                  <c:v>18.124279437718133</c:v>
                </c:pt>
                <c:pt idx="8612">
                  <c:v>17.818239733065216</c:v>
                </c:pt>
                <c:pt idx="8613">
                  <c:v>18.100336606445929</c:v>
                </c:pt>
                <c:pt idx="8614">
                  <c:v>17.939046854919283</c:v>
                </c:pt>
                <c:pt idx="8615">
                  <c:v>17.787168843082057</c:v>
                </c:pt>
                <c:pt idx="8616">
                  <c:v>18.011418840918246</c:v>
                </c:pt>
                <c:pt idx="8617">
                  <c:v>17.467367300260229</c:v>
                </c:pt>
                <c:pt idx="8618">
                  <c:v>18.074089016837874</c:v>
                </c:pt>
                <c:pt idx="8619">
                  <c:v>17.616075793867715</c:v>
                </c:pt>
                <c:pt idx="8620">
                  <c:v>18.322359977084286</c:v>
                </c:pt>
                <c:pt idx="8621">
                  <c:v>17.70356698571921</c:v>
                </c:pt>
                <c:pt idx="8622">
                  <c:v>17.978577498800977</c:v>
                </c:pt>
                <c:pt idx="8623">
                  <c:v>17.791550052240495</c:v>
                </c:pt>
                <c:pt idx="8624">
                  <c:v>17.693690185127029</c:v>
                </c:pt>
                <c:pt idx="8625">
                  <c:v>17.999214441064627</c:v>
                </c:pt>
                <c:pt idx="8626">
                  <c:v>17.709854321429535</c:v>
                </c:pt>
                <c:pt idx="8627">
                  <c:v>18.098975352168146</c:v>
                </c:pt>
                <c:pt idx="8628">
                  <c:v>17.676399465247655</c:v>
                </c:pt>
                <c:pt idx="8629">
                  <c:v>18.177584449346131</c:v>
                </c:pt>
                <c:pt idx="8630">
                  <c:v>17.752390151769688</c:v>
                </c:pt>
                <c:pt idx="8631">
                  <c:v>18.101870433272282</c:v>
                </c:pt>
                <c:pt idx="8632">
                  <c:v>18.086447773238486</c:v>
                </c:pt>
                <c:pt idx="8633">
                  <c:v>17.854938751040226</c:v>
                </c:pt>
                <c:pt idx="8634">
                  <c:v>18.052295398743773</c:v>
                </c:pt>
                <c:pt idx="8635">
                  <c:v>17.828803819142987</c:v>
                </c:pt>
                <c:pt idx="8636">
                  <c:v>18.161951038058358</c:v>
                </c:pt>
                <c:pt idx="8637">
                  <c:v>17.488570159518542</c:v>
                </c:pt>
                <c:pt idx="8638">
                  <c:v>18.152089193127519</c:v>
                </c:pt>
                <c:pt idx="8639">
                  <c:v>17.652995295738435</c:v>
                </c:pt>
                <c:pt idx="8640">
                  <c:v>18.138516856408533</c:v>
                </c:pt>
                <c:pt idx="8641">
                  <c:v>18.019844015412577</c:v>
                </c:pt>
                <c:pt idx="8642">
                  <c:v>18.218842195311311</c:v>
                </c:pt>
                <c:pt idx="8643">
                  <c:v>17.884433943464952</c:v>
                </c:pt>
                <c:pt idx="8644">
                  <c:v>17.788252764873029</c:v>
                </c:pt>
                <c:pt idx="8645">
                  <c:v>17.919704383879512</c:v>
                </c:pt>
                <c:pt idx="8646">
                  <c:v>17.807085280937926</c:v>
                </c:pt>
                <c:pt idx="8647">
                  <c:v>18.113403935782166</c:v>
                </c:pt>
                <c:pt idx="8648">
                  <c:v>17.610490269360888</c:v>
                </c:pt>
                <c:pt idx="8649">
                  <c:v>17.99947841141455</c:v>
                </c:pt>
                <c:pt idx="8650">
                  <c:v>17.476643837555986</c:v>
                </c:pt>
                <c:pt idx="8651">
                  <c:v>17.928212020153776</c:v>
                </c:pt>
                <c:pt idx="8652">
                  <c:v>17.89304231161481</c:v>
                </c:pt>
                <c:pt idx="8653">
                  <c:v>17.808901717820095</c:v>
                </c:pt>
                <c:pt idx="8654">
                  <c:v>17.779481525210393</c:v>
                </c:pt>
                <c:pt idx="8655">
                  <c:v>17.769118121571626</c:v>
                </c:pt>
                <c:pt idx="8656">
                  <c:v>17.712763373661772</c:v>
                </c:pt>
                <c:pt idx="8657">
                  <c:v>17.578744808028858</c:v>
                </c:pt>
                <c:pt idx="8658">
                  <c:v>17.891236300113089</c:v>
                </c:pt>
                <c:pt idx="8659">
                  <c:v>17.568660710344787</c:v>
                </c:pt>
                <c:pt idx="8660">
                  <c:v>18.160903824490191</c:v>
                </c:pt>
                <c:pt idx="8661">
                  <c:v>17.793904389660987</c:v>
                </c:pt>
                <c:pt idx="8662">
                  <c:v>18.023950165705553</c:v>
                </c:pt>
                <c:pt idx="8663">
                  <c:v>17.777072819999447</c:v>
                </c:pt>
                <c:pt idx="8664">
                  <c:v>17.802618098650711</c:v>
                </c:pt>
                <c:pt idx="8665">
                  <c:v>17.798346465946238</c:v>
                </c:pt>
                <c:pt idx="8666">
                  <c:v>17.639256133041055</c:v>
                </c:pt>
                <c:pt idx="8667">
                  <c:v>17.94517416462012</c:v>
                </c:pt>
                <c:pt idx="8668">
                  <c:v>17.601715910686664</c:v>
                </c:pt>
                <c:pt idx="8669">
                  <c:v>18.060391015740773</c:v>
                </c:pt>
                <c:pt idx="8670">
                  <c:v>17.606182239459027</c:v>
                </c:pt>
                <c:pt idx="8671">
                  <c:v>18.167642968519527</c:v>
                </c:pt>
                <c:pt idx="8672">
                  <c:v>17.767576333887487</c:v>
                </c:pt>
                <c:pt idx="8673">
                  <c:v>17.86945847655803</c:v>
                </c:pt>
                <c:pt idx="8674">
                  <c:v>17.822772017093726</c:v>
                </c:pt>
                <c:pt idx="8675">
                  <c:v>17.823033619983022</c:v>
                </c:pt>
                <c:pt idx="8676">
                  <c:v>18.110861213894609</c:v>
                </c:pt>
                <c:pt idx="8677">
                  <c:v>17.791424959632433</c:v>
                </c:pt>
                <c:pt idx="8678">
                  <c:v>18.114087506969643</c:v>
                </c:pt>
                <c:pt idx="8679">
                  <c:v>17.536170861137627</c:v>
                </c:pt>
                <c:pt idx="8680">
                  <c:v>18.015125100427827</c:v>
                </c:pt>
                <c:pt idx="8681">
                  <c:v>17.673842787054831</c:v>
                </c:pt>
                <c:pt idx="8682">
                  <c:v>18.081931322049293</c:v>
                </c:pt>
                <c:pt idx="8683">
                  <c:v>17.785851666976342</c:v>
                </c:pt>
                <c:pt idx="8684">
                  <c:v>17.693495608292103</c:v>
                </c:pt>
                <c:pt idx="8685">
                  <c:v>17.883587079331811</c:v>
                </c:pt>
                <c:pt idx="8686">
                  <c:v>17.760349547307676</c:v>
                </c:pt>
                <c:pt idx="8687">
                  <c:v>18.023749568488089</c:v>
                </c:pt>
                <c:pt idx="8688">
                  <c:v>17.43655135535354</c:v>
                </c:pt>
                <c:pt idx="8689">
                  <c:v>18.090225826496535</c:v>
                </c:pt>
                <c:pt idx="8690">
                  <c:v>17.349112688207793</c:v>
                </c:pt>
                <c:pt idx="8691">
                  <c:v>18.240260111147389</c:v>
                </c:pt>
                <c:pt idx="8692">
                  <c:v>17.591963101451089</c:v>
                </c:pt>
                <c:pt idx="8693">
                  <c:v>17.918590065919087</c:v>
                </c:pt>
                <c:pt idx="8694">
                  <c:v>17.892749430324915</c:v>
                </c:pt>
                <c:pt idx="8695">
                  <c:v>17.842935035151786</c:v>
                </c:pt>
                <c:pt idx="8696">
                  <c:v>18.087586751500769</c:v>
                </c:pt>
                <c:pt idx="8697">
                  <c:v>17.700963305843992</c:v>
                </c:pt>
                <c:pt idx="8698">
                  <c:v>17.907014949893213</c:v>
                </c:pt>
                <c:pt idx="8699">
                  <c:v>17.455229224874877</c:v>
                </c:pt>
                <c:pt idx="8700">
                  <c:v>18.157318926420835</c:v>
                </c:pt>
                <c:pt idx="8701">
                  <c:v>17.698151417007839</c:v>
                </c:pt>
                <c:pt idx="8702">
                  <c:v>18.003324254653762</c:v>
                </c:pt>
                <c:pt idx="8703">
                  <c:v>17.804704684917329</c:v>
                </c:pt>
                <c:pt idx="8704">
                  <c:v>17.940287912583205</c:v>
                </c:pt>
                <c:pt idx="8705">
                  <c:v>17.971052598099288</c:v>
                </c:pt>
                <c:pt idx="8706">
                  <c:v>17.533732441954577</c:v>
                </c:pt>
                <c:pt idx="8707">
                  <c:v>17.920912738555089</c:v>
                </c:pt>
                <c:pt idx="8708">
                  <c:v>17.678525422745093</c:v>
                </c:pt>
                <c:pt idx="8709">
                  <c:v>17.955296853041144</c:v>
                </c:pt>
                <c:pt idx="8710">
                  <c:v>17.439075250781517</c:v>
                </c:pt>
                <c:pt idx="8711">
                  <c:v>18.109923827897191</c:v>
                </c:pt>
                <c:pt idx="8712">
                  <c:v>17.710190105872304</c:v>
                </c:pt>
                <c:pt idx="8713">
                  <c:v>17.761249942124415</c:v>
                </c:pt>
                <c:pt idx="8714">
                  <c:v>17.778267993392188</c:v>
                </c:pt>
                <c:pt idx="8715">
                  <c:v>17.93880712495303</c:v>
                </c:pt>
                <c:pt idx="8716">
                  <c:v>17.928476959899189</c:v>
                </c:pt>
                <c:pt idx="8717">
                  <c:v>17.584815556970142</c:v>
                </c:pt>
                <c:pt idx="8718">
                  <c:v>18.103370832224524</c:v>
                </c:pt>
                <c:pt idx="8719">
                  <c:v>17.498067590339783</c:v>
                </c:pt>
                <c:pt idx="8720">
                  <c:v>18.033449270252987</c:v>
                </c:pt>
                <c:pt idx="8721">
                  <c:v>17.449422713103445</c:v>
                </c:pt>
                <c:pt idx="8722">
                  <c:v>18.116728555364432</c:v>
                </c:pt>
                <c:pt idx="8723">
                  <c:v>17.581754403610898</c:v>
                </c:pt>
                <c:pt idx="8724">
                  <c:v>17.616730180387929</c:v>
                </c:pt>
                <c:pt idx="8725">
                  <c:v>17.851877065243702</c:v>
                </c:pt>
                <c:pt idx="8726">
                  <c:v>17.631002374711027</c:v>
                </c:pt>
                <c:pt idx="8727">
                  <c:v>17.793636154410862</c:v>
                </c:pt>
                <c:pt idx="8728">
                  <c:v>17.466149645075447</c:v>
                </c:pt>
                <c:pt idx="8729">
                  <c:v>17.965261686163686</c:v>
                </c:pt>
                <c:pt idx="8730">
                  <c:v>17.407086802839089</c:v>
                </c:pt>
                <c:pt idx="8731">
                  <c:v>18.199570912395043</c:v>
                </c:pt>
                <c:pt idx="8732">
                  <c:v>17.639587626121113</c:v>
                </c:pt>
                <c:pt idx="8733">
                  <c:v>17.926053649117129</c:v>
                </c:pt>
                <c:pt idx="8734">
                  <c:v>17.643504228084133</c:v>
                </c:pt>
                <c:pt idx="8735">
                  <c:v>17.727671804100432</c:v>
                </c:pt>
                <c:pt idx="8736">
                  <c:v>17.797077614445438</c:v>
                </c:pt>
                <c:pt idx="8737">
                  <c:v>17.480724929091689</c:v>
                </c:pt>
                <c:pt idx="8738">
                  <c:v>17.674137749719293</c:v>
                </c:pt>
                <c:pt idx="8739">
                  <c:v>17.546336196221699</c:v>
                </c:pt>
                <c:pt idx="8740">
                  <c:v>17.977501302717485</c:v>
                </c:pt>
                <c:pt idx="8741">
                  <c:v>17.432032520122895</c:v>
                </c:pt>
                <c:pt idx="8742">
                  <c:v>17.861741626402591</c:v>
                </c:pt>
                <c:pt idx="8743">
                  <c:v>17.792216282543055</c:v>
                </c:pt>
                <c:pt idx="8744">
                  <c:v>17.735156683791889</c:v>
                </c:pt>
                <c:pt idx="8745">
                  <c:v>17.804161832793309</c:v>
                </c:pt>
                <c:pt idx="8746">
                  <c:v>17.602102758608208</c:v>
                </c:pt>
                <c:pt idx="8747">
                  <c:v>17.904266236622121</c:v>
                </c:pt>
                <c:pt idx="8748">
                  <c:v>17.506510096588627</c:v>
                </c:pt>
                <c:pt idx="8749">
                  <c:v>18.050079193689175</c:v>
                </c:pt>
                <c:pt idx="8750">
                  <c:v>17.627228586805927</c:v>
                </c:pt>
                <c:pt idx="8751">
                  <c:v>18.237454100367199</c:v>
                </c:pt>
                <c:pt idx="8752">
                  <c:v>17.514124293785287</c:v>
                </c:pt>
                <c:pt idx="8753">
                  <c:v>17.87692103530469</c:v>
                </c:pt>
                <c:pt idx="8754">
                  <c:v>17.642334508897786</c:v>
                </c:pt>
                <c:pt idx="8755">
                  <c:v>17.696744110809167</c:v>
                </c:pt>
                <c:pt idx="8756">
                  <c:v>18.031840528302791</c:v>
                </c:pt>
                <c:pt idx="8757">
                  <c:v>17.427095484085985</c:v>
                </c:pt>
                <c:pt idx="8758">
                  <c:v>17.990027575265202</c:v>
                </c:pt>
                <c:pt idx="8759">
                  <c:v>17.338546559846026</c:v>
                </c:pt>
                <c:pt idx="8760">
                  <c:v>18.203471665782818</c:v>
                </c:pt>
                <c:pt idx="8761">
                  <c:v>17.478500528420689</c:v>
                </c:pt>
                <c:pt idx="8762">
                  <c:v>17.948622866229982</c:v>
                </c:pt>
                <c:pt idx="8763">
                  <c:v>17.809640337810126</c:v>
                </c:pt>
                <c:pt idx="8764">
                  <c:v>17.890169283550026</c:v>
                </c:pt>
                <c:pt idx="8765">
                  <c:v>17.869449703429986</c:v>
                </c:pt>
                <c:pt idx="8766">
                  <c:v>17.639220072213043</c:v>
                </c:pt>
                <c:pt idx="8767">
                  <c:v>17.901310525977301</c:v>
                </c:pt>
                <c:pt idx="8768">
                  <c:v>17.425986078693089</c:v>
                </c:pt>
                <c:pt idx="8769">
                  <c:v>18.106207568571229</c:v>
                </c:pt>
                <c:pt idx="8770">
                  <c:v>17.446102682042959</c:v>
                </c:pt>
                <c:pt idx="8771">
                  <c:v>18.028018944395427</c:v>
                </c:pt>
                <c:pt idx="8772">
                  <c:v>17.497786439717096</c:v>
                </c:pt>
                <c:pt idx="8773">
                  <c:v>17.844447303295087</c:v>
                </c:pt>
                <c:pt idx="8774">
                  <c:v>17.899596776417763</c:v>
                </c:pt>
                <c:pt idx="8775">
                  <c:v>17.822602928985816</c:v>
                </c:pt>
                <c:pt idx="8776">
                  <c:v>17.911688355974611</c:v>
                </c:pt>
                <c:pt idx="8777">
                  <c:v>17.573044180182581</c:v>
                </c:pt>
                <c:pt idx="8778">
                  <c:v>17.692174017232528</c:v>
                </c:pt>
                <c:pt idx="8779">
                  <c:v>17.273847711607328</c:v>
                </c:pt>
                <c:pt idx="8780">
                  <c:v>18.030514952634196</c:v>
                </c:pt>
                <c:pt idx="8781">
                  <c:v>17.400141180637529</c:v>
                </c:pt>
                <c:pt idx="8782">
                  <c:v>17.730724114048396</c:v>
                </c:pt>
                <c:pt idx="8783">
                  <c:v>17.825170832273589</c:v>
                </c:pt>
                <c:pt idx="8784">
                  <c:v>17.686558664237381</c:v>
                </c:pt>
                <c:pt idx="8785">
                  <c:v>17.785028437646886</c:v>
                </c:pt>
                <c:pt idx="8786">
                  <c:v>17.614280712863131</c:v>
                </c:pt>
                <c:pt idx="8787">
                  <c:v>17.727763869647632</c:v>
                </c:pt>
                <c:pt idx="8788">
                  <c:v>17.6044585445146</c:v>
                </c:pt>
                <c:pt idx="8789">
                  <c:v>17.865228579268489</c:v>
                </c:pt>
                <c:pt idx="8790">
                  <c:v>17.397628127928595</c:v>
                </c:pt>
                <c:pt idx="8791">
                  <c:v>18.058162252596382</c:v>
                </c:pt>
                <c:pt idx="8792">
                  <c:v>17.515620194245329</c:v>
                </c:pt>
                <c:pt idx="8793">
                  <c:v>17.863753611181629</c:v>
                </c:pt>
                <c:pt idx="8794">
                  <c:v>17.513402858440223</c:v>
                </c:pt>
                <c:pt idx="8795">
                  <c:v>17.740180750914281</c:v>
                </c:pt>
                <c:pt idx="8796">
                  <c:v>17.840477308538286</c:v>
                </c:pt>
                <c:pt idx="8797">
                  <c:v>17.503674387584642</c:v>
                </c:pt>
                <c:pt idx="8798">
                  <c:v>17.887807186559847</c:v>
                </c:pt>
                <c:pt idx="8799">
                  <c:v>17.529722921810372</c:v>
                </c:pt>
                <c:pt idx="8800">
                  <c:v>17.834948936911221</c:v>
                </c:pt>
                <c:pt idx="8801">
                  <c:v>17.306973405187957</c:v>
                </c:pt>
                <c:pt idx="8802">
                  <c:v>17.771429909386782</c:v>
                </c:pt>
                <c:pt idx="8803">
                  <c:v>17.478146076694905</c:v>
                </c:pt>
                <c:pt idx="8804">
                  <c:v>17.800740024565552</c:v>
                </c:pt>
                <c:pt idx="8805">
                  <c:v>17.830685322121546</c:v>
                </c:pt>
                <c:pt idx="8806">
                  <c:v>17.470704040498727</c:v>
                </c:pt>
                <c:pt idx="8807">
                  <c:v>17.650825609252902</c:v>
                </c:pt>
                <c:pt idx="8808">
                  <c:v>17.455236073214589</c:v>
                </c:pt>
                <c:pt idx="8809">
                  <c:v>18.057824069911561</c:v>
                </c:pt>
                <c:pt idx="8810">
                  <c:v>17.451669906998827</c:v>
                </c:pt>
                <c:pt idx="8811">
                  <c:v>18.058642530379828</c:v>
                </c:pt>
                <c:pt idx="8812">
                  <c:v>17.298432892283664</c:v>
                </c:pt>
                <c:pt idx="8813">
                  <c:v>17.857636512801829</c:v>
                </c:pt>
                <c:pt idx="8814">
                  <c:v>17.584750826093352</c:v>
                </c:pt>
                <c:pt idx="8815">
                  <c:v>17.699710047484977</c:v>
                </c:pt>
                <c:pt idx="8816">
                  <c:v>17.898986894441485</c:v>
                </c:pt>
                <c:pt idx="8817">
                  <c:v>17.580257743714743</c:v>
                </c:pt>
                <c:pt idx="8818">
                  <c:v>18.030087596962886</c:v>
                </c:pt>
                <c:pt idx="8819">
                  <c:v>17.260176740186786</c:v>
                </c:pt>
                <c:pt idx="8820">
                  <c:v>18.052755219383087</c:v>
                </c:pt>
                <c:pt idx="8821">
                  <c:v>17.444726997777849</c:v>
                </c:pt>
                <c:pt idx="8822">
                  <c:v>17.911983902505455</c:v>
                </c:pt>
                <c:pt idx="8823">
                  <c:v>17.56710955578626</c:v>
                </c:pt>
                <c:pt idx="8824">
                  <c:v>17.86874103164406</c:v>
                </c:pt>
                <c:pt idx="8825">
                  <c:v>17.992949256859703</c:v>
                </c:pt>
                <c:pt idx="8826">
                  <c:v>17.585907507557696</c:v>
                </c:pt>
                <c:pt idx="8827">
                  <c:v>17.948789491395171</c:v>
                </c:pt>
                <c:pt idx="8828">
                  <c:v>17.402467992383812</c:v>
                </c:pt>
                <c:pt idx="8829">
                  <c:v>18.207275777861557</c:v>
                </c:pt>
                <c:pt idx="8830">
                  <c:v>17.417974234422761</c:v>
                </c:pt>
                <c:pt idx="8831">
                  <c:v>17.965036210098805</c:v>
                </c:pt>
                <c:pt idx="8832">
                  <c:v>17.595133549095099</c:v>
                </c:pt>
                <c:pt idx="8833">
                  <c:v>17.985108144433813</c:v>
                </c:pt>
                <c:pt idx="8834">
                  <c:v>17.641396331976889</c:v>
                </c:pt>
                <c:pt idx="8835">
                  <c:v>17.809333350103255</c:v>
                </c:pt>
                <c:pt idx="8836">
                  <c:v>17.687777776370726</c:v>
                </c:pt>
                <c:pt idx="8837">
                  <c:v>17.6649710775242</c:v>
                </c:pt>
                <c:pt idx="8838">
                  <c:v>17.86033318283242</c:v>
                </c:pt>
                <c:pt idx="8839">
                  <c:v>17.559692822219642</c:v>
                </c:pt>
                <c:pt idx="8840">
                  <c:v>18.062100486853762</c:v>
                </c:pt>
                <c:pt idx="8841">
                  <c:v>17.307866874623492</c:v>
                </c:pt>
                <c:pt idx="8842">
                  <c:v>17.857810196163697</c:v>
                </c:pt>
                <c:pt idx="8843">
                  <c:v>17.53949003184902</c:v>
                </c:pt>
                <c:pt idx="8844">
                  <c:v>17.864471184293858</c:v>
                </c:pt>
                <c:pt idx="8845">
                  <c:v>17.651999932463227</c:v>
                </c:pt>
                <c:pt idx="8846">
                  <c:v>17.682204228810008</c:v>
                </c:pt>
                <c:pt idx="8847">
                  <c:v>17.887985305662951</c:v>
                </c:pt>
                <c:pt idx="8848">
                  <c:v>17.510946927310748</c:v>
                </c:pt>
                <c:pt idx="8849">
                  <c:v>17.80769206507409</c:v>
                </c:pt>
                <c:pt idx="8850">
                  <c:v>17.508626889503077</c:v>
                </c:pt>
                <c:pt idx="8851">
                  <c:v>17.960101109094495</c:v>
                </c:pt>
                <c:pt idx="8852">
                  <c:v>17.357499196259631</c:v>
                </c:pt>
                <c:pt idx="8853">
                  <c:v>17.745685962550485</c:v>
                </c:pt>
                <c:pt idx="8854">
                  <c:v>17.714748355886531</c:v>
                </c:pt>
                <c:pt idx="8855">
                  <c:v>17.803763999383317</c:v>
                </c:pt>
                <c:pt idx="8856">
                  <c:v>17.749058488389775</c:v>
                </c:pt>
                <c:pt idx="8857">
                  <c:v>17.689553736156107</c:v>
                </c:pt>
                <c:pt idx="8858">
                  <c:v>17.751939091565031</c:v>
                </c:pt>
                <c:pt idx="8859">
                  <c:v>17.474120287927448</c:v>
                </c:pt>
                <c:pt idx="8860">
                  <c:v>17.895246037375092</c:v>
                </c:pt>
                <c:pt idx="8861">
                  <c:v>17.298953767965912</c:v>
                </c:pt>
                <c:pt idx="8862">
                  <c:v>17.872309266175606</c:v>
                </c:pt>
                <c:pt idx="8863">
                  <c:v>17.310757357999236</c:v>
                </c:pt>
                <c:pt idx="8864">
                  <c:v>17.526370484977829</c:v>
                </c:pt>
                <c:pt idx="8865">
                  <c:v>17.529515362664959</c:v>
                </c:pt>
                <c:pt idx="8866">
                  <c:v>17.608656582923249</c:v>
                </c:pt>
                <c:pt idx="8867">
                  <c:v>17.428391683907819</c:v>
                </c:pt>
                <c:pt idx="8868">
                  <c:v>17.473470484214136</c:v>
                </c:pt>
                <c:pt idx="8869">
                  <c:v>17.782340583323421</c:v>
                </c:pt>
                <c:pt idx="8870">
                  <c:v>17.48769781627221</c:v>
                </c:pt>
                <c:pt idx="8871">
                  <c:v>17.993402277607025</c:v>
                </c:pt>
                <c:pt idx="8872">
                  <c:v>17.518312319400174</c:v>
                </c:pt>
                <c:pt idx="8873">
                  <c:v>17.974564000045817</c:v>
                </c:pt>
                <c:pt idx="8874">
                  <c:v>17.513866046758931</c:v>
                </c:pt>
                <c:pt idx="8875">
                  <c:v>17.641165149113291</c:v>
                </c:pt>
                <c:pt idx="8876">
                  <c:v>17.883268768920747</c:v>
                </c:pt>
                <c:pt idx="8877">
                  <c:v>17.65271319383201</c:v>
                </c:pt>
                <c:pt idx="8878">
                  <c:v>17.874415153250798</c:v>
                </c:pt>
                <c:pt idx="8879">
                  <c:v>17.448087918146729</c:v>
                </c:pt>
                <c:pt idx="8880">
                  <c:v>17.988302995917451</c:v>
                </c:pt>
                <c:pt idx="8881">
                  <c:v>17.320852869819991</c:v>
                </c:pt>
                <c:pt idx="8882">
                  <c:v>17.8497807627427</c:v>
                </c:pt>
                <c:pt idx="8883">
                  <c:v>17.589255370803706</c:v>
                </c:pt>
                <c:pt idx="8884">
                  <c:v>17.646583192321756</c:v>
                </c:pt>
                <c:pt idx="8885">
                  <c:v>17.636982108890116</c:v>
                </c:pt>
                <c:pt idx="8886">
                  <c:v>17.620666111448745</c:v>
                </c:pt>
                <c:pt idx="8887">
                  <c:v>17.615637997229502</c:v>
                </c:pt>
                <c:pt idx="8888">
                  <c:v>17.41493684661426</c:v>
                </c:pt>
                <c:pt idx="8889">
                  <c:v>18.034381540606031</c:v>
                </c:pt>
                <c:pt idx="8890">
                  <c:v>17.386599391995183</c:v>
                </c:pt>
                <c:pt idx="8891">
                  <c:v>17.914075557176915</c:v>
                </c:pt>
                <c:pt idx="8892">
                  <c:v>17.385437706740021</c:v>
                </c:pt>
                <c:pt idx="8893">
                  <c:v>17.796878629807235</c:v>
                </c:pt>
                <c:pt idx="8894">
                  <c:v>17.638742416806757</c:v>
                </c:pt>
                <c:pt idx="8895">
                  <c:v>17.786366036844019</c:v>
                </c:pt>
                <c:pt idx="8896">
                  <c:v>17.799243149323257</c:v>
                </c:pt>
                <c:pt idx="8897">
                  <c:v>17.67329369881389</c:v>
                </c:pt>
                <c:pt idx="8898">
                  <c:v>17.938879315959927</c:v>
                </c:pt>
                <c:pt idx="8899">
                  <c:v>17.484808756943821</c:v>
                </c:pt>
                <c:pt idx="8900">
                  <c:v>18.051871814031031</c:v>
                </c:pt>
                <c:pt idx="8901">
                  <c:v>17.408519399590098</c:v>
                </c:pt>
                <c:pt idx="8902">
                  <c:v>17.780473868625176</c:v>
                </c:pt>
                <c:pt idx="8903">
                  <c:v>17.568766563615629</c:v>
                </c:pt>
                <c:pt idx="8904">
                  <c:v>17.717363235742226</c:v>
                </c:pt>
                <c:pt idx="8905">
                  <c:v>17.666941973081588</c:v>
                </c:pt>
                <c:pt idx="8906">
                  <c:v>17.641543345960688</c:v>
                </c:pt>
                <c:pt idx="8907">
                  <c:v>17.67490652369333</c:v>
                </c:pt>
                <c:pt idx="8908">
                  <c:v>17.562045631191559</c:v>
                </c:pt>
                <c:pt idx="8909">
                  <c:v>17.746366218237426</c:v>
                </c:pt>
                <c:pt idx="8910">
                  <c:v>17.243718898675311</c:v>
                </c:pt>
                <c:pt idx="8911">
                  <c:v>17.904277444846631</c:v>
                </c:pt>
                <c:pt idx="8912">
                  <c:v>17.347108123807228</c:v>
                </c:pt>
                <c:pt idx="8913">
                  <c:v>17.748857803550706</c:v>
                </c:pt>
                <c:pt idx="8914">
                  <c:v>17.683991389292331</c:v>
                </c:pt>
                <c:pt idx="8915">
                  <c:v>17.69730409804383</c:v>
                </c:pt>
                <c:pt idx="8916">
                  <c:v>17.585947982960558</c:v>
                </c:pt>
                <c:pt idx="8917">
                  <c:v>17.518528567732172</c:v>
                </c:pt>
                <c:pt idx="8918">
                  <c:v>17.638103139740227</c:v>
                </c:pt>
                <c:pt idx="8919">
                  <c:v>17.475542325925044</c:v>
                </c:pt>
                <c:pt idx="8920">
                  <c:v>17.858871337591491</c:v>
                </c:pt>
                <c:pt idx="8921">
                  <c:v>17.342773954037089</c:v>
                </c:pt>
                <c:pt idx="8922">
                  <c:v>17.770304686593889</c:v>
                </c:pt>
                <c:pt idx="8923">
                  <c:v>17.52195937903037</c:v>
                </c:pt>
                <c:pt idx="8924">
                  <c:v>17.749878354550301</c:v>
                </c:pt>
                <c:pt idx="8925">
                  <c:v>17.479533193298575</c:v>
                </c:pt>
                <c:pt idx="8926">
                  <c:v>17.685815446587561</c:v>
                </c:pt>
                <c:pt idx="8927">
                  <c:v>17.773388346906966</c:v>
                </c:pt>
                <c:pt idx="8928">
                  <c:v>17.4039267018962</c:v>
                </c:pt>
                <c:pt idx="8929">
                  <c:v>17.696329607678475</c:v>
                </c:pt>
                <c:pt idx="8930">
                  <c:v>17.435761892294078</c:v>
                </c:pt>
                <c:pt idx="8931">
                  <c:v>17.791421788617608</c:v>
                </c:pt>
                <c:pt idx="8932">
                  <c:v>17.362554551702939</c:v>
                </c:pt>
                <c:pt idx="8933">
                  <c:v>17.774317547328234</c:v>
                </c:pt>
                <c:pt idx="8934">
                  <c:v>17.691105623523043</c:v>
                </c:pt>
                <c:pt idx="8935">
                  <c:v>17.616527545628827</c:v>
                </c:pt>
                <c:pt idx="8936">
                  <c:v>17.514403347443281</c:v>
                </c:pt>
                <c:pt idx="8937">
                  <c:v>17.581632447934719</c:v>
                </c:pt>
                <c:pt idx="8938">
                  <c:v>17.890268612497891</c:v>
                </c:pt>
                <c:pt idx="8939">
                  <c:v>17.384749698671079</c:v>
                </c:pt>
                <c:pt idx="8940">
                  <c:v>17.772518445139049</c:v>
                </c:pt>
                <c:pt idx="8941">
                  <c:v>17.246177184266781</c:v>
                </c:pt>
                <c:pt idx="8942">
                  <c:v>17.789181445809053</c:v>
                </c:pt>
                <c:pt idx="8943">
                  <c:v>17.506338251711682</c:v>
                </c:pt>
                <c:pt idx="8944">
                  <c:v>17.770613554173664</c:v>
                </c:pt>
                <c:pt idx="8945">
                  <c:v>17.437381844603369</c:v>
                </c:pt>
                <c:pt idx="8946">
                  <c:v>17.596662281665452</c:v>
                </c:pt>
                <c:pt idx="8947">
                  <c:v>17.834564758553544</c:v>
                </c:pt>
                <c:pt idx="8948">
                  <c:v>17.500602850460467</c:v>
                </c:pt>
                <c:pt idx="8949">
                  <c:v>17.876344315066046</c:v>
                </c:pt>
                <c:pt idx="8950">
                  <c:v>17.322525982548459</c:v>
                </c:pt>
                <c:pt idx="8951">
                  <c:v>17.951759114880385</c:v>
                </c:pt>
                <c:pt idx="8952">
                  <c:v>17.38333946465659</c:v>
                </c:pt>
                <c:pt idx="8953">
                  <c:v>17.915838438216131</c:v>
                </c:pt>
                <c:pt idx="8954">
                  <c:v>17.636231019609546</c:v>
                </c:pt>
                <c:pt idx="8955">
                  <c:v>17.611036013782435</c:v>
                </c:pt>
                <c:pt idx="8956">
                  <c:v>17.822566412408431</c:v>
                </c:pt>
                <c:pt idx="8957">
                  <c:v>17.467573632841489</c:v>
                </c:pt>
                <c:pt idx="8958">
                  <c:v>17.734005643391715</c:v>
                </c:pt>
                <c:pt idx="8959">
                  <c:v>17.438223011230907</c:v>
                </c:pt>
                <c:pt idx="8960">
                  <c:v>17.688127701887584</c:v>
                </c:pt>
                <c:pt idx="8961">
                  <c:v>17.323970417836218</c:v>
                </c:pt>
                <c:pt idx="8962">
                  <c:v>17.76178048254506</c:v>
                </c:pt>
                <c:pt idx="8963">
                  <c:v>17.43656500971079</c:v>
                </c:pt>
                <c:pt idx="8964">
                  <c:v>17.769000861238485</c:v>
                </c:pt>
                <c:pt idx="8965">
                  <c:v>17.690786269794806</c:v>
                </c:pt>
                <c:pt idx="8966">
                  <c:v>17.56783069492047</c:v>
                </c:pt>
                <c:pt idx="8967">
                  <c:v>17.758064946466618</c:v>
                </c:pt>
                <c:pt idx="8968">
                  <c:v>17.33457401086569</c:v>
                </c:pt>
                <c:pt idx="8969">
                  <c:v>17.635880601844235</c:v>
                </c:pt>
                <c:pt idx="8970">
                  <c:v>17.3731614694454</c:v>
                </c:pt>
                <c:pt idx="8971">
                  <c:v>17.733913936133899</c:v>
                </c:pt>
                <c:pt idx="8972">
                  <c:v>17.209189527075729</c:v>
                </c:pt>
                <c:pt idx="8973">
                  <c:v>17.715694120451591</c:v>
                </c:pt>
                <c:pt idx="8974">
                  <c:v>17.569294362383907</c:v>
                </c:pt>
                <c:pt idx="8975">
                  <c:v>17.793893343586632</c:v>
                </c:pt>
                <c:pt idx="8976">
                  <c:v>17.707202205411487</c:v>
                </c:pt>
                <c:pt idx="8977">
                  <c:v>17.422671244139604</c:v>
                </c:pt>
                <c:pt idx="8978">
                  <c:v>17.51002471060583</c:v>
                </c:pt>
                <c:pt idx="8979">
                  <c:v>17.332450825936228</c:v>
                </c:pt>
                <c:pt idx="8980">
                  <c:v>17.805496643762108</c:v>
                </c:pt>
                <c:pt idx="8981">
                  <c:v>17.261651500386588</c:v>
                </c:pt>
                <c:pt idx="8982">
                  <c:v>17.835720180965474</c:v>
                </c:pt>
                <c:pt idx="8983">
                  <c:v>17.374719347424627</c:v>
                </c:pt>
                <c:pt idx="8984">
                  <c:v>17.668653101743722</c:v>
                </c:pt>
                <c:pt idx="8985">
                  <c:v>17.494177296079229</c:v>
                </c:pt>
                <c:pt idx="8986">
                  <c:v>17.336872227859011</c:v>
                </c:pt>
                <c:pt idx="8987">
                  <c:v>17.603142132120208</c:v>
                </c:pt>
                <c:pt idx="8988">
                  <c:v>17.423550457750181</c:v>
                </c:pt>
                <c:pt idx="8989">
                  <c:v>17.648452591265613</c:v>
                </c:pt>
                <c:pt idx="8990">
                  <c:v>17.209983366586336</c:v>
                </c:pt>
                <c:pt idx="8991">
                  <c:v>17.65181743084911</c:v>
                </c:pt>
                <c:pt idx="8992">
                  <c:v>17.155534277373413</c:v>
                </c:pt>
                <c:pt idx="8993">
                  <c:v>17.886978266106251</c:v>
                </c:pt>
                <c:pt idx="8994">
                  <c:v>17.436870663392678</c:v>
                </c:pt>
                <c:pt idx="8995">
                  <c:v>17.723883758366533</c:v>
                </c:pt>
                <c:pt idx="8996">
                  <c:v>17.453026023745689</c:v>
                </c:pt>
                <c:pt idx="8997">
                  <c:v>17.365775233347897</c:v>
                </c:pt>
                <c:pt idx="8998">
                  <c:v>17.710172230937754</c:v>
                </c:pt>
                <c:pt idx="8999">
                  <c:v>17.278640991231189</c:v>
                </c:pt>
                <c:pt idx="9000">
                  <c:v>17.788013290643917</c:v>
                </c:pt>
                <c:pt idx="9001">
                  <c:v>17.0843219234361</c:v>
                </c:pt>
                <c:pt idx="9002">
                  <c:v>17.802732854647424</c:v>
                </c:pt>
                <c:pt idx="9003">
                  <c:v>17.27160584801603</c:v>
                </c:pt>
                <c:pt idx="9004">
                  <c:v>17.774916183701883</c:v>
                </c:pt>
                <c:pt idx="9005">
                  <c:v>17.571835789205558</c:v>
                </c:pt>
                <c:pt idx="9006">
                  <c:v>17.492456359708129</c:v>
                </c:pt>
                <c:pt idx="9007">
                  <c:v>17.672211280237612</c:v>
                </c:pt>
                <c:pt idx="9008">
                  <c:v>17.483021051300629</c:v>
                </c:pt>
                <c:pt idx="9009">
                  <c:v>17.67775211524199</c:v>
                </c:pt>
                <c:pt idx="9010">
                  <c:v>17.232085218933189</c:v>
                </c:pt>
                <c:pt idx="9011">
                  <c:v>17.858042631107317</c:v>
                </c:pt>
                <c:pt idx="9012">
                  <c:v>17.214138589946149</c:v>
                </c:pt>
                <c:pt idx="9013">
                  <c:v>17.666790555807083</c:v>
                </c:pt>
                <c:pt idx="9014">
                  <c:v>17.426418707791552</c:v>
                </c:pt>
                <c:pt idx="9015">
                  <c:v>17.58181191288983</c:v>
                </c:pt>
                <c:pt idx="9016">
                  <c:v>17.610510114485091</c:v>
                </c:pt>
                <c:pt idx="9017">
                  <c:v>17.493520374193558</c:v>
                </c:pt>
                <c:pt idx="9018">
                  <c:v>17.742343861491637</c:v>
                </c:pt>
                <c:pt idx="9019">
                  <c:v>17.36117492752776</c:v>
                </c:pt>
                <c:pt idx="9020">
                  <c:v>17.872552436291784</c:v>
                </c:pt>
                <c:pt idx="9021">
                  <c:v>17.232748988506163</c:v>
                </c:pt>
                <c:pt idx="9022">
                  <c:v>17.812834542386927</c:v>
                </c:pt>
                <c:pt idx="9023">
                  <c:v>17.242944459296631</c:v>
                </c:pt>
                <c:pt idx="9024">
                  <c:v>17.682629461881103</c:v>
                </c:pt>
                <c:pt idx="9025">
                  <c:v>17.58300591804198</c:v>
                </c:pt>
                <c:pt idx="9026">
                  <c:v>17.524231359191184</c:v>
                </c:pt>
                <c:pt idx="9027">
                  <c:v>17.69209333392887</c:v>
                </c:pt>
                <c:pt idx="9028">
                  <c:v>17.405903802830686</c:v>
                </c:pt>
                <c:pt idx="9029">
                  <c:v>17.61833442674553</c:v>
                </c:pt>
                <c:pt idx="9030">
                  <c:v>17.474726523096596</c:v>
                </c:pt>
                <c:pt idx="9031">
                  <c:v>17.757130404634491</c:v>
                </c:pt>
                <c:pt idx="9032">
                  <c:v>17.270066296683673</c:v>
                </c:pt>
                <c:pt idx="9033">
                  <c:v>17.690234850245329</c:v>
                </c:pt>
                <c:pt idx="9034">
                  <c:v>17.257478205458131</c:v>
                </c:pt>
                <c:pt idx="9035">
                  <c:v>17.560946627538602</c:v>
                </c:pt>
                <c:pt idx="9036">
                  <c:v>17.48585932970872</c:v>
                </c:pt>
                <c:pt idx="9037">
                  <c:v>17.516063466532493</c:v>
                </c:pt>
                <c:pt idx="9038">
                  <c:v>17.662963078063989</c:v>
                </c:pt>
                <c:pt idx="9039">
                  <c:v>17.459942555156729</c:v>
                </c:pt>
                <c:pt idx="9040">
                  <c:v>17.499716833060784</c:v>
                </c:pt>
                <c:pt idx="9041">
                  <c:v>17.267133843906869</c:v>
                </c:pt>
                <c:pt idx="9042">
                  <c:v>17.658462105908743</c:v>
                </c:pt>
                <c:pt idx="9043">
                  <c:v>17.232846454698731</c:v>
                </c:pt>
                <c:pt idx="9044">
                  <c:v>17.533649378401773</c:v>
                </c:pt>
                <c:pt idx="9045">
                  <c:v>17.360717218135481</c:v>
                </c:pt>
                <c:pt idx="9046">
                  <c:v>17.472450853683423</c:v>
                </c:pt>
                <c:pt idx="9047">
                  <c:v>17.45760753216484</c:v>
                </c:pt>
                <c:pt idx="9048">
                  <c:v>17.523932396907789</c:v>
                </c:pt>
                <c:pt idx="9049">
                  <c:v>17.700268457739064</c:v>
                </c:pt>
                <c:pt idx="9050">
                  <c:v>17.260811730959084</c:v>
                </c:pt>
                <c:pt idx="9051">
                  <c:v>17.561458940197401</c:v>
                </c:pt>
                <c:pt idx="9052">
                  <c:v>17.199423878828689</c:v>
                </c:pt>
                <c:pt idx="9053">
                  <c:v>17.577752357745972</c:v>
                </c:pt>
                <c:pt idx="9054">
                  <c:v>17.340788455460004</c:v>
                </c:pt>
                <c:pt idx="9055">
                  <c:v>17.564412819905598</c:v>
                </c:pt>
                <c:pt idx="9056">
                  <c:v>17.23999053549943</c:v>
                </c:pt>
                <c:pt idx="9057">
                  <c:v>17.435184892790602</c:v>
                </c:pt>
                <c:pt idx="9058">
                  <c:v>17.530847949802695</c:v>
                </c:pt>
                <c:pt idx="9059">
                  <c:v>17.236328574549209</c:v>
                </c:pt>
                <c:pt idx="9060">
                  <c:v>17.509224588434876</c:v>
                </c:pt>
                <c:pt idx="9061">
                  <c:v>17.255990581811329</c:v>
                </c:pt>
                <c:pt idx="9062">
                  <c:v>17.824503562486637</c:v>
                </c:pt>
                <c:pt idx="9063">
                  <c:v>17.125402896145861</c:v>
                </c:pt>
                <c:pt idx="9064">
                  <c:v>17.63157300310823</c:v>
                </c:pt>
                <c:pt idx="9065">
                  <c:v>17.30091599013873</c:v>
                </c:pt>
                <c:pt idx="9066">
                  <c:v>17.461937837050829</c:v>
                </c:pt>
                <c:pt idx="9067">
                  <c:v>17.670317544648327</c:v>
                </c:pt>
                <c:pt idx="9068">
                  <c:v>17.409835928028158</c:v>
                </c:pt>
                <c:pt idx="9069">
                  <c:v>17.703381831478129</c:v>
                </c:pt>
                <c:pt idx="9070">
                  <c:v>17.093835734417091</c:v>
                </c:pt>
                <c:pt idx="9071">
                  <c:v>17.676742768848897</c:v>
                </c:pt>
                <c:pt idx="9072">
                  <c:v>17.206752813672285</c:v>
                </c:pt>
                <c:pt idx="9073">
                  <c:v>17.750516108528707</c:v>
                </c:pt>
                <c:pt idx="9074">
                  <c:v>17.148848954604105</c:v>
                </c:pt>
                <c:pt idx="9075">
                  <c:v>17.563430252424091</c:v>
                </c:pt>
                <c:pt idx="9076">
                  <c:v>17.533739003418749</c:v>
                </c:pt>
                <c:pt idx="9077">
                  <c:v>17.506002299472474</c:v>
                </c:pt>
                <c:pt idx="9078">
                  <c:v>17.666541618060446</c:v>
                </c:pt>
                <c:pt idx="9079">
                  <c:v>17.126594989019651</c:v>
                </c:pt>
                <c:pt idx="9080">
                  <c:v>17.619600916682131</c:v>
                </c:pt>
                <c:pt idx="9081">
                  <c:v>17.156601974761589</c:v>
                </c:pt>
                <c:pt idx="9082">
                  <c:v>17.644284153892258</c:v>
                </c:pt>
                <c:pt idx="9083">
                  <c:v>17.470068961684831</c:v>
                </c:pt>
                <c:pt idx="9084">
                  <c:v>17.687016244496352</c:v>
                </c:pt>
                <c:pt idx="9085">
                  <c:v>17.35240066749753</c:v>
                </c:pt>
                <c:pt idx="9086">
                  <c:v>17.599913559982326</c:v>
                </c:pt>
                <c:pt idx="9087">
                  <c:v>17.389278467427438</c:v>
                </c:pt>
                <c:pt idx="9088">
                  <c:v>17.407411015586909</c:v>
                </c:pt>
                <c:pt idx="9089">
                  <c:v>17.528587837953577</c:v>
                </c:pt>
                <c:pt idx="9090">
                  <c:v>17.468646154662135</c:v>
                </c:pt>
                <c:pt idx="9091">
                  <c:v>17.671757860699095</c:v>
                </c:pt>
                <c:pt idx="9092">
                  <c:v>17.283830171786921</c:v>
                </c:pt>
                <c:pt idx="9093">
                  <c:v>17.594519052730586</c:v>
                </c:pt>
                <c:pt idx="9094">
                  <c:v>17.553331026852824</c:v>
                </c:pt>
                <c:pt idx="9095">
                  <c:v>17.666672799442431</c:v>
                </c:pt>
                <c:pt idx="9096">
                  <c:v>17.635298945412831</c:v>
                </c:pt>
                <c:pt idx="9097">
                  <c:v>17.405261877217129</c:v>
                </c:pt>
                <c:pt idx="9098">
                  <c:v>17.620879034321629</c:v>
                </c:pt>
                <c:pt idx="9099">
                  <c:v>17.337175705583558</c:v>
                </c:pt>
                <c:pt idx="9100">
                  <c:v>17.682548598900659</c:v>
                </c:pt>
                <c:pt idx="9101">
                  <c:v>17.07676343971001</c:v>
                </c:pt>
                <c:pt idx="9102">
                  <c:v>17.662101562413387</c:v>
                </c:pt>
                <c:pt idx="9103">
                  <c:v>17.03271363123012</c:v>
                </c:pt>
                <c:pt idx="9104">
                  <c:v>17.555176229402733</c:v>
                </c:pt>
                <c:pt idx="9105">
                  <c:v>17.369441947540189</c:v>
                </c:pt>
                <c:pt idx="9106">
                  <c:v>17.606435908102494</c:v>
                </c:pt>
                <c:pt idx="9107">
                  <c:v>17.550740642016681</c:v>
                </c:pt>
                <c:pt idx="9108">
                  <c:v>17.373745934550229</c:v>
                </c:pt>
                <c:pt idx="9109">
                  <c:v>17.517684778367727</c:v>
                </c:pt>
                <c:pt idx="9110">
                  <c:v>17.366212445911213</c:v>
                </c:pt>
                <c:pt idx="9111">
                  <c:v>17.471660170322629</c:v>
                </c:pt>
                <c:pt idx="9112">
                  <c:v>17.249433041145004</c:v>
                </c:pt>
                <c:pt idx="9113">
                  <c:v>17.72349846522722</c:v>
                </c:pt>
                <c:pt idx="9114">
                  <c:v>17.272330512272529</c:v>
                </c:pt>
                <c:pt idx="9115">
                  <c:v>17.491662293394889</c:v>
                </c:pt>
                <c:pt idx="9116">
                  <c:v>17.323726584395985</c:v>
                </c:pt>
                <c:pt idx="9117">
                  <c:v>17.253188144327716</c:v>
                </c:pt>
                <c:pt idx="9118">
                  <c:v>17.36194564146659</c:v>
                </c:pt>
                <c:pt idx="9119">
                  <c:v>17.196156659408548</c:v>
                </c:pt>
                <c:pt idx="9120">
                  <c:v>17.531105089240295</c:v>
                </c:pt>
                <c:pt idx="9121">
                  <c:v>17.095845675587899</c:v>
                </c:pt>
                <c:pt idx="9122">
                  <c:v>17.749026995631564</c:v>
                </c:pt>
                <c:pt idx="9123">
                  <c:v>17.043995820661262</c:v>
                </c:pt>
                <c:pt idx="9124">
                  <c:v>17.652339626639389</c:v>
                </c:pt>
                <c:pt idx="9125">
                  <c:v>17.29562193014257</c:v>
                </c:pt>
                <c:pt idx="9126">
                  <c:v>17.471964274925789</c:v>
                </c:pt>
                <c:pt idx="9127">
                  <c:v>17.301008856242731</c:v>
                </c:pt>
                <c:pt idx="9128">
                  <c:v>17.271739648233108</c:v>
                </c:pt>
                <c:pt idx="9129">
                  <c:v>17.500860397055131</c:v>
                </c:pt>
                <c:pt idx="9130">
                  <c:v>17.159318322248541</c:v>
                </c:pt>
                <c:pt idx="9131">
                  <c:v>17.698487224996903</c:v>
                </c:pt>
                <c:pt idx="9132">
                  <c:v>17.108140664529429</c:v>
                </c:pt>
                <c:pt idx="9133">
                  <c:v>17.695945873150972</c:v>
                </c:pt>
                <c:pt idx="9134">
                  <c:v>17.205790402954129</c:v>
                </c:pt>
                <c:pt idx="9135">
                  <c:v>17.515364712987978</c:v>
                </c:pt>
                <c:pt idx="9136">
                  <c:v>17.447265289619025</c:v>
                </c:pt>
                <c:pt idx="9137">
                  <c:v>17.621102168534545</c:v>
                </c:pt>
                <c:pt idx="9138">
                  <c:v>17.425079361831891</c:v>
                </c:pt>
                <c:pt idx="9139">
                  <c:v>17.24386012170169</c:v>
                </c:pt>
                <c:pt idx="9140">
                  <c:v>17.553055500955185</c:v>
                </c:pt>
                <c:pt idx="9141">
                  <c:v>17.110591193853924</c:v>
                </c:pt>
                <c:pt idx="9142">
                  <c:v>17.590901397495831</c:v>
                </c:pt>
                <c:pt idx="9143">
                  <c:v>16.945496990734895</c:v>
                </c:pt>
                <c:pt idx="9144">
                  <c:v>17.678929823503569</c:v>
                </c:pt>
                <c:pt idx="9145">
                  <c:v>17.346601035389885</c:v>
                </c:pt>
                <c:pt idx="9146">
                  <c:v>17.643840651538188</c:v>
                </c:pt>
                <c:pt idx="9147">
                  <c:v>17.541247677178582</c:v>
                </c:pt>
                <c:pt idx="9148">
                  <c:v>17.399637498698535</c:v>
                </c:pt>
                <c:pt idx="9149">
                  <c:v>17.461592637502864</c:v>
                </c:pt>
                <c:pt idx="9150">
                  <c:v>17.211584291696514</c:v>
                </c:pt>
                <c:pt idx="9151">
                  <c:v>17.703620080166445</c:v>
                </c:pt>
                <c:pt idx="9152">
                  <c:v>17.168067763996731</c:v>
                </c:pt>
                <c:pt idx="9153">
                  <c:v>17.605959552030654</c:v>
                </c:pt>
                <c:pt idx="9154">
                  <c:v>17.327696395034192</c:v>
                </c:pt>
                <c:pt idx="9155">
                  <c:v>17.528066884839131</c:v>
                </c:pt>
                <c:pt idx="9156">
                  <c:v>17.402967358039017</c:v>
                </c:pt>
                <c:pt idx="9157">
                  <c:v>17.403622381867692</c:v>
                </c:pt>
                <c:pt idx="9158">
                  <c:v>17.443572421845612</c:v>
                </c:pt>
                <c:pt idx="9159">
                  <c:v>17.197835892874512</c:v>
                </c:pt>
                <c:pt idx="9160">
                  <c:v>17.436605416922706</c:v>
                </c:pt>
                <c:pt idx="9161">
                  <c:v>16.929402434352429</c:v>
                </c:pt>
                <c:pt idx="9162">
                  <c:v>17.59728951987281</c:v>
                </c:pt>
                <c:pt idx="9163">
                  <c:v>16.955372748402578</c:v>
                </c:pt>
                <c:pt idx="9164">
                  <c:v>17.579420126989152</c:v>
                </c:pt>
                <c:pt idx="9165">
                  <c:v>17.30344256796042</c:v>
                </c:pt>
                <c:pt idx="9166">
                  <c:v>17.563100081140689</c:v>
                </c:pt>
                <c:pt idx="9167">
                  <c:v>17.367513689199289</c:v>
                </c:pt>
                <c:pt idx="9168">
                  <c:v>17.345968275565589</c:v>
                </c:pt>
                <c:pt idx="9169">
                  <c:v>17.489626609232779</c:v>
                </c:pt>
                <c:pt idx="9170">
                  <c:v>17.27313532823387</c:v>
                </c:pt>
                <c:pt idx="9171">
                  <c:v>17.462044001668826</c:v>
                </c:pt>
                <c:pt idx="9172">
                  <c:v>17.08986645962343</c:v>
                </c:pt>
                <c:pt idx="9173">
                  <c:v>17.645217646677452</c:v>
                </c:pt>
                <c:pt idx="9174">
                  <c:v>17.181287990972788</c:v>
                </c:pt>
                <c:pt idx="9175">
                  <c:v>17.528523517200487</c:v>
                </c:pt>
                <c:pt idx="9176">
                  <c:v>17.493668352278799</c:v>
                </c:pt>
                <c:pt idx="9177">
                  <c:v>17.405506220172093</c:v>
                </c:pt>
                <c:pt idx="9178">
                  <c:v>17.35438644136843</c:v>
                </c:pt>
                <c:pt idx="9179">
                  <c:v>17.261667925999436</c:v>
                </c:pt>
                <c:pt idx="9180">
                  <c:v>17.404635417023229</c:v>
                </c:pt>
                <c:pt idx="9181">
                  <c:v>17.182462710400074</c:v>
                </c:pt>
                <c:pt idx="9182">
                  <c:v>17.505050653114328</c:v>
                </c:pt>
                <c:pt idx="9183">
                  <c:v>17.22482531991783</c:v>
                </c:pt>
                <c:pt idx="9184">
                  <c:v>17.722235293511442</c:v>
                </c:pt>
                <c:pt idx="9185">
                  <c:v>17.107899366576994</c:v>
                </c:pt>
                <c:pt idx="9186">
                  <c:v>17.584714470690919</c:v>
                </c:pt>
                <c:pt idx="9187">
                  <c:v>17.428290776242026</c:v>
                </c:pt>
                <c:pt idx="9188">
                  <c:v>17.401024748622032</c:v>
                </c:pt>
                <c:pt idx="9189">
                  <c:v>17.465234719198499</c:v>
                </c:pt>
                <c:pt idx="9190">
                  <c:v>17.239478114478135</c:v>
                </c:pt>
                <c:pt idx="9191">
                  <c:v>17.529692969021529</c:v>
                </c:pt>
                <c:pt idx="9192">
                  <c:v>17.095774192375689</c:v>
                </c:pt>
                <c:pt idx="9193">
                  <c:v>17.678137289337837</c:v>
                </c:pt>
                <c:pt idx="9194">
                  <c:v>17.045433195821349</c:v>
                </c:pt>
                <c:pt idx="9195">
                  <c:v>17.596165163887321</c:v>
                </c:pt>
                <c:pt idx="9196">
                  <c:v>17.15843373775072</c:v>
                </c:pt>
                <c:pt idx="9197">
                  <c:v>17.399499609377088</c:v>
                </c:pt>
                <c:pt idx="9198">
                  <c:v>17.366174246037687</c:v>
                </c:pt>
                <c:pt idx="9199">
                  <c:v>17.315998997989208</c:v>
                </c:pt>
                <c:pt idx="9200">
                  <c:v>17.37011038019654</c:v>
                </c:pt>
                <c:pt idx="9201">
                  <c:v>16.891966696509851</c:v>
                </c:pt>
                <c:pt idx="9202">
                  <c:v>17.359311890613927</c:v>
                </c:pt>
                <c:pt idx="9203">
                  <c:v>17.095665175010993</c:v>
                </c:pt>
                <c:pt idx="9204">
                  <c:v>17.52011552825503</c:v>
                </c:pt>
                <c:pt idx="9205">
                  <c:v>17.245253891174055</c:v>
                </c:pt>
                <c:pt idx="9206">
                  <c:v>17.4166383032467</c:v>
                </c:pt>
                <c:pt idx="9207">
                  <c:v>17.431469321531416</c:v>
                </c:pt>
                <c:pt idx="9208">
                  <c:v>17.397188232275287</c:v>
                </c:pt>
                <c:pt idx="9209">
                  <c:v>17.558792990869176</c:v>
                </c:pt>
                <c:pt idx="9210">
                  <c:v>17.072612279096429</c:v>
                </c:pt>
                <c:pt idx="9211">
                  <c:v>17.503141285097467</c:v>
                </c:pt>
                <c:pt idx="9212">
                  <c:v>17.10667741502083</c:v>
                </c:pt>
                <c:pt idx="9213">
                  <c:v>17.632620563463099</c:v>
                </c:pt>
                <c:pt idx="9214">
                  <c:v>17.264860359042082</c:v>
                </c:pt>
                <c:pt idx="9215">
                  <c:v>17.529201768344791</c:v>
                </c:pt>
                <c:pt idx="9216">
                  <c:v>17.344050835744142</c:v>
                </c:pt>
                <c:pt idx="9217">
                  <c:v>17.310015789843831</c:v>
                </c:pt>
                <c:pt idx="9218">
                  <c:v>17.234263272309629</c:v>
                </c:pt>
                <c:pt idx="9219">
                  <c:v>17.222850678732989</c:v>
                </c:pt>
                <c:pt idx="9220">
                  <c:v>17.575096899224789</c:v>
                </c:pt>
                <c:pt idx="9221">
                  <c:v>17.167322256127132</c:v>
                </c:pt>
                <c:pt idx="9222">
                  <c:v>17.354893340662631</c:v>
                </c:pt>
                <c:pt idx="9223">
                  <c:v>17.148087825167789</c:v>
                </c:pt>
                <c:pt idx="9224">
                  <c:v>17.446224997866789</c:v>
                </c:pt>
                <c:pt idx="9225">
                  <c:v>17.168363607567663</c:v>
                </c:pt>
                <c:pt idx="9226">
                  <c:v>17.349602709492796</c:v>
                </c:pt>
                <c:pt idx="9227">
                  <c:v>17.22418727689681</c:v>
                </c:pt>
                <c:pt idx="9228">
                  <c:v>17.356686121602358</c:v>
                </c:pt>
                <c:pt idx="9229">
                  <c:v>17.291127049612431</c:v>
                </c:pt>
                <c:pt idx="9230">
                  <c:v>17.187374065165827</c:v>
                </c:pt>
                <c:pt idx="9231">
                  <c:v>17.392518911804324</c:v>
                </c:pt>
                <c:pt idx="9232">
                  <c:v>17.079261480121229</c:v>
                </c:pt>
                <c:pt idx="9233">
                  <c:v>17.40384693975431</c:v>
                </c:pt>
                <c:pt idx="9234">
                  <c:v>17.063308775091432</c:v>
                </c:pt>
                <c:pt idx="9235">
                  <c:v>17.698408623233213</c:v>
                </c:pt>
                <c:pt idx="9236">
                  <c:v>17.198325561893693</c:v>
                </c:pt>
                <c:pt idx="9237">
                  <c:v>17.381758419536691</c:v>
                </c:pt>
                <c:pt idx="9238">
                  <c:v>17.202445028812033</c:v>
                </c:pt>
                <c:pt idx="9239">
                  <c:v>17.239492211959586</c:v>
                </c:pt>
                <c:pt idx="9240">
                  <c:v>17.329505088894045</c:v>
                </c:pt>
                <c:pt idx="9241">
                  <c:v>17.153235343808095</c:v>
                </c:pt>
                <c:pt idx="9242">
                  <c:v>17.546248373199703</c:v>
                </c:pt>
                <c:pt idx="9243">
                  <c:v>17.201884862408502</c:v>
                </c:pt>
                <c:pt idx="9244">
                  <c:v>17.650796180619768</c:v>
                </c:pt>
                <c:pt idx="9245">
                  <c:v>17.189798168131929</c:v>
                </c:pt>
                <c:pt idx="9246">
                  <c:v>17.409975554618889</c:v>
                </c:pt>
                <c:pt idx="9247">
                  <c:v>17.317834901667435</c:v>
                </c:pt>
                <c:pt idx="9248">
                  <c:v>17.290976653666661</c:v>
                </c:pt>
                <c:pt idx="9249">
                  <c:v>17.413875594012868</c:v>
                </c:pt>
                <c:pt idx="9250">
                  <c:v>17.120653775205675</c:v>
                </c:pt>
                <c:pt idx="9251">
                  <c:v>17.434083970479492</c:v>
                </c:pt>
                <c:pt idx="9252">
                  <c:v>16.969373812776915</c:v>
                </c:pt>
                <c:pt idx="9253">
                  <c:v>17.51592151083592</c:v>
                </c:pt>
                <c:pt idx="9254">
                  <c:v>16.932014675413427</c:v>
                </c:pt>
                <c:pt idx="9255">
                  <c:v>17.713039454511456</c:v>
                </c:pt>
                <c:pt idx="9256">
                  <c:v>17.27473372788603</c:v>
                </c:pt>
                <c:pt idx="9257">
                  <c:v>17.260723261246262</c:v>
                </c:pt>
                <c:pt idx="9258">
                  <c:v>17.40688979547097</c:v>
                </c:pt>
                <c:pt idx="9259">
                  <c:v>17.152549343852289</c:v>
                </c:pt>
                <c:pt idx="9260">
                  <c:v>17.42927850784449</c:v>
                </c:pt>
                <c:pt idx="9261">
                  <c:v>17.043813272962883</c:v>
                </c:pt>
                <c:pt idx="9262">
                  <c:v>17.702764757358104</c:v>
                </c:pt>
                <c:pt idx="9263">
                  <c:v>17.027165222642804</c:v>
                </c:pt>
                <c:pt idx="9264">
                  <c:v>17.556503553266189</c:v>
                </c:pt>
                <c:pt idx="9265">
                  <c:v>17.102840890168842</c:v>
                </c:pt>
                <c:pt idx="9266">
                  <c:v>17.619479896255925</c:v>
                </c:pt>
                <c:pt idx="9267">
                  <c:v>17.230279785545427</c:v>
                </c:pt>
                <c:pt idx="9268">
                  <c:v>17.357151960757225</c:v>
                </c:pt>
                <c:pt idx="9269">
                  <c:v>17.44797419508113</c:v>
                </c:pt>
                <c:pt idx="9270">
                  <c:v>17.031185213401791</c:v>
                </c:pt>
                <c:pt idx="9271">
                  <c:v>17.445681311761223</c:v>
                </c:pt>
                <c:pt idx="9272">
                  <c:v>17.116430124816741</c:v>
                </c:pt>
                <c:pt idx="9273">
                  <c:v>17.518744822636329</c:v>
                </c:pt>
                <c:pt idx="9274">
                  <c:v>17.004686396879329</c:v>
                </c:pt>
                <c:pt idx="9275">
                  <c:v>17.459674590505003</c:v>
                </c:pt>
                <c:pt idx="9276">
                  <c:v>17.352952741839257</c:v>
                </c:pt>
                <c:pt idx="9277">
                  <c:v>17.244981049705633</c:v>
                </c:pt>
                <c:pt idx="9278">
                  <c:v>17.48738546740773</c:v>
                </c:pt>
                <c:pt idx="9279">
                  <c:v>17.209199676425452</c:v>
                </c:pt>
                <c:pt idx="9280">
                  <c:v>17.325383451406591</c:v>
                </c:pt>
                <c:pt idx="9281">
                  <c:v>17.07455317219403</c:v>
                </c:pt>
                <c:pt idx="9282">
                  <c:v>17.620087620652157</c:v>
                </c:pt>
                <c:pt idx="9283">
                  <c:v>17.002546211956769</c:v>
                </c:pt>
                <c:pt idx="9284">
                  <c:v>17.470942299709314</c:v>
                </c:pt>
                <c:pt idx="9285">
                  <c:v>17.250854159875107</c:v>
                </c:pt>
                <c:pt idx="9286">
                  <c:v>17.393607514943589</c:v>
                </c:pt>
                <c:pt idx="9287">
                  <c:v>17.317893763220372</c:v>
                </c:pt>
                <c:pt idx="9288">
                  <c:v>17.115141358831274</c:v>
                </c:pt>
                <c:pt idx="9289">
                  <c:v>17.217455497435935</c:v>
                </c:pt>
                <c:pt idx="9290">
                  <c:v>17.292344010600189</c:v>
                </c:pt>
                <c:pt idx="9291">
                  <c:v>17.44299616804825</c:v>
                </c:pt>
                <c:pt idx="9292">
                  <c:v>16.834297934309433</c:v>
                </c:pt>
                <c:pt idx="9293">
                  <c:v>17.472697965896558</c:v>
                </c:pt>
                <c:pt idx="9294">
                  <c:v>17.013133978009709</c:v>
                </c:pt>
                <c:pt idx="9295">
                  <c:v>17.370474064708134</c:v>
                </c:pt>
                <c:pt idx="9296">
                  <c:v>17.149182539706029</c:v>
                </c:pt>
                <c:pt idx="9297">
                  <c:v>17.280928294587721</c:v>
                </c:pt>
                <c:pt idx="9298">
                  <c:v>17.368053442801379</c:v>
                </c:pt>
                <c:pt idx="9299">
                  <c:v>17.165849245273947</c:v>
                </c:pt>
                <c:pt idx="9300">
                  <c:v>17.31947160818299</c:v>
                </c:pt>
                <c:pt idx="9301">
                  <c:v>17.187047209701177</c:v>
                </c:pt>
                <c:pt idx="9302">
                  <c:v>17.353146077140089</c:v>
                </c:pt>
                <c:pt idx="9303">
                  <c:v>17.065241459830506</c:v>
                </c:pt>
                <c:pt idx="9304">
                  <c:v>17.51930042713153</c:v>
                </c:pt>
                <c:pt idx="9305">
                  <c:v>17.102997414736635</c:v>
                </c:pt>
                <c:pt idx="9306">
                  <c:v>17.409917729900091</c:v>
                </c:pt>
                <c:pt idx="9307">
                  <c:v>17.066465163067893</c:v>
                </c:pt>
                <c:pt idx="9308">
                  <c:v>17.350444343254896</c:v>
                </c:pt>
                <c:pt idx="9309">
                  <c:v>17.098740349451429</c:v>
                </c:pt>
                <c:pt idx="9310">
                  <c:v>17.208529701241822</c:v>
                </c:pt>
                <c:pt idx="9311">
                  <c:v>17.343624525394496</c:v>
                </c:pt>
                <c:pt idx="9312">
                  <c:v>17.099065048904496</c:v>
                </c:pt>
                <c:pt idx="9313">
                  <c:v>17.53497294850516</c:v>
                </c:pt>
                <c:pt idx="9314">
                  <c:v>16.692367194406572</c:v>
                </c:pt>
                <c:pt idx="9315">
                  <c:v>17.384222385799664</c:v>
                </c:pt>
                <c:pt idx="9316">
                  <c:v>17.26349901816441</c:v>
                </c:pt>
                <c:pt idx="9317">
                  <c:v>17.503233801593737</c:v>
                </c:pt>
                <c:pt idx="9318">
                  <c:v>17.117982739022391</c:v>
                </c:pt>
                <c:pt idx="9319">
                  <c:v>16.97885672590693</c:v>
                </c:pt>
                <c:pt idx="9320">
                  <c:v>17.312603290923558</c:v>
                </c:pt>
                <c:pt idx="9321">
                  <c:v>17.0997598605327</c:v>
                </c:pt>
                <c:pt idx="9322">
                  <c:v>17.389795840673258</c:v>
                </c:pt>
                <c:pt idx="9323">
                  <c:v>17.164868202971949</c:v>
                </c:pt>
                <c:pt idx="9324">
                  <c:v>17.429832252971089</c:v>
                </c:pt>
                <c:pt idx="9325">
                  <c:v>16.861521380748886</c:v>
                </c:pt>
                <c:pt idx="9326">
                  <c:v>17.411646905825766</c:v>
                </c:pt>
                <c:pt idx="9327">
                  <c:v>17.242994275184529</c:v>
                </c:pt>
                <c:pt idx="9328">
                  <c:v>17.287829816687829</c:v>
                </c:pt>
                <c:pt idx="9329">
                  <c:v>17.178472204096352</c:v>
                </c:pt>
                <c:pt idx="9330">
                  <c:v>17.157742101035229</c:v>
                </c:pt>
                <c:pt idx="9331">
                  <c:v>17.524758866683158</c:v>
                </c:pt>
                <c:pt idx="9332">
                  <c:v>16.797133551684112</c:v>
                </c:pt>
                <c:pt idx="9333">
                  <c:v>17.526137443159229</c:v>
                </c:pt>
                <c:pt idx="9334">
                  <c:v>16.806532937534499</c:v>
                </c:pt>
                <c:pt idx="9335">
                  <c:v>17.587417048135219</c:v>
                </c:pt>
                <c:pt idx="9336">
                  <c:v>17.130346880912587</c:v>
                </c:pt>
                <c:pt idx="9337">
                  <c:v>17.197108261336538</c:v>
                </c:pt>
                <c:pt idx="9338">
                  <c:v>17.244596764023189</c:v>
                </c:pt>
                <c:pt idx="9339">
                  <c:v>17.117755204697261</c:v>
                </c:pt>
                <c:pt idx="9340">
                  <c:v>17.252674413366599</c:v>
                </c:pt>
                <c:pt idx="9341">
                  <c:v>17.100451212230531</c:v>
                </c:pt>
                <c:pt idx="9342">
                  <c:v>17.433685817221729</c:v>
                </c:pt>
                <c:pt idx="9343">
                  <c:v>17.075629353780112</c:v>
                </c:pt>
                <c:pt idx="9344">
                  <c:v>17.471500442721897</c:v>
                </c:pt>
                <c:pt idx="9345">
                  <c:v>17.078473873891191</c:v>
                </c:pt>
                <c:pt idx="9346">
                  <c:v>17.357926050391352</c:v>
                </c:pt>
                <c:pt idx="9347">
                  <c:v>17.392576896448126</c:v>
                </c:pt>
                <c:pt idx="9348">
                  <c:v>17.384351564924618</c:v>
                </c:pt>
                <c:pt idx="9349">
                  <c:v>17.410242877850504</c:v>
                </c:pt>
                <c:pt idx="9350">
                  <c:v>17.163743655800289</c:v>
                </c:pt>
                <c:pt idx="9351">
                  <c:v>17.483815224548302</c:v>
                </c:pt>
                <c:pt idx="9352">
                  <c:v>17.025352810706682</c:v>
                </c:pt>
                <c:pt idx="9353">
                  <c:v>17.332626996569417</c:v>
                </c:pt>
                <c:pt idx="9354">
                  <c:v>17.094701434849899</c:v>
                </c:pt>
                <c:pt idx="9355">
                  <c:v>17.390850309489114</c:v>
                </c:pt>
                <c:pt idx="9356">
                  <c:v>17.18305219323069</c:v>
                </c:pt>
                <c:pt idx="9357">
                  <c:v>17.307294740203631</c:v>
                </c:pt>
                <c:pt idx="9358">
                  <c:v>17.250847701198591</c:v>
                </c:pt>
                <c:pt idx="9359">
                  <c:v>16.936087059633099</c:v>
                </c:pt>
                <c:pt idx="9360">
                  <c:v>17.305689250683663</c:v>
                </c:pt>
                <c:pt idx="9361">
                  <c:v>17.02918486506756</c:v>
                </c:pt>
                <c:pt idx="9362">
                  <c:v>17.237656712311242</c:v>
                </c:pt>
                <c:pt idx="9363">
                  <c:v>17.044391676792326</c:v>
                </c:pt>
                <c:pt idx="9364">
                  <c:v>17.436234723709628</c:v>
                </c:pt>
                <c:pt idx="9365">
                  <c:v>17.131128228211235</c:v>
                </c:pt>
                <c:pt idx="9366">
                  <c:v>17.479190670528734</c:v>
                </c:pt>
                <c:pt idx="9367">
                  <c:v>17.048358845739607</c:v>
                </c:pt>
                <c:pt idx="9368">
                  <c:v>17.292619447984748</c:v>
                </c:pt>
                <c:pt idx="9369">
                  <c:v>17.309571011231444</c:v>
                </c:pt>
                <c:pt idx="9370">
                  <c:v>17.111974412288294</c:v>
                </c:pt>
                <c:pt idx="9371">
                  <c:v>17.230671641311229</c:v>
                </c:pt>
                <c:pt idx="9372">
                  <c:v>16.909503709848011</c:v>
                </c:pt>
                <c:pt idx="9373">
                  <c:v>17.414824321796804</c:v>
                </c:pt>
                <c:pt idx="9374">
                  <c:v>16.971334998704986</c:v>
                </c:pt>
                <c:pt idx="9375">
                  <c:v>17.220473358983249</c:v>
                </c:pt>
                <c:pt idx="9376">
                  <c:v>16.917175313665648</c:v>
                </c:pt>
                <c:pt idx="9377">
                  <c:v>17.217677939726517</c:v>
                </c:pt>
                <c:pt idx="9378">
                  <c:v>17.004974783054777</c:v>
                </c:pt>
                <c:pt idx="9379">
                  <c:v>17.279596762500962</c:v>
                </c:pt>
                <c:pt idx="9380">
                  <c:v>17.298006507092456</c:v>
                </c:pt>
                <c:pt idx="9381">
                  <c:v>17.176363299804535</c:v>
                </c:pt>
                <c:pt idx="9382">
                  <c:v>17.318876679970224</c:v>
                </c:pt>
                <c:pt idx="9383">
                  <c:v>16.977332914139808</c:v>
                </c:pt>
                <c:pt idx="9384">
                  <c:v>17.393629402597487</c:v>
                </c:pt>
                <c:pt idx="9385">
                  <c:v>16.881380478672302</c:v>
                </c:pt>
                <c:pt idx="9386">
                  <c:v>17.431369351049543</c:v>
                </c:pt>
                <c:pt idx="9387">
                  <c:v>17.078775677463259</c:v>
                </c:pt>
                <c:pt idx="9388">
                  <c:v>17.201747025538413</c:v>
                </c:pt>
                <c:pt idx="9389">
                  <c:v>17.380626046155534</c:v>
                </c:pt>
                <c:pt idx="9390">
                  <c:v>17.059473668488831</c:v>
                </c:pt>
                <c:pt idx="9391">
                  <c:v>17.160090834120876</c:v>
                </c:pt>
                <c:pt idx="9392">
                  <c:v>16.828727934654189</c:v>
                </c:pt>
                <c:pt idx="9393">
                  <c:v>17.46193007612677</c:v>
                </c:pt>
                <c:pt idx="9394">
                  <c:v>16.818122743560426</c:v>
                </c:pt>
                <c:pt idx="9395">
                  <c:v>17.60767772145055</c:v>
                </c:pt>
                <c:pt idx="9396">
                  <c:v>16.99054223958435</c:v>
                </c:pt>
                <c:pt idx="9397">
                  <c:v>17.159707224344327</c:v>
                </c:pt>
                <c:pt idx="9398">
                  <c:v>17.088553634016428</c:v>
                </c:pt>
                <c:pt idx="9399">
                  <c:v>17.191511377473784</c:v>
                </c:pt>
                <c:pt idx="9400">
                  <c:v>17.362113589189359</c:v>
                </c:pt>
                <c:pt idx="9401">
                  <c:v>16.99686113506873</c:v>
                </c:pt>
                <c:pt idx="9402">
                  <c:v>17.362699821767155</c:v>
                </c:pt>
                <c:pt idx="9403">
                  <c:v>16.763695910992436</c:v>
                </c:pt>
                <c:pt idx="9404">
                  <c:v>17.316103233901089</c:v>
                </c:pt>
                <c:pt idx="9405">
                  <c:v>16.944735297599589</c:v>
                </c:pt>
                <c:pt idx="9406">
                  <c:v>17.476366006520529</c:v>
                </c:pt>
                <c:pt idx="9407">
                  <c:v>17.155916027780208</c:v>
                </c:pt>
                <c:pt idx="9408">
                  <c:v>17.24183481109532</c:v>
                </c:pt>
                <c:pt idx="9409">
                  <c:v>17.147173903624591</c:v>
                </c:pt>
                <c:pt idx="9410">
                  <c:v>17.074003941987289</c:v>
                </c:pt>
                <c:pt idx="9411">
                  <c:v>17.416948355250291</c:v>
                </c:pt>
                <c:pt idx="9412">
                  <c:v>16.844814831589588</c:v>
                </c:pt>
                <c:pt idx="9413">
                  <c:v>17.273332353678459</c:v>
                </c:pt>
                <c:pt idx="9414">
                  <c:v>16.973032211092089</c:v>
                </c:pt>
                <c:pt idx="9415">
                  <c:v>17.372719205034517</c:v>
                </c:pt>
                <c:pt idx="9416">
                  <c:v>17.079588919205001</c:v>
                </c:pt>
                <c:pt idx="9417">
                  <c:v>17.329227226839627</c:v>
                </c:pt>
                <c:pt idx="9418">
                  <c:v>17.180978080460878</c:v>
                </c:pt>
                <c:pt idx="9419">
                  <c:v>16.96028744765259</c:v>
                </c:pt>
                <c:pt idx="9420">
                  <c:v>17.362508297135385</c:v>
                </c:pt>
                <c:pt idx="9421">
                  <c:v>16.932932208220716</c:v>
                </c:pt>
                <c:pt idx="9422">
                  <c:v>17.046272642073031</c:v>
                </c:pt>
                <c:pt idx="9423">
                  <c:v>16.961827032047189</c:v>
                </c:pt>
                <c:pt idx="9424">
                  <c:v>17.558566845049587</c:v>
                </c:pt>
                <c:pt idx="9425">
                  <c:v>16.848839884682029</c:v>
                </c:pt>
                <c:pt idx="9426">
                  <c:v>17.265692562464096</c:v>
                </c:pt>
                <c:pt idx="9427">
                  <c:v>17.063193802035059</c:v>
                </c:pt>
                <c:pt idx="9428">
                  <c:v>17.246548554907466</c:v>
                </c:pt>
                <c:pt idx="9429">
                  <c:v>17.135026041833786</c:v>
                </c:pt>
                <c:pt idx="9430">
                  <c:v>17.014557130796131</c:v>
                </c:pt>
                <c:pt idx="9431">
                  <c:v>17.165197846841689</c:v>
                </c:pt>
                <c:pt idx="9432">
                  <c:v>16.798226359511247</c:v>
                </c:pt>
                <c:pt idx="9433">
                  <c:v>17.182638128992927</c:v>
                </c:pt>
                <c:pt idx="9434">
                  <c:v>16.860002406581273</c:v>
                </c:pt>
                <c:pt idx="9435">
                  <c:v>17.487889903119189</c:v>
                </c:pt>
                <c:pt idx="9436">
                  <c:v>16.920078563369298</c:v>
                </c:pt>
                <c:pt idx="9437">
                  <c:v>17.383220543987722</c:v>
                </c:pt>
                <c:pt idx="9438">
                  <c:v>17.116408266423491</c:v>
                </c:pt>
                <c:pt idx="9439">
                  <c:v>17.196253465561597</c:v>
                </c:pt>
                <c:pt idx="9440">
                  <c:v>17.023683389528145</c:v>
                </c:pt>
                <c:pt idx="9441">
                  <c:v>17.022437911045209</c:v>
                </c:pt>
                <c:pt idx="9442">
                  <c:v>17.158537571925844</c:v>
                </c:pt>
                <c:pt idx="9443">
                  <c:v>16.916221587641129</c:v>
                </c:pt>
                <c:pt idx="9444">
                  <c:v>17.233012744889557</c:v>
                </c:pt>
                <c:pt idx="9445">
                  <c:v>16.937399328400996</c:v>
                </c:pt>
                <c:pt idx="9446">
                  <c:v>17.297962768919035</c:v>
                </c:pt>
                <c:pt idx="9447">
                  <c:v>17.021133913197012</c:v>
                </c:pt>
                <c:pt idx="9448">
                  <c:v>17.190464506274168</c:v>
                </c:pt>
                <c:pt idx="9449">
                  <c:v>17.024102076160009</c:v>
                </c:pt>
                <c:pt idx="9450">
                  <c:v>17.064090705857861</c:v>
                </c:pt>
                <c:pt idx="9451">
                  <c:v>17.218060019154631</c:v>
                </c:pt>
                <c:pt idx="9452">
                  <c:v>16.941991420847831</c:v>
                </c:pt>
                <c:pt idx="9453">
                  <c:v>17.323384912901119</c:v>
                </c:pt>
                <c:pt idx="9454">
                  <c:v>16.878711125762042</c:v>
                </c:pt>
                <c:pt idx="9455">
                  <c:v>17.443252805692129</c:v>
                </c:pt>
                <c:pt idx="9456">
                  <c:v>16.993086103016591</c:v>
                </c:pt>
                <c:pt idx="9457">
                  <c:v>17.212153890014825</c:v>
                </c:pt>
                <c:pt idx="9458">
                  <c:v>17.024547645791682</c:v>
                </c:pt>
                <c:pt idx="9459">
                  <c:v>17.168104229015388</c:v>
                </c:pt>
                <c:pt idx="9460">
                  <c:v>17.340326611262789</c:v>
                </c:pt>
                <c:pt idx="9461">
                  <c:v>16.833284359217814</c:v>
                </c:pt>
                <c:pt idx="9462">
                  <c:v>17.385252197550969</c:v>
                </c:pt>
                <c:pt idx="9463">
                  <c:v>16.842393479575005</c:v>
                </c:pt>
                <c:pt idx="9464">
                  <c:v>17.287699172222091</c:v>
                </c:pt>
                <c:pt idx="9465">
                  <c:v>16.909090603106289</c:v>
                </c:pt>
                <c:pt idx="9466">
                  <c:v>17.543701051959129</c:v>
                </c:pt>
                <c:pt idx="9467">
                  <c:v>16.939644932394426</c:v>
                </c:pt>
                <c:pt idx="9468">
                  <c:v>17.254090238101689</c:v>
                </c:pt>
                <c:pt idx="9469">
                  <c:v>17.197071644049991</c:v>
                </c:pt>
                <c:pt idx="9470">
                  <c:v>17.151636854051727</c:v>
                </c:pt>
                <c:pt idx="9471">
                  <c:v>17.293150110846391</c:v>
                </c:pt>
                <c:pt idx="9472">
                  <c:v>16.961129549465095</c:v>
                </c:pt>
                <c:pt idx="9473">
                  <c:v>17.23589159569979</c:v>
                </c:pt>
                <c:pt idx="9474">
                  <c:v>16.880150551668667</c:v>
                </c:pt>
                <c:pt idx="9475">
                  <c:v>17.281730039057489</c:v>
                </c:pt>
                <c:pt idx="9476">
                  <c:v>16.912321280157489</c:v>
                </c:pt>
                <c:pt idx="9477">
                  <c:v>17.264794472577961</c:v>
                </c:pt>
                <c:pt idx="9478">
                  <c:v>17.313590216741293</c:v>
                </c:pt>
                <c:pt idx="9479">
                  <c:v>17.179949550128189</c:v>
                </c:pt>
                <c:pt idx="9480">
                  <c:v>17.174503205237379</c:v>
                </c:pt>
                <c:pt idx="9481">
                  <c:v>17.066905052367588</c:v>
                </c:pt>
                <c:pt idx="9482">
                  <c:v>17.27196628329763</c:v>
                </c:pt>
                <c:pt idx="9483">
                  <c:v>16.881138138299303</c:v>
                </c:pt>
                <c:pt idx="9484">
                  <c:v>17.264709217810829</c:v>
                </c:pt>
                <c:pt idx="9485">
                  <c:v>16.955956383083127</c:v>
                </c:pt>
                <c:pt idx="9486">
                  <c:v>17.163031968737027</c:v>
                </c:pt>
                <c:pt idx="9487">
                  <c:v>17.098788431369712</c:v>
                </c:pt>
                <c:pt idx="9488">
                  <c:v>17.164435142115288</c:v>
                </c:pt>
                <c:pt idx="9489">
                  <c:v>17.126804026047935</c:v>
                </c:pt>
                <c:pt idx="9490">
                  <c:v>17.053381525225518</c:v>
                </c:pt>
                <c:pt idx="9491">
                  <c:v>17.108997258168014</c:v>
                </c:pt>
                <c:pt idx="9492">
                  <c:v>16.804850363587811</c:v>
                </c:pt>
                <c:pt idx="9493">
                  <c:v>17.256802553191122</c:v>
                </c:pt>
                <c:pt idx="9494">
                  <c:v>16.707470625552151</c:v>
                </c:pt>
                <c:pt idx="9495">
                  <c:v>17.345802706909289</c:v>
                </c:pt>
                <c:pt idx="9496">
                  <c:v>16.964915696755376</c:v>
                </c:pt>
                <c:pt idx="9497">
                  <c:v>17.161169287326512</c:v>
                </c:pt>
                <c:pt idx="9498">
                  <c:v>16.741454055998531</c:v>
                </c:pt>
                <c:pt idx="9499">
                  <c:v>17.114876658583007</c:v>
                </c:pt>
                <c:pt idx="9500">
                  <c:v>17.006753390345207</c:v>
                </c:pt>
                <c:pt idx="9501">
                  <c:v>16.963932470688562</c:v>
                </c:pt>
                <c:pt idx="9502">
                  <c:v>17.133529500204027</c:v>
                </c:pt>
                <c:pt idx="9503">
                  <c:v>16.816786053839792</c:v>
                </c:pt>
                <c:pt idx="9504">
                  <c:v>17.174137667604509</c:v>
                </c:pt>
                <c:pt idx="9505">
                  <c:v>16.697491425112759</c:v>
                </c:pt>
                <c:pt idx="9506">
                  <c:v>17.242753918334923</c:v>
                </c:pt>
                <c:pt idx="9507">
                  <c:v>16.910231149881302</c:v>
                </c:pt>
                <c:pt idx="9508">
                  <c:v>17.05915732728058</c:v>
                </c:pt>
                <c:pt idx="9509">
                  <c:v>16.951183525313986</c:v>
                </c:pt>
                <c:pt idx="9510">
                  <c:v>16.938405680603662</c:v>
                </c:pt>
                <c:pt idx="9511">
                  <c:v>17.207758974764282</c:v>
                </c:pt>
                <c:pt idx="9512">
                  <c:v>16.892526090949101</c:v>
                </c:pt>
                <c:pt idx="9513">
                  <c:v>17.278198575889526</c:v>
                </c:pt>
                <c:pt idx="9514">
                  <c:v>16.69729857295561</c:v>
                </c:pt>
                <c:pt idx="9515">
                  <c:v>17.352869166294887</c:v>
                </c:pt>
                <c:pt idx="9516">
                  <c:v>16.959354675027189</c:v>
                </c:pt>
                <c:pt idx="9517">
                  <c:v>17.328544695765043</c:v>
                </c:pt>
                <c:pt idx="9518">
                  <c:v>16.925043616961702</c:v>
                </c:pt>
                <c:pt idx="9519">
                  <c:v>17.104914343742504</c:v>
                </c:pt>
                <c:pt idx="9520">
                  <c:v>17.103502568216985</c:v>
                </c:pt>
                <c:pt idx="9521">
                  <c:v>17.105118355083164</c:v>
                </c:pt>
                <c:pt idx="9522">
                  <c:v>17.197991087461332</c:v>
                </c:pt>
                <c:pt idx="9523">
                  <c:v>16.846382074688513</c:v>
                </c:pt>
                <c:pt idx="9524">
                  <c:v>17.215648025194778</c:v>
                </c:pt>
                <c:pt idx="9525">
                  <c:v>16.687369226264764</c:v>
                </c:pt>
                <c:pt idx="9526">
                  <c:v>17.274465527837631</c:v>
                </c:pt>
                <c:pt idx="9527">
                  <c:v>16.947591611126729</c:v>
                </c:pt>
                <c:pt idx="9528">
                  <c:v>17.077801312742945</c:v>
                </c:pt>
                <c:pt idx="9529">
                  <c:v>17.046045824793829</c:v>
                </c:pt>
                <c:pt idx="9530">
                  <c:v>16.872412821011526</c:v>
                </c:pt>
                <c:pt idx="9531">
                  <c:v>17.214761652720728</c:v>
                </c:pt>
                <c:pt idx="9532">
                  <c:v>16.811627072197702</c:v>
                </c:pt>
                <c:pt idx="9533">
                  <c:v>17.161305037441743</c:v>
                </c:pt>
                <c:pt idx="9534">
                  <c:v>16.768695280315544</c:v>
                </c:pt>
                <c:pt idx="9535">
                  <c:v>17.306039058448455</c:v>
                </c:pt>
                <c:pt idx="9536">
                  <c:v>16.865789089540918</c:v>
                </c:pt>
                <c:pt idx="9537">
                  <c:v>17.27711577519063</c:v>
                </c:pt>
                <c:pt idx="9538">
                  <c:v>17.131588748542921</c:v>
                </c:pt>
                <c:pt idx="9539">
                  <c:v>17.108046825928117</c:v>
                </c:pt>
                <c:pt idx="9540">
                  <c:v>16.967082379695203</c:v>
                </c:pt>
                <c:pt idx="9541">
                  <c:v>16.87351762054686</c:v>
                </c:pt>
                <c:pt idx="9542">
                  <c:v>17.157514111639731</c:v>
                </c:pt>
                <c:pt idx="9543">
                  <c:v>16.86050568327828</c:v>
                </c:pt>
                <c:pt idx="9544">
                  <c:v>17.160760526148753</c:v>
                </c:pt>
                <c:pt idx="9545">
                  <c:v>16.660856999803531</c:v>
                </c:pt>
                <c:pt idx="9546">
                  <c:v>17.192922936441523</c:v>
                </c:pt>
                <c:pt idx="9547">
                  <c:v>16.745016565608687</c:v>
                </c:pt>
                <c:pt idx="9548">
                  <c:v>17.057518573737589</c:v>
                </c:pt>
                <c:pt idx="9549">
                  <c:v>17.044656889768486</c:v>
                </c:pt>
                <c:pt idx="9550">
                  <c:v>17.194641096872491</c:v>
                </c:pt>
                <c:pt idx="9551">
                  <c:v>17.077136245932049</c:v>
                </c:pt>
                <c:pt idx="9552">
                  <c:v>16.964507641013729</c:v>
                </c:pt>
                <c:pt idx="9553">
                  <c:v>17.031132646462609</c:v>
                </c:pt>
                <c:pt idx="9554">
                  <c:v>16.740103704084639</c:v>
                </c:pt>
                <c:pt idx="9555">
                  <c:v>17.195517918643411</c:v>
                </c:pt>
                <c:pt idx="9556">
                  <c:v>16.703688945034632</c:v>
                </c:pt>
                <c:pt idx="9557">
                  <c:v>17.003503812845029</c:v>
                </c:pt>
                <c:pt idx="9558">
                  <c:v>16.808366099182727</c:v>
                </c:pt>
                <c:pt idx="9559">
                  <c:v>17.263757748182329</c:v>
                </c:pt>
                <c:pt idx="9560">
                  <c:v>16.776431259976789</c:v>
                </c:pt>
                <c:pt idx="9561">
                  <c:v>17.012824075100017</c:v>
                </c:pt>
                <c:pt idx="9562">
                  <c:v>16.938180755310643</c:v>
                </c:pt>
                <c:pt idx="9563">
                  <c:v>16.938392372967176</c:v>
                </c:pt>
                <c:pt idx="9564">
                  <c:v>17.278069253159117</c:v>
                </c:pt>
                <c:pt idx="9565">
                  <c:v>16.752418228088651</c:v>
                </c:pt>
                <c:pt idx="9566">
                  <c:v>17.146688597300187</c:v>
                </c:pt>
                <c:pt idx="9567">
                  <c:v>16.799456853940629</c:v>
                </c:pt>
                <c:pt idx="9568">
                  <c:v>17.223877465925433</c:v>
                </c:pt>
                <c:pt idx="9569">
                  <c:v>16.878397338096956</c:v>
                </c:pt>
                <c:pt idx="9570">
                  <c:v>17.096554501722487</c:v>
                </c:pt>
                <c:pt idx="9571">
                  <c:v>16.889234469227777</c:v>
                </c:pt>
                <c:pt idx="9572">
                  <c:v>16.852484785802595</c:v>
                </c:pt>
                <c:pt idx="9573">
                  <c:v>17.269914526421772</c:v>
                </c:pt>
                <c:pt idx="9574">
                  <c:v>16.792446081762435</c:v>
                </c:pt>
                <c:pt idx="9575">
                  <c:v>17.359431472720029</c:v>
                </c:pt>
                <c:pt idx="9576">
                  <c:v>16.677924993401035</c:v>
                </c:pt>
                <c:pt idx="9577">
                  <c:v>17.158444186043468</c:v>
                </c:pt>
                <c:pt idx="9578">
                  <c:v>16.923249620395392</c:v>
                </c:pt>
                <c:pt idx="9579">
                  <c:v>17.252481958870387</c:v>
                </c:pt>
                <c:pt idx="9580">
                  <c:v>17.015138408304498</c:v>
                </c:pt>
                <c:pt idx="9581">
                  <c:v>16.899940921953636</c:v>
                </c:pt>
                <c:pt idx="9582">
                  <c:v>17.075397373456781</c:v>
                </c:pt>
                <c:pt idx="9583">
                  <c:v>16.746787466145467</c:v>
                </c:pt>
                <c:pt idx="9584">
                  <c:v>17.276071187883907</c:v>
                </c:pt>
                <c:pt idx="9585">
                  <c:v>16.546541322866169</c:v>
                </c:pt>
                <c:pt idx="9586">
                  <c:v>17.282517459882829</c:v>
                </c:pt>
                <c:pt idx="9587">
                  <c:v>16.811711970923152</c:v>
                </c:pt>
                <c:pt idx="9588">
                  <c:v>17.159094891382551</c:v>
                </c:pt>
                <c:pt idx="9589">
                  <c:v>16.913483586649772</c:v>
                </c:pt>
                <c:pt idx="9590">
                  <c:v>16.971234968743772</c:v>
                </c:pt>
                <c:pt idx="9591">
                  <c:v>17.037431171881515</c:v>
                </c:pt>
                <c:pt idx="9592">
                  <c:v>16.634977352836014</c:v>
                </c:pt>
                <c:pt idx="9593">
                  <c:v>17.220151324250395</c:v>
                </c:pt>
                <c:pt idx="9594">
                  <c:v>16.711181893086106</c:v>
                </c:pt>
                <c:pt idx="9595">
                  <c:v>17.227260876002227</c:v>
                </c:pt>
                <c:pt idx="9596">
                  <c:v>16.773567836048926</c:v>
                </c:pt>
                <c:pt idx="9597">
                  <c:v>17.084312695536884</c:v>
                </c:pt>
                <c:pt idx="9598">
                  <c:v>16.875950797676314</c:v>
                </c:pt>
                <c:pt idx="9599">
                  <c:v>17.154343961782025</c:v>
                </c:pt>
                <c:pt idx="9600">
                  <c:v>17.022888367167493</c:v>
                </c:pt>
                <c:pt idx="9601">
                  <c:v>16.808213947135727</c:v>
                </c:pt>
                <c:pt idx="9602">
                  <c:v>17.279643511315658</c:v>
                </c:pt>
                <c:pt idx="9603">
                  <c:v>16.882632194356894</c:v>
                </c:pt>
                <c:pt idx="9604">
                  <c:v>17.007887880348992</c:v>
                </c:pt>
                <c:pt idx="9605">
                  <c:v>16.718389804244556</c:v>
                </c:pt>
                <c:pt idx="9606">
                  <c:v>17.172285371525703</c:v>
                </c:pt>
                <c:pt idx="9607">
                  <c:v>16.694140211847021</c:v>
                </c:pt>
                <c:pt idx="9608">
                  <c:v>17.166722314437763</c:v>
                </c:pt>
                <c:pt idx="9609">
                  <c:v>16.993543514025113</c:v>
                </c:pt>
                <c:pt idx="9610">
                  <c:v>17.004875269773731</c:v>
                </c:pt>
                <c:pt idx="9611">
                  <c:v>17.024452459763882</c:v>
                </c:pt>
                <c:pt idx="9612">
                  <c:v>16.859624537982672</c:v>
                </c:pt>
                <c:pt idx="9613">
                  <c:v>17.040757217013763</c:v>
                </c:pt>
                <c:pt idx="9614">
                  <c:v>16.806772726209438</c:v>
                </c:pt>
                <c:pt idx="9615">
                  <c:v>16.943828896920529</c:v>
                </c:pt>
                <c:pt idx="9616">
                  <c:v>16.794230328154327</c:v>
                </c:pt>
                <c:pt idx="9617">
                  <c:v>17.232400494863089</c:v>
                </c:pt>
                <c:pt idx="9618">
                  <c:v>16.811491018888763</c:v>
                </c:pt>
                <c:pt idx="9619">
                  <c:v>16.998870052559543</c:v>
                </c:pt>
                <c:pt idx="9620">
                  <c:v>16.956175435658714</c:v>
                </c:pt>
                <c:pt idx="9621">
                  <c:v>16.814558126195582</c:v>
                </c:pt>
                <c:pt idx="9622">
                  <c:v>16.90992264277973</c:v>
                </c:pt>
                <c:pt idx="9623">
                  <c:v>16.732528155839923</c:v>
                </c:pt>
                <c:pt idx="9624">
                  <c:v>17.040691307694807</c:v>
                </c:pt>
                <c:pt idx="9625">
                  <c:v>16.552880054865881</c:v>
                </c:pt>
                <c:pt idx="9626">
                  <c:v>17.06548677035153</c:v>
                </c:pt>
                <c:pt idx="9627">
                  <c:v>16.89006569707783</c:v>
                </c:pt>
                <c:pt idx="9628">
                  <c:v>17.159791450991378</c:v>
                </c:pt>
                <c:pt idx="9629">
                  <c:v>16.855571564204208</c:v>
                </c:pt>
                <c:pt idx="9630">
                  <c:v>17.066985215815894</c:v>
                </c:pt>
                <c:pt idx="9631">
                  <c:v>17.005123474391489</c:v>
                </c:pt>
                <c:pt idx="9632">
                  <c:v>16.736039220294227</c:v>
                </c:pt>
                <c:pt idx="9633">
                  <c:v>17.019696215690431</c:v>
                </c:pt>
                <c:pt idx="9634">
                  <c:v>16.625851756947512</c:v>
                </c:pt>
                <c:pt idx="9635">
                  <c:v>16.928146157736489</c:v>
                </c:pt>
                <c:pt idx="9636">
                  <c:v>16.760682262842291</c:v>
                </c:pt>
                <c:pt idx="9637">
                  <c:v>17.122048973868186</c:v>
                </c:pt>
                <c:pt idx="9638">
                  <c:v>16.818792469077312</c:v>
                </c:pt>
                <c:pt idx="9639">
                  <c:v>17.137453068446675</c:v>
                </c:pt>
                <c:pt idx="9640">
                  <c:v>17.05607184696844</c:v>
                </c:pt>
                <c:pt idx="9641">
                  <c:v>16.994962340976752</c:v>
                </c:pt>
                <c:pt idx="9642">
                  <c:v>17.003361665029793</c:v>
                </c:pt>
                <c:pt idx="9643">
                  <c:v>16.809503058474149</c:v>
                </c:pt>
                <c:pt idx="9644">
                  <c:v>17.134337880758221</c:v>
                </c:pt>
                <c:pt idx="9645">
                  <c:v>16.729177753758393</c:v>
                </c:pt>
                <c:pt idx="9646">
                  <c:v>17.28166499225679</c:v>
                </c:pt>
                <c:pt idx="9647">
                  <c:v>16.583880890293887</c:v>
                </c:pt>
                <c:pt idx="9648">
                  <c:v>17.308302646395084</c:v>
                </c:pt>
                <c:pt idx="9649">
                  <c:v>17.043668137358214</c:v>
                </c:pt>
                <c:pt idx="9650">
                  <c:v>17.158408111953658</c:v>
                </c:pt>
                <c:pt idx="9651">
                  <c:v>17.036825380332665</c:v>
                </c:pt>
                <c:pt idx="9652">
                  <c:v>16.779213936807089</c:v>
                </c:pt>
                <c:pt idx="9653">
                  <c:v>16.947785843239789</c:v>
                </c:pt>
                <c:pt idx="9654">
                  <c:v>16.772499485137544</c:v>
                </c:pt>
                <c:pt idx="9655">
                  <c:v>17.16880858900273</c:v>
                </c:pt>
                <c:pt idx="9656">
                  <c:v>16.657325687579434</c:v>
                </c:pt>
                <c:pt idx="9657">
                  <c:v>17.106764629336755</c:v>
                </c:pt>
                <c:pt idx="9658">
                  <c:v>16.789846581650586</c:v>
                </c:pt>
                <c:pt idx="9659">
                  <c:v>16.925020381581039</c:v>
                </c:pt>
                <c:pt idx="9660">
                  <c:v>17.01813839512522</c:v>
                </c:pt>
                <c:pt idx="9661">
                  <c:v>16.931635195023226</c:v>
                </c:pt>
                <c:pt idx="9662">
                  <c:v>17.116308199081072</c:v>
                </c:pt>
                <c:pt idx="9663">
                  <c:v>16.623158476927433</c:v>
                </c:pt>
                <c:pt idx="9664">
                  <c:v>17.081910781298571</c:v>
                </c:pt>
                <c:pt idx="9665">
                  <c:v>16.648040566838976</c:v>
                </c:pt>
                <c:pt idx="9666">
                  <c:v>17.246562485252813</c:v>
                </c:pt>
                <c:pt idx="9667">
                  <c:v>16.766275814528086</c:v>
                </c:pt>
                <c:pt idx="9668">
                  <c:v>16.995802685881756</c:v>
                </c:pt>
                <c:pt idx="9669">
                  <c:v>16.959323201022954</c:v>
                </c:pt>
                <c:pt idx="9670">
                  <c:v>16.954313757458635</c:v>
                </c:pt>
                <c:pt idx="9671">
                  <c:v>17.118802256665312</c:v>
                </c:pt>
                <c:pt idx="9672">
                  <c:v>16.955053291854025</c:v>
                </c:pt>
                <c:pt idx="9673">
                  <c:v>16.909487497952785</c:v>
                </c:pt>
                <c:pt idx="9674">
                  <c:v>16.826678744654821</c:v>
                </c:pt>
                <c:pt idx="9675">
                  <c:v>17.13054665448843</c:v>
                </c:pt>
                <c:pt idx="9676">
                  <c:v>16.666266065680851</c:v>
                </c:pt>
                <c:pt idx="9677">
                  <c:v>17.237958740347995</c:v>
                </c:pt>
                <c:pt idx="9678">
                  <c:v>16.617867895068759</c:v>
                </c:pt>
                <c:pt idx="9679">
                  <c:v>17.012635241965196</c:v>
                </c:pt>
                <c:pt idx="9680">
                  <c:v>16.817640539926622</c:v>
                </c:pt>
                <c:pt idx="9681">
                  <c:v>16.960936099195809</c:v>
                </c:pt>
                <c:pt idx="9682">
                  <c:v>16.859405341140327</c:v>
                </c:pt>
                <c:pt idx="9683">
                  <c:v>16.772220596702105</c:v>
                </c:pt>
                <c:pt idx="9684">
                  <c:v>16.944222741996629</c:v>
                </c:pt>
                <c:pt idx="9685">
                  <c:v>16.617956923185993</c:v>
                </c:pt>
                <c:pt idx="9686">
                  <c:v>17.107416195634435</c:v>
                </c:pt>
                <c:pt idx="9687">
                  <c:v>16.703072586405789</c:v>
                </c:pt>
                <c:pt idx="9688">
                  <c:v>17.18413045660504</c:v>
                </c:pt>
                <c:pt idx="9689">
                  <c:v>16.887119942542487</c:v>
                </c:pt>
                <c:pt idx="9690">
                  <c:v>16.859774308812728</c:v>
                </c:pt>
                <c:pt idx="9691">
                  <c:v>16.923902571496889</c:v>
                </c:pt>
                <c:pt idx="9692">
                  <c:v>16.852184526521103</c:v>
                </c:pt>
                <c:pt idx="9693">
                  <c:v>16.963718309276921</c:v>
                </c:pt>
                <c:pt idx="9694">
                  <c:v>16.624260288611865</c:v>
                </c:pt>
                <c:pt idx="9695">
                  <c:v>16.842198489958893</c:v>
                </c:pt>
                <c:pt idx="9696">
                  <c:v>16.614839885800031</c:v>
                </c:pt>
                <c:pt idx="9697">
                  <c:v>16.939826346678167</c:v>
                </c:pt>
                <c:pt idx="9698">
                  <c:v>16.59933366840778</c:v>
                </c:pt>
                <c:pt idx="9699">
                  <c:v>16.909385786533019</c:v>
                </c:pt>
                <c:pt idx="9700">
                  <c:v>16.821950954212799</c:v>
                </c:pt>
                <c:pt idx="9701">
                  <c:v>16.893301850270152</c:v>
                </c:pt>
                <c:pt idx="9702">
                  <c:v>17.008493020922252</c:v>
                </c:pt>
                <c:pt idx="9703">
                  <c:v>16.899602206604929</c:v>
                </c:pt>
                <c:pt idx="9704">
                  <c:v>16.902235293044882</c:v>
                </c:pt>
                <c:pt idx="9705">
                  <c:v>16.55508464857391</c:v>
                </c:pt>
                <c:pt idx="9706">
                  <c:v>17.062236275375241</c:v>
                </c:pt>
                <c:pt idx="9707">
                  <c:v>16.508860754105825</c:v>
                </c:pt>
                <c:pt idx="9708">
                  <c:v>17.153369736760972</c:v>
                </c:pt>
                <c:pt idx="9709">
                  <c:v>16.863196819299461</c:v>
                </c:pt>
                <c:pt idx="9710">
                  <c:v>17.141400014446958</c:v>
                </c:pt>
                <c:pt idx="9711">
                  <c:v>16.883844419844095</c:v>
                </c:pt>
                <c:pt idx="9712">
                  <c:v>16.717969900198714</c:v>
                </c:pt>
                <c:pt idx="9713">
                  <c:v>17.145830361261027</c:v>
                </c:pt>
                <c:pt idx="9714">
                  <c:v>16.654786902720787</c:v>
                </c:pt>
                <c:pt idx="9715">
                  <c:v>17.270933956011433</c:v>
                </c:pt>
                <c:pt idx="9716">
                  <c:v>16.62666708077327</c:v>
                </c:pt>
                <c:pt idx="9717">
                  <c:v>17.21542104665286</c:v>
                </c:pt>
                <c:pt idx="9718">
                  <c:v>16.637065761143283</c:v>
                </c:pt>
                <c:pt idx="9719">
                  <c:v>17.084070567045096</c:v>
                </c:pt>
                <c:pt idx="9720">
                  <c:v>16.821415496310635</c:v>
                </c:pt>
                <c:pt idx="9721">
                  <c:v>17.052050936792011</c:v>
                </c:pt>
                <c:pt idx="9722">
                  <c:v>16.919922702267726</c:v>
                </c:pt>
                <c:pt idx="9723">
                  <c:v>16.650307537343789</c:v>
                </c:pt>
                <c:pt idx="9724">
                  <c:v>16.960280501835186</c:v>
                </c:pt>
                <c:pt idx="9725">
                  <c:v>16.781024786662989</c:v>
                </c:pt>
                <c:pt idx="9726">
                  <c:v>16.962279988515757</c:v>
                </c:pt>
                <c:pt idx="9727">
                  <c:v>16.70009522245379</c:v>
                </c:pt>
                <c:pt idx="9728">
                  <c:v>17.037458297407298</c:v>
                </c:pt>
                <c:pt idx="9729">
                  <c:v>16.544114485237827</c:v>
                </c:pt>
                <c:pt idx="9730">
                  <c:v>16.930635908511526</c:v>
                </c:pt>
                <c:pt idx="9731">
                  <c:v>16.864629929115182</c:v>
                </c:pt>
                <c:pt idx="9732">
                  <c:v>17.027873211452995</c:v>
                </c:pt>
                <c:pt idx="9733">
                  <c:v>17.053742459236929</c:v>
                </c:pt>
                <c:pt idx="9734">
                  <c:v>16.624397127931843</c:v>
                </c:pt>
                <c:pt idx="9735">
                  <c:v>17.019671308965457</c:v>
                </c:pt>
                <c:pt idx="9736">
                  <c:v>16.681325536261429</c:v>
                </c:pt>
                <c:pt idx="9737">
                  <c:v>16.982215173198266</c:v>
                </c:pt>
                <c:pt idx="9738">
                  <c:v>16.737356026092609</c:v>
                </c:pt>
                <c:pt idx="9739">
                  <c:v>16.922839691703633</c:v>
                </c:pt>
                <c:pt idx="9740">
                  <c:v>16.943218034245113</c:v>
                </c:pt>
                <c:pt idx="9741">
                  <c:v>16.917843667966547</c:v>
                </c:pt>
                <c:pt idx="9742">
                  <c:v>16.947335154292496</c:v>
                </c:pt>
                <c:pt idx="9743">
                  <c:v>16.626217941272859</c:v>
                </c:pt>
                <c:pt idx="9744">
                  <c:v>16.948696879491816</c:v>
                </c:pt>
                <c:pt idx="9745">
                  <c:v>16.685831075686327</c:v>
                </c:pt>
                <c:pt idx="9746">
                  <c:v>16.840597734611528</c:v>
                </c:pt>
                <c:pt idx="9747">
                  <c:v>16.705108403994533</c:v>
                </c:pt>
                <c:pt idx="9748">
                  <c:v>17.055738577285062</c:v>
                </c:pt>
                <c:pt idx="9749">
                  <c:v>16.682083670178429</c:v>
                </c:pt>
                <c:pt idx="9750">
                  <c:v>16.981137813126118</c:v>
                </c:pt>
                <c:pt idx="9751">
                  <c:v>16.882975498107431</c:v>
                </c:pt>
                <c:pt idx="9752">
                  <c:v>16.958667288482989</c:v>
                </c:pt>
                <c:pt idx="9753">
                  <c:v>16.837280063272097</c:v>
                </c:pt>
                <c:pt idx="9754">
                  <c:v>16.533119256799527</c:v>
                </c:pt>
                <c:pt idx="9755">
                  <c:v>16.902605040514107</c:v>
                </c:pt>
                <c:pt idx="9756">
                  <c:v>16.555580179762313</c:v>
                </c:pt>
                <c:pt idx="9757">
                  <c:v>17.149432148411112</c:v>
                </c:pt>
                <c:pt idx="9758">
                  <c:v>16.512232857847149</c:v>
                </c:pt>
                <c:pt idx="9759">
                  <c:v>17.108081157372595</c:v>
                </c:pt>
                <c:pt idx="9760">
                  <c:v>16.867559046783477</c:v>
                </c:pt>
                <c:pt idx="9761">
                  <c:v>17.008507075914089</c:v>
                </c:pt>
                <c:pt idx="9762">
                  <c:v>16.844499367481173</c:v>
                </c:pt>
                <c:pt idx="9763">
                  <c:v>16.925058552069217</c:v>
                </c:pt>
                <c:pt idx="9764">
                  <c:v>16.994427341780902</c:v>
                </c:pt>
                <c:pt idx="9765">
                  <c:v>16.532027057121489</c:v>
                </c:pt>
                <c:pt idx="9766">
                  <c:v>17.010236937884592</c:v>
                </c:pt>
                <c:pt idx="9767">
                  <c:v>16.470365938149524</c:v>
                </c:pt>
                <c:pt idx="9768">
                  <c:v>17.01492589617143</c:v>
                </c:pt>
                <c:pt idx="9769">
                  <c:v>16.623754353896619</c:v>
                </c:pt>
                <c:pt idx="9770">
                  <c:v>16.946380054478929</c:v>
                </c:pt>
                <c:pt idx="9771">
                  <c:v>16.7405219103889</c:v>
                </c:pt>
                <c:pt idx="9772">
                  <c:v>16.732569232258129</c:v>
                </c:pt>
                <c:pt idx="9773">
                  <c:v>16.985946771470285</c:v>
                </c:pt>
                <c:pt idx="9774">
                  <c:v>16.640480147052831</c:v>
                </c:pt>
                <c:pt idx="9775">
                  <c:v>16.961411645317586</c:v>
                </c:pt>
                <c:pt idx="9776">
                  <c:v>16.493660370628426</c:v>
                </c:pt>
                <c:pt idx="9777">
                  <c:v>17.151895279365959</c:v>
                </c:pt>
                <c:pt idx="9778">
                  <c:v>16.461277712357013</c:v>
                </c:pt>
                <c:pt idx="9779">
                  <c:v>17.015182425965527</c:v>
                </c:pt>
                <c:pt idx="9780">
                  <c:v>16.782844395611427</c:v>
                </c:pt>
                <c:pt idx="9781">
                  <c:v>16.959943191383189</c:v>
                </c:pt>
                <c:pt idx="9782">
                  <c:v>16.943058933603027</c:v>
                </c:pt>
                <c:pt idx="9783">
                  <c:v>16.80604962667816</c:v>
                </c:pt>
                <c:pt idx="9784">
                  <c:v>17.055866388890831</c:v>
                </c:pt>
                <c:pt idx="9785">
                  <c:v>16.564007806442444</c:v>
                </c:pt>
                <c:pt idx="9786">
                  <c:v>17.146675979399514</c:v>
                </c:pt>
                <c:pt idx="9787">
                  <c:v>16.582210950096982</c:v>
                </c:pt>
                <c:pt idx="9788">
                  <c:v>16.939536747812827</c:v>
                </c:pt>
                <c:pt idx="9789">
                  <c:v>16.688410663908126</c:v>
                </c:pt>
                <c:pt idx="9790">
                  <c:v>16.946172955830789</c:v>
                </c:pt>
                <c:pt idx="9791">
                  <c:v>16.977051721381624</c:v>
                </c:pt>
                <c:pt idx="9792">
                  <c:v>16.907526464556888</c:v>
                </c:pt>
                <c:pt idx="9793">
                  <c:v>16.884734257873486</c:v>
                </c:pt>
                <c:pt idx="9794">
                  <c:v>16.680795420224594</c:v>
                </c:pt>
                <c:pt idx="9795">
                  <c:v>17.155382055267683</c:v>
                </c:pt>
                <c:pt idx="9796">
                  <c:v>16.525633540195042</c:v>
                </c:pt>
                <c:pt idx="9797">
                  <c:v>17.020189269755122</c:v>
                </c:pt>
                <c:pt idx="9798">
                  <c:v>16.665173906553189</c:v>
                </c:pt>
                <c:pt idx="9799">
                  <c:v>16.845263047579053</c:v>
                </c:pt>
                <c:pt idx="9800">
                  <c:v>16.827539670352689</c:v>
                </c:pt>
                <c:pt idx="9801">
                  <c:v>16.905448119144229</c:v>
                </c:pt>
                <c:pt idx="9802">
                  <c:v>16.743142040376771</c:v>
                </c:pt>
                <c:pt idx="9803">
                  <c:v>16.85210004490548</c:v>
                </c:pt>
                <c:pt idx="9804">
                  <c:v>16.99305235852292</c:v>
                </c:pt>
                <c:pt idx="9805">
                  <c:v>16.659821216460031</c:v>
                </c:pt>
                <c:pt idx="9806">
                  <c:v>17.078350363170621</c:v>
                </c:pt>
                <c:pt idx="9807">
                  <c:v>16.386521753178826</c:v>
                </c:pt>
                <c:pt idx="9808">
                  <c:v>16.992953163409691</c:v>
                </c:pt>
                <c:pt idx="9809">
                  <c:v>16.578108304919787</c:v>
                </c:pt>
                <c:pt idx="9810">
                  <c:v>16.934014939833027</c:v>
                </c:pt>
                <c:pt idx="9811">
                  <c:v>16.84869728863228</c:v>
                </c:pt>
                <c:pt idx="9812">
                  <c:v>16.665598581120449</c:v>
                </c:pt>
                <c:pt idx="9813">
                  <c:v>16.768948248236427</c:v>
                </c:pt>
                <c:pt idx="9814">
                  <c:v>16.732023890578972</c:v>
                </c:pt>
                <c:pt idx="9815">
                  <c:v>16.971454399751927</c:v>
                </c:pt>
                <c:pt idx="9816">
                  <c:v>16.621095700735761</c:v>
                </c:pt>
                <c:pt idx="9817">
                  <c:v>16.843517833539494</c:v>
                </c:pt>
                <c:pt idx="9818">
                  <c:v>16.460309794191918</c:v>
                </c:pt>
                <c:pt idx="9819">
                  <c:v>17.009836824035986</c:v>
                </c:pt>
                <c:pt idx="9820">
                  <c:v>16.457119405601127</c:v>
                </c:pt>
                <c:pt idx="9821">
                  <c:v>16.878349610427371</c:v>
                </c:pt>
                <c:pt idx="9822">
                  <c:v>16.686086333880656</c:v>
                </c:pt>
                <c:pt idx="9823">
                  <c:v>16.733929061322929</c:v>
                </c:pt>
                <c:pt idx="9824">
                  <c:v>16.991293362246928</c:v>
                </c:pt>
                <c:pt idx="9825">
                  <c:v>16.660668091808535</c:v>
                </c:pt>
                <c:pt idx="9826">
                  <c:v>17.021400695220077</c:v>
                </c:pt>
                <c:pt idx="9827">
                  <c:v>16.428983347386229</c:v>
                </c:pt>
                <c:pt idx="9828">
                  <c:v>16.890069430017437</c:v>
                </c:pt>
                <c:pt idx="9829">
                  <c:v>16.337807612899027</c:v>
                </c:pt>
                <c:pt idx="9830">
                  <c:v>16.933115908897303</c:v>
                </c:pt>
                <c:pt idx="9831">
                  <c:v>16.689575700577187</c:v>
                </c:pt>
                <c:pt idx="9832">
                  <c:v>16.749467340564095</c:v>
                </c:pt>
                <c:pt idx="9833">
                  <c:v>16.769786217826283</c:v>
                </c:pt>
                <c:pt idx="9834">
                  <c:v>16.453612009734023</c:v>
                </c:pt>
                <c:pt idx="9835">
                  <c:v>16.886439814465628</c:v>
                </c:pt>
                <c:pt idx="9836">
                  <c:v>16.517315573857591</c:v>
                </c:pt>
                <c:pt idx="9837">
                  <c:v>17.029756603813276</c:v>
                </c:pt>
                <c:pt idx="9838">
                  <c:v>16.615929264079632</c:v>
                </c:pt>
                <c:pt idx="9839">
                  <c:v>16.975825003136887</c:v>
                </c:pt>
                <c:pt idx="9840">
                  <c:v>16.629681201653025</c:v>
                </c:pt>
                <c:pt idx="9841">
                  <c:v>16.793034388731552</c:v>
                </c:pt>
                <c:pt idx="9842">
                  <c:v>16.81069829054438</c:v>
                </c:pt>
                <c:pt idx="9843">
                  <c:v>16.940264753407817</c:v>
                </c:pt>
                <c:pt idx="9844">
                  <c:v>17.090429071708204</c:v>
                </c:pt>
                <c:pt idx="9845">
                  <c:v>16.469437888306789</c:v>
                </c:pt>
                <c:pt idx="9846">
                  <c:v>16.88793101556276</c:v>
                </c:pt>
                <c:pt idx="9847">
                  <c:v>16.505109505217177</c:v>
                </c:pt>
                <c:pt idx="9848">
                  <c:v>17.024394049793113</c:v>
                </c:pt>
                <c:pt idx="9849">
                  <c:v>16.553501321128326</c:v>
                </c:pt>
                <c:pt idx="9850">
                  <c:v>16.829157536396636</c:v>
                </c:pt>
                <c:pt idx="9851">
                  <c:v>16.848350970032886</c:v>
                </c:pt>
                <c:pt idx="9852">
                  <c:v>16.894951694463895</c:v>
                </c:pt>
                <c:pt idx="9853">
                  <c:v>16.838842795783712</c:v>
                </c:pt>
                <c:pt idx="9854">
                  <c:v>16.745577984384273</c:v>
                </c:pt>
                <c:pt idx="9855">
                  <c:v>16.851106311194044</c:v>
                </c:pt>
                <c:pt idx="9856">
                  <c:v>16.595284974402276</c:v>
                </c:pt>
                <c:pt idx="9857">
                  <c:v>17.031031717966041</c:v>
                </c:pt>
                <c:pt idx="9858">
                  <c:v>16.695419461839929</c:v>
                </c:pt>
                <c:pt idx="9859">
                  <c:v>16.966480982849529</c:v>
                </c:pt>
                <c:pt idx="9860">
                  <c:v>16.612391899760613</c:v>
                </c:pt>
                <c:pt idx="9861">
                  <c:v>17.004089480907627</c:v>
                </c:pt>
                <c:pt idx="9862">
                  <c:v>16.817274082372904</c:v>
                </c:pt>
                <c:pt idx="9863">
                  <c:v>16.752558354550153</c:v>
                </c:pt>
                <c:pt idx="9864">
                  <c:v>16.841572441552646</c:v>
                </c:pt>
                <c:pt idx="9865">
                  <c:v>16.50659365020401</c:v>
                </c:pt>
                <c:pt idx="9866">
                  <c:v>17.055330956982623</c:v>
                </c:pt>
                <c:pt idx="9867">
                  <c:v>16.781355699936093</c:v>
                </c:pt>
                <c:pt idx="9868">
                  <c:v>16.9353125294327</c:v>
                </c:pt>
                <c:pt idx="9869">
                  <c:v>16.595025286196087</c:v>
                </c:pt>
                <c:pt idx="9870">
                  <c:v>16.778052042669248</c:v>
                </c:pt>
                <c:pt idx="9871">
                  <c:v>16.803132879917449</c:v>
                </c:pt>
                <c:pt idx="9872">
                  <c:v>16.781903416466491</c:v>
                </c:pt>
                <c:pt idx="9873">
                  <c:v>16.737920952214093</c:v>
                </c:pt>
                <c:pt idx="9874">
                  <c:v>16.776200214606906</c:v>
                </c:pt>
                <c:pt idx="9875">
                  <c:v>16.754115312994536</c:v>
                </c:pt>
                <c:pt idx="9876">
                  <c:v>16.597095486924907</c:v>
                </c:pt>
                <c:pt idx="9877">
                  <c:v>16.809184650284248</c:v>
                </c:pt>
                <c:pt idx="9878">
                  <c:v>16.560739573021621</c:v>
                </c:pt>
                <c:pt idx="9879">
                  <c:v>16.951852537482491</c:v>
                </c:pt>
                <c:pt idx="9880">
                  <c:v>16.722196666480372</c:v>
                </c:pt>
                <c:pt idx="9881">
                  <c:v>16.86453603433554</c:v>
                </c:pt>
                <c:pt idx="9882">
                  <c:v>16.622536103770429</c:v>
                </c:pt>
                <c:pt idx="9883">
                  <c:v>16.742340830086683</c:v>
                </c:pt>
                <c:pt idx="9884">
                  <c:v>16.746571127970203</c:v>
                </c:pt>
                <c:pt idx="9885">
                  <c:v>16.627859563400783</c:v>
                </c:pt>
                <c:pt idx="9886">
                  <c:v>16.875566443585189</c:v>
                </c:pt>
                <c:pt idx="9887">
                  <c:v>16.372637367469089</c:v>
                </c:pt>
                <c:pt idx="9888">
                  <c:v>16.960574153807929</c:v>
                </c:pt>
                <c:pt idx="9889">
                  <c:v>16.479813057200268</c:v>
                </c:pt>
                <c:pt idx="9890">
                  <c:v>17.003975781285991</c:v>
                </c:pt>
                <c:pt idx="9891">
                  <c:v>16.574948041456391</c:v>
                </c:pt>
                <c:pt idx="9892">
                  <c:v>16.887981844911899</c:v>
                </c:pt>
                <c:pt idx="9893">
                  <c:v>16.736790710326506</c:v>
                </c:pt>
                <c:pt idx="9894">
                  <c:v>16.513973013014276</c:v>
                </c:pt>
                <c:pt idx="9895">
                  <c:v>16.716784020849985</c:v>
                </c:pt>
                <c:pt idx="9896">
                  <c:v>16.474687244841807</c:v>
                </c:pt>
                <c:pt idx="9897">
                  <c:v>16.979949984953155</c:v>
                </c:pt>
                <c:pt idx="9898">
                  <c:v>16.374540905696303</c:v>
                </c:pt>
                <c:pt idx="9899">
                  <c:v>16.878392053462189</c:v>
                </c:pt>
                <c:pt idx="9900">
                  <c:v>16.330972084525516</c:v>
                </c:pt>
                <c:pt idx="9901">
                  <c:v>16.961233900266489</c:v>
                </c:pt>
                <c:pt idx="9902">
                  <c:v>16.928633620534022</c:v>
                </c:pt>
                <c:pt idx="9903">
                  <c:v>16.653799969396591</c:v>
                </c:pt>
                <c:pt idx="9904">
                  <c:v>16.766606357110312</c:v>
                </c:pt>
                <c:pt idx="9905">
                  <c:v>16.631721875153929</c:v>
                </c:pt>
                <c:pt idx="9906">
                  <c:v>16.78481611622751</c:v>
                </c:pt>
                <c:pt idx="9907">
                  <c:v>16.486969112584269</c:v>
                </c:pt>
                <c:pt idx="9908">
                  <c:v>16.913977378852341</c:v>
                </c:pt>
                <c:pt idx="9909">
                  <c:v>16.406423519660489</c:v>
                </c:pt>
                <c:pt idx="9910">
                  <c:v>16.813297570979589</c:v>
                </c:pt>
                <c:pt idx="9911">
                  <c:v>16.655457530561254</c:v>
                </c:pt>
                <c:pt idx="9912">
                  <c:v>16.83802776400039</c:v>
                </c:pt>
                <c:pt idx="9913">
                  <c:v>16.949869058208431</c:v>
                </c:pt>
                <c:pt idx="9914">
                  <c:v>16.595860362299131</c:v>
                </c:pt>
                <c:pt idx="9915">
                  <c:v>16.932353039210007</c:v>
                </c:pt>
                <c:pt idx="9916">
                  <c:v>16.513489209017632</c:v>
                </c:pt>
                <c:pt idx="9917">
                  <c:v>16.939111777311673</c:v>
                </c:pt>
                <c:pt idx="9918">
                  <c:v>16.494063296426042</c:v>
                </c:pt>
                <c:pt idx="9919">
                  <c:v>16.990493121208853</c:v>
                </c:pt>
                <c:pt idx="9920">
                  <c:v>16.577048067482536</c:v>
                </c:pt>
                <c:pt idx="9921">
                  <c:v>16.79139495151238</c:v>
                </c:pt>
                <c:pt idx="9922">
                  <c:v>16.910670570728989</c:v>
                </c:pt>
                <c:pt idx="9923">
                  <c:v>16.672943760561427</c:v>
                </c:pt>
                <c:pt idx="9924">
                  <c:v>16.819283915162071</c:v>
                </c:pt>
                <c:pt idx="9925">
                  <c:v>16.414672686327396</c:v>
                </c:pt>
                <c:pt idx="9926">
                  <c:v>16.823654364503877</c:v>
                </c:pt>
                <c:pt idx="9927">
                  <c:v>16.47379672845469</c:v>
                </c:pt>
                <c:pt idx="9928">
                  <c:v>16.91228097943241</c:v>
                </c:pt>
                <c:pt idx="9929">
                  <c:v>16.378761521706267</c:v>
                </c:pt>
                <c:pt idx="9930">
                  <c:v>16.950518819671526</c:v>
                </c:pt>
                <c:pt idx="9931">
                  <c:v>16.711206021070993</c:v>
                </c:pt>
                <c:pt idx="9932">
                  <c:v>16.980041802822157</c:v>
                </c:pt>
                <c:pt idx="9933">
                  <c:v>16.782552094090473</c:v>
                </c:pt>
                <c:pt idx="9934">
                  <c:v>16.583142164024924</c:v>
                </c:pt>
                <c:pt idx="9935">
                  <c:v>16.712595588203182</c:v>
                </c:pt>
                <c:pt idx="9936">
                  <c:v>16.57504577467056</c:v>
                </c:pt>
                <c:pt idx="9937">
                  <c:v>16.971742952157555</c:v>
                </c:pt>
                <c:pt idx="9938">
                  <c:v>16.391995479599647</c:v>
                </c:pt>
                <c:pt idx="9939">
                  <c:v>16.858964457907586</c:v>
                </c:pt>
                <c:pt idx="9940">
                  <c:v>16.480378104720089</c:v>
                </c:pt>
                <c:pt idx="9941">
                  <c:v>16.915176004473889</c:v>
                </c:pt>
                <c:pt idx="9942">
                  <c:v>16.604623782234214</c:v>
                </c:pt>
                <c:pt idx="9943">
                  <c:v>16.733335329271167</c:v>
                </c:pt>
                <c:pt idx="9944">
                  <c:v>16.776876284504727</c:v>
                </c:pt>
                <c:pt idx="9945">
                  <c:v>16.543002362608433</c:v>
                </c:pt>
                <c:pt idx="9946">
                  <c:v>16.728703591242855</c:v>
                </c:pt>
                <c:pt idx="9947">
                  <c:v>16.425723247533938</c:v>
                </c:pt>
                <c:pt idx="9948">
                  <c:v>17.022114409797126</c:v>
                </c:pt>
                <c:pt idx="9949">
                  <c:v>16.475654484232926</c:v>
                </c:pt>
                <c:pt idx="9950">
                  <c:v>16.904255598435327</c:v>
                </c:pt>
                <c:pt idx="9951">
                  <c:v>16.413402649961668</c:v>
                </c:pt>
                <c:pt idx="9952">
                  <c:v>16.662116439867589</c:v>
                </c:pt>
                <c:pt idx="9953">
                  <c:v>16.76744651417717</c:v>
                </c:pt>
                <c:pt idx="9954">
                  <c:v>16.458588587285089</c:v>
                </c:pt>
                <c:pt idx="9955">
                  <c:v>16.85068016658143</c:v>
                </c:pt>
                <c:pt idx="9956">
                  <c:v>16.534711082765813</c:v>
                </c:pt>
                <c:pt idx="9957">
                  <c:v>16.839257003980595</c:v>
                </c:pt>
                <c:pt idx="9958">
                  <c:v>16.452520784496812</c:v>
                </c:pt>
                <c:pt idx="9959">
                  <c:v>16.816593666794045</c:v>
                </c:pt>
                <c:pt idx="9960">
                  <c:v>16.361195628133451</c:v>
                </c:pt>
                <c:pt idx="9961">
                  <c:v>16.786818747302743</c:v>
                </c:pt>
                <c:pt idx="9962">
                  <c:v>16.76740442899829</c:v>
                </c:pt>
                <c:pt idx="9963">
                  <c:v>16.713102856305429</c:v>
                </c:pt>
                <c:pt idx="9964">
                  <c:v>16.651325847710993</c:v>
                </c:pt>
                <c:pt idx="9965">
                  <c:v>16.634719754426495</c:v>
                </c:pt>
                <c:pt idx="9966">
                  <c:v>16.990380927920214</c:v>
                </c:pt>
                <c:pt idx="9967">
                  <c:v>16.335705233096373</c:v>
                </c:pt>
                <c:pt idx="9968">
                  <c:v>17.02596625562186</c:v>
                </c:pt>
                <c:pt idx="9969">
                  <c:v>16.507085080758831</c:v>
                </c:pt>
                <c:pt idx="9970">
                  <c:v>16.982844131092023</c:v>
                </c:pt>
                <c:pt idx="9971">
                  <c:v>16.689060118536293</c:v>
                </c:pt>
                <c:pt idx="9972">
                  <c:v>16.800212753785893</c:v>
                </c:pt>
                <c:pt idx="9973">
                  <c:v>16.763949113438272</c:v>
                </c:pt>
                <c:pt idx="9974">
                  <c:v>16.620725900098591</c:v>
                </c:pt>
                <c:pt idx="9975">
                  <c:v>16.88695740714083</c:v>
                </c:pt>
                <c:pt idx="9976">
                  <c:v>16.507051359760791</c:v>
                </c:pt>
                <c:pt idx="9977">
                  <c:v>16.830126097275027</c:v>
                </c:pt>
                <c:pt idx="9978">
                  <c:v>16.371202242628087</c:v>
                </c:pt>
                <c:pt idx="9979">
                  <c:v>16.983842278007998</c:v>
                </c:pt>
                <c:pt idx="9980">
                  <c:v>16.627629068285767</c:v>
                </c:pt>
                <c:pt idx="9981">
                  <c:v>16.867449894406526</c:v>
                </c:pt>
                <c:pt idx="9982">
                  <c:v>16.834335605033157</c:v>
                </c:pt>
                <c:pt idx="9983">
                  <c:v>16.655597350478555</c:v>
                </c:pt>
                <c:pt idx="9984">
                  <c:v>16.577165538174178</c:v>
                </c:pt>
                <c:pt idx="9985">
                  <c:v>16.549923035680287</c:v>
                </c:pt>
                <c:pt idx="9986">
                  <c:v>16.880040102968486</c:v>
                </c:pt>
                <c:pt idx="9987">
                  <c:v>16.488697905915547</c:v>
                </c:pt>
                <c:pt idx="9988">
                  <c:v>16.72652353754971</c:v>
                </c:pt>
                <c:pt idx="9989">
                  <c:v>16.418028529463289</c:v>
                </c:pt>
                <c:pt idx="9990">
                  <c:v>16.725629319261195</c:v>
                </c:pt>
                <c:pt idx="9991">
                  <c:v>16.599343162795829</c:v>
                </c:pt>
                <c:pt idx="9992">
                  <c:v>16.697290467548587</c:v>
                </c:pt>
                <c:pt idx="9993">
                  <c:v>16.52753490437718</c:v>
                </c:pt>
                <c:pt idx="9994">
                  <c:v>16.643243036398189</c:v>
                </c:pt>
                <c:pt idx="9995">
                  <c:v>16.621327136224277</c:v>
                </c:pt>
                <c:pt idx="9996">
                  <c:v>16.449356240712426</c:v>
                </c:pt>
                <c:pt idx="9997">
                  <c:v>16.791867645642686</c:v>
                </c:pt>
                <c:pt idx="9998">
                  <c:v>16.564046677695682</c:v>
                </c:pt>
                <c:pt idx="9999">
                  <c:v>16.977870412260689</c:v>
                </c:pt>
                <c:pt idx="10000">
                  <c:v>16.393555325724858</c:v>
                </c:pt>
                <c:pt idx="10001">
                  <c:v>16.790478297730626</c:v>
                </c:pt>
                <c:pt idx="10002">
                  <c:v>16.701404291261216</c:v>
                </c:pt>
                <c:pt idx="10003">
                  <c:v>16.65433592423993</c:v>
                </c:pt>
                <c:pt idx="10004">
                  <c:v>16.565188923665712</c:v>
                </c:pt>
                <c:pt idx="10005">
                  <c:v>16.397348744841899</c:v>
                </c:pt>
                <c:pt idx="10006">
                  <c:v>16.641544561042362</c:v>
                </c:pt>
                <c:pt idx="10007">
                  <c:v>16.444144462657633</c:v>
                </c:pt>
                <c:pt idx="10008">
                  <c:v>17.041100416909806</c:v>
                </c:pt>
                <c:pt idx="10009">
                  <c:v>16.487584742913789</c:v>
                </c:pt>
                <c:pt idx="10010">
                  <c:v>16.845713753023556</c:v>
                </c:pt>
                <c:pt idx="10011">
                  <c:v>16.531264120931791</c:v>
                </c:pt>
                <c:pt idx="10012">
                  <c:v>16.85062172817787</c:v>
                </c:pt>
                <c:pt idx="10013">
                  <c:v>16.578381141760527</c:v>
                </c:pt>
                <c:pt idx="10014">
                  <c:v>16.564862819587102</c:v>
                </c:pt>
                <c:pt idx="10015">
                  <c:v>16.605990819480535</c:v>
                </c:pt>
                <c:pt idx="10016">
                  <c:v>16.444555938469627</c:v>
                </c:pt>
                <c:pt idx="10017">
                  <c:v>16.75941500969159</c:v>
                </c:pt>
                <c:pt idx="10018">
                  <c:v>16.290089989712889</c:v>
                </c:pt>
                <c:pt idx="10019">
                  <c:v>16.834788430873317</c:v>
                </c:pt>
                <c:pt idx="10020">
                  <c:v>16.33026248784779</c:v>
                </c:pt>
                <c:pt idx="10021">
                  <c:v>16.835407795826974</c:v>
                </c:pt>
                <c:pt idx="10022">
                  <c:v>16.545842217483909</c:v>
                </c:pt>
                <c:pt idx="10023">
                  <c:v>16.603844211919146</c:v>
                </c:pt>
                <c:pt idx="10024">
                  <c:v>16.744883001248731</c:v>
                </c:pt>
                <c:pt idx="10025">
                  <c:v>16.498242701364379</c:v>
                </c:pt>
                <c:pt idx="10026">
                  <c:v>16.860303795041464</c:v>
                </c:pt>
                <c:pt idx="10027">
                  <c:v>16.249915840762576</c:v>
                </c:pt>
                <c:pt idx="10028">
                  <c:v>16.810970505861036</c:v>
                </c:pt>
                <c:pt idx="10029">
                  <c:v>16.439302631528186</c:v>
                </c:pt>
                <c:pt idx="10030">
                  <c:v>16.788395301598516</c:v>
                </c:pt>
                <c:pt idx="10031">
                  <c:v>16.504630652310823</c:v>
                </c:pt>
                <c:pt idx="10032">
                  <c:v>16.685585060458582</c:v>
                </c:pt>
                <c:pt idx="10033">
                  <c:v>16.679675584112047</c:v>
                </c:pt>
                <c:pt idx="10034">
                  <c:v>16.550632732730445</c:v>
                </c:pt>
                <c:pt idx="10035">
                  <c:v>16.722962471765658</c:v>
                </c:pt>
                <c:pt idx="10036">
                  <c:v>16.315850499184133</c:v>
                </c:pt>
                <c:pt idx="10037">
                  <c:v>16.946303217513158</c:v>
                </c:pt>
                <c:pt idx="10038">
                  <c:v>16.301631406263802</c:v>
                </c:pt>
                <c:pt idx="10039">
                  <c:v>16.807611645966428</c:v>
                </c:pt>
                <c:pt idx="10040">
                  <c:v>16.48952495415627</c:v>
                </c:pt>
                <c:pt idx="10041">
                  <c:v>16.885693580316648</c:v>
                </c:pt>
                <c:pt idx="10042">
                  <c:v>16.616677892190591</c:v>
                </c:pt>
                <c:pt idx="10043">
                  <c:v>16.67722706496798</c:v>
                </c:pt>
                <c:pt idx="10044">
                  <c:v>16.797509765560786</c:v>
                </c:pt>
                <c:pt idx="10045">
                  <c:v>16.412845900239063</c:v>
                </c:pt>
                <c:pt idx="10046">
                  <c:v>16.909225157315877</c:v>
                </c:pt>
                <c:pt idx="10047">
                  <c:v>16.424636052073868</c:v>
                </c:pt>
                <c:pt idx="10048">
                  <c:v>16.840769262723505</c:v>
                </c:pt>
                <c:pt idx="10049">
                  <c:v>16.403130763733429</c:v>
                </c:pt>
                <c:pt idx="10050">
                  <c:v>16.791590312187829</c:v>
                </c:pt>
                <c:pt idx="10051">
                  <c:v>16.281365450490661</c:v>
                </c:pt>
                <c:pt idx="10052">
                  <c:v>16.633159205472491</c:v>
                </c:pt>
                <c:pt idx="10053">
                  <c:v>16.508292793697649</c:v>
                </c:pt>
                <c:pt idx="10054">
                  <c:v>16.669886736772192</c:v>
                </c:pt>
                <c:pt idx="10055">
                  <c:v>16.6249605261726</c:v>
                </c:pt>
                <c:pt idx="10056">
                  <c:v>16.462713637527713</c:v>
                </c:pt>
                <c:pt idx="10057">
                  <c:v>16.58577079044451</c:v>
                </c:pt>
                <c:pt idx="10058">
                  <c:v>16.197928333629431</c:v>
                </c:pt>
                <c:pt idx="10059">
                  <c:v>16.839547370072189</c:v>
                </c:pt>
                <c:pt idx="10060">
                  <c:v>16.468793354568408</c:v>
                </c:pt>
                <c:pt idx="10061">
                  <c:v>16.711632439829753</c:v>
                </c:pt>
                <c:pt idx="10062">
                  <c:v>16.569416202516656</c:v>
                </c:pt>
                <c:pt idx="10063">
                  <c:v>16.676963521112718</c:v>
                </c:pt>
                <c:pt idx="10064">
                  <c:v>16.522578903311029</c:v>
                </c:pt>
                <c:pt idx="10065">
                  <c:v>16.503190709417691</c:v>
                </c:pt>
                <c:pt idx="10066">
                  <c:v>16.608432772530335</c:v>
                </c:pt>
                <c:pt idx="10067">
                  <c:v>16.348371445708164</c:v>
                </c:pt>
                <c:pt idx="10068">
                  <c:v>16.618903871313329</c:v>
                </c:pt>
                <c:pt idx="10069">
                  <c:v>16.385767588806193</c:v>
                </c:pt>
                <c:pt idx="10070">
                  <c:v>16.882236693476667</c:v>
                </c:pt>
                <c:pt idx="10071">
                  <c:v>16.322319005455189</c:v>
                </c:pt>
                <c:pt idx="10072">
                  <c:v>16.533329824468993</c:v>
                </c:pt>
                <c:pt idx="10073">
                  <c:v>16.442203767090611</c:v>
                </c:pt>
                <c:pt idx="10074">
                  <c:v>16.700599430279009</c:v>
                </c:pt>
                <c:pt idx="10075">
                  <c:v>16.420687434954786</c:v>
                </c:pt>
                <c:pt idx="10076">
                  <c:v>16.485499858126577</c:v>
                </c:pt>
                <c:pt idx="10077">
                  <c:v>16.719346297058852</c:v>
                </c:pt>
                <c:pt idx="10078">
                  <c:v>16.263469403133204</c:v>
                </c:pt>
                <c:pt idx="10079">
                  <c:v>16.791547163711087</c:v>
                </c:pt>
                <c:pt idx="10080">
                  <c:v>16.270597339438503</c:v>
                </c:pt>
                <c:pt idx="10081">
                  <c:v>16.695336903711766</c:v>
                </c:pt>
                <c:pt idx="10082">
                  <c:v>16.22276343843706</c:v>
                </c:pt>
                <c:pt idx="10083">
                  <c:v>16.70982318660117</c:v>
                </c:pt>
                <c:pt idx="10084">
                  <c:v>16.416714057937089</c:v>
                </c:pt>
                <c:pt idx="10085">
                  <c:v>16.569675323458245</c:v>
                </c:pt>
                <c:pt idx="10086">
                  <c:v>16.52428573238619</c:v>
                </c:pt>
                <c:pt idx="10087">
                  <c:v>16.427634669673782</c:v>
                </c:pt>
                <c:pt idx="10088">
                  <c:v>16.768595588722185</c:v>
                </c:pt>
                <c:pt idx="10089">
                  <c:v>16.146415661204358</c:v>
                </c:pt>
                <c:pt idx="10090">
                  <c:v>16.837234467662295</c:v>
                </c:pt>
                <c:pt idx="10091">
                  <c:v>16.321804622346235</c:v>
                </c:pt>
                <c:pt idx="10092">
                  <c:v>16.731191400070731</c:v>
                </c:pt>
                <c:pt idx="10093">
                  <c:v>16.568011720826927</c:v>
                </c:pt>
                <c:pt idx="10094">
                  <c:v>16.731514107597206</c:v>
                </c:pt>
                <c:pt idx="10095">
                  <c:v>16.697433558859771</c:v>
                </c:pt>
                <c:pt idx="10096">
                  <c:v>16.337554846001495</c:v>
                </c:pt>
                <c:pt idx="10097">
                  <c:v>16.719259807185789</c:v>
                </c:pt>
                <c:pt idx="10098">
                  <c:v>16.218570509001086</c:v>
                </c:pt>
                <c:pt idx="10099">
                  <c:v>16.710269939885777</c:v>
                </c:pt>
                <c:pt idx="10100">
                  <c:v>16.342546085224257</c:v>
                </c:pt>
                <c:pt idx="10101">
                  <c:v>16.864314122342691</c:v>
                </c:pt>
                <c:pt idx="10102">
                  <c:v>16.575568644733213</c:v>
                </c:pt>
                <c:pt idx="10103">
                  <c:v>16.626082581916382</c:v>
                </c:pt>
                <c:pt idx="10104">
                  <c:v>16.741452529012591</c:v>
                </c:pt>
                <c:pt idx="10105">
                  <c:v>16.636961946079538</c:v>
                </c:pt>
                <c:pt idx="10106">
                  <c:v>16.65668091105335</c:v>
                </c:pt>
                <c:pt idx="10107">
                  <c:v>16.252734980104819</c:v>
                </c:pt>
                <c:pt idx="10108">
                  <c:v>16.649712066662527</c:v>
                </c:pt>
                <c:pt idx="10109">
                  <c:v>16.400897637334552</c:v>
                </c:pt>
                <c:pt idx="10110">
                  <c:v>16.875679684076626</c:v>
                </c:pt>
                <c:pt idx="10111">
                  <c:v>16.357648940686861</c:v>
                </c:pt>
                <c:pt idx="10112">
                  <c:v>16.74903753588001</c:v>
                </c:pt>
                <c:pt idx="10113">
                  <c:v>16.537276938522528</c:v>
                </c:pt>
                <c:pt idx="10114">
                  <c:v>16.637524644393274</c:v>
                </c:pt>
                <c:pt idx="10115">
                  <c:v>16.600899747427047</c:v>
                </c:pt>
                <c:pt idx="10116">
                  <c:v>16.573156182472431</c:v>
                </c:pt>
                <c:pt idx="10117">
                  <c:v>16.635691945061421</c:v>
                </c:pt>
                <c:pt idx="10118">
                  <c:v>16.478448233229294</c:v>
                </c:pt>
                <c:pt idx="10119">
                  <c:v>16.662733649918991</c:v>
                </c:pt>
                <c:pt idx="10120">
                  <c:v>16.301001002209691</c:v>
                </c:pt>
                <c:pt idx="10121">
                  <c:v>16.553380334968956</c:v>
                </c:pt>
                <c:pt idx="10122">
                  <c:v>16.377988123238548</c:v>
                </c:pt>
                <c:pt idx="10123">
                  <c:v>16.706624295175462</c:v>
                </c:pt>
                <c:pt idx="10124">
                  <c:v>16.425850533186289</c:v>
                </c:pt>
                <c:pt idx="10125">
                  <c:v>16.508445617477189</c:v>
                </c:pt>
                <c:pt idx="10126">
                  <c:v>16.612296636364686</c:v>
                </c:pt>
                <c:pt idx="10127">
                  <c:v>16.32493601203095</c:v>
                </c:pt>
                <c:pt idx="10128">
                  <c:v>16.658414711655631</c:v>
                </c:pt>
                <c:pt idx="10129">
                  <c:v>16.090073075264289</c:v>
                </c:pt>
                <c:pt idx="10130">
                  <c:v>16.863405664690095</c:v>
                </c:pt>
                <c:pt idx="10131">
                  <c:v>16.254769690692591</c:v>
                </c:pt>
                <c:pt idx="10132">
                  <c:v>16.578429383697213</c:v>
                </c:pt>
                <c:pt idx="10133">
                  <c:v>16.586752388929764</c:v>
                </c:pt>
                <c:pt idx="10134">
                  <c:v>16.588037412947148</c:v>
                </c:pt>
                <c:pt idx="10135">
                  <c:v>16.370672427338366</c:v>
                </c:pt>
                <c:pt idx="10136">
                  <c:v>16.37077050457982</c:v>
                </c:pt>
                <c:pt idx="10137">
                  <c:v>16.64145167686306</c:v>
                </c:pt>
                <c:pt idx="10138">
                  <c:v>16.343998527435968</c:v>
                </c:pt>
                <c:pt idx="10139">
                  <c:v>16.522644167846657</c:v>
                </c:pt>
                <c:pt idx="10140">
                  <c:v>16.112823061205845</c:v>
                </c:pt>
                <c:pt idx="10141">
                  <c:v>16.668504139563822</c:v>
                </c:pt>
                <c:pt idx="10142">
                  <c:v>16.241413425366428</c:v>
                </c:pt>
                <c:pt idx="10143">
                  <c:v>16.822273646228027</c:v>
                </c:pt>
                <c:pt idx="10144">
                  <c:v>16.466280591625324</c:v>
                </c:pt>
                <c:pt idx="10145">
                  <c:v>16.584655034135526</c:v>
                </c:pt>
                <c:pt idx="10146">
                  <c:v>16.353728697916601</c:v>
                </c:pt>
                <c:pt idx="10147">
                  <c:v>16.43936525063679</c:v>
                </c:pt>
                <c:pt idx="10148">
                  <c:v>16.614752451161856</c:v>
                </c:pt>
                <c:pt idx="10149">
                  <c:v>16.027165413372828</c:v>
                </c:pt>
                <c:pt idx="10150">
                  <c:v>16.629150327837131</c:v>
                </c:pt>
                <c:pt idx="10151">
                  <c:v>16.277573561076107</c:v>
                </c:pt>
                <c:pt idx="10152">
                  <c:v>16.642742540909175</c:v>
                </c:pt>
                <c:pt idx="10153">
                  <c:v>16.51360665405581</c:v>
                </c:pt>
                <c:pt idx="10154">
                  <c:v>16.452836940234526</c:v>
                </c:pt>
                <c:pt idx="10155">
                  <c:v>16.539720633498764</c:v>
                </c:pt>
                <c:pt idx="10156">
                  <c:v>16.351201386011695</c:v>
                </c:pt>
                <c:pt idx="10157">
                  <c:v>16.676554852967449</c:v>
                </c:pt>
                <c:pt idx="10158">
                  <c:v>16.36751142004929</c:v>
                </c:pt>
                <c:pt idx="10159">
                  <c:v>16.833463305704367</c:v>
                </c:pt>
                <c:pt idx="10160">
                  <c:v>16.405937107265672</c:v>
                </c:pt>
                <c:pt idx="10161">
                  <c:v>16.668210143133617</c:v>
                </c:pt>
                <c:pt idx="10162">
                  <c:v>16.354219518531487</c:v>
                </c:pt>
                <c:pt idx="10163">
                  <c:v>16.573798650969799</c:v>
                </c:pt>
                <c:pt idx="10164">
                  <c:v>16.555331812541223</c:v>
                </c:pt>
                <c:pt idx="10165">
                  <c:v>16.348125135492204</c:v>
                </c:pt>
                <c:pt idx="10166">
                  <c:v>16.513568086938765</c:v>
                </c:pt>
                <c:pt idx="10167">
                  <c:v>16.215411566225526</c:v>
                </c:pt>
                <c:pt idx="10168">
                  <c:v>16.555873480418231</c:v>
                </c:pt>
                <c:pt idx="10169">
                  <c:v>16.132036938184889</c:v>
                </c:pt>
                <c:pt idx="10170">
                  <c:v>16.824951319890875</c:v>
                </c:pt>
                <c:pt idx="10171">
                  <c:v>16.226049035241562</c:v>
                </c:pt>
                <c:pt idx="10172">
                  <c:v>16.618037523542032</c:v>
                </c:pt>
                <c:pt idx="10173">
                  <c:v>16.392115136628533</c:v>
                </c:pt>
                <c:pt idx="10174">
                  <c:v>16.435497252458287</c:v>
                </c:pt>
                <c:pt idx="10175">
                  <c:v>16.626877348329902</c:v>
                </c:pt>
                <c:pt idx="10176">
                  <c:v>16.441960886138627</c:v>
                </c:pt>
                <c:pt idx="10177">
                  <c:v>16.666930808838551</c:v>
                </c:pt>
                <c:pt idx="10178">
                  <c:v>16.16784017263679</c:v>
                </c:pt>
                <c:pt idx="10179">
                  <c:v>16.565785843542589</c:v>
                </c:pt>
                <c:pt idx="10180">
                  <c:v>16.254617951693668</c:v>
                </c:pt>
                <c:pt idx="10181">
                  <c:v>16.684527156786807</c:v>
                </c:pt>
                <c:pt idx="10182">
                  <c:v>16.323073798649251</c:v>
                </c:pt>
                <c:pt idx="10183">
                  <c:v>16.644053379075444</c:v>
                </c:pt>
                <c:pt idx="10184">
                  <c:v>16.681738645352329</c:v>
                </c:pt>
                <c:pt idx="10185">
                  <c:v>16.412174641717289</c:v>
                </c:pt>
                <c:pt idx="10186">
                  <c:v>16.427441709430727</c:v>
                </c:pt>
                <c:pt idx="10187">
                  <c:v>16.376926604728329</c:v>
                </c:pt>
                <c:pt idx="10188">
                  <c:v>16.496534678883389</c:v>
                </c:pt>
                <c:pt idx="10189">
                  <c:v>16.18544731514687</c:v>
                </c:pt>
                <c:pt idx="10190">
                  <c:v>16.576769817981489</c:v>
                </c:pt>
                <c:pt idx="10191">
                  <c:v>16.419986733082531</c:v>
                </c:pt>
                <c:pt idx="10192">
                  <c:v>16.644530912844431</c:v>
                </c:pt>
                <c:pt idx="10193">
                  <c:v>16.399964636194891</c:v>
                </c:pt>
                <c:pt idx="10194">
                  <c:v>16.552619077559203</c:v>
                </c:pt>
                <c:pt idx="10195">
                  <c:v>16.571363875397189</c:v>
                </c:pt>
                <c:pt idx="10196">
                  <c:v>16.159262426631031</c:v>
                </c:pt>
                <c:pt idx="10197">
                  <c:v>16.467225304092747</c:v>
                </c:pt>
                <c:pt idx="10198">
                  <c:v>16.311033461478331</c:v>
                </c:pt>
                <c:pt idx="10199">
                  <c:v>16.597675617434891</c:v>
                </c:pt>
                <c:pt idx="10200">
                  <c:v>16.251143494002292</c:v>
                </c:pt>
                <c:pt idx="10201">
                  <c:v>16.537338855046208</c:v>
                </c:pt>
                <c:pt idx="10202">
                  <c:v>16.333531862128929</c:v>
                </c:pt>
                <c:pt idx="10203">
                  <c:v>16.591074060224798</c:v>
                </c:pt>
                <c:pt idx="10204">
                  <c:v>16.282086217232489</c:v>
                </c:pt>
                <c:pt idx="10205">
                  <c:v>16.61727946884902</c:v>
                </c:pt>
                <c:pt idx="10206">
                  <c:v>16.459953448454957</c:v>
                </c:pt>
                <c:pt idx="10207">
                  <c:v>16.203759991385009</c:v>
                </c:pt>
                <c:pt idx="10208">
                  <c:v>16.581486889020862</c:v>
                </c:pt>
                <c:pt idx="10209">
                  <c:v>16.187967131946731</c:v>
                </c:pt>
                <c:pt idx="10210">
                  <c:v>16.519847594612635</c:v>
                </c:pt>
                <c:pt idx="10211">
                  <c:v>16.151220411853135</c:v>
                </c:pt>
                <c:pt idx="10212">
                  <c:v>16.543769713478692</c:v>
                </c:pt>
                <c:pt idx="10213">
                  <c:v>16.394448762580133</c:v>
                </c:pt>
                <c:pt idx="10214">
                  <c:v>16.453592302550529</c:v>
                </c:pt>
                <c:pt idx="10215">
                  <c:v>16.379137998919202</c:v>
                </c:pt>
                <c:pt idx="10216">
                  <c:v>16.495477662072329</c:v>
                </c:pt>
                <c:pt idx="10217">
                  <c:v>16.487853389142902</c:v>
                </c:pt>
                <c:pt idx="10218">
                  <c:v>16.290517969395626</c:v>
                </c:pt>
                <c:pt idx="10219">
                  <c:v>16.535779366491646</c:v>
                </c:pt>
                <c:pt idx="10220">
                  <c:v>16.278318951601229</c:v>
                </c:pt>
                <c:pt idx="10221">
                  <c:v>16.807680650044215</c:v>
                </c:pt>
                <c:pt idx="10222">
                  <c:v>16.353656619248291</c:v>
                </c:pt>
                <c:pt idx="10223">
                  <c:v>16.576481258892333</c:v>
                </c:pt>
                <c:pt idx="10224">
                  <c:v>16.500606530146758</c:v>
                </c:pt>
                <c:pt idx="10225">
                  <c:v>16.466054777656748</c:v>
                </c:pt>
                <c:pt idx="10226">
                  <c:v>16.415017154105982</c:v>
                </c:pt>
                <c:pt idx="10227">
                  <c:v>16.445417864622566</c:v>
                </c:pt>
                <c:pt idx="10228">
                  <c:v>16.598356035510623</c:v>
                </c:pt>
                <c:pt idx="10229">
                  <c:v>16.184727504950779</c:v>
                </c:pt>
                <c:pt idx="10230">
                  <c:v>16.612125057960657</c:v>
                </c:pt>
                <c:pt idx="10231">
                  <c:v>16.031110252293093</c:v>
                </c:pt>
                <c:pt idx="10232">
                  <c:v>16.589228424660874</c:v>
                </c:pt>
                <c:pt idx="10233">
                  <c:v>16.310469534566092</c:v>
                </c:pt>
                <c:pt idx="10234">
                  <c:v>16.511124859047094</c:v>
                </c:pt>
                <c:pt idx="10235">
                  <c:v>16.612944413126538</c:v>
                </c:pt>
                <c:pt idx="10236">
                  <c:v>16.288946586727491</c:v>
                </c:pt>
                <c:pt idx="10237">
                  <c:v>16.419190989227086</c:v>
                </c:pt>
                <c:pt idx="10238">
                  <c:v>16.311170129991517</c:v>
                </c:pt>
                <c:pt idx="10239">
                  <c:v>16.710778396695495</c:v>
                </c:pt>
                <c:pt idx="10240">
                  <c:v>16.313271108250294</c:v>
                </c:pt>
                <c:pt idx="10241">
                  <c:v>16.578294381600454</c:v>
                </c:pt>
                <c:pt idx="10242">
                  <c:v>16.235621209575047</c:v>
                </c:pt>
                <c:pt idx="10243">
                  <c:v>16.507560568473327</c:v>
                </c:pt>
                <c:pt idx="10244">
                  <c:v>16.402909728997116</c:v>
                </c:pt>
                <c:pt idx="10245">
                  <c:v>16.603751146601535</c:v>
                </c:pt>
                <c:pt idx="10246">
                  <c:v>16.541858784402823</c:v>
                </c:pt>
                <c:pt idx="10247">
                  <c:v>16.323966062277336</c:v>
                </c:pt>
                <c:pt idx="10248">
                  <c:v>16.549220349313529</c:v>
                </c:pt>
                <c:pt idx="10249">
                  <c:v>16.296598701824959</c:v>
                </c:pt>
                <c:pt idx="10250">
                  <c:v>16.659169482333009</c:v>
                </c:pt>
                <c:pt idx="10251">
                  <c:v>16.242515002232903</c:v>
                </c:pt>
                <c:pt idx="10252">
                  <c:v>16.507149562734089</c:v>
                </c:pt>
                <c:pt idx="10253">
                  <c:v>16.300373542080081</c:v>
                </c:pt>
                <c:pt idx="10254">
                  <c:v>16.451878854783292</c:v>
                </c:pt>
                <c:pt idx="10255">
                  <c:v>16.400686211690086</c:v>
                </c:pt>
                <c:pt idx="10256">
                  <c:v>16.324811388196824</c:v>
                </c:pt>
                <c:pt idx="10257">
                  <c:v>16.474210796726162</c:v>
                </c:pt>
                <c:pt idx="10258">
                  <c:v>16.255886432116174</c:v>
                </c:pt>
                <c:pt idx="10259">
                  <c:v>16.478903807100824</c:v>
                </c:pt>
                <c:pt idx="10260">
                  <c:v>16.401320633632487</c:v>
                </c:pt>
                <c:pt idx="10261">
                  <c:v>16.736634127865628</c:v>
                </c:pt>
                <c:pt idx="10262">
                  <c:v>16.215111246815649</c:v>
                </c:pt>
                <c:pt idx="10263">
                  <c:v>16.48991131201916</c:v>
                </c:pt>
                <c:pt idx="10264">
                  <c:v>16.467942766117787</c:v>
                </c:pt>
                <c:pt idx="10265">
                  <c:v>16.35486239815372</c:v>
                </c:pt>
                <c:pt idx="10266">
                  <c:v>16.582122055907117</c:v>
                </c:pt>
                <c:pt idx="10267">
                  <c:v>16.181129329627829</c:v>
                </c:pt>
                <c:pt idx="10268">
                  <c:v>16.309225117811291</c:v>
                </c:pt>
                <c:pt idx="10269">
                  <c:v>16.271097137825929</c:v>
                </c:pt>
                <c:pt idx="10270">
                  <c:v>16.515219186773894</c:v>
                </c:pt>
                <c:pt idx="10271">
                  <c:v>16.109298883940525</c:v>
                </c:pt>
                <c:pt idx="10272">
                  <c:v>16.569317489403087</c:v>
                </c:pt>
                <c:pt idx="10273">
                  <c:v>16.208127345491789</c:v>
                </c:pt>
                <c:pt idx="10274">
                  <c:v>16.57616612782979</c:v>
                </c:pt>
                <c:pt idx="10275">
                  <c:v>16.37844542711921</c:v>
                </c:pt>
                <c:pt idx="10276">
                  <c:v>16.334755477755095</c:v>
                </c:pt>
                <c:pt idx="10277">
                  <c:v>16.507455416339695</c:v>
                </c:pt>
                <c:pt idx="10278">
                  <c:v>16.184807330136874</c:v>
                </c:pt>
                <c:pt idx="10279">
                  <c:v>16.474910805603262</c:v>
                </c:pt>
                <c:pt idx="10280">
                  <c:v>16.103602091892036</c:v>
                </c:pt>
                <c:pt idx="10281">
                  <c:v>16.504189616743087</c:v>
                </c:pt>
                <c:pt idx="10282">
                  <c:v>16.282445093251489</c:v>
                </c:pt>
                <c:pt idx="10283">
                  <c:v>16.653321882789786</c:v>
                </c:pt>
                <c:pt idx="10284">
                  <c:v>16.381791800095222</c:v>
                </c:pt>
                <c:pt idx="10285">
                  <c:v>16.524244545119963</c:v>
                </c:pt>
                <c:pt idx="10286">
                  <c:v>16.295545361469156</c:v>
                </c:pt>
                <c:pt idx="10287">
                  <c:v>16.288614221821476</c:v>
                </c:pt>
                <c:pt idx="10288">
                  <c:v>16.589764627069016</c:v>
                </c:pt>
                <c:pt idx="10289">
                  <c:v>16.237546901280886</c:v>
                </c:pt>
                <c:pt idx="10290">
                  <c:v>16.632961761257956</c:v>
                </c:pt>
                <c:pt idx="10291">
                  <c:v>16.124718034951822</c:v>
                </c:pt>
                <c:pt idx="10292">
                  <c:v>16.762125561263552</c:v>
                </c:pt>
                <c:pt idx="10293">
                  <c:v>16.251343095093286</c:v>
                </c:pt>
                <c:pt idx="10294">
                  <c:v>16.412434074715854</c:v>
                </c:pt>
                <c:pt idx="10295">
                  <c:v>16.286416041281623</c:v>
                </c:pt>
                <c:pt idx="10296">
                  <c:v>16.356793695546468</c:v>
                </c:pt>
                <c:pt idx="10297">
                  <c:v>16.381600818926529</c:v>
                </c:pt>
                <c:pt idx="10298">
                  <c:v>16.449454109126382</c:v>
                </c:pt>
                <c:pt idx="10299">
                  <c:v>16.518640717901789</c:v>
                </c:pt>
                <c:pt idx="10300">
                  <c:v>16.179910774358579</c:v>
                </c:pt>
                <c:pt idx="10301">
                  <c:v>16.549829493448751</c:v>
                </c:pt>
                <c:pt idx="10302">
                  <c:v>16.220860464573807</c:v>
                </c:pt>
                <c:pt idx="10303">
                  <c:v>16.543952194300665</c:v>
                </c:pt>
                <c:pt idx="10304">
                  <c:v>16.45489869383859</c:v>
                </c:pt>
                <c:pt idx="10305">
                  <c:v>16.402796353538111</c:v>
                </c:pt>
                <c:pt idx="10306">
                  <c:v>16.366914464947932</c:v>
                </c:pt>
                <c:pt idx="10307">
                  <c:v>16.334340022858662</c:v>
                </c:pt>
                <c:pt idx="10308">
                  <c:v>16.51791520174579</c:v>
                </c:pt>
                <c:pt idx="10309">
                  <c:v>16.261437212270959</c:v>
                </c:pt>
                <c:pt idx="10310">
                  <c:v>16.641748100658091</c:v>
                </c:pt>
                <c:pt idx="10311">
                  <c:v>16.061834315853201</c:v>
                </c:pt>
                <c:pt idx="10312">
                  <c:v>16.645803264620042</c:v>
                </c:pt>
                <c:pt idx="10313">
                  <c:v>16.410108533334288</c:v>
                </c:pt>
                <c:pt idx="10314">
                  <c:v>16.48742013817159</c:v>
                </c:pt>
                <c:pt idx="10315">
                  <c:v>16.37122849062769</c:v>
                </c:pt>
                <c:pt idx="10316">
                  <c:v>16.300407847638187</c:v>
                </c:pt>
                <c:pt idx="10317">
                  <c:v>16.396805312757365</c:v>
                </c:pt>
                <c:pt idx="10318">
                  <c:v>16.116585372405996</c:v>
                </c:pt>
                <c:pt idx="10319">
                  <c:v>16.324272221203252</c:v>
                </c:pt>
                <c:pt idx="10320">
                  <c:v>16.252576117090733</c:v>
                </c:pt>
                <c:pt idx="10321">
                  <c:v>16.548879577594306</c:v>
                </c:pt>
                <c:pt idx="10322">
                  <c:v>16.411948481019095</c:v>
                </c:pt>
                <c:pt idx="10323">
                  <c:v>16.494095187922827</c:v>
                </c:pt>
                <c:pt idx="10324">
                  <c:v>16.312667369569869</c:v>
                </c:pt>
                <c:pt idx="10325">
                  <c:v>16.487569817106529</c:v>
                </c:pt>
                <c:pt idx="10326">
                  <c:v>16.398300769979922</c:v>
                </c:pt>
                <c:pt idx="10327">
                  <c:v>16.274060502932585</c:v>
                </c:pt>
                <c:pt idx="10328">
                  <c:v>16.413597542153603</c:v>
                </c:pt>
                <c:pt idx="10329">
                  <c:v>16.105990763509034</c:v>
                </c:pt>
                <c:pt idx="10330">
                  <c:v>16.588024738666487</c:v>
                </c:pt>
                <c:pt idx="10331">
                  <c:v>16.085207246362444</c:v>
                </c:pt>
                <c:pt idx="10332">
                  <c:v>16.626497653399678</c:v>
                </c:pt>
                <c:pt idx="10333">
                  <c:v>16.160780060703789</c:v>
                </c:pt>
                <c:pt idx="10334">
                  <c:v>16.465534157486029</c:v>
                </c:pt>
                <c:pt idx="10335">
                  <c:v>16.291109790401677</c:v>
                </c:pt>
                <c:pt idx="10336">
                  <c:v>16.368509896954251</c:v>
                </c:pt>
                <c:pt idx="10337">
                  <c:v>16.356282365767189</c:v>
                </c:pt>
                <c:pt idx="10338">
                  <c:v>16.278326372625855</c:v>
                </c:pt>
                <c:pt idx="10339">
                  <c:v>16.476312165243726</c:v>
                </c:pt>
                <c:pt idx="10340">
                  <c:v>15.911693859439941</c:v>
                </c:pt>
                <c:pt idx="10341">
                  <c:v>16.621821790979531</c:v>
                </c:pt>
                <c:pt idx="10342">
                  <c:v>16.204883861488391</c:v>
                </c:pt>
                <c:pt idx="10343">
                  <c:v>16.50937558564263</c:v>
                </c:pt>
                <c:pt idx="10344">
                  <c:v>16.331969387875507</c:v>
                </c:pt>
                <c:pt idx="10345">
                  <c:v>16.45781189447143</c:v>
                </c:pt>
                <c:pt idx="10346">
                  <c:v>16.715835605893275</c:v>
                </c:pt>
                <c:pt idx="10347">
                  <c:v>16.270494861857646</c:v>
                </c:pt>
                <c:pt idx="10348">
                  <c:v>16.531663529010661</c:v>
                </c:pt>
                <c:pt idx="10349">
                  <c:v>16.095972055226174</c:v>
                </c:pt>
                <c:pt idx="10350">
                  <c:v>16.600994168352951</c:v>
                </c:pt>
                <c:pt idx="10351">
                  <c:v>16.154023897559515</c:v>
                </c:pt>
                <c:pt idx="10352">
                  <c:v>16.641787438316531</c:v>
                </c:pt>
                <c:pt idx="10353">
                  <c:v>16.120654047355927</c:v>
                </c:pt>
                <c:pt idx="10354">
                  <c:v>16.481120215983498</c:v>
                </c:pt>
                <c:pt idx="10355">
                  <c:v>16.403386511245209</c:v>
                </c:pt>
                <c:pt idx="10356">
                  <c:v>16.331862679924704</c:v>
                </c:pt>
                <c:pt idx="10357">
                  <c:v>16.430423808336165</c:v>
                </c:pt>
                <c:pt idx="10358">
                  <c:v>16.294618074830687</c:v>
                </c:pt>
                <c:pt idx="10359">
                  <c:v>16.680184335054431</c:v>
                </c:pt>
                <c:pt idx="10360">
                  <c:v>16.212148723542256</c:v>
                </c:pt>
                <c:pt idx="10361">
                  <c:v>16.57944646828005</c:v>
                </c:pt>
                <c:pt idx="10362">
                  <c:v>16.046490145922689</c:v>
                </c:pt>
                <c:pt idx="10363">
                  <c:v>16.535159483851292</c:v>
                </c:pt>
                <c:pt idx="10364">
                  <c:v>16.149400745370322</c:v>
                </c:pt>
                <c:pt idx="10365">
                  <c:v>16.310860767034153</c:v>
                </c:pt>
                <c:pt idx="10366">
                  <c:v>16.394149137107153</c:v>
                </c:pt>
                <c:pt idx="10367">
                  <c:v>16.120423691040678</c:v>
                </c:pt>
                <c:pt idx="10368">
                  <c:v>16.433753347706272</c:v>
                </c:pt>
                <c:pt idx="10369">
                  <c:v>16.41858711908689</c:v>
                </c:pt>
                <c:pt idx="10370">
                  <c:v>16.505520110956986</c:v>
                </c:pt>
                <c:pt idx="10371">
                  <c:v>16.21286101953994</c:v>
                </c:pt>
                <c:pt idx="10372">
                  <c:v>16.739750910448741</c:v>
                </c:pt>
                <c:pt idx="10373">
                  <c:v>16.367532838776111</c:v>
                </c:pt>
                <c:pt idx="10374">
                  <c:v>16.566861790805991</c:v>
                </c:pt>
                <c:pt idx="10375">
                  <c:v>16.280534739641556</c:v>
                </c:pt>
                <c:pt idx="10376">
                  <c:v>16.427791645095152</c:v>
                </c:pt>
                <c:pt idx="10377">
                  <c:v>16.401690569104556</c:v>
                </c:pt>
                <c:pt idx="10378">
                  <c:v>16.21312775703009</c:v>
                </c:pt>
                <c:pt idx="10379">
                  <c:v>16.648236937711506</c:v>
                </c:pt>
                <c:pt idx="10380">
                  <c:v>16.244144505031755</c:v>
                </c:pt>
                <c:pt idx="10381">
                  <c:v>16.742821813701308</c:v>
                </c:pt>
                <c:pt idx="10382">
                  <c:v>15.93665241674285</c:v>
                </c:pt>
                <c:pt idx="10383">
                  <c:v>16.360561745254795</c:v>
                </c:pt>
                <c:pt idx="10384">
                  <c:v>16.131931648869095</c:v>
                </c:pt>
                <c:pt idx="10385">
                  <c:v>16.384107867567824</c:v>
                </c:pt>
                <c:pt idx="10386">
                  <c:v>16.383404704481606</c:v>
                </c:pt>
                <c:pt idx="10387">
                  <c:v>16.304295622818728</c:v>
                </c:pt>
                <c:pt idx="10388">
                  <c:v>16.404476691551729</c:v>
                </c:pt>
                <c:pt idx="10389">
                  <c:v>16.267091450448095</c:v>
                </c:pt>
                <c:pt idx="10390">
                  <c:v>16.438718669095362</c:v>
                </c:pt>
                <c:pt idx="10391">
                  <c:v>16.200439586147233</c:v>
                </c:pt>
                <c:pt idx="10392">
                  <c:v>16.418149059476427</c:v>
                </c:pt>
                <c:pt idx="10393">
                  <c:v>16.173593590744979</c:v>
                </c:pt>
                <c:pt idx="10394">
                  <c:v>16.575523854304318</c:v>
                </c:pt>
                <c:pt idx="10395">
                  <c:v>16.234759996774464</c:v>
                </c:pt>
                <c:pt idx="10396">
                  <c:v>16.529517812499588</c:v>
                </c:pt>
                <c:pt idx="10397">
                  <c:v>16.36929934550697</c:v>
                </c:pt>
                <c:pt idx="10398">
                  <c:v>16.114875099778128</c:v>
                </c:pt>
                <c:pt idx="10399">
                  <c:v>16.371690565237532</c:v>
                </c:pt>
                <c:pt idx="10400">
                  <c:v>15.877861015686436</c:v>
                </c:pt>
                <c:pt idx="10401">
                  <c:v>16.497143985800129</c:v>
                </c:pt>
                <c:pt idx="10402">
                  <c:v>16.112604773489437</c:v>
                </c:pt>
                <c:pt idx="10403">
                  <c:v>16.557674008560888</c:v>
                </c:pt>
                <c:pt idx="10404">
                  <c:v>16.285627792518852</c:v>
                </c:pt>
                <c:pt idx="10405">
                  <c:v>16.453494907461486</c:v>
                </c:pt>
                <c:pt idx="10406">
                  <c:v>16.26155814999716</c:v>
                </c:pt>
                <c:pt idx="10407">
                  <c:v>16.280628512464073</c:v>
                </c:pt>
                <c:pt idx="10408">
                  <c:v>16.429177873037677</c:v>
                </c:pt>
                <c:pt idx="10409">
                  <c:v>16.141090295288308</c:v>
                </c:pt>
                <c:pt idx="10410">
                  <c:v>16.448331738935064</c:v>
                </c:pt>
                <c:pt idx="10411">
                  <c:v>16.046165494190582</c:v>
                </c:pt>
                <c:pt idx="10412">
                  <c:v>16.549640681300051</c:v>
                </c:pt>
                <c:pt idx="10413">
                  <c:v>16.012477255003887</c:v>
                </c:pt>
                <c:pt idx="10414">
                  <c:v>16.465216187904421</c:v>
                </c:pt>
                <c:pt idx="10415">
                  <c:v>16.268690268074739</c:v>
                </c:pt>
                <c:pt idx="10416">
                  <c:v>16.394074015047391</c:v>
                </c:pt>
                <c:pt idx="10417">
                  <c:v>16.318465184089035</c:v>
                </c:pt>
                <c:pt idx="10418">
                  <c:v>16.403249823662978</c:v>
                </c:pt>
                <c:pt idx="10419">
                  <c:v>16.512792945950189</c:v>
                </c:pt>
                <c:pt idx="10420">
                  <c:v>15.987683358231974</c:v>
                </c:pt>
                <c:pt idx="10421">
                  <c:v>16.563592842078918</c:v>
                </c:pt>
                <c:pt idx="10422">
                  <c:v>16.064270900845312</c:v>
                </c:pt>
                <c:pt idx="10423">
                  <c:v>16.539104425090262</c:v>
                </c:pt>
                <c:pt idx="10424">
                  <c:v>16.226408339870929</c:v>
                </c:pt>
                <c:pt idx="10425">
                  <c:v>16.391381455305858</c:v>
                </c:pt>
                <c:pt idx="10426">
                  <c:v>16.374144307114555</c:v>
                </c:pt>
                <c:pt idx="10427">
                  <c:v>16.355940651599571</c:v>
                </c:pt>
                <c:pt idx="10428">
                  <c:v>16.522925897006555</c:v>
                </c:pt>
                <c:pt idx="10429">
                  <c:v>16.016634530343087</c:v>
                </c:pt>
                <c:pt idx="10430">
                  <c:v>16.400801553573864</c:v>
                </c:pt>
                <c:pt idx="10431">
                  <c:v>16.205333845072964</c:v>
                </c:pt>
                <c:pt idx="10432">
                  <c:v>16.621575402630231</c:v>
                </c:pt>
                <c:pt idx="10433">
                  <c:v>16.196593009609117</c:v>
                </c:pt>
                <c:pt idx="10434">
                  <c:v>16.473246216450285</c:v>
                </c:pt>
                <c:pt idx="10435">
                  <c:v>16.155811150359717</c:v>
                </c:pt>
                <c:pt idx="10436">
                  <c:v>16.456693674279823</c:v>
                </c:pt>
                <c:pt idx="10437">
                  <c:v>16.374806289301553</c:v>
                </c:pt>
                <c:pt idx="10438">
                  <c:v>16.173339503735679</c:v>
                </c:pt>
                <c:pt idx="10439">
                  <c:v>16.429867423363454</c:v>
                </c:pt>
                <c:pt idx="10440">
                  <c:v>16.148993525241249</c:v>
                </c:pt>
                <c:pt idx="10441">
                  <c:v>16.439572605709689</c:v>
                </c:pt>
                <c:pt idx="10442">
                  <c:v>16.045138464976404</c:v>
                </c:pt>
                <c:pt idx="10443">
                  <c:v>16.518319060103586</c:v>
                </c:pt>
                <c:pt idx="10444">
                  <c:v>16.160429594959336</c:v>
                </c:pt>
                <c:pt idx="10445">
                  <c:v>16.441884065254527</c:v>
                </c:pt>
                <c:pt idx="10446">
                  <c:v>16.079784160471988</c:v>
                </c:pt>
                <c:pt idx="10447">
                  <c:v>16.174611177569016</c:v>
                </c:pt>
                <c:pt idx="10448">
                  <c:v>16.249913648545789</c:v>
                </c:pt>
                <c:pt idx="10449">
                  <c:v>16.102043411626454</c:v>
                </c:pt>
                <c:pt idx="10450">
                  <c:v>16.454847960847133</c:v>
                </c:pt>
                <c:pt idx="10451">
                  <c:v>16.165088717358831</c:v>
                </c:pt>
                <c:pt idx="10452">
                  <c:v>16.402056608340256</c:v>
                </c:pt>
                <c:pt idx="10453">
                  <c:v>15.984077264421821</c:v>
                </c:pt>
                <c:pt idx="10454">
                  <c:v>16.493472253932609</c:v>
                </c:pt>
                <c:pt idx="10455">
                  <c:v>16.232223348125224</c:v>
                </c:pt>
                <c:pt idx="10456">
                  <c:v>16.065981612156932</c:v>
                </c:pt>
                <c:pt idx="10457">
                  <c:v>16.254222799310178</c:v>
                </c:pt>
                <c:pt idx="10458">
                  <c:v>16.031362940703229</c:v>
                </c:pt>
                <c:pt idx="10459">
                  <c:v>16.399753922571552</c:v>
                </c:pt>
                <c:pt idx="10460">
                  <c:v>16.066452713006349</c:v>
                </c:pt>
                <c:pt idx="10461">
                  <c:v>16.360325900938189</c:v>
                </c:pt>
                <c:pt idx="10462">
                  <c:v>15.972595517697727</c:v>
                </c:pt>
                <c:pt idx="10463">
                  <c:v>16.484588503649189</c:v>
                </c:pt>
                <c:pt idx="10464">
                  <c:v>16.029612325992062</c:v>
                </c:pt>
                <c:pt idx="10465">
                  <c:v>16.316125710405011</c:v>
                </c:pt>
                <c:pt idx="10466">
                  <c:v>16.122368783452131</c:v>
                </c:pt>
                <c:pt idx="10467">
                  <c:v>16.235958423535628</c:v>
                </c:pt>
                <c:pt idx="10468">
                  <c:v>16.276454575263262</c:v>
                </c:pt>
                <c:pt idx="10469">
                  <c:v>16.111098563752158</c:v>
                </c:pt>
                <c:pt idx="10470">
                  <c:v>16.398234849592129</c:v>
                </c:pt>
                <c:pt idx="10471">
                  <c:v>16.093809466426595</c:v>
                </c:pt>
                <c:pt idx="10472">
                  <c:v>16.377231183954091</c:v>
                </c:pt>
                <c:pt idx="10473">
                  <c:v>16.012783115991763</c:v>
                </c:pt>
                <c:pt idx="10474">
                  <c:v>16.445849512596613</c:v>
                </c:pt>
                <c:pt idx="10475">
                  <c:v>16.1905876894781</c:v>
                </c:pt>
                <c:pt idx="10476">
                  <c:v>16.496381297082781</c:v>
                </c:pt>
                <c:pt idx="10477">
                  <c:v>16.413182163111802</c:v>
                </c:pt>
                <c:pt idx="10478">
                  <c:v>16.188401572644587</c:v>
                </c:pt>
                <c:pt idx="10479">
                  <c:v>16.356556406549871</c:v>
                </c:pt>
                <c:pt idx="10480">
                  <c:v>15.986516631312988</c:v>
                </c:pt>
                <c:pt idx="10481">
                  <c:v>16.398434276052924</c:v>
                </c:pt>
                <c:pt idx="10482">
                  <c:v>15.993197865020786</c:v>
                </c:pt>
                <c:pt idx="10483">
                  <c:v>16.414860859305303</c:v>
                </c:pt>
                <c:pt idx="10484">
                  <c:v>16.193448105012294</c:v>
                </c:pt>
                <c:pt idx="10485">
                  <c:v>16.566420802821177</c:v>
                </c:pt>
                <c:pt idx="10486">
                  <c:v>16.524530823953189</c:v>
                </c:pt>
                <c:pt idx="10487">
                  <c:v>16.120418399969029</c:v>
                </c:pt>
                <c:pt idx="10488">
                  <c:v>16.437786008772289</c:v>
                </c:pt>
                <c:pt idx="10489">
                  <c:v>16.202217342841582</c:v>
                </c:pt>
                <c:pt idx="10490">
                  <c:v>16.641522057471487</c:v>
                </c:pt>
                <c:pt idx="10491">
                  <c:v>16.146553853221626</c:v>
                </c:pt>
                <c:pt idx="10492">
                  <c:v>16.412186634471883</c:v>
                </c:pt>
                <c:pt idx="10493">
                  <c:v>15.985930928224171</c:v>
                </c:pt>
                <c:pt idx="10494">
                  <c:v>16.529814797607635</c:v>
                </c:pt>
                <c:pt idx="10495">
                  <c:v>16.098632342518041</c:v>
                </c:pt>
                <c:pt idx="10496">
                  <c:v>16.277791029697628</c:v>
                </c:pt>
                <c:pt idx="10497">
                  <c:v>16.340114098768677</c:v>
                </c:pt>
                <c:pt idx="10498">
                  <c:v>16.312745188757152</c:v>
                </c:pt>
                <c:pt idx="10499">
                  <c:v>16.402125071351524</c:v>
                </c:pt>
                <c:pt idx="10500">
                  <c:v>16.169323466714115</c:v>
                </c:pt>
                <c:pt idx="10501">
                  <c:v>16.381735535948255</c:v>
                </c:pt>
                <c:pt idx="10502">
                  <c:v>15.959286118709842</c:v>
                </c:pt>
                <c:pt idx="10503">
                  <c:v>16.443216229492613</c:v>
                </c:pt>
                <c:pt idx="10504">
                  <c:v>16.232777816435807</c:v>
                </c:pt>
                <c:pt idx="10505">
                  <c:v>16.399529101500789</c:v>
                </c:pt>
                <c:pt idx="10506">
                  <c:v>16.23473744323281</c:v>
                </c:pt>
                <c:pt idx="10507">
                  <c:v>16.182447059424589</c:v>
                </c:pt>
                <c:pt idx="10508">
                  <c:v>16.257539866984889</c:v>
                </c:pt>
                <c:pt idx="10509">
                  <c:v>16.037832881050971</c:v>
                </c:pt>
                <c:pt idx="10510">
                  <c:v>16.098583724662717</c:v>
                </c:pt>
                <c:pt idx="10511">
                  <c:v>16.267680698503586</c:v>
                </c:pt>
                <c:pt idx="10512">
                  <c:v>16.435694137109486</c:v>
                </c:pt>
                <c:pt idx="10513">
                  <c:v>15.894092926487406</c:v>
                </c:pt>
                <c:pt idx="10514">
                  <c:v>16.484191147890861</c:v>
                </c:pt>
                <c:pt idx="10515">
                  <c:v>16.078512714744289</c:v>
                </c:pt>
                <c:pt idx="10516">
                  <c:v>16.193308805075926</c:v>
                </c:pt>
                <c:pt idx="10517">
                  <c:v>16.15757994230249</c:v>
                </c:pt>
                <c:pt idx="10518">
                  <c:v>16.191319504602621</c:v>
                </c:pt>
                <c:pt idx="10519">
                  <c:v>16.443629705566526</c:v>
                </c:pt>
                <c:pt idx="10520">
                  <c:v>16.109131976162889</c:v>
                </c:pt>
                <c:pt idx="10521">
                  <c:v>16.386347044469126</c:v>
                </c:pt>
                <c:pt idx="10522">
                  <c:v>15.887537606610554</c:v>
                </c:pt>
                <c:pt idx="10523">
                  <c:v>16.387268240656191</c:v>
                </c:pt>
                <c:pt idx="10524">
                  <c:v>16.000415685187729</c:v>
                </c:pt>
                <c:pt idx="10525">
                  <c:v>16.51566825149013</c:v>
                </c:pt>
                <c:pt idx="10526">
                  <c:v>16.094129256002827</c:v>
                </c:pt>
                <c:pt idx="10527">
                  <c:v>16.368225746969777</c:v>
                </c:pt>
                <c:pt idx="10528">
                  <c:v>16.305727243924569</c:v>
                </c:pt>
                <c:pt idx="10529">
                  <c:v>16.161518072895028</c:v>
                </c:pt>
                <c:pt idx="10530">
                  <c:v>16.379862750967284</c:v>
                </c:pt>
                <c:pt idx="10531">
                  <c:v>15.620354110492418</c:v>
                </c:pt>
                <c:pt idx="10532">
                  <c:v>15.892667949577326</c:v>
                </c:pt>
                <c:pt idx="10533">
                  <c:v>15.842522194302152</c:v>
                </c:pt>
                <c:pt idx="10534">
                  <c:v>16.149690611320089</c:v>
                </c:pt>
                <c:pt idx="10535">
                  <c:v>15.904237043789673</c:v>
                </c:pt>
                <c:pt idx="10536">
                  <c:v>16.273330728793542</c:v>
                </c:pt>
                <c:pt idx="10537">
                  <c:v>16.144051920392908</c:v>
                </c:pt>
                <c:pt idx="10538">
                  <c:v>16.311537963870091</c:v>
                </c:pt>
                <c:pt idx="10539">
                  <c:v>16.222580190838329</c:v>
                </c:pt>
                <c:pt idx="10540">
                  <c:v>16.170360831898705</c:v>
                </c:pt>
                <c:pt idx="10541">
                  <c:v>16.321464925024131</c:v>
                </c:pt>
                <c:pt idx="10542">
                  <c:v>15.947974663570958</c:v>
                </c:pt>
                <c:pt idx="10543">
                  <c:v>16.70352097662872</c:v>
                </c:pt>
                <c:pt idx="10544">
                  <c:v>16.262900775752112</c:v>
                </c:pt>
                <c:pt idx="10545">
                  <c:v>16.470653436034286</c:v>
                </c:pt>
                <c:pt idx="10546">
                  <c:v>16.155172070481729</c:v>
                </c:pt>
                <c:pt idx="10547">
                  <c:v>16.250200690551889</c:v>
                </c:pt>
                <c:pt idx="10548">
                  <c:v>16.249569640887195</c:v>
                </c:pt>
                <c:pt idx="10549">
                  <c:v>16.140222829002926</c:v>
                </c:pt>
                <c:pt idx="10550">
                  <c:v>16.37856056867297</c:v>
                </c:pt>
                <c:pt idx="10551">
                  <c:v>15.876768969431708</c:v>
                </c:pt>
                <c:pt idx="10552">
                  <c:v>16.335652878506586</c:v>
                </c:pt>
                <c:pt idx="10553">
                  <c:v>16.088361578492187</c:v>
                </c:pt>
                <c:pt idx="10554">
                  <c:v>16.520509344604687</c:v>
                </c:pt>
                <c:pt idx="10555">
                  <c:v>16.316564845155643</c:v>
                </c:pt>
                <c:pt idx="10556">
                  <c:v>16.187894465291123</c:v>
                </c:pt>
                <c:pt idx="10557">
                  <c:v>16.331309309142203</c:v>
                </c:pt>
                <c:pt idx="10558">
                  <c:v>16.014427316939329</c:v>
                </c:pt>
                <c:pt idx="10559">
                  <c:v>16.195979670533031</c:v>
                </c:pt>
                <c:pt idx="10560">
                  <c:v>16.189799546357936</c:v>
                </c:pt>
                <c:pt idx="10561">
                  <c:v>16.281422162017389</c:v>
                </c:pt>
                <c:pt idx="10562">
                  <c:v>15.952008341868035</c:v>
                </c:pt>
                <c:pt idx="10563">
                  <c:v>16.447816151239675</c:v>
                </c:pt>
                <c:pt idx="10564">
                  <c:v>16.066331657415926</c:v>
                </c:pt>
                <c:pt idx="10565">
                  <c:v>16.321461340454707</c:v>
                </c:pt>
                <c:pt idx="10566">
                  <c:v>16.257978745619749</c:v>
                </c:pt>
                <c:pt idx="10567">
                  <c:v>16.235773316913289</c:v>
                </c:pt>
                <c:pt idx="10568">
                  <c:v>16.186283628574227</c:v>
                </c:pt>
                <c:pt idx="10569">
                  <c:v>16.279981229601695</c:v>
                </c:pt>
                <c:pt idx="10570">
                  <c:v>16.263498939250226</c:v>
                </c:pt>
                <c:pt idx="10571">
                  <c:v>16.088739624646809</c:v>
                </c:pt>
                <c:pt idx="10572">
                  <c:v>16.367757451369688</c:v>
                </c:pt>
                <c:pt idx="10573">
                  <c:v>16.055048862908663</c:v>
                </c:pt>
                <c:pt idx="10574">
                  <c:v>16.434069945363873</c:v>
                </c:pt>
                <c:pt idx="10575">
                  <c:v>15.974491215604932</c:v>
                </c:pt>
                <c:pt idx="10576">
                  <c:v>16.368831935577724</c:v>
                </c:pt>
                <c:pt idx="10577">
                  <c:v>16.177306705071356</c:v>
                </c:pt>
                <c:pt idx="10578">
                  <c:v>16.160887885020362</c:v>
                </c:pt>
                <c:pt idx="10579">
                  <c:v>16.145764790234491</c:v>
                </c:pt>
                <c:pt idx="10580">
                  <c:v>15.999071657727884</c:v>
                </c:pt>
                <c:pt idx="10581">
                  <c:v>16.280371947707714</c:v>
                </c:pt>
                <c:pt idx="10582">
                  <c:v>15.986622452147024</c:v>
                </c:pt>
                <c:pt idx="10583">
                  <c:v>16.306930278211389</c:v>
                </c:pt>
                <c:pt idx="10584">
                  <c:v>15.888374053870068</c:v>
                </c:pt>
                <c:pt idx="10585">
                  <c:v>16.22990335920743</c:v>
                </c:pt>
                <c:pt idx="10586">
                  <c:v>16.127956126935775</c:v>
                </c:pt>
                <c:pt idx="10587">
                  <c:v>16.116148004020111</c:v>
                </c:pt>
                <c:pt idx="10588">
                  <c:v>16.225180736825717</c:v>
                </c:pt>
                <c:pt idx="10589">
                  <c:v>16.03697430553823</c:v>
                </c:pt>
                <c:pt idx="10590">
                  <c:v>16.167071067906331</c:v>
                </c:pt>
                <c:pt idx="10591">
                  <c:v>15.980362297902706</c:v>
                </c:pt>
                <c:pt idx="10592">
                  <c:v>16.417785558033373</c:v>
                </c:pt>
                <c:pt idx="10593">
                  <c:v>15.82470931064787</c:v>
                </c:pt>
                <c:pt idx="10594">
                  <c:v>16.237663227906431</c:v>
                </c:pt>
                <c:pt idx="10595">
                  <c:v>16.038383830444626</c:v>
                </c:pt>
                <c:pt idx="10596">
                  <c:v>16.22692093256407</c:v>
                </c:pt>
                <c:pt idx="10597">
                  <c:v>16.012686269262989</c:v>
                </c:pt>
                <c:pt idx="10598">
                  <c:v>16.013610313608861</c:v>
                </c:pt>
                <c:pt idx="10599">
                  <c:v>16.317646647491475</c:v>
                </c:pt>
                <c:pt idx="10600">
                  <c:v>16.142620619341763</c:v>
                </c:pt>
                <c:pt idx="10601">
                  <c:v>16.298849763570189</c:v>
                </c:pt>
                <c:pt idx="10602">
                  <c:v>15.937606558061567</c:v>
                </c:pt>
                <c:pt idx="10603">
                  <c:v>16.429790943324587</c:v>
                </c:pt>
                <c:pt idx="10604">
                  <c:v>15.918601646488771</c:v>
                </c:pt>
                <c:pt idx="10605">
                  <c:v>16.252045348034727</c:v>
                </c:pt>
                <c:pt idx="10606">
                  <c:v>16.052143957333133</c:v>
                </c:pt>
                <c:pt idx="10607">
                  <c:v>16.442366626529378</c:v>
                </c:pt>
                <c:pt idx="10608">
                  <c:v>16.288522783085522</c:v>
                </c:pt>
                <c:pt idx="10609">
                  <c:v>16.095681856688227</c:v>
                </c:pt>
                <c:pt idx="10610">
                  <c:v>16.293873220758591</c:v>
                </c:pt>
                <c:pt idx="10611">
                  <c:v>15.932962101962483</c:v>
                </c:pt>
                <c:pt idx="10612">
                  <c:v>16.438087381130156</c:v>
                </c:pt>
                <c:pt idx="10613">
                  <c:v>16.016699227794884</c:v>
                </c:pt>
                <c:pt idx="10614">
                  <c:v>16.376632694441589</c:v>
                </c:pt>
                <c:pt idx="10615">
                  <c:v>16.061550227923572</c:v>
                </c:pt>
                <c:pt idx="10616">
                  <c:v>16.345222150496376</c:v>
                </c:pt>
                <c:pt idx="10617">
                  <c:v>16.103676803074826</c:v>
                </c:pt>
                <c:pt idx="10618">
                  <c:v>16.090920561419733</c:v>
                </c:pt>
                <c:pt idx="10619">
                  <c:v>16.243378154723526</c:v>
                </c:pt>
                <c:pt idx="10620">
                  <c:v>15.979241834027034</c:v>
                </c:pt>
                <c:pt idx="10621">
                  <c:v>16.298172658878173</c:v>
                </c:pt>
                <c:pt idx="10622">
                  <c:v>16.028157054295971</c:v>
                </c:pt>
                <c:pt idx="10623">
                  <c:v>16.210617077224278</c:v>
                </c:pt>
                <c:pt idx="10624">
                  <c:v>16.169935745540837</c:v>
                </c:pt>
                <c:pt idx="10625">
                  <c:v>16.19587377821076</c:v>
                </c:pt>
                <c:pt idx="10626">
                  <c:v>16.209174974637889</c:v>
                </c:pt>
                <c:pt idx="10627">
                  <c:v>16.274551914034717</c:v>
                </c:pt>
                <c:pt idx="10628">
                  <c:v>16.146675207017758</c:v>
                </c:pt>
                <c:pt idx="10629">
                  <c:v>16.155234139801887</c:v>
                </c:pt>
                <c:pt idx="10630">
                  <c:v>16.25268920621096</c:v>
                </c:pt>
                <c:pt idx="10631">
                  <c:v>16.123971353470612</c:v>
                </c:pt>
                <c:pt idx="10632">
                  <c:v>16.272257213370306</c:v>
                </c:pt>
                <c:pt idx="10633">
                  <c:v>15.882243896750186</c:v>
                </c:pt>
                <c:pt idx="10634">
                  <c:v>16.223441971209887</c:v>
                </c:pt>
                <c:pt idx="10635">
                  <c:v>16.152943437927004</c:v>
                </c:pt>
                <c:pt idx="10636">
                  <c:v>16.201463297741562</c:v>
                </c:pt>
                <c:pt idx="10637">
                  <c:v>16.143184325861711</c:v>
                </c:pt>
                <c:pt idx="10638">
                  <c:v>16.240468205804401</c:v>
                </c:pt>
                <c:pt idx="10639">
                  <c:v>16.027991155204738</c:v>
                </c:pt>
                <c:pt idx="10640">
                  <c:v>16.008248531693813</c:v>
                </c:pt>
                <c:pt idx="10641">
                  <c:v>16.099180130652691</c:v>
                </c:pt>
                <c:pt idx="10642">
                  <c:v>15.941764860276301</c:v>
                </c:pt>
                <c:pt idx="10643">
                  <c:v>16.319313861613793</c:v>
                </c:pt>
                <c:pt idx="10644">
                  <c:v>16.116285425175995</c:v>
                </c:pt>
                <c:pt idx="10645">
                  <c:v>16.283660700672186</c:v>
                </c:pt>
                <c:pt idx="10646">
                  <c:v>15.866526360791752</c:v>
                </c:pt>
                <c:pt idx="10647">
                  <c:v>16.144837703642672</c:v>
                </c:pt>
                <c:pt idx="10648">
                  <c:v>16.100521262002744</c:v>
                </c:pt>
                <c:pt idx="10649">
                  <c:v>16.239099241726489</c:v>
                </c:pt>
                <c:pt idx="10650">
                  <c:v>16.155827461917308</c:v>
                </c:pt>
                <c:pt idx="10651">
                  <c:v>15.932336915665623</c:v>
                </c:pt>
                <c:pt idx="10652">
                  <c:v>16.247437333794029</c:v>
                </c:pt>
                <c:pt idx="10653">
                  <c:v>15.924773872291841</c:v>
                </c:pt>
                <c:pt idx="10654">
                  <c:v>16.287290981552506</c:v>
                </c:pt>
                <c:pt idx="10655">
                  <c:v>15.884764908518274</c:v>
                </c:pt>
                <c:pt idx="10656">
                  <c:v>16.441743438534594</c:v>
                </c:pt>
                <c:pt idx="10657">
                  <c:v>15.956645035180708</c:v>
                </c:pt>
                <c:pt idx="10658">
                  <c:v>16.081443146401881</c:v>
                </c:pt>
                <c:pt idx="10659">
                  <c:v>16.087330592590909</c:v>
                </c:pt>
                <c:pt idx="10660">
                  <c:v>16.05367701768639</c:v>
                </c:pt>
                <c:pt idx="10661">
                  <c:v>16.109898663899099</c:v>
                </c:pt>
                <c:pt idx="10662">
                  <c:v>15.97576127471282</c:v>
                </c:pt>
                <c:pt idx="10663">
                  <c:v>16.376818783733839</c:v>
                </c:pt>
                <c:pt idx="10664">
                  <c:v>15.909024606149684</c:v>
                </c:pt>
                <c:pt idx="10665">
                  <c:v>16.2896230157845</c:v>
                </c:pt>
                <c:pt idx="10666">
                  <c:v>16.065823671299302</c:v>
                </c:pt>
                <c:pt idx="10667">
                  <c:v>16.275400930770466</c:v>
                </c:pt>
                <c:pt idx="10668">
                  <c:v>16.133452124540135</c:v>
                </c:pt>
                <c:pt idx="10669">
                  <c:v>16.274427646570217</c:v>
                </c:pt>
                <c:pt idx="10670">
                  <c:v>16.345217699335766</c:v>
                </c:pt>
                <c:pt idx="10671">
                  <c:v>15.949819927026853</c:v>
                </c:pt>
                <c:pt idx="10672">
                  <c:v>16.391974721540123</c:v>
                </c:pt>
                <c:pt idx="10673">
                  <c:v>15.857704182478157</c:v>
                </c:pt>
                <c:pt idx="10674">
                  <c:v>16.232756404378829</c:v>
                </c:pt>
                <c:pt idx="10675">
                  <c:v>15.962631794772006</c:v>
                </c:pt>
                <c:pt idx="10676">
                  <c:v>16.224307166304165</c:v>
                </c:pt>
                <c:pt idx="10677">
                  <c:v>16.024088152764033</c:v>
                </c:pt>
                <c:pt idx="10678">
                  <c:v>16.183145319472491</c:v>
                </c:pt>
                <c:pt idx="10679">
                  <c:v>16.140682175230289</c:v>
                </c:pt>
                <c:pt idx="10680">
                  <c:v>15.971958558004626</c:v>
                </c:pt>
                <c:pt idx="10681">
                  <c:v>16.245226169910179</c:v>
                </c:pt>
                <c:pt idx="10682">
                  <c:v>15.915917869838404</c:v>
                </c:pt>
                <c:pt idx="10683">
                  <c:v>16.344253558034136</c:v>
                </c:pt>
                <c:pt idx="10684">
                  <c:v>15.982210347746424</c:v>
                </c:pt>
                <c:pt idx="10685">
                  <c:v>16.446548938777646</c:v>
                </c:pt>
                <c:pt idx="10686">
                  <c:v>16.146574852637606</c:v>
                </c:pt>
                <c:pt idx="10687">
                  <c:v>16.091982672021246</c:v>
                </c:pt>
                <c:pt idx="10688">
                  <c:v>15.990496272548123</c:v>
                </c:pt>
                <c:pt idx="10689">
                  <c:v>16.041506397502889</c:v>
                </c:pt>
                <c:pt idx="10690">
                  <c:v>16.024031849183086</c:v>
                </c:pt>
                <c:pt idx="10691">
                  <c:v>16.085786162524887</c:v>
                </c:pt>
                <c:pt idx="10692">
                  <c:v>16.136977970444697</c:v>
                </c:pt>
                <c:pt idx="10693">
                  <c:v>15.835770744106696</c:v>
                </c:pt>
                <c:pt idx="10694">
                  <c:v>16.346400866607688</c:v>
                </c:pt>
                <c:pt idx="10695">
                  <c:v>15.89436679208011</c:v>
                </c:pt>
                <c:pt idx="10696">
                  <c:v>16.106810247069014</c:v>
                </c:pt>
                <c:pt idx="10697">
                  <c:v>16.097697463065174</c:v>
                </c:pt>
                <c:pt idx="10698">
                  <c:v>16.043206099475519</c:v>
                </c:pt>
                <c:pt idx="10699">
                  <c:v>16.111358045337131</c:v>
                </c:pt>
                <c:pt idx="10700">
                  <c:v>16.046861174611706</c:v>
                </c:pt>
                <c:pt idx="10701">
                  <c:v>15.957588017606239</c:v>
                </c:pt>
                <c:pt idx="10702">
                  <c:v>15.850123436088866</c:v>
                </c:pt>
                <c:pt idx="10703">
                  <c:v>16.269865356532048</c:v>
                </c:pt>
                <c:pt idx="10704">
                  <c:v>15.832641128393197</c:v>
                </c:pt>
                <c:pt idx="10705">
                  <c:v>16.351543212910027</c:v>
                </c:pt>
                <c:pt idx="10706">
                  <c:v>16.026501416096195</c:v>
                </c:pt>
                <c:pt idx="10707">
                  <c:v>16.332769454916541</c:v>
                </c:pt>
                <c:pt idx="10708">
                  <c:v>16.05539641659249</c:v>
                </c:pt>
                <c:pt idx="10709">
                  <c:v>15.900111319281052</c:v>
                </c:pt>
                <c:pt idx="10710">
                  <c:v>15.988789692157194</c:v>
                </c:pt>
                <c:pt idx="10711">
                  <c:v>16.046616813014516</c:v>
                </c:pt>
                <c:pt idx="10712">
                  <c:v>16.188886742050247</c:v>
                </c:pt>
                <c:pt idx="10713">
                  <c:v>15.730542729530418</c:v>
                </c:pt>
                <c:pt idx="10714">
                  <c:v>16.227738522833029</c:v>
                </c:pt>
                <c:pt idx="10715">
                  <c:v>15.735196950664672</c:v>
                </c:pt>
                <c:pt idx="10716">
                  <c:v>16.379413109579787</c:v>
                </c:pt>
                <c:pt idx="10717">
                  <c:v>15.810278402834459</c:v>
                </c:pt>
                <c:pt idx="10718">
                  <c:v>16.19138481072368</c:v>
                </c:pt>
                <c:pt idx="10719">
                  <c:v>15.986864998049315</c:v>
                </c:pt>
                <c:pt idx="10720">
                  <c:v>16.093310386242926</c:v>
                </c:pt>
                <c:pt idx="10721">
                  <c:v>16.21204517328243</c:v>
                </c:pt>
                <c:pt idx="10722">
                  <c:v>15.891222579808575</c:v>
                </c:pt>
                <c:pt idx="10723">
                  <c:v>16.372437104090128</c:v>
                </c:pt>
                <c:pt idx="10724">
                  <c:v>15.760478400355295</c:v>
                </c:pt>
                <c:pt idx="10725">
                  <c:v>16.317460289139593</c:v>
                </c:pt>
                <c:pt idx="10726">
                  <c:v>16.000738315635129</c:v>
                </c:pt>
                <c:pt idx="10727">
                  <c:v>16.266104204522485</c:v>
                </c:pt>
                <c:pt idx="10728">
                  <c:v>16.10375037000059</c:v>
                </c:pt>
                <c:pt idx="10729">
                  <c:v>15.975144458214723</c:v>
                </c:pt>
                <c:pt idx="10730">
                  <c:v>16.125928303981752</c:v>
                </c:pt>
                <c:pt idx="10731">
                  <c:v>16.085871716778893</c:v>
                </c:pt>
                <c:pt idx="10732">
                  <c:v>16.275847648272229</c:v>
                </c:pt>
                <c:pt idx="10733">
                  <c:v>15.904860545914769</c:v>
                </c:pt>
                <c:pt idx="10734">
                  <c:v>16.259314904791459</c:v>
                </c:pt>
                <c:pt idx="10735">
                  <c:v>15.812986206017873</c:v>
                </c:pt>
                <c:pt idx="10736">
                  <c:v>16.348386464215203</c:v>
                </c:pt>
                <c:pt idx="10737">
                  <c:v>15.941677559444752</c:v>
                </c:pt>
                <c:pt idx="10738">
                  <c:v>16.070007036597413</c:v>
                </c:pt>
                <c:pt idx="10739">
                  <c:v>15.910712344478739</c:v>
                </c:pt>
                <c:pt idx="10740">
                  <c:v>15.981012658227852</c:v>
                </c:pt>
                <c:pt idx="10741">
                  <c:v>16.139916970038531</c:v>
                </c:pt>
                <c:pt idx="10742">
                  <c:v>15.857881636185834</c:v>
                </c:pt>
                <c:pt idx="10743">
                  <c:v>16.270681041868329</c:v>
                </c:pt>
                <c:pt idx="10744">
                  <c:v>15.785845877291974</c:v>
                </c:pt>
                <c:pt idx="10745">
                  <c:v>16.27175754441479</c:v>
                </c:pt>
                <c:pt idx="10746">
                  <c:v>15.891257482113765</c:v>
                </c:pt>
                <c:pt idx="10747">
                  <c:v>16.16860622930152</c:v>
                </c:pt>
                <c:pt idx="10748">
                  <c:v>16.010392541098636</c:v>
                </c:pt>
                <c:pt idx="10749">
                  <c:v>16.072098773245017</c:v>
                </c:pt>
                <c:pt idx="10750">
                  <c:v>16.070090510310642</c:v>
                </c:pt>
                <c:pt idx="10751">
                  <c:v>15.872912365543026</c:v>
                </c:pt>
                <c:pt idx="10752">
                  <c:v>16.238321838134929</c:v>
                </c:pt>
                <c:pt idx="10753">
                  <c:v>15.808787050076679</c:v>
                </c:pt>
                <c:pt idx="10754">
                  <c:v>16.161775238341214</c:v>
                </c:pt>
                <c:pt idx="10755">
                  <c:v>15.900664826322037</c:v>
                </c:pt>
                <c:pt idx="10756">
                  <c:v>16.170649608722012</c:v>
                </c:pt>
                <c:pt idx="10757">
                  <c:v>15.989639689680574</c:v>
                </c:pt>
                <c:pt idx="10758">
                  <c:v>16.110244064419735</c:v>
                </c:pt>
                <c:pt idx="10759">
                  <c:v>16.1146258291861</c:v>
                </c:pt>
                <c:pt idx="10760">
                  <c:v>16.045165341809607</c:v>
                </c:pt>
                <c:pt idx="10761">
                  <c:v>16.085411012024426</c:v>
                </c:pt>
                <c:pt idx="10762">
                  <c:v>15.936845187242309</c:v>
                </c:pt>
                <c:pt idx="10763">
                  <c:v>16.150262634096361</c:v>
                </c:pt>
                <c:pt idx="10764">
                  <c:v>15.968149116243454</c:v>
                </c:pt>
                <c:pt idx="10765">
                  <c:v>16.275195112768902</c:v>
                </c:pt>
                <c:pt idx="10766">
                  <c:v>15.812467127936022</c:v>
                </c:pt>
                <c:pt idx="10767">
                  <c:v>16.121499691767283</c:v>
                </c:pt>
                <c:pt idx="10768">
                  <c:v>15.859266905321453</c:v>
                </c:pt>
                <c:pt idx="10769">
                  <c:v>16.119442192899985</c:v>
                </c:pt>
                <c:pt idx="10770">
                  <c:v>15.89938195871817</c:v>
                </c:pt>
                <c:pt idx="10771">
                  <c:v>15.981301040972948</c:v>
                </c:pt>
                <c:pt idx="10772">
                  <c:v>16.035912225971789</c:v>
                </c:pt>
                <c:pt idx="10773">
                  <c:v>15.874056128405641</c:v>
                </c:pt>
                <c:pt idx="10774">
                  <c:v>16.146863855879996</c:v>
                </c:pt>
                <c:pt idx="10775">
                  <c:v>15.715065386237653</c:v>
                </c:pt>
                <c:pt idx="10776">
                  <c:v>16.275638339140137</c:v>
                </c:pt>
                <c:pt idx="10777">
                  <c:v>15.817812670018728</c:v>
                </c:pt>
                <c:pt idx="10778">
                  <c:v>16.242211817263232</c:v>
                </c:pt>
                <c:pt idx="10779">
                  <c:v>16.168769277843534</c:v>
                </c:pt>
                <c:pt idx="10780">
                  <c:v>15.901517185405321</c:v>
                </c:pt>
                <c:pt idx="10781">
                  <c:v>16.029981544312868</c:v>
                </c:pt>
                <c:pt idx="10782">
                  <c:v>15.776508042793168</c:v>
                </c:pt>
                <c:pt idx="10783">
                  <c:v>16.094645649640114</c:v>
                </c:pt>
                <c:pt idx="10784">
                  <c:v>15.738672574559912</c:v>
                </c:pt>
                <c:pt idx="10785">
                  <c:v>16.280908471926292</c:v>
                </c:pt>
                <c:pt idx="10786">
                  <c:v>15.655173886572012</c:v>
                </c:pt>
                <c:pt idx="10787">
                  <c:v>16.267819360911826</c:v>
                </c:pt>
                <c:pt idx="10788">
                  <c:v>16.132076879785529</c:v>
                </c:pt>
                <c:pt idx="10789">
                  <c:v>15.907612617902014</c:v>
                </c:pt>
                <c:pt idx="10790">
                  <c:v>16.308669149341839</c:v>
                </c:pt>
                <c:pt idx="10791">
                  <c:v>15.786212265769754</c:v>
                </c:pt>
                <c:pt idx="10792">
                  <c:v>16.046763053924863</c:v>
                </c:pt>
                <c:pt idx="10793">
                  <c:v>15.670412206106556</c:v>
                </c:pt>
                <c:pt idx="10794">
                  <c:v>16.321947341936866</c:v>
                </c:pt>
                <c:pt idx="10795">
                  <c:v>15.864946562855653</c:v>
                </c:pt>
                <c:pt idx="10796">
                  <c:v>16.187320715010546</c:v>
                </c:pt>
                <c:pt idx="10797">
                  <c:v>16.008541167831666</c:v>
                </c:pt>
                <c:pt idx="10798">
                  <c:v>16.16015276567159</c:v>
                </c:pt>
                <c:pt idx="10799">
                  <c:v>16.107593220667766</c:v>
                </c:pt>
                <c:pt idx="10800">
                  <c:v>15.989189213060445</c:v>
                </c:pt>
                <c:pt idx="10801">
                  <c:v>16.10611274590547</c:v>
                </c:pt>
                <c:pt idx="10802">
                  <c:v>15.904067655343503</c:v>
                </c:pt>
                <c:pt idx="10803">
                  <c:v>16.253864773537362</c:v>
                </c:pt>
                <c:pt idx="10804">
                  <c:v>15.744098827743748</c:v>
                </c:pt>
                <c:pt idx="10805">
                  <c:v>16.099734109980083</c:v>
                </c:pt>
                <c:pt idx="10806">
                  <c:v>15.827516906231352</c:v>
                </c:pt>
                <c:pt idx="10807">
                  <c:v>16.147881824631131</c:v>
                </c:pt>
                <c:pt idx="10808">
                  <c:v>15.992992956719506</c:v>
                </c:pt>
                <c:pt idx="10809">
                  <c:v>16.118999851818131</c:v>
                </c:pt>
                <c:pt idx="10810">
                  <c:v>16.247932200645586</c:v>
                </c:pt>
                <c:pt idx="10811">
                  <c:v>15.807487044628408</c:v>
                </c:pt>
                <c:pt idx="10812">
                  <c:v>16.128960127936931</c:v>
                </c:pt>
                <c:pt idx="10813">
                  <c:v>15.8209015222287</c:v>
                </c:pt>
                <c:pt idx="10814">
                  <c:v>16.109978401420566</c:v>
                </c:pt>
                <c:pt idx="10815">
                  <c:v>15.749725239794683</c:v>
                </c:pt>
                <c:pt idx="10816">
                  <c:v>16.194264935864791</c:v>
                </c:pt>
                <c:pt idx="10817">
                  <c:v>15.769503189512868</c:v>
                </c:pt>
                <c:pt idx="10818">
                  <c:v>16.087403569234162</c:v>
                </c:pt>
                <c:pt idx="10819">
                  <c:v>16.060265784843367</c:v>
                </c:pt>
                <c:pt idx="10820">
                  <c:v>15.934749127492118</c:v>
                </c:pt>
                <c:pt idx="10821">
                  <c:v>16.059058816735988</c:v>
                </c:pt>
                <c:pt idx="10822">
                  <c:v>16.094700607678803</c:v>
                </c:pt>
                <c:pt idx="10823">
                  <c:v>15.970995357439724</c:v>
                </c:pt>
                <c:pt idx="10824">
                  <c:v>15.935114963758734</c:v>
                </c:pt>
                <c:pt idx="10825">
                  <c:v>16.025949448293559</c:v>
                </c:pt>
                <c:pt idx="10826">
                  <c:v>15.71433868515699</c:v>
                </c:pt>
                <c:pt idx="10827">
                  <c:v>16.159953623250299</c:v>
                </c:pt>
                <c:pt idx="10828">
                  <c:v>15.953762652297026</c:v>
                </c:pt>
                <c:pt idx="10829">
                  <c:v>16.112278304034998</c:v>
                </c:pt>
                <c:pt idx="10830">
                  <c:v>16.050928383831177</c:v>
                </c:pt>
                <c:pt idx="10831">
                  <c:v>15.923195755925256</c:v>
                </c:pt>
                <c:pt idx="10832">
                  <c:v>16.041114123123929</c:v>
                </c:pt>
                <c:pt idx="10833">
                  <c:v>15.886161262226929</c:v>
                </c:pt>
                <c:pt idx="10834">
                  <c:v>16.223155615793733</c:v>
                </c:pt>
                <c:pt idx="10835">
                  <c:v>15.76863765549102</c:v>
                </c:pt>
                <c:pt idx="10836">
                  <c:v>16.165642844107055</c:v>
                </c:pt>
                <c:pt idx="10837">
                  <c:v>15.686061823554041</c:v>
                </c:pt>
                <c:pt idx="10838">
                  <c:v>15.971102033682802</c:v>
                </c:pt>
                <c:pt idx="10839">
                  <c:v>15.777292749015148</c:v>
                </c:pt>
                <c:pt idx="10840">
                  <c:v>16.092196790967268</c:v>
                </c:pt>
                <c:pt idx="10841">
                  <c:v>16.063462958808827</c:v>
                </c:pt>
                <c:pt idx="10842">
                  <c:v>15.797052866575168</c:v>
                </c:pt>
                <c:pt idx="10843">
                  <c:v>15.949806403603807</c:v>
                </c:pt>
                <c:pt idx="10844">
                  <c:v>15.715250201327372</c:v>
                </c:pt>
                <c:pt idx="10845">
                  <c:v>16.075539828250452</c:v>
                </c:pt>
                <c:pt idx="10846">
                  <c:v>15.676845291265968</c:v>
                </c:pt>
                <c:pt idx="10847">
                  <c:v>16.064624077631589</c:v>
                </c:pt>
                <c:pt idx="10848">
                  <c:v>15.653475133285674</c:v>
                </c:pt>
                <c:pt idx="10849">
                  <c:v>16.155110428126008</c:v>
                </c:pt>
                <c:pt idx="10850">
                  <c:v>16.067176304738986</c:v>
                </c:pt>
                <c:pt idx="10851">
                  <c:v>15.986033766463359</c:v>
                </c:pt>
                <c:pt idx="10852">
                  <c:v>16.226192737171608</c:v>
                </c:pt>
                <c:pt idx="10853">
                  <c:v>15.789294214133239</c:v>
                </c:pt>
                <c:pt idx="10854">
                  <c:v>16.036193229302121</c:v>
                </c:pt>
                <c:pt idx="10855">
                  <c:v>15.824652479965676</c:v>
                </c:pt>
                <c:pt idx="10856">
                  <c:v>16.192836985399222</c:v>
                </c:pt>
                <c:pt idx="10857">
                  <c:v>15.935309443310441</c:v>
                </c:pt>
                <c:pt idx="10858">
                  <c:v>16.12210757612376</c:v>
                </c:pt>
                <c:pt idx="10859">
                  <c:v>16.164259406530036</c:v>
                </c:pt>
                <c:pt idx="10860">
                  <c:v>15.894751068778849</c:v>
                </c:pt>
                <c:pt idx="10861">
                  <c:v>16.145632116812983</c:v>
                </c:pt>
                <c:pt idx="10862">
                  <c:v>15.853064303091672</c:v>
                </c:pt>
                <c:pt idx="10863">
                  <c:v>16.227891010205251</c:v>
                </c:pt>
                <c:pt idx="10864">
                  <c:v>15.781149915255677</c:v>
                </c:pt>
                <c:pt idx="10865">
                  <c:v>16.114986492583128</c:v>
                </c:pt>
                <c:pt idx="10866">
                  <c:v>15.770596891043526</c:v>
                </c:pt>
                <c:pt idx="10867">
                  <c:v>16.274448681751252</c:v>
                </c:pt>
                <c:pt idx="10868">
                  <c:v>15.766245410879169</c:v>
                </c:pt>
                <c:pt idx="10869">
                  <c:v>16.106913238775419</c:v>
                </c:pt>
                <c:pt idx="10870">
                  <c:v>16.295709773195043</c:v>
                </c:pt>
                <c:pt idx="10871">
                  <c:v>15.839363637486521</c:v>
                </c:pt>
                <c:pt idx="10872">
                  <c:v>15.941965024057117</c:v>
                </c:pt>
                <c:pt idx="10873">
                  <c:v>15.862783318619346</c:v>
                </c:pt>
                <c:pt idx="10874">
                  <c:v>16.017434792404195</c:v>
                </c:pt>
                <c:pt idx="10875">
                  <c:v>15.817656959960988</c:v>
                </c:pt>
                <c:pt idx="10876">
                  <c:v>16.196270366718991</c:v>
                </c:pt>
                <c:pt idx="10877">
                  <c:v>15.953754779934657</c:v>
                </c:pt>
                <c:pt idx="10878">
                  <c:v>16.01186658114176</c:v>
                </c:pt>
                <c:pt idx="10879">
                  <c:v>15.962994454648188</c:v>
                </c:pt>
                <c:pt idx="10880">
                  <c:v>15.972927813277657</c:v>
                </c:pt>
                <c:pt idx="10881">
                  <c:v>16.026935788050597</c:v>
                </c:pt>
                <c:pt idx="10882">
                  <c:v>15.845681883527273</c:v>
                </c:pt>
                <c:pt idx="10883">
                  <c:v>15.870396286157376</c:v>
                </c:pt>
                <c:pt idx="10884">
                  <c:v>15.873326667415062</c:v>
                </c:pt>
                <c:pt idx="10885">
                  <c:v>16.095325813494174</c:v>
                </c:pt>
                <c:pt idx="10886">
                  <c:v>15.796713455309206</c:v>
                </c:pt>
                <c:pt idx="10887">
                  <c:v>15.995969378722826</c:v>
                </c:pt>
                <c:pt idx="10888">
                  <c:v>15.972301554522527</c:v>
                </c:pt>
                <c:pt idx="10889">
                  <c:v>16.023140753162266</c:v>
                </c:pt>
                <c:pt idx="10890">
                  <c:v>15.933775342721951</c:v>
                </c:pt>
                <c:pt idx="10891">
                  <c:v>15.823706565384109</c:v>
                </c:pt>
                <c:pt idx="10892">
                  <c:v>15.988294653821782</c:v>
                </c:pt>
                <c:pt idx="10893">
                  <c:v>15.786918300285461</c:v>
                </c:pt>
                <c:pt idx="10894">
                  <c:v>16.054042555270289</c:v>
                </c:pt>
                <c:pt idx="10895">
                  <c:v>15.88447684987087</c:v>
                </c:pt>
                <c:pt idx="10896">
                  <c:v>16.126985658845197</c:v>
                </c:pt>
                <c:pt idx="10897">
                  <c:v>15.554247270291977</c:v>
                </c:pt>
                <c:pt idx="10898">
                  <c:v>15.998392749514448</c:v>
                </c:pt>
                <c:pt idx="10899">
                  <c:v>15.742755775932098</c:v>
                </c:pt>
                <c:pt idx="10900">
                  <c:v>15.914035069071685</c:v>
                </c:pt>
                <c:pt idx="10901">
                  <c:v>15.851637058025354</c:v>
                </c:pt>
                <c:pt idx="10902">
                  <c:v>15.870542915073006</c:v>
                </c:pt>
                <c:pt idx="10903">
                  <c:v>16.031048257659531</c:v>
                </c:pt>
                <c:pt idx="10904">
                  <c:v>15.811200215224154</c:v>
                </c:pt>
                <c:pt idx="10905">
                  <c:v>16.002078261544927</c:v>
                </c:pt>
                <c:pt idx="10906">
                  <c:v>15.647415688168023</c:v>
                </c:pt>
                <c:pt idx="10907">
                  <c:v>16.048642332084135</c:v>
                </c:pt>
                <c:pt idx="10908">
                  <c:v>15.76091471546315</c:v>
                </c:pt>
                <c:pt idx="10909">
                  <c:v>16.120026090318021</c:v>
                </c:pt>
                <c:pt idx="10910">
                  <c:v>15.737052671509923</c:v>
                </c:pt>
                <c:pt idx="10911">
                  <c:v>15.976865948952224</c:v>
                </c:pt>
                <c:pt idx="10912">
                  <c:v>16.027212890279191</c:v>
                </c:pt>
                <c:pt idx="10913">
                  <c:v>15.751733093710818</c:v>
                </c:pt>
                <c:pt idx="10914">
                  <c:v>16.037438473580153</c:v>
                </c:pt>
                <c:pt idx="10915">
                  <c:v>15.805066801305692</c:v>
                </c:pt>
                <c:pt idx="10916">
                  <c:v>16.052675781906132</c:v>
                </c:pt>
                <c:pt idx="10917">
                  <c:v>15.689245130366558</c:v>
                </c:pt>
                <c:pt idx="10918">
                  <c:v>16.015477878612842</c:v>
                </c:pt>
                <c:pt idx="10919">
                  <c:v>15.873609365631873</c:v>
                </c:pt>
                <c:pt idx="10920">
                  <c:v>16.00901517997216</c:v>
                </c:pt>
                <c:pt idx="10921">
                  <c:v>15.869765853956286</c:v>
                </c:pt>
                <c:pt idx="10922">
                  <c:v>15.888684546188296</c:v>
                </c:pt>
                <c:pt idx="10923">
                  <c:v>15.953736223268276</c:v>
                </c:pt>
                <c:pt idx="10924">
                  <c:v>15.647089414124553</c:v>
                </c:pt>
                <c:pt idx="10925">
                  <c:v>16.050305794420932</c:v>
                </c:pt>
                <c:pt idx="10926">
                  <c:v>15.815672665785026</c:v>
                </c:pt>
                <c:pt idx="10927">
                  <c:v>16.190632626664886</c:v>
                </c:pt>
                <c:pt idx="10928">
                  <c:v>15.712369846225787</c:v>
                </c:pt>
                <c:pt idx="10929">
                  <c:v>15.95301780003545</c:v>
                </c:pt>
                <c:pt idx="10930">
                  <c:v>15.981571570159366</c:v>
                </c:pt>
                <c:pt idx="10931">
                  <c:v>16.045427647526413</c:v>
                </c:pt>
                <c:pt idx="10932">
                  <c:v>16.136846139124124</c:v>
                </c:pt>
                <c:pt idx="10933">
                  <c:v>15.645652377854654</c:v>
                </c:pt>
                <c:pt idx="10934">
                  <c:v>16.06358846854879</c:v>
                </c:pt>
                <c:pt idx="10935">
                  <c:v>15.799708849381405</c:v>
                </c:pt>
                <c:pt idx="10936">
                  <c:v>16.152245270279895</c:v>
                </c:pt>
                <c:pt idx="10937">
                  <c:v>15.786796098419961</c:v>
                </c:pt>
                <c:pt idx="10938">
                  <c:v>16.167611227631753</c:v>
                </c:pt>
                <c:pt idx="10939">
                  <c:v>15.952600020446402</c:v>
                </c:pt>
                <c:pt idx="10940">
                  <c:v>16.017699193610731</c:v>
                </c:pt>
                <c:pt idx="10941">
                  <c:v>15.889011657059704</c:v>
                </c:pt>
                <c:pt idx="10942">
                  <c:v>15.825249278124756</c:v>
                </c:pt>
                <c:pt idx="10943">
                  <c:v>15.974979390810743</c:v>
                </c:pt>
                <c:pt idx="10944">
                  <c:v>15.755823703971618</c:v>
                </c:pt>
                <c:pt idx="10945">
                  <c:v>16.071145460416869</c:v>
                </c:pt>
                <c:pt idx="10946">
                  <c:v>15.714936535581726</c:v>
                </c:pt>
                <c:pt idx="10947">
                  <c:v>16.018892632097327</c:v>
                </c:pt>
                <c:pt idx="10948">
                  <c:v>15.888063197586858</c:v>
                </c:pt>
                <c:pt idx="10949">
                  <c:v>15.961982038131527</c:v>
                </c:pt>
                <c:pt idx="10950">
                  <c:v>15.970521967622272</c:v>
                </c:pt>
                <c:pt idx="10951">
                  <c:v>15.825617738073484</c:v>
                </c:pt>
                <c:pt idx="10952">
                  <c:v>15.82379527931457</c:v>
                </c:pt>
                <c:pt idx="10953">
                  <c:v>15.754908601486468</c:v>
                </c:pt>
                <c:pt idx="10954">
                  <c:v>15.934373485145336</c:v>
                </c:pt>
                <c:pt idx="10955">
                  <c:v>15.652469330417556</c:v>
                </c:pt>
                <c:pt idx="10956">
                  <c:v>15.843072195798518</c:v>
                </c:pt>
                <c:pt idx="10957">
                  <c:v>15.594802866133163</c:v>
                </c:pt>
                <c:pt idx="10958">
                  <c:v>15.785820897522127</c:v>
                </c:pt>
                <c:pt idx="10959">
                  <c:v>15.758516636819166</c:v>
                </c:pt>
                <c:pt idx="10960">
                  <c:v>15.873682329819585</c:v>
                </c:pt>
                <c:pt idx="10961">
                  <c:v>15.80235449233807</c:v>
                </c:pt>
                <c:pt idx="10962">
                  <c:v>15.829626182446972</c:v>
                </c:pt>
                <c:pt idx="10963">
                  <c:v>15.956006139172327</c:v>
                </c:pt>
                <c:pt idx="10964">
                  <c:v>15.629898593765144</c:v>
                </c:pt>
                <c:pt idx="10965">
                  <c:v>16.030582662194352</c:v>
                </c:pt>
                <c:pt idx="10966">
                  <c:v>15.6220999660313</c:v>
                </c:pt>
                <c:pt idx="10967">
                  <c:v>15.834011311223417</c:v>
                </c:pt>
                <c:pt idx="10968">
                  <c:v>15.596415574415596</c:v>
                </c:pt>
                <c:pt idx="10969">
                  <c:v>16.113129193246031</c:v>
                </c:pt>
                <c:pt idx="10970">
                  <c:v>15.848926806701666</c:v>
                </c:pt>
                <c:pt idx="10971">
                  <c:v>16.079196586764613</c:v>
                </c:pt>
                <c:pt idx="10972">
                  <c:v>15.907640607587473</c:v>
                </c:pt>
                <c:pt idx="10973">
                  <c:v>15.894166883908404</c:v>
                </c:pt>
                <c:pt idx="10974">
                  <c:v>15.915216519306924</c:v>
                </c:pt>
                <c:pt idx="10975">
                  <c:v>15.47003060908146</c:v>
                </c:pt>
                <c:pt idx="10976">
                  <c:v>16.077045393611591</c:v>
                </c:pt>
                <c:pt idx="10977">
                  <c:v>15.510544154545972</c:v>
                </c:pt>
                <c:pt idx="10978">
                  <c:v>16.011117072207007</c:v>
                </c:pt>
                <c:pt idx="10979">
                  <c:v>15.671250879493162</c:v>
                </c:pt>
                <c:pt idx="10980">
                  <c:v>15.810384275029076</c:v>
                </c:pt>
                <c:pt idx="10981">
                  <c:v>15.682747204860771</c:v>
                </c:pt>
                <c:pt idx="10982">
                  <c:v>15.903464273663765</c:v>
                </c:pt>
                <c:pt idx="10983">
                  <c:v>16.067965977712095</c:v>
                </c:pt>
                <c:pt idx="10984">
                  <c:v>15.565857783544224</c:v>
                </c:pt>
                <c:pt idx="10985">
                  <c:v>16.115875105000168</c:v>
                </c:pt>
                <c:pt idx="10986">
                  <c:v>15.752852062361535</c:v>
                </c:pt>
                <c:pt idx="10987">
                  <c:v>16.111357768750615</c:v>
                </c:pt>
                <c:pt idx="10988">
                  <c:v>15.8547984010854</c:v>
                </c:pt>
                <c:pt idx="10989">
                  <c:v>15.959498315938808</c:v>
                </c:pt>
                <c:pt idx="10990">
                  <c:v>15.892420537897374</c:v>
                </c:pt>
                <c:pt idx="10991">
                  <c:v>15.822533300836104</c:v>
                </c:pt>
                <c:pt idx="10992">
                  <c:v>16.04110669965463</c:v>
                </c:pt>
                <c:pt idx="10993">
                  <c:v>15.654230737357336</c:v>
                </c:pt>
                <c:pt idx="10994">
                  <c:v>16.209231898027589</c:v>
                </c:pt>
                <c:pt idx="10995">
                  <c:v>15.509527899622126</c:v>
                </c:pt>
                <c:pt idx="10996">
                  <c:v>16.239481162799791</c:v>
                </c:pt>
                <c:pt idx="10997">
                  <c:v>15.712853344946147</c:v>
                </c:pt>
                <c:pt idx="10998">
                  <c:v>16.331468048978291</c:v>
                </c:pt>
                <c:pt idx="10999">
                  <c:v>15.870458637949202</c:v>
                </c:pt>
                <c:pt idx="11000">
                  <c:v>15.979948828854853</c:v>
                </c:pt>
                <c:pt idx="11001">
                  <c:v>15.963423439021376</c:v>
                </c:pt>
                <c:pt idx="11002">
                  <c:v>15.86208613348823</c:v>
                </c:pt>
                <c:pt idx="11003">
                  <c:v>16.033643545525717</c:v>
                </c:pt>
                <c:pt idx="11004">
                  <c:v>15.801310730091148</c:v>
                </c:pt>
                <c:pt idx="11005">
                  <c:v>16.112746421029229</c:v>
                </c:pt>
                <c:pt idx="11006">
                  <c:v>15.534408901006303</c:v>
                </c:pt>
                <c:pt idx="11007">
                  <c:v>15.937642805391434</c:v>
                </c:pt>
                <c:pt idx="11008">
                  <c:v>15.813201750629696</c:v>
                </c:pt>
                <c:pt idx="11009">
                  <c:v>15.89371288681715</c:v>
                </c:pt>
                <c:pt idx="11010">
                  <c:v>15.958238198422746</c:v>
                </c:pt>
                <c:pt idx="11011">
                  <c:v>15.865040853201499</c:v>
                </c:pt>
                <c:pt idx="11012">
                  <c:v>15.717688624108861</c:v>
                </c:pt>
                <c:pt idx="11013">
                  <c:v>15.831716507092954</c:v>
                </c:pt>
                <c:pt idx="11014">
                  <c:v>16.019210772555507</c:v>
                </c:pt>
                <c:pt idx="11015">
                  <c:v>15.625220427452915</c:v>
                </c:pt>
                <c:pt idx="11016">
                  <c:v>15.917109681218008</c:v>
                </c:pt>
                <c:pt idx="11017">
                  <c:v>15.586213397667084</c:v>
                </c:pt>
                <c:pt idx="11018">
                  <c:v>16.134090406100835</c:v>
                </c:pt>
                <c:pt idx="11019">
                  <c:v>15.67328444126662</c:v>
                </c:pt>
                <c:pt idx="11020">
                  <c:v>15.888455542721356</c:v>
                </c:pt>
                <c:pt idx="11021">
                  <c:v>15.824186182170001</c:v>
                </c:pt>
                <c:pt idx="11022">
                  <c:v>15.706607141988382</c:v>
                </c:pt>
                <c:pt idx="11023">
                  <c:v>15.951457414235316</c:v>
                </c:pt>
                <c:pt idx="11024">
                  <c:v>15.751141214759716</c:v>
                </c:pt>
                <c:pt idx="11025">
                  <c:v>15.843128135808639</c:v>
                </c:pt>
                <c:pt idx="11026">
                  <c:v>15.634186544599364</c:v>
                </c:pt>
                <c:pt idx="11027">
                  <c:v>15.858188933564184</c:v>
                </c:pt>
                <c:pt idx="11028">
                  <c:v>15.613723816305329</c:v>
                </c:pt>
                <c:pt idx="11029">
                  <c:v>16.066088036487962</c:v>
                </c:pt>
                <c:pt idx="11030">
                  <c:v>15.692226463205419</c:v>
                </c:pt>
                <c:pt idx="11031">
                  <c:v>15.808721681000398</c:v>
                </c:pt>
                <c:pt idx="11032">
                  <c:v>15.700161999865296</c:v>
                </c:pt>
                <c:pt idx="11033">
                  <c:v>15.656692760418736</c:v>
                </c:pt>
                <c:pt idx="11034">
                  <c:v>16.079743303122566</c:v>
                </c:pt>
                <c:pt idx="11035">
                  <c:v>15.503095849929091</c:v>
                </c:pt>
                <c:pt idx="11036">
                  <c:v>15.97167174922191</c:v>
                </c:pt>
                <c:pt idx="11037">
                  <c:v>15.409591310839152</c:v>
                </c:pt>
                <c:pt idx="11038">
                  <c:v>15.978067897730707</c:v>
                </c:pt>
                <c:pt idx="11039">
                  <c:v>15.626857738332518</c:v>
                </c:pt>
                <c:pt idx="11040">
                  <c:v>15.920610899787265</c:v>
                </c:pt>
                <c:pt idx="11041">
                  <c:v>15.794169047048349</c:v>
                </c:pt>
                <c:pt idx="11042">
                  <c:v>15.913923755282989</c:v>
                </c:pt>
                <c:pt idx="11043">
                  <c:v>15.902138752205406</c:v>
                </c:pt>
                <c:pt idx="11044">
                  <c:v>15.783740260970468</c:v>
                </c:pt>
                <c:pt idx="11045">
                  <c:v>15.974419489640416</c:v>
                </c:pt>
                <c:pt idx="11046">
                  <c:v>15.531629333711301</c:v>
                </c:pt>
                <c:pt idx="11047">
                  <c:v>16.099580654758288</c:v>
                </c:pt>
                <c:pt idx="11048">
                  <c:v>15.633422241728079</c:v>
                </c:pt>
                <c:pt idx="11049">
                  <c:v>15.958416357465746</c:v>
                </c:pt>
                <c:pt idx="11050">
                  <c:v>15.885438192779798</c:v>
                </c:pt>
                <c:pt idx="11051">
                  <c:v>16.090578172804214</c:v>
                </c:pt>
                <c:pt idx="11052">
                  <c:v>15.92178036640502</c:v>
                </c:pt>
                <c:pt idx="11053">
                  <c:v>15.757031617252123</c:v>
                </c:pt>
                <c:pt idx="11054">
                  <c:v>15.966520426227374</c:v>
                </c:pt>
                <c:pt idx="11055">
                  <c:v>15.720025055524738</c:v>
                </c:pt>
                <c:pt idx="11056">
                  <c:v>16.11172278644473</c:v>
                </c:pt>
                <c:pt idx="11057">
                  <c:v>15.701846265846376</c:v>
                </c:pt>
                <c:pt idx="11058">
                  <c:v>15.992761652917487</c:v>
                </c:pt>
                <c:pt idx="11059">
                  <c:v>15.646528572429414</c:v>
                </c:pt>
                <c:pt idx="11060">
                  <c:v>15.891723563978999</c:v>
                </c:pt>
                <c:pt idx="11061">
                  <c:v>15.922679345239256</c:v>
                </c:pt>
                <c:pt idx="11062">
                  <c:v>15.878764672252064</c:v>
                </c:pt>
                <c:pt idx="11063">
                  <c:v>15.889483990634076</c:v>
                </c:pt>
                <c:pt idx="11064">
                  <c:v>15.532123764171248</c:v>
                </c:pt>
                <c:pt idx="11065">
                  <c:v>15.901198382950167</c:v>
                </c:pt>
                <c:pt idx="11066">
                  <c:v>15.743394928432965</c:v>
                </c:pt>
                <c:pt idx="11067">
                  <c:v>15.947347644757505</c:v>
                </c:pt>
                <c:pt idx="11068">
                  <c:v>15.684866790345366</c:v>
                </c:pt>
                <c:pt idx="11069">
                  <c:v>15.912791539392375</c:v>
                </c:pt>
                <c:pt idx="11070">
                  <c:v>15.78384576894984</c:v>
                </c:pt>
                <c:pt idx="11071">
                  <c:v>16.053197863609697</c:v>
                </c:pt>
                <c:pt idx="11072">
                  <c:v>15.784366528828134</c:v>
                </c:pt>
                <c:pt idx="11073">
                  <c:v>15.718967850482548</c:v>
                </c:pt>
                <c:pt idx="11074">
                  <c:v>15.841679079503109</c:v>
                </c:pt>
                <c:pt idx="11075">
                  <c:v>15.618378251614649</c:v>
                </c:pt>
                <c:pt idx="11076">
                  <c:v>15.897154756821486</c:v>
                </c:pt>
                <c:pt idx="11077">
                  <c:v>15.497564092849657</c:v>
                </c:pt>
                <c:pt idx="11078">
                  <c:v>15.932555079078456</c:v>
                </c:pt>
                <c:pt idx="11079">
                  <c:v>15.694523626974918</c:v>
                </c:pt>
                <c:pt idx="11080">
                  <c:v>15.983711140416448</c:v>
                </c:pt>
                <c:pt idx="11081">
                  <c:v>15.876043098975874</c:v>
                </c:pt>
                <c:pt idx="11082">
                  <c:v>15.98370362506923</c:v>
                </c:pt>
                <c:pt idx="11083">
                  <c:v>15.924599135716402</c:v>
                </c:pt>
                <c:pt idx="11084">
                  <c:v>15.851375459771381</c:v>
                </c:pt>
                <c:pt idx="11085">
                  <c:v>15.908608262232818</c:v>
                </c:pt>
                <c:pt idx="11086">
                  <c:v>15.645005631133602</c:v>
                </c:pt>
                <c:pt idx="11087">
                  <c:v>15.927711489955419</c:v>
                </c:pt>
                <c:pt idx="11088">
                  <c:v>15.653905610780924</c:v>
                </c:pt>
                <c:pt idx="11089">
                  <c:v>15.834431712235689</c:v>
                </c:pt>
                <c:pt idx="11090">
                  <c:v>15.851744276821973</c:v>
                </c:pt>
                <c:pt idx="11091">
                  <c:v>15.795146837711705</c:v>
                </c:pt>
                <c:pt idx="11092">
                  <c:v>15.712745341856349</c:v>
                </c:pt>
                <c:pt idx="11093">
                  <c:v>15.868253609166723</c:v>
                </c:pt>
                <c:pt idx="11094">
                  <c:v>15.697894675059272</c:v>
                </c:pt>
                <c:pt idx="11095">
                  <c:v>15.641634196130237</c:v>
                </c:pt>
                <c:pt idx="11096">
                  <c:v>16.059900660592795</c:v>
                </c:pt>
                <c:pt idx="11097">
                  <c:v>15.654462009357422</c:v>
                </c:pt>
                <c:pt idx="11098">
                  <c:v>15.895242136506289</c:v>
                </c:pt>
                <c:pt idx="11099">
                  <c:v>15.547789148315283</c:v>
                </c:pt>
                <c:pt idx="11100">
                  <c:v>15.907160600055198</c:v>
                </c:pt>
                <c:pt idx="11101">
                  <c:v>15.747794645218997</c:v>
                </c:pt>
                <c:pt idx="11102">
                  <c:v>15.79589247390958</c:v>
                </c:pt>
                <c:pt idx="11103">
                  <c:v>15.73547557772107</c:v>
                </c:pt>
                <c:pt idx="11104">
                  <c:v>15.822312800537485</c:v>
                </c:pt>
                <c:pt idx="11105">
                  <c:v>15.878019060746055</c:v>
                </c:pt>
                <c:pt idx="11106">
                  <c:v>15.515283529046854</c:v>
                </c:pt>
                <c:pt idx="11107">
                  <c:v>15.976316225243577</c:v>
                </c:pt>
                <c:pt idx="11108">
                  <c:v>15.601460338416652</c:v>
                </c:pt>
                <c:pt idx="11109">
                  <c:v>15.965827463875488</c:v>
                </c:pt>
                <c:pt idx="11110">
                  <c:v>15.611765094537001</c:v>
                </c:pt>
                <c:pt idx="11111">
                  <c:v>15.936473436139723</c:v>
                </c:pt>
                <c:pt idx="11112">
                  <c:v>15.804481964202306</c:v>
                </c:pt>
                <c:pt idx="11113">
                  <c:v>15.716491559941804</c:v>
                </c:pt>
                <c:pt idx="11114">
                  <c:v>15.885672310191978</c:v>
                </c:pt>
                <c:pt idx="11115">
                  <c:v>15.488215488215443</c:v>
                </c:pt>
                <c:pt idx="11116">
                  <c:v>15.991005510206978</c:v>
                </c:pt>
                <c:pt idx="11117">
                  <c:v>15.467416855871928</c:v>
                </c:pt>
                <c:pt idx="11118">
                  <c:v>15.92514738189692</c:v>
                </c:pt>
                <c:pt idx="11119">
                  <c:v>15.835746985998345</c:v>
                </c:pt>
                <c:pt idx="11120">
                  <c:v>15.832321043246909</c:v>
                </c:pt>
                <c:pt idx="11121">
                  <c:v>15.867086800728998</c:v>
                </c:pt>
                <c:pt idx="11122">
                  <c:v>15.788214478958738</c:v>
                </c:pt>
                <c:pt idx="11123">
                  <c:v>15.839095582551005</c:v>
                </c:pt>
                <c:pt idx="11124">
                  <c:v>15.703519519572332</c:v>
                </c:pt>
                <c:pt idx="11125">
                  <c:v>15.914986313541752</c:v>
                </c:pt>
                <c:pt idx="11126">
                  <c:v>15.61147202794437</c:v>
                </c:pt>
                <c:pt idx="11127">
                  <c:v>16.047939068100359</c:v>
                </c:pt>
                <c:pt idx="11128">
                  <c:v>15.543271516880646</c:v>
                </c:pt>
                <c:pt idx="11129">
                  <c:v>16.015235747037718</c:v>
                </c:pt>
                <c:pt idx="11130">
                  <c:v>15.655189497151374</c:v>
                </c:pt>
                <c:pt idx="11131">
                  <c:v>15.836383538082879</c:v>
                </c:pt>
                <c:pt idx="11132">
                  <c:v>15.83871906398914</c:v>
                </c:pt>
                <c:pt idx="11133">
                  <c:v>15.773338170106969</c:v>
                </c:pt>
                <c:pt idx="11134">
                  <c:v>15.960974545174833</c:v>
                </c:pt>
                <c:pt idx="11135">
                  <c:v>15.629724767555269</c:v>
                </c:pt>
                <c:pt idx="11136">
                  <c:v>15.849845264891131</c:v>
                </c:pt>
                <c:pt idx="11137">
                  <c:v>15.389083100082226</c:v>
                </c:pt>
                <c:pt idx="11138">
                  <c:v>15.900929102254818</c:v>
                </c:pt>
                <c:pt idx="11139">
                  <c:v>15.721885996762149</c:v>
                </c:pt>
                <c:pt idx="11140">
                  <c:v>15.843752160136642</c:v>
                </c:pt>
                <c:pt idx="11141">
                  <c:v>15.722282230745074</c:v>
                </c:pt>
                <c:pt idx="11142">
                  <c:v>15.759015400312448</c:v>
                </c:pt>
                <c:pt idx="11143">
                  <c:v>15.764023726715987</c:v>
                </c:pt>
                <c:pt idx="11144">
                  <c:v>15.731151289486968</c:v>
                </c:pt>
                <c:pt idx="11145">
                  <c:v>15.915596747577338</c:v>
                </c:pt>
                <c:pt idx="11146">
                  <c:v>15.65955021700062</c:v>
                </c:pt>
                <c:pt idx="11147">
                  <c:v>16.039500322179087</c:v>
                </c:pt>
                <c:pt idx="11148">
                  <c:v>15.489272311244887</c:v>
                </c:pt>
                <c:pt idx="11149">
                  <c:v>15.861451013242084</c:v>
                </c:pt>
                <c:pt idx="11150">
                  <c:v>15.743472545790265</c:v>
                </c:pt>
                <c:pt idx="11151">
                  <c:v>15.734145878660467</c:v>
                </c:pt>
                <c:pt idx="11152">
                  <c:v>15.75327436574533</c:v>
                </c:pt>
                <c:pt idx="11153">
                  <c:v>15.716983105280118</c:v>
                </c:pt>
                <c:pt idx="11154">
                  <c:v>15.790429266139316</c:v>
                </c:pt>
                <c:pt idx="11155">
                  <c:v>15.562649990365639</c:v>
                </c:pt>
                <c:pt idx="11156">
                  <c:v>15.84669738740147</c:v>
                </c:pt>
                <c:pt idx="11157">
                  <c:v>15.603368876404447</c:v>
                </c:pt>
                <c:pt idx="11158">
                  <c:v>15.869524397113707</c:v>
                </c:pt>
                <c:pt idx="11159">
                  <c:v>15.743657528866002</c:v>
                </c:pt>
                <c:pt idx="11160">
                  <c:v>15.907800236832276</c:v>
                </c:pt>
                <c:pt idx="11161">
                  <c:v>15.708578630067148</c:v>
                </c:pt>
                <c:pt idx="11162">
                  <c:v>15.769031301680716</c:v>
                </c:pt>
                <c:pt idx="11163">
                  <c:v>15.933796111702677</c:v>
                </c:pt>
                <c:pt idx="11164">
                  <c:v>15.81219746338637</c:v>
                </c:pt>
                <c:pt idx="11165">
                  <c:v>15.834541932969266</c:v>
                </c:pt>
                <c:pt idx="11166">
                  <c:v>15.677037368137173</c:v>
                </c:pt>
                <c:pt idx="11167">
                  <c:v>15.949226605610358</c:v>
                </c:pt>
                <c:pt idx="11168">
                  <c:v>15.566401300554087</c:v>
                </c:pt>
                <c:pt idx="11169">
                  <c:v>15.833904600354169</c:v>
                </c:pt>
                <c:pt idx="11170">
                  <c:v>15.558361108009548</c:v>
                </c:pt>
                <c:pt idx="11171">
                  <c:v>15.993824357135972</c:v>
                </c:pt>
                <c:pt idx="11172">
                  <c:v>15.638959795788118</c:v>
                </c:pt>
                <c:pt idx="11173">
                  <c:v>15.674909238224384</c:v>
                </c:pt>
                <c:pt idx="11174">
                  <c:v>15.818091942659413</c:v>
                </c:pt>
                <c:pt idx="11175">
                  <c:v>15.617673834590549</c:v>
                </c:pt>
                <c:pt idx="11176">
                  <c:v>15.734464253094314</c:v>
                </c:pt>
                <c:pt idx="11177">
                  <c:v>15.553442338569827</c:v>
                </c:pt>
                <c:pt idx="11178">
                  <c:v>15.946138922410443</c:v>
                </c:pt>
                <c:pt idx="11179">
                  <c:v>15.640645564694205</c:v>
                </c:pt>
                <c:pt idx="11180">
                  <c:v>15.996327569707629</c:v>
                </c:pt>
                <c:pt idx="11181">
                  <c:v>15.874077333465324</c:v>
                </c:pt>
                <c:pt idx="11182">
                  <c:v>15.85111363578215</c:v>
                </c:pt>
                <c:pt idx="11183">
                  <c:v>15.785442666291534</c:v>
                </c:pt>
                <c:pt idx="11184">
                  <c:v>15.451725176607162</c:v>
                </c:pt>
                <c:pt idx="11185">
                  <c:v>15.867838055995284</c:v>
                </c:pt>
                <c:pt idx="11186">
                  <c:v>15.644212580779261</c:v>
                </c:pt>
                <c:pt idx="11187">
                  <c:v>15.970401277596249</c:v>
                </c:pt>
                <c:pt idx="11188">
                  <c:v>15.547932852446676</c:v>
                </c:pt>
                <c:pt idx="11189">
                  <c:v>15.980821942269403</c:v>
                </c:pt>
                <c:pt idx="11190">
                  <c:v>15.676250237401559</c:v>
                </c:pt>
                <c:pt idx="11191">
                  <c:v>15.89679186712455</c:v>
                </c:pt>
                <c:pt idx="11192">
                  <c:v>15.82186267907813</c:v>
                </c:pt>
                <c:pt idx="11193">
                  <c:v>15.616865070021737</c:v>
                </c:pt>
                <c:pt idx="11194">
                  <c:v>15.8904825128481</c:v>
                </c:pt>
                <c:pt idx="11195">
                  <c:v>15.561291602704518</c:v>
                </c:pt>
                <c:pt idx="11196">
                  <c:v>15.850470800528665</c:v>
                </c:pt>
                <c:pt idx="11197">
                  <c:v>15.514075887392901</c:v>
                </c:pt>
                <c:pt idx="11198">
                  <c:v>15.815090061946327</c:v>
                </c:pt>
                <c:pt idx="11199">
                  <c:v>15.504961306723221</c:v>
                </c:pt>
                <c:pt idx="11200">
                  <c:v>16.018247358541146</c:v>
                </c:pt>
                <c:pt idx="11201">
                  <c:v>15.66454034234796</c:v>
                </c:pt>
                <c:pt idx="11202">
                  <c:v>15.876819307356724</c:v>
                </c:pt>
                <c:pt idx="11203">
                  <c:v>15.725888957093421</c:v>
                </c:pt>
                <c:pt idx="11204">
                  <c:v>15.580243561264234</c:v>
                </c:pt>
                <c:pt idx="11205">
                  <c:v>15.994648667053111</c:v>
                </c:pt>
                <c:pt idx="11206">
                  <c:v>15.647367233391391</c:v>
                </c:pt>
                <c:pt idx="11207">
                  <c:v>15.800211403712545</c:v>
                </c:pt>
                <c:pt idx="11208">
                  <c:v>15.543812720724498</c:v>
                </c:pt>
                <c:pt idx="11209">
                  <c:v>15.789426531325361</c:v>
                </c:pt>
                <c:pt idx="11210">
                  <c:v>15.561370064856698</c:v>
                </c:pt>
                <c:pt idx="11211">
                  <c:v>15.84756331158875</c:v>
                </c:pt>
                <c:pt idx="11212">
                  <c:v>15.756624019075756</c:v>
                </c:pt>
                <c:pt idx="11213">
                  <c:v>15.641246034697666</c:v>
                </c:pt>
                <c:pt idx="11214">
                  <c:v>15.725881758806224</c:v>
                </c:pt>
                <c:pt idx="11215">
                  <c:v>15.504668832618416</c:v>
                </c:pt>
                <c:pt idx="11216">
                  <c:v>15.726909927778435</c:v>
                </c:pt>
                <c:pt idx="11217">
                  <c:v>15.388273420575199</c:v>
                </c:pt>
                <c:pt idx="11218">
                  <c:v>15.792479323851305</c:v>
                </c:pt>
                <c:pt idx="11219">
                  <c:v>15.497672734431568</c:v>
                </c:pt>
                <c:pt idx="11220">
                  <c:v>15.736062940660453</c:v>
                </c:pt>
                <c:pt idx="11221">
                  <c:v>15.514300460596726</c:v>
                </c:pt>
                <c:pt idx="11222">
                  <c:v>15.80798629620633</c:v>
                </c:pt>
                <c:pt idx="11223">
                  <c:v>15.470067282839892</c:v>
                </c:pt>
                <c:pt idx="11224">
                  <c:v>15.701439893458804</c:v>
                </c:pt>
                <c:pt idx="11225">
                  <c:v>15.705456787429172</c:v>
                </c:pt>
                <c:pt idx="11226">
                  <c:v>15.407538624652585</c:v>
                </c:pt>
                <c:pt idx="11227">
                  <c:v>15.826868868306256</c:v>
                </c:pt>
                <c:pt idx="11228">
                  <c:v>15.456127556165269</c:v>
                </c:pt>
                <c:pt idx="11229">
                  <c:v>15.757048281131148</c:v>
                </c:pt>
                <c:pt idx="11230">
                  <c:v>15.469513496598324</c:v>
                </c:pt>
                <c:pt idx="11231">
                  <c:v>15.813044210999434</c:v>
                </c:pt>
                <c:pt idx="11232">
                  <c:v>15.645290761282244</c:v>
                </c:pt>
                <c:pt idx="11233">
                  <c:v>15.66811607253508</c:v>
                </c:pt>
                <c:pt idx="11234">
                  <c:v>15.74654970106722</c:v>
                </c:pt>
                <c:pt idx="11235">
                  <c:v>15.687828560537735</c:v>
                </c:pt>
                <c:pt idx="11236">
                  <c:v>15.94845274730406</c:v>
                </c:pt>
                <c:pt idx="11237">
                  <c:v>15.525630236663565</c:v>
                </c:pt>
                <c:pt idx="11238">
                  <c:v>15.952099995629624</c:v>
                </c:pt>
                <c:pt idx="11239">
                  <c:v>15.55707854125394</c:v>
                </c:pt>
                <c:pt idx="11240">
                  <c:v>15.98494809602383</c:v>
                </c:pt>
                <c:pt idx="11241">
                  <c:v>15.597112609477849</c:v>
                </c:pt>
                <c:pt idx="11242">
                  <c:v>15.767097496551548</c:v>
                </c:pt>
                <c:pt idx="11243">
                  <c:v>15.875587669766377</c:v>
                </c:pt>
                <c:pt idx="11244">
                  <c:v>15.59221605077658</c:v>
                </c:pt>
                <c:pt idx="11245">
                  <c:v>15.933532673465205</c:v>
                </c:pt>
                <c:pt idx="11246">
                  <c:v>15.515951158415442</c:v>
                </c:pt>
                <c:pt idx="11247">
                  <c:v>15.883830529072256</c:v>
                </c:pt>
                <c:pt idx="11248">
                  <c:v>15.395567313283179</c:v>
                </c:pt>
                <c:pt idx="11249">
                  <c:v>15.92487283114427</c:v>
                </c:pt>
                <c:pt idx="11250">
                  <c:v>15.400028359057471</c:v>
                </c:pt>
                <c:pt idx="11251">
                  <c:v>15.639575252624654</c:v>
                </c:pt>
                <c:pt idx="11252">
                  <c:v>15.812215709994064</c:v>
                </c:pt>
                <c:pt idx="11253">
                  <c:v>15.649736287130979</c:v>
                </c:pt>
                <c:pt idx="11254">
                  <c:v>15.775722887980059</c:v>
                </c:pt>
                <c:pt idx="11255">
                  <c:v>15.645864458054255</c:v>
                </c:pt>
                <c:pt idx="11256">
                  <c:v>15.747553947041498</c:v>
                </c:pt>
                <c:pt idx="11257">
                  <c:v>15.51450228421672</c:v>
                </c:pt>
                <c:pt idx="11258">
                  <c:v>15.899281580010518</c:v>
                </c:pt>
                <c:pt idx="11259">
                  <c:v>15.493930460437038</c:v>
                </c:pt>
                <c:pt idx="11260">
                  <c:v>15.891594403477304</c:v>
                </c:pt>
                <c:pt idx="11261">
                  <c:v>15.714499034709307</c:v>
                </c:pt>
                <c:pt idx="11262">
                  <c:v>15.755762749125704</c:v>
                </c:pt>
                <c:pt idx="11263">
                  <c:v>15.777067260105323</c:v>
                </c:pt>
                <c:pt idx="11264">
                  <c:v>15.701059421256506</c:v>
                </c:pt>
                <c:pt idx="11265">
                  <c:v>15.885160018673172</c:v>
                </c:pt>
                <c:pt idx="11266">
                  <c:v>15.644064224911148</c:v>
                </c:pt>
                <c:pt idx="11267">
                  <c:v>15.924546632124402</c:v>
                </c:pt>
                <c:pt idx="11268">
                  <c:v>15.295380387363123</c:v>
                </c:pt>
                <c:pt idx="11269">
                  <c:v>15.961186098858485</c:v>
                </c:pt>
                <c:pt idx="11270">
                  <c:v>15.435525541419551</c:v>
                </c:pt>
                <c:pt idx="11271">
                  <c:v>15.902622875163487</c:v>
                </c:pt>
                <c:pt idx="11272">
                  <c:v>15.708433633930394</c:v>
                </c:pt>
                <c:pt idx="11273">
                  <c:v>15.696959778569562</c:v>
                </c:pt>
                <c:pt idx="11274">
                  <c:v>15.810433451074871</c:v>
                </c:pt>
                <c:pt idx="11275">
                  <c:v>15.482161061941435</c:v>
                </c:pt>
                <c:pt idx="11276">
                  <c:v>15.866964301351075</c:v>
                </c:pt>
                <c:pt idx="11277">
                  <c:v>15.621319011743623</c:v>
                </c:pt>
                <c:pt idx="11278">
                  <c:v>15.883043046656439</c:v>
                </c:pt>
                <c:pt idx="11279">
                  <c:v>15.482566837087477</c:v>
                </c:pt>
                <c:pt idx="11280">
                  <c:v>15.74573546465664</c:v>
                </c:pt>
                <c:pt idx="11281">
                  <c:v>15.490925288885721</c:v>
                </c:pt>
                <c:pt idx="11282">
                  <c:v>15.631254081611099</c:v>
                </c:pt>
                <c:pt idx="11283">
                  <c:v>15.587877614648022</c:v>
                </c:pt>
                <c:pt idx="11284">
                  <c:v>15.755365839827036</c:v>
                </c:pt>
                <c:pt idx="11285">
                  <c:v>15.752220784357947</c:v>
                </c:pt>
                <c:pt idx="11286">
                  <c:v>15.626625041889969</c:v>
                </c:pt>
                <c:pt idx="11287">
                  <c:v>15.733863093033396</c:v>
                </c:pt>
                <c:pt idx="11288">
                  <c:v>15.445419506565392</c:v>
                </c:pt>
                <c:pt idx="11289">
                  <c:v>15.906641294330324</c:v>
                </c:pt>
                <c:pt idx="11290">
                  <c:v>15.332237985402386</c:v>
                </c:pt>
                <c:pt idx="11291">
                  <c:v>15.698744261325196</c:v>
                </c:pt>
                <c:pt idx="11292">
                  <c:v>15.527184218769342</c:v>
                </c:pt>
                <c:pt idx="11293">
                  <c:v>15.658777725405448</c:v>
                </c:pt>
                <c:pt idx="11294">
                  <c:v>15.525510233375106</c:v>
                </c:pt>
                <c:pt idx="11295">
                  <c:v>15.570036457424798</c:v>
                </c:pt>
                <c:pt idx="11296">
                  <c:v>15.690281867523609</c:v>
                </c:pt>
                <c:pt idx="11297">
                  <c:v>15.449006590046958</c:v>
                </c:pt>
                <c:pt idx="11298">
                  <c:v>15.904613520220234</c:v>
                </c:pt>
                <c:pt idx="11299">
                  <c:v>15.428798614267336</c:v>
                </c:pt>
                <c:pt idx="11300">
                  <c:v>15.912356789462272</c:v>
                </c:pt>
                <c:pt idx="11301">
                  <c:v>15.417229934632449</c:v>
                </c:pt>
                <c:pt idx="11302">
                  <c:v>15.8859514532824</c:v>
                </c:pt>
                <c:pt idx="11303">
                  <c:v>15.723402468721137</c:v>
                </c:pt>
                <c:pt idx="11304">
                  <c:v>15.650928043416235</c:v>
                </c:pt>
                <c:pt idx="11305">
                  <c:v>15.633694255171116</c:v>
                </c:pt>
                <c:pt idx="11306">
                  <c:v>15.612091464493098</c:v>
                </c:pt>
                <c:pt idx="11307">
                  <c:v>15.854799251690942</c:v>
                </c:pt>
                <c:pt idx="11308">
                  <c:v>15.417090004554533</c:v>
                </c:pt>
                <c:pt idx="11309">
                  <c:v>15.765378701105147</c:v>
                </c:pt>
                <c:pt idx="11310">
                  <c:v>15.56420233463035</c:v>
                </c:pt>
                <c:pt idx="11311">
                  <c:v>15.706147737426164</c:v>
                </c:pt>
                <c:pt idx="11312">
                  <c:v>15.627102902863818</c:v>
                </c:pt>
                <c:pt idx="11313">
                  <c:v>15.587372850245794</c:v>
                </c:pt>
                <c:pt idx="11314">
                  <c:v>15.702626767158723</c:v>
                </c:pt>
                <c:pt idx="11315">
                  <c:v>15.60227698598727</c:v>
                </c:pt>
                <c:pt idx="11316">
                  <c:v>15.899010147979784</c:v>
                </c:pt>
                <c:pt idx="11317">
                  <c:v>15.521992380647863</c:v>
                </c:pt>
                <c:pt idx="11318">
                  <c:v>15.824446171398977</c:v>
                </c:pt>
                <c:pt idx="11319">
                  <c:v>15.363985395827511</c:v>
                </c:pt>
                <c:pt idx="11320">
                  <c:v>15.834090275956656</c:v>
                </c:pt>
                <c:pt idx="11321">
                  <c:v>15.494134750217354</c:v>
                </c:pt>
                <c:pt idx="11322">
                  <c:v>15.646830223568356</c:v>
                </c:pt>
                <c:pt idx="11323">
                  <c:v>15.802320428075108</c:v>
                </c:pt>
                <c:pt idx="11324">
                  <c:v>15.507441571339772</c:v>
                </c:pt>
                <c:pt idx="11325">
                  <c:v>15.712406823506123</c:v>
                </c:pt>
                <c:pt idx="11326">
                  <c:v>15.469146051248067</c:v>
                </c:pt>
                <c:pt idx="11327">
                  <c:v>15.917038031150421</c:v>
                </c:pt>
                <c:pt idx="11328">
                  <c:v>15.510254179150605</c:v>
                </c:pt>
                <c:pt idx="11329">
                  <c:v>15.950227667793769</c:v>
                </c:pt>
                <c:pt idx="11330">
                  <c:v>15.551277279886834</c:v>
                </c:pt>
                <c:pt idx="11331">
                  <c:v>15.789762999371199</c:v>
                </c:pt>
                <c:pt idx="11332">
                  <c:v>15.667910165637247</c:v>
                </c:pt>
                <c:pt idx="11333">
                  <c:v>15.655175781381246</c:v>
                </c:pt>
                <c:pt idx="11334">
                  <c:v>15.674514994051236</c:v>
                </c:pt>
                <c:pt idx="11335">
                  <c:v>15.509101975322304</c:v>
                </c:pt>
                <c:pt idx="11336">
                  <c:v>15.744523964045648</c:v>
                </c:pt>
                <c:pt idx="11337">
                  <c:v>15.448563465562668</c:v>
                </c:pt>
                <c:pt idx="11338">
                  <c:v>15.717689983875962</c:v>
                </c:pt>
                <c:pt idx="11339">
                  <c:v>15.454553409697487</c:v>
                </c:pt>
                <c:pt idx="11340">
                  <c:v>15.685886924683874</c:v>
                </c:pt>
                <c:pt idx="11341">
                  <c:v>15.426971862810911</c:v>
                </c:pt>
                <c:pt idx="11342">
                  <c:v>15.758545453242396</c:v>
                </c:pt>
                <c:pt idx="11343">
                  <c:v>15.585967295427524</c:v>
                </c:pt>
                <c:pt idx="11344">
                  <c:v>15.740096081757748</c:v>
                </c:pt>
                <c:pt idx="11345">
                  <c:v>15.50001693552557</c:v>
                </c:pt>
                <c:pt idx="11346">
                  <c:v>15.567425658491375</c:v>
                </c:pt>
                <c:pt idx="11347">
                  <c:v>15.688204369043563</c:v>
                </c:pt>
                <c:pt idx="11348">
                  <c:v>15.417889818376361</c:v>
                </c:pt>
                <c:pt idx="11349">
                  <c:v>15.699080924043956</c:v>
                </c:pt>
                <c:pt idx="11350">
                  <c:v>15.258783868257881</c:v>
                </c:pt>
                <c:pt idx="11351">
                  <c:v>15.758218184339791</c:v>
                </c:pt>
                <c:pt idx="11352">
                  <c:v>15.56306859821237</c:v>
                </c:pt>
                <c:pt idx="11353">
                  <c:v>15.633051740216748</c:v>
                </c:pt>
                <c:pt idx="11354">
                  <c:v>15.542956263031344</c:v>
                </c:pt>
                <c:pt idx="11355">
                  <c:v>15.659124954109311</c:v>
                </c:pt>
                <c:pt idx="11356">
                  <c:v>15.669806210921776</c:v>
                </c:pt>
                <c:pt idx="11357">
                  <c:v>15.43052791277967</c:v>
                </c:pt>
                <c:pt idx="11358">
                  <c:v>15.787304815732389</c:v>
                </c:pt>
                <c:pt idx="11359">
                  <c:v>15.36626438394612</c:v>
                </c:pt>
                <c:pt idx="11360">
                  <c:v>15.882921902090713</c:v>
                </c:pt>
                <c:pt idx="11361">
                  <c:v>15.491033001748146</c:v>
                </c:pt>
                <c:pt idx="11362">
                  <c:v>15.740777573256848</c:v>
                </c:pt>
                <c:pt idx="11363">
                  <c:v>15.691423662652618</c:v>
                </c:pt>
                <c:pt idx="11364">
                  <c:v>15.715239836249435</c:v>
                </c:pt>
                <c:pt idx="11365">
                  <c:v>15.61529712708527</c:v>
                </c:pt>
                <c:pt idx="11366">
                  <c:v>15.362963764369525</c:v>
                </c:pt>
                <c:pt idx="11367">
                  <c:v>15.78280091890252</c:v>
                </c:pt>
                <c:pt idx="11368">
                  <c:v>15.313278009216361</c:v>
                </c:pt>
                <c:pt idx="11369">
                  <c:v>15.940032107598377</c:v>
                </c:pt>
                <c:pt idx="11370">
                  <c:v>15.516748866628006</c:v>
                </c:pt>
                <c:pt idx="11371">
                  <c:v>15.736922663826638</c:v>
                </c:pt>
                <c:pt idx="11372">
                  <c:v>15.579726166659302</c:v>
                </c:pt>
                <c:pt idx="11373">
                  <c:v>15.531791474450218</c:v>
                </c:pt>
                <c:pt idx="11374">
                  <c:v>15.648368333500745</c:v>
                </c:pt>
                <c:pt idx="11375">
                  <c:v>15.676099401970728</c:v>
                </c:pt>
                <c:pt idx="11376">
                  <c:v>15.686067871815046</c:v>
                </c:pt>
                <c:pt idx="11377">
                  <c:v>15.416043283268372</c:v>
                </c:pt>
                <c:pt idx="11378">
                  <c:v>15.808485506104953</c:v>
                </c:pt>
                <c:pt idx="11379">
                  <c:v>15.343566775674057</c:v>
                </c:pt>
                <c:pt idx="11380">
                  <c:v>15.756992657686979</c:v>
                </c:pt>
                <c:pt idx="11381">
                  <c:v>15.398381485282526</c:v>
                </c:pt>
                <c:pt idx="11382">
                  <c:v>15.6586142869431</c:v>
                </c:pt>
                <c:pt idx="11383">
                  <c:v>15.502066466119773</c:v>
                </c:pt>
                <c:pt idx="11384">
                  <c:v>15.536523785444068</c:v>
                </c:pt>
                <c:pt idx="11385">
                  <c:v>15.691766650640419</c:v>
                </c:pt>
                <c:pt idx="11386">
                  <c:v>15.492306482756049</c:v>
                </c:pt>
                <c:pt idx="11387">
                  <c:v>15.618433102501371</c:v>
                </c:pt>
                <c:pt idx="11388">
                  <c:v>15.30822003825733</c:v>
                </c:pt>
                <c:pt idx="11389">
                  <c:v>15.744912499222647</c:v>
                </c:pt>
                <c:pt idx="11390">
                  <c:v>15.367844466464177</c:v>
                </c:pt>
                <c:pt idx="11391">
                  <c:v>15.658569447626071</c:v>
                </c:pt>
                <c:pt idx="11392">
                  <c:v>15.456672601065026</c:v>
                </c:pt>
                <c:pt idx="11393">
                  <c:v>15.620431298805476</c:v>
                </c:pt>
                <c:pt idx="11394">
                  <c:v>15.488239598461378</c:v>
                </c:pt>
                <c:pt idx="11395">
                  <c:v>15.541561656617697</c:v>
                </c:pt>
                <c:pt idx="11396">
                  <c:v>15.567450349805423</c:v>
                </c:pt>
                <c:pt idx="11397">
                  <c:v>15.278250370695448</c:v>
                </c:pt>
                <c:pt idx="11398">
                  <c:v>15.726481284076144</c:v>
                </c:pt>
                <c:pt idx="11399">
                  <c:v>15.297524885435045</c:v>
                </c:pt>
                <c:pt idx="11400">
                  <c:v>15.608605232659032</c:v>
                </c:pt>
                <c:pt idx="11401">
                  <c:v>15.385288320621274</c:v>
                </c:pt>
                <c:pt idx="11402">
                  <c:v>15.625576404853273</c:v>
                </c:pt>
                <c:pt idx="11403">
                  <c:v>15.635755596753087</c:v>
                </c:pt>
                <c:pt idx="11404">
                  <c:v>15.422466258204441</c:v>
                </c:pt>
                <c:pt idx="11405">
                  <c:v>15.574349238228296</c:v>
                </c:pt>
                <c:pt idx="11406">
                  <c:v>15.33499288416338</c:v>
                </c:pt>
                <c:pt idx="11407">
                  <c:v>15.512403681703869</c:v>
                </c:pt>
                <c:pt idx="11408">
                  <c:v>15.388556857084884</c:v>
                </c:pt>
                <c:pt idx="11409">
                  <c:v>15.752167220359604</c:v>
                </c:pt>
                <c:pt idx="11410">
                  <c:v>15.239115779950668</c:v>
                </c:pt>
                <c:pt idx="11411">
                  <c:v>15.609466657194472</c:v>
                </c:pt>
                <c:pt idx="11412">
                  <c:v>15.527262266992798</c:v>
                </c:pt>
                <c:pt idx="11413">
                  <c:v>15.785807867596834</c:v>
                </c:pt>
                <c:pt idx="11414">
                  <c:v>15.671466819104495</c:v>
                </c:pt>
                <c:pt idx="11415">
                  <c:v>15.577607290266506</c:v>
                </c:pt>
                <c:pt idx="11416">
                  <c:v>15.706559822248774</c:v>
                </c:pt>
                <c:pt idx="11417">
                  <c:v>15.403040391956599</c:v>
                </c:pt>
                <c:pt idx="11418">
                  <c:v>15.699851653520517</c:v>
                </c:pt>
                <c:pt idx="11419">
                  <c:v>15.408169412037831</c:v>
                </c:pt>
                <c:pt idx="11420">
                  <c:v>15.698403039621569</c:v>
                </c:pt>
                <c:pt idx="11421">
                  <c:v>15.281993612918249</c:v>
                </c:pt>
                <c:pt idx="11422">
                  <c:v>15.695595123147974</c:v>
                </c:pt>
                <c:pt idx="11423">
                  <c:v>15.528732082060545</c:v>
                </c:pt>
                <c:pt idx="11424">
                  <c:v>15.596505002991551</c:v>
                </c:pt>
                <c:pt idx="11425">
                  <c:v>15.66339190026692</c:v>
                </c:pt>
                <c:pt idx="11426">
                  <c:v>15.357698202876454</c:v>
                </c:pt>
                <c:pt idx="11427">
                  <c:v>15.614262515437161</c:v>
                </c:pt>
                <c:pt idx="11428">
                  <c:v>15.327931459196387</c:v>
                </c:pt>
                <c:pt idx="11429">
                  <c:v>15.871316952340182</c:v>
                </c:pt>
                <c:pt idx="11430">
                  <c:v>15.28950582715637</c:v>
                </c:pt>
                <c:pt idx="11431">
                  <c:v>15.859754622834327</c:v>
                </c:pt>
                <c:pt idx="11432">
                  <c:v>15.499748651525422</c:v>
                </c:pt>
                <c:pt idx="11433">
                  <c:v>15.729776835447625</c:v>
                </c:pt>
                <c:pt idx="11434">
                  <c:v>15.593740309565884</c:v>
                </c:pt>
                <c:pt idx="11435">
                  <c:v>15.553127939110016</c:v>
                </c:pt>
                <c:pt idx="11436">
                  <c:v>15.760593084305096</c:v>
                </c:pt>
                <c:pt idx="11437">
                  <c:v>15.280582234474076</c:v>
                </c:pt>
                <c:pt idx="11438">
                  <c:v>15.760103161295742</c:v>
                </c:pt>
                <c:pt idx="11439">
                  <c:v>15.358354240016673</c:v>
                </c:pt>
                <c:pt idx="11440">
                  <c:v>15.76905822484242</c:v>
                </c:pt>
                <c:pt idx="11441">
                  <c:v>15.289249265054568</c:v>
                </c:pt>
                <c:pt idx="11442">
                  <c:v>15.682501006267652</c:v>
                </c:pt>
                <c:pt idx="11443">
                  <c:v>15.561153167280718</c:v>
                </c:pt>
                <c:pt idx="11444">
                  <c:v>15.616044237678812</c:v>
                </c:pt>
                <c:pt idx="11445">
                  <c:v>15.802736312730726</c:v>
                </c:pt>
                <c:pt idx="11446">
                  <c:v>15.377239326277286</c:v>
                </c:pt>
                <c:pt idx="11447">
                  <c:v>15.714341070950599</c:v>
                </c:pt>
                <c:pt idx="11448">
                  <c:v>15.509367942683271</c:v>
                </c:pt>
                <c:pt idx="11449">
                  <c:v>15.71638925985137</c:v>
                </c:pt>
                <c:pt idx="11450">
                  <c:v>15.308599183152317</c:v>
                </c:pt>
                <c:pt idx="11451">
                  <c:v>15.631544670628276</c:v>
                </c:pt>
                <c:pt idx="11452">
                  <c:v>15.285292747046356</c:v>
                </c:pt>
                <c:pt idx="11453">
                  <c:v>15.596644232663824</c:v>
                </c:pt>
                <c:pt idx="11454">
                  <c:v>15.580506462935158</c:v>
                </c:pt>
                <c:pt idx="11455">
                  <c:v>15.750533359669934</c:v>
                </c:pt>
                <c:pt idx="11456">
                  <c:v>15.430819236466824</c:v>
                </c:pt>
                <c:pt idx="11457">
                  <c:v>15.280744647394744</c:v>
                </c:pt>
                <c:pt idx="11458">
                  <c:v>15.484200564399337</c:v>
                </c:pt>
                <c:pt idx="11459">
                  <c:v>15.36487887584272</c:v>
                </c:pt>
                <c:pt idx="11460">
                  <c:v>15.754850324143725</c:v>
                </c:pt>
                <c:pt idx="11461">
                  <c:v>15.354755995040309</c:v>
                </c:pt>
                <c:pt idx="11462">
                  <c:v>15.508137228955409</c:v>
                </c:pt>
                <c:pt idx="11463">
                  <c:v>15.394213981984299</c:v>
                </c:pt>
                <c:pt idx="11464">
                  <c:v>15.581740923621417</c:v>
                </c:pt>
                <c:pt idx="11465">
                  <c:v>15.525323110927783</c:v>
                </c:pt>
                <c:pt idx="11466">
                  <c:v>15.354624533775061</c:v>
                </c:pt>
                <c:pt idx="11467">
                  <c:v>15.43295124982737</c:v>
                </c:pt>
                <c:pt idx="11468">
                  <c:v>15.309117168907253</c:v>
                </c:pt>
                <c:pt idx="11469">
                  <c:v>15.808560387700709</c:v>
                </c:pt>
                <c:pt idx="11470">
                  <c:v>15.263303248898069</c:v>
                </c:pt>
                <c:pt idx="11471">
                  <c:v>15.695500374654324</c:v>
                </c:pt>
                <c:pt idx="11472">
                  <c:v>15.36035468406957</c:v>
                </c:pt>
                <c:pt idx="11473">
                  <c:v>15.573292941326027</c:v>
                </c:pt>
                <c:pt idx="11474">
                  <c:v>15.420505601970033</c:v>
                </c:pt>
                <c:pt idx="11475">
                  <c:v>15.543135245398787</c:v>
                </c:pt>
                <c:pt idx="11476">
                  <c:v>15.496990812357177</c:v>
                </c:pt>
                <c:pt idx="11477">
                  <c:v>15.41749745640247</c:v>
                </c:pt>
                <c:pt idx="11478">
                  <c:v>15.658836201772164</c:v>
                </c:pt>
                <c:pt idx="11479">
                  <c:v>15.302533793279949</c:v>
                </c:pt>
                <c:pt idx="11480">
                  <c:v>15.659797624573082</c:v>
                </c:pt>
                <c:pt idx="11481">
                  <c:v>15.279764060458188</c:v>
                </c:pt>
                <c:pt idx="11482">
                  <c:v>15.633004074554758</c:v>
                </c:pt>
                <c:pt idx="11483">
                  <c:v>15.210257748475318</c:v>
                </c:pt>
                <c:pt idx="11484">
                  <c:v>15.517144067864956</c:v>
                </c:pt>
                <c:pt idx="11485">
                  <c:v>15.481889742661355</c:v>
                </c:pt>
                <c:pt idx="11486">
                  <c:v>15.434633628749323</c:v>
                </c:pt>
                <c:pt idx="11487">
                  <c:v>15.442115636286946</c:v>
                </c:pt>
                <c:pt idx="11488">
                  <c:v>15.408433213009161</c:v>
                </c:pt>
                <c:pt idx="11489">
                  <c:v>15.767825218155084</c:v>
                </c:pt>
                <c:pt idx="11490">
                  <c:v>15.4052098855507</c:v>
                </c:pt>
                <c:pt idx="11491">
                  <c:v>15.716659595850865</c:v>
                </c:pt>
                <c:pt idx="11492">
                  <c:v>15.276124381811908</c:v>
                </c:pt>
                <c:pt idx="11493">
                  <c:v>15.550294360832616</c:v>
                </c:pt>
                <c:pt idx="11494">
                  <c:v>15.592270972302378</c:v>
                </c:pt>
                <c:pt idx="11495">
                  <c:v>15.418820859951419</c:v>
                </c:pt>
                <c:pt idx="11496">
                  <c:v>15.567907184164342</c:v>
                </c:pt>
                <c:pt idx="11497">
                  <c:v>15.452745501591375</c:v>
                </c:pt>
                <c:pt idx="11498">
                  <c:v>15.81532830538595</c:v>
                </c:pt>
                <c:pt idx="11499">
                  <c:v>15.292669133848054</c:v>
                </c:pt>
                <c:pt idx="11500">
                  <c:v>15.819754627570386</c:v>
                </c:pt>
                <c:pt idx="11501">
                  <c:v>15.313911314738709</c:v>
                </c:pt>
                <c:pt idx="11502">
                  <c:v>15.794969581403793</c:v>
                </c:pt>
                <c:pt idx="11503">
                  <c:v>15.515373837909674</c:v>
                </c:pt>
                <c:pt idx="11504">
                  <c:v>15.379007926419074</c:v>
                </c:pt>
                <c:pt idx="11505">
                  <c:v>15.654093690462044</c:v>
                </c:pt>
                <c:pt idx="11506">
                  <c:v>15.475788252040031</c:v>
                </c:pt>
                <c:pt idx="11507">
                  <c:v>15.49490898956363</c:v>
                </c:pt>
                <c:pt idx="11508">
                  <c:v>15.245086117314116</c:v>
                </c:pt>
                <c:pt idx="11509">
                  <c:v>15.723492655183675</c:v>
                </c:pt>
                <c:pt idx="11510">
                  <c:v>15.265246424629424</c:v>
                </c:pt>
                <c:pt idx="11511">
                  <c:v>15.795828794237313</c:v>
                </c:pt>
                <c:pt idx="11512">
                  <c:v>15.436062112659346</c:v>
                </c:pt>
                <c:pt idx="11513">
                  <c:v>15.561961205446416</c:v>
                </c:pt>
                <c:pt idx="11514">
                  <c:v>15.527305932152608</c:v>
                </c:pt>
                <c:pt idx="11515">
                  <c:v>15.613835576953774</c:v>
                </c:pt>
                <c:pt idx="11516">
                  <c:v>15.64719548995504</c:v>
                </c:pt>
                <c:pt idx="11517">
                  <c:v>15.432742532791424</c:v>
                </c:pt>
                <c:pt idx="11518">
                  <c:v>15.692689173352157</c:v>
                </c:pt>
                <c:pt idx="11519">
                  <c:v>15.350990200172372</c:v>
                </c:pt>
                <c:pt idx="11520">
                  <c:v>15.810542024535026</c:v>
                </c:pt>
                <c:pt idx="11521">
                  <c:v>15.277441685464487</c:v>
                </c:pt>
                <c:pt idx="11522">
                  <c:v>15.744320509574472</c:v>
                </c:pt>
                <c:pt idx="11523">
                  <c:v>15.404482197884377</c:v>
                </c:pt>
                <c:pt idx="11524">
                  <c:v>15.593961914236131</c:v>
                </c:pt>
                <c:pt idx="11525">
                  <c:v>15.316751991370538</c:v>
                </c:pt>
                <c:pt idx="11526">
                  <c:v>15.448675776433243</c:v>
                </c:pt>
                <c:pt idx="11527">
                  <c:v>15.532489265107692</c:v>
                </c:pt>
                <c:pt idx="11528">
                  <c:v>15.523480576711759</c:v>
                </c:pt>
                <c:pt idx="11529">
                  <c:v>15.661670922703305</c:v>
                </c:pt>
                <c:pt idx="11530">
                  <c:v>15.320179925568828</c:v>
                </c:pt>
                <c:pt idx="11531">
                  <c:v>15.668035505947074</c:v>
                </c:pt>
                <c:pt idx="11532">
                  <c:v>15.258762403890715</c:v>
                </c:pt>
                <c:pt idx="11533">
                  <c:v>15.579941551026756</c:v>
                </c:pt>
                <c:pt idx="11534">
                  <c:v>15.49793801003246</c:v>
                </c:pt>
                <c:pt idx="11535">
                  <c:v>15.580238656652801</c:v>
                </c:pt>
                <c:pt idx="11536">
                  <c:v>15.377986037341804</c:v>
                </c:pt>
                <c:pt idx="11537">
                  <c:v>15.427414712715954</c:v>
                </c:pt>
                <c:pt idx="11538">
                  <c:v>15.720738731534411</c:v>
                </c:pt>
                <c:pt idx="11539">
                  <c:v>15.428117604417618</c:v>
                </c:pt>
                <c:pt idx="11540">
                  <c:v>15.803890575323811</c:v>
                </c:pt>
                <c:pt idx="11541">
                  <c:v>15.21894733774397</c:v>
                </c:pt>
                <c:pt idx="11542">
                  <c:v>15.676347750558421</c:v>
                </c:pt>
                <c:pt idx="11543">
                  <c:v>15.306929031631286</c:v>
                </c:pt>
                <c:pt idx="11544">
                  <c:v>15.689896347595704</c:v>
                </c:pt>
                <c:pt idx="11545">
                  <c:v>15.449234305644373</c:v>
                </c:pt>
                <c:pt idx="11546">
                  <c:v>15.428331441949398</c:v>
                </c:pt>
                <c:pt idx="11547">
                  <c:v>15.550042097343436</c:v>
                </c:pt>
                <c:pt idx="11548">
                  <c:v>15.212304985654498</c:v>
                </c:pt>
                <c:pt idx="11549">
                  <c:v>15.639745065101547</c:v>
                </c:pt>
                <c:pt idx="11550">
                  <c:v>15.177382931238865</c:v>
                </c:pt>
                <c:pt idx="11551">
                  <c:v>15.735040115256895</c:v>
                </c:pt>
                <c:pt idx="11552">
                  <c:v>15.127369166457648</c:v>
                </c:pt>
                <c:pt idx="11553">
                  <c:v>15.540166855837425</c:v>
                </c:pt>
                <c:pt idx="11554">
                  <c:v>15.41670881743585</c:v>
                </c:pt>
                <c:pt idx="11555">
                  <c:v>15.590925424060448</c:v>
                </c:pt>
                <c:pt idx="11556">
                  <c:v>15.558554119627745</c:v>
                </c:pt>
                <c:pt idx="11557">
                  <c:v>15.561142677205376</c:v>
                </c:pt>
                <c:pt idx="11558">
                  <c:v>15.595294595936174</c:v>
                </c:pt>
                <c:pt idx="11559">
                  <c:v>15.137772883757263</c:v>
                </c:pt>
                <c:pt idx="11560">
                  <c:v>15.629659938170578</c:v>
                </c:pt>
                <c:pt idx="11561">
                  <c:v>15.311001814725966</c:v>
                </c:pt>
                <c:pt idx="11562">
                  <c:v>15.740533628676811</c:v>
                </c:pt>
                <c:pt idx="11563">
                  <c:v>15.379744114306673</c:v>
                </c:pt>
                <c:pt idx="11564">
                  <c:v>15.416114875095479</c:v>
                </c:pt>
                <c:pt idx="11565">
                  <c:v>15.56855266060907</c:v>
                </c:pt>
                <c:pt idx="11566">
                  <c:v>15.345015255883824</c:v>
                </c:pt>
                <c:pt idx="11567">
                  <c:v>15.606779343804437</c:v>
                </c:pt>
                <c:pt idx="11568">
                  <c:v>15.403577483998925</c:v>
                </c:pt>
                <c:pt idx="11569">
                  <c:v>15.584773562969518</c:v>
                </c:pt>
                <c:pt idx="11570">
                  <c:v>15.174587529538154</c:v>
                </c:pt>
                <c:pt idx="11571">
                  <c:v>15.613144862549859</c:v>
                </c:pt>
                <c:pt idx="11572">
                  <c:v>15.353420115600798</c:v>
                </c:pt>
                <c:pt idx="11573">
                  <c:v>15.465373825767109</c:v>
                </c:pt>
                <c:pt idx="11574">
                  <c:v>15.47096100529291</c:v>
                </c:pt>
                <c:pt idx="11575">
                  <c:v>15.543058759717788</c:v>
                </c:pt>
                <c:pt idx="11576">
                  <c:v>15.520034035281006</c:v>
                </c:pt>
                <c:pt idx="11577">
                  <c:v>15.327731544105132</c:v>
                </c:pt>
                <c:pt idx="11578">
                  <c:v>15.628657258684656</c:v>
                </c:pt>
                <c:pt idx="11579">
                  <c:v>15.247576909671848</c:v>
                </c:pt>
                <c:pt idx="11580">
                  <c:v>15.721830490057393</c:v>
                </c:pt>
                <c:pt idx="11581">
                  <c:v>15.475874485003059</c:v>
                </c:pt>
                <c:pt idx="11582">
                  <c:v>15.537216049781216</c:v>
                </c:pt>
                <c:pt idx="11583">
                  <c:v>15.398950495500168</c:v>
                </c:pt>
                <c:pt idx="11584">
                  <c:v>15.342501413446287</c:v>
                </c:pt>
                <c:pt idx="11585">
                  <c:v>15.455143436296026</c:v>
                </c:pt>
                <c:pt idx="11586">
                  <c:v>15.493322990369087</c:v>
                </c:pt>
                <c:pt idx="11587">
                  <c:v>15.507400247416896</c:v>
                </c:pt>
                <c:pt idx="11588">
                  <c:v>15.34781401891575</c:v>
                </c:pt>
                <c:pt idx="11589">
                  <c:v>15.450599398016985</c:v>
                </c:pt>
                <c:pt idx="11590">
                  <c:v>15.351087737264741</c:v>
                </c:pt>
                <c:pt idx="11591">
                  <c:v>15.574766894622122</c:v>
                </c:pt>
                <c:pt idx="11592">
                  <c:v>15.229486473272852</c:v>
                </c:pt>
                <c:pt idx="11593">
                  <c:v>15.538794497960868</c:v>
                </c:pt>
                <c:pt idx="11594">
                  <c:v>15.500611039355222</c:v>
                </c:pt>
                <c:pt idx="11595">
                  <c:v>15.58629787845067</c:v>
                </c:pt>
                <c:pt idx="11596">
                  <c:v>15.372593758561438</c:v>
                </c:pt>
                <c:pt idx="11597">
                  <c:v>15.530793071883821</c:v>
                </c:pt>
                <c:pt idx="11598">
                  <c:v>15.397375974938118</c:v>
                </c:pt>
                <c:pt idx="11599">
                  <c:v>15.239085432904652</c:v>
                </c:pt>
                <c:pt idx="11600">
                  <c:v>15.58832347619564</c:v>
                </c:pt>
                <c:pt idx="11601">
                  <c:v>15.31380322572347</c:v>
                </c:pt>
                <c:pt idx="11602">
                  <c:v>15.561758706484548</c:v>
                </c:pt>
                <c:pt idx="11603">
                  <c:v>15.325626243613424</c:v>
                </c:pt>
                <c:pt idx="11604">
                  <c:v>15.514030867234057</c:v>
                </c:pt>
                <c:pt idx="11605">
                  <c:v>15.27339595887983</c:v>
                </c:pt>
                <c:pt idx="11606">
                  <c:v>15.632789591899106</c:v>
                </c:pt>
                <c:pt idx="11607">
                  <c:v>15.50914815425063</c:v>
                </c:pt>
                <c:pt idx="11608">
                  <c:v>15.399637476918011</c:v>
                </c:pt>
                <c:pt idx="11609">
                  <c:v>15.40850907398417</c:v>
                </c:pt>
                <c:pt idx="11610">
                  <c:v>15.068095819630306</c:v>
                </c:pt>
                <c:pt idx="11611">
                  <c:v>15.523181305029929</c:v>
                </c:pt>
                <c:pt idx="11612">
                  <c:v>15.241066077961531</c:v>
                </c:pt>
                <c:pt idx="11613">
                  <c:v>15.432459225661061</c:v>
                </c:pt>
                <c:pt idx="11614">
                  <c:v>15.337361822308443</c:v>
                </c:pt>
                <c:pt idx="11615">
                  <c:v>15.489552839834007</c:v>
                </c:pt>
                <c:pt idx="11616">
                  <c:v>15.461006981400972</c:v>
                </c:pt>
                <c:pt idx="11617">
                  <c:v>15.338678047082048</c:v>
                </c:pt>
                <c:pt idx="11618">
                  <c:v>15.545367952785275</c:v>
                </c:pt>
                <c:pt idx="11619">
                  <c:v>15.261905565793143</c:v>
                </c:pt>
                <c:pt idx="11620">
                  <c:v>15.547554728368404</c:v>
                </c:pt>
                <c:pt idx="11621">
                  <c:v>15.295770251287674</c:v>
                </c:pt>
                <c:pt idx="11622">
                  <c:v>15.581848151658253</c:v>
                </c:pt>
                <c:pt idx="11623">
                  <c:v>15.207895162595012</c:v>
                </c:pt>
                <c:pt idx="11624">
                  <c:v>15.687470941092968</c:v>
                </c:pt>
                <c:pt idx="11625">
                  <c:v>15.42972319220628</c:v>
                </c:pt>
                <c:pt idx="11626">
                  <c:v>15.551524998500236</c:v>
                </c:pt>
                <c:pt idx="11627">
                  <c:v>15.50340940151292</c:v>
                </c:pt>
                <c:pt idx="11628">
                  <c:v>15.191112416189497</c:v>
                </c:pt>
                <c:pt idx="11629">
                  <c:v>15.575123979960422</c:v>
                </c:pt>
                <c:pt idx="11630">
                  <c:v>15.246542745558232</c:v>
                </c:pt>
                <c:pt idx="11631">
                  <c:v>15.581328945369448</c:v>
                </c:pt>
                <c:pt idx="11632">
                  <c:v>15.297410615961956</c:v>
                </c:pt>
                <c:pt idx="11633">
                  <c:v>15.418326512669251</c:v>
                </c:pt>
                <c:pt idx="11634">
                  <c:v>15.434911944291338</c:v>
                </c:pt>
                <c:pt idx="11635">
                  <c:v>15.538568699340848</c:v>
                </c:pt>
                <c:pt idx="11636">
                  <c:v>15.583159154672899</c:v>
                </c:pt>
                <c:pt idx="11637">
                  <c:v>15.528327011089099</c:v>
                </c:pt>
                <c:pt idx="11638">
                  <c:v>15.575820577669042</c:v>
                </c:pt>
                <c:pt idx="11639">
                  <c:v>15.258650631942466</c:v>
                </c:pt>
                <c:pt idx="11640">
                  <c:v>15.535895435825516</c:v>
                </c:pt>
                <c:pt idx="11641">
                  <c:v>15.354571319421527</c:v>
                </c:pt>
                <c:pt idx="11642">
                  <c:v>15.5515109112141</c:v>
                </c:pt>
                <c:pt idx="11643">
                  <c:v>15.318097372115778</c:v>
                </c:pt>
                <c:pt idx="11644">
                  <c:v>15.690247861025114</c:v>
                </c:pt>
                <c:pt idx="11645">
                  <c:v>15.315671625522796</c:v>
                </c:pt>
                <c:pt idx="11646">
                  <c:v>15.462739712867599</c:v>
                </c:pt>
                <c:pt idx="11647">
                  <c:v>15.511508647248709</c:v>
                </c:pt>
                <c:pt idx="11648">
                  <c:v>15.257620262382581</c:v>
                </c:pt>
                <c:pt idx="11649">
                  <c:v>15.67841352886489</c:v>
                </c:pt>
                <c:pt idx="11650">
                  <c:v>15.104626722075393</c:v>
                </c:pt>
                <c:pt idx="11651">
                  <c:v>15.354532531221091</c:v>
                </c:pt>
                <c:pt idx="11652">
                  <c:v>15.114004901839428</c:v>
                </c:pt>
                <c:pt idx="11653">
                  <c:v>15.57300708912037</c:v>
                </c:pt>
                <c:pt idx="11654">
                  <c:v>15.398669918195822</c:v>
                </c:pt>
                <c:pt idx="11655">
                  <c:v>15.52921743684292</c:v>
                </c:pt>
                <c:pt idx="11656">
                  <c:v>15.366371701953968</c:v>
                </c:pt>
                <c:pt idx="11657">
                  <c:v>15.467356219669391</c:v>
                </c:pt>
                <c:pt idx="11658">
                  <c:v>15.539505558335756</c:v>
                </c:pt>
                <c:pt idx="11659">
                  <c:v>15.392276557656825</c:v>
                </c:pt>
                <c:pt idx="11660">
                  <c:v>15.402091717651423</c:v>
                </c:pt>
                <c:pt idx="11661">
                  <c:v>15.13912939406827</c:v>
                </c:pt>
                <c:pt idx="11662">
                  <c:v>15.634646714371581</c:v>
                </c:pt>
                <c:pt idx="11663">
                  <c:v>15.238568959963548</c:v>
                </c:pt>
                <c:pt idx="11664">
                  <c:v>15.513999493663132</c:v>
                </c:pt>
                <c:pt idx="11665">
                  <c:v>15.228571492374943</c:v>
                </c:pt>
                <c:pt idx="11666">
                  <c:v>15.465700144619024</c:v>
                </c:pt>
                <c:pt idx="11667">
                  <c:v>15.367924062491246</c:v>
                </c:pt>
                <c:pt idx="11668">
                  <c:v>15.511307844782433</c:v>
                </c:pt>
                <c:pt idx="11669">
                  <c:v>15.376969138271855</c:v>
                </c:pt>
                <c:pt idx="11670">
                  <c:v>15.323789034452686</c:v>
                </c:pt>
                <c:pt idx="11671">
                  <c:v>15.528443405636253</c:v>
                </c:pt>
                <c:pt idx="11672">
                  <c:v>15.232549162337735</c:v>
                </c:pt>
                <c:pt idx="11673">
                  <c:v>15.428423481695122</c:v>
                </c:pt>
                <c:pt idx="11674">
                  <c:v>15.273658572797105</c:v>
                </c:pt>
                <c:pt idx="11675">
                  <c:v>15.305821143870299</c:v>
                </c:pt>
                <c:pt idx="11676">
                  <c:v>15.369581783136852</c:v>
                </c:pt>
                <c:pt idx="11677">
                  <c:v>15.437840529077366</c:v>
                </c:pt>
                <c:pt idx="11678">
                  <c:v>15.307536701218703</c:v>
                </c:pt>
                <c:pt idx="11679">
                  <c:v>15.292351417941468</c:v>
                </c:pt>
                <c:pt idx="11680">
                  <c:v>15.635143248360254</c:v>
                </c:pt>
                <c:pt idx="11681">
                  <c:v>15.138793690515126</c:v>
                </c:pt>
                <c:pt idx="11682">
                  <c:v>15.632315490948068</c:v>
                </c:pt>
                <c:pt idx="11683">
                  <c:v>15.236673147761429</c:v>
                </c:pt>
                <c:pt idx="11684">
                  <c:v>15.562787681630304</c:v>
                </c:pt>
                <c:pt idx="11685">
                  <c:v>15.299625852495049</c:v>
                </c:pt>
                <c:pt idx="11686">
                  <c:v>15.516877210485402</c:v>
                </c:pt>
                <c:pt idx="11687">
                  <c:v>15.434843136726569</c:v>
                </c:pt>
                <c:pt idx="11688">
                  <c:v>15.257966235253416</c:v>
                </c:pt>
                <c:pt idx="11689">
                  <c:v>15.476436485610854</c:v>
                </c:pt>
                <c:pt idx="11690">
                  <c:v>15.186054129195306</c:v>
                </c:pt>
                <c:pt idx="11691">
                  <c:v>15.691783605852212</c:v>
                </c:pt>
                <c:pt idx="11692">
                  <c:v>15.256906099316376</c:v>
                </c:pt>
                <c:pt idx="11693">
                  <c:v>15.721397742673446</c:v>
                </c:pt>
                <c:pt idx="11694">
                  <c:v>15.228532385120738</c:v>
                </c:pt>
                <c:pt idx="11695">
                  <c:v>15.502475434414469</c:v>
                </c:pt>
                <c:pt idx="11696">
                  <c:v>15.573046988759341</c:v>
                </c:pt>
                <c:pt idx="11697">
                  <c:v>15.265724539612076</c:v>
                </c:pt>
                <c:pt idx="11698">
                  <c:v>15.609681740873295</c:v>
                </c:pt>
                <c:pt idx="11699">
                  <c:v>15.397908160213357</c:v>
                </c:pt>
                <c:pt idx="11700">
                  <c:v>15.610683458576402</c:v>
                </c:pt>
                <c:pt idx="11701">
                  <c:v>15.214197143093648</c:v>
                </c:pt>
                <c:pt idx="11702">
                  <c:v>15.394352293273736</c:v>
                </c:pt>
                <c:pt idx="11703">
                  <c:v>15.319162573811624</c:v>
                </c:pt>
                <c:pt idx="11704">
                  <c:v>15.499009116131592</c:v>
                </c:pt>
                <c:pt idx="11705">
                  <c:v>15.303993717406629</c:v>
                </c:pt>
                <c:pt idx="11706">
                  <c:v>15.518704425491498</c:v>
                </c:pt>
                <c:pt idx="11707">
                  <c:v>15.43459908798202</c:v>
                </c:pt>
                <c:pt idx="11708">
                  <c:v>15.232469311768948</c:v>
                </c:pt>
                <c:pt idx="11709">
                  <c:v>15.460072718901962</c:v>
                </c:pt>
                <c:pt idx="11710">
                  <c:v>15.256291056269321</c:v>
                </c:pt>
                <c:pt idx="11711">
                  <c:v>15.62799975968043</c:v>
                </c:pt>
                <c:pt idx="11712">
                  <c:v>15.341151503763548</c:v>
                </c:pt>
                <c:pt idx="11713">
                  <c:v>15.729363223517298</c:v>
                </c:pt>
                <c:pt idx="11714">
                  <c:v>15.282395276463754</c:v>
                </c:pt>
                <c:pt idx="11715">
                  <c:v>15.53658384289395</c:v>
                </c:pt>
                <c:pt idx="11716">
                  <c:v>15.270418415642052</c:v>
                </c:pt>
                <c:pt idx="11717">
                  <c:v>15.595257793256899</c:v>
                </c:pt>
                <c:pt idx="11718">
                  <c:v>15.583777317516425</c:v>
                </c:pt>
                <c:pt idx="11719">
                  <c:v>15.103305040677448</c:v>
                </c:pt>
                <c:pt idx="11720">
                  <c:v>15.603980973807024</c:v>
                </c:pt>
                <c:pt idx="11721">
                  <c:v>15.256129417430694</c:v>
                </c:pt>
                <c:pt idx="11722">
                  <c:v>15.438000785260368</c:v>
                </c:pt>
                <c:pt idx="11723">
                  <c:v>15.136009354625257</c:v>
                </c:pt>
                <c:pt idx="11724">
                  <c:v>15.470914015151171</c:v>
                </c:pt>
                <c:pt idx="11725">
                  <c:v>15.138909171457408</c:v>
                </c:pt>
                <c:pt idx="11726">
                  <c:v>15.481342818145714</c:v>
                </c:pt>
                <c:pt idx="11727">
                  <c:v>15.34852699617292</c:v>
                </c:pt>
                <c:pt idx="11728">
                  <c:v>15.36505848320065</c:v>
                </c:pt>
                <c:pt idx="11729">
                  <c:v>15.473536602905304</c:v>
                </c:pt>
                <c:pt idx="11730">
                  <c:v>15.18968189926106</c:v>
                </c:pt>
                <c:pt idx="11731">
                  <c:v>15.353797276146496</c:v>
                </c:pt>
                <c:pt idx="11732">
                  <c:v>15.02429621371305</c:v>
                </c:pt>
                <c:pt idx="11733">
                  <c:v>15.426268246872848</c:v>
                </c:pt>
                <c:pt idx="11734">
                  <c:v>15.122811355713099</c:v>
                </c:pt>
                <c:pt idx="11735">
                  <c:v>15.489345356140802</c:v>
                </c:pt>
                <c:pt idx="11736">
                  <c:v>15.264469085135891</c:v>
                </c:pt>
                <c:pt idx="11737">
                  <c:v>15.272035646358125</c:v>
                </c:pt>
                <c:pt idx="11738">
                  <c:v>15.588795772970398</c:v>
                </c:pt>
                <c:pt idx="11739">
                  <c:v>15.215044706087889</c:v>
                </c:pt>
                <c:pt idx="11740">
                  <c:v>15.548739230456952</c:v>
                </c:pt>
                <c:pt idx="11741">
                  <c:v>15.1164587702837</c:v>
                </c:pt>
                <c:pt idx="11742">
                  <c:v>15.553580382793324</c:v>
                </c:pt>
                <c:pt idx="11743">
                  <c:v>15.196882004616775</c:v>
                </c:pt>
                <c:pt idx="11744">
                  <c:v>15.648714252482549</c:v>
                </c:pt>
                <c:pt idx="11745">
                  <c:v>15.533549792747356</c:v>
                </c:pt>
                <c:pt idx="11746">
                  <c:v>15.290599741456981</c:v>
                </c:pt>
                <c:pt idx="11747">
                  <c:v>15.328204997466274</c:v>
                </c:pt>
                <c:pt idx="11748">
                  <c:v>15.447088734963033</c:v>
                </c:pt>
                <c:pt idx="11749">
                  <c:v>15.386041380308184</c:v>
                </c:pt>
                <c:pt idx="11750">
                  <c:v>15.320216729808834</c:v>
                </c:pt>
                <c:pt idx="11751">
                  <c:v>15.658780766131818</c:v>
                </c:pt>
                <c:pt idx="11752">
                  <c:v>15.214945916576035</c:v>
                </c:pt>
                <c:pt idx="11753">
                  <c:v>15.660176089413937</c:v>
                </c:pt>
                <c:pt idx="11754">
                  <c:v>15.242623846039908</c:v>
                </c:pt>
                <c:pt idx="11755">
                  <c:v>15.4804238179905</c:v>
                </c:pt>
                <c:pt idx="11756">
                  <c:v>15.295579464128028</c:v>
                </c:pt>
                <c:pt idx="11757">
                  <c:v>15.223221045595691</c:v>
                </c:pt>
                <c:pt idx="11758">
                  <c:v>15.370279509097317</c:v>
                </c:pt>
                <c:pt idx="11759">
                  <c:v>15.269332443956044</c:v>
                </c:pt>
                <c:pt idx="11760">
                  <c:v>15.349006855653826</c:v>
                </c:pt>
                <c:pt idx="11761">
                  <c:v>15.111984835906426</c:v>
                </c:pt>
                <c:pt idx="11762">
                  <c:v>15.491999025631801</c:v>
                </c:pt>
                <c:pt idx="11763">
                  <c:v>15.149873151457818</c:v>
                </c:pt>
                <c:pt idx="11764">
                  <c:v>15.441613270391468</c:v>
                </c:pt>
                <c:pt idx="11765">
                  <c:v>15.463333272106059</c:v>
                </c:pt>
                <c:pt idx="11766">
                  <c:v>15.555866368105574</c:v>
                </c:pt>
                <c:pt idx="11767">
                  <c:v>15.457143311097139</c:v>
                </c:pt>
                <c:pt idx="11768">
                  <c:v>15.302411760422387</c:v>
                </c:pt>
                <c:pt idx="11769">
                  <c:v>15.394942699442129</c:v>
                </c:pt>
                <c:pt idx="11770">
                  <c:v>15.239464925453721</c:v>
                </c:pt>
                <c:pt idx="11771">
                  <c:v>15.32869870532021</c:v>
                </c:pt>
                <c:pt idx="11772">
                  <c:v>15.199569861067786</c:v>
                </c:pt>
                <c:pt idx="11773">
                  <c:v>15.495370255442754</c:v>
                </c:pt>
                <c:pt idx="11774">
                  <c:v>15.309177738190733</c:v>
                </c:pt>
                <c:pt idx="11775">
                  <c:v>15.458414703128172</c:v>
                </c:pt>
                <c:pt idx="11776">
                  <c:v>15.394653051648454</c:v>
                </c:pt>
                <c:pt idx="11777">
                  <c:v>15.297145084972414</c:v>
                </c:pt>
                <c:pt idx="11778">
                  <c:v>15.455307374529824</c:v>
                </c:pt>
                <c:pt idx="11779">
                  <c:v>15.247812630996833</c:v>
                </c:pt>
                <c:pt idx="11780">
                  <c:v>15.527443554135656</c:v>
                </c:pt>
                <c:pt idx="11781">
                  <c:v>14.979085654416506</c:v>
                </c:pt>
                <c:pt idx="11782">
                  <c:v>15.516292354915972</c:v>
                </c:pt>
                <c:pt idx="11783">
                  <c:v>15.063748562004427</c:v>
                </c:pt>
                <c:pt idx="11784">
                  <c:v>15.490185065064482</c:v>
                </c:pt>
                <c:pt idx="11785">
                  <c:v>15.224952727519421</c:v>
                </c:pt>
                <c:pt idx="11786">
                  <c:v>15.420563058718924</c:v>
                </c:pt>
                <c:pt idx="11787">
                  <c:v>15.28370139008925</c:v>
                </c:pt>
                <c:pt idx="11788">
                  <c:v>15.455326026567048</c:v>
                </c:pt>
                <c:pt idx="11789">
                  <c:v>15.299540659302249</c:v>
                </c:pt>
                <c:pt idx="11790">
                  <c:v>15.166510048047074</c:v>
                </c:pt>
                <c:pt idx="11791">
                  <c:v>15.517534455834674</c:v>
                </c:pt>
                <c:pt idx="11792">
                  <c:v>15.220528034967861</c:v>
                </c:pt>
                <c:pt idx="11793">
                  <c:v>15.36934453256063</c:v>
                </c:pt>
                <c:pt idx="11794">
                  <c:v>15.175295071475809</c:v>
                </c:pt>
                <c:pt idx="11795">
                  <c:v>15.381897821223276</c:v>
                </c:pt>
                <c:pt idx="11796">
                  <c:v>15.390718075496133</c:v>
                </c:pt>
                <c:pt idx="11797">
                  <c:v>15.326232563230858</c:v>
                </c:pt>
                <c:pt idx="11798">
                  <c:v>15.261192806457855</c:v>
                </c:pt>
                <c:pt idx="11799">
                  <c:v>15.113404268562775</c:v>
                </c:pt>
                <c:pt idx="11800">
                  <c:v>15.340033640345252</c:v>
                </c:pt>
                <c:pt idx="11801">
                  <c:v>15.139920182107231</c:v>
                </c:pt>
                <c:pt idx="11802">
                  <c:v>15.465672544300174</c:v>
                </c:pt>
                <c:pt idx="11803">
                  <c:v>15.125139047068522</c:v>
                </c:pt>
                <c:pt idx="11804">
                  <c:v>15.493852623976519</c:v>
                </c:pt>
                <c:pt idx="11805">
                  <c:v>15.373046183620984</c:v>
                </c:pt>
                <c:pt idx="11806">
                  <c:v>15.492553168426324</c:v>
                </c:pt>
                <c:pt idx="11807">
                  <c:v>15.2508067458983</c:v>
                </c:pt>
                <c:pt idx="11808">
                  <c:v>15.155974102413181</c:v>
                </c:pt>
                <c:pt idx="11809">
                  <c:v>15.340737961158</c:v>
                </c:pt>
                <c:pt idx="11810">
                  <c:v>15.208051010272412</c:v>
                </c:pt>
                <c:pt idx="11811">
                  <c:v>15.473464104351304</c:v>
                </c:pt>
                <c:pt idx="11812">
                  <c:v>15.221472244095969</c:v>
                </c:pt>
                <c:pt idx="11813">
                  <c:v>15.563615962510783</c:v>
                </c:pt>
                <c:pt idx="11814">
                  <c:v>15.134360207163418</c:v>
                </c:pt>
                <c:pt idx="11815">
                  <c:v>15.423199779297272</c:v>
                </c:pt>
                <c:pt idx="11816">
                  <c:v>15.456040634993522</c:v>
                </c:pt>
                <c:pt idx="11817">
                  <c:v>15.410241590254145</c:v>
                </c:pt>
                <c:pt idx="11818">
                  <c:v>15.153342030375585</c:v>
                </c:pt>
                <c:pt idx="11819">
                  <c:v>15.311357474037511</c:v>
                </c:pt>
                <c:pt idx="11820">
                  <c:v>15.512245963320815</c:v>
                </c:pt>
                <c:pt idx="11821">
                  <c:v>15.170532616889208</c:v>
                </c:pt>
                <c:pt idx="11822">
                  <c:v>15.430844149615934</c:v>
                </c:pt>
                <c:pt idx="11823">
                  <c:v>15.03318361600858</c:v>
                </c:pt>
                <c:pt idx="11824">
                  <c:v>15.543226822559214</c:v>
                </c:pt>
                <c:pt idx="11825">
                  <c:v>15.316998309366276</c:v>
                </c:pt>
                <c:pt idx="11826">
                  <c:v>15.273901057336808</c:v>
                </c:pt>
                <c:pt idx="11827">
                  <c:v>15.374330341392453</c:v>
                </c:pt>
                <c:pt idx="11828">
                  <c:v>15.253159897360574</c:v>
                </c:pt>
                <c:pt idx="11829">
                  <c:v>15.493471514567123</c:v>
                </c:pt>
                <c:pt idx="11830">
                  <c:v>15.147027656263511</c:v>
                </c:pt>
                <c:pt idx="11831">
                  <c:v>15.442670457701936</c:v>
                </c:pt>
                <c:pt idx="11832">
                  <c:v>15.070950818036136</c:v>
                </c:pt>
                <c:pt idx="11833">
                  <c:v>15.577167947709144</c:v>
                </c:pt>
                <c:pt idx="11834">
                  <c:v>15.106713547581423</c:v>
                </c:pt>
                <c:pt idx="11835">
                  <c:v>15.411358895468531</c:v>
                </c:pt>
                <c:pt idx="11836">
                  <c:v>15.170633718255171</c:v>
                </c:pt>
                <c:pt idx="11837">
                  <c:v>15.043659875731384</c:v>
                </c:pt>
                <c:pt idx="11838">
                  <c:v>15.249037806432362</c:v>
                </c:pt>
                <c:pt idx="11839">
                  <c:v>15.224170077795119</c:v>
                </c:pt>
                <c:pt idx="11840">
                  <c:v>15.424911900855797</c:v>
                </c:pt>
                <c:pt idx="11841">
                  <c:v>15.334505004627276</c:v>
                </c:pt>
                <c:pt idx="11842">
                  <c:v>15.544669254873307</c:v>
                </c:pt>
                <c:pt idx="11843">
                  <c:v>15.204736518715572</c:v>
                </c:pt>
                <c:pt idx="11844">
                  <c:v>15.519401525745534</c:v>
                </c:pt>
                <c:pt idx="11845">
                  <c:v>15.199597264546426</c:v>
                </c:pt>
                <c:pt idx="11846">
                  <c:v>15.45314091196057</c:v>
                </c:pt>
                <c:pt idx="11847">
                  <c:v>15.324629190296919</c:v>
                </c:pt>
                <c:pt idx="11848">
                  <c:v>15.237192886346337</c:v>
                </c:pt>
                <c:pt idx="11849">
                  <c:v>15.288504733090498</c:v>
                </c:pt>
                <c:pt idx="11850">
                  <c:v>15.37839692432062</c:v>
                </c:pt>
                <c:pt idx="11851">
                  <c:v>15.41780200842202</c:v>
                </c:pt>
                <c:pt idx="11852">
                  <c:v>14.906549601551562</c:v>
                </c:pt>
                <c:pt idx="11853">
                  <c:v>15.341533585086752</c:v>
                </c:pt>
                <c:pt idx="11854">
                  <c:v>14.887448067816306</c:v>
                </c:pt>
                <c:pt idx="11855">
                  <c:v>15.264922591243469</c:v>
                </c:pt>
                <c:pt idx="11856">
                  <c:v>15.169051360738012</c:v>
                </c:pt>
                <c:pt idx="11857">
                  <c:v>15.376323063318701</c:v>
                </c:pt>
                <c:pt idx="11858">
                  <c:v>15.286517468129379</c:v>
                </c:pt>
                <c:pt idx="11859">
                  <c:v>15.182050368790035</c:v>
                </c:pt>
                <c:pt idx="11860">
                  <c:v>15.485921011282885</c:v>
                </c:pt>
                <c:pt idx="11861">
                  <c:v>15.393959722015168</c:v>
                </c:pt>
                <c:pt idx="11862">
                  <c:v>15.545173174788035</c:v>
                </c:pt>
                <c:pt idx="11863">
                  <c:v>14.972653297167552</c:v>
                </c:pt>
                <c:pt idx="11864">
                  <c:v>15.429630228130852</c:v>
                </c:pt>
                <c:pt idx="11865">
                  <c:v>15.124398479201661</c:v>
                </c:pt>
                <c:pt idx="11866">
                  <c:v>15.372216122497434</c:v>
                </c:pt>
                <c:pt idx="11867">
                  <c:v>15.188241534670411</c:v>
                </c:pt>
                <c:pt idx="11868">
                  <c:v>15.318588147482957</c:v>
                </c:pt>
                <c:pt idx="11869">
                  <c:v>15.335233927182276</c:v>
                </c:pt>
                <c:pt idx="11870">
                  <c:v>15.200740919289117</c:v>
                </c:pt>
                <c:pt idx="11871">
                  <c:v>15.490368287480655</c:v>
                </c:pt>
                <c:pt idx="11872">
                  <c:v>15.216605237771409</c:v>
                </c:pt>
                <c:pt idx="11873">
                  <c:v>15.483865097382656</c:v>
                </c:pt>
                <c:pt idx="11874">
                  <c:v>15.237515252406492</c:v>
                </c:pt>
                <c:pt idx="11875">
                  <c:v>15.487638351012629</c:v>
                </c:pt>
                <c:pt idx="11876">
                  <c:v>15.127561008755228</c:v>
                </c:pt>
                <c:pt idx="11877">
                  <c:v>15.322134521893998</c:v>
                </c:pt>
                <c:pt idx="11878">
                  <c:v>15.254623416286785</c:v>
                </c:pt>
                <c:pt idx="11879">
                  <c:v>15.106163456136935</c:v>
                </c:pt>
                <c:pt idx="11880">
                  <c:v>15.538996468533536</c:v>
                </c:pt>
                <c:pt idx="11881">
                  <c:v>15.219661178546518</c:v>
                </c:pt>
                <c:pt idx="11882">
                  <c:v>15.434182460455448</c:v>
                </c:pt>
                <c:pt idx="11883">
                  <c:v>15.101156741869588</c:v>
                </c:pt>
                <c:pt idx="11884">
                  <c:v>15.586321505903985</c:v>
                </c:pt>
                <c:pt idx="11885">
                  <c:v>15.147288997695748</c:v>
                </c:pt>
                <c:pt idx="11886">
                  <c:v>15.476256071134706</c:v>
                </c:pt>
                <c:pt idx="11887">
                  <c:v>15.311402839949949</c:v>
                </c:pt>
                <c:pt idx="11888">
                  <c:v>15.232284896900227</c:v>
                </c:pt>
                <c:pt idx="11889">
                  <c:v>15.559085830076246</c:v>
                </c:pt>
                <c:pt idx="11890">
                  <c:v>15.309822483930118</c:v>
                </c:pt>
                <c:pt idx="11891">
                  <c:v>15.325468453728806</c:v>
                </c:pt>
                <c:pt idx="11892">
                  <c:v>15.161953901188385</c:v>
                </c:pt>
                <c:pt idx="11893">
                  <c:v>15.425953375801162</c:v>
                </c:pt>
                <c:pt idx="11894">
                  <c:v>15.063471602568146</c:v>
                </c:pt>
                <c:pt idx="11895">
                  <c:v>15.378706594387628</c:v>
                </c:pt>
                <c:pt idx="11896">
                  <c:v>15.113949260025256</c:v>
                </c:pt>
                <c:pt idx="11897">
                  <c:v>15.272023890996202</c:v>
                </c:pt>
                <c:pt idx="11898">
                  <c:v>15.251148787830729</c:v>
                </c:pt>
                <c:pt idx="11899">
                  <c:v>15.160780773499546</c:v>
                </c:pt>
                <c:pt idx="11900">
                  <c:v>15.309171369740939</c:v>
                </c:pt>
                <c:pt idx="11901">
                  <c:v>15.199630015486209</c:v>
                </c:pt>
                <c:pt idx="11902">
                  <c:v>15.421469734066704</c:v>
                </c:pt>
                <c:pt idx="11903">
                  <c:v>14.839561047682055</c:v>
                </c:pt>
                <c:pt idx="11904">
                  <c:v>15.421134499634565</c:v>
                </c:pt>
                <c:pt idx="11905">
                  <c:v>15.245667408436768</c:v>
                </c:pt>
                <c:pt idx="11906">
                  <c:v>15.242866364927123</c:v>
                </c:pt>
                <c:pt idx="11907">
                  <c:v>15.096494048812374</c:v>
                </c:pt>
                <c:pt idx="11908">
                  <c:v>15.326829922893021</c:v>
                </c:pt>
                <c:pt idx="11909">
                  <c:v>15.200632758787776</c:v>
                </c:pt>
                <c:pt idx="11910">
                  <c:v>15.032685006811056</c:v>
                </c:pt>
                <c:pt idx="11911">
                  <c:v>15.368092195923102</c:v>
                </c:pt>
                <c:pt idx="11912">
                  <c:v>15.071249109302475</c:v>
                </c:pt>
                <c:pt idx="11913">
                  <c:v>15.338873051825548</c:v>
                </c:pt>
                <c:pt idx="11914">
                  <c:v>15.171618036305523</c:v>
                </c:pt>
                <c:pt idx="11915">
                  <c:v>15.413686685719727</c:v>
                </c:pt>
                <c:pt idx="11916">
                  <c:v>14.952590647553041</c:v>
                </c:pt>
                <c:pt idx="11917">
                  <c:v>15.249606004603226</c:v>
                </c:pt>
                <c:pt idx="11918">
                  <c:v>15.168585602199464</c:v>
                </c:pt>
                <c:pt idx="11919">
                  <c:v>15.222121188783717</c:v>
                </c:pt>
                <c:pt idx="11920">
                  <c:v>15.223464941831738</c:v>
                </c:pt>
                <c:pt idx="11921">
                  <c:v>15.15075987323247</c:v>
                </c:pt>
                <c:pt idx="11922">
                  <c:v>15.366963338078667</c:v>
                </c:pt>
                <c:pt idx="11923">
                  <c:v>15.058102720973148</c:v>
                </c:pt>
                <c:pt idx="11924">
                  <c:v>15.316431302031059</c:v>
                </c:pt>
                <c:pt idx="11925">
                  <c:v>15.122235785779983</c:v>
                </c:pt>
                <c:pt idx="11926">
                  <c:v>15.369170582269074</c:v>
                </c:pt>
                <c:pt idx="11927">
                  <c:v>15.10273804585859</c:v>
                </c:pt>
                <c:pt idx="11928">
                  <c:v>15.240387070532547</c:v>
                </c:pt>
                <c:pt idx="11929">
                  <c:v>15.321763740994683</c:v>
                </c:pt>
                <c:pt idx="11930">
                  <c:v>15.0621723223154</c:v>
                </c:pt>
                <c:pt idx="11931">
                  <c:v>15.302048539605993</c:v>
                </c:pt>
                <c:pt idx="11932">
                  <c:v>14.965857056297272</c:v>
                </c:pt>
                <c:pt idx="11933">
                  <c:v>15.45169870275933</c:v>
                </c:pt>
                <c:pt idx="11934">
                  <c:v>14.919053141438971</c:v>
                </c:pt>
                <c:pt idx="11935">
                  <c:v>15.429320934509553</c:v>
                </c:pt>
                <c:pt idx="11936">
                  <c:v>15.211316761487526</c:v>
                </c:pt>
                <c:pt idx="11937">
                  <c:v>15.338456357346292</c:v>
                </c:pt>
                <c:pt idx="11938">
                  <c:v>15.249370876462811</c:v>
                </c:pt>
                <c:pt idx="11939">
                  <c:v>15.270602361272099</c:v>
                </c:pt>
                <c:pt idx="11940">
                  <c:v>15.38720091830352</c:v>
                </c:pt>
                <c:pt idx="11941">
                  <c:v>15.212412777226824</c:v>
                </c:pt>
                <c:pt idx="11942">
                  <c:v>15.464772022024421</c:v>
                </c:pt>
                <c:pt idx="11943">
                  <c:v>15.214439954674704</c:v>
                </c:pt>
                <c:pt idx="11944">
                  <c:v>15.662319324558792</c:v>
                </c:pt>
                <c:pt idx="11945">
                  <c:v>15.225901045450073</c:v>
                </c:pt>
                <c:pt idx="11946">
                  <c:v>15.389411695734752</c:v>
                </c:pt>
                <c:pt idx="11947">
                  <c:v>14.996647209983724</c:v>
                </c:pt>
                <c:pt idx="11948">
                  <c:v>15.341662980981861</c:v>
                </c:pt>
                <c:pt idx="11949">
                  <c:v>15.334442703959837</c:v>
                </c:pt>
                <c:pt idx="11950">
                  <c:v>15.124272161738306</c:v>
                </c:pt>
                <c:pt idx="11951">
                  <c:v>15.293341524845445</c:v>
                </c:pt>
                <c:pt idx="11952">
                  <c:v>15.036288594791047</c:v>
                </c:pt>
                <c:pt idx="11953">
                  <c:v>15.502549427844425</c:v>
                </c:pt>
                <c:pt idx="11954">
                  <c:v>15.114257035155021</c:v>
                </c:pt>
                <c:pt idx="11955">
                  <c:v>15.428366901435949</c:v>
                </c:pt>
                <c:pt idx="11956">
                  <c:v>15.206224410338848</c:v>
                </c:pt>
                <c:pt idx="11957">
                  <c:v>15.256933272694774</c:v>
                </c:pt>
                <c:pt idx="11958">
                  <c:v>15.384988814227174</c:v>
                </c:pt>
                <c:pt idx="11959">
                  <c:v>15.35816973478855</c:v>
                </c:pt>
                <c:pt idx="11960">
                  <c:v>15.22209692446442</c:v>
                </c:pt>
                <c:pt idx="11961">
                  <c:v>15.214613949070522</c:v>
                </c:pt>
                <c:pt idx="11962">
                  <c:v>15.172856358188239</c:v>
                </c:pt>
                <c:pt idx="11963">
                  <c:v>15.0163884781873</c:v>
                </c:pt>
                <c:pt idx="11964">
                  <c:v>15.261698099110147</c:v>
                </c:pt>
                <c:pt idx="11965">
                  <c:v>15.095106117420084</c:v>
                </c:pt>
                <c:pt idx="11966">
                  <c:v>15.345968274784672</c:v>
                </c:pt>
                <c:pt idx="11967">
                  <c:v>15.376644907263545</c:v>
                </c:pt>
                <c:pt idx="11968">
                  <c:v>15.194589381692985</c:v>
                </c:pt>
                <c:pt idx="11969">
                  <c:v>15.29596619174808</c:v>
                </c:pt>
                <c:pt idx="11970">
                  <c:v>15.285992298975074</c:v>
                </c:pt>
                <c:pt idx="11971">
                  <c:v>15.186732389736974</c:v>
                </c:pt>
                <c:pt idx="11972">
                  <c:v>15.11496646792849</c:v>
                </c:pt>
                <c:pt idx="11973">
                  <c:v>15.34389462863532</c:v>
                </c:pt>
                <c:pt idx="11974">
                  <c:v>14.915678323905926</c:v>
                </c:pt>
                <c:pt idx="11975">
                  <c:v>15.389217968599622</c:v>
                </c:pt>
                <c:pt idx="11976">
                  <c:v>15.058704672946424</c:v>
                </c:pt>
                <c:pt idx="11977">
                  <c:v>15.1752038429763</c:v>
                </c:pt>
                <c:pt idx="11978">
                  <c:v>15.222288522825558</c:v>
                </c:pt>
                <c:pt idx="11979">
                  <c:v>15.175013171581805</c:v>
                </c:pt>
                <c:pt idx="11980">
                  <c:v>15.17196454844497</c:v>
                </c:pt>
                <c:pt idx="11981">
                  <c:v>15.175283792487194</c:v>
                </c:pt>
                <c:pt idx="11982">
                  <c:v>15.275397907933646</c:v>
                </c:pt>
                <c:pt idx="11983">
                  <c:v>15.0850730296664</c:v>
                </c:pt>
                <c:pt idx="11984">
                  <c:v>15.400315343691814</c:v>
                </c:pt>
                <c:pt idx="11985">
                  <c:v>14.972459867965719</c:v>
                </c:pt>
                <c:pt idx="11986">
                  <c:v>15.164188134473369</c:v>
                </c:pt>
                <c:pt idx="11987">
                  <c:v>15.053900618740856</c:v>
                </c:pt>
                <c:pt idx="11988">
                  <c:v>15.241626758479292</c:v>
                </c:pt>
                <c:pt idx="11989">
                  <c:v>15.220493823846525</c:v>
                </c:pt>
                <c:pt idx="11990">
                  <c:v>15.228189536469182</c:v>
                </c:pt>
                <c:pt idx="11991">
                  <c:v>15.34914944290046</c:v>
                </c:pt>
                <c:pt idx="11992">
                  <c:v>15.006815195543689</c:v>
                </c:pt>
                <c:pt idx="11993">
                  <c:v>15.491153303042671</c:v>
                </c:pt>
                <c:pt idx="11994">
                  <c:v>14.899731533968591</c:v>
                </c:pt>
                <c:pt idx="11995">
                  <c:v>15.219069359922006</c:v>
                </c:pt>
                <c:pt idx="11996">
                  <c:v>15.313351498637601</c:v>
                </c:pt>
                <c:pt idx="11997">
                  <c:v>15.371040340785436</c:v>
                </c:pt>
                <c:pt idx="11998">
                  <c:v>15.201364374807602</c:v>
                </c:pt>
                <c:pt idx="11999">
                  <c:v>15.134053628671268</c:v>
                </c:pt>
                <c:pt idx="12000">
                  <c:v>15.370422555024248</c:v>
                </c:pt>
                <c:pt idx="12001">
                  <c:v>15.016009567595827</c:v>
                </c:pt>
                <c:pt idx="12002">
                  <c:v>15.305296647552373</c:v>
                </c:pt>
                <c:pt idx="12003">
                  <c:v>15.039009102346881</c:v>
                </c:pt>
                <c:pt idx="12004">
                  <c:v>15.317226671929564</c:v>
                </c:pt>
                <c:pt idx="12005">
                  <c:v>14.98863240493885</c:v>
                </c:pt>
                <c:pt idx="12006">
                  <c:v>15.417426479943027</c:v>
                </c:pt>
                <c:pt idx="12007">
                  <c:v>15.256837922122596</c:v>
                </c:pt>
                <c:pt idx="12008">
                  <c:v>15.199360007841083</c:v>
                </c:pt>
                <c:pt idx="12009">
                  <c:v>15.243224379756551</c:v>
                </c:pt>
                <c:pt idx="12010">
                  <c:v>15.231129296843342</c:v>
                </c:pt>
                <c:pt idx="12011">
                  <c:v>15.34941667019952</c:v>
                </c:pt>
                <c:pt idx="12012">
                  <c:v>14.904020486440343</c:v>
                </c:pt>
                <c:pt idx="12013">
                  <c:v>15.328486359607053</c:v>
                </c:pt>
                <c:pt idx="12014">
                  <c:v>15.105488892575726</c:v>
                </c:pt>
                <c:pt idx="12015">
                  <c:v>15.398805208403306</c:v>
                </c:pt>
                <c:pt idx="12016">
                  <c:v>14.996555561443486</c:v>
                </c:pt>
                <c:pt idx="12017">
                  <c:v>15.394877438884254</c:v>
                </c:pt>
                <c:pt idx="12018">
                  <c:v>15.074157315558056</c:v>
                </c:pt>
                <c:pt idx="12019">
                  <c:v>15.154983974039936</c:v>
                </c:pt>
                <c:pt idx="12020">
                  <c:v>15.166334743515712</c:v>
                </c:pt>
                <c:pt idx="12021">
                  <c:v>15.094203892247204</c:v>
                </c:pt>
                <c:pt idx="12022">
                  <c:v>15.459053960074332</c:v>
                </c:pt>
                <c:pt idx="12023">
                  <c:v>15.060488442206546</c:v>
                </c:pt>
                <c:pt idx="12024">
                  <c:v>15.358234854738127</c:v>
                </c:pt>
                <c:pt idx="12025">
                  <c:v>15.106533472427834</c:v>
                </c:pt>
                <c:pt idx="12026">
                  <c:v>15.333012805788076</c:v>
                </c:pt>
                <c:pt idx="12027">
                  <c:v>15.143141521703898</c:v>
                </c:pt>
                <c:pt idx="12028">
                  <c:v>15.323086960523231</c:v>
                </c:pt>
                <c:pt idx="12029">
                  <c:v>15.210146680109096</c:v>
                </c:pt>
                <c:pt idx="12030">
                  <c:v>15.084657833130736</c:v>
                </c:pt>
                <c:pt idx="12031">
                  <c:v>15.245079382648449</c:v>
                </c:pt>
                <c:pt idx="12032">
                  <c:v>14.921450053820966</c:v>
                </c:pt>
                <c:pt idx="12033">
                  <c:v>15.177196211502476</c:v>
                </c:pt>
                <c:pt idx="12034">
                  <c:v>14.888759210897106</c:v>
                </c:pt>
                <c:pt idx="12035">
                  <c:v>15.1762048329948</c:v>
                </c:pt>
                <c:pt idx="12036">
                  <c:v>15.031779058895868</c:v>
                </c:pt>
                <c:pt idx="12037">
                  <c:v>15.249302879913389</c:v>
                </c:pt>
                <c:pt idx="12038">
                  <c:v>15.042885577705686</c:v>
                </c:pt>
                <c:pt idx="12039">
                  <c:v>15.286678822233821</c:v>
                </c:pt>
                <c:pt idx="12040">
                  <c:v>15.125630215685732</c:v>
                </c:pt>
                <c:pt idx="12041">
                  <c:v>15.06033178091821</c:v>
                </c:pt>
                <c:pt idx="12042">
                  <c:v>15.180333670603501</c:v>
                </c:pt>
                <c:pt idx="12043">
                  <c:v>15.085839015388336</c:v>
                </c:pt>
                <c:pt idx="12044">
                  <c:v>15.254797604476307</c:v>
                </c:pt>
                <c:pt idx="12045">
                  <c:v>14.985584851778185</c:v>
                </c:pt>
                <c:pt idx="12046">
                  <c:v>15.406402962267476</c:v>
                </c:pt>
                <c:pt idx="12047">
                  <c:v>14.999988788910851</c:v>
                </c:pt>
                <c:pt idx="12048">
                  <c:v>15.320976793347254</c:v>
                </c:pt>
                <c:pt idx="12049">
                  <c:v>15.280676119813284</c:v>
                </c:pt>
                <c:pt idx="12050">
                  <c:v>15.064720375512469</c:v>
                </c:pt>
                <c:pt idx="12051">
                  <c:v>15.161106668857204</c:v>
                </c:pt>
                <c:pt idx="12052">
                  <c:v>14.969114766800352</c:v>
                </c:pt>
                <c:pt idx="12053">
                  <c:v>15.277000431760188</c:v>
                </c:pt>
                <c:pt idx="12054">
                  <c:v>14.924833686359849</c:v>
                </c:pt>
                <c:pt idx="12055">
                  <c:v>15.40494202730607</c:v>
                </c:pt>
                <c:pt idx="12056">
                  <c:v>14.937016479249976</c:v>
                </c:pt>
                <c:pt idx="12057">
                  <c:v>15.135516627612425</c:v>
                </c:pt>
                <c:pt idx="12058">
                  <c:v>15.053225600749656</c:v>
                </c:pt>
                <c:pt idx="12059">
                  <c:v>15.175777314094809</c:v>
                </c:pt>
                <c:pt idx="12060">
                  <c:v>15.010644720536369</c:v>
                </c:pt>
                <c:pt idx="12061">
                  <c:v>15.090388720005148</c:v>
                </c:pt>
                <c:pt idx="12062">
                  <c:v>15.235188772340193</c:v>
                </c:pt>
                <c:pt idx="12063">
                  <c:v>15.050416687511182</c:v>
                </c:pt>
                <c:pt idx="12064">
                  <c:v>15.359770996606402</c:v>
                </c:pt>
                <c:pt idx="12065">
                  <c:v>14.901786524554154</c:v>
                </c:pt>
                <c:pt idx="12066">
                  <c:v>15.244826780163841</c:v>
                </c:pt>
                <c:pt idx="12067">
                  <c:v>15.044255735731948</c:v>
                </c:pt>
                <c:pt idx="12068">
                  <c:v>15.294161983537055</c:v>
                </c:pt>
                <c:pt idx="12069">
                  <c:v>15.142346219902477</c:v>
                </c:pt>
                <c:pt idx="12070">
                  <c:v>15.029910550205306</c:v>
                </c:pt>
                <c:pt idx="12071">
                  <c:v>15.206599790398727</c:v>
                </c:pt>
                <c:pt idx="12072">
                  <c:v>14.915088106919672</c:v>
                </c:pt>
                <c:pt idx="12073">
                  <c:v>15.274726586203952</c:v>
                </c:pt>
                <c:pt idx="12074">
                  <c:v>14.97827992780711</c:v>
                </c:pt>
                <c:pt idx="12075">
                  <c:v>15.29463939242752</c:v>
                </c:pt>
                <c:pt idx="12076">
                  <c:v>14.902274793961531</c:v>
                </c:pt>
                <c:pt idx="12077">
                  <c:v>15.173184867430304</c:v>
                </c:pt>
                <c:pt idx="12078">
                  <c:v>15.200448594396654</c:v>
                </c:pt>
                <c:pt idx="12079">
                  <c:v>15.100021490497436</c:v>
                </c:pt>
                <c:pt idx="12080">
                  <c:v>15.252362020365252</c:v>
                </c:pt>
                <c:pt idx="12081">
                  <c:v>15.047774306027264</c:v>
                </c:pt>
                <c:pt idx="12082">
                  <c:v>15.314195713310168</c:v>
                </c:pt>
                <c:pt idx="12083">
                  <c:v>14.803140666330558</c:v>
                </c:pt>
                <c:pt idx="12084">
                  <c:v>15.202434896745549</c:v>
                </c:pt>
                <c:pt idx="12085">
                  <c:v>15.077118569211667</c:v>
                </c:pt>
                <c:pt idx="12086">
                  <c:v>15.180722670898746</c:v>
                </c:pt>
                <c:pt idx="12087">
                  <c:v>15.090860611100316</c:v>
                </c:pt>
                <c:pt idx="12088">
                  <c:v>15.342920637477622</c:v>
                </c:pt>
                <c:pt idx="12089">
                  <c:v>15.055145892239437</c:v>
                </c:pt>
                <c:pt idx="12090">
                  <c:v>15.16872663674542</c:v>
                </c:pt>
                <c:pt idx="12091">
                  <c:v>15.080677049278046</c:v>
                </c:pt>
                <c:pt idx="12092">
                  <c:v>15.040808062244288</c:v>
                </c:pt>
                <c:pt idx="12093">
                  <c:v>15.194438591248122</c:v>
                </c:pt>
                <c:pt idx="12094">
                  <c:v>15.186850484229781</c:v>
                </c:pt>
                <c:pt idx="12095">
                  <c:v>15.215285072807132</c:v>
                </c:pt>
                <c:pt idx="12096">
                  <c:v>14.8684250917765</c:v>
                </c:pt>
                <c:pt idx="12097">
                  <c:v>15.266382085458071</c:v>
                </c:pt>
                <c:pt idx="12098">
                  <c:v>15.100433323476496</c:v>
                </c:pt>
                <c:pt idx="12099">
                  <c:v>14.93606063453173</c:v>
                </c:pt>
                <c:pt idx="12100">
                  <c:v>15.045346244088829</c:v>
                </c:pt>
                <c:pt idx="12101">
                  <c:v>14.946144262390078</c:v>
                </c:pt>
                <c:pt idx="12102">
                  <c:v>15.185910655416302</c:v>
                </c:pt>
                <c:pt idx="12103">
                  <c:v>14.932370534030285</c:v>
                </c:pt>
                <c:pt idx="12104">
                  <c:v>15.254083397627729</c:v>
                </c:pt>
                <c:pt idx="12105">
                  <c:v>14.958243201309594</c:v>
                </c:pt>
                <c:pt idx="12106">
                  <c:v>15.353865555524084</c:v>
                </c:pt>
                <c:pt idx="12107">
                  <c:v>14.973146454237774</c:v>
                </c:pt>
                <c:pt idx="12108">
                  <c:v>15.214213441686336</c:v>
                </c:pt>
                <c:pt idx="12109">
                  <c:v>15.06223667180396</c:v>
                </c:pt>
                <c:pt idx="12110">
                  <c:v>15.210833005451418</c:v>
                </c:pt>
                <c:pt idx="12111">
                  <c:v>15.147694900220118</c:v>
                </c:pt>
                <c:pt idx="12112">
                  <c:v>15.013155508193412</c:v>
                </c:pt>
                <c:pt idx="12113">
                  <c:v>15.178945457912091</c:v>
                </c:pt>
                <c:pt idx="12114">
                  <c:v>14.708579376869567</c:v>
                </c:pt>
                <c:pt idx="12115">
                  <c:v>15.300938760989339</c:v>
                </c:pt>
                <c:pt idx="12116">
                  <c:v>15.066291412159883</c:v>
                </c:pt>
                <c:pt idx="12117">
                  <c:v>15.186949670450629</c:v>
                </c:pt>
                <c:pt idx="12118">
                  <c:v>15.064570498951602</c:v>
                </c:pt>
                <c:pt idx="12119">
                  <c:v>15.023399893333044</c:v>
                </c:pt>
                <c:pt idx="12120">
                  <c:v>14.989311893655501</c:v>
                </c:pt>
                <c:pt idx="12121">
                  <c:v>15.015298314872252</c:v>
                </c:pt>
                <c:pt idx="12122">
                  <c:v>15.173462006830439</c:v>
                </c:pt>
                <c:pt idx="12123">
                  <c:v>15.014653338150865</c:v>
                </c:pt>
                <c:pt idx="12124">
                  <c:v>15.212454387441287</c:v>
                </c:pt>
                <c:pt idx="12125">
                  <c:v>14.719944651215728</c:v>
                </c:pt>
                <c:pt idx="12126">
                  <c:v>15.403743266349265</c:v>
                </c:pt>
                <c:pt idx="12127">
                  <c:v>14.933939016330177</c:v>
                </c:pt>
                <c:pt idx="12128">
                  <c:v>15.224338133261748</c:v>
                </c:pt>
                <c:pt idx="12129">
                  <c:v>15.14403015638495</c:v>
                </c:pt>
                <c:pt idx="12130">
                  <c:v>15.12611509374597</c:v>
                </c:pt>
                <c:pt idx="12131">
                  <c:v>15.403317560084439</c:v>
                </c:pt>
                <c:pt idx="12132">
                  <c:v>14.987279197426046</c:v>
                </c:pt>
                <c:pt idx="12133">
                  <c:v>15.274700466995148</c:v>
                </c:pt>
                <c:pt idx="12134">
                  <c:v>14.931962925245768</c:v>
                </c:pt>
                <c:pt idx="12135">
                  <c:v>15.288563186883051</c:v>
                </c:pt>
                <c:pt idx="12136">
                  <c:v>14.963662384115764</c:v>
                </c:pt>
                <c:pt idx="12137">
                  <c:v>15.201040146313137</c:v>
                </c:pt>
                <c:pt idx="12138">
                  <c:v>15.111830815753846</c:v>
                </c:pt>
                <c:pt idx="12139">
                  <c:v>15.262576655708495</c:v>
                </c:pt>
                <c:pt idx="12140">
                  <c:v>15.062301596562786</c:v>
                </c:pt>
                <c:pt idx="12141">
                  <c:v>15.003591600395255</c:v>
                </c:pt>
                <c:pt idx="12142">
                  <c:v>15.184163656541289</c:v>
                </c:pt>
                <c:pt idx="12143">
                  <c:v>15.074280240733042</c:v>
                </c:pt>
                <c:pt idx="12144">
                  <c:v>15.27899889512228</c:v>
                </c:pt>
                <c:pt idx="12145">
                  <c:v>14.8634256923321</c:v>
                </c:pt>
                <c:pt idx="12146">
                  <c:v>15.213453023336593</c:v>
                </c:pt>
                <c:pt idx="12147">
                  <c:v>15.087304321235118</c:v>
                </c:pt>
                <c:pt idx="12148">
                  <c:v>15.157988534875679</c:v>
                </c:pt>
                <c:pt idx="12149">
                  <c:v>15.054185616181886</c:v>
                </c:pt>
                <c:pt idx="12150">
                  <c:v>15.12719483574517</c:v>
                </c:pt>
                <c:pt idx="12151">
                  <c:v>15.103415982366171</c:v>
                </c:pt>
                <c:pt idx="12152">
                  <c:v>15.051536952078537</c:v>
                </c:pt>
                <c:pt idx="12153">
                  <c:v>15.3191065446305</c:v>
                </c:pt>
                <c:pt idx="12154">
                  <c:v>15.093996879347957</c:v>
                </c:pt>
                <c:pt idx="12155">
                  <c:v>15.169830813744708</c:v>
                </c:pt>
                <c:pt idx="12156">
                  <c:v>14.889639506635937</c:v>
                </c:pt>
                <c:pt idx="12157">
                  <c:v>15.175874143190168</c:v>
                </c:pt>
                <c:pt idx="12158">
                  <c:v>15.050363770994698</c:v>
                </c:pt>
                <c:pt idx="12159">
                  <c:v>15.074764922881569</c:v>
                </c:pt>
                <c:pt idx="12160">
                  <c:v>15.02706717528868</c:v>
                </c:pt>
                <c:pt idx="12161">
                  <c:v>14.888944016298366</c:v>
                </c:pt>
                <c:pt idx="12162">
                  <c:v>15.277846594840026</c:v>
                </c:pt>
                <c:pt idx="12163">
                  <c:v>14.924960664773263</c:v>
                </c:pt>
                <c:pt idx="12164">
                  <c:v>15.076327813675254</c:v>
                </c:pt>
                <c:pt idx="12165">
                  <c:v>14.979002265051276</c:v>
                </c:pt>
                <c:pt idx="12166">
                  <c:v>15.21515773510037</c:v>
                </c:pt>
                <c:pt idx="12167">
                  <c:v>14.855446385672888</c:v>
                </c:pt>
                <c:pt idx="12168">
                  <c:v>15.204661095730263</c:v>
                </c:pt>
                <c:pt idx="12169">
                  <c:v>14.984504963625772</c:v>
                </c:pt>
                <c:pt idx="12170">
                  <c:v>15.120608620658818</c:v>
                </c:pt>
                <c:pt idx="12171">
                  <c:v>15.220687643053498</c:v>
                </c:pt>
                <c:pt idx="12172">
                  <c:v>14.98454770974012</c:v>
                </c:pt>
                <c:pt idx="12173">
                  <c:v>14.859863321528024</c:v>
                </c:pt>
                <c:pt idx="12174">
                  <c:v>14.93286887150667</c:v>
                </c:pt>
                <c:pt idx="12175">
                  <c:v>15.234909252208629</c:v>
                </c:pt>
                <c:pt idx="12176">
                  <c:v>14.95377530267567</c:v>
                </c:pt>
                <c:pt idx="12177">
                  <c:v>15.182008838806141</c:v>
                </c:pt>
                <c:pt idx="12178">
                  <c:v>15.000553751155531</c:v>
                </c:pt>
                <c:pt idx="12179">
                  <c:v>14.956859618495187</c:v>
                </c:pt>
                <c:pt idx="12180">
                  <c:v>14.974126690747974</c:v>
                </c:pt>
                <c:pt idx="12181">
                  <c:v>15.212699106581789</c:v>
                </c:pt>
                <c:pt idx="12182">
                  <c:v>15.086351340692353</c:v>
                </c:pt>
                <c:pt idx="12183">
                  <c:v>14.909512258902323</c:v>
                </c:pt>
                <c:pt idx="12184">
                  <c:v>15.103547134787824</c:v>
                </c:pt>
                <c:pt idx="12185">
                  <c:v>14.765663672335609</c:v>
                </c:pt>
                <c:pt idx="12186">
                  <c:v>15.367524617946508</c:v>
                </c:pt>
                <c:pt idx="12187">
                  <c:v>14.847160006846059</c:v>
                </c:pt>
                <c:pt idx="12188">
                  <c:v>15.017661736377088</c:v>
                </c:pt>
                <c:pt idx="12189">
                  <c:v>14.97416199914222</c:v>
                </c:pt>
                <c:pt idx="12190">
                  <c:v>14.951342392954407</c:v>
                </c:pt>
                <c:pt idx="12191">
                  <c:v>15.100626033497507</c:v>
                </c:pt>
                <c:pt idx="12192">
                  <c:v>14.950868715180142</c:v>
                </c:pt>
                <c:pt idx="12193">
                  <c:v>15.235314980787368</c:v>
                </c:pt>
                <c:pt idx="12194">
                  <c:v>14.963834205678699</c:v>
                </c:pt>
                <c:pt idx="12195">
                  <c:v>15.260710910862604</c:v>
                </c:pt>
                <c:pt idx="12196">
                  <c:v>14.647158068032903</c:v>
                </c:pt>
                <c:pt idx="12197">
                  <c:v>15.122570087658413</c:v>
                </c:pt>
                <c:pt idx="12198">
                  <c:v>15.0146424122327</c:v>
                </c:pt>
                <c:pt idx="12199">
                  <c:v>15.22196725072595</c:v>
                </c:pt>
                <c:pt idx="12200">
                  <c:v>15.03030169942965</c:v>
                </c:pt>
                <c:pt idx="12201">
                  <c:v>15.1061275342621</c:v>
                </c:pt>
                <c:pt idx="12202">
                  <c:v>15.244749783513948</c:v>
                </c:pt>
                <c:pt idx="12203">
                  <c:v>14.981491093377164</c:v>
                </c:pt>
                <c:pt idx="12204">
                  <c:v>15.08224657968977</c:v>
                </c:pt>
                <c:pt idx="12205">
                  <c:v>14.84365712901511</c:v>
                </c:pt>
                <c:pt idx="12206">
                  <c:v>15.021980121442118</c:v>
                </c:pt>
                <c:pt idx="12207">
                  <c:v>14.962946405233472</c:v>
                </c:pt>
                <c:pt idx="12208">
                  <c:v>15.096986758496024</c:v>
                </c:pt>
                <c:pt idx="12209">
                  <c:v>14.916962334191387</c:v>
                </c:pt>
                <c:pt idx="12210">
                  <c:v>15.278671180798751</c:v>
                </c:pt>
                <c:pt idx="12211">
                  <c:v>14.968328598204149</c:v>
                </c:pt>
                <c:pt idx="12212">
                  <c:v>15.040379242899951</c:v>
                </c:pt>
                <c:pt idx="12213">
                  <c:v>15.006301086578251</c:v>
                </c:pt>
                <c:pt idx="12214">
                  <c:v>14.928389837199386</c:v>
                </c:pt>
                <c:pt idx="12215">
                  <c:v>15.181013037676168</c:v>
                </c:pt>
                <c:pt idx="12216">
                  <c:v>14.754224543471118</c:v>
                </c:pt>
                <c:pt idx="12217">
                  <c:v>15.09852117129701</c:v>
                </c:pt>
                <c:pt idx="12218">
                  <c:v>14.953866596161582</c:v>
                </c:pt>
                <c:pt idx="12219">
                  <c:v>15.162741136993764</c:v>
                </c:pt>
                <c:pt idx="12220">
                  <c:v>15.072961794105868</c:v>
                </c:pt>
                <c:pt idx="12221">
                  <c:v>15.122747183298099</c:v>
                </c:pt>
                <c:pt idx="12222">
                  <c:v>15.031910285104161</c:v>
                </c:pt>
                <c:pt idx="12223">
                  <c:v>14.880749813735441</c:v>
                </c:pt>
                <c:pt idx="12224">
                  <c:v>15.223834565002482</c:v>
                </c:pt>
                <c:pt idx="12225">
                  <c:v>14.933718025885652</c:v>
                </c:pt>
                <c:pt idx="12226">
                  <c:v>14.964926455440839</c:v>
                </c:pt>
                <c:pt idx="12227">
                  <c:v>14.991355300527783</c:v>
                </c:pt>
                <c:pt idx="12228">
                  <c:v>15.054625042353868</c:v>
                </c:pt>
                <c:pt idx="12229">
                  <c:v>14.920282440366044</c:v>
                </c:pt>
                <c:pt idx="12230">
                  <c:v>15.105780311871953</c:v>
                </c:pt>
                <c:pt idx="12231">
                  <c:v>15.039027918309277</c:v>
                </c:pt>
                <c:pt idx="12232">
                  <c:v>15.042561955104002</c:v>
                </c:pt>
                <c:pt idx="12233">
                  <c:v>15.05491642008678</c:v>
                </c:pt>
                <c:pt idx="12234">
                  <c:v>14.929661438767226</c:v>
                </c:pt>
                <c:pt idx="12235">
                  <c:v>15.092650884095722</c:v>
                </c:pt>
                <c:pt idx="12236">
                  <c:v>14.59044345665562</c:v>
                </c:pt>
                <c:pt idx="12237">
                  <c:v>14.993232508584574</c:v>
                </c:pt>
                <c:pt idx="12238">
                  <c:v>14.841625276655581</c:v>
                </c:pt>
                <c:pt idx="12239">
                  <c:v>15.183066675194851</c:v>
                </c:pt>
                <c:pt idx="12240">
                  <c:v>15.008069000861418</c:v>
                </c:pt>
                <c:pt idx="12241">
                  <c:v>15.020255559693569</c:v>
                </c:pt>
                <c:pt idx="12242">
                  <c:v>15.048624587585728</c:v>
                </c:pt>
                <c:pt idx="12243">
                  <c:v>14.845210450616053</c:v>
                </c:pt>
                <c:pt idx="12244">
                  <c:v>15.234171825734682</c:v>
                </c:pt>
                <c:pt idx="12245">
                  <c:v>14.844072743803768</c:v>
                </c:pt>
                <c:pt idx="12246">
                  <c:v>15.141438122426813</c:v>
                </c:pt>
                <c:pt idx="12247">
                  <c:v>14.767965655350649</c:v>
                </c:pt>
                <c:pt idx="12248">
                  <c:v>15.106037315227026</c:v>
                </c:pt>
                <c:pt idx="12249">
                  <c:v>14.78442971371528</c:v>
                </c:pt>
                <c:pt idx="12250">
                  <c:v>15.091095874134696</c:v>
                </c:pt>
                <c:pt idx="12251">
                  <c:v>15.001233021928568</c:v>
                </c:pt>
                <c:pt idx="12252">
                  <c:v>14.871074427219625</c:v>
                </c:pt>
                <c:pt idx="12253">
                  <c:v>15.139359179547952</c:v>
                </c:pt>
                <c:pt idx="12254">
                  <c:v>14.816424286710522</c:v>
                </c:pt>
                <c:pt idx="12255">
                  <c:v>15.143499051177626</c:v>
                </c:pt>
                <c:pt idx="12256">
                  <c:v>14.952384959788933</c:v>
                </c:pt>
                <c:pt idx="12257">
                  <c:v>15.062617644293434</c:v>
                </c:pt>
                <c:pt idx="12258">
                  <c:v>14.961712047978224</c:v>
                </c:pt>
                <c:pt idx="12259">
                  <c:v>15.168733383431841</c:v>
                </c:pt>
                <c:pt idx="12260">
                  <c:v>15.153377344499237</c:v>
                </c:pt>
                <c:pt idx="12261">
                  <c:v>14.990742904719477</c:v>
                </c:pt>
                <c:pt idx="12262">
                  <c:v>15.041746412636446</c:v>
                </c:pt>
                <c:pt idx="12263">
                  <c:v>14.917343819049298</c:v>
                </c:pt>
                <c:pt idx="12264">
                  <c:v>15.188168965059241</c:v>
                </c:pt>
                <c:pt idx="12265">
                  <c:v>14.736519044223916</c:v>
                </c:pt>
                <c:pt idx="12266">
                  <c:v>15.152094838994934</c:v>
                </c:pt>
                <c:pt idx="12267">
                  <c:v>14.870310511437266</c:v>
                </c:pt>
                <c:pt idx="12268">
                  <c:v>15.003871401188798</c:v>
                </c:pt>
                <c:pt idx="12269">
                  <c:v>14.876789861648977</c:v>
                </c:pt>
                <c:pt idx="12270">
                  <c:v>15.145530040973902</c:v>
                </c:pt>
                <c:pt idx="12271">
                  <c:v>15.043526467165783</c:v>
                </c:pt>
                <c:pt idx="12272">
                  <c:v>15.122221695308481</c:v>
                </c:pt>
                <c:pt idx="12273">
                  <c:v>15.125180078063707</c:v>
                </c:pt>
                <c:pt idx="12274">
                  <c:v>14.870159148374622</c:v>
                </c:pt>
                <c:pt idx="12275">
                  <c:v>15.121005358206544</c:v>
                </c:pt>
                <c:pt idx="12276">
                  <c:v>14.901347976046432</c:v>
                </c:pt>
                <c:pt idx="12277">
                  <c:v>15.171025139465765</c:v>
                </c:pt>
                <c:pt idx="12278">
                  <c:v>14.817368894172912</c:v>
                </c:pt>
                <c:pt idx="12279">
                  <c:v>15.119307571279428</c:v>
                </c:pt>
                <c:pt idx="12280">
                  <c:v>14.978315618202885</c:v>
                </c:pt>
                <c:pt idx="12281">
                  <c:v>15.000653553548931</c:v>
                </c:pt>
                <c:pt idx="12282">
                  <c:v>15.155634522566888</c:v>
                </c:pt>
                <c:pt idx="12283">
                  <c:v>14.86363489714291</c:v>
                </c:pt>
                <c:pt idx="12284">
                  <c:v>15.06022161554522</c:v>
                </c:pt>
                <c:pt idx="12285">
                  <c:v>14.674596125956986</c:v>
                </c:pt>
                <c:pt idx="12286">
                  <c:v>15.246752972278339</c:v>
                </c:pt>
                <c:pt idx="12287">
                  <c:v>14.846500676951036</c:v>
                </c:pt>
                <c:pt idx="12288">
                  <c:v>15.191684551613855</c:v>
                </c:pt>
                <c:pt idx="12289">
                  <c:v>14.897682889655007</c:v>
                </c:pt>
                <c:pt idx="12290">
                  <c:v>15.00282439897747</c:v>
                </c:pt>
                <c:pt idx="12291">
                  <c:v>14.975049169018559</c:v>
                </c:pt>
                <c:pt idx="12292">
                  <c:v>14.973685129796019</c:v>
                </c:pt>
                <c:pt idx="12293">
                  <c:v>14.824392235379054</c:v>
                </c:pt>
                <c:pt idx="12294">
                  <c:v>14.779896553393684</c:v>
                </c:pt>
                <c:pt idx="12295">
                  <c:v>15.041812327022365</c:v>
                </c:pt>
                <c:pt idx="12296">
                  <c:v>14.77812532812864</c:v>
                </c:pt>
                <c:pt idx="12297">
                  <c:v>15.051793461325055</c:v>
                </c:pt>
                <c:pt idx="12298">
                  <c:v>14.891561977746852</c:v>
                </c:pt>
                <c:pt idx="12299">
                  <c:v>15.045157068664302</c:v>
                </c:pt>
                <c:pt idx="12300">
                  <c:v>14.933579141618591</c:v>
                </c:pt>
                <c:pt idx="12301">
                  <c:v>14.967770577273059</c:v>
                </c:pt>
                <c:pt idx="12302">
                  <c:v>15.03287285009003</c:v>
                </c:pt>
                <c:pt idx="12303">
                  <c:v>14.87104698475815</c:v>
                </c:pt>
                <c:pt idx="12304">
                  <c:v>15.064004273321506</c:v>
                </c:pt>
                <c:pt idx="12305">
                  <c:v>14.819479806749438</c:v>
                </c:pt>
                <c:pt idx="12306">
                  <c:v>15.098618967163741</c:v>
                </c:pt>
                <c:pt idx="12307">
                  <c:v>14.762301241151848</c:v>
                </c:pt>
                <c:pt idx="12308">
                  <c:v>15.341386736068726</c:v>
                </c:pt>
                <c:pt idx="12309">
                  <c:v>14.804246357935659</c:v>
                </c:pt>
                <c:pt idx="12310">
                  <c:v>15.007540822679317</c:v>
                </c:pt>
                <c:pt idx="12311">
                  <c:v>14.940379267620818</c:v>
                </c:pt>
                <c:pt idx="12312">
                  <c:v>14.940665036737252</c:v>
                </c:pt>
                <c:pt idx="12313">
                  <c:v>15.140695626825902</c:v>
                </c:pt>
                <c:pt idx="12314">
                  <c:v>14.862906513895657</c:v>
                </c:pt>
                <c:pt idx="12315">
                  <c:v>15.139191726424798</c:v>
                </c:pt>
                <c:pt idx="12316">
                  <c:v>14.744963488983563</c:v>
                </c:pt>
                <c:pt idx="12317">
                  <c:v>15.143891761664079</c:v>
                </c:pt>
                <c:pt idx="12318">
                  <c:v>14.802569668377314</c:v>
                </c:pt>
                <c:pt idx="12319">
                  <c:v>15.150224147456317</c:v>
                </c:pt>
                <c:pt idx="12320">
                  <c:v>14.975459733096306</c:v>
                </c:pt>
                <c:pt idx="12321">
                  <c:v>15.000881359854002</c:v>
                </c:pt>
                <c:pt idx="12322">
                  <c:v>15.127108495569161</c:v>
                </c:pt>
                <c:pt idx="12323">
                  <c:v>14.795273183165961</c:v>
                </c:pt>
                <c:pt idx="12324">
                  <c:v>15.029611785178098</c:v>
                </c:pt>
                <c:pt idx="12325">
                  <c:v>14.972284591793628</c:v>
                </c:pt>
                <c:pt idx="12326">
                  <c:v>15.241942467898806</c:v>
                </c:pt>
                <c:pt idx="12327">
                  <c:v>14.720794182245168</c:v>
                </c:pt>
                <c:pt idx="12328">
                  <c:v>15.104034134702276</c:v>
                </c:pt>
                <c:pt idx="12329">
                  <c:v>14.986310712014818</c:v>
                </c:pt>
                <c:pt idx="12330">
                  <c:v>15.134229694648861</c:v>
                </c:pt>
                <c:pt idx="12331">
                  <c:v>15.041174547573068</c:v>
                </c:pt>
                <c:pt idx="12332">
                  <c:v>14.96829968550732</c:v>
                </c:pt>
                <c:pt idx="12333">
                  <c:v>15.10103772200678</c:v>
                </c:pt>
                <c:pt idx="12334">
                  <c:v>15.002374859910589</c:v>
                </c:pt>
                <c:pt idx="12335">
                  <c:v>15.150167702896541</c:v>
                </c:pt>
                <c:pt idx="12336">
                  <c:v>14.830314765679669</c:v>
                </c:pt>
                <c:pt idx="12337">
                  <c:v>15.287766446977793</c:v>
                </c:pt>
                <c:pt idx="12338">
                  <c:v>14.784775637913018</c:v>
                </c:pt>
                <c:pt idx="12339">
                  <c:v>15.086910733484762</c:v>
                </c:pt>
                <c:pt idx="12340">
                  <c:v>15.076416311359978</c:v>
                </c:pt>
                <c:pt idx="12341">
                  <c:v>15.168616592092716</c:v>
                </c:pt>
                <c:pt idx="12342">
                  <c:v>15.0605788902885</c:v>
                </c:pt>
                <c:pt idx="12343">
                  <c:v>14.910219988345</c:v>
                </c:pt>
                <c:pt idx="12344">
                  <c:v>15.096417310017459</c:v>
                </c:pt>
                <c:pt idx="12345">
                  <c:v>14.779483374717152</c:v>
                </c:pt>
                <c:pt idx="12346">
                  <c:v>15.141227562486238</c:v>
                </c:pt>
                <c:pt idx="12347">
                  <c:v>14.828451141708499</c:v>
                </c:pt>
                <c:pt idx="12348">
                  <c:v>15.077088116108184</c:v>
                </c:pt>
                <c:pt idx="12349">
                  <c:v>14.91138628741845</c:v>
                </c:pt>
                <c:pt idx="12350">
                  <c:v>15.103609155695654</c:v>
                </c:pt>
                <c:pt idx="12351">
                  <c:v>14.880003809984395</c:v>
                </c:pt>
                <c:pt idx="12352">
                  <c:v>14.843325525862817</c:v>
                </c:pt>
                <c:pt idx="12353">
                  <c:v>15.069976556494829</c:v>
                </c:pt>
                <c:pt idx="12354">
                  <c:v>14.936177662953098</c:v>
                </c:pt>
                <c:pt idx="12355">
                  <c:v>15.038637815871622</c:v>
                </c:pt>
                <c:pt idx="12356">
                  <c:v>14.838591607196303</c:v>
                </c:pt>
                <c:pt idx="12357">
                  <c:v>15.178862411612045</c:v>
                </c:pt>
                <c:pt idx="12358">
                  <c:v>14.719157416081975</c:v>
                </c:pt>
                <c:pt idx="12359">
                  <c:v>15.228855524813358</c:v>
                </c:pt>
                <c:pt idx="12360">
                  <c:v>14.755109691041104</c:v>
                </c:pt>
                <c:pt idx="12361">
                  <c:v>14.865707842434377</c:v>
                </c:pt>
                <c:pt idx="12362">
                  <c:v>14.878041551821266</c:v>
                </c:pt>
                <c:pt idx="12363">
                  <c:v>14.801974446993098</c:v>
                </c:pt>
                <c:pt idx="12364">
                  <c:v>15.107666292410505</c:v>
                </c:pt>
                <c:pt idx="12365">
                  <c:v>14.956452402941126</c:v>
                </c:pt>
                <c:pt idx="12366">
                  <c:v>15.06513106769602</c:v>
                </c:pt>
                <c:pt idx="12367">
                  <c:v>14.717349978618428</c:v>
                </c:pt>
                <c:pt idx="12368">
                  <c:v>15.152657507645353</c:v>
                </c:pt>
                <c:pt idx="12369">
                  <c:v>14.786142811994036</c:v>
                </c:pt>
                <c:pt idx="12370">
                  <c:v>15.030352087890464</c:v>
                </c:pt>
                <c:pt idx="12371">
                  <c:v>15.033490833559776</c:v>
                </c:pt>
                <c:pt idx="12372">
                  <c:v>14.82598019384328</c:v>
                </c:pt>
                <c:pt idx="12373">
                  <c:v>14.951302471944434</c:v>
                </c:pt>
                <c:pt idx="12374">
                  <c:v>14.863884293683345</c:v>
                </c:pt>
                <c:pt idx="12375">
                  <c:v>14.983138094216754</c:v>
                </c:pt>
                <c:pt idx="12376">
                  <c:v>14.826059694174146</c:v>
                </c:pt>
                <c:pt idx="12377">
                  <c:v>15.11508704506485</c:v>
                </c:pt>
                <c:pt idx="12378">
                  <c:v>14.563793987048054</c:v>
                </c:pt>
                <c:pt idx="12379">
                  <c:v>15.096413838286855</c:v>
                </c:pt>
                <c:pt idx="12380">
                  <c:v>14.822529303111654</c:v>
                </c:pt>
                <c:pt idx="12381">
                  <c:v>15.084906592409348</c:v>
                </c:pt>
                <c:pt idx="12382">
                  <c:v>14.828790037369011</c:v>
                </c:pt>
                <c:pt idx="12383">
                  <c:v>14.869157396288875</c:v>
                </c:pt>
                <c:pt idx="12384">
                  <c:v>15.037377092416611</c:v>
                </c:pt>
                <c:pt idx="12385">
                  <c:v>14.463465845771236</c:v>
                </c:pt>
                <c:pt idx="12386">
                  <c:v>14.736297711866658</c:v>
                </c:pt>
                <c:pt idx="12387">
                  <c:v>14.697260040513298</c:v>
                </c:pt>
                <c:pt idx="12388">
                  <c:v>14.991982678592986</c:v>
                </c:pt>
                <c:pt idx="12389">
                  <c:v>14.753524465549869</c:v>
                </c:pt>
                <c:pt idx="12390">
                  <c:v>14.963209693515727</c:v>
                </c:pt>
                <c:pt idx="12391">
                  <c:v>14.934248569070768</c:v>
                </c:pt>
                <c:pt idx="12392">
                  <c:v>15.035563937229757</c:v>
                </c:pt>
                <c:pt idx="12393">
                  <c:v>15.023450158534676</c:v>
                </c:pt>
                <c:pt idx="12394">
                  <c:v>14.796260289844302</c:v>
                </c:pt>
                <c:pt idx="12395">
                  <c:v>15.000299361209256</c:v>
                </c:pt>
                <c:pt idx="12396">
                  <c:v>14.703615919481482</c:v>
                </c:pt>
                <c:pt idx="12397">
                  <c:v>15.24299593954777</c:v>
                </c:pt>
                <c:pt idx="12398">
                  <c:v>14.728993839854303</c:v>
                </c:pt>
                <c:pt idx="12399">
                  <c:v>15.166627714175823</c:v>
                </c:pt>
                <c:pt idx="12400">
                  <c:v>14.795407993140572</c:v>
                </c:pt>
                <c:pt idx="12401">
                  <c:v>15.086619104635403</c:v>
                </c:pt>
                <c:pt idx="12402">
                  <c:v>15.009929146668721</c:v>
                </c:pt>
                <c:pt idx="12403">
                  <c:v>15.027780543114092</c:v>
                </c:pt>
                <c:pt idx="12404">
                  <c:v>15.100180189255955</c:v>
                </c:pt>
                <c:pt idx="12405">
                  <c:v>14.899600241425002</c:v>
                </c:pt>
                <c:pt idx="12406">
                  <c:v>15.021288374853141</c:v>
                </c:pt>
                <c:pt idx="12407">
                  <c:v>14.6379855227623</c:v>
                </c:pt>
                <c:pt idx="12408">
                  <c:v>15.192522172751229</c:v>
                </c:pt>
                <c:pt idx="12409">
                  <c:v>14.64620910199301</c:v>
                </c:pt>
                <c:pt idx="12410">
                  <c:v>15.111863476231811</c:v>
                </c:pt>
                <c:pt idx="12411">
                  <c:v>14.850381253149978</c:v>
                </c:pt>
                <c:pt idx="12412">
                  <c:v>14.889225277455926</c:v>
                </c:pt>
                <c:pt idx="12413">
                  <c:v>14.829561632290465</c:v>
                </c:pt>
                <c:pt idx="12414">
                  <c:v>14.924252056649086</c:v>
                </c:pt>
                <c:pt idx="12415">
                  <c:v>14.971692639903111</c:v>
                </c:pt>
                <c:pt idx="12416">
                  <c:v>14.677921076155556</c:v>
                </c:pt>
                <c:pt idx="12417">
                  <c:v>14.976519281317724</c:v>
                </c:pt>
                <c:pt idx="12418">
                  <c:v>14.76798680986103</c:v>
                </c:pt>
                <c:pt idx="12419">
                  <c:v>15.144020659055711</c:v>
                </c:pt>
                <c:pt idx="12420">
                  <c:v>14.740853991879931</c:v>
                </c:pt>
                <c:pt idx="12421">
                  <c:v>15.087949045007729</c:v>
                </c:pt>
                <c:pt idx="12422">
                  <c:v>14.975987829223392</c:v>
                </c:pt>
                <c:pt idx="12423">
                  <c:v>14.800600935524715</c:v>
                </c:pt>
                <c:pt idx="12424">
                  <c:v>14.967037153035523</c:v>
                </c:pt>
                <c:pt idx="12425">
                  <c:v>14.95523151468799</c:v>
                </c:pt>
                <c:pt idx="12426">
                  <c:v>14.965375556719879</c:v>
                </c:pt>
                <c:pt idx="12427">
                  <c:v>14.568589271336409</c:v>
                </c:pt>
                <c:pt idx="12428">
                  <c:v>15.078728360574885</c:v>
                </c:pt>
                <c:pt idx="12429">
                  <c:v>14.880342844253974</c:v>
                </c:pt>
                <c:pt idx="12430">
                  <c:v>15.101690568266656</c:v>
                </c:pt>
                <c:pt idx="12431">
                  <c:v>14.742062619891701</c:v>
                </c:pt>
                <c:pt idx="12432">
                  <c:v>14.843585726782274</c:v>
                </c:pt>
                <c:pt idx="12433">
                  <c:v>14.948901440157902</c:v>
                </c:pt>
                <c:pt idx="12434">
                  <c:v>14.843456405497873</c:v>
                </c:pt>
                <c:pt idx="12435">
                  <c:v>14.921934282232289</c:v>
                </c:pt>
                <c:pt idx="12436">
                  <c:v>14.751810034593518</c:v>
                </c:pt>
                <c:pt idx="12437">
                  <c:v>15.062416985202276</c:v>
                </c:pt>
                <c:pt idx="12438">
                  <c:v>14.478873898351441</c:v>
                </c:pt>
                <c:pt idx="12439">
                  <c:v>15.195952803680814</c:v>
                </c:pt>
                <c:pt idx="12440">
                  <c:v>14.637071223026448</c:v>
                </c:pt>
                <c:pt idx="12441">
                  <c:v>15.196405632828172</c:v>
                </c:pt>
                <c:pt idx="12442">
                  <c:v>14.926971472766748</c:v>
                </c:pt>
                <c:pt idx="12443">
                  <c:v>14.958567441548025</c:v>
                </c:pt>
                <c:pt idx="12444">
                  <c:v>14.874835212990074</c:v>
                </c:pt>
                <c:pt idx="12445">
                  <c:v>14.640622157251558</c:v>
                </c:pt>
                <c:pt idx="12446">
                  <c:v>14.867005599764285</c:v>
                </c:pt>
                <c:pt idx="12447">
                  <c:v>14.806572629860852</c:v>
                </c:pt>
                <c:pt idx="12448">
                  <c:v>15.148316365033679</c:v>
                </c:pt>
                <c:pt idx="12449">
                  <c:v>14.737637271334204</c:v>
                </c:pt>
                <c:pt idx="12450">
                  <c:v>15.041478715397318</c:v>
                </c:pt>
                <c:pt idx="12451">
                  <c:v>14.964209436520052</c:v>
                </c:pt>
                <c:pt idx="12452">
                  <c:v>14.957220928661863</c:v>
                </c:pt>
                <c:pt idx="12453">
                  <c:v>14.916098378700926</c:v>
                </c:pt>
                <c:pt idx="12454">
                  <c:v>14.851471622227162</c:v>
                </c:pt>
                <c:pt idx="12455">
                  <c:v>15.058250419357062</c:v>
                </c:pt>
                <c:pt idx="12456">
                  <c:v>14.613140814297402</c:v>
                </c:pt>
                <c:pt idx="12457">
                  <c:v>14.941641267934205</c:v>
                </c:pt>
                <c:pt idx="12458">
                  <c:v>14.702635040580256</c:v>
                </c:pt>
                <c:pt idx="12459">
                  <c:v>15.102727144400113</c:v>
                </c:pt>
                <c:pt idx="12460">
                  <c:v>14.708516925226037</c:v>
                </c:pt>
                <c:pt idx="12461">
                  <c:v>14.989383607924157</c:v>
                </c:pt>
                <c:pt idx="12462">
                  <c:v>14.942271506604067</c:v>
                </c:pt>
                <c:pt idx="12463">
                  <c:v>14.892677671792805</c:v>
                </c:pt>
                <c:pt idx="12464">
                  <c:v>14.782225851270685</c:v>
                </c:pt>
                <c:pt idx="12465">
                  <c:v>14.812265362878962</c:v>
                </c:pt>
                <c:pt idx="12466">
                  <c:v>14.873347501941026</c:v>
                </c:pt>
                <c:pt idx="12467">
                  <c:v>14.787051707920648</c:v>
                </c:pt>
                <c:pt idx="12468">
                  <c:v>15.128039467162118</c:v>
                </c:pt>
                <c:pt idx="12469">
                  <c:v>14.716121817943112</c:v>
                </c:pt>
                <c:pt idx="12470">
                  <c:v>15.082752671229375</c:v>
                </c:pt>
                <c:pt idx="12471">
                  <c:v>14.886290799417672</c:v>
                </c:pt>
                <c:pt idx="12472">
                  <c:v>14.826623426903087</c:v>
                </c:pt>
                <c:pt idx="12473">
                  <c:v>14.806769120112468</c:v>
                </c:pt>
                <c:pt idx="12474">
                  <c:v>14.849317014275234</c:v>
                </c:pt>
                <c:pt idx="12475">
                  <c:v>14.985509878877515</c:v>
                </c:pt>
                <c:pt idx="12476">
                  <c:v>14.724479723486319</c:v>
                </c:pt>
                <c:pt idx="12477">
                  <c:v>14.99725381139425</c:v>
                </c:pt>
                <c:pt idx="12478">
                  <c:v>14.772034448568089</c:v>
                </c:pt>
                <c:pt idx="12479">
                  <c:v>15.156451094875084</c:v>
                </c:pt>
                <c:pt idx="12480">
                  <c:v>14.696520194414639</c:v>
                </c:pt>
                <c:pt idx="12481">
                  <c:v>14.89885882636762</c:v>
                </c:pt>
                <c:pt idx="12482">
                  <c:v>14.76520293481027</c:v>
                </c:pt>
                <c:pt idx="12483">
                  <c:v>14.976465359060034</c:v>
                </c:pt>
                <c:pt idx="12484">
                  <c:v>14.885329884088307</c:v>
                </c:pt>
                <c:pt idx="12485">
                  <c:v>14.852518512674342</c:v>
                </c:pt>
                <c:pt idx="12486">
                  <c:v>14.961431007187176</c:v>
                </c:pt>
                <c:pt idx="12487">
                  <c:v>14.771765116607597</c:v>
                </c:pt>
                <c:pt idx="12488">
                  <c:v>15.151369006362868</c:v>
                </c:pt>
                <c:pt idx="12489">
                  <c:v>14.748074290317843</c:v>
                </c:pt>
                <c:pt idx="12490">
                  <c:v>15.034539176772489</c:v>
                </c:pt>
                <c:pt idx="12491">
                  <c:v>14.910801455578239</c:v>
                </c:pt>
                <c:pt idx="12492">
                  <c:v>14.932016796978079</c:v>
                </c:pt>
                <c:pt idx="12493">
                  <c:v>14.869836047376076</c:v>
                </c:pt>
                <c:pt idx="12494">
                  <c:v>14.890530286877745</c:v>
                </c:pt>
                <c:pt idx="12495">
                  <c:v>14.955370715892762</c:v>
                </c:pt>
                <c:pt idx="12496">
                  <c:v>14.635731701177367</c:v>
                </c:pt>
                <c:pt idx="12497">
                  <c:v>14.879550752025416</c:v>
                </c:pt>
                <c:pt idx="12498">
                  <c:v>14.676968636619153</c:v>
                </c:pt>
                <c:pt idx="12499">
                  <c:v>14.985729085669364</c:v>
                </c:pt>
                <c:pt idx="12500">
                  <c:v>14.756212814836832</c:v>
                </c:pt>
                <c:pt idx="12501">
                  <c:v>15.128337362243768</c:v>
                </c:pt>
                <c:pt idx="12502">
                  <c:v>14.82426157866262</c:v>
                </c:pt>
                <c:pt idx="12503">
                  <c:v>14.73508089042485</c:v>
                </c:pt>
                <c:pt idx="12504">
                  <c:v>14.864875967796269</c:v>
                </c:pt>
                <c:pt idx="12505">
                  <c:v>14.799450183610681</c:v>
                </c:pt>
                <c:pt idx="12506">
                  <c:v>14.92210843738135</c:v>
                </c:pt>
                <c:pt idx="12507">
                  <c:v>14.805775182025828</c:v>
                </c:pt>
                <c:pt idx="12508">
                  <c:v>15.03890480185045</c:v>
                </c:pt>
                <c:pt idx="12509">
                  <c:v>14.693716708704626</c:v>
                </c:pt>
                <c:pt idx="12510">
                  <c:v>14.962560068081055</c:v>
                </c:pt>
                <c:pt idx="12511">
                  <c:v>14.647357873774688</c:v>
                </c:pt>
                <c:pt idx="12512">
                  <c:v>14.949654758522804</c:v>
                </c:pt>
                <c:pt idx="12513">
                  <c:v>14.883436506723298</c:v>
                </c:pt>
                <c:pt idx="12514">
                  <c:v>15.046192738240846</c:v>
                </c:pt>
                <c:pt idx="12515">
                  <c:v>15.147696595367018</c:v>
                </c:pt>
                <c:pt idx="12516">
                  <c:v>14.813302655144259</c:v>
                </c:pt>
                <c:pt idx="12517">
                  <c:v>14.975635972604969</c:v>
                </c:pt>
                <c:pt idx="12518">
                  <c:v>14.640530847031744</c:v>
                </c:pt>
                <c:pt idx="12519">
                  <c:v>15.107892780555522</c:v>
                </c:pt>
                <c:pt idx="12520">
                  <c:v>14.887566804477174</c:v>
                </c:pt>
                <c:pt idx="12521">
                  <c:v>14.93701775502962</c:v>
                </c:pt>
                <c:pt idx="12522">
                  <c:v>14.872621717328824</c:v>
                </c:pt>
                <c:pt idx="12523">
                  <c:v>14.916014856300166</c:v>
                </c:pt>
                <c:pt idx="12524">
                  <c:v>14.862129940933439</c:v>
                </c:pt>
                <c:pt idx="12525">
                  <c:v>14.915106284794645</c:v>
                </c:pt>
                <c:pt idx="12526">
                  <c:v>14.977813776427372</c:v>
                </c:pt>
                <c:pt idx="12527">
                  <c:v>14.684398079971221</c:v>
                </c:pt>
                <c:pt idx="12528">
                  <c:v>15.194584577843518</c:v>
                </c:pt>
                <c:pt idx="12529">
                  <c:v>14.583563481948712</c:v>
                </c:pt>
                <c:pt idx="12530">
                  <c:v>14.997050250579274</c:v>
                </c:pt>
                <c:pt idx="12531">
                  <c:v>14.913722249225859</c:v>
                </c:pt>
                <c:pt idx="12532">
                  <c:v>14.937377705979703</c:v>
                </c:pt>
                <c:pt idx="12533">
                  <c:v>14.962676331530806</c:v>
                </c:pt>
                <c:pt idx="12534">
                  <c:v>14.908765616953707</c:v>
                </c:pt>
                <c:pt idx="12535">
                  <c:v>14.985888674159074</c:v>
                </c:pt>
                <c:pt idx="12536">
                  <c:v>14.790930819220074</c:v>
                </c:pt>
                <c:pt idx="12537">
                  <c:v>14.9979912383215</c:v>
                </c:pt>
                <c:pt idx="12538">
                  <c:v>14.660172635154444</c:v>
                </c:pt>
                <c:pt idx="12539">
                  <c:v>14.982825900731591</c:v>
                </c:pt>
                <c:pt idx="12540">
                  <c:v>14.765677002519405</c:v>
                </c:pt>
                <c:pt idx="12541">
                  <c:v>15.001923441084241</c:v>
                </c:pt>
                <c:pt idx="12542">
                  <c:v>14.781269647461855</c:v>
                </c:pt>
                <c:pt idx="12543">
                  <c:v>14.915111143800987</c:v>
                </c:pt>
                <c:pt idx="12544">
                  <c:v>14.850710700529756</c:v>
                </c:pt>
                <c:pt idx="12545">
                  <c:v>14.785281207102036</c:v>
                </c:pt>
                <c:pt idx="12546">
                  <c:v>14.858485704273274</c:v>
                </c:pt>
                <c:pt idx="12547">
                  <c:v>14.887680898552826</c:v>
                </c:pt>
                <c:pt idx="12548">
                  <c:v>14.954826253234152</c:v>
                </c:pt>
                <c:pt idx="12549">
                  <c:v>14.867859511877084</c:v>
                </c:pt>
                <c:pt idx="12550">
                  <c:v>15.072548976511802</c:v>
                </c:pt>
                <c:pt idx="12551">
                  <c:v>14.869777347391153</c:v>
                </c:pt>
                <c:pt idx="12552">
                  <c:v>14.925556915087034</c:v>
                </c:pt>
                <c:pt idx="12553">
                  <c:v>14.855780743390017</c:v>
                </c:pt>
                <c:pt idx="12554">
                  <c:v>14.8430066603235</c:v>
                </c:pt>
                <c:pt idx="12555">
                  <c:v>14.965053093556573</c:v>
                </c:pt>
                <c:pt idx="12556">
                  <c:v>14.862073369809318</c:v>
                </c:pt>
                <c:pt idx="12557">
                  <c:v>15.016236564329262</c:v>
                </c:pt>
                <c:pt idx="12558">
                  <c:v>14.7685575483988</c:v>
                </c:pt>
                <c:pt idx="12559">
                  <c:v>14.93070991377712</c:v>
                </c:pt>
                <c:pt idx="12560">
                  <c:v>14.557218317780558</c:v>
                </c:pt>
                <c:pt idx="12561">
                  <c:v>14.951241565625352</c:v>
                </c:pt>
                <c:pt idx="12562">
                  <c:v>14.78792590325498</c:v>
                </c:pt>
                <c:pt idx="12563">
                  <c:v>14.712500164943444</c:v>
                </c:pt>
                <c:pt idx="12564">
                  <c:v>14.923028517438521</c:v>
                </c:pt>
                <c:pt idx="12565">
                  <c:v>14.86192722733435</c:v>
                </c:pt>
                <c:pt idx="12566">
                  <c:v>15.102887820567323</c:v>
                </c:pt>
                <c:pt idx="12567">
                  <c:v>14.709983457022101</c:v>
                </c:pt>
                <c:pt idx="12568">
                  <c:v>14.9831755838447</c:v>
                </c:pt>
                <c:pt idx="12569">
                  <c:v>14.696446315763072</c:v>
                </c:pt>
                <c:pt idx="12570">
                  <c:v>15.027275756001268</c:v>
                </c:pt>
                <c:pt idx="12571">
                  <c:v>14.661244383907432</c:v>
                </c:pt>
                <c:pt idx="12572">
                  <c:v>14.918912055704634</c:v>
                </c:pt>
                <c:pt idx="12573">
                  <c:v>14.73234001785822</c:v>
                </c:pt>
                <c:pt idx="12574">
                  <c:v>14.835062122421066</c:v>
                </c:pt>
                <c:pt idx="12575">
                  <c:v>14.670644443794082</c:v>
                </c:pt>
                <c:pt idx="12576">
                  <c:v>14.67122659739068</c:v>
                </c:pt>
                <c:pt idx="12577">
                  <c:v>14.816410484476194</c:v>
                </c:pt>
                <c:pt idx="12578">
                  <c:v>14.748689116175212</c:v>
                </c:pt>
                <c:pt idx="12579">
                  <c:v>15.011245115728569</c:v>
                </c:pt>
                <c:pt idx="12580">
                  <c:v>14.751959113366452</c:v>
                </c:pt>
                <c:pt idx="12581">
                  <c:v>15.020440703419762</c:v>
                </c:pt>
                <c:pt idx="12582">
                  <c:v>14.882926945170952</c:v>
                </c:pt>
                <c:pt idx="12583">
                  <c:v>15.090373300677806</c:v>
                </c:pt>
                <c:pt idx="12584">
                  <c:v>14.902007009892326</c:v>
                </c:pt>
                <c:pt idx="12585">
                  <c:v>14.768844666616657</c:v>
                </c:pt>
                <c:pt idx="12586">
                  <c:v>14.94988328478467</c:v>
                </c:pt>
                <c:pt idx="12587">
                  <c:v>14.521646285090696</c:v>
                </c:pt>
                <c:pt idx="12588">
                  <c:v>14.962540468825708</c:v>
                </c:pt>
                <c:pt idx="12589">
                  <c:v>14.679169636815622</c:v>
                </c:pt>
                <c:pt idx="12590">
                  <c:v>14.89362295065216</c:v>
                </c:pt>
                <c:pt idx="12591">
                  <c:v>14.731504620871048</c:v>
                </c:pt>
                <c:pt idx="12592">
                  <c:v>14.985660249586246</c:v>
                </c:pt>
                <c:pt idx="12593">
                  <c:v>14.858958968880664</c:v>
                </c:pt>
                <c:pt idx="12594">
                  <c:v>14.716017629220199</c:v>
                </c:pt>
                <c:pt idx="12595">
                  <c:v>14.928170065946301</c:v>
                </c:pt>
                <c:pt idx="12596">
                  <c:v>14.861571669329924</c:v>
                </c:pt>
                <c:pt idx="12597">
                  <c:v>15.000309753092369</c:v>
                </c:pt>
                <c:pt idx="12598">
                  <c:v>14.621691492625168</c:v>
                </c:pt>
                <c:pt idx="12599">
                  <c:v>14.990564018755281</c:v>
                </c:pt>
                <c:pt idx="12600">
                  <c:v>14.77511799385408</c:v>
                </c:pt>
                <c:pt idx="12601">
                  <c:v>14.818450993856597</c:v>
                </c:pt>
                <c:pt idx="12602">
                  <c:v>14.751846487458105</c:v>
                </c:pt>
                <c:pt idx="12603">
                  <c:v>14.900365138602513</c:v>
                </c:pt>
                <c:pt idx="12604">
                  <c:v>14.891437560591926</c:v>
                </c:pt>
                <c:pt idx="12605">
                  <c:v>14.771931957868405</c:v>
                </c:pt>
                <c:pt idx="12606">
                  <c:v>14.914013406958498</c:v>
                </c:pt>
                <c:pt idx="12607">
                  <c:v>14.783655208208256</c:v>
                </c:pt>
                <c:pt idx="12608">
                  <c:v>14.863216797700334</c:v>
                </c:pt>
                <c:pt idx="12609">
                  <c:v>14.64367536069806</c:v>
                </c:pt>
                <c:pt idx="12610">
                  <c:v>14.902801378661852</c:v>
                </c:pt>
                <c:pt idx="12611">
                  <c:v>14.73537953894027</c:v>
                </c:pt>
                <c:pt idx="12612">
                  <c:v>14.816397338751676</c:v>
                </c:pt>
                <c:pt idx="12613">
                  <c:v>14.649574586291481</c:v>
                </c:pt>
                <c:pt idx="12614">
                  <c:v>14.709214890504954</c:v>
                </c:pt>
                <c:pt idx="12615">
                  <c:v>14.789555487333955</c:v>
                </c:pt>
                <c:pt idx="12616">
                  <c:v>14.684219257508024</c:v>
                </c:pt>
                <c:pt idx="12617">
                  <c:v>14.905766235468224</c:v>
                </c:pt>
                <c:pt idx="12618">
                  <c:v>14.610998566049721</c:v>
                </c:pt>
                <c:pt idx="12619">
                  <c:v>14.956365497136957</c:v>
                </c:pt>
                <c:pt idx="12620">
                  <c:v>14.57932252202062</c:v>
                </c:pt>
                <c:pt idx="12621">
                  <c:v>14.776861686520743</c:v>
                </c:pt>
                <c:pt idx="12622">
                  <c:v>14.476376326047026</c:v>
                </c:pt>
                <c:pt idx="12623">
                  <c:v>14.930156363062027</c:v>
                </c:pt>
                <c:pt idx="12624">
                  <c:v>14.688988445262968</c:v>
                </c:pt>
                <c:pt idx="12625">
                  <c:v>14.640759273731055</c:v>
                </c:pt>
                <c:pt idx="12626">
                  <c:v>14.75642836121561</c:v>
                </c:pt>
                <c:pt idx="12627">
                  <c:v>14.611567317416467</c:v>
                </c:pt>
                <c:pt idx="12628">
                  <c:v>14.838161932401448</c:v>
                </c:pt>
                <c:pt idx="12629">
                  <c:v>14.581817870235621</c:v>
                </c:pt>
                <c:pt idx="12630">
                  <c:v>14.904950308402855</c:v>
                </c:pt>
                <c:pt idx="12631">
                  <c:v>14.648462996223325</c:v>
                </c:pt>
                <c:pt idx="12632">
                  <c:v>15.006065188387868</c:v>
                </c:pt>
                <c:pt idx="12633">
                  <c:v>14.756013286681831</c:v>
                </c:pt>
                <c:pt idx="12634">
                  <c:v>14.842097820287854</c:v>
                </c:pt>
                <c:pt idx="12635">
                  <c:v>14.709887564409074</c:v>
                </c:pt>
                <c:pt idx="12636">
                  <c:v>14.879327787360715</c:v>
                </c:pt>
                <c:pt idx="12637">
                  <c:v>15.093730229622022</c:v>
                </c:pt>
                <c:pt idx="12638">
                  <c:v>14.614427720397403</c:v>
                </c:pt>
                <c:pt idx="12639">
                  <c:v>14.923585949041259</c:v>
                </c:pt>
                <c:pt idx="12640">
                  <c:v>14.557639927462457</c:v>
                </c:pt>
                <c:pt idx="12641">
                  <c:v>15.078984608186802</c:v>
                </c:pt>
                <c:pt idx="12642">
                  <c:v>14.904715258510144</c:v>
                </c:pt>
                <c:pt idx="12643">
                  <c:v>14.726986618209688</c:v>
                </c:pt>
                <c:pt idx="12644">
                  <c:v>14.922781205396724</c:v>
                </c:pt>
                <c:pt idx="12645">
                  <c:v>14.692330761471105</c:v>
                </c:pt>
                <c:pt idx="12646">
                  <c:v>14.826738108428676</c:v>
                </c:pt>
                <c:pt idx="12647">
                  <c:v>14.687351217322069</c:v>
                </c:pt>
                <c:pt idx="12648">
                  <c:v>14.856321096889173</c:v>
                </c:pt>
                <c:pt idx="12649">
                  <c:v>14.693448658694379</c:v>
                </c:pt>
                <c:pt idx="12650">
                  <c:v>15.143751752802498</c:v>
                </c:pt>
                <c:pt idx="12651">
                  <c:v>14.769121700449761</c:v>
                </c:pt>
                <c:pt idx="12652">
                  <c:v>14.852077376751106</c:v>
                </c:pt>
                <c:pt idx="12653">
                  <c:v>14.765069779430714</c:v>
                </c:pt>
                <c:pt idx="12654">
                  <c:v>14.684556267431304</c:v>
                </c:pt>
                <c:pt idx="12655">
                  <c:v>14.878557370468361</c:v>
                </c:pt>
                <c:pt idx="12656">
                  <c:v>14.700516867488075</c:v>
                </c:pt>
                <c:pt idx="12657">
                  <c:v>14.898637925562022</c:v>
                </c:pt>
                <c:pt idx="12658">
                  <c:v>14.659985838862202</c:v>
                </c:pt>
                <c:pt idx="12659">
                  <c:v>15.005329229501974</c:v>
                </c:pt>
                <c:pt idx="12660">
                  <c:v>14.469298209673029</c:v>
                </c:pt>
                <c:pt idx="12661">
                  <c:v>14.915259575445711</c:v>
                </c:pt>
                <c:pt idx="12662">
                  <c:v>14.813472651874974</c:v>
                </c:pt>
                <c:pt idx="12663">
                  <c:v>14.900760221337116</c:v>
                </c:pt>
                <c:pt idx="12664">
                  <c:v>14.66169450313855</c:v>
                </c:pt>
                <c:pt idx="12665">
                  <c:v>14.771987164087214</c:v>
                </c:pt>
                <c:pt idx="12666">
                  <c:v>14.781998060419218</c:v>
                </c:pt>
                <c:pt idx="12667">
                  <c:v>14.661124485986065</c:v>
                </c:pt>
                <c:pt idx="12668">
                  <c:v>14.939508779970147</c:v>
                </c:pt>
                <c:pt idx="12669">
                  <c:v>14.65738597166432</c:v>
                </c:pt>
                <c:pt idx="12670">
                  <c:v>14.826134365561566</c:v>
                </c:pt>
                <c:pt idx="12671">
                  <c:v>14.771225530706531</c:v>
                </c:pt>
                <c:pt idx="12672">
                  <c:v>14.910952550021189</c:v>
                </c:pt>
                <c:pt idx="12673">
                  <c:v>14.845145626842127</c:v>
                </c:pt>
                <c:pt idx="12674">
                  <c:v>14.804696624620426</c:v>
                </c:pt>
                <c:pt idx="12675">
                  <c:v>14.901880546400756</c:v>
                </c:pt>
                <c:pt idx="12676">
                  <c:v>14.746587045883286</c:v>
                </c:pt>
                <c:pt idx="12677">
                  <c:v>14.788549802979384</c:v>
                </c:pt>
                <c:pt idx="12678">
                  <c:v>14.630581578504406</c:v>
                </c:pt>
                <c:pt idx="12679">
                  <c:v>14.8798939687317</c:v>
                </c:pt>
                <c:pt idx="12680">
                  <c:v>14.712332080157518</c:v>
                </c:pt>
                <c:pt idx="12681">
                  <c:v>14.861805405040696</c:v>
                </c:pt>
                <c:pt idx="12682">
                  <c:v>14.570684855623858</c:v>
                </c:pt>
                <c:pt idx="12683">
                  <c:v>14.922132622410254</c:v>
                </c:pt>
                <c:pt idx="12684">
                  <c:v>14.706559714843786</c:v>
                </c:pt>
                <c:pt idx="12685">
                  <c:v>14.911041535908186</c:v>
                </c:pt>
                <c:pt idx="12686">
                  <c:v>14.791893610954718</c:v>
                </c:pt>
                <c:pt idx="12687">
                  <c:v>14.837619868029231</c:v>
                </c:pt>
                <c:pt idx="12688">
                  <c:v>14.923952153640039</c:v>
                </c:pt>
                <c:pt idx="12689">
                  <c:v>14.624094422777118</c:v>
                </c:pt>
                <c:pt idx="12690">
                  <c:v>14.973337230270404</c:v>
                </c:pt>
                <c:pt idx="12691">
                  <c:v>14.562459708587078</c:v>
                </c:pt>
                <c:pt idx="12692">
                  <c:v>14.947277028853238</c:v>
                </c:pt>
                <c:pt idx="12693">
                  <c:v>14.609067169579133</c:v>
                </c:pt>
                <c:pt idx="12694">
                  <c:v>14.792131885700037</c:v>
                </c:pt>
                <c:pt idx="12695">
                  <c:v>14.819364042455923</c:v>
                </c:pt>
                <c:pt idx="12696">
                  <c:v>14.653829720724078</c:v>
                </c:pt>
                <c:pt idx="12697">
                  <c:v>14.740199218227326</c:v>
                </c:pt>
                <c:pt idx="12698">
                  <c:v>14.665491290315536</c:v>
                </c:pt>
                <c:pt idx="12699">
                  <c:v>14.974144309727672</c:v>
                </c:pt>
                <c:pt idx="12700">
                  <c:v>14.486769209593652</c:v>
                </c:pt>
                <c:pt idx="12701">
                  <c:v>14.905559211103171</c:v>
                </c:pt>
                <c:pt idx="12702">
                  <c:v>14.620789513515719</c:v>
                </c:pt>
                <c:pt idx="12703">
                  <c:v>14.861815714959889</c:v>
                </c:pt>
                <c:pt idx="12704">
                  <c:v>14.6460645084471</c:v>
                </c:pt>
                <c:pt idx="12705">
                  <c:v>14.725156715393167</c:v>
                </c:pt>
                <c:pt idx="12706">
                  <c:v>14.965780715431737</c:v>
                </c:pt>
                <c:pt idx="12707">
                  <c:v>14.487461590218135</c:v>
                </c:pt>
                <c:pt idx="12708">
                  <c:v>14.785303354035435</c:v>
                </c:pt>
                <c:pt idx="12709">
                  <c:v>14.486576104638194</c:v>
                </c:pt>
                <c:pt idx="12710">
                  <c:v>15.05784704412077</c:v>
                </c:pt>
                <c:pt idx="12711">
                  <c:v>14.633012330581868</c:v>
                </c:pt>
                <c:pt idx="12712">
                  <c:v>14.924140806766166</c:v>
                </c:pt>
                <c:pt idx="12713">
                  <c:v>14.786429213253056</c:v>
                </c:pt>
                <c:pt idx="12714">
                  <c:v>14.72294559688145</c:v>
                </c:pt>
                <c:pt idx="12715">
                  <c:v>14.886442367228438</c:v>
                </c:pt>
                <c:pt idx="12716">
                  <c:v>14.712547217022601</c:v>
                </c:pt>
                <c:pt idx="12717">
                  <c:v>14.838761329221731</c:v>
                </c:pt>
                <c:pt idx="12718">
                  <c:v>14.610451769828407</c:v>
                </c:pt>
                <c:pt idx="12719">
                  <c:v>14.883901877796244</c:v>
                </c:pt>
                <c:pt idx="12720">
                  <c:v>14.450530768837284</c:v>
                </c:pt>
                <c:pt idx="12721">
                  <c:v>14.830272676683364</c:v>
                </c:pt>
                <c:pt idx="12722">
                  <c:v>14.729742742780935</c:v>
                </c:pt>
                <c:pt idx="12723">
                  <c:v>14.862649050789466</c:v>
                </c:pt>
                <c:pt idx="12724">
                  <c:v>14.767984703114099</c:v>
                </c:pt>
                <c:pt idx="12725">
                  <c:v>14.797256932686954</c:v>
                </c:pt>
                <c:pt idx="12726">
                  <c:v>14.869591443022376</c:v>
                </c:pt>
                <c:pt idx="12727">
                  <c:v>14.784550758396065</c:v>
                </c:pt>
                <c:pt idx="12728">
                  <c:v>14.790385926997033</c:v>
                </c:pt>
                <c:pt idx="12729">
                  <c:v>14.648038858914925</c:v>
                </c:pt>
                <c:pt idx="12730">
                  <c:v>14.994759072789767</c:v>
                </c:pt>
                <c:pt idx="12731">
                  <c:v>14.702288943350153</c:v>
                </c:pt>
                <c:pt idx="12732">
                  <c:v>14.843097968707594</c:v>
                </c:pt>
                <c:pt idx="12733">
                  <c:v>14.75751618580318</c:v>
                </c:pt>
                <c:pt idx="12734">
                  <c:v>14.828465244879158</c:v>
                </c:pt>
                <c:pt idx="12735">
                  <c:v>14.678345132958851</c:v>
                </c:pt>
                <c:pt idx="12736">
                  <c:v>14.762145449412365</c:v>
                </c:pt>
                <c:pt idx="12737">
                  <c:v>14.838334843362135</c:v>
                </c:pt>
                <c:pt idx="12738">
                  <c:v>14.592224044794438</c:v>
                </c:pt>
                <c:pt idx="12739">
                  <c:v>15.026344860400823</c:v>
                </c:pt>
                <c:pt idx="12740">
                  <c:v>14.496223699392193</c:v>
                </c:pt>
                <c:pt idx="12741">
                  <c:v>14.932150672172202</c:v>
                </c:pt>
                <c:pt idx="12742">
                  <c:v>14.744032501046934</c:v>
                </c:pt>
                <c:pt idx="12743">
                  <c:v>14.905668099414656</c:v>
                </c:pt>
                <c:pt idx="12744">
                  <c:v>14.671491575257274</c:v>
                </c:pt>
                <c:pt idx="12745">
                  <c:v>14.7561964997504</c:v>
                </c:pt>
                <c:pt idx="12746">
                  <c:v>14.80797621427647</c:v>
                </c:pt>
                <c:pt idx="12747">
                  <c:v>14.732618986026207</c:v>
                </c:pt>
                <c:pt idx="12748">
                  <c:v>14.577937964697878</c:v>
                </c:pt>
                <c:pt idx="12749">
                  <c:v>14.624867828541449</c:v>
                </c:pt>
                <c:pt idx="12750">
                  <c:v>14.836104781175433</c:v>
                </c:pt>
                <c:pt idx="12751">
                  <c:v>14.481022215426295</c:v>
                </c:pt>
                <c:pt idx="12752">
                  <c:v>14.815264524128876</c:v>
                </c:pt>
                <c:pt idx="12753">
                  <c:v>14.620184399294802</c:v>
                </c:pt>
                <c:pt idx="12754">
                  <c:v>14.865101507368184</c:v>
                </c:pt>
                <c:pt idx="12755">
                  <c:v>14.735599455201582</c:v>
                </c:pt>
                <c:pt idx="12756">
                  <c:v>14.684964703403223</c:v>
                </c:pt>
                <c:pt idx="12757">
                  <c:v>14.924422748853369</c:v>
                </c:pt>
                <c:pt idx="12758">
                  <c:v>14.579420956082329</c:v>
                </c:pt>
                <c:pt idx="12759">
                  <c:v>14.835554180910021</c:v>
                </c:pt>
                <c:pt idx="12760">
                  <c:v>14.598483911213592</c:v>
                </c:pt>
                <c:pt idx="12761">
                  <c:v>14.745777161303069</c:v>
                </c:pt>
                <c:pt idx="12762">
                  <c:v>14.582366626161352</c:v>
                </c:pt>
                <c:pt idx="12763">
                  <c:v>14.828443036582756</c:v>
                </c:pt>
                <c:pt idx="12764">
                  <c:v>14.550533510382266</c:v>
                </c:pt>
                <c:pt idx="12765">
                  <c:v>14.75271667449447</c:v>
                </c:pt>
                <c:pt idx="12766">
                  <c:v>14.931086761608588</c:v>
                </c:pt>
                <c:pt idx="12767">
                  <c:v>14.716457987547622</c:v>
                </c:pt>
                <c:pt idx="12768">
                  <c:v>14.771939967056214</c:v>
                </c:pt>
                <c:pt idx="12769">
                  <c:v>14.520785416424976</c:v>
                </c:pt>
                <c:pt idx="12770">
                  <c:v>14.830304109578869</c:v>
                </c:pt>
                <c:pt idx="12771">
                  <c:v>14.553086424245675</c:v>
                </c:pt>
                <c:pt idx="12772">
                  <c:v>14.837022052641553</c:v>
                </c:pt>
                <c:pt idx="12773">
                  <c:v>14.716215107541395</c:v>
                </c:pt>
                <c:pt idx="12774">
                  <c:v>14.662100891485554</c:v>
                </c:pt>
                <c:pt idx="12775">
                  <c:v>14.796621063263244</c:v>
                </c:pt>
                <c:pt idx="12776">
                  <c:v>14.651903728908119</c:v>
                </c:pt>
                <c:pt idx="12777">
                  <c:v>14.875891965218836</c:v>
                </c:pt>
                <c:pt idx="12778">
                  <c:v>14.585071110050148</c:v>
                </c:pt>
                <c:pt idx="12779">
                  <c:v>14.905471466948844</c:v>
                </c:pt>
                <c:pt idx="12780">
                  <c:v>14.759634943973122</c:v>
                </c:pt>
                <c:pt idx="12781">
                  <c:v>14.948938426213443</c:v>
                </c:pt>
                <c:pt idx="12782">
                  <c:v>14.733704142753298</c:v>
                </c:pt>
                <c:pt idx="12783">
                  <c:v>14.896551596115454</c:v>
                </c:pt>
                <c:pt idx="12784">
                  <c:v>14.650886289885852</c:v>
                </c:pt>
                <c:pt idx="12785">
                  <c:v>14.695632450322044</c:v>
                </c:pt>
                <c:pt idx="12786">
                  <c:v>14.658941779936271</c:v>
                </c:pt>
                <c:pt idx="12787">
                  <c:v>14.772186507597342</c:v>
                </c:pt>
                <c:pt idx="12788">
                  <c:v>14.644276178471792</c:v>
                </c:pt>
                <c:pt idx="12789">
                  <c:v>14.570786267380909</c:v>
                </c:pt>
                <c:pt idx="12790">
                  <c:v>14.852273502829117</c:v>
                </c:pt>
                <c:pt idx="12791">
                  <c:v>14.553715174502702</c:v>
                </c:pt>
                <c:pt idx="12792">
                  <c:v>14.779032259558322</c:v>
                </c:pt>
                <c:pt idx="12793">
                  <c:v>14.773120847009389</c:v>
                </c:pt>
                <c:pt idx="12794">
                  <c:v>14.736070482759395</c:v>
                </c:pt>
                <c:pt idx="12795">
                  <c:v>14.688225461652625</c:v>
                </c:pt>
                <c:pt idx="12796">
                  <c:v>14.630078248074765</c:v>
                </c:pt>
                <c:pt idx="12797">
                  <c:v>14.800599832684131</c:v>
                </c:pt>
                <c:pt idx="12798">
                  <c:v>14.611722436761395</c:v>
                </c:pt>
                <c:pt idx="12799">
                  <c:v>14.774323900380793</c:v>
                </c:pt>
                <c:pt idx="12800">
                  <c:v>14.637512399189236</c:v>
                </c:pt>
                <c:pt idx="12801">
                  <c:v>14.777731702740333</c:v>
                </c:pt>
                <c:pt idx="12802">
                  <c:v>14.628115198175038</c:v>
                </c:pt>
                <c:pt idx="12803">
                  <c:v>14.675188091578352</c:v>
                </c:pt>
                <c:pt idx="12804">
                  <c:v>14.674778034143518</c:v>
                </c:pt>
                <c:pt idx="12805">
                  <c:v>14.724396568994131</c:v>
                </c:pt>
                <c:pt idx="12806">
                  <c:v>14.4392803405865</c:v>
                </c:pt>
                <c:pt idx="12807">
                  <c:v>14.575503429315162</c:v>
                </c:pt>
                <c:pt idx="12808">
                  <c:v>14.632707499743512</c:v>
                </c:pt>
                <c:pt idx="12809">
                  <c:v>14.505388721259964</c:v>
                </c:pt>
                <c:pt idx="12810">
                  <c:v>14.688505104990297</c:v>
                </c:pt>
                <c:pt idx="12811">
                  <c:v>14.39010976284885</c:v>
                </c:pt>
                <c:pt idx="12812">
                  <c:v>14.667822268446304</c:v>
                </c:pt>
                <c:pt idx="12813">
                  <c:v>14.590302670063899</c:v>
                </c:pt>
                <c:pt idx="12814">
                  <c:v>14.828157107222788</c:v>
                </c:pt>
                <c:pt idx="12815">
                  <c:v>14.526322725417415</c:v>
                </c:pt>
                <c:pt idx="12816">
                  <c:v>14.709313331612945</c:v>
                </c:pt>
                <c:pt idx="12817">
                  <c:v>14.714173508669615</c:v>
                </c:pt>
                <c:pt idx="12818">
                  <c:v>14.556183448490946</c:v>
                </c:pt>
                <c:pt idx="12819">
                  <c:v>14.624448172082269</c:v>
                </c:pt>
                <c:pt idx="12820">
                  <c:v>14.486011728773468</c:v>
                </c:pt>
                <c:pt idx="12821">
                  <c:v>14.849515065113495</c:v>
                </c:pt>
                <c:pt idx="12822">
                  <c:v>14.495522940843276</c:v>
                </c:pt>
                <c:pt idx="12823">
                  <c:v>14.824449966848745</c:v>
                </c:pt>
                <c:pt idx="12824">
                  <c:v>14.554420679567174</c:v>
                </c:pt>
                <c:pt idx="12825">
                  <c:v>14.810788403386027</c:v>
                </c:pt>
                <c:pt idx="12826">
                  <c:v>14.708192943558945</c:v>
                </c:pt>
                <c:pt idx="12827">
                  <c:v>14.524093857922086</c:v>
                </c:pt>
                <c:pt idx="12828">
                  <c:v>14.766676041166924</c:v>
                </c:pt>
                <c:pt idx="12829">
                  <c:v>14.548877052031358</c:v>
                </c:pt>
                <c:pt idx="12830">
                  <c:v>14.745443478035629</c:v>
                </c:pt>
                <c:pt idx="12831">
                  <c:v>14.433990581078694</c:v>
                </c:pt>
                <c:pt idx="12832">
                  <c:v>14.882588240841494</c:v>
                </c:pt>
                <c:pt idx="12833">
                  <c:v>14.676230849241676</c:v>
                </c:pt>
                <c:pt idx="12834">
                  <c:v>14.791166493952829</c:v>
                </c:pt>
                <c:pt idx="12835">
                  <c:v>14.772739873368669</c:v>
                </c:pt>
                <c:pt idx="12836">
                  <c:v>14.760963003251829</c:v>
                </c:pt>
                <c:pt idx="12837">
                  <c:v>14.755561513874072</c:v>
                </c:pt>
                <c:pt idx="12838">
                  <c:v>14.525949879105328</c:v>
                </c:pt>
                <c:pt idx="12839">
                  <c:v>14.993505546332894</c:v>
                </c:pt>
                <c:pt idx="12840">
                  <c:v>14.591794159820573</c:v>
                </c:pt>
                <c:pt idx="12841">
                  <c:v>14.834650768079687</c:v>
                </c:pt>
                <c:pt idx="12842">
                  <c:v>14.482812996339876</c:v>
                </c:pt>
                <c:pt idx="12843">
                  <c:v>14.618264736566831</c:v>
                </c:pt>
                <c:pt idx="12844">
                  <c:v>14.764265140274018</c:v>
                </c:pt>
                <c:pt idx="12845">
                  <c:v>14.756687417921526</c:v>
                </c:pt>
                <c:pt idx="12846">
                  <c:v>14.685706885880824</c:v>
                </c:pt>
                <c:pt idx="12847">
                  <c:v>14.658995109084067</c:v>
                </c:pt>
                <c:pt idx="12848">
                  <c:v>14.860911565545956</c:v>
                </c:pt>
                <c:pt idx="12849">
                  <c:v>14.529388052738614</c:v>
                </c:pt>
                <c:pt idx="12850">
                  <c:v>14.778476104322371</c:v>
                </c:pt>
                <c:pt idx="12851">
                  <c:v>14.528373031196425</c:v>
                </c:pt>
                <c:pt idx="12852">
                  <c:v>14.838869459148551</c:v>
                </c:pt>
                <c:pt idx="12853">
                  <c:v>14.536876348288979</c:v>
                </c:pt>
                <c:pt idx="12854">
                  <c:v>14.729461227462787</c:v>
                </c:pt>
                <c:pt idx="12855">
                  <c:v>14.779843491351018</c:v>
                </c:pt>
                <c:pt idx="12856">
                  <c:v>14.794755940168033</c:v>
                </c:pt>
                <c:pt idx="12857">
                  <c:v>14.885302724089074</c:v>
                </c:pt>
                <c:pt idx="12858">
                  <c:v>14.601339784756147</c:v>
                </c:pt>
                <c:pt idx="12859">
                  <c:v>14.794014453853537</c:v>
                </c:pt>
                <c:pt idx="12860">
                  <c:v>14.527112825733949</c:v>
                </c:pt>
                <c:pt idx="12861">
                  <c:v>14.65191652259703</c:v>
                </c:pt>
                <c:pt idx="12862">
                  <c:v>14.465258694855144</c:v>
                </c:pt>
                <c:pt idx="12863">
                  <c:v>14.773149779439922</c:v>
                </c:pt>
                <c:pt idx="12864">
                  <c:v>14.503019553975802</c:v>
                </c:pt>
                <c:pt idx="12865">
                  <c:v>14.707991322097261</c:v>
                </c:pt>
                <c:pt idx="12866">
                  <c:v>14.609055683832111</c:v>
                </c:pt>
                <c:pt idx="12867">
                  <c:v>14.603592383545802</c:v>
                </c:pt>
                <c:pt idx="12868">
                  <c:v>14.73939117025526</c:v>
                </c:pt>
                <c:pt idx="12869">
                  <c:v>14.543123689670102</c:v>
                </c:pt>
                <c:pt idx="12870">
                  <c:v>14.749021411642518</c:v>
                </c:pt>
                <c:pt idx="12871">
                  <c:v>14.449344470634239</c:v>
                </c:pt>
                <c:pt idx="12872">
                  <c:v>14.816670734423926</c:v>
                </c:pt>
                <c:pt idx="12873">
                  <c:v>14.607004403585549</c:v>
                </c:pt>
                <c:pt idx="12874">
                  <c:v>14.851092707751482</c:v>
                </c:pt>
                <c:pt idx="12875">
                  <c:v>14.681475053441496</c:v>
                </c:pt>
                <c:pt idx="12876">
                  <c:v>14.721489342780067</c:v>
                </c:pt>
                <c:pt idx="12877">
                  <c:v>14.585761620959881</c:v>
                </c:pt>
                <c:pt idx="12878">
                  <c:v>14.519989209407154</c:v>
                </c:pt>
                <c:pt idx="12879">
                  <c:v>14.815433761191922</c:v>
                </c:pt>
                <c:pt idx="12880">
                  <c:v>14.576999593470132</c:v>
                </c:pt>
                <c:pt idx="12881">
                  <c:v>14.79905010362422</c:v>
                </c:pt>
                <c:pt idx="12882">
                  <c:v>14.391919629363972</c:v>
                </c:pt>
                <c:pt idx="12883">
                  <c:v>14.928563367045863</c:v>
                </c:pt>
                <c:pt idx="12884">
                  <c:v>14.609332739472816</c:v>
                </c:pt>
                <c:pt idx="12885">
                  <c:v>14.692458320706024</c:v>
                </c:pt>
                <c:pt idx="12886">
                  <c:v>14.630678445603991</c:v>
                </c:pt>
                <c:pt idx="12887">
                  <c:v>14.62183589138405</c:v>
                </c:pt>
                <c:pt idx="12888">
                  <c:v>14.672579017578775</c:v>
                </c:pt>
                <c:pt idx="12889">
                  <c:v>14.462166792248045</c:v>
                </c:pt>
                <c:pt idx="12890">
                  <c:v>14.656981303321002</c:v>
                </c:pt>
                <c:pt idx="12891">
                  <c:v>14.509749034880258</c:v>
                </c:pt>
                <c:pt idx="12892">
                  <c:v>14.748258424293628</c:v>
                </c:pt>
                <c:pt idx="12893">
                  <c:v>14.56887036337754</c:v>
                </c:pt>
                <c:pt idx="12894">
                  <c:v>14.802606626900726</c:v>
                </c:pt>
                <c:pt idx="12895">
                  <c:v>14.602923052246714</c:v>
                </c:pt>
                <c:pt idx="12896">
                  <c:v>14.730510050626226</c:v>
                </c:pt>
                <c:pt idx="12897">
                  <c:v>14.560144508630724</c:v>
                </c:pt>
                <c:pt idx="12898">
                  <c:v>14.484708357431975</c:v>
                </c:pt>
                <c:pt idx="12899">
                  <c:v>14.774103554936421</c:v>
                </c:pt>
                <c:pt idx="12900">
                  <c:v>14.526071745903268</c:v>
                </c:pt>
                <c:pt idx="12901">
                  <c:v>14.863708875684985</c:v>
                </c:pt>
                <c:pt idx="12902">
                  <c:v>14.490221250875932</c:v>
                </c:pt>
                <c:pt idx="12903">
                  <c:v>14.771841972904403</c:v>
                </c:pt>
                <c:pt idx="12904">
                  <c:v>14.685080695063874</c:v>
                </c:pt>
                <c:pt idx="12905">
                  <c:v>14.765693262819052</c:v>
                </c:pt>
                <c:pt idx="12906">
                  <c:v>14.708618326050672</c:v>
                </c:pt>
                <c:pt idx="12907">
                  <c:v>14.60389970121056</c:v>
                </c:pt>
                <c:pt idx="12908">
                  <c:v>14.919560078098026</c:v>
                </c:pt>
                <c:pt idx="12909">
                  <c:v>14.604701116363197</c:v>
                </c:pt>
                <c:pt idx="12910">
                  <c:v>14.822807945856892</c:v>
                </c:pt>
                <c:pt idx="12911">
                  <c:v>14.686478530190588</c:v>
                </c:pt>
                <c:pt idx="12912">
                  <c:v>14.823965984051998</c:v>
                </c:pt>
                <c:pt idx="12913">
                  <c:v>14.450059552805202</c:v>
                </c:pt>
                <c:pt idx="12914">
                  <c:v>14.759014545728718</c:v>
                </c:pt>
                <c:pt idx="12915">
                  <c:v>14.655709537258984</c:v>
                </c:pt>
                <c:pt idx="12916">
                  <c:v>14.801075553732757</c:v>
                </c:pt>
                <c:pt idx="12917">
                  <c:v>14.699673784662963</c:v>
                </c:pt>
                <c:pt idx="12918">
                  <c:v>14.618726147201118</c:v>
                </c:pt>
                <c:pt idx="12919">
                  <c:v>14.728234844071148</c:v>
                </c:pt>
                <c:pt idx="12920">
                  <c:v>14.351953771831818</c:v>
                </c:pt>
                <c:pt idx="12921">
                  <c:v>14.776168226670645</c:v>
                </c:pt>
                <c:pt idx="12922">
                  <c:v>14.517355264361168</c:v>
                </c:pt>
                <c:pt idx="12923">
                  <c:v>14.861567100248672</c:v>
                </c:pt>
                <c:pt idx="12924">
                  <c:v>14.513966122484469</c:v>
                </c:pt>
                <c:pt idx="12925">
                  <c:v>14.666781700248634</c:v>
                </c:pt>
                <c:pt idx="12926">
                  <c:v>14.63219441109897</c:v>
                </c:pt>
                <c:pt idx="12927">
                  <c:v>14.440893455188975</c:v>
                </c:pt>
                <c:pt idx="12928">
                  <c:v>14.608138555840736</c:v>
                </c:pt>
                <c:pt idx="12929">
                  <c:v>14.342580573294065</c:v>
                </c:pt>
                <c:pt idx="12930">
                  <c:v>14.725718021999848</c:v>
                </c:pt>
                <c:pt idx="12931">
                  <c:v>14.488086843376974</c:v>
                </c:pt>
                <c:pt idx="12932">
                  <c:v>14.894154101253568</c:v>
                </c:pt>
                <c:pt idx="12933">
                  <c:v>14.546223836037651</c:v>
                </c:pt>
                <c:pt idx="12934">
                  <c:v>14.731478909859462</c:v>
                </c:pt>
                <c:pt idx="12935">
                  <c:v>14.619867017390034</c:v>
                </c:pt>
                <c:pt idx="12936">
                  <c:v>14.776238151032668</c:v>
                </c:pt>
                <c:pt idx="12937">
                  <c:v>14.56286077848482</c:v>
                </c:pt>
                <c:pt idx="12938">
                  <c:v>14.494223277089482</c:v>
                </c:pt>
                <c:pt idx="12939">
                  <c:v>14.659719720274548</c:v>
                </c:pt>
                <c:pt idx="12940">
                  <c:v>14.420891960549644</c:v>
                </c:pt>
                <c:pt idx="12941">
                  <c:v>14.729242410397417</c:v>
                </c:pt>
                <c:pt idx="12942">
                  <c:v>14.484999909474407</c:v>
                </c:pt>
                <c:pt idx="12943">
                  <c:v>14.731745440840122</c:v>
                </c:pt>
                <c:pt idx="12944">
                  <c:v>14.496339528723457</c:v>
                </c:pt>
                <c:pt idx="12945">
                  <c:v>14.493936911404415</c:v>
                </c:pt>
                <c:pt idx="12946">
                  <c:v>14.665066696536076</c:v>
                </c:pt>
                <c:pt idx="12947">
                  <c:v>14.611141040737648</c:v>
                </c:pt>
                <c:pt idx="12948">
                  <c:v>14.900151771883818</c:v>
                </c:pt>
                <c:pt idx="12949">
                  <c:v>14.501733167201239</c:v>
                </c:pt>
                <c:pt idx="12950">
                  <c:v>14.635660680450298</c:v>
                </c:pt>
                <c:pt idx="12951">
                  <c:v>14.474447403600507</c:v>
                </c:pt>
                <c:pt idx="12952">
                  <c:v>14.677021128803647</c:v>
                </c:pt>
                <c:pt idx="12953">
                  <c:v>14.471747789411085</c:v>
                </c:pt>
                <c:pt idx="12954">
                  <c:v>14.771536314670017</c:v>
                </c:pt>
                <c:pt idx="12955">
                  <c:v>14.679297956568504</c:v>
                </c:pt>
                <c:pt idx="12956">
                  <c:v>14.699132931528577</c:v>
                </c:pt>
                <c:pt idx="12957">
                  <c:v>14.759635362082257</c:v>
                </c:pt>
                <c:pt idx="12958">
                  <c:v>14.622804993413027</c:v>
                </c:pt>
                <c:pt idx="12959">
                  <c:v>14.676707305358224</c:v>
                </c:pt>
                <c:pt idx="12960">
                  <c:v>14.411000457745114</c:v>
                </c:pt>
                <c:pt idx="12961">
                  <c:v>14.79910835140802</c:v>
                </c:pt>
                <c:pt idx="12962">
                  <c:v>14.581202409364701</c:v>
                </c:pt>
                <c:pt idx="12963">
                  <c:v>14.780890904024551</c:v>
                </c:pt>
                <c:pt idx="12964">
                  <c:v>14.501216589516158</c:v>
                </c:pt>
                <c:pt idx="12965">
                  <c:v>14.705061987995665</c:v>
                </c:pt>
                <c:pt idx="12966">
                  <c:v>14.714491749443145</c:v>
                </c:pt>
                <c:pt idx="12967">
                  <c:v>14.686689912029461</c:v>
                </c:pt>
                <c:pt idx="12968">
                  <c:v>14.701128475659852</c:v>
                </c:pt>
                <c:pt idx="12969">
                  <c:v>14.492753623188404</c:v>
                </c:pt>
                <c:pt idx="12970">
                  <c:v>14.76788475665982</c:v>
                </c:pt>
                <c:pt idx="12971">
                  <c:v>14.568486938043085</c:v>
                </c:pt>
                <c:pt idx="12972">
                  <c:v>14.862035063812154</c:v>
                </c:pt>
                <c:pt idx="12973">
                  <c:v>14.521080191393118</c:v>
                </c:pt>
                <c:pt idx="12974">
                  <c:v>14.716576202069136</c:v>
                </c:pt>
                <c:pt idx="12975">
                  <c:v>14.498821457723798</c:v>
                </c:pt>
                <c:pt idx="12976">
                  <c:v>14.685662772480272</c:v>
                </c:pt>
                <c:pt idx="12977">
                  <c:v>14.574299906030118</c:v>
                </c:pt>
                <c:pt idx="12978">
                  <c:v>14.63286751680015</c:v>
                </c:pt>
                <c:pt idx="12979">
                  <c:v>14.853630066112457</c:v>
                </c:pt>
                <c:pt idx="12980">
                  <c:v>14.528404395684674</c:v>
                </c:pt>
                <c:pt idx="12981">
                  <c:v>14.718110992052805</c:v>
                </c:pt>
                <c:pt idx="12982">
                  <c:v>14.507089140279096</c:v>
                </c:pt>
                <c:pt idx="12983">
                  <c:v>14.823882099973018</c:v>
                </c:pt>
                <c:pt idx="12984">
                  <c:v>14.482413135231052</c:v>
                </c:pt>
                <c:pt idx="12985">
                  <c:v>14.784957387869483</c:v>
                </c:pt>
                <c:pt idx="12986">
                  <c:v>14.57779344905925</c:v>
                </c:pt>
                <c:pt idx="12987">
                  <c:v>14.515818584728272</c:v>
                </c:pt>
                <c:pt idx="12988">
                  <c:v>14.721488457562881</c:v>
                </c:pt>
                <c:pt idx="12989">
                  <c:v>14.631426402090908</c:v>
                </c:pt>
                <c:pt idx="12990">
                  <c:v>14.705861982830344</c:v>
                </c:pt>
                <c:pt idx="12991">
                  <c:v>14.569304726334252</c:v>
                </c:pt>
                <c:pt idx="12992">
                  <c:v>14.679023985448321</c:v>
                </c:pt>
                <c:pt idx="12993">
                  <c:v>14.339181677346074</c:v>
                </c:pt>
                <c:pt idx="12994">
                  <c:v>14.720388531761444</c:v>
                </c:pt>
                <c:pt idx="12995">
                  <c:v>14.678355639642593</c:v>
                </c:pt>
                <c:pt idx="12996">
                  <c:v>14.603056457940706</c:v>
                </c:pt>
                <c:pt idx="12997">
                  <c:v>14.551810528687056</c:v>
                </c:pt>
                <c:pt idx="12998">
                  <c:v>14.556444674876149</c:v>
                </c:pt>
                <c:pt idx="12999">
                  <c:v>14.629028435746351</c:v>
                </c:pt>
                <c:pt idx="13000">
                  <c:v>14.417799928281877</c:v>
                </c:pt>
                <c:pt idx="13001">
                  <c:v>14.777043742632218</c:v>
                </c:pt>
                <c:pt idx="13002">
                  <c:v>14.430664342838375</c:v>
                </c:pt>
                <c:pt idx="13003">
                  <c:v>14.750256233472072</c:v>
                </c:pt>
                <c:pt idx="13004">
                  <c:v>14.554151380250918</c:v>
                </c:pt>
                <c:pt idx="13005">
                  <c:v>14.460922609803252</c:v>
                </c:pt>
                <c:pt idx="13006">
                  <c:v>14.537053459680115</c:v>
                </c:pt>
                <c:pt idx="13007">
                  <c:v>14.637865450449031</c:v>
                </c:pt>
                <c:pt idx="13008">
                  <c:v>14.636846219188977</c:v>
                </c:pt>
                <c:pt idx="13009">
                  <c:v>14.514633617277164</c:v>
                </c:pt>
                <c:pt idx="13010">
                  <c:v>14.641708055740628</c:v>
                </c:pt>
                <c:pt idx="13011">
                  <c:v>14.453944576921854</c:v>
                </c:pt>
                <c:pt idx="13012">
                  <c:v>14.691009445803697</c:v>
                </c:pt>
                <c:pt idx="13013">
                  <c:v>14.47892101393669</c:v>
                </c:pt>
                <c:pt idx="13014">
                  <c:v>14.586251388591798</c:v>
                </c:pt>
                <c:pt idx="13015">
                  <c:v>14.390212570841326</c:v>
                </c:pt>
                <c:pt idx="13016">
                  <c:v>14.672893944610065</c:v>
                </c:pt>
                <c:pt idx="13017">
                  <c:v>14.676564623186556</c:v>
                </c:pt>
                <c:pt idx="13018">
                  <c:v>14.584441460423314</c:v>
                </c:pt>
                <c:pt idx="13019">
                  <c:v>14.625484940850553</c:v>
                </c:pt>
                <c:pt idx="13020">
                  <c:v>14.408606061708324</c:v>
                </c:pt>
                <c:pt idx="13021">
                  <c:v>14.772663473455095</c:v>
                </c:pt>
                <c:pt idx="13022">
                  <c:v>14.457203667782977</c:v>
                </c:pt>
                <c:pt idx="13023">
                  <c:v>14.843299347675694</c:v>
                </c:pt>
                <c:pt idx="13024">
                  <c:v>14.505336702178116</c:v>
                </c:pt>
                <c:pt idx="13025">
                  <c:v>14.729367721346751</c:v>
                </c:pt>
                <c:pt idx="13026">
                  <c:v>14.811306104143659</c:v>
                </c:pt>
                <c:pt idx="13027">
                  <c:v>14.505559338039495</c:v>
                </c:pt>
                <c:pt idx="13028">
                  <c:v>14.755620627084102</c:v>
                </c:pt>
                <c:pt idx="13029">
                  <c:v>14.552236933753456</c:v>
                </c:pt>
                <c:pt idx="13030">
                  <c:v>14.719817618499329</c:v>
                </c:pt>
                <c:pt idx="13031">
                  <c:v>14.556912227137056</c:v>
                </c:pt>
                <c:pt idx="13032">
                  <c:v>14.788346966868568</c:v>
                </c:pt>
                <c:pt idx="13033">
                  <c:v>14.302691771294405</c:v>
                </c:pt>
                <c:pt idx="13034">
                  <c:v>14.784882713423759</c:v>
                </c:pt>
                <c:pt idx="13035">
                  <c:v>14.693520436623153</c:v>
                </c:pt>
                <c:pt idx="13036">
                  <c:v>14.480257103515838</c:v>
                </c:pt>
                <c:pt idx="13037">
                  <c:v>14.603524614227856</c:v>
                </c:pt>
                <c:pt idx="13038">
                  <c:v>14.700203865763362</c:v>
                </c:pt>
                <c:pt idx="13039">
                  <c:v>14.688183668542019</c:v>
                </c:pt>
                <c:pt idx="13040">
                  <c:v>14.464250058993304</c:v>
                </c:pt>
                <c:pt idx="13041">
                  <c:v>14.65823448426136</c:v>
                </c:pt>
                <c:pt idx="13042">
                  <c:v>14.412713060669173</c:v>
                </c:pt>
                <c:pt idx="13043">
                  <c:v>14.883554779549499</c:v>
                </c:pt>
                <c:pt idx="13044">
                  <c:v>14.504955620390948</c:v>
                </c:pt>
                <c:pt idx="13045">
                  <c:v>14.573322963715215</c:v>
                </c:pt>
                <c:pt idx="13046">
                  <c:v>14.649549308509172</c:v>
                </c:pt>
                <c:pt idx="13047">
                  <c:v>14.541007218141406</c:v>
                </c:pt>
                <c:pt idx="13048">
                  <c:v>14.70032638723791</c:v>
                </c:pt>
                <c:pt idx="13049">
                  <c:v>14.599694302429807</c:v>
                </c:pt>
                <c:pt idx="13050">
                  <c:v>14.728797416897018</c:v>
                </c:pt>
                <c:pt idx="13051">
                  <c:v>14.537381806436644</c:v>
                </c:pt>
                <c:pt idx="13052">
                  <c:v>14.651927716225869</c:v>
                </c:pt>
                <c:pt idx="13053">
                  <c:v>14.377174289200974</c:v>
                </c:pt>
                <c:pt idx="13054">
                  <c:v>14.620317459138318</c:v>
                </c:pt>
                <c:pt idx="13055">
                  <c:v>14.48536461461152</c:v>
                </c:pt>
                <c:pt idx="13056">
                  <c:v>14.70166758954981</c:v>
                </c:pt>
                <c:pt idx="13057">
                  <c:v>14.686903006781423</c:v>
                </c:pt>
                <c:pt idx="13058">
                  <c:v>14.667006894222348</c:v>
                </c:pt>
                <c:pt idx="13059">
                  <c:v>14.54325836164684</c:v>
                </c:pt>
                <c:pt idx="13060">
                  <c:v>14.204329142492336</c:v>
                </c:pt>
                <c:pt idx="13061">
                  <c:v>14.607041321656798</c:v>
                </c:pt>
                <c:pt idx="13062">
                  <c:v>14.438886610009854</c:v>
                </c:pt>
                <c:pt idx="13063">
                  <c:v>14.706835805080821</c:v>
                </c:pt>
                <c:pt idx="13064">
                  <c:v>14.365429341167198</c:v>
                </c:pt>
                <c:pt idx="13065">
                  <c:v>14.656964609185152</c:v>
                </c:pt>
                <c:pt idx="13066">
                  <c:v>14.648848206024653</c:v>
                </c:pt>
                <c:pt idx="13067">
                  <c:v>14.726938587701746</c:v>
                </c:pt>
                <c:pt idx="13068">
                  <c:v>14.513183211035454</c:v>
                </c:pt>
                <c:pt idx="13069">
                  <c:v>14.440104684699763</c:v>
                </c:pt>
                <c:pt idx="13070">
                  <c:v>14.797597298293779</c:v>
                </c:pt>
                <c:pt idx="13071">
                  <c:v>14.451223031784419</c:v>
                </c:pt>
                <c:pt idx="13072">
                  <c:v>14.755697952490706</c:v>
                </c:pt>
                <c:pt idx="13073">
                  <c:v>14.365249880677107</c:v>
                </c:pt>
                <c:pt idx="13074">
                  <c:v>14.792169576938672</c:v>
                </c:pt>
                <c:pt idx="13075">
                  <c:v>14.480650137443536</c:v>
                </c:pt>
                <c:pt idx="13076">
                  <c:v>14.53889678326621</c:v>
                </c:pt>
                <c:pt idx="13077">
                  <c:v>14.752609554811826</c:v>
                </c:pt>
                <c:pt idx="13078">
                  <c:v>14.647928702090615</c:v>
                </c:pt>
                <c:pt idx="13079">
                  <c:v>14.658080455862178</c:v>
                </c:pt>
                <c:pt idx="13080">
                  <c:v>14.469884615262078</c:v>
                </c:pt>
                <c:pt idx="13081">
                  <c:v>14.619928931413918</c:v>
                </c:pt>
                <c:pt idx="13082">
                  <c:v>14.439609645082534</c:v>
                </c:pt>
                <c:pt idx="13083">
                  <c:v>14.669703914787302</c:v>
                </c:pt>
                <c:pt idx="13084">
                  <c:v>14.42736190464896</c:v>
                </c:pt>
                <c:pt idx="13085">
                  <c:v>14.741466683458111</c:v>
                </c:pt>
                <c:pt idx="13086">
                  <c:v>14.6071895229031</c:v>
                </c:pt>
                <c:pt idx="13087">
                  <c:v>14.426154348851902</c:v>
                </c:pt>
                <c:pt idx="13088">
                  <c:v>14.574773848903314</c:v>
                </c:pt>
                <c:pt idx="13089">
                  <c:v>14.474231107969889</c:v>
                </c:pt>
                <c:pt idx="13090">
                  <c:v>14.527662044657273</c:v>
                </c:pt>
                <c:pt idx="13091">
                  <c:v>14.223538017296272</c:v>
                </c:pt>
                <c:pt idx="13092">
                  <c:v>14.756126556328445</c:v>
                </c:pt>
                <c:pt idx="13093">
                  <c:v>14.48561194040737</c:v>
                </c:pt>
                <c:pt idx="13094">
                  <c:v>14.574757471325885</c:v>
                </c:pt>
                <c:pt idx="13095">
                  <c:v>14.355905898477559</c:v>
                </c:pt>
                <c:pt idx="13096">
                  <c:v>14.512789573156841</c:v>
                </c:pt>
                <c:pt idx="13097">
                  <c:v>14.531495289065594</c:v>
                </c:pt>
                <c:pt idx="13098">
                  <c:v>14.564751357895792</c:v>
                </c:pt>
                <c:pt idx="13099">
                  <c:v>14.717028040694993</c:v>
                </c:pt>
                <c:pt idx="13100">
                  <c:v>14.58061130114362</c:v>
                </c:pt>
                <c:pt idx="13101">
                  <c:v>14.678378221162218</c:v>
                </c:pt>
                <c:pt idx="13102">
                  <c:v>14.427256138211805</c:v>
                </c:pt>
                <c:pt idx="13103">
                  <c:v>14.710528071793908</c:v>
                </c:pt>
                <c:pt idx="13104">
                  <c:v>14.280028364251832</c:v>
                </c:pt>
                <c:pt idx="13105">
                  <c:v>14.718763984428968</c:v>
                </c:pt>
                <c:pt idx="13106">
                  <c:v>14.466299400846706</c:v>
                </c:pt>
                <c:pt idx="13107">
                  <c:v>14.648710508594068</c:v>
                </c:pt>
                <c:pt idx="13108">
                  <c:v>14.4943827501441</c:v>
                </c:pt>
                <c:pt idx="13109">
                  <c:v>14.531143674349762</c:v>
                </c:pt>
                <c:pt idx="13110">
                  <c:v>14.639363683765398</c:v>
                </c:pt>
                <c:pt idx="13111">
                  <c:v>14.532821721855452</c:v>
                </c:pt>
                <c:pt idx="13112">
                  <c:v>14.657234630820584</c:v>
                </c:pt>
                <c:pt idx="13113">
                  <c:v>14.355400379022063</c:v>
                </c:pt>
                <c:pt idx="13114">
                  <c:v>14.637393122483948</c:v>
                </c:pt>
                <c:pt idx="13115">
                  <c:v>14.551681338635166</c:v>
                </c:pt>
                <c:pt idx="13116">
                  <c:v>14.681003132355221</c:v>
                </c:pt>
                <c:pt idx="13117">
                  <c:v>14.519925559194329</c:v>
                </c:pt>
                <c:pt idx="13118">
                  <c:v>14.64455781761635</c:v>
                </c:pt>
                <c:pt idx="13119">
                  <c:v>14.683473526335725</c:v>
                </c:pt>
                <c:pt idx="13120">
                  <c:v>14.402955433127664</c:v>
                </c:pt>
                <c:pt idx="13121">
                  <c:v>14.539361711017781</c:v>
                </c:pt>
                <c:pt idx="13122">
                  <c:v>14.293264501189844</c:v>
                </c:pt>
                <c:pt idx="13123">
                  <c:v>14.699088264924844</c:v>
                </c:pt>
                <c:pt idx="13124">
                  <c:v>14.425417416236984</c:v>
                </c:pt>
                <c:pt idx="13125">
                  <c:v>14.741677840610935</c:v>
                </c:pt>
                <c:pt idx="13126">
                  <c:v>14.455956389862511</c:v>
                </c:pt>
                <c:pt idx="13127">
                  <c:v>14.570872021237333</c:v>
                </c:pt>
                <c:pt idx="13128">
                  <c:v>14.502879170387359</c:v>
                </c:pt>
                <c:pt idx="13129">
                  <c:v>14.551733836850374</c:v>
                </c:pt>
                <c:pt idx="13130">
                  <c:v>14.713740563508487</c:v>
                </c:pt>
                <c:pt idx="13131">
                  <c:v>14.362178143537294</c:v>
                </c:pt>
                <c:pt idx="13132">
                  <c:v>14.581616735886676</c:v>
                </c:pt>
                <c:pt idx="13133">
                  <c:v>14.329730545103105</c:v>
                </c:pt>
                <c:pt idx="13134">
                  <c:v>14.65410006382692</c:v>
                </c:pt>
                <c:pt idx="13135">
                  <c:v>14.537107183132326</c:v>
                </c:pt>
                <c:pt idx="13136">
                  <c:v>14.678703506316563</c:v>
                </c:pt>
                <c:pt idx="13137">
                  <c:v>14.388896743788477</c:v>
                </c:pt>
                <c:pt idx="13138">
                  <c:v>14.5146020893807</c:v>
                </c:pt>
                <c:pt idx="13139">
                  <c:v>14.650757957048377</c:v>
                </c:pt>
                <c:pt idx="13140">
                  <c:v>14.435405672430274</c:v>
                </c:pt>
                <c:pt idx="13141">
                  <c:v>14.72807494621636</c:v>
                </c:pt>
                <c:pt idx="13142">
                  <c:v>14.369353650498256</c:v>
                </c:pt>
                <c:pt idx="13143">
                  <c:v>14.707614616982562</c:v>
                </c:pt>
                <c:pt idx="13144">
                  <c:v>14.348352467950175</c:v>
                </c:pt>
                <c:pt idx="13145">
                  <c:v>14.781333133970419</c:v>
                </c:pt>
                <c:pt idx="13146">
                  <c:v>14.390494050787085</c:v>
                </c:pt>
                <c:pt idx="13147">
                  <c:v>14.5994007111758</c:v>
                </c:pt>
                <c:pt idx="13148">
                  <c:v>14.669054523343522</c:v>
                </c:pt>
                <c:pt idx="13149">
                  <c:v>14.582626922013109</c:v>
                </c:pt>
                <c:pt idx="13150">
                  <c:v>14.673221923487255</c:v>
                </c:pt>
                <c:pt idx="13151">
                  <c:v>14.339027331647854</c:v>
                </c:pt>
                <c:pt idx="13152">
                  <c:v>14.833154920495797</c:v>
                </c:pt>
                <c:pt idx="13153">
                  <c:v>14.454753383056421</c:v>
                </c:pt>
                <c:pt idx="13154">
                  <c:v>14.671482603993972</c:v>
                </c:pt>
                <c:pt idx="13155">
                  <c:v>14.448721008598499</c:v>
                </c:pt>
                <c:pt idx="13156">
                  <c:v>14.750879435964725</c:v>
                </c:pt>
                <c:pt idx="13157">
                  <c:v>14.333316404939978</c:v>
                </c:pt>
                <c:pt idx="13158">
                  <c:v>14.509942881902704</c:v>
                </c:pt>
                <c:pt idx="13159">
                  <c:v>14.557832083286007</c:v>
                </c:pt>
                <c:pt idx="13160">
                  <c:v>14.336699563399288</c:v>
                </c:pt>
                <c:pt idx="13161">
                  <c:v>14.529530287324874</c:v>
                </c:pt>
                <c:pt idx="13162">
                  <c:v>14.305055759432786</c:v>
                </c:pt>
                <c:pt idx="13163">
                  <c:v>14.648074263827745</c:v>
                </c:pt>
                <c:pt idx="13164">
                  <c:v>14.459801394060957</c:v>
                </c:pt>
                <c:pt idx="13165">
                  <c:v>14.747821365700442</c:v>
                </c:pt>
                <c:pt idx="13166">
                  <c:v>14.510681378485026</c:v>
                </c:pt>
                <c:pt idx="13167">
                  <c:v>14.456042034113272</c:v>
                </c:pt>
                <c:pt idx="13168">
                  <c:v>14.387716015531376</c:v>
                </c:pt>
                <c:pt idx="13169">
                  <c:v>14.536819866848587</c:v>
                </c:pt>
                <c:pt idx="13170">
                  <c:v>14.601016011784557</c:v>
                </c:pt>
                <c:pt idx="13171">
                  <c:v>14.315262107672568</c:v>
                </c:pt>
                <c:pt idx="13172">
                  <c:v>14.680454377140824</c:v>
                </c:pt>
                <c:pt idx="13173">
                  <c:v>14.317565085144516</c:v>
                </c:pt>
                <c:pt idx="13174">
                  <c:v>14.660563837058756</c:v>
                </c:pt>
                <c:pt idx="13175">
                  <c:v>14.295912879251599</c:v>
                </c:pt>
                <c:pt idx="13176">
                  <c:v>14.58860610578977</c:v>
                </c:pt>
                <c:pt idx="13177">
                  <c:v>14.577290382887792</c:v>
                </c:pt>
                <c:pt idx="13178">
                  <c:v>14.575149310033424</c:v>
                </c:pt>
                <c:pt idx="13179">
                  <c:v>14.449457130000352</c:v>
                </c:pt>
                <c:pt idx="13180">
                  <c:v>14.439457776149476</c:v>
                </c:pt>
                <c:pt idx="13181">
                  <c:v>14.600534787298823</c:v>
                </c:pt>
                <c:pt idx="13182">
                  <c:v>14.310538223853086</c:v>
                </c:pt>
                <c:pt idx="13183">
                  <c:v>14.667462049232197</c:v>
                </c:pt>
                <c:pt idx="13184">
                  <c:v>14.301791283676994</c:v>
                </c:pt>
                <c:pt idx="13185">
                  <c:v>14.702195572067724</c:v>
                </c:pt>
                <c:pt idx="13186">
                  <c:v>14.548209594811418</c:v>
                </c:pt>
                <c:pt idx="13187">
                  <c:v>14.605690218111379</c:v>
                </c:pt>
                <c:pt idx="13188">
                  <c:v>14.366166548967692</c:v>
                </c:pt>
                <c:pt idx="13189">
                  <c:v>14.330971226537818</c:v>
                </c:pt>
                <c:pt idx="13190">
                  <c:v>14.45992822580572</c:v>
                </c:pt>
                <c:pt idx="13191">
                  <c:v>14.410488976201076</c:v>
                </c:pt>
                <c:pt idx="13192">
                  <c:v>14.765487806296358</c:v>
                </c:pt>
                <c:pt idx="13193">
                  <c:v>14.335267268928707</c:v>
                </c:pt>
                <c:pt idx="13194">
                  <c:v>14.515136513165569</c:v>
                </c:pt>
                <c:pt idx="13195">
                  <c:v>14.352595771160807</c:v>
                </c:pt>
                <c:pt idx="13196">
                  <c:v>14.669825525412767</c:v>
                </c:pt>
                <c:pt idx="13197">
                  <c:v>14.51497246311304</c:v>
                </c:pt>
                <c:pt idx="13198">
                  <c:v>14.602584554413045</c:v>
                </c:pt>
                <c:pt idx="13199">
                  <c:v>14.570621354466924</c:v>
                </c:pt>
                <c:pt idx="13200">
                  <c:v>14.52107697338711</c:v>
                </c:pt>
                <c:pt idx="13201">
                  <c:v>14.423004321226951</c:v>
                </c:pt>
                <c:pt idx="13202">
                  <c:v>14.296004398910064</c:v>
                </c:pt>
                <c:pt idx="13203">
                  <c:v>14.523502547353459</c:v>
                </c:pt>
                <c:pt idx="13204">
                  <c:v>14.285177027539531</c:v>
                </c:pt>
                <c:pt idx="13205">
                  <c:v>14.751626416083624</c:v>
                </c:pt>
                <c:pt idx="13206">
                  <c:v>14.280484679869742</c:v>
                </c:pt>
                <c:pt idx="13207">
                  <c:v>14.648739774485962</c:v>
                </c:pt>
                <c:pt idx="13208">
                  <c:v>14.413979274161624</c:v>
                </c:pt>
                <c:pt idx="13209">
                  <c:v>14.598828401774451</c:v>
                </c:pt>
                <c:pt idx="13210">
                  <c:v>14.524409682321979</c:v>
                </c:pt>
                <c:pt idx="13211">
                  <c:v>14.19484490724437</c:v>
                </c:pt>
                <c:pt idx="13212">
                  <c:v>14.630127228403417</c:v>
                </c:pt>
                <c:pt idx="13213">
                  <c:v>14.289404048626524</c:v>
                </c:pt>
                <c:pt idx="13214">
                  <c:v>14.499063085281309</c:v>
                </c:pt>
                <c:pt idx="13215">
                  <c:v>14.35327758162337</c:v>
                </c:pt>
                <c:pt idx="13216">
                  <c:v>14.565075656169023</c:v>
                </c:pt>
                <c:pt idx="13217">
                  <c:v>14.606948838324715</c:v>
                </c:pt>
                <c:pt idx="13218">
                  <c:v>14.461347671190151</c:v>
                </c:pt>
                <c:pt idx="13219">
                  <c:v>14.587423818343026</c:v>
                </c:pt>
                <c:pt idx="13220">
                  <c:v>14.454165952897657</c:v>
                </c:pt>
                <c:pt idx="13221">
                  <c:v>14.531408502034628</c:v>
                </c:pt>
                <c:pt idx="13222">
                  <c:v>14.338778041405114</c:v>
                </c:pt>
                <c:pt idx="13223">
                  <c:v>14.687590240857229</c:v>
                </c:pt>
                <c:pt idx="13224">
                  <c:v>14.405609857961117</c:v>
                </c:pt>
                <c:pt idx="13225">
                  <c:v>14.551682557239006</c:v>
                </c:pt>
                <c:pt idx="13226">
                  <c:v>14.4329071939647</c:v>
                </c:pt>
                <c:pt idx="13227">
                  <c:v>14.811682823555284</c:v>
                </c:pt>
                <c:pt idx="13228">
                  <c:v>14.498958601212559</c:v>
                </c:pt>
                <c:pt idx="13229">
                  <c:v>14.412484868241584</c:v>
                </c:pt>
                <c:pt idx="13230">
                  <c:v>14.544745473918303</c:v>
                </c:pt>
                <c:pt idx="13231">
                  <c:v>14.342465639999052</c:v>
                </c:pt>
                <c:pt idx="13232">
                  <c:v>14.484960542158568</c:v>
                </c:pt>
                <c:pt idx="13233">
                  <c:v>14.450909370441479</c:v>
                </c:pt>
                <c:pt idx="13234">
                  <c:v>14.578831179592989</c:v>
                </c:pt>
                <c:pt idx="13235">
                  <c:v>14.308179583157989</c:v>
                </c:pt>
                <c:pt idx="13236">
                  <c:v>14.554021509602567</c:v>
                </c:pt>
                <c:pt idx="13237">
                  <c:v>14.53349597084345</c:v>
                </c:pt>
                <c:pt idx="13238">
                  <c:v>14.491057464171318</c:v>
                </c:pt>
                <c:pt idx="13239">
                  <c:v>14.605466506480115</c:v>
                </c:pt>
                <c:pt idx="13240">
                  <c:v>14.492787053141042</c:v>
                </c:pt>
                <c:pt idx="13241">
                  <c:v>14.606670252774254</c:v>
                </c:pt>
                <c:pt idx="13242">
                  <c:v>14.422811885554673</c:v>
                </c:pt>
                <c:pt idx="13243">
                  <c:v>14.542829746777493</c:v>
                </c:pt>
                <c:pt idx="13244">
                  <c:v>14.244359882267718</c:v>
                </c:pt>
                <c:pt idx="13245">
                  <c:v>14.768386494140865</c:v>
                </c:pt>
                <c:pt idx="13246">
                  <c:v>14.412842435875072</c:v>
                </c:pt>
                <c:pt idx="13247">
                  <c:v>14.499433608614726</c:v>
                </c:pt>
                <c:pt idx="13248">
                  <c:v>14.638209946052505</c:v>
                </c:pt>
                <c:pt idx="13249">
                  <c:v>14.525349904175622</c:v>
                </c:pt>
                <c:pt idx="13250">
                  <c:v>14.56107463248075</c:v>
                </c:pt>
                <c:pt idx="13251">
                  <c:v>14.16855069340707</c:v>
                </c:pt>
                <c:pt idx="13252">
                  <c:v>14.5957585886378</c:v>
                </c:pt>
                <c:pt idx="13253">
                  <c:v>14.129317533003039</c:v>
                </c:pt>
                <c:pt idx="13254">
                  <c:v>14.448171752890657</c:v>
                </c:pt>
                <c:pt idx="13255">
                  <c:v>14.266590762928304</c:v>
                </c:pt>
                <c:pt idx="13256">
                  <c:v>14.505362801563082</c:v>
                </c:pt>
                <c:pt idx="13257">
                  <c:v>14.279654184166356</c:v>
                </c:pt>
                <c:pt idx="13258">
                  <c:v>14.450984615754457</c:v>
                </c:pt>
                <c:pt idx="13259">
                  <c:v>14.361416880298854</c:v>
                </c:pt>
                <c:pt idx="13260">
                  <c:v>14.4027684947003</c:v>
                </c:pt>
                <c:pt idx="13261">
                  <c:v>14.412933711567486</c:v>
                </c:pt>
                <c:pt idx="13262">
                  <c:v>14.429284037558727</c:v>
                </c:pt>
                <c:pt idx="13263">
                  <c:v>14.464203981864445</c:v>
                </c:pt>
                <c:pt idx="13264">
                  <c:v>14.268019475488847</c:v>
                </c:pt>
                <c:pt idx="13265">
                  <c:v>14.594094335592986</c:v>
                </c:pt>
                <c:pt idx="13266">
                  <c:v>14.376293507204078</c:v>
                </c:pt>
                <c:pt idx="13267">
                  <c:v>14.526667945252608</c:v>
                </c:pt>
                <c:pt idx="13268">
                  <c:v>14.463296766290155</c:v>
                </c:pt>
                <c:pt idx="13269">
                  <c:v>14.515062543921974</c:v>
                </c:pt>
                <c:pt idx="13270">
                  <c:v>14.376723785674042</c:v>
                </c:pt>
                <c:pt idx="13271">
                  <c:v>14.306196163567122</c:v>
                </c:pt>
                <c:pt idx="13272">
                  <c:v>14.619722987886171</c:v>
                </c:pt>
                <c:pt idx="13273">
                  <c:v>14.311260354886851</c:v>
                </c:pt>
                <c:pt idx="13274">
                  <c:v>14.546515505168404</c:v>
                </c:pt>
                <c:pt idx="13275">
                  <c:v>14.271449217039176</c:v>
                </c:pt>
                <c:pt idx="13276">
                  <c:v>14.678110828077118</c:v>
                </c:pt>
                <c:pt idx="13277">
                  <c:v>14.420151269855713</c:v>
                </c:pt>
                <c:pt idx="13278">
                  <c:v>14.482185033038377</c:v>
                </c:pt>
                <c:pt idx="13279">
                  <c:v>14.611106942464337</c:v>
                </c:pt>
                <c:pt idx="13280">
                  <c:v>14.450142838586478</c:v>
                </c:pt>
                <c:pt idx="13281">
                  <c:v>14.666895583511064</c:v>
                </c:pt>
                <c:pt idx="13282">
                  <c:v>14.34048893811485</c:v>
                </c:pt>
                <c:pt idx="13283">
                  <c:v>14.567826736175396</c:v>
                </c:pt>
                <c:pt idx="13284">
                  <c:v>14.159309784930008</c:v>
                </c:pt>
                <c:pt idx="13285">
                  <c:v>14.600689904814724</c:v>
                </c:pt>
                <c:pt idx="13286">
                  <c:v>14.429286276709806</c:v>
                </c:pt>
                <c:pt idx="13287">
                  <c:v>14.686290401432068</c:v>
                </c:pt>
                <c:pt idx="13288">
                  <c:v>14.462247991367368</c:v>
                </c:pt>
                <c:pt idx="13289">
                  <c:v>14.412968572948268</c:v>
                </c:pt>
                <c:pt idx="13290">
                  <c:v>14.358053227138972</c:v>
                </c:pt>
                <c:pt idx="13291">
                  <c:v>14.45436227570185</c:v>
                </c:pt>
                <c:pt idx="13292">
                  <c:v>14.560133369547955</c:v>
                </c:pt>
                <c:pt idx="13293">
                  <c:v>14.248834841479768</c:v>
                </c:pt>
                <c:pt idx="13294">
                  <c:v>14.637643116264989</c:v>
                </c:pt>
                <c:pt idx="13295">
                  <c:v>14.312187711624038</c:v>
                </c:pt>
                <c:pt idx="13296">
                  <c:v>14.557484065488074</c:v>
                </c:pt>
                <c:pt idx="13297">
                  <c:v>14.364901510560706</c:v>
                </c:pt>
                <c:pt idx="13298">
                  <c:v>14.368933475310373</c:v>
                </c:pt>
                <c:pt idx="13299">
                  <c:v>14.437064432768254</c:v>
                </c:pt>
                <c:pt idx="13300">
                  <c:v>14.52013565773532</c:v>
                </c:pt>
                <c:pt idx="13301">
                  <c:v>14.473860729336771</c:v>
                </c:pt>
                <c:pt idx="13302">
                  <c:v>14.266231080178949</c:v>
                </c:pt>
                <c:pt idx="13303">
                  <c:v>14.533387160693142</c:v>
                </c:pt>
                <c:pt idx="13304">
                  <c:v>14.236812021445449</c:v>
                </c:pt>
                <c:pt idx="13305">
                  <c:v>14.653683351365755</c:v>
                </c:pt>
                <c:pt idx="13306">
                  <c:v>14.215688063017867</c:v>
                </c:pt>
                <c:pt idx="13307">
                  <c:v>14.41467447168553</c:v>
                </c:pt>
                <c:pt idx="13308">
                  <c:v>14.429834853403362</c:v>
                </c:pt>
                <c:pt idx="13309">
                  <c:v>14.395949995599873</c:v>
                </c:pt>
                <c:pt idx="13310">
                  <c:v>14.330968732682495</c:v>
                </c:pt>
                <c:pt idx="13311">
                  <c:v>14.321826661773118</c:v>
                </c:pt>
                <c:pt idx="13312">
                  <c:v>14.557471121393798</c:v>
                </c:pt>
                <c:pt idx="13313">
                  <c:v>14.23862106359074</c:v>
                </c:pt>
                <c:pt idx="13314">
                  <c:v>14.42231589834145</c:v>
                </c:pt>
                <c:pt idx="13315">
                  <c:v>14.230204551226096</c:v>
                </c:pt>
                <c:pt idx="13316">
                  <c:v>14.540791481349221</c:v>
                </c:pt>
                <c:pt idx="13317">
                  <c:v>14.376593767929529</c:v>
                </c:pt>
                <c:pt idx="13318">
                  <c:v>14.514754018327823</c:v>
                </c:pt>
                <c:pt idx="13319">
                  <c:v>14.346334920151453</c:v>
                </c:pt>
                <c:pt idx="13320">
                  <c:v>14.480233186980394</c:v>
                </c:pt>
                <c:pt idx="13321">
                  <c:v>14.50604261405682</c:v>
                </c:pt>
                <c:pt idx="13322">
                  <c:v>14.348946822044272</c:v>
                </c:pt>
                <c:pt idx="13323">
                  <c:v>14.358488407284122</c:v>
                </c:pt>
                <c:pt idx="13324">
                  <c:v>14.198671819636321</c:v>
                </c:pt>
                <c:pt idx="13325">
                  <c:v>14.431118800386644</c:v>
                </c:pt>
                <c:pt idx="13326">
                  <c:v>14.212577157320039</c:v>
                </c:pt>
                <c:pt idx="13327">
                  <c:v>14.582869922546356</c:v>
                </c:pt>
                <c:pt idx="13328">
                  <c:v>14.340866666574735</c:v>
                </c:pt>
                <c:pt idx="13329">
                  <c:v>14.415774821889245</c:v>
                </c:pt>
                <c:pt idx="13330">
                  <c:v>14.406773795378768</c:v>
                </c:pt>
                <c:pt idx="13331">
                  <c:v>14.5024907855001</c:v>
                </c:pt>
                <c:pt idx="13332">
                  <c:v>14.517969314292131</c:v>
                </c:pt>
                <c:pt idx="13333">
                  <c:v>14.389060695599072</c:v>
                </c:pt>
                <c:pt idx="13334">
                  <c:v>14.447373973209448</c:v>
                </c:pt>
                <c:pt idx="13335">
                  <c:v>14.264351100262783</c:v>
                </c:pt>
                <c:pt idx="13336">
                  <c:v>14.595480301860373</c:v>
                </c:pt>
                <c:pt idx="13337">
                  <c:v>14.468396289923072</c:v>
                </c:pt>
                <c:pt idx="13338">
                  <c:v>14.453448972051374</c:v>
                </c:pt>
                <c:pt idx="13339">
                  <c:v>14.464951371762083</c:v>
                </c:pt>
                <c:pt idx="13340">
                  <c:v>14.415507808400115</c:v>
                </c:pt>
                <c:pt idx="13341">
                  <c:v>14.583404027646827</c:v>
                </c:pt>
                <c:pt idx="13342">
                  <c:v>14.312858503671546</c:v>
                </c:pt>
                <c:pt idx="13343">
                  <c:v>14.661641791251848</c:v>
                </c:pt>
                <c:pt idx="13344">
                  <c:v>14.20440288586385</c:v>
                </c:pt>
                <c:pt idx="13345">
                  <c:v>14.44815661450092</c:v>
                </c:pt>
                <c:pt idx="13346">
                  <c:v>14.322085793675166</c:v>
                </c:pt>
                <c:pt idx="13347">
                  <c:v>14.573141960321895</c:v>
                </c:pt>
                <c:pt idx="13348">
                  <c:v>14.427898478185327</c:v>
                </c:pt>
                <c:pt idx="13349">
                  <c:v>14.35810538132622</c:v>
                </c:pt>
                <c:pt idx="13350">
                  <c:v>14.535387144668089</c:v>
                </c:pt>
                <c:pt idx="13351">
                  <c:v>14.430820844610381</c:v>
                </c:pt>
                <c:pt idx="13352">
                  <c:v>14.411277589487883</c:v>
                </c:pt>
                <c:pt idx="13353">
                  <c:v>14.304385809720124</c:v>
                </c:pt>
                <c:pt idx="13354">
                  <c:v>14.550716961675173</c:v>
                </c:pt>
                <c:pt idx="13355">
                  <c:v>14.288404899850564</c:v>
                </c:pt>
                <c:pt idx="13356">
                  <c:v>14.684270717696933</c:v>
                </c:pt>
                <c:pt idx="13357">
                  <c:v>14.410809970409332</c:v>
                </c:pt>
                <c:pt idx="13358">
                  <c:v>14.467862227492779</c:v>
                </c:pt>
                <c:pt idx="13359">
                  <c:v>14.432008679014396</c:v>
                </c:pt>
                <c:pt idx="13360">
                  <c:v>14.419943940618719</c:v>
                </c:pt>
                <c:pt idx="13361">
                  <c:v>14.392276907889745</c:v>
                </c:pt>
                <c:pt idx="13362">
                  <c:v>14.343401088284986</c:v>
                </c:pt>
                <c:pt idx="13363">
                  <c:v>14.537074974958403</c:v>
                </c:pt>
                <c:pt idx="13364">
                  <c:v>14.348779324835791</c:v>
                </c:pt>
                <c:pt idx="13365">
                  <c:v>14.421814254060672</c:v>
                </c:pt>
                <c:pt idx="13366">
                  <c:v>14.221366716309323</c:v>
                </c:pt>
                <c:pt idx="13367">
                  <c:v>14.522806246201426</c:v>
                </c:pt>
                <c:pt idx="13368">
                  <c:v>14.254161311039223</c:v>
                </c:pt>
                <c:pt idx="13369">
                  <c:v>14.448465613456381</c:v>
                </c:pt>
                <c:pt idx="13370">
                  <c:v>14.376439131178728</c:v>
                </c:pt>
                <c:pt idx="13371">
                  <c:v>14.411567909745123</c:v>
                </c:pt>
                <c:pt idx="13372">
                  <c:v>14.34373161771507</c:v>
                </c:pt>
                <c:pt idx="13373">
                  <c:v>14.175460342532871</c:v>
                </c:pt>
                <c:pt idx="13374">
                  <c:v>14.614513967747151</c:v>
                </c:pt>
                <c:pt idx="13375">
                  <c:v>14.189421270310598</c:v>
                </c:pt>
                <c:pt idx="13376">
                  <c:v>14.398518428068463</c:v>
                </c:pt>
                <c:pt idx="13377">
                  <c:v>14.198350209148773</c:v>
                </c:pt>
                <c:pt idx="13378">
                  <c:v>14.397260605203883</c:v>
                </c:pt>
                <c:pt idx="13379">
                  <c:v>14.233034594759674</c:v>
                </c:pt>
                <c:pt idx="13380">
                  <c:v>14.29167694759146</c:v>
                </c:pt>
                <c:pt idx="13381">
                  <c:v>14.445129965932548</c:v>
                </c:pt>
                <c:pt idx="13382">
                  <c:v>14.239771248358201</c:v>
                </c:pt>
                <c:pt idx="13383">
                  <c:v>14.316915949873465</c:v>
                </c:pt>
                <c:pt idx="13384">
                  <c:v>14.226428804866783</c:v>
                </c:pt>
                <c:pt idx="13385">
                  <c:v>14.350532428108114</c:v>
                </c:pt>
                <c:pt idx="13386">
                  <c:v>14.080763926118371</c:v>
                </c:pt>
                <c:pt idx="13387">
                  <c:v>14.549204760073348</c:v>
                </c:pt>
                <c:pt idx="13388">
                  <c:v>14.273371381495483</c:v>
                </c:pt>
                <c:pt idx="13389">
                  <c:v>14.481819366971688</c:v>
                </c:pt>
                <c:pt idx="13390">
                  <c:v>14.080683734887106</c:v>
                </c:pt>
                <c:pt idx="13391">
                  <c:v>14.363015796974906</c:v>
                </c:pt>
                <c:pt idx="13392">
                  <c:v>14.425951023893953</c:v>
                </c:pt>
                <c:pt idx="13393">
                  <c:v>14.310985057573674</c:v>
                </c:pt>
                <c:pt idx="13394">
                  <c:v>14.496304804334457</c:v>
                </c:pt>
                <c:pt idx="13395">
                  <c:v>14.229700295699956</c:v>
                </c:pt>
                <c:pt idx="13396">
                  <c:v>14.565273042913818</c:v>
                </c:pt>
                <c:pt idx="13397">
                  <c:v>14.335117509564355</c:v>
                </c:pt>
                <c:pt idx="13398">
                  <c:v>14.49079297691655</c:v>
                </c:pt>
                <c:pt idx="13399">
                  <c:v>14.356165447135121</c:v>
                </c:pt>
                <c:pt idx="13400">
                  <c:v>14.393509693616672</c:v>
                </c:pt>
                <c:pt idx="13401">
                  <c:v>14.377470355731266</c:v>
                </c:pt>
                <c:pt idx="13402">
                  <c:v>14.364631264882059</c:v>
                </c:pt>
                <c:pt idx="13403">
                  <c:v>14.655501103287676</c:v>
                </c:pt>
                <c:pt idx="13404">
                  <c:v>14.127672914466739</c:v>
                </c:pt>
                <c:pt idx="13405">
                  <c:v>14.503228747102968</c:v>
                </c:pt>
                <c:pt idx="13406">
                  <c:v>14.019467579582084</c:v>
                </c:pt>
                <c:pt idx="13407">
                  <c:v>14.509225629852249</c:v>
                </c:pt>
                <c:pt idx="13408">
                  <c:v>14.355649948870353</c:v>
                </c:pt>
                <c:pt idx="13409">
                  <c:v>14.336696398557809</c:v>
                </c:pt>
                <c:pt idx="13410">
                  <c:v>14.531426439911455</c:v>
                </c:pt>
                <c:pt idx="13411">
                  <c:v>14.224537373050337</c:v>
                </c:pt>
                <c:pt idx="13412">
                  <c:v>14.45333935517087</c:v>
                </c:pt>
                <c:pt idx="13413">
                  <c:v>14.339525158979409</c:v>
                </c:pt>
                <c:pt idx="13414">
                  <c:v>14.550056611365376</c:v>
                </c:pt>
                <c:pt idx="13415">
                  <c:v>14.155239450323156</c:v>
                </c:pt>
                <c:pt idx="13416">
                  <c:v>14.428132339858704</c:v>
                </c:pt>
                <c:pt idx="13417">
                  <c:v>14.307083109648984</c:v>
                </c:pt>
                <c:pt idx="13418">
                  <c:v>14.478635167614312</c:v>
                </c:pt>
                <c:pt idx="13419">
                  <c:v>14.46614853235393</c:v>
                </c:pt>
                <c:pt idx="13420">
                  <c:v>14.396310632859814</c:v>
                </c:pt>
                <c:pt idx="13421">
                  <c:v>14.386030627368594</c:v>
                </c:pt>
                <c:pt idx="13422">
                  <c:v>14.195005561484654</c:v>
                </c:pt>
                <c:pt idx="13423">
                  <c:v>14.432287354237976</c:v>
                </c:pt>
                <c:pt idx="13424">
                  <c:v>14.14338854015144</c:v>
                </c:pt>
                <c:pt idx="13425">
                  <c:v>14.478258217966706</c:v>
                </c:pt>
                <c:pt idx="13426">
                  <c:v>14.149826461350218</c:v>
                </c:pt>
                <c:pt idx="13427">
                  <c:v>14.509697918059972</c:v>
                </c:pt>
                <c:pt idx="13428">
                  <c:v>14.1701290584367</c:v>
                </c:pt>
                <c:pt idx="13429">
                  <c:v>14.324721931731498</c:v>
                </c:pt>
                <c:pt idx="13430">
                  <c:v>14.458873572037819</c:v>
                </c:pt>
                <c:pt idx="13431">
                  <c:v>14.330832784179155</c:v>
                </c:pt>
                <c:pt idx="13432">
                  <c:v>14.367889902686969</c:v>
                </c:pt>
                <c:pt idx="13433">
                  <c:v>14.082248958239752</c:v>
                </c:pt>
                <c:pt idx="13434">
                  <c:v>14.336969154412738</c:v>
                </c:pt>
                <c:pt idx="13435">
                  <c:v>14.268402131640462</c:v>
                </c:pt>
                <c:pt idx="13436">
                  <c:v>14.446378684559093</c:v>
                </c:pt>
                <c:pt idx="13437">
                  <c:v>14.253596997706577</c:v>
                </c:pt>
                <c:pt idx="13438">
                  <c:v>14.265823139677227</c:v>
                </c:pt>
                <c:pt idx="13439">
                  <c:v>14.222550454601334</c:v>
                </c:pt>
                <c:pt idx="13440">
                  <c:v>14.399073559849109</c:v>
                </c:pt>
                <c:pt idx="13441">
                  <c:v>14.382927444154021</c:v>
                </c:pt>
                <c:pt idx="13442">
                  <c:v>14.319616756055874</c:v>
                </c:pt>
                <c:pt idx="13443">
                  <c:v>14.364137837196848</c:v>
                </c:pt>
                <c:pt idx="13444">
                  <c:v>14.214231107250136</c:v>
                </c:pt>
                <c:pt idx="13445">
                  <c:v>14.424097720520098</c:v>
                </c:pt>
                <c:pt idx="13446">
                  <c:v>14.134572980648818</c:v>
                </c:pt>
                <c:pt idx="13447">
                  <c:v>14.468002970808056</c:v>
                </c:pt>
                <c:pt idx="13448">
                  <c:v>14.399420526355275</c:v>
                </c:pt>
                <c:pt idx="13449">
                  <c:v>14.346456620288649</c:v>
                </c:pt>
                <c:pt idx="13450">
                  <c:v>14.245675048055018</c:v>
                </c:pt>
                <c:pt idx="13451">
                  <c:v>14.26940954739152</c:v>
                </c:pt>
                <c:pt idx="13452">
                  <c:v>14.305574574056536</c:v>
                </c:pt>
                <c:pt idx="13453">
                  <c:v>14.1036912921594</c:v>
                </c:pt>
                <c:pt idx="13454">
                  <c:v>14.469730722102724</c:v>
                </c:pt>
                <c:pt idx="13455">
                  <c:v>14.031245839473696</c:v>
                </c:pt>
                <c:pt idx="13456">
                  <c:v>14.460560047466295</c:v>
                </c:pt>
                <c:pt idx="13457">
                  <c:v>14.274073838381183</c:v>
                </c:pt>
                <c:pt idx="13458">
                  <c:v>14.385403149768068</c:v>
                </c:pt>
                <c:pt idx="13459">
                  <c:v>14.331660699557188</c:v>
                </c:pt>
                <c:pt idx="13460">
                  <c:v>14.266741780768969</c:v>
                </c:pt>
                <c:pt idx="13461">
                  <c:v>14.360879699074626</c:v>
                </c:pt>
                <c:pt idx="13462">
                  <c:v>14.235232489378712</c:v>
                </c:pt>
                <c:pt idx="13463">
                  <c:v>14.356224859098974</c:v>
                </c:pt>
                <c:pt idx="13464">
                  <c:v>14.176915944410315</c:v>
                </c:pt>
                <c:pt idx="13465">
                  <c:v>14.436627475575294</c:v>
                </c:pt>
                <c:pt idx="13466">
                  <c:v>14.153332191664784</c:v>
                </c:pt>
                <c:pt idx="13467">
                  <c:v>14.471100147069352</c:v>
                </c:pt>
                <c:pt idx="13468">
                  <c:v>14.315468278644058</c:v>
                </c:pt>
                <c:pt idx="13469">
                  <c:v>14.489955265909961</c:v>
                </c:pt>
                <c:pt idx="13470">
                  <c:v>14.215275009825264</c:v>
                </c:pt>
                <c:pt idx="13471">
                  <c:v>14.396017591743076</c:v>
                </c:pt>
                <c:pt idx="13472">
                  <c:v>14.471355910074518</c:v>
                </c:pt>
                <c:pt idx="13473">
                  <c:v>14.299794816220826</c:v>
                </c:pt>
                <c:pt idx="13474">
                  <c:v>14.486431313169756</c:v>
                </c:pt>
                <c:pt idx="13475">
                  <c:v>14.227335270468123</c:v>
                </c:pt>
                <c:pt idx="13476">
                  <c:v>14.456651866646856</c:v>
                </c:pt>
                <c:pt idx="13477">
                  <c:v>14.366062877617267</c:v>
                </c:pt>
                <c:pt idx="13478">
                  <c:v>14.361674581613528</c:v>
                </c:pt>
                <c:pt idx="13479">
                  <c:v>14.388161469831156</c:v>
                </c:pt>
                <c:pt idx="13480">
                  <c:v>14.508392340955091</c:v>
                </c:pt>
                <c:pt idx="13481">
                  <c:v>14.439209855901154</c:v>
                </c:pt>
                <c:pt idx="13482">
                  <c:v>14.326359477567324</c:v>
                </c:pt>
                <c:pt idx="13483">
                  <c:v>14.403488355789912</c:v>
                </c:pt>
                <c:pt idx="13484">
                  <c:v>14.280102159104716</c:v>
                </c:pt>
                <c:pt idx="13485">
                  <c:v>14.407921601614918</c:v>
                </c:pt>
                <c:pt idx="13486">
                  <c:v>14.056240605516585</c:v>
                </c:pt>
                <c:pt idx="13487">
                  <c:v>14.386405736942502</c:v>
                </c:pt>
                <c:pt idx="13488">
                  <c:v>14.162672826948992</c:v>
                </c:pt>
                <c:pt idx="13489">
                  <c:v>14.505761270679352</c:v>
                </c:pt>
                <c:pt idx="13490">
                  <c:v>14.402257379059504</c:v>
                </c:pt>
                <c:pt idx="13491">
                  <c:v>14.322810122216813</c:v>
                </c:pt>
                <c:pt idx="13492">
                  <c:v>14.520081827989504</c:v>
                </c:pt>
                <c:pt idx="13493">
                  <c:v>14.303390523836606</c:v>
                </c:pt>
                <c:pt idx="13494">
                  <c:v>14.399446791385412</c:v>
                </c:pt>
                <c:pt idx="13495">
                  <c:v>14.237496389889252</c:v>
                </c:pt>
                <c:pt idx="13496">
                  <c:v>14.518968088167695</c:v>
                </c:pt>
                <c:pt idx="13497">
                  <c:v>14.134906204593465</c:v>
                </c:pt>
                <c:pt idx="13498">
                  <c:v>14.301593941190237</c:v>
                </c:pt>
                <c:pt idx="13499">
                  <c:v>14.290112835745244</c:v>
                </c:pt>
                <c:pt idx="13500">
                  <c:v>14.405812432146536</c:v>
                </c:pt>
                <c:pt idx="13501">
                  <c:v>14.280993230824906</c:v>
                </c:pt>
                <c:pt idx="13502">
                  <c:v>14.33549111717938</c:v>
                </c:pt>
                <c:pt idx="13503">
                  <c:v>14.518925602292226</c:v>
                </c:pt>
                <c:pt idx="13504">
                  <c:v>14.172569241435276</c:v>
                </c:pt>
                <c:pt idx="13505">
                  <c:v>14.451680737986818</c:v>
                </c:pt>
                <c:pt idx="13506">
                  <c:v>14.261308670266413</c:v>
                </c:pt>
                <c:pt idx="13507">
                  <c:v>14.460599854703977</c:v>
                </c:pt>
                <c:pt idx="13508">
                  <c:v>14.136348965346855</c:v>
                </c:pt>
                <c:pt idx="13509">
                  <c:v>14.358357421733542</c:v>
                </c:pt>
                <c:pt idx="13510">
                  <c:v>14.195292590133652</c:v>
                </c:pt>
                <c:pt idx="13511">
                  <c:v>14.185187573108884</c:v>
                </c:pt>
                <c:pt idx="13512">
                  <c:v>14.306970880297888</c:v>
                </c:pt>
                <c:pt idx="13513">
                  <c:v>14.310526265285352</c:v>
                </c:pt>
                <c:pt idx="13514">
                  <c:v>14.33967475296917</c:v>
                </c:pt>
                <c:pt idx="13515">
                  <c:v>14.105362130067759</c:v>
                </c:pt>
                <c:pt idx="13516">
                  <c:v>14.390079641213442</c:v>
                </c:pt>
                <c:pt idx="13517">
                  <c:v>14.261743435519453</c:v>
                </c:pt>
                <c:pt idx="13518">
                  <c:v>14.341334534403472</c:v>
                </c:pt>
                <c:pt idx="13519">
                  <c:v>14.367077215808346</c:v>
                </c:pt>
                <c:pt idx="13520">
                  <c:v>14.359331689257656</c:v>
                </c:pt>
                <c:pt idx="13521">
                  <c:v>14.344528390299081</c:v>
                </c:pt>
                <c:pt idx="13522">
                  <c:v>14.219493344310781</c:v>
                </c:pt>
                <c:pt idx="13523">
                  <c:v>14.368736051282436</c:v>
                </c:pt>
                <c:pt idx="13524">
                  <c:v>14.097610142601635</c:v>
                </c:pt>
                <c:pt idx="13525">
                  <c:v>14.401139410497402</c:v>
                </c:pt>
                <c:pt idx="13526">
                  <c:v>14.168169011636181</c:v>
                </c:pt>
                <c:pt idx="13527">
                  <c:v>14.444628147035493</c:v>
                </c:pt>
                <c:pt idx="13528">
                  <c:v>14.089586436017912</c:v>
                </c:pt>
                <c:pt idx="13529">
                  <c:v>14.44516022572282</c:v>
                </c:pt>
                <c:pt idx="13530">
                  <c:v>14.379703495863676</c:v>
                </c:pt>
                <c:pt idx="13531">
                  <c:v>14.466344054282361</c:v>
                </c:pt>
                <c:pt idx="13532">
                  <c:v>14.455223682265762</c:v>
                </c:pt>
                <c:pt idx="13533">
                  <c:v>14.11864998655301</c:v>
                </c:pt>
                <c:pt idx="13534">
                  <c:v>14.431503978324956</c:v>
                </c:pt>
                <c:pt idx="13535">
                  <c:v>14.284189448637891</c:v>
                </c:pt>
                <c:pt idx="13536">
                  <c:v>14.505489787213024</c:v>
                </c:pt>
                <c:pt idx="13537">
                  <c:v>14.154025852243922</c:v>
                </c:pt>
                <c:pt idx="13538">
                  <c:v>14.520956412003171</c:v>
                </c:pt>
                <c:pt idx="13539">
                  <c:v>14.3368630384967</c:v>
                </c:pt>
                <c:pt idx="13540">
                  <c:v>14.472990434885984</c:v>
                </c:pt>
                <c:pt idx="13541">
                  <c:v>14.37391811458035</c:v>
                </c:pt>
                <c:pt idx="13542">
                  <c:v>14.331630478093656</c:v>
                </c:pt>
                <c:pt idx="13543">
                  <c:v>14.465577782630785</c:v>
                </c:pt>
                <c:pt idx="13544">
                  <c:v>14.255592014582042</c:v>
                </c:pt>
                <c:pt idx="13545">
                  <c:v>14.441086988016639</c:v>
                </c:pt>
                <c:pt idx="13546">
                  <c:v>14.127993584702653</c:v>
                </c:pt>
                <c:pt idx="13547">
                  <c:v>14.644956431979891</c:v>
                </c:pt>
                <c:pt idx="13548">
                  <c:v>14.184013572422465</c:v>
                </c:pt>
                <c:pt idx="13549">
                  <c:v>14.470719936084167</c:v>
                </c:pt>
                <c:pt idx="13550">
                  <c:v>14.477885971255327</c:v>
                </c:pt>
                <c:pt idx="13551">
                  <c:v>14.388636086291006</c:v>
                </c:pt>
                <c:pt idx="13552">
                  <c:v>14.36124471229067</c:v>
                </c:pt>
                <c:pt idx="13553">
                  <c:v>14.152365133601316</c:v>
                </c:pt>
                <c:pt idx="13554">
                  <c:v>14.326103419664232</c:v>
                </c:pt>
                <c:pt idx="13555">
                  <c:v>14.218215140582476</c:v>
                </c:pt>
                <c:pt idx="13556">
                  <c:v>14.27519060663608</c:v>
                </c:pt>
                <c:pt idx="13557">
                  <c:v>14.10606036280066</c:v>
                </c:pt>
                <c:pt idx="13558">
                  <c:v>14.414723119858303</c:v>
                </c:pt>
                <c:pt idx="13559">
                  <c:v>14.329766930773273</c:v>
                </c:pt>
                <c:pt idx="13560">
                  <c:v>14.504581801609502</c:v>
                </c:pt>
                <c:pt idx="13561">
                  <c:v>14.342517585208126</c:v>
                </c:pt>
                <c:pt idx="13562">
                  <c:v>14.290103633560319</c:v>
                </c:pt>
                <c:pt idx="13563">
                  <c:v>14.39126023084212</c:v>
                </c:pt>
                <c:pt idx="13564">
                  <c:v>14.08707217934319</c:v>
                </c:pt>
                <c:pt idx="13565">
                  <c:v>14.295783057769038</c:v>
                </c:pt>
                <c:pt idx="13566">
                  <c:v>14.105492100290405</c:v>
                </c:pt>
                <c:pt idx="13567">
                  <c:v>14.287636191732547</c:v>
                </c:pt>
                <c:pt idx="13568">
                  <c:v>14.124186856386375</c:v>
                </c:pt>
                <c:pt idx="13569">
                  <c:v>14.334466828272973</c:v>
                </c:pt>
                <c:pt idx="13570">
                  <c:v>14.330039103370002</c:v>
                </c:pt>
                <c:pt idx="13571">
                  <c:v>14.218928079396509</c:v>
                </c:pt>
                <c:pt idx="13572">
                  <c:v>14.299840833803925</c:v>
                </c:pt>
                <c:pt idx="13573">
                  <c:v>14.230924645277446</c:v>
                </c:pt>
                <c:pt idx="13574">
                  <c:v>14.440154981187865</c:v>
                </c:pt>
                <c:pt idx="13575">
                  <c:v>14.077456579378072</c:v>
                </c:pt>
                <c:pt idx="13576">
                  <c:v>14.592298537896276</c:v>
                </c:pt>
                <c:pt idx="13577">
                  <c:v>14.068105666227224</c:v>
                </c:pt>
                <c:pt idx="13578">
                  <c:v>14.456751057317966</c:v>
                </c:pt>
                <c:pt idx="13579">
                  <c:v>14.310879712548472</c:v>
                </c:pt>
                <c:pt idx="13580">
                  <c:v>14.479918109966086</c:v>
                </c:pt>
                <c:pt idx="13581">
                  <c:v>14.18906605075335</c:v>
                </c:pt>
                <c:pt idx="13582">
                  <c:v>14.229343870694068</c:v>
                </c:pt>
                <c:pt idx="13583">
                  <c:v>14.237114492680995</c:v>
                </c:pt>
                <c:pt idx="13584">
                  <c:v>14.319506048804506</c:v>
                </c:pt>
                <c:pt idx="13585">
                  <c:v>14.347893101397768</c:v>
                </c:pt>
                <c:pt idx="13586">
                  <c:v>14.127431165908419</c:v>
                </c:pt>
                <c:pt idx="13587">
                  <c:v>14.389324513559426</c:v>
                </c:pt>
                <c:pt idx="13588">
                  <c:v>14.02279832035625</c:v>
                </c:pt>
                <c:pt idx="13589">
                  <c:v>14.497920547731548</c:v>
                </c:pt>
                <c:pt idx="13590">
                  <c:v>14.23047550964727</c:v>
                </c:pt>
                <c:pt idx="13591">
                  <c:v>14.238262696086018</c:v>
                </c:pt>
                <c:pt idx="13592">
                  <c:v>14.371506973934942</c:v>
                </c:pt>
                <c:pt idx="13593">
                  <c:v>14.182455549972786</c:v>
                </c:pt>
                <c:pt idx="13594">
                  <c:v>14.441422971332765</c:v>
                </c:pt>
                <c:pt idx="13595">
                  <c:v>14.141728606452052</c:v>
                </c:pt>
                <c:pt idx="13596">
                  <c:v>14.410591482439148</c:v>
                </c:pt>
                <c:pt idx="13597">
                  <c:v>14.224632677419224</c:v>
                </c:pt>
                <c:pt idx="13598">
                  <c:v>14.333385276061566</c:v>
                </c:pt>
                <c:pt idx="13599">
                  <c:v>14.246961504690542</c:v>
                </c:pt>
                <c:pt idx="13600">
                  <c:v>14.334720906724819</c:v>
                </c:pt>
                <c:pt idx="13601">
                  <c:v>14.22741831387731</c:v>
                </c:pt>
                <c:pt idx="13602">
                  <c:v>14.339490760623102</c:v>
                </c:pt>
                <c:pt idx="13603">
                  <c:v>14.385889221649224</c:v>
                </c:pt>
                <c:pt idx="13604">
                  <c:v>14.021969800184277</c:v>
                </c:pt>
                <c:pt idx="13605">
                  <c:v>14.546299469106307</c:v>
                </c:pt>
                <c:pt idx="13606">
                  <c:v>14.113496974729072</c:v>
                </c:pt>
                <c:pt idx="13607">
                  <c:v>14.37814014818772</c:v>
                </c:pt>
                <c:pt idx="13608">
                  <c:v>14.125087485945732</c:v>
                </c:pt>
                <c:pt idx="13609">
                  <c:v>14.356452142108505</c:v>
                </c:pt>
                <c:pt idx="13610">
                  <c:v>14.334927034811397</c:v>
                </c:pt>
                <c:pt idx="13611">
                  <c:v>14.372353773558523</c:v>
                </c:pt>
                <c:pt idx="13612">
                  <c:v>14.240997112340718</c:v>
                </c:pt>
                <c:pt idx="13613">
                  <c:v>14.260323061625613</c:v>
                </c:pt>
                <c:pt idx="13614">
                  <c:v>14.599391182727448</c:v>
                </c:pt>
                <c:pt idx="13615">
                  <c:v>14.213681642863435</c:v>
                </c:pt>
                <c:pt idx="13616">
                  <c:v>14.415253031298567</c:v>
                </c:pt>
                <c:pt idx="13617">
                  <c:v>14.170599868890704</c:v>
                </c:pt>
                <c:pt idx="13618">
                  <c:v>14.465749267838609</c:v>
                </c:pt>
                <c:pt idx="13619">
                  <c:v>14.116761821946593</c:v>
                </c:pt>
                <c:pt idx="13620">
                  <c:v>14.346486847653027</c:v>
                </c:pt>
                <c:pt idx="13621">
                  <c:v>14.45129632066782</c:v>
                </c:pt>
                <c:pt idx="13622">
                  <c:v>14.067409278450665</c:v>
                </c:pt>
                <c:pt idx="13623">
                  <c:v>14.305771180993068</c:v>
                </c:pt>
                <c:pt idx="13624">
                  <c:v>14.092464126638022</c:v>
                </c:pt>
                <c:pt idx="13625">
                  <c:v>14.376807924095816</c:v>
                </c:pt>
                <c:pt idx="13626">
                  <c:v>14.197009789177148</c:v>
                </c:pt>
                <c:pt idx="13627">
                  <c:v>14.396060183321319</c:v>
                </c:pt>
                <c:pt idx="13628">
                  <c:v>14.018663776862418</c:v>
                </c:pt>
                <c:pt idx="13629">
                  <c:v>14.397640136796356</c:v>
                </c:pt>
                <c:pt idx="13630">
                  <c:v>14.277210967329133</c:v>
                </c:pt>
                <c:pt idx="13631">
                  <c:v>14.339923249275683</c:v>
                </c:pt>
                <c:pt idx="13632">
                  <c:v>14.276491121312818</c:v>
                </c:pt>
                <c:pt idx="13633">
                  <c:v>14.207411143416548</c:v>
                </c:pt>
                <c:pt idx="13634">
                  <c:v>14.339454887779826</c:v>
                </c:pt>
                <c:pt idx="13635">
                  <c:v>14.054373560430536</c:v>
                </c:pt>
                <c:pt idx="13636">
                  <c:v>14.483640816986439</c:v>
                </c:pt>
                <c:pt idx="13637">
                  <c:v>14.030128327757113</c:v>
                </c:pt>
                <c:pt idx="13638">
                  <c:v>14.534444668546024</c:v>
                </c:pt>
                <c:pt idx="13639">
                  <c:v>14.143643465746013</c:v>
                </c:pt>
                <c:pt idx="13640">
                  <c:v>14.344192670819885</c:v>
                </c:pt>
                <c:pt idx="13641">
                  <c:v>14.191536423944846</c:v>
                </c:pt>
                <c:pt idx="13642">
                  <c:v>14.18849467380385</c:v>
                </c:pt>
                <c:pt idx="13643">
                  <c:v>14.397383577415427</c:v>
                </c:pt>
                <c:pt idx="13644">
                  <c:v>14.264311260793118</c:v>
                </c:pt>
                <c:pt idx="13645">
                  <c:v>14.513930117487035</c:v>
                </c:pt>
                <c:pt idx="13646">
                  <c:v>14.003131500043622</c:v>
                </c:pt>
                <c:pt idx="13647">
                  <c:v>14.124481560887924</c:v>
                </c:pt>
                <c:pt idx="13648">
                  <c:v>14.066145316410022</c:v>
                </c:pt>
                <c:pt idx="13649">
                  <c:v>14.421491320121119</c:v>
                </c:pt>
                <c:pt idx="13650">
                  <c:v>14.352609209618008</c:v>
                </c:pt>
                <c:pt idx="13651">
                  <c:v>14.300593508243958</c:v>
                </c:pt>
                <c:pt idx="13652">
                  <c:v>14.201441073923831</c:v>
                </c:pt>
                <c:pt idx="13653">
                  <c:v>14.178723937898168</c:v>
                </c:pt>
                <c:pt idx="13654">
                  <c:v>14.328434965075862</c:v>
                </c:pt>
                <c:pt idx="13655">
                  <c:v>14.155200159448466</c:v>
                </c:pt>
                <c:pt idx="13656">
                  <c:v>14.382051365072485</c:v>
                </c:pt>
                <c:pt idx="13657">
                  <c:v>13.96126820529674</c:v>
                </c:pt>
                <c:pt idx="13658">
                  <c:v>14.244090874716353</c:v>
                </c:pt>
                <c:pt idx="13659">
                  <c:v>14.148736488798068</c:v>
                </c:pt>
                <c:pt idx="13660">
                  <c:v>14.309706944147555</c:v>
                </c:pt>
                <c:pt idx="13661">
                  <c:v>14.318318262198041</c:v>
                </c:pt>
                <c:pt idx="13662">
                  <c:v>14.416228086374833</c:v>
                </c:pt>
                <c:pt idx="13663">
                  <c:v>14.383870299025268</c:v>
                </c:pt>
                <c:pt idx="13664">
                  <c:v>14.304814257239526</c:v>
                </c:pt>
                <c:pt idx="13665">
                  <c:v>14.187024555760924</c:v>
                </c:pt>
                <c:pt idx="13666">
                  <c:v>14.136252458798999</c:v>
                </c:pt>
                <c:pt idx="13667">
                  <c:v>14.322649350308522</c:v>
                </c:pt>
                <c:pt idx="13668">
                  <c:v>14.153655379741345</c:v>
                </c:pt>
                <c:pt idx="13669">
                  <c:v>14.278962512805114</c:v>
                </c:pt>
                <c:pt idx="13670">
                  <c:v>14.226651207197216</c:v>
                </c:pt>
                <c:pt idx="13671">
                  <c:v>14.320382685800956</c:v>
                </c:pt>
                <c:pt idx="13672">
                  <c:v>14.296820908019468</c:v>
                </c:pt>
                <c:pt idx="13673">
                  <c:v>14.091128501698748</c:v>
                </c:pt>
                <c:pt idx="13674">
                  <c:v>14.142222828407197</c:v>
                </c:pt>
                <c:pt idx="13675">
                  <c:v>14.126002893594634</c:v>
                </c:pt>
                <c:pt idx="13676">
                  <c:v>14.328457258777638</c:v>
                </c:pt>
                <c:pt idx="13677">
                  <c:v>14.069922526142976</c:v>
                </c:pt>
                <c:pt idx="13678">
                  <c:v>14.223323200322513</c:v>
                </c:pt>
                <c:pt idx="13679">
                  <c:v>14.1939096347838</c:v>
                </c:pt>
                <c:pt idx="13680">
                  <c:v>14.238174237781568</c:v>
                </c:pt>
                <c:pt idx="13681">
                  <c:v>14.153106567357726</c:v>
                </c:pt>
                <c:pt idx="13682">
                  <c:v>14.299268537776637</c:v>
                </c:pt>
                <c:pt idx="13683">
                  <c:v>14.276414755317226</c:v>
                </c:pt>
                <c:pt idx="13684">
                  <c:v>14.081305986746623</c:v>
                </c:pt>
                <c:pt idx="13685">
                  <c:v>14.240351333553571</c:v>
                </c:pt>
                <c:pt idx="13686">
                  <c:v>13.937327135488033</c:v>
                </c:pt>
                <c:pt idx="13687">
                  <c:v>14.291759988414748</c:v>
                </c:pt>
                <c:pt idx="13688">
                  <c:v>14.054116536464669</c:v>
                </c:pt>
                <c:pt idx="13689">
                  <c:v>14.419655751833721</c:v>
                </c:pt>
                <c:pt idx="13690">
                  <c:v>14.220493031976916</c:v>
                </c:pt>
                <c:pt idx="13691">
                  <c:v>14.234467233991548</c:v>
                </c:pt>
                <c:pt idx="13692">
                  <c:v>14.205381653306222</c:v>
                </c:pt>
                <c:pt idx="13693">
                  <c:v>14.306366024364022</c:v>
                </c:pt>
                <c:pt idx="13694">
                  <c:v>14.249346382620718</c:v>
                </c:pt>
                <c:pt idx="13695">
                  <c:v>14.091626996999254</c:v>
                </c:pt>
                <c:pt idx="13696">
                  <c:v>14.296679830663139</c:v>
                </c:pt>
                <c:pt idx="13697">
                  <c:v>14.198412757086036</c:v>
                </c:pt>
                <c:pt idx="13698">
                  <c:v>14.258030671519171</c:v>
                </c:pt>
                <c:pt idx="13699">
                  <c:v>14.113244956054157</c:v>
                </c:pt>
                <c:pt idx="13700">
                  <c:v>14.183009618298454</c:v>
                </c:pt>
                <c:pt idx="13701">
                  <c:v>14.264843222650653</c:v>
                </c:pt>
                <c:pt idx="13702">
                  <c:v>14.255901135799396</c:v>
                </c:pt>
                <c:pt idx="13703">
                  <c:v>14.379887395885854</c:v>
                </c:pt>
                <c:pt idx="13704">
                  <c:v>14.089402363184405</c:v>
                </c:pt>
                <c:pt idx="13705">
                  <c:v>14.301536247969164</c:v>
                </c:pt>
                <c:pt idx="13706">
                  <c:v>14.107860997490798</c:v>
                </c:pt>
                <c:pt idx="13707">
                  <c:v>14.240453186749216</c:v>
                </c:pt>
                <c:pt idx="13708">
                  <c:v>14.118545661266392</c:v>
                </c:pt>
                <c:pt idx="13709">
                  <c:v>14.37173844629093</c:v>
                </c:pt>
                <c:pt idx="13710">
                  <c:v>14.126367280009518</c:v>
                </c:pt>
                <c:pt idx="13711">
                  <c:v>14.315246034081399</c:v>
                </c:pt>
                <c:pt idx="13712">
                  <c:v>14.254469224946154</c:v>
                </c:pt>
                <c:pt idx="13713">
                  <c:v>14.092620394964777</c:v>
                </c:pt>
                <c:pt idx="13714">
                  <c:v>14.188086120417285</c:v>
                </c:pt>
                <c:pt idx="13715">
                  <c:v>14.119294783584367</c:v>
                </c:pt>
                <c:pt idx="13716">
                  <c:v>14.380829186805437</c:v>
                </c:pt>
                <c:pt idx="13717">
                  <c:v>14.11615089189872</c:v>
                </c:pt>
                <c:pt idx="13718">
                  <c:v>14.385345123082924</c:v>
                </c:pt>
                <c:pt idx="13719">
                  <c:v>14.01899599417936</c:v>
                </c:pt>
                <c:pt idx="13720">
                  <c:v>14.214506662902982</c:v>
                </c:pt>
                <c:pt idx="13721">
                  <c:v>14.152738349468274</c:v>
                </c:pt>
                <c:pt idx="13722">
                  <c:v>14.226402316468953</c:v>
                </c:pt>
                <c:pt idx="13723">
                  <c:v>14.263762849763452</c:v>
                </c:pt>
                <c:pt idx="13724">
                  <c:v>14.114771317424845</c:v>
                </c:pt>
                <c:pt idx="13725">
                  <c:v>14.235856075065005</c:v>
                </c:pt>
                <c:pt idx="13726">
                  <c:v>14.212880006762759</c:v>
                </c:pt>
                <c:pt idx="13727">
                  <c:v>14.263750280574934</c:v>
                </c:pt>
                <c:pt idx="13728">
                  <c:v>14.022541637309661</c:v>
                </c:pt>
                <c:pt idx="13729">
                  <c:v>14.378848328541169</c:v>
                </c:pt>
                <c:pt idx="13730">
                  <c:v>14.02230452235902</c:v>
                </c:pt>
                <c:pt idx="13731">
                  <c:v>14.151624683296014</c:v>
                </c:pt>
                <c:pt idx="13732">
                  <c:v>14.431556058734056</c:v>
                </c:pt>
                <c:pt idx="13733">
                  <c:v>14.112816329935512</c:v>
                </c:pt>
                <c:pt idx="13734">
                  <c:v>14.264541904105519</c:v>
                </c:pt>
                <c:pt idx="13735">
                  <c:v>14.141618258429171</c:v>
                </c:pt>
                <c:pt idx="13736">
                  <c:v>14.351480339570104</c:v>
                </c:pt>
                <c:pt idx="13737">
                  <c:v>13.972459505708331</c:v>
                </c:pt>
                <c:pt idx="13738">
                  <c:v>14.387103924916921</c:v>
                </c:pt>
                <c:pt idx="13739">
                  <c:v>14.072537374865927</c:v>
                </c:pt>
                <c:pt idx="13740">
                  <c:v>14.311567707294142</c:v>
                </c:pt>
                <c:pt idx="13741">
                  <c:v>14.143827674521621</c:v>
                </c:pt>
                <c:pt idx="13742">
                  <c:v>14.377950015419316</c:v>
                </c:pt>
                <c:pt idx="13743">
                  <c:v>14.287512236050906</c:v>
                </c:pt>
                <c:pt idx="13744">
                  <c:v>13.917754898545176</c:v>
                </c:pt>
                <c:pt idx="13745">
                  <c:v>14.121508983033298</c:v>
                </c:pt>
                <c:pt idx="13746">
                  <c:v>14.007564278382455</c:v>
                </c:pt>
                <c:pt idx="13747">
                  <c:v>14.297419877433304</c:v>
                </c:pt>
                <c:pt idx="13748">
                  <c:v>14.12626406691385</c:v>
                </c:pt>
                <c:pt idx="13749">
                  <c:v>14.277132662200868</c:v>
                </c:pt>
                <c:pt idx="13750">
                  <c:v>14.214526695016168</c:v>
                </c:pt>
                <c:pt idx="13751">
                  <c:v>14.217152448190268</c:v>
                </c:pt>
                <c:pt idx="13752">
                  <c:v>14.142158890904405</c:v>
                </c:pt>
                <c:pt idx="13753">
                  <c:v>14.263513488347842</c:v>
                </c:pt>
                <c:pt idx="13754">
                  <c:v>14.1254389618973</c:v>
                </c:pt>
                <c:pt idx="13755">
                  <c:v>14.2218152785816</c:v>
                </c:pt>
                <c:pt idx="13756">
                  <c:v>14.233705358083775</c:v>
                </c:pt>
                <c:pt idx="13757">
                  <c:v>14.177823834962568</c:v>
                </c:pt>
                <c:pt idx="13758">
                  <c:v>14.312322321341044</c:v>
                </c:pt>
                <c:pt idx="13759">
                  <c:v>14.096611867781467</c:v>
                </c:pt>
                <c:pt idx="13760">
                  <c:v>14.292251087910648</c:v>
                </c:pt>
                <c:pt idx="13761">
                  <c:v>14.191194858631906</c:v>
                </c:pt>
                <c:pt idx="13762">
                  <c:v>14.296698790239898</c:v>
                </c:pt>
                <c:pt idx="13763">
                  <c:v>14.182542443721672</c:v>
                </c:pt>
                <c:pt idx="13764">
                  <c:v>14.211563936472148</c:v>
                </c:pt>
                <c:pt idx="13765">
                  <c:v>14.114926347659983</c:v>
                </c:pt>
                <c:pt idx="13766">
                  <c:v>14.053633574804303</c:v>
                </c:pt>
                <c:pt idx="13767">
                  <c:v>14.164571738937745</c:v>
                </c:pt>
                <c:pt idx="13768">
                  <c:v>14.092528006397501</c:v>
                </c:pt>
                <c:pt idx="13769">
                  <c:v>14.19140831806747</c:v>
                </c:pt>
                <c:pt idx="13770">
                  <c:v>14.110177511985976</c:v>
                </c:pt>
                <c:pt idx="13771">
                  <c:v>14.214334297523752</c:v>
                </c:pt>
                <c:pt idx="13772">
                  <c:v>14.059950697192034</c:v>
                </c:pt>
                <c:pt idx="13773">
                  <c:v>14.12367249820897</c:v>
                </c:pt>
                <c:pt idx="13774">
                  <c:v>14.16108409099653</c:v>
                </c:pt>
                <c:pt idx="13775">
                  <c:v>14.145743150420119</c:v>
                </c:pt>
                <c:pt idx="13776">
                  <c:v>14.266784390492356</c:v>
                </c:pt>
                <c:pt idx="13777">
                  <c:v>14.219161828066797</c:v>
                </c:pt>
                <c:pt idx="13778">
                  <c:v>14.399493668981426</c:v>
                </c:pt>
                <c:pt idx="13779">
                  <c:v>14.030757791593498</c:v>
                </c:pt>
                <c:pt idx="13780">
                  <c:v>14.089906081368657</c:v>
                </c:pt>
                <c:pt idx="13781">
                  <c:v>14.044295268830949</c:v>
                </c:pt>
                <c:pt idx="13782">
                  <c:v>14.095534206750514</c:v>
                </c:pt>
                <c:pt idx="13783">
                  <c:v>14.118869670969435</c:v>
                </c:pt>
                <c:pt idx="13784">
                  <c:v>14.076514402883802</c:v>
                </c:pt>
                <c:pt idx="13785">
                  <c:v>14.22925159676765</c:v>
                </c:pt>
                <c:pt idx="13786">
                  <c:v>14.030477706122371</c:v>
                </c:pt>
                <c:pt idx="13787">
                  <c:v>14.238729532266778</c:v>
                </c:pt>
                <c:pt idx="13788">
                  <c:v>14.167465978010229</c:v>
                </c:pt>
                <c:pt idx="13789">
                  <c:v>14.099523569831549</c:v>
                </c:pt>
                <c:pt idx="13790">
                  <c:v>14.130226347003797</c:v>
                </c:pt>
                <c:pt idx="13791">
                  <c:v>14.225046104465926</c:v>
                </c:pt>
                <c:pt idx="13792">
                  <c:v>14.198974969235502</c:v>
                </c:pt>
                <c:pt idx="13793">
                  <c:v>14.081282946801135</c:v>
                </c:pt>
                <c:pt idx="13794">
                  <c:v>14.235478202935678</c:v>
                </c:pt>
                <c:pt idx="13795">
                  <c:v>14.216934366682409</c:v>
                </c:pt>
                <c:pt idx="13796">
                  <c:v>14.334346254543936</c:v>
                </c:pt>
                <c:pt idx="13797">
                  <c:v>14.024981193566337</c:v>
                </c:pt>
                <c:pt idx="13798">
                  <c:v>14.310629169922462</c:v>
                </c:pt>
                <c:pt idx="13799">
                  <c:v>14.194442127892216</c:v>
                </c:pt>
                <c:pt idx="13800">
                  <c:v>14.293691723642768</c:v>
                </c:pt>
                <c:pt idx="13801">
                  <c:v>14.260570525448626</c:v>
                </c:pt>
                <c:pt idx="13802">
                  <c:v>14.02618774609544</c:v>
                </c:pt>
                <c:pt idx="13803">
                  <c:v>14.316558711177544</c:v>
                </c:pt>
                <c:pt idx="13804">
                  <c:v>14.150090352862017</c:v>
                </c:pt>
                <c:pt idx="13805">
                  <c:v>14.433635769713742</c:v>
                </c:pt>
                <c:pt idx="13806">
                  <c:v>13.964309121417989</c:v>
                </c:pt>
                <c:pt idx="13807">
                  <c:v>14.315994089714351</c:v>
                </c:pt>
                <c:pt idx="13808">
                  <c:v>14.027965657115548</c:v>
                </c:pt>
                <c:pt idx="13809">
                  <c:v>14.295168143372532</c:v>
                </c:pt>
                <c:pt idx="13810">
                  <c:v>14.08798321518487</c:v>
                </c:pt>
                <c:pt idx="13811">
                  <c:v>14.22249414256453</c:v>
                </c:pt>
                <c:pt idx="13812">
                  <c:v>14.268302524188634</c:v>
                </c:pt>
                <c:pt idx="13813">
                  <c:v>14.142661920330019</c:v>
                </c:pt>
                <c:pt idx="13814">
                  <c:v>14.119187351759496</c:v>
                </c:pt>
                <c:pt idx="13815">
                  <c:v>14.068205279217194</c:v>
                </c:pt>
                <c:pt idx="13816">
                  <c:v>14.256583005570302</c:v>
                </c:pt>
                <c:pt idx="13817">
                  <c:v>14.002946966174656</c:v>
                </c:pt>
                <c:pt idx="13818">
                  <c:v>14.446348966067831</c:v>
                </c:pt>
                <c:pt idx="13819">
                  <c:v>14.009489720390194</c:v>
                </c:pt>
                <c:pt idx="13820">
                  <c:v>14.238403335745199</c:v>
                </c:pt>
                <c:pt idx="13821">
                  <c:v>14.183766067040585</c:v>
                </c:pt>
                <c:pt idx="13822">
                  <c:v>14.106227752457668</c:v>
                </c:pt>
                <c:pt idx="13823">
                  <c:v>14.068631193931719</c:v>
                </c:pt>
                <c:pt idx="13824">
                  <c:v>14.096075492850703</c:v>
                </c:pt>
                <c:pt idx="13825">
                  <c:v>14.303922692990135</c:v>
                </c:pt>
                <c:pt idx="13826">
                  <c:v>14.034255621399113</c:v>
                </c:pt>
                <c:pt idx="13827">
                  <c:v>14.191047350782133</c:v>
                </c:pt>
                <c:pt idx="13828">
                  <c:v>13.990535732789942</c:v>
                </c:pt>
                <c:pt idx="13829">
                  <c:v>14.174490132318352</c:v>
                </c:pt>
                <c:pt idx="13830">
                  <c:v>13.933905203736927</c:v>
                </c:pt>
                <c:pt idx="13831">
                  <c:v>14.413046358142971</c:v>
                </c:pt>
                <c:pt idx="13832">
                  <c:v>14.053840429746074</c:v>
                </c:pt>
                <c:pt idx="13833">
                  <c:v>14.162131572479376</c:v>
                </c:pt>
                <c:pt idx="13834">
                  <c:v>14.189369906165721</c:v>
                </c:pt>
                <c:pt idx="13835">
                  <c:v>14.055404388889476</c:v>
                </c:pt>
                <c:pt idx="13836">
                  <c:v>14.256006218631029</c:v>
                </c:pt>
                <c:pt idx="13837">
                  <c:v>13.769272006794131</c:v>
                </c:pt>
                <c:pt idx="13838">
                  <c:v>14.20361347703</c:v>
                </c:pt>
                <c:pt idx="13839">
                  <c:v>13.885446680226353</c:v>
                </c:pt>
                <c:pt idx="13840">
                  <c:v>14.263808377478842</c:v>
                </c:pt>
                <c:pt idx="13841">
                  <c:v>14.133823573399098</c:v>
                </c:pt>
                <c:pt idx="13842">
                  <c:v>14.032780132515429</c:v>
                </c:pt>
                <c:pt idx="13843">
                  <c:v>14.136415641670448</c:v>
                </c:pt>
                <c:pt idx="13844">
                  <c:v>14.03374800992262</c:v>
                </c:pt>
                <c:pt idx="13845">
                  <c:v>14.083551900505478</c:v>
                </c:pt>
                <c:pt idx="13846">
                  <c:v>14.024796287165252</c:v>
                </c:pt>
                <c:pt idx="13847">
                  <c:v>14.38906616691148</c:v>
                </c:pt>
                <c:pt idx="13848">
                  <c:v>13.978502059662262</c:v>
                </c:pt>
                <c:pt idx="13849">
                  <c:v>14.19423732764812</c:v>
                </c:pt>
                <c:pt idx="13850">
                  <c:v>14.099697268756264</c:v>
                </c:pt>
                <c:pt idx="13851">
                  <c:v>14.222823608341843</c:v>
                </c:pt>
                <c:pt idx="13852">
                  <c:v>14.085028993684302</c:v>
                </c:pt>
                <c:pt idx="13853">
                  <c:v>14.088513790912041</c:v>
                </c:pt>
                <c:pt idx="13854">
                  <c:v>14.224187419315996</c:v>
                </c:pt>
                <c:pt idx="13855">
                  <c:v>14.123686995379678</c:v>
                </c:pt>
                <c:pt idx="13856">
                  <c:v>14.199415723200621</c:v>
                </c:pt>
                <c:pt idx="13857">
                  <c:v>14.082481790847774</c:v>
                </c:pt>
                <c:pt idx="13858">
                  <c:v>14.325666262807024</c:v>
                </c:pt>
                <c:pt idx="13859">
                  <c:v>13.971816040297396</c:v>
                </c:pt>
                <c:pt idx="13860">
                  <c:v>14.253559853918981</c:v>
                </c:pt>
                <c:pt idx="13861">
                  <c:v>14.066930266692976</c:v>
                </c:pt>
                <c:pt idx="13862">
                  <c:v>14.210994849542532</c:v>
                </c:pt>
                <c:pt idx="13863">
                  <c:v>14.186602960324469</c:v>
                </c:pt>
                <c:pt idx="13864">
                  <c:v>13.992097474105474</c:v>
                </c:pt>
                <c:pt idx="13865">
                  <c:v>14.060050214800476</c:v>
                </c:pt>
                <c:pt idx="13866">
                  <c:v>14.067969173831942</c:v>
                </c:pt>
                <c:pt idx="13867">
                  <c:v>14.188675546096228</c:v>
                </c:pt>
                <c:pt idx="13868">
                  <c:v>13.84335610667601</c:v>
                </c:pt>
                <c:pt idx="13869">
                  <c:v>14.241115299813318</c:v>
                </c:pt>
                <c:pt idx="13870">
                  <c:v>13.862624573037873</c:v>
                </c:pt>
                <c:pt idx="13871">
                  <c:v>14.276937795452838</c:v>
                </c:pt>
                <c:pt idx="13872">
                  <c:v>14.12647120552962</c:v>
                </c:pt>
                <c:pt idx="13873">
                  <c:v>13.966850767048754</c:v>
                </c:pt>
                <c:pt idx="13874">
                  <c:v>14.074513612687074</c:v>
                </c:pt>
                <c:pt idx="13875">
                  <c:v>14.212834954054324</c:v>
                </c:pt>
                <c:pt idx="13876">
                  <c:v>14.203432406339926</c:v>
                </c:pt>
                <c:pt idx="13877">
                  <c:v>13.952681689871326</c:v>
                </c:pt>
                <c:pt idx="13878">
                  <c:v>14.217290397990448</c:v>
                </c:pt>
                <c:pt idx="13879">
                  <c:v>13.900175869228256</c:v>
                </c:pt>
                <c:pt idx="13880">
                  <c:v>14.149323185404002</c:v>
                </c:pt>
                <c:pt idx="13881">
                  <c:v>14.117900836251319</c:v>
                </c:pt>
                <c:pt idx="13882">
                  <c:v>14.089072689230701</c:v>
                </c:pt>
                <c:pt idx="13883">
                  <c:v>14.258626345630811</c:v>
                </c:pt>
                <c:pt idx="13884">
                  <c:v>14.05334546634395</c:v>
                </c:pt>
                <c:pt idx="13885">
                  <c:v>14.111780165643262</c:v>
                </c:pt>
                <c:pt idx="13886">
                  <c:v>14.043744695762125</c:v>
                </c:pt>
                <c:pt idx="13887">
                  <c:v>14.34627678399224</c:v>
                </c:pt>
                <c:pt idx="13888">
                  <c:v>14.061331407920891</c:v>
                </c:pt>
                <c:pt idx="13889">
                  <c:v>14.280885504788854</c:v>
                </c:pt>
                <c:pt idx="13890">
                  <c:v>13.946853764883215</c:v>
                </c:pt>
                <c:pt idx="13891">
                  <c:v>14.19372337390865</c:v>
                </c:pt>
                <c:pt idx="13892">
                  <c:v>13.951451160863664</c:v>
                </c:pt>
                <c:pt idx="13893">
                  <c:v>14.092806719901974</c:v>
                </c:pt>
                <c:pt idx="13894">
                  <c:v>14.167836816396088</c:v>
                </c:pt>
                <c:pt idx="13895">
                  <c:v>14.02499221401051</c:v>
                </c:pt>
                <c:pt idx="13896">
                  <c:v>14.062773039610825</c:v>
                </c:pt>
                <c:pt idx="13897">
                  <c:v>14.096191852747706</c:v>
                </c:pt>
                <c:pt idx="13898">
                  <c:v>14.164983497883682</c:v>
                </c:pt>
                <c:pt idx="13899">
                  <c:v>13.91945004209567</c:v>
                </c:pt>
                <c:pt idx="13900">
                  <c:v>14.243639214504524</c:v>
                </c:pt>
                <c:pt idx="13901">
                  <c:v>14.066024233180126</c:v>
                </c:pt>
                <c:pt idx="13902">
                  <c:v>14.07911463535882</c:v>
                </c:pt>
                <c:pt idx="13903">
                  <c:v>14.043538139594972</c:v>
                </c:pt>
                <c:pt idx="13904">
                  <c:v>14.19229313156125</c:v>
                </c:pt>
                <c:pt idx="13905">
                  <c:v>14.060185172252282</c:v>
                </c:pt>
                <c:pt idx="13906">
                  <c:v>13.983082379227099</c:v>
                </c:pt>
                <c:pt idx="13907">
                  <c:v>14.142393517116309</c:v>
                </c:pt>
                <c:pt idx="13908">
                  <c:v>14.159371997691268</c:v>
                </c:pt>
                <c:pt idx="13909">
                  <c:v>14.291971291590759</c:v>
                </c:pt>
                <c:pt idx="13910">
                  <c:v>14.082514828913476</c:v>
                </c:pt>
                <c:pt idx="13911">
                  <c:v>14.290246402330741</c:v>
                </c:pt>
                <c:pt idx="13912">
                  <c:v>14.187904410996495</c:v>
                </c:pt>
                <c:pt idx="13913">
                  <c:v>14.167153120317343</c:v>
                </c:pt>
                <c:pt idx="13914">
                  <c:v>14.031273642740375</c:v>
                </c:pt>
                <c:pt idx="13915">
                  <c:v>14.247109601879441</c:v>
                </c:pt>
                <c:pt idx="13916">
                  <c:v>14.135406688071507</c:v>
                </c:pt>
                <c:pt idx="13917">
                  <c:v>14.037807087151519</c:v>
                </c:pt>
                <c:pt idx="13918">
                  <c:v>14.097349219196671</c:v>
                </c:pt>
                <c:pt idx="13919">
                  <c:v>14.148492664353919</c:v>
                </c:pt>
                <c:pt idx="13920">
                  <c:v>14.181525027217818</c:v>
                </c:pt>
                <c:pt idx="13921">
                  <c:v>14.079251853069056</c:v>
                </c:pt>
                <c:pt idx="13922">
                  <c:v>14.160637514581804</c:v>
                </c:pt>
                <c:pt idx="13923">
                  <c:v>13.908816136696736</c:v>
                </c:pt>
                <c:pt idx="13924">
                  <c:v>14.201671960617059</c:v>
                </c:pt>
                <c:pt idx="13925">
                  <c:v>14.302494364813489</c:v>
                </c:pt>
                <c:pt idx="13926">
                  <c:v>14.127801593387694</c:v>
                </c:pt>
                <c:pt idx="13927">
                  <c:v>14.136492385774831</c:v>
                </c:pt>
                <c:pt idx="13928">
                  <c:v>13.921554258619436</c:v>
                </c:pt>
                <c:pt idx="13929">
                  <c:v>14.271659819021965</c:v>
                </c:pt>
                <c:pt idx="13930">
                  <c:v>13.868959342182286</c:v>
                </c:pt>
                <c:pt idx="13931">
                  <c:v>13.991901666841381</c:v>
                </c:pt>
                <c:pt idx="13932">
                  <c:v>13.999037688073464</c:v>
                </c:pt>
                <c:pt idx="13933">
                  <c:v>14.083481116032532</c:v>
                </c:pt>
                <c:pt idx="13934">
                  <c:v>14.004020297393275</c:v>
                </c:pt>
                <c:pt idx="13935">
                  <c:v>14.170138755985329</c:v>
                </c:pt>
                <c:pt idx="13936">
                  <c:v>14.107126460044453</c:v>
                </c:pt>
                <c:pt idx="13937">
                  <c:v>13.923985019891409</c:v>
                </c:pt>
                <c:pt idx="13938">
                  <c:v>14.298438958246457</c:v>
                </c:pt>
                <c:pt idx="13939">
                  <c:v>13.89690058349788</c:v>
                </c:pt>
                <c:pt idx="13940">
                  <c:v>14.077480656266374</c:v>
                </c:pt>
                <c:pt idx="13941">
                  <c:v>13.841473445678393</c:v>
                </c:pt>
                <c:pt idx="13942">
                  <c:v>14.149970968114058</c:v>
                </c:pt>
                <c:pt idx="13943">
                  <c:v>14.004313188302048</c:v>
                </c:pt>
                <c:pt idx="13944">
                  <c:v>14.105870215369556</c:v>
                </c:pt>
                <c:pt idx="13945">
                  <c:v>14.102181870002852</c:v>
                </c:pt>
                <c:pt idx="13946">
                  <c:v>14.170819343105597</c:v>
                </c:pt>
                <c:pt idx="13947">
                  <c:v>14.143091715920749</c:v>
                </c:pt>
                <c:pt idx="13948">
                  <c:v>14.051377168955618</c:v>
                </c:pt>
                <c:pt idx="13949">
                  <c:v>14.223261593527909</c:v>
                </c:pt>
                <c:pt idx="13950">
                  <c:v>14.020173324815714</c:v>
                </c:pt>
                <c:pt idx="13951">
                  <c:v>14.162741305312869</c:v>
                </c:pt>
                <c:pt idx="13952">
                  <c:v>13.955348684903004</c:v>
                </c:pt>
                <c:pt idx="13953">
                  <c:v>14.163348745009039</c:v>
                </c:pt>
                <c:pt idx="13954">
                  <c:v>14.045763580433951</c:v>
                </c:pt>
                <c:pt idx="13955">
                  <c:v>13.995987086626776</c:v>
                </c:pt>
                <c:pt idx="13956">
                  <c:v>14.137999155493148</c:v>
                </c:pt>
                <c:pt idx="13957">
                  <c:v>13.914018003752398</c:v>
                </c:pt>
                <c:pt idx="13958">
                  <c:v>14.136879711202141</c:v>
                </c:pt>
                <c:pt idx="13959">
                  <c:v>13.829028042323891</c:v>
                </c:pt>
                <c:pt idx="13960">
                  <c:v>14.2662448833994</c:v>
                </c:pt>
                <c:pt idx="13961">
                  <c:v>13.931255235187479</c:v>
                </c:pt>
                <c:pt idx="13962">
                  <c:v>14.16028549598545</c:v>
                </c:pt>
                <c:pt idx="13963">
                  <c:v>14.032807533249526</c:v>
                </c:pt>
                <c:pt idx="13964">
                  <c:v>13.98041223133457</c:v>
                </c:pt>
                <c:pt idx="13965">
                  <c:v>14.058797783814603</c:v>
                </c:pt>
                <c:pt idx="13966">
                  <c:v>14.03596131916937</c:v>
                </c:pt>
                <c:pt idx="13967">
                  <c:v>14.219097260521517</c:v>
                </c:pt>
                <c:pt idx="13968">
                  <c:v>13.874736488457179</c:v>
                </c:pt>
                <c:pt idx="13969">
                  <c:v>14.151220325529732</c:v>
                </c:pt>
                <c:pt idx="13970">
                  <c:v>13.850102518501162</c:v>
                </c:pt>
                <c:pt idx="13971">
                  <c:v>14.110242091941167</c:v>
                </c:pt>
                <c:pt idx="13972">
                  <c:v>14.016836362977832</c:v>
                </c:pt>
                <c:pt idx="13973">
                  <c:v>14.172854273239311</c:v>
                </c:pt>
                <c:pt idx="13974">
                  <c:v>14.076302682948327</c:v>
                </c:pt>
                <c:pt idx="13975">
                  <c:v>14.094695135393621</c:v>
                </c:pt>
                <c:pt idx="13976">
                  <c:v>13.996203751399198</c:v>
                </c:pt>
                <c:pt idx="13977">
                  <c:v>13.849197830582638</c:v>
                </c:pt>
                <c:pt idx="13978">
                  <c:v>14.134774548180934</c:v>
                </c:pt>
                <c:pt idx="13979">
                  <c:v>13.926520749898858</c:v>
                </c:pt>
                <c:pt idx="13980">
                  <c:v>14.315844591353653</c:v>
                </c:pt>
                <c:pt idx="13981">
                  <c:v>13.93022281005946</c:v>
                </c:pt>
                <c:pt idx="13982">
                  <c:v>14.221656048553058</c:v>
                </c:pt>
                <c:pt idx="13983">
                  <c:v>13.984493505366467</c:v>
                </c:pt>
                <c:pt idx="13984">
                  <c:v>14.235924402787099</c:v>
                </c:pt>
                <c:pt idx="13985">
                  <c:v>14.094872432691218</c:v>
                </c:pt>
                <c:pt idx="13986">
                  <c:v>13.866369220676599</c:v>
                </c:pt>
                <c:pt idx="13987">
                  <c:v>14.217266681414019</c:v>
                </c:pt>
                <c:pt idx="13988">
                  <c:v>13.987753060574933</c:v>
                </c:pt>
                <c:pt idx="13989">
                  <c:v>14.145325865590038</c:v>
                </c:pt>
                <c:pt idx="13990">
                  <c:v>13.94590235189292</c:v>
                </c:pt>
                <c:pt idx="13991">
                  <c:v>14.173645201655599</c:v>
                </c:pt>
                <c:pt idx="13992">
                  <c:v>14.00203806981497</c:v>
                </c:pt>
                <c:pt idx="13993">
                  <c:v>14.195038752995531</c:v>
                </c:pt>
                <c:pt idx="13994">
                  <c:v>14.149279147547748</c:v>
                </c:pt>
                <c:pt idx="13995">
                  <c:v>14.082724033357186</c:v>
                </c:pt>
                <c:pt idx="13996">
                  <c:v>13.979244605076829</c:v>
                </c:pt>
                <c:pt idx="13997">
                  <c:v>14.068878953940498</c:v>
                </c:pt>
                <c:pt idx="13998">
                  <c:v>14.01055375647214</c:v>
                </c:pt>
                <c:pt idx="13999">
                  <c:v>13.971277217526834</c:v>
                </c:pt>
                <c:pt idx="14000">
                  <c:v>14.268926916288336</c:v>
                </c:pt>
                <c:pt idx="14001">
                  <c:v>13.934454736207556</c:v>
                </c:pt>
                <c:pt idx="14002">
                  <c:v>14.171194890778716</c:v>
                </c:pt>
                <c:pt idx="14003">
                  <c:v>14.008604120528512</c:v>
                </c:pt>
                <c:pt idx="14004">
                  <c:v>14.187010421888209</c:v>
                </c:pt>
                <c:pt idx="14005">
                  <c:v>14.221190861496748</c:v>
                </c:pt>
                <c:pt idx="14006">
                  <c:v>13.99104058772253</c:v>
                </c:pt>
                <c:pt idx="14007">
                  <c:v>14.176015881970768</c:v>
                </c:pt>
                <c:pt idx="14008">
                  <c:v>14.02267071132872</c:v>
                </c:pt>
                <c:pt idx="14009">
                  <c:v>14.121662101213643</c:v>
                </c:pt>
                <c:pt idx="14010">
                  <c:v>13.969293134119766</c:v>
                </c:pt>
                <c:pt idx="14011">
                  <c:v>14.167783714388239</c:v>
                </c:pt>
                <c:pt idx="14012">
                  <c:v>13.83644653380351</c:v>
                </c:pt>
                <c:pt idx="14013">
                  <c:v>14.129814386728629</c:v>
                </c:pt>
                <c:pt idx="14014">
                  <c:v>13.955859116162971</c:v>
                </c:pt>
                <c:pt idx="14015">
                  <c:v>14.015567469049326</c:v>
                </c:pt>
                <c:pt idx="14016">
                  <c:v>14.246668976213801</c:v>
                </c:pt>
                <c:pt idx="14017">
                  <c:v>13.954624030065014</c:v>
                </c:pt>
                <c:pt idx="14018">
                  <c:v>14.223782046909255</c:v>
                </c:pt>
                <c:pt idx="14019">
                  <c:v>13.944421513350299</c:v>
                </c:pt>
                <c:pt idx="14020">
                  <c:v>14.284429515095956</c:v>
                </c:pt>
                <c:pt idx="14021">
                  <c:v>14.037022253037353</c:v>
                </c:pt>
                <c:pt idx="14022">
                  <c:v>14.195029650253773</c:v>
                </c:pt>
                <c:pt idx="14023">
                  <c:v>14.138694346010398</c:v>
                </c:pt>
                <c:pt idx="14024">
                  <c:v>14.080825778893368</c:v>
                </c:pt>
                <c:pt idx="14025">
                  <c:v>14.2339461391835</c:v>
                </c:pt>
                <c:pt idx="14026">
                  <c:v>14.025627129322547</c:v>
                </c:pt>
                <c:pt idx="14027">
                  <c:v>14.17916276711628</c:v>
                </c:pt>
                <c:pt idx="14028">
                  <c:v>13.932180735737496</c:v>
                </c:pt>
                <c:pt idx="14029">
                  <c:v>14.141701153361748</c:v>
                </c:pt>
                <c:pt idx="14030">
                  <c:v>13.975488346979734</c:v>
                </c:pt>
                <c:pt idx="14031">
                  <c:v>14.190497578420668</c:v>
                </c:pt>
                <c:pt idx="14032">
                  <c:v>14.066448708766456</c:v>
                </c:pt>
                <c:pt idx="14033">
                  <c:v>14.273635603528724</c:v>
                </c:pt>
                <c:pt idx="14034">
                  <c:v>14.011953674270995</c:v>
                </c:pt>
                <c:pt idx="14035">
                  <c:v>13.984152410879419</c:v>
                </c:pt>
                <c:pt idx="14036">
                  <c:v>14.103275854533351</c:v>
                </c:pt>
                <c:pt idx="14037">
                  <c:v>13.962151109027252</c:v>
                </c:pt>
                <c:pt idx="14038">
                  <c:v>14.11438636118425</c:v>
                </c:pt>
                <c:pt idx="14039">
                  <c:v>14.019212833858306</c:v>
                </c:pt>
                <c:pt idx="14040">
                  <c:v>14.303528030719114</c:v>
                </c:pt>
                <c:pt idx="14041">
                  <c:v>13.94113024702477</c:v>
                </c:pt>
                <c:pt idx="14042">
                  <c:v>14.197343356546078</c:v>
                </c:pt>
                <c:pt idx="14043">
                  <c:v>14.0313398564845</c:v>
                </c:pt>
                <c:pt idx="14044">
                  <c:v>13.978412245206854</c:v>
                </c:pt>
                <c:pt idx="14045">
                  <c:v>13.9999608666363</c:v>
                </c:pt>
                <c:pt idx="14046">
                  <c:v>13.90057004018316</c:v>
                </c:pt>
                <c:pt idx="14047">
                  <c:v>14.186313935576013</c:v>
                </c:pt>
                <c:pt idx="14048">
                  <c:v>13.90629036648552</c:v>
                </c:pt>
                <c:pt idx="14049">
                  <c:v>14.133120995848891</c:v>
                </c:pt>
                <c:pt idx="14050">
                  <c:v>13.973948557396305</c:v>
                </c:pt>
                <c:pt idx="14051">
                  <c:v>14.063957622683906</c:v>
                </c:pt>
                <c:pt idx="14052">
                  <c:v>13.96872159568902</c:v>
                </c:pt>
                <c:pt idx="14053">
                  <c:v>14.193880730792849</c:v>
                </c:pt>
                <c:pt idx="14054">
                  <c:v>14.086794460947734</c:v>
                </c:pt>
                <c:pt idx="14055">
                  <c:v>14.041016924895221</c:v>
                </c:pt>
                <c:pt idx="14056">
                  <c:v>14.147402883515468</c:v>
                </c:pt>
                <c:pt idx="14057">
                  <c:v>14.110090920804227</c:v>
                </c:pt>
                <c:pt idx="14058">
                  <c:v>14.071879022212848</c:v>
                </c:pt>
                <c:pt idx="14059">
                  <c:v>13.931030526121972</c:v>
                </c:pt>
                <c:pt idx="14060">
                  <c:v>14.114908775019297</c:v>
                </c:pt>
                <c:pt idx="14061">
                  <c:v>13.78231780632446</c:v>
                </c:pt>
                <c:pt idx="14062">
                  <c:v>14.121090436061309</c:v>
                </c:pt>
                <c:pt idx="14063">
                  <c:v>13.923848586930168</c:v>
                </c:pt>
                <c:pt idx="14064">
                  <c:v>14.073546807676388</c:v>
                </c:pt>
                <c:pt idx="14065">
                  <c:v>14.121991779917348</c:v>
                </c:pt>
                <c:pt idx="14066">
                  <c:v>13.937793563932518</c:v>
                </c:pt>
                <c:pt idx="14067">
                  <c:v>13.938025564898931</c:v>
                </c:pt>
                <c:pt idx="14068">
                  <c:v>13.96124905248757</c:v>
                </c:pt>
                <c:pt idx="14069">
                  <c:v>14.222865204297538</c:v>
                </c:pt>
                <c:pt idx="14070">
                  <c:v>13.871573087458188</c:v>
                </c:pt>
                <c:pt idx="14071">
                  <c:v>14.202579702355113</c:v>
                </c:pt>
                <c:pt idx="14072">
                  <c:v>14.05801208364775</c:v>
                </c:pt>
                <c:pt idx="14073">
                  <c:v>14.007018726749568</c:v>
                </c:pt>
                <c:pt idx="14074">
                  <c:v>13.960602368464105</c:v>
                </c:pt>
                <c:pt idx="14075">
                  <c:v>14.040777045323551</c:v>
                </c:pt>
                <c:pt idx="14076">
                  <c:v>14.06333945331297</c:v>
                </c:pt>
                <c:pt idx="14077">
                  <c:v>13.962872086505596</c:v>
                </c:pt>
                <c:pt idx="14078">
                  <c:v>14.054215399097144</c:v>
                </c:pt>
                <c:pt idx="14079">
                  <c:v>14.026388447883019</c:v>
                </c:pt>
                <c:pt idx="14080">
                  <c:v>14.129127587820863</c:v>
                </c:pt>
                <c:pt idx="14081">
                  <c:v>13.847926373895865</c:v>
                </c:pt>
                <c:pt idx="14082">
                  <c:v>14.106770670184984</c:v>
                </c:pt>
                <c:pt idx="14083">
                  <c:v>14.011408773605497</c:v>
                </c:pt>
                <c:pt idx="14084">
                  <c:v>14.056495635861712</c:v>
                </c:pt>
                <c:pt idx="14085">
                  <c:v>13.955244051336109</c:v>
                </c:pt>
                <c:pt idx="14086">
                  <c:v>14.011339200991001</c:v>
                </c:pt>
                <c:pt idx="14087">
                  <c:v>14.072415307159323</c:v>
                </c:pt>
                <c:pt idx="14088">
                  <c:v>13.940102818255786</c:v>
                </c:pt>
                <c:pt idx="14089">
                  <c:v>14.039982101766652</c:v>
                </c:pt>
                <c:pt idx="14090">
                  <c:v>13.950561121039367</c:v>
                </c:pt>
                <c:pt idx="14091">
                  <c:v>14.150219995925926</c:v>
                </c:pt>
                <c:pt idx="14092">
                  <c:v>13.858498455966274</c:v>
                </c:pt>
                <c:pt idx="14093">
                  <c:v>14.186073728417233</c:v>
                </c:pt>
                <c:pt idx="14094">
                  <c:v>13.955917743303146</c:v>
                </c:pt>
                <c:pt idx="14095">
                  <c:v>14.07966810058244</c:v>
                </c:pt>
                <c:pt idx="14096">
                  <c:v>14.15195161187504</c:v>
                </c:pt>
                <c:pt idx="14097">
                  <c:v>14.043036899206689</c:v>
                </c:pt>
                <c:pt idx="14098">
                  <c:v>14.134995104783949</c:v>
                </c:pt>
                <c:pt idx="14099">
                  <c:v>13.971246460291118</c:v>
                </c:pt>
                <c:pt idx="14100">
                  <c:v>14.16229895749286</c:v>
                </c:pt>
                <c:pt idx="14101">
                  <c:v>13.911888294715116</c:v>
                </c:pt>
                <c:pt idx="14102">
                  <c:v>13.998485432848106</c:v>
                </c:pt>
                <c:pt idx="14103">
                  <c:v>14.09983398020495</c:v>
                </c:pt>
                <c:pt idx="14104">
                  <c:v>14.120728112894749</c:v>
                </c:pt>
                <c:pt idx="14105">
                  <c:v>14.0153044436095</c:v>
                </c:pt>
                <c:pt idx="14106">
                  <c:v>14.125105272671984</c:v>
                </c:pt>
                <c:pt idx="14107">
                  <c:v>14.156086831374932</c:v>
                </c:pt>
                <c:pt idx="14108">
                  <c:v>13.859819935661616</c:v>
                </c:pt>
                <c:pt idx="14109">
                  <c:v>14.045588219361278</c:v>
                </c:pt>
                <c:pt idx="14110">
                  <c:v>13.842710967793394</c:v>
                </c:pt>
                <c:pt idx="14111">
                  <c:v>14.236233082905548</c:v>
                </c:pt>
                <c:pt idx="14112">
                  <c:v>13.819194444353807</c:v>
                </c:pt>
                <c:pt idx="14113">
                  <c:v>14.067104869079126</c:v>
                </c:pt>
                <c:pt idx="14114">
                  <c:v>13.99009497174155</c:v>
                </c:pt>
                <c:pt idx="14115">
                  <c:v>14.158172092977269</c:v>
                </c:pt>
                <c:pt idx="14116">
                  <c:v>14.03842074337169</c:v>
                </c:pt>
                <c:pt idx="14117">
                  <c:v>13.967943438636336</c:v>
                </c:pt>
                <c:pt idx="14118">
                  <c:v>14.040771354006063</c:v>
                </c:pt>
                <c:pt idx="14119">
                  <c:v>13.982006468821806</c:v>
                </c:pt>
                <c:pt idx="14120">
                  <c:v>14.165808517541524</c:v>
                </c:pt>
                <c:pt idx="14121">
                  <c:v>13.853018546887107</c:v>
                </c:pt>
                <c:pt idx="14122">
                  <c:v>14.24239605268475</c:v>
                </c:pt>
                <c:pt idx="14123">
                  <c:v>13.9334537395978</c:v>
                </c:pt>
                <c:pt idx="14124">
                  <c:v>14.108066613607473</c:v>
                </c:pt>
                <c:pt idx="14125">
                  <c:v>13.9054965349352</c:v>
                </c:pt>
                <c:pt idx="14126">
                  <c:v>13.929416223452328</c:v>
                </c:pt>
                <c:pt idx="14127">
                  <c:v>14.078603574328323</c:v>
                </c:pt>
                <c:pt idx="14128">
                  <c:v>14.03923428941172</c:v>
                </c:pt>
                <c:pt idx="14129">
                  <c:v>14.224625530515148</c:v>
                </c:pt>
                <c:pt idx="14130">
                  <c:v>13.871654208307772</c:v>
                </c:pt>
                <c:pt idx="14131">
                  <c:v>14.123966685400713</c:v>
                </c:pt>
                <c:pt idx="14132">
                  <c:v>13.966824751758089</c:v>
                </c:pt>
                <c:pt idx="14133">
                  <c:v>14.026160835764976</c:v>
                </c:pt>
                <c:pt idx="14134">
                  <c:v>14.077023741706398</c:v>
                </c:pt>
                <c:pt idx="14135">
                  <c:v>13.934912004947307</c:v>
                </c:pt>
                <c:pt idx="14136">
                  <c:v>14.094783520478568</c:v>
                </c:pt>
                <c:pt idx="14137">
                  <c:v>13.975249271996379</c:v>
                </c:pt>
                <c:pt idx="14138">
                  <c:v>14.318746688525152</c:v>
                </c:pt>
                <c:pt idx="14139">
                  <c:v>14.026151209570321</c:v>
                </c:pt>
                <c:pt idx="14140">
                  <c:v>14.137336813640102</c:v>
                </c:pt>
                <c:pt idx="14141">
                  <c:v>13.799781661305222</c:v>
                </c:pt>
                <c:pt idx="14142">
                  <c:v>14.006743394482926</c:v>
                </c:pt>
                <c:pt idx="14143">
                  <c:v>13.823852411158224</c:v>
                </c:pt>
                <c:pt idx="14144">
                  <c:v>13.962920585307772</c:v>
                </c:pt>
                <c:pt idx="14145">
                  <c:v>13.94574850743502</c:v>
                </c:pt>
                <c:pt idx="14146">
                  <c:v>13.819288677504336</c:v>
                </c:pt>
                <c:pt idx="14147">
                  <c:v>13.969440707464257</c:v>
                </c:pt>
                <c:pt idx="14148">
                  <c:v>13.999817917395196</c:v>
                </c:pt>
                <c:pt idx="14149">
                  <c:v>14.136043445028148</c:v>
                </c:pt>
                <c:pt idx="14150">
                  <c:v>13.940643202506322</c:v>
                </c:pt>
                <c:pt idx="14151">
                  <c:v>14.05620882218437</c:v>
                </c:pt>
                <c:pt idx="14152">
                  <c:v>13.795506041598134</c:v>
                </c:pt>
                <c:pt idx="14153">
                  <c:v>14.167917130661817</c:v>
                </c:pt>
                <c:pt idx="14154">
                  <c:v>14.111757435724568</c:v>
                </c:pt>
                <c:pt idx="14155">
                  <c:v>13.946794637390402</c:v>
                </c:pt>
                <c:pt idx="14156">
                  <c:v>14.046318012296048</c:v>
                </c:pt>
                <c:pt idx="14157">
                  <c:v>13.893650311762974</c:v>
                </c:pt>
                <c:pt idx="14158">
                  <c:v>13.956866083028249</c:v>
                </c:pt>
                <c:pt idx="14159">
                  <c:v>13.952252189789474</c:v>
                </c:pt>
                <c:pt idx="14160">
                  <c:v>14.09490421511785</c:v>
                </c:pt>
                <c:pt idx="14161">
                  <c:v>13.732803854978325</c:v>
                </c:pt>
                <c:pt idx="14162">
                  <c:v>14.206327950736098</c:v>
                </c:pt>
                <c:pt idx="14163">
                  <c:v>13.755695761290687</c:v>
                </c:pt>
                <c:pt idx="14164">
                  <c:v>14.070211777814688</c:v>
                </c:pt>
                <c:pt idx="14165">
                  <c:v>14.032325182214686</c:v>
                </c:pt>
                <c:pt idx="14166">
                  <c:v>14.029589851467506</c:v>
                </c:pt>
                <c:pt idx="14167">
                  <c:v>14.08938420451002</c:v>
                </c:pt>
                <c:pt idx="14168">
                  <c:v>13.900917105233939</c:v>
                </c:pt>
                <c:pt idx="14169">
                  <c:v>13.975768221051252</c:v>
                </c:pt>
                <c:pt idx="14170">
                  <c:v>13.773701212927406</c:v>
                </c:pt>
                <c:pt idx="14171">
                  <c:v>14.126950304235621</c:v>
                </c:pt>
                <c:pt idx="14172">
                  <c:v>13.946203143189217</c:v>
                </c:pt>
                <c:pt idx="14173">
                  <c:v>14.092830478956952</c:v>
                </c:pt>
                <c:pt idx="14174">
                  <c:v>13.90810606788777</c:v>
                </c:pt>
                <c:pt idx="14175">
                  <c:v>13.936996356230507</c:v>
                </c:pt>
                <c:pt idx="14176">
                  <c:v>14.113035815281052</c:v>
                </c:pt>
                <c:pt idx="14177">
                  <c:v>13.915139036745076</c:v>
                </c:pt>
                <c:pt idx="14178">
                  <c:v>13.971802899138552</c:v>
                </c:pt>
                <c:pt idx="14179">
                  <c:v>13.745715648260649</c:v>
                </c:pt>
                <c:pt idx="14180">
                  <c:v>14.055110316300411</c:v>
                </c:pt>
                <c:pt idx="14181">
                  <c:v>13.784641229413664</c:v>
                </c:pt>
                <c:pt idx="14182">
                  <c:v>14.083094920031517</c:v>
                </c:pt>
                <c:pt idx="14183">
                  <c:v>13.796210187694218</c:v>
                </c:pt>
                <c:pt idx="14184">
                  <c:v>14.132126781695398</c:v>
                </c:pt>
                <c:pt idx="14185">
                  <c:v>14.044783639846276</c:v>
                </c:pt>
                <c:pt idx="14186">
                  <c:v>13.912829696348341</c:v>
                </c:pt>
                <c:pt idx="14187">
                  <c:v>13.995897438784116</c:v>
                </c:pt>
                <c:pt idx="14188">
                  <c:v>13.909680058762868</c:v>
                </c:pt>
                <c:pt idx="14189">
                  <c:v>14.083647620142832</c:v>
                </c:pt>
                <c:pt idx="14190">
                  <c:v>13.818667547940009</c:v>
                </c:pt>
                <c:pt idx="14191">
                  <c:v>14.179171111560168</c:v>
                </c:pt>
                <c:pt idx="14192">
                  <c:v>13.98015144156064</c:v>
                </c:pt>
                <c:pt idx="14193">
                  <c:v>14.116416378595726</c:v>
                </c:pt>
                <c:pt idx="14194">
                  <c:v>14.01158430355337</c:v>
                </c:pt>
                <c:pt idx="14195">
                  <c:v>14.03808570789041</c:v>
                </c:pt>
                <c:pt idx="14196">
                  <c:v>13.855974305004436</c:v>
                </c:pt>
                <c:pt idx="14197">
                  <c:v>14.083290576763179</c:v>
                </c:pt>
                <c:pt idx="14198">
                  <c:v>14.057172732029787</c:v>
                </c:pt>
                <c:pt idx="14199">
                  <c:v>13.911322560536117</c:v>
                </c:pt>
                <c:pt idx="14200">
                  <c:v>14.14501993225748</c:v>
                </c:pt>
                <c:pt idx="14201">
                  <c:v>13.940028522625099</c:v>
                </c:pt>
                <c:pt idx="14202">
                  <c:v>14.13670910846815</c:v>
                </c:pt>
                <c:pt idx="14203">
                  <c:v>13.806718887469357</c:v>
                </c:pt>
                <c:pt idx="14204">
                  <c:v>14.057125065179143</c:v>
                </c:pt>
                <c:pt idx="14205">
                  <c:v>14.127628526528468</c:v>
                </c:pt>
                <c:pt idx="14206">
                  <c:v>13.967833870497673</c:v>
                </c:pt>
                <c:pt idx="14207">
                  <c:v>13.934402182340753</c:v>
                </c:pt>
                <c:pt idx="14208">
                  <c:v>13.972493865603779</c:v>
                </c:pt>
                <c:pt idx="14209">
                  <c:v>14.159501126515734</c:v>
                </c:pt>
                <c:pt idx="14210">
                  <c:v>13.871778125765347</c:v>
                </c:pt>
                <c:pt idx="14211">
                  <c:v>14.012742436287857</c:v>
                </c:pt>
                <c:pt idx="14212">
                  <c:v>13.697990406551718</c:v>
                </c:pt>
                <c:pt idx="14213">
                  <c:v>14.165953018613759</c:v>
                </c:pt>
                <c:pt idx="14214">
                  <c:v>13.777426378057129</c:v>
                </c:pt>
                <c:pt idx="14215">
                  <c:v>14.108022762901369</c:v>
                </c:pt>
                <c:pt idx="14216">
                  <c:v>14.033559220166323</c:v>
                </c:pt>
                <c:pt idx="14217">
                  <c:v>14.023831475493235</c:v>
                </c:pt>
                <c:pt idx="14218">
                  <c:v>14.07346592368005</c:v>
                </c:pt>
                <c:pt idx="14219">
                  <c:v>13.918610655996551</c:v>
                </c:pt>
                <c:pt idx="14220">
                  <c:v>14.116258278270081</c:v>
                </c:pt>
                <c:pt idx="14221">
                  <c:v>13.85008273085282</c:v>
                </c:pt>
                <c:pt idx="14222">
                  <c:v>14.053419364307874</c:v>
                </c:pt>
                <c:pt idx="14223">
                  <c:v>13.834955388656798</c:v>
                </c:pt>
                <c:pt idx="14224">
                  <c:v>14.11212288846807</c:v>
                </c:pt>
                <c:pt idx="14225">
                  <c:v>14.082483383528002</c:v>
                </c:pt>
                <c:pt idx="14226">
                  <c:v>14.012611725371919</c:v>
                </c:pt>
                <c:pt idx="14227">
                  <c:v>13.99305264723127</c:v>
                </c:pt>
                <c:pt idx="14228">
                  <c:v>14.026222857586257</c:v>
                </c:pt>
                <c:pt idx="14229">
                  <c:v>14.129387690559277</c:v>
                </c:pt>
                <c:pt idx="14230">
                  <c:v>14.011096866865509</c:v>
                </c:pt>
                <c:pt idx="14231">
                  <c:v>14.304378857613028</c:v>
                </c:pt>
                <c:pt idx="14232">
                  <c:v>13.858586491436965</c:v>
                </c:pt>
                <c:pt idx="14233">
                  <c:v>14.244949766418999</c:v>
                </c:pt>
                <c:pt idx="14234">
                  <c:v>13.957917822188957</c:v>
                </c:pt>
                <c:pt idx="14235">
                  <c:v>13.88664065055077</c:v>
                </c:pt>
                <c:pt idx="14236">
                  <c:v>13.955647817059424</c:v>
                </c:pt>
                <c:pt idx="14237">
                  <c:v>13.982783370662554</c:v>
                </c:pt>
                <c:pt idx="14238">
                  <c:v>14.102574283881752</c:v>
                </c:pt>
                <c:pt idx="14239">
                  <c:v>13.892432240984149</c:v>
                </c:pt>
                <c:pt idx="14240">
                  <c:v>13.980119254368574</c:v>
                </c:pt>
                <c:pt idx="14241">
                  <c:v>13.994997805443894</c:v>
                </c:pt>
                <c:pt idx="14242">
                  <c:v>14.178716150192955</c:v>
                </c:pt>
                <c:pt idx="14243">
                  <c:v>14.049962332602883</c:v>
                </c:pt>
                <c:pt idx="14244">
                  <c:v>13.931940296258558</c:v>
                </c:pt>
                <c:pt idx="14245">
                  <c:v>13.883869217454695</c:v>
                </c:pt>
                <c:pt idx="14246">
                  <c:v>14.126364905347428</c:v>
                </c:pt>
                <c:pt idx="14247">
                  <c:v>13.884838748960117</c:v>
                </c:pt>
                <c:pt idx="14248">
                  <c:v>13.863360911312316</c:v>
                </c:pt>
                <c:pt idx="14249">
                  <c:v>13.530796070187007</c:v>
                </c:pt>
                <c:pt idx="14250">
                  <c:v>13.68860168189101</c:v>
                </c:pt>
                <c:pt idx="14251">
                  <c:v>14.013503418087941</c:v>
                </c:pt>
                <c:pt idx="14252">
                  <c:v>13.713678865759363</c:v>
                </c:pt>
                <c:pt idx="14253">
                  <c:v>14.148036507530549</c:v>
                </c:pt>
                <c:pt idx="14254">
                  <c:v>14.042625565301764</c:v>
                </c:pt>
                <c:pt idx="14255">
                  <c:v>13.876807362593727</c:v>
                </c:pt>
                <c:pt idx="14256">
                  <c:v>13.890866406433188</c:v>
                </c:pt>
                <c:pt idx="14257">
                  <c:v>14.159734330920836</c:v>
                </c:pt>
                <c:pt idx="14258">
                  <c:v>14.202815758022204</c:v>
                </c:pt>
                <c:pt idx="14259">
                  <c:v>13.943858711665094</c:v>
                </c:pt>
                <c:pt idx="14260">
                  <c:v>14.042456744323276</c:v>
                </c:pt>
                <c:pt idx="14261">
                  <c:v>13.785312204154168</c:v>
                </c:pt>
                <c:pt idx="14262">
                  <c:v>14.267287313925276</c:v>
                </c:pt>
                <c:pt idx="14263">
                  <c:v>13.858194593056584</c:v>
                </c:pt>
                <c:pt idx="14264">
                  <c:v>14.066582230461973</c:v>
                </c:pt>
                <c:pt idx="14265">
                  <c:v>13.94931234435429</c:v>
                </c:pt>
                <c:pt idx="14266">
                  <c:v>14.007828989681068</c:v>
                </c:pt>
                <c:pt idx="14267">
                  <c:v>14.08367414560702</c:v>
                </c:pt>
                <c:pt idx="14268">
                  <c:v>13.922514485401134</c:v>
                </c:pt>
                <c:pt idx="14269">
                  <c:v>13.916519597476476</c:v>
                </c:pt>
                <c:pt idx="14270">
                  <c:v>13.963324761483513</c:v>
                </c:pt>
                <c:pt idx="14271">
                  <c:v>13.992816416559554</c:v>
                </c:pt>
                <c:pt idx="14272">
                  <c:v>13.842607891389576</c:v>
                </c:pt>
                <c:pt idx="14273">
                  <c:v>14.010958058490319</c:v>
                </c:pt>
                <c:pt idx="14274">
                  <c:v>14.032284582271036</c:v>
                </c:pt>
                <c:pt idx="14275">
                  <c:v>14.186287214606356</c:v>
                </c:pt>
                <c:pt idx="14276">
                  <c:v>13.971248498331891</c:v>
                </c:pt>
                <c:pt idx="14277">
                  <c:v>13.906925362652748</c:v>
                </c:pt>
                <c:pt idx="14278">
                  <c:v>14.042948421755142</c:v>
                </c:pt>
                <c:pt idx="14279">
                  <c:v>13.909974570320102</c:v>
                </c:pt>
                <c:pt idx="14280">
                  <c:v>14.008474958301402</c:v>
                </c:pt>
                <c:pt idx="14281">
                  <c:v>13.819108289703404</c:v>
                </c:pt>
                <c:pt idx="14282">
                  <c:v>13.989733219696554</c:v>
                </c:pt>
                <c:pt idx="14283">
                  <c:v>13.973014716758406</c:v>
                </c:pt>
                <c:pt idx="14284">
                  <c:v>13.989403250548266</c:v>
                </c:pt>
                <c:pt idx="14285">
                  <c:v>13.954575193943359</c:v>
                </c:pt>
                <c:pt idx="14286">
                  <c:v>14.046427227119256</c:v>
                </c:pt>
                <c:pt idx="14287">
                  <c:v>14.062851571289331</c:v>
                </c:pt>
                <c:pt idx="14288">
                  <c:v>13.924664411918521</c:v>
                </c:pt>
                <c:pt idx="14289">
                  <c:v>14.021894176906732</c:v>
                </c:pt>
                <c:pt idx="14290">
                  <c:v>13.900135077794804</c:v>
                </c:pt>
                <c:pt idx="14291">
                  <c:v>14.180393936600458</c:v>
                </c:pt>
                <c:pt idx="14292">
                  <c:v>13.68011074331311</c:v>
                </c:pt>
                <c:pt idx="14293">
                  <c:v>14.050892228583415</c:v>
                </c:pt>
                <c:pt idx="14294">
                  <c:v>13.852977450009238</c:v>
                </c:pt>
                <c:pt idx="14295">
                  <c:v>13.945661033373623</c:v>
                </c:pt>
                <c:pt idx="14296">
                  <c:v>13.83130053363613</c:v>
                </c:pt>
                <c:pt idx="14297">
                  <c:v>13.938128195107648</c:v>
                </c:pt>
                <c:pt idx="14298">
                  <c:v>14.095532006200331</c:v>
                </c:pt>
                <c:pt idx="14299">
                  <c:v>13.984636321212106</c:v>
                </c:pt>
                <c:pt idx="14300">
                  <c:v>13.959730911505542</c:v>
                </c:pt>
                <c:pt idx="14301">
                  <c:v>13.799168196460498</c:v>
                </c:pt>
                <c:pt idx="14302">
                  <c:v>14.242726092194401</c:v>
                </c:pt>
                <c:pt idx="14303">
                  <c:v>13.93850664288105</c:v>
                </c:pt>
                <c:pt idx="14304">
                  <c:v>14.161300493394418</c:v>
                </c:pt>
                <c:pt idx="14305">
                  <c:v>13.928846231819998</c:v>
                </c:pt>
                <c:pt idx="14306">
                  <c:v>14.02248227250705</c:v>
                </c:pt>
                <c:pt idx="14307">
                  <c:v>14.077553144912313</c:v>
                </c:pt>
                <c:pt idx="14308">
                  <c:v>13.747550460059268</c:v>
                </c:pt>
                <c:pt idx="14309">
                  <c:v>13.891622422564799</c:v>
                </c:pt>
                <c:pt idx="14310">
                  <c:v>13.97287024119486</c:v>
                </c:pt>
                <c:pt idx="14311">
                  <c:v>14.154020772800719</c:v>
                </c:pt>
                <c:pt idx="14312">
                  <c:v>13.980074461706996</c:v>
                </c:pt>
                <c:pt idx="14313">
                  <c:v>14.274444631934402</c:v>
                </c:pt>
                <c:pt idx="14314">
                  <c:v>13.787027677129887</c:v>
                </c:pt>
                <c:pt idx="14315">
                  <c:v>14.148382702894722</c:v>
                </c:pt>
                <c:pt idx="14316">
                  <c:v>14.045646477299062</c:v>
                </c:pt>
                <c:pt idx="14317">
                  <c:v>13.743695563143733</c:v>
                </c:pt>
                <c:pt idx="14318">
                  <c:v>14.066130934654648</c:v>
                </c:pt>
                <c:pt idx="14319">
                  <c:v>13.894726835364999</c:v>
                </c:pt>
                <c:pt idx="14320">
                  <c:v>13.929755541954551</c:v>
                </c:pt>
                <c:pt idx="14321">
                  <c:v>13.796891300441848</c:v>
                </c:pt>
                <c:pt idx="14322">
                  <c:v>13.951957321424439</c:v>
                </c:pt>
                <c:pt idx="14323">
                  <c:v>13.878319705439745</c:v>
                </c:pt>
                <c:pt idx="14324">
                  <c:v>14.072413187646886</c:v>
                </c:pt>
                <c:pt idx="14325">
                  <c:v>13.982385044102784</c:v>
                </c:pt>
                <c:pt idx="14326">
                  <c:v>13.961410687137521</c:v>
                </c:pt>
                <c:pt idx="14327">
                  <c:v>13.933705515845826</c:v>
                </c:pt>
                <c:pt idx="14328">
                  <c:v>13.895931561101326</c:v>
                </c:pt>
                <c:pt idx="14329">
                  <c:v>14.039819370090271</c:v>
                </c:pt>
                <c:pt idx="14330">
                  <c:v>13.935985251786269</c:v>
                </c:pt>
                <c:pt idx="14331">
                  <c:v>14.084057065402513</c:v>
                </c:pt>
                <c:pt idx="14332">
                  <c:v>13.694378136293372</c:v>
                </c:pt>
                <c:pt idx="14333">
                  <c:v>14.037006010074396</c:v>
                </c:pt>
                <c:pt idx="14334">
                  <c:v>13.838560276480864</c:v>
                </c:pt>
                <c:pt idx="14335">
                  <c:v>14.060881078909057</c:v>
                </c:pt>
                <c:pt idx="14336">
                  <c:v>13.837452682314042</c:v>
                </c:pt>
                <c:pt idx="14337">
                  <c:v>13.940715627777548</c:v>
                </c:pt>
                <c:pt idx="14338">
                  <c:v>13.865158205250006</c:v>
                </c:pt>
                <c:pt idx="14339">
                  <c:v>13.9689768961591</c:v>
                </c:pt>
                <c:pt idx="14340">
                  <c:v>13.845133283249774</c:v>
                </c:pt>
                <c:pt idx="14341">
                  <c:v>13.721232333135195</c:v>
                </c:pt>
                <c:pt idx="14342">
                  <c:v>14.142358775563848</c:v>
                </c:pt>
                <c:pt idx="14343">
                  <c:v>13.760726914922229</c:v>
                </c:pt>
                <c:pt idx="14344">
                  <c:v>14.031882586560974</c:v>
                </c:pt>
                <c:pt idx="14345">
                  <c:v>13.851132686084156</c:v>
                </c:pt>
                <c:pt idx="14346">
                  <c:v>13.992660578168314</c:v>
                </c:pt>
                <c:pt idx="14347">
                  <c:v>13.862540108266057</c:v>
                </c:pt>
                <c:pt idx="14348">
                  <c:v>13.994101740762773</c:v>
                </c:pt>
                <c:pt idx="14349">
                  <c:v>13.914196025681274</c:v>
                </c:pt>
                <c:pt idx="14350">
                  <c:v>13.745299880596548</c:v>
                </c:pt>
                <c:pt idx="14351">
                  <c:v>14.003232776286017</c:v>
                </c:pt>
                <c:pt idx="14352">
                  <c:v>13.914187880721489</c:v>
                </c:pt>
                <c:pt idx="14353">
                  <c:v>13.992266558356775</c:v>
                </c:pt>
                <c:pt idx="14354">
                  <c:v>13.807387272903945</c:v>
                </c:pt>
                <c:pt idx="14355">
                  <c:v>14.179348404635718</c:v>
                </c:pt>
                <c:pt idx="14356">
                  <c:v>13.917801423763299</c:v>
                </c:pt>
                <c:pt idx="14357">
                  <c:v>14.075222095883976</c:v>
                </c:pt>
                <c:pt idx="14358">
                  <c:v>14.114332339516229</c:v>
                </c:pt>
                <c:pt idx="14359">
                  <c:v>13.897329759694244</c:v>
                </c:pt>
                <c:pt idx="14360">
                  <c:v>14.113596762802558</c:v>
                </c:pt>
                <c:pt idx="14361">
                  <c:v>13.713038531641455</c:v>
                </c:pt>
                <c:pt idx="14362">
                  <c:v>14.104681481649067</c:v>
                </c:pt>
                <c:pt idx="14363">
                  <c:v>13.825383337232317</c:v>
                </c:pt>
                <c:pt idx="14364">
                  <c:v>14.049824206191769</c:v>
                </c:pt>
                <c:pt idx="14365">
                  <c:v>13.874993368928624</c:v>
                </c:pt>
                <c:pt idx="14366">
                  <c:v>14.092741604111831</c:v>
                </c:pt>
                <c:pt idx="14367">
                  <c:v>13.96820097572712</c:v>
                </c:pt>
                <c:pt idx="14368">
                  <c:v>13.855704426436123</c:v>
                </c:pt>
                <c:pt idx="14369">
                  <c:v>13.896691084795362</c:v>
                </c:pt>
                <c:pt idx="14370">
                  <c:v>13.928461308412951</c:v>
                </c:pt>
                <c:pt idx="14371">
                  <c:v>13.97711465699132</c:v>
                </c:pt>
                <c:pt idx="14372">
                  <c:v>13.839104444074605</c:v>
                </c:pt>
                <c:pt idx="14373">
                  <c:v>14.096335037955852</c:v>
                </c:pt>
                <c:pt idx="14374">
                  <c:v>13.904460089237785</c:v>
                </c:pt>
                <c:pt idx="14375">
                  <c:v>14.026213788848541</c:v>
                </c:pt>
                <c:pt idx="14376">
                  <c:v>14.052915865604724</c:v>
                </c:pt>
                <c:pt idx="14377">
                  <c:v>13.896447485698962</c:v>
                </c:pt>
                <c:pt idx="14378">
                  <c:v>14.017981298098849</c:v>
                </c:pt>
                <c:pt idx="14379">
                  <c:v>13.898300976982513</c:v>
                </c:pt>
                <c:pt idx="14380">
                  <c:v>13.905508581405774</c:v>
                </c:pt>
                <c:pt idx="14381">
                  <c:v>13.8006779838684</c:v>
                </c:pt>
                <c:pt idx="14382">
                  <c:v>13.961625303421483</c:v>
                </c:pt>
                <c:pt idx="14383">
                  <c:v>13.696328117674003</c:v>
                </c:pt>
                <c:pt idx="14384">
                  <c:v>13.967082350828672</c:v>
                </c:pt>
                <c:pt idx="14385">
                  <c:v>13.84590240724815</c:v>
                </c:pt>
                <c:pt idx="14386">
                  <c:v>13.833442085330514</c:v>
                </c:pt>
                <c:pt idx="14387">
                  <c:v>13.894609095494706</c:v>
                </c:pt>
                <c:pt idx="14388">
                  <c:v>13.869420394516107</c:v>
                </c:pt>
                <c:pt idx="14389">
                  <c:v>14.017882787933548</c:v>
                </c:pt>
                <c:pt idx="14390">
                  <c:v>13.962668224638152</c:v>
                </c:pt>
                <c:pt idx="14391">
                  <c:v>13.895868259511532</c:v>
                </c:pt>
                <c:pt idx="14392">
                  <c:v>13.733468736560768</c:v>
                </c:pt>
                <c:pt idx="14393">
                  <c:v>14.047173060681363</c:v>
                </c:pt>
                <c:pt idx="14394">
                  <c:v>13.823283986857495</c:v>
                </c:pt>
                <c:pt idx="14395">
                  <c:v>14.1207595734523</c:v>
                </c:pt>
                <c:pt idx="14396">
                  <c:v>13.863875105150893</c:v>
                </c:pt>
                <c:pt idx="14397">
                  <c:v>13.787523760732499</c:v>
                </c:pt>
                <c:pt idx="14398">
                  <c:v>13.999665924014181</c:v>
                </c:pt>
                <c:pt idx="14399">
                  <c:v>13.867881668221564</c:v>
                </c:pt>
                <c:pt idx="14400">
                  <c:v>13.787710629291498</c:v>
                </c:pt>
                <c:pt idx="14401">
                  <c:v>13.667469218903253</c:v>
                </c:pt>
                <c:pt idx="14402">
                  <c:v>14.081975780420439</c:v>
                </c:pt>
                <c:pt idx="14403">
                  <c:v>13.755822806193407</c:v>
                </c:pt>
                <c:pt idx="14404">
                  <c:v>13.939445908674154</c:v>
                </c:pt>
                <c:pt idx="14405">
                  <c:v>13.809515199646174</c:v>
                </c:pt>
                <c:pt idx="14406">
                  <c:v>13.887367371339561</c:v>
                </c:pt>
                <c:pt idx="14407">
                  <c:v>13.883640129513052</c:v>
                </c:pt>
                <c:pt idx="14408">
                  <c:v>14.004146214339348</c:v>
                </c:pt>
                <c:pt idx="14409">
                  <c:v>13.940376910311848</c:v>
                </c:pt>
                <c:pt idx="14410">
                  <c:v>13.855307608683006</c:v>
                </c:pt>
                <c:pt idx="14411">
                  <c:v>13.889660746025324</c:v>
                </c:pt>
                <c:pt idx="14412">
                  <c:v>13.869970881237444</c:v>
                </c:pt>
                <c:pt idx="14413">
                  <c:v>13.861142510740574</c:v>
                </c:pt>
                <c:pt idx="14414">
                  <c:v>13.747528688650609</c:v>
                </c:pt>
                <c:pt idx="14415">
                  <c:v>13.960020796525757</c:v>
                </c:pt>
                <c:pt idx="14416">
                  <c:v>13.863866616088856</c:v>
                </c:pt>
                <c:pt idx="14417">
                  <c:v>13.98593845679917</c:v>
                </c:pt>
                <c:pt idx="14418">
                  <c:v>13.982042152619277</c:v>
                </c:pt>
                <c:pt idx="14419">
                  <c:v>13.818353333438768</c:v>
                </c:pt>
                <c:pt idx="14420">
                  <c:v>13.984004710084784</c:v>
                </c:pt>
                <c:pt idx="14421">
                  <c:v>13.730455872382757</c:v>
                </c:pt>
                <c:pt idx="14422">
                  <c:v>14.038009330318999</c:v>
                </c:pt>
                <c:pt idx="14423">
                  <c:v>13.844804262711813</c:v>
                </c:pt>
                <c:pt idx="14424">
                  <c:v>13.905092776702977</c:v>
                </c:pt>
                <c:pt idx="14425">
                  <c:v>13.695637522281856</c:v>
                </c:pt>
                <c:pt idx="14426">
                  <c:v>14.114315685034418</c:v>
                </c:pt>
                <c:pt idx="14427">
                  <c:v>13.965777025054022</c:v>
                </c:pt>
                <c:pt idx="14428">
                  <c:v>13.987372008516465</c:v>
                </c:pt>
                <c:pt idx="14429">
                  <c:v>13.996643769633902</c:v>
                </c:pt>
                <c:pt idx="14430">
                  <c:v>13.854127223436654</c:v>
                </c:pt>
                <c:pt idx="14431">
                  <c:v>14.133729890086254</c:v>
                </c:pt>
                <c:pt idx="14432">
                  <c:v>14.002418908217734</c:v>
                </c:pt>
                <c:pt idx="14433">
                  <c:v>13.940433701328956</c:v>
                </c:pt>
                <c:pt idx="14434">
                  <c:v>13.734030493496331</c:v>
                </c:pt>
                <c:pt idx="14435">
                  <c:v>14.173146438509402</c:v>
                </c:pt>
                <c:pt idx="14436">
                  <c:v>13.763729523118664</c:v>
                </c:pt>
                <c:pt idx="14437">
                  <c:v>13.824112235441305</c:v>
                </c:pt>
                <c:pt idx="14438">
                  <c:v>13.792427500225006</c:v>
                </c:pt>
                <c:pt idx="14439">
                  <c:v>13.820153978653725</c:v>
                </c:pt>
                <c:pt idx="14440">
                  <c:v>13.976640690872967</c:v>
                </c:pt>
                <c:pt idx="14441">
                  <c:v>13.732934846468774</c:v>
                </c:pt>
                <c:pt idx="14442">
                  <c:v>13.878807510160852</c:v>
                </c:pt>
                <c:pt idx="14443">
                  <c:v>13.809453045909278</c:v>
                </c:pt>
                <c:pt idx="14444">
                  <c:v>13.970412535280982</c:v>
                </c:pt>
                <c:pt idx="14445">
                  <c:v>13.851504146303126</c:v>
                </c:pt>
                <c:pt idx="14446">
                  <c:v>13.987295296271604</c:v>
                </c:pt>
                <c:pt idx="14447">
                  <c:v>13.93844838860827</c:v>
                </c:pt>
                <c:pt idx="14448">
                  <c:v>13.90990587938956</c:v>
                </c:pt>
                <c:pt idx="14449">
                  <c:v>13.822713967315773</c:v>
                </c:pt>
                <c:pt idx="14450">
                  <c:v>13.857373222427162</c:v>
                </c:pt>
                <c:pt idx="14451">
                  <c:v>14.026656867040774</c:v>
                </c:pt>
                <c:pt idx="14452">
                  <c:v>13.859868316582295</c:v>
                </c:pt>
                <c:pt idx="14453">
                  <c:v>13.937720573364954</c:v>
                </c:pt>
                <c:pt idx="14454">
                  <c:v>13.708297313032544</c:v>
                </c:pt>
                <c:pt idx="14455">
                  <c:v>14.224811548411548</c:v>
                </c:pt>
                <c:pt idx="14456">
                  <c:v>13.691900025498931</c:v>
                </c:pt>
                <c:pt idx="14457">
                  <c:v>13.869982294039174</c:v>
                </c:pt>
                <c:pt idx="14458">
                  <c:v>13.810611497832355</c:v>
                </c:pt>
                <c:pt idx="14459">
                  <c:v>13.860790088009018</c:v>
                </c:pt>
                <c:pt idx="14460">
                  <c:v>13.758987046873099</c:v>
                </c:pt>
                <c:pt idx="14461">
                  <c:v>13.660710791211368</c:v>
                </c:pt>
                <c:pt idx="14462">
                  <c:v>13.877562577868453</c:v>
                </c:pt>
                <c:pt idx="14463">
                  <c:v>13.818800719523594</c:v>
                </c:pt>
                <c:pt idx="14464">
                  <c:v>13.883045457922806</c:v>
                </c:pt>
                <c:pt idx="14465">
                  <c:v>13.855181014397552</c:v>
                </c:pt>
                <c:pt idx="14466">
                  <c:v>13.928875190052471</c:v>
                </c:pt>
                <c:pt idx="14467">
                  <c:v>13.747120863134874</c:v>
                </c:pt>
                <c:pt idx="14468">
                  <c:v>13.822745709960072</c:v>
                </c:pt>
                <c:pt idx="14469">
                  <c:v>13.841852736912848</c:v>
                </c:pt>
                <c:pt idx="14470">
                  <c:v>13.774091824789446</c:v>
                </c:pt>
                <c:pt idx="14471">
                  <c:v>13.799046852501126</c:v>
                </c:pt>
                <c:pt idx="14472">
                  <c:v>13.78949473713587</c:v>
                </c:pt>
                <c:pt idx="14473">
                  <c:v>13.955872173072972</c:v>
                </c:pt>
                <c:pt idx="14474">
                  <c:v>13.784434513769257</c:v>
                </c:pt>
                <c:pt idx="14475">
                  <c:v>13.726168243672348</c:v>
                </c:pt>
                <c:pt idx="14476">
                  <c:v>13.794421642405537</c:v>
                </c:pt>
                <c:pt idx="14477">
                  <c:v>13.897847747447624</c:v>
                </c:pt>
                <c:pt idx="14478">
                  <c:v>13.961377320039997</c:v>
                </c:pt>
                <c:pt idx="14479">
                  <c:v>13.757192348946129</c:v>
                </c:pt>
                <c:pt idx="14480">
                  <c:v>13.95366353692731</c:v>
                </c:pt>
                <c:pt idx="14481">
                  <c:v>13.765121732130968</c:v>
                </c:pt>
                <c:pt idx="14482">
                  <c:v>14.058169052683304</c:v>
                </c:pt>
                <c:pt idx="14483">
                  <c:v>13.7130392004557</c:v>
                </c:pt>
                <c:pt idx="14484">
                  <c:v>13.875398003970986</c:v>
                </c:pt>
                <c:pt idx="14485">
                  <c:v>13.803538693325674</c:v>
                </c:pt>
                <c:pt idx="14486">
                  <c:v>14.080208103406118</c:v>
                </c:pt>
                <c:pt idx="14487">
                  <c:v>13.838130748803549</c:v>
                </c:pt>
                <c:pt idx="14488">
                  <c:v>13.950937956362186</c:v>
                </c:pt>
                <c:pt idx="14489">
                  <c:v>13.832946613890854</c:v>
                </c:pt>
                <c:pt idx="14490">
                  <c:v>13.791324736225068</c:v>
                </c:pt>
                <c:pt idx="14491">
                  <c:v>13.931938326616203</c:v>
                </c:pt>
                <c:pt idx="14492">
                  <c:v>13.897144348953052</c:v>
                </c:pt>
                <c:pt idx="14493">
                  <c:v>13.91788316058574</c:v>
                </c:pt>
                <c:pt idx="14494">
                  <c:v>13.824531219120972</c:v>
                </c:pt>
                <c:pt idx="14495">
                  <c:v>14.014710918286196</c:v>
                </c:pt>
                <c:pt idx="14496">
                  <c:v>13.836822473558286</c:v>
                </c:pt>
                <c:pt idx="14497">
                  <c:v>13.910448746202309</c:v>
                </c:pt>
                <c:pt idx="14498">
                  <c:v>13.863574996624861</c:v>
                </c:pt>
                <c:pt idx="14499">
                  <c:v>13.845724833764981</c:v>
                </c:pt>
                <c:pt idx="14500">
                  <c:v>13.91695844628471</c:v>
                </c:pt>
                <c:pt idx="14501">
                  <c:v>13.959421846769876</c:v>
                </c:pt>
                <c:pt idx="14502">
                  <c:v>13.9322909884061</c:v>
                </c:pt>
                <c:pt idx="14503">
                  <c:v>13.799266100188232</c:v>
                </c:pt>
                <c:pt idx="14504">
                  <c:v>13.994922894513833</c:v>
                </c:pt>
                <c:pt idx="14505">
                  <c:v>13.811106875860172</c:v>
                </c:pt>
                <c:pt idx="14506">
                  <c:v>13.931567723895308</c:v>
                </c:pt>
                <c:pt idx="14507">
                  <c:v>13.874787543632291</c:v>
                </c:pt>
                <c:pt idx="14508">
                  <c:v>13.869239325963553</c:v>
                </c:pt>
                <c:pt idx="14509">
                  <c:v>13.832893906790842</c:v>
                </c:pt>
                <c:pt idx="14510">
                  <c:v>13.764019320055668</c:v>
                </c:pt>
                <c:pt idx="14511">
                  <c:v>13.9346756725436</c:v>
                </c:pt>
                <c:pt idx="14512">
                  <c:v>13.81016482889672</c:v>
                </c:pt>
                <c:pt idx="14513">
                  <c:v>14.057354727790431</c:v>
                </c:pt>
                <c:pt idx="14514">
                  <c:v>13.864050836093069</c:v>
                </c:pt>
                <c:pt idx="14515">
                  <c:v>14.067671071775891</c:v>
                </c:pt>
                <c:pt idx="14516">
                  <c:v>13.841398313184483</c:v>
                </c:pt>
                <c:pt idx="14517">
                  <c:v>13.858666780248265</c:v>
                </c:pt>
                <c:pt idx="14518">
                  <c:v>13.831878907295531</c:v>
                </c:pt>
                <c:pt idx="14519">
                  <c:v>13.769155695013087</c:v>
                </c:pt>
                <c:pt idx="14520">
                  <c:v>13.856470207114455</c:v>
                </c:pt>
                <c:pt idx="14521">
                  <c:v>13.756487850225909</c:v>
                </c:pt>
                <c:pt idx="14522">
                  <c:v>13.857870067694767</c:v>
                </c:pt>
                <c:pt idx="14523">
                  <c:v>13.685086560510006</c:v>
                </c:pt>
                <c:pt idx="14524">
                  <c:v>14.136222889940209</c:v>
                </c:pt>
                <c:pt idx="14525">
                  <c:v>13.743066147975298</c:v>
                </c:pt>
                <c:pt idx="14526">
                  <c:v>13.823847367840974</c:v>
                </c:pt>
                <c:pt idx="14527">
                  <c:v>13.84207503765972</c:v>
                </c:pt>
                <c:pt idx="14528">
                  <c:v>13.715063645939818</c:v>
                </c:pt>
                <c:pt idx="14529">
                  <c:v>13.900201257378539</c:v>
                </c:pt>
                <c:pt idx="14530">
                  <c:v>13.812847781195616</c:v>
                </c:pt>
                <c:pt idx="14531">
                  <c:v>13.914813948701292</c:v>
                </c:pt>
                <c:pt idx="14532">
                  <c:v>13.752157481148595</c:v>
                </c:pt>
                <c:pt idx="14533">
                  <c:v>13.883173135646569</c:v>
                </c:pt>
                <c:pt idx="14534">
                  <c:v>13.77280976021094</c:v>
                </c:pt>
                <c:pt idx="14535">
                  <c:v>14.00849201023312</c:v>
                </c:pt>
                <c:pt idx="14536">
                  <c:v>13.747490125481033</c:v>
                </c:pt>
                <c:pt idx="14537">
                  <c:v>13.948576382894068</c:v>
                </c:pt>
                <c:pt idx="14538">
                  <c:v>13.858720151539234</c:v>
                </c:pt>
                <c:pt idx="14539">
                  <c:v>13.689734693063691</c:v>
                </c:pt>
                <c:pt idx="14540">
                  <c:v>13.848339706366113</c:v>
                </c:pt>
                <c:pt idx="14541">
                  <c:v>13.712194437407328</c:v>
                </c:pt>
                <c:pt idx="14542">
                  <c:v>13.882555606221826</c:v>
                </c:pt>
                <c:pt idx="14543">
                  <c:v>13.799380644662033</c:v>
                </c:pt>
                <c:pt idx="14544">
                  <c:v>13.975325893725016</c:v>
                </c:pt>
                <c:pt idx="14545">
                  <c:v>13.808705278835324</c:v>
                </c:pt>
                <c:pt idx="14546">
                  <c:v>13.938421080234619</c:v>
                </c:pt>
                <c:pt idx="14547">
                  <c:v>13.87337684811545</c:v>
                </c:pt>
                <c:pt idx="14548">
                  <c:v>13.971089620669026</c:v>
                </c:pt>
                <c:pt idx="14549">
                  <c:v>13.835150444109352</c:v>
                </c:pt>
                <c:pt idx="14550">
                  <c:v>13.795549037390106</c:v>
                </c:pt>
                <c:pt idx="14551">
                  <c:v>13.924976818995416</c:v>
                </c:pt>
                <c:pt idx="14552">
                  <c:v>13.696580495984406</c:v>
                </c:pt>
                <c:pt idx="14553">
                  <c:v>13.9237415477085</c:v>
                </c:pt>
                <c:pt idx="14554">
                  <c:v>13.668146660006927</c:v>
                </c:pt>
                <c:pt idx="14555">
                  <c:v>13.996766161751431</c:v>
                </c:pt>
                <c:pt idx="14556">
                  <c:v>13.757288251828889</c:v>
                </c:pt>
                <c:pt idx="14557">
                  <c:v>13.866914756831973</c:v>
                </c:pt>
                <c:pt idx="14558">
                  <c:v>13.74123163430194</c:v>
                </c:pt>
                <c:pt idx="14559">
                  <c:v>13.836634273846686</c:v>
                </c:pt>
                <c:pt idx="14560">
                  <c:v>13.936882305982706</c:v>
                </c:pt>
                <c:pt idx="14561">
                  <c:v>13.651451316310142</c:v>
                </c:pt>
                <c:pt idx="14562">
                  <c:v>14.064170698336431</c:v>
                </c:pt>
                <c:pt idx="14563">
                  <c:v>13.729783085648252</c:v>
                </c:pt>
                <c:pt idx="14564">
                  <c:v>14.057163570287004</c:v>
                </c:pt>
                <c:pt idx="14565">
                  <c:v>13.701911848428468</c:v>
                </c:pt>
                <c:pt idx="14566">
                  <c:v>14.123089144482046</c:v>
                </c:pt>
                <c:pt idx="14567">
                  <c:v>13.892655540986041</c:v>
                </c:pt>
                <c:pt idx="14568">
                  <c:v>13.947294908161679</c:v>
                </c:pt>
                <c:pt idx="14569">
                  <c:v>13.951211361110268</c:v>
                </c:pt>
                <c:pt idx="14570">
                  <c:v>13.84212007312397</c:v>
                </c:pt>
                <c:pt idx="14571">
                  <c:v>13.803364130834492</c:v>
                </c:pt>
                <c:pt idx="14572">
                  <c:v>13.740493414950841</c:v>
                </c:pt>
                <c:pt idx="14573">
                  <c:v>13.965794829162318</c:v>
                </c:pt>
                <c:pt idx="14574">
                  <c:v>13.804204695511682</c:v>
                </c:pt>
                <c:pt idx="14575">
                  <c:v>14.021956299398274</c:v>
                </c:pt>
                <c:pt idx="14576">
                  <c:v>13.888238596406676</c:v>
                </c:pt>
                <c:pt idx="14577">
                  <c:v>13.843120415067355</c:v>
                </c:pt>
                <c:pt idx="14578">
                  <c:v>13.921046321689264</c:v>
                </c:pt>
                <c:pt idx="14579">
                  <c:v>13.80186039995732</c:v>
                </c:pt>
                <c:pt idx="14580">
                  <c:v>13.853551771622024</c:v>
                </c:pt>
                <c:pt idx="14581">
                  <c:v>13.752606831155676</c:v>
                </c:pt>
                <c:pt idx="14582">
                  <c:v>13.957552787999132</c:v>
                </c:pt>
                <c:pt idx="14583">
                  <c:v>13.707977337797168</c:v>
                </c:pt>
                <c:pt idx="14584">
                  <c:v>13.862860297751981</c:v>
                </c:pt>
                <c:pt idx="14585">
                  <c:v>13.803894216797499</c:v>
                </c:pt>
                <c:pt idx="14586">
                  <c:v>13.828401849090168</c:v>
                </c:pt>
                <c:pt idx="14587">
                  <c:v>13.701935458125551</c:v>
                </c:pt>
                <c:pt idx="14588">
                  <c:v>13.945278354249764</c:v>
                </c:pt>
                <c:pt idx="14589">
                  <c:v>13.976357641564594</c:v>
                </c:pt>
                <c:pt idx="14590">
                  <c:v>13.767889289710922</c:v>
                </c:pt>
                <c:pt idx="14591">
                  <c:v>13.906119416844676</c:v>
                </c:pt>
                <c:pt idx="14592">
                  <c:v>13.663904946748238</c:v>
                </c:pt>
                <c:pt idx="14593">
                  <c:v>13.827244793444862</c:v>
                </c:pt>
                <c:pt idx="14594">
                  <c:v>13.693997603550418</c:v>
                </c:pt>
                <c:pt idx="14595">
                  <c:v>13.96786960616487</c:v>
                </c:pt>
                <c:pt idx="14596">
                  <c:v>13.830258364444703</c:v>
                </c:pt>
                <c:pt idx="14597">
                  <c:v>13.949294455178871</c:v>
                </c:pt>
                <c:pt idx="14598">
                  <c:v>13.933522126079501</c:v>
                </c:pt>
                <c:pt idx="14599">
                  <c:v>13.835668106211461</c:v>
                </c:pt>
                <c:pt idx="14600">
                  <c:v>13.803636648450174</c:v>
                </c:pt>
                <c:pt idx="14601">
                  <c:v>13.877332188581192</c:v>
                </c:pt>
                <c:pt idx="14602">
                  <c:v>13.853113112566326</c:v>
                </c:pt>
                <c:pt idx="14603">
                  <c:v>13.729942259926824</c:v>
                </c:pt>
                <c:pt idx="14604">
                  <c:v>13.909561891745724</c:v>
                </c:pt>
                <c:pt idx="14605">
                  <c:v>13.589617229171544</c:v>
                </c:pt>
                <c:pt idx="14606">
                  <c:v>13.889537021654732</c:v>
                </c:pt>
                <c:pt idx="14607">
                  <c:v>13.817448497067724</c:v>
                </c:pt>
                <c:pt idx="14608">
                  <c:v>13.892457861297991</c:v>
                </c:pt>
                <c:pt idx="14609">
                  <c:v>13.828340827491118</c:v>
                </c:pt>
                <c:pt idx="14610">
                  <c:v>13.869094069653919</c:v>
                </c:pt>
                <c:pt idx="14611">
                  <c:v>13.888381888381888</c:v>
                </c:pt>
                <c:pt idx="14612">
                  <c:v>13.659919358274109</c:v>
                </c:pt>
                <c:pt idx="14613">
                  <c:v>13.915059812492014</c:v>
                </c:pt>
                <c:pt idx="14614">
                  <c:v>13.764545973379256</c:v>
                </c:pt>
                <c:pt idx="14615">
                  <c:v>14.05167089173592</c:v>
                </c:pt>
                <c:pt idx="14616">
                  <c:v>13.838883213158134</c:v>
                </c:pt>
                <c:pt idx="14617">
                  <c:v>13.940418080744843</c:v>
                </c:pt>
                <c:pt idx="14618">
                  <c:v>13.809602344924322</c:v>
                </c:pt>
                <c:pt idx="14619">
                  <c:v>13.805066050967367</c:v>
                </c:pt>
                <c:pt idx="14620">
                  <c:v>13.808213951570249</c:v>
                </c:pt>
                <c:pt idx="14621">
                  <c:v>13.809924266954924</c:v>
                </c:pt>
                <c:pt idx="14622">
                  <c:v>13.993147612819024</c:v>
                </c:pt>
                <c:pt idx="14623">
                  <c:v>13.748627894164468</c:v>
                </c:pt>
                <c:pt idx="14624">
                  <c:v>14.067380255369851</c:v>
                </c:pt>
                <c:pt idx="14625">
                  <c:v>13.673039414124361</c:v>
                </c:pt>
                <c:pt idx="14626">
                  <c:v>13.902394797195306</c:v>
                </c:pt>
                <c:pt idx="14627">
                  <c:v>13.809075057205879</c:v>
                </c:pt>
                <c:pt idx="14628">
                  <c:v>13.831322860302368</c:v>
                </c:pt>
                <c:pt idx="14629">
                  <c:v>13.967256091917054</c:v>
                </c:pt>
                <c:pt idx="14630">
                  <c:v>13.746119383912248</c:v>
                </c:pt>
                <c:pt idx="14631">
                  <c:v>13.90396843702125</c:v>
                </c:pt>
                <c:pt idx="14632">
                  <c:v>13.771501093619204</c:v>
                </c:pt>
                <c:pt idx="14633">
                  <c:v>13.969778317162776</c:v>
                </c:pt>
                <c:pt idx="14634">
                  <c:v>13.668935509538329</c:v>
                </c:pt>
                <c:pt idx="14635">
                  <c:v>13.777155923242701</c:v>
                </c:pt>
                <c:pt idx="14636">
                  <c:v>13.769390284873548</c:v>
                </c:pt>
                <c:pt idx="14637">
                  <c:v>14.042953980423118</c:v>
                </c:pt>
                <c:pt idx="14638">
                  <c:v>13.937820243604895</c:v>
                </c:pt>
                <c:pt idx="14639">
                  <c:v>13.804316996617956</c:v>
                </c:pt>
                <c:pt idx="14640">
                  <c:v>13.913876377588975</c:v>
                </c:pt>
                <c:pt idx="14641">
                  <c:v>13.750902788652793</c:v>
                </c:pt>
                <c:pt idx="14642">
                  <c:v>13.87665177614215</c:v>
                </c:pt>
                <c:pt idx="14643">
                  <c:v>13.666651357270734</c:v>
                </c:pt>
                <c:pt idx="14644">
                  <c:v>13.918666322275653</c:v>
                </c:pt>
                <c:pt idx="14645">
                  <c:v>13.686723937913181</c:v>
                </c:pt>
                <c:pt idx="14646">
                  <c:v>13.994718938613518</c:v>
                </c:pt>
                <c:pt idx="14647">
                  <c:v>13.693584796018722</c:v>
                </c:pt>
                <c:pt idx="14648">
                  <c:v>13.991214742072993</c:v>
                </c:pt>
                <c:pt idx="14649">
                  <c:v>13.815488191597177</c:v>
                </c:pt>
                <c:pt idx="14650">
                  <c:v>13.857118823504274</c:v>
                </c:pt>
                <c:pt idx="14651">
                  <c:v>13.927666488016904</c:v>
                </c:pt>
                <c:pt idx="14652">
                  <c:v>13.720055278642439</c:v>
                </c:pt>
                <c:pt idx="14653">
                  <c:v>13.826145254751534</c:v>
                </c:pt>
                <c:pt idx="14654">
                  <c:v>13.564612106998451</c:v>
                </c:pt>
                <c:pt idx="14655">
                  <c:v>13.788557274749953</c:v>
                </c:pt>
                <c:pt idx="14656">
                  <c:v>13.650200818201126</c:v>
                </c:pt>
                <c:pt idx="14657">
                  <c:v>13.754648049527146</c:v>
                </c:pt>
                <c:pt idx="14658">
                  <c:v>13.709286269595404</c:v>
                </c:pt>
                <c:pt idx="14659">
                  <c:v>13.96425065785505</c:v>
                </c:pt>
                <c:pt idx="14660">
                  <c:v>13.844056696484374</c:v>
                </c:pt>
                <c:pt idx="14661">
                  <c:v>13.841019597379109</c:v>
                </c:pt>
                <c:pt idx="14662">
                  <c:v>13.817650076819104</c:v>
                </c:pt>
                <c:pt idx="14663">
                  <c:v>13.777524201815542</c:v>
                </c:pt>
                <c:pt idx="14664">
                  <c:v>13.947143037660702</c:v>
                </c:pt>
                <c:pt idx="14665">
                  <c:v>13.637353330294918</c:v>
                </c:pt>
                <c:pt idx="14666">
                  <c:v>13.816502193446105</c:v>
                </c:pt>
                <c:pt idx="14667">
                  <c:v>13.744761490132605</c:v>
                </c:pt>
                <c:pt idx="14668">
                  <c:v>13.999032802625662</c:v>
                </c:pt>
                <c:pt idx="14669">
                  <c:v>13.7068238285087</c:v>
                </c:pt>
                <c:pt idx="14670">
                  <c:v>13.760019072550312</c:v>
                </c:pt>
                <c:pt idx="14671">
                  <c:v>13.867492057892521</c:v>
                </c:pt>
                <c:pt idx="14672">
                  <c:v>13.69938720111832</c:v>
                </c:pt>
                <c:pt idx="14673">
                  <c:v>13.78333191646122</c:v>
                </c:pt>
                <c:pt idx="14674">
                  <c:v>13.790474211618434</c:v>
                </c:pt>
                <c:pt idx="14675">
                  <c:v>13.757279758637283</c:v>
                </c:pt>
                <c:pt idx="14676">
                  <c:v>13.763689060497189</c:v>
                </c:pt>
                <c:pt idx="14677">
                  <c:v>13.881628869708274</c:v>
                </c:pt>
                <c:pt idx="14678">
                  <c:v>13.684784252091974</c:v>
                </c:pt>
                <c:pt idx="14679">
                  <c:v>13.808928257656408</c:v>
                </c:pt>
                <c:pt idx="14680">
                  <c:v>13.898245291410001</c:v>
                </c:pt>
                <c:pt idx="14681">
                  <c:v>13.835412048628188</c:v>
                </c:pt>
                <c:pt idx="14682">
                  <c:v>13.737918063503182</c:v>
                </c:pt>
                <c:pt idx="14683">
                  <c:v>13.675281544418857</c:v>
                </c:pt>
                <c:pt idx="14684">
                  <c:v>13.823317605632798</c:v>
                </c:pt>
                <c:pt idx="14685">
                  <c:v>13.636325660279574</c:v>
                </c:pt>
                <c:pt idx="14686">
                  <c:v>13.904840208663122</c:v>
                </c:pt>
                <c:pt idx="14687">
                  <c:v>13.704970337784891</c:v>
                </c:pt>
                <c:pt idx="14688">
                  <c:v>13.749944579497527</c:v>
                </c:pt>
                <c:pt idx="14689">
                  <c:v>13.725677631166922</c:v>
                </c:pt>
                <c:pt idx="14690">
                  <c:v>13.878217509363704</c:v>
                </c:pt>
                <c:pt idx="14691">
                  <c:v>13.932526433667826</c:v>
                </c:pt>
                <c:pt idx="14692">
                  <c:v>13.867459557148758</c:v>
                </c:pt>
                <c:pt idx="14693">
                  <c:v>13.755107636685421</c:v>
                </c:pt>
                <c:pt idx="14694">
                  <c:v>13.662276664937442</c:v>
                </c:pt>
                <c:pt idx="14695">
                  <c:v>14.059684453969373</c:v>
                </c:pt>
                <c:pt idx="14696">
                  <c:v>13.758691634052861</c:v>
                </c:pt>
                <c:pt idx="14697">
                  <c:v>13.860398044385279</c:v>
                </c:pt>
                <c:pt idx="14698">
                  <c:v>13.595054910774406</c:v>
                </c:pt>
                <c:pt idx="14699">
                  <c:v>13.9346606368098</c:v>
                </c:pt>
                <c:pt idx="14700">
                  <c:v>13.987985072935636</c:v>
                </c:pt>
                <c:pt idx="14701">
                  <c:v>13.747828418910425</c:v>
                </c:pt>
                <c:pt idx="14702">
                  <c:v>13.673957286296632</c:v>
                </c:pt>
                <c:pt idx="14703">
                  <c:v>13.836302791576449</c:v>
                </c:pt>
                <c:pt idx="14704">
                  <c:v>13.812182294355136</c:v>
                </c:pt>
                <c:pt idx="14705">
                  <c:v>13.523380358637127</c:v>
                </c:pt>
                <c:pt idx="14706">
                  <c:v>13.817133983785046</c:v>
                </c:pt>
                <c:pt idx="14707">
                  <c:v>13.646280312947002</c:v>
                </c:pt>
                <c:pt idx="14708">
                  <c:v>13.955727796042973</c:v>
                </c:pt>
                <c:pt idx="14709">
                  <c:v>13.89740223556031</c:v>
                </c:pt>
                <c:pt idx="14710">
                  <c:v>13.657921749930896</c:v>
                </c:pt>
                <c:pt idx="14711">
                  <c:v>13.773204135929374</c:v>
                </c:pt>
                <c:pt idx="14712">
                  <c:v>13.698733435070748</c:v>
                </c:pt>
                <c:pt idx="14713">
                  <c:v>13.769418274566315</c:v>
                </c:pt>
                <c:pt idx="14714">
                  <c:v>13.623749014825988</c:v>
                </c:pt>
                <c:pt idx="14715">
                  <c:v>14.04648641540731</c:v>
                </c:pt>
                <c:pt idx="14716">
                  <c:v>13.721312048066498</c:v>
                </c:pt>
                <c:pt idx="14717">
                  <c:v>13.760135274427856</c:v>
                </c:pt>
                <c:pt idx="14718">
                  <c:v>13.648955962501532</c:v>
                </c:pt>
                <c:pt idx="14719">
                  <c:v>13.715577679224054</c:v>
                </c:pt>
                <c:pt idx="14720">
                  <c:v>13.78146355972272</c:v>
                </c:pt>
                <c:pt idx="14721">
                  <c:v>13.779681617127803</c:v>
                </c:pt>
                <c:pt idx="14722">
                  <c:v>13.815714478048818</c:v>
                </c:pt>
                <c:pt idx="14723">
                  <c:v>13.697595530326584</c:v>
                </c:pt>
                <c:pt idx="14724">
                  <c:v>13.898884129500519</c:v>
                </c:pt>
                <c:pt idx="14725">
                  <c:v>13.518376905465383</c:v>
                </c:pt>
                <c:pt idx="14726">
                  <c:v>13.760914346719767</c:v>
                </c:pt>
                <c:pt idx="14727">
                  <c:v>13.657011084663818</c:v>
                </c:pt>
                <c:pt idx="14728">
                  <c:v>13.721677355791098</c:v>
                </c:pt>
                <c:pt idx="14729">
                  <c:v>13.723792893279537</c:v>
                </c:pt>
                <c:pt idx="14730">
                  <c:v>13.666880170152588</c:v>
                </c:pt>
                <c:pt idx="14731">
                  <c:v>13.760265265397418</c:v>
                </c:pt>
                <c:pt idx="14732">
                  <c:v>13.66289016907522</c:v>
                </c:pt>
                <c:pt idx="14733">
                  <c:v>13.825837198036476</c:v>
                </c:pt>
                <c:pt idx="14734">
                  <c:v>13.595189252056176</c:v>
                </c:pt>
                <c:pt idx="14735">
                  <c:v>13.730917410684937</c:v>
                </c:pt>
                <c:pt idx="14736">
                  <c:v>13.678504954276439</c:v>
                </c:pt>
                <c:pt idx="14737">
                  <c:v>13.945086636814461</c:v>
                </c:pt>
                <c:pt idx="14738">
                  <c:v>13.907303171013949</c:v>
                </c:pt>
                <c:pt idx="14739">
                  <c:v>13.786848627527762</c:v>
                </c:pt>
                <c:pt idx="14740">
                  <c:v>13.784838371029823</c:v>
                </c:pt>
                <c:pt idx="14741">
                  <c:v>13.540347800358498</c:v>
                </c:pt>
                <c:pt idx="14742">
                  <c:v>13.7699857945959</c:v>
                </c:pt>
                <c:pt idx="14743">
                  <c:v>13.709292784905449</c:v>
                </c:pt>
                <c:pt idx="14744">
                  <c:v>13.85291923552205</c:v>
                </c:pt>
                <c:pt idx="14745">
                  <c:v>13.672449279623727</c:v>
                </c:pt>
                <c:pt idx="14746">
                  <c:v>13.969711234051324</c:v>
                </c:pt>
                <c:pt idx="14747">
                  <c:v>13.729693687116081</c:v>
                </c:pt>
                <c:pt idx="14748">
                  <c:v>13.762702259140871</c:v>
                </c:pt>
                <c:pt idx="14749">
                  <c:v>13.828036986264054</c:v>
                </c:pt>
                <c:pt idx="14750">
                  <c:v>13.731752487386791</c:v>
                </c:pt>
                <c:pt idx="14751">
                  <c:v>13.653463572849638</c:v>
                </c:pt>
                <c:pt idx="14752">
                  <c:v>13.908104190375081</c:v>
                </c:pt>
                <c:pt idx="14753">
                  <c:v>13.89447354759545</c:v>
                </c:pt>
                <c:pt idx="14754">
                  <c:v>13.751983258212906</c:v>
                </c:pt>
                <c:pt idx="14755">
                  <c:v>13.849191371851358</c:v>
                </c:pt>
                <c:pt idx="14756">
                  <c:v>13.545777385628163</c:v>
                </c:pt>
                <c:pt idx="14757">
                  <c:v>14.0537223245055</c:v>
                </c:pt>
                <c:pt idx="14758">
                  <c:v>13.629179149694531</c:v>
                </c:pt>
                <c:pt idx="14759">
                  <c:v>13.959304854010727</c:v>
                </c:pt>
                <c:pt idx="14760">
                  <c:v>13.813521461729771</c:v>
                </c:pt>
                <c:pt idx="14761">
                  <c:v>13.753474827851482</c:v>
                </c:pt>
                <c:pt idx="14762">
                  <c:v>13.578490152749159</c:v>
                </c:pt>
                <c:pt idx="14763">
                  <c:v>13.830801007641314</c:v>
                </c:pt>
                <c:pt idx="14764">
                  <c:v>13.890786213282107</c:v>
                </c:pt>
                <c:pt idx="14765">
                  <c:v>13.805202622580724</c:v>
                </c:pt>
                <c:pt idx="14766">
                  <c:v>13.899884842378052</c:v>
                </c:pt>
                <c:pt idx="14767">
                  <c:v>13.642064192484549</c:v>
                </c:pt>
                <c:pt idx="14768">
                  <c:v>13.846009473335982</c:v>
                </c:pt>
                <c:pt idx="14769">
                  <c:v>13.695061503378431</c:v>
                </c:pt>
                <c:pt idx="14770">
                  <c:v>13.495922598349953</c:v>
                </c:pt>
                <c:pt idx="14771">
                  <c:v>13.784385041844697</c:v>
                </c:pt>
                <c:pt idx="14772">
                  <c:v>13.638776441060816</c:v>
                </c:pt>
                <c:pt idx="14773">
                  <c:v>13.667984533335376</c:v>
                </c:pt>
                <c:pt idx="14774">
                  <c:v>13.634020582356772</c:v>
                </c:pt>
                <c:pt idx="14775">
                  <c:v>13.683976014265852</c:v>
                </c:pt>
                <c:pt idx="14776">
                  <c:v>13.481523165515748</c:v>
                </c:pt>
                <c:pt idx="14777">
                  <c:v>13.828633277258724</c:v>
                </c:pt>
                <c:pt idx="14778">
                  <c:v>13.826142949130714</c:v>
                </c:pt>
                <c:pt idx="14779">
                  <c:v>13.872001089223719</c:v>
                </c:pt>
                <c:pt idx="14780">
                  <c:v>13.726106875962326</c:v>
                </c:pt>
                <c:pt idx="14781">
                  <c:v>13.652462764942252</c:v>
                </c:pt>
                <c:pt idx="14782">
                  <c:v>13.821329223366666</c:v>
                </c:pt>
                <c:pt idx="14783">
                  <c:v>13.488987462577905</c:v>
                </c:pt>
                <c:pt idx="14784">
                  <c:v>13.826773966110098</c:v>
                </c:pt>
                <c:pt idx="14785">
                  <c:v>13.644804703929395</c:v>
                </c:pt>
                <c:pt idx="14786">
                  <c:v>13.907114703658069</c:v>
                </c:pt>
                <c:pt idx="14787">
                  <c:v>13.729003036467855</c:v>
                </c:pt>
                <c:pt idx="14788">
                  <c:v>13.962855161680739</c:v>
                </c:pt>
                <c:pt idx="14789">
                  <c:v>13.601222014030698</c:v>
                </c:pt>
                <c:pt idx="14790">
                  <c:v>13.684663277465573</c:v>
                </c:pt>
                <c:pt idx="14791">
                  <c:v>13.809031713015782</c:v>
                </c:pt>
                <c:pt idx="14792">
                  <c:v>13.726677894918168</c:v>
                </c:pt>
                <c:pt idx="14793">
                  <c:v>13.77941043500342</c:v>
                </c:pt>
                <c:pt idx="14794">
                  <c:v>13.501108550329304</c:v>
                </c:pt>
                <c:pt idx="14795">
                  <c:v>13.859490113961549</c:v>
                </c:pt>
                <c:pt idx="14796">
                  <c:v>13.672039207361788</c:v>
                </c:pt>
                <c:pt idx="14797">
                  <c:v>13.884015506969957</c:v>
                </c:pt>
                <c:pt idx="14798">
                  <c:v>13.695602504861025</c:v>
                </c:pt>
                <c:pt idx="14799">
                  <c:v>13.890675241157551</c:v>
                </c:pt>
                <c:pt idx="14800">
                  <c:v>13.75256430118317</c:v>
                </c:pt>
                <c:pt idx="14801">
                  <c:v>13.810911197197543</c:v>
                </c:pt>
                <c:pt idx="14802">
                  <c:v>13.735752434987116</c:v>
                </c:pt>
                <c:pt idx="14803">
                  <c:v>13.677292498083808</c:v>
                </c:pt>
                <c:pt idx="14804">
                  <c:v>13.860630902571504</c:v>
                </c:pt>
                <c:pt idx="14805">
                  <c:v>13.768197405792469</c:v>
                </c:pt>
                <c:pt idx="14806">
                  <c:v>13.929365322159788</c:v>
                </c:pt>
                <c:pt idx="14807">
                  <c:v>13.761015897802123</c:v>
                </c:pt>
                <c:pt idx="14808">
                  <c:v>13.835519502036682</c:v>
                </c:pt>
                <c:pt idx="14809">
                  <c:v>13.830448872324656</c:v>
                </c:pt>
                <c:pt idx="14810">
                  <c:v>13.936445316924061</c:v>
                </c:pt>
                <c:pt idx="14811">
                  <c:v>13.78210065980555</c:v>
                </c:pt>
                <c:pt idx="14812">
                  <c:v>13.71923834784122</c:v>
                </c:pt>
                <c:pt idx="14813">
                  <c:v>13.81529252071585</c:v>
                </c:pt>
                <c:pt idx="14814">
                  <c:v>13.691734951021569</c:v>
                </c:pt>
                <c:pt idx="14815">
                  <c:v>13.942121550261939</c:v>
                </c:pt>
                <c:pt idx="14816">
                  <c:v>13.660736666836311</c:v>
                </c:pt>
                <c:pt idx="14817">
                  <c:v>13.827191718042252</c:v>
                </c:pt>
                <c:pt idx="14818">
                  <c:v>13.609863658388544</c:v>
                </c:pt>
                <c:pt idx="14819">
                  <c:v>13.831738587799252</c:v>
                </c:pt>
                <c:pt idx="14820">
                  <c:v>13.624317753546448</c:v>
                </c:pt>
                <c:pt idx="14821">
                  <c:v>13.665412157165758</c:v>
                </c:pt>
                <c:pt idx="14822">
                  <c:v>13.749140413055143</c:v>
                </c:pt>
                <c:pt idx="14823">
                  <c:v>13.539321597139848</c:v>
                </c:pt>
                <c:pt idx="14824">
                  <c:v>13.781820839157868</c:v>
                </c:pt>
                <c:pt idx="14825">
                  <c:v>13.690243840794398</c:v>
                </c:pt>
                <c:pt idx="14826">
                  <c:v>13.844208821923818</c:v>
                </c:pt>
                <c:pt idx="14827">
                  <c:v>13.499602417599688</c:v>
                </c:pt>
                <c:pt idx="14828">
                  <c:v>13.768456949935855</c:v>
                </c:pt>
                <c:pt idx="14829">
                  <c:v>13.690454848248725</c:v>
                </c:pt>
                <c:pt idx="14830">
                  <c:v>13.786862758241105</c:v>
                </c:pt>
                <c:pt idx="14831">
                  <c:v>13.780859617918187</c:v>
                </c:pt>
                <c:pt idx="14832">
                  <c:v>13.735501729320328</c:v>
                </c:pt>
                <c:pt idx="14833">
                  <c:v>13.68768085228357</c:v>
                </c:pt>
                <c:pt idx="14834">
                  <c:v>13.804429429429456</c:v>
                </c:pt>
                <c:pt idx="14835">
                  <c:v>13.901268483081418</c:v>
                </c:pt>
                <c:pt idx="14836">
                  <c:v>13.792913039836366</c:v>
                </c:pt>
                <c:pt idx="14837">
                  <c:v>13.766520343066762</c:v>
                </c:pt>
                <c:pt idx="14838">
                  <c:v>13.687333933371411</c:v>
                </c:pt>
                <c:pt idx="14839">
                  <c:v>13.74523456087004</c:v>
                </c:pt>
                <c:pt idx="14840">
                  <c:v>13.771346220985279</c:v>
                </c:pt>
                <c:pt idx="14841">
                  <c:v>13.829367971031946</c:v>
                </c:pt>
                <c:pt idx="14842">
                  <c:v>13.784048501563801</c:v>
                </c:pt>
                <c:pt idx="14843">
                  <c:v>13.60223289383417</c:v>
                </c:pt>
                <c:pt idx="14844">
                  <c:v>13.688466817524269</c:v>
                </c:pt>
                <c:pt idx="14845">
                  <c:v>13.693112039018922</c:v>
                </c:pt>
                <c:pt idx="14846">
                  <c:v>13.782122868174316</c:v>
                </c:pt>
                <c:pt idx="14847">
                  <c:v>13.485983105594222</c:v>
                </c:pt>
                <c:pt idx="14848">
                  <c:v>13.676240711653469</c:v>
                </c:pt>
                <c:pt idx="14849">
                  <c:v>13.519232148104226</c:v>
                </c:pt>
                <c:pt idx="14850">
                  <c:v>13.750807795051118</c:v>
                </c:pt>
                <c:pt idx="14851">
                  <c:v>13.509665092175757</c:v>
                </c:pt>
                <c:pt idx="14852">
                  <c:v>13.750037583811904</c:v>
                </c:pt>
                <c:pt idx="14853">
                  <c:v>13.622087726056805</c:v>
                </c:pt>
                <c:pt idx="14854">
                  <c:v>13.71328420873297</c:v>
                </c:pt>
                <c:pt idx="14855">
                  <c:v>13.664894296443222</c:v>
                </c:pt>
                <c:pt idx="14856">
                  <c:v>13.54644759117085</c:v>
                </c:pt>
                <c:pt idx="14857">
                  <c:v>13.805090757177037</c:v>
                </c:pt>
                <c:pt idx="14858">
                  <c:v>13.600207436331798</c:v>
                </c:pt>
                <c:pt idx="14859">
                  <c:v>13.67141778051996</c:v>
                </c:pt>
                <c:pt idx="14860">
                  <c:v>13.667344998267152</c:v>
                </c:pt>
                <c:pt idx="14861">
                  <c:v>13.656388080053942</c:v>
                </c:pt>
                <c:pt idx="14862">
                  <c:v>13.684284906726974</c:v>
                </c:pt>
                <c:pt idx="14863">
                  <c:v>13.691137885474097</c:v>
                </c:pt>
                <c:pt idx="14864">
                  <c:v>13.645007258885474</c:v>
                </c:pt>
                <c:pt idx="14865">
                  <c:v>13.54360355932282</c:v>
                </c:pt>
                <c:pt idx="14866">
                  <c:v>13.871830446665832</c:v>
                </c:pt>
                <c:pt idx="14867">
                  <c:v>13.52752950535832</c:v>
                </c:pt>
                <c:pt idx="14868">
                  <c:v>13.76345538398467</c:v>
                </c:pt>
                <c:pt idx="14869">
                  <c:v>13.476330202713536</c:v>
                </c:pt>
                <c:pt idx="14870">
                  <c:v>13.662518792294497</c:v>
                </c:pt>
                <c:pt idx="14871">
                  <c:v>13.804042046187424</c:v>
                </c:pt>
                <c:pt idx="14872">
                  <c:v>13.583848384847869</c:v>
                </c:pt>
                <c:pt idx="14873">
                  <c:v>13.8680638274391</c:v>
                </c:pt>
                <c:pt idx="14874">
                  <c:v>13.690237918682641</c:v>
                </c:pt>
                <c:pt idx="14875">
                  <c:v>13.824331598695027</c:v>
                </c:pt>
                <c:pt idx="14876">
                  <c:v>13.523788278051224</c:v>
                </c:pt>
                <c:pt idx="14877">
                  <c:v>13.862306465243076</c:v>
                </c:pt>
                <c:pt idx="14878">
                  <c:v>13.66566510988382</c:v>
                </c:pt>
                <c:pt idx="14879">
                  <c:v>13.843007261595282</c:v>
                </c:pt>
                <c:pt idx="14880">
                  <c:v>13.904504591252502</c:v>
                </c:pt>
                <c:pt idx="14881">
                  <c:v>13.609884824080106</c:v>
                </c:pt>
                <c:pt idx="14882">
                  <c:v>13.781372272613241</c:v>
                </c:pt>
                <c:pt idx="14883">
                  <c:v>13.484301752224543</c:v>
                </c:pt>
                <c:pt idx="14884">
                  <c:v>13.789838605618803</c:v>
                </c:pt>
                <c:pt idx="14885">
                  <c:v>13.564140088368386</c:v>
                </c:pt>
                <c:pt idx="14886">
                  <c:v>13.924628410356098</c:v>
                </c:pt>
                <c:pt idx="14887">
                  <c:v>13.588105849101565</c:v>
                </c:pt>
                <c:pt idx="14888">
                  <c:v>13.718159344209221</c:v>
                </c:pt>
                <c:pt idx="14889">
                  <c:v>13.669964381673742</c:v>
                </c:pt>
                <c:pt idx="14890">
                  <c:v>13.567476995946826</c:v>
                </c:pt>
                <c:pt idx="14891">
                  <c:v>13.843926034314133</c:v>
                </c:pt>
                <c:pt idx="14892">
                  <c:v>13.569525964688976</c:v>
                </c:pt>
                <c:pt idx="14893">
                  <c:v>13.779266737237689</c:v>
                </c:pt>
                <c:pt idx="14894">
                  <c:v>13.658703343378219</c:v>
                </c:pt>
                <c:pt idx="14895">
                  <c:v>13.904132572482286</c:v>
                </c:pt>
                <c:pt idx="14896">
                  <c:v>13.581453354180626</c:v>
                </c:pt>
                <c:pt idx="14897">
                  <c:v>13.706646823010924</c:v>
                </c:pt>
                <c:pt idx="14898">
                  <c:v>13.618221558781608</c:v>
                </c:pt>
                <c:pt idx="14899">
                  <c:v>13.729176254135075</c:v>
                </c:pt>
                <c:pt idx="14900">
                  <c:v>13.639029038159252</c:v>
                </c:pt>
                <c:pt idx="14901">
                  <c:v>13.734310208451468</c:v>
                </c:pt>
                <c:pt idx="14902">
                  <c:v>13.754056318001304</c:v>
                </c:pt>
                <c:pt idx="14903">
                  <c:v>13.587874240713385</c:v>
                </c:pt>
                <c:pt idx="14904">
                  <c:v>13.823288634928637</c:v>
                </c:pt>
                <c:pt idx="14905">
                  <c:v>13.534126599948259</c:v>
                </c:pt>
                <c:pt idx="14906">
                  <c:v>13.640178643975885</c:v>
                </c:pt>
                <c:pt idx="14907">
                  <c:v>13.518929958871848</c:v>
                </c:pt>
                <c:pt idx="14908">
                  <c:v>13.891886392958376</c:v>
                </c:pt>
                <c:pt idx="14909">
                  <c:v>13.559592883211288</c:v>
                </c:pt>
                <c:pt idx="14910">
                  <c:v>13.736205279904144</c:v>
                </c:pt>
                <c:pt idx="14911">
                  <c:v>13.732956282195769</c:v>
                </c:pt>
                <c:pt idx="14912">
                  <c:v>13.678063009786678</c:v>
                </c:pt>
                <c:pt idx="14913">
                  <c:v>13.637620332983071</c:v>
                </c:pt>
                <c:pt idx="14914">
                  <c:v>13.468574030728403</c:v>
                </c:pt>
                <c:pt idx="14915">
                  <c:v>13.750755743651748</c:v>
                </c:pt>
                <c:pt idx="14916">
                  <c:v>13.482308183885978</c:v>
                </c:pt>
                <c:pt idx="14917">
                  <c:v>13.752937541281502</c:v>
                </c:pt>
                <c:pt idx="14918">
                  <c:v>13.514979800256848</c:v>
                </c:pt>
                <c:pt idx="14919">
                  <c:v>13.816111211096986</c:v>
                </c:pt>
                <c:pt idx="14920">
                  <c:v>13.453365201298277</c:v>
                </c:pt>
                <c:pt idx="14921">
                  <c:v>13.681083688323501</c:v>
                </c:pt>
                <c:pt idx="14922">
                  <c:v>13.655613602852851</c:v>
                </c:pt>
                <c:pt idx="14923">
                  <c:v>13.729013288054681</c:v>
                </c:pt>
                <c:pt idx="14924">
                  <c:v>13.826039790356056</c:v>
                </c:pt>
                <c:pt idx="14925">
                  <c:v>13.488772528246972</c:v>
                </c:pt>
                <c:pt idx="14926">
                  <c:v>13.82029064766235</c:v>
                </c:pt>
                <c:pt idx="14927">
                  <c:v>13.521953671449133</c:v>
                </c:pt>
                <c:pt idx="14928">
                  <c:v>13.845232287427526</c:v>
                </c:pt>
                <c:pt idx="14929">
                  <c:v>13.679775043699284</c:v>
                </c:pt>
                <c:pt idx="14930">
                  <c:v>13.785078058111113</c:v>
                </c:pt>
                <c:pt idx="14931">
                  <c:v>13.479673355866696</c:v>
                </c:pt>
                <c:pt idx="14932">
                  <c:v>13.516364890043537</c:v>
                </c:pt>
                <c:pt idx="14933">
                  <c:v>13.692176181443903</c:v>
                </c:pt>
                <c:pt idx="14934">
                  <c:v>13.567111056923531</c:v>
                </c:pt>
                <c:pt idx="14935">
                  <c:v>13.604498766303935</c:v>
                </c:pt>
                <c:pt idx="14936">
                  <c:v>13.739541255745054</c:v>
                </c:pt>
                <c:pt idx="14937">
                  <c:v>13.706702326998206</c:v>
                </c:pt>
                <c:pt idx="14938">
                  <c:v>13.588342987484619</c:v>
                </c:pt>
                <c:pt idx="14939">
                  <c:v>13.908018835428507</c:v>
                </c:pt>
                <c:pt idx="14940">
                  <c:v>13.682282676826002</c:v>
                </c:pt>
                <c:pt idx="14941">
                  <c:v>13.591502233809365</c:v>
                </c:pt>
                <c:pt idx="14942">
                  <c:v>13.591179613324684</c:v>
                </c:pt>
                <c:pt idx="14943">
                  <c:v>13.583860103663342</c:v>
                </c:pt>
                <c:pt idx="14944">
                  <c:v>13.802408566934286</c:v>
                </c:pt>
                <c:pt idx="14945">
                  <c:v>13.551540734882265</c:v>
                </c:pt>
                <c:pt idx="14946">
                  <c:v>13.807559428414674</c:v>
                </c:pt>
                <c:pt idx="14947">
                  <c:v>13.537531678216602</c:v>
                </c:pt>
                <c:pt idx="14948">
                  <c:v>13.864281242090399</c:v>
                </c:pt>
                <c:pt idx="14949">
                  <c:v>13.639829180562463</c:v>
                </c:pt>
                <c:pt idx="14950">
                  <c:v>13.738599922969092</c:v>
                </c:pt>
                <c:pt idx="14951">
                  <c:v>13.604829688612918</c:v>
                </c:pt>
                <c:pt idx="14952">
                  <c:v>13.667042439788124</c:v>
                </c:pt>
                <c:pt idx="14953">
                  <c:v>13.804483324013272</c:v>
                </c:pt>
                <c:pt idx="14954">
                  <c:v>13.772811026915411</c:v>
                </c:pt>
                <c:pt idx="14955">
                  <c:v>13.582210593667959</c:v>
                </c:pt>
                <c:pt idx="14956">
                  <c:v>13.743193053072631</c:v>
                </c:pt>
                <c:pt idx="14957">
                  <c:v>13.677628867552999</c:v>
                </c:pt>
                <c:pt idx="14958">
                  <c:v>13.351187116565876</c:v>
                </c:pt>
                <c:pt idx="14959">
                  <c:v>13.754846474356535</c:v>
                </c:pt>
                <c:pt idx="14960">
                  <c:v>13.403069814497456</c:v>
                </c:pt>
                <c:pt idx="14961">
                  <c:v>13.733014105151618</c:v>
                </c:pt>
                <c:pt idx="14962">
                  <c:v>13.520616529525702</c:v>
                </c:pt>
                <c:pt idx="14963">
                  <c:v>13.685827672886704</c:v>
                </c:pt>
                <c:pt idx="14964">
                  <c:v>13.65082201319135</c:v>
                </c:pt>
                <c:pt idx="14965">
                  <c:v>13.534624202130018</c:v>
                </c:pt>
                <c:pt idx="14966">
                  <c:v>13.815004290995262</c:v>
                </c:pt>
                <c:pt idx="14967">
                  <c:v>13.54686093802678</c:v>
                </c:pt>
                <c:pt idx="14968">
                  <c:v>13.816161070101673</c:v>
                </c:pt>
                <c:pt idx="14969">
                  <c:v>13.649929508831358</c:v>
                </c:pt>
                <c:pt idx="14970">
                  <c:v>13.759830154781406</c:v>
                </c:pt>
                <c:pt idx="14971">
                  <c:v>13.403216320978252</c:v>
                </c:pt>
                <c:pt idx="14972">
                  <c:v>13.667352424072465</c:v>
                </c:pt>
                <c:pt idx="14973">
                  <c:v>13.744275379641369</c:v>
                </c:pt>
                <c:pt idx="14974">
                  <c:v>13.566886296460439</c:v>
                </c:pt>
                <c:pt idx="14975">
                  <c:v>13.749889900488984</c:v>
                </c:pt>
                <c:pt idx="14976">
                  <c:v>13.552157387482824</c:v>
                </c:pt>
                <c:pt idx="14977">
                  <c:v>13.68844628819177</c:v>
                </c:pt>
                <c:pt idx="14978">
                  <c:v>13.477253664949064</c:v>
                </c:pt>
                <c:pt idx="14979">
                  <c:v>13.743328699140003</c:v>
                </c:pt>
                <c:pt idx="14980">
                  <c:v>13.51780131365746</c:v>
                </c:pt>
                <c:pt idx="14981">
                  <c:v>13.653309514828628</c:v>
                </c:pt>
                <c:pt idx="14982">
                  <c:v>13.451830171231157</c:v>
                </c:pt>
                <c:pt idx="14983">
                  <c:v>13.624998410495341</c:v>
                </c:pt>
                <c:pt idx="14984">
                  <c:v>13.740073769536021</c:v>
                </c:pt>
                <c:pt idx="14985">
                  <c:v>13.638457519619974</c:v>
                </c:pt>
                <c:pt idx="14986">
                  <c:v>13.726090071291283</c:v>
                </c:pt>
                <c:pt idx="14987">
                  <c:v>13.493952290290069</c:v>
                </c:pt>
                <c:pt idx="14988">
                  <c:v>13.832110497332016</c:v>
                </c:pt>
                <c:pt idx="14989">
                  <c:v>13.428382425594018</c:v>
                </c:pt>
                <c:pt idx="14990">
                  <c:v>13.668985346741145</c:v>
                </c:pt>
                <c:pt idx="14991">
                  <c:v>13.551698938554555</c:v>
                </c:pt>
                <c:pt idx="14992">
                  <c:v>13.787057736079158</c:v>
                </c:pt>
                <c:pt idx="14993">
                  <c:v>13.819110267044248</c:v>
                </c:pt>
                <c:pt idx="14994">
                  <c:v>13.523597742926489</c:v>
                </c:pt>
                <c:pt idx="14995">
                  <c:v>13.906724314138236</c:v>
                </c:pt>
                <c:pt idx="14996">
                  <c:v>13.537133572193769</c:v>
                </c:pt>
                <c:pt idx="14997">
                  <c:v>13.829702155856955</c:v>
                </c:pt>
                <c:pt idx="14998">
                  <c:v>13.353437493573386</c:v>
                </c:pt>
                <c:pt idx="14999">
                  <c:v>13.700942962358068</c:v>
                </c:pt>
                <c:pt idx="15000">
                  <c:v>13.674487047861422</c:v>
                </c:pt>
                <c:pt idx="15001">
                  <c:v>13.711192521547449</c:v>
                </c:pt>
                <c:pt idx="15002">
                  <c:v>13.682342326450971</c:v>
                </c:pt>
                <c:pt idx="15003">
                  <c:v>13.675574308485738</c:v>
                </c:pt>
                <c:pt idx="15004">
                  <c:v>13.72980731116702</c:v>
                </c:pt>
                <c:pt idx="15005">
                  <c:v>13.522230799263866</c:v>
                </c:pt>
                <c:pt idx="15006">
                  <c:v>13.711789894593467</c:v>
                </c:pt>
                <c:pt idx="15007">
                  <c:v>13.374401485255595</c:v>
                </c:pt>
                <c:pt idx="15008">
                  <c:v>13.704512621005813</c:v>
                </c:pt>
                <c:pt idx="15009">
                  <c:v>13.544670456555993</c:v>
                </c:pt>
                <c:pt idx="15010">
                  <c:v>13.710596707721956</c:v>
                </c:pt>
                <c:pt idx="15011">
                  <c:v>13.582803402480952</c:v>
                </c:pt>
                <c:pt idx="15012">
                  <c:v>13.857831899861692</c:v>
                </c:pt>
                <c:pt idx="15013">
                  <c:v>13.653588052334522</c:v>
                </c:pt>
                <c:pt idx="15014">
                  <c:v>13.514490576242714</c:v>
                </c:pt>
                <c:pt idx="15015">
                  <c:v>13.784797080966797</c:v>
                </c:pt>
                <c:pt idx="15016">
                  <c:v>13.598230247818471</c:v>
                </c:pt>
                <c:pt idx="15017">
                  <c:v>13.800936563111529</c:v>
                </c:pt>
                <c:pt idx="15018">
                  <c:v>13.561189605253073</c:v>
                </c:pt>
                <c:pt idx="15019">
                  <c:v>13.903289076931564</c:v>
                </c:pt>
                <c:pt idx="15020">
                  <c:v>13.522263068543838</c:v>
                </c:pt>
                <c:pt idx="15021">
                  <c:v>13.624363634477533</c:v>
                </c:pt>
                <c:pt idx="15022">
                  <c:v>13.768822507696719</c:v>
                </c:pt>
                <c:pt idx="15023">
                  <c:v>13.628151773981861</c:v>
                </c:pt>
                <c:pt idx="15024">
                  <c:v>13.649481467578747</c:v>
                </c:pt>
                <c:pt idx="15025">
                  <c:v>13.530362481183648</c:v>
                </c:pt>
                <c:pt idx="15026">
                  <c:v>13.697729111755715</c:v>
                </c:pt>
                <c:pt idx="15027">
                  <c:v>13.410799509876156</c:v>
                </c:pt>
                <c:pt idx="15028">
                  <c:v>13.792614442112418</c:v>
                </c:pt>
                <c:pt idx="15029">
                  <c:v>13.498419861186859</c:v>
                </c:pt>
                <c:pt idx="15030">
                  <c:v>13.759605172736926</c:v>
                </c:pt>
                <c:pt idx="15031">
                  <c:v>13.847476996665852</c:v>
                </c:pt>
                <c:pt idx="15032">
                  <c:v>13.544807240423518</c:v>
                </c:pt>
                <c:pt idx="15033">
                  <c:v>13.66096755868182</c:v>
                </c:pt>
                <c:pt idx="15034">
                  <c:v>13.669943165521323</c:v>
                </c:pt>
                <c:pt idx="15035">
                  <c:v>13.640839070492568</c:v>
                </c:pt>
                <c:pt idx="15036">
                  <c:v>13.513961733176798</c:v>
                </c:pt>
                <c:pt idx="15037">
                  <c:v>13.709493336181504</c:v>
                </c:pt>
                <c:pt idx="15038">
                  <c:v>13.451459328280466</c:v>
                </c:pt>
                <c:pt idx="15039">
                  <c:v>13.668879244803662</c:v>
                </c:pt>
                <c:pt idx="15040">
                  <c:v>13.420191744917798</c:v>
                </c:pt>
                <c:pt idx="15041">
                  <c:v>13.768935381040693</c:v>
                </c:pt>
                <c:pt idx="15042">
                  <c:v>13.554743902358934</c:v>
                </c:pt>
                <c:pt idx="15043">
                  <c:v>13.745149153059725</c:v>
                </c:pt>
                <c:pt idx="15044">
                  <c:v>13.714658864150998</c:v>
                </c:pt>
                <c:pt idx="15045">
                  <c:v>13.475803461890681</c:v>
                </c:pt>
                <c:pt idx="15046">
                  <c:v>13.871623617182324</c:v>
                </c:pt>
                <c:pt idx="15047">
                  <c:v>13.481749048896074</c:v>
                </c:pt>
                <c:pt idx="15048">
                  <c:v>13.500352238791807</c:v>
                </c:pt>
                <c:pt idx="15049">
                  <c:v>13.566081419936532</c:v>
                </c:pt>
                <c:pt idx="15050">
                  <c:v>13.729196821355869</c:v>
                </c:pt>
                <c:pt idx="15051">
                  <c:v>13.484942727282952</c:v>
                </c:pt>
                <c:pt idx="15052">
                  <c:v>13.566125886390781</c:v>
                </c:pt>
                <c:pt idx="15053">
                  <c:v>13.549652596580724</c:v>
                </c:pt>
                <c:pt idx="15054">
                  <c:v>13.675360789398315</c:v>
                </c:pt>
                <c:pt idx="15055">
                  <c:v>13.513583500828886</c:v>
                </c:pt>
                <c:pt idx="15056">
                  <c:v>13.324786958754922</c:v>
                </c:pt>
                <c:pt idx="15057">
                  <c:v>13.606926021814418</c:v>
                </c:pt>
                <c:pt idx="15058">
                  <c:v>13.520243526659977</c:v>
                </c:pt>
                <c:pt idx="15059">
                  <c:v>13.748364107609111</c:v>
                </c:pt>
                <c:pt idx="15060">
                  <c:v>13.530610843490228</c:v>
                </c:pt>
                <c:pt idx="15061">
                  <c:v>13.685747178276022</c:v>
                </c:pt>
                <c:pt idx="15062">
                  <c:v>13.711561275124478</c:v>
                </c:pt>
                <c:pt idx="15063">
                  <c:v>13.656676727332888</c:v>
                </c:pt>
                <c:pt idx="15064">
                  <c:v>13.616631253640024</c:v>
                </c:pt>
                <c:pt idx="15065">
                  <c:v>13.587635461883869</c:v>
                </c:pt>
                <c:pt idx="15066">
                  <c:v>13.728877783157735</c:v>
                </c:pt>
                <c:pt idx="15067">
                  <c:v>13.366265389007573</c:v>
                </c:pt>
                <c:pt idx="15068">
                  <c:v>13.587658268709324</c:v>
                </c:pt>
                <c:pt idx="15069">
                  <c:v>13.557013047203069</c:v>
                </c:pt>
                <c:pt idx="15070">
                  <c:v>13.685988080268286</c:v>
                </c:pt>
                <c:pt idx="15071">
                  <c:v>13.52404654788115</c:v>
                </c:pt>
                <c:pt idx="15072">
                  <c:v>13.57885731871095</c:v>
                </c:pt>
                <c:pt idx="15073">
                  <c:v>13.564171231448842</c:v>
                </c:pt>
                <c:pt idx="15074">
                  <c:v>13.645882368985752</c:v>
                </c:pt>
                <c:pt idx="15075">
                  <c:v>13.668439528113074</c:v>
                </c:pt>
                <c:pt idx="15076">
                  <c:v>13.450610411574839</c:v>
                </c:pt>
                <c:pt idx="15077">
                  <c:v>13.722217216671329</c:v>
                </c:pt>
                <c:pt idx="15078">
                  <c:v>13.4899240968815</c:v>
                </c:pt>
                <c:pt idx="15079">
                  <c:v>13.747186859414869</c:v>
                </c:pt>
                <c:pt idx="15080">
                  <c:v>13.486840710977924</c:v>
                </c:pt>
                <c:pt idx="15081">
                  <c:v>13.620250428299318</c:v>
                </c:pt>
                <c:pt idx="15082">
                  <c:v>13.632893961750238</c:v>
                </c:pt>
                <c:pt idx="15083">
                  <c:v>13.771703375792269</c:v>
                </c:pt>
                <c:pt idx="15084">
                  <c:v>13.684155036432982</c:v>
                </c:pt>
                <c:pt idx="15085">
                  <c:v>13.701760857180133</c:v>
                </c:pt>
                <c:pt idx="15086">
                  <c:v>13.700596623602189</c:v>
                </c:pt>
                <c:pt idx="15087">
                  <c:v>13.46169897179105</c:v>
                </c:pt>
                <c:pt idx="15088">
                  <c:v>13.634389926183244</c:v>
                </c:pt>
                <c:pt idx="15089">
                  <c:v>13.555974420079568</c:v>
                </c:pt>
                <c:pt idx="15090">
                  <c:v>13.757087081585604</c:v>
                </c:pt>
                <c:pt idx="15091">
                  <c:v>13.504357132800848</c:v>
                </c:pt>
                <c:pt idx="15092">
                  <c:v>13.621124009081369</c:v>
                </c:pt>
                <c:pt idx="15093">
                  <c:v>13.530359665994048</c:v>
                </c:pt>
                <c:pt idx="15094">
                  <c:v>13.533895407542994</c:v>
                </c:pt>
                <c:pt idx="15095">
                  <c:v>13.564513925158314</c:v>
                </c:pt>
                <c:pt idx="15096">
                  <c:v>13.46284552343185</c:v>
                </c:pt>
                <c:pt idx="15097">
                  <c:v>13.586993714811891</c:v>
                </c:pt>
                <c:pt idx="15098">
                  <c:v>13.43628824637489</c:v>
                </c:pt>
                <c:pt idx="15099">
                  <c:v>13.662717346832585</c:v>
                </c:pt>
                <c:pt idx="15100">
                  <c:v>13.585250619143824</c:v>
                </c:pt>
                <c:pt idx="15101">
                  <c:v>13.781173634976298</c:v>
                </c:pt>
                <c:pt idx="15102">
                  <c:v>13.616062726885453</c:v>
                </c:pt>
                <c:pt idx="15103">
                  <c:v>13.51185427407302</c:v>
                </c:pt>
                <c:pt idx="15104">
                  <c:v>13.468029293692252</c:v>
                </c:pt>
                <c:pt idx="15105">
                  <c:v>13.571721062528701</c:v>
                </c:pt>
                <c:pt idx="15106">
                  <c:v>13.58371885072347</c:v>
                </c:pt>
                <c:pt idx="15107">
                  <c:v>13.534038831268306</c:v>
                </c:pt>
                <c:pt idx="15108">
                  <c:v>13.657608767437603</c:v>
                </c:pt>
                <c:pt idx="15109">
                  <c:v>13.512647142720425</c:v>
                </c:pt>
                <c:pt idx="15110">
                  <c:v>13.679457597566646</c:v>
                </c:pt>
                <c:pt idx="15111">
                  <c:v>13.532740789715888</c:v>
                </c:pt>
                <c:pt idx="15112">
                  <c:v>13.69052317812239</c:v>
                </c:pt>
                <c:pt idx="15113">
                  <c:v>13.631375158270059</c:v>
                </c:pt>
                <c:pt idx="15114">
                  <c:v>13.598218616506264</c:v>
                </c:pt>
                <c:pt idx="15115">
                  <c:v>13.642903606484568</c:v>
                </c:pt>
                <c:pt idx="15116">
                  <c:v>13.440619627760936</c:v>
                </c:pt>
                <c:pt idx="15117">
                  <c:v>13.765629033824366</c:v>
                </c:pt>
                <c:pt idx="15118">
                  <c:v>13.463075338211878</c:v>
                </c:pt>
                <c:pt idx="15119">
                  <c:v>13.655572374438689</c:v>
                </c:pt>
                <c:pt idx="15120">
                  <c:v>13.504136592966464</c:v>
                </c:pt>
                <c:pt idx="15121">
                  <c:v>13.844392455466357</c:v>
                </c:pt>
                <c:pt idx="15122">
                  <c:v>13.526748495435315</c:v>
                </c:pt>
                <c:pt idx="15123">
                  <c:v>13.459237275434736</c:v>
                </c:pt>
                <c:pt idx="15124">
                  <c:v>13.544507225247974</c:v>
                </c:pt>
                <c:pt idx="15125">
                  <c:v>13.459724223629209</c:v>
                </c:pt>
                <c:pt idx="15126">
                  <c:v>13.517617966807039</c:v>
                </c:pt>
                <c:pt idx="15127">
                  <c:v>13.431847576936782</c:v>
                </c:pt>
                <c:pt idx="15128">
                  <c:v>13.779546239604093</c:v>
                </c:pt>
                <c:pt idx="15129">
                  <c:v>13.45789177795368</c:v>
                </c:pt>
                <c:pt idx="15130">
                  <c:v>13.730894798386569</c:v>
                </c:pt>
                <c:pt idx="15131">
                  <c:v>13.44997005983832</c:v>
                </c:pt>
                <c:pt idx="15132">
                  <c:v>13.668642766911548</c:v>
                </c:pt>
                <c:pt idx="15133">
                  <c:v>13.685582916962453</c:v>
                </c:pt>
                <c:pt idx="15134">
                  <c:v>13.566486454105771</c:v>
                </c:pt>
                <c:pt idx="15135">
                  <c:v>13.548827291309868</c:v>
                </c:pt>
                <c:pt idx="15136">
                  <c:v>13.519080183193671</c:v>
                </c:pt>
                <c:pt idx="15137">
                  <c:v>13.624000220562301</c:v>
                </c:pt>
                <c:pt idx="15138">
                  <c:v>13.546465257869126</c:v>
                </c:pt>
                <c:pt idx="15139">
                  <c:v>13.748126251149964</c:v>
                </c:pt>
                <c:pt idx="15140">
                  <c:v>13.467084126758436</c:v>
                </c:pt>
                <c:pt idx="15141">
                  <c:v>13.686939889984574</c:v>
                </c:pt>
                <c:pt idx="15142">
                  <c:v>13.612443562269886</c:v>
                </c:pt>
                <c:pt idx="15143">
                  <c:v>13.646292066449952</c:v>
                </c:pt>
                <c:pt idx="15144">
                  <c:v>13.539320433258251</c:v>
                </c:pt>
                <c:pt idx="15145">
                  <c:v>13.540976395249002</c:v>
                </c:pt>
                <c:pt idx="15146">
                  <c:v>13.504496142787756</c:v>
                </c:pt>
                <c:pt idx="15147">
                  <c:v>13.501075387803068</c:v>
                </c:pt>
                <c:pt idx="15148">
                  <c:v>13.61119869976935</c:v>
                </c:pt>
                <c:pt idx="15149">
                  <c:v>13.391426744516314</c:v>
                </c:pt>
                <c:pt idx="15150">
                  <c:v>13.718471017404751</c:v>
                </c:pt>
                <c:pt idx="15151">
                  <c:v>13.69391110776191</c:v>
                </c:pt>
                <c:pt idx="15152">
                  <c:v>13.694146350869072</c:v>
                </c:pt>
                <c:pt idx="15153">
                  <c:v>13.5596082245304</c:v>
                </c:pt>
                <c:pt idx="15154">
                  <c:v>13.525481683900606</c:v>
                </c:pt>
                <c:pt idx="15155">
                  <c:v>13.623911439392533</c:v>
                </c:pt>
                <c:pt idx="15156">
                  <c:v>13.601160622382798</c:v>
                </c:pt>
                <c:pt idx="15157">
                  <c:v>13.74266837045581</c:v>
                </c:pt>
                <c:pt idx="15158">
                  <c:v>13.494747902605734</c:v>
                </c:pt>
                <c:pt idx="15159">
                  <c:v>13.675860714784248</c:v>
                </c:pt>
                <c:pt idx="15160">
                  <c:v>13.53430104267269</c:v>
                </c:pt>
                <c:pt idx="15161">
                  <c:v>13.677921298029505</c:v>
                </c:pt>
                <c:pt idx="15162">
                  <c:v>13.496449566518521</c:v>
                </c:pt>
                <c:pt idx="15163">
                  <c:v>13.429359328631332</c:v>
                </c:pt>
                <c:pt idx="15164">
                  <c:v>13.520365287226419</c:v>
                </c:pt>
                <c:pt idx="15165">
                  <c:v>13.494455944129356</c:v>
                </c:pt>
                <c:pt idx="15166">
                  <c:v>13.663499895471057</c:v>
                </c:pt>
                <c:pt idx="15167">
                  <c:v>13.429175325681657</c:v>
                </c:pt>
                <c:pt idx="15168">
                  <c:v>13.520081318109826</c:v>
                </c:pt>
                <c:pt idx="15169">
                  <c:v>13.465431540053174</c:v>
                </c:pt>
                <c:pt idx="15170">
                  <c:v>13.706280775687659</c:v>
                </c:pt>
                <c:pt idx="15171">
                  <c:v>13.470577312460804</c:v>
                </c:pt>
                <c:pt idx="15172">
                  <c:v>13.84776311554554</c:v>
                </c:pt>
                <c:pt idx="15173">
                  <c:v>13.65813343874667</c:v>
                </c:pt>
                <c:pt idx="15174">
                  <c:v>13.586176471831868</c:v>
                </c:pt>
                <c:pt idx="15175">
                  <c:v>13.586765721125413</c:v>
                </c:pt>
                <c:pt idx="15176">
                  <c:v>13.493589503561028</c:v>
                </c:pt>
                <c:pt idx="15177">
                  <c:v>13.737238585577748</c:v>
                </c:pt>
                <c:pt idx="15178">
                  <c:v>13.499590928566494</c:v>
                </c:pt>
                <c:pt idx="15179">
                  <c:v>13.713098762991168</c:v>
                </c:pt>
                <c:pt idx="15180">
                  <c:v>13.556578126236246</c:v>
                </c:pt>
                <c:pt idx="15181">
                  <c:v>13.732787689857465</c:v>
                </c:pt>
                <c:pt idx="15182">
                  <c:v>13.585052786763407</c:v>
                </c:pt>
                <c:pt idx="15183">
                  <c:v>13.707945784283011</c:v>
                </c:pt>
                <c:pt idx="15184">
                  <c:v>13.49076104629725</c:v>
                </c:pt>
                <c:pt idx="15185">
                  <c:v>13.461335663743723</c:v>
                </c:pt>
                <c:pt idx="15186">
                  <c:v>13.647059937595568</c:v>
                </c:pt>
                <c:pt idx="15187">
                  <c:v>13.4801837446667</c:v>
                </c:pt>
                <c:pt idx="15188">
                  <c:v>13.541567721779462</c:v>
                </c:pt>
                <c:pt idx="15189">
                  <c:v>13.582054769919544</c:v>
                </c:pt>
                <c:pt idx="15190">
                  <c:v>13.679583398605368</c:v>
                </c:pt>
                <c:pt idx="15191">
                  <c:v>13.531323229131447</c:v>
                </c:pt>
                <c:pt idx="15192">
                  <c:v>13.601927723599648</c:v>
                </c:pt>
                <c:pt idx="15193">
                  <c:v>13.465684171147531</c:v>
                </c:pt>
                <c:pt idx="15194">
                  <c:v>13.508890874180334</c:v>
                </c:pt>
                <c:pt idx="15195">
                  <c:v>13.618232840334562</c:v>
                </c:pt>
                <c:pt idx="15196">
                  <c:v>13.428622854860814</c:v>
                </c:pt>
                <c:pt idx="15197">
                  <c:v>13.645304749415553</c:v>
                </c:pt>
                <c:pt idx="15198">
                  <c:v>13.509029875576704</c:v>
                </c:pt>
                <c:pt idx="15199">
                  <c:v>13.696044875451626</c:v>
                </c:pt>
                <c:pt idx="15200">
                  <c:v>13.445041262900952</c:v>
                </c:pt>
                <c:pt idx="15201">
                  <c:v>13.827393171608435</c:v>
                </c:pt>
                <c:pt idx="15202">
                  <c:v>13.515559823517076</c:v>
                </c:pt>
                <c:pt idx="15203">
                  <c:v>13.50183466579376</c:v>
                </c:pt>
                <c:pt idx="15204">
                  <c:v>13.577232150051518</c:v>
                </c:pt>
                <c:pt idx="15205">
                  <c:v>13.564548696583641</c:v>
                </c:pt>
                <c:pt idx="15206">
                  <c:v>13.579832885395676</c:v>
                </c:pt>
                <c:pt idx="15207">
                  <c:v>13.58669144200079</c:v>
                </c:pt>
                <c:pt idx="15208">
                  <c:v>13.570369750368922</c:v>
                </c:pt>
                <c:pt idx="15209">
                  <c:v>13.270523513919366</c:v>
                </c:pt>
                <c:pt idx="15210">
                  <c:v>13.513688087581558</c:v>
                </c:pt>
                <c:pt idx="15211">
                  <c:v>13.50418111666592</c:v>
                </c:pt>
                <c:pt idx="15212">
                  <c:v>13.519712314415425</c:v>
                </c:pt>
                <c:pt idx="15213">
                  <c:v>13.498604251968331</c:v>
                </c:pt>
                <c:pt idx="15214">
                  <c:v>13.561262998497558</c:v>
                </c:pt>
                <c:pt idx="15215">
                  <c:v>13.705429659916804</c:v>
                </c:pt>
                <c:pt idx="15216">
                  <c:v>13.474717191481187</c:v>
                </c:pt>
                <c:pt idx="15217">
                  <c:v>13.652892217548416</c:v>
                </c:pt>
                <c:pt idx="15218">
                  <c:v>13.452877058573526</c:v>
                </c:pt>
                <c:pt idx="15219">
                  <c:v>13.733290466762798</c:v>
                </c:pt>
                <c:pt idx="15220">
                  <c:v>13.464350356920757</c:v>
                </c:pt>
                <c:pt idx="15221">
                  <c:v>13.672550809289184</c:v>
                </c:pt>
                <c:pt idx="15222">
                  <c:v>13.55458794541677</c:v>
                </c:pt>
                <c:pt idx="15223">
                  <c:v>13.562884669806154</c:v>
                </c:pt>
                <c:pt idx="15224">
                  <c:v>13.645463375920457</c:v>
                </c:pt>
                <c:pt idx="15225">
                  <c:v>13.576906067284074</c:v>
                </c:pt>
                <c:pt idx="15226">
                  <c:v>13.512473485630618</c:v>
                </c:pt>
                <c:pt idx="15227">
                  <c:v>13.528369002477048</c:v>
                </c:pt>
                <c:pt idx="15228">
                  <c:v>13.545167772479665</c:v>
                </c:pt>
                <c:pt idx="15229">
                  <c:v>13.372176991349036</c:v>
                </c:pt>
                <c:pt idx="15230">
                  <c:v>13.559764178014326</c:v>
                </c:pt>
                <c:pt idx="15231">
                  <c:v>13.572690601768015</c:v>
                </c:pt>
                <c:pt idx="15232">
                  <c:v>13.58593574509654</c:v>
                </c:pt>
                <c:pt idx="15233">
                  <c:v>13.527595477652417</c:v>
                </c:pt>
                <c:pt idx="15234">
                  <c:v>13.669507284505034</c:v>
                </c:pt>
                <c:pt idx="15235">
                  <c:v>13.500006355935238</c:v>
                </c:pt>
                <c:pt idx="15236">
                  <c:v>13.493663458171252</c:v>
                </c:pt>
                <c:pt idx="15237">
                  <c:v>13.629553824938666</c:v>
                </c:pt>
                <c:pt idx="15238">
                  <c:v>13.450674473208052</c:v>
                </c:pt>
                <c:pt idx="15239">
                  <c:v>13.519068957242437</c:v>
                </c:pt>
                <c:pt idx="15240">
                  <c:v>13.472406145944284</c:v>
                </c:pt>
                <c:pt idx="15241">
                  <c:v>13.535832290232502</c:v>
                </c:pt>
                <c:pt idx="15242">
                  <c:v>13.491538212226574</c:v>
                </c:pt>
                <c:pt idx="15243">
                  <c:v>13.65874383364412</c:v>
                </c:pt>
                <c:pt idx="15244">
                  <c:v>13.444737158072423</c:v>
                </c:pt>
                <c:pt idx="15245">
                  <c:v>13.550449091827142</c:v>
                </c:pt>
                <c:pt idx="15246">
                  <c:v>13.538398501246848</c:v>
                </c:pt>
                <c:pt idx="15247">
                  <c:v>13.411378000875178</c:v>
                </c:pt>
                <c:pt idx="15248">
                  <c:v>13.749607545418725</c:v>
                </c:pt>
                <c:pt idx="15249">
                  <c:v>13.355908104467566</c:v>
                </c:pt>
                <c:pt idx="15250">
                  <c:v>13.542648344334445</c:v>
                </c:pt>
                <c:pt idx="15251">
                  <c:v>13.307921613706602</c:v>
                </c:pt>
                <c:pt idx="15252">
                  <c:v>13.606684864585572</c:v>
                </c:pt>
                <c:pt idx="15253">
                  <c:v>13.555115228358577</c:v>
                </c:pt>
                <c:pt idx="15254">
                  <c:v>13.532004470289122</c:v>
                </c:pt>
                <c:pt idx="15255">
                  <c:v>13.572148842258523</c:v>
                </c:pt>
                <c:pt idx="15256">
                  <c:v>13.536107685160511</c:v>
                </c:pt>
                <c:pt idx="15257">
                  <c:v>13.521495904689592</c:v>
                </c:pt>
                <c:pt idx="15258">
                  <c:v>13.462143830384802</c:v>
                </c:pt>
                <c:pt idx="15259">
                  <c:v>13.707462709244158</c:v>
                </c:pt>
                <c:pt idx="15260">
                  <c:v>13.413609698682871</c:v>
                </c:pt>
                <c:pt idx="15261">
                  <c:v>13.700494077963034</c:v>
                </c:pt>
                <c:pt idx="15262">
                  <c:v>13.478165174893048</c:v>
                </c:pt>
                <c:pt idx="15263">
                  <c:v>13.535249237775705</c:v>
                </c:pt>
                <c:pt idx="15264">
                  <c:v>13.498229415660003</c:v>
                </c:pt>
                <c:pt idx="15265">
                  <c:v>13.50156141144835</c:v>
                </c:pt>
                <c:pt idx="15266">
                  <c:v>13.770731758384304</c:v>
                </c:pt>
                <c:pt idx="15267">
                  <c:v>13.547875719320995</c:v>
                </c:pt>
                <c:pt idx="15268">
                  <c:v>13.674747069781684</c:v>
                </c:pt>
                <c:pt idx="15269">
                  <c:v>13.378619624695254</c:v>
                </c:pt>
                <c:pt idx="15270">
                  <c:v>13.614341939329087</c:v>
                </c:pt>
                <c:pt idx="15271">
                  <c:v>13.489733867438954</c:v>
                </c:pt>
                <c:pt idx="15272">
                  <c:v>13.667217636102952</c:v>
                </c:pt>
                <c:pt idx="15273">
                  <c:v>13.535095763801198</c:v>
                </c:pt>
                <c:pt idx="15274">
                  <c:v>13.618412804546784</c:v>
                </c:pt>
              </c:numCache>
            </c:numRef>
          </c:yVal>
        </c:ser>
        <c:ser>
          <c:idx val="3"/>
          <c:order val="3"/>
          <c:tx>
            <c:strRef>
              <c:f>'RGA PvT pumpdown'!$L$1</c:f>
              <c:strCache>
                <c:ptCount val="1"/>
                <c:pt idx="0">
                  <c:v>Hydrogen</c:v>
                </c:pt>
              </c:strCache>
            </c:strRef>
          </c:tx>
          <c:marker>
            <c:symbol val="none"/>
          </c:marker>
          <c:xVal>
            <c:numRef>
              <c:f>'RGA PvT pumpdown'!$B$2:$B$15276</c:f>
              <c:numCache>
                <c:formatCode>General</c:formatCode>
                <c:ptCount val="15275"/>
                <c:pt idx="0">
                  <c:v>-0.21000000000000021</c:v>
                </c:pt>
                <c:pt idx="1">
                  <c:v>-0.20943694444444538</c:v>
                </c:pt>
                <c:pt idx="2">
                  <c:v>-0.20887388888888889</c:v>
                </c:pt>
                <c:pt idx="3">
                  <c:v>-0.20831083333333344</c:v>
                </c:pt>
                <c:pt idx="4">
                  <c:v>-0.20774777777777834</c:v>
                </c:pt>
                <c:pt idx="5">
                  <c:v>-0.20718472222222223</c:v>
                </c:pt>
                <c:pt idx="6">
                  <c:v>-0.20662166666666665</c:v>
                </c:pt>
                <c:pt idx="7">
                  <c:v>-0.20605861111111121</c:v>
                </c:pt>
                <c:pt idx="8">
                  <c:v>-0.20549555555555554</c:v>
                </c:pt>
                <c:pt idx="9">
                  <c:v>-0.20493250000000021</c:v>
                </c:pt>
                <c:pt idx="10">
                  <c:v>-0.20436944444444527</c:v>
                </c:pt>
                <c:pt idx="11">
                  <c:v>-0.20380638888888891</c:v>
                </c:pt>
                <c:pt idx="12">
                  <c:v>-0.2032433333333343</c:v>
                </c:pt>
                <c:pt idx="13">
                  <c:v>-0.20268027777777778</c:v>
                </c:pt>
                <c:pt idx="14">
                  <c:v>-0.20211722222222278</c:v>
                </c:pt>
                <c:pt idx="15">
                  <c:v>-0.2015541666666667</c:v>
                </c:pt>
                <c:pt idx="16">
                  <c:v>-0.20099111111111176</c:v>
                </c:pt>
                <c:pt idx="17">
                  <c:v>-0.20042805555555554</c:v>
                </c:pt>
                <c:pt idx="18">
                  <c:v>-0.19986499999999999</c:v>
                </c:pt>
                <c:pt idx="19">
                  <c:v>-0.19930194444444443</c:v>
                </c:pt>
                <c:pt idx="20">
                  <c:v>-0.19873888888888891</c:v>
                </c:pt>
                <c:pt idx="21">
                  <c:v>-0.19817583333333333</c:v>
                </c:pt>
                <c:pt idx="22">
                  <c:v>-0.19761277777777778</c:v>
                </c:pt>
                <c:pt idx="23">
                  <c:v>-0.19704972222222278</c:v>
                </c:pt>
                <c:pt idx="24">
                  <c:v>-0.1964866666666667</c:v>
                </c:pt>
                <c:pt idx="25">
                  <c:v>-0.1959236111111112</c:v>
                </c:pt>
                <c:pt idx="26">
                  <c:v>-0.19536055555555537</c:v>
                </c:pt>
                <c:pt idx="27">
                  <c:v>-0.19479750000000001</c:v>
                </c:pt>
                <c:pt idx="28">
                  <c:v>-0.19423444444444518</c:v>
                </c:pt>
                <c:pt idx="29">
                  <c:v>-0.19367138888888888</c:v>
                </c:pt>
                <c:pt idx="30">
                  <c:v>-0.19310833333333341</c:v>
                </c:pt>
                <c:pt idx="31">
                  <c:v>-0.19254527777777791</c:v>
                </c:pt>
                <c:pt idx="32">
                  <c:v>-0.19198222222222244</c:v>
                </c:pt>
                <c:pt idx="33">
                  <c:v>-0.19141916666666725</c:v>
                </c:pt>
                <c:pt idx="34">
                  <c:v>-0.19085611111111114</c:v>
                </c:pt>
                <c:pt idx="35">
                  <c:v>-0.19029305555555556</c:v>
                </c:pt>
                <c:pt idx="36">
                  <c:v>-0.18973000000000068</c:v>
                </c:pt>
                <c:pt idx="37">
                  <c:v>-0.18916694444444512</c:v>
                </c:pt>
                <c:pt idx="38">
                  <c:v>-0.1886038888888889</c:v>
                </c:pt>
                <c:pt idx="39">
                  <c:v>-0.18804083333333418</c:v>
                </c:pt>
                <c:pt idx="40">
                  <c:v>-0.18747777777777791</c:v>
                </c:pt>
                <c:pt idx="41">
                  <c:v>-0.18691472222222319</c:v>
                </c:pt>
                <c:pt idx="42">
                  <c:v>-0.18635166666666669</c:v>
                </c:pt>
                <c:pt idx="43">
                  <c:v>-0.18578861111111167</c:v>
                </c:pt>
                <c:pt idx="44">
                  <c:v>-0.18522555555555556</c:v>
                </c:pt>
                <c:pt idx="45">
                  <c:v>-0.18466250000000001</c:v>
                </c:pt>
                <c:pt idx="46">
                  <c:v>-0.18409944444444556</c:v>
                </c:pt>
                <c:pt idx="47">
                  <c:v>-0.18353638888888957</c:v>
                </c:pt>
                <c:pt idx="48">
                  <c:v>-0.18297333333333418</c:v>
                </c:pt>
                <c:pt idx="49">
                  <c:v>-0.18241027777777863</c:v>
                </c:pt>
                <c:pt idx="50">
                  <c:v>-0.18184722222222319</c:v>
                </c:pt>
                <c:pt idx="51">
                  <c:v>-0.18128416666666691</c:v>
                </c:pt>
                <c:pt idx="52">
                  <c:v>-0.18072111111111144</c:v>
                </c:pt>
                <c:pt idx="53">
                  <c:v>-0.18015805555555556</c:v>
                </c:pt>
                <c:pt idx="54">
                  <c:v>-0.17959500000000062</c:v>
                </c:pt>
                <c:pt idx="55">
                  <c:v>-0.17903194444444503</c:v>
                </c:pt>
                <c:pt idx="56">
                  <c:v>-0.17846888888888957</c:v>
                </c:pt>
                <c:pt idx="57">
                  <c:v>-0.17790583333333404</c:v>
                </c:pt>
                <c:pt idx="58">
                  <c:v>-0.17734277777777779</c:v>
                </c:pt>
                <c:pt idx="59">
                  <c:v>-0.17677972222222221</c:v>
                </c:pt>
                <c:pt idx="60">
                  <c:v>-0.17621666666666674</c:v>
                </c:pt>
                <c:pt idx="61">
                  <c:v>-0.17565361111111111</c:v>
                </c:pt>
                <c:pt idx="62">
                  <c:v>-0.17509055555555555</c:v>
                </c:pt>
                <c:pt idx="63">
                  <c:v>-0.1745275</c:v>
                </c:pt>
                <c:pt idx="64">
                  <c:v>-0.17396444444444556</c:v>
                </c:pt>
                <c:pt idx="65">
                  <c:v>-0.17340138888888951</c:v>
                </c:pt>
                <c:pt idx="66">
                  <c:v>-0.17283833333333404</c:v>
                </c:pt>
                <c:pt idx="67">
                  <c:v>-0.17227527777777776</c:v>
                </c:pt>
                <c:pt idx="68">
                  <c:v>-0.17171222222222302</c:v>
                </c:pt>
                <c:pt idx="69">
                  <c:v>-0.17114916666666671</c:v>
                </c:pt>
                <c:pt idx="70">
                  <c:v>-0.17058611111111124</c:v>
                </c:pt>
                <c:pt idx="71">
                  <c:v>-0.17002305555555555</c:v>
                </c:pt>
                <c:pt idx="72">
                  <c:v>-0.16946000000000044</c:v>
                </c:pt>
                <c:pt idx="73">
                  <c:v>-0.16889694444444497</c:v>
                </c:pt>
                <c:pt idx="74">
                  <c:v>-0.16833388888888889</c:v>
                </c:pt>
                <c:pt idx="75">
                  <c:v>-0.16777083333333331</c:v>
                </c:pt>
                <c:pt idx="76">
                  <c:v>-0.16720777777777779</c:v>
                </c:pt>
                <c:pt idx="77">
                  <c:v>-0.16664472222222221</c:v>
                </c:pt>
                <c:pt idx="78">
                  <c:v>-0.16608166666666666</c:v>
                </c:pt>
                <c:pt idx="79">
                  <c:v>-0.16551861111111121</c:v>
                </c:pt>
                <c:pt idx="80">
                  <c:v>-0.16495555555555555</c:v>
                </c:pt>
                <c:pt idx="81">
                  <c:v>-0.1643925</c:v>
                </c:pt>
                <c:pt idx="82">
                  <c:v>-0.16382944444444444</c:v>
                </c:pt>
                <c:pt idx="83">
                  <c:v>-0.16326638888888945</c:v>
                </c:pt>
                <c:pt idx="84">
                  <c:v>-0.16270333333333395</c:v>
                </c:pt>
                <c:pt idx="85">
                  <c:v>-0.16214027777777779</c:v>
                </c:pt>
                <c:pt idx="86">
                  <c:v>-0.16157722222222221</c:v>
                </c:pt>
                <c:pt idx="87">
                  <c:v>-0.16101416666666671</c:v>
                </c:pt>
                <c:pt idx="88">
                  <c:v>-0.16045111111111121</c:v>
                </c:pt>
                <c:pt idx="89">
                  <c:v>-0.15988805555555571</c:v>
                </c:pt>
                <c:pt idx="90">
                  <c:v>-0.15932499999999999</c:v>
                </c:pt>
                <c:pt idx="91">
                  <c:v>-0.15876194444444541</c:v>
                </c:pt>
                <c:pt idx="92">
                  <c:v>-0.15819888888888894</c:v>
                </c:pt>
                <c:pt idx="93">
                  <c:v>-0.15763583333333389</c:v>
                </c:pt>
                <c:pt idx="94">
                  <c:v>-0.15707277777777778</c:v>
                </c:pt>
                <c:pt idx="95">
                  <c:v>-0.15650972222222281</c:v>
                </c:pt>
                <c:pt idx="96">
                  <c:v>-0.15594666666666737</c:v>
                </c:pt>
                <c:pt idx="97">
                  <c:v>-0.15538361111111121</c:v>
                </c:pt>
                <c:pt idx="98">
                  <c:v>-0.15482055555555552</c:v>
                </c:pt>
                <c:pt idx="99">
                  <c:v>-0.15425750000000021</c:v>
                </c:pt>
                <c:pt idx="100">
                  <c:v>-0.15369444444444538</c:v>
                </c:pt>
                <c:pt idx="101">
                  <c:v>-0.15313138888888891</c:v>
                </c:pt>
                <c:pt idx="102">
                  <c:v>-0.15256833333333436</c:v>
                </c:pt>
                <c:pt idx="103">
                  <c:v>-0.15200527777777834</c:v>
                </c:pt>
                <c:pt idx="104">
                  <c:v>-0.15144222222222337</c:v>
                </c:pt>
                <c:pt idx="105">
                  <c:v>-0.1508791666666667</c:v>
                </c:pt>
                <c:pt idx="106">
                  <c:v>-0.15031611111111182</c:v>
                </c:pt>
                <c:pt idx="107">
                  <c:v>-0.14975305555555554</c:v>
                </c:pt>
                <c:pt idx="108">
                  <c:v>-0.14918999999999999</c:v>
                </c:pt>
                <c:pt idx="109">
                  <c:v>-0.14862694444444444</c:v>
                </c:pt>
                <c:pt idx="110">
                  <c:v>-0.14806388888888891</c:v>
                </c:pt>
                <c:pt idx="111">
                  <c:v>-0.14750083333333341</c:v>
                </c:pt>
                <c:pt idx="112">
                  <c:v>-0.14693777777777794</c:v>
                </c:pt>
                <c:pt idx="113">
                  <c:v>-0.1463747222222222</c:v>
                </c:pt>
                <c:pt idx="114">
                  <c:v>-0.1458116666666667</c:v>
                </c:pt>
                <c:pt idx="115">
                  <c:v>-0.14524861111111176</c:v>
                </c:pt>
                <c:pt idx="116">
                  <c:v>-0.14468555555555557</c:v>
                </c:pt>
                <c:pt idx="117">
                  <c:v>-0.14412249999999999</c:v>
                </c:pt>
                <c:pt idx="118">
                  <c:v>-0.14355944444444527</c:v>
                </c:pt>
                <c:pt idx="119">
                  <c:v>-0.14299638888888974</c:v>
                </c:pt>
                <c:pt idx="120">
                  <c:v>-0.14243333333333424</c:v>
                </c:pt>
                <c:pt idx="121">
                  <c:v>-0.14187027777777778</c:v>
                </c:pt>
                <c:pt idx="122">
                  <c:v>-0.14130722222222244</c:v>
                </c:pt>
                <c:pt idx="123">
                  <c:v>-0.14074416666666725</c:v>
                </c:pt>
                <c:pt idx="124">
                  <c:v>-0.14018111111111109</c:v>
                </c:pt>
                <c:pt idx="125">
                  <c:v>-0.13961805555555556</c:v>
                </c:pt>
                <c:pt idx="126">
                  <c:v>-0.13905499999999998</c:v>
                </c:pt>
                <c:pt idx="127">
                  <c:v>-0.13849194444444518</c:v>
                </c:pt>
                <c:pt idx="128">
                  <c:v>-0.13792888888888891</c:v>
                </c:pt>
                <c:pt idx="129">
                  <c:v>-0.13736583333333341</c:v>
                </c:pt>
                <c:pt idx="130">
                  <c:v>-0.13680277777777777</c:v>
                </c:pt>
                <c:pt idx="131">
                  <c:v>-0.13623972222222241</c:v>
                </c:pt>
                <c:pt idx="132">
                  <c:v>-0.13567666666666667</c:v>
                </c:pt>
                <c:pt idx="133">
                  <c:v>-0.13511361111111109</c:v>
                </c:pt>
                <c:pt idx="134">
                  <c:v>-0.13455055555555537</c:v>
                </c:pt>
                <c:pt idx="135">
                  <c:v>-0.13398750000000001</c:v>
                </c:pt>
                <c:pt idx="136">
                  <c:v>-0.13342444444444512</c:v>
                </c:pt>
                <c:pt idx="137">
                  <c:v>-0.1328613888888889</c:v>
                </c:pt>
                <c:pt idx="138">
                  <c:v>-0.13229833333333418</c:v>
                </c:pt>
                <c:pt idx="139">
                  <c:v>-0.13173527777777791</c:v>
                </c:pt>
                <c:pt idx="140">
                  <c:v>-0.13117222222222225</c:v>
                </c:pt>
                <c:pt idx="141">
                  <c:v>-0.13060916666666669</c:v>
                </c:pt>
                <c:pt idx="142">
                  <c:v>-0.13004611111111164</c:v>
                </c:pt>
                <c:pt idx="143">
                  <c:v>-0.12948305555555556</c:v>
                </c:pt>
                <c:pt idx="144">
                  <c:v>-0.12892000000000001</c:v>
                </c:pt>
                <c:pt idx="145">
                  <c:v>-0.12835694444444443</c:v>
                </c:pt>
                <c:pt idx="146">
                  <c:v>-0.1277938888888889</c:v>
                </c:pt>
                <c:pt idx="147">
                  <c:v>-0.1272308333333334</c:v>
                </c:pt>
                <c:pt idx="148">
                  <c:v>-0.12666777777777777</c:v>
                </c:pt>
                <c:pt idx="149">
                  <c:v>-0.12610472222222222</c:v>
                </c:pt>
                <c:pt idx="150">
                  <c:v>-0.12554166666666666</c:v>
                </c:pt>
                <c:pt idx="151">
                  <c:v>-0.12497861111111112</c:v>
                </c:pt>
                <c:pt idx="152">
                  <c:v>-0.12441555555555572</c:v>
                </c:pt>
                <c:pt idx="153">
                  <c:v>-0.12385249999999998</c:v>
                </c:pt>
                <c:pt idx="154">
                  <c:v>-0.12328944444444442</c:v>
                </c:pt>
                <c:pt idx="155">
                  <c:v>-0.12272638888888952</c:v>
                </c:pt>
                <c:pt idx="156">
                  <c:v>-0.12216333333333361</c:v>
                </c:pt>
                <c:pt idx="157">
                  <c:v>-0.12160027777777779</c:v>
                </c:pt>
                <c:pt idx="158">
                  <c:v>-0.12103722222222257</c:v>
                </c:pt>
                <c:pt idx="159">
                  <c:v>-0.12047416666666666</c:v>
                </c:pt>
                <c:pt idx="160">
                  <c:v>-0.11991111111111112</c:v>
                </c:pt>
                <c:pt idx="161">
                  <c:v>-0.11934805555555555</c:v>
                </c:pt>
                <c:pt idx="162">
                  <c:v>-0.11878499999999999</c:v>
                </c:pt>
                <c:pt idx="163">
                  <c:v>-0.11822194444444474</c:v>
                </c:pt>
                <c:pt idx="164">
                  <c:v>-0.11765888888888888</c:v>
                </c:pt>
                <c:pt idx="165">
                  <c:v>-0.11709583333333352</c:v>
                </c:pt>
                <c:pt idx="166">
                  <c:v>-0.11653277777777776</c:v>
                </c:pt>
                <c:pt idx="167">
                  <c:v>-0.11596972222222222</c:v>
                </c:pt>
                <c:pt idx="168">
                  <c:v>-0.11540666666666666</c:v>
                </c:pt>
                <c:pt idx="169">
                  <c:v>-0.1148436111111111</c:v>
                </c:pt>
                <c:pt idx="170">
                  <c:v>-0.11428055555555559</c:v>
                </c:pt>
                <c:pt idx="171">
                  <c:v>-0.11371749999999985</c:v>
                </c:pt>
                <c:pt idx="172">
                  <c:v>-0.11315444444444443</c:v>
                </c:pt>
                <c:pt idx="173">
                  <c:v>-0.11259138888888889</c:v>
                </c:pt>
                <c:pt idx="174">
                  <c:v>-0.11202833333333334</c:v>
                </c:pt>
                <c:pt idx="175">
                  <c:v>-0.11146527777777777</c:v>
                </c:pt>
                <c:pt idx="176">
                  <c:v>-0.11090222222222222</c:v>
                </c:pt>
                <c:pt idx="177">
                  <c:v>-0.11033916666666645</c:v>
                </c:pt>
                <c:pt idx="178">
                  <c:v>-0.1097761111111117</c:v>
                </c:pt>
                <c:pt idx="179">
                  <c:v>-0.10921305555555588</c:v>
                </c:pt>
                <c:pt idx="180">
                  <c:v>-0.10864999999999998</c:v>
                </c:pt>
                <c:pt idx="181">
                  <c:v>-0.10808694444444462</c:v>
                </c:pt>
                <c:pt idx="182">
                  <c:v>-0.10752388888888931</c:v>
                </c:pt>
                <c:pt idx="183">
                  <c:v>-0.10696083333333339</c:v>
                </c:pt>
                <c:pt idx="184">
                  <c:v>-0.10639777777777777</c:v>
                </c:pt>
                <c:pt idx="185">
                  <c:v>-0.10583472222222266</c:v>
                </c:pt>
                <c:pt idx="186">
                  <c:v>-0.10527166666666669</c:v>
                </c:pt>
                <c:pt idx="187">
                  <c:v>-0.10470861111111122</c:v>
                </c:pt>
                <c:pt idx="188">
                  <c:v>-0.10414555555555584</c:v>
                </c:pt>
                <c:pt idx="189">
                  <c:v>-0.10358249999999998</c:v>
                </c:pt>
                <c:pt idx="190">
                  <c:v>-0.10301944444444443</c:v>
                </c:pt>
                <c:pt idx="191">
                  <c:v>-0.10245638888888887</c:v>
                </c:pt>
                <c:pt idx="192">
                  <c:v>-0.10189333333333332</c:v>
                </c:pt>
                <c:pt idx="193">
                  <c:v>-0.10133027777777777</c:v>
                </c:pt>
                <c:pt idx="194">
                  <c:v>-0.10076722222222262</c:v>
                </c:pt>
                <c:pt idx="195">
                  <c:v>-0.10020416666666666</c:v>
                </c:pt>
                <c:pt idx="196">
                  <c:v>-9.9641111111111111E-2</c:v>
                </c:pt>
                <c:pt idx="197">
                  <c:v>-9.9078055555555544E-2</c:v>
                </c:pt>
                <c:pt idx="198">
                  <c:v>-9.8515000000000519E-2</c:v>
                </c:pt>
                <c:pt idx="199">
                  <c:v>-9.7951944444444466E-2</c:v>
                </c:pt>
                <c:pt idx="200">
                  <c:v>-9.73888888888889E-2</c:v>
                </c:pt>
                <c:pt idx="201">
                  <c:v>-9.6825833333333805E-2</c:v>
                </c:pt>
                <c:pt idx="202">
                  <c:v>-9.6262777777777739E-2</c:v>
                </c:pt>
                <c:pt idx="203">
                  <c:v>-9.5699722222222741E-2</c:v>
                </c:pt>
                <c:pt idx="204">
                  <c:v>-9.5136666666667133E-2</c:v>
                </c:pt>
                <c:pt idx="205">
                  <c:v>-9.4573611111111081E-2</c:v>
                </c:pt>
                <c:pt idx="206">
                  <c:v>-9.4010555555555542E-2</c:v>
                </c:pt>
                <c:pt idx="207">
                  <c:v>-9.3447500000000044E-2</c:v>
                </c:pt>
                <c:pt idx="208">
                  <c:v>-9.2884444444444464E-2</c:v>
                </c:pt>
                <c:pt idx="209">
                  <c:v>-9.2321388888888897E-2</c:v>
                </c:pt>
                <c:pt idx="210">
                  <c:v>-9.1758333333333747E-2</c:v>
                </c:pt>
                <c:pt idx="211">
                  <c:v>-9.1195277777777778E-2</c:v>
                </c:pt>
                <c:pt idx="212">
                  <c:v>-9.0632222222222267E-2</c:v>
                </c:pt>
                <c:pt idx="213">
                  <c:v>-9.0069166666666728E-2</c:v>
                </c:pt>
                <c:pt idx="214">
                  <c:v>-8.9506111111111092E-2</c:v>
                </c:pt>
                <c:pt idx="215">
                  <c:v>-8.8943055555555553E-2</c:v>
                </c:pt>
                <c:pt idx="216">
                  <c:v>-8.8380000000000014E-2</c:v>
                </c:pt>
                <c:pt idx="217">
                  <c:v>-8.7816944444444447E-2</c:v>
                </c:pt>
                <c:pt idx="218">
                  <c:v>-8.7253888888888853E-2</c:v>
                </c:pt>
                <c:pt idx="219">
                  <c:v>-8.6690833333333564E-2</c:v>
                </c:pt>
                <c:pt idx="220">
                  <c:v>-8.6127777777777734E-2</c:v>
                </c:pt>
                <c:pt idx="221">
                  <c:v>-8.5564722222222875E-2</c:v>
                </c:pt>
                <c:pt idx="222">
                  <c:v>-8.5001666666666725E-2</c:v>
                </c:pt>
                <c:pt idx="223">
                  <c:v>-8.4438611111111089E-2</c:v>
                </c:pt>
                <c:pt idx="224">
                  <c:v>-8.3875555555555564E-2</c:v>
                </c:pt>
                <c:pt idx="225">
                  <c:v>-8.3312500000000012E-2</c:v>
                </c:pt>
                <c:pt idx="226">
                  <c:v>-8.2749444444444445E-2</c:v>
                </c:pt>
                <c:pt idx="227">
                  <c:v>-8.2186388888888878E-2</c:v>
                </c:pt>
                <c:pt idx="228">
                  <c:v>-8.1623333333333367E-2</c:v>
                </c:pt>
                <c:pt idx="229">
                  <c:v>-8.1060277777777759E-2</c:v>
                </c:pt>
                <c:pt idx="230">
                  <c:v>-8.0497222222222248E-2</c:v>
                </c:pt>
                <c:pt idx="231">
                  <c:v>-7.9934166666666653E-2</c:v>
                </c:pt>
                <c:pt idx="232">
                  <c:v>-7.9371111111111406E-2</c:v>
                </c:pt>
                <c:pt idx="233">
                  <c:v>-7.8808055555555562E-2</c:v>
                </c:pt>
                <c:pt idx="234">
                  <c:v>-7.8245000000000009E-2</c:v>
                </c:pt>
                <c:pt idx="235">
                  <c:v>-7.7681944444444428E-2</c:v>
                </c:pt>
                <c:pt idx="236">
                  <c:v>-7.711888888888889E-2</c:v>
                </c:pt>
                <c:pt idx="237">
                  <c:v>-7.6555833333333323E-2</c:v>
                </c:pt>
                <c:pt idx="238">
                  <c:v>-7.5992777777777784E-2</c:v>
                </c:pt>
                <c:pt idx="239">
                  <c:v>-7.5429722222222231E-2</c:v>
                </c:pt>
                <c:pt idx="240">
                  <c:v>-7.4866666666666914E-2</c:v>
                </c:pt>
                <c:pt idx="241">
                  <c:v>-7.4303611111111681E-2</c:v>
                </c:pt>
                <c:pt idx="242">
                  <c:v>-7.3740555555555559E-2</c:v>
                </c:pt>
                <c:pt idx="243">
                  <c:v>-7.3177500000000006E-2</c:v>
                </c:pt>
                <c:pt idx="244">
                  <c:v>-7.2614444444444523E-2</c:v>
                </c:pt>
                <c:pt idx="245">
                  <c:v>-7.2051388888888873E-2</c:v>
                </c:pt>
                <c:pt idx="246">
                  <c:v>-7.1488333333333334E-2</c:v>
                </c:pt>
                <c:pt idx="247">
                  <c:v>-7.0925277777777768E-2</c:v>
                </c:pt>
                <c:pt idx="248">
                  <c:v>-7.0362222222222603E-2</c:v>
                </c:pt>
                <c:pt idx="249">
                  <c:v>-6.9799166666666634E-2</c:v>
                </c:pt>
                <c:pt idx="250">
                  <c:v>-6.9236111111111456E-2</c:v>
                </c:pt>
                <c:pt idx="251">
                  <c:v>-6.8673055555555557E-2</c:v>
                </c:pt>
                <c:pt idx="252">
                  <c:v>-6.8110000000000004E-2</c:v>
                </c:pt>
                <c:pt idx="253">
                  <c:v>-6.7546944444444493E-2</c:v>
                </c:pt>
                <c:pt idx="254">
                  <c:v>-6.6983888888888898E-2</c:v>
                </c:pt>
                <c:pt idx="255">
                  <c:v>-6.6420833333333401E-2</c:v>
                </c:pt>
                <c:pt idx="256">
                  <c:v>-6.5857777777777737E-2</c:v>
                </c:pt>
                <c:pt idx="257">
                  <c:v>-6.5294722222222323E-2</c:v>
                </c:pt>
                <c:pt idx="258">
                  <c:v>-6.4731666666666784E-2</c:v>
                </c:pt>
                <c:pt idx="259">
                  <c:v>-6.4168611111111551E-2</c:v>
                </c:pt>
                <c:pt idx="260">
                  <c:v>-6.3605555555555485E-2</c:v>
                </c:pt>
                <c:pt idx="261">
                  <c:v>-6.3042499999999974E-2</c:v>
                </c:pt>
                <c:pt idx="262">
                  <c:v>-6.2479444444444483E-2</c:v>
                </c:pt>
                <c:pt idx="263">
                  <c:v>-6.1916388888888903E-2</c:v>
                </c:pt>
                <c:pt idx="264">
                  <c:v>-6.1353333333333579E-2</c:v>
                </c:pt>
                <c:pt idx="265">
                  <c:v>-6.0790277777777804E-2</c:v>
                </c:pt>
                <c:pt idx="266">
                  <c:v>-6.0227222222222224E-2</c:v>
                </c:pt>
                <c:pt idx="267">
                  <c:v>-5.9664166666666692E-2</c:v>
                </c:pt>
                <c:pt idx="268">
                  <c:v>-5.9101111111111132E-2</c:v>
                </c:pt>
                <c:pt idx="269">
                  <c:v>-5.8538055555555545E-2</c:v>
                </c:pt>
                <c:pt idx="270">
                  <c:v>-5.7974999999999999E-2</c:v>
                </c:pt>
                <c:pt idx="271">
                  <c:v>-5.7411944444444675E-2</c:v>
                </c:pt>
                <c:pt idx="272">
                  <c:v>-5.6848888888888865E-2</c:v>
                </c:pt>
                <c:pt idx="273">
                  <c:v>-5.6285833333333354E-2</c:v>
                </c:pt>
                <c:pt idx="274">
                  <c:v>-5.5722777777777774E-2</c:v>
                </c:pt>
                <c:pt idx="275">
                  <c:v>-5.5159722222222284E-2</c:v>
                </c:pt>
                <c:pt idx="276">
                  <c:v>-5.4596666666666897E-2</c:v>
                </c:pt>
                <c:pt idx="277">
                  <c:v>-5.4033611111111594E-2</c:v>
                </c:pt>
                <c:pt idx="278">
                  <c:v>-5.3470555555555466E-2</c:v>
                </c:pt>
                <c:pt idx="279">
                  <c:v>-5.2907500000000003E-2</c:v>
                </c:pt>
                <c:pt idx="280">
                  <c:v>-5.2344444444444513E-2</c:v>
                </c:pt>
                <c:pt idx="281">
                  <c:v>-5.1781388888888863E-2</c:v>
                </c:pt>
                <c:pt idx="282">
                  <c:v>-5.1218333333333324E-2</c:v>
                </c:pt>
                <c:pt idx="283">
                  <c:v>-5.0655277777777757E-2</c:v>
                </c:pt>
                <c:pt idx="284">
                  <c:v>-5.0092222222222531E-2</c:v>
                </c:pt>
                <c:pt idx="285">
                  <c:v>-4.9529166666666423E-2</c:v>
                </c:pt>
                <c:pt idx="286">
                  <c:v>-4.8966111111111384E-2</c:v>
                </c:pt>
                <c:pt idx="287">
                  <c:v>-4.8403055555555546E-2</c:v>
                </c:pt>
                <c:pt idx="288">
                  <c:v>-4.7839999999999994E-2</c:v>
                </c:pt>
                <c:pt idx="289">
                  <c:v>-4.7276944444444483E-2</c:v>
                </c:pt>
                <c:pt idx="290">
                  <c:v>-4.6713888888888902E-2</c:v>
                </c:pt>
                <c:pt idx="291">
                  <c:v>-4.6150833333333384E-2</c:v>
                </c:pt>
                <c:pt idx="292">
                  <c:v>-4.5587777777777762E-2</c:v>
                </c:pt>
                <c:pt idx="293">
                  <c:v>-4.5024722222222313E-2</c:v>
                </c:pt>
                <c:pt idx="294">
                  <c:v>-4.4461666666666733E-2</c:v>
                </c:pt>
                <c:pt idx="295">
                  <c:v>-4.3898611111111499E-2</c:v>
                </c:pt>
                <c:pt idx="296">
                  <c:v>-4.3335555555555565E-2</c:v>
                </c:pt>
                <c:pt idx="297">
                  <c:v>-4.2772500000000033E-2</c:v>
                </c:pt>
                <c:pt idx="298">
                  <c:v>-4.2209444444444438E-2</c:v>
                </c:pt>
                <c:pt idx="299">
                  <c:v>-4.1646388888888886E-2</c:v>
                </c:pt>
                <c:pt idx="300">
                  <c:v>-4.1083333333333513E-2</c:v>
                </c:pt>
                <c:pt idx="301">
                  <c:v>-4.0520277777777766E-2</c:v>
                </c:pt>
                <c:pt idx="302">
                  <c:v>-3.9957222222222241E-2</c:v>
                </c:pt>
                <c:pt idx="303">
                  <c:v>-3.9394166666666675E-2</c:v>
                </c:pt>
                <c:pt idx="304">
                  <c:v>-3.8831111111111288E-2</c:v>
                </c:pt>
                <c:pt idx="305">
                  <c:v>-3.8268055555555541E-2</c:v>
                </c:pt>
                <c:pt idx="306">
                  <c:v>-3.7704999999999995E-2</c:v>
                </c:pt>
                <c:pt idx="307">
                  <c:v>-3.7141944444444602E-2</c:v>
                </c:pt>
                <c:pt idx="308">
                  <c:v>-3.6578888888888855E-2</c:v>
                </c:pt>
                <c:pt idx="309">
                  <c:v>-3.6015833333333351E-2</c:v>
                </c:pt>
                <c:pt idx="310">
                  <c:v>-3.5452777777777909E-2</c:v>
                </c:pt>
                <c:pt idx="311">
                  <c:v>-3.4889722222222211E-2</c:v>
                </c:pt>
                <c:pt idx="312">
                  <c:v>-3.4326666666666672E-2</c:v>
                </c:pt>
                <c:pt idx="313">
                  <c:v>-3.3763611111111091E-2</c:v>
                </c:pt>
                <c:pt idx="314">
                  <c:v>-3.320055555555558E-2</c:v>
                </c:pt>
                <c:pt idx="315">
                  <c:v>-3.2637500000000125E-2</c:v>
                </c:pt>
                <c:pt idx="316">
                  <c:v>-3.2074444444444482E-2</c:v>
                </c:pt>
                <c:pt idx="317">
                  <c:v>-3.151138888888888E-2</c:v>
                </c:pt>
                <c:pt idx="318">
                  <c:v>-3.0948333333333331E-2</c:v>
                </c:pt>
                <c:pt idx="319">
                  <c:v>-3.0385277777777959E-2</c:v>
                </c:pt>
                <c:pt idx="320">
                  <c:v>-2.9822222222222236E-2</c:v>
                </c:pt>
                <c:pt idx="321">
                  <c:v>-2.9259166666666767E-2</c:v>
                </c:pt>
                <c:pt idx="322">
                  <c:v>-2.8696111111111151E-2</c:v>
                </c:pt>
                <c:pt idx="323">
                  <c:v>-2.8133055555555602E-2</c:v>
                </c:pt>
                <c:pt idx="324">
                  <c:v>-2.756999999999999E-2</c:v>
                </c:pt>
                <c:pt idx="325">
                  <c:v>-2.7006944444444597E-2</c:v>
                </c:pt>
                <c:pt idx="326">
                  <c:v>-2.6443888888888881E-2</c:v>
                </c:pt>
                <c:pt idx="327">
                  <c:v>-2.5880833333333356E-2</c:v>
                </c:pt>
                <c:pt idx="328">
                  <c:v>-2.5317777777777908E-2</c:v>
                </c:pt>
                <c:pt idx="329">
                  <c:v>-2.4754722222222192E-2</c:v>
                </c:pt>
                <c:pt idx="330">
                  <c:v>-2.419166666666667E-2</c:v>
                </c:pt>
                <c:pt idx="331">
                  <c:v>-2.3628611111111083E-2</c:v>
                </c:pt>
                <c:pt idx="332">
                  <c:v>-2.3065555555555541E-2</c:v>
                </c:pt>
                <c:pt idx="333">
                  <c:v>-2.2502499999999977E-2</c:v>
                </c:pt>
                <c:pt idx="334">
                  <c:v>-2.1939444444444442E-2</c:v>
                </c:pt>
                <c:pt idx="335">
                  <c:v>-2.1376388888888875E-2</c:v>
                </c:pt>
                <c:pt idx="336">
                  <c:v>-2.0813333333333392E-2</c:v>
                </c:pt>
                <c:pt idx="337">
                  <c:v>-2.0250277777777902E-2</c:v>
                </c:pt>
                <c:pt idx="338">
                  <c:v>-1.9687222222222241E-2</c:v>
                </c:pt>
                <c:pt idx="339">
                  <c:v>-1.9124166666666748E-2</c:v>
                </c:pt>
                <c:pt idx="340">
                  <c:v>-1.8561111111111184E-2</c:v>
                </c:pt>
                <c:pt idx="341">
                  <c:v>-1.7998055555555562E-2</c:v>
                </c:pt>
                <c:pt idx="342">
                  <c:v>-1.7434999999999978E-2</c:v>
                </c:pt>
                <c:pt idx="343">
                  <c:v>-1.6871944444444453E-2</c:v>
                </c:pt>
                <c:pt idx="344">
                  <c:v>-1.6308888888888946E-2</c:v>
                </c:pt>
                <c:pt idx="345">
                  <c:v>-1.5745833333333323E-2</c:v>
                </c:pt>
                <c:pt idx="346">
                  <c:v>-1.5182777777777823E-2</c:v>
                </c:pt>
                <c:pt idx="347">
                  <c:v>-1.4619722222222215E-2</c:v>
                </c:pt>
                <c:pt idx="348">
                  <c:v>-1.405666666666669E-2</c:v>
                </c:pt>
                <c:pt idx="349">
                  <c:v>-1.3493611111111109E-2</c:v>
                </c:pt>
                <c:pt idx="350">
                  <c:v>-1.2930555555555561E-2</c:v>
                </c:pt>
                <c:pt idx="351">
                  <c:v>-1.2367500000000003E-2</c:v>
                </c:pt>
                <c:pt idx="352">
                  <c:v>-1.1804444444444461E-2</c:v>
                </c:pt>
                <c:pt idx="353">
                  <c:v>-1.1241388888888953E-2</c:v>
                </c:pt>
                <c:pt idx="354">
                  <c:v>-1.0678333333333317E-2</c:v>
                </c:pt>
                <c:pt idx="355">
                  <c:v>-1.0115277777777737E-2</c:v>
                </c:pt>
                <c:pt idx="356">
                  <c:v>-9.5522222222222779E-3</c:v>
                </c:pt>
                <c:pt idx="357">
                  <c:v>-8.9891666666667147E-3</c:v>
                </c:pt>
                <c:pt idx="358">
                  <c:v>-8.4261111111110787E-3</c:v>
                </c:pt>
                <c:pt idx="359">
                  <c:v>-7.8630555555555537E-3</c:v>
                </c:pt>
                <c:pt idx="360">
                  <c:v>-7.3000000000000018E-3</c:v>
                </c:pt>
                <c:pt idx="361">
                  <c:v>-6.7369444444444829E-3</c:v>
                </c:pt>
                <c:pt idx="362">
                  <c:v>-6.1738888888888824E-3</c:v>
                </c:pt>
                <c:pt idx="363">
                  <c:v>-5.6108333333333184E-3</c:v>
                </c:pt>
                <c:pt idx="364">
                  <c:v>-5.0477777777777622E-3</c:v>
                </c:pt>
                <c:pt idx="365">
                  <c:v>-4.4847222222222302E-3</c:v>
                </c:pt>
                <c:pt idx="366">
                  <c:v>-3.9216666666666844E-3</c:v>
                </c:pt>
                <c:pt idx="367">
                  <c:v>-3.3586111111111052E-3</c:v>
                </c:pt>
                <c:pt idx="368">
                  <c:v>-2.7955555555555628E-3</c:v>
                </c:pt>
                <c:pt idx="369">
                  <c:v>-2.2324999999999984E-3</c:v>
                </c:pt>
                <c:pt idx="370">
                  <c:v>-1.6694444444444461E-3</c:v>
                </c:pt>
                <c:pt idx="371">
                  <c:v>-1.1063888888888727E-3</c:v>
                </c:pt>
                <c:pt idx="372">
                  <c:v>-5.4333333333334444E-4</c:v>
                </c:pt>
                <c:pt idx="373">
                  <c:v>1.9722222222240519E-5</c:v>
                </c:pt>
                <c:pt idx="374">
                  <c:v>5.827777777777654E-4</c:v>
                </c:pt>
                <c:pt idx="375">
                  <c:v>1.1458333333333201E-3</c:v>
                </c:pt>
                <c:pt idx="376">
                  <c:v>1.7088888888889047E-3</c:v>
                </c:pt>
                <c:pt idx="377">
                  <c:v>2.2719444444444241E-3</c:v>
                </c:pt>
                <c:pt idx="378">
                  <c:v>2.8350000000000319E-3</c:v>
                </c:pt>
                <c:pt idx="379">
                  <c:v>3.3980555555555582E-3</c:v>
                </c:pt>
                <c:pt idx="380">
                  <c:v>3.9611111111111539E-3</c:v>
                </c:pt>
                <c:pt idx="381">
                  <c:v>4.5241666666666885E-3</c:v>
                </c:pt>
                <c:pt idx="382">
                  <c:v>5.0872222222222534E-3</c:v>
                </c:pt>
                <c:pt idx="383">
                  <c:v>5.6502777777777957E-3</c:v>
                </c:pt>
                <c:pt idx="384">
                  <c:v>6.2133333333333875E-3</c:v>
                </c:pt>
                <c:pt idx="385">
                  <c:v>6.7763888888889134E-3</c:v>
                </c:pt>
                <c:pt idx="386">
                  <c:v>7.3394444444444921E-3</c:v>
                </c:pt>
                <c:pt idx="387">
                  <c:v>7.9025000000000102E-3</c:v>
                </c:pt>
                <c:pt idx="388">
                  <c:v>8.4655555555556376E-3</c:v>
                </c:pt>
                <c:pt idx="389">
                  <c:v>9.02861111111114E-3</c:v>
                </c:pt>
                <c:pt idx="390">
                  <c:v>9.5916666666667066E-3</c:v>
                </c:pt>
                <c:pt idx="391">
                  <c:v>1.0154722222222247E-2</c:v>
                </c:pt>
                <c:pt idx="392">
                  <c:v>1.0717777777777781E-2</c:v>
                </c:pt>
                <c:pt idx="393">
                  <c:v>1.1280833333333389E-2</c:v>
                </c:pt>
                <c:pt idx="394">
                  <c:v>1.1843888888888989E-2</c:v>
                </c:pt>
                <c:pt idx="395">
                  <c:v>1.2406944444444418E-2</c:v>
                </c:pt>
                <c:pt idx="396">
                  <c:v>1.2970000000000009E-2</c:v>
                </c:pt>
                <c:pt idx="397">
                  <c:v>1.3533055555555567E-2</c:v>
                </c:pt>
                <c:pt idx="398">
                  <c:v>1.4096111111111115E-2</c:v>
                </c:pt>
                <c:pt idx="399">
                  <c:v>1.4659166666666669E-2</c:v>
                </c:pt>
                <c:pt idx="400">
                  <c:v>1.5222222222222201E-2</c:v>
                </c:pt>
                <c:pt idx="401">
                  <c:v>1.578527777777778E-2</c:v>
                </c:pt>
                <c:pt idx="402">
                  <c:v>1.6348333333333361E-2</c:v>
                </c:pt>
                <c:pt idx="403">
                  <c:v>1.6911388888888941E-2</c:v>
                </c:pt>
                <c:pt idx="404">
                  <c:v>1.7474444444444459E-2</c:v>
                </c:pt>
                <c:pt idx="405">
                  <c:v>1.8037500000000022E-2</c:v>
                </c:pt>
                <c:pt idx="406">
                  <c:v>1.8600555555555658E-2</c:v>
                </c:pt>
                <c:pt idx="407">
                  <c:v>1.9163611111111183E-2</c:v>
                </c:pt>
                <c:pt idx="408">
                  <c:v>1.9726666666666743E-2</c:v>
                </c:pt>
                <c:pt idx="409">
                  <c:v>2.0289722222222292E-2</c:v>
                </c:pt>
                <c:pt idx="410">
                  <c:v>2.0852777777777949E-2</c:v>
                </c:pt>
                <c:pt idx="411">
                  <c:v>2.1415833333333342E-2</c:v>
                </c:pt>
                <c:pt idx="412">
                  <c:v>2.1978888888888909E-2</c:v>
                </c:pt>
                <c:pt idx="413">
                  <c:v>2.2541944444444576E-2</c:v>
                </c:pt>
                <c:pt idx="414">
                  <c:v>2.3105000000000014E-2</c:v>
                </c:pt>
                <c:pt idx="415">
                  <c:v>2.3668055555555571E-2</c:v>
                </c:pt>
                <c:pt idx="416">
                  <c:v>2.4231111111111259E-2</c:v>
                </c:pt>
                <c:pt idx="417">
                  <c:v>2.4794166666666676E-2</c:v>
                </c:pt>
                <c:pt idx="418">
                  <c:v>2.5357222222222201E-2</c:v>
                </c:pt>
                <c:pt idx="419">
                  <c:v>2.5920277777777889E-2</c:v>
                </c:pt>
                <c:pt idx="420">
                  <c:v>2.6483333333333432E-2</c:v>
                </c:pt>
                <c:pt idx="421">
                  <c:v>2.7046388888888891E-2</c:v>
                </c:pt>
                <c:pt idx="422">
                  <c:v>2.7609444444444537E-2</c:v>
                </c:pt>
                <c:pt idx="423">
                  <c:v>2.8172500000000017E-2</c:v>
                </c:pt>
                <c:pt idx="424">
                  <c:v>2.8735555555555552E-2</c:v>
                </c:pt>
                <c:pt idx="425">
                  <c:v>2.9298611111111136E-2</c:v>
                </c:pt>
                <c:pt idx="426">
                  <c:v>2.9861666666666651E-2</c:v>
                </c:pt>
                <c:pt idx="427">
                  <c:v>3.0424722222222256E-2</c:v>
                </c:pt>
                <c:pt idx="428">
                  <c:v>3.0987777777777992E-2</c:v>
                </c:pt>
                <c:pt idx="429">
                  <c:v>3.1550833333333334E-2</c:v>
                </c:pt>
                <c:pt idx="430">
                  <c:v>3.2113888888888914E-2</c:v>
                </c:pt>
                <c:pt idx="431">
                  <c:v>3.2676944444444612E-2</c:v>
                </c:pt>
                <c:pt idx="432">
                  <c:v>3.3240000000000026E-2</c:v>
                </c:pt>
                <c:pt idx="433">
                  <c:v>3.3803055555555642E-2</c:v>
                </c:pt>
                <c:pt idx="434">
                  <c:v>3.4366111111111125E-2</c:v>
                </c:pt>
                <c:pt idx="435">
                  <c:v>3.4929166666666685E-2</c:v>
                </c:pt>
                <c:pt idx="436">
                  <c:v>3.5492222222222272E-2</c:v>
                </c:pt>
                <c:pt idx="437">
                  <c:v>3.6055277777778026E-2</c:v>
                </c:pt>
                <c:pt idx="438">
                  <c:v>3.6618333333333336E-2</c:v>
                </c:pt>
                <c:pt idx="439">
                  <c:v>3.7181388888888896E-2</c:v>
                </c:pt>
                <c:pt idx="440">
                  <c:v>3.7744444444444442E-2</c:v>
                </c:pt>
                <c:pt idx="441">
                  <c:v>3.8307500000000022E-2</c:v>
                </c:pt>
                <c:pt idx="442">
                  <c:v>3.887055555555561E-2</c:v>
                </c:pt>
                <c:pt idx="443">
                  <c:v>3.9433611111111273E-2</c:v>
                </c:pt>
                <c:pt idx="444">
                  <c:v>3.999666666666668E-2</c:v>
                </c:pt>
                <c:pt idx="445">
                  <c:v>4.0559722222222233E-2</c:v>
                </c:pt>
                <c:pt idx="446">
                  <c:v>4.1122777777777758E-2</c:v>
                </c:pt>
                <c:pt idx="447">
                  <c:v>4.1685833333333339E-2</c:v>
                </c:pt>
                <c:pt idx="448">
                  <c:v>4.2248888888888857E-2</c:v>
                </c:pt>
                <c:pt idx="449">
                  <c:v>4.2811944444444514E-2</c:v>
                </c:pt>
                <c:pt idx="450">
                  <c:v>4.3374999999999983E-2</c:v>
                </c:pt>
                <c:pt idx="451">
                  <c:v>4.3938055555555605E-2</c:v>
                </c:pt>
                <c:pt idx="452">
                  <c:v>4.4501111111111338E-2</c:v>
                </c:pt>
                <c:pt idx="453">
                  <c:v>4.5064166666666697E-2</c:v>
                </c:pt>
                <c:pt idx="454">
                  <c:v>4.5627222222222284E-2</c:v>
                </c:pt>
                <c:pt idx="455">
                  <c:v>4.6190277777777761E-2</c:v>
                </c:pt>
                <c:pt idx="456">
                  <c:v>4.675333333333357E-2</c:v>
                </c:pt>
                <c:pt idx="457">
                  <c:v>4.7316388888889123E-2</c:v>
                </c:pt>
                <c:pt idx="458">
                  <c:v>4.7879444444444474E-2</c:v>
                </c:pt>
                <c:pt idx="459">
                  <c:v>4.8442500000000027E-2</c:v>
                </c:pt>
                <c:pt idx="460">
                  <c:v>4.9005555555555545E-2</c:v>
                </c:pt>
                <c:pt idx="461">
                  <c:v>4.956861111111157E-2</c:v>
                </c:pt>
                <c:pt idx="462">
                  <c:v>5.0131666666666706E-2</c:v>
                </c:pt>
                <c:pt idx="463">
                  <c:v>5.0694722222222321E-2</c:v>
                </c:pt>
                <c:pt idx="464">
                  <c:v>5.1257777777777756E-2</c:v>
                </c:pt>
                <c:pt idx="465">
                  <c:v>5.1820833333333413E-2</c:v>
                </c:pt>
                <c:pt idx="466">
                  <c:v>5.2383888888888903E-2</c:v>
                </c:pt>
                <c:pt idx="467">
                  <c:v>5.2946944444444484E-2</c:v>
                </c:pt>
                <c:pt idx="468">
                  <c:v>5.3509999999999967E-2</c:v>
                </c:pt>
                <c:pt idx="469">
                  <c:v>5.4073055555555562E-2</c:v>
                </c:pt>
                <c:pt idx="470">
                  <c:v>5.4636111111111461E-2</c:v>
                </c:pt>
                <c:pt idx="471">
                  <c:v>5.519916666666666E-2</c:v>
                </c:pt>
                <c:pt idx="472">
                  <c:v>5.5762222222222588E-2</c:v>
                </c:pt>
                <c:pt idx="473">
                  <c:v>5.6325277777777766E-2</c:v>
                </c:pt>
                <c:pt idx="474">
                  <c:v>5.6888333333333513E-2</c:v>
                </c:pt>
                <c:pt idx="475">
                  <c:v>5.7451388888888871E-2</c:v>
                </c:pt>
                <c:pt idx="476">
                  <c:v>5.8014444444444514E-2</c:v>
                </c:pt>
                <c:pt idx="477">
                  <c:v>5.8577500000000025E-2</c:v>
                </c:pt>
                <c:pt idx="478">
                  <c:v>5.9140555555555557E-2</c:v>
                </c:pt>
                <c:pt idx="479">
                  <c:v>5.9703611111111624E-2</c:v>
                </c:pt>
                <c:pt idx="480">
                  <c:v>6.0266666666666732E-2</c:v>
                </c:pt>
                <c:pt idx="481">
                  <c:v>6.0829722222222313E-2</c:v>
                </c:pt>
                <c:pt idx="482">
                  <c:v>6.1392777777777803E-2</c:v>
                </c:pt>
                <c:pt idx="483">
                  <c:v>6.1955833333333384E-2</c:v>
                </c:pt>
                <c:pt idx="484">
                  <c:v>6.2518888888888874E-2</c:v>
                </c:pt>
                <c:pt idx="485">
                  <c:v>6.3081944444444454E-2</c:v>
                </c:pt>
                <c:pt idx="486">
                  <c:v>6.3644999999999979E-2</c:v>
                </c:pt>
                <c:pt idx="487">
                  <c:v>6.420805555555556E-2</c:v>
                </c:pt>
                <c:pt idx="488">
                  <c:v>6.4771111111111418E-2</c:v>
                </c:pt>
                <c:pt idx="489">
                  <c:v>6.5334166666666721E-2</c:v>
                </c:pt>
                <c:pt idx="490">
                  <c:v>6.5897222222222523E-2</c:v>
                </c:pt>
                <c:pt idx="491">
                  <c:v>6.6460277777777771E-2</c:v>
                </c:pt>
                <c:pt idx="492">
                  <c:v>6.7023333333333643E-2</c:v>
                </c:pt>
                <c:pt idx="493">
                  <c:v>6.7586388888888904E-2</c:v>
                </c:pt>
                <c:pt idx="494">
                  <c:v>6.8149444444444457E-2</c:v>
                </c:pt>
                <c:pt idx="495">
                  <c:v>6.8712500000000343E-2</c:v>
                </c:pt>
                <c:pt idx="496">
                  <c:v>6.9275555555555549E-2</c:v>
                </c:pt>
                <c:pt idx="497">
                  <c:v>6.9838611111111587E-2</c:v>
                </c:pt>
                <c:pt idx="498">
                  <c:v>7.0401666666666723E-2</c:v>
                </c:pt>
                <c:pt idx="499">
                  <c:v>7.0964722222222304E-2</c:v>
                </c:pt>
                <c:pt idx="500">
                  <c:v>7.1527777777777773E-2</c:v>
                </c:pt>
                <c:pt idx="501">
                  <c:v>7.2090833333333715E-2</c:v>
                </c:pt>
                <c:pt idx="502">
                  <c:v>7.2653888888888879E-2</c:v>
                </c:pt>
                <c:pt idx="503">
                  <c:v>7.3216944444444529E-2</c:v>
                </c:pt>
                <c:pt idx="504">
                  <c:v>7.3779999999999984E-2</c:v>
                </c:pt>
                <c:pt idx="505">
                  <c:v>7.4343055555555579E-2</c:v>
                </c:pt>
                <c:pt idx="506">
                  <c:v>7.4906111111111479E-2</c:v>
                </c:pt>
                <c:pt idx="507">
                  <c:v>7.5469166666666726E-2</c:v>
                </c:pt>
                <c:pt idx="508">
                  <c:v>7.6032222222222334E-2</c:v>
                </c:pt>
                <c:pt idx="509">
                  <c:v>7.6595277777777776E-2</c:v>
                </c:pt>
                <c:pt idx="510">
                  <c:v>7.7158333333333523E-2</c:v>
                </c:pt>
                <c:pt idx="511">
                  <c:v>7.7721388888888882E-2</c:v>
                </c:pt>
                <c:pt idx="512">
                  <c:v>7.8284444444444518E-2</c:v>
                </c:pt>
                <c:pt idx="513">
                  <c:v>7.8847500000000043E-2</c:v>
                </c:pt>
                <c:pt idx="514">
                  <c:v>7.9410555555555581E-2</c:v>
                </c:pt>
                <c:pt idx="515">
                  <c:v>7.9973611111111551E-2</c:v>
                </c:pt>
                <c:pt idx="516">
                  <c:v>8.0536666666667311E-2</c:v>
                </c:pt>
                <c:pt idx="517">
                  <c:v>8.1099722222222267E-2</c:v>
                </c:pt>
                <c:pt idx="518">
                  <c:v>8.1662777777777834E-2</c:v>
                </c:pt>
                <c:pt idx="519">
                  <c:v>8.2225833333333526E-2</c:v>
                </c:pt>
                <c:pt idx="520">
                  <c:v>8.2788888888888884E-2</c:v>
                </c:pt>
                <c:pt idx="521">
                  <c:v>8.3351944444444548E-2</c:v>
                </c:pt>
                <c:pt idx="522">
                  <c:v>8.3915000000000045E-2</c:v>
                </c:pt>
                <c:pt idx="523">
                  <c:v>8.447805555555557E-2</c:v>
                </c:pt>
                <c:pt idx="524">
                  <c:v>8.5041111111110984E-2</c:v>
                </c:pt>
                <c:pt idx="525">
                  <c:v>8.5604166666667286E-2</c:v>
                </c:pt>
                <c:pt idx="526">
                  <c:v>8.6167222222222298E-2</c:v>
                </c:pt>
                <c:pt idx="527">
                  <c:v>8.6730277777777781E-2</c:v>
                </c:pt>
                <c:pt idx="528">
                  <c:v>8.7293333333333362E-2</c:v>
                </c:pt>
                <c:pt idx="529">
                  <c:v>8.7856388888889456E-2</c:v>
                </c:pt>
                <c:pt idx="530">
                  <c:v>8.8419444444444467E-2</c:v>
                </c:pt>
                <c:pt idx="531">
                  <c:v>8.898250000000002E-2</c:v>
                </c:pt>
                <c:pt idx="532">
                  <c:v>8.9545555555555767E-2</c:v>
                </c:pt>
                <c:pt idx="533">
                  <c:v>9.0108611111110987E-2</c:v>
                </c:pt>
                <c:pt idx="534">
                  <c:v>9.0671666666666748E-2</c:v>
                </c:pt>
                <c:pt idx="535">
                  <c:v>9.1234722222222606E-2</c:v>
                </c:pt>
                <c:pt idx="536">
                  <c:v>9.1797777777777784E-2</c:v>
                </c:pt>
                <c:pt idx="537">
                  <c:v>9.2360833333333364E-2</c:v>
                </c:pt>
                <c:pt idx="538">
                  <c:v>9.2923888888888945E-2</c:v>
                </c:pt>
                <c:pt idx="539">
                  <c:v>9.3486944444444525E-2</c:v>
                </c:pt>
                <c:pt idx="540">
                  <c:v>9.4050000000000356E-2</c:v>
                </c:pt>
                <c:pt idx="541">
                  <c:v>9.4613055555555575E-2</c:v>
                </c:pt>
                <c:pt idx="542">
                  <c:v>9.51761111111111E-2</c:v>
                </c:pt>
                <c:pt idx="543">
                  <c:v>9.5739166666667139E-2</c:v>
                </c:pt>
                <c:pt idx="544">
                  <c:v>9.6302222222222261E-2</c:v>
                </c:pt>
                <c:pt idx="545">
                  <c:v>9.6865277777777786E-2</c:v>
                </c:pt>
                <c:pt idx="546">
                  <c:v>9.7428333333333325E-2</c:v>
                </c:pt>
                <c:pt idx="547">
                  <c:v>9.7991388888888947E-2</c:v>
                </c:pt>
                <c:pt idx="548">
                  <c:v>9.8554444444445194E-2</c:v>
                </c:pt>
                <c:pt idx="549">
                  <c:v>9.9117500000000067E-2</c:v>
                </c:pt>
                <c:pt idx="550">
                  <c:v>9.9680555555555522E-2</c:v>
                </c:pt>
                <c:pt idx="551">
                  <c:v>0.10024361111111141</c:v>
                </c:pt>
                <c:pt idx="552">
                  <c:v>0.10080666666666663</c:v>
                </c:pt>
                <c:pt idx="553">
                  <c:v>0.10136972222222226</c:v>
                </c:pt>
                <c:pt idx="554">
                  <c:v>0.10193277777777779</c:v>
                </c:pt>
                <c:pt idx="555">
                  <c:v>0.10249583333333342</c:v>
                </c:pt>
                <c:pt idx="556">
                  <c:v>0.10305888888888884</c:v>
                </c:pt>
                <c:pt idx="557">
                  <c:v>0.10362194444444472</c:v>
                </c:pt>
                <c:pt idx="558">
                  <c:v>0.10418500000000012</c:v>
                </c:pt>
                <c:pt idx="559">
                  <c:v>0.10474805555555559</c:v>
                </c:pt>
                <c:pt idx="560">
                  <c:v>0.10531111111111106</c:v>
                </c:pt>
                <c:pt idx="561">
                  <c:v>0.10587416666666663</c:v>
                </c:pt>
                <c:pt idx="562">
                  <c:v>0.10643722222222229</c:v>
                </c:pt>
                <c:pt idx="563">
                  <c:v>0.10700027777777779</c:v>
                </c:pt>
                <c:pt idx="564">
                  <c:v>0.10756333333333352</c:v>
                </c:pt>
                <c:pt idx="565">
                  <c:v>0.10812638888888949</c:v>
                </c:pt>
                <c:pt idx="566">
                  <c:v>0.10868944444444449</c:v>
                </c:pt>
                <c:pt idx="567">
                  <c:v>0.10925250000000022</c:v>
                </c:pt>
                <c:pt idx="568">
                  <c:v>0.10981555555555562</c:v>
                </c:pt>
                <c:pt idx="569">
                  <c:v>0.11037861111111111</c:v>
                </c:pt>
                <c:pt idx="570">
                  <c:v>0.11094166666666665</c:v>
                </c:pt>
                <c:pt idx="571">
                  <c:v>0.11150472222222257</c:v>
                </c:pt>
                <c:pt idx="572">
                  <c:v>0.11206777777777778</c:v>
                </c:pt>
                <c:pt idx="573">
                  <c:v>0.11263083333333332</c:v>
                </c:pt>
                <c:pt idx="574">
                  <c:v>0.11319388888888925</c:v>
                </c:pt>
                <c:pt idx="575">
                  <c:v>0.11375694444444449</c:v>
                </c:pt>
                <c:pt idx="576">
                  <c:v>0.11432</c:v>
                </c:pt>
                <c:pt idx="577">
                  <c:v>0.11488305555555553</c:v>
                </c:pt>
                <c:pt idx="578">
                  <c:v>0.11544611111111112</c:v>
                </c:pt>
                <c:pt idx="579">
                  <c:v>0.11600916666666664</c:v>
                </c:pt>
                <c:pt idx="580">
                  <c:v>0.11657222222222269</c:v>
                </c:pt>
                <c:pt idx="581">
                  <c:v>0.1171352777777781</c:v>
                </c:pt>
                <c:pt idx="582">
                  <c:v>0.11769833333333332</c:v>
                </c:pt>
                <c:pt idx="583">
                  <c:v>0.11826138888888924</c:v>
                </c:pt>
                <c:pt idx="584">
                  <c:v>0.11882444444444452</c:v>
                </c:pt>
                <c:pt idx="585">
                  <c:v>0.11938750000000005</c:v>
                </c:pt>
                <c:pt idx="586">
                  <c:v>0.11995055555555553</c:v>
                </c:pt>
                <c:pt idx="587">
                  <c:v>0.12051361111111122</c:v>
                </c:pt>
                <c:pt idx="588">
                  <c:v>0.12107666666666669</c:v>
                </c:pt>
                <c:pt idx="589">
                  <c:v>0.12163972222222272</c:v>
                </c:pt>
                <c:pt idx="590">
                  <c:v>0.12220277777777822</c:v>
                </c:pt>
                <c:pt idx="591">
                  <c:v>0.12276583333333371</c:v>
                </c:pt>
                <c:pt idx="592">
                  <c:v>0.12332888888888886</c:v>
                </c:pt>
                <c:pt idx="593">
                  <c:v>0.12389194444444462</c:v>
                </c:pt>
                <c:pt idx="594">
                  <c:v>0.12445500000000002</c:v>
                </c:pt>
                <c:pt idx="595">
                  <c:v>0.12501805555555559</c:v>
                </c:pt>
                <c:pt idx="596">
                  <c:v>0.12558111111111114</c:v>
                </c:pt>
                <c:pt idx="597">
                  <c:v>0.12614416666666664</c:v>
                </c:pt>
                <c:pt idx="598">
                  <c:v>0.12670722222222244</c:v>
                </c:pt>
                <c:pt idx="599">
                  <c:v>0.1272702777777778</c:v>
                </c:pt>
                <c:pt idx="600">
                  <c:v>0.12783333333333341</c:v>
                </c:pt>
                <c:pt idx="601">
                  <c:v>0.12839638888888891</c:v>
                </c:pt>
                <c:pt idx="602">
                  <c:v>0.12895944444444524</c:v>
                </c:pt>
                <c:pt idx="603">
                  <c:v>0.12952249999999998</c:v>
                </c:pt>
                <c:pt idx="604">
                  <c:v>0.13008555555555537</c:v>
                </c:pt>
                <c:pt idx="605">
                  <c:v>0.1306486111111112</c:v>
                </c:pt>
                <c:pt idx="606">
                  <c:v>0.13121166666666664</c:v>
                </c:pt>
                <c:pt idx="607">
                  <c:v>0.13177472222222222</c:v>
                </c:pt>
                <c:pt idx="608">
                  <c:v>0.13233777777777775</c:v>
                </c:pt>
                <c:pt idx="609">
                  <c:v>0.13290083333333341</c:v>
                </c:pt>
                <c:pt idx="610">
                  <c:v>0.13346388888888891</c:v>
                </c:pt>
                <c:pt idx="611">
                  <c:v>0.13402694444444449</c:v>
                </c:pt>
                <c:pt idx="612">
                  <c:v>0.13459000000000004</c:v>
                </c:pt>
                <c:pt idx="613">
                  <c:v>0.13515305555555537</c:v>
                </c:pt>
                <c:pt idx="614">
                  <c:v>0.13571611111111179</c:v>
                </c:pt>
                <c:pt idx="615">
                  <c:v>0.1362791666666667</c:v>
                </c:pt>
                <c:pt idx="616">
                  <c:v>0.13684222222222284</c:v>
                </c:pt>
                <c:pt idx="617">
                  <c:v>0.13740527777777836</c:v>
                </c:pt>
                <c:pt idx="618">
                  <c:v>0.1379683333333343</c:v>
                </c:pt>
                <c:pt idx="619">
                  <c:v>0.13853138888888891</c:v>
                </c:pt>
                <c:pt idx="620">
                  <c:v>0.13909444444444538</c:v>
                </c:pt>
                <c:pt idx="621">
                  <c:v>0.13965750000000002</c:v>
                </c:pt>
                <c:pt idx="622">
                  <c:v>0.1402205555555556</c:v>
                </c:pt>
                <c:pt idx="623">
                  <c:v>0.14078361111111121</c:v>
                </c:pt>
                <c:pt idx="624">
                  <c:v>0.1413466666666667</c:v>
                </c:pt>
                <c:pt idx="625">
                  <c:v>0.14190972222222284</c:v>
                </c:pt>
                <c:pt idx="626">
                  <c:v>0.14247277777777781</c:v>
                </c:pt>
                <c:pt idx="627">
                  <c:v>0.14303583333333389</c:v>
                </c:pt>
                <c:pt idx="628">
                  <c:v>0.14359888888888891</c:v>
                </c:pt>
                <c:pt idx="629">
                  <c:v>0.14416194444444444</c:v>
                </c:pt>
                <c:pt idx="630">
                  <c:v>0.14472500000000021</c:v>
                </c:pt>
                <c:pt idx="631">
                  <c:v>0.14528805555555571</c:v>
                </c:pt>
                <c:pt idx="632">
                  <c:v>0.14585111111111121</c:v>
                </c:pt>
                <c:pt idx="633">
                  <c:v>0.14641416666666732</c:v>
                </c:pt>
                <c:pt idx="634">
                  <c:v>0.14697722222222284</c:v>
                </c:pt>
                <c:pt idx="635">
                  <c:v>0.14754027777777845</c:v>
                </c:pt>
                <c:pt idx="636">
                  <c:v>0.14810333333333389</c:v>
                </c:pt>
                <c:pt idx="637">
                  <c:v>0.14866638888888944</c:v>
                </c:pt>
                <c:pt idx="638">
                  <c:v>0.14922944444444547</c:v>
                </c:pt>
                <c:pt idx="639">
                  <c:v>0.14979250000000024</c:v>
                </c:pt>
                <c:pt idx="640">
                  <c:v>0.15035555555555555</c:v>
                </c:pt>
                <c:pt idx="641">
                  <c:v>0.15091861111111199</c:v>
                </c:pt>
                <c:pt idx="642">
                  <c:v>0.15148166666666671</c:v>
                </c:pt>
                <c:pt idx="643">
                  <c:v>0.15204472222222301</c:v>
                </c:pt>
                <c:pt idx="644">
                  <c:v>0.15260777777777776</c:v>
                </c:pt>
                <c:pt idx="645">
                  <c:v>0.15317083333333334</c:v>
                </c:pt>
                <c:pt idx="646">
                  <c:v>0.15373388888888942</c:v>
                </c:pt>
                <c:pt idx="647">
                  <c:v>0.15429694444444558</c:v>
                </c:pt>
                <c:pt idx="648">
                  <c:v>0.15486000000000041</c:v>
                </c:pt>
                <c:pt idx="649">
                  <c:v>0.15542305555555574</c:v>
                </c:pt>
                <c:pt idx="650">
                  <c:v>0.15598611111111196</c:v>
                </c:pt>
                <c:pt idx="651">
                  <c:v>0.15654916666666749</c:v>
                </c:pt>
                <c:pt idx="652">
                  <c:v>0.15711222222222296</c:v>
                </c:pt>
                <c:pt idx="653">
                  <c:v>0.15767527777777784</c:v>
                </c:pt>
                <c:pt idx="654">
                  <c:v>0.15823833333333445</c:v>
                </c:pt>
                <c:pt idx="655">
                  <c:v>0.15880138888888951</c:v>
                </c:pt>
                <c:pt idx="656">
                  <c:v>0.15936444444444553</c:v>
                </c:pt>
                <c:pt idx="657">
                  <c:v>0.15992750000000044</c:v>
                </c:pt>
                <c:pt idx="658">
                  <c:v>0.16049055555555561</c:v>
                </c:pt>
                <c:pt idx="659">
                  <c:v>0.16105361111111108</c:v>
                </c:pt>
                <c:pt idx="660">
                  <c:v>0.16161666666666666</c:v>
                </c:pt>
                <c:pt idx="661">
                  <c:v>0.16217972222222218</c:v>
                </c:pt>
                <c:pt idx="662">
                  <c:v>0.1627427777777779</c:v>
                </c:pt>
                <c:pt idx="663">
                  <c:v>0.16330583333333334</c:v>
                </c:pt>
                <c:pt idx="664">
                  <c:v>0.16386888888888893</c:v>
                </c:pt>
                <c:pt idx="665">
                  <c:v>0.16443194444444506</c:v>
                </c:pt>
                <c:pt idx="666">
                  <c:v>0.16499500000000059</c:v>
                </c:pt>
                <c:pt idx="667">
                  <c:v>0.16555805555555556</c:v>
                </c:pt>
                <c:pt idx="668">
                  <c:v>0.16612111111111114</c:v>
                </c:pt>
                <c:pt idx="669">
                  <c:v>0.16668416666666666</c:v>
                </c:pt>
                <c:pt idx="670">
                  <c:v>0.16724722222222307</c:v>
                </c:pt>
                <c:pt idx="671">
                  <c:v>0.16781027777777779</c:v>
                </c:pt>
                <c:pt idx="672">
                  <c:v>0.1683733333333334</c:v>
                </c:pt>
                <c:pt idx="673">
                  <c:v>0.16893638888888957</c:v>
                </c:pt>
                <c:pt idx="674">
                  <c:v>0.1694994444444457</c:v>
                </c:pt>
                <c:pt idx="675">
                  <c:v>0.17006250000000001</c:v>
                </c:pt>
                <c:pt idx="676">
                  <c:v>0.17062555555555517</c:v>
                </c:pt>
                <c:pt idx="677">
                  <c:v>0.17118861111111108</c:v>
                </c:pt>
                <c:pt idx="678">
                  <c:v>0.17175166666666666</c:v>
                </c:pt>
                <c:pt idx="679">
                  <c:v>0.17231472222222224</c:v>
                </c:pt>
                <c:pt idx="680">
                  <c:v>0.17287777777777777</c:v>
                </c:pt>
                <c:pt idx="681">
                  <c:v>0.17344083333333413</c:v>
                </c:pt>
                <c:pt idx="682">
                  <c:v>0.1740038888888889</c:v>
                </c:pt>
                <c:pt idx="683">
                  <c:v>0.17456694444444526</c:v>
                </c:pt>
                <c:pt idx="684">
                  <c:v>0.17513000000000004</c:v>
                </c:pt>
                <c:pt idx="685">
                  <c:v>0.17569305555555556</c:v>
                </c:pt>
                <c:pt idx="686">
                  <c:v>0.17625611111111164</c:v>
                </c:pt>
                <c:pt idx="687">
                  <c:v>0.17681916666666694</c:v>
                </c:pt>
                <c:pt idx="688">
                  <c:v>0.17738222222222241</c:v>
                </c:pt>
                <c:pt idx="689">
                  <c:v>0.17794527777777877</c:v>
                </c:pt>
                <c:pt idx="690">
                  <c:v>0.17850833333333418</c:v>
                </c:pt>
                <c:pt idx="691">
                  <c:v>0.1790713888888889</c:v>
                </c:pt>
                <c:pt idx="692">
                  <c:v>0.17963444444444518</c:v>
                </c:pt>
                <c:pt idx="693">
                  <c:v>0.18019750000000004</c:v>
                </c:pt>
                <c:pt idx="694">
                  <c:v>0.18076055555555556</c:v>
                </c:pt>
                <c:pt idx="695">
                  <c:v>0.18132361111111114</c:v>
                </c:pt>
                <c:pt idx="696">
                  <c:v>0.18188666666666661</c:v>
                </c:pt>
                <c:pt idx="697">
                  <c:v>0.1824497222222233</c:v>
                </c:pt>
                <c:pt idx="698">
                  <c:v>0.18301277777777791</c:v>
                </c:pt>
                <c:pt idx="699">
                  <c:v>0.18357583333333341</c:v>
                </c:pt>
                <c:pt idx="700">
                  <c:v>0.18413888888888891</c:v>
                </c:pt>
                <c:pt idx="701">
                  <c:v>0.18470194444444532</c:v>
                </c:pt>
                <c:pt idx="702">
                  <c:v>0.18526500000000073</c:v>
                </c:pt>
                <c:pt idx="703">
                  <c:v>0.18582805555555559</c:v>
                </c:pt>
                <c:pt idx="704">
                  <c:v>0.18639111111111176</c:v>
                </c:pt>
                <c:pt idx="705">
                  <c:v>0.18695416666666731</c:v>
                </c:pt>
                <c:pt idx="706">
                  <c:v>0.18751722222222325</c:v>
                </c:pt>
                <c:pt idx="707">
                  <c:v>0.18808027777777794</c:v>
                </c:pt>
                <c:pt idx="708">
                  <c:v>0.1886433333333343</c:v>
                </c:pt>
                <c:pt idx="709">
                  <c:v>0.18920638888888983</c:v>
                </c:pt>
                <c:pt idx="710">
                  <c:v>0.18976944444444593</c:v>
                </c:pt>
                <c:pt idx="711">
                  <c:v>0.19033249999999999</c:v>
                </c:pt>
                <c:pt idx="712">
                  <c:v>0.19089555555555557</c:v>
                </c:pt>
                <c:pt idx="713">
                  <c:v>0.19145861111111109</c:v>
                </c:pt>
                <c:pt idx="714">
                  <c:v>0.19202166666666667</c:v>
                </c:pt>
                <c:pt idx="715">
                  <c:v>0.19258472222222225</c:v>
                </c:pt>
                <c:pt idx="716">
                  <c:v>0.19314777777777783</c:v>
                </c:pt>
                <c:pt idx="717">
                  <c:v>0.19371083333333344</c:v>
                </c:pt>
                <c:pt idx="718">
                  <c:v>0.19427388888888888</c:v>
                </c:pt>
                <c:pt idx="719">
                  <c:v>0.19483694444444449</c:v>
                </c:pt>
                <c:pt idx="720">
                  <c:v>0.19540000000000021</c:v>
                </c:pt>
                <c:pt idx="721">
                  <c:v>0.19596305555555571</c:v>
                </c:pt>
                <c:pt idx="722">
                  <c:v>0.19652611111111121</c:v>
                </c:pt>
                <c:pt idx="723">
                  <c:v>0.1970891666666667</c:v>
                </c:pt>
                <c:pt idx="724">
                  <c:v>0.19765222222222226</c:v>
                </c:pt>
                <c:pt idx="725">
                  <c:v>0.19821527777777836</c:v>
                </c:pt>
                <c:pt idx="726">
                  <c:v>0.19877833333333392</c:v>
                </c:pt>
                <c:pt idx="727">
                  <c:v>0.19934138888888894</c:v>
                </c:pt>
                <c:pt idx="728">
                  <c:v>0.19990444444444544</c:v>
                </c:pt>
                <c:pt idx="729">
                  <c:v>0.20046750000000021</c:v>
                </c:pt>
                <c:pt idx="730">
                  <c:v>0.20103055555555557</c:v>
                </c:pt>
                <c:pt idx="731">
                  <c:v>0.20159361111111121</c:v>
                </c:pt>
                <c:pt idx="732">
                  <c:v>0.20215666666666662</c:v>
                </c:pt>
                <c:pt idx="733">
                  <c:v>0.20271972222222287</c:v>
                </c:pt>
                <c:pt idx="734">
                  <c:v>0.20328277777777778</c:v>
                </c:pt>
                <c:pt idx="735">
                  <c:v>0.20384583333333392</c:v>
                </c:pt>
                <c:pt idx="736">
                  <c:v>0.20440888888888945</c:v>
                </c:pt>
                <c:pt idx="737">
                  <c:v>0.20497194444444491</c:v>
                </c:pt>
                <c:pt idx="738">
                  <c:v>0.20553500000000041</c:v>
                </c:pt>
                <c:pt idx="739">
                  <c:v>0.20609805555555571</c:v>
                </c:pt>
                <c:pt idx="740">
                  <c:v>0.20666111111111121</c:v>
                </c:pt>
                <c:pt idx="741">
                  <c:v>0.20722416666666671</c:v>
                </c:pt>
                <c:pt idx="742">
                  <c:v>0.20778722222222298</c:v>
                </c:pt>
                <c:pt idx="743">
                  <c:v>0.20835027777777779</c:v>
                </c:pt>
                <c:pt idx="744">
                  <c:v>0.20891333333333451</c:v>
                </c:pt>
                <c:pt idx="745">
                  <c:v>0.20947638888888945</c:v>
                </c:pt>
                <c:pt idx="746">
                  <c:v>0.21003944444444553</c:v>
                </c:pt>
                <c:pt idx="747">
                  <c:v>0.21060250000000005</c:v>
                </c:pt>
                <c:pt idx="748">
                  <c:v>0.21116555555555552</c:v>
                </c:pt>
                <c:pt idx="749">
                  <c:v>0.21172861111111121</c:v>
                </c:pt>
                <c:pt idx="750">
                  <c:v>0.21229166666666671</c:v>
                </c:pt>
                <c:pt idx="751">
                  <c:v>0.21285472222222226</c:v>
                </c:pt>
                <c:pt idx="752">
                  <c:v>0.21341777777777851</c:v>
                </c:pt>
                <c:pt idx="753">
                  <c:v>0.21398083333333395</c:v>
                </c:pt>
                <c:pt idx="754">
                  <c:v>0.21454388888888948</c:v>
                </c:pt>
                <c:pt idx="755">
                  <c:v>0.21510694444444503</c:v>
                </c:pt>
                <c:pt idx="756">
                  <c:v>0.21567000000000006</c:v>
                </c:pt>
                <c:pt idx="757">
                  <c:v>0.21623305555555591</c:v>
                </c:pt>
                <c:pt idx="758">
                  <c:v>0.21679611111111208</c:v>
                </c:pt>
                <c:pt idx="759">
                  <c:v>0.21735916666666671</c:v>
                </c:pt>
                <c:pt idx="760">
                  <c:v>0.21792222222222313</c:v>
                </c:pt>
                <c:pt idx="761">
                  <c:v>0.21848527777777851</c:v>
                </c:pt>
                <c:pt idx="762">
                  <c:v>0.21904833333333457</c:v>
                </c:pt>
                <c:pt idx="763">
                  <c:v>0.21961138888888951</c:v>
                </c:pt>
                <c:pt idx="764">
                  <c:v>0.22017444444444448</c:v>
                </c:pt>
                <c:pt idx="765">
                  <c:v>0.2207375</c:v>
                </c:pt>
                <c:pt idx="766">
                  <c:v>0.22130055555555517</c:v>
                </c:pt>
                <c:pt idx="767">
                  <c:v>0.22186361111111111</c:v>
                </c:pt>
                <c:pt idx="768">
                  <c:v>0.22242666666666669</c:v>
                </c:pt>
                <c:pt idx="769">
                  <c:v>0.22298972222222221</c:v>
                </c:pt>
                <c:pt idx="770">
                  <c:v>0.22355277777777777</c:v>
                </c:pt>
                <c:pt idx="771">
                  <c:v>0.2241158333333334</c:v>
                </c:pt>
                <c:pt idx="772">
                  <c:v>0.22467888888888887</c:v>
                </c:pt>
                <c:pt idx="773">
                  <c:v>0.22524194444444509</c:v>
                </c:pt>
                <c:pt idx="774">
                  <c:v>0.22580500000000001</c:v>
                </c:pt>
                <c:pt idx="775">
                  <c:v>0.22636805555555553</c:v>
                </c:pt>
                <c:pt idx="776">
                  <c:v>0.22693111111111144</c:v>
                </c:pt>
                <c:pt idx="777">
                  <c:v>0.22749416666666691</c:v>
                </c:pt>
                <c:pt idx="778">
                  <c:v>0.22805722222222241</c:v>
                </c:pt>
                <c:pt idx="779">
                  <c:v>0.22862027777777769</c:v>
                </c:pt>
                <c:pt idx="780">
                  <c:v>0.22918333333333341</c:v>
                </c:pt>
                <c:pt idx="781">
                  <c:v>0.22974638888888957</c:v>
                </c:pt>
                <c:pt idx="782">
                  <c:v>0.23030944444444523</c:v>
                </c:pt>
                <c:pt idx="783">
                  <c:v>0.23087249999999998</c:v>
                </c:pt>
                <c:pt idx="784">
                  <c:v>0.23143555555555553</c:v>
                </c:pt>
                <c:pt idx="785">
                  <c:v>0.23199861111111167</c:v>
                </c:pt>
                <c:pt idx="786">
                  <c:v>0.23256166666666664</c:v>
                </c:pt>
                <c:pt idx="787">
                  <c:v>0.23312472222222227</c:v>
                </c:pt>
                <c:pt idx="788">
                  <c:v>0.2336877777777778</c:v>
                </c:pt>
                <c:pt idx="789">
                  <c:v>0.23425083333333341</c:v>
                </c:pt>
                <c:pt idx="790">
                  <c:v>0.23481388888888891</c:v>
                </c:pt>
                <c:pt idx="791">
                  <c:v>0.23537694444444449</c:v>
                </c:pt>
                <c:pt idx="792">
                  <c:v>0.23594000000000076</c:v>
                </c:pt>
                <c:pt idx="793">
                  <c:v>0.23650305555555559</c:v>
                </c:pt>
                <c:pt idx="794">
                  <c:v>0.23706611111111178</c:v>
                </c:pt>
                <c:pt idx="795">
                  <c:v>0.23762916666666664</c:v>
                </c:pt>
                <c:pt idx="796">
                  <c:v>0.23819222222222244</c:v>
                </c:pt>
                <c:pt idx="797">
                  <c:v>0.23875527777777791</c:v>
                </c:pt>
                <c:pt idx="798">
                  <c:v>0.23931833333333427</c:v>
                </c:pt>
                <c:pt idx="799">
                  <c:v>0.23988138888888891</c:v>
                </c:pt>
                <c:pt idx="800">
                  <c:v>0.24044444444444577</c:v>
                </c:pt>
                <c:pt idx="801">
                  <c:v>0.24100750000000001</c:v>
                </c:pt>
                <c:pt idx="802">
                  <c:v>0.24157055555555537</c:v>
                </c:pt>
                <c:pt idx="803">
                  <c:v>0.2421336111111112</c:v>
                </c:pt>
                <c:pt idx="804">
                  <c:v>0.2426966666666667</c:v>
                </c:pt>
                <c:pt idx="805">
                  <c:v>0.24325972222222278</c:v>
                </c:pt>
                <c:pt idx="806">
                  <c:v>0.2438227777777778</c:v>
                </c:pt>
                <c:pt idx="807">
                  <c:v>0.24438583333333341</c:v>
                </c:pt>
                <c:pt idx="808">
                  <c:v>0.24494888888888983</c:v>
                </c:pt>
                <c:pt idx="809">
                  <c:v>0.24551194444444538</c:v>
                </c:pt>
                <c:pt idx="810">
                  <c:v>0.24607500000000004</c:v>
                </c:pt>
                <c:pt idx="811">
                  <c:v>0.24663805555555554</c:v>
                </c:pt>
                <c:pt idx="812">
                  <c:v>0.24720111111111187</c:v>
                </c:pt>
                <c:pt idx="813">
                  <c:v>0.24776416666666728</c:v>
                </c:pt>
                <c:pt idx="814">
                  <c:v>0.24832722222222292</c:v>
                </c:pt>
                <c:pt idx="815">
                  <c:v>0.24889027777777836</c:v>
                </c:pt>
                <c:pt idx="816">
                  <c:v>0.24945333333333436</c:v>
                </c:pt>
                <c:pt idx="817">
                  <c:v>0.25001638888888938</c:v>
                </c:pt>
                <c:pt idx="818">
                  <c:v>0.25057944444444447</c:v>
                </c:pt>
                <c:pt idx="819">
                  <c:v>0.25114250000000005</c:v>
                </c:pt>
                <c:pt idx="820">
                  <c:v>0.25170555555555563</c:v>
                </c:pt>
                <c:pt idx="821">
                  <c:v>0.2522686111111111</c:v>
                </c:pt>
                <c:pt idx="822">
                  <c:v>0.25283166666666668</c:v>
                </c:pt>
                <c:pt idx="823">
                  <c:v>0.25339472222222231</c:v>
                </c:pt>
                <c:pt idx="824">
                  <c:v>0.253957777777779</c:v>
                </c:pt>
                <c:pt idx="825">
                  <c:v>0.25452083333333331</c:v>
                </c:pt>
                <c:pt idx="826">
                  <c:v>0.25508388888888994</c:v>
                </c:pt>
                <c:pt idx="827">
                  <c:v>0.25564694444444436</c:v>
                </c:pt>
                <c:pt idx="828">
                  <c:v>0.25621000000000005</c:v>
                </c:pt>
                <c:pt idx="829">
                  <c:v>0.25677305555555563</c:v>
                </c:pt>
                <c:pt idx="830">
                  <c:v>0.2573361111111111</c:v>
                </c:pt>
                <c:pt idx="831">
                  <c:v>0.25789916666666668</c:v>
                </c:pt>
                <c:pt idx="832">
                  <c:v>0.25846222222222232</c:v>
                </c:pt>
                <c:pt idx="833">
                  <c:v>0.25902527777777901</c:v>
                </c:pt>
                <c:pt idx="834">
                  <c:v>0.25958833333333331</c:v>
                </c:pt>
                <c:pt idx="835">
                  <c:v>0.26015138888888889</c:v>
                </c:pt>
                <c:pt idx="836">
                  <c:v>0.26071444444444436</c:v>
                </c:pt>
                <c:pt idx="837">
                  <c:v>0.26127750000000005</c:v>
                </c:pt>
                <c:pt idx="838">
                  <c:v>0.26184055555555552</c:v>
                </c:pt>
                <c:pt idx="839">
                  <c:v>0.2624036111111111</c:v>
                </c:pt>
                <c:pt idx="840">
                  <c:v>0.26296666666666801</c:v>
                </c:pt>
                <c:pt idx="841">
                  <c:v>0.26352972222222232</c:v>
                </c:pt>
                <c:pt idx="842">
                  <c:v>0.26409277777777895</c:v>
                </c:pt>
                <c:pt idx="843">
                  <c:v>0.26465583333333326</c:v>
                </c:pt>
                <c:pt idx="844">
                  <c:v>0.26521888888889006</c:v>
                </c:pt>
                <c:pt idx="845">
                  <c:v>0.26578194444444447</c:v>
                </c:pt>
                <c:pt idx="846">
                  <c:v>0.26634500000000005</c:v>
                </c:pt>
                <c:pt idx="847">
                  <c:v>0.26690805555555552</c:v>
                </c:pt>
                <c:pt idx="848">
                  <c:v>0.2674711111111111</c:v>
                </c:pt>
                <c:pt idx="849">
                  <c:v>0.26803416666666668</c:v>
                </c:pt>
                <c:pt idx="850">
                  <c:v>0.26859722222222226</c:v>
                </c:pt>
                <c:pt idx="851">
                  <c:v>0.26916027777777901</c:v>
                </c:pt>
                <c:pt idx="852">
                  <c:v>0.26972333333333326</c:v>
                </c:pt>
                <c:pt idx="853">
                  <c:v>0.27028638888889006</c:v>
                </c:pt>
                <c:pt idx="854">
                  <c:v>0.27084944444444448</c:v>
                </c:pt>
                <c:pt idx="855">
                  <c:v>0.27141250000000111</c:v>
                </c:pt>
                <c:pt idx="856">
                  <c:v>0.2719755555555558</c:v>
                </c:pt>
                <c:pt idx="857">
                  <c:v>0.27253861111111111</c:v>
                </c:pt>
                <c:pt idx="858">
                  <c:v>0.2731016666666668</c:v>
                </c:pt>
                <c:pt idx="859">
                  <c:v>0.27366472222222232</c:v>
                </c:pt>
                <c:pt idx="860">
                  <c:v>0.27422777777777912</c:v>
                </c:pt>
                <c:pt idx="861">
                  <c:v>0.27479083333333326</c:v>
                </c:pt>
                <c:pt idx="862">
                  <c:v>0.27535388888889006</c:v>
                </c:pt>
                <c:pt idx="863">
                  <c:v>0.27591694444444592</c:v>
                </c:pt>
                <c:pt idx="864">
                  <c:v>0.27648000000000122</c:v>
                </c:pt>
                <c:pt idx="865">
                  <c:v>0.27704305555555553</c:v>
                </c:pt>
                <c:pt idx="866">
                  <c:v>0.27760611111111111</c:v>
                </c:pt>
                <c:pt idx="867">
                  <c:v>0.2781691666666668</c:v>
                </c:pt>
                <c:pt idx="868">
                  <c:v>0.27873222222222227</c:v>
                </c:pt>
                <c:pt idx="869">
                  <c:v>0.2792952777777778</c:v>
                </c:pt>
                <c:pt idx="870">
                  <c:v>0.27985833333333332</c:v>
                </c:pt>
                <c:pt idx="871">
                  <c:v>0.28042138888889007</c:v>
                </c:pt>
                <c:pt idx="872">
                  <c:v>0.28098444444444615</c:v>
                </c:pt>
                <c:pt idx="873">
                  <c:v>0.28154750000000001</c:v>
                </c:pt>
                <c:pt idx="874">
                  <c:v>0.28211055555555581</c:v>
                </c:pt>
                <c:pt idx="875">
                  <c:v>0.28267361111111111</c:v>
                </c:pt>
                <c:pt idx="876">
                  <c:v>0.2832366666666668</c:v>
                </c:pt>
                <c:pt idx="877">
                  <c:v>0.28379972222222227</c:v>
                </c:pt>
                <c:pt idx="878">
                  <c:v>0.28436277777778013</c:v>
                </c:pt>
                <c:pt idx="879">
                  <c:v>0.28492583333333332</c:v>
                </c:pt>
                <c:pt idx="880">
                  <c:v>0.28548888888889129</c:v>
                </c:pt>
                <c:pt idx="881">
                  <c:v>0.28605194444444448</c:v>
                </c:pt>
                <c:pt idx="882">
                  <c:v>0.28661500000000006</c:v>
                </c:pt>
                <c:pt idx="883">
                  <c:v>0.28717805555555581</c:v>
                </c:pt>
                <c:pt idx="884">
                  <c:v>0.28774111111111073</c:v>
                </c:pt>
                <c:pt idx="885">
                  <c:v>0.28830416666666825</c:v>
                </c:pt>
                <c:pt idx="886">
                  <c:v>0.28886722222222333</c:v>
                </c:pt>
                <c:pt idx="887">
                  <c:v>0.28943027777777913</c:v>
                </c:pt>
                <c:pt idx="888">
                  <c:v>0.28999333333333333</c:v>
                </c:pt>
                <c:pt idx="889">
                  <c:v>0.29055638888889024</c:v>
                </c:pt>
                <c:pt idx="890">
                  <c:v>0.29111944444444482</c:v>
                </c:pt>
                <c:pt idx="891">
                  <c:v>0.29168250000000123</c:v>
                </c:pt>
                <c:pt idx="892">
                  <c:v>0.29224555555555554</c:v>
                </c:pt>
                <c:pt idx="893">
                  <c:v>0.29280861111111245</c:v>
                </c:pt>
                <c:pt idx="894">
                  <c:v>0.29337166666666825</c:v>
                </c:pt>
                <c:pt idx="895">
                  <c:v>0.29393472222222333</c:v>
                </c:pt>
                <c:pt idx="896">
                  <c:v>0.29449777777777908</c:v>
                </c:pt>
                <c:pt idx="897">
                  <c:v>0.29506083333333388</c:v>
                </c:pt>
                <c:pt idx="898">
                  <c:v>0.29562388888889024</c:v>
                </c:pt>
                <c:pt idx="899">
                  <c:v>0.29618694444444638</c:v>
                </c:pt>
                <c:pt idx="900">
                  <c:v>0.29675000000000001</c:v>
                </c:pt>
                <c:pt idx="901">
                  <c:v>0.29731305555555582</c:v>
                </c:pt>
                <c:pt idx="902">
                  <c:v>0.29787611111111245</c:v>
                </c:pt>
                <c:pt idx="903">
                  <c:v>0.29843916666666681</c:v>
                </c:pt>
                <c:pt idx="904">
                  <c:v>0.29900222222222334</c:v>
                </c:pt>
                <c:pt idx="905">
                  <c:v>0.29956527777777936</c:v>
                </c:pt>
                <c:pt idx="906">
                  <c:v>0.3001283333333345</c:v>
                </c:pt>
                <c:pt idx="907">
                  <c:v>0.30069138888888891</c:v>
                </c:pt>
                <c:pt idx="908">
                  <c:v>0.30125444444444482</c:v>
                </c:pt>
                <c:pt idx="909">
                  <c:v>0.3018175000000014</c:v>
                </c:pt>
                <c:pt idx="910">
                  <c:v>0.30238055555555743</c:v>
                </c:pt>
                <c:pt idx="911">
                  <c:v>0.30294361111111112</c:v>
                </c:pt>
                <c:pt idx="912">
                  <c:v>0.30350666666666826</c:v>
                </c:pt>
                <c:pt idx="913">
                  <c:v>0.30406972222222345</c:v>
                </c:pt>
                <c:pt idx="914">
                  <c:v>0.30463277777777942</c:v>
                </c:pt>
                <c:pt idx="915">
                  <c:v>0.30519583333333333</c:v>
                </c:pt>
                <c:pt idx="916">
                  <c:v>0.30575888888889025</c:v>
                </c:pt>
                <c:pt idx="917">
                  <c:v>0.30632194444444644</c:v>
                </c:pt>
                <c:pt idx="918">
                  <c:v>0.30688500000000146</c:v>
                </c:pt>
                <c:pt idx="919">
                  <c:v>0.30744805555555582</c:v>
                </c:pt>
                <c:pt idx="920">
                  <c:v>0.30801111111111112</c:v>
                </c:pt>
                <c:pt idx="921">
                  <c:v>0.30857416666666854</c:v>
                </c:pt>
                <c:pt idx="922">
                  <c:v>0.30913722222222234</c:v>
                </c:pt>
                <c:pt idx="923">
                  <c:v>0.30970027777777936</c:v>
                </c:pt>
                <c:pt idx="924">
                  <c:v>0.31026333333333345</c:v>
                </c:pt>
                <c:pt idx="925">
                  <c:v>0.31082638888889136</c:v>
                </c:pt>
                <c:pt idx="926">
                  <c:v>0.31138944444444644</c:v>
                </c:pt>
                <c:pt idx="927">
                  <c:v>0.31195250000000146</c:v>
                </c:pt>
                <c:pt idx="928">
                  <c:v>0.31251555555555582</c:v>
                </c:pt>
                <c:pt idx="929">
                  <c:v>0.31307861111111257</c:v>
                </c:pt>
                <c:pt idx="930">
                  <c:v>0.31364166666666682</c:v>
                </c:pt>
                <c:pt idx="931">
                  <c:v>0.31420472222222351</c:v>
                </c:pt>
                <c:pt idx="932">
                  <c:v>0.31476777777777937</c:v>
                </c:pt>
                <c:pt idx="933">
                  <c:v>0.31533083333333461</c:v>
                </c:pt>
                <c:pt idx="934">
                  <c:v>0.31589388888889047</c:v>
                </c:pt>
                <c:pt idx="935">
                  <c:v>0.31645694444444661</c:v>
                </c:pt>
                <c:pt idx="936">
                  <c:v>0.31702000000000141</c:v>
                </c:pt>
                <c:pt idx="937">
                  <c:v>0.31758305555555588</c:v>
                </c:pt>
                <c:pt idx="938">
                  <c:v>0.3181461111111113</c:v>
                </c:pt>
                <c:pt idx="939">
                  <c:v>0.31870916666666682</c:v>
                </c:pt>
                <c:pt idx="940">
                  <c:v>0.31927222222222351</c:v>
                </c:pt>
                <c:pt idx="941">
                  <c:v>0.31983527777777965</c:v>
                </c:pt>
                <c:pt idx="942">
                  <c:v>0.32039833333333451</c:v>
                </c:pt>
                <c:pt idx="943">
                  <c:v>0.32096138888889048</c:v>
                </c:pt>
                <c:pt idx="944">
                  <c:v>0.32152444444444661</c:v>
                </c:pt>
                <c:pt idx="945">
                  <c:v>0.32208750000000164</c:v>
                </c:pt>
                <c:pt idx="946">
                  <c:v>0.32265055555555588</c:v>
                </c:pt>
                <c:pt idx="947">
                  <c:v>0.3232136111111113</c:v>
                </c:pt>
                <c:pt idx="948">
                  <c:v>0.32377666666666854</c:v>
                </c:pt>
                <c:pt idx="949">
                  <c:v>0.32433972222222363</c:v>
                </c:pt>
                <c:pt idx="950">
                  <c:v>0.32490277777778093</c:v>
                </c:pt>
                <c:pt idx="951">
                  <c:v>0.32546583333333451</c:v>
                </c:pt>
                <c:pt idx="952">
                  <c:v>0.32602888888889159</c:v>
                </c:pt>
                <c:pt idx="953">
                  <c:v>0.32659194444444567</c:v>
                </c:pt>
                <c:pt idx="954">
                  <c:v>0.32715500000000008</c:v>
                </c:pt>
                <c:pt idx="955">
                  <c:v>0.32771805555555661</c:v>
                </c:pt>
                <c:pt idx="956">
                  <c:v>0.3282811111111113</c:v>
                </c:pt>
                <c:pt idx="957">
                  <c:v>0.32884416666666866</c:v>
                </c:pt>
                <c:pt idx="958">
                  <c:v>0.32940722222222352</c:v>
                </c:pt>
                <c:pt idx="959">
                  <c:v>0.32997027777778093</c:v>
                </c:pt>
                <c:pt idx="960">
                  <c:v>0.33053333333333346</c:v>
                </c:pt>
                <c:pt idx="961">
                  <c:v>0.33109638888889076</c:v>
                </c:pt>
                <c:pt idx="962">
                  <c:v>0.33165944444444567</c:v>
                </c:pt>
                <c:pt idx="963">
                  <c:v>0.33222250000000153</c:v>
                </c:pt>
                <c:pt idx="964">
                  <c:v>0.33278555555555661</c:v>
                </c:pt>
                <c:pt idx="965">
                  <c:v>0.33334861111111275</c:v>
                </c:pt>
                <c:pt idx="966">
                  <c:v>0.33391166666666866</c:v>
                </c:pt>
                <c:pt idx="967">
                  <c:v>0.33447472222222463</c:v>
                </c:pt>
                <c:pt idx="968">
                  <c:v>0.33503777777777966</c:v>
                </c:pt>
                <c:pt idx="969">
                  <c:v>0.33560083333333462</c:v>
                </c:pt>
                <c:pt idx="970">
                  <c:v>0.33616388888889087</c:v>
                </c:pt>
                <c:pt idx="971">
                  <c:v>0.3367269444444469</c:v>
                </c:pt>
                <c:pt idx="972">
                  <c:v>0.33729000000000031</c:v>
                </c:pt>
                <c:pt idx="973">
                  <c:v>0.33785305555555672</c:v>
                </c:pt>
                <c:pt idx="974">
                  <c:v>0.33841611111111275</c:v>
                </c:pt>
                <c:pt idx="975">
                  <c:v>0.33897916666666883</c:v>
                </c:pt>
                <c:pt idx="976">
                  <c:v>0.33954222222222358</c:v>
                </c:pt>
                <c:pt idx="977">
                  <c:v>0.34010527777777788</c:v>
                </c:pt>
                <c:pt idx="978">
                  <c:v>0.34066833333333346</c:v>
                </c:pt>
                <c:pt idx="979">
                  <c:v>0.34123138888888893</c:v>
                </c:pt>
                <c:pt idx="980">
                  <c:v>0.34179444444444451</c:v>
                </c:pt>
                <c:pt idx="981">
                  <c:v>0.34235750000000031</c:v>
                </c:pt>
                <c:pt idx="982">
                  <c:v>0.34292055555555673</c:v>
                </c:pt>
                <c:pt idx="983">
                  <c:v>0.34348361111111131</c:v>
                </c:pt>
                <c:pt idx="984">
                  <c:v>0.34404666666666778</c:v>
                </c:pt>
                <c:pt idx="985">
                  <c:v>0.3446097222222223</c:v>
                </c:pt>
                <c:pt idx="986">
                  <c:v>0.34517277777777966</c:v>
                </c:pt>
                <c:pt idx="987">
                  <c:v>0.34573583333333324</c:v>
                </c:pt>
                <c:pt idx="988">
                  <c:v>0.34629888888888932</c:v>
                </c:pt>
                <c:pt idx="989">
                  <c:v>0.34686194444444562</c:v>
                </c:pt>
                <c:pt idx="990">
                  <c:v>0.34742500000000032</c:v>
                </c:pt>
                <c:pt idx="991">
                  <c:v>0.34798805555555673</c:v>
                </c:pt>
                <c:pt idx="992">
                  <c:v>0.34855111111111114</c:v>
                </c:pt>
                <c:pt idx="993">
                  <c:v>0.34911416666666784</c:v>
                </c:pt>
                <c:pt idx="994">
                  <c:v>0.34967722222222231</c:v>
                </c:pt>
                <c:pt idx="995">
                  <c:v>0.35024027777777883</c:v>
                </c:pt>
                <c:pt idx="996">
                  <c:v>0.35080333333333347</c:v>
                </c:pt>
                <c:pt idx="997">
                  <c:v>0.35136638888889088</c:v>
                </c:pt>
                <c:pt idx="998">
                  <c:v>0.3519294444444459</c:v>
                </c:pt>
                <c:pt idx="999">
                  <c:v>0.35249250000000032</c:v>
                </c:pt>
                <c:pt idx="1000">
                  <c:v>0.35305555555555557</c:v>
                </c:pt>
                <c:pt idx="1001">
                  <c:v>0.35361861111111131</c:v>
                </c:pt>
                <c:pt idx="1002">
                  <c:v>0.35418166666666795</c:v>
                </c:pt>
                <c:pt idx="1003">
                  <c:v>0.35474472222222231</c:v>
                </c:pt>
                <c:pt idx="1004">
                  <c:v>0.35530777777777989</c:v>
                </c:pt>
                <c:pt idx="1005">
                  <c:v>0.35587083333333464</c:v>
                </c:pt>
                <c:pt idx="1006">
                  <c:v>0.35643388888888938</c:v>
                </c:pt>
                <c:pt idx="1007">
                  <c:v>0.35699694444444591</c:v>
                </c:pt>
                <c:pt idx="1008">
                  <c:v>0.35756000000000032</c:v>
                </c:pt>
                <c:pt idx="1009">
                  <c:v>0.35812305555555557</c:v>
                </c:pt>
                <c:pt idx="1010">
                  <c:v>0.35868611111111132</c:v>
                </c:pt>
                <c:pt idx="1011">
                  <c:v>0.35924916666666684</c:v>
                </c:pt>
                <c:pt idx="1012">
                  <c:v>0.35981222222222375</c:v>
                </c:pt>
                <c:pt idx="1013">
                  <c:v>0.36037527777778</c:v>
                </c:pt>
                <c:pt idx="1014">
                  <c:v>0.36093833333333347</c:v>
                </c:pt>
                <c:pt idx="1015">
                  <c:v>0.36150138888889</c:v>
                </c:pt>
                <c:pt idx="1016">
                  <c:v>0.36206444444444574</c:v>
                </c:pt>
                <c:pt idx="1017">
                  <c:v>0.36262750000000032</c:v>
                </c:pt>
                <c:pt idx="1018">
                  <c:v>0.36319055555555557</c:v>
                </c:pt>
                <c:pt idx="1019">
                  <c:v>0.36375361111111115</c:v>
                </c:pt>
                <c:pt idx="1020">
                  <c:v>0.36431666666666901</c:v>
                </c:pt>
                <c:pt idx="1021">
                  <c:v>0.36487972222222387</c:v>
                </c:pt>
                <c:pt idx="1022">
                  <c:v>0.36544277777778011</c:v>
                </c:pt>
                <c:pt idx="1023">
                  <c:v>0.36600583333333336</c:v>
                </c:pt>
                <c:pt idx="1024">
                  <c:v>0.36656888888889116</c:v>
                </c:pt>
                <c:pt idx="1025">
                  <c:v>0.36713194444444452</c:v>
                </c:pt>
                <c:pt idx="1026">
                  <c:v>0.36769500000000011</c:v>
                </c:pt>
                <c:pt idx="1027">
                  <c:v>0.36825805555555546</c:v>
                </c:pt>
                <c:pt idx="1028">
                  <c:v>0.36882111111111132</c:v>
                </c:pt>
                <c:pt idx="1029">
                  <c:v>0.36938416666666912</c:v>
                </c:pt>
                <c:pt idx="1030">
                  <c:v>0.36994722222222232</c:v>
                </c:pt>
                <c:pt idx="1031">
                  <c:v>0.37051027777778012</c:v>
                </c:pt>
                <c:pt idx="1032">
                  <c:v>0.37107333333333348</c:v>
                </c:pt>
                <c:pt idx="1033">
                  <c:v>0.37163638888889</c:v>
                </c:pt>
                <c:pt idx="1034">
                  <c:v>0.37219944444444458</c:v>
                </c:pt>
                <c:pt idx="1035">
                  <c:v>0.37276250000000088</c:v>
                </c:pt>
                <c:pt idx="1036">
                  <c:v>0.37332555555555702</c:v>
                </c:pt>
                <c:pt idx="1037">
                  <c:v>0.37388861111111305</c:v>
                </c:pt>
                <c:pt idx="1038">
                  <c:v>0.37445166666666801</c:v>
                </c:pt>
                <c:pt idx="1039">
                  <c:v>0.37501472222222404</c:v>
                </c:pt>
                <c:pt idx="1040">
                  <c:v>0.37557777777778018</c:v>
                </c:pt>
                <c:pt idx="1041">
                  <c:v>0.37614083333333337</c:v>
                </c:pt>
                <c:pt idx="1042">
                  <c:v>0.37670388888889011</c:v>
                </c:pt>
                <c:pt idx="1043">
                  <c:v>0.37726694444444597</c:v>
                </c:pt>
                <c:pt idx="1044">
                  <c:v>0.37783000000000116</c:v>
                </c:pt>
                <c:pt idx="1045">
                  <c:v>0.37839305555555558</c:v>
                </c:pt>
                <c:pt idx="1046">
                  <c:v>0.37895611111111138</c:v>
                </c:pt>
                <c:pt idx="1047">
                  <c:v>0.37951916666666802</c:v>
                </c:pt>
                <c:pt idx="1048">
                  <c:v>0.38008222222222404</c:v>
                </c:pt>
                <c:pt idx="1049">
                  <c:v>0.38064527777777901</c:v>
                </c:pt>
                <c:pt idx="1050">
                  <c:v>0.38120833333333332</c:v>
                </c:pt>
                <c:pt idx="1051">
                  <c:v>0.38177138888889012</c:v>
                </c:pt>
                <c:pt idx="1052">
                  <c:v>0.38233444444444614</c:v>
                </c:pt>
                <c:pt idx="1053">
                  <c:v>0.38289750000000106</c:v>
                </c:pt>
                <c:pt idx="1054">
                  <c:v>0.38346055555555714</c:v>
                </c:pt>
                <c:pt idx="1055">
                  <c:v>0.38402361111111138</c:v>
                </c:pt>
                <c:pt idx="1056">
                  <c:v>0.38458666666666913</c:v>
                </c:pt>
                <c:pt idx="1057">
                  <c:v>0.38514972222222232</c:v>
                </c:pt>
                <c:pt idx="1058">
                  <c:v>0.38571277777778007</c:v>
                </c:pt>
                <c:pt idx="1059">
                  <c:v>0.38627583333333337</c:v>
                </c:pt>
                <c:pt idx="1060">
                  <c:v>0.38683888888889129</c:v>
                </c:pt>
                <c:pt idx="1061">
                  <c:v>0.38740194444444598</c:v>
                </c:pt>
                <c:pt idx="1062">
                  <c:v>0.38796500000000117</c:v>
                </c:pt>
                <c:pt idx="1063">
                  <c:v>0.38852805555555714</c:v>
                </c:pt>
                <c:pt idx="1064">
                  <c:v>0.38909111111111117</c:v>
                </c:pt>
                <c:pt idx="1065">
                  <c:v>0.38965416666666808</c:v>
                </c:pt>
                <c:pt idx="1066">
                  <c:v>0.39021722222222238</c:v>
                </c:pt>
                <c:pt idx="1067">
                  <c:v>0.39078027777778029</c:v>
                </c:pt>
                <c:pt idx="1068">
                  <c:v>0.39134333333333332</c:v>
                </c:pt>
                <c:pt idx="1069">
                  <c:v>0.39190638888889118</c:v>
                </c:pt>
                <c:pt idx="1070">
                  <c:v>0.39246944444444637</c:v>
                </c:pt>
                <c:pt idx="1071">
                  <c:v>0.39303250000000117</c:v>
                </c:pt>
                <c:pt idx="1072">
                  <c:v>0.39359555555555581</c:v>
                </c:pt>
                <c:pt idx="1073">
                  <c:v>0.39415861111111222</c:v>
                </c:pt>
                <c:pt idx="1074">
                  <c:v>0.39472166666666836</c:v>
                </c:pt>
                <c:pt idx="1075">
                  <c:v>0.39528472222222427</c:v>
                </c:pt>
                <c:pt idx="1076">
                  <c:v>0.39584777777778013</c:v>
                </c:pt>
                <c:pt idx="1077">
                  <c:v>0.39641083333333527</c:v>
                </c:pt>
                <c:pt idx="1078">
                  <c:v>0.39697388888889146</c:v>
                </c:pt>
                <c:pt idx="1079">
                  <c:v>0.39753694444444637</c:v>
                </c:pt>
                <c:pt idx="1080">
                  <c:v>0.39810000000000118</c:v>
                </c:pt>
                <c:pt idx="1081">
                  <c:v>0.39866305555555548</c:v>
                </c:pt>
                <c:pt idx="1082">
                  <c:v>0.39922611111111239</c:v>
                </c:pt>
                <c:pt idx="1083">
                  <c:v>0.39978916666666836</c:v>
                </c:pt>
                <c:pt idx="1084">
                  <c:v>0.40035222222222328</c:v>
                </c:pt>
                <c:pt idx="1085">
                  <c:v>0.40091527777777908</c:v>
                </c:pt>
                <c:pt idx="1086">
                  <c:v>0.40147833333333388</c:v>
                </c:pt>
                <c:pt idx="1087">
                  <c:v>0.40204138888888896</c:v>
                </c:pt>
                <c:pt idx="1088">
                  <c:v>0.40260444444444482</c:v>
                </c:pt>
                <c:pt idx="1089">
                  <c:v>0.40316750000000001</c:v>
                </c:pt>
                <c:pt idx="1090">
                  <c:v>0.40373055555555559</c:v>
                </c:pt>
                <c:pt idx="1091">
                  <c:v>0.40429361111111073</c:v>
                </c:pt>
                <c:pt idx="1092">
                  <c:v>0.40485666666666825</c:v>
                </c:pt>
                <c:pt idx="1093">
                  <c:v>0.40541972222222328</c:v>
                </c:pt>
                <c:pt idx="1094">
                  <c:v>0.40598277777778019</c:v>
                </c:pt>
                <c:pt idx="1095">
                  <c:v>0.40654583333333333</c:v>
                </c:pt>
                <c:pt idx="1096">
                  <c:v>0.40710888888889035</c:v>
                </c:pt>
                <c:pt idx="1097">
                  <c:v>0.40767194444444482</c:v>
                </c:pt>
                <c:pt idx="1098">
                  <c:v>0.40823500000000013</c:v>
                </c:pt>
                <c:pt idx="1099">
                  <c:v>0.40879805555555543</c:v>
                </c:pt>
                <c:pt idx="1100">
                  <c:v>0.40936111111111106</c:v>
                </c:pt>
                <c:pt idx="1101">
                  <c:v>0.40992416666666837</c:v>
                </c:pt>
                <c:pt idx="1102">
                  <c:v>0.41048722222222339</c:v>
                </c:pt>
                <c:pt idx="1103">
                  <c:v>0.41105027777777936</c:v>
                </c:pt>
                <c:pt idx="1104">
                  <c:v>0.41161333333333328</c:v>
                </c:pt>
                <c:pt idx="1105">
                  <c:v>0.41217638888889035</c:v>
                </c:pt>
                <c:pt idx="1106">
                  <c:v>0.41273944444444455</c:v>
                </c:pt>
                <c:pt idx="1107">
                  <c:v>0.4133025000000014</c:v>
                </c:pt>
                <c:pt idx="1108">
                  <c:v>0.41386555555555582</c:v>
                </c:pt>
                <c:pt idx="1109">
                  <c:v>0.41442861111111251</c:v>
                </c:pt>
                <c:pt idx="1110">
                  <c:v>0.41499166666666681</c:v>
                </c:pt>
                <c:pt idx="1111">
                  <c:v>0.41555472222222345</c:v>
                </c:pt>
                <c:pt idx="1112">
                  <c:v>0.41611777777777925</c:v>
                </c:pt>
                <c:pt idx="1113">
                  <c:v>0.41668083333333444</c:v>
                </c:pt>
                <c:pt idx="1114">
                  <c:v>0.41724388888888897</c:v>
                </c:pt>
                <c:pt idx="1115">
                  <c:v>0.41780694444444638</c:v>
                </c:pt>
                <c:pt idx="1116">
                  <c:v>0.41837000000000141</c:v>
                </c:pt>
                <c:pt idx="1117">
                  <c:v>0.4189330555555556</c:v>
                </c:pt>
                <c:pt idx="1118">
                  <c:v>0.41949611111111118</c:v>
                </c:pt>
                <c:pt idx="1119">
                  <c:v>0.42005916666666682</c:v>
                </c:pt>
                <c:pt idx="1120">
                  <c:v>0.42062222222222334</c:v>
                </c:pt>
                <c:pt idx="1121">
                  <c:v>0.42118527777777937</c:v>
                </c:pt>
                <c:pt idx="1122">
                  <c:v>0.42174833333333328</c:v>
                </c:pt>
                <c:pt idx="1123">
                  <c:v>0.42231138888889042</c:v>
                </c:pt>
                <c:pt idx="1124">
                  <c:v>0.42287444444444655</c:v>
                </c:pt>
                <c:pt idx="1125">
                  <c:v>0.42343750000000002</c:v>
                </c:pt>
                <c:pt idx="1126">
                  <c:v>0.42400055555555582</c:v>
                </c:pt>
                <c:pt idx="1127">
                  <c:v>0.42456361111111118</c:v>
                </c:pt>
                <c:pt idx="1128">
                  <c:v>0.42512666666666865</c:v>
                </c:pt>
                <c:pt idx="1129">
                  <c:v>0.42568972222222351</c:v>
                </c:pt>
                <c:pt idx="1130">
                  <c:v>0.42625277777777937</c:v>
                </c:pt>
                <c:pt idx="1131">
                  <c:v>0.42681583333333445</c:v>
                </c:pt>
                <c:pt idx="1132">
                  <c:v>0.42737888888889147</c:v>
                </c:pt>
                <c:pt idx="1133">
                  <c:v>0.4279419444444455</c:v>
                </c:pt>
                <c:pt idx="1134">
                  <c:v>0.42850500000000002</c:v>
                </c:pt>
                <c:pt idx="1135">
                  <c:v>0.42906805555555588</c:v>
                </c:pt>
                <c:pt idx="1136">
                  <c:v>0.42963111111111119</c:v>
                </c:pt>
                <c:pt idx="1137">
                  <c:v>0.43019416666666682</c:v>
                </c:pt>
                <c:pt idx="1138">
                  <c:v>0.43075722222222235</c:v>
                </c:pt>
                <c:pt idx="1139">
                  <c:v>0.43132027777778092</c:v>
                </c:pt>
                <c:pt idx="1140">
                  <c:v>0.43188333333333467</c:v>
                </c:pt>
                <c:pt idx="1141">
                  <c:v>0.43244638888889042</c:v>
                </c:pt>
                <c:pt idx="1142">
                  <c:v>0.4330094444444455</c:v>
                </c:pt>
                <c:pt idx="1143">
                  <c:v>0.43357250000000153</c:v>
                </c:pt>
                <c:pt idx="1144">
                  <c:v>0.43413555555555561</c:v>
                </c:pt>
                <c:pt idx="1145">
                  <c:v>0.4346986111111113</c:v>
                </c:pt>
                <c:pt idx="1146">
                  <c:v>0.43526166666666682</c:v>
                </c:pt>
                <c:pt idx="1147">
                  <c:v>0.43582472222222468</c:v>
                </c:pt>
                <c:pt idx="1148">
                  <c:v>0.43638777777778093</c:v>
                </c:pt>
                <c:pt idx="1149">
                  <c:v>0.43695083333333457</c:v>
                </c:pt>
                <c:pt idx="1150">
                  <c:v>0.43751388888889053</c:v>
                </c:pt>
                <c:pt idx="1151">
                  <c:v>0.43807694444444689</c:v>
                </c:pt>
                <c:pt idx="1152">
                  <c:v>0.43864000000000031</c:v>
                </c:pt>
                <c:pt idx="1153">
                  <c:v>0.4392030555555555</c:v>
                </c:pt>
                <c:pt idx="1154">
                  <c:v>0.43976611111111108</c:v>
                </c:pt>
                <c:pt idx="1155">
                  <c:v>0.44032916666666688</c:v>
                </c:pt>
                <c:pt idx="1156">
                  <c:v>0.4408922222222223</c:v>
                </c:pt>
                <c:pt idx="1157">
                  <c:v>0.44145527777777782</c:v>
                </c:pt>
                <c:pt idx="1158">
                  <c:v>0.44201833333333335</c:v>
                </c:pt>
                <c:pt idx="1159">
                  <c:v>0.44258138888888898</c:v>
                </c:pt>
                <c:pt idx="1160">
                  <c:v>0.44314444444444456</c:v>
                </c:pt>
                <c:pt idx="1161">
                  <c:v>0.44370750000000003</c:v>
                </c:pt>
                <c:pt idx="1162">
                  <c:v>0.4442705555555555</c:v>
                </c:pt>
                <c:pt idx="1163">
                  <c:v>0.44483361111111119</c:v>
                </c:pt>
                <c:pt idx="1164">
                  <c:v>0.44539666666666688</c:v>
                </c:pt>
                <c:pt idx="1165">
                  <c:v>0.4459597222222223</c:v>
                </c:pt>
                <c:pt idx="1166">
                  <c:v>0.44652277777777954</c:v>
                </c:pt>
                <c:pt idx="1167">
                  <c:v>0.4470858333333334</c:v>
                </c:pt>
                <c:pt idx="1168">
                  <c:v>0.44764888888888898</c:v>
                </c:pt>
                <c:pt idx="1169">
                  <c:v>0.44821194444444445</c:v>
                </c:pt>
                <c:pt idx="1170">
                  <c:v>0.44877500000000015</c:v>
                </c:pt>
                <c:pt idx="1171">
                  <c:v>0.44933805555555562</c:v>
                </c:pt>
                <c:pt idx="1172">
                  <c:v>0.44990111111111103</c:v>
                </c:pt>
                <c:pt idx="1173">
                  <c:v>0.45046416666666772</c:v>
                </c:pt>
                <c:pt idx="1174">
                  <c:v>0.4510272222222223</c:v>
                </c:pt>
                <c:pt idx="1175">
                  <c:v>0.45159027777777788</c:v>
                </c:pt>
                <c:pt idx="1176">
                  <c:v>0.45215333333333324</c:v>
                </c:pt>
                <c:pt idx="1177">
                  <c:v>0.45271638888888888</c:v>
                </c:pt>
                <c:pt idx="1178">
                  <c:v>0.45327944444444457</c:v>
                </c:pt>
                <c:pt idx="1179">
                  <c:v>0.45384250000000032</c:v>
                </c:pt>
                <c:pt idx="1180">
                  <c:v>0.45440555555555562</c:v>
                </c:pt>
                <c:pt idx="1181">
                  <c:v>0.45496861111111131</c:v>
                </c:pt>
                <c:pt idx="1182">
                  <c:v>0.45553166666666678</c:v>
                </c:pt>
                <c:pt idx="1183">
                  <c:v>0.4560947222222223</c:v>
                </c:pt>
                <c:pt idx="1184">
                  <c:v>0.45665777777777788</c:v>
                </c:pt>
                <c:pt idx="1185">
                  <c:v>0.4572208333333333</c:v>
                </c:pt>
                <c:pt idx="1186">
                  <c:v>0.45778388888888932</c:v>
                </c:pt>
                <c:pt idx="1187">
                  <c:v>0.45834694444444585</c:v>
                </c:pt>
                <c:pt idx="1188">
                  <c:v>0.45891000000000032</c:v>
                </c:pt>
                <c:pt idx="1189">
                  <c:v>0.45947305555555551</c:v>
                </c:pt>
                <c:pt idx="1190">
                  <c:v>0.4600361111111112</c:v>
                </c:pt>
                <c:pt idx="1191">
                  <c:v>0.46059916666666678</c:v>
                </c:pt>
                <c:pt idx="1192">
                  <c:v>0.46116222222222231</c:v>
                </c:pt>
                <c:pt idx="1193">
                  <c:v>0.46172527777777878</c:v>
                </c:pt>
                <c:pt idx="1194">
                  <c:v>0.4622883333333333</c:v>
                </c:pt>
                <c:pt idx="1195">
                  <c:v>0.46285138888888888</c:v>
                </c:pt>
                <c:pt idx="1196">
                  <c:v>0.46341444444444585</c:v>
                </c:pt>
                <c:pt idx="1197">
                  <c:v>0.46397750000000032</c:v>
                </c:pt>
                <c:pt idx="1198">
                  <c:v>0.46454055555555562</c:v>
                </c:pt>
                <c:pt idx="1199">
                  <c:v>0.4651036111111112</c:v>
                </c:pt>
                <c:pt idx="1200">
                  <c:v>0.46566666666666789</c:v>
                </c:pt>
                <c:pt idx="1201">
                  <c:v>0.46622972222222236</c:v>
                </c:pt>
                <c:pt idx="1202">
                  <c:v>0.46679277777777889</c:v>
                </c:pt>
                <c:pt idx="1203">
                  <c:v>0.46735583333333341</c:v>
                </c:pt>
                <c:pt idx="1204">
                  <c:v>0.46791888888889077</c:v>
                </c:pt>
                <c:pt idx="1205">
                  <c:v>0.46848194444444585</c:v>
                </c:pt>
                <c:pt idx="1206">
                  <c:v>0.46904500000000005</c:v>
                </c:pt>
                <c:pt idx="1207">
                  <c:v>0.46960805555555551</c:v>
                </c:pt>
                <c:pt idx="1208">
                  <c:v>0.4701711111111111</c:v>
                </c:pt>
                <c:pt idx="1209">
                  <c:v>0.47073416666666684</c:v>
                </c:pt>
                <c:pt idx="1210">
                  <c:v>0.47129722222222226</c:v>
                </c:pt>
                <c:pt idx="1211">
                  <c:v>0.47186027777777995</c:v>
                </c:pt>
                <c:pt idx="1212">
                  <c:v>0.47242333333333331</c:v>
                </c:pt>
                <c:pt idx="1213">
                  <c:v>0.47298638888889111</c:v>
                </c:pt>
                <c:pt idx="1214">
                  <c:v>0.47354944444444447</c:v>
                </c:pt>
                <c:pt idx="1215">
                  <c:v>0.47411250000000038</c:v>
                </c:pt>
                <c:pt idx="1216">
                  <c:v>0.47467555555555552</c:v>
                </c:pt>
                <c:pt idx="1217">
                  <c:v>0.47523861111111121</c:v>
                </c:pt>
                <c:pt idx="1218">
                  <c:v>0.4758016666666679</c:v>
                </c:pt>
                <c:pt idx="1219">
                  <c:v>0.47636472222222392</c:v>
                </c:pt>
                <c:pt idx="1220">
                  <c:v>0.47692777777778012</c:v>
                </c:pt>
                <c:pt idx="1221">
                  <c:v>0.47749083333333342</c:v>
                </c:pt>
                <c:pt idx="1222">
                  <c:v>0.47805388888889006</c:v>
                </c:pt>
                <c:pt idx="1223">
                  <c:v>0.47861694444444591</c:v>
                </c:pt>
                <c:pt idx="1224">
                  <c:v>0.47918000000000038</c:v>
                </c:pt>
                <c:pt idx="1225">
                  <c:v>0.47974305555555524</c:v>
                </c:pt>
                <c:pt idx="1226">
                  <c:v>0.48030611111111132</c:v>
                </c:pt>
                <c:pt idx="1227">
                  <c:v>0.4808691666666679</c:v>
                </c:pt>
                <c:pt idx="1228">
                  <c:v>0.48143222222222232</c:v>
                </c:pt>
                <c:pt idx="1229">
                  <c:v>0.48199527777777901</c:v>
                </c:pt>
                <c:pt idx="1230">
                  <c:v>0.48255833333333331</c:v>
                </c:pt>
                <c:pt idx="1231">
                  <c:v>0.48312138888888995</c:v>
                </c:pt>
                <c:pt idx="1232">
                  <c:v>0.48368444444444614</c:v>
                </c:pt>
                <c:pt idx="1233">
                  <c:v>0.48424750000000005</c:v>
                </c:pt>
                <c:pt idx="1234">
                  <c:v>0.48481055555555702</c:v>
                </c:pt>
                <c:pt idx="1235">
                  <c:v>0.48537361111111132</c:v>
                </c:pt>
                <c:pt idx="1236">
                  <c:v>0.48593666666666802</c:v>
                </c:pt>
                <c:pt idx="1237">
                  <c:v>0.48649972222222232</c:v>
                </c:pt>
                <c:pt idx="1238">
                  <c:v>0.48706277777778012</c:v>
                </c:pt>
                <c:pt idx="1239">
                  <c:v>0.48762583333333331</c:v>
                </c:pt>
                <c:pt idx="1240">
                  <c:v>0.48818888888889139</c:v>
                </c:pt>
                <c:pt idx="1241">
                  <c:v>0.48875194444444447</c:v>
                </c:pt>
                <c:pt idx="1242">
                  <c:v>0.48931500000000111</c:v>
                </c:pt>
                <c:pt idx="1243">
                  <c:v>0.48987805555555702</c:v>
                </c:pt>
                <c:pt idx="1244">
                  <c:v>0.49044111111111122</c:v>
                </c:pt>
                <c:pt idx="1245">
                  <c:v>0.49100416666666802</c:v>
                </c:pt>
                <c:pt idx="1246">
                  <c:v>0.49156722222222232</c:v>
                </c:pt>
                <c:pt idx="1247">
                  <c:v>0.49213027777777901</c:v>
                </c:pt>
                <c:pt idx="1248">
                  <c:v>0.49269333333333326</c:v>
                </c:pt>
                <c:pt idx="1249">
                  <c:v>0.49325638888889006</c:v>
                </c:pt>
                <c:pt idx="1250">
                  <c:v>0.49381944444444603</c:v>
                </c:pt>
                <c:pt idx="1251">
                  <c:v>0.49438250000000217</c:v>
                </c:pt>
                <c:pt idx="1252">
                  <c:v>0.49494555555555581</c:v>
                </c:pt>
                <c:pt idx="1253">
                  <c:v>0.49550861111111227</c:v>
                </c:pt>
                <c:pt idx="1254">
                  <c:v>0.49607166666666802</c:v>
                </c:pt>
                <c:pt idx="1255">
                  <c:v>0.49663472222222238</c:v>
                </c:pt>
                <c:pt idx="1256">
                  <c:v>0.49719777777777907</c:v>
                </c:pt>
                <c:pt idx="1257">
                  <c:v>0.49776083333333332</c:v>
                </c:pt>
                <c:pt idx="1258">
                  <c:v>0.49832388888889123</c:v>
                </c:pt>
                <c:pt idx="1259">
                  <c:v>0.4988869444444472</c:v>
                </c:pt>
                <c:pt idx="1260">
                  <c:v>0.49945000000000123</c:v>
                </c:pt>
                <c:pt idx="1261">
                  <c:v>0.50001305555555553</c:v>
                </c:pt>
                <c:pt idx="1262">
                  <c:v>0.50057611111111056</c:v>
                </c:pt>
                <c:pt idx="1263">
                  <c:v>0.50113916666666658</c:v>
                </c:pt>
                <c:pt idx="1264">
                  <c:v>0.50170222222222227</c:v>
                </c:pt>
                <c:pt idx="1265">
                  <c:v>0.50226527777777752</c:v>
                </c:pt>
                <c:pt idx="1266">
                  <c:v>0.50282833333333365</c:v>
                </c:pt>
                <c:pt idx="1267">
                  <c:v>0.5033913888888889</c:v>
                </c:pt>
                <c:pt idx="1268">
                  <c:v>0.5039544444444447</c:v>
                </c:pt>
                <c:pt idx="1269">
                  <c:v>0.50451749999999718</c:v>
                </c:pt>
                <c:pt idx="1270">
                  <c:v>0.50508055555555553</c:v>
                </c:pt>
                <c:pt idx="1271">
                  <c:v>0.50564361111111356</c:v>
                </c:pt>
                <c:pt idx="1272">
                  <c:v>0.50620666666666658</c:v>
                </c:pt>
                <c:pt idx="1273">
                  <c:v>0.50676972222222227</c:v>
                </c:pt>
                <c:pt idx="1274">
                  <c:v>0.5073327777777753</c:v>
                </c:pt>
                <c:pt idx="1275">
                  <c:v>0.50789583333333765</c:v>
                </c:pt>
                <c:pt idx="1276">
                  <c:v>0.50845888888888902</c:v>
                </c:pt>
                <c:pt idx="1277">
                  <c:v>0.5090219444444446</c:v>
                </c:pt>
                <c:pt idx="1278">
                  <c:v>0.50958500000000007</c:v>
                </c:pt>
                <c:pt idx="1279">
                  <c:v>0.51014805555555565</c:v>
                </c:pt>
                <c:pt idx="1280">
                  <c:v>0.51071111111111112</c:v>
                </c:pt>
                <c:pt idx="1281">
                  <c:v>0.51127416666666659</c:v>
                </c:pt>
                <c:pt idx="1282">
                  <c:v>0.51183722222222228</c:v>
                </c:pt>
                <c:pt idx="1283">
                  <c:v>0.51240027777777786</c:v>
                </c:pt>
                <c:pt idx="1284">
                  <c:v>0.51296333333333333</c:v>
                </c:pt>
                <c:pt idx="1285">
                  <c:v>0.51352638888888857</c:v>
                </c:pt>
                <c:pt idx="1286">
                  <c:v>0.5140894444444446</c:v>
                </c:pt>
                <c:pt idx="1287">
                  <c:v>0.51465249999999996</c:v>
                </c:pt>
                <c:pt idx="1288">
                  <c:v>0.51521555555555554</c:v>
                </c:pt>
                <c:pt idx="1289">
                  <c:v>0.51577861111111334</c:v>
                </c:pt>
                <c:pt idx="1290">
                  <c:v>0.5163416666666667</c:v>
                </c:pt>
                <c:pt idx="1291">
                  <c:v>0.51690472222222228</c:v>
                </c:pt>
                <c:pt idx="1292">
                  <c:v>0.51746777777777531</c:v>
                </c:pt>
                <c:pt idx="1293">
                  <c:v>0.51803083333333555</c:v>
                </c:pt>
                <c:pt idx="1294">
                  <c:v>0.51859388888888902</c:v>
                </c:pt>
                <c:pt idx="1295">
                  <c:v>0.51915694444444449</c:v>
                </c:pt>
                <c:pt idx="1296">
                  <c:v>0.51972000000000063</c:v>
                </c:pt>
                <c:pt idx="1297">
                  <c:v>0.52028305555555554</c:v>
                </c:pt>
                <c:pt idx="1298">
                  <c:v>0.52084611111111112</c:v>
                </c:pt>
                <c:pt idx="1299">
                  <c:v>0.52140916666666659</c:v>
                </c:pt>
                <c:pt idx="1300">
                  <c:v>0.52197222222222217</c:v>
                </c:pt>
                <c:pt idx="1301">
                  <c:v>0.52253527777777786</c:v>
                </c:pt>
                <c:pt idx="1302">
                  <c:v>0.52309833333333544</c:v>
                </c:pt>
                <c:pt idx="1303">
                  <c:v>0.52366138888888891</c:v>
                </c:pt>
                <c:pt idx="1304">
                  <c:v>0.5242244444444446</c:v>
                </c:pt>
                <c:pt idx="1305">
                  <c:v>0.52478750000000007</c:v>
                </c:pt>
                <c:pt idx="1306">
                  <c:v>0.52535055555555554</c:v>
                </c:pt>
                <c:pt idx="1307">
                  <c:v>0.52591361111111123</c:v>
                </c:pt>
                <c:pt idx="1308">
                  <c:v>0.52647666666666659</c:v>
                </c:pt>
                <c:pt idx="1309">
                  <c:v>0.52703972222222228</c:v>
                </c:pt>
                <c:pt idx="1310">
                  <c:v>0.52760277777777753</c:v>
                </c:pt>
                <c:pt idx="1311">
                  <c:v>0.52816583333333567</c:v>
                </c:pt>
                <c:pt idx="1312">
                  <c:v>0.52872888888889158</c:v>
                </c:pt>
                <c:pt idx="1313">
                  <c:v>0.52929194444444461</c:v>
                </c:pt>
                <c:pt idx="1314">
                  <c:v>0.52985500000000063</c:v>
                </c:pt>
                <c:pt idx="1315">
                  <c:v>0.53041805555555555</c:v>
                </c:pt>
                <c:pt idx="1316">
                  <c:v>0.53098111111111124</c:v>
                </c:pt>
                <c:pt idx="1317">
                  <c:v>0.53154416666666648</c:v>
                </c:pt>
                <c:pt idx="1318">
                  <c:v>0.53210722222222218</c:v>
                </c:pt>
                <c:pt idx="1319">
                  <c:v>0.53267027777777864</c:v>
                </c:pt>
                <c:pt idx="1320">
                  <c:v>0.53323333333333334</c:v>
                </c:pt>
                <c:pt idx="1321">
                  <c:v>0.53379638888888892</c:v>
                </c:pt>
                <c:pt idx="1322">
                  <c:v>0.53435944444444461</c:v>
                </c:pt>
                <c:pt idx="1323">
                  <c:v>0.53492249999999997</c:v>
                </c:pt>
                <c:pt idx="1324">
                  <c:v>0.53548555555555566</c:v>
                </c:pt>
                <c:pt idx="1325">
                  <c:v>0.53604861111111368</c:v>
                </c:pt>
                <c:pt idx="1326">
                  <c:v>0.53661166666666671</c:v>
                </c:pt>
                <c:pt idx="1327">
                  <c:v>0.53717472222222229</c:v>
                </c:pt>
                <c:pt idx="1328">
                  <c:v>0.53773777777777787</c:v>
                </c:pt>
                <c:pt idx="1329">
                  <c:v>0.53830083333333578</c:v>
                </c:pt>
                <c:pt idx="1330">
                  <c:v>0.53886388888888892</c:v>
                </c:pt>
                <c:pt idx="1331">
                  <c:v>0.53942694444444439</c:v>
                </c:pt>
                <c:pt idx="1332">
                  <c:v>0.53999000000000064</c:v>
                </c:pt>
                <c:pt idx="1333">
                  <c:v>0.54055305555555555</c:v>
                </c:pt>
                <c:pt idx="1334">
                  <c:v>0.54111611111111058</c:v>
                </c:pt>
                <c:pt idx="1335">
                  <c:v>0.54167916666666671</c:v>
                </c:pt>
                <c:pt idx="1336">
                  <c:v>0.54224222222222229</c:v>
                </c:pt>
                <c:pt idx="1337">
                  <c:v>0.54280527777777865</c:v>
                </c:pt>
                <c:pt idx="1338">
                  <c:v>0.54336833333333334</c:v>
                </c:pt>
                <c:pt idx="1339">
                  <c:v>0.54393138888888881</c:v>
                </c:pt>
                <c:pt idx="1340">
                  <c:v>0.54449444444444461</c:v>
                </c:pt>
                <c:pt idx="1341">
                  <c:v>0.54505749999999997</c:v>
                </c:pt>
                <c:pt idx="1342">
                  <c:v>0.54562055555555766</c:v>
                </c:pt>
                <c:pt idx="1343">
                  <c:v>0.54618361111111124</c:v>
                </c:pt>
                <c:pt idx="1344">
                  <c:v>0.54674666666666671</c:v>
                </c:pt>
                <c:pt idx="1345">
                  <c:v>0.54730972222222229</c:v>
                </c:pt>
                <c:pt idx="1346">
                  <c:v>0.54787277777777776</c:v>
                </c:pt>
                <c:pt idx="1347">
                  <c:v>0.5484358333333359</c:v>
                </c:pt>
                <c:pt idx="1348">
                  <c:v>0.54899888888889181</c:v>
                </c:pt>
                <c:pt idx="1349">
                  <c:v>0.54956194444444439</c:v>
                </c:pt>
                <c:pt idx="1350">
                  <c:v>0.55012499999999998</c:v>
                </c:pt>
                <c:pt idx="1351">
                  <c:v>0.55068805555555778</c:v>
                </c:pt>
                <c:pt idx="1352">
                  <c:v>0.55125111111111114</c:v>
                </c:pt>
                <c:pt idx="1353">
                  <c:v>0.55181416666666649</c:v>
                </c:pt>
                <c:pt idx="1354">
                  <c:v>0.55237722222222219</c:v>
                </c:pt>
                <c:pt idx="1355">
                  <c:v>0.55294027777777865</c:v>
                </c:pt>
                <c:pt idx="1356">
                  <c:v>0.55350333333333335</c:v>
                </c:pt>
                <c:pt idx="1357">
                  <c:v>0.55406638888888859</c:v>
                </c:pt>
                <c:pt idx="1358">
                  <c:v>0.55462944444444773</c:v>
                </c:pt>
                <c:pt idx="1359">
                  <c:v>0.55519250000000009</c:v>
                </c:pt>
                <c:pt idx="1360">
                  <c:v>0.555755555555558</c:v>
                </c:pt>
                <c:pt idx="1361">
                  <c:v>0.55631861111111103</c:v>
                </c:pt>
                <c:pt idx="1362">
                  <c:v>0.55688166666666661</c:v>
                </c:pt>
                <c:pt idx="1363">
                  <c:v>0.5574447222222223</c:v>
                </c:pt>
                <c:pt idx="1364">
                  <c:v>0.55800777777777777</c:v>
                </c:pt>
                <c:pt idx="1365">
                  <c:v>0.55857083333333579</c:v>
                </c:pt>
                <c:pt idx="1366">
                  <c:v>0.55913388888888904</c:v>
                </c:pt>
                <c:pt idx="1367">
                  <c:v>0.55969694444444462</c:v>
                </c:pt>
                <c:pt idx="1368">
                  <c:v>0.56026000000000009</c:v>
                </c:pt>
                <c:pt idx="1369">
                  <c:v>0.560823055555558</c:v>
                </c:pt>
                <c:pt idx="1370">
                  <c:v>0.56138611111111059</c:v>
                </c:pt>
                <c:pt idx="1371">
                  <c:v>0.56194916666666672</c:v>
                </c:pt>
                <c:pt idx="1372">
                  <c:v>0.56251222222221986</c:v>
                </c:pt>
                <c:pt idx="1373">
                  <c:v>0.56307527777777988</c:v>
                </c:pt>
                <c:pt idx="1374">
                  <c:v>0.56363833333333579</c:v>
                </c:pt>
                <c:pt idx="1375">
                  <c:v>0.56420138888888893</c:v>
                </c:pt>
                <c:pt idx="1376">
                  <c:v>0.56476444444444462</c:v>
                </c:pt>
                <c:pt idx="1377">
                  <c:v>0.56532749999999998</c:v>
                </c:pt>
                <c:pt idx="1378">
                  <c:v>0.56589055555555801</c:v>
                </c:pt>
                <c:pt idx="1379">
                  <c:v>0.56645361111111125</c:v>
                </c:pt>
                <c:pt idx="1380">
                  <c:v>0.5670166666666665</c:v>
                </c:pt>
                <c:pt idx="1381">
                  <c:v>0.56757972222222219</c:v>
                </c:pt>
                <c:pt idx="1382">
                  <c:v>0.56814277777777777</c:v>
                </c:pt>
                <c:pt idx="1383">
                  <c:v>0.56870583333333813</c:v>
                </c:pt>
                <c:pt idx="1384">
                  <c:v>0.56926888888888894</c:v>
                </c:pt>
                <c:pt idx="1385">
                  <c:v>0.56983194444444463</c:v>
                </c:pt>
                <c:pt idx="1386">
                  <c:v>0.57039500000000065</c:v>
                </c:pt>
                <c:pt idx="1387">
                  <c:v>0.57095805555555801</c:v>
                </c:pt>
                <c:pt idx="1388">
                  <c:v>0.57152111111111115</c:v>
                </c:pt>
                <c:pt idx="1389">
                  <c:v>0.5720841666666665</c:v>
                </c:pt>
                <c:pt idx="1390">
                  <c:v>0.57264722222222264</c:v>
                </c:pt>
                <c:pt idx="1391">
                  <c:v>0.57321027777777778</c:v>
                </c:pt>
                <c:pt idx="1392">
                  <c:v>0.57377333333333602</c:v>
                </c:pt>
                <c:pt idx="1393">
                  <c:v>0.57433638888888849</c:v>
                </c:pt>
                <c:pt idx="1394">
                  <c:v>0.57489944444444774</c:v>
                </c:pt>
                <c:pt idx="1395">
                  <c:v>0.57546249999999777</c:v>
                </c:pt>
                <c:pt idx="1396">
                  <c:v>0.57602555555555801</c:v>
                </c:pt>
                <c:pt idx="1397">
                  <c:v>0.5765886111111117</c:v>
                </c:pt>
                <c:pt idx="1398">
                  <c:v>0.57715166666666673</c:v>
                </c:pt>
                <c:pt idx="1399">
                  <c:v>0.57771472222222231</c:v>
                </c:pt>
                <c:pt idx="1400">
                  <c:v>0.57827777777777778</c:v>
                </c:pt>
                <c:pt idx="1401">
                  <c:v>0.57884083333333824</c:v>
                </c:pt>
                <c:pt idx="1402">
                  <c:v>0.57940388888888894</c:v>
                </c:pt>
                <c:pt idx="1403">
                  <c:v>0.57996694444444441</c:v>
                </c:pt>
                <c:pt idx="1404">
                  <c:v>0.58052999999999788</c:v>
                </c:pt>
                <c:pt idx="1405">
                  <c:v>0.58109305555555568</c:v>
                </c:pt>
                <c:pt idx="1406">
                  <c:v>0.58165611111111049</c:v>
                </c:pt>
                <c:pt idx="1407">
                  <c:v>0.58221916666666407</c:v>
                </c:pt>
                <c:pt idx="1408">
                  <c:v>0.58278222222221987</c:v>
                </c:pt>
                <c:pt idx="1409">
                  <c:v>0.58334527777777789</c:v>
                </c:pt>
                <c:pt idx="1410">
                  <c:v>0.5839083333333337</c:v>
                </c:pt>
                <c:pt idx="1411">
                  <c:v>0.5844713888888885</c:v>
                </c:pt>
                <c:pt idx="1412">
                  <c:v>0.58503444444444441</c:v>
                </c:pt>
                <c:pt idx="1413">
                  <c:v>0.58559749999999788</c:v>
                </c:pt>
                <c:pt idx="1414">
                  <c:v>0.58616055555555557</c:v>
                </c:pt>
                <c:pt idx="1415">
                  <c:v>0.58672361111111104</c:v>
                </c:pt>
                <c:pt idx="1416">
                  <c:v>0.58728666666666407</c:v>
                </c:pt>
                <c:pt idx="1417">
                  <c:v>0.58784972222222232</c:v>
                </c:pt>
                <c:pt idx="1418">
                  <c:v>0.58841277777777401</c:v>
                </c:pt>
                <c:pt idx="1419">
                  <c:v>0.58897583333333614</c:v>
                </c:pt>
                <c:pt idx="1420">
                  <c:v>0.58953888888888906</c:v>
                </c:pt>
                <c:pt idx="1421">
                  <c:v>0.59010194444444453</c:v>
                </c:pt>
                <c:pt idx="1422">
                  <c:v>0.590665</c:v>
                </c:pt>
                <c:pt idx="1423">
                  <c:v>0.59122805555555569</c:v>
                </c:pt>
                <c:pt idx="1424">
                  <c:v>0.5917911111111116</c:v>
                </c:pt>
                <c:pt idx="1425">
                  <c:v>0.59235416666666407</c:v>
                </c:pt>
                <c:pt idx="1426">
                  <c:v>0.59291722222221988</c:v>
                </c:pt>
                <c:pt idx="1427">
                  <c:v>0.59348027777777757</c:v>
                </c:pt>
                <c:pt idx="1428">
                  <c:v>0.5940433333333337</c:v>
                </c:pt>
                <c:pt idx="1429">
                  <c:v>0.5946063888888885</c:v>
                </c:pt>
                <c:pt idx="1430">
                  <c:v>0.59516944444444453</c:v>
                </c:pt>
                <c:pt idx="1431">
                  <c:v>0.59573249999999789</c:v>
                </c:pt>
                <c:pt idx="1432">
                  <c:v>0.59629555555555569</c:v>
                </c:pt>
                <c:pt idx="1433">
                  <c:v>0.59685861111111105</c:v>
                </c:pt>
                <c:pt idx="1434">
                  <c:v>0.59742166666666652</c:v>
                </c:pt>
                <c:pt idx="1435">
                  <c:v>0.59798472222221988</c:v>
                </c:pt>
                <c:pt idx="1436">
                  <c:v>0.59854777777777757</c:v>
                </c:pt>
                <c:pt idx="1437">
                  <c:v>0.5991108333333337</c:v>
                </c:pt>
                <c:pt idx="1438">
                  <c:v>0.59967388888888895</c:v>
                </c:pt>
                <c:pt idx="1439">
                  <c:v>0.60023694444444453</c:v>
                </c:pt>
                <c:pt idx="1440">
                  <c:v>0.60080000000000244</c:v>
                </c:pt>
                <c:pt idx="1441">
                  <c:v>0.60136305555555569</c:v>
                </c:pt>
                <c:pt idx="1442">
                  <c:v>0.60192611111111161</c:v>
                </c:pt>
                <c:pt idx="1443">
                  <c:v>0.60248916666666652</c:v>
                </c:pt>
                <c:pt idx="1444">
                  <c:v>0.60305222222222221</c:v>
                </c:pt>
                <c:pt idx="1445">
                  <c:v>0.60361527777778012</c:v>
                </c:pt>
                <c:pt idx="1446">
                  <c:v>0.60417833333333604</c:v>
                </c:pt>
                <c:pt idx="1447">
                  <c:v>0.60474138888889206</c:v>
                </c:pt>
                <c:pt idx="1448">
                  <c:v>0.60530444444444464</c:v>
                </c:pt>
                <c:pt idx="1449">
                  <c:v>0.6058675</c:v>
                </c:pt>
                <c:pt idx="1450">
                  <c:v>0.60643055555555569</c:v>
                </c:pt>
                <c:pt idx="1451">
                  <c:v>0.60699361111111405</c:v>
                </c:pt>
                <c:pt idx="1452">
                  <c:v>0.60755666666666652</c:v>
                </c:pt>
                <c:pt idx="1453">
                  <c:v>0.60811972222222233</c:v>
                </c:pt>
                <c:pt idx="1454">
                  <c:v>0.60868277777777768</c:v>
                </c:pt>
                <c:pt idx="1455">
                  <c:v>0.60924583333333815</c:v>
                </c:pt>
                <c:pt idx="1456">
                  <c:v>0.60980888888889206</c:v>
                </c:pt>
                <c:pt idx="1457">
                  <c:v>0.61037194444444465</c:v>
                </c:pt>
                <c:pt idx="1458">
                  <c:v>0.61093500000000234</c:v>
                </c:pt>
                <c:pt idx="1459">
                  <c:v>0.61149805555555825</c:v>
                </c:pt>
                <c:pt idx="1460">
                  <c:v>0.61206111111111161</c:v>
                </c:pt>
                <c:pt idx="1461">
                  <c:v>0.61262416666666675</c:v>
                </c:pt>
                <c:pt idx="1462">
                  <c:v>0.61318722222222233</c:v>
                </c:pt>
                <c:pt idx="1463">
                  <c:v>0.61375027777778024</c:v>
                </c:pt>
                <c:pt idx="1464">
                  <c:v>0.6143133333333336</c:v>
                </c:pt>
                <c:pt idx="1465">
                  <c:v>0.61487638888888885</c:v>
                </c:pt>
                <c:pt idx="1466">
                  <c:v>0.61543944444444465</c:v>
                </c:pt>
                <c:pt idx="1467">
                  <c:v>0.61600250000000001</c:v>
                </c:pt>
                <c:pt idx="1468">
                  <c:v>0.6165655555555557</c:v>
                </c:pt>
                <c:pt idx="1469">
                  <c:v>0.61712861111111428</c:v>
                </c:pt>
                <c:pt idx="1470">
                  <c:v>0.61769166666667075</c:v>
                </c:pt>
                <c:pt idx="1471">
                  <c:v>0.61825472222222233</c:v>
                </c:pt>
                <c:pt idx="1472">
                  <c:v>0.6188177777777778</c:v>
                </c:pt>
                <c:pt idx="1473">
                  <c:v>0.61938083333333604</c:v>
                </c:pt>
                <c:pt idx="1474">
                  <c:v>0.61994388888889218</c:v>
                </c:pt>
                <c:pt idx="1475">
                  <c:v>0.62050694444444443</c:v>
                </c:pt>
                <c:pt idx="1476">
                  <c:v>0.62107000000000234</c:v>
                </c:pt>
                <c:pt idx="1477">
                  <c:v>0.62163305555555814</c:v>
                </c:pt>
                <c:pt idx="1478">
                  <c:v>0.62219611111111162</c:v>
                </c:pt>
                <c:pt idx="1479">
                  <c:v>0.62275916666666675</c:v>
                </c:pt>
                <c:pt idx="1480">
                  <c:v>0.62332222222222222</c:v>
                </c:pt>
                <c:pt idx="1481">
                  <c:v>0.62388527777778036</c:v>
                </c:pt>
                <c:pt idx="1482">
                  <c:v>0.62444833333333605</c:v>
                </c:pt>
                <c:pt idx="1483">
                  <c:v>0.62501138888888963</c:v>
                </c:pt>
                <c:pt idx="1484">
                  <c:v>0.62557444444444565</c:v>
                </c:pt>
                <c:pt idx="1485">
                  <c:v>0.6261374999999999</c:v>
                </c:pt>
                <c:pt idx="1486">
                  <c:v>0.62670055555555826</c:v>
                </c:pt>
                <c:pt idx="1487">
                  <c:v>0.62726361111111162</c:v>
                </c:pt>
                <c:pt idx="1488">
                  <c:v>0.62782666666666664</c:v>
                </c:pt>
                <c:pt idx="1489">
                  <c:v>0.62838972222222234</c:v>
                </c:pt>
                <c:pt idx="1490">
                  <c:v>0.62895277777777781</c:v>
                </c:pt>
                <c:pt idx="1491">
                  <c:v>0.62951583333333605</c:v>
                </c:pt>
                <c:pt idx="1492">
                  <c:v>0.63007888888889219</c:v>
                </c:pt>
                <c:pt idx="1493">
                  <c:v>0.63064194444444877</c:v>
                </c:pt>
                <c:pt idx="1494">
                  <c:v>0.63120500000000246</c:v>
                </c:pt>
                <c:pt idx="1495">
                  <c:v>0.63176805555555815</c:v>
                </c:pt>
                <c:pt idx="1496">
                  <c:v>0.63233111111111162</c:v>
                </c:pt>
                <c:pt idx="1497">
                  <c:v>0.63289416666666765</c:v>
                </c:pt>
                <c:pt idx="1498">
                  <c:v>0.63345722222222223</c:v>
                </c:pt>
                <c:pt idx="1499">
                  <c:v>0.63402027777778036</c:v>
                </c:pt>
                <c:pt idx="1500">
                  <c:v>0.63458333333333361</c:v>
                </c:pt>
                <c:pt idx="1501">
                  <c:v>0.63514638888888963</c:v>
                </c:pt>
                <c:pt idx="1502">
                  <c:v>0.63570944444444877</c:v>
                </c:pt>
                <c:pt idx="1503">
                  <c:v>0.63627250000000002</c:v>
                </c:pt>
                <c:pt idx="1504">
                  <c:v>0.63683555555555815</c:v>
                </c:pt>
                <c:pt idx="1505">
                  <c:v>0.63739861111111462</c:v>
                </c:pt>
                <c:pt idx="1506">
                  <c:v>0.63796166666666665</c:v>
                </c:pt>
                <c:pt idx="1507">
                  <c:v>0.63852472222222223</c:v>
                </c:pt>
                <c:pt idx="1508">
                  <c:v>0.6390877777777777</c:v>
                </c:pt>
                <c:pt idx="1509">
                  <c:v>0.63965083333333861</c:v>
                </c:pt>
                <c:pt idx="1510">
                  <c:v>0.64021388888888964</c:v>
                </c:pt>
                <c:pt idx="1511">
                  <c:v>0.64077694444444655</c:v>
                </c:pt>
                <c:pt idx="1512">
                  <c:v>0.64134000000000246</c:v>
                </c:pt>
                <c:pt idx="1513">
                  <c:v>0.64190305555555816</c:v>
                </c:pt>
                <c:pt idx="1514">
                  <c:v>0.64246611111111118</c:v>
                </c:pt>
                <c:pt idx="1515">
                  <c:v>0.64302916666666765</c:v>
                </c:pt>
                <c:pt idx="1516">
                  <c:v>0.64359222222222223</c:v>
                </c:pt>
                <c:pt idx="1517">
                  <c:v>0.64415527777778048</c:v>
                </c:pt>
                <c:pt idx="1518">
                  <c:v>0.6447183333333365</c:v>
                </c:pt>
                <c:pt idx="1519">
                  <c:v>0.64528138888888964</c:v>
                </c:pt>
                <c:pt idx="1520">
                  <c:v>0.64584444444444877</c:v>
                </c:pt>
                <c:pt idx="1521">
                  <c:v>0.64640750000000002</c:v>
                </c:pt>
                <c:pt idx="1522">
                  <c:v>0.64697055555555816</c:v>
                </c:pt>
                <c:pt idx="1523">
                  <c:v>0.64753361111111163</c:v>
                </c:pt>
                <c:pt idx="1524">
                  <c:v>0.64809666666666765</c:v>
                </c:pt>
                <c:pt idx="1525">
                  <c:v>0.64865972222222479</c:v>
                </c:pt>
                <c:pt idx="1526">
                  <c:v>0.64922277777777782</c:v>
                </c:pt>
                <c:pt idx="1527">
                  <c:v>0.64978583333333872</c:v>
                </c:pt>
                <c:pt idx="1528">
                  <c:v>0.65034888888889275</c:v>
                </c:pt>
                <c:pt idx="1529">
                  <c:v>0.65091194444444689</c:v>
                </c:pt>
                <c:pt idx="1530">
                  <c:v>0.6514750000000028</c:v>
                </c:pt>
                <c:pt idx="1531">
                  <c:v>0.65203805555555816</c:v>
                </c:pt>
                <c:pt idx="1532">
                  <c:v>0.65260111111111441</c:v>
                </c:pt>
                <c:pt idx="1533">
                  <c:v>0.65316416666666677</c:v>
                </c:pt>
                <c:pt idx="1534">
                  <c:v>0.65372722222222468</c:v>
                </c:pt>
                <c:pt idx="1535">
                  <c:v>0.6542902777777807</c:v>
                </c:pt>
                <c:pt idx="1536">
                  <c:v>0.65485333333333651</c:v>
                </c:pt>
                <c:pt idx="1537">
                  <c:v>0.65541638888888887</c:v>
                </c:pt>
                <c:pt idx="1538">
                  <c:v>0.65597944444444911</c:v>
                </c:pt>
                <c:pt idx="1539">
                  <c:v>0.65654250000000003</c:v>
                </c:pt>
                <c:pt idx="1540">
                  <c:v>0.65710555555555816</c:v>
                </c:pt>
                <c:pt idx="1541">
                  <c:v>0.65766861111111474</c:v>
                </c:pt>
                <c:pt idx="1542">
                  <c:v>0.65823166666666877</c:v>
                </c:pt>
                <c:pt idx="1543">
                  <c:v>0.65879472222222479</c:v>
                </c:pt>
                <c:pt idx="1544">
                  <c:v>0.65935777777777782</c:v>
                </c:pt>
                <c:pt idx="1545">
                  <c:v>0.65992083333333884</c:v>
                </c:pt>
                <c:pt idx="1546">
                  <c:v>0.66048388888888965</c:v>
                </c:pt>
                <c:pt idx="1547">
                  <c:v>0.66104694444444689</c:v>
                </c:pt>
                <c:pt idx="1548">
                  <c:v>0.66161000000000281</c:v>
                </c:pt>
                <c:pt idx="1549">
                  <c:v>0.66217305555555861</c:v>
                </c:pt>
                <c:pt idx="1550">
                  <c:v>0.66273611111111164</c:v>
                </c:pt>
                <c:pt idx="1551">
                  <c:v>0.66329916666666888</c:v>
                </c:pt>
                <c:pt idx="1552">
                  <c:v>0.66386222222222224</c:v>
                </c:pt>
                <c:pt idx="1553">
                  <c:v>0.66442527777778049</c:v>
                </c:pt>
                <c:pt idx="1554">
                  <c:v>0.66498833333333662</c:v>
                </c:pt>
                <c:pt idx="1555">
                  <c:v>0.66555138888888965</c:v>
                </c:pt>
                <c:pt idx="1556">
                  <c:v>0.66611444444444701</c:v>
                </c:pt>
                <c:pt idx="1557">
                  <c:v>0.66667750000000281</c:v>
                </c:pt>
                <c:pt idx="1558">
                  <c:v>0.66724055555555872</c:v>
                </c:pt>
                <c:pt idx="1559">
                  <c:v>0.66780361111111486</c:v>
                </c:pt>
                <c:pt idx="1560">
                  <c:v>0.66836666666666666</c:v>
                </c:pt>
                <c:pt idx="1561">
                  <c:v>0.66892972222222491</c:v>
                </c:pt>
                <c:pt idx="1562">
                  <c:v>0.66949277777777783</c:v>
                </c:pt>
                <c:pt idx="1563">
                  <c:v>0.67005583333333885</c:v>
                </c:pt>
                <c:pt idx="1564">
                  <c:v>0.67061888888889276</c:v>
                </c:pt>
                <c:pt idx="1565">
                  <c:v>0.6711819444444469</c:v>
                </c:pt>
                <c:pt idx="1566">
                  <c:v>0.67174500000000492</c:v>
                </c:pt>
                <c:pt idx="1567">
                  <c:v>0.67230805555555873</c:v>
                </c:pt>
                <c:pt idx="1568">
                  <c:v>0.67287111111111486</c:v>
                </c:pt>
                <c:pt idx="1569">
                  <c:v>0.67343416666666667</c:v>
                </c:pt>
                <c:pt idx="1570">
                  <c:v>0.67399722222222502</c:v>
                </c:pt>
                <c:pt idx="1571">
                  <c:v>0.67456027777777783</c:v>
                </c:pt>
                <c:pt idx="1572">
                  <c:v>0.67512333333333663</c:v>
                </c:pt>
                <c:pt idx="1573">
                  <c:v>0.67568638888889065</c:v>
                </c:pt>
                <c:pt idx="1574">
                  <c:v>0.67624944444444934</c:v>
                </c:pt>
                <c:pt idx="1575">
                  <c:v>0.67681250000000004</c:v>
                </c:pt>
                <c:pt idx="1576">
                  <c:v>0.67737555555555873</c:v>
                </c:pt>
                <c:pt idx="1577">
                  <c:v>0.67793861111111486</c:v>
                </c:pt>
                <c:pt idx="1578">
                  <c:v>0.67850166666666911</c:v>
                </c:pt>
                <c:pt idx="1579">
                  <c:v>0.67906472222222225</c:v>
                </c:pt>
                <c:pt idx="1580">
                  <c:v>0.67962777777778038</c:v>
                </c:pt>
                <c:pt idx="1581">
                  <c:v>0.68019083333333674</c:v>
                </c:pt>
                <c:pt idx="1582">
                  <c:v>0.6807538888888911</c:v>
                </c:pt>
                <c:pt idx="1583">
                  <c:v>0.68131694444444446</c:v>
                </c:pt>
                <c:pt idx="1584">
                  <c:v>0.68188000000000004</c:v>
                </c:pt>
                <c:pt idx="1585">
                  <c:v>0.68244305555555562</c:v>
                </c:pt>
                <c:pt idx="1586">
                  <c:v>0.6830061111111112</c:v>
                </c:pt>
                <c:pt idx="1587">
                  <c:v>0.68356916666666656</c:v>
                </c:pt>
                <c:pt idx="1588">
                  <c:v>0.68413222222222159</c:v>
                </c:pt>
                <c:pt idx="1589">
                  <c:v>0.68469527777778072</c:v>
                </c:pt>
                <c:pt idx="1590">
                  <c:v>0.68525833333333364</c:v>
                </c:pt>
                <c:pt idx="1591">
                  <c:v>0.68582138888889099</c:v>
                </c:pt>
                <c:pt idx="1592">
                  <c:v>0.68638444444444469</c:v>
                </c:pt>
                <c:pt idx="1593">
                  <c:v>0.68694750000000004</c:v>
                </c:pt>
                <c:pt idx="1594">
                  <c:v>0.68751055555555551</c:v>
                </c:pt>
                <c:pt idx="1595">
                  <c:v>0.68807361111111165</c:v>
                </c:pt>
                <c:pt idx="1596">
                  <c:v>0.68863666666666667</c:v>
                </c:pt>
                <c:pt idx="1597">
                  <c:v>0.6891997222222227</c:v>
                </c:pt>
                <c:pt idx="1598">
                  <c:v>0.6897627777777775</c:v>
                </c:pt>
                <c:pt idx="1599">
                  <c:v>0.69032583333333708</c:v>
                </c:pt>
                <c:pt idx="1600">
                  <c:v>0.69088888888889088</c:v>
                </c:pt>
                <c:pt idx="1601">
                  <c:v>0.69145194444444469</c:v>
                </c:pt>
                <c:pt idx="1602">
                  <c:v>0.69201500000000005</c:v>
                </c:pt>
                <c:pt idx="1603">
                  <c:v>0.69257805555555563</c:v>
                </c:pt>
                <c:pt idx="1604">
                  <c:v>0.69314111111111165</c:v>
                </c:pt>
                <c:pt idx="1605">
                  <c:v>0.69370416666666679</c:v>
                </c:pt>
                <c:pt idx="1606">
                  <c:v>0.69426722222222226</c:v>
                </c:pt>
                <c:pt idx="1607">
                  <c:v>0.69483027777777784</c:v>
                </c:pt>
                <c:pt idx="1608">
                  <c:v>0.69539333333333364</c:v>
                </c:pt>
                <c:pt idx="1609">
                  <c:v>0.695956388888889</c:v>
                </c:pt>
                <c:pt idx="1610">
                  <c:v>0.69651944444444469</c:v>
                </c:pt>
                <c:pt idx="1611">
                  <c:v>0.69708249999999949</c:v>
                </c:pt>
                <c:pt idx="1612">
                  <c:v>0.69764555555555874</c:v>
                </c:pt>
                <c:pt idx="1613">
                  <c:v>0.69820861111111165</c:v>
                </c:pt>
                <c:pt idx="1614">
                  <c:v>0.69877166666666901</c:v>
                </c:pt>
                <c:pt idx="1615">
                  <c:v>0.69933472222222226</c:v>
                </c:pt>
                <c:pt idx="1616">
                  <c:v>0.69989777777777784</c:v>
                </c:pt>
                <c:pt idx="1617">
                  <c:v>0.70046083333333364</c:v>
                </c:pt>
                <c:pt idx="1618">
                  <c:v>0.70102388888889133</c:v>
                </c:pt>
                <c:pt idx="1619">
                  <c:v>0.70158694444444447</c:v>
                </c:pt>
                <c:pt idx="1620">
                  <c:v>0.70215000000000005</c:v>
                </c:pt>
                <c:pt idx="1621">
                  <c:v>0.70271305555555563</c:v>
                </c:pt>
                <c:pt idx="1622">
                  <c:v>0.7032761111111111</c:v>
                </c:pt>
                <c:pt idx="1623">
                  <c:v>0.70383916666666668</c:v>
                </c:pt>
                <c:pt idx="1624">
                  <c:v>0.70440222222222226</c:v>
                </c:pt>
                <c:pt idx="1625">
                  <c:v>0.70496527777777784</c:v>
                </c:pt>
                <c:pt idx="1626">
                  <c:v>0.70552833333333365</c:v>
                </c:pt>
                <c:pt idx="1627">
                  <c:v>0.70609138888889122</c:v>
                </c:pt>
                <c:pt idx="1628">
                  <c:v>0.70665444444444725</c:v>
                </c:pt>
                <c:pt idx="1629">
                  <c:v>0.7072174999999995</c:v>
                </c:pt>
                <c:pt idx="1630">
                  <c:v>0.70778055555555563</c:v>
                </c:pt>
                <c:pt idx="1631">
                  <c:v>0.7083436111111131</c:v>
                </c:pt>
                <c:pt idx="1632">
                  <c:v>0.70890666666666668</c:v>
                </c:pt>
                <c:pt idx="1633">
                  <c:v>0.70946972222222227</c:v>
                </c:pt>
                <c:pt idx="1634">
                  <c:v>0.71003277777777751</c:v>
                </c:pt>
                <c:pt idx="1635">
                  <c:v>0.7105958333333372</c:v>
                </c:pt>
                <c:pt idx="1636">
                  <c:v>0.71115888888889134</c:v>
                </c:pt>
                <c:pt idx="1637">
                  <c:v>0.71172194444444714</c:v>
                </c:pt>
                <c:pt idx="1638">
                  <c:v>0.71228500000000061</c:v>
                </c:pt>
                <c:pt idx="1639">
                  <c:v>0.7128480555555593</c:v>
                </c:pt>
                <c:pt idx="1640">
                  <c:v>0.71341111111111122</c:v>
                </c:pt>
                <c:pt idx="1641">
                  <c:v>0.71397416666666669</c:v>
                </c:pt>
                <c:pt idx="1642">
                  <c:v>0.71453722222222216</c:v>
                </c:pt>
                <c:pt idx="1643">
                  <c:v>0.71510027777777785</c:v>
                </c:pt>
                <c:pt idx="1644">
                  <c:v>0.71566333333333365</c:v>
                </c:pt>
                <c:pt idx="1645">
                  <c:v>0.7162263888888889</c:v>
                </c:pt>
                <c:pt idx="1646">
                  <c:v>0.71678944444444714</c:v>
                </c:pt>
                <c:pt idx="1647">
                  <c:v>0.71735250000000006</c:v>
                </c:pt>
                <c:pt idx="1648">
                  <c:v>0.71791555555555564</c:v>
                </c:pt>
                <c:pt idx="1649">
                  <c:v>0.71847861111111322</c:v>
                </c:pt>
                <c:pt idx="1650">
                  <c:v>0.71904166666666924</c:v>
                </c:pt>
                <c:pt idx="1651">
                  <c:v>0.7196047222222226</c:v>
                </c:pt>
                <c:pt idx="1652">
                  <c:v>0.72016777777777752</c:v>
                </c:pt>
                <c:pt idx="1653">
                  <c:v>0.72073083333333721</c:v>
                </c:pt>
                <c:pt idx="1654">
                  <c:v>0.72129388888889112</c:v>
                </c:pt>
                <c:pt idx="1655">
                  <c:v>0.7218569444444447</c:v>
                </c:pt>
                <c:pt idx="1656">
                  <c:v>0.72242000000000062</c:v>
                </c:pt>
                <c:pt idx="1657">
                  <c:v>0.72298305555555564</c:v>
                </c:pt>
                <c:pt idx="1658">
                  <c:v>0.72354611111111122</c:v>
                </c:pt>
                <c:pt idx="1659">
                  <c:v>0.7241091666666668</c:v>
                </c:pt>
                <c:pt idx="1660">
                  <c:v>0.72467222222222261</c:v>
                </c:pt>
                <c:pt idx="1661">
                  <c:v>0.72523527777777785</c:v>
                </c:pt>
                <c:pt idx="1662">
                  <c:v>0.72579833333333743</c:v>
                </c:pt>
                <c:pt idx="1663">
                  <c:v>0.7263613888888889</c:v>
                </c:pt>
                <c:pt idx="1664">
                  <c:v>0.72692444444444715</c:v>
                </c:pt>
                <c:pt idx="1665">
                  <c:v>0.72748749999999951</c:v>
                </c:pt>
                <c:pt idx="1666">
                  <c:v>0.72805055555555565</c:v>
                </c:pt>
                <c:pt idx="1667">
                  <c:v>0.72861361111111345</c:v>
                </c:pt>
                <c:pt idx="1668">
                  <c:v>0.7291766666666667</c:v>
                </c:pt>
                <c:pt idx="1669">
                  <c:v>0.72973972222222261</c:v>
                </c:pt>
                <c:pt idx="1670">
                  <c:v>0.73030277777777786</c:v>
                </c:pt>
                <c:pt idx="1671">
                  <c:v>0.73086583333333766</c:v>
                </c:pt>
                <c:pt idx="1672">
                  <c:v>0.73142888888889113</c:v>
                </c:pt>
                <c:pt idx="1673">
                  <c:v>0.73199194444444704</c:v>
                </c:pt>
                <c:pt idx="1674">
                  <c:v>0.73255500000000062</c:v>
                </c:pt>
                <c:pt idx="1675">
                  <c:v>0.73311805555555565</c:v>
                </c:pt>
                <c:pt idx="1676">
                  <c:v>0.73368111111111345</c:v>
                </c:pt>
                <c:pt idx="1677">
                  <c:v>0.7342441666666667</c:v>
                </c:pt>
                <c:pt idx="1678">
                  <c:v>0.73480722222222261</c:v>
                </c:pt>
                <c:pt idx="1679">
                  <c:v>0.73537027777777864</c:v>
                </c:pt>
                <c:pt idx="1680">
                  <c:v>0.73593333333333544</c:v>
                </c:pt>
                <c:pt idx="1681">
                  <c:v>0.73649638888888902</c:v>
                </c:pt>
                <c:pt idx="1682">
                  <c:v>0.73705944444444715</c:v>
                </c:pt>
                <c:pt idx="1683">
                  <c:v>0.73762250000000062</c:v>
                </c:pt>
                <c:pt idx="1684">
                  <c:v>0.73818555555555565</c:v>
                </c:pt>
                <c:pt idx="1685">
                  <c:v>0.73874861111111589</c:v>
                </c:pt>
                <c:pt idx="1686">
                  <c:v>0.7393116666666667</c:v>
                </c:pt>
                <c:pt idx="1687">
                  <c:v>0.73987472222222261</c:v>
                </c:pt>
                <c:pt idx="1688">
                  <c:v>0.74043777777777753</c:v>
                </c:pt>
                <c:pt idx="1689">
                  <c:v>0.74100083333333766</c:v>
                </c:pt>
                <c:pt idx="1690">
                  <c:v>0.74156388888888902</c:v>
                </c:pt>
                <c:pt idx="1691">
                  <c:v>0.7421269444444446</c:v>
                </c:pt>
                <c:pt idx="1692">
                  <c:v>0.7426900000000034</c:v>
                </c:pt>
                <c:pt idx="1693">
                  <c:v>0.74325305555555565</c:v>
                </c:pt>
                <c:pt idx="1694">
                  <c:v>0.74381611111111112</c:v>
                </c:pt>
                <c:pt idx="1695">
                  <c:v>0.7443791666666667</c:v>
                </c:pt>
                <c:pt idx="1696">
                  <c:v>0.74494222222222262</c:v>
                </c:pt>
                <c:pt idx="1697">
                  <c:v>0.74550527777777864</c:v>
                </c:pt>
                <c:pt idx="1698">
                  <c:v>0.74606833333333555</c:v>
                </c:pt>
                <c:pt idx="1699">
                  <c:v>0.74663138888889158</c:v>
                </c:pt>
                <c:pt idx="1700">
                  <c:v>0.74719444444444716</c:v>
                </c:pt>
                <c:pt idx="1701">
                  <c:v>0.74775750000000063</c:v>
                </c:pt>
                <c:pt idx="1702">
                  <c:v>0.74832055555555665</c:v>
                </c:pt>
                <c:pt idx="1703">
                  <c:v>0.74888361111111346</c:v>
                </c:pt>
                <c:pt idx="1704">
                  <c:v>0.74944666666666671</c:v>
                </c:pt>
                <c:pt idx="1705">
                  <c:v>0.75000972222222262</c:v>
                </c:pt>
                <c:pt idx="1706">
                  <c:v>0.75057277777777776</c:v>
                </c:pt>
                <c:pt idx="1707">
                  <c:v>0.751135833333338</c:v>
                </c:pt>
                <c:pt idx="1708">
                  <c:v>0.7516988888888938</c:v>
                </c:pt>
                <c:pt idx="1709">
                  <c:v>0.75226194444444461</c:v>
                </c:pt>
                <c:pt idx="1710">
                  <c:v>0.75282500000000341</c:v>
                </c:pt>
                <c:pt idx="1711">
                  <c:v>0.75338805555555766</c:v>
                </c:pt>
                <c:pt idx="1712">
                  <c:v>0.75395111111111368</c:v>
                </c:pt>
                <c:pt idx="1713">
                  <c:v>0.75451416666666649</c:v>
                </c:pt>
                <c:pt idx="1714">
                  <c:v>0.75507722222222262</c:v>
                </c:pt>
                <c:pt idx="1715">
                  <c:v>0.75564027777778164</c:v>
                </c:pt>
                <c:pt idx="1716">
                  <c:v>0.75620333333333578</c:v>
                </c:pt>
                <c:pt idx="1717">
                  <c:v>0.75676638888888892</c:v>
                </c:pt>
                <c:pt idx="1718">
                  <c:v>0.75732944444444716</c:v>
                </c:pt>
                <c:pt idx="1719">
                  <c:v>0.75789250000000064</c:v>
                </c:pt>
                <c:pt idx="1720">
                  <c:v>0.75845555555555777</c:v>
                </c:pt>
                <c:pt idx="1721">
                  <c:v>0.75901861111111346</c:v>
                </c:pt>
                <c:pt idx="1722">
                  <c:v>0.75958166666666671</c:v>
                </c:pt>
                <c:pt idx="1723">
                  <c:v>0.76014472222222262</c:v>
                </c:pt>
                <c:pt idx="1724">
                  <c:v>0.76070777777777865</c:v>
                </c:pt>
                <c:pt idx="1725">
                  <c:v>0.76127083333333811</c:v>
                </c:pt>
                <c:pt idx="1726">
                  <c:v>0.76183388888889136</c:v>
                </c:pt>
                <c:pt idx="1727">
                  <c:v>0.76239694444444461</c:v>
                </c:pt>
                <c:pt idx="1728">
                  <c:v>0.76296000000000064</c:v>
                </c:pt>
                <c:pt idx="1729">
                  <c:v>0.76352305555555766</c:v>
                </c:pt>
                <c:pt idx="1730">
                  <c:v>0.76408611111111113</c:v>
                </c:pt>
                <c:pt idx="1731">
                  <c:v>0.7646491666666696</c:v>
                </c:pt>
                <c:pt idx="1732">
                  <c:v>0.76521222222222229</c:v>
                </c:pt>
                <c:pt idx="1733">
                  <c:v>0.76577527777778176</c:v>
                </c:pt>
                <c:pt idx="1734">
                  <c:v>0.76633833333333579</c:v>
                </c:pt>
                <c:pt idx="1735">
                  <c:v>0.7669013888888917</c:v>
                </c:pt>
                <c:pt idx="1736">
                  <c:v>0.76746444444444462</c:v>
                </c:pt>
                <c:pt idx="1737">
                  <c:v>0.76802750000000064</c:v>
                </c:pt>
                <c:pt idx="1738">
                  <c:v>0.76859055555555766</c:v>
                </c:pt>
                <c:pt idx="1739">
                  <c:v>0.76915361111111391</c:v>
                </c:pt>
                <c:pt idx="1740">
                  <c:v>0.76971666666666672</c:v>
                </c:pt>
                <c:pt idx="1741">
                  <c:v>0.77027972222222263</c:v>
                </c:pt>
                <c:pt idx="1742">
                  <c:v>0.77084277777777865</c:v>
                </c:pt>
                <c:pt idx="1743">
                  <c:v>0.77140583333333812</c:v>
                </c:pt>
                <c:pt idx="1744">
                  <c:v>0.77196888888889181</c:v>
                </c:pt>
                <c:pt idx="1745">
                  <c:v>0.77253194444444462</c:v>
                </c:pt>
                <c:pt idx="1746">
                  <c:v>0.77309500000000375</c:v>
                </c:pt>
                <c:pt idx="1747">
                  <c:v>0.77365805555556011</c:v>
                </c:pt>
                <c:pt idx="1748">
                  <c:v>0.77422111111111391</c:v>
                </c:pt>
                <c:pt idx="1749">
                  <c:v>0.77478416666666672</c:v>
                </c:pt>
                <c:pt idx="1750">
                  <c:v>0.77534722222222263</c:v>
                </c:pt>
                <c:pt idx="1751">
                  <c:v>0.77591027777777999</c:v>
                </c:pt>
                <c:pt idx="1752">
                  <c:v>0.77647333333333579</c:v>
                </c:pt>
                <c:pt idx="1753">
                  <c:v>0.77703638888888893</c:v>
                </c:pt>
                <c:pt idx="1754">
                  <c:v>0.77759944444444773</c:v>
                </c:pt>
                <c:pt idx="1755">
                  <c:v>0.77816250000000009</c:v>
                </c:pt>
                <c:pt idx="1756">
                  <c:v>0.77872555555556033</c:v>
                </c:pt>
                <c:pt idx="1757">
                  <c:v>0.7792886111111138</c:v>
                </c:pt>
                <c:pt idx="1758">
                  <c:v>0.77985166666666939</c:v>
                </c:pt>
                <c:pt idx="1759">
                  <c:v>0.78041472222221997</c:v>
                </c:pt>
                <c:pt idx="1760">
                  <c:v>0.78097777777777777</c:v>
                </c:pt>
                <c:pt idx="1761">
                  <c:v>0.78154083333333579</c:v>
                </c:pt>
                <c:pt idx="1762">
                  <c:v>0.78210388888888904</c:v>
                </c:pt>
                <c:pt idx="1763">
                  <c:v>0.78266694444444451</c:v>
                </c:pt>
                <c:pt idx="1764">
                  <c:v>0.78323000000000009</c:v>
                </c:pt>
                <c:pt idx="1765">
                  <c:v>0.783793055555558</c:v>
                </c:pt>
                <c:pt idx="1766">
                  <c:v>0.78435611111111059</c:v>
                </c:pt>
                <c:pt idx="1767">
                  <c:v>0.7849191666666665</c:v>
                </c:pt>
                <c:pt idx="1768">
                  <c:v>0.78548222222221986</c:v>
                </c:pt>
                <c:pt idx="1769">
                  <c:v>0.78604527777777988</c:v>
                </c:pt>
                <c:pt idx="1770">
                  <c:v>0.7866083333333358</c:v>
                </c:pt>
                <c:pt idx="1771">
                  <c:v>0.78717138888888893</c:v>
                </c:pt>
                <c:pt idx="1772">
                  <c:v>0.78773444444444463</c:v>
                </c:pt>
                <c:pt idx="1773">
                  <c:v>0.78829749999999998</c:v>
                </c:pt>
                <c:pt idx="1774">
                  <c:v>0.78886055555555568</c:v>
                </c:pt>
                <c:pt idx="1775">
                  <c:v>0.78942361111111115</c:v>
                </c:pt>
                <c:pt idx="1776">
                  <c:v>0.7899866666666665</c:v>
                </c:pt>
                <c:pt idx="1777">
                  <c:v>0.7905497222222222</c:v>
                </c:pt>
                <c:pt idx="1778">
                  <c:v>0.79111277777777567</c:v>
                </c:pt>
                <c:pt idx="1779">
                  <c:v>0.79167583333333813</c:v>
                </c:pt>
                <c:pt idx="1780">
                  <c:v>0.79223888888888894</c:v>
                </c:pt>
                <c:pt idx="1781">
                  <c:v>0.79280194444444463</c:v>
                </c:pt>
                <c:pt idx="1782">
                  <c:v>0.7933650000000001</c:v>
                </c:pt>
                <c:pt idx="1783">
                  <c:v>0.79392805555555801</c:v>
                </c:pt>
                <c:pt idx="1784">
                  <c:v>0.79449111111111104</c:v>
                </c:pt>
                <c:pt idx="1785">
                  <c:v>0.79505416666666651</c:v>
                </c:pt>
                <c:pt idx="1786">
                  <c:v>0.79561722222222242</c:v>
                </c:pt>
                <c:pt idx="1787">
                  <c:v>0.79618027777777778</c:v>
                </c:pt>
                <c:pt idx="1788">
                  <c:v>0.79674333333333613</c:v>
                </c:pt>
                <c:pt idx="1789">
                  <c:v>0.7973063888888885</c:v>
                </c:pt>
                <c:pt idx="1790">
                  <c:v>0.79786944444444463</c:v>
                </c:pt>
                <c:pt idx="1791">
                  <c:v>0.79843249999999799</c:v>
                </c:pt>
                <c:pt idx="1792">
                  <c:v>0.7989955555555579</c:v>
                </c:pt>
                <c:pt idx="1793">
                  <c:v>0.79955861111111171</c:v>
                </c:pt>
                <c:pt idx="1794">
                  <c:v>0.80012166666666684</c:v>
                </c:pt>
                <c:pt idx="1795">
                  <c:v>0.8006847222222222</c:v>
                </c:pt>
                <c:pt idx="1796">
                  <c:v>0.80124777777777778</c:v>
                </c:pt>
                <c:pt idx="1797">
                  <c:v>0.80181083333333614</c:v>
                </c:pt>
                <c:pt idx="1798">
                  <c:v>0.80237388888888894</c:v>
                </c:pt>
                <c:pt idx="1799">
                  <c:v>0.80293694444444452</c:v>
                </c:pt>
                <c:pt idx="1800">
                  <c:v>0.80349999999999988</c:v>
                </c:pt>
                <c:pt idx="1801">
                  <c:v>0.80406305555555568</c:v>
                </c:pt>
                <c:pt idx="1802">
                  <c:v>0.80462611111111104</c:v>
                </c:pt>
                <c:pt idx="1803">
                  <c:v>0.80518916666666651</c:v>
                </c:pt>
                <c:pt idx="1804">
                  <c:v>0.80575222222222243</c:v>
                </c:pt>
                <c:pt idx="1805">
                  <c:v>0.80631527777777778</c:v>
                </c:pt>
                <c:pt idx="1806">
                  <c:v>0.80687833333333614</c:v>
                </c:pt>
                <c:pt idx="1807">
                  <c:v>0.80744138888888894</c:v>
                </c:pt>
                <c:pt idx="1808">
                  <c:v>0.80800444444444464</c:v>
                </c:pt>
                <c:pt idx="1809">
                  <c:v>0.808567499999998</c:v>
                </c:pt>
                <c:pt idx="1810">
                  <c:v>0.80913055555555569</c:v>
                </c:pt>
                <c:pt idx="1811">
                  <c:v>0.80969361111111382</c:v>
                </c:pt>
                <c:pt idx="1812">
                  <c:v>0.81025666666666651</c:v>
                </c:pt>
                <c:pt idx="1813">
                  <c:v>0.81081972222222221</c:v>
                </c:pt>
                <c:pt idx="1814">
                  <c:v>0.81138277777777756</c:v>
                </c:pt>
                <c:pt idx="1815">
                  <c:v>0.81194583333333814</c:v>
                </c:pt>
                <c:pt idx="1816">
                  <c:v>0.81250888888888895</c:v>
                </c:pt>
                <c:pt idx="1817">
                  <c:v>0.81307194444444464</c:v>
                </c:pt>
                <c:pt idx="1818">
                  <c:v>0.81363499999999989</c:v>
                </c:pt>
                <c:pt idx="1819">
                  <c:v>0.81419805555555791</c:v>
                </c:pt>
                <c:pt idx="1820">
                  <c:v>0.81476111111111105</c:v>
                </c:pt>
                <c:pt idx="1821">
                  <c:v>0.81532416666666652</c:v>
                </c:pt>
                <c:pt idx="1822">
                  <c:v>0.81588722222222221</c:v>
                </c:pt>
                <c:pt idx="1823">
                  <c:v>0.81645027777777779</c:v>
                </c:pt>
                <c:pt idx="1824">
                  <c:v>0.8170133333333337</c:v>
                </c:pt>
                <c:pt idx="1825">
                  <c:v>0.81757638888888851</c:v>
                </c:pt>
                <c:pt idx="1826">
                  <c:v>0.81813944444444464</c:v>
                </c:pt>
                <c:pt idx="1827">
                  <c:v>0.81870250000000011</c:v>
                </c:pt>
                <c:pt idx="1828">
                  <c:v>0.81926555555555569</c:v>
                </c:pt>
                <c:pt idx="1829">
                  <c:v>0.81982861111111383</c:v>
                </c:pt>
                <c:pt idx="1830">
                  <c:v>0.82039166666666663</c:v>
                </c:pt>
                <c:pt idx="1831">
                  <c:v>0.82095472222222221</c:v>
                </c:pt>
                <c:pt idx="1832">
                  <c:v>0.82151777777777757</c:v>
                </c:pt>
                <c:pt idx="1833">
                  <c:v>0.82208083333333615</c:v>
                </c:pt>
                <c:pt idx="1834">
                  <c:v>0.82264388888889206</c:v>
                </c:pt>
                <c:pt idx="1835">
                  <c:v>0.82320694444444453</c:v>
                </c:pt>
                <c:pt idx="1836">
                  <c:v>0.82377000000000244</c:v>
                </c:pt>
                <c:pt idx="1837">
                  <c:v>0.82433305555555569</c:v>
                </c:pt>
                <c:pt idx="1838">
                  <c:v>0.82489611111111105</c:v>
                </c:pt>
                <c:pt idx="1839">
                  <c:v>0.82545916666666652</c:v>
                </c:pt>
                <c:pt idx="1840">
                  <c:v>0.82602222222222221</c:v>
                </c:pt>
                <c:pt idx="1841">
                  <c:v>0.82658527777777779</c:v>
                </c:pt>
                <c:pt idx="1842">
                  <c:v>0.82714833333333604</c:v>
                </c:pt>
                <c:pt idx="1843">
                  <c:v>0.82771138888888895</c:v>
                </c:pt>
                <c:pt idx="1844">
                  <c:v>0.82827444444444465</c:v>
                </c:pt>
                <c:pt idx="1845">
                  <c:v>0.82883750000000012</c:v>
                </c:pt>
                <c:pt idx="1846">
                  <c:v>0.8294005555555557</c:v>
                </c:pt>
                <c:pt idx="1847">
                  <c:v>0.82996361111111161</c:v>
                </c:pt>
                <c:pt idx="1848">
                  <c:v>0.83052666666666686</c:v>
                </c:pt>
                <c:pt idx="1849">
                  <c:v>0.83108972222222222</c:v>
                </c:pt>
                <c:pt idx="1850">
                  <c:v>0.8316527777777778</c:v>
                </c:pt>
                <c:pt idx="1851">
                  <c:v>0.83221583333333604</c:v>
                </c:pt>
                <c:pt idx="1852">
                  <c:v>0.83277888888889207</c:v>
                </c:pt>
                <c:pt idx="1853">
                  <c:v>0.83334194444444465</c:v>
                </c:pt>
                <c:pt idx="1854">
                  <c:v>0.83390500000000245</c:v>
                </c:pt>
                <c:pt idx="1855">
                  <c:v>0.8344680555555557</c:v>
                </c:pt>
                <c:pt idx="1856">
                  <c:v>0.83503111111111161</c:v>
                </c:pt>
                <c:pt idx="1857">
                  <c:v>0.83559416666666653</c:v>
                </c:pt>
                <c:pt idx="1858">
                  <c:v>0.83615722222222244</c:v>
                </c:pt>
                <c:pt idx="1859">
                  <c:v>0.83672027777778013</c:v>
                </c:pt>
                <c:pt idx="1860">
                  <c:v>0.8372833333333336</c:v>
                </c:pt>
                <c:pt idx="1861">
                  <c:v>0.83784638888888874</c:v>
                </c:pt>
                <c:pt idx="1862">
                  <c:v>0.83840944444444465</c:v>
                </c:pt>
                <c:pt idx="1863">
                  <c:v>0.83897250000000012</c:v>
                </c:pt>
                <c:pt idx="1864">
                  <c:v>0.8395355555555557</c:v>
                </c:pt>
                <c:pt idx="1865">
                  <c:v>0.84009861111111428</c:v>
                </c:pt>
                <c:pt idx="1866">
                  <c:v>0.84066166666666764</c:v>
                </c:pt>
                <c:pt idx="1867">
                  <c:v>0.84122472222222222</c:v>
                </c:pt>
                <c:pt idx="1868">
                  <c:v>0.8417877777777778</c:v>
                </c:pt>
                <c:pt idx="1869">
                  <c:v>0.84235083333333605</c:v>
                </c:pt>
                <c:pt idx="1870">
                  <c:v>0.84291388888888963</c:v>
                </c:pt>
                <c:pt idx="1871">
                  <c:v>0.84347694444444454</c:v>
                </c:pt>
                <c:pt idx="1872">
                  <c:v>0.8440399999999999</c:v>
                </c:pt>
                <c:pt idx="1873">
                  <c:v>0.84460305555555815</c:v>
                </c:pt>
                <c:pt idx="1874">
                  <c:v>0.84516611111111106</c:v>
                </c:pt>
                <c:pt idx="1875">
                  <c:v>0.84572916666666664</c:v>
                </c:pt>
                <c:pt idx="1876">
                  <c:v>0.84629222222222222</c:v>
                </c:pt>
                <c:pt idx="1877">
                  <c:v>0.84685527777778036</c:v>
                </c:pt>
                <c:pt idx="1878">
                  <c:v>0.84741833333333361</c:v>
                </c:pt>
                <c:pt idx="1879">
                  <c:v>0.84798138888888963</c:v>
                </c:pt>
                <c:pt idx="1880">
                  <c:v>0.84854444444444665</c:v>
                </c:pt>
                <c:pt idx="1881">
                  <c:v>0.84910750000000013</c:v>
                </c:pt>
                <c:pt idx="1882">
                  <c:v>0.84967055555555815</c:v>
                </c:pt>
                <c:pt idx="1883">
                  <c:v>0.85023361111111162</c:v>
                </c:pt>
                <c:pt idx="1884">
                  <c:v>0.85079666666666665</c:v>
                </c:pt>
                <c:pt idx="1885">
                  <c:v>0.85135972222222223</c:v>
                </c:pt>
                <c:pt idx="1886">
                  <c:v>0.85192277777777781</c:v>
                </c:pt>
                <c:pt idx="1887">
                  <c:v>0.85248583333333605</c:v>
                </c:pt>
                <c:pt idx="1888">
                  <c:v>0.85304888888889241</c:v>
                </c:pt>
                <c:pt idx="1889">
                  <c:v>0.85361194444444666</c:v>
                </c:pt>
                <c:pt idx="1890">
                  <c:v>0.85417500000000246</c:v>
                </c:pt>
                <c:pt idx="1891">
                  <c:v>0.85473805555555815</c:v>
                </c:pt>
                <c:pt idx="1892">
                  <c:v>0.85530111111111162</c:v>
                </c:pt>
                <c:pt idx="1893">
                  <c:v>0.85586416666666654</c:v>
                </c:pt>
                <c:pt idx="1894">
                  <c:v>0.85642722222222223</c:v>
                </c:pt>
                <c:pt idx="1895">
                  <c:v>0.85699027777778036</c:v>
                </c:pt>
                <c:pt idx="1896">
                  <c:v>0.85755333333333361</c:v>
                </c:pt>
                <c:pt idx="1897">
                  <c:v>0.85811638888888897</c:v>
                </c:pt>
                <c:pt idx="1898">
                  <c:v>0.85867944444444877</c:v>
                </c:pt>
                <c:pt idx="1899">
                  <c:v>0.85924250000000013</c:v>
                </c:pt>
                <c:pt idx="1900">
                  <c:v>0.85980555555555815</c:v>
                </c:pt>
                <c:pt idx="1901">
                  <c:v>0.86036861111111163</c:v>
                </c:pt>
                <c:pt idx="1902">
                  <c:v>0.86093166666666665</c:v>
                </c:pt>
                <c:pt idx="1903">
                  <c:v>0.86149472222222223</c:v>
                </c:pt>
                <c:pt idx="1904">
                  <c:v>0.86205777777777781</c:v>
                </c:pt>
                <c:pt idx="1905">
                  <c:v>0.86262083333333872</c:v>
                </c:pt>
                <c:pt idx="1906">
                  <c:v>0.86318388888888964</c:v>
                </c:pt>
                <c:pt idx="1907">
                  <c:v>0.86374694444444666</c:v>
                </c:pt>
                <c:pt idx="1908">
                  <c:v>0.86431000000000013</c:v>
                </c:pt>
                <c:pt idx="1909">
                  <c:v>0.86487305555555838</c:v>
                </c:pt>
                <c:pt idx="1910">
                  <c:v>0.86543611111111107</c:v>
                </c:pt>
                <c:pt idx="1911">
                  <c:v>0.86599916666666665</c:v>
                </c:pt>
                <c:pt idx="1912">
                  <c:v>0.86656222222222157</c:v>
                </c:pt>
                <c:pt idx="1913">
                  <c:v>0.86712527777778048</c:v>
                </c:pt>
                <c:pt idx="1914">
                  <c:v>0.8676883333333365</c:v>
                </c:pt>
                <c:pt idx="1915">
                  <c:v>0.86825138888888875</c:v>
                </c:pt>
                <c:pt idx="1916">
                  <c:v>0.86881444444444655</c:v>
                </c:pt>
                <c:pt idx="1917">
                  <c:v>0.86937749999999991</c:v>
                </c:pt>
                <c:pt idx="1918">
                  <c:v>0.86994055555555838</c:v>
                </c:pt>
                <c:pt idx="1919">
                  <c:v>0.87050361111111163</c:v>
                </c:pt>
                <c:pt idx="1920">
                  <c:v>0.87106666666666688</c:v>
                </c:pt>
                <c:pt idx="1921">
                  <c:v>0.87162972222222468</c:v>
                </c:pt>
                <c:pt idx="1922">
                  <c:v>0.87219277777777782</c:v>
                </c:pt>
                <c:pt idx="1923">
                  <c:v>0.87275583333333884</c:v>
                </c:pt>
                <c:pt idx="1924">
                  <c:v>0.87331888888888964</c:v>
                </c:pt>
                <c:pt idx="1925">
                  <c:v>0.873881944444447</c:v>
                </c:pt>
                <c:pt idx="1926">
                  <c:v>0.87444499999999992</c:v>
                </c:pt>
                <c:pt idx="1927">
                  <c:v>0.87500805555555816</c:v>
                </c:pt>
                <c:pt idx="1928">
                  <c:v>0.87557111111111163</c:v>
                </c:pt>
                <c:pt idx="1929">
                  <c:v>0.87613416666666688</c:v>
                </c:pt>
                <c:pt idx="1930">
                  <c:v>0.8766972222222249</c:v>
                </c:pt>
                <c:pt idx="1931">
                  <c:v>0.87726027777777782</c:v>
                </c:pt>
                <c:pt idx="1932">
                  <c:v>0.87782333333333651</c:v>
                </c:pt>
                <c:pt idx="1933">
                  <c:v>0.87838638888888898</c:v>
                </c:pt>
                <c:pt idx="1934">
                  <c:v>0.87894944444444933</c:v>
                </c:pt>
                <c:pt idx="1935">
                  <c:v>0.87951249999999959</c:v>
                </c:pt>
                <c:pt idx="1936">
                  <c:v>0.88007555555555561</c:v>
                </c:pt>
                <c:pt idx="1937">
                  <c:v>0.88063861111111164</c:v>
                </c:pt>
                <c:pt idx="1938">
                  <c:v>0.88120166666666666</c:v>
                </c:pt>
                <c:pt idx="1939">
                  <c:v>0.88176472222222158</c:v>
                </c:pt>
                <c:pt idx="1940">
                  <c:v>0.88232777777777749</c:v>
                </c:pt>
                <c:pt idx="1941">
                  <c:v>0.88289083333333662</c:v>
                </c:pt>
                <c:pt idx="1942">
                  <c:v>0.88345388888888898</c:v>
                </c:pt>
                <c:pt idx="1943">
                  <c:v>0.88401694444444356</c:v>
                </c:pt>
                <c:pt idx="1944">
                  <c:v>0.88457999999999959</c:v>
                </c:pt>
                <c:pt idx="1945">
                  <c:v>0.88514305555555572</c:v>
                </c:pt>
                <c:pt idx="1946">
                  <c:v>0.88570611111111108</c:v>
                </c:pt>
                <c:pt idx="1947">
                  <c:v>0.88626916666666455</c:v>
                </c:pt>
                <c:pt idx="1948">
                  <c:v>0.88683222222222158</c:v>
                </c:pt>
                <c:pt idx="1949">
                  <c:v>0.88739527777777782</c:v>
                </c:pt>
                <c:pt idx="1950">
                  <c:v>0.88795833333333363</c:v>
                </c:pt>
                <c:pt idx="1951">
                  <c:v>0.88852138888888876</c:v>
                </c:pt>
                <c:pt idx="1952">
                  <c:v>0.88908444444444468</c:v>
                </c:pt>
                <c:pt idx="1953">
                  <c:v>0.88964750000000015</c:v>
                </c:pt>
                <c:pt idx="1954">
                  <c:v>0.8902105555555555</c:v>
                </c:pt>
                <c:pt idx="1955">
                  <c:v>0.89077361111111164</c:v>
                </c:pt>
                <c:pt idx="1956">
                  <c:v>0.89133666666666556</c:v>
                </c:pt>
                <c:pt idx="1957">
                  <c:v>0.89189972222222225</c:v>
                </c:pt>
                <c:pt idx="1958">
                  <c:v>0.89246277777777461</c:v>
                </c:pt>
                <c:pt idx="1959">
                  <c:v>0.89302583333333663</c:v>
                </c:pt>
                <c:pt idx="1960">
                  <c:v>0.89358888888888899</c:v>
                </c:pt>
                <c:pt idx="1961">
                  <c:v>0.89415194444444468</c:v>
                </c:pt>
                <c:pt idx="1962">
                  <c:v>0.89471499999999959</c:v>
                </c:pt>
                <c:pt idx="1963">
                  <c:v>0.89527805555555562</c:v>
                </c:pt>
                <c:pt idx="1964">
                  <c:v>0.89584111111111164</c:v>
                </c:pt>
                <c:pt idx="1965">
                  <c:v>0.89640416666666656</c:v>
                </c:pt>
                <c:pt idx="1966">
                  <c:v>0.89696722222222158</c:v>
                </c:pt>
                <c:pt idx="1967">
                  <c:v>0.8975302777777775</c:v>
                </c:pt>
                <c:pt idx="1968">
                  <c:v>0.89809333333333363</c:v>
                </c:pt>
                <c:pt idx="1969">
                  <c:v>0.89865638888888899</c:v>
                </c:pt>
                <c:pt idx="1970">
                  <c:v>0.89921944444444468</c:v>
                </c:pt>
                <c:pt idx="1971">
                  <c:v>0.89978249999999949</c:v>
                </c:pt>
                <c:pt idx="1972">
                  <c:v>0.90034555555555562</c:v>
                </c:pt>
                <c:pt idx="1973">
                  <c:v>0.90090861111111165</c:v>
                </c:pt>
                <c:pt idx="1974">
                  <c:v>0.90147166666666667</c:v>
                </c:pt>
                <c:pt idx="1975">
                  <c:v>0.90203472222222159</c:v>
                </c:pt>
                <c:pt idx="1976">
                  <c:v>0.9025977777777775</c:v>
                </c:pt>
                <c:pt idx="1977">
                  <c:v>0.90316083333333363</c:v>
                </c:pt>
                <c:pt idx="1978">
                  <c:v>0.90372388888889088</c:v>
                </c:pt>
                <c:pt idx="1979">
                  <c:v>0.90428694444444457</c:v>
                </c:pt>
                <c:pt idx="1980">
                  <c:v>0.90485000000000015</c:v>
                </c:pt>
                <c:pt idx="1981">
                  <c:v>0.90541305555555551</c:v>
                </c:pt>
                <c:pt idx="1982">
                  <c:v>0.90597611111111109</c:v>
                </c:pt>
                <c:pt idx="1983">
                  <c:v>0.90653916666666656</c:v>
                </c:pt>
                <c:pt idx="1984">
                  <c:v>0.90710222222222159</c:v>
                </c:pt>
                <c:pt idx="1985">
                  <c:v>0.90766527777777783</c:v>
                </c:pt>
                <c:pt idx="1986">
                  <c:v>0.90822833333333364</c:v>
                </c:pt>
                <c:pt idx="1987">
                  <c:v>0.90879138888889088</c:v>
                </c:pt>
                <c:pt idx="1988">
                  <c:v>0.90935444444444435</c:v>
                </c:pt>
                <c:pt idx="1989">
                  <c:v>0.90991749999999949</c:v>
                </c:pt>
                <c:pt idx="1990">
                  <c:v>0.91048055555555552</c:v>
                </c:pt>
                <c:pt idx="1991">
                  <c:v>0.91104361111111165</c:v>
                </c:pt>
                <c:pt idx="1992">
                  <c:v>0.9116066666666669</c:v>
                </c:pt>
                <c:pt idx="1993">
                  <c:v>0.91216972222222226</c:v>
                </c:pt>
                <c:pt idx="1994">
                  <c:v>0.9127327777777775</c:v>
                </c:pt>
                <c:pt idx="1995">
                  <c:v>0.91329583333333708</c:v>
                </c:pt>
                <c:pt idx="1996">
                  <c:v>0.91385888888889111</c:v>
                </c:pt>
                <c:pt idx="1997">
                  <c:v>0.91442194444444469</c:v>
                </c:pt>
                <c:pt idx="1998">
                  <c:v>0.91498499999999949</c:v>
                </c:pt>
                <c:pt idx="1999">
                  <c:v>0.91554805555555563</c:v>
                </c:pt>
                <c:pt idx="2000">
                  <c:v>0.9161111111111111</c:v>
                </c:pt>
                <c:pt idx="2001">
                  <c:v>0.91667416666666668</c:v>
                </c:pt>
                <c:pt idx="2002">
                  <c:v>0.91723722222222248</c:v>
                </c:pt>
                <c:pt idx="2003">
                  <c:v>0.91780027777777784</c:v>
                </c:pt>
                <c:pt idx="2004">
                  <c:v>0.91836333333333342</c:v>
                </c:pt>
                <c:pt idx="2005">
                  <c:v>0.918926388888889</c:v>
                </c:pt>
                <c:pt idx="2006">
                  <c:v>0.91948944444444469</c:v>
                </c:pt>
                <c:pt idx="2007">
                  <c:v>0.92005250000000016</c:v>
                </c:pt>
                <c:pt idx="2008">
                  <c:v>0.92061555555555563</c:v>
                </c:pt>
                <c:pt idx="2009">
                  <c:v>0.92117861111111321</c:v>
                </c:pt>
                <c:pt idx="2010">
                  <c:v>0.92174166666666901</c:v>
                </c:pt>
                <c:pt idx="2011">
                  <c:v>0.92230472222222226</c:v>
                </c:pt>
                <c:pt idx="2012">
                  <c:v>0.92286777777777751</c:v>
                </c:pt>
                <c:pt idx="2013">
                  <c:v>0.92343083333333364</c:v>
                </c:pt>
                <c:pt idx="2014">
                  <c:v>0.92399388888889133</c:v>
                </c:pt>
                <c:pt idx="2015">
                  <c:v>0.92455694444444458</c:v>
                </c:pt>
                <c:pt idx="2016">
                  <c:v>0.9251199999999995</c:v>
                </c:pt>
                <c:pt idx="2017">
                  <c:v>0.92568305555555563</c:v>
                </c:pt>
                <c:pt idx="2018">
                  <c:v>0.9262461111111111</c:v>
                </c:pt>
                <c:pt idx="2019">
                  <c:v>0.92680916666666668</c:v>
                </c:pt>
                <c:pt idx="2020">
                  <c:v>0.92737222222222226</c:v>
                </c:pt>
                <c:pt idx="2021">
                  <c:v>0.92793527777777784</c:v>
                </c:pt>
                <c:pt idx="2022">
                  <c:v>0.92849833333333365</c:v>
                </c:pt>
                <c:pt idx="2023">
                  <c:v>0.92906138888888878</c:v>
                </c:pt>
                <c:pt idx="2024">
                  <c:v>0.92962444444444714</c:v>
                </c:pt>
                <c:pt idx="2025">
                  <c:v>0.93018750000000017</c:v>
                </c:pt>
                <c:pt idx="2026">
                  <c:v>0.93075055555555575</c:v>
                </c:pt>
                <c:pt idx="2027">
                  <c:v>0.93131361111111133</c:v>
                </c:pt>
                <c:pt idx="2028">
                  <c:v>0.93187666666666691</c:v>
                </c:pt>
                <c:pt idx="2029">
                  <c:v>0.93243972222222227</c:v>
                </c:pt>
                <c:pt idx="2030">
                  <c:v>0.93300277777777751</c:v>
                </c:pt>
                <c:pt idx="2031">
                  <c:v>0.93356583333333365</c:v>
                </c:pt>
                <c:pt idx="2032">
                  <c:v>0.93412888888889112</c:v>
                </c:pt>
                <c:pt idx="2033">
                  <c:v>0.93469194444444725</c:v>
                </c:pt>
                <c:pt idx="2034">
                  <c:v>0.9352549999999995</c:v>
                </c:pt>
                <c:pt idx="2035">
                  <c:v>0.93581805555555564</c:v>
                </c:pt>
                <c:pt idx="2036">
                  <c:v>0.93638111111111111</c:v>
                </c:pt>
                <c:pt idx="2037">
                  <c:v>0.93694416666666669</c:v>
                </c:pt>
                <c:pt idx="2038">
                  <c:v>0.93750722222222227</c:v>
                </c:pt>
                <c:pt idx="2039">
                  <c:v>0.93807027777777763</c:v>
                </c:pt>
                <c:pt idx="2040">
                  <c:v>0.93863333333333365</c:v>
                </c:pt>
                <c:pt idx="2041">
                  <c:v>0.93919638888888901</c:v>
                </c:pt>
                <c:pt idx="2042">
                  <c:v>0.93975944444444726</c:v>
                </c:pt>
                <c:pt idx="2043">
                  <c:v>0.94032250000000017</c:v>
                </c:pt>
                <c:pt idx="2044">
                  <c:v>0.94088555555555564</c:v>
                </c:pt>
                <c:pt idx="2045">
                  <c:v>0.94144861111111333</c:v>
                </c:pt>
                <c:pt idx="2046">
                  <c:v>0.94201166666666669</c:v>
                </c:pt>
                <c:pt idx="2047">
                  <c:v>0.94257472222222227</c:v>
                </c:pt>
                <c:pt idx="2048">
                  <c:v>0.94313777777777807</c:v>
                </c:pt>
                <c:pt idx="2049">
                  <c:v>0.94370083333333743</c:v>
                </c:pt>
                <c:pt idx="2050">
                  <c:v>0.94426388888888901</c:v>
                </c:pt>
                <c:pt idx="2051">
                  <c:v>0.94482694444444471</c:v>
                </c:pt>
                <c:pt idx="2052">
                  <c:v>0.94539000000000062</c:v>
                </c:pt>
                <c:pt idx="2053">
                  <c:v>0.94595305555555564</c:v>
                </c:pt>
                <c:pt idx="2054">
                  <c:v>0.94651611111111056</c:v>
                </c:pt>
                <c:pt idx="2055">
                  <c:v>0.94707916666666669</c:v>
                </c:pt>
                <c:pt idx="2056">
                  <c:v>0.94764222222222261</c:v>
                </c:pt>
                <c:pt idx="2057">
                  <c:v>0.94820527777777863</c:v>
                </c:pt>
                <c:pt idx="2058">
                  <c:v>0.94876833333333555</c:v>
                </c:pt>
                <c:pt idx="2059">
                  <c:v>0.94933138888888879</c:v>
                </c:pt>
                <c:pt idx="2060">
                  <c:v>0.94989444444444704</c:v>
                </c:pt>
                <c:pt idx="2061">
                  <c:v>0.95045749999999996</c:v>
                </c:pt>
                <c:pt idx="2062">
                  <c:v>0.95102055555555565</c:v>
                </c:pt>
                <c:pt idx="2063">
                  <c:v>0.95158361111111112</c:v>
                </c:pt>
                <c:pt idx="2064">
                  <c:v>0.95214666666666692</c:v>
                </c:pt>
                <c:pt idx="2065">
                  <c:v>0.95270972222222261</c:v>
                </c:pt>
                <c:pt idx="2066">
                  <c:v>0.95327277777777786</c:v>
                </c:pt>
                <c:pt idx="2067">
                  <c:v>0.95383583333333766</c:v>
                </c:pt>
                <c:pt idx="2068">
                  <c:v>0.95439888888889135</c:v>
                </c:pt>
                <c:pt idx="2069">
                  <c:v>0.9549619444444446</c:v>
                </c:pt>
                <c:pt idx="2070">
                  <c:v>0.95552499999999996</c:v>
                </c:pt>
                <c:pt idx="2071">
                  <c:v>0.95608805555555665</c:v>
                </c:pt>
                <c:pt idx="2072">
                  <c:v>0.95665111111111378</c:v>
                </c:pt>
                <c:pt idx="2073">
                  <c:v>0.95721416666666659</c:v>
                </c:pt>
                <c:pt idx="2074">
                  <c:v>0.95777722222222261</c:v>
                </c:pt>
                <c:pt idx="2075">
                  <c:v>0.95834027777777764</c:v>
                </c:pt>
                <c:pt idx="2076">
                  <c:v>0.95890333333333533</c:v>
                </c:pt>
                <c:pt idx="2077">
                  <c:v>0.95946638888888858</c:v>
                </c:pt>
                <c:pt idx="2078">
                  <c:v>0.96002944444444704</c:v>
                </c:pt>
                <c:pt idx="2079">
                  <c:v>0.96059250000000018</c:v>
                </c:pt>
                <c:pt idx="2080">
                  <c:v>0.96115555555555565</c:v>
                </c:pt>
                <c:pt idx="2081">
                  <c:v>0.96171861111111345</c:v>
                </c:pt>
                <c:pt idx="2082">
                  <c:v>0.9622816666666667</c:v>
                </c:pt>
                <c:pt idx="2083">
                  <c:v>0.96284472222222262</c:v>
                </c:pt>
                <c:pt idx="2084">
                  <c:v>0.96340777777777786</c:v>
                </c:pt>
                <c:pt idx="2085">
                  <c:v>0.96397083333333744</c:v>
                </c:pt>
                <c:pt idx="2086">
                  <c:v>0.9645338888888888</c:v>
                </c:pt>
                <c:pt idx="2087">
                  <c:v>0.9650969444444446</c:v>
                </c:pt>
                <c:pt idx="2088">
                  <c:v>0.96566000000000063</c:v>
                </c:pt>
                <c:pt idx="2089">
                  <c:v>0.96622305555555665</c:v>
                </c:pt>
                <c:pt idx="2090">
                  <c:v>0.96678611111111112</c:v>
                </c:pt>
                <c:pt idx="2091">
                  <c:v>0.9673491666666667</c:v>
                </c:pt>
                <c:pt idx="2092">
                  <c:v>0.96791222222222228</c:v>
                </c:pt>
                <c:pt idx="2093">
                  <c:v>0.96847527777777864</c:v>
                </c:pt>
                <c:pt idx="2094">
                  <c:v>0.96903833333333556</c:v>
                </c:pt>
                <c:pt idx="2095">
                  <c:v>0.96960138888889136</c:v>
                </c:pt>
                <c:pt idx="2096">
                  <c:v>0.97016444444444461</c:v>
                </c:pt>
                <c:pt idx="2097">
                  <c:v>0.97072750000000063</c:v>
                </c:pt>
                <c:pt idx="2098">
                  <c:v>0.97129055555555766</c:v>
                </c:pt>
                <c:pt idx="2099">
                  <c:v>0.97185361111111346</c:v>
                </c:pt>
                <c:pt idx="2100">
                  <c:v>0.97241666666666648</c:v>
                </c:pt>
                <c:pt idx="2101">
                  <c:v>0.97297972222222262</c:v>
                </c:pt>
                <c:pt idx="2102">
                  <c:v>0.97354277777777787</c:v>
                </c:pt>
                <c:pt idx="2103">
                  <c:v>0.97410583333333811</c:v>
                </c:pt>
                <c:pt idx="2104">
                  <c:v>0.9746688888888918</c:v>
                </c:pt>
                <c:pt idx="2105">
                  <c:v>0.97523194444444461</c:v>
                </c:pt>
                <c:pt idx="2106">
                  <c:v>0.97579500000000363</c:v>
                </c:pt>
                <c:pt idx="2107">
                  <c:v>0.97635805555555766</c:v>
                </c:pt>
                <c:pt idx="2108">
                  <c:v>0.97692111111111346</c:v>
                </c:pt>
                <c:pt idx="2109">
                  <c:v>0.97748416666666649</c:v>
                </c:pt>
                <c:pt idx="2110">
                  <c:v>0.97804722222222262</c:v>
                </c:pt>
                <c:pt idx="2111">
                  <c:v>0.97861027777777865</c:v>
                </c:pt>
                <c:pt idx="2112">
                  <c:v>0.97917333333333589</c:v>
                </c:pt>
                <c:pt idx="2113">
                  <c:v>0.97973638888888903</c:v>
                </c:pt>
                <c:pt idx="2114">
                  <c:v>0.98029944444444461</c:v>
                </c:pt>
                <c:pt idx="2115">
                  <c:v>0.98086249999999753</c:v>
                </c:pt>
                <c:pt idx="2116">
                  <c:v>0.98142555555555533</c:v>
                </c:pt>
                <c:pt idx="2117">
                  <c:v>0.98198861111111091</c:v>
                </c:pt>
                <c:pt idx="2118">
                  <c:v>0.98255166666666649</c:v>
                </c:pt>
                <c:pt idx="2119">
                  <c:v>0.98311472222221963</c:v>
                </c:pt>
                <c:pt idx="2120">
                  <c:v>0.98367777777777787</c:v>
                </c:pt>
                <c:pt idx="2121">
                  <c:v>0.98424083333333556</c:v>
                </c:pt>
                <c:pt idx="2122">
                  <c:v>0.98480388888888881</c:v>
                </c:pt>
                <c:pt idx="2123">
                  <c:v>0.98536694444444173</c:v>
                </c:pt>
                <c:pt idx="2124">
                  <c:v>0.98592999999999997</c:v>
                </c:pt>
                <c:pt idx="2125">
                  <c:v>0.98649305555555578</c:v>
                </c:pt>
                <c:pt idx="2126">
                  <c:v>0.98705611111111058</c:v>
                </c:pt>
                <c:pt idx="2127">
                  <c:v>0.98761916666666649</c:v>
                </c:pt>
                <c:pt idx="2128">
                  <c:v>0.98818222222221963</c:v>
                </c:pt>
                <c:pt idx="2129">
                  <c:v>0.98874527777777865</c:v>
                </c:pt>
                <c:pt idx="2130">
                  <c:v>0.98930833333333368</c:v>
                </c:pt>
                <c:pt idx="2131">
                  <c:v>0.98987138888888881</c:v>
                </c:pt>
                <c:pt idx="2132">
                  <c:v>0.9904344444444444</c:v>
                </c:pt>
                <c:pt idx="2133">
                  <c:v>0.9909975000000002</c:v>
                </c:pt>
                <c:pt idx="2134">
                  <c:v>0.99156055555555556</c:v>
                </c:pt>
                <c:pt idx="2135">
                  <c:v>0.99212361111111169</c:v>
                </c:pt>
                <c:pt idx="2136">
                  <c:v>0.9926866666666665</c:v>
                </c:pt>
                <c:pt idx="2137">
                  <c:v>0.99324972222222208</c:v>
                </c:pt>
                <c:pt idx="2138">
                  <c:v>0.99381277777777555</c:v>
                </c:pt>
                <c:pt idx="2139">
                  <c:v>0.99437583333333568</c:v>
                </c:pt>
                <c:pt idx="2140">
                  <c:v>0.99493888888888882</c:v>
                </c:pt>
                <c:pt idx="2141">
                  <c:v>0.99550194444444451</c:v>
                </c:pt>
                <c:pt idx="2142">
                  <c:v>0.99606499999999765</c:v>
                </c:pt>
                <c:pt idx="2143">
                  <c:v>0.996628055555558</c:v>
                </c:pt>
                <c:pt idx="2144">
                  <c:v>0.99719111111111114</c:v>
                </c:pt>
                <c:pt idx="2145">
                  <c:v>0.9977541666666665</c:v>
                </c:pt>
                <c:pt idx="2146">
                  <c:v>0.99831722222221997</c:v>
                </c:pt>
                <c:pt idx="2147">
                  <c:v>0.99888027777777766</c:v>
                </c:pt>
                <c:pt idx="2148">
                  <c:v>0.99944333333333368</c:v>
                </c:pt>
                <c:pt idx="2149">
                  <c:v>1.000006388888889</c:v>
                </c:pt>
                <c:pt idx="2150">
                  <c:v>1.0005694444444404</c:v>
                </c:pt>
                <c:pt idx="2151">
                  <c:v>1.0011325000000002</c:v>
                </c:pt>
                <c:pt idx="2152">
                  <c:v>1.0016955555555556</c:v>
                </c:pt>
                <c:pt idx="2153">
                  <c:v>1.0022586111111111</c:v>
                </c:pt>
                <c:pt idx="2154">
                  <c:v>1.0028216666666658</c:v>
                </c:pt>
                <c:pt idx="2155">
                  <c:v>1.0033847222222219</c:v>
                </c:pt>
                <c:pt idx="2156">
                  <c:v>1.0039477777777779</c:v>
                </c:pt>
                <c:pt idx="2157">
                  <c:v>1.0045108333333341</c:v>
                </c:pt>
                <c:pt idx="2158">
                  <c:v>1.0050738888888888</c:v>
                </c:pt>
                <c:pt idx="2159">
                  <c:v>1.0056369444444402</c:v>
                </c:pt>
                <c:pt idx="2160">
                  <c:v>1.0062</c:v>
                </c:pt>
                <c:pt idx="2161">
                  <c:v>1.0067630555555556</c:v>
                </c:pt>
                <c:pt idx="2162">
                  <c:v>1.0073261111111098</c:v>
                </c:pt>
                <c:pt idx="2163">
                  <c:v>1.0078891666666665</c:v>
                </c:pt>
                <c:pt idx="2164">
                  <c:v>1.0084522222222223</c:v>
                </c:pt>
                <c:pt idx="2165">
                  <c:v>1.0090152777777779</c:v>
                </c:pt>
                <c:pt idx="2166">
                  <c:v>1.0095783333333335</c:v>
                </c:pt>
                <c:pt idx="2167">
                  <c:v>1.0101413888888888</c:v>
                </c:pt>
                <c:pt idx="2168">
                  <c:v>1.0107044444444402</c:v>
                </c:pt>
                <c:pt idx="2169">
                  <c:v>1.0112675</c:v>
                </c:pt>
                <c:pt idx="2170">
                  <c:v>1.0118305555555556</c:v>
                </c:pt>
                <c:pt idx="2171">
                  <c:v>1.0123936111111114</c:v>
                </c:pt>
                <c:pt idx="2172">
                  <c:v>1.0129566666666669</c:v>
                </c:pt>
                <c:pt idx="2173">
                  <c:v>1.0135197222222219</c:v>
                </c:pt>
                <c:pt idx="2174">
                  <c:v>1.0140827777777781</c:v>
                </c:pt>
                <c:pt idx="2175">
                  <c:v>1.0146458333333341</c:v>
                </c:pt>
                <c:pt idx="2176">
                  <c:v>1.015208888888889</c:v>
                </c:pt>
                <c:pt idx="2177">
                  <c:v>1.0157719444444404</c:v>
                </c:pt>
                <c:pt idx="2178">
                  <c:v>1.0163349999999998</c:v>
                </c:pt>
                <c:pt idx="2179">
                  <c:v>1.0168980555555556</c:v>
                </c:pt>
                <c:pt idx="2180">
                  <c:v>1.0174611111111098</c:v>
                </c:pt>
                <c:pt idx="2181">
                  <c:v>1.0180241666666667</c:v>
                </c:pt>
                <c:pt idx="2182">
                  <c:v>1.0185872222222223</c:v>
                </c:pt>
                <c:pt idx="2183">
                  <c:v>1.0191502777777777</c:v>
                </c:pt>
                <c:pt idx="2184">
                  <c:v>1.0197133333333332</c:v>
                </c:pt>
                <c:pt idx="2185">
                  <c:v>1.0202763888888888</c:v>
                </c:pt>
                <c:pt idx="2186">
                  <c:v>1.0208394444444402</c:v>
                </c:pt>
                <c:pt idx="2187">
                  <c:v>1.0214025000000002</c:v>
                </c:pt>
                <c:pt idx="2188">
                  <c:v>1.0219655555555556</c:v>
                </c:pt>
                <c:pt idx="2189">
                  <c:v>1.0225286111111112</c:v>
                </c:pt>
                <c:pt idx="2190">
                  <c:v>1.0230916666666658</c:v>
                </c:pt>
                <c:pt idx="2191">
                  <c:v>1.0236547222222219</c:v>
                </c:pt>
                <c:pt idx="2192">
                  <c:v>1.0242177777777781</c:v>
                </c:pt>
                <c:pt idx="2193">
                  <c:v>1.0247808333333341</c:v>
                </c:pt>
                <c:pt idx="2194">
                  <c:v>1.0253438888888891</c:v>
                </c:pt>
                <c:pt idx="2195">
                  <c:v>1.0259069444444404</c:v>
                </c:pt>
                <c:pt idx="2196">
                  <c:v>1.0264700000000002</c:v>
                </c:pt>
                <c:pt idx="2197">
                  <c:v>1.0270330555555558</c:v>
                </c:pt>
                <c:pt idx="2198">
                  <c:v>1.0275961111111098</c:v>
                </c:pt>
                <c:pt idx="2199">
                  <c:v>1.0281591666666727</c:v>
                </c:pt>
                <c:pt idx="2200">
                  <c:v>1.0287222222222219</c:v>
                </c:pt>
                <c:pt idx="2201">
                  <c:v>1.0292852777777777</c:v>
                </c:pt>
                <c:pt idx="2202">
                  <c:v>1.0298483333333335</c:v>
                </c:pt>
                <c:pt idx="2203">
                  <c:v>1.0304113888888888</c:v>
                </c:pt>
                <c:pt idx="2204">
                  <c:v>1.0309744444444418</c:v>
                </c:pt>
                <c:pt idx="2205">
                  <c:v>1.0315375</c:v>
                </c:pt>
                <c:pt idx="2206">
                  <c:v>1.032100555555556</c:v>
                </c:pt>
                <c:pt idx="2207">
                  <c:v>1.0326636111111112</c:v>
                </c:pt>
                <c:pt idx="2208">
                  <c:v>1.0332266666666658</c:v>
                </c:pt>
                <c:pt idx="2209">
                  <c:v>1.0337897222222219</c:v>
                </c:pt>
                <c:pt idx="2210">
                  <c:v>1.0343527777777781</c:v>
                </c:pt>
                <c:pt idx="2211">
                  <c:v>1.0349158333333341</c:v>
                </c:pt>
                <c:pt idx="2212">
                  <c:v>1.0354788888888891</c:v>
                </c:pt>
                <c:pt idx="2213">
                  <c:v>1.0360419444444446</c:v>
                </c:pt>
                <c:pt idx="2214">
                  <c:v>1.036605</c:v>
                </c:pt>
                <c:pt idx="2215">
                  <c:v>1.0371680555555556</c:v>
                </c:pt>
                <c:pt idx="2216">
                  <c:v>1.0377311111111112</c:v>
                </c:pt>
                <c:pt idx="2217">
                  <c:v>1.0382941666666681</c:v>
                </c:pt>
                <c:pt idx="2218">
                  <c:v>1.0388572222222225</c:v>
                </c:pt>
                <c:pt idx="2219">
                  <c:v>1.039420277777773</c:v>
                </c:pt>
                <c:pt idx="2220">
                  <c:v>1.0399833333333333</c:v>
                </c:pt>
                <c:pt idx="2221">
                  <c:v>1.0405463888888888</c:v>
                </c:pt>
                <c:pt idx="2222">
                  <c:v>1.0411094444444438</c:v>
                </c:pt>
                <c:pt idx="2223">
                  <c:v>1.0416725</c:v>
                </c:pt>
                <c:pt idx="2224">
                  <c:v>1.042235555555556</c:v>
                </c:pt>
                <c:pt idx="2225">
                  <c:v>1.0427986111111112</c:v>
                </c:pt>
                <c:pt idx="2226">
                  <c:v>1.0433616666666659</c:v>
                </c:pt>
                <c:pt idx="2227">
                  <c:v>1.043924722222217</c:v>
                </c:pt>
                <c:pt idx="2228">
                  <c:v>1.0444877777777781</c:v>
                </c:pt>
                <c:pt idx="2229">
                  <c:v>1.0450508333333361</c:v>
                </c:pt>
                <c:pt idx="2230">
                  <c:v>1.0456138888888888</c:v>
                </c:pt>
                <c:pt idx="2231">
                  <c:v>1.0461769444444444</c:v>
                </c:pt>
                <c:pt idx="2232">
                  <c:v>1.04674</c:v>
                </c:pt>
                <c:pt idx="2233">
                  <c:v>1.0473030555555558</c:v>
                </c:pt>
                <c:pt idx="2234">
                  <c:v>1.0478661111111112</c:v>
                </c:pt>
                <c:pt idx="2235">
                  <c:v>1.0484291666666667</c:v>
                </c:pt>
                <c:pt idx="2236">
                  <c:v>1.0489922222222219</c:v>
                </c:pt>
                <c:pt idx="2237">
                  <c:v>1.0495552777777779</c:v>
                </c:pt>
                <c:pt idx="2238">
                  <c:v>1.0501183333333377</c:v>
                </c:pt>
                <c:pt idx="2239">
                  <c:v>1.0506813888888888</c:v>
                </c:pt>
                <c:pt idx="2240">
                  <c:v>1.0512444444444438</c:v>
                </c:pt>
                <c:pt idx="2241">
                  <c:v>1.0518075</c:v>
                </c:pt>
                <c:pt idx="2242">
                  <c:v>1.052370555555556</c:v>
                </c:pt>
                <c:pt idx="2243">
                  <c:v>1.0529336111111112</c:v>
                </c:pt>
                <c:pt idx="2244">
                  <c:v>1.0534966666666659</c:v>
                </c:pt>
                <c:pt idx="2245">
                  <c:v>1.0540597222222221</c:v>
                </c:pt>
                <c:pt idx="2246">
                  <c:v>1.0546227777777777</c:v>
                </c:pt>
                <c:pt idx="2247">
                  <c:v>1.0551858333333375</c:v>
                </c:pt>
                <c:pt idx="2248">
                  <c:v>1.0557488888888891</c:v>
                </c:pt>
                <c:pt idx="2249">
                  <c:v>1.0563119444444447</c:v>
                </c:pt>
                <c:pt idx="2250">
                  <c:v>1.056875</c:v>
                </c:pt>
                <c:pt idx="2251">
                  <c:v>1.0574380555555556</c:v>
                </c:pt>
                <c:pt idx="2252">
                  <c:v>1.0580011111111121</c:v>
                </c:pt>
                <c:pt idx="2253">
                  <c:v>1.0585641666666681</c:v>
                </c:pt>
                <c:pt idx="2254">
                  <c:v>1.0591272222222219</c:v>
                </c:pt>
                <c:pt idx="2255">
                  <c:v>1.059690277777773</c:v>
                </c:pt>
                <c:pt idx="2256">
                  <c:v>1.0602533333333377</c:v>
                </c:pt>
                <c:pt idx="2257">
                  <c:v>1.0608163888888891</c:v>
                </c:pt>
                <c:pt idx="2258">
                  <c:v>1.0613794444444438</c:v>
                </c:pt>
                <c:pt idx="2259">
                  <c:v>1.0619425000000002</c:v>
                </c:pt>
                <c:pt idx="2260">
                  <c:v>1.062505555555556</c:v>
                </c:pt>
                <c:pt idx="2261">
                  <c:v>1.063068611111111</c:v>
                </c:pt>
                <c:pt idx="2262">
                  <c:v>1.0636316666666659</c:v>
                </c:pt>
                <c:pt idx="2263">
                  <c:v>1.0641947222222219</c:v>
                </c:pt>
                <c:pt idx="2264">
                  <c:v>1.0647577777777781</c:v>
                </c:pt>
                <c:pt idx="2265">
                  <c:v>1.0653208333333333</c:v>
                </c:pt>
                <c:pt idx="2266">
                  <c:v>1.0658838888888889</c:v>
                </c:pt>
                <c:pt idx="2267">
                  <c:v>1.0664469444444444</c:v>
                </c:pt>
                <c:pt idx="2268">
                  <c:v>1.06701</c:v>
                </c:pt>
                <c:pt idx="2269">
                  <c:v>1.0675730555555556</c:v>
                </c:pt>
                <c:pt idx="2270">
                  <c:v>1.0681361111111121</c:v>
                </c:pt>
                <c:pt idx="2271">
                  <c:v>1.0686991666666681</c:v>
                </c:pt>
                <c:pt idx="2272">
                  <c:v>1.0692622222222219</c:v>
                </c:pt>
                <c:pt idx="2273">
                  <c:v>1.0698252777777733</c:v>
                </c:pt>
                <c:pt idx="2274">
                  <c:v>1.0703883333333377</c:v>
                </c:pt>
                <c:pt idx="2275">
                  <c:v>1.0709513888888889</c:v>
                </c:pt>
                <c:pt idx="2276">
                  <c:v>1.0715144444444438</c:v>
                </c:pt>
                <c:pt idx="2277">
                  <c:v>1.0720775000000047</c:v>
                </c:pt>
                <c:pt idx="2278">
                  <c:v>1.072640555555556</c:v>
                </c:pt>
                <c:pt idx="2279">
                  <c:v>1.0732036111111114</c:v>
                </c:pt>
                <c:pt idx="2280">
                  <c:v>1.073766666666667</c:v>
                </c:pt>
                <c:pt idx="2281">
                  <c:v>1.0743297222222219</c:v>
                </c:pt>
                <c:pt idx="2282">
                  <c:v>1.0748927777777777</c:v>
                </c:pt>
                <c:pt idx="2283">
                  <c:v>1.0754558333333375</c:v>
                </c:pt>
                <c:pt idx="2284">
                  <c:v>1.0760188888888931</c:v>
                </c:pt>
                <c:pt idx="2285">
                  <c:v>1.0765819444444442</c:v>
                </c:pt>
                <c:pt idx="2286">
                  <c:v>1.0771449999999998</c:v>
                </c:pt>
                <c:pt idx="2287">
                  <c:v>1.0777080555555556</c:v>
                </c:pt>
                <c:pt idx="2288">
                  <c:v>1.0782711111111121</c:v>
                </c:pt>
                <c:pt idx="2289">
                  <c:v>1.0788341666666681</c:v>
                </c:pt>
                <c:pt idx="2290">
                  <c:v>1.0793972222222219</c:v>
                </c:pt>
                <c:pt idx="2291">
                  <c:v>1.079960277777773</c:v>
                </c:pt>
                <c:pt idx="2292">
                  <c:v>1.0805233333333333</c:v>
                </c:pt>
                <c:pt idx="2293">
                  <c:v>1.0810863888888889</c:v>
                </c:pt>
                <c:pt idx="2294">
                  <c:v>1.0816494444444438</c:v>
                </c:pt>
                <c:pt idx="2295">
                  <c:v>1.0822125000000054</c:v>
                </c:pt>
                <c:pt idx="2296">
                  <c:v>1.082775555555556</c:v>
                </c:pt>
                <c:pt idx="2297">
                  <c:v>1.0833386111111112</c:v>
                </c:pt>
                <c:pt idx="2298">
                  <c:v>1.0839016666666668</c:v>
                </c:pt>
                <c:pt idx="2299">
                  <c:v>1.0844647222222219</c:v>
                </c:pt>
                <c:pt idx="2300">
                  <c:v>1.0850277777777779</c:v>
                </c:pt>
                <c:pt idx="2301">
                  <c:v>1.0855908333333333</c:v>
                </c:pt>
                <c:pt idx="2302">
                  <c:v>1.0861538888888935</c:v>
                </c:pt>
                <c:pt idx="2303">
                  <c:v>1.0867169444444444</c:v>
                </c:pt>
                <c:pt idx="2304">
                  <c:v>1.08728</c:v>
                </c:pt>
                <c:pt idx="2305">
                  <c:v>1.0878430555555556</c:v>
                </c:pt>
                <c:pt idx="2306">
                  <c:v>1.0884061111111121</c:v>
                </c:pt>
                <c:pt idx="2307">
                  <c:v>1.0889691666666665</c:v>
                </c:pt>
                <c:pt idx="2308">
                  <c:v>1.0895322222222219</c:v>
                </c:pt>
                <c:pt idx="2309">
                  <c:v>1.0900952777777777</c:v>
                </c:pt>
                <c:pt idx="2310">
                  <c:v>1.0906583333333377</c:v>
                </c:pt>
                <c:pt idx="2311">
                  <c:v>1.0912213888888878</c:v>
                </c:pt>
                <c:pt idx="2312">
                  <c:v>1.0917844444444438</c:v>
                </c:pt>
                <c:pt idx="2313">
                  <c:v>1.0923475000000051</c:v>
                </c:pt>
                <c:pt idx="2314">
                  <c:v>1.0929105555555561</c:v>
                </c:pt>
                <c:pt idx="2315">
                  <c:v>1.0934736111111112</c:v>
                </c:pt>
                <c:pt idx="2316">
                  <c:v>1.0940366666666665</c:v>
                </c:pt>
                <c:pt idx="2317">
                  <c:v>1.0945997222222219</c:v>
                </c:pt>
                <c:pt idx="2318">
                  <c:v>1.0951627777777779</c:v>
                </c:pt>
                <c:pt idx="2319">
                  <c:v>1.0957258333333335</c:v>
                </c:pt>
                <c:pt idx="2320">
                  <c:v>1.0962888888888938</c:v>
                </c:pt>
                <c:pt idx="2321">
                  <c:v>1.0968519444444447</c:v>
                </c:pt>
                <c:pt idx="2322">
                  <c:v>1.097415</c:v>
                </c:pt>
                <c:pt idx="2323">
                  <c:v>1.0979780555555554</c:v>
                </c:pt>
                <c:pt idx="2324">
                  <c:v>1.0985411111111121</c:v>
                </c:pt>
                <c:pt idx="2325">
                  <c:v>1.0991041666666681</c:v>
                </c:pt>
                <c:pt idx="2326">
                  <c:v>1.0996672222222224</c:v>
                </c:pt>
                <c:pt idx="2327">
                  <c:v>1.1002302777777777</c:v>
                </c:pt>
                <c:pt idx="2328">
                  <c:v>1.1007933333333333</c:v>
                </c:pt>
                <c:pt idx="2329">
                  <c:v>1.1013563888888889</c:v>
                </c:pt>
                <c:pt idx="2330">
                  <c:v>1.1019194444444438</c:v>
                </c:pt>
                <c:pt idx="2331">
                  <c:v>1.1024825000000051</c:v>
                </c:pt>
                <c:pt idx="2332">
                  <c:v>1.1030455555555561</c:v>
                </c:pt>
                <c:pt idx="2333">
                  <c:v>1.1036086111111112</c:v>
                </c:pt>
                <c:pt idx="2334">
                  <c:v>1.1041716666666681</c:v>
                </c:pt>
                <c:pt idx="2335">
                  <c:v>1.1047347222222224</c:v>
                </c:pt>
                <c:pt idx="2336">
                  <c:v>1.1052977777777779</c:v>
                </c:pt>
                <c:pt idx="2337">
                  <c:v>1.1058608333333333</c:v>
                </c:pt>
                <c:pt idx="2338">
                  <c:v>1.1064238888888889</c:v>
                </c:pt>
                <c:pt idx="2339">
                  <c:v>1.1069869444444445</c:v>
                </c:pt>
                <c:pt idx="2340">
                  <c:v>1.1075500000000003</c:v>
                </c:pt>
                <c:pt idx="2341">
                  <c:v>1.1081130555555561</c:v>
                </c:pt>
                <c:pt idx="2342">
                  <c:v>1.1086761111111121</c:v>
                </c:pt>
                <c:pt idx="2343">
                  <c:v>1.1092391666666681</c:v>
                </c:pt>
                <c:pt idx="2344">
                  <c:v>1.1098022222222219</c:v>
                </c:pt>
                <c:pt idx="2345">
                  <c:v>1.1103652777777777</c:v>
                </c:pt>
                <c:pt idx="2346">
                  <c:v>1.1109283333333333</c:v>
                </c:pt>
                <c:pt idx="2347">
                  <c:v>1.1114913888888878</c:v>
                </c:pt>
                <c:pt idx="2348">
                  <c:v>1.1120544444444445</c:v>
                </c:pt>
                <c:pt idx="2349">
                  <c:v>1.1126175000000051</c:v>
                </c:pt>
                <c:pt idx="2350">
                  <c:v>1.1131805555555561</c:v>
                </c:pt>
                <c:pt idx="2351">
                  <c:v>1.1137436111111112</c:v>
                </c:pt>
                <c:pt idx="2352">
                  <c:v>1.1143066666666681</c:v>
                </c:pt>
                <c:pt idx="2353">
                  <c:v>1.1148697222222219</c:v>
                </c:pt>
                <c:pt idx="2354">
                  <c:v>1.1154327777777777</c:v>
                </c:pt>
                <c:pt idx="2355">
                  <c:v>1.1159958333333333</c:v>
                </c:pt>
                <c:pt idx="2356">
                  <c:v>1.1165588888888938</c:v>
                </c:pt>
                <c:pt idx="2357">
                  <c:v>1.1171219444444438</c:v>
                </c:pt>
                <c:pt idx="2358">
                  <c:v>1.117685</c:v>
                </c:pt>
                <c:pt idx="2359">
                  <c:v>1.1182480555555561</c:v>
                </c:pt>
                <c:pt idx="2360">
                  <c:v>1.1188111111111121</c:v>
                </c:pt>
                <c:pt idx="2361">
                  <c:v>1.1193741666666681</c:v>
                </c:pt>
                <c:pt idx="2362">
                  <c:v>1.1199372222222224</c:v>
                </c:pt>
                <c:pt idx="2363">
                  <c:v>1.1205002777777779</c:v>
                </c:pt>
                <c:pt idx="2364">
                  <c:v>1.1210633333333335</c:v>
                </c:pt>
                <c:pt idx="2365">
                  <c:v>1.1216263888888878</c:v>
                </c:pt>
                <c:pt idx="2366">
                  <c:v>1.1221894444444445</c:v>
                </c:pt>
                <c:pt idx="2367">
                  <c:v>1.1227525000000051</c:v>
                </c:pt>
                <c:pt idx="2368">
                  <c:v>1.1233155555555561</c:v>
                </c:pt>
                <c:pt idx="2369">
                  <c:v>1.123878611111111</c:v>
                </c:pt>
                <c:pt idx="2370">
                  <c:v>1.1244416666666681</c:v>
                </c:pt>
                <c:pt idx="2371">
                  <c:v>1.1250047222222224</c:v>
                </c:pt>
                <c:pt idx="2372">
                  <c:v>1.1255677777777779</c:v>
                </c:pt>
                <c:pt idx="2373">
                  <c:v>1.1261308333333375</c:v>
                </c:pt>
                <c:pt idx="2374">
                  <c:v>1.1266938888888889</c:v>
                </c:pt>
                <c:pt idx="2375">
                  <c:v>1.1272569444444445</c:v>
                </c:pt>
                <c:pt idx="2376">
                  <c:v>1.1278199999999998</c:v>
                </c:pt>
                <c:pt idx="2377">
                  <c:v>1.1283830555555561</c:v>
                </c:pt>
                <c:pt idx="2378">
                  <c:v>1.1289461111111121</c:v>
                </c:pt>
                <c:pt idx="2379">
                  <c:v>1.1295091666666681</c:v>
                </c:pt>
                <c:pt idx="2380">
                  <c:v>1.1300722222222241</c:v>
                </c:pt>
                <c:pt idx="2381">
                  <c:v>1.1306352777777779</c:v>
                </c:pt>
                <c:pt idx="2382">
                  <c:v>1.1311983333333335</c:v>
                </c:pt>
                <c:pt idx="2383">
                  <c:v>1.1317613888888878</c:v>
                </c:pt>
                <c:pt idx="2384">
                  <c:v>1.1323244444444438</c:v>
                </c:pt>
                <c:pt idx="2385">
                  <c:v>1.1328875000000052</c:v>
                </c:pt>
                <c:pt idx="2386">
                  <c:v>1.1334505555555561</c:v>
                </c:pt>
                <c:pt idx="2387">
                  <c:v>1.1340136111111121</c:v>
                </c:pt>
                <c:pt idx="2388">
                  <c:v>1.1345766666666681</c:v>
                </c:pt>
                <c:pt idx="2389">
                  <c:v>1.1351397222222219</c:v>
                </c:pt>
                <c:pt idx="2390">
                  <c:v>1.1357027777777777</c:v>
                </c:pt>
                <c:pt idx="2391">
                  <c:v>1.136265833333338</c:v>
                </c:pt>
                <c:pt idx="2392">
                  <c:v>1.1368288888888889</c:v>
                </c:pt>
                <c:pt idx="2393">
                  <c:v>1.1373919444444438</c:v>
                </c:pt>
                <c:pt idx="2394">
                  <c:v>1.137955</c:v>
                </c:pt>
                <c:pt idx="2395">
                  <c:v>1.1385180555555561</c:v>
                </c:pt>
                <c:pt idx="2396">
                  <c:v>1.1390811111111121</c:v>
                </c:pt>
                <c:pt idx="2397">
                  <c:v>1.1396441666666681</c:v>
                </c:pt>
                <c:pt idx="2398">
                  <c:v>1.1402072222222241</c:v>
                </c:pt>
                <c:pt idx="2399">
                  <c:v>1.1407702777777777</c:v>
                </c:pt>
                <c:pt idx="2400">
                  <c:v>1.1413333333333333</c:v>
                </c:pt>
                <c:pt idx="2401">
                  <c:v>1.1418963888888878</c:v>
                </c:pt>
                <c:pt idx="2402">
                  <c:v>1.1424594444444447</c:v>
                </c:pt>
                <c:pt idx="2403">
                  <c:v>1.1430225000000003</c:v>
                </c:pt>
                <c:pt idx="2404">
                  <c:v>1.1435855555555561</c:v>
                </c:pt>
                <c:pt idx="2405">
                  <c:v>1.1441486111111121</c:v>
                </c:pt>
                <c:pt idx="2406">
                  <c:v>1.1447116666666681</c:v>
                </c:pt>
                <c:pt idx="2407">
                  <c:v>1.1452747222222222</c:v>
                </c:pt>
                <c:pt idx="2408">
                  <c:v>1.1458377777777777</c:v>
                </c:pt>
                <c:pt idx="2409">
                  <c:v>1.1464008333333378</c:v>
                </c:pt>
                <c:pt idx="2410">
                  <c:v>1.1469638888888889</c:v>
                </c:pt>
                <c:pt idx="2411">
                  <c:v>1.1475269444444438</c:v>
                </c:pt>
                <c:pt idx="2412">
                  <c:v>1.1480900000000001</c:v>
                </c:pt>
                <c:pt idx="2413">
                  <c:v>1.1486530555555561</c:v>
                </c:pt>
                <c:pt idx="2414">
                  <c:v>1.1492161111111121</c:v>
                </c:pt>
                <c:pt idx="2415">
                  <c:v>1.1497791666666681</c:v>
                </c:pt>
                <c:pt idx="2416">
                  <c:v>1.1503422222222264</c:v>
                </c:pt>
                <c:pt idx="2417">
                  <c:v>1.150905277777778</c:v>
                </c:pt>
                <c:pt idx="2418">
                  <c:v>1.1514683333333335</c:v>
                </c:pt>
                <c:pt idx="2419">
                  <c:v>1.1520313888888889</c:v>
                </c:pt>
                <c:pt idx="2420">
                  <c:v>1.1525944444444438</c:v>
                </c:pt>
                <c:pt idx="2421">
                  <c:v>1.1531575000000052</c:v>
                </c:pt>
                <c:pt idx="2422">
                  <c:v>1.1537205555555556</c:v>
                </c:pt>
                <c:pt idx="2423">
                  <c:v>1.1542836111111121</c:v>
                </c:pt>
                <c:pt idx="2424">
                  <c:v>1.1548466666666681</c:v>
                </c:pt>
                <c:pt idx="2425">
                  <c:v>1.1554097222222224</c:v>
                </c:pt>
                <c:pt idx="2426">
                  <c:v>1.155972777777778</c:v>
                </c:pt>
                <c:pt idx="2427">
                  <c:v>1.1565358333333384</c:v>
                </c:pt>
                <c:pt idx="2428">
                  <c:v>1.1570988888888889</c:v>
                </c:pt>
                <c:pt idx="2429">
                  <c:v>1.1576619444444438</c:v>
                </c:pt>
                <c:pt idx="2430">
                  <c:v>1.1582249999999998</c:v>
                </c:pt>
                <c:pt idx="2431">
                  <c:v>1.1587880555555561</c:v>
                </c:pt>
                <c:pt idx="2432">
                  <c:v>1.1593511111111121</c:v>
                </c:pt>
                <c:pt idx="2433">
                  <c:v>1.1599141666666681</c:v>
                </c:pt>
                <c:pt idx="2434">
                  <c:v>1.1604772222222266</c:v>
                </c:pt>
                <c:pt idx="2435">
                  <c:v>1.1610402777777777</c:v>
                </c:pt>
                <c:pt idx="2436">
                  <c:v>1.1616033333333333</c:v>
                </c:pt>
                <c:pt idx="2437">
                  <c:v>1.1621663888888889</c:v>
                </c:pt>
                <c:pt idx="2438">
                  <c:v>1.1627294444444438</c:v>
                </c:pt>
                <c:pt idx="2439">
                  <c:v>1.1632925000000001</c:v>
                </c:pt>
                <c:pt idx="2440">
                  <c:v>1.1638555555555561</c:v>
                </c:pt>
                <c:pt idx="2441">
                  <c:v>1.1644186111111121</c:v>
                </c:pt>
                <c:pt idx="2442">
                  <c:v>1.1649816666666681</c:v>
                </c:pt>
                <c:pt idx="2443">
                  <c:v>1.1655447222222224</c:v>
                </c:pt>
                <c:pt idx="2444">
                  <c:v>1.1661077777777822</c:v>
                </c:pt>
                <c:pt idx="2445">
                  <c:v>1.1666708333333382</c:v>
                </c:pt>
                <c:pt idx="2446">
                  <c:v>1.1672338888888889</c:v>
                </c:pt>
                <c:pt idx="2447">
                  <c:v>1.1677969444444438</c:v>
                </c:pt>
                <c:pt idx="2448">
                  <c:v>1.1683600000000001</c:v>
                </c:pt>
                <c:pt idx="2449">
                  <c:v>1.1689230555555556</c:v>
                </c:pt>
                <c:pt idx="2450">
                  <c:v>1.1694861111111121</c:v>
                </c:pt>
                <c:pt idx="2451">
                  <c:v>1.1700491666666744</c:v>
                </c:pt>
                <c:pt idx="2452">
                  <c:v>1.1706122222222264</c:v>
                </c:pt>
                <c:pt idx="2453">
                  <c:v>1.1711752777777777</c:v>
                </c:pt>
                <c:pt idx="2454">
                  <c:v>1.1717383333333333</c:v>
                </c:pt>
                <c:pt idx="2455">
                  <c:v>1.1723013888888887</c:v>
                </c:pt>
                <c:pt idx="2456">
                  <c:v>1.1728644444444438</c:v>
                </c:pt>
                <c:pt idx="2457">
                  <c:v>1.1734275000000001</c:v>
                </c:pt>
                <c:pt idx="2458">
                  <c:v>1.1739905555555556</c:v>
                </c:pt>
                <c:pt idx="2459">
                  <c:v>1.1745536111111121</c:v>
                </c:pt>
                <c:pt idx="2460">
                  <c:v>1.1751166666666681</c:v>
                </c:pt>
                <c:pt idx="2461">
                  <c:v>1.1756797222222222</c:v>
                </c:pt>
                <c:pt idx="2462">
                  <c:v>1.176242777777782</c:v>
                </c:pt>
                <c:pt idx="2463">
                  <c:v>1.1768058333333384</c:v>
                </c:pt>
                <c:pt idx="2464">
                  <c:v>1.1773688888888891</c:v>
                </c:pt>
                <c:pt idx="2465">
                  <c:v>1.1779319444444438</c:v>
                </c:pt>
                <c:pt idx="2466">
                  <c:v>1.1784950000000001</c:v>
                </c:pt>
                <c:pt idx="2467">
                  <c:v>1.1790580555555561</c:v>
                </c:pt>
                <c:pt idx="2468">
                  <c:v>1.1796211111111112</c:v>
                </c:pt>
                <c:pt idx="2469">
                  <c:v>1.1801841666666744</c:v>
                </c:pt>
                <c:pt idx="2470">
                  <c:v>1.1807472222222262</c:v>
                </c:pt>
                <c:pt idx="2471">
                  <c:v>1.181310277777778</c:v>
                </c:pt>
                <c:pt idx="2472">
                  <c:v>1.1818733333333333</c:v>
                </c:pt>
                <c:pt idx="2473">
                  <c:v>1.1824363888888889</c:v>
                </c:pt>
                <c:pt idx="2474">
                  <c:v>1.1829994444444438</c:v>
                </c:pt>
                <c:pt idx="2475">
                  <c:v>1.1835625000000001</c:v>
                </c:pt>
                <c:pt idx="2476">
                  <c:v>1.1841255555555561</c:v>
                </c:pt>
                <c:pt idx="2477">
                  <c:v>1.1846886111111121</c:v>
                </c:pt>
                <c:pt idx="2478">
                  <c:v>1.1852516666666681</c:v>
                </c:pt>
                <c:pt idx="2479">
                  <c:v>1.1858147222222224</c:v>
                </c:pt>
                <c:pt idx="2480">
                  <c:v>1.1863777777777826</c:v>
                </c:pt>
                <c:pt idx="2481">
                  <c:v>1.1869408333333382</c:v>
                </c:pt>
                <c:pt idx="2482">
                  <c:v>1.1875038888888889</c:v>
                </c:pt>
                <c:pt idx="2483">
                  <c:v>1.1880669444444445</c:v>
                </c:pt>
                <c:pt idx="2484">
                  <c:v>1.1886300000000001</c:v>
                </c:pt>
                <c:pt idx="2485">
                  <c:v>1.1891930555555557</c:v>
                </c:pt>
                <c:pt idx="2486">
                  <c:v>1.1897561111111121</c:v>
                </c:pt>
                <c:pt idx="2487">
                  <c:v>1.1903191666666744</c:v>
                </c:pt>
                <c:pt idx="2488">
                  <c:v>1.1908822222222266</c:v>
                </c:pt>
                <c:pt idx="2489">
                  <c:v>1.191445277777778</c:v>
                </c:pt>
                <c:pt idx="2490">
                  <c:v>1.1920083333333382</c:v>
                </c:pt>
                <c:pt idx="2491">
                  <c:v>1.1925713888888887</c:v>
                </c:pt>
                <c:pt idx="2492">
                  <c:v>1.1931344444444438</c:v>
                </c:pt>
                <c:pt idx="2493">
                  <c:v>1.1936974999999999</c:v>
                </c:pt>
                <c:pt idx="2494">
                  <c:v>1.1942605555555561</c:v>
                </c:pt>
                <c:pt idx="2495">
                  <c:v>1.1948236111111112</c:v>
                </c:pt>
                <c:pt idx="2496">
                  <c:v>1.1953866666666708</c:v>
                </c:pt>
                <c:pt idx="2497">
                  <c:v>1.1959497222222222</c:v>
                </c:pt>
                <c:pt idx="2498">
                  <c:v>1.1965127777777826</c:v>
                </c:pt>
                <c:pt idx="2499">
                  <c:v>1.1970758333333382</c:v>
                </c:pt>
                <c:pt idx="2500">
                  <c:v>1.1976388888888889</c:v>
                </c:pt>
                <c:pt idx="2501">
                  <c:v>1.1982019444444443</c:v>
                </c:pt>
                <c:pt idx="2502">
                  <c:v>1.1987650000000001</c:v>
                </c:pt>
                <c:pt idx="2503">
                  <c:v>1.1993280555555557</c:v>
                </c:pt>
                <c:pt idx="2504">
                  <c:v>1.1998911111111112</c:v>
                </c:pt>
                <c:pt idx="2505">
                  <c:v>1.200454166666671</c:v>
                </c:pt>
                <c:pt idx="2506">
                  <c:v>1.2010172222222224</c:v>
                </c:pt>
                <c:pt idx="2507">
                  <c:v>1.2015802777777778</c:v>
                </c:pt>
                <c:pt idx="2508">
                  <c:v>1.2021433333333333</c:v>
                </c:pt>
                <c:pt idx="2509">
                  <c:v>1.2027063888888878</c:v>
                </c:pt>
                <c:pt idx="2510">
                  <c:v>1.2032694444444387</c:v>
                </c:pt>
                <c:pt idx="2511">
                  <c:v>1.203832499999995</c:v>
                </c:pt>
                <c:pt idx="2512">
                  <c:v>1.2043955555555554</c:v>
                </c:pt>
                <c:pt idx="2513">
                  <c:v>1.204958611111111</c:v>
                </c:pt>
                <c:pt idx="2514">
                  <c:v>1.2055216666666624</c:v>
                </c:pt>
                <c:pt idx="2515">
                  <c:v>1.2060847222222222</c:v>
                </c:pt>
                <c:pt idx="2516">
                  <c:v>1.206647777777778</c:v>
                </c:pt>
                <c:pt idx="2517">
                  <c:v>1.2072108333333333</c:v>
                </c:pt>
                <c:pt idx="2518">
                  <c:v>1.2077738888888878</c:v>
                </c:pt>
                <c:pt idx="2519">
                  <c:v>1.2083369444444438</c:v>
                </c:pt>
                <c:pt idx="2520">
                  <c:v>1.208899999999995</c:v>
                </c:pt>
                <c:pt idx="2521">
                  <c:v>1.209463055555551</c:v>
                </c:pt>
                <c:pt idx="2522">
                  <c:v>1.210026111111111</c:v>
                </c:pt>
                <c:pt idx="2523">
                  <c:v>1.2105891666666708</c:v>
                </c:pt>
                <c:pt idx="2524">
                  <c:v>1.2111522222222222</c:v>
                </c:pt>
                <c:pt idx="2525">
                  <c:v>1.2117152777777778</c:v>
                </c:pt>
                <c:pt idx="2526">
                  <c:v>1.212278333333334</c:v>
                </c:pt>
                <c:pt idx="2527">
                  <c:v>1.2128413888888878</c:v>
                </c:pt>
                <c:pt idx="2528">
                  <c:v>1.213404444444439</c:v>
                </c:pt>
                <c:pt idx="2529">
                  <c:v>1.213967499999995</c:v>
                </c:pt>
                <c:pt idx="2530">
                  <c:v>1.2145305555555557</c:v>
                </c:pt>
                <c:pt idx="2531">
                  <c:v>1.2150936111111066</c:v>
                </c:pt>
                <c:pt idx="2532">
                  <c:v>1.2156566666666664</c:v>
                </c:pt>
                <c:pt idx="2533">
                  <c:v>1.2162197222222222</c:v>
                </c:pt>
                <c:pt idx="2534">
                  <c:v>1.216782777777778</c:v>
                </c:pt>
                <c:pt idx="2535">
                  <c:v>1.2173458333333333</c:v>
                </c:pt>
                <c:pt idx="2536">
                  <c:v>1.2179088888888878</c:v>
                </c:pt>
                <c:pt idx="2537">
                  <c:v>1.2184719444444438</c:v>
                </c:pt>
                <c:pt idx="2538">
                  <c:v>1.2190349999999948</c:v>
                </c:pt>
                <c:pt idx="2539">
                  <c:v>1.2195980555555508</c:v>
                </c:pt>
                <c:pt idx="2540">
                  <c:v>1.2201611111111113</c:v>
                </c:pt>
                <c:pt idx="2541">
                  <c:v>1.2207241666666668</c:v>
                </c:pt>
                <c:pt idx="2542">
                  <c:v>1.2212872222222224</c:v>
                </c:pt>
                <c:pt idx="2543">
                  <c:v>1.2218502777777778</c:v>
                </c:pt>
                <c:pt idx="2544">
                  <c:v>1.222413333333334</c:v>
                </c:pt>
                <c:pt idx="2545">
                  <c:v>1.2229763888888878</c:v>
                </c:pt>
                <c:pt idx="2546">
                  <c:v>1.223539444444439</c:v>
                </c:pt>
                <c:pt idx="2547">
                  <c:v>1.2241025000000001</c:v>
                </c:pt>
                <c:pt idx="2548">
                  <c:v>1.2246655555555557</c:v>
                </c:pt>
                <c:pt idx="2549">
                  <c:v>1.2252286111111066</c:v>
                </c:pt>
                <c:pt idx="2550">
                  <c:v>1.2257916666666626</c:v>
                </c:pt>
                <c:pt idx="2551">
                  <c:v>1.2263547222222224</c:v>
                </c:pt>
                <c:pt idx="2552">
                  <c:v>1.226917777777778</c:v>
                </c:pt>
                <c:pt idx="2553">
                  <c:v>1.2274808333333331</c:v>
                </c:pt>
                <c:pt idx="2554">
                  <c:v>1.2280438888888887</c:v>
                </c:pt>
                <c:pt idx="2555">
                  <c:v>1.2286069444444438</c:v>
                </c:pt>
                <c:pt idx="2556">
                  <c:v>1.229169999999995</c:v>
                </c:pt>
                <c:pt idx="2557">
                  <c:v>1.229733055555551</c:v>
                </c:pt>
                <c:pt idx="2558">
                  <c:v>1.230296111111111</c:v>
                </c:pt>
                <c:pt idx="2559">
                  <c:v>1.2308591666666708</c:v>
                </c:pt>
                <c:pt idx="2560">
                  <c:v>1.2314222222222218</c:v>
                </c:pt>
                <c:pt idx="2561">
                  <c:v>1.2319852777777778</c:v>
                </c:pt>
                <c:pt idx="2562">
                  <c:v>1.232548333333334</c:v>
                </c:pt>
                <c:pt idx="2563">
                  <c:v>1.2331113888888878</c:v>
                </c:pt>
                <c:pt idx="2564">
                  <c:v>1.233674444444439</c:v>
                </c:pt>
                <c:pt idx="2565">
                  <c:v>1.2342375000000001</c:v>
                </c:pt>
                <c:pt idx="2566">
                  <c:v>1.2348005555555557</c:v>
                </c:pt>
                <c:pt idx="2567">
                  <c:v>1.2353636111111068</c:v>
                </c:pt>
                <c:pt idx="2568">
                  <c:v>1.2359266666666624</c:v>
                </c:pt>
                <c:pt idx="2569">
                  <c:v>1.2364897222222222</c:v>
                </c:pt>
                <c:pt idx="2570">
                  <c:v>1.237052777777778</c:v>
                </c:pt>
                <c:pt idx="2571">
                  <c:v>1.237615833333334</c:v>
                </c:pt>
                <c:pt idx="2572">
                  <c:v>1.2381788888888901</c:v>
                </c:pt>
                <c:pt idx="2573">
                  <c:v>1.2387419444444439</c:v>
                </c:pt>
                <c:pt idx="2574">
                  <c:v>1.2393049999999948</c:v>
                </c:pt>
                <c:pt idx="2575">
                  <c:v>1.2398680555555508</c:v>
                </c:pt>
                <c:pt idx="2576">
                  <c:v>1.240431111111111</c:v>
                </c:pt>
                <c:pt idx="2577">
                  <c:v>1.2409941666666666</c:v>
                </c:pt>
                <c:pt idx="2578">
                  <c:v>1.241557222222222</c:v>
                </c:pt>
                <c:pt idx="2579">
                  <c:v>1.2421202777777778</c:v>
                </c:pt>
                <c:pt idx="2580">
                  <c:v>1.242683333333334</c:v>
                </c:pt>
                <c:pt idx="2581">
                  <c:v>1.2432463888888878</c:v>
                </c:pt>
                <c:pt idx="2582">
                  <c:v>1.243809444444439</c:v>
                </c:pt>
                <c:pt idx="2583">
                  <c:v>1.2443725000000001</c:v>
                </c:pt>
                <c:pt idx="2584">
                  <c:v>1.2449355555555555</c:v>
                </c:pt>
                <c:pt idx="2585">
                  <c:v>1.2454986111111068</c:v>
                </c:pt>
                <c:pt idx="2586">
                  <c:v>1.2460616666666668</c:v>
                </c:pt>
                <c:pt idx="2587">
                  <c:v>1.2466247222222218</c:v>
                </c:pt>
                <c:pt idx="2588">
                  <c:v>1.247187777777778</c:v>
                </c:pt>
                <c:pt idx="2589">
                  <c:v>1.247750833333334</c:v>
                </c:pt>
                <c:pt idx="2590">
                  <c:v>1.2483138888888889</c:v>
                </c:pt>
                <c:pt idx="2591">
                  <c:v>1.2488769444444439</c:v>
                </c:pt>
                <c:pt idx="2592">
                  <c:v>1.2494399999999954</c:v>
                </c:pt>
                <c:pt idx="2593">
                  <c:v>1.2500030555555557</c:v>
                </c:pt>
                <c:pt idx="2594">
                  <c:v>1.250566111111111</c:v>
                </c:pt>
                <c:pt idx="2595">
                  <c:v>1.2511291666666666</c:v>
                </c:pt>
                <c:pt idx="2596">
                  <c:v>1.2516922222222218</c:v>
                </c:pt>
                <c:pt idx="2597">
                  <c:v>1.252255277777778</c:v>
                </c:pt>
                <c:pt idx="2598">
                  <c:v>1.252818333333334</c:v>
                </c:pt>
                <c:pt idx="2599">
                  <c:v>1.2533813888888878</c:v>
                </c:pt>
                <c:pt idx="2600">
                  <c:v>1.253944444444439</c:v>
                </c:pt>
                <c:pt idx="2601">
                  <c:v>1.2545074999999999</c:v>
                </c:pt>
                <c:pt idx="2602">
                  <c:v>1.2550705555555557</c:v>
                </c:pt>
                <c:pt idx="2603">
                  <c:v>1.2556336111111071</c:v>
                </c:pt>
                <c:pt idx="2604">
                  <c:v>1.2561966666666666</c:v>
                </c:pt>
                <c:pt idx="2605">
                  <c:v>1.2567597222222222</c:v>
                </c:pt>
                <c:pt idx="2606">
                  <c:v>1.2573227777777778</c:v>
                </c:pt>
                <c:pt idx="2607">
                  <c:v>1.257885833333334</c:v>
                </c:pt>
                <c:pt idx="2608">
                  <c:v>1.2584488888888901</c:v>
                </c:pt>
                <c:pt idx="2609">
                  <c:v>1.2590119444444448</c:v>
                </c:pt>
                <c:pt idx="2610">
                  <c:v>1.2595749999999954</c:v>
                </c:pt>
                <c:pt idx="2611">
                  <c:v>1.2601380555555557</c:v>
                </c:pt>
                <c:pt idx="2612">
                  <c:v>1.2607011111111113</c:v>
                </c:pt>
                <c:pt idx="2613">
                  <c:v>1.2612641666666669</c:v>
                </c:pt>
                <c:pt idx="2614">
                  <c:v>1.2618272222222218</c:v>
                </c:pt>
                <c:pt idx="2615">
                  <c:v>1.2623902777777776</c:v>
                </c:pt>
                <c:pt idx="2616">
                  <c:v>1.262953333333334</c:v>
                </c:pt>
                <c:pt idx="2617">
                  <c:v>1.263516388888889</c:v>
                </c:pt>
                <c:pt idx="2618">
                  <c:v>1.2640794444444439</c:v>
                </c:pt>
                <c:pt idx="2619">
                  <c:v>1.2646425000000001</c:v>
                </c:pt>
                <c:pt idx="2620">
                  <c:v>1.2652055555555555</c:v>
                </c:pt>
                <c:pt idx="2621">
                  <c:v>1.2657686111111068</c:v>
                </c:pt>
                <c:pt idx="2622">
                  <c:v>1.2663316666666666</c:v>
                </c:pt>
                <c:pt idx="2623">
                  <c:v>1.2668947222222218</c:v>
                </c:pt>
                <c:pt idx="2624">
                  <c:v>1.267457777777778</c:v>
                </c:pt>
                <c:pt idx="2625">
                  <c:v>1.268020833333334</c:v>
                </c:pt>
                <c:pt idx="2626">
                  <c:v>1.2685838888888901</c:v>
                </c:pt>
                <c:pt idx="2627">
                  <c:v>1.2691469444444439</c:v>
                </c:pt>
                <c:pt idx="2628">
                  <c:v>1.2697099999999955</c:v>
                </c:pt>
                <c:pt idx="2629">
                  <c:v>1.2702730555555557</c:v>
                </c:pt>
                <c:pt idx="2630">
                  <c:v>1.2708361111111111</c:v>
                </c:pt>
                <c:pt idx="2631">
                  <c:v>1.2713991666666666</c:v>
                </c:pt>
                <c:pt idx="2632">
                  <c:v>1.2719622222222218</c:v>
                </c:pt>
                <c:pt idx="2633">
                  <c:v>1.2725252777777778</c:v>
                </c:pt>
                <c:pt idx="2634">
                  <c:v>1.273088333333334</c:v>
                </c:pt>
                <c:pt idx="2635">
                  <c:v>1.273651388888889</c:v>
                </c:pt>
                <c:pt idx="2636">
                  <c:v>1.2742144444444439</c:v>
                </c:pt>
                <c:pt idx="2637">
                  <c:v>1.2747774999999999</c:v>
                </c:pt>
                <c:pt idx="2638">
                  <c:v>1.2753405555555555</c:v>
                </c:pt>
                <c:pt idx="2639">
                  <c:v>1.2759036111111068</c:v>
                </c:pt>
                <c:pt idx="2640">
                  <c:v>1.2764666666666666</c:v>
                </c:pt>
                <c:pt idx="2641">
                  <c:v>1.2770297222222218</c:v>
                </c:pt>
                <c:pt idx="2642">
                  <c:v>1.2775927777777778</c:v>
                </c:pt>
                <c:pt idx="2643">
                  <c:v>1.2781558333333389</c:v>
                </c:pt>
                <c:pt idx="2644">
                  <c:v>1.2787188888888901</c:v>
                </c:pt>
                <c:pt idx="2645">
                  <c:v>1.2792819444444439</c:v>
                </c:pt>
                <c:pt idx="2646">
                  <c:v>1.2798449999999952</c:v>
                </c:pt>
                <c:pt idx="2647">
                  <c:v>1.2804080555555555</c:v>
                </c:pt>
                <c:pt idx="2648">
                  <c:v>1.2809711111111113</c:v>
                </c:pt>
                <c:pt idx="2649">
                  <c:v>1.2815341666666669</c:v>
                </c:pt>
                <c:pt idx="2650">
                  <c:v>1.2820972222222224</c:v>
                </c:pt>
                <c:pt idx="2651">
                  <c:v>1.2826602777777778</c:v>
                </c:pt>
                <c:pt idx="2652">
                  <c:v>1.2832233333333334</c:v>
                </c:pt>
                <c:pt idx="2653">
                  <c:v>1.283786388888889</c:v>
                </c:pt>
                <c:pt idx="2654">
                  <c:v>1.2843494444444439</c:v>
                </c:pt>
                <c:pt idx="2655">
                  <c:v>1.2849125000000003</c:v>
                </c:pt>
                <c:pt idx="2656">
                  <c:v>1.2854755555555557</c:v>
                </c:pt>
                <c:pt idx="2657">
                  <c:v>1.2860386111111111</c:v>
                </c:pt>
                <c:pt idx="2658">
                  <c:v>1.2866016666666666</c:v>
                </c:pt>
                <c:pt idx="2659">
                  <c:v>1.2871647222222218</c:v>
                </c:pt>
                <c:pt idx="2660">
                  <c:v>1.2877277777777778</c:v>
                </c:pt>
                <c:pt idx="2661">
                  <c:v>1.2882908333333341</c:v>
                </c:pt>
                <c:pt idx="2662">
                  <c:v>1.2888538888888887</c:v>
                </c:pt>
                <c:pt idx="2663">
                  <c:v>1.2894169444444439</c:v>
                </c:pt>
                <c:pt idx="2664">
                  <c:v>1.2899799999999955</c:v>
                </c:pt>
                <c:pt idx="2665">
                  <c:v>1.2905430555555557</c:v>
                </c:pt>
                <c:pt idx="2666">
                  <c:v>1.2911061111111111</c:v>
                </c:pt>
                <c:pt idx="2667">
                  <c:v>1.2916691666666666</c:v>
                </c:pt>
                <c:pt idx="2668">
                  <c:v>1.2922322222222222</c:v>
                </c:pt>
                <c:pt idx="2669">
                  <c:v>1.2927952777777778</c:v>
                </c:pt>
                <c:pt idx="2670">
                  <c:v>1.2933583333333341</c:v>
                </c:pt>
                <c:pt idx="2671">
                  <c:v>1.2939213888888834</c:v>
                </c:pt>
                <c:pt idx="2672">
                  <c:v>1.2944844444444439</c:v>
                </c:pt>
                <c:pt idx="2673">
                  <c:v>1.2950475000000001</c:v>
                </c:pt>
                <c:pt idx="2674">
                  <c:v>1.2956105555555557</c:v>
                </c:pt>
                <c:pt idx="2675">
                  <c:v>1.2961736111111113</c:v>
                </c:pt>
                <c:pt idx="2676">
                  <c:v>1.2967366666666666</c:v>
                </c:pt>
                <c:pt idx="2677">
                  <c:v>1.2972997222222218</c:v>
                </c:pt>
                <c:pt idx="2678">
                  <c:v>1.2978627777777776</c:v>
                </c:pt>
                <c:pt idx="2679">
                  <c:v>1.2984258333333341</c:v>
                </c:pt>
                <c:pt idx="2680">
                  <c:v>1.2989888888888901</c:v>
                </c:pt>
                <c:pt idx="2681">
                  <c:v>1.2995519444444439</c:v>
                </c:pt>
                <c:pt idx="2682">
                  <c:v>1.3001149999999999</c:v>
                </c:pt>
                <c:pt idx="2683">
                  <c:v>1.3006780555555555</c:v>
                </c:pt>
                <c:pt idx="2684">
                  <c:v>1.3012411111111111</c:v>
                </c:pt>
                <c:pt idx="2685">
                  <c:v>1.3018041666666667</c:v>
                </c:pt>
                <c:pt idx="2686">
                  <c:v>1.3023672222222225</c:v>
                </c:pt>
                <c:pt idx="2687">
                  <c:v>1.3029302777777778</c:v>
                </c:pt>
                <c:pt idx="2688">
                  <c:v>1.3034933333333334</c:v>
                </c:pt>
                <c:pt idx="2689">
                  <c:v>1.3040563888888901</c:v>
                </c:pt>
                <c:pt idx="2690">
                  <c:v>1.3046194444444446</c:v>
                </c:pt>
                <c:pt idx="2691">
                  <c:v>1.3051825000000001</c:v>
                </c:pt>
                <c:pt idx="2692">
                  <c:v>1.3057455555555555</c:v>
                </c:pt>
                <c:pt idx="2693">
                  <c:v>1.3063086111111111</c:v>
                </c:pt>
                <c:pt idx="2694">
                  <c:v>1.3068716666666669</c:v>
                </c:pt>
                <c:pt idx="2695">
                  <c:v>1.3074347222222218</c:v>
                </c:pt>
                <c:pt idx="2696">
                  <c:v>1.3079977777777778</c:v>
                </c:pt>
                <c:pt idx="2697">
                  <c:v>1.3085608333333341</c:v>
                </c:pt>
                <c:pt idx="2698">
                  <c:v>1.3091238888888888</c:v>
                </c:pt>
                <c:pt idx="2699">
                  <c:v>1.3096869444444439</c:v>
                </c:pt>
                <c:pt idx="2700">
                  <c:v>1.3102499999999999</c:v>
                </c:pt>
                <c:pt idx="2701">
                  <c:v>1.3108130555555555</c:v>
                </c:pt>
                <c:pt idx="2702">
                  <c:v>1.3113761111111111</c:v>
                </c:pt>
                <c:pt idx="2703">
                  <c:v>1.3119391666666667</c:v>
                </c:pt>
                <c:pt idx="2704">
                  <c:v>1.3125022222222222</c:v>
                </c:pt>
                <c:pt idx="2705">
                  <c:v>1.3130652777777778</c:v>
                </c:pt>
                <c:pt idx="2706">
                  <c:v>1.3136283333333334</c:v>
                </c:pt>
                <c:pt idx="2707">
                  <c:v>1.3141913888888888</c:v>
                </c:pt>
                <c:pt idx="2708">
                  <c:v>1.3147544444444439</c:v>
                </c:pt>
                <c:pt idx="2709">
                  <c:v>1.3153175000000001</c:v>
                </c:pt>
                <c:pt idx="2710">
                  <c:v>1.3158805555555557</c:v>
                </c:pt>
                <c:pt idx="2711">
                  <c:v>1.3164436111111113</c:v>
                </c:pt>
                <c:pt idx="2712">
                  <c:v>1.3170066666666667</c:v>
                </c:pt>
                <c:pt idx="2713">
                  <c:v>1.3175697222222218</c:v>
                </c:pt>
                <c:pt idx="2714">
                  <c:v>1.318132777777778</c:v>
                </c:pt>
                <c:pt idx="2715">
                  <c:v>1.3186958333333341</c:v>
                </c:pt>
                <c:pt idx="2716">
                  <c:v>1.3192588888888901</c:v>
                </c:pt>
                <c:pt idx="2717">
                  <c:v>1.3198219444444399</c:v>
                </c:pt>
                <c:pt idx="2718">
                  <c:v>1.3203850000000001</c:v>
                </c:pt>
                <c:pt idx="2719">
                  <c:v>1.3209480555555555</c:v>
                </c:pt>
                <c:pt idx="2720">
                  <c:v>1.3215111111111111</c:v>
                </c:pt>
                <c:pt idx="2721">
                  <c:v>1.3220741666666713</c:v>
                </c:pt>
                <c:pt idx="2722">
                  <c:v>1.322637222222222</c:v>
                </c:pt>
                <c:pt idx="2723">
                  <c:v>1.3232002777777776</c:v>
                </c:pt>
                <c:pt idx="2724">
                  <c:v>1.3237633333333332</c:v>
                </c:pt>
                <c:pt idx="2725">
                  <c:v>1.324326388888889</c:v>
                </c:pt>
                <c:pt idx="2726">
                  <c:v>1.3248894444444446</c:v>
                </c:pt>
                <c:pt idx="2727">
                  <c:v>1.3254525000000001</c:v>
                </c:pt>
                <c:pt idx="2728">
                  <c:v>1.3260155555555597</c:v>
                </c:pt>
                <c:pt idx="2729">
                  <c:v>1.3265786111111111</c:v>
                </c:pt>
                <c:pt idx="2730">
                  <c:v>1.3271416666666667</c:v>
                </c:pt>
                <c:pt idx="2731">
                  <c:v>1.3277047222222218</c:v>
                </c:pt>
                <c:pt idx="2732">
                  <c:v>1.328267777777778</c:v>
                </c:pt>
                <c:pt idx="2733">
                  <c:v>1.3288308333333341</c:v>
                </c:pt>
                <c:pt idx="2734">
                  <c:v>1.329393888888889</c:v>
                </c:pt>
                <c:pt idx="2735">
                  <c:v>1.3299569444444446</c:v>
                </c:pt>
                <c:pt idx="2736">
                  <c:v>1.3305199999999999</c:v>
                </c:pt>
                <c:pt idx="2737">
                  <c:v>1.3310830555555557</c:v>
                </c:pt>
                <c:pt idx="2738">
                  <c:v>1.3316461111111111</c:v>
                </c:pt>
                <c:pt idx="2739">
                  <c:v>1.3322091666666713</c:v>
                </c:pt>
                <c:pt idx="2740">
                  <c:v>1.3327722222222222</c:v>
                </c:pt>
                <c:pt idx="2741">
                  <c:v>1.3333352777777778</c:v>
                </c:pt>
                <c:pt idx="2742">
                  <c:v>1.3338983333333334</c:v>
                </c:pt>
                <c:pt idx="2743">
                  <c:v>1.3344613888888888</c:v>
                </c:pt>
                <c:pt idx="2744">
                  <c:v>1.3350244444444395</c:v>
                </c:pt>
                <c:pt idx="2745">
                  <c:v>1.3355874999999999</c:v>
                </c:pt>
                <c:pt idx="2746">
                  <c:v>1.3361505555555597</c:v>
                </c:pt>
                <c:pt idx="2747">
                  <c:v>1.3367136111111111</c:v>
                </c:pt>
                <c:pt idx="2748">
                  <c:v>1.3372766666666667</c:v>
                </c:pt>
                <c:pt idx="2749">
                  <c:v>1.3378397222222218</c:v>
                </c:pt>
                <c:pt idx="2750">
                  <c:v>1.3384027777777781</c:v>
                </c:pt>
                <c:pt idx="2751">
                  <c:v>1.3389658333333341</c:v>
                </c:pt>
                <c:pt idx="2752">
                  <c:v>1.339528888888889</c:v>
                </c:pt>
                <c:pt idx="2753">
                  <c:v>1.3400919444444439</c:v>
                </c:pt>
                <c:pt idx="2754">
                  <c:v>1.3406549999999999</c:v>
                </c:pt>
                <c:pt idx="2755">
                  <c:v>1.3412180555555557</c:v>
                </c:pt>
                <c:pt idx="2756">
                  <c:v>1.3417811111111113</c:v>
                </c:pt>
                <c:pt idx="2757">
                  <c:v>1.3423441666666716</c:v>
                </c:pt>
                <c:pt idx="2758">
                  <c:v>1.3429072222222225</c:v>
                </c:pt>
                <c:pt idx="2759">
                  <c:v>1.3434702777777778</c:v>
                </c:pt>
                <c:pt idx="2760">
                  <c:v>1.3440333333333341</c:v>
                </c:pt>
                <c:pt idx="2761">
                  <c:v>1.3445963888888888</c:v>
                </c:pt>
                <c:pt idx="2762">
                  <c:v>1.3451594444444444</c:v>
                </c:pt>
                <c:pt idx="2763">
                  <c:v>1.3457225000000002</c:v>
                </c:pt>
                <c:pt idx="2764">
                  <c:v>1.3462855555555597</c:v>
                </c:pt>
                <c:pt idx="2765">
                  <c:v>1.3468486111111111</c:v>
                </c:pt>
                <c:pt idx="2766">
                  <c:v>1.3474116666666667</c:v>
                </c:pt>
                <c:pt idx="2767">
                  <c:v>1.3479747222222218</c:v>
                </c:pt>
                <c:pt idx="2768">
                  <c:v>1.3485377777777781</c:v>
                </c:pt>
                <c:pt idx="2769">
                  <c:v>1.3491008333333341</c:v>
                </c:pt>
                <c:pt idx="2770">
                  <c:v>1.3496638888888888</c:v>
                </c:pt>
                <c:pt idx="2771">
                  <c:v>1.3502269444444446</c:v>
                </c:pt>
                <c:pt idx="2772">
                  <c:v>1.3507900000000002</c:v>
                </c:pt>
                <c:pt idx="2773">
                  <c:v>1.3513530555555557</c:v>
                </c:pt>
                <c:pt idx="2774">
                  <c:v>1.3519161111111111</c:v>
                </c:pt>
                <c:pt idx="2775">
                  <c:v>1.3524791666666713</c:v>
                </c:pt>
                <c:pt idx="2776">
                  <c:v>1.3530422222222223</c:v>
                </c:pt>
                <c:pt idx="2777">
                  <c:v>1.3536052777777778</c:v>
                </c:pt>
                <c:pt idx="2778">
                  <c:v>1.3541683333333341</c:v>
                </c:pt>
                <c:pt idx="2779">
                  <c:v>1.354731388888889</c:v>
                </c:pt>
                <c:pt idx="2780">
                  <c:v>1.3552944444444397</c:v>
                </c:pt>
                <c:pt idx="2781">
                  <c:v>1.3558575000000044</c:v>
                </c:pt>
                <c:pt idx="2782">
                  <c:v>1.3564205555555555</c:v>
                </c:pt>
                <c:pt idx="2783">
                  <c:v>1.3569836111111111</c:v>
                </c:pt>
                <c:pt idx="2784">
                  <c:v>1.3575466666666665</c:v>
                </c:pt>
                <c:pt idx="2785">
                  <c:v>1.358109722222222</c:v>
                </c:pt>
                <c:pt idx="2786">
                  <c:v>1.3586727777777781</c:v>
                </c:pt>
                <c:pt idx="2787">
                  <c:v>1.3592358333333341</c:v>
                </c:pt>
                <c:pt idx="2788">
                  <c:v>1.359798888888889</c:v>
                </c:pt>
                <c:pt idx="2789">
                  <c:v>1.3603619444444444</c:v>
                </c:pt>
                <c:pt idx="2790">
                  <c:v>1.3609249999999957</c:v>
                </c:pt>
                <c:pt idx="2791">
                  <c:v>1.3614880555555555</c:v>
                </c:pt>
                <c:pt idx="2792">
                  <c:v>1.3620511111111158</c:v>
                </c:pt>
                <c:pt idx="2793">
                  <c:v>1.3626141666666713</c:v>
                </c:pt>
                <c:pt idx="2794">
                  <c:v>1.3631772222222225</c:v>
                </c:pt>
                <c:pt idx="2795">
                  <c:v>1.3637402777777778</c:v>
                </c:pt>
                <c:pt idx="2796">
                  <c:v>1.3643033333333341</c:v>
                </c:pt>
                <c:pt idx="2797">
                  <c:v>1.364866388888889</c:v>
                </c:pt>
                <c:pt idx="2798">
                  <c:v>1.3654294444444397</c:v>
                </c:pt>
                <c:pt idx="2799">
                  <c:v>1.3659925000000002</c:v>
                </c:pt>
                <c:pt idx="2800">
                  <c:v>1.3665555555555597</c:v>
                </c:pt>
                <c:pt idx="2801">
                  <c:v>1.3671186111111113</c:v>
                </c:pt>
                <c:pt idx="2802">
                  <c:v>1.3676816666666669</c:v>
                </c:pt>
                <c:pt idx="2803">
                  <c:v>1.3682447222222223</c:v>
                </c:pt>
                <c:pt idx="2804">
                  <c:v>1.3688077777777781</c:v>
                </c:pt>
                <c:pt idx="2805">
                  <c:v>1.3693708333333341</c:v>
                </c:pt>
                <c:pt idx="2806">
                  <c:v>1.3699338888888888</c:v>
                </c:pt>
                <c:pt idx="2807">
                  <c:v>1.3704969444444444</c:v>
                </c:pt>
                <c:pt idx="2808">
                  <c:v>1.3710599999999999</c:v>
                </c:pt>
                <c:pt idx="2809">
                  <c:v>1.3716230555555518</c:v>
                </c:pt>
                <c:pt idx="2810">
                  <c:v>1.3721861111111158</c:v>
                </c:pt>
                <c:pt idx="2811">
                  <c:v>1.372749166666672</c:v>
                </c:pt>
                <c:pt idx="2812">
                  <c:v>1.3733122222222223</c:v>
                </c:pt>
                <c:pt idx="2813">
                  <c:v>1.3738752777777778</c:v>
                </c:pt>
                <c:pt idx="2814">
                  <c:v>1.3744383333333341</c:v>
                </c:pt>
                <c:pt idx="2815">
                  <c:v>1.3750013888888888</c:v>
                </c:pt>
                <c:pt idx="2816">
                  <c:v>1.3755644444444395</c:v>
                </c:pt>
                <c:pt idx="2817">
                  <c:v>1.3761275000000044</c:v>
                </c:pt>
                <c:pt idx="2818">
                  <c:v>1.376690555555556</c:v>
                </c:pt>
                <c:pt idx="2819">
                  <c:v>1.3772536111111113</c:v>
                </c:pt>
                <c:pt idx="2820">
                  <c:v>1.3778166666666667</c:v>
                </c:pt>
                <c:pt idx="2821">
                  <c:v>1.3783797222222223</c:v>
                </c:pt>
                <c:pt idx="2822">
                  <c:v>1.3789427777777781</c:v>
                </c:pt>
                <c:pt idx="2823">
                  <c:v>1.3795058333333341</c:v>
                </c:pt>
                <c:pt idx="2824">
                  <c:v>1.3800688888888901</c:v>
                </c:pt>
                <c:pt idx="2825">
                  <c:v>1.3806319444444444</c:v>
                </c:pt>
                <c:pt idx="2826">
                  <c:v>1.381195</c:v>
                </c:pt>
                <c:pt idx="2827">
                  <c:v>1.3817580555555555</c:v>
                </c:pt>
                <c:pt idx="2828">
                  <c:v>1.3823211111111111</c:v>
                </c:pt>
                <c:pt idx="2829">
                  <c:v>1.3828841666666722</c:v>
                </c:pt>
                <c:pt idx="2830">
                  <c:v>1.3834472222222221</c:v>
                </c:pt>
                <c:pt idx="2831">
                  <c:v>1.3840102777777781</c:v>
                </c:pt>
                <c:pt idx="2832">
                  <c:v>1.3845733333333341</c:v>
                </c:pt>
                <c:pt idx="2833">
                  <c:v>1.385136388888889</c:v>
                </c:pt>
                <c:pt idx="2834">
                  <c:v>1.3856994444444404</c:v>
                </c:pt>
                <c:pt idx="2835">
                  <c:v>1.3862625000000044</c:v>
                </c:pt>
                <c:pt idx="2836">
                  <c:v>1.3868255555555555</c:v>
                </c:pt>
                <c:pt idx="2837">
                  <c:v>1.3873886111111111</c:v>
                </c:pt>
                <c:pt idx="2838">
                  <c:v>1.3879516666666667</c:v>
                </c:pt>
                <c:pt idx="2839">
                  <c:v>1.3885147222222223</c:v>
                </c:pt>
                <c:pt idx="2840">
                  <c:v>1.3890777777777781</c:v>
                </c:pt>
                <c:pt idx="2841">
                  <c:v>1.3896408333333341</c:v>
                </c:pt>
                <c:pt idx="2842">
                  <c:v>1.3902038888888901</c:v>
                </c:pt>
                <c:pt idx="2843">
                  <c:v>1.3907669444444446</c:v>
                </c:pt>
                <c:pt idx="2844">
                  <c:v>1.39133</c:v>
                </c:pt>
                <c:pt idx="2845">
                  <c:v>1.3918930555555538</c:v>
                </c:pt>
                <c:pt idx="2846">
                  <c:v>1.3924561111111156</c:v>
                </c:pt>
                <c:pt idx="2847">
                  <c:v>1.3930191666666718</c:v>
                </c:pt>
                <c:pt idx="2848">
                  <c:v>1.3935822222222223</c:v>
                </c:pt>
                <c:pt idx="2849">
                  <c:v>1.3941452777777781</c:v>
                </c:pt>
                <c:pt idx="2850">
                  <c:v>1.3947083333333341</c:v>
                </c:pt>
                <c:pt idx="2851">
                  <c:v>1.3952713888888888</c:v>
                </c:pt>
                <c:pt idx="2852">
                  <c:v>1.3958344444444402</c:v>
                </c:pt>
                <c:pt idx="2853">
                  <c:v>1.3963975000000042</c:v>
                </c:pt>
                <c:pt idx="2854">
                  <c:v>1.3969605555555555</c:v>
                </c:pt>
                <c:pt idx="2855">
                  <c:v>1.3975236111111098</c:v>
                </c:pt>
                <c:pt idx="2856">
                  <c:v>1.3980866666666723</c:v>
                </c:pt>
                <c:pt idx="2857">
                  <c:v>1.3986497222222223</c:v>
                </c:pt>
                <c:pt idx="2858">
                  <c:v>1.3992127777777781</c:v>
                </c:pt>
                <c:pt idx="2859">
                  <c:v>1.3997758333333341</c:v>
                </c:pt>
                <c:pt idx="2860">
                  <c:v>1.400338888888889</c:v>
                </c:pt>
                <c:pt idx="2861">
                  <c:v>1.4009019444444402</c:v>
                </c:pt>
                <c:pt idx="2862">
                  <c:v>1.4014649999999917</c:v>
                </c:pt>
                <c:pt idx="2863">
                  <c:v>1.4020280555555558</c:v>
                </c:pt>
                <c:pt idx="2864">
                  <c:v>1.4025911111111098</c:v>
                </c:pt>
                <c:pt idx="2865">
                  <c:v>1.4031541666666667</c:v>
                </c:pt>
                <c:pt idx="2866">
                  <c:v>1.4037172222222218</c:v>
                </c:pt>
                <c:pt idx="2867">
                  <c:v>1.4042802777777776</c:v>
                </c:pt>
                <c:pt idx="2868">
                  <c:v>1.4048433333333332</c:v>
                </c:pt>
                <c:pt idx="2869">
                  <c:v>1.4054063888888841</c:v>
                </c:pt>
                <c:pt idx="2870">
                  <c:v>1.4059694444444359</c:v>
                </c:pt>
                <c:pt idx="2871">
                  <c:v>1.4065325000000002</c:v>
                </c:pt>
                <c:pt idx="2872">
                  <c:v>1.4070955555555538</c:v>
                </c:pt>
                <c:pt idx="2873">
                  <c:v>1.4076586111111098</c:v>
                </c:pt>
                <c:pt idx="2874">
                  <c:v>1.4082216666666658</c:v>
                </c:pt>
                <c:pt idx="2875">
                  <c:v>1.4087847222222218</c:v>
                </c:pt>
                <c:pt idx="2876">
                  <c:v>1.4093477777777779</c:v>
                </c:pt>
                <c:pt idx="2877">
                  <c:v>1.4099108333333332</c:v>
                </c:pt>
                <c:pt idx="2878">
                  <c:v>1.410473888888889</c:v>
                </c:pt>
                <c:pt idx="2879">
                  <c:v>1.4110369444444404</c:v>
                </c:pt>
                <c:pt idx="2880">
                  <c:v>1.4115999999999922</c:v>
                </c:pt>
                <c:pt idx="2881">
                  <c:v>1.4121630555555558</c:v>
                </c:pt>
                <c:pt idx="2882">
                  <c:v>1.4127261111111098</c:v>
                </c:pt>
                <c:pt idx="2883">
                  <c:v>1.4132891666666667</c:v>
                </c:pt>
                <c:pt idx="2884">
                  <c:v>1.4138522222222218</c:v>
                </c:pt>
                <c:pt idx="2885">
                  <c:v>1.4144152777777779</c:v>
                </c:pt>
                <c:pt idx="2886">
                  <c:v>1.4149783333333334</c:v>
                </c:pt>
                <c:pt idx="2887">
                  <c:v>1.4155413888888841</c:v>
                </c:pt>
                <c:pt idx="2888">
                  <c:v>1.4161044444444402</c:v>
                </c:pt>
                <c:pt idx="2889">
                  <c:v>1.4166675</c:v>
                </c:pt>
                <c:pt idx="2890">
                  <c:v>1.4172305555555538</c:v>
                </c:pt>
                <c:pt idx="2891">
                  <c:v>1.4177936111111047</c:v>
                </c:pt>
                <c:pt idx="2892">
                  <c:v>1.4183566666666665</c:v>
                </c:pt>
                <c:pt idx="2893">
                  <c:v>1.4189197222222218</c:v>
                </c:pt>
                <c:pt idx="2894">
                  <c:v>1.4194827777777779</c:v>
                </c:pt>
                <c:pt idx="2895">
                  <c:v>1.4200458333333341</c:v>
                </c:pt>
                <c:pt idx="2896">
                  <c:v>1.420608888888889</c:v>
                </c:pt>
                <c:pt idx="2897">
                  <c:v>1.4211719444444402</c:v>
                </c:pt>
                <c:pt idx="2898">
                  <c:v>1.4217349999999922</c:v>
                </c:pt>
                <c:pt idx="2899">
                  <c:v>1.4222980555555556</c:v>
                </c:pt>
                <c:pt idx="2900">
                  <c:v>1.4228611111111098</c:v>
                </c:pt>
                <c:pt idx="2901">
                  <c:v>1.4234241666666658</c:v>
                </c:pt>
                <c:pt idx="2902">
                  <c:v>1.4239872222222218</c:v>
                </c:pt>
                <c:pt idx="2903">
                  <c:v>1.4245502777777779</c:v>
                </c:pt>
                <c:pt idx="2904">
                  <c:v>1.4251133333333335</c:v>
                </c:pt>
                <c:pt idx="2905">
                  <c:v>1.4256763888888844</c:v>
                </c:pt>
                <c:pt idx="2906">
                  <c:v>1.4262394444444404</c:v>
                </c:pt>
                <c:pt idx="2907">
                  <c:v>1.4268024999999998</c:v>
                </c:pt>
                <c:pt idx="2908">
                  <c:v>1.4273655555555538</c:v>
                </c:pt>
                <c:pt idx="2909">
                  <c:v>1.4279286111111047</c:v>
                </c:pt>
                <c:pt idx="2910">
                  <c:v>1.4284916666666658</c:v>
                </c:pt>
                <c:pt idx="2911">
                  <c:v>1.4290547222222219</c:v>
                </c:pt>
                <c:pt idx="2912">
                  <c:v>1.4296177777777779</c:v>
                </c:pt>
                <c:pt idx="2913">
                  <c:v>1.4301808333333341</c:v>
                </c:pt>
                <c:pt idx="2914">
                  <c:v>1.4307438888888888</c:v>
                </c:pt>
                <c:pt idx="2915">
                  <c:v>1.4313069444444402</c:v>
                </c:pt>
                <c:pt idx="2916">
                  <c:v>1.4318699999999926</c:v>
                </c:pt>
                <c:pt idx="2917">
                  <c:v>1.4324330555555558</c:v>
                </c:pt>
                <c:pt idx="2918">
                  <c:v>1.4329961111111098</c:v>
                </c:pt>
                <c:pt idx="2919">
                  <c:v>1.4335591666666667</c:v>
                </c:pt>
                <c:pt idx="2920">
                  <c:v>1.4341222222222219</c:v>
                </c:pt>
                <c:pt idx="2921">
                  <c:v>1.4346852777777779</c:v>
                </c:pt>
                <c:pt idx="2922">
                  <c:v>1.4352483333333335</c:v>
                </c:pt>
                <c:pt idx="2923">
                  <c:v>1.4358113888888846</c:v>
                </c:pt>
                <c:pt idx="2924">
                  <c:v>1.4363744444444404</c:v>
                </c:pt>
                <c:pt idx="2925">
                  <c:v>1.4369375000000002</c:v>
                </c:pt>
                <c:pt idx="2926">
                  <c:v>1.4375005555555558</c:v>
                </c:pt>
                <c:pt idx="2927">
                  <c:v>1.4380636111111114</c:v>
                </c:pt>
                <c:pt idx="2928">
                  <c:v>1.4386266666666658</c:v>
                </c:pt>
                <c:pt idx="2929">
                  <c:v>1.4391897222222219</c:v>
                </c:pt>
                <c:pt idx="2930">
                  <c:v>1.4397527777777777</c:v>
                </c:pt>
                <c:pt idx="2931">
                  <c:v>1.4403158333333341</c:v>
                </c:pt>
                <c:pt idx="2932">
                  <c:v>1.440878888888889</c:v>
                </c:pt>
                <c:pt idx="2933">
                  <c:v>1.4414419444444402</c:v>
                </c:pt>
                <c:pt idx="2934">
                  <c:v>1.442005</c:v>
                </c:pt>
                <c:pt idx="2935">
                  <c:v>1.4425680555555556</c:v>
                </c:pt>
                <c:pt idx="2936">
                  <c:v>1.4431311111111098</c:v>
                </c:pt>
                <c:pt idx="2937">
                  <c:v>1.4436941666666658</c:v>
                </c:pt>
                <c:pt idx="2938">
                  <c:v>1.4442572222222221</c:v>
                </c:pt>
                <c:pt idx="2939">
                  <c:v>1.444820277777773</c:v>
                </c:pt>
                <c:pt idx="2940">
                  <c:v>1.4453833333333335</c:v>
                </c:pt>
                <c:pt idx="2941">
                  <c:v>1.4459463888888848</c:v>
                </c:pt>
                <c:pt idx="2942">
                  <c:v>1.4465094444444404</c:v>
                </c:pt>
                <c:pt idx="2943">
                  <c:v>1.4470725000000002</c:v>
                </c:pt>
                <c:pt idx="2944">
                  <c:v>1.4476355555555556</c:v>
                </c:pt>
                <c:pt idx="2945">
                  <c:v>1.4481986111111098</c:v>
                </c:pt>
                <c:pt idx="2946">
                  <c:v>1.4487616666666658</c:v>
                </c:pt>
                <c:pt idx="2947">
                  <c:v>1.449324722222217</c:v>
                </c:pt>
                <c:pt idx="2948">
                  <c:v>1.4498877777777779</c:v>
                </c:pt>
                <c:pt idx="2949">
                  <c:v>1.4504508333333341</c:v>
                </c:pt>
                <c:pt idx="2950">
                  <c:v>1.4510138888888888</c:v>
                </c:pt>
                <c:pt idx="2951">
                  <c:v>1.4515769444444402</c:v>
                </c:pt>
                <c:pt idx="2952">
                  <c:v>1.45214</c:v>
                </c:pt>
                <c:pt idx="2953">
                  <c:v>1.4527030555555556</c:v>
                </c:pt>
                <c:pt idx="2954">
                  <c:v>1.4532661111111098</c:v>
                </c:pt>
                <c:pt idx="2955">
                  <c:v>1.4538291666666658</c:v>
                </c:pt>
                <c:pt idx="2956">
                  <c:v>1.4543922222222219</c:v>
                </c:pt>
                <c:pt idx="2957">
                  <c:v>1.4549552777777779</c:v>
                </c:pt>
                <c:pt idx="2958">
                  <c:v>1.4555183333333335</c:v>
                </c:pt>
                <c:pt idx="2959">
                  <c:v>1.4560813888888888</c:v>
                </c:pt>
                <c:pt idx="2960">
                  <c:v>1.4566444444444402</c:v>
                </c:pt>
                <c:pt idx="2961">
                  <c:v>1.4572075</c:v>
                </c:pt>
                <c:pt idx="2962">
                  <c:v>1.4577705555555556</c:v>
                </c:pt>
                <c:pt idx="2963">
                  <c:v>1.4583336111111114</c:v>
                </c:pt>
                <c:pt idx="2964">
                  <c:v>1.4588966666666658</c:v>
                </c:pt>
                <c:pt idx="2965">
                  <c:v>1.4594597222222219</c:v>
                </c:pt>
                <c:pt idx="2966">
                  <c:v>1.4600227777777779</c:v>
                </c:pt>
                <c:pt idx="2967">
                  <c:v>1.4605858333333341</c:v>
                </c:pt>
                <c:pt idx="2968">
                  <c:v>1.4611488888888891</c:v>
                </c:pt>
                <c:pt idx="2969">
                  <c:v>1.46171194444444</c:v>
                </c:pt>
                <c:pt idx="2970">
                  <c:v>1.4622749999999998</c:v>
                </c:pt>
                <c:pt idx="2971">
                  <c:v>1.4628380555555556</c:v>
                </c:pt>
                <c:pt idx="2972">
                  <c:v>1.4634011111111112</c:v>
                </c:pt>
                <c:pt idx="2973">
                  <c:v>1.4639641666666658</c:v>
                </c:pt>
                <c:pt idx="2974">
                  <c:v>1.4645272222222219</c:v>
                </c:pt>
                <c:pt idx="2975">
                  <c:v>1.465090277777773</c:v>
                </c:pt>
                <c:pt idx="2976">
                  <c:v>1.4656533333333333</c:v>
                </c:pt>
                <c:pt idx="2977">
                  <c:v>1.4662163888888888</c:v>
                </c:pt>
                <c:pt idx="2978">
                  <c:v>1.4667794444444404</c:v>
                </c:pt>
                <c:pt idx="2979">
                  <c:v>1.4673425000000002</c:v>
                </c:pt>
                <c:pt idx="2980">
                  <c:v>1.4679055555555556</c:v>
                </c:pt>
                <c:pt idx="2981">
                  <c:v>1.4684686111111112</c:v>
                </c:pt>
                <c:pt idx="2982">
                  <c:v>1.4690316666666658</c:v>
                </c:pt>
                <c:pt idx="2983">
                  <c:v>1.469594722222217</c:v>
                </c:pt>
                <c:pt idx="2984">
                  <c:v>1.4701577777777781</c:v>
                </c:pt>
                <c:pt idx="2985">
                  <c:v>1.4707208333333333</c:v>
                </c:pt>
                <c:pt idx="2986">
                  <c:v>1.4712838888888891</c:v>
                </c:pt>
                <c:pt idx="2987">
                  <c:v>1.4718469444444418</c:v>
                </c:pt>
                <c:pt idx="2988">
                  <c:v>1.4724100000000002</c:v>
                </c:pt>
                <c:pt idx="2989">
                  <c:v>1.4729730555555558</c:v>
                </c:pt>
                <c:pt idx="2990">
                  <c:v>1.4735361111111098</c:v>
                </c:pt>
                <c:pt idx="2991">
                  <c:v>1.4740991666666665</c:v>
                </c:pt>
                <c:pt idx="2992">
                  <c:v>1.4746622222222219</c:v>
                </c:pt>
                <c:pt idx="2993">
                  <c:v>1.475225277777773</c:v>
                </c:pt>
                <c:pt idx="2994">
                  <c:v>1.4757883333333335</c:v>
                </c:pt>
                <c:pt idx="2995">
                  <c:v>1.4763513888888888</c:v>
                </c:pt>
                <c:pt idx="2996">
                  <c:v>1.4769144444444438</c:v>
                </c:pt>
                <c:pt idx="2997">
                  <c:v>1.4774775</c:v>
                </c:pt>
                <c:pt idx="2998">
                  <c:v>1.478040555555556</c:v>
                </c:pt>
                <c:pt idx="2999">
                  <c:v>1.4786036111111112</c:v>
                </c:pt>
                <c:pt idx="3000">
                  <c:v>1.4791666666666659</c:v>
                </c:pt>
                <c:pt idx="3001">
                  <c:v>1.479729722222217</c:v>
                </c:pt>
                <c:pt idx="3002">
                  <c:v>1.4802927777777779</c:v>
                </c:pt>
                <c:pt idx="3003">
                  <c:v>1.4808558333333341</c:v>
                </c:pt>
                <c:pt idx="3004">
                  <c:v>1.4814188888888891</c:v>
                </c:pt>
                <c:pt idx="3005">
                  <c:v>1.4819819444444438</c:v>
                </c:pt>
                <c:pt idx="3006">
                  <c:v>1.482545</c:v>
                </c:pt>
                <c:pt idx="3007">
                  <c:v>1.4831080555555556</c:v>
                </c:pt>
                <c:pt idx="3008">
                  <c:v>1.4836711111111112</c:v>
                </c:pt>
                <c:pt idx="3009">
                  <c:v>1.4842341666666681</c:v>
                </c:pt>
                <c:pt idx="3010">
                  <c:v>1.4847972222222219</c:v>
                </c:pt>
                <c:pt idx="3011">
                  <c:v>1.485360277777773</c:v>
                </c:pt>
                <c:pt idx="3012">
                  <c:v>1.485923333333329</c:v>
                </c:pt>
                <c:pt idx="3013">
                  <c:v>1.4864863888888888</c:v>
                </c:pt>
                <c:pt idx="3014">
                  <c:v>1.4870494444444438</c:v>
                </c:pt>
                <c:pt idx="3015">
                  <c:v>1.4876124999999998</c:v>
                </c:pt>
                <c:pt idx="3016">
                  <c:v>1.488175555555556</c:v>
                </c:pt>
                <c:pt idx="3017">
                  <c:v>1.4887386111111112</c:v>
                </c:pt>
                <c:pt idx="3018">
                  <c:v>1.4893016666666659</c:v>
                </c:pt>
                <c:pt idx="3019">
                  <c:v>1.4898647222222172</c:v>
                </c:pt>
                <c:pt idx="3020">
                  <c:v>1.4904277777777779</c:v>
                </c:pt>
                <c:pt idx="3021">
                  <c:v>1.4909908333333333</c:v>
                </c:pt>
                <c:pt idx="3022">
                  <c:v>1.4915538888888888</c:v>
                </c:pt>
                <c:pt idx="3023">
                  <c:v>1.4921169444444444</c:v>
                </c:pt>
                <c:pt idx="3024">
                  <c:v>1.4926800000000002</c:v>
                </c:pt>
                <c:pt idx="3025">
                  <c:v>1.4932430555555558</c:v>
                </c:pt>
                <c:pt idx="3026">
                  <c:v>1.4938061111111112</c:v>
                </c:pt>
                <c:pt idx="3027">
                  <c:v>1.4943691666666667</c:v>
                </c:pt>
                <c:pt idx="3028">
                  <c:v>1.4949322222222219</c:v>
                </c:pt>
                <c:pt idx="3029">
                  <c:v>1.4954952777777732</c:v>
                </c:pt>
                <c:pt idx="3030">
                  <c:v>1.4960583333333377</c:v>
                </c:pt>
                <c:pt idx="3031">
                  <c:v>1.4966213888888846</c:v>
                </c:pt>
                <c:pt idx="3032">
                  <c:v>1.4971844444444438</c:v>
                </c:pt>
                <c:pt idx="3033">
                  <c:v>1.4977475</c:v>
                </c:pt>
                <c:pt idx="3034">
                  <c:v>1.498310555555556</c:v>
                </c:pt>
                <c:pt idx="3035">
                  <c:v>1.4988736111111112</c:v>
                </c:pt>
                <c:pt idx="3036">
                  <c:v>1.4994366666666659</c:v>
                </c:pt>
                <c:pt idx="3037">
                  <c:v>1.4999997222222172</c:v>
                </c:pt>
                <c:pt idx="3038">
                  <c:v>1.5005627777777777</c:v>
                </c:pt>
                <c:pt idx="3039">
                  <c:v>1.5011258333333333</c:v>
                </c:pt>
                <c:pt idx="3040">
                  <c:v>1.5016888888888891</c:v>
                </c:pt>
                <c:pt idx="3041">
                  <c:v>1.5022519444444444</c:v>
                </c:pt>
                <c:pt idx="3042">
                  <c:v>1.502815</c:v>
                </c:pt>
                <c:pt idx="3043">
                  <c:v>1.5033780555555556</c:v>
                </c:pt>
                <c:pt idx="3044">
                  <c:v>1.5039411111111112</c:v>
                </c:pt>
                <c:pt idx="3045">
                  <c:v>1.5045041666666681</c:v>
                </c:pt>
                <c:pt idx="3046">
                  <c:v>1.5050672222222219</c:v>
                </c:pt>
                <c:pt idx="3047">
                  <c:v>1.5056302777777733</c:v>
                </c:pt>
                <c:pt idx="3048">
                  <c:v>1.5061933333333335</c:v>
                </c:pt>
                <c:pt idx="3049">
                  <c:v>1.5067563888888891</c:v>
                </c:pt>
                <c:pt idx="3050">
                  <c:v>1.5073194444444438</c:v>
                </c:pt>
                <c:pt idx="3051">
                  <c:v>1.5078825000000002</c:v>
                </c:pt>
                <c:pt idx="3052">
                  <c:v>1.508445555555556</c:v>
                </c:pt>
                <c:pt idx="3053">
                  <c:v>1.509008611111111</c:v>
                </c:pt>
                <c:pt idx="3054">
                  <c:v>1.5095716666666659</c:v>
                </c:pt>
                <c:pt idx="3055">
                  <c:v>1.5101347222222219</c:v>
                </c:pt>
                <c:pt idx="3056">
                  <c:v>1.5106977777777779</c:v>
                </c:pt>
                <c:pt idx="3057">
                  <c:v>1.5112608333333333</c:v>
                </c:pt>
                <c:pt idx="3058">
                  <c:v>1.5118238888888846</c:v>
                </c:pt>
                <c:pt idx="3059">
                  <c:v>1.5123869444444444</c:v>
                </c:pt>
                <c:pt idx="3060">
                  <c:v>1.51295</c:v>
                </c:pt>
                <c:pt idx="3061">
                  <c:v>1.5135130555555556</c:v>
                </c:pt>
                <c:pt idx="3062">
                  <c:v>1.5140761111111121</c:v>
                </c:pt>
                <c:pt idx="3063">
                  <c:v>1.5146391666666681</c:v>
                </c:pt>
                <c:pt idx="3064">
                  <c:v>1.5152022222222219</c:v>
                </c:pt>
                <c:pt idx="3065">
                  <c:v>1.5157652777777733</c:v>
                </c:pt>
                <c:pt idx="3066">
                  <c:v>1.5163283333333335</c:v>
                </c:pt>
                <c:pt idx="3067">
                  <c:v>1.5168913888888846</c:v>
                </c:pt>
                <c:pt idx="3068">
                  <c:v>1.5174544444444438</c:v>
                </c:pt>
                <c:pt idx="3069">
                  <c:v>1.5180175000000051</c:v>
                </c:pt>
                <c:pt idx="3070">
                  <c:v>1.518580555555556</c:v>
                </c:pt>
                <c:pt idx="3071">
                  <c:v>1.5191436111111114</c:v>
                </c:pt>
                <c:pt idx="3072">
                  <c:v>1.5197066666666668</c:v>
                </c:pt>
                <c:pt idx="3073">
                  <c:v>1.5202697222222219</c:v>
                </c:pt>
                <c:pt idx="3074">
                  <c:v>1.5208327777777777</c:v>
                </c:pt>
                <c:pt idx="3075">
                  <c:v>1.5213958333333333</c:v>
                </c:pt>
                <c:pt idx="3076">
                  <c:v>1.5219588888888889</c:v>
                </c:pt>
                <c:pt idx="3077">
                  <c:v>1.5225219444444438</c:v>
                </c:pt>
                <c:pt idx="3078">
                  <c:v>1.523085</c:v>
                </c:pt>
                <c:pt idx="3079">
                  <c:v>1.5236480555555556</c:v>
                </c:pt>
                <c:pt idx="3080">
                  <c:v>1.5242111111111121</c:v>
                </c:pt>
                <c:pt idx="3081">
                  <c:v>1.5247741666666681</c:v>
                </c:pt>
                <c:pt idx="3082">
                  <c:v>1.5253372222222219</c:v>
                </c:pt>
                <c:pt idx="3083">
                  <c:v>1.525900277777773</c:v>
                </c:pt>
                <c:pt idx="3084">
                  <c:v>1.5264633333333333</c:v>
                </c:pt>
                <c:pt idx="3085">
                  <c:v>1.5270263888888878</c:v>
                </c:pt>
                <c:pt idx="3086">
                  <c:v>1.5275894444444438</c:v>
                </c:pt>
                <c:pt idx="3087">
                  <c:v>1.5281525000000054</c:v>
                </c:pt>
                <c:pt idx="3088">
                  <c:v>1.528715555555556</c:v>
                </c:pt>
                <c:pt idx="3089">
                  <c:v>1.5292786111111112</c:v>
                </c:pt>
                <c:pt idx="3090">
                  <c:v>1.5298416666666668</c:v>
                </c:pt>
                <c:pt idx="3091">
                  <c:v>1.5304047222222219</c:v>
                </c:pt>
                <c:pt idx="3092">
                  <c:v>1.5309677777777779</c:v>
                </c:pt>
                <c:pt idx="3093">
                  <c:v>1.5315308333333335</c:v>
                </c:pt>
                <c:pt idx="3094">
                  <c:v>1.5320938888888889</c:v>
                </c:pt>
                <c:pt idx="3095">
                  <c:v>1.5326569444444444</c:v>
                </c:pt>
                <c:pt idx="3096">
                  <c:v>1.5332199999999998</c:v>
                </c:pt>
                <c:pt idx="3097">
                  <c:v>1.5337830555555556</c:v>
                </c:pt>
                <c:pt idx="3098">
                  <c:v>1.5343461111111121</c:v>
                </c:pt>
                <c:pt idx="3099">
                  <c:v>1.5349091666666665</c:v>
                </c:pt>
                <c:pt idx="3100">
                  <c:v>1.5354722222222219</c:v>
                </c:pt>
                <c:pt idx="3101">
                  <c:v>1.5360352777777779</c:v>
                </c:pt>
                <c:pt idx="3102">
                  <c:v>1.5365983333333335</c:v>
                </c:pt>
                <c:pt idx="3103">
                  <c:v>1.5371613888888878</c:v>
                </c:pt>
                <c:pt idx="3104">
                  <c:v>1.5377244444444369</c:v>
                </c:pt>
                <c:pt idx="3105">
                  <c:v>1.5382875000000051</c:v>
                </c:pt>
                <c:pt idx="3106">
                  <c:v>1.5388505555555561</c:v>
                </c:pt>
                <c:pt idx="3107">
                  <c:v>1.5394136111111112</c:v>
                </c:pt>
                <c:pt idx="3108">
                  <c:v>1.5399766666666659</c:v>
                </c:pt>
                <c:pt idx="3109">
                  <c:v>1.5405397222222224</c:v>
                </c:pt>
                <c:pt idx="3110">
                  <c:v>1.5411027777777779</c:v>
                </c:pt>
                <c:pt idx="3111">
                  <c:v>1.5416658333333335</c:v>
                </c:pt>
                <c:pt idx="3112">
                  <c:v>1.5422288888888891</c:v>
                </c:pt>
                <c:pt idx="3113">
                  <c:v>1.5427919444444438</c:v>
                </c:pt>
                <c:pt idx="3114">
                  <c:v>1.543355</c:v>
                </c:pt>
                <c:pt idx="3115">
                  <c:v>1.5439180555555554</c:v>
                </c:pt>
                <c:pt idx="3116">
                  <c:v>1.5444811111111121</c:v>
                </c:pt>
                <c:pt idx="3117">
                  <c:v>1.5450441666666681</c:v>
                </c:pt>
                <c:pt idx="3118">
                  <c:v>1.5456072222222219</c:v>
                </c:pt>
                <c:pt idx="3119">
                  <c:v>1.5461702777777777</c:v>
                </c:pt>
                <c:pt idx="3120">
                  <c:v>1.5467333333333333</c:v>
                </c:pt>
                <c:pt idx="3121">
                  <c:v>1.5472963888888878</c:v>
                </c:pt>
                <c:pt idx="3122">
                  <c:v>1.5478594444444438</c:v>
                </c:pt>
                <c:pt idx="3123">
                  <c:v>1.5484224999999998</c:v>
                </c:pt>
                <c:pt idx="3124">
                  <c:v>1.5489855555555561</c:v>
                </c:pt>
                <c:pt idx="3125">
                  <c:v>1.5495486111111112</c:v>
                </c:pt>
                <c:pt idx="3126">
                  <c:v>1.5501116666666681</c:v>
                </c:pt>
                <c:pt idx="3127">
                  <c:v>1.5506747222222224</c:v>
                </c:pt>
                <c:pt idx="3128">
                  <c:v>1.5512377777777779</c:v>
                </c:pt>
                <c:pt idx="3129">
                  <c:v>1.5518008333333333</c:v>
                </c:pt>
                <c:pt idx="3130">
                  <c:v>1.5523638888888889</c:v>
                </c:pt>
                <c:pt idx="3131">
                  <c:v>1.5529269444444438</c:v>
                </c:pt>
                <c:pt idx="3132">
                  <c:v>1.5534899999999998</c:v>
                </c:pt>
                <c:pt idx="3133">
                  <c:v>1.5540530555555561</c:v>
                </c:pt>
                <c:pt idx="3134">
                  <c:v>1.5546161111111121</c:v>
                </c:pt>
                <c:pt idx="3135">
                  <c:v>1.5551791666666681</c:v>
                </c:pt>
                <c:pt idx="3136">
                  <c:v>1.5557422222222219</c:v>
                </c:pt>
                <c:pt idx="3137">
                  <c:v>1.5563052777777777</c:v>
                </c:pt>
                <c:pt idx="3138">
                  <c:v>1.5568683333333333</c:v>
                </c:pt>
                <c:pt idx="3139">
                  <c:v>1.5574313888888878</c:v>
                </c:pt>
                <c:pt idx="3140">
                  <c:v>1.5579944444444376</c:v>
                </c:pt>
                <c:pt idx="3141">
                  <c:v>1.5585575000000051</c:v>
                </c:pt>
                <c:pt idx="3142">
                  <c:v>1.5591205555555556</c:v>
                </c:pt>
                <c:pt idx="3143">
                  <c:v>1.5596836111111112</c:v>
                </c:pt>
                <c:pt idx="3144">
                  <c:v>1.5602466666666681</c:v>
                </c:pt>
                <c:pt idx="3145">
                  <c:v>1.5608097222222219</c:v>
                </c:pt>
                <c:pt idx="3146">
                  <c:v>1.5613727777777777</c:v>
                </c:pt>
                <c:pt idx="3147">
                  <c:v>1.5619358333333335</c:v>
                </c:pt>
                <c:pt idx="3148">
                  <c:v>1.5624988888888891</c:v>
                </c:pt>
                <c:pt idx="3149">
                  <c:v>1.5630619444444438</c:v>
                </c:pt>
                <c:pt idx="3150">
                  <c:v>1.563624999999994</c:v>
                </c:pt>
                <c:pt idx="3151">
                  <c:v>1.5641880555555561</c:v>
                </c:pt>
                <c:pt idx="3152">
                  <c:v>1.5647511111111121</c:v>
                </c:pt>
                <c:pt idx="3153">
                  <c:v>1.5653141666666681</c:v>
                </c:pt>
                <c:pt idx="3154">
                  <c:v>1.5658772222222219</c:v>
                </c:pt>
                <c:pt idx="3155">
                  <c:v>1.5664402777777779</c:v>
                </c:pt>
                <c:pt idx="3156">
                  <c:v>1.5670033333333335</c:v>
                </c:pt>
                <c:pt idx="3157">
                  <c:v>1.5675663888888878</c:v>
                </c:pt>
                <c:pt idx="3158">
                  <c:v>1.5681294444444438</c:v>
                </c:pt>
                <c:pt idx="3159">
                  <c:v>1.5686924999999998</c:v>
                </c:pt>
                <c:pt idx="3160">
                  <c:v>1.5692555555555561</c:v>
                </c:pt>
                <c:pt idx="3161">
                  <c:v>1.569818611111111</c:v>
                </c:pt>
                <c:pt idx="3162">
                  <c:v>1.5703816666666681</c:v>
                </c:pt>
                <c:pt idx="3163">
                  <c:v>1.5709447222222224</c:v>
                </c:pt>
                <c:pt idx="3164">
                  <c:v>1.5715077777777779</c:v>
                </c:pt>
                <c:pt idx="3165">
                  <c:v>1.5720708333333377</c:v>
                </c:pt>
                <c:pt idx="3166">
                  <c:v>1.5726338888888889</c:v>
                </c:pt>
                <c:pt idx="3167">
                  <c:v>1.5731969444444438</c:v>
                </c:pt>
                <c:pt idx="3168">
                  <c:v>1.5737599999999998</c:v>
                </c:pt>
                <c:pt idx="3169">
                  <c:v>1.5743230555555556</c:v>
                </c:pt>
                <c:pt idx="3170">
                  <c:v>1.5748861111111121</c:v>
                </c:pt>
                <c:pt idx="3171">
                  <c:v>1.5754491666666681</c:v>
                </c:pt>
                <c:pt idx="3172">
                  <c:v>1.5760122222222241</c:v>
                </c:pt>
                <c:pt idx="3173">
                  <c:v>1.576575277777778</c:v>
                </c:pt>
                <c:pt idx="3174">
                  <c:v>1.5771383333333335</c:v>
                </c:pt>
                <c:pt idx="3175">
                  <c:v>1.5777013888888878</c:v>
                </c:pt>
                <c:pt idx="3176">
                  <c:v>1.5782644444444438</c:v>
                </c:pt>
                <c:pt idx="3177">
                  <c:v>1.5788275000000001</c:v>
                </c:pt>
                <c:pt idx="3178">
                  <c:v>1.5793905555555556</c:v>
                </c:pt>
                <c:pt idx="3179">
                  <c:v>1.5799536111111112</c:v>
                </c:pt>
                <c:pt idx="3180">
                  <c:v>1.5805166666666681</c:v>
                </c:pt>
                <c:pt idx="3181">
                  <c:v>1.5810797222222222</c:v>
                </c:pt>
                <c:pt idx="3182">
                  <c:v>1.5816427777777777</c:v>
                </c:pt>
                <c:pt idx="3183">
                  <c:v>1.5822058333333382</c:v>
                </c:pt>
                <c:pt idx="3184">
                  <c:v>1.5827688888888889</c:v>
                </c:pt>
                <c:pt idx="3185">
                  <c:v>1.5833319444444438</c:v>
                </c:pt>
                <c:pt idx="3186">
                  <c:v>1.5838949999999941</c:v>
                </c:pt>
                <c:pt idx="3187">
                  <c:v>1.5844580555555561</c:v>
                </c:pt>
                <c:pt idx="3188">
                  <c:v>1.5850211111111112</c:v>
                </c:pt>
                <c:pt idx="3189">
                  <c:v>1.5855841666666681</c:v>
                </c:pt>
                <c:pt idx="3190">
                  <c:v>1.5861472222222261</c:v>
                </c:pt>
                <c:pt idx="3191">
                  <c:v>1.5867102777777777</c:v>
                </c:pt>
                <c:pt idx="3192">
                  <c:v>1.5872733333333333</c:v>
                </c:pt>
                <c:pt idx="3193">
                  <c:v>1.5878363888888878</c:v>
                </c:pt>
                <c:pt idx="3194">
                  <c:v>1.5883994444444438</c:v>
                </c:pt>
                <c:pt idx="3195">
                  <c:v>1.5889625000000003</c:v>
                </c:pt>
                <c:pt idx="3196">
                  <c:v>1.5895255555555556</c:v>
                </c:pt>
                <c:pt idx="3197">
                  <c:v>1.5900886111111121</c:v>
                </c:pt>
                <c:pt idx="3198">
                  <c:v>1.5906516666666681</c:v>
                </c:pt>
                <c:pt idx="3199">
                  <c:v>1.5912147222222222</c:v>
                </c:pt>
                <c:pt idx="3200">
                  <c:v>1.5917777777777775</c:v>
                </c:pt>
                <c:pt idx="3201">
                  <c:v>1.5923408333333382</c:v>
                </c:pt>
                <c:pt idx="3202">
                  <c:v>1.5929038888888889</c:v>
                </c:pt>
                <c:pt idx="3203">
                  <c:v>1.5934669444444438</c:v>
                </c:pt>
                <c:pt idx="3204">
                  <c:v>1.5940300000000001</c:v>
                </c:pt>
                <c:pt idx="3205">
                  <c:v>1.5945930555555556</c:v>
                </c:pt>
                <c:pt idx="3206">
                  <c:v>1.5951561111111121</c:v>
                </c:pt>
                <c:pt idx="3207">
                  <c:v>1.5957191666666681</c:v>
                </c:pt>
                <c:pt idx="3208">
                  <c:v>1.5962822222222264</c:v>
                </c:pt>
                <c:pt idx="3209">
                  <c:v>1.596845277777778</c:v>
                </c:pt>
                <c:pt idx="3210">
                  <c:v>1.5974083333333335</c:v>
                </c:pt>
                <c:pt idx="3211">
                  <c:v>1.5979713888888878</c:v>
                </c:pt>
                <c:pt idx="3212">
                  <c:v>1.5985344444444438</c:v>
                </c:pt>
                <c:pt idx="3213">
                  <c:v>1.5990975000000001</c:v>
                </c:pt>
                <c:pt idx="3214">
                  <c:v>1.5996605555555556</c:v>
                </c:pt>
                <c:pt idx="3215">
                  <c:v>1.6002236111111112</c:v>
                </c:pt>
                <c:pt idx="3216">
                  <c:v>1.6007866666666681</c:v>
                </c:pt>
                <c:pt idx="3217">
                  <c:v>1.6013497222222224</c:v>
                </c:pt>
                <c:pt idx="3218">
                  <c:v>1.601912777777778</c:v>
                </c:pt>
                <c:pt idx="3219">
                  <c:v>1.6024758333333382</c:v>
                </c:pt>
                <c:pt idx="3220">
                  <c:v>1.6030388888888889</c:v>
                </c:pt>
                <c:pt idx="3221">
                  <c:v>1.6036019444444438</c:v>
                </c:pt>
                <c:pt idx="3222">
                  <c:v>1.6041649999999998</c:v>
                </c:pt>
                <c:pt idx="3223">
                  <c:v>1.6047280555555554</c:v>
                </c:pt>
                <c:pt idx="3224">
                  <c:v>1.6052911111111112</c:v>
                </c:pt>
                <c:pt idx="3225">
                  <c:v>1.6058541666666681</c:v>
                </c:pt>
                <c:pt idx="3226">
                  <c:v>1.6064172222222264</c:v>
                </c:pt>
                <c:pt idx="3227">
                  <c:v>1.6069802777777777</c:v>
                </c:pt>
                <c:pt idx="3228">
                  <c:v>1.6075433333333333</c:v>
                </c:pt>
                <c:pt idx="3229">
                  <c:v>1.6081063888888889</c:v>
                </c:pt>
                <c:pt idx="3230">
                  <c:v>1.6086694444444438</c:v>
                </c:pt>
                <c:pt idx="3231">
                  <c:v>1.6092324999999998</c:v>
                </c:pt>
                <c:pt idx="3232">
                  <c:v>1.6097955555555556</c:v>
                </c:pt>
                <c:pt idx="3233">
                  <c:v>1.6103586111111121</c:v>
                </c:pt>
                <c:pt idx="3234">
                  <c:v>1.6109216666666668</c:v>
                </c:pt>
                <c:pt idx="3235">
                  <c:v>1.6114847222222224</c:v>
                </c:pt>
                <c:pt idx="3236">
                  <c:v>1.6120477777777822</c:v>
                </c:pt>
                <c:pt idx="3237">
                  <c:v>1.6126108333333382</c:v>
                </c:pt>
                <c:pt idx="3238">
                  <c:v>1.6131738888888889</c:v>
                </c:pt>
                <c:pt idx="3239">
                  <c:v>1.6137369444444438</c:v>
                </c:pt>
                <c:pt idx="3240">
                  <c:v>1.6143000000000001</c:v>
                </c:pt>
                <c:pt idx="3241">
                  <c:v>1.6148630555555556</c:v>
                </c:pt>
                <c:pt idx="3242">
                  <c:v>1.615426111111111</c:v>
                </c:pt>
                <c:pt idx="3243">
                  <c:v>1.6159891666666681</c:v>
                </c:pt>
                <c:pt idx="3244">
                  <c:v>1.6165522222222264</c:v>
                </c:pt>
                <c:pt idx="3245">
                  <c:v>1.6171152777777777</c:v>
                </c:pt>
                <c:pt idx="3246">
                  <c:v>1.6176783333333333</c:v>
                </c:pt>
                <c:pt idx="3247">
                  <c:v>1.6182413888888889</c:v>
                </c:pt>
                <c:pt idx="3248">
                  <c:v>1.6188044444444438</c:v>
                </c:pt>
                <c:pt idx="3249">
                  <c:v>1.6193675000000001</c:v>
                </c:pt>
                <c:pt idx="3250">
                  <c:v>1.6199305555555557</c:v>
                </c:pt>
                <c:pt idx="3251">
                  <c:v>1.6204936111111112</c:v>
                </c:pt>
                <c:pt idx="3252">
                  <c:v>1.6210566666666681</c:v>
                </c:pt>
                <c:pt idx="3253">
                  <c:v>1.6216197222222222</c:v>
                </c:pt>
                <c:pt idx="3254">
                  <c:v>1.6221827777777822</c:v>
                </c:pt>
                <c:pt idx="3255">
                  <c:v>1.6227458333333384</c:v>
                </c:pt>
                <c:pt idx="3256">
                  <c:v>1.6233088888888891</c:v>
                </c:pt>
                <c:pt idx="3257">
                  <c:v>1.6238719444444438</c:v>
                </c:pt>
                <c:pt idx="3258">
                  <c:v>1.6244350000000001</c:v>
                </c:pt>
                <c:pt idx="3259">
                  <c:v>1.6249980555555557</c:v>
                </c:pt>
                <c:pt idx="3260">
                  <c:v>1.6255611111111112</c:v>
                </c:pt>
                <c:pt idx="3261">
                  <c:v>1.6261241666666681</c:v>
                </c:pt>
                <c:pt idx="3262">
                  <c:v>1.6266872222222262</c:v>
                </c:pt>
                <c:pt idx="3263">
                  <c:v>1.627250277777778</c:v>
                </c:pt>
                <c:pt idx="3264">
                  <c:v>1.6278133333333333</c:v>
                </c:pt>
                <c:pt idx="3265">
                  <c:v>1.6283763888888889</c:v>
                </c:pt>
                <c:pt idx="3266">
                  <c:v>1.6289394444444438</c:v>
                </c:pt>
                <c:pt idx="3267">
                  <c:v>1.6295024999999999</c:v>
                </c:pt>
                <c:pt idx="3268">
                  <c:v>1.6300655555555561</c:v>
                </c:pt>
                <c:pt idx="3269">
                  <c:v>1.630628611111111</c:v>
                </c:pt>
                <c:pt idx="3270">
                  <c:v>1.6311916666666668</c:v>
                </c:pt>
                <c:pt idx="3271">
                  <c:v>1.6317547222222224</c:v>
                </c:pt>
                <c:pt idx="3272">
                  <c:v>1.6323177777777826</c:v>
                </c:pt>
                <c:pt idx="3273">
                  <c:v>1.6328808333333382</c:v>
                </c:pt>
                <c:pt idx="3274">
                  <c:v>1.6334438888888889</c:v>
                </c:pt>
                <c:pt idx="3275">
                  <c:v>1.6340069444444445</c:v>
                </c:pt>
                <c:pt idx="3276">
                  <c:v>1.6345700000000001</c:v>
                </c:pt>
                <c:pt idx="3277">
                  <c:v>1.6351330555555557</c:v>
                </c:pt>
                <c:pt idx="3278">
                  <c:v>1.6356961111111112</c:v>
                </c:pt>
                <c:pt idx="3279">
                  <c:v>1.6362591666666748</c:v>
                </c:pt>
                <c:pt idx="3280">
                  <c:v>1.6368222222222224</c:v>
                </c:pt>
                <c:pt idx="3281">
                  <c:v>1.637385277777778</c:v>
                </c:pt>
                <c:pt idx="3282">
                  <c:v>1.6379483333333333</c:v>
                </c:pt>
                <c:pt idx="3283">
                  <c:v>1.6385113888888887</c:v>
                </c:pt>
                <c:pt idx="3284">
                  <c:v>1.6390744444444438</c:v>
                </c:pt>
                <c:pt idx="3285">
                  <c:v>1.6396374999999999</c:v>
                </c:pt>
                <c:pt idx="3286">
                  <c:v>1.6402005555555561</c:v>
                </c:pt>
                <c:pt idx="3287">
                  <c:v>1.6407636111111112</c:v>
                </c:pt>
                <c:pt idx="3288">
                  <c:v>1.6413266666666666</c:v>
                </c:pt>
                <c:pt idx="3289">
                  <c:v>1.6418897222222222</c:v>
                </c:pt>
                <c:pt idx="3290">
                  <c:v>1.6424527777777826</c:v>
                </c:pt>
                <c:pt idx="3291">
                  <c:v>1.6430158333333382</c:v>
                </c:pt>
                <c:pt idx="3292">
                  <c:v>1.6435788888888889</c:v>
                </c:pt>
                <c:pt idx="3293">
                  <c:v>1.6441419444444445</c:v>
                </c:pt>
                <c:pt idx="3294">
                  <c:v>1.6447050000000001</c:v>
                </c:pt>
                <c:pt idx="3295">
                  <c:v>1.6452680555555557</c:v>
                </c:pt>
                <c:pt idx="3296">
                  <c:v>1.6458311111111112</c:v>
                </c:pt>
                <c:pt idx="3297">
                  <c:v>1.646394166666671</c:v>
                </c:pt>
                <c:pt idx="3298">
                  <c:v>1.6469572222222264</c:v>
                </c:pt>
                <c:pt idx="3299">
                  <c:v>1.6475202777777778</c:v>
                </c:pt>
                <c:pt idx="3300">
                  <c:v>1.6480833333333382</c:v>
                </c:pt>
                <c:pt idx="3301">
                  <c:v>1.6486463888888891</c:v>
                </c:pt>
                <c:pt idx="3302">
                  <c:v>1.6492094444444438</c:v>
                </c:pt>
                <c:pt idx="3303">
                  <c:v>1.6497724999999999</c:v>
                </c:pt>
                <c:pt idx="3304">
                  <c:v>1.6503355555555561</c:v>
                </c:pt>
                <c:pt idx="3305">
                  <c:v>1.650898611111111</c:v>
                </c:pt>
                <c:pt idx="3306">
                  <c:v>1.6514616666666666</c:v>
                </c:pt>
                <c:pt idx="3307">
                  <c:v>1.6520247222222222</c:v>
                </c:pt>
                <c:pt idx="3308">
                  <c:v>1.6525877777777824</c:v>
                </c:pt>
                <c:pt idx="3309">
                  <c:v>1.6531508333333382</c:v>
                </c:pt>
                <c:pt idx="3310">
                  <c:v>1.6537138888888889</c:v>
                </c:pt>
                <c:pt idx="3311">
                  <c:v>1.6542769444444445</c:v>
                </c:pt>
                <c:pt idx="3312">
                  <c:v>1.6548400000000001</c:v>
                </c:pt>
                <c:pt idx="3313">
                  <c:v>1.6554030555555557</c:v>
                </c:pt>
                <c:pt idx="3314">
                  <c:v>1.655966111111111</c:v>
                </c:pt>
                <c:pt idx="3315">
                  <c:v>1.6565291666666708</c:v>
                </c:pt>
                <c:pt idx="3316">
                  <c:v>1.6570922222222224</c:v>
                </c:pt>
                <c:pt idx="3317">
                  <c:v>1.657655277777778</c:v>
                </c:pt>
                <c:pt idx="3318">
                  <c:v>1.6582183333333385</c:v>
                </c:pt>
                <c:pt idx="3319">
                  <c:v>1.6587813888888889</c:v>
                </c:pt>
                <c:pt idx="3320">
                  <c:v>1.6593444444444438</c:v>
                </c:pt>
                <c:pt idx="3321">
                  <c:v>1.6599075000000001</c:v>
                </c:pt>
                <c:pt idx="3322">
                  <c:v>1.6604705555555561</c:v>
                </c:pt>
                <c:pt idx="3323">
                  <c:v>1.661033611111111</c:v>
                </c:pt>
                <c:pt idx="3324">
                  <c:v>1.6615966666666666</c:v>
                </c:pt>
                <c:pt idx="3325">
                  <c:v>1.6621597222222264</c:v>
                </c:pt>
                <c:pt idx="3326">
                  <c:v>1.662722777777778</c:v>
                </c:pt>
                <c:pt idx="3327">
                  <c:v>1.6632858333333387</c:v>
                </c:pt>
                <c:pt idx="3328">
                  <c:v>1.6638488888888889</c:v>
                </c:pt>
                <c:pt idx="3329">
                  <c:v>1.6644119444444443</c:v>
                </c:pt>
                <c:pt idx="3330">
                  <c:v>1.6649749999999999</c:v>
                </c:pt>
                <c:pt idx="3331">
                  <c:v>1.6655380555555555</c:v>
                </c:pt>
                <c:pt idx="3332">
                  <c:v>1.6661011111111121</c:v>
                </c:pt>
                <c:pt idx="3333">
                  <c:v>1.6666641666666711</c:v>
                </c:pt>
                <c:pt idx="3334">
                  <c:v>1.6672272222222222</c:v>
                </c:pt>
                <c:pt idx="3335">
                  <c:v>1.6677902777777778</c:v>
                </c:pt>
                <c:pt idx="3336">
                  <c:v>1.6683533333333389</c:v>
                </c:pt>
                <c:pt idx="3337">
                  <c:v>1.6689163888888889</c:v>
                </c:pt>
                <c:pt idx="3338">
                  <c:v>1.6694794444444438</c:v>
                </c:pt>
                <c:pt idx="3339">
                  <c:v>1.6700425000000065</c:v>
                </c:pt>
                <c:pt idx="3340">
                  <c:v>1.6706055555555561</c:v>
                </c:pt>
                <c:pt idx="3341">
                  <c:v>1.6711686111111113</c:v>
                </c:pt>
                <c:pt idx="3342">
                  <c:v>1.6717316666666668</c:v>
                </c:pt>
                <c:pt idx="3343">
                  <c:v>1.6722947222222224</c:v>
                </c:pt>
                <c:pt idx="3344">
                  <c:v>1.6728577777777824</c:v>
                </c:pt>
                <c:pt idx="3345">
                  <c:v>1.6734208333333331</c:v>
                </c:pt>
                <c:pt idx="3346">
                  <c:v>1.6739838888888887</c:v>
                </c:pt>
                <c:pt idx="3347">
                  <c:v>1.6745469444444445</c:v>
                </c:pt>
                <c:pt idx="3348">
                  <c:v>1.6751100000000001</c:v>
                </c:pt>
                <c:pt idx="3349">
                  <c:v>1.6756730555555557</c:v>
                </c:pt>
                <c:pt idx="3350">
                  <c:v>1.6762361111111121</c:v>
                </c:pt>
                <c:pt idx="3351">
                  <c:v>1.6767991666666708</c:v>
                </c:pt>
                <c:pt idx="3352">
                  <c:v>1.6773622222222222</c:v>
                </c:pt>
                <c:pt idx="3353">
                  <c:v>1.6779252777777778</c:v>
                </c:pt>
                <c:pt idx="3354">
                  <c:v>1.6784883333333389</c:v>
                </c:pt>
                <c:pt idx="3355">
                  <c:v>1.6790513888888889</c:v>
                </c:pt>
                <c:pt idx="3356">
                  <c:v>1.6796144444444439</c:v>
                </c:pt>
                <c:pt idx="3357">
                  <c:v>1.6801775000000063</c:v>
                </c:pt>
                <c:pt idx="3358">
                  <c:v>1.6807405555555561</c:v>
                </c:pt>
                <c:pt idx="3359">
                  <c:v>1.6813036111111113</c:v>
                </c:pt>
                <c:pt idx="3360">
                  <c:v>1.6818666666666666</c:v>
                </c:pt>
                <c:pt idx="3361">
                  <c:v>1.6824297222222222</c:v>
                </c:pt>
                <c:pt idx="3362">
                  <c:v>1.682992777777778</c:v>
                </c:pt>
                <c:pt idx="3363">
                  <c:v>1.6835558333333389</c:v>
                </c:pt>
                <c:pt idx="3364">
                  <c:v>1.6841188888888947</c:v>
                </c:pt>
                <c:pt idx="3365">
                  <c:v>1.6846819444444443</c:v>
                </c:pt>
                <c:pt idx="3366">
                  <c:v>1.6852449999999999</c:v>
                </c:pt>
                <c:pt idx="3367">
                  <c:v>1.6858080555555555</c:v>
                </c:pt>
                <c:pt idx="3368">
                  <c:v>1.6863711111111153</c:v>
                </c:pt>
                <c:pt idx="3369">
                  <c:v>1.6869341666666708</c:v>
                </c:pt>
                <c:pt idx="3370">
                  <c:v>1.6874972222222222</c:v>
                </c:pt>
                <c:pt idx="3371">
                  <c:v>1.688060277777778</c:v>
                </c:pt>
                <c:pt idx="3372">
                  <c:v>1.688623333333334</c:v>
                </c:pt>
                <c:pt idx="3373">
                  <c:v>1.6891863888888889</c:v>
                </c:pt>
                <c:pt idx="3374">
                  <c:v>1.6897494444444439</c:v>
                </c:pt>
                <c:pt idx="3375">
                  <c:v>1.6903125000000063</c:v>
                </c:pt>
                <c:pt idx="3376">
                  <c:v>1.6908755555555561</c:v>
                </c:pt>
                <c:pt idx="3377">
                  <c:v>1.691438611111111</c:v>
                </c:pt>
                <c:pt idx="3378">
                  <c:v>1.6920016666666711</c:v>
                </c:pt>
                <c:pt idx="3379">
                  <c:v>1.6925647222222224</c:v>
                </c:pt>
                <c:pt idx="3380">
                  <c:v>1.693127777777778</c:v>
                </c:pt>
                <c:pt idx="3381">
                  <c:v>1.693690833333334</c:v>
                </c:pt>
                <c:pt idx="3382">
                  <c:v>1.6942538888888945</c:v>
                </c:pt>
                <c:pt idx="3383">
                  <c:v>1.6948169444444445</c:v>
                </c:pt>
                <c:pt idx="3384">
                  <c:v>1.6953800000000001</c:v>
                </c:pt>
                <c:pt idx="3385">
                  <c:v>1.6959430555555559</c:v>
                </c:pt>
                <c:pt idx="3386">
                  <c:v>1.6965061111111153</c:v>
                </c:pt>
                <c:pt idx="3387">
                  <c:v>1.6970691666666708</c:v>
                </c:pt>
                <c:pt idx="3388">
                  <c:v>1.6976322222222222</c:v>
                </c:pt>
                <c:pt idx="3389">
                  <c:v>1.698195277777778</c:v>
                </c:pt>
                <c:pt idx="3390">
                  <c:v>1.6987583333333389</c:v>
                </c:pt>
                <c:pt idx="3391">
                  <c:v>1.6993213888888878</c:v>
                </c:pt>
                <c:pt idx="3392">
                  <c:v>1.6998844444444439</c:v>
                </c:pt>
                <c:pt idx="3393">
                  <c:v>1.7004475000000001</c:v>
                </c:pt>
                <c:pt idx="3394">
                  <c:v>1.7010105555555557</c:v>
                </c:pt>
                <c:pt idx="3395">
                  <c:v>1.7015736111111071</c:v>
                </c:pt>
                <c:pt idx="3396">
                  <c:v>1.7021366666666666</c:v>
                </c:pt>
                <c:pt idx="3397">
                  <c:v>1.7026997222222218</c:v>
                </c:pt>
                <c:pt idx="3398">
                  <c:v>1.7032627777777778</c:v>
                </c:pt>
                <c:pt idx="3399">
                  <c:v>1.7038258333333334</c:v>
                </c:pt>
                <c:pt idx="3400">
                  <c:v>1.7043888888888901</c:v>
                </c:pt>
                <c:pt idx="3401">
                  <c:v>1.7049519444444439</c:v>
                </c:pt>
                <c:pt idx="3402">
                  <c:v>1.7055149999999955</c:v>
                </c:pt>
                <c:pt idx="3403">
                  <c:v>1.7060780555555557</c:v>
                </c:pt>
                <c:pt idx="3404">
                  <c:v>1.7066411111111113</c:v>
                </c:pt>
                <c:pt idx="3405">
                  <c:v>1.7072041666666669</c:v>
                </c:pt>
                <c:pt idx="3406">
                  <c:v>1.7077672222222218</c:v>
                </c:pt>
                <c:pt idx="3407">
                  <c:v>1.7083302777777776</c:v>
                </c:pt>
                <c:pt idx="3408">
                  <c:v>1.7088933333333332</c:v>
                </c:pt>
                <c:pt idx="3409">
                  <c:v>1.709456388888889</c:v>
                </c:pt>
                <c:pt idx="3410">
                  <c:v>1.7100194444444439</c:v>
                </c:pt>
                <c:pt idx="3411">
                  <c:v>1.7105824999999999</c:v>
                </c:pt>
                <c:pt idx="3412">
                  <c:v>1.7111455555555555</c:v>
                </c:pt>
                <c:pt idx="3413">
                  <c:v>1.7117086111111068</c:v>
                </c:pt>
                <c:pt idx="3414">
                  <c:v>1.7122716666666666</c:v>
                </c:pt>
                <c:pt idx="3415">
                  <c:v>1.7128347222222218</c:v>
                </c:pt>
                <c:pt idx="3416">
                  <c:v>1.7133977777777778</c:v>
                </c:pt>
                <c:pt idx="3417">
                  <c:v>1.7139608333333334</c:v>
                </c:pt>
                <c:pt idx="3418">
                  <c:v>1.714523888888889</c:v>
                </c:pt>
                <c:pt idx="3419">
                  <c:v>1.7150869444444439</c:v>
                </c:pt>
                <c:pt idx="3420">
                  <c:v>1.7156499999999955</c:v>
                </c:pt>
                <c:pt idx="3421">
                  <c:v>1.7162130555555557</c:v>
                </c:pt>
                <c:pt idx="3422">
                  <c:v>1.7167761111111111</c:v>
                </c:pt>
                <c:pt idx="3423">
                  <c:v>1.7173391666666666</c:v>
                </c:pt>
                <c:pt idx="3424">
                  <c:v>1.7179022222222218</c:v>
                </c:pt>
                <c:pt idx="3425">
                  <c:v>1.7184652777777778</c:v>
                </c:pt>
                <c:pt idx="3426">
                  <c:v>1.7190283333333336</c:v>
                </c:pt>
                <c:pt idx="3427">
                  <c:v>1.7195913888888834</c:v>
                </c:pt>
                <c:pt idx="3428">
                  <c:v>1.7201544444444439</c:v>
                </c:pt>
                <c:pt idx="3429">
                  <c:v>1.7207174999999999</c:v>
                </c:pt>
                <c:pt idx="3430">
                  <c:v>1.7212805555555555</c:v>
                </c:pt>
                <c:pt idx="3431">
                  <c:v>1.7218436111111068</c:v>
                </c:pt>
                <c:pt idx="3432">
                  <c:v>1.7224066666666666</c:v>
                </c:pt>
                <c:pt idx="3433">
                  <c:v>1.7229697222222218</c:v>
                </c:pt>
                <c:pt idx="3434">
                  <c:v>1.7235327777777778</c:v>
                </c:pt>
                <c:pt idx="3435">
                  <c:v>1.724095833333334</c:v>
                </c:pt>
                <c:pt idx="3436">
                  <c:v>1.7246588888888901</c:v>
                </c:pt>
                <c:pt idx="3437">
                  <c:v>1.725221944444439</c:v>
                </c:pt>
                <c:pt idx="3438">
                  <c:v>1.7257849999999952</c:v>
                </c:pt>
                <c:pt idx="3439">
                  <c:v>1.7263480555555557</c:v>
                </c:pt>
                <c:pt idx="3440">
                  <c:v>1.7269111111111113</c:v>
                </c:pt>
                <c:pt idx="3441">
                  <c:v>1.7274741666666669</c:v>
                </c:pt>
                <c:pt idx="3442">
                  <c:v>1.7280372222222222</c:v>
                </c:pt>
                <c:pt idx="3443">
                  <c:v>1.7286002777777778</c:v>
                </c:pt>
                <c:pt idx="3444">
                  <c:v>1.7291633333333334</c:v>
                </c:pt>
                <c:pt idx="3445">
                  <c:v>1.7297263888888834</c:v>
                </c:pt>
                <c:pt idx="3446">
                  <c:v>1.7302894444444439</c:v>
                </c:pt>
                <c:pt idx="3447">
                  <c:v>1.7308525000000003</c:v>
                </c:pt>
                <c:pt idx="3448">
                  <c:v>1.7314155555555555</c:v>
                </c:pt>
                <c:pt idx="3449">
                  <c:v>1.7319786111111068</c:v>
                </c:pt>
                <c:pt idx="3450">
                  <c:v>1.7325416666666666</c:v>
                </c:pt>
                <c:pt idx="3451">
                  <c:v>1.7331047222222218</c:v>
                </c:pt>
                <c:pt idx="3452">
                  <c:v>1.7336677777777776</c:v>
                </c:pt>
                <c:pt idx="3453">
                  <c:v>1.7342308333333341</c:v>
                </c:pt>
                <c:pt idx="3454">
                  <c:v>1.7347938888888879</c:v>
                </c:pt>
                <c:pt idx="3455">
                  <c:v>1.7353569444444439</c:v>
                </c:pt>
                <c:pt idx="3456">
                  <c:v>1.7359199999999952</c:v>
                </c:pt>
                <c:pt idx="3457">
                  <c:v>1.7364830555555557</c:v>
                </c:pt>
                <c:pt idx="3458">
                  <c:v>1.7370461111111111</c:v>
                </c:pt>
                <c:pt idx="3459">
                  <c:v>1.7376091666666666</c:v>
                </c:pt>
                <c:pt idx="3460">
                  <c:v>1.7381722222222222</c:v>
                </c:pt>
                <c:pt idx="3461">
                  <c:v>1.7387352777777778</c:v>
                </c:pt>
                <c:pt idx="3462">
                  <c:v>1.7392983333333336</c:v>
                </c:pt>
                <c:pt idx="3463">
                  <c:v>1.7398613888888834</c:v>
                </c:pt>
                <c:pt idx="3464">
                  <c:v>1.7404244444444397</c:v>
                </c:pt>
                <c:pt idx="3465">
                  <c:v>1.7409875000000001</c:v>
                </c:pt>
                <c:pt idx="3466">
                  <c:v>1.7415505555555557</c:v>
                </c:pt>
                <c:pt idx="3467">
                  <c:v>1.7421136111111113</c:v>
                </c:pt>
                <c:pt idx="3468">
                  <c:v>1.7426766666666667</c:v>
                </c:pt>
                <c:pt idx="3469">
                  <c:v>1.7432397222222218</c:v>
                </c:pt>
                <c:pt idx="3470">
                  <c:v>1.7438027777777778</c:v>
                </c:pt>
                <c:pt idx="3471">
                  <c:v>1.7443658333333341</c:v>
                </c:pt>
                <c:pt idx="3472">
                  <c:v>1.744928888888889</c:v>
                </c:pt>
                <c:pt idx="3473">
                  <c:v>1.7454919444444394</c:v>
                </c:pt>
                <c:pt idx="3474">
                  <c:v>1.7460549999999999</c:v>
                </c:pt>
                <c:pt idx="3475">
                  <c:v>1.7466180555555555</c:v>
                </c:pt>
                <c:pt idx="3476">
                  <c:v>1.7471811111111111</c:v>
                </c:pt>
                <c:pt idx="3477">
                  <c:v>1.7477441666666667</c:v>
                </c:pt>
                <c:pt idx="3478">
                  <c:v>1.7483072222222222</c:v>
                </c:pt>
                <c:pt idx="3479">
                  <c:v>1.7488702777777778</c:v>
                </c:pt>
                <c:pt idx="3480">
                  <c:v>1.7494333333333334</c:v>
                </c:pt>
                <c:pt idx="3481">
                  <c:v>1.7499963888888834</c:v>
                </c:pt>
                <c:pt idx="3482">
                  <c:v>1.7505594444444446</c:v>
                </c:pt>
                <c:pt idx="3483">
                  <c:v>1.7511224999999953</c:v>
                </c:pt>
                <c:pt idx="3484">
                  <c:v>1.7516855555555555</c:v>
                </c:pt>
                <c:pt idx="3485">
                  <c:v>1.7522486111111113</c:v>
                </c:pt>
                <c:pt idx="3486">
                  <c:v>1.7528116666666669</c:v>
                </c:pt>
                <c:pt idx="3487">
                  <c:v>1.7533747222222218</c:v>
                </c:pt>
                <c:pt idx="3488">
                  <c:v>1.7539377777777778</c:v>
                </c:pt>
                <c:pt idx="3489">
                  <c:v>1.7545008333333341</c:v>
                </c:pt>
                <c:pt idx="3490">
                  <c:v>1.7550638888888888</c:v>
                </c:pt>
                <c:pt idx="3491">
                  <c:v>1.7556269444444395</c:v>
                </c:pt>
                <c:pt idx="3492">
                  <c:v>1.7561899999999999</c:v>
                </c:pt>
                <c:pt idx="3493">
                  <c:v>1.7567530555555557</c:v>
                </c:pt>
                <c:pt idx="3494">
                  <c:v>1.7573161111111111</c:v>
                </c:pt>
                <c:pt idx="3495">
                  <c:v>1.7578791666666667</c:v>
                </c:pt>
                <c:pt idx="3496">
                  <c:v>1.7584422222222222</c:v>
                </c:pt>
                <c:pt idx="3497">
                  <c:v>1.7590052777777778</c:v>
                </c:pt>
                <c:pt idx="3498">
                  <c:v>1.7595683333333334</c:v>
                </c:pt>
                <c:pt idx="3499">
                  <c:v>1.7601313888888888</c:v>
                </c:pt>
                <c:pt idx="3500">
                  <c:v>1.7606944444444395</c:v>
                </c:pt>
                <c:pt idx="3501">
                  <c:v>1.7612575000000001</c:v>
                </c:pt>
                <c:pt idx="3502">
                  <c:v>1.7618205555555515</c:v>
                </c:pt>
                <c:pt idx="3503">
                  <c:v>1.7623836111111113</c:v>
                </c:pt>
                <c:pt idx="3504">
                  <c:v>1.7629466666666667</c:v>
                </c:pt>
                <c:pt idx="3505">
                  <c:v>1.7635097222222218</c:v>
                </c:pt>
                <c:pt idx="3506">
                  <c:v>1.764072777777778</c:v>
                </c:pt>
                <c:pt idx="3507">
                  <c:v>1.7646358333333341</c:v>
                </c:pt>
                <c:pt idx="3508">
                  <c:v>1.7651988888888892</c:v>
                </c:pt>
                <c:pt idx="3509">
                  <c:v>1.7657619444444397</c:v>
                </c:pt>
                <c:pt idx="3510">
                  <c:v>1.7663249999999955</c:v>
                </c:pt>
                <c:pt idx="3511">
                  <c:v>1.7668880555555555</c:v>
                </c:pt>
                <c:pt idx="3512">
                  <c:v>1.7674511111111111</c:v>
                </c:pt>
                <c:pt idx="3513">
                  <c:v>1.7680141666666713</c:v>
                </c:pt>
                <c:pt idx="3514">
                  <c:v>1.768577222222222</c:v>
                </c:pt>
                <c:pt idx="3515">
                  <c:v>1.7691402777777776</c:v>
                </c:pt>
                <c:pt idx="3516">
                  <c:v>1.7697033333333334</c:v>
                </c:pt>
                <c:pt idx="3517">
                  <c:v>1.770266388888889</c:v>
                </c:pt>
                <c:pt idx="3518">
                  <c:v>1.7708294444444397</c:v>
                </c:pt>
                <c:pt idx="3519">
                  <c:v>1.7713924999999955</c:v>
                </c:pt>
                <c:pt idx="3520">
                  <c:v>1.7719555555555555</c:v>
                </c:pt>
                <c:pt idx="3521">
                  <c:v>1.7725186111111111</c:v>
                </c:pt>
                <c:pt idx="3522">
                  <c:v>1.7730816666666667</c:v>
                </c:pt>
                <c:pt idx="3523">
                  <c:v>1.7736447222222218</c:v>
                </c:pt>
                <c:pt idx="3524">
                  <c:v>1.7742077777777781</c:v>
                </c:pt>
                <c:pt idx="3525">
                  <c:v>1.7747708333333341</c:v>
                </c:pt>
                <c:pt idx="3526">
                  <c:v>1.775333888888889</c:v>
                </c:pt>
                <c:pt idx="3527">
                  <c:v>1.7758969444444397</c:v>
                </c:pt>
                <c:pt idx="3528">
                  <c:v>1.7764600000000002</c:v>
                </c:pt>
                <c:pt idx="3529">
                  <c:v>1.7770230555555515</c:v>
                </c:pt>
                <c:pt idx="3530">
                  <c:v>1.7775861111111111</c:v>
                </c:pt>
                <c:pt idx="3531">
                  <c:v>1.7781491666666716</c:v>
                </c:pt>
                <c:pt idx="3532">
                  <c:v>1.7787122222222223</c:v>
                </c:pt>
                <c:pt idx="3533">
                  <c:v>1.7792752777777778</c:v>
                </c:pt>
                <c:pt idx="3534">
                  <c:v>1.7798383333333334</c:v>
                </c:pt>
                <c:pt idx="3535">
                  <c:v>1.7804013888888888</c:v>
                </c:pt>
                <c:pt idx="3536">
                  <c:v>1.7809644444444395</c:v>
                </c:pt>
                <c:pt idx="3537">
                  <c:v>1.7815274999999957</c:v>
                </c:pt>
                <c:pt idx="3538">
                  <c:v>1.7820905555555555</c:v>
                </c:pt>
                <c:pt idx="3539">
                  <c:v>1.7826536111111113</c:v>
                </c:pt>
                <c:pt idx="3540">
                  <c:v>1.7832166666666667</c:v>
                </c:pt>
                <c:pt idx="3541">
                  <c:v>1.7837797222222218</c:v>
                </c:pt>
                <c:pt idx="3542">
                  <c:v>1.7843427777777781</c:v>
                </c:pt>
                <c:pt idx="3543">
                  <c:v>1.7849058333333341</c:v>
                </c:pt>
                <c:pt idx="3544">
                  <c:v>1.785468888888889</c:v>
                </c:pt>
                <c:pt idx="3545">
                  <c:v>1.7860319444444444</c:v>
                </c:pt>
                <c:pt idx="3546">
                  <c:v>1.7865949999999957</c:v>
                </c:pt>
                <c:pt idx="3547">
                  <c:v>1.7871580555555557</c:v>
                </c:pt>
                <c:pt idx="3548">
                  <c:v>1.7877211111111098</c:v>
                </c:pt>
                <c:pt idx="3549">
                  <c:v>1.7882841666666716</c:v>
                </c:pt>
                <c:pt idx="3550">
                  <c:v>1.7888472222222223</c:v>
                </c:pt>
                <c:pt idx="3551">
                  <c:v>1.7894102777777778</c:v>
                </c:pt>
                <c:pt idx="3552">
                  <c:v>1.7899733333333334</c:v>
                </c:pt>
                <c:pt idx="3553">
                  <c:v>1.7905363888888886</c:v>
                </c:pt>
                <c:pt idx="3554">
                  <c:v>1.7910994444444395</c:v>
                </c:pt>
                <c:pt idx="3555">
                  <c:v>1.7916625000000002</c:v>
                </c:pt>
                <c:pt idx="3556">
                  <c:v>1.7922255555555555</c:v>
                </c:pt>
                <c:pt idx="3557">
                  <c:v>1.7927886111111113</c:v>
                </c:pt>
                <c:pt idx="3558">
                  <c:v>1.7933516666666667</c:v>
                </c:pt>
                <c:pt idx="3559">
                  <c:v>1.7939147222222218</c:v>
                </c:pt>
                <c:pt idx="3560">
                  <c:v>1.7944777777777781</c:v>
                </c:pt>
                <c:pt idx="3561">
                  <c:v>1.7950408333333341</c:v>
                </c:pt>
                <c:pt idx="3562">
                  <c:v>1.795603888888889</c:v>
                </c:pt>
                <c:pt idx="3563">
                  <c:v>1.7961669444444444</c:v>
                </c:pt>
                <c:pt idx="3564">
                  <c:v>1.7967300000000002</c:v>
                </c:pt>
                <c:pt idx="3565">
                  <c:v>1.7972930555555513</c:v>
                </c:pt>
                <c:pt idx="3566">
                  <c:v>1.7978561111111113</c:v>
                </c:pt>
                <c:pt idx="3567">
                  <c:v>1.7984191666666713</c:v>
                </c:pt>
                <c:pt idx="3568">
                  <c:v>1.798982222222222</c:v>
                </c:pt>
                <c:pt idx="3569">
                  <c:v>1.7995452777777778</c:v>
                </c:pt>
                <c:pt idx="3570">
                  <c:v>1.8001083333333341</c:v>
                </c:pt>
                <c:pt idx="3571">
                  <c:v>1.800671388888889</c:v>
                </c:pt>
                <c:pt idx="3572">
                  <c:v>1.8012344444444401</c:v>
                </c:pt>
                <c:pt idx="3573">
                  <c:v>1.8017974999999955</c:v>
                </c:pt>
                <c:pt idx="3574">
                  <c:v>1.8023605555555555</c:v>
                </c:pt>
                <c:pt idx="3575">
                  <c:v>1.8029236111111098</c:v>
                </c:pt>
                <c:pt idx="3576">
                  <c:v>1.8034866666666667</c:v>
                </c:pt>
                <c:pt idx="3577">
                  <c:v>1.804049722222222</c:v>
                </c:pt>
                <c:pt idx="3578">
                  <c:v>1.8046127777777781</c:v>
                </c:pt>
                <c:pt idx="3579">
                  <c:v>1.8051758333333341</c:v>
                </c:pt>
                <c:pt idx="3580">
                  <c:v>1.805738888888889</c:v>
                </c:pt>
                <c:pt idx="3581">
                  <c:v>1.8063019444444444</c:v>
                </c:pt>
                <c:pt idx="3582">
                  <c:v>1.8068650000000002</c:v>
                </c:pt>
                <c:pt idx="3583">
                  <c:v>1.8074280555555513</c:v>
                </c:pt>
                <c:pt idx="3584">
                  <c:v>1.8079911111111098</c:v>
                </c:pt>
                <c:pt idx="3585">
                  <c:v>1.8085541666666716</c:v>
                </c:pt>
                <c:pt idx="3586">
                  <c:v>1.8091172222222225</c:v>
                </c:pt>
                <c:pt idx="3587">
                  <c:v>1.8096802777777778</c:v>
                </c:pt>
                <c:pt idx="3588">
                  <c:v>1.8102433333333341</c:v>
                </c:pt>
                <c:pt idx="3589">
                  <c:v>1.810806388888889</c:v>
                </c:pt>
                <c:pt idx="3590">
                  <c:v>1.8113694444444395</c:v>
                </c:pt>
                <c:pt idx="3591">
                  <c:v>1.8119325000000002</c:v>
                </c:pt>
                <c:pt idx="3592">
                  <c:v>1.8124955555555555</c:v>
                </c:pt>
                <c:pt idx="3593">
                  <c:v>1.8130586111111113</c:v>
                </c:pt>
                <c:pt idx="3594">
                  <c:v>1.8136216666666658</c:v>
                </c:pt>
                <c:pt idx="3595">
                  <c:v>1.814184722222222</c:v>
                </c:pt>
                <c:pt idx="3596">
                  <c:v>1.8147477777777781</c:v>
                </c:pt>
                <c:pt idx="3597">
                  <c:v>1.8153108333333341</c:v>
                </c:pt>
                <c:pt idx="3598">
                  <c:v>1.815873888888889</c:v>
                </c:pt>
                <c:pt idx="3599">
                  <c:v>1.8164369444444444</c:v>
                </c:pt>
                <c:pt idx="3600">
                  <c:v>1.8169999999999955</c:v>
                </c:pt>
                <c:pt idx="3601">
                  <c:v>1.8175630555555538</c:v>
                </c:pt>
                <c:pt idx="3602">
                  <c:v>1.8181261111111113</c:v>
                </c:pt>
                <c:pt idx="3603">
                  <c:v>1.8186891666666722</c:v>
                </c:pt>
                <c:pt idx="3604">
                  <c:v>1.819252222222222</c:v>
                </c:pt>
                <c:pt idx="3605">
                  <c:v>1.8198152777777779</c:v>
                </c:pt>
                <c:pt idx="3606">
                  <c:v>1.8203783333333341</c:v>
                </c:pt>
                <c:pt idx="3607">
                  <c:v>1.820941388888889</c:v>
                </c:pt>
                <c:pt idx="3608">
                  <c:v>1.8215044444444404</c:v>
                </c:pt>
                <c:pt idx="3609">
                  <c:v>1.8220675000000044</c:v>
                </c:pt>
                <c:pt idx="3610">
                  <c:v>1.8226305555555555</c:v>
                </c:pt>
                <c:pt idx="3611">
                  <c:v>1.8231936111111098</c:v>
                </c:pt>
                <c:pt idx="3612">
                  <c:v>1.8237566666666667</c:v>
                </c:pt>
                <c:pt idx="3613">
                  <c:v>1.8243197222222225</c:v>
                </c:pt>
                <c:pt idx="3614">
                  <c:v>1.8248827777777781</c:v>
                </c:pt>
                <c:pt idx="3615">
                  <c:v>1.8254458333333341</c:v>
                </c:pt>
                <c:pt idx="3616">
                  <c:v>1.8260088888888901</c:v>
                </c:pt>
                <c:pt idx="3617">
                  <c:v>1.8265719444444444</c:v>
                </c:pt>
                <c:pt idx="3618">
                  <c:v>1.8271350000000002</c:v>
                </c:pt>
                <c:pt idx="3619">
                  <c:v>1.8276980555555538</c:v>
                </c:pt>
                <c:pt idx="3620">
                  <c:v>1.8282611111111109</c:v>
                </c:pt>
                <c:pt idx="3621">
                  <c:v>1.8288241666666667</c:v>
                </c:pt>
                <c:pt idx="3622">
                  <c:v>1.8293872222222221</c:v>
                </c:pt>
                <c:pt idx="3623">
                  <c:v>1.8299502777777779</c:v>
                </c:pt>
                <c:pt idx="3624">
                  <c:v>1.8305133333333341</c:v>
                </c:pt>
                <c:pt idx="3625">
                  <c:v>1.831076388888889</c:v>
                </c:pt>
                <c:pt idx="3626">
                  <c:v>1.8316394444444402</c:v>
                </c:pt>
                <c:pt idx="3627">
                  <c:v>1.8322025000000044</c:v>
                </c:pt>
                <c:pt idx="3628">
                  <c:v>1.8327655555555555</c:v>
                </c:pt>
                <c:pt idx="3629">
                  <c:v>1.8333286111111098</c:v>
                </c:pt>
                <c:pt idx="3630">
                  <c:v>1.8338916666666658</c:v>
                </c:pt>
                <c:pt idx="3631">
                  <c:v>1.8344547222222225</c:v>
                </c:pt>
                <c:pt idx="3632">
                  <c:v>1.8350177777777781</c:v>
                </c:pt>
                <c:pt idx="3633">
                  <c:v>1.8355808333333341</c:v>
                </c:pt>
                <c:pt idx="3634">
                  <c:v>1.8361438888888901</c:v>
                </c:pt>
                <c:pt idx="3635">
                  <c:v>1.8367069444444444</c:v>
                </c:pt>
                <c:pt idx="3636">
                  <c:v>1.8372699999999955</c:v>
                </c:pt>
                <c:pt idx="3637">
                  <c:v>1.8378330555555538</c:v>
                </c:pt>
                <c:pt idx="3638">
                  <c:v>1.8383961111111109</c:v>
                </c:pt>
                <c:pt idx="3639">
                  <c:v>1.8389591666666723</c:v>
                </c:pt>
                <c:pt idx="3640">
                  <c:v>1.8395222222222218</c:v>
                </c:pt>
                <c:pt idx="3641">
                  <c:v>1.8400852777777781</c:v>
                </c:pt>
                <c:pt idx="3642">
                  <c:v>1.8406483333333341</c:v>
                </c:pt>
                <c:pt idx="3643">
                  <c:v>1.841211388888889</c:v>
                </c:pt>
                <c:pt idx="3644">
                  <c:v>1.8417744444444402</c:v>
                </c:pt>
                <c:pt idx="3645">
                  <c:v>1.8423374999999997</c:v>
                </c:pt>
                <c:pt idx="3646">
                  <c:v>1.8429005555555555</c:v>
                </c:pt>
                <c:pt idx="3647">
                  <c:v>1.8434636111111098</c:v>
                </c:pt>
                <c:pt idx="3648">
                  <c:v>1.8440266666666667</c:v>
                </c:pt>
                <c:pt idx="3649">
                  <c:v>1.8445897222222225</c:v>
                </c:pt>
                <c:pt idx="3650">
                  <c:v>1.8451527777777781</c:v>
                </c:pt>
                <c:pt idx="3651">
                  <c:v>1.8457158333333341</c:v>
                </c:pt>
                <c:pt idx="3652">
                  <c:v>1.8462788888888901</c:v>
                </c:pt>
                <c:pt idx="3653">
                  <c:v>1.8468419444444444</c:v>
                </c:pt>
                <c:pt idx="3654">
                  <c:v>1.8474050000000002</c:v>
                </c:pt>
                <c:pt idx="3655">
                  <c:v>1.8479680555555558</c:v>
                </c:pt>
                <c:pt idx="3656">
                  <c:v>1.8485311111111113</c:v>
                </c:pt>
                <c:pt idx="3657">
                  <c:v>1.8490941666666667</c:v>
                </c:pt>
                <c:pt idx="3658">
                  <c:v>1.8496572222222221</c:v>
                </c:pt>
                <c:pt idx="3659">
                  <c:v>1.8502202777777779</c:v>
                </c:pt>
                <c:pt idx="3660">
                  <c:v>1.8507833333333341</c:v>
                </c:pt>
                <c:pt idx="3661">
                  <c:v>1.8513463888888886</c:v>
                </c:pt>
                <c:pt idx="3662">
                  <c:v>1.8519094444444402</c:v>
                </c:pt>
                <c:pt idx="3663">
                  <c:v>1.8524725000000044</c:v>
                </c:pt>
                <c:pt idx="3664">
                  <c:v>1.8530355555555555</c:v>
                </c:pt>
                <c:pt idx="3665">
                  <c:v>1.8535986111111098</c:v>
                </c:pt>
                <c:pt idx="3666">
                  <c:v>1.8541616666666667</c:v>
                </c:pt>
                <c:pt idx="3667">
                  <c:v>1.8547247222222218</c:v>
                </c:pt>
                <c:pt idx="3668">
                  <c:v>1.8552877777777781</c:v>
                </c:pt>
                <c:pt idx="3669">
                  <c:v>1.8558508333333341</c:v>
                </c:pt>
                <c:pt idx="3670">
                  <c:v>1.8564138888888901</c:v>
                </c:pt>
                <c:pt idx="3671">
                  <c:v>1.8569769444444444</c:v>
                </c:pt>
                <c:pt idx="3672">
                  <c:v>1.8575400000000002</c:v>
                </c:pt>
                <c:pt idx="3673">
                  <c:v>1.8581030555555555</c:v>
                </c:pt>
                <c:pt idx="3674">
                  <c:v>1.858666111111112</c:v>
                </c:pt>
                <c:pt idx="3675">
                  <c:v>1.8592291666666667</c:v>
                </c:pt>
                <c:pt idx="3676">
                  <c:v>1.8597922222222218</c:v>
                </c:pt>
                <c:pt idx="3677">
                  <c:v>1.8603552777777781</c:v>
                </c:pt>
                <c:pt idx="3678">
                  <c:v>1.8609183333333341</c:v>
                </c:pt>
                <c:pt idx="3679">
                  <c:v>1.861481388888889</c:v>
                </c:pt>
                <c:pt idx="3680">
                  <c:v>1.8620444444444444</c:v>
                </c:pt>
                <c:pt idx="3681">
                  <c:v>1.8626074999999997</c:v>
                </c:pt>
                <c:pt idx="3682">
                  <c:v>1.863170555555556</c:v>
                </c:pt>
                <c:pt idx="3683">
                  <c:v>1.8637336111111098</c:v>
                </c:pt>
                <c:pt idx="3684">
                  <c:v>1.8642966666666667</c:v>
                </c:pt>
                <c:pt idx="3685">
                  <c:v>1.8648597222222225</c:v>
                </c:pt>
                <c:pt idx="3686">
                  <c:v>1.8654227777777779</c:v>
                </c:pt>
                <c:pt idx="3687">
                  <c:v>1.8659858333333341</c:v>
                </c:pt>
                <c:pt idx="3688">
                  <c:v>1.8665488888888901</c:v>
                </c:pt>
                <c:pt idx="3689">
                  <c:v>1.8671119444444444</c:v>
                </c:pt>
                <c:pt idx="3690">
                  <c:v>1.8676750000000002</c:v>
                </c:pt>
                <c:pt idx="3691">
                  <c:v>1.868238055555556</c:v>
                </c:pt>
                <c:pt idx="3692">
                  <c:v>1.8688011111111109</c:v>
                </c:pt>
                <c:pt idx="3693">
                  <c:v>1.8693641666666667</c:v>
                </c:pt>
                <c:pt idx="3694">
                  <c:v>1.8699272222222219</c:v>
                </c:pt>
                <c:pt idx="3695">
                  <c:v>1.8704902777777779</c:v>
                </c:pt>
                <c:pt idx="3696">
                  <c:v>1.8710533333333341</c:v>
                </c:pt>
                <c:pt idx="3697">
                  <c:v>1.871616388888889</c:v>
                </c:pt>
                <c:pt idx="3698">
                  <c:v>1.8721794444444444</c:v>
                </c:pt>
                <c:pt idx="3699">
                  <c:v>1.8727425000000044</c:v>
                </c:pt>
                <c:pt idx="3700">
                  <c:v>1.873305555555556</c:v>
                </c:pt>
                <c:pt idx="3701">
                  <c:v>1.8738686111111114</c:v>
                </c:pt>
                <c:pt idx="3702">
                  <c:v>1.8744316666666667</c:v>
                </c:pt>
                <c:pt idx="3703">
                  <c:v>1.8749947222222219</c:v>
                </c:pt>
                <c:pt idx="3704">
                  <c:v>1.8755577777777781</c:v>
                </c:pt>
                <c:pt idx="3705">
                  <c:v>1.8761208333333341</c:v>
                </c:pt>
                <c:pt idx="3706">
                  <c:v>1.8766838888888921</c:v>
                </c:pt>
                <c:pt idx="3707">
                  <c:v>1.8772469444444444</c:v>
                </c:pt>
                <c:pt idx="3708">
                  <c:v>1.8778100000000002</c:v>
                </c:pt>
                <c:pt idx="3709">
                  <c:v>1.878373055555556</c:v>
                </c:pt>
                <c:pt idx="3710">
                  <c:v>1.878936111111112</c:v>
                </c:pt>
                <c:pt idx="3711">
                  <c:v>1.8794991666666667</c:v>
                </c:pt>
                <c:pt idx="3712">
                  <c:v>1.8800622222222221</c:v>
                </c:pt>
                <c:pt idx="3713">
                  <c:v>1.8806252777777779</c:v>
                </c:pt>
                <c:pt idx="3714">
                  <c:v>1.8811883333333341</c:v>
                </c:pt>
                <c:pt idx="3715">
                  <c:v>1.881751388888889</c:v>
                </c:pt>
                <c:pt idx="3716">
                  <c:v>1.8823144444444448</c:v>
                </c:pt>
                <c:pt idx="3717">
                  <c:v>1.8828775000000049</c:v>
                </c:pt>
                <c:pt idx="3718">
                  <c:v>1.883440555555556</c:v>
                </c:pt>
                <c:pt idx="3719">
                  <c:v>1.8840036111111109</c:v>
                </c:pt>
                <c:pt idx="3720">
                  <c:v>1.8845666666666667</c:v>
                </c:pt>
                <c:pt idx="3721">
                  <c:v>1.8851297222222219</c:v>
                </c:pt>
                <c:pt idx="3722">
                  <c:v>1.8856927777777774</c:v>
                </c:pt>
                <c:pt idx="3723">
                  <c:v>1.8862558333333406</c:v>
                </c:pt>
                <c:pt idx="3724">
                  <c:v>1.8868188888888933</c:v>
                </c:pt>
                <c:pt idx="3725">
                  <c:v>1.8873819444444444</c:v>
                </c:pt>
                <c:pt idx="3726">
                  <c:v>1.8879450000000002</c:v>
                </c:pt>
                <c:pt idx="3727">
                  <c:v>1.888508055555556</c:v>
                </c:pt>
                <c:pt idx="3728">
                  <c:v>1.8890711111111109</c:v>
                </c:pt>
                <c:pt idx="3729">
                  <c:v>1.8896341666666667</c:v>
                </c:pt>
                <c:pt idx="3730">
                  <c:v>1.8901972222222221</c:v>
                </c:pt>
                <c:pt idx="3731">
                  <c:v>1.8907602777777779</c:v>
                </c:pt>
                <c:pt idx="3732">
                  <c:v>1.8913233333333337</c:v>
                </c:pt>
                <c:pt idx="3733">
                  <c:v>1.891886388888889</c:v>
                </c:pt>
                <c:pt idx="3734">
                  <c:v>1.8924494444444444</c:v>
                </c:pt>
                <c:pt idx="3735">
                  <c:v>1.8930125000000049</c:v>
                </c:pt>
                <c:pt idx="3736">
                  <c:v>1.893575555555556</c:v>
                </c:pt>
                <c:pt idx="3737">
                  <c:v>1.894138611111112</c:v>
                </c:pt>
                <c:pt idx="3738">
                  <c:v>1.8947016666666667</c:v>
                </c:pt>
                <c:pt idx="3739">
                  <c:v>1.8952647222222219</c:v>
                </c:pt>
                <c:pt idx="3740">
                  <c:v>1.8958277777777779</c:v>
                </c:pt>
                <c:pt idx="3741">
                  <c:v>1.8963908333333341</c:v>
                </c:pt>
                <c:pt idx="3742">
                  <c:v>1.8969538888888933</c:v>
                </c:pt>
                <c:pt idx="3743">
                  <c:v>1.8975169444444444</c:v>
                </c:pt>
                <c:pt idx="3744">
                  <c:v>1.8980800000000044</c:v>
                </c:pt>
                <c:pt idx="3745">
                  <c:v>1.898643055555556</c:v>
                </c:pt>
                <c:pt idx="3746">
                  <c:v>1.8992061111111109</c:v>
                </c:pt>
                <c:pt idx="3747">
                  <c:v>1.8997691666666667</c:v>
                </c:pt>
                <c:pt idx="3748">
                  <c:v>1.9003322222222221</c:v>
                </c:pt>
                <c:pt idx="3749">
                  <c:v>1.9008952777777779</c:v>
                </c:pt>
                <c:pt idx="3750">
                  <c:v>1.9014583333333341</c:v>
                </c:pt>
                <c:pt idx="3751">
                  <c:v>1.9020213888888891</c:v>
                </c:pt>
                <c:pt idx="3752">
                  <c:v>1.9025844444444444</c:v>
                </c:pt>
                <c:pt idx="3753">
                  <c:v>1.9031475000000044</c:v>
                </c:pt>
                <c:pt idx="3754">
                  <c:v>1.903710555555556</c:v>
                </c:pt>
                <c:pt idx="3755">
                  <c:v>1.904273611111112</c:v>
                </c:pt>
                <c:pt idx="3756">
                  <c:v>1.9048366666666667</c:v>
                </c:pt>
                <c:pt idx="3757">
                  <c:v>1.9053997222222219</c:v>
                </c:pt>
                <c:pt idx="3758">
                  <c:v>1.9059627777777779</c:v>
                </c:pt>
                <c:pt idx="3759">
                  <c:v>1.9065258333333341</c:v>
                </c:pt>
                <c:pt idx="3760">
                  <c:v>1.9070888888888933</c:v>
                </c:pt>
                <c:pt idx="3761">
                  <c:v>1.9076519444444444</c:v>
                </c:pt>
                <c:pt idx="3762">
                  <c:v>1.9082150000000049</c:v>
                </c:pt>
                <c:pt idx="3763">
                  <c:v>1.908778055555556</c:v>
                </c:pt>
                <c:pt idx="3764">
                  <c:v>1.9093411111111109</c:v>
                </c:pt>
                <c:pt idx="3765">
                  <c:v>1.9099041666666667</c:v>
                </c:pt>
                <c:pt idx="3766">
                  <c:v>1.9104672222222221</c:v>
                </c:pt>
                <c:pt idx="3767">
                  <c:v>1.9110302777777779</c:v>
                </c:pt>
                <c:pt idx="3768">
                  <c:v>1.9115933333333333</c:v>
                </c:pt>
                <c:pt idx="3769">
                  <c:v>1.9121563888888928</c:v>
                </c:pt>
                <c:pt idx="3770">
                  <c:v>1.9127194444444444</c:v>
                </c:pt>
                <c:pt idx="3771">
                  <c:v>1.9132825000000049</c:v>
                </c:pt>
                <c:pt idx="3772">
                  <c:v>1.913845555555556</c:v>
                </c:pt>
                <c:pt idx="3773">
                  <c:v>1.914408611111112</c:v>
                </c:pt>
                <c:pt idx="3774">
                  <c:v>1.9149716666666667</c:v>
                </c:pt>
                <c:pt idx="3775">
                  <c:v>1.9155347222222219</c:v>
                </c:pt>
                <c:pt idx="3776">
                  <c:v>1.9160977777777781</c:v>
                </c:pt>
                <c:pt idx="3777">
                  <c:v>1.9166608333333341</c:v>
                </c:pt>
                <c:pt idx="3778">
                  <c:v>1.9172238888888891</c:v>
                </c:pt>
                <c:pt idx="3779">
                  <c:v>1.9177869444444444</c:v>
                </c:pt>
                <c:pt idx="3780">
                  <c:v>1.9183500000000049</c:v>
                </c:pt>
                <c:pt idx="3781">
                  <c:v>1.918913055555556</c:v>
                </c:pt>
                <c:pt idx="3782">
                  <c:v>1.9194761111111109</c:v>
                </c:pt>
                <c:pt idx="3783">
                  <c:v>1.920039166666673</c:v>
                </c:pt>
                <c:pt idx="3784">
                  <c:v>1.9206022222222221</c:v>
                </c:pt>
                <c:pt idx="3785">
                  <c:v>1.9211652777777779</c:v>
                </c:pt>
                <c:pt idx="3786">
                  <c:v>1.9217283333333333</c:v>
                </c:pt>
                <c:pt idx="3787">
                  <c:v>1.9222913888888891</c:v>
                </c:pt>
                <c:pt idx="3788">
                  <c:v>1.9228544444444444</c:v>
                </c:pt>
                <c:pt idx="3789">
                  <c:v>1.9234175000000049</c:v>
                </c:pt>
                <c:pt idx="3790">
                  <c:v>1.923980555555556</c:v>
                </c:pt>
                <c:pt idx="3791">
                  <c:v>1.9245436111111121</c:v>
                </c:pt>
                <c:pt idx="3792">
                  <c:v>1.9251066666666667</c:v>
                </c:pt>
                <c:pt idx="3793">
                  <c:v>1.9256697222222219</c:v>
                </c:pt>
                <c:pt idx="3794">
                  <c:v>1.9262327777777781</c:v>
                </c:pt>
                <c:pt idx="3795">
                  <c:v>1.9267958333333361</c:v>
                </c:pt>
                <c:pt idx="3796">
                  <c:v>1.9273588888888933</c:v>
                </c:pt>
                <c:pt idx="3797">
                  <c:v>1.9279219444444438</c:v>
                </c:pt>
                <c:pt idx="3798">
                  <c:v>1.9284850000000049</c:v>
                </c:pt>
                <c:pt idx="3799">
                  <c:v>1.929048055555556</c:v>
                </c:pt>
                <c:pt idx="3800">
                  <c:v>1.9296111111111109</c:v>
                </c:pt>
                <c:pt idx="3801">
                  <c:v>1.930174166666673</c:v>
                </c:pt>
                <c:pt idx="3802">
                  <c:v>1.9307372222222221</c:v>
                </c:pt>
                <c:pt idx="3803">
                  <c:v>1.9313002777777779</c:v>
                </c:pt>
                <c:pt idx="3804">
                  <c:v>1.9318633333333333</c:v>
                </c:pt>
                <c:pt idx="3805">
                  <c:v>1.9324263888888886</c:v>
                </c:pt>
                <c:pt idx="3806">
                  <c:v>1.9329894444444444</c:v>
                </c:pt>
                <c:pt idx="3807">
                  <c:v>1.9335525000000044</c:v>
                </c:pt>
                <c:pt idx="3808">
                  <c:v>1.9341155555555609</c:v>
                </c:pt>
                <c:pt idx="3809">
                  <c:v>1.9346786111111109</c:v>
                </c:pt>
                <c:pt idx="3810">
                  <c:v>1.9352416666666663</c:v>
                </c:pt>
                <c:pt idx="3811">
                  <c:v>1.9358047222222219</c:v>
                </c:pt>
                <c:pt idx="3812">
                  <c:v>1.9363677777777781</c:v>
                </c:pt>
                <c:pt idx="3813">
                  <c:v>1.9369308333333379</c:v>
                </c:pt>
                <c:pt idx="3814">
                  <c:v>1.9374938888888891</c:v>
                </c:pt>
                <c:pt idx="3815">
                  <c:v>1.9380569444444491</c:v>
                </c:pt>
                <c:pt idx="3816">
                  <c:v>1.9386200000000002</c:v>
                </c:pt>
                <c:pt idx="3817">
                  <c:v>1.939183055555556</c:v>
                </c:pt>
                <c:pt idx="3818">
                  <c:v>1.9397461111111121</c:v>
                </c:pt>
                <c:pt idx="3819">
                  <c:v>1.940309166666673</c:v>
                </c:pt>
                <c:pt idx="3820">
                  <c:v>1.9408722222222221</c:v>
                </c:pt>
                <c:pt idx="3821">
                  <c:v>1.9414352777777779</c:v>
                </c:pt>
                <c:pt idx="3822">
                  <c:v>1.9419983333333333</c:v>
                </c:pt>
                <c:pt idx="3823">
                  <c:v>1.9425613888888891</c:v>
                </c:pt>
                <c:pt idx="3824">
                  <c:v>1.9431244444444438</c:v>
                </c:pt>
                <c:pt idx="3825">
                  <c:v>1.9436875000000045</c:v>
                </c:pt>
                <c:pt idx="3826">
                  <c:v>1.9442505555555609</c:v>
                </c:pt>
                <c:pt idx="3827">
                  <c:v>1.9448136111111121</c:v>
                </c:pt>
                <c:pt idx="3828">
                  <c:v>1.9453766666666681</c:v>
                </c:pt>
                <c:pt idx="3829">
                  <c:v>1.9459397222222219</c:v>
                </c:pt>
                <c:pt idx="3830">
                  <c:v>1.9465027777777781</c:v>
                </c:pt>
                <c:pt idx="3831">
                  <c:v>1.9470658333333375</c:v>
                </c:pt>
                <c:pt idx="3832">
                  <c:v>1.9476288888888886</c:v>
                </c:pt>
                <c:pt idx="3833">
                  <c:v>1.9481919444444444</c:v>
                </c:pt>
                <c:pt idx="3834">
                  <c:v>1.9487550000000045</c:v>
                </c:pt>
                <c:pt idx="3835">
                  <c:v>1.949318055555556</c:v>
                </c:pt>
                <c:pt idx="3836">
                  <c:v>1.9498811111111121</c:v>
                </c:pt>
                <c:pt idx="3837">
                  <c:v>1.9504441666666732</c:v>
                </c:pt>
                <c:pt idx="3838">
                  <c:v>1.9510072222222241</c:v>
                </c:pt>
                <c:pt idx="3839">
                  <c:v>1.9515702777777779</c:v>
                </c:pt>
                <c:pt idx="3840">
                  <c:v>1.9521333333333379</c:v>
                </c:pt>
                <c:pt idx="3841">
                  <c:v>1.9526963888888891</c:v>
                </c:pt>
                <c:pt idx="3842">
                  <c:v>1.9532594444444444</c:v>
                </c:pt>
                <c:pt idx="3843">
                  <c:v>1.9538225000000002</c:v>
                </c:pt>
                <c:pt idx="3844">
                  <c:v>1.9543855555555609</c:v>
                </c:pt>
                <c:pt idx="3845">
                  <c:v>1.9549486111111121</c:v>
                </c:pt>
                <c:pt idx="3846">
                  <c:v>1.9555116666666681</c:v>
                </c:pt>
                <c:pt idx="3847">
                  <c:v>1.9560747222222221</c:v>
                </c:pt>
                <c:pt idx="3848">
                  <c:v>1.9566377777777781</c:v>
                </c:pt>
                <c:pt idx="3849">
                  <c:v>1.9572008333333375</c:v>
                </c:pt>
                <c:pt idx="3850">
                  <c:v>1.9577638888888891</c:v>
                </c:pt>
                <c:pt idx="3851">
                  <c:v>1.9583269444444444</c:v>
                </c:pt>
                <c:pt idx="3852">
                  <c:v>1.95889</c:v>
                </c:pt>
                <c:pt idx="3853">
                  <c:v>1.959453055555556</c:v>
                </c:pt>
                <c:pt idx="3854">
                  <c:v>1.9600161111111174</c:v>
                </c:pt>
                <c:pt idx="3855">
                  <c:v>1.9605791666666732</c:v>
                </c:pt>
                <c:pt idx="3856">
                  <c:v>1.9611422222222221</c:v>
                </c:pt>
                <c:pt idx="3857">
                  <c:v>1.9617052777777775</c:v>
                </c:pt>
                <c:pt idx="3858">
                  <c:v>1.9622683333333379</c:v>
                </c:pt>
                <c:pt idx="3859">
                  <c:v>1.9628313888888891</c:v>
                </c:pt>
                <c:pt idx="3860">
                  <c:v>1.9633944444444438</c:v>
                </c:pt>
                <c:pt idx="3861">
                  <c:v>1.9639575000000054</c:v>
                </c:pt>
                <c:pt idx="3862">
                  <c:v>1.964520555555556</c:v>
                </c:pt>
                <c:pt idx="3863">
                  <c:v>1.9650836111111121</c:v>
                </c:pt>
                <c:pt idx="3864">
                  <c:v>1.9656466666666681</c:v>
                </c:pt>
                <c:pt idx="3865">
                  <c:v>1.9662097222222221</c:v>
                </c:pt>
                <c:pt idx="3866">
                  <c:v>1.9667727777777781</c:v>
                </c:pt>
                <c:pt idx="3867">
                  <c:v>1.9673358333333375</c:v>
                </c:pt>
                <c:pt idx="3868">
                  <c:v>1.9678988888888891</c:v>
                </c:pt>
                <c:pt idx="3869">
                  <c:v>1.9684619444444444</c:v>
                </c:pt>
                <c:pt idx="3870">
                  <c:v>1.9690250000000002</c:v>
                </c:pt>
                <c:pt idx="3871">
                  <c:v>1.969588055555556</c:v>
                </c:pt>
                <c:pt idx="3872">
                  <c:v>1.9701511111111174</c:v>
                </c:pt>
                <c:pt idx="3873">
                  <c:v>1.9707141666666732</c:v>
                </c:pt>
                <c:pt idx="3874">
                  <c:v>1.9712772222222221</c:v>
                </c:pt>
                <c:pt idx="3875">
                  <c:v>1.9718402777777779</c:v>
                </c:pt>
                <c:pt idx="3876">
                  <c:v>1.9724033333333375</c:v>
                </c:pt>
                <c:pt idx="3877">
                  <c:v>1.9729663888888886</c:v>
                </c:pt>
                <c:pt idx="3878">
                  <c:v>1.9735294444444438</c:v>
                </c:pt>
                <c:pt idx="3879">
                  <c:v>1.9740925000000049</c:v>
                </c:pt>
                <c:pt idx="3880">
                  <c:v>1.9746555555555609</c:v>
                </c:pt>
                <c:pt idx="3881">
                  <c:v>1.9752186111111121</c:v>
                </c:pt>
                <c:pt idx="3882">
                  <c:v>1.9757816666666681</c:v>
                </c:pt>
                <c:pt idx="3883">
                  <c:v>1.9763447222222241</c:v>
                </c:pt>
                <c:pt idx="3884">
                  <c:v>1.9769077777777821</c:v>
                </c:pt>
                <c:pt idx="3885">
                  <c:v>1.977470833333338</c:v>
                </c:pt>
                <c:pt idx="3886">
                  <c:v>1.9780338888888933</c:v>
                </c:pt>
                <c:pt idx="3887">
                  <c:v>1.978596944444444</c:v>
                </c:pt>
                <c:pt idx="3888">
                  <c:v>1.97916</c:v>
                </c:pt>
                <c:pt idx="3889">
                  <c:v>1.9797230555555556</c:v>
                </c:pt>
                <c:pt idx="3890">
                  <c:v>1.9802861111111179</c:v>
                </c:pt>
                <c:pt idx="3891">
                  <c:v>1.9808491666666732</c:v>
                </c:pt>
                <c:pt idx="3892">
                  <c:v>1.9814122222222221</c:v>
                </c:pt>
                <c:pt idx="3893">
                  <c:v>1.9819752777777779</c:v>
                </c:pt>
                <c:pt idx="3894">
                  <c:v>1.9825383333333375</c:v>
                </c:pt>
                <c:pt idx="3895">
                  <c:v>1.9831013888888891</c:v>
                </c:pt>
                <c:pt idx="3896">
                  <c:v>1.9836644444444438</c:v>
                </c:pt>
                <c:pt idx="3897">
                  <c:v>1.9842275000000049</c:v>
                </c:pt>
                <c:pt idx="3898">
                  <c:v>1.9847905555555561</c:v>
                </c:pt>
                <c:pt idx="3899">
                  <c:v>1.9853536111111121</c:v>
                </c:pt>
                <c:pt idx="3900">
                  <c:v>1.9859166666666681</c:v>
                </c:pt>
                <c:pt idx="3901">
                  <c:v>1.9864797222222221</c:v>
                </c:pt>
                <c:pt idx="3902">
                  <c:v>1.9870427777777817</c:v>
                </c:pt>
                <c:pt idx="3903">
                  <c:v>1.9876058333333375</c:v>
                </c:pt>
                <c:pt idx="3904">
                  <c:v>1.9881688888888938</c:v>
                </c:pt>
                <c:pt idx="3905">
                  <c:v>1.9887319444444449</c:v>
                </c:pt>
                <c:pt idx="3906">
                  <c:v>1.9892950000000003</c:v>
                </c:pt>
                <c:pt idx="3907">
                  <c:v>1.9898580555555561</c:v>
                </c:pt>
                <c:pt idx="3908">
                  <c:v>1.9904211111111121</c:v>
                </c:pt>
                <c:pt idx="3909">
                  <c:v>1.9909841666666739</c:v>
                </c:pt>
                <c:pt idx="3910">
                  <c:v>1.9915472222222221</c:v>
                </c:pt>
                <c:pt idx="3911">
                  <c:v>1.9921102777777817</c:v>
                </c:pt>
                <c:pt idx="3912">
                  <c:v>1.992673333333338</c:v>
                </c:pt>
                <c:pt idx="3913">
                  <c:v>1.9932363888888891</c:v>
                </c:pt>
                <c:pt idx="3914">
                  <c:v>1.9937994444444438</c:v>
                </c:pt>
                <c:pt idx="3915">
                  <c:v>1.9943625000000054</c:v>
                </c:pt>
                <c:pt idx="3916">
                  <c:v>1.9949255555555561</c:v>
                </c:pt>
                <c:pt idx="3917">
                  <c:v>1.9954886111111121</c:v>
                </c:pt>
                <c:pt idx="3918">
                  <c:v>1.9960516666666743</c:v>
                </c:pt>
                <c:pt idx="3919">
                  <c:v>1.9966147222222221</c:v>
                </c:pt>
                <c:pt idx="3920">
                  <c:v>1.9971777777777822</c:v>
                </c:pt>
                <c:pt idx="3921">
                  <c:v>1.9977408333333375</c:v>
                </c:pt>
                <c:pt idx="3922">
                  <c:v>1.9983038888888938</c:v>
                </c:pt>
                <c:pt idx="3923">
                  <c:v>1.9988669444444445</c:v>
                </c:pt>
                <c:pt idx="3924">
                  <c:v>1.9994299999999998</c:v>
                </c:pt>
                <c:pt idx="3925">
                  <c:v>1.9999930555555556</c:v>
                </c:pt>
                <c:pt idx="3926">
                  <c:v>2.000556111111111</c:v>
                </c:pt>
                <c:pt idx="3927">
                  <c:v>2.0011191666666672</c:v>
                </c:pt>
                <c:pt idx="3928">
                  <c:v>2.0016822222222221</c:v>
                </c:pt>
                <c:pt idx="3929">
                  <c:v>2.0022452777777775</c:v>
                </c:pt>
                <c:pt idx="3930">
                  <c:v>2.0028083333333182</c:v>
                </c:pt>
                <c:pt idx="3931">
                  <c:v>2.0033713888888891</c:v>
                </c:pt>
                <c:pt idx="3932">
                  <c:v>2.0039344444444556</c:v>
                </c:pt>
                <c:pt idx="3933">
                  <c:v>2.0044974999999998</c:v>
                </c:pt>
                <c:pt idx="3934">
                  <c:v>2.0050605555555552</c:v>
                </c:pt>
                <c:pt idx="3935">
                  <c:v>2.0056236111111114</c:v>
                </c:pt>
                <c:pt idx="3936">
                  <c:v>2.0061866666666672</c:v>
                </c:pt>
                <c:pt idx="3937">
                  <c:v>2.0067497222222226</c:v>
                </c:pt>
                <c:pt idx="3938">
                  <c:v>2.0073127777777895</c:v>
                </c:pt>
                <c:pt idx="3939">
                  <c:v>2.0078758333333333</c:v>
                </c:pt>
                <c:pt idx="3940">
                  <c:v>2.0084388888888887</c:v>
                </c:pt>
                <c:pt idx="3941">
                  <c:v>2.0090019444444445</c:v>
                </c:pt>
                <c:pt idx="3942">
                  <c:v>2.0095650000000003</c:v>
                </c:pt>
                <c:pt idx="3943">
                  <c:v>2.0101280555555556</c:v>
                </c:pt>
                <c:pt idx="3944">
                  <c:v>2.010691111111111</c:v>
                </c:pt>
                <c:pt idx="3945">
                  <c:v>2.0112541666666668</c:v>
                </c:pt>
                <c:pt idx="3946">
                  <c:v>2.0118172222222221</c:v>
                </c:pt>
                <c:pt idx="3947">
                  <c:v>2.0123802777777802</c:v>
                </c:pt>
                <c:pt idx="3948">
                  <c:v>2.0129433333333182</c:v>
                </c:pt>
                <c:pt idx="3949">
                  <c:v>2.0135063888888887</c:v>
                </c:pt>
                <c:pt idx="3950">
                  <c:v>2.0140694444444427</c:v>
                </c:pt>
                <c:pt idx="3951">
                  <c:v>2.0146324999999967</c:v>
                </c:pt>
                <c:pt idx="3952">
                  <c:v>2.0151955555555556</c:v>
                </c:pt>
                <c:pt idx="3953">
                  <c:v>2.0157586111111017</c:v>
                </c:pt>
                <c:pt idx="3954">
                  <c:v>2.0163216666666672</c:v>
                </c:pt>
                <c:pt idx="3955">
                  <c:v>2.0168847222222221</c:v>
                </c:pt>
                <c:pt idx="3956">
                  <c:v>2.0174477777777802</c:v>
                </c:pt>
                <c:pt idx="3957">
                  <c:v>2.0180108333333333</c:v>
                </c:pt>
                <c:pt idx="3958">
                  <c:v>2.0185738888888887</c:v>
                </c:pt>
                <c:pt idx="3959">
                  <c:v>2.0191369444444445</c:v>
                </c:pt>
                <c:pt idx="3960">
                  <c:v>2.0197000000000003</c:v>
                </c:pt>
                <c:pt idx="3961">
                  <c:v>2.0202630555555556</c:v>
                </c:pt>
                <c:pt idx="3962">
                  <c:v>2.0208261111111114</c:v>
                </c:pt>
                <c:pt idx="3963">
                  <c:v>2.0213891666666672</c:v>
                </c:pt>
                <c:pt idx="3964">
                  <c:v>2.0219522222222222</c:v>
                </c:pt>
                <c:pt idx="3965">
                  <c:v>2.0225152777777802</c:v>
                </c:pt>
                <c:pt idx="3966">
                  <c:v>2.0230783333333333</c:v>
                </c:pt>
                <c:pt idx="3967">
                  <c:v>2.0236413888888887</c:v>
                </c:pt>
                <c:pt idx="3968">
                  <c:v>2.0242044444444445</c:v>
                </c:pt>
                <c:pt idx="3969">
                  <c:v>2.0247674999999998</c:v>
                </c:pt>
                <c:pt idx="3970">
                  <c:v>2.0253305555555663</c:v>
                </c:pt>
                <c:pt idx="3971">
                  <c:v>2.025893611111111</c:v>
                </c:pt>
                <c:pt idx="3972">
                  <c:v>2.0264566666666668</c:v>
                </c:pt>
                <c:pt idx="3973">
                  <c:v>2.0270197222222306</c:v>
                </c:pt>
                <c:pt idx="3974">
                  <c:v>2.0275827777777895</c:v>
                </c:pt>
                <c:pt idx="3975">
                  <c:v>2.0281458333333333</c:v>
                </c:pt>
                <c:pt idx="3976">
                  <c:v>2.0287088888888887</c:v>
                </c:pt>
                <c:pt idx="3977">
                  <c:v>2.0292719444444445</c:v>
                </c:pt>
                <c:pt idx="3978">
                  <c:v>2.0298349999999998</c:v>
                </c:pt>
                <c:pt idx="3979">
                  <c:v>2.0303980555555552</c:v>
                </c:pt>
                <c:pt idx="3980">
                  <c:v>2.030961111111111</c:v>
                </c:pt>
                <c:pt idx="3981">
                  <c:v>2.0315241666666672</c:v>
                </c:pt>
                <c:pt idx="3982">
                  <c:v>2.0320872222222226</c:v>
                </c:pt>
                <c:pt idx="3983">
                  <c:v>2.032650277777778</c:v>
                </c:pt>
                <c:pt idx="3984">
                  <c:v>2.0332133333333338</c:v>
                </c:pt>
                <c:pt idx="3985">
                  <c:v>2.0337763888888887</c:v>
                </c:pt>
                <c:pt idx="3986">
                  <c:v>2.0343394444444445</c:v>
                </c:pt>
                <c:pt idx="3987">
                  <c:v>2.0349025000000003</c:v>
                </c:pt>
                <c:pt idx="3988">
                  <c:v>2.0354655555555548</c:v>
                </c:pt>
                <c:pt idx="3989">
                  <c:v>2.0360286111111021</c:v>
                </c:pt>
                <c:pt idx="3990">
                  <c:v>2.0365916666666672</c:v>
                </c:pt>
                <c:pt idx="3991">
                  <c:v>2.0371547222222306</c:v>
                </c:pt>
                <c:pt idx="3992">
                  <c:v>2.0377177777777908</c:v>
                </c:pt>
                <c:pt idx="3993">
                  <c:v>2.0382808333333333</c:v>
                </c:pt>
                <c:pt idx="3994">
                  <c:v>2.038843888888878</c:v>
                </c:pt>
                <c:pt idx="3995">
                  <c:v>2.0394069444444427</c:v>
                </c:pt>
                <c:pt idx="3996">
                  <c:v>2.0399699999999967</c:v>
                </c:pt>
                <c:pt idx="3997">
                  <c:v>2.0405330555555663</c:v>
                </c:pt>
                <c:pt idx="3998">
                  <c:v>2.041096111111111</c:v>
                </c:pt>
                <c:pt idx="3999">
                  <c:v>2.0416591666666668</c:v>
                </c:pt>
                <c:pt idx="4000">
                  <c:v>2.0422222222222222</c:v>
                </c:pt>
                <c:pt idx="4001">
                  <c:v>2.0427852777777802</c:v>
                </c:pt>
                <c:pt idx="4002">
                  <c:v>2.0433483333333333</c:v>
                </c:pt>
                <c:pt idx="4003">
                  <c:v>2.0439113888888891</c:v>
                </c:pt>
                <c:pt idx="4004">
                  <c:v>2.0444744444444449</c:v>
                </c:pt>
                <c:pt idx="4005">
                  <c:v>2.0450375000000012</c:v>
                </c:pt>
                <c:pt idx="4006">
                  <c:v>2.0456005555555556</c:v>
                </c:pt>
                <c:pt idx="4007">
                  <c:v>2.0461636111111114</c:v>
                </c:pt>
                <c:pt idx="4008">
                  <c:v>2.0467266666666672</c:v>
                </c:pt>
                <c:pt idx="4009">
                  <c:v>2.047289722222231</c:v>
                </c:pt>
                <c:pt idx="4010">
                  <c:v>2.0478527777777802</c:v>
                </c:pt>
                <c:pt idx="4011">
                  <c:v>2.0484158333333329</c:v>
                </c:pt>
                <c:pt idx="4012">
                  <c:v>2.0489788888888887</c:v>
                </c:pt>
                <c:pt idx="4013">
                  <c:v>2.0495419444444445</c:v>
                </c:pt>
                <c:pt idx="4014">
                  <c:v>2.0501050000000003</c:v>
                </c:pt>
                <c:pt idx="4015">
                  <c:v>2.0506680555555548</c:v>
                </c:pt>
                <c:pt idx="4016">
                  <c:v>2.051231111111111</c:v>
                </c:pt>
                <c:pt idx="4017">
                  <c:v>2.0517941666666681</c:v>
                </c:pt>
                <c:pt idx="4018">
                  <c:v>2.0523572222222222</c:v>
                </c:pt>
                <c:pt idx="4019">
                  <c:v>2.0529202777777802</c:v>
                </c:pt>
                <c:pt idx="4020">
                  <c:v>2.0534833333333333</c:v>
                </c:pt>
                <c:pt idx="4021">
                  <c:v>2.054046388888878</c:v>
                </c:pt>
                <c:pt idx="4022">
                  <c:v>2.0546094444444427</c:v>
                </c:pt>
                <c:pt idx="4023">
                  <c:v>2.0551724999999967</c:v>
                </c:pt>
                <c:pt idx="4024">
                  <c:v>2.0557355555555556</c:v>
                </c:pt>
                <c:pt idx="4025">
                  <c:v>2.0562986111111017</c:v>
                </c:pt>
                <c:pt idx="4026">
                  <c:v>2.0568616666666664</c:v>
                </c:pt>
                <c:pt idx="4027">
                  <c:v>2.0574247222222311</c:v>
                </c:pt>
                <c:pt idx="4028">
                  <c:v>2.0579877777777908</c:v>
                </c:pt>
                <c:pt idx="4029">
                  <c:v>2.0585508333333338</c:v>
                </c:pt>
                <c:pt idx="4030">
                  <c:v>2.0591138888888887</c:v>
                </c:pt>
                <c:pt idx="4031">
                  <c:v>2.0596769444444427</c:v>
                </c:pt>
                <c:pt idx="4032">
                  <c:v>2.0602399999999998</c:v>
                </c:pt>
                <c:pt idx="4033">
                  <c:v>2.0608030555555552</c:v>
                </c:pt>
                <c:pt idx="4034">
                  <c:v>2.061366111111111</c:v>
                </c:pt>
                <c:pt idx="4035">
                  <c:v>2.0619291666666681</c:v>
                </c:pt>
                <c:pt idx="4036">
                  <c:v>2.0624922222222222</c:v>
                </c:pt>
                <c:pt idx="4037">
                  <c:v>2.0630552777777802</c:v>
                </c:pt>
                <c:pt idx="4038">
                  <c:v>2.0636183333333333</c:v>
                </c:pt>
                <c:pt idx="4039">
                  <c:v>2.0641813888888891</c:v>
                </c:pt>
                <c:pt idx="4040">
                  <c:v>2.0647444444444445</c:v>
                </c:pt>
                <c:pt idx="4041">
                  <c:v>2.0653074999999999</c:v>
                </c:pt>
                <c:pt idx="4042">
                  <c:v>2.0658705555555592</c:v>
                </c:pt>
                <c:pt idx="4043">
                  <c:v>2.066433611111111</c:v>
                </c:pt>
                <c:pt idx="4044">
                  <c:v>2.0669966666666681</c:v>
                </c:pt>
                <c:pt idx="4045">
                  <c:v>2.0675597222222306</c:v>
                </c:pt>
                <c:pt idx="4046">
                  <c:v>2.06812277777779</c:v>
                </c:pt>
                <c:pt idx="4047">
                  <c:v>2.0686858333333333</c:v>
                </c:pt>
                <c:pt idx="4048">
                  <c:v>2.0692488888888789</c:v>
                </c:pt>
                <c:pt idx="4049">
                  <c:v>2.0698119444444445</c:v>
                </c:pt>
                <c:pt idx="4050">
                  <c:v>2.0703750000000003</c:v>
                </c:pt>
                <c:pt idx="4051">
                  <c:v>2.0709380555555592</c:v>
                </c:pt>
                <c:pt idx="4052">
                  <c:v>2.0715011111111115</c:v>
                </c:pt>
                <c:pt idx="4053">
                  <c:v>2.0720641666666668</c:v>
                </c:pt>
                <c:pt idx="4054">
                  <c:v>2.0726272222222226</c:v>
                </c:pt>
                <c:pt idx="4055">
                  <c:v>2.0731902777777909</c:v>
                </c:pt>
                <c:pt idx="4056">
                  <c:v>2.0737533333333338</c:v>
                </c:pt>
                <c:pt idx="4057">
                  <c:v>2.0743163888888887</c:v>
                </c:pt>
                <c:pt idx="4058">
                  <c:v>2.0748794444444427</c:v>
                </c:pt>
                <c:pt idx="4059">
                  <c:v>2.0754424999999839</c:v>
                </c:pt>
                <c:pt idx="4060">
                  <c:v>2.0760055555555557</c:v>
                </c:pt>
                <c:pt idx="4061">
                  <c:v>2.0765686111111021</c:v>
                </c:pt>
                <c:pt idx="4062">
                  <c:v>2.077131666666681</c:v>
                </c:pt>
                <c:pt idx="4063">
                  <c:v>2.0776947222222302</c:v>
                </c:pt>
                <c:pt idx="4064">
                  <c:v>2.0782577777777802</c:v>
                </c:pt>
                <c:pt idx="4065">
                  <c:v>2.0788208333333329</c:v>
                </c:pt>
                <c:pt idx="4066">
                  <c:v>2.0793838888888887</c:v>
                </c:pt>
                <c:pt idx="4067">
                  <c:v>2.0799469444444427</c:v>
                </c:pt>
                <c:pt idx="4068">
                  <c:v>2.0805099999999999</c:v>
                </c:pt>
                <c:pt idx="4069">
                  <c:v>2.0810730555555592</c:v>
                </c:pt>
                <c:pt idx="4070">
                  <c:v>2.081636111111111</c:v>
                </c:pt>
                <c:pt idx="4071">
                  <c:v>2.0821991666666682</c:v>
                </c:pt>
                <c:pt idx="4072">
                  <c:v>2.0827622222222222</c:v>
                </c:pt>
                <c:pt idx="4073">
                  <c:v>2.08332527777779</c:v>
                </c:pt>
                <c:pt idx="4074">
                  <c:v>2.0838883333333333</c:v>
                </c:pt>
                <c:pt idx="4075">
                  <c:v>2.0844513888888887</c:v>
                </c:pt>
                <c:pt idx="4076">
                  <c:v>2.0850144444444445</c:v>
                </c:pt>
                <c:pt idx="4077">
                  <c:v>2.0855774999999999</c:v>
                </c:pt>
                <c:pt idx="4078">
                  <c:v>2.0861405555555552</c:v>
                </c:pt>
                <c:pt idx="4079">
                  <c:v>2.086703611111111</c:v>
                </c:pt>
                <c:pt idx="4080">
                  <c:v>2.0872666666666682</c:v>
                </c:pt>
                <c:pt idx="4081">
                  <c:v>2.0878297222222311</c:v>
                </c:pt>
                <c:pt idx="4082">
                  <c:v>2.0883927777777918</c:v>
                </c:pt>
                <c:pt idx="4083">
                  <c:v>2.0889558333333333</c:v>
                </c:pt>
                <c:pt idx="4084">
                  <c:v>2.0895188888888887</c:v>
                </c:pt>
                <c:pt idx="4085">
                  <c:v>2.0900819444444445</c:v>
                </c:pt>
                <c:pt idx="4086">
                  <c:v>2.0906449999999968</c:v>
                </c:pt>
                <c:pt idx="4087">
                  <c:v>2.0912080555555557</c:v>
                </c:pt>
                <c:pt idx="4088">
                  <c:v>2.091771111111111</c:v>
                </c:pt>
                <c:pt idx="4089">
                  <c:v>2.0923341666666682</c:v>
                </c:pt>
                <c:pt idx="4090">
                  <c:v>2.0928972222222222</c:v>
                </c:pt>
                <c:pt idx="4091">
                  <c:v>2.0934602777777802</c:v>
                </c:pt>
                <c:pt idx="4092">
                  <c:v>2.0940233333333333</c:v>
                </c:pt>
                <c:pt idx="4093">
                  <c:v>2.0945863888888887</c:v>
                </c:pt>
                <c:pt idx="4094">
                  <c:v>2.0951494444444427</c:v>
                </c:pt>
                <c:pt idx="4095">
                  <c:v>2.0957124999999968</c:v>
                </c:pt>
                <c:pt idx="4096">
                  <c:v>2.0962755555555561</c:v>
                </c:pt>
                <c:pt idx="4097">
                  <c:v>2.096838611111103</c:v>
                </c:pt>
                <c:pt idx="4098">
                  <c:v>2.0974016666666682</c:v>
                </c:pt>
                <c:pt idx="4099">
                  <c:v>2.0979647222222311</c:v>
                </c:pt>
                <c:pt idx="4100">
                  <c:v>2.0985277777777926</c:v>
                </c:pt>
                <c:pt idx="4101">
                  <c:v>2.0990908333333338</c:v>
                </c:pt>
                <c:pt idx="4102">
                  <c:v>2.0996538888888794</c:v>
                </c:pt>
                <c:pt idx="4103">
                  <c:v>2.1002169444444445</c:v>
                </c:pt>
                <c:pt idx="4104">
                  <c:v>2.1007800000000012</c:v>
                </c:pt>
                <c:pt idx="4105">
                  <c:v>2.1013430555555552</c:v>
                </c:pt>
                <c:pt idx="4106">
                  <c:v>2.101906111111111</c:v>
                </c:pt>
                <c:pt idx="4107">
                  <c:v>2.1024691666666664</c:v>
                </c:pt>
                <c:pt idx="4108">
                  <c:v>2.1030322222222302</c:v>
                </c:pt>
                <c:pt idx="4109">
                  <c:v>2.1035952777777926</c:v>
                </c:pt>
                <c:pt idx="4110">
                  <c:v>2.1041583333333329</c:v>
                </c:pt>
                <c:pt idx="4111">
                  <c:v>2.1047213888888892</c:v>
                </c:pt>
                <c:pt idx="4112">
                  <c:v>2.1052844444444445</c:v>
                </c:pt>
                <c:pt idx="4113">
                  <c:v>2.1058474999999977</c:v>
                </c:pt>
                <c:pt idx="4114">
                  <c:v>2.1064105555555592</c:v>
                </c:pt>
                <c:pt idx="4115">
                  <c:v>2.106973611111111</c:v>
                </c:pt>
                <c:pt idx="4116">
                  <c:v>2.107536666666681</c:v>
                </c:pt>
                <c:pt idx="4117">
                  <c:v>2.1080997222222306</c:v>
                </c:pt>
                <c:pt idx="4118">
                  <c:v>2.1086627777777802</c:v>
                </c:pt>
                <c:pt idx="4119">
                  <c:v>2.1092258333333334</c:v>
                </c:pt>
                <c:pt idx="4120">
                  <c:v>2.1097888888888887</c:v>
                </c:pt>
                <c:pt idx="4121">
                  <c:v>2.1103519444444445</c:v>
                </c:pt>
                <c:pt idx="4122">
                  <c:v>2.1109149999999999</c:v>
                </c:pt>
                <c:pt idx="4123">
                  <c:v>2.1114780555555548</c:v>
                </c:pt>
                <c:pt idx="4124">
                  <c:v>2.1120411111111026</c:v>
                </c:pt>
                <c:pt idx="4125">
                  <c:v>2.1126041666666664</c:v>
                </c:pt>
                <c:pt idx="4126">
                  <c:v>2.1131672222222306</c:v>
                </c:pt>
                <c:pt idx="4127">
                  <c:v>2.113730277777794</c:v>
                </c:pt>
                <c:pt idx="4128">
                  <c:v>2.1142933333333338</c:v>
                </c:pt>
                <c:pt idx="4129">
                  <c:v>2.1148563888888794</c:v>
                </c:pt>
                <c:pt idx="4130">
                  <c:v>2.1154194444444427</c:v>
                </c:pt>
                <c:pt idx="4131">
                  <c:v>2.1159825000000003</c:v>
                </c:pt>
                <c:pt idx="4132">
                  <c:v>2.1165455555555557</c:v>
                </c:pt>
                <c:pt idx="4133">
                  <c:v>2.1171086111111115</c:v>
                </c:pt>
                <c:pt idx="4134">
                  <c:v>2.1176716666666682</c:v>
                </c:pt>
                <c:pt idx="4135">
                  <c:v>2.1182347222222306</c:v>
                </c:pt>
                <c:pt idx="4136">
                  <c:v>2.118797777777794</c:v>
                </c:pt>
                <c:pt idx="4137">
                  <c:v>2.1193608333333334</c:v>
                </c:pt>
                <c:pt idx="4138">
                  <c:v>2.1199238888888887</c:v>
                </c:pt>
                <c:pt idx="4139">
                  <c:v>2.1204869444444445</c:v>
                </c:pt>
                <c:pt idx="4140">
                  <c:v>2.1210499999999977</c:v>
                </c:pt>
                <c:pt idx="4141">
                  <c:v>2.1216130555555592</c:v>
                </c:pt>
                <c:pt idx="4142">
                  <c:v>2.1221761111111115</c:v>
                </c:pt>
                <c:pt idx="4143">
                  <c:v>2.1227391666666682</c:v>
                </c:pt>
                <c:pt idx="4144">
                  <c:v>2.1233022222222311</c:v>
                </c:pt>
                <c:pt idx="4145">
                  <c:v>2.1238652777777802</c:v>
                </c:pt>
                <c:pt idx="4146">
                  <c:v>2.1244283333333334</c:v>
                </c:pt>
                <c:pt idx="4147">
                  <c:v>2.1249913888888892</c:v>
                </c:pt>
                <c:pt idx="4148">
                  <c:v>2.1255544444444445</c:v>
                </c:pt>
                <c:pt idx="4149">
                  <c:v>2.1261174999999999</c:v>
                </c:pt>
                <c:pt idx="4150">
                  <c:v>2.1266805555555552</c:v>
                </c:pt>
                <c:pt idx="4151">
                  <c:v>2.127243611111111</c:v>
                </c:pt>
                <c:pt idx="4152">
                  <c:v>2.1278066666666682</c:v>
                </c:pt>
                <c:pt idx="4153">
                  <c:v>2.1283697222222306</c:v>
                </c:pt>
                <c:pt idx="4154">
                  <c:v>2.1289327777777927</c:v>
                </c:pt>
                <c:pt idx="4155">
                  <c:v>2.1294958333333329</c:v>
                </c:pt>
                <c:pt idx="4156">
                  <c:v>2.1300588888888794</c:v>
                </c:pt>
                <c:pt idx="4157">
                  <c:v>2.1306219444444441</c:v>
                </c:pt>
                <c:pt idx="4158">
                  <c:v>2.1311850000000003</c:v>
                </c:pt>
                <c:pt idx="4159">
                  <c:v>2.1317480555555557</c:v>
                </c:pt>
                <c:pt idx="4160">
                  <c:v>2.132311111111111</c:v>
                </c:pt>
                <c:pt idx="4161">
                  <c:v>2.1328741666666668</c:v>
                </c:pt>
                <c:pt idx="4162">
                  <c:v>2.1334372222222311</c:v>
                </c:pt>
                <c:pt idx="4163">
                  <c:v>2.1340002777777802</c:v>
                </c:pt>
                <c:pt idx="4164">
                  <c:v>2.1345633333333334</c:v>
                </c:pt>
                <c:pt idx="4165">
                  <c:v>2.1351263888888887</c:v>
                </c:pt>
                <c:pt idx="4166">
                  <c:v>2.1356894444444428</c:v>
                </c:pt>
                <c:pt idx="4167">
                  <c:v>2.136252499999983</c:v>
                </c:pt>
                <c:pt idx="4168">
                  <c:v>2.1368155555555557</c:v>
                </c:pt>
                <c:pt idx="4169">
                  <c:v>2.137378611111111</c:v>
                </c:pt>
                <c:pt idx="4170">
                  <c:v>2.1379416666666682</c:v>
                </c:pt>
                <c:pt idx="4171">
                  <c:v>2.1385047222222315</c:v>
                </c:pt>
                <c:pt idx="4172">
                  <c:v>2.1390677777777802</c:v>
                </c:pt>
                <c:pt idx="4173">
                  <c:v>2.1396308333333338</c:v>
                </c:pt>
                <c:pt idx="4174">
                  <c:v>2.1401938888888892</c:v>
                </c:pt>
                <c:pt idx="4175">
                  <c:v>2.1407569444444445</c:v>
                </c:pt>
                <c:pt idx="4176">
                  <c:v>2.1413200000000012</c:v>
                </c:pt>
                <c:pt idx="4177">
                  <c:v>2.1418830555555592</c:v>
                </c:pt>
                <c:pt idx="4178">
                  <c:v>2.1424461111111031</c:v>
                </c:pt>
                <c:pt idx="4179">
                  <c:v>2.1430091666666682</c:v>
                </c:pt>
                <c:pt idx="4180">
                  <c:v>2.1435722222222315</c:v>
                </c:pt>
                <c:pt idx="4181">
                  <c:v>2.144135277777794</c:v>
                </c:pt>
                <c:pt idx="4182">
                  <c:v>2.1446983333333334</c:v>
                </c:pt>
                <c:pt idx="4183">
                  <c:v>2.1452613888888887</c:v>
                </c:pt>
                <c:pt idx="4184">
                  <c:v>2.1458244444444445</c:v>
                </c:pt>
                <c:pt idx="4185">
                  <c:v>2.1463874999999999</c:v>
                </c:pt>
                <c:pt idx="4186">
                  <c:v>2.1469505555555592</c:v>
                </c:pt>
                <c:pt idx="4187">
                  <c:v>2.1475136111111213</c:v>
                </c:pt>
                <c:pt idx="4188">
                  <c:v>2.1480766666666682</c:v>
                </c:pt>
                <c:pt idx="4189">
                  <c:v>2.148639722222232</c:v>
                </c:pt>
                <c:pt idx="4190">
                  <c:v>2.1492027777777802</c:v>
                </c:pt>
                <c:pt idx="4191">
                  <c:v>2.1497658333333334</c:v>
                </c:pt>
                <c:pt idx="4192">
                  <c:v>2.1503288888888887</c:v>
                </c:pt>
                <c:pt idx="4193">
                  <c:v>2.1508919444444445</c:v>
                </c:pt>
                <c:pt idx="4194">
                  <c:v>2.1514549999999977</c:v>
                </c:pt>
                <c:pt idx="4195">
                  <c:v>2.1520180555555553</c:v>
                </c:pt>
                <c:pt idx="4196">
                  <c:v>2.1525811111111111</c:v>
                </c:pt>
                <c:pt idx="4197">
                  <c:v>2.1531441666666682</c:v>
                </c:pt>
                <c:pt idx="4198">
                  <c:v>2.153707222222232</c:v>
                </c:pt>
                <c:pt idx="4199">
                  <c:v>2.1542702777777802</c:v>
                </c:pt>
                <c:pt idx="4200">
                  <c:v>2.1548333333333329</c:v>
                </c:pt>
                <c:pt idx="4201">
                  <c:v>2.1553963888888887</c:v>
                </c:pt>
                <c:pt idx="4202">
                  <c:v>2.1559594444444437</c:v>
                </c:pt>
                <c:pt idx="4203">
                  <c:v>2.1565224999999977</c:v>
                </c:pt>
                <c:pt idx="4204">
                  <c:v>2.1570855555555601</c:v>
                </c:pt>
                <c:pt idx="4205">
                  <c:v>2.1576486111111031</c:v>
                </c:pt>
                <c:pt idx="4206">
                  <c:v>2.1582116666666682</c:v>
                </c:pt>
                <c:pt idx="4207">
                  <c:v>2.158774722222232</c:v>
                </c:pt>
                <c:pt idx="4208">
                  <c:v>2.159337777777794</c:v>
                </c:pt>
                <c:pt idx="4209">
                  <c:v>2.1599008333333334</c:v>
                </c:pt>
                <c:pt idx="4210">
                  <c:v>2.1604638888888887</c:v>
                </c:pt>
                <c:pt idx="4211">
                  <c:v>2.1610269444444445</c:v>
                </c:pt>
                <c:pt idx="4212">
                  <c:v>2.1615899999999999</c:v>
                </c:pt>
                <c:pt idx="4213">
                  <c:v>2.1621530555555601</c:v>
                </c:pt>
                <c:pt idx="4214">
                  <c:v>2.1627161111111111</c:v>
                </c:pt>
                <c:pt idx="4215">
                  <c:v>2.1632791666666682</c:v>
                </c:pt>
                <c:pt idx="4216">
                  <c:v>2.1638422222222222</c:v>
                </c:pt>
                <c:pt idx="4217">
                  <c:v>2.1644052777777802</c:v>
                </c:pt>
                <c:pt idx="4218">
                  <c:v>2.1649683333333334</c:v>
                </c:pt>
                <c:pt idx="4219">
                  <c:v>2.1655313888888892</c:v>
                </c:pt>
                <c:pt idx="4220">
                  <c:v>2.166094444444445</c:v>
                </c:pt>
                <c:pt idx="4221">
                  <c:v>2.1666575000000003</c:v>
                </c:pt>
                <c:pt idx="4222">
                  <c:v>2.1672205555555681</c:v>
                </c:pt>
                <c:pt idx="4223">
                  <c:v>2.1677836111111222</c:v>
                </c:pt>
                <c:pt idx="4224">
                  <c:v>2.1683466666666682</c:v>
                </c:pt>
                <c:pt idx="4225">
                  <c:v>2.1689097222222329</c:v>
                </c:pt>
                <c:pt idx="4226">
                  <c:v>2.1694727777777802</c:v>
                </c:pt>
                <c:pt idx="4227">
                  <c:v>2.1700358333333334</c:v>
                </c:pt>
                <c:pt idx="4228">
                  <c:v>2.1705988888888887</c:v>
                </c:pt>
                <c:pt idx="4229">
                  <c:v>2.1711619444444445</c:v>
                </c:pt>
                <c:pt idx="4230">
                  <c:v>2.1717249999999999</c:v>
                </c:pt>
                <c:pt idx="4231">
                  <c:v>2.1722880555555553</c:v>
                </c:pt>
                <c:pt idx="4232">
                  <c:v>2.1728511111111022</c:v>
                </c:pt>
                <c:pt idx="4233">
                  <c:v>2.1734141666666682</c:v>
                </c:pt>
                <c:pt idx="4234">
                  <c:v>2.1739772222222316</c:v>
                </c:pt>
                <c:pt idx="4235">
                  <c:v>2.1745402777777811</c:v>
                </c:pt>
                <c:pt idx="4236">
                  <c:v>2.1751033333333334</c:v>
                </c:pt>
                <c:pt idx="4237">
                  <c:v>2.1756663888888794</c:v>
                </c:pt>
                <c:pt idx="4238">
                  <c:v>2.1762294444444437</c:v>
                </c:pt>
                <c:pt idx="4239">
                  <c:v>2.1767924999999977</c:v>
                </c:pt>
                <c:pt idx="4240">
                  <c:v>2.1773555555555602</c:v>
                </c:pt>
                <c:pt idx="4241">
                  <c:v>2.1779186111111111</c:v>
                </c:pt>
                <c:pt idx="4242">
                  <c:v>2.1784816666666682</c:v>
                </c:pt>
                <c:pt idx="4243">
                  <c:v>2.1790447222222222</c:v>
                </c:pt>
                <c:pt idx="4244">
                  <c:v>2.1796077777777811</c:v>
                </c:pt>
                <c:pt idx="4245">
                  <c:v>2.1801708333333352</c:v>
                </c:pt>
                <c:pt idx="4246">
                  <c:v>2.1807338888888892</c:v>
                </c:pt>
                <c:pt idx="4247">
                  <c:v>2.1812969444444441</c:v>
                </c:pt>
                <c:pt idx="4248">
                  <c:v>2.1818599999999977</c:v>
                </c:pt>
                <c:pt idx="4249">
                  <c:v>2.1824230555555602</c:v>
                </c:pt>
                <c:pt idx="4250">
                  <c:v>2.1829861111111115</c:v>
                </c:pt>
                <c:pt idx="4251">
                  <c:v>2.1835491666666682</c:v>
                </c:pt>
                <c:pt idx="4252">
                  <c:v>2.184112222222232</c:v>
                </c:pt>
                <c:pt idx="4253">
                  <c:v>2.1846752777777811</c:v>
                </c:pt>
                <c:pt idx="4254">
                  <c:v>2.1852383333333334</c:v>
                </c:pt>
                <c:pt idx="4255">
                  <c:v>2.1858013888888888</c:v>
                </c:pt>
                <c:pt idx="4256">
                  <c:v>2.1863644444444446</c:v>
                </c:pt>
                <c:pt idx="4257">
                  <c:v>2.1869274999999999</c:v>
                </c:pt>
                <c:pt idx="4258">
                  <c:v>2.1874905555555682</c:v>
                </c:pt>
                <c:pt idx="4259">
                  <c:v>2.1880536111111111</c:v>
                </c:pt>
                <c:pt idx="4260">
                  <c:v>2.1886166666666682</c:v>
                </c:pt>
                <c:pt idx="4261">
                  <c:v>2.189179722222232</c:v>
                </c:pt>
                <c:pt idx="4262">
                  <c:v>2.1897427777777811</c:v>
                </c:pt>
                <c:pt idx="4263">
                  <c:v>2.1903058333333334</c:v>
                </c:pt>
                <c:pt idx="4264">
                  <c:v>2.1908688888888794</c:v>
                </c:pt>
                <c:pt idx="4265">
                  <c:v>2.191431944444445</c:v>
                </c:pt>
                <c:pt idx="4266">
                  <c:v>2.1919950000000004</c:v>
                </c:pt>
                <c:pt idx="4267">
                  <c:v>2.1925580555555562</c:v>
                </c:pt>
                <c:pt idx="4268">
                  <c:v>2.1931211111111226</c:v>
                </c:pt>
                <c:pt idx="4269">
                  <c:v>2.1936841666666682</c:v>
                </c:pt>
                <c:pt idx="4270">
                  <c:v>2.1942472222222231</c:v>
                </c:pt>
                <c:pt idx="4271">
                  <c:v>2.1948102777777811</c:v>
                </c:pt>
                <c:pt idx="4272">
                  <c:v>2.195373333333333</c:v>
                </c:pt>
                <c:pt idx="4273">
                  <c:v>2.1959363888888888</c:v>
                </c:pt>
                <c:pt idx="4274">
                  <c:v>2.1964994444444437</c:v>
                </c:pt>
                <c:pt idx="4275">
                  <c:v>2.1970624999999977</c:v>
                </c:pt>
                <c:pt idx="4276">
                  <c:v>2.1976255555555602</c:v>
                </c:pt>
                <c:pt idx="4277">
                  <c:v>2.1981886111111106</c:v>
                </c:pt>
                <c:pt idx="4278">
                  <c:v>2.1987516666666682</c:v>
                </c:pt>
                <c:pt idx="4279">
                  <c:v>2.1993147222222316</c:v>
                </c:pt>
                <c:pt idx="4280">
                  <c:v>2.1998777777777812</c:v>
                </c:pt>
                <c:pt idx="4281">
                  <c:v>2.2004408333333334</c:v>
                </c:pt>
                <c:pt idx="4282">
                  <c:v>2.2010038888888888</c:v>
                </c:pt>
                <c:pt idx="4283">
                  <c:v>2.2015669444444446</c:v>
                </c:pt>
                <c:pt idx="4284">
                  <c:v>2.2021299999999999</c:v>
                </c:pt>
                <c:pt idx="4285">
                  <c:v>2.2026930555555602</c:v>
                </c:pt>
                <c:pt idx="4286">
                  <c:v>2.2032561111111111</c:v>
                </c:pt>
                <c:pt idx="4287">
                  <c:v>2.2038191666666682</c:v>
                </c:pt>
                <c:pt idx="4288">
                  <c:v>2.204382222222232</c:v>
                </c:pt>
                <c:pt idx="4289">
                  <c:v>2.2049452777777812</c:v>
                </c:pt>
                <c:pt idx="4290">
                  <c:v>2.2055083333333334</c:v>
                </c:pt>
                <c:pt idx="4291">
                  <c:v>2.2060713888888888</c:v>
                </c:pt>
                <c:pt idx="4292">
                  <c:v>2.2066344444444446</c:v>
                </c:pt>
                <c:pt idx="4293">
                  <c:v>2.2071975000000168</c:v>
                </c:pt>
                <c:pt idx="4294">
                  <c:v>2.2077605555555682</c:v>
                </c:pt>
                <c:pt idx="4295">
                  <c:v>2.2083236111111222</c:v>
                </c:pt>
                <c:pt idx="4296">
                  <c:v>2.2088866666666682</c:v>
                </c:pt>
                <c:pt idx="4297">
                  <c:v>2.2094497222222231</c:v>
                </c:pt>
                <c:pt idx="4298">
                  <c:v>2.2100127777777812</c:v>
                </c:pt>
                <c:pt idx="4299">
                  <c:v>2.2105758333333334</c:v>
                </c:pt>
                <c:pt idx="4300">
                  <c:v>2.2111388888888888</c:v>
                </c:pt>
                <c:pt idx="4301">
                  <c:v>2.2117019444444446</c:v>
                </c:pt>
                <c:pt idx="4302">
                  <c:v>2.2122649999999977</c:v>
                </c:pt>
                <c:pt idx="4303">
                  <c:v>2.2128280555555557</c:v>
                </c:pt>
                <c:pt idx="4304">
                  <c:v>2.2133911111111222</c:v>
                </c:pt>
                <c:pt idx="4305">
                  <c:v>2.2139541666666682</c:v>
                </c:pt>
                <c:pt idx="4306">
                  <c:v>2.214517222222232</c:v>
                </c:pt>
                <c:pt idx="4307">
                  <c:v>2.2150802777777812</c:v>
                </c:pt>
                <c:pt idx="4308">
                  <c:v>2.2156433333333201</c:v>
                </c:pt>
                <c:pt idx="4309">
                  <c:v>2.2162063888888794</c:v>
                </c:pt>
                <c:pt idx="4310">
                  <c:v>2.2167694444444437</c:v>
                </c:pt>
                <c:pt idx="4311">
                  <c:v>2.2173325000000088</c:v>
                </c:pt>
                <c:pt idx="4312">
                  <c:v>2.2178955555555602</c:v>
                </c:pt>
                <c:pt idx="4313">
                  <c:v>2.2184586111111027</c:v>
                </c:pt>
                <c:pt idx="4314">
                  <c:v>2.2190216666666682</c:v>
                </c:pt>
                <c:pt idx="4315">
                  <c:v>2.219584722222232</c:v>
                </c:pt>
                <c:pt idx="4316">
                  <c:v>2.2201477777777927</c:v>
                </c:pt>
                <c:pt idx="4317">
                  <c:v>2.2207108333333352</c:v>
                </c:pt>
                <c:pt idx="4318">
                  <c:v>2.2212738888888888</c:v>
                </c:pt>
                <c:pt idx="4319">
                  <c:v>2.2218369444444441</c:v>
                </c:pt>
                <c:pt idx="4320">
                  <c:v>2.2223999999999999</c:v>
                </c:pt>
                <c:pt idx="4321">
                  <c:v>2.2229630555555602</c:v>
                </c:pt>
                <c:pt idx="4322">
                  <c:v>2.2235261111111222</c:v>
                </c:pt>
                <c:pt idx="4323">
                  <c:v>2.2240891666666682</c:v>
                </c:pt>
                <c:pt idx="4324">
                  <c:v>2.2246522222222218</c:v>
                </c:pt>
                <c:pt idx="4325">
                  <c:v>2.2252152777777812</c:v>
                </c:pt>
                <c:pt idx="4326">
                  <c:v>2.225778333333333</c:v>
                </c:pt>
                <c:pt idx="4327">
                  <c:v>2.2263413888888888</c:v>
                </c:pt>
                <c:pt idx="4328">
                  <c:v>2.2269044444444446</c:v>
                </c:pt>
                <c:pt idx="4329">
                  <c:v>2.2274674999999999</c:v>
                </c:pt>
                <c:pt idx="4330">
                  <c:v>2.2280305555555691</c:v>
                </c:pt>
                <c:pt idx="4331">
                  <c:v>2.2285936111111222</c:v>
                </c:pt>
                <c:pt idx="4332">
                  <c:v>2.2291566666666682</c:v>
                </c:pt>
                <c:pt idx="4333">
                  <c:v>2.229719722222232</c:v>
                </c:pt>
                <c:pt idx="4334">
                  <c:v>2.2302827777777812</c:v>
                </c:pt>
                <c:pt idx="4335">
                  <c:v>2.2308458333333201</c:v>
                </c:pt>
                <c:pt idx="4336">
                  <c:v>2.2314088888888794</c:v>
                </c:pt>
                <c:pt idx="4337">
                  <c:v>2.2319719444444446</c:v>
                </c:pt>
                <c:pt idx="4338">
                  <c:v>2.2325349999999999</c:v>
                </c:pt>
                <c:pt idx="4339">
                  <c:v>2.2330980555555602</c:v>
                </c:pt>
                <c:pt idx="4340">
                  <c:v>2.2336611111111111</c:v>
                </c:pt>
                <c:pt idx="4341">
                  <c:v>2.2342241666666682</c:v>
                </c:pt>
                <c:pt idx="4342">
                  <c:v>2.2347872222222329</c:v>
                </c:pt>
                <c:pt idx="4343">
                  <c:v>2.2353502777777812</c:v>
                </c:pt>
                <c:pt idx="4344">
                  <c:v>2.2359133333333339</c:v>
                </c:pt>
                <c:pt idx="4345">
                  <c:v>2.2364763888888795</c:v>
                </c:pt>
                <c:pt idx="4346">
                  <c:v>2.2370394444444446</c:v>
                </c:pt>
                <c:pt idx="4347">
                  <c:v>2.2376025000000004</c:v>
                </c:pt>
                <c:pt idx="4348">
                  <c:v>2.2381655555555602</c:v>
                </c:pt>
                <c:pt idx="4349">
                  <c:v>2.2387286111111115</c:v>
                </c:pt>
                <c:pt idx="4350">
                  <c:v>2.2392916666666682</c:v>
                </c:pt>
                <c:pt idx="4351">
                  <c:v>2.2398547222222231</c:v>
                </c:pt>
                <c:pt idx="4352">
                  <c:v>2.2404177777777941</c:v>
                </c:pt>
                <c:pt idx="4353">
                  <c:v>2.2409808333333352</c:v>
                </c:pt>
                <c:pt idx="4354">
                  <c:v>2.2415438888888888</c:v>
                </c:pt>
                <c:pt idx="4355">
                  <c:v>2.2421069444444441</c:v>
                </c:pt>
                <c:pt idx="4356">
                  <c:v>2.2426699999999977</c:v>
                </c:pt>
                <c:pt idx="4357">
                  <c:v>2.2432330555555691</c:v>
                </c:pt>
                <c:pt idx="4358">
                  <c:v>2.2437961111111231</c:v>
                </c:pt>
                <c:pt idx="4359">
                  <c:v>2.2443591666666682</c:v>
                </c:pt>
                <c:pt idx="4360">
                  <c:v>2.244922222222232</c:v>
                </c:pt>
                <c:pt idx="4361">
                  <c:v>2.2454852777777812</c:v>
                </c:pt>
                <c:pt idx="4362">
                  <c:v>2.2460483333333201</c:v>
                </c:pt>
                <c:pt idx="4363">
                  <c:v>2.2466113888888888</c:v>
                </c:pt>
                <c:pt idx="4364">
                  <c:v>2.2471744444444566</c:v>
                </c:pt>
                <c:pt idx="4365">
                  <c:v>2.2477375000000168</c:v>
                </c:pt>
                <c:pt idx="4366">
                  <c:v>2.2483005555555691</c:v>
                </c:pt>
                <c:pt idx="4367">
                  <c:v>2.2488636111111111</c:v>
                </c:pt>
                <c:pt idx="4368">
                  <c:v>2.2494266666666682</c:v>
                </c:pt>
                <c:pt idx="4369">
                  <c:v>2.249989722222232</c:v>
                </c:pt>
                <c:pt idx="4370">
                  <c:v>2.2505527777777812</c:v>
                </c:pt>
                <c:pt idx="4371">
                  <c:v>2.251115833333333</c:v>
                </c:pt>
                <c:pt idx="4372">
                  <c:v>2.2516788888888795</c:v>
                </c:pt>
                <c:pt idx="4373">
                  <c:v>2.2522419444444437</c:v>
                </c:pt>
                <c:pt idx="4374">
                  <c:v>2.2528049999999977</c:v>
                </c:pt>
                <c:pt idx="4375">
                  <c:v>2.2533680555555602</c:v>
                </c:pt>
                <c:pt idx="4376">
                  <c:v>2.2539311111111235</c:v>
                </c:pt>
                <c:pt idx="4377">
                  <c:v>2.2544941666666682</c:v>
                </c:pt>
                <c:pt idx="4378">
                  <c:v>2.2550572222222232</c:v>
                </c:pt>
                <c:pt idx="4379">
                  <c:v>2.2556202777777812</c:v>
                </c:pt>
                <c:pt idx="4380">
                  <c:v>2.2561833333333334</c:v>
                </c:pt>
                <c:pt idx="4381">
                  <c:v>2.2567463888888795</c:v>
                </c:pt>
                <c:pt idx="4382">
                  <c:v>2.2573094444444446</c:v>
                </c:pt>
                <c:pt idx="4383">
                  <c:v>2.2578724999999977</c:v>
                </c:pt>
                <c:pt idx="4384">
                  <c:v>2.2584355555555602</c:v>
                </c:pt>
                <c:pt idx="4385">
                  <c:v>2.2589986111111111</c:v>
                </c:pt>
                <c:pt idx="4386">
                  <c:v>2.2595616666666682</c:v>
                </c:pt>
                <c:pt idx="4387">
                  <c:v>2.2601247222222427</c:v>
                </c:pt>
                <c:pt idx="4388">
                  <c:v>2.2606877777777941</c:v>
                </c:pt>
                <c:pt idx="4389">
                  <c:v>2.2612508333333339</c:v>
                </c:pt>
                <c:pt idx="4390">
                  <c:v>2.2618138888888888</c:v>
                </c:pt>
                <c:pt idx="4391">
                  <c:v>2.2623769444444446</c:v>
                </c:pt>
                <c:pt idx="4392">
                  <c:v>2.2629400000000004</c:v>
                </c:pt>
                <c:pt idx="4393">
                  <c:v>2.2635030555555691</c:v>
                </c:pt>
                <c:pt idx="4394">
                  <c:v>2.2640661111111116</c:v>
                </c:pt>
                <c:pt idx="4395">
                  <c:v>2.2646291666666682</c:v>
                </c:pt>
                <c:pt idx="4396">
                  <c:v>2.2651922222222316</c:v>
                </c:pt>
                <c:pt idx="4397">
                  <c:v>2.2657552777777812</c:v>
                </c:pt>
                <c:pt idx="4398">
                  <c:v>2.266318333333333</c:v>
                </c:pt>
                <c:pt idx="4399">
                  <c:v>2.2668813888888888</c:v>
                </c:pt>
                <c:pt idx="4400">
                  <c:v>2.2674444444444442</c:v>
                </c:pt>
                <c:pt idx="4401">
                  <c:v>2.2680074999999995</c:v>
                </c:pt>
                <c:pt idx="4402">
                  <c:v>2.2685705555555691</c:v>
                </c:pt>
                <c:pt idx="4403">
                  <c:v>2.2691336111111235</c:v>
                </c:pt>
                <c:pt idx="4404">
                  <c:v>2.2696966666666682</c:v>
                </c:pt>
                <c:pt idx="4405">
                  <c:v>2.2702597222222232</c:v>
                </c:pt>
                <c:pt idx="4406">
                  <c:v>2.2708227777777812</c:v>
                </c:pt>
                <c:pt idx="4407">
                  <c:v>2.2713858333333334</c:v>
                </c:pt>
                <c:pt idx="4408">
                  <c:v>2.2719488888888795</c:v>
                </c:pt>
                <c:pt idx="4409">
                  <c:v>2.2725119444444446</c:v>
                </c:pt>
                <c:pt idx="4410">
                  <c:v>2.273075</c:v>
                </c:pt>
                <c:pt idx="4411">
                  <c:v>2.2736380555555602</c:v>
                </c:pt>
                <c:pt idx="4412">
                  <c:v>2.2742011111111111</c:v>
                </c:pt>
                <c:pt idx="4413">
                  <c:v>2.2747641666666691</c:v>
                </c:pt>
                <c:pt idx="4414">
                  <c:v>2.275327222222232</c:v>
                </c:pt>
                <c:pt idx="4415">
                  <c:v>2.2758902777777812</c:v>
                </c:pt>
                <c:pt idx="4416">
                  <c:v>2.2764533333333192</c:v>
                </c:pt>
                <c:pt idx="4417">
                  <c:v>2.2770163888888888</c:v>
                </c:pt>
                <c:pt idx="4418">
                  <c:v>2.2775794444444442</c:v>
                </c:pt>
                <c:pt idx="4419">
                  <c:v>2.2781425000000004</c:v>
                </c:pt>
                <c:pt idx="4420">
                  <c:v>2.2787055555555602</c:v>
                </c:pt>
                <c:pt idx="4421">
                  <c:v>2.2792686111111107</c:v>
                </c:pt>
                <c:pt idx="4422">
                  <c:v>2.2798316666666691</c:v>
                </c:pt>
                <c:pt idx="4423">
                  <c:v>2.2803947222222427</c:v>
                </c:pt>
                <c:pt idx="4424">
                  <c:v>2.2809577777777941</c:v>
                </c:pt>
                <c:pt idx="4425">
                  <c:v>2.2815208333333352</c:v>
                </c:pt>
                <c:pt idx="4426">
                  <c:v>2.2820838888888888</c:v>
                </c:pt>
                <c:pt idx="4427">
                  <c:v>2.2826469444444437</c:v>
                </c:pt>
                <c:pt idx="4428">
                  <c:v>2.2832100000000084</c:v>
                </c:pt>
                <c:pt idx="4429">
                  <c:v>2.2837730555555695</c:v>
                </c:pt>
                <c:pt idx="4430">
                  <c:v>2.2843361111111236</c:v>
                </c:pt>
                <c:pt idx="4431">
                  <c:v>2.2848991666666691</c:v>
                </c:pt>
                <c:pt idx="4432">
                  <c:v>2.2854622222222232</c:v>
                </c:pt>
                <c:pt idx="4433">
                  <c:v>2.2860252777777812</c:v>
                </c:pt>
                <c:pt idx="4434">
                  <c:v>2.2865883333333339</c:v>
                </c:pt>
                <c:pt idx="4435">
                  <c:v>2.2871513888888892</c:v>
                </c:pt>
                <c:pt idx="4436">
                  <c:v>2.2877144444444584</c:v>
                </c:pt>
                <c:pt idx="4437">
                  <c:v>2.2882775000000088</c:v>
                </c:pt>
                <c:pt idx="4438">
                  <c:v>2.2888405555555602</c:v>
                </c:pt>
                <c:pt idx="4439">
                  <c:v>2.2894036111111111</c:v>
                </c:pt>
                <c:pt idx="4440">
                  <c:v>2.2899666666666691</c:v>
                </c:pt>
                <c:pt idx="4441">
                  <c:v>2.2905297222222321</c:v>
                </c:pt>
                <c:pt idx="4442">
                  <c:v>2.2910927777777812</c:v>
                </c:pt>
                <c:pt idx="4443">
                  <c:v>2.2916558333333192</c:v>
                </c:pt>
                <c:pt idx="4444">
                  <c:v>2.2922188888888804</c:v>
                </c:pt>
                <c:pt idx="4445">
                  <c:v>2.2927819444444442</c:v>
                </c:pt>
                <c:pt idx="4446">
                  <c:v>2.293345</c:v>
                </c:pt>
                <c:pt idx="4447">
                  <c:v>2.2939080555555602</c:v>
                </c:pt>
                <c:pt idx="4448">
                  <c:v>2.2944711111111111</c:v>
                </c:pt>
                <c:pt idx="4449">
                  <c:v>2.2950341666666692</c:v>
                </c:pt>
                <c:pt idx="4450">
                  <c:v>2.2955972222222321</c:v>
                </c:pt>
                <c:pt idx="4451">
                  <c:v>2.2961602777777812</c:v>
                </c:pt>
                <c:pt idx="4452">
                  <c:v>2.2967233333333334</c:v>
                </c:pt>
                <c:pt idx="4453">
                  <c:v>2.2972863888888888</c:v>
                </c:pt>
                <c:pt idx="4454">
                  <c:v>2.2978494444444437</c:v>
                </c:pt>
                <c:pt idx="4455">
                  <c:v>2.2984125</c:v>
                </c:pt>
                <c:pt idx="4456">
                  <c:v>2.2989755555555602</c:v>
                </c:pt>
                <c:pt idx="4457">
                  <c:v>2.2995386111111111</c:v>
                </c:pt>
                <c:pt idx="4458">
                  <c:v>2.3001016666666692</c:v>
                </c:pt>
                <c:pt idx="4459">
                  <c:v>2.3006647222222232</c:v>
                </c:pt>
                <c:pt idx="4460">
                  <c:v>2.3012277777777812</c:v>
                </c:pt>
                <c:pt idx="4461">
                  <c:v>2.3017908333333335</c:v>
                </c:pt>
                <c:pt idx="4462">
                  <c:v>2.3023538888888804</c:v>
                </c:pt>
                <c:pt idx="4463">
                  <c:v>2.3029169444444437</c:v>
                </c:pt>
                <c:pt idx="4464">
                  <c:v>2.30348</c:v>
                </c:pt>
                <c:pt idx="4465">
                  <c:v>2.3040430555555558</c:v>
                </c:pt>
                <c:pt idx="4466">
                  <c:v>2.3046061111111107</c:v>
                </c:pt>
                <c:pt idx="4467">
                  <c:v>2.3051691666666669</c:v>
                </c:pt>
                <c:pt idx="4468">
                  <c:v>2.3057322222222232</c:v>
                </c:pt>
                <c:pt idx="4469">
                  <c:v>2.3062952777777781</c:v>
                </c:pt>
                <c:pt idx="4470">
                  <c:v>2.3068583333333121</c:v>
                </c:pt>
                <c:pt idx="4471">
                  <c:v>2.3074213888888893</c:v>
                </c:pt>
                <c:pt idx="4472">
                  <c:v>2.3079844444444446</c:v>
                </c:pt>
                <c:pt idx="4473">
                  <c:v>2.3085475</c:v>
                </c:pt>
                <c:pt idx="4474">
                  <c:v>2.3091105555555602</c:v>
                </c:pt>
                <c:pt idx="4475">
                  <c:v>2.3096736111111107</c:v>
                </c:pt>
                <c:pt idx="4476">
                  <c:v>2.3102366666666669</c:v>
                </c:pt>
                <c:pt idx="4477">
                  <c:v>2.3107997222222232</c:v>
                </c:pt>
                <c:pt idx="4478">
                  <c:v>2.3113627777777781</c:v>
                </c:pt>
                <c:pt idx="4479">
                  <c:v>2.3119258333333201</c:v>
                </c:pt>
                <c:pt idx="4480">
                  <c:v>2.3124888888888733</c:v>
                </c:pt>
                <c:pt idx="4481">
                  <c:v>2.3130519444444437</c:v>
                </c:pt>
                <c:pt idx="4482">
                  <c:v>2.3136149999999978</c:v>
                </c:pt>
                <c:pt idx="4483">
                  <c:v>2.3141780555555553</c:v>
                </c:pt>
                <c:pt idx="4484">
                  <c:v>2.3147411111111107</c:v>
                </c:pt>
                <c:pt idx="4485">
                  <c:v>2.3153041666666665</c:v>
                </c:pt>
                <c:pt idx="4486">
                  <c:v>2.3158672222222223</c:v>
                </c:pt>
                <c:pt idx="4487">
                  <c:v>2.3164302777777781</c:v>
                </c:pt>
                <c:pt idx="4488">
                  <c:v>2.3169933333333192</c:v>
                </c:pt>
                <c:pt idx="4489">
                  <c:v>2.3175563888888804</c:v>
                </c:pt>
                <c:pt idx="4490">
                  <c:v>2.3181194444444437</c:v>
                </c:pt>
                <c:pt idx="4491">
                  <c:v>2.3186824999999884</c:v>
                </c:pt>
                <c:pt idx="4492">
                  <c:v>2.3192455555555527</c:v>
                </c:pt>
                <c:pt idx="4493">
                  <c:v>2.3198086111110969</c:v>
                </c:pt>
                <c:pt idx="4494">
                  <c:v>2.3203716666666692</c:v>
                </c:pt>
                <c:pt idx="4495">
                  <c:v>2.3209347222222316</c:v>
                </c:pt>
                <c:pt idx="4496">
                  <c:v>2.3214977777777812</c:v>
                </c:pt>
                <c:pt idx="4497">
                  <c:v>2.3220608333333201</c:v>
                </c:pt>
                <c:pt idx="4498">
                  <c:v>2.3226238888888808</c:v>
                </c:pt>
                <c:pt idx="4499">
                  <c:v>2.3231869444444446</c:v>
                </c:pt>
                <c:pt idx="4500">
                  <c:v>2.32375</c:v>
                </c:pt>
                <c:pt idx="4501">
                  <c:v>2.3243130555555602</c:v>
                </c:pt>
                <c:pt idx="4502">
                  <c:v>2.3248761111111107</c:v>
                </c:pt>
                <c:pt idx="4503">
                  <c:v>2.3254391666666669</c:v>
                </c:pt>
                <c:pt idx="4504">
                  <c:v>2.3260022222222223</c:v>
                </c:pt>
                <c:pt idx="4505">
                  <c:v>2.3265652777777781</c:v>
                </c:pt>
                <c:pt idx="4506">
                  <c:v>2.3271283333333335</c:v>
                </c:pt>
                <c:pt idx="4507">
                  <c:v>2.3276913888888888</c:v>
                </c:pt>
                <c:pt idx="4508">
                  <c:v>2.3282544444444437</c:v>
                </c:pt>
                <c:pt idx="4509">
                  <c:v>2.3288175</c:v>
                </c:pt>
                <c:pt idx="4510">
                  <c:v>2.3293805555555602</c:v>
                </c:pt>
                <c:pt idx="4511">
                  <c:v>2.3299436111111107</c:v>
                </c:pt>
                <c:pt idx="4512">
                  <c:v>2.3305066666666669</c:v>
                </c:pt>
                <c:pt idx="4513">
                  <c:v>2.3310697222222228</c:v>
                </c:pt>
                <c:pt idx="4514">
                  <c:v>2.3316327777777781</c:v>
                </c:pt>
                <c:pt idx="4515">
                  <c:v>2.3321958333333219</c:v>
                </c:pt>
                <c:pt idx="4516">
                  <c:v>2.3327588888888742</c:v>
                </c:pt>
                <c:pt idx="4517">
                  <c:v>2.3333219444444446</c:v>
                </c:pt>
                <c:pt idx="4518">
                  <c:v>2.3338849999999987</c:v>
                </c:pt>
                <c:pt idx="4519">
                  <c:v>2.3344480555555527</c:v>
                </c:pt>
                <c:pt idx="4520">
                  <c:v>2.3350111111111107</c:v>
                </c:pt>
                <c:pt idx="4521">
                  <c:v>2.3355741666666665</c:v>
                </c:pt>
                <c:pt idx="4522">
                  <c:v>2.3361372222222219</c:v>
                </c:pt>
                <c:pt idx="4523">
                  <c:v>2.3367002777777781</c:v>
                </c:pt>
                <c:pt idx="4524">
                  <c:v>2.337263333333321</c:v>
                </c:pt>
                <c:pt idx="4525">
                  <c:v>2.3378263888888799</c:v>
                </c:pt>
                <c:pt idx="4526">
                  <c:v>2.3383894444444437</c:v>
                </c:pt>
                <c:pt idx="4527">
                  <c:v>2.3389524999999884</c:v>
                </c:pt>
                <c:pt idx="4528">
                  <c:v>2.3395155555555558</c:v>
                </c:pt>
                <c:pt idx="4529">
                  <c:v>2.3400786111111107</c:v>
                </c:pt>
                <c:pt idx="4530">
                  <c:v>2.3406416666666665</c:v>
                </c:pt>
                <c:pt idx="4531">
                  <c:v>2.3412047222222232</c:v>
                </c:pt>
                <c:pt idx="4532">
                  <c:v>2.3417677777777812</c:v>
                </c:pt>
                <c:pt idx="4533">
                  <c:v>2.3423308333333335</c:v>
                </c:pt>
                <c:pt idx="4534">
                  <c:v>2.3428938888888804</c:v>
                </c:pt>
                <c:pt idx="4535">
                  <c:v>2.3434569444444437</c:v>
                </c:pt>
                <c:pt idx="4536">
                  <c:v>2.34402</c:v>
                </c:pt>
                <c:pt idx="4537">
                  <c:v>2.3445830555555602</c:v>
                </c:pt>
                <c:pt idx="4538">
                  <c:v>2.3451461111111107</c:v>
                </c:pt>
                <c:pt idx="4539">
                  <c:v>2.3457091666666665</c:v>
                </c:pt>
                <c:pt idx="4540">
                  <c:v>2.3462722222222188</c:v>
                </c:pt>
                <c:pt idx="4541">
                  <c:v>2.3468352777777781</c:v>
                </c:pt>
                <c:pt idx="4542">
                  <c:v>2.3473983333333335</c:v>
                </c:pt>
                <c:pt idx="4543">
                  <c:v>2.3479613888888893</c:v>
                </c:pt>
                <c:pt idx="4544">
                  <c:v>2.3485244444444446</c:v>
                </c:pt>
                <c:pt idx="4545">
                  <c:v>2.3490875</c:v>
                </c:pt>
                <c:pt idx="4546">
                  <c:v>2.3496505555555558</c:v>
                </c:pt>
                <c:pt idx="4547">
                  <c:v>2.3502136111111107</c:v>
                </c:pt>
                <c:pt idx="4548">
                  <c:v>2.350776666666667</c:v>
                </c:pt>
                <c:pt idx="4549">
                  <c:v>2.3513397222222232</c:v>
                </c:pt>
                <c:pt idx="4550">
                  <c:v>2.3519027777777781</c:v>
                </c:pt>
                <c:pt idx="4551">
                  <c:v>2.3524658333333139</c:v>
                </c:pt>
                <c:pt idx="4552">
                  <c:v>2.3530288888888804</c:v>
                </c:pt>
                <c:pt idx="4553">
                  <c:v>2.3535919444444446</c:v>
                </c:pt>
                <c:pt idx="4554">
                  <c:v>2.3541549999999987</c:v>
                </c:pt>
                <c:pt idx="4555">
                  <c:v>2.3547180555555554</c:v>
                </c:pt>
                <c:pt idx="4556">
                  <c:v>2.3552811111111107</c:v>
                </c:pt>
                <c:pt idx="4557">
                  <c:v>2.3558441666666576</c:v>
                </c:pt>
                <c:pt idx="4558">
                  <c:v>2.3564072222222228</c:v>
                </c:pt>
                <c:pt idx="4559">
                  <c:v>2.3569702777777781</c:v>
                </c:pt>
                <c:pt idx="4560">
                  <c:v>2.3575333333333339</c:v>
                </c:pt>
                <c:pt idx="4561">
                  <c:v>2.3580963888888808</c:v>
                </c:pt>
                <c:pt idx="4562">
                  <c:v>2.3586594444444349</c:v>
                </c:pt>
                <c:pt idx="4563">
                  <c:v>2.3592224999999885</c:v>
                </c:pt>
                <c:pt idx="4564">
                  <c:v>2.3597855555555554</c:v>
                </c:pt>
                <c:pt idx="4565">
                  <c:v>2.3603486111111107</c:v>
                </c:pt>
                <c:pt idx="4566">
                  <c:v>2.3609116666666692</c:v>
                </c:pt>
                <c:pt idx="4567">
                  <c:v>2.3614747222222219</c:v>
                </c:pt>
                <c:pt idx="4568">
                  <c:v>2.3620377777777812</c:v>
                </c:pt>
                <c:pt idx="4569">
                  <c:v>2.3626008333333219</c:v>
                </c:pt>
                <c:pt idx="4570">
                  <c:v>2.3631638888888884</c:v>
                </c:pt>
                <c:pt idx="4571">
                  <c:v>2.3637269444444442</c:v>
                </c:pt>
                <c:pt idx="4572">
                  <c:v>2.3642899999999987</c:v>
                </c:pt>
                <c:pt idx="4573">
                  <c:v>2.3648530555555558</c:v>
                </c:pt>
                <c:pt idx="4574">
                  <c:v>2.3654161111111107</c:v>
                </c:pt>
                <c:pt idx="4575">
                  <c:v>2.365979166666667</c:v>
                </c:pt>
                <c:pt idx="4576">
                  <c:v>2.3665422222222223</c:v>
                </c:pt>
                <c:pt idx="4577">
                  <c:v>2.3671052777777812</c:v>
                </c:pt>
                <c:pt idx="4578">
                  <c:v>2.3676683333333224</c:v>
                </c:pt>
                <c:pt idx="4579">
                  <c:v>2.3682313888888888</c:v>
                </c:pt>
                <c:pt idx="4580">
                  <c:v>2.3687944444444446</c:v>
                </c:pt>
                <c:pt idx="4581">
                  <c:v>2.3693575</c:v>
                </c:pt>
                <c:pt idx="4582">
                  <c:v>2.3699205555555602</c:v>
                </c:pt>
                <c:pt idx="4583">
                  <c:v>2.3704836111111107</c:v>
                </c:pt>
                <c:pt idx="4584">
                  <c:v>2.3710466666666572</c:v>
                </c:pt>
                <c:pt idx="4585">
                  <c:v>2.3716097222222223</c:v>
                </c:pt>
                <c:pt idx="4586">
                  <c:v>2.3721727777777781</c:v>
                </c:pt>
                <c:pt idx="4587">
                  <c:v>2.3727358333333219</c:v>
                </c:pt>
                <c:pt idx="4588">
                  <c:v>2.3732988888888809</c:v>
                </c:pt>
                <c:pt idx="4589">
                  <c:v>2.3738619444444438</c:v>
                </c:pt>
                <c:pt idx="4590">
                  <c:v>2.3744249999999987</c:v>
                </c:pt>
                <c:pt idx="4591">
                  <c:v>2.3749880555555558</c:v>
                </c:pt>
                <c:pt idx="4592">
                  <c:v>2.3755511111111107</c:v>
                </c:pt>
                <c:pt idx="4593">
                  <c:v>2.376114166666667</c:v>
                </c:pt>
                <c:pt idx="4594">
                  <c:v>2.3766772222222223</c:v>
                </c:pt>
                <c:pt idx="4595">
                  <c:v>2.3772402777777781</c:v>
                </c:pt>
                <c:pt idx="4596">
                  <c:v>2.3778033333333224</c:v>
                </c:pt>
                <c:pt idx="4597">
                  <c:v>2.3783663888888804</c:v>
                </c:pt>
                <c:pt idx="4598">
                  <c:v>2.3789294444444447</c:v>
                </c:pt>
                <c:pt idx="4599">
                  <c:v>2.3794924999999885</c:v>
                </c:pt>
                <c:pt idx="4600">
                  <c:v>2.3800555555555558</c:v>
                </c:pt>
                <c:pt idx="4601">
                  <c:v>2.3806186111111107</c:v>
                </c:pt>
                <c:pt idx="4602">
                  <c:v>2.3811816666666692</c:v>
                </c:pt>
                <c:pt idx="4603">
                  <c:v>2.3817447222222232</c:v>
                </c:pt>
                <c:pt idx="4604">
                  <c:v>2.3823077777777812</c:v>
                </c:pt>
                <c:pt idx="4605">
                  <c:v>2.3828708333333224</c:v>
                </c:pt>
                <c:pt idx="4606">
                  <c:v>2.3834338888888889</c:v>
                </c:pt>
                <c:pt idx="4607">
                  <c:v>2.3839969444444442</c:v>
                </c:pt>
                <c:pt idx="4608">
                  <c:v>2.38456</c:v>
                </c:pt>
                <c:pt idx="4609">
                  <c:v>2.3851230555555611</c:v>
                </c:pt>
                <c:pt idx="4610">
                  <c:v>2.3856861111111107</c:v>
                </c:pt>
                <c:pt idx="4611">
                  <c:v>2.3862491666666577</c:v>
                </c:pt>
                <c:pt idx="4612">
                  <c:v>2.3868122222222197</c:v>
                </c:pt>
                <c:pt idx="4613">
                  <c:v>2.3873752777777812</c:v>
                </c:pt>
                <c:pt idx="4614">
                  <c:v>2.3879383333333331</c:v>
                </c:pt>
                <c:pt idx="4615">
                  <c:v>2.3885013888888889</c:v>
                </c:pt>
                <c:pt idx="4616">
                  <c:v>2.3890644444444438</c:v>
                </c:pt>
                <c:pt idx="4617">
                  <c:v>2.3896274999999987</c:v>
                </c:pt>
                <c:pt idx="4618">
                  <c:v>2.3901905555555611</c:v>
                </c:pt>
                <c:pt idx="4619">
                  <c:v>2.3907536111111107</c:v>
                </c:pt>
                <c:pt idx="4620">
                  <c:v>2.391316666666667</c:v>
                </c:pt>
                <c:pt idx="4621">
                  <c:v>2.3918797222222223</c:v>
                </c:pt>
                <c:pt idx="4622">
                  <c:v>2.3924427777777777</c:v>
                </c:pt>
                <c:pt idx="4623">
                  <c:v>2.3930058333333224</c:v>
                </c:pt>
                <c:pt idx="4624">
                  <c:v>2.3935688888888804</c:v>
                </c:pt>
                <c:pt idx="4625">
                  <c:v>2.3941319444444451</c:v>
                </c:pt>
                <c:pt idx="4626">
                  <c:v>2.3946949999999987</c:v>
                </c:pt>
                <c:pt idx="4627">
                  <c:v>2.3952580555555527</c:v>
                </c:pt>
                <c:pt idx="4628">
                  <c:v>2.3958211111111107</c:v>
                </c:pt>
                <c:pt idx="4629">
                  <c:v>2.3963841666666665</c:v>
                </c:pt>
                <c:pt idx="4630">
                  <c:v>2.3969472222222223</c:v>
                </c:pt>
                <c:pt idx="4631">
                  <c:v>2.3975102777777852</c:v>
                </c:pt>
                <c:pt idx="4632">
                  <c:v>2.3980733333333224</c:v>
                </c:pt>
                <c:pt idx="4633">
                  <c:v>2.3986363888888804</c:v>
                </c:pt>
                <c:pt idx="4634">
                  <c:v>2.3991994444444447</c:v>
                </c:pt>
                <c:pt idx="4635">
                  <c:v>2.3997624999999898</c:v>
                </c:pt>
                <c:pt idx="4636">
                  <c:v>2.4003255555555612</c:v>
                </c:pt>
                <c:pt idx="4637">
                  <c:v>2.4008886111111107</c:v>
                </c:pt>
                <c:pt idx="4638">
                  <c:v>2.401451666666667</c:v>
                </c:pt>
                <c:pt idx="4639">
                  <c:v>2.4020147222222232</c:v>
                </c:pt>
                <c:pt idx="4640">
                  <c:v>2.4025777777777866</c:v>
                </c:pt>
                <c:pt idx="4641">
                  <c:v>2.4031408333333335</c:v>
                </c:pt>
                <c:pt idx="4642">
                  <c:v>2.4037038888888893</c:v>
                </c:pt>
                <c:pt idx="4643">
                  <c:v>2.4042669444444447</c:v>
                </c:pt>
                <c:pt idx="4644">
                  <c:v>2.40483</c:v>
                </c:pt>
                <c:pt idx="4645">
                  <c:v>2.4053930555555612</c:v>
                </c:pt>
                <c:pt idx="4646">
                  <c:v>2.4059561111111107</c:v>
                </c:pt>
                <c:pt idx="4647">
                  <c:v>2.4065191666666661</c:v>
                </c:pt>
                <c:pt idx="4648">
                  <c:v>2.4070822222222219</c:v>
                </c:pt>
                <c:pt idx="4649">
                  <c:v>2.4076452777777781</c:v>
                </c:pt>
                <c:pt idx="4650">
                  <c:v>2.4082083333333233</c:v>
                </c:pt>
                <c:pt idx="4651">
                  <c:v>2.4087713888888889</c:v>
                </c:pt>
                <c:pt idx="4652">
                  <c:v>2.4093344444444451</c:v>
                </c:pt>
                <c:pt idx="4653">
                  <c:v>2.4098975</c:v>
                </c:pt>
                <c:pt idx="4654">
                  <c:v>2.4104605555555554</c:v>
                </c:pt>
                <c:pt idx="4655">
                  <c:v>2.4110236111111107</c:v>
                </c:pt>
                <c:pt idx="4656">
                  <c:v>2.4115866666666665</c:v>
                </c:pt>
                <c:pt idx="4657">
                  <c:v>2.4121497222222223</c:v>
                </c:pt>
                <c:pt idx="4658">
                  <c:v>2.4127127777777782</c:v>
                </c:pt>
                <c:pt idx="4659">
                  <c:v>2.4132758333333229</c:v>
                </c:pt>
                <c:pt idx="4660">
                  <c:v>2.4138388888888827</c:v>
                </c:pt>
                <c:pt idx="4661">
                  <c:v>2.4144019444444438</c:v>
                </c:pt>
                <c:pt idx="4662">
                  <c:v>2.4149649999999987</c:v>
                </c:pt>
                <c:pt idx="4663">
                  <c:v>2.4155280555555554</c:v>
                </c:pt>
                <c:pt idx="4664">
                  <c:v>2.4160911111111107</c:v>
                </c:pt>
                <c:pt idx="4665">
                  <c:v>2.4166541666666577</c:v>
                </c:pt>
                <c:pt idx="4666">
                  <c:v>2.4172172222222232</c:v>
                </c:pt>
                <c:pt idx="4667">
                  <c:v>2.4177802777777866</c:v>
                </c:pt>
                <c:pt idx="4668">
                  <c:v>2.4183433333333233</c:v>
                </c:pt>
                <c:pt idx="4669">
                  <c:v>2.4189063888888827</c:v>
                </c:pt>
                <c:pt idx="4670">
                  <c:v>2.4194694444444367</c:v>
                </c:pt>
                <c:pt idx="4671">
                  <c:v>2.4200325</c:v>
                </c:pt>
                <c:pt idx="4672">
                  <c:v>2.4205955555555612</c:v>
                </c:pt>
                <c:pt idx="4673">
                  <c:v>2.4211586111111107</c:v>
                </c:pt>
                <c:pt idx="4674">
                  <c:v>2.4217216666666692</c:v>
                </c:pt>
                <c:pt idx="4675">
                  <c:v>2.4222847222222232</c:v>
                </c:pt>
                <c:pt idx="4676">
                  <c:v>2.4228477777777782</c:v>
                </c:pt>
                <c:pt idx="4677">
                  <c:v>2.4234108333333335</c:v>
                </c:pt>
                <c:pt idx="4678">
                  <c:v>2.4239738888888889</c:v>
                </c:pt>
                <c:pt idx="4679">
                  <c:v>2.4245369444444442</c:v>
                </c:pt>
                <c:pt idx="4680">
                  <c:v>2.4251000000000005</c:v>
                </c:pt>
                <c:pt idx="4681">
                  <c:v>2.4256630555555558</c:v>
                </c:pt>
                <c:pt idx="4682">
                  <c:v>2.4262261111111108</c:v>
                </c:pt>
                <c:pt idx="4683">
                  <c:v>2.426789166666667</c:v>
                </c:pt>
                <c:pt idx="4684">
                  <c:v>2.4273522222222232</c:v>
                </c:pt>
                <c:pt idx="4685">
                  <c:v>2.4279152777777866</c:v>
                </c:pt>
                <c:pt idx="4686">
                  <c:v>2.4284783333333233</c:v>
                </c:pt>
                <c:pt idx="4687">
                  <c:v>2.4290413888888867</c:v>
                </c:pt>
                <c:pt idx="4688">
                  <c:v>2.4296044444444438</c:v>
                </c:pt>
                <c:pt idx="4689">
                  <c:v>2.4301674999999987</c:v>
                </c:pt>
                <c:pt idx="4690">
                  <c:v>2.4307305555555612</c:v>
                </c:pt>
                <c:pt idx="4691">
                  <c:v>2.4312936111111108</c:v>
                </c:pt>
                <c:pt idx="4692">
                  <c:v>2.4318566666666577</c:v>
                </c:pt>
                <c:pt idx="4693">
                  <c:v>2.4324197222222197</c:v>
                </c:pt>
                <c:pt idx="4694">
                  <c:v>2.4329827777777782</c:v>
                </c:pt>
                <c:pt idx="4695">
                  <c:v>2.4335458333333229</c:v>
                </c:pt>
                <c:pt idx="4696">
                  <c:v>2.4341088888888867</c:v>
                </c:pt>
                <c:pt idx="4697">
                  <c:v>2.4346719444444447</c:v>
                </c:pt>
                <c:pt idx="4698">
                  <c:v>2.4352349999999987</c:v>
                </c:pt>
                <c:pt idx="4699">
                  <c:v>2.4357980555555554</c:v>
                </c:pt>
                <c:pt idx="4700">
                  <c:v>2.4363611111111108</c:v>
                </c:pt>
                <c:pt idx="4701">
                  <c:v>2.4369241666666666</c:v>
                </c:pt>
                <c:pt idx="4702">
                  <c:v>2.4374872222222232</c:v>
                </c:pt>
                <c:pt idx="4703">
                  <c:v>2.4380502777777782</c:v>
                </c:pt>
                <c:pt idx="4704">
                  <c:v>2.4386133333333229</c:v>
                </c:pt>
                <c:pt idx="4705">
                  <c:v>2.4391763888888867</c:v>
                </c:pt>
                <c:pt idx="4706">
                  <c:v>2.4397394444444438</c:v>
                </c:pt>
                <c:pt idx="4707">
                  <c:v>2.4403025</c:v>
                </c:pt>
                <c:pt idx="4708">
                  <c:v>2.4408655555555554</c:v>
                </c:pt>
                <c:pt idx="4709">
                  <c:v>2.4414286111111108</c:v>
                </c:pt>
                <c:pt idx="4710">
                  <c:v>2.4419916666666692</c:v>
                </c:pt>
                <c:pt idx="4711">
                  <c:v>2.4425547222222241</c:v>
                </c:pt>
                <c:pt idx="4712">
                  <c:v>2.4431177777777959</c:v>
                </c:pt>
                <c:pt idx="4713">
                  <c:v>2.4436808333333335</c:v>
                </c:pt>
                <c:pt idx="4714">
                  <c:v>2.4442438888888867</c:v>
                </c:pt>
                <c:pt idx="4715">
                  <c:v>2.4448069444444447</c:v>
                </c:pt>
                <c:pt idx="4716">
                  <c:v>2.44537</c:v>
                </c:pt>
                <c:pt idx="4717">
                  <c:v>2.4459330555555612</c:v>
                </c:pt>
                <c:pt idx="4718">
                  <c:v>2.4464961111111108</c:v>
                </c:pt>
                <c:pt idx="4719">
                  <c:v>2.447059166666667</c:v>
                </c:pt>
                <c:pt idx="4720">
                  <c:v>2.4476222222222241</c:v>
                </c:pt>
                <c:pt idx="4721">
                  <c:v>2.4481852777777866</c:v>
                </c:pt>
                <c:pt idx="4722">
                  <c:v>2.4487483333333233</c:v>
                </c:pt>
                <c:pt idx="4723">
                  <c:v>2.4493113888888889</c:v>
                </c:pt>
                <c:pt idx="4724">
                  <c:v>2.4498744444444447</c:v>
                </c:pt>
                <c:pt idx="4725">
                  <c:v>2.4504375</c:v>
                </c:pt>
                <c:pt idx="4726">
                  <c:v>2.4510005555555558</c:v>
                </c:pt>
                <c:pt idx="4727">
                  <c:v>2.4515636111111117</c:v>
                </c:pt>
                <c:pt idx="4728">
                  <c:v>2.452126666666667</c:v>
                </c:pt>
                <c:pt idx="4729">
                  <c:v>2.4526897222222228</c:v>
                </c:pt>
                <c:pt idx="4730">
                  <c:v>2.4532527777777782</c:v>
                </c:pt>
                <c:pt idx="4731">
                  <c:v>2.4538158333333229</c:v>
                </c:pt>
                <c:pt idx="4732">
                  <c:v>2.4543788888888867</c:v>
                </c:pt>
                <c:pt idx="4733">
                  <c:v>2.4549419444444438</c:v>
                </c:pt>
                <c:pt idx="4734">
                  <c:v>2.4555049999999987</c:v>
                </c:pt>
                <c:pt idx="4735">
                  <c:v>2.4560680555555527</c:v>
                </c:pt>
                <c:pt idx="4736">
                  <c:v>2.4566311111111108</c:v>
                </c:pt>
                <c:pt idx="4737">
                  <c:v>2.4571941666666692</c:v>
                </c:pt>
                <c:pt idx="4738">
                  <c:v>2.4577572222222219</c:v>
                </c:pt>
                <c:pt idx="4739">
                  <c:v>2.4583202777777866</c:v>
                </c:pt>
                <c:pt idx="4740">
                  <c:v>2.4588833333333229</c:v>
                </c:pt>
                <c:pt idx="4741">
                  <c:v>2.4594463888888747</c:v>
                </c:pt>
                <c:pt idx="4742">
                  <c:v>2.4600094444444447</c:v>
                </c:pt>
                <c:pt idx="4743">
                  <c:v>2.4605725000000001</c:v>
                </c:pt>
                <c:pt idx="4744">
                  <c:v>2.4611355555555612</c:v>
                </c:pt>
                <c:pt idx="4745">
                  <c:v>2.4616986111111108</c:v>
                </c:pt>
                <c:pt idx="4746">
                  <c:v>2.4622616666666666</c:v>
                </c:pt>
                <c:pt idx="4747">
                  <c:v>2.4628247222222241</c:v>
                </c:pt>
                <c:pt idx="4748">
                  <c:v>2.4633877777777959</c:v>
                </c:pt>
                <c:pt idx="4749">
                  <c:v>2.4639508333333335</c:v>
                </c:pt>
                <c:pt idx="4750">
                  <c:v>2.4645138888888889</c:v>
                </c:pt>
                <c:pt idx="4751">
                  <c:v>2.4650769444444443</c:v>
                </c:pt>
                <c:pt idx="4752">
                  <c:v>2.4656399999999987</c:v>
                </c:pt>
                <c:pt idx="4753">
                  <c:v>2.4662030555555554</c:v>
                </c:pt>
                <c:pt idx="4754">
                  <c:v>2.4667661111111108</c:v>
                </c:pt>
                <c:pt idx="4755">
                  <c:v>2.4673291666666692</c:v>
                </c:pt>
                <c:pt idx="4756">
                  <c:v>2.4678922222222219</c:v>
                </c:pt>
                <c:pt idx="4757">
                  <c:v>2.4684552777777782</c:v>
                </c:pt>
                <c:pt idx="4758">
                  <c:v>2.4690183333333233</c:v>
                </c:pt>
                <c:pt idx="4759">
                  <c:v>2.4695813888888893</c:v>
                </c:pt>
                <c:pt idx="4760">
                  <c:v>2.4701444444444447</c:v>
                </c:pt>
                <c:pt idx="4761">
                  <c:v>2.4707075000000001</c:v>
                </c:pt>
                <c:pt idx="4762">
                  <c:v>2.4712705555555559</c:v>
                </c:pt>
                <c:pt idx="4763">
                  <c:v>2.4718336111111108</c:v>
                </c:pt>
                <c:pt idx="4764">
                  <c:v>2.472396666666667</c:v>
                </c:pt>
                <c:pt idx="4765">
                  <c:v>2.4729597222222224</c:v>
                </c:pt>
                <c:pt idx="4766">
                  <c:v>2.4735227777777866</c:v>
                </c:pt>
                <c:pt idx="4767">
                  <c:v>2.4740858333333327</c:v>
                </c:pt>
                <c:pt idx="4768">
                  <c:v>2.4746488888888747</c:v>
                </c:pt>
                <c:pt idx="4769">
                  <c:v>2.4752119444444447</c:v>
                </c:pt>
                <c:pt idx="4770">
                  <c:v>2.4757749999999987</c:v>
                </c:pt>
                <c:pt idx="4771">
                  <c:v>2.476338055555555</c:v>
                </c:pt>
                <c:pt idx="4772">
                  <c:v>2.4769011111111108</c:v>
                </c:pt>
                <c:pt idx="4773">
                  <c:v>2.4774641666666666</c:v>
                </c:pt>
                <c:pt idx="4774">
                  <c:v>2.4780272222222242</c:v>
                </c:pt>
                <c:pt idx="4775">
                  <c:v>2.4785902777777866</c:v>
                </c:pt>
                <c:pt idx="4776">
                  <c:v>2.4791533333333327</c:v>
                </c:pt>
                <c:pt idx="4777">
                  <c:v>2.4797163888888867</c:v>
                </c:pt>
                <c:pt idx="4778">
                  <c:v>2.4802794444444443</c:v>
                </c:pt>
                <c:pt idx="4779">
                  <c:v>2.4808424999999903</c:v>
                </c:pt>
                <c:pt idx="4780">
                  <c:v>2.4814055555555554</c:v>
                </c:pt>
                <c:pt idx="4781">
                  <c:v>2.4819686111111108</c:v>
                </c:pt>
                <c:pt idx="4782">
                  <c:v>2.4825316666666692</c:v>
                </c:pt>
                <c:pt idx="4783">
                  <c:v>2.4830947222222339</c:v>
                </c:pt>
                <c:pt idx="4784">
                  <c:v>2.4836577777777866</c:v>
                </c:pt>
                <c:pt idx="4785">
                  <c:v>2.4842208333333331</c:v>
                </c:pt>
                <c:pt idx="4786">
                  <c:v>2.4847838888888885</c:v>
                </c:pt>
                <c:pt idx="4787">
                  <c:v>2.4853469444444443</c:v>
                </c:pt>
                <c:pt idx="4788">
                  <c:v>2.4859100000000001</c:v>
                </c:pt>
                <c:pt idx="4789">
                  <c:v>2.4864730555555559</c:v>
                </c:pt>
                <c:pt idx="4790">
                  <c:v>2.4870361111111112</c:v>
                </c:pt>
                <c:pt idx="4791">
                  <c:v>2.4875991666666692</c:v>
                </c:pt>
                <c:pt idx="4792">
                  <c:v>2.4881622222222242</c:v>
                </c:pt>
                <c:pt idx="4793">
                  <c:v>2.4887252777777866</c:v>
                </c:pt>
                <c:pt idx="4794">
                  <c:v>2.4892883333333327</c:v>
                </c:pt>
                <c:pt idx="4795">
                  <c:v>2.4898513888888867</c:v>
                </c:pt>
                <c:pt idx="4796">
                  <c:v>2.4904144444444447</c:v>
                </c:pt>
                <c:pt idx="4797">
                  <c:v>2.4909775000000001</c:v>
                </c:pt>
                <c:pt idx="4798">
                  <c:v>2.4915405555555554</c:v>
                </c:pt>
                <c:pt idx="4799">
                  <c:v>2.4921036111111108</c:v>
                </c:pt>
                <c:pt idx="4800">
                  <c:v>2.4926666666666581</c:v>
                </c:pt>
                <c:pt idx="4801">
                  <c:v>2.4932297222222242</c:v>
                </c:pt>
                <c:pt idx="4802">
                  <c:v>2.4937927777777866</c:v>
                </c:pt>
                <c:pt idx="4803">
                  <c:v>2.4943558333333327</c:v>
                </c:pt>
                <c:pt idx="4804">
                  <c:v>2.4949188888888867</c:v>
                </c:pt>
                <c:pt idx="4805">
                  <c:v>2.4954819444444447</c:v>
                </c:pt>
                <c:pt idx="4806">
                  <c:v>2.4960449999999903</c:v>
                </c:pt>
                <c:pt idx="4807">
                  <c:v>2.4966080555555537</c:v>
                </c:pt>
                <c:pt idx="4808">
                  <c:v>2.4971711111111112</c:v>
                </c:pt>
                <c:pt idx="4809">
                  <c:v>2.4977341666666764</c:v>
                </c:pt>
                <c:pt idx="4810">
                  <c:v>2.4982972222222242</c:v>
                </c:pt>
                <c:pt idx="4811">
                  <c:v>2.4988602777777782</c:v>
                </c:pt>
                <c:pt idx="4812">
                  <c:v>2.4994233333333327</c:v>
                </c:pt>
                <c:pt idx="4813">
                  <c:v>2.4999863888888867</c:v>
                </c:pt>
                <c:pt idx="4814">
                  <c:v>2.5005494444444443</c:v>
                </c:pt>
                <c:pt idx="4815">
                  <c:v>2.5011124999999987</c:v>
                </c:pt>
                <c:pt idx="4816">
                  <c:v>2.5016755555555554</c:v>
                </c:pt>
                <c:pt idx="4817">
                  <c:v>2.5022386111111108</c:v>
                </c:pt>
                <c:pt idx="4818">
                  <c:v>2.5028016666666661</c:v>
                </c:pt>
                <c:pt idx="4819">
                  <c:v>2.5033647222222348</c:v>
                </c:pt>
                <c:pt idx="4820">
                  <c:v>2.503927777777796</c:v>
                </c:pt>
                <c:pt idx="4821">
                  <c:v>2.5044908333333336</c:v>
                </c:pt>
                <c:pt idx="4822">
                  <c:v>2.5050538888888867</c:v>
                </c:pt>
                <c:pt idx="4823">
                  <c:v>2.5056169444444443</c:v>
                </c:pt>
                <c:pt idx="4824">
                  <c:v>2.5061800000000001</c:v>
                </c:pt>
                <c:pt idx="4825">
                  <c:v>2.5067430555555554</c:v>
                </c:pt>
                <c:pt idx="4826">
                  <c:v>2.5073061111111112</c:v>
                </c:pt>
                <c:pt idx="4827">
                  <c:v>2.5078691666666666</c:v>
                </c:pt>
                <c:pt idx="4828">
                  <c:v>2.5084322222222242</c:v>
                </c:pt>
                <c:pt idx="4829">
                  <c:v>2.5089952777777866</c:v>
                </c:pt>
                <c:pt idx="4830">
                  <c:v>2.5095583333333327</c:v>
                </c:pt>
                <c:pt idx="4831">
                  <c:v>2.5101213888888889</c:v>
                </c:pt>
                <c:pt idx="4832">
                  <c:v>2.5106844444444443</c:v>
                </c:pt>
                <c:pt idx="4833">
                  <c:v>2.5112474999999899</c:v>
                </c:pt>
                <c:pt idx="4834">
                  <c:v>2.5118105555555559</c:v>
                </c:pt>
                <c:pt idx="4835">
                  <c:v>2.5123736111111108</c:v>
                </c:pt>
                <c:pt idx="4836">
                  <c:v>2.512936666666667</c:v>
                </c:pt>
                <c:pt idx="4837">
                  <c:v>2.5134997222222242</c:v>
                </c:pt>
                <c:pt idx="4838">
                  <c:v>2.5140627777777782</c:v>
                </c:pt>
                <c:pt idx="4839">
                  <c:v>2.5146258333333327</c:v>
                </c:pt>
                <c:pt idx="4840">
                  <c:v>2.5151888888888867</c:v>
                </c:pt>
                <c:pt idx="4841">
                  <c:v>2.5157519444444447</c:v>
                </c:pt>
                <c:pt idx="4842">
                  <c:v>2.5163149999999987</c:v>
                </c:pt>
                <c:pt idx="4843">
                  <c:v>2.5168780555555537</c:v>
                </c:pt>
                <c:pt idx="4844">
                  <c:v>2.5174411111111108</c:v>
                </c:pt>
                <c:pt idx="4845">
                  <c:v>2.5180041666666666</c:v>
                </c:pt>
                <c:pt idx="4846">
                  <c:v>2.5185672222222242</c:v>
                </c:pt>
                <c:pt idx="4847">
                  <c:v>2.5191302777777866</c:v>
                </c:pt>
                <c:pt idx="4848">
                  <c:v>2.5196933333333327</c:v>
                </c:pt>
                <c:pt idx="4849">
                  <c:v>2.5202563888888867</c:v>
                </c:pt>
                <c:pt idx="4850">
                  <c:v>2.5208194444444447</c:v>
                </c:pt>
                <c:pt idx="4851">
                  <c:v>2.5213825000000005</c:v>
                </c:pt>
                <c:pt idx="4852">
                  <c:v>2.5219455555555559</c:v>
                </c:pt>
                <c:pt idx="4853">
                  <c:v>2.5225086111111117</c:v>
                </c:pt>
                <c:pt idx="4854">
                  <c:v>2.5230716666666764</c:v>
                </c:pt>
                <c:pt idx="4855">
                  <c:v>2.5236347222222362</c:v>
                </c:pt>
                <c:pt idx="4856">
                  <c:v>2.524197777777796</c:v>
                </c:pt>
                <c:pt idx="4857">
                  <c:v>2.5247608333333331</c:v>
                </c:pt>
                <c:pt idx="4858">
                  <c:v>2.5253238888888885</c:v>
                </c:pt>
                <c:pt idx="4859">
                  <c:v>2.5258869444444443</c:v>
                </c:pt>
                <c:pt idx="4860">
                  <c:v>2.5264499999999899</c:v>
                </c:pt>
                <c:pt idx="4861">
                  <c:v>2.5270130555555612</c:v>
                </c:pt>
                <c:pt idx="4862">
                  <c:v>2.5275761111111112</c:v>
                </c:pt>
                <c:pt idx="4863">
                  <c:v>2.5281391666666755</c:v>
                </c:pt>
                <c:pt idx="4864">
                  <c:v>2.5287022222222242</c:v>
                </c:pt>
                <c:pt idx="4865">
                  <c:v>2.5292652777777782</c:v>
                </c:pt>
                <c:pt idx="4866">
                  <c:v>2.5298283333333327</c:v>
                </c:pt>
                <c:pt idx="4867">
                  <c:v>2.5303913888888889</c:v>
                </c:pt>
                <c:pt idx="4868">
                  <c:v>2.5309544444444447</c:v>
                </c:pt>
                <c:pt idx="4869">
                  <c:v>2.5315175000000001</c:v>
                </c:pt>
                <c:pt idx="4870">
                  <c:v>2.5320805555555554</c:v>
                </c:pt>
                <c:pt idx="4871">
                  <c:v>2.5326436111110984</c:v>
                </c:pt>
                <c:pt idx="4872">
                  <c:v>2.5332066666666666</c:v>
                </c:pt>
                <c:pt idx="4873">
                  <c:v>2.5337697222222242</c:v>
                </c:pt>
                <c:pt idx="4874">
                  <c:v>2.5343327777777875</c:v>
                </c:pt>
                <c:pt idx="4875">
                  <c:v>2.5348958333333327</c:v>
                </c:pt>
                <c:pt idx="4876">
                  <c:v>2.5354588888888756</c:v>
                </c:pt>
                <c:pt idx="4877">
                  <c:v>2.5360219444444443</c:v>
                </c:pt>
                <c:pt idx="4878">
                  <c:v>2.5365849999999988</c:v>
                </c:pt>
                <c:pt idx="4879">
                  <c:v>2.5371480555555554</c:v>
                </c:pt>
                <c:pt idx="4880">
                  <c:v>2.5377111111111152</c:v>
                </c:pt>
                <c:pt idx="4881">
                  <c:v>2.5382741666666671</c:v>
                </c:pt>
                <c:pt idx="4882">
                  <c:v>2.5388372222222242</c:v>
                </c:pt>
                <c:pt idx="4883">
                  <c:v>2.5394002777777782</c:v>
                </c:pt>
                <c:pt idx="4884">
                  <c:v>2.5399633333333327</c:v>
                </c:pt>
                <c:pt idx="4885">
                  <c:v>2.5405263888888889</c:v>
                </c:pt>
                <c:pt idx="4886">
                  <c:v>2.5410894444444447</c:v>
                </c:pt>
                <c:pt idx="4887">
                  <c:v>2.5416524999999903</c:v>
                </c:pt>
                <c:pt idx="4888">
                  <c:v>2.5422155555555559</c:v>
                </c:pt>
                <c:pt idx="4889">
                  <c:v>2.5427786111111113</c:v>
                </c:pt>
                <c:pt idx="4890">
                  <c:v>2.5433416666666759</c:v>
                </c:pt>
                <c:pt idx="4891">
                  <c:v>2.5439047222222362</c:v>
                </c:pt>
                <c:pt idx="4892">
                  <c:v>2.544467777777788</c:v>
                </c:pt>
                <c:pt idx="4893">
                  <c:v>2.5450308333333336</c:v>
                </c:pt>
                <c:pt idx="4894">
                  <c:v>2.5455938888888889</c:v>
                </c:pt>
                <c:pt idx="4895">
                  <c:v>2.5461569444444447</c:v>
                </c:pt>
                <c:pt idx="4896">
                  <c:v>2.5467200000000001</c:v>
                </c:pt>
                <c:pt idx="4897">
                  <c:v>2.5472830555555612</c:v>
                </c:pt>
                <c:pt idx="4898">
                  <c:v>2.5478461111111113</c:v>
                </c:pt>
                <c:pt idx="4899">
                  <c:v>2.5484091666666666</c:v>
                </c:pt>
                <c:pt idx="4900">
                  <c:v>2.5489722222222242</c:v>
                </c:pt>
                <c:pt idx="4901">
                  <c:v>2.549535277777788</c:v>
                </c:pt>
                <c:pt idx="4902">
                  <c:v>2.5500983333333327</c:v>
                </c:pt>
                <c:pt idx="4903">
                  <c:v>2.5506613888888867</c:v>
                </c:pt>
                <c:pt idx="4904">
                  <c:v>2.5512244444444443</c:v>
                </c:pt>
                <c:pt idx="4905">
                  <c:v>2.5517874999999997</c:v>
                </c:pt>
                <c:pt idx="4906">
                  <c:v>2.5523505555555555</c:v>
                </c:pt>
                <c:pt idx="4907">
                  <c:v>2.5529136111111108</c:v>
                </c:pt>
                <c:pt idx="4908">
                  <c:v>2.5534766666666666</c:v>
                </c:pt>
                <c:pt idx="4909">
                  <c:v>2.5540397222222242</c:v>
                </c:pt>
                <c:pt idx="4910">
                  <c:v>2.5546027777777782</c:v>
                </c:pt>
                <c:pt idx="4911">
                  <c:v>2.5551658333333327</c:v>
                </c:pt>
                <c:pt idx="4912">
                  <c:v>2.5557288888888867</c:v>
                </c:pt>
                <c:pt idx="4913">
                  <c:v>2.5562919444444447</c:v>
                </c:pt>
                <c:pt idx="4914">
                  <c:v>2.5568549999999899</c:v>
                </c:pt>
                <c:pt idx="4915">
                  <c:v>2.5574180555555555</c:v>
                </c:pt>
                <c:pt idx="4916">
                  <c:v>2.5579811111111197</c:v>
                </c:pt>
                <c:pt idx="4917">
                  <c:v>2.5585441666666666</c:v>
                </c:pt>
                <c:pt idx="4918">
                  <c:v>2.5591072222222242</c:v>
                </c:pt>
                <c:pt idx="4919">
                  <c:v>2.5596702777777782</c:v>
                </c:pt>
                <c:pt idx="4920">
                  <c:v>2.5602333333333331</c:v>
                </c:pt>
                <c:pt idx="4921">
                  <c:v>2.5607963888888889</c:v>
                </c:pt>
                <c:pt idx="4922">
                  <c:v>2.5613594444444443</c:v>
                </c:pt>
                <c:pt idx="4923">
                  <c:v>2.5619225000000001</c:v>
                </c:pt>
                <c:pt idx="4924">
                  <c:v>2.5624855555555555</c:v>
                </c:pt>
                <c:pt idx="4925">
                  <c:v>2.5630486111111108</c:v>
                </c:pt>
                <c:pt idx="4926">
                  <c:v>2.5636116666666773</c:v>
                </c:pt>
                <c:pt idx="4927">
                  <c:v>2.5641747222222362</c:v>
                </c:pt>
                <c:pt idx="4928">
                  <c:v>2.5647377777777987</c:v>
                </c:pt>
                <c:pt idx="4929">
                  <c:v>2.5653008333333336</c:v>
                </c:pt>
                <c:pt idx="4930">
                  <c:v>2.5658638888888867</c:v>
                </c:pt>
                <c:pt idx="4931">
                  <c:v>2.5664269444444447</c:v>
                </c:pt>
                <c:pt idx="4932">
                  <c:v>2.5669900000000001</c:v>
                </c:pt>
                <c:pt idx="4933">
                  <c:v>2.5675530555555612</c:v>
                </c:pt>
                <c:pt idx="4934">
                  <c:v>2.5681161111111197</c:v>
                </c:pt>
                <c:pt idx="4935">
                  <c:v>2.5686791666666671</c:v>
                </c:pt>
                <c:pt idx="4936">
                  <c:v>2.5692422222222224</c:v>
                </c:pt>
                <c:pt idx="4937">
                  <c:v>2.5698052777777782</c:v>
                </c:pt>
                <c:pt idx="4938">
                  <c:v>2.5703683333333327</c:v>
                </c:pt>
                <c:pt idx="4939">
                  <c:v>2.5709313888888885</c:v>
                </c:pt>
                <c:pt idx="4940">
                  <c:v>2.5714944444444439</c:v>
                </c:pt>
                <c:pt idx="4941">
                  <c:v>2.5720574999999899</c:v>
                </c:pt>
                <c:pt idx="4942">
                  <c:v>2.5726205555555555</c:v>
                </c:pt>
                <c:pt idx="4943">
                  <c:v>2.5731836111111197</c:v>
                </c:pt>
                <c:pt idx="4944">
                  <c:v>2.5737466666666666</c:v>
                </c:pt>
                <c:pt idx="4945">
                  <c:v>2.5743097222222242</c:v>
                </c:pt>
                <c:pt idx="4946">
                  <c:v>2.5748727777777782</c:v>
                </c:pt>
                <c:pt idx="4947">
                  <c:v>2.5754358333333327</c:v>
                </c:pt>
                <c:pt idx="4948">
                  <c:v>2.5759988888888867</c:v>
                </c:pt>
                <c:pt idx="4949">
                  <c:v>2.5765619444444443</c:v>
                </c:pt>
                <c:pt idx="4950">
                  <c:v>2.5771250000000001</c:v>
                </c:pt>
                <c:pt idx="4951">
                  <c:v>2.5776880555555555</c:v>
                </c:pt>
                <c:pt idx="4952">
                  <c:v>2.5782511111111108</c:v>
                </c:pt>
                <c:pt idx="4953">
                  <c:v>2.5788141666666666</c:v>
                </c:pt>
                <c:pt idx="4954">
                  <c:v>2.5793772222222242</c:v>
                </c:pt>
                <c:pt idx="4955">
                  <c:v>2.5799402777777782</c:v>
                </c:pt>
                <c:pt idx="4956">
                  <c:v>2.5805033333333331</c:v>
                </c:pt>
                <c:pt idx="4957">
                  <c:v>2.5810663888888867</c:v>
                </c:pt>
                <c:pt idx="4958">
                  <c:v>2.5816294444444448</c:v>
                </c:pt>
                <c:pt idx="4959">
                  <c:v>2.5821925000000001</c:v>
                </c:pt>
                <c:pt idx="4960">
                  <c:v>2.5827555555555559</c:v>
                </c:pt>
                <c:pt idx="4961">
                  <c:v>2.5833186111111197</c:v>
                </c:pt>
                <c:pt idx="4962">
                  <c:v>2.5838816666666768</c:v>
                </c:pt>
                <c:pt idx="4963">
                  <c:v>2.5844447222222242</c:v>
                </c:pt>
                <c:pt idx="4964">
                  <c:v>2.585007777777788</c:v>
                </c:pt>
                <c:pt idx="4965">
                  <c:v>2.5855708333333336</c:v>
                </c:pt>
                <c:pt idx="4966">
                  <c:v>2.586133888888889</c:v>
                </c:pt>
                <c:pt idx="4967">
                  <c:v>2.5866969444444443</c:v>
                </c:pt>
                <c:pt idx="4968">
                  <c:v>2.5872600000000001</c:v>
                </c:pt>
                <c:pt idx="4969">
                  <c:v>2.5878230555555612</c:v>
                </c:pt>
                <c:pt idx="4970">
                  <c:v>2.5883861111111197</c:v>
                </c:pt>
                <c:pt idx="4971">
                  <c:v>2.5889491666666666</c:v>
                </c:pt>
                <c:pt idx="4972">
                  <c:v>2.5895122222222242</c:v>
                </c:pt>
                <c:pt idx="4973">
                  <c:v>2.5900752777777782</c:v>
                </c:pt>
                <c:pt idx="4974">
                  <c:v>2.5906383333333327</c:v>
                </c:pt>
                <c:pt idx="4975">
                  <c:v>2.5912013888888867</c:v>
                </c:pt>
                <c:pt idx="4976">
                  <c:v>2.5917644444444448</c:v>
                </c:pt>
                <c:pt idx="4977">
                  <c:v>2.5923275000000001</c:v>
                </c:pt>
                <c:pt idx="4978">
                  <c:v>2.5928905555555559</c:v>
                </c:pt>
                <c:pt idx="4979">
                  <c:v>2.5934536111111113</c:v>
                </c:pt>
                <c:pt idx="4980">
                  <c:v>2.5940166666666666</c:v>
                </c:pt>
                <c:pt idx="4981">
                  <c:v>2.5945797222222242</c:v>
                </c:pt>
                <c:pt idx="4982">
                  <c:v>2.5951427777777782</c:v>
                </c:pt>
                <c:pt idx="4983">
                  <c:v>2.5957058333333327</c:v>
                </c:pt>
                <c:pt idx="4984">
                  <c:v>2.5962688888888756</c:v>
                </c:pt>
                <c:pt idx="4985">
                  <c:v>2.5968319444444443</c:v>
                </c:pt>
                <c:pt idx="4986">
                  <c:v>2.5973950000000001</c:v>
                </c:pt>
                <c:pt idx="4987">
                  <c:v>2.597958055555555</c:v>
                </c:pt>
                <c:pt idx="4988">
                  <c:v>2.5985211111111197</c:v>
                </c:pt>
                <c:pt idx="4989">
                  <c:v>2.5990841666666666</c:v>
                </c:pt>
                <c:pt idx="4990">
                  <c:v>2.5996472222222224</c:v>
                </c:pt>
                <c:pt idx="4991">
                  <c:v>2.600210277777788</c:v>
                </c:pt>
                <c:pt idx="4992">
                  <c:v>2.6007733333333332</c:v>
                </c:pt>
                <c:pt idx="4993">
                  <c:v>2.601336388888889</c:v>
                </c:pt>
                <c:pt idx="4994">
                  <c:v>2.6018994444444443</c:v>
                </c:pt>
                <c:pt idx="4995">
                  <c:v>2.6024624999999904</c:v>
                </c:pt>
                <c:pt idx="4996">
                  <c:v>2.6030255555555648</c:v>
                </c:pt>
                <c:pt idx="4997">
                  <c:v>2.6035886111111193</c:v>
                </c:pt>
                <c:pt idx="4998">
                  <c:v>2.6041516666666769</c:v>
                </c:pt>
                <c:pt idx="4999">
                  <c:v>2.6047147222222389</c:v>
                </c:pt>
                <c:pt idx="5000">
                  <c:v>2.605277777777788</c:v>
                </c:pt>
                <c:pt idx="5001">
                  <c:v>2.6058408333333327</c:v>
                </c:pt>
                <c:pt idx="5002">
                  <c:v>2.6064038888888867</c:v>
                </c:pt>
                <c:pt idx="5003">
                  <c:v>2.6069669444444448</c:v>
                </c:pt>
                <c:pt idx="5004">
                  <c:v>2.6075300000000103</c:v>
                </c:pt>
                <c:pt idx="5005">
                  <c:v>2.6080930555555653</c:v>
                </c:pt>
                <c:pt idx="5006">
                  <c:v>2.6086561111111113</c:v>
                </c:pt>
                <c:pt idx="5007">
                  <c:v>2.6092191666666671</c:v>
                </c:pt>
                <c:pt idx="5008">
                  <c:v>2.6097822222222242</c:v>
                </c:pt>
                <c:pt idx="5009">
                  <c:v>2.6103452777777791</c:v>
                </c:pt>
                <c:pt idx="5010">
                  <c:v>2.6109083333333327</c:v>
                </c:pt>
                <c:pt idx="5011">
                  <c:v>2.6114713888888867</c:v>
                </c:pt>
                <c:pt idx="5012">
                  <c:v>2.6120344444444448</c:v>
                </c:pt>
                <c:pt idx="5013">
                  <c:v>2.6125975000000001</c:v>
                </c:pt>
                <c:pt idx="5014">
                  <c:v>2.6131605555555648</c:v>
                </c:pt>
                <c:pt idx="5015">
                  <c:v>2.6137236111111197</c:v>
                </c:pt>
                <c:pt idx="5016">
                  <c:v>2.6142866666666666</c:v>
                </c:pt>
                <c:pt idx="5017">
                  <c:v>2.6148497222222225</c:v>
                </c:pt>
                <c:pt idx="5018">
                  <c:v>2.6154127777777791</c:v>
                </c:pt>
                <c:pt idx="5019">
                  <c:v>2.6159758333333327</c:v>
                </c:pt>
                <c:pt idx="5020">
                  <c:v>2.6165388888888867</c:v>
                </c:pt>
                <c:pt idx="5021">
                  <c:v>2.6171019444444452</c:v>
                </c:pt>
                <c:pt idx="5022">
                  <c:v>2.6176649999999997</c:v>
                </c:pt>
                <c:pt idx="5023">
                  <c:v>2.6182280555555555</c:v>
                </c:pt>
                <c:pt idx="5024">
                  <c:v>2.6187911111111193</c:v>
                </c:pt>
                <c:pt idx="5025">
                  <c:v>2.6193541666666671</c:v>
                </c:pt>
                <c:pt idx="5026">
                  <c:v>2.6199172222222242</c:v>
                </c:pt>
                <c:pt idx="5027">
                  <c:v>2.620480277777788</c:v>
                </c:pt>
                <c:pt idx="5028">
                  <c:v>2.6210433333333327</c:v>
                </c:pt>
                <c:pt idx="5029">
                  <c:v>2.6216063888888868</c:v>
                </c:pt>
                <c:pt idx="5030">
                  <c:v>2.6221694444444443</c:v>
                </c:pt>
                <c:pt idx="5031">
                  <c:v>2.6227324999999997</c:v>
                </c:pt>
                <c:pt idx="5032">
                  <c:v>2.6232955555555648</c:v>
                </c:pt>
                <c:pt idx="5033">
                  <c:v>2.6238586111111109</c:v>
                </c:pt>
                <c:pt idx="5034">
                  <c:v>2.6244216666666778</c:v>
                </c:pt>
                <c:pt idx="5035">
                  <c:v>2.6249847222222389</c:v>
                </c:pt>
                <c:pt idx="5036">
                  <c:v>2.625547777777788</c:v>
                </c:pt>
                <c:pt idx="5037">
                  <c:v>2.6261108333333336</c:v>
                </c:pt>
                <c:pt idx="5038">
                  <c:v>2.6266738888888868</c:v>
                </c:pt>
                <c:pt idx="5039">
                  <c:v>2.6272369444444452</c:v>
                </c:pt>
                <c:pt idx="5040">
                  <c:v>2.6278000000000001</c:v>
                </c:pt>
                <c:pt idx="5041">
                  <c:v>2.6283630555555648</c:v>
                </c:pt>
                <c:pt idx="5042">
                  <c:v>2.6289261111111197</c:v>
                </c:pt>
                <c:pt idx="5043">
                  <c:v>2.6294891666666671</c:v>
                </c:pt>
                <c:pt idx="5044">
                  <c:v>2.630052222222222</c:v>
                </c:pt>
                <c:pt idx="5045">
                  <c:v>2.6306152777777791</c:v>
                </c:pt>
                <c:pt idx="5046">
                  <c:v>2.6311783333333327</c:v>
                </c:pt>
                <c:pt idx="5047">
                  <c:v>2.6317413888888868</c:v>
                </c:pt>
                <c:pt idx="5048">
                  <c:v>2.6323044444444443</c:v>
                </c:pt>
                <c:pt idx="5049">
                  <c:v>2.6328674999999917</c:v>
                </c:pt>
                <c:pt idx="5050">
                  <c:v>2.6334305555555653</c:v>
                </c:pt>
                <c:pt idx="5051">
                  <c:v>2.6339936111111197</c:v>
                </c:pt>
                <c:pt idx="5052">
                  <c:v>2.6345566666666671</c:v>
                </c:pt>
                <c:pt idx="5053">
                  <c:v>2.6351197222222242</c:v>
                </c:pt>
                <c:pt idx="5054">
                  <c:v>2.6356827777777792</c:v>
                </c:pt>
                <c:pt idx="5055">
                  <c:v>2.6362458333333163</c:v>
                </c:pt>
                <c:pt idx="5056">
                  <c:v>2.6368088888888757</c:v>
                </c:pt>
                <c:pt idx="5057">
                  <c:v>2.6373719444444452</c:v>
                </c:pt>
                <c:pt idx="5058">
                  <c:v>2.6379350000000001</c:v>
                </c:pt>
                <c:pt idx="5059">
                  <c:v>2.6384980555555555</c:v>
                </c:pt>
                <c:pt idx="5060">
                  <c:v>2.6390611111111113</c:v>
                </c:pt>
                <c:pt idx="5061">
                  <c:v>2.6396241666666671</c:v>
                </c:pt>
                <c:pt idx="5062">
                  <c:v>2.6401872222222389</c:v>
                </c:pt>
                <c:pt idx="5063">
                  <c:v>2.6407502777777876</c:v>
                </c:pt>
                <c:pt idx="5064">
                  <c:v>2.6413133333333332</c:v>
                </c:pt>
                <c:pt idx="5065">
                  <c:v>2.6418763888888877</c:v>
                </c:pt>
                <c:pt idx="5066">
                  <c:v>2.6424394444444443</c:v>
                </c:pt>
                <c:pt idx="5067">
                  <c:v>2.6430025000000001</c:v>
                </c:pt>
                <c:pt idx="5068">
                  <c:v>2.6435655555555648</c:v>
                </c:pt>
                <c:pt idx="5069">
                  <c:v>2.6441286111111193</c:v>
                </c:pt>
                <c:pt idx="5070">
                  <c:v>2.6446916666666795</c:v>
                </c:pt>
                <c:pt idx="5071">
                  <c:v>2.6452547222222242</c:v>
                </c:pt>
                <c:pt idx="5072">
                  <c:v>2.645817777777788</c:v>
                </c:pt>
                <c:pt idx="5073">
                  <c:v>2.6463808333333332</c:v>
                </c:pt>
                <c:pt idx="5074">
                  <c:v>2.6469438888888877</c:v>
                </c:pt>
                <c:pt idx="5075">
                  <c:v>2.6475069444444452</c:v>
                </c:pt>
                <c:pt idx="5076">
                  <c:v>2.6480699999999997</c:v>
                </c:pt>
                <c:pt idx="5077">
                  <c:v>2.6486330555555648</c:v>
                </c:pt>
                <c:pt idx="5078">
                  <c:v>2.6491961111111193</c:v>
                </c:pt>
                <c:pt idx="5079">
                  <c:v>2.6497591666666662</c:v>
                </c:pt>
                <c:pt idx="5080">
                  <c:v>2.6503222222222242</c:v>
                </c:pt>
                <c:pt idx="5081">
                  <c:v>2.6508852777777792</c:v>
                </c:pt>
                <c:pt idx="5082">
                  <c:v>2.6514483333333163</c:v>
                </c:pt>
                <c:pt idx="5083">
                  <c:v>2.6520113888888877</c:v>
                </c:pt>
                <c:pt idx="5084">
                  <c:v>2.6525744444444448</c:v>
                </c:pt>
                <c:pt idx="5085">
                  <c:v>2.6531375000000104</c:v>
                </c:pt>
                <c:pt idx="5086">
                  <c:v>2.6537005555555653</c:v>
                </c:pt>
                <c:pt idx="5087">
                  <c:v>2.6542636111111113</c:v>
                </c:pt>
                <c:pt idx="5088">
                  <c:v>2.6548266666666671</c:v>
                </c:pt>
                <c:pt idx="5089">
                  <c:v>2.6553897222222242</c:v>
                </c:pt>
                <c:pt idx="5090">
                  <c:v>2.6559527777777792</c:v>
                </c:pt>
                <c:pt idx="5091">
                  <c:v>2.6565158333333327</c:v>
                </c:pt>
                <c:pt idx="5092">
                  <c:v>2.6570788888888877</c:v>
                </c:pt>
                <c:pt idx="5093">
                  <c:v>2.6576419444444443</c:v>
                </c:pt>
                <c:pt idx="5094">
                  <c:v>2.6582049999999997</c:v>
                </c:pt>
                <c:pt idx="5095">
                  <c:v>2.6587680555555582</c:v>
                </c:pt>
                <c:pt idx="5096">
                  <c:v>2.6593311111111197</c:v>
                </c:pt>
                <c:pt idx="5097">
                  <c:v>2.6598941666666671</c:v>
                </c:pt>
                <c:pt idx="5098">
                  <c:v>2.6604572222222242</c:v>
                </c:pt>
                <c:pt idx="5099">
                  <c:v>2.661020277777788</c:v>
                </c:pt>
                <c:pt idx="5100">
                  <c:v>2.6615833333333336</c:v>
                </c:pt>
                <c:pt idx="5101">
                  <c:v>2.6621463888888877</c:v>
                </c:pt>
                <c:pt idx="5102">
                  <c:v>2.6627094444444448</c:v>
                </c:pt>
                <c:pt idx="5103">
                  <c:v>2.6632725000000002</c:v>
                </c:pt>
                <c:pt idx="5104">
                  <c:v>2.6638355555555657</c:v>
                </c:pt>
                <c:pt idx="5105">
                  <c:v>2.6643986111111193</c:v>
                </c:pt>
                <c:pt idx="5106">
                  <c:v>2.6649616666666787</c:v>
                </c:pt>
                <c:pt idx="5107">
                  <c:v>2.6655247222222389</c:v>
                </c:pt>
                <c:pt idx="5108">
                  <c:v>2.6660877777777876</c:v>
                </c:pt>
                <c:pt idx="5109">
                  <c:v>2.6666508333333327</c:v>
                </c:pt>
                <c:pt idx="5110">
                  <c:v>2.6672138888888886</c:v>
                </c:pt>
                <c:pt idx="5111">
                  <c:v>2.6677769444444452</c:v>
                </c:pt>
                <c:pt idx="5112">
                  <c:v>2.6683400000000002</c:v>
                </c:pt>
                <c:pt idx="5113">
                  <c:v>2.6689030555555653</c:v>
                </c:pt>
                <c:pt idx="5114">
                  <c:v>2.6694661111111113</c:v>
                </c:pt>
                <c:pt idx="5115">
                  <c:v>2.6700291666666671</c:v>
                </c:pt>
                <c:pt idx="5116">
                  <c:v>2.6705922222222251</c:v>
                </c:pt>
                <c:pt idx="5117">
                  <c:v>2.6711552777777792</c:v>
                </c:pt>
                <c:pt idx="5118">
                  <c:v>2.6717183333333328</c:v>
                </c:pt>
                <c:pt idx="5119">
                  <c:v>2.6722813888888877</c:v>
                </c:pt>
                <c:pt idx="5120">
                  <c:v>2.6728444444444377</c:v>
                </c:pt>
                <c:pt idx="5121">
                  <c:v>2.6734074999999997</c:v>
                </c:pt>
                <c:pt idx="5122">
                  <c:v>2.6739705555555653</c:v>
                </c:pt>
                <c:pt idx="5123">
                  <c:v>2.6745336111111198</c:v>
                </c:pt>
                <c:pt idx="5124">
                  <c:v>2.6750966666666671</c:v>
                </c:pt>
                <c:pt idx="5125">
                  <c:v>2.675659722222222</c:v>
                </c:pt>
                <c:pt idx="5126">
                  <c:v>2.6762227777777792</c:v>
                </c:pt>
                <c:pt idx="5127">
                  <c:v>2.6767858333333328</c:v>
                </c:pt>
                <c:pt idx="5128">
                  <c:v>2.6773488888888877</c:v>
                </c:pt>
                <c:pt idx="5129">
                  <c:v>2.6779119444444452</c:v>
                </c:pt>
                <c:pt idx="5130">
                  <c:v>2.6784749999999997</c:v>
                </c:pt>
                <c:pt idx="5131">
                  <c:v>2.6790380555555555</c:v>
                </c:pt>
                <c:pt idx="5132">
                  <c:v>2.6796011111111113</c:v>
                </c:pt>
                <c:pt idx="5133">
                  <c:v>2.6801641666666796</c:v>
                </c:pt>
                <c:pt idx="5134">
                  <c:v>2.6807272222222389</c:v>
                </c:pt>
                <c:pt idx="5135">
                  <c:v>2.6812902777777881</c:v>
                </c:pt>
                <c:pt idx="5136">
                  <c:v>2.6818533333333328</c:v>
                </c:pt>
                <c:pt idx="5137">
                  <c:v>2.6824163888888877</c:v>
                </c:pt>
                <c:pt idx="5138">
                  <c:v>2.6829794444444444</c:v>
                </c:pt>
                <c:pt idx="5139">
                  <c:v>2.6835425000000002</c:v>
                </c:pt>
                <c:pt idx="5140">
                  <c:v>2.6841055555555653</c:v>
                </c:pt>
                <c:pt idx="5141">
                  <c:v>2.6846686111111118</c:v>
                </c:pt>
                <c:pt idx="5142">
                  <c:v>2.6852316666666796</c:v>
                </c:pt>
                <c:pt idx="5143">
                  <c:v>2.6857947222222389</c:v>
                </c:pt>
                <c:pt idx="5144">
                  <c:v>2.6863577777777881</c:v>
                </c:pt>
                <c:pt idx="5145">
                  <c:v>2.6869208333333336</c:v>
                </c:pt>
                <c:pt idx="5146">
                  <c:v>2.6874838888888886</c:v>
                </c:pt>
                <c:pt idx="5147">
                  <c:v>2.6880469444444444</c:v>
                </c:pt>
                <c:pt idx="5148">
                  <c:v>2.6886099999999997</c:v>
                </c:pt>
                <c:pt idx="5149">
                  <c:v>2.6891730555555653</c:v>
                </c:pt>
                <c:pt idx="5150">
                  <c:v>2.6897361111111202</c:v>
                </c:pt>
                <c:pt idx="5151">
                  <c:v>2.6902991666666662</c:v>
                </c:pt>
                <c:pt idx="5152">
                  <c:v>2.690862222222222</c:v>
                </c:pt>
                <c:pt idx="5153">
                  <c:v>2.6914252777777792</c:v>
                </c:pt>
                <c:pt idx="5154">
                  <c:v>2.6919883333333328</c:v>
                </c:pt>
                <c:pt idx="5155">
                  <c:v>2.6925513888888877</c:v>
                </c:pt>
                <c:pt idx="5156">
                  <c:v>2.6931144444444524</c:v>
                </c:pt>
                <c:pt idx="5157">
                  <c:v>2.6936775000000002</c:v>
                </c:pt>
                <c:pt idx="5158">
                  <c:v>2.6942405555555555</c:v>
                </c:pt>
                <c:pt idx="5159">
                  <c:v>2.6948036111111113</c:v>
                </c:pt>
                <c:pt idx="5160">
                  <c:v>2.6953666666666671</c:v>
                </c:pt>
                <c:pt idx="5161">
                  <c:v>2.6959297222222252</c:v>
                </c:pt>
                <c:pt idx="5162">
                  <c:v>2.6964927777777792</c:v>
                </c:pt>
                <c:pt idx="5163">
                  <c:v>2.6970558333333328</c:v>
                </c:pt>
                <c:pt idx="5164">
                  <c:v>2.6976188888888877</c:v>
                </c:pt>
                <c:pt idx="5165">
                  <c:v>2.6981819444444533</c:v>
                </c:pt>
                <c:pt idx="5166">
                  <c:v>2.6987449999999997</c:v>
                </c:pt>
                <c:pt idx="5167">
                  <c:v>2.6993080555555555</c:v>
                </c:pt>
                <c:pt idx="5168">
                  <c:v>2.6998711111111109</c:v>
                </c:pt>
                <c:pt idx="5169">
                  <c:v>2.7004341666666796</c:v>
                </c:pt>
                <c:pt idx="5170">
                  <c:v>2.7009972222222389</c:v>
                </c:pt>
                <c:pt idx="5171">
                  <c:v>2.7015602777777881</c:v>
                </c:pt>
                <c:pt idx="5172">
                  <c:v>2.7021233333333341</c:v>
                </c:pt>
                <c:pt idx="5173">
                  <c:v>2.7026863888888877</c:v>
                </c:pt>
                <c:pt idx="5174">
                  <c:v>2.7032494444444448</c:v>
                </c:pt>
                <c:pt idx="5175">
                  <c:v>2.7038125000000002</c:v>
                </c:pt>
                <c:pt idx="5176">
                  <c:v>2.7043755555555657</c:v>
                </c:pt>
                <c:pt idx="5177">
                  <c:v>2.7049386111111202</c:v>
                </c:pt>
                <c:pt idx="5178">
                  <c:v>2.7055016666666796</c:v>
                </c:pt>
                <c:pt idx="5179">
                  <c:v>2.7060647222222252</c:v>
                </c:pt>
                <c:pt idx="5180">
                  <c:v>2.7066277777777881</c:v>
                </c:pt>
                <c:pt idx="5181">
                  <c:v>2.7071908333333412</c:v>
                </c:pt>
                <c:pt idx="5182">
                  <c:v>2.707753888888889</c:v>
                </c:pt>
                <c:pt idx="5183">
                  <c:v>2.7083169444444533</c:v>
                </c:pt>
                <c:pt idx="5184">
                  <c:v>2.7088800000000002</c:v>
                </c:pt>
                <c:pt idx="5185">
                  <c:v>2.7094430555555555</c:v>
                </c:pt>
                <c:pt idx="5186">
                  <c:v>2.7100061111111113</c:v>
                </c:pt>
                <c:pt idx="5187">
                  <c:v>2.7105691666666671</c:v>
                </c:pt>
                <c:pt idx="5188">
                  <c:v>2.7111322222222252</c:v>
                </c:pt>
                <c:pt idx="5189">
                  <c:v>2.7116952777777792</c:v>
                </c:pt>
                <c:pt idx="5190">
                  <c:v>2.7122583333333159</c:v>
                </c:pt>
                <c:pt idx="5191">
                  <c:v>2.7128213888888877</c:v>
                </c:pt>
                <c:pt idx="5192">
                  <c:v>2.7133844444444533</c:v>
                </c:pt>
                <c:pt idx="5193">
                  <c:v>2.7139474999999997</c:v>
                </c:pt>
                <c:pt idx="5194">
                  <c:v>2.7145105555555653</c:v>
                </c:pt>
                <c:pt idx="5195">
                  <c:v>2.7150736111111109</c:v>
                </c:pt>
                <c:pt idx="5196">
                  <c:v>2.7156366666666671</c:v>
                </c:pt>
                <c:pt idx="5197">
                  <c:v>2.7161997222222252</c:v>
                </c:pt>
                <c:pt idx="5198">
                  <c:v>2.7167627777777792</c:v>
                </c:pt>
                <c:pt idx="5199">
                  <c:v>2.7173258333333332</c:v>
                </c:pt>
                <c:pt idx="5200">
                  <c:v>2.7178888888888877</c:v>
                </c:pt>
                <c:pt idx="5201">
                  <c:v>2.7184519444444444</c:v>
                </c:pt>
                <c:pt idx="5202">
                  <c:v>2.7190149999999997</c:v>
                </c:pt>
                <c:pt idx="5203">
                  <c:v>2.7195780555555555</c:v>
                </c:pt>
                <c:pt idx="5204">
                  <c:v>2.7201411111111202</c:v>
                </c:pt>
                <c:pt idx="5205">
                  <c:v>2.7207041666666796</c:v>
                </c:pt>
                <c:pt idx="5206">
                  <c:v>2.7212672222222252</c:v>
                </c:pt>
                <c:pt idx="5207">
                  <c:v>2.7218302777777881</c:v>
                </c:pt>
                <c:pt idx="5208">
                  <c:v>2.7223933333333332</c:v>
                </c:pt>
                <c:pt idx="5209">
                  <c:v>2.7229563888888877</c:v>
                </c:pt>
                <c:pt idx="5210">
                  <c:v>2.7235194444444533</c:v>
                </c:pt>
                <c:pt idx="5211">
                  <c:v>2.7240825000000002</c:v>
                </c:pt>
                <c:pt idx="5212">
                  <c:v>2.7246455555555555</c:v>
                </c:pt>
                <c:pt idx="5213">
                  <c:v>2.7252086111111109</c:v>
                </c:pt>
                <c:pt idx="5214">
                  <c:v>2.7257716666666796</c:v>
                </c:pt>
                <c:pt idx="5215">
                  <c:v>2.7263347222222389</c:v>
                </c:pt>
                <c:pt idx="5216">
                  <c:v>2.7268977777777881</c:v>
                </c:pt>
                <c:pt idx="5217">
                  <c:v>2.7274608333333332</c:v>
                </c:pt>
                <c:pt idx="5218">
                  <c:v>2.7280238888888895</c:v>
                </c:pt>
                <c:pt idx="5219">
                  <c:v>2.7285869444444542</c:v>
                </c:pt>
                <c:pt idx="5220">
                  <c:v>2.7291500000000002</c:v>
                </c:pt>
                <c:pt idx="5221">
                  <c:v>2.7297130555555666</c:v>
                </c:pt>
                <c:pt idx="5222">
                  <c:v>2.7302761111111113</c:v>
                </c:pt>
                <c:pt idx="5223">
                  <c:v>2.7308391666666672</c:v>
                </c:pt>
                <c:pt idx="5224">
                  <c:v>2.7314022222222225</c:v>
                </c:pt>
                <c:pt idx="5225">
                  <c:v>2.7319652777777792</c:v>
                </c:pt>
                <c:pt idx="5226">
                  <c:v>2.7325283333333337</c:v>
                </c:pt>
                <c:pt idx="5227">
                  <c:v>2.733091388888889</c:v>
                </c:pt>
                <c:pt idx="5228">
                  <c:v>2.7336544444444448</c:v>
                </c:pt>
                <c:pt idx="5229">
                  <c:v>2.7342175000000002</c:v>
                </c:pt>
                <c:pt idx="5230">
                  <c:v>2.7347805555555658</c:v>
                </c:pt>
                <c:pt idx="5231">
                  <c:v>2.7353436111111109</c:v>
                </c:pt>
                <c:pt idx="5232">
                  <c:v>2.7359066666666672</c:v>
                </c:pt>
                <c:pt idx="5233">
                  <c:v>2.7364697222222207</c:v>
                </c:pt>
                <c:pt idx="5234">
                  <c:v>2.7370327777777881</c:v>
                </c:pt>
                <c:pt idx="5235">
                  <c:v>2.7375958333333332</c:v>
                </c:pt>
                <c:pt idx="5236">
                  <c:v>2.7381588888888877</c:v>
                </c:pt>
                <c:pt idx="5237">
                  <c:v>2.7387219444444533</c:v>
                </c:pt>
                <c:pt idx="5238">
                  <c:v>2.7392849999999997</c:v>
                </c:pt>
                <c:pt idx="5239">
                  <c:v>2.7398480555555547</c:v>
                </c:pt>
                <c:pt idx="5240">
                  <c:v>2.7404111111111202</c:v>
                </c:pt>
                <c:pt idx="5241">
                  <c:v>2.7409741666666796</c:v>
                </c:pt>
                <c:pt idx="5242">
                  <c:v>2.7415372222222389</c:v>
                </c:pt>
                <c:pt idx="5243">
                  <c:v>2.7421002777777881</c:v>
                </c:pt>
                <c:pt idx="5244">
                  <c:v>2.7426633333333328</c:v>
                </c:pt>
                <c:pt idx="5245">
                  <c:v>2.7432263888888886</c:v>
                </c:pt>
                <c:pt idx="5246">
                  <c:v>2.7437894444444533</c:v>
                </c:pt>
                <c:pt idx="5247">
                  <c:v>2.7443524999999998</c:v>
                </c:pt>
                <c:pt idx="5248">
                  <c:v>2.7449155555555662</c:v>
                </c:pt>
                <c:pt idx="5249">
                  <c:v>2.7454786111111114</c:v>
                </c:pt>
                <c:pt idx="5250">
                  <c:v>2.7460416666666672</c:v>
                </c:pt>
                <c:pt idx="5251">
                  <c:v>2.7466047222222252</c:v>
                </c:pt>
                <c:pt idx="5252">
                  <c:v>2.7471677777777987</c:v>
                </c:pt>
                <c:pt idx="5253">
                  <c:v>2.7477308333333412</c:v>
                </c:pt>
                <c:pt idx="5254">
                  <c:v>2.748293888888889</c:v>
                </c:pt>
                <c:pt idx="5255">
                  <c:v>2.7488569444444444</c:v>
                </c:pt>
                <c:pt idx="5256">
                  <c:v>2.7494200000000002</c:v>
                </c:pt>
                <c:pt idx="5257">
                  <c:v>2.7499830555555662</c:v>
                </c:pt>
                <c:pt idx="5258">
                  <c:v>2.7505461111111114</c:v>
                </c:pt>
                <c:pt idx="5259">
                  <c:v>2.7511091666666672</c:v>
                </c:pt>
                <c:pt idx="5260">
                  <c:v>2.7516722222222221</c:v>
                </c:pt>
                <c:pt idx="5261">
                  <c:v>2.7522352777777792</c:v>
                </c:pt>
                <c:pt idx="5262">
                  <c:v>2.7527983333333328</c:v>
                </c:pt>
                <c:pt idx="5263">
                  <c:v>2.753361388888889</c:v>
                </c:pt>
                <c:pt idx="5264">
                  <c:v>2.7539244444444542</c:v>
                </c:pt>
                <c:pt idx="5265">
                  <c:v>2.7544875000000002</c:v>
                </c:pt>
                <c:pt idx="5266">
                  <c:v>2.7550505555555582</c:v>
                </c:pt>
                <c:pt idx="5267">
                  <c:v>2.7556136111111114</c:v>
                </c:pt>
                <c:pt idx="5268">
                  <c:v>2.7561766666666672</c:v>
                </c:pt>
                <c:pt idx="5269">
                  <c:v>2.7567397222222252</c:v>
                </c:pt>
                <c:pt idx="5270">
                  <c:v>2.7573027777777894</c:v>
                </c:pt>
                <c:pt idx="5271">
                  <c:v>2.7578658333333328</c:v>
                </c:pt>
                <c:pt idx="5272">
                  <c:v>2.7584288888888877</c:v>
                </c:pt>
                <c:pt idx="5273">
                  <c:v>2.7589919444444533</c:v>
                </c:pt>
                <c:pt idx="5274">
                  <c:v>2.7595549999999998</c:v>
                </c:pt>
                <c:pt idx="5275">
                  <c:v>2.7601180555555658</c:v>
                </c:pt>
                <c:pt idx="5276">
                  <c:v>2.7606811111111202</c:v>
                </c:pt>
                <c:pt idx="5277">
                  <c:v>2.7612441666666672</c:v>
                </c:pt>
                <c:pt idx="5278">
                  <c:v>2.7618072222222252</c:v>
                </c:pt>
                <c:pt idx="5279">
                  <c:v>2.762370277777789</c:v>
                </c:pt>
                <c:pt idx="5280">
                  <c:v>2.7629333333333332</c:v>
                </c:pt>
                <c:pt idx="5281">
                  <c:v>2.763496388888889</c:v>
                </c:pt>
                <c:pt idx="5282">
                  <c:v>2.7640594444444444</c:v>
                </c:pt>
                <c:pt idx="5283">
                  <c:v>2.7646225000000002</c:v>
                </c:pt>
                <c:pt idx="5284">
                  <c:v>2.7651855555555662</c:v>
                </c:pt>
                <c:pt idx="5285">
                  <c:v>2.7657486111111109</c:v>
                </c:pt>
                <c:pt idx="5286">
                  <c:v>2.7663116666666796</c:v>
                </c:pt>
                <c:pt idx="5287">
                  <c:v>2.7668747222222252</c:v>
                </c:pt>
                <c:pt idx="5288">
                  <c:v>2.7674377777777988</c:v>
                </c:pt>
                <c:pt idx="5289">
                  <c:v>2.7680008333333332</c:v>
                </c:pt>
                <c:pt idx="5290">
                  <c:v>2.7685638888888886</c:v>
                </c:pt>
                <c:pt idx="5291">
                  <c:v>2.7691269444444537</c:v>
                </c:pt>
                <c:pt idx="5292">
                  <c:v>2.7696899999999998</c:v>
                </c:pt>
                <c:pt idx="5293">
                  <c:v>2.7702530555555556</c:v>
                </c:pt>
                <c:pt idx="5294">
                  <c:v>2.7708161111111109</c:v>
                </c:pt>
                <c:pt idx="5295">
                  <c:v>2.7713791666666672</c:v>
                </c:pt>
                <c:pt idx="5296">
                  <c:v>2.7719422222222225</c:v>
                </c:pt>
                <c:pt idx="5297">
                  <c:v>2.7725052777777792</c:v>
                </c:pt>
                <c:pt idx="5298">
                  <c:v>2.7730683333333337</c:v>
                </c:pt>
                <c:pt idx="5299">
                  <c:v>2.773631388888889</c:v>
                </c:pt>
                <c:pt idx="5300">
                  <c:v>2.7741944444444546</c:v>
                </c:pt>
                <c:pt idx="5301">
                  <c:v>2.7747575000000002</c:v>
                </c:pt>
                <c:pt idx="5302">
                  <c:v>2.7753205555555662</c:v>
                </c:pt>
                <c:pt idx="5303">
                  <c:v>2.7758836111111114</c:v>
                </c:pt>
                <c:pt idx="5304">
                  <c:v>2.7764466666666667</c:v>
                </c:pt>
                <c:pt idx="5305">
                  <c:v>2.7770097222222252</c:v>
                </c:pt>
                <c:pt idx="5306">
                  <c:v>2.7775727777777894</c:v>
                </c:pt>
                <c:pt idx="5307">
                  <c:v>2.7781358333333332</c:v>
                </c:pt>
                <c:pt idx="5308">
                  <c:v>2.7786988888888877</c:v>
                </c:pt>
                <c:pt idx="5309">
                  <c:v>2.7792619444444444</c:v>
                </c:pt>
                <c:pt idx="5310">
                  <c:v>2.7798250000000007</c:v>
                </c:pt>
                <c:pt idx="5311">
                  <c:v>2.7803880555555667</c:v>
                </c:pt>
                <c:pt idx="5312">
                  <c:v>2.7809511111111207</c:v>
                </c:pt>
                <c:pt idx="5313">
                  <c:v>2.7815141666666796</c:v>
                </c:pt>
                <c:pt idx="5314">
                  <c:v>2.7820772222222252</c:v>
                </c:pt>
                <c:pt idx="5315">
                  <c:v>2.7826402777777792</c:v>
                </c:pt>
                <c:pt idx="5316">
                  <c:v>2.7832033333333341</c:v>
                </c:pt>
                <c:pt idx="5317">
                  <c:v>2.7837663888888886</c:v>
                </c:pt>
                <c:pt idx="5318">
                  <c:v>2.7843294444444537</c:v>
                </c:pt>
                <c:pt idx="5319">
                  <c:v>2.7848924999999998</c:v>
                </c:pt>
                <c:pt idx="5320">
                  <c:v>2.7854555555555556</c:v>
                </c:pt>
                <c:pt idx="5321">
                  <c:v>2.7860186111111109</c:v>
                </c:pt>
                <c:pt idx="5322">
                  <c:v>2.7865816666666787</c:v>
                </c:pt>
                <c:pt idx="5323">
                  <c:v>2.787144722222239</c:v>
                </c:pt>
                <c:pt idx="5324">
                  <c:v>2.7877077777777988</c:v>
                </c:pt>
                <c:pt idx="5325">
                  <c:v>2.7882708333333341</c:v>
                </c:pt>
                <c:pt idx="5326">
                  <c:v>2.7888338888888891</c:v>
                </c:pt>
                <c:pt idx="5327">
                  <c:v>2.7893969444444537</c:v>
                </c:pt>
                <c:pt idx="5328">
                  <c:v>2.7899600000000002</c:v>
                </c:pt>
                <c:pt idx="5329">
                  <c:v>2.7905230555555662</c:v>
                </c:pt>
                <c:pt idx="5330">
                  <c:v>2.7910861111111114</c:v>
                </c:pt>
                <c:pt idx="5331">
                  <c:v>2.7916491666666667</c:v>
                </c:pt>
                <c:pt idx="5332">
                  <c:v>2.7922122222222221</c:v>
                </c:pt>
                <c:pt idx="5333">
                  <c:v>2.7927752777777792</c:v>
                </c:pt>
                <c:pt idx="5334">
                  <c:v>2.7933383333333341</c:v>
                </c:pt>
                <c:pt idx="5335">
                  <c:v>2.7939013888888891</c:v>
                </c:pt>
                <c:pt idx="5336">
                  <c:v>2.7944644444444444</c:v>
                </c:pt>
                <c:pt idx="5337">
                  <c:v>2.7950274999999998</c:v>
                </c:pt>
                <c:pt idx="5338">
                  <c:v>2.7955905555555662</c:v>
                </c:pt>
                <c:pt idx="5339">
                  <c:v>2.7961536111111109</c:v>
                </c:pt>
                <c:pt idx="5340">
                  <c:v>2.7967166666666672</c:v>
                </c:pt>
                <c:pt idx="5341">
                  <c:v>2.7972797222222252</c:v>
                </c:pt>
                <c:pt idx="5342">
                  <c:v>2.7978427777777792</c:v>
                </c:pt>
                <c:pt idx="5343">
                  <c:v>2.7984058333333337</c:v>
                </c:pt>
                <c:pt idx="5344">
                  <c:v>2.7989688888888877</c:v>
                </c:pt>
                <c:pt idx="5345">
                  <c:v>2.7995319444444546</c:v>
                </c:pt>
                <c:pt idx="5346">
                  <c:v>2.8000949999999998</c:v>
                </c:pt>
                <c:pt idx="5347">
                  <c:v>2.8006580555555547</c:v>
                </c:pt>
                <c:pt idx="5348">
                  <c:v>2.8012211111111114</c:v>
                </c:pt>
                <c:pt idx="5349">
                  <c:v>2.8017841666666672</c:v>
                </c:pt>
                <c:pt idx="5350">
                  <c:v>2.8023472222222225</c:v>
                </c:pt>
                <c:pt idx="5351">
                  <c:v>2.8029102777777792</c:v>
                </c:pt>
                <c:pt idx="5352">
                  <c:v>2.8034733333333333</c:v>
                </c:pt>
                <c:pt idx="5353">
                  <c:v>2.8040363888888877</c:v>
                </c:pt>
                <c:pt idx="5354">
                  <c:v>2.8045994444444444</c:v>
                </c:pt>
                <c:pt idx="5355">
                  <c:v>2.8051624999999967</c:v>
                </c:pt>
                <c:pt idx="5356">
                  <c:v>2.8057255555555551</c:v>
                </c:pt>
                <c:pt idx="5357">
                  <c:v>2.8062886111111016</c:v>
                </c:pt>
                <c:pt idx="5358">
                  <c:v>2.8068516666666667</c:v>
                </c:pt>
                <c:pt idx="5359">
                  <c:v>2.8074147222222252</c:v>
                </c:pt>
                <c:pt idx="5360">
                  <c:v>2.8079777777777895</c:v>
                </c:pt>
                <c:pt idx="5361">
                  <c:v>2.8085408333333333</c:v>
                </c:pt>
                <c:pt idx="5362">
                  <c:v>2.8091038888888877</c:v>
                </c:pt>
                <c:pt idx="5363">
                  <c:v>2.8096669444444387</c:v>
                </c:pt>
                <c:pt idx="5364">
                  <c:v>2.8102299999999967</c:v>
                </c:pt>
                <c:pt idx="5365">
                  <c:v>2.8107930555555556</c:v>
                </c:pt>
                <c:pt idx="5366">
                  <c:v>2.8113561111111016</c:v>
                </c:pt>
                <c:pt idx="5367">
                  <c:v>2.8119191666666663</c:v>
                </c:pt>
                <c:pt idx="5368">
                  <c:v>2.8124822222222177</c:v>
                </c:pt>
                <c:pt idx="5369">
                  <c:v>2.8130452777777775</c:v>
                </c:pt>
                <c:pt idx="5370">
                  <c:v>2.8136083333333177</c:v>
                </c:pt>
                <c:pt idx="5371">
                  <c:v>2.8141713888888877</c:v>
                </c:pt>
                <c:pt idx="5372">
                  <c:v>2.8147344444444449</c:v>
                </c:pt>
                <c:pt idx="5373">
                  <c:v>2.8152974999999967</c:v>
                </c:pt>
                <c:pt idx="5374">
                  <c:v>2.8158605555555547</c:v>
                </c:pt>
                <c:pt idx="5375">
                  <c:v>2.8164236111111021</c:v>
                </c:pt>
                <c:pt idx="5376">
                  <c:v>2.8169866666666667</c:v>
                </c:pt>
                <c:pt idx="5377">
                  <c:v>2.8175497222222226</c:v>
                </c:pt>
                <c:pt idx="5378">
                  <c:v>2.8181127777777792</c:v>
                </c:pt>
                <c:pt idx="5379">
                  <c:v>2.8186758333333177</c:v>
                </c:pt>
                <c:pt idx="5380">
                  <c:v>2.819238888888878</c:v>
                </c:pt>
                <c:pt idx="5381">
                  <c:v>2.8198019444444427</c:v>
                </c:pt>
                <c:pt idx="5382">
                  <c:v>2.8203649999999998</c:v>
                </c:pt>
                <c:pt idx="5383">
                  <c:v>2.8209280555555556</c:v>
                </c:pt>
                <c:pt idx="5384">
                  <c:v>2.8214911111111109</c:v>
                </c:pt>
                <c:pt idx="5385">
                  <c:v>2.8220541666666668</c:v>
                </c:pt>
                <c:pt idx="5386">
                  <c:v>2.8226172222222221</c:v>
                </c:pt>
                <c:pt idx="5387">
                  <c:v>2.8231802777777895</c:v>
                </c:pt>
                <c:pt idx="5388">
                  <c:v>2.8237433333333337</c:v>
                </c:pt>
                <c:pt idx="5389">
                  <c:v>2.8243063888888877</c:v>
                </c:pt>
                <c:pt idx="5390">
                  <c:v>2.8248694444444427</c:v>
                </c:pt>
                <c:pt idx="5391">
                  <c:v>2.8254324999999967</c:v>
                </c:pt>
                <c:pt idx="5392">
                  <c:v>2.8259955555555591</c:v>
                </c:pt>
                <c:pt idx="5393">
                  <c:v>2.8265586111111021</c:v>
                </c:pt>
                <c:pt idx="5394">
                  <c:v>2.8271216666666796</c:v>
                </c:pt>
                <c:pt idx="5395">
                  <c:v>2.8276847222222252</c:v>
                </c:pt>
                <c:pt idx="5396">
                  <c:v>2.8282477777777792</c:v>
                </c:pt>
                <c:pt idx="5397">
                  <c:v>2.8288108333333333</c:v>
                </c:pt>
                <c:pt idx="5398">
                  <c:v>2.8293738888888877</c:v>
                </c:pt>
                <c:pt idx="5399">
                  <c:v>2.829936944444444</c:v>
                </c:pt>
                <c:pt idx="5400">
                  <c:v>2.8304999999999967</c:v>
                </c:pt>
                <c:pt idx="5401">
                  <c:v>2.8310630555555547</c:v>
                </c:pt>
                <c:pt idx="5402">
                  <c:v>2.8316261111111016</c:v>
                </c:pt>
                <c:pt idx="5403">
                  <c:v>2.8321891666666668</c:v>
                </c:pt>
                <c:pt idx="5404">
                  <c:v>2.8327522222222177</c:v>
                </c:pt>
                <c:pt idx="5405">
                  <c:v>2.8333152777777801</c:v>
                </c:pt>
                <c:pt idx="5406">
                  <c:v>2.8338783333333177</c:v>
                </c:pt>
                <c:pt idx="5407">
                  <c:v>2.834441388888878</c:v>
                </c:pt>
                <c:pt idx="5408">
                  <c:v>2.8350044444444427</c:v>
                </c:pt>
                <c:pt idx="5409">
                  <c:v>2.8355674999999967</c:v>
                </c:pt>
                <c:pt idx="5410">
                  <c:v>2.8361305555555556</c:v>
                </c:pt>
                <c:pt idx="5411">
                  <c:v>2.8366936111111016</c:v>
                </c:pt>
                <c:pt idx="5412">
                  <c:v>2.8372566666666668</c:v>
                </c:pt>
                <c:pt idx="5413">
                  <c:v>2.8378197222222221</c:v>
                </c:pt>
                <c:pt idx="5414">
                  <c:v>2.8383827777777801</c:v>
                </c:pt>
                <c:pt idx="5415">
                  <c:v>2.8389458333333177</c:v>
                </c:pt>
                <c:pt idx="5416">
                  <c:v>2.839508888888878</c:v>
                </c:pt>
                <c:pt idx="5417">
                  <c:v>2.8400719444444444</c:v>
                </c:pt>
                <c:pt idx="5418">
                  <c:v>2.8406349999999998</c:v>
                </c:pt>
                <c:pt idx="5419">
                  <c:v>2.8411980555555556</c:v>
                </c:pt>
                <c:pt idx="5420">
                  <c:v>2.8417611111111114</c:v>
                </c:pt>
                <c:pt idx="5421">
                  <c:v>2.8423241666666672</c:v>
                </c:pt>
                <c:pt idx="5422">
                  <c:v>2.8428872222222226</c:v>
                </c:pt>
                <c:pt idx="5423">
                  <c:v>2.8434502777777801</c:v>
                </c:pt>
                <c:pt idx="5424">
                  <c:v>2.8440133333333333</c:v>
                </c:pt>
                <c:pt idx="5425">
                  <c:v>2.8445763888888878</c:v>
                </c:pt>
                <c:pt idx="5426">
                  <c:v>2.8451394444444444</c:v>
                </c:pt>
                <c:pt idx="5427">
                  <c:v>2.8457024999999967</c:v>
                </c:pt>
                <c:pt idx="5428">
                  <c:v>2.8462655555555547</c:v>
                </c:pt>
                <c:pt idx="5429">
                  <c:v>2.8468286111111016</c:v>
                </c:pt>
                <c:pt idx="5430">
                  <c:v>2.8473916666666801</c:v>
                </c:pt>
                <c:pt idx="5431">
                  <c:v>2.8479547222222252</c:v>
                </c:pt>
                <c:pt idx="5432">
                  <c:v>2.8485177777777895</c:v>
                </c:pt>
                <c:pt idx="5433">
                  <c:v>2.8490808333333337</c:v>
                </c:pt>
                <c:pt idx="5434">
                  <c:v>2.8496438888888784</c:v>
                </c:pt>
                <c:pt idx="5435">
                  <c:v>2.8502069444444427</c:v>
                </c:pt>
                <c:pt idx="5436">
                  <c:v>2.8507699999999967</c:v>
                </c:pt>
                <c:pt idx="5437">
                  <c:v>2.8513330555555592</c:v>
                </c:pt>
                <c:pt idx="5438">
                  <c:v>2.8518961111111016</c:v>
                </c:pt>
                <c:pt idx="5439">
                  <c:v>2.8524591666666539</c:v>
                </c:pt>
                <c:pt idx="5440">
                  <c:v>2.8530222222222221</c:v>
                </c:pt>
                <c:pt idx="5441">
                  <c:v>2.8535852777777801</c:v>
                </c:pt>
                <c:pt idx="5442">
                  <c:v>2.8541483333333182</c:v>
                </c:pt>
                <c:pt idx="5443">
                  <c:v>2.8547113888888878</c:v>
                </c:pt>
                <c:pt idx="5444">
                  <c:v>2.8552744444444427</c:v>
                </c:pt>
                <c:pt idx="5445">
                  <c:v>2.8558374999999967</c:v>
                </c:pt>
                <c:pt idx="5446">
                  <c:v>2.8564005555555547</c:v>
                </c:pt>
                <c:pt idx="5447">
                  <c:v>2.8569636111111016</c:v>
                </c:pt>
                <c:pt idx="5448">
                  <c:v>2.8575266666666672</c:v>
                </c:pt>
                <c:pt idx="5449">
                  <c:v>2.8580897222222226</c:v>
                </c:pt>
                <c:pt idx="5450">
                  <c:v>2.8586527777777779</c:v>
                </c:pt>
                <c:pt idx="5451">
                  <c:v>2.8592158333333182</c:v>
                </c:pt>
                <c:pt idx="5452">
                  <c:v>2.859778888888878</c:v>
                </c:pt>
                <c:pt idx="5453">
                  <c:v>2.8603419444444445</c:v>
                </c:pt>
                <c:pt idx="5454">
                  <c:v>2.8609050000000003</c:v>
                </c:pt>
                <c:pt idx="5455">
                  <c:v>2.8614680555555547</c:v>
                </c:pt>
                <c:pt idx="5456">
                  <c:v>2.862031111111111</c:v>
                </c:pt>
                <c:pt idx="5457">
                  <c:v>2.8625941666666672</c:v>
                </c:pt>
                <c:pt idx="5458">
                  <c:v>2.8631572222222252</c:v>
                </c:pt>
                <c:pt idx="5459">
                  <c:v>2.8637202777777895</c:v>
                </c:pt>
                <c:pt idx="5460">
                  <c:v>2.8642833333333333</c:v>
                </c:pt>
                <c:pt idx="5461">
                  <c:v>2.864846388888878</c:v>
                </c:pt>
                <c:pt idx="5462">
                  <c:v>2.8654094444444427</c:v>
                </c:pt>
                <c:pt idx="5463">
                  <c:v>2.8659724999999967</c:v>
                </c:pt>
                <c:pt idx="5464">
                  <c:v>2.8665355555555592</c:v>
                </c:pt>
                <c:pt idx="5465">
                  <c:v>2.8670986111111114</c:v>
                </c:pt>
                <c:pt idx="5466">
                  <c:v>2.8676616666666672</c:v>
                </c:pt>
                <c:pt idx="5467">
                  <c:v>2.8682247222222252</c:v>
                </c:pt>
                <c:pt idx="5468">
                  <c:v>2.8687877777777895</c:v>
                </c:pt>
                <c:pt idx="5469">
                  <c:v>2.8693508333333337</c:v>
                </c:pt>
                <c:pt idx="5470">
                  <c:v>2.8699138888888887</c:v>
                </c:pt>
                <c:pt idx="5471">
                  <c:v>2.8704769444444427</c:v>
                </c:pt>
                <c:pt idx="5472">
                  <c:v>2.8710399999999967</c:v>
                </c:pt>
                <c:pt idx="5473">
                  <c:v>2.8716030555555547</c:v>
                </c:pt>
                <c:pt idx="5474">
                  <c:v>2.8721661111111021</c:v>
                </c:pt>
                <c:pt idx="5475">
                  <c:v>2.8727291666666668</c:v>
                </c:pt>
                <c:pt idx="5476">
                  <c:v>2.8732922222222221</c:v>
                </c:pt>
                <c:pt idx="5477">
                  <c:v>2.8738552777777779</c:v>
                </c:pt>
                <c:pt idx="5478">
                  <c:v>2.8744183333333182</c:v>
                </c:pt>
                <c:pt idx="5479">
                  <c:v>2.8749813888888887</c:v>
                </c:pt>
                <c:pt idx="5480">
                  <c:v>2.8755444444444427</c:v>
                </c:pt>
                <c:pt idx="5481">
                  <c:v>2.8761074999999967</c:v>
                </c:pt>
                <c:pt idx="5482">
                  <c:v>2.8766705555555547</c:v>
                </c:pt>
                <c:pt idx="5483">
                  <c:v>2.877233611111111</c:v>
                </c:pt>
                <c:pt idx="5484">
                  <c:v>2.8777966666666672</c:v>
                </c:pt>
                <c:pt idx="5485">
                  <c:v>2.8783597222222221</c:v>
                </c:pt>
                <c:pt idx="5486">
                  <c:v>2.8789227777777802</c:v>
                </c:pt>
                <c:pt idx="5487">
                  <c:v>2.8794858333333182</c:v>
                </c:pt>
                <c:pt idx="5488">
                  <c:v>2.880048888888878</c:v>
                </c:pt>
                <c:pt idx="5489">
                  <c:v>2.8806119444444445</c:v>
                </c:pt>
                <c:pt idx="5490">
                  <c:v>2.8811749999999998</c:v>
                </c:pt>
                <c:pt idx="5491">
                  <c:v>2.8817380555555552</c:v>
                </c:pt>
                <c:pt idx="5492">
                  <c:v>2.882301111111111</c:v>
                </c:pt>
                <c:pt idx="5493">
                  <c:v>2.8828641666666663</c:v>
                </c:pt>
                <c:pt idx="5494">
                  <c:v>2.8834272222222292</c:v>
                </c:pt>
                <c:pt idx="5495">
                  <c:v>2.8839902777777895</c:v>
                </c:pt>
                <c:pt idx="5496">
                  <c:v>2.8845533333333333</c:v>
                </c:pt>
                <c:pt idx="5497">
                  <c:v>2.8851163888888887</c:v>
                </c:pt>
                <c:pt idx="5498">
                  <c:v>2.8856794444444427</c:v>
                </c:pt>
                <c:pt idx="5499">
                  <c:v>2.8862424999999838</c:v>
                </c:pt>
                <c:pt idx="5500">
                  <c:v>2.8868055555555547</c:v>
                </c:pt>
                <c:pt idx="5501">
                  <c:v>2.887368611111111</c:v>
                </c:pt>
                <c:pt idx="5502">
                  <c:v>2.8879316666666806</c:v>
                </c:pt>
                <c:pt idx="5503">
                  <c:v>2.8884947222222292</c:v>
                </c:pt>
                <c:pt idx="5504">
                  <c:v>2.8890577777777802</c:v>
                </c:pt>
                <c:pt idx="5505">
                  <c:v>2.8896208333333333</c:v>
                </c:pt>
                <c:pt idx="5506">
                  <c:v>2.8901838888888887</c:v>
                </c:pt>
                <c:pt idx="5507">
                  <c:v>2.8907469444444427</c:v>
                </c:pt>
                <c:pt idx="5508">
                  <c:v>2.8913099999999967</c:v>
                </c:pt>
                <c:pt idx="5509">
                  <c:v>2.8918730555555547</c:v>
                </c:pt>
                <c:pt idx="5510">
                  <c:v>2.8924361111111021</c:v>
                </c:pt>
                <c:pt idx="5511">
                  <c:v>2.8929991666666668</c:v>
                </c:pt>
                <c:pt idx="5512">
                  <c:v>2.8935622222222226</c:v>
                </c:pt>
                <c:pt idx="5513">
                  <c:v>2.8941252777777802</c:v>
                </c:pt>
                <c:pt idx="5514">
                  <c:v>2.8946883333333191</c:v>
                </c:pt>
                <c:pt idx="5515">
                  <c:v>2.895251388888878</c:v>
                </c:pt>
                <c:pt idx="5516">
                  <c:v>2.8958144444444427</c:v>
                </c:pt>
                <c:pt idx="5517">
                  <c:v>2.8963775000000003</c:v>
                </c:pt>
                <c:pt idx="5518">
                  <c:v>2.8969405555555547</c:v>
                </c:pt>
                <c:pt idx="5519">
                  <c:v>2.8975036111111114</c:v>
                </c:pt>
                <c:pt idx="5520">
                  <c:v>2.8980666666666668</c:v>
                </c:pt>
                <c:pt idx="5521">
                  <c:v>2.8986297222222217</c:v>
                </c:pt>
                <c:pt idx="5522">
                  <c:v>2.8991927777777802</c:v>
                </c:pt>
                <c:pt idx="5523">
                  <c:v>2.8997558333333182</c:v>
                </c:pt>
                <c:pt idx="5524">
                  <c:v>2.9003188888888887</c:v>
                </c:pt>
                <c:pt idx="5525">
                  <c:v>2.900881944444444</c:v>
                </c:pt>
                <c:pt idx="5526">
                  <c:v>2.9014449999999967</c:v>
                </c:pt>
                <c:pt idx="5527">
                  <c:v>2.9020080555555547</c:v>
                </c:pt>
                <c:pt idx="5528">
                  <c:v>2.902571111111111</c:v>
                </c:pt>
                <c:pt idx="5529">
                  <c:v>2.9031341666666806</c:v>
                </c:pt>
                <c:pt idx="5530">
                  <c:v>2.9036972222222306</c:v>
                </c:pt>
                <c:pt idx="5531">
                  <c:v>2.9042602777777802</c:v>
                </c:pt>
                <c:pt idx="5532">
                  <c:v>2.9048233333333333</c:v>
                </c:pt>
                <c:pt idx="5533">
                  <c:v>2.9053863888888887</c:v>
                </c:pt>
                <c:pt idx="5534">
                  <c:v>2.9059494444444427</c:v>
                </c:pt>
                <c:pt idx="5535">
                  <c:v>2.9065124999999967</c:v>
                </c:pt>
                <c:pt idx="5536">
                  <c:v>2.9070755555555556</c:v>
                </c:pt>
                <c:pt idx="5537">
                  <c:v>2.907638611111111</c:v>
                </c:pt>
                <c:pt idx="5538">
                  <c:v>2.9082016666666672</c:v>
                </c:pt>
                <c:pt idx="5539">
                  <c:v>2.9087647222222306</c:v>
                </c:pt>
                <c:pt idx="5540">
                  <c:v>2.9093277777777899</c:v>
                </c:pt>
                <c:pt idx="5541">
                  <c:v>2.9098908333333338</c:v>
                </c:pt>
                <c:pt idx="5542">
                  <c:v>2.910453888888878</c:v>
                </c:pt>
                <c:pt idx="5543">
                  <c:v>2.9110169444444427</c:v>
                </c:pt>
                <c:pt idx="5544">
                  <c:v>2.9115800000000003</c:v>
                </c:pt>
                <c:pt idx="5545">
                  <c:v>2.9121430555555547</c:v>
                </c:pt>
                <c:pt idx="5546">
                  <c:v>2.9127061111111021</c:v>
                </c:pt>
                <c:pt idx="5547">
                  <c:v>2.9132691666666668</c:v>
                </c:pt>
                <c:pt idx="5548">
                  <c:v>2.9138322222222222</c:v>
                </c:pt>
                <c:pt idx="5549">
                  <c:v>2.9143952777777802</c:v>
                </c:pt>
                <c:pt idx="5550">
                  <c:v>2.9149583333333196</c:v>
                </c:pt>
                <c:pt idx="5551">
                  <c:v>2.9155213888888887</c:v>
                </c:pt>
                <c:pt idx="5552">
                  <c:v>2.9160844444444427</c:v>
                </c:pt>
                <c:pt idx="5553">
                  <c:v>2.916647499999983</c:v>
                </c:pt>
                <c:pt idx="5554">
                  <c:v>2.9172105555555556</c:v>
                </c:pt>
                <c:pt idx="5555">
                  <c:v>2.917773611111111</c:v>
                </c:pt>
                <c:pt idx="5556">
                  <c:v>2.9183366666666672</c:v>
                </c:pt>
                <c:pt idx="5557">
                  <c:v>2.9188997222222226</c:v>
                </c:pt>
                <c:pt idx="5558">
                  <c:v>2.919462777777778</c:v>
                </c:pt>
                <c:pt idx="5559">
                  <c:v>2.9200258333333338</c:v>
                </c:pt>
                <c:pt idx="5560">
                  <c:v>2.9205888888888887</c:v>
                </c:pt>
                <c:pt idx="5561">
                  <c:v>2.9211519444444449</c:v>
                </c:pt>
                <c:pt idx="5562">
                  <c:v>2.9217150000000003</c:v>
                </c:pt>
                <c:pt idx="5563">
                  <c:v>2.9222780555555548</c:v>
                </c:pt>
                <c:pt idx="5564">
                  <c:v>2.9228411111111017</c:v>
                </c:pt>
                <c:pt idx="5565">
                  <c:v>2.9234041666666672</c:v>
                </c:pt>
                <c:pt idx="5566">
                  <c:v>2.9239672222222306</c:v>
                </c:pt>
                <c:pt idx="5567">
                  <c:v>2.92453027777779</c:v>
                </c:pt>
                <c:pt idx="5568">
                  <c:v>2.9250933333333329</c:v>
                </c:pt>
                <c:pt idx="5569">
                  <c:v>2.925656388888878</c:v>
                </c:pt>
                <c:pt idx="5570">
                  <c:v>2.9262194444444427</c:v>
                </c:pt>
                <c:pt idx="5571">
                  <c:v>2.9267824999999967</c:v>
                </c:pt>
                <c:pt idx="5572">
                  <c:v>2.9273455555555556</c:v>
                </c:pt>
                <c:pt idx="5573">
                  <c:v>2.927908611111111</c:v>
                </c:pt>
                <c:pt idx="5574">
                  <c:v>2.9284716666666681</c:v>
                </c:pt>
                <c:pt idx="5575">
                  <c:v>2.9290347222222306</c:v>
                </c:pt>
                <c:pt idx="5576">
                  <c:v>2.9295977777777908</c:v>
                </c:pt>
                <c:pt idx="5577">
                  <c:v>2.9301608333333333</c:v>
                </c:pt>
                <c:pt idx="5578">
                  <c:v>2.9307238888888887</c:v>
                </c:pt>
                <c:pt idx="5579">
                  <c:v>2.9312869444444427</c:v>
                </c:pt>
                <c:pt idx="5580">
                  <c:v>2.931849999999983</c:v>
                </c:pt>
                <c:pt idx="5581">
                  <c:v>2.9324130555555548</c:v>
                </c:pt>
                <c:pt idx="5582">
                  <c:v>2.9329761111111017</c:v>
                </c:pt>
                <c:pt idx="5583">
                  <c:v>2.9335391666666681</c:v>
                </c:pt>
                <c:pt idx="5584">
                  <c:v>2.9341022222222222</c:v>
                </c:pt>
                <c:pt idx="5585">
                  <c:v>2.9346652777777775</c:v>
                </c:pt>
                <c:pt idx="5586">
                  <c:v>2.9352283333333196</c:v>
                </c:pt>
                <c:pt idx="5587">
                  <c:v>2.9357913888888887</c:v>
                </c:pt>
                <c:pt idx="5588">
                  <c:v>2.9363544444444427</c:v>
                </c:pt>
                <c:pt idx="5589">
                  <c:v>2.9369175000000003</c:v>
                </c:pt>
                <c:pt idx="5590">
                  <c:v>2.9374805555555592</c:v>
                </c:pt>
                <c:pt idx="5591">
                  <c:v>2.9380436111111021</c:v>
                </c:pt>
                <c:pt idx="5592">
                  <c:v>2.9386066666666668</c:v>
                </c:pt>
                <c:pt idx="5593">
                  <c:v>2.9391697222222226</c:v>
                </c:pt>
                <c:pt idx="5594">
                  <c:v>2.9397327777777802</c:v>
                </c:pt>
                <c:pt idx="5595">
                  <c:v>2.9402958333333333</c:v>
                </c:pt>
                <c:pt idx="5596">
                  <c:v>2.9408588888888785</c:v>
                </c:pt>
                <c:pt idx="5597">
                  <c:v>2.9414219444444445</c:v>
                </c:pt>
                <c:pt idx="5598">
                  <c:v>2.9419850000000003</c:v>
                </c:pt>
                <c:pt idx="5599">
                  <c:v>2.9425480555555557</c:v>
                </c:pt>
                <c:pt idx="5600">
                  <c:v>2.9431111111111212</c:v>
                </c:pt>
                <c:pt idx="5601">
                  <c:v>2.9436741666666681</c:v>
                </c:pt>
                <c:pt idx="5602">
                  <c:v>2.9442372222222311</c:v>
                </c:pt>
                <c:pt idx="5603">
                  <c:v>2.9448002777777802</c:v>
                </c:pt>
                <c:pt idx="5604">
                  <c:v>2.9453633333333338</c:v>
                </c:pt>
                <c:pt idx="5605">
                  <c:v>2.9459263888888887</c:v>
                </c:pt>
                <c:pt idx="5606">
                  <c:v>2.9464894444444427</c:v>
                </c:pt>
                <c:pt idx="5607">
                  <c:v>2.9470524999999967</c:v>
                </c:pt>
                <c:pt idx="5608">
                  <c:v>2.9476155555555592</c:v>
                </c:pt>
                <c:pt idx="5609">
                  <c:v>2.948178611111111</c:v>
                </c:pt>
                <c:pt idx="5610">
                  <c:v>2.9487416666666681</c:v>
                </c:pt>
                <c:pt idx="5611">
                  <c:v>2.9493047222222306</c:v>
                </c:pt>
                <c:pt idx="5612">
                  <c:v>2.9498677777777802</c:v>
                </c:pt>
                <c:pt idx="5613">
                  <c:v>2.9504308333333333</c:v>
                </c:pt>
                <c:pt idx="5614">
                  <c:v>2.9509938888888887</c:v>
                </c:pt>
                <c:pt idx="5615">
                  <c:v>2.9515569444444427</c:v>
                </c:pt>
                <c:pt idx="5616">
                  <c:v>2.9521199999999967</c:v>
                </c:pt>
                <c:pt idx="5617">
                  <c:v>2.9526830555555548</c:v>
                </c:pt>
                <c:pt idx="5618">
                  <c:v>2.9532461111111021</c:v>
                </c:pt>
                <c:pt idx="5619">
                  <c:v>2.9538091666666668</c:v>
                </c:pt>
                <c:pt idx="5620">
                  <c:v>2.9543722222222222</c:v>
                </c:pt>
                <c:pt idx="5621">
                  <c:v>2.9549352777777802</c:v>
                </c:pt>
                <c:pt idx="5622">
                  <c:v>2.9554983333333196</c:v>
                </c:pt>
                <c:pt idx="5623">
                  <c:v>2.9560613888888794</c:v>
                </c:pt>
                <c:pt idx="5624">
                  <c:v>2.9566244444444427</c:v>
                </c:pt>
                <c:pt idx="5625">
                  <c:v>2.9571874999999999</c:v>
                </c:pt>
                <c:pt idx="5626">
                  <c:v>2.9577505555555592</c:v>
                </c:pt>
                <c:pt idx="5627">
                  <c:v>2.958313611111111</c:v>
                </c:pt>
                <c:pt idx="5628">
                  <c:v>2.9588766666666668</c:v>
                </c:pt>
                <c:pt idx="5629">
                  <c:v>2.9594397222222222</c:v>
                </c:pt>
                <c:pt idx="5630">
                  <c:v>2.9600027777777802</c:v>
                </c:pt>
                <c:pt idx="5631">
                  <c:v>2.9605658333333333</c:v>
                </c:pt>
                <c:pt idx="5632">
                  <c:v>2.9611288888888887</c:v>
                </c:pt>
                <c:pt idx="5633">
                  <c:v>2.9616919444444449</c:v>
                </c:pt>
                <c:pt idx="5634">
                  <c:v>2.9622549999999968</c:v>
                </c:pt>
                <c:pt idx="5635">
                  <c:v>2.9628180555555557</c:v>
                </c:pt>
                <c:pt idx="5636">
                  <c:v>2.9633811111111212</c:v>
                </c:pt>
                <c:pt idx="5637">
                  <c:v>2.9639441666666682</c:v>
                </c:pt>
                <c:pt idx="5638">
                  <c:v>2.9645072222222311</c:v>
                </c:pt>
                <c:pt idx="5639">
                  <c:v>2.9650702777777802</c:v>
                </c:pt>
                <c:pt idx="5640">
                  <c:v>2.9656333333333333</c:v>
                </c:pt>
                <c:pt idx="5641">
                  <c:v>2.9661963888888887</c:v>
                </c:pt>
                <c:pt idx="5642">
                  <c:v>2.9667594444444427</c:v>
                </c:pt>
                <c:pt idx="5643">
                  <c:v>2.9673225000000012</c:v>
                </c:pt>
                <c:pt idx="5644">
                  <c:v>2.9678855555555592</c:v>
                </c:pt>
                <c:pt idx="5645">
                  <c:v>2.9684486111111021</c:v>
                </c:pt>
                <c:pt idx="5646">
                  <c:v>2.9690116666666682</c:v>
                </c:pt>
                <c:pt idx="5647">
                  <c:v>2.9695747222222302</c:v>
                </c:pt>
                <c:pt idx="5648">
                  <c:v>2.9701377777777909</c:v>
                </c:pt>
                <c:pt idx="5649">
                  <c:v>2.9707008333333333</c:v>
                </c:pt>
                <c:pt idx="5650">
                  <c:v>2.9712638888888794</c:v>
                </c:pt>
                <c:pt idx="5651">
                  <c:v>2.9718269444444427</c:v>
                </c:pt>
                <c:pt idx="5652">
                  <c:v>2.9723899999999968</c:v>
                </c:pt>
                <c:pt idx="5653">
                  <c:v>2.9729530555555557</c:v>
                </c:pt>
                <c:pt idx="5654">
                  <c:v>2.973516111111111</c:v>
                </c:pt>
                <c:pt idx="5655">
                  <c:v>2.9740791666666664</c:v>
                </c:pt>
                <c:pt idx="5656">
                  <c:v>2.9746422222222177</c:v>
                </c:pt>
                <c:pt idx="5657">
                  <c:v>2.9752052777777775</c:v>
                </c:pt>
                <c:pt idx="5658">
                  <c:v>2.9757683333333196</c:v>
                </c:pt>
                <c:pt idx="5659">
                  <c:v>2.9763313888888887</c:v>
                </c:pt>
                <c:pt idx="5660">
                  <c:v>2.9768944444444427</c:v>
                </c:pt>
                <c:pt idx="5661">
                  <c:v>2.9774574999999968</c:v>
                </c:pt>
                <c:pt idx="5662">
                  <c:v>2.9780205555555552</c:v>
                </c:pt>
                <c:pt idx="5663">
                  <c:v>2.978583611111111</c:v>
                </c:pt>
                <c:pt idx="5664">
                  <c:v>2.9791466666666668</c:v>
                </c:pt>
                <c:pt idx="5665">
                  <c:v>2.9797097222222226</c:v>
                </c:pt>
                <c:pt idx="5666">
                  <c:v>2.9802727777777802</c:v>
                </c:pt>
                <c:pt idx="5667">
                  <c:v>2.9808358333333334</c:v>
                </c:pt>
                <c:pt idx="5668">
                  <c:v>2.9813988888888887</c:v>
                </c:pt>
                <c:pt idx="5669">
                  <c:v>2.9819619444444445</c:v>
                </c:pt>
                <c:pt idx="5670">
                  <c:v>2.9825250000000003</c:v>
                </c:pt>
                <c:pt idx="5671">
                  <c:v>2.9830880555555592</c:v>
                </c:pt>
                <c:pt idx="5672">
                  <c:v>2.983651111111111</c:v>
                </c:pt>
                <c:pt idx="5673">
                  <c:v>2.9842141666666682</c:v>
                </c:pt>
                <c:pt idx="5674">
                  <c:v>2.9847772222222306</c:v>
                </c:pt>
                <c:pt idx="5675">
                  <c:v>2.9853402777777802</c:v>
                </c:pt>
                <c:pt idx="5676">
                  <c:v>2.9859033333333334</c:v>
                </c:pt>
                <c:pt idx="5677">
                  <c:v>2.9864663888888794</c:v>
                </c:pt>
                <c:pt idx="5678">
                  <c:v>2.9870294444444445</c:v>
                </c:pt>
                <c:pt idx="5679">
                  <c:v>2.9875925000000012</c:v>
                </c:pt>
                <c:pt idx="5680">
                  <c:v>2.9881555555555592</c:v>
                </c:pt>
                <c:pt idx="5681">
                  <c:v>2.9887186111111115</c:v>
                </c:pt>
                <c:pt idx="5682">
                  <c:v>2.9892816666666682</c:v>
                </c:pt>
                <c:pt idx="5683">
                  <c:v>2.9898447222222226</c:v>
                </c:pt>
                <c:pt idx="5684">
                  <c:v>2.9904077777777802</c:v>
                </c:pt>
                <c:pt idx="5685">
                  <c:v>2.9909708333333338</c:v>
                </c:pt>
                <c:pt idx="5686">
                  <c:v>2.9915338888888887</c:v>
                </c:pt>
                <c:pt idx="5687">
                  <c:v>2.9920969444444427</c:v>
                </c:pt>
                <c:pt idx="5688">
                  <c:v>2.992659999999983</c:v>
                </c:pt>
                <c:pt idx="5689">
                  <c:v>2.9932230555555552</c:v>
                </c:pt>
                <c:pt idx="5690">
                  <c:v>2.993786111111111</c:v>
                </c:pt>
                <c:pt idx="5691">
                  <c:v>2.9943491666666664</c:v>
                </c:pt>
                <c:pt idx="5692">
                  <c:v>2.9949122222222218</c:v>
                </c:pt>
                <c:pt idx="5693">
                  <c:v>2.9954752777777776</c:v>
                </c:pt>
                <c:pt idx="5694">
                  <c:v>2.9960383333333191</c:v>
                </c:pt>
                <c:pt idx="5695">
                  <c:v>2.9966013888888794</c:v>
                </c:pt>
                <c:pt idx="5696">
                  <c:v>2.9971644444444445</c:v>
                </c:pt>
                <c:pt idx="5697">
                  <c:v>2.9977274999999999</c:v>
                </c:pt>
                <c:pt idx="5698">
                  <c:v>2.9982905555555592</c:v>
                </c:pt>
                <c:pt idx="5699">
                  <c:v>2.9988536111111026</c:v>
                </c:pt>
                <c:pt idx="5700">
                  <c:v>2.9994166666666668</c:v>
                </c:pt>
                <c:pt idx="5701">
                  <c:v>2.9999797222222222</c:v>
                </c:pt>
                <c:pt idx="5702">
                  <c:v>3.0005427777777802</c:v>
                </c:pt>
                <c:pt idx="5703">
                  <c:v>3.0011058333333334</c:v>
                </c:pt>
                <c:pt idx="5704">
                  <c:v>3.0016688888888794</c:v>
                </c:pt>
                <c:pt idx="5705">
                  <c:v>3.0022319444444445</c:v>
                </c:pt>
                <c:pt idx="5706">
                  <c:v>3.0027949999999999</c:v>
                </c:pt>
                <c:pt idx="5707">
                  <c:v>3.0033580555555552</c:v>
                </c:pt>
                <c:pt idx="5708">
                  <c:v>3.0039211111111213</c:v>
                </c:pt>
                <c:pt idx="5709">
                  <c:v>3.0044841666666682</c:v>
                </c:pt>
                <c:pt idx="5710">
                  <c:v>3.0050472222222226</c:v>
                </c:pt>
                <c:pt idx="5711">
                  <c:v>3.0056102777777802</c:v>
                </c:pt>
                <c:pt idx="5712">
                  <c:v>3.0061733333333334</c:v>
                </c:pt>
                <c:pt idx="5713">
                  <c:v>3.0067363888888887</c:v>
                </c:pt>
                <c:pt idx="5714">
                  <c:v>3.0072994444444445</c:v>
                </c:pt>
                <c:pt idx="5715">
                  <c:v>3.0078625000000003</c:v>
                </c:pt>
                <c:pt idx="5716">
                  <c:v>3.0084255555555592</c:v>
                </c:pt>
                <c:pt idx="5717">
                  <c:v>3.008988611111111</c:v>
                </c:pt>
                <c:pt idx="5718">
                  <c:v>3.0095516666666682</c:v>
                </c:pt>
                <c:pt idx="5719">
                  <c:v>3.0101147222222306</c:v>
                </c:pt>
                <c:pt idx="5720">
                  <c:v>3.0106777777777802</c:v>
                </c:pt>
                <c:pt idx="5721">
                  <c:v>3.01124083333332</c:v>
                </c:pt>
                <c:pt idx="5722">
                  <c:v>3.0118038888888794</c:v>
                </c:pt>
                <c:pt idx="5723">
                  <c:v>3.0123669444444428</c:v>
                </c:pt>
                <c:pt idx="5724">
                  <c:v>3.0129299999999977</c:v>
                </c:pt>
                <c:pt idx="5725">
                  <c:v>3.0134930555555592</c:v>
                </c:pt>
                <c:pt idx="5726">
                  <c:v>3.0140561111111031</c:v>
                </c:pt>
                <c:pt idx="5727">
                  <c:v>3.0146191666666673</c:v>
                </c:pt>
                <c:pt idx="5728">
                  <c:v>3.0151822222222231</c:v>
                </c:pt>
                <c:pt idx="5729">
                  <c:v>3.015745277777778</c:v>
                </c:pt>
                <c:pt idx="5730">
                  <c:v>3.01630833333332</c:v>
                </c:pt>
                <c:pt idx="5731">
                  <c:v>3.0168713888888794</c:v>
                </c:pt>
                <c:pt idx="5732">
                  <c:v>3.0174344444444441</c:v>
                </c:pt>
                <c:pt idx="5733">
                  <c:v>3.0179974999999999</c:v>
                </c:pt>
                <c:pt idx="5734">
                  <c:v>3.0185605555555552</c:v>
                </c:pt>
                <c:pt idx="5735">
                  <c:v>3.019123611111111</c:v>
                </c:pt>
                <c:pt idx="5736">
                  <c:v>3.0196866666666664</c:v>
                </c:pt>
                <c:pt idx="5737">
                  <c:v>3.0202497222222218</c:v>
                </c:pt>
                <c:pt idx="5738">
                  <c:v>3.0208127777777802</c:v>
                </c:pt>
                <c:pt idx="5739">
                  <c:v>3.0213758333333329</c:v>
                </c:pt>
                <c:pt idx="5740">
                  <c:v>3.0219388888888887</c:v>
                </c:pt>
                <c:pt idx="5741">
                  <c:v>3.0225019444444445</c:v>
                </c:pt>
                <c:pt idx="5742">
                  <c:v>3.0230650000000003</c:v>
                </c:pt>
                <c:pt idx="5743">
                  <c:v>3.0236280555555592</c:v>
                </c:pt>
                <c:pt idx="5744">
                  <c:v>3.0241911111111213</c:v>
                </c:pt>
                <c:pt idx="5745">
                  <c:v>3.0247541666666682</c:v>
                </c:pt>
                <c:pt idx="5746">
                  <c:v>3.025317222222232</c:v>
                </c:pt>
                <c:pt idx="5747">
                  <c:v>3.0258802777777802</c:v>
                </c:pt>
                <c:pt idx="5748">
                  <c:v>3.0264433333333201</c:v>
                </c:pt>
                <c:pt idx="5749">
                  <c:v>3.0270063888888887</c:v>
                </c:pt>
                <c:pt idx="5750">
                  <c:v>3.0275694444444445</c:v>
                </c:pt>
                <c:pt idx="5751">
                  <c:v>3.0281324999999999</c:v>
                </c:pt>
                <c:pt idx="5752">
                  <c:v>3.0286955555555592</c:v>
                </c:pt>
                <c:pt idx="5753">
                  <c:v>3.0292586111111026</c:v>
                </c:pt>
                <c:pt idx="5754">
                  <c:v>3.0298216666666682</c:v>
                </c:pt>
                <c:pt idx="5755">
                  <c:v>3.030384722222232</c:v>
                </c:pt>
                <c:pt idx="5756">
                  <c:v>3.0309477777777802</c:v>
                </c:pt>
                <c:pt idx="5757">
                  <c:v>3.0315108333333338</c:v>
                </c:pt>
                <c:pt idx="5758">
                  <c:v>3.0320738888888794</c:v>
                </c:pt>
                <c:pt idx="5759">
                  <c:v>3.0326369444444428</c:v>
                </c:pt>
                <c:pt idx="5760">
                  <c:v>3.0332000000000003</c:v>
                </c:pt>
                <c:pt idx="5761">
                  <c:v>3.0337630555555601</c:v>
                </c:pt>
                <c:pt idx="5762">
                  <c:v>3.0343261111111115</c:v>
                </c:pt>
                <c:pt idx="5763">
                  <c:v>3.0348891666666669</c:v>
                </c:pt>
                <c:pt idx="5764">
                  <c:v>3.0354522222222187</c:v>
                </c:pt>
                <c:pt idx="5765">
                  <c:v>3.036015277777778</c:v>
                </c:pt>
                <c:pt idx="5766">
                  <c:v>3.0365783333333201</c:v>
                </c:pt>
                <c:pt idx="5767">
                  <c:v>3.0371413888888887</c:v>
                </c:pt>
                <c:pt idx="5768">
                  <c:v>3.0377044444444445</c:v>
                </c:pt>
                <c:pt idx="5769">
                  <c:v>3.0382674999999977</c:v>
                </c:pt>
                <c:pt idx="5770">
                  <c:v>3.0388305555555601</c:v>
                </c:pt>
                <c:pt idx="5771">
                  <c:v>3.0393936111111106</c:v>
                </c:pt>
                <c:pt idx="5772">
                  <c:v>3.0399566666666669</c:v>
                </c:pt>
                <c:pt idx="5773">
                  <c:v>3.040519722222232</c:v>
                </c:pt>
                <c:pt idx="5774">
                  <c:v>3.0410827777777802</c:v>
                </c:pt>
                <c:pt idx="5775">
                  <c:v>3.0416458333333201</c:v>
                </c:pt>
                <c:pt idx="5776">
                  <c:v>3.0422088888888794</c:v>
                </c:pt>
                <c:pt idx="5777">
                  <c:v>3.0427719444444445</c:v>
                </c:pt>
                <c:pt idx="5778">
                  <c:v>3.0433350000000012</c:v>
                </c:pt>
                <c:pt idx="5779">
                  <c:v>3.0438980555555601</c:v>
                </c:pt>
                <c:pt idx="5780">
                  <c:v>3.0444611111111111</c:v>
                </c:pt>
                <c:pt idx="5781">
                  <c:v>3.0450241666666682</c:v>
                </c:pt>
                <c:pt idx="5782">
                  <c:v>3.045587222222232</c:v>
                </c:pt>
                <c:pt idx="5783">
                  <c:v>3.0461502777777802</c:v>
                </c:pt>
                <c:pt idx="5784">
                  <c:v>3.0467133333333329</c:v>
                </c:pt>
                <c:pt idx="5785">
                  <c:v>3.0472763888888887</c:v>
                </c:pt>
                <c:pt idx="5786">
                  <c:v>3.0478394444444441</c:v>
                </c:pt>
                <c:pt idx="5787">
                  <c:v>3.0484025000000003</c:v>
                </c:pt>
                <c:pt idx="5788">
                  <c:v>3.0489655555555601</c:v>
                </c:pt>
                <c:pt idx="5789">
                  <c:v>3.0495286111111111</c:v>
                </c:pt>
                <c:pt idx="5790">
                  <c:v>3.0500916666666682</c:v>
                </c:pt>
                <c:pt idx="5791">
                  <c:v>3.0506547222222222</c:v>
                </c:pt>
                <c:pt idx="5792">
                  <c:v>3.0512177777777802</c:v>
                </c:pt>
                <c:pt idx="5793">
                  <c:v>3.0517808333333334</c:v>
                </c:pt>
                <c:pt idx="5794">
                  <c:v>3.0523438888888794</c:v>
                </c:pt>
                <c:pt idx="5795">
                  <c:v>3.0529069444444437</c:v>
                </c:pt>
                <c:pt idx="5796">
                  <c:v>3.0534699999999977</c:v>
                </c:pt>
                <c:pt idx="5797">
                  <c:v>3.0540330555555601</c:v>
                </c:pt>
                <c:pt idx="5798">
                  <c:v>3.0545961111111111</c:v>
                </c:pt>
                <c:pt idx="5799">
                  <c:v>3.0551591666666664</c:v>
                </c:pt>
                <c:pt idx="5800">
                  <c:v>3.0557222222222222</c:v>
                </c:pt>
                <c:pt idx="5801">
                  <c:v>3.0562852777777776</c:v>
                </c:pt>
                <c:pt idx="5802">
                  <c:v>3.0568483333333121</c:v>
                </c:pt>
                <c:pt idx="5803">
                  <c:v>3.0574113888888887</c:v>
                </c:pt>
                <c:pt idx="5804">
                  <c:v>3.057974444444445</c:v>
                </c:pt>
                <c:pt idx="5805">
                  <c:v>3.0585375000000012</c:v>
                </c:pt>
                <c:pt idx="5806">
                  <c:v>3.0591005555555602</c:v>
                </c:pt>
                <c:pt idx="5807">
                  <c:v>3.0596636111111031</c:v>
                </c:pt>
                <c:pt idx="5808">
                  <c:v>3.0602266666666682</c:v>
                </c:pt>
                <c:pt idx="5809">
                  <c:v>3.0607897222222329</c:v>
                </c:pt>
                <c:pt idx="5810">
                  <c:v>3.0613527777777811</c:v>
                </c:pt>
                <c:pt idx="5811">
                  <c:v>3.0619158333333334</c:v>
                </c:pt>
                <c:pt idx="5812">
                  <c:v>3.0624788888888794</c:v>
                </c:pt>
                <c:pt idx="5813">
                  <c:v>3.0630419444444441</c:v>
                </c:pt>
                <c:pt idx="5814">
                  <c:v>3.0636049999999995</c:v>
                </c:pt>
                <c:pt idx="5815">
                  <c:v>3.0641680555555602</c:v>
                </c:pt>
                <c:pt idx="5816">
                  <c:v>3.0647311111111217</c:v>
                </c:pt>
                <c:pt idx="5817">
                  <c:v>3.0652941666666682</c:v>
                </c:pt>
                <c:pt idx="5818">
                  <c:v>3.0658572222222222</c:v>
                </c:pt>
                <c:pt idx="5819">
                  <c:v>3.0664202777777811</c:v>
                </c:pt>
                <c:pt idx="5820">
                  <c:v>3.0669833333333334</c:v>
                </c:pt>
                <c:pt idx="5821">
                  <c:v>3.0675463888888888</c:v>
                </c:pt>
                <c:pt idx="5822">
                  <c:v>3.0681094444444446</c:v>
                </c:pt>
                <c:pt idx="5823">
                  <c:v>3.0686724999999977</c:v>
                </c:pt>
                <c:pt idx="5824">
                  <c:v>3.0692355555555602</c:v>
                </c:pt>
                <c:pt idx="5825">
                  <c:v>3.0697986111111111</c:v>
                </c:pt>
                <c:pt idx="5826">
                  <c:v>3.0703616666666682</c:v>
                </c:pt>
                <c:pt idx="5827">
                  <c:v>3.070924722222232</c:v>
                </c:pt>
                <c:pt idx="5828">
                  <c:v>3.0714877777777811</c:v>
                </c:pt>
                <c:pt idx="5829">
                  <c:v>3.0720508333333201</c:v>
                </c:pt>
                <c:pt idx="5830">
                  <c:v>3.0726138888888794</c:v>
                </c:pt>
                <c:pt idx="5831">
                  <c:v>3.0731769444444441</c:v>
                </c:pt>
                <c:pt idx="5832">
                  <c:v>3.0737399999999999</c:v>
                </c:pt>
                <c:pt idx="5833">
                  <c:v>3.0743030555555602</c:v>
                </c:pt>
                <c:pt idx="5834">
                  <c:v>3.0748661111111031</c:v>
                </c:pt>
                <c:pt idx="5835">
                  <c:v>3.0754291666666669</c:v>
                </c:pt>
                <c:pt idx="5836">
                  <c:v>3.0759922222222222</c:v>
                </c:pt>
                <c:pt idx="5837">
                  <c:v>3.076555277777778</c:v>
                </c:pt>
                <c:pt idx="5838">
                  <c:v>3.0771183333333334</c:v>
                </c:pt>
                <c:pt idx="5839">
                  <c:v>3.0776813888888888</c:v>
                </c:pt>
                <c:pt idx="5840">
                  <c:v>3.0782444444444437</c:v>
                </c:pt>
                <c:pt idx="5841">
                  <c:v>3.0788074999999977</c:v>
                </c:pt>
                <c:pt idx="5842">
                  <c:v>3.0793705555555602</c:v>
                </c:pt>
                <c:pt idx="5843">
                  <c:v>3.0799336111111111</c:v>
                </c:pt>
                <c:pt idx="5844">
                  <c:v>3.0804966666666682</c:v>
                </c:pt>
                <c:pt idx="5845">
                  <c:v>3.0810597222222222</c:v>
                </c:pt>
                <c:pt idx="5846">
                  <c:v>3.0816227777777812</c:v>
                </c:pt>
                <c:pt idx="5847">
                  <c:v>3.0821858333333334</c:v>
                </c:pt>
                <c:pt idx="5848">
                  <c:v>3.0827488888888794</c:v>
                </c:pt>
                <c:pt idx="5849">
                  <c:v>3.0833119444444574</c:v>
                </c:pt>
                <c:pt idx="5850">
                  <c:v>3.0838750000000004</c:v>
                </c:pt>
                <c:pt idx="5851">
                  <c:v>3.0844380555555602</c:v>
                </c:pt>
                <c:pt idx="5852">
                  <c:v>3.0850011111111115</c:v>
                </c:pt>
                <c:pt idx="5853">
                  <c:v>3.0855641666666682</c:v>
                </c:pt>
                <c:pt idx="5854">
                  <c:v>3.0861272222222329</c:v>
                </c:pt>
                <c:pt idx="5855">
                  <c:v>3.0866902777777812</c:v>
                </c:pt>
                <c:pt idx="5856">
                  <c:v>3.087253333333333</c:v>
                </c:pt>
                <c:pt idx="5857">
                  <c:v>3.0878163888888888</c:v>
                </c:pt>
                <c:pt idx="5858">
                  <c:v>3.0883794444444441</c:v>
                </c:pt>
                <c:pt idx="5859">
                  <c:v>3.0889424999999977</c:v>
                </c:pt>
                <c:pt idx="5860">
                  <c:v>3.0895055555555602</c:v>
                </c:pt>
                <c:pt idx="5861">
                  <c:v>3.0900686111111022</c:v>
                </c:pt>
                <c:pt idx="5862">
                  <c:v>3.0906316666666682</c:v>
                </c:pt>
                <c:pt idx="5863">
                  <c:v>3.0911947222222316</c:v>
                </c:pt>
                <c:pt idx="5864">
                  <c:v>3.0917577777777812</c:v>
                </c:pt>
                <c:pt idx="5865">
                  <c:v>3.0923208333333334</c:v>
                </c:pt>
                <c:pt idx="5866">
                  <c:v>3.0928838888888794</c:v>
                </c:pt>
                <c:pt idx="5867">
                  <c:v>3.0934469444444437</c:v>
                </c:pt>
                <c:pt idx="5868">
                  <c:v>3.0940099999999977</c:v>
                </c:pt>
                <c:pt idx="5869">
                  <c:v>3.0945730555555602</c:v>
                </c:pt>
                <c:pt idx="5870">
                  <c:v>3.0951361111111111</c:v>
                </c:pt>
                <c:pt idx="5871">
                  <c:v>3.0956991666666664</c:v>
                </c:pt>
                <c:pt idx="5872">
                  <c:v>3.0962622222222187</c:v>
                </c:pt>
                <c:pt idx="5873">
                  <c:v>3.0968252777777776</c:v>
                </c:pt>
                <c:pt idx="5874">
                  <c:v>3.0973883333333334</c:v>
                </c:pt>
                <c:pt idx="5875">
                  <c:v>3.0979513888888888</c:v>
                </c:pt>
                <c:pt idx="5876">
                  <c:v>3.0985144444444441</c:v>
                </c:pt>
                <c:pt idx="5877">
                  <c:v>3.0990774999999977</c:v>
                </c:pt>
                <c:pt idx="5878">
                  <c:v>3.0996405555555553</c:v>
                </c:pt>
                <c:pt idx="5879">
                  <c:v>3.1002036111111115</c:v>
                </c:pt>
                <c:pt idx="5880">
                  <c:v>3.1007666666666682</c:v>
                </c:pt>
                <c:pt idx="5881">
                  <c:v>3.1013297222222329</c:v>
                </c:pt>
                <c:pt idx="5882">
                  <c:v>3.1018927777777812</c:v>
                </c:pt>
                <c:pt idx="5883">
                  <c:v>3.1024558333333201</c:v>
                </c:pt>
                <c:pt idx="5884">
                  <c:v>3.1030188888888888</c:v>
                </c:pt>
                <c:pt idx="5885">
                  <c:v>3.1035819444444566</c:v>
                </c:pt>
                <c:pt idx="5886">
                  <c:v>3.1041450000000004</c:v>
                </c:pt>
                <c:pt idx="5887">
                  <c:v>3.1047080555555602</c:v>
                </c:pt>
                <c:pt idx="5888">
                  <c:v>3.1052711111111111</c:v>
                </c:pt>
                <c:pt idx="5889">
                  <c:v>3.1058341666666682</c:v>
                </c:pt>
                <c:pt idx="5890">
                  <c:v>3.106397222222232</c:v>
                </c:pt>
                <c:pt idx="5891">
                  <c:v>3.1069602777777812</c:v>
                </c:pt>
                <c:pt idx="5892">
                  <c:v>3.1075233333333352</c:v>
                </c:pt>
                <c:pt idx="5893">
                  <c:v>3.1080863888888888</c:v>
                </c:pt>
                <c:pt idx="5894">
                  <c:v>3.1086494444444437</c:v>
                </c:pt>
                <c:pt idx="5895">
                  <c:v>3.1092125000000004</c:v>
                </c:pt>
                <c:pt idx="5896">
                  <c:v>3.1097755555555602</c:v>
                </c:pt>
                <c:pt idx="5897">
                  <c:v>3.1103386111111111</c:v>
                </c:pt>
                <c:pt idx="5898">
                  <c:v>3.1109016666666682</c:v>
                </c:pt>
                <c:pt idx="5899">
                  <c:v>3.1114647222222231</c:v>
                </c:pt>
                <c:pt idx="5900">
                  <c:v>3.1120277777777812</c:v>
                </c:pt>
                <c:pt idx="5901">
                  <c:v>3.1125908333333334</c:v>
                </c:pt>
                <c:pt idx="5902">
                  <c:v>3.1131538888888888</c:v>
                </c:pt>
                <c:pt idx="5903">
                  <c:v>3.1137169444444441</c:v>
                </c:pt>
                <c:pt idx="5904">
                  <c:v>3.1142799999999977</c:v>
                </c:pt>
                <c:pt idx="5905">
                  <c:v>3.1148430555555553</c:v>
                </c:pt>
                <c:pt idx="5906">
                  <c:v>3.1154061111111107</c:v>
                </c:pt>
                <c:pt idx="5907">
                  <c:v>3.1159691666666665</c:v>
                </c:pt>
                <c:pt idx="5908">
                  <c:v>3.1165322222222218</c:v>
                </c:pt>
                <c:pt idx="5909">
                  <c:v>3.1170952777777812</c:v>
                </c:pt>
                <c:pt idx="5910">
                  <c:v>3.1176583333333201</c:v>
                </c:pt>
                <c:pt idx="5911">
                  <c:v>3.1182213888888888</c:v>
                </c:pt>
                <c:pt idx="5912">
                  <c:v>3.1187844444444446</c:v>
                </c:pt>
                <c:pt idx="5913">
                  <c:v>3.1193474999999977</c:v>
                </c:pt>
                <c:pt idx="5914">
                  <c:v>3.1199105555555602</c:v>
                </c:pt>
                <c:pt idx="5915">
                  <c:v>3.1204736111111111</c:v>
                </c:pt>
                <c:pt idx="5916">
                  <c:v>3.1210366666666682</c:v>
                </c:pt>
                <c:pt idx="5917">
                  <c:v>3.121599722222232</c:v>
                </c:pt>
                <c:pt idx="5918">
                  <c:v>3.1221627777777812</c:v>
                </c:pt>
                <c:pt idx="5919">
                  <c:v>3.1227258333333334</c:v>
                </c:pt>
                <c:pt idx="5920">
                  <c:v>3.1232888888888888</c:v>
                </c:pt>
                <c:pt idx="5921">
                  <c:v>3.1238519444444446</c:v>
                </c:pt>
                <c:pt idx="5922">
                  <c:v>3.1244149999999999</c:v>
                </c:pt>
                <c:pt idx="5923">
                  <c:v>3.1249780555555602</c:v>
                </c:pt>
                <c:pt idx="5924">
                  <c:v>3.1255411111111111</c:v>
                </c:pt>
                <c:pt idx="5925">
                  <c:v>3.1261041666666682</c:v>
                </c:pt>
                <c:pt idx="5926">
                  <c:v>3.1266672222222232</c:v>
                </c:pt>
                <c:pt idx="5927">
                  <c:v>3.1272302777777941</c:v>
                </c:pt>
                <c:pt idx="5928">
                  <c:v>3.1277933333333352</c:v>
                </c:pt>
                <c:pt idx="5929">
                  <c:v>3.1283563888888888</c:v>
                </c:pt>
                <c:pt idx="5930">
                  <c:v>3.1289194444444446</c:v>
                </c:pt>
                <c:pt idx="5931">
                  <c:v>3.1294825000000004</c:v>
                </c:pt>
                <c:pt idx="5932">
                  <c:v>3.1300455555555557</c:v>
                </c:pt>
                <c:pt idx="5933">
                  <c:v>3.1306086111111107</c:v>
                </c:pt>
                <c:pt idx="5934">
                  <c:v>3.1311716666666682</c:v>
                </c:pt>
                <c:pt idx="5935">
                  <c:v>3.131734722222232</c:v>
                </c:pt>
                <c:pt idx="5936">
                  <c:v>3.1322977777777812</c:v>
                </c:pt>
                <c:pt idx="5937">
                  <c:v>3.1328608333333201</c:v>
                </c:pt>
                <c:pt idx="5938">
                  <c:v>3.1334238888888883</c:v>
                </c:pt>
                <c:pt idx="5939">
                  <c:v>3.1339869444444441</c:v>
                </c:pt>
                <c:pt idx="5940">
                  <c:v>3.1345499999999977</c:v>
                </c:pt>
                <c:pt idx="5941">
                  <c:v>3.1351130555555602</c:v>
                </c:pt>
                <c:pt idx="5942">
                  <c:v>3.1356761111111107</c:v>
                </c:pt>
                <c:pt idx="5943">
                  <c:v>3.1362391666666665</c:v>
                </c:pt>
                <c:pt idx="5944">
                  <c:v>3.1368022222222223</c:v>
                </c:pt>
                <c:pt idx="5945">
                  <c:v>3.1373652777777812</c:v>
                </c:pt>
                <c:pt idx="5946">
                  <c:v>3.1379283333333334</c:v>
                </c:pt>
                <c:pt idx="5947">
                  <c:v>3.1384913888888888</c:v>
                </c:pt>
                <c:pt idx="5948">
                  <c:v>3.1390544444444437</c:v>
                </c:pt>
                <c:pt idx="5949">
                  <c:v>3.1396174999999977</c:v>
                </c:pt>
                <c:pt idx="5950">
                  <c:v>3.1401805555555691</c:v>
                </c:pt>
                <c:pt idx="5951">
                  <c:v>3.1407436111111111</c:v>
                </c:pt>
                <c:pt idx="5952">
                  <c:v>3.1413066666666682</c:v>
                </c:pt>
                <c:pt idx="5953">
                  <c:v>3.1418697222222218</c:v>
                </c:pt>
                <c:pt idx="5954">
                  <c:v>3.1424327777777812</c:v>
                </c:pt>
                <c:pt idx="5955">
                  <c:v>3.142995833333333</c:v>
                </c:pt>
                <c:pt idx="5956">
                  <c:v>3.1435588888888888</c:v>
                </c:pt>
                <c:pt idx="5957">
                  <c:v>3.1441219444444575</c:v>
                </c:pt>
                <c:pt idx="5958">
                  <c:v>3.1446850000000004</c:v>
                </c:pt>
                <c:pt idx="5959">
                  <c:v>3.1452480555555558</c:v>
                </c:pt>
                <c:pt idx="5960">
                  <c:v>3.1458111111111111</c:v>
                </c:pt>
                <c:pt idx="5961">
                  <c:v>3.1463741666666682</c:v>
                </c:pt>
                <c:pt idx="5962">
                  <c:v>3.146937222222232</c:v>
                </c:pt>
                <c:pt idx="5963">
                  <c:v>3.1475002777777941</c:v>
                </c:pt>
                <c:pt idx="5964">
                  <c:v>3.1480633333333334</c:v>
                </c:pt>
                <c:pt idx="5965">
                  <c:v>3.1486263888888888</c:v>
                </c:pt>
                <c:pt idx="5966">
                  <c:v>3.1491894444444446</c:v>
                </c:pt>
                <c:pt idx="5967">
                  <c:v>3.1497525</c:v>
                </c:pt>
                <c:pt idx="5968">
                  <c:v>3.1503155555555602</c:v>
                </c:pt>
                <c:pt idx="5969">
                  <c:v>3.1508786111111107</c:v>
                </c:pt>
                <c:pt idx="5970">
                  <c:v>3.1514416666666665</c:v>
                </c:pt>
                <c:pt idx="5971">
                  <c:v>3.1520047222222232</c:v>
                </c:pt>
                <c:pt idx="5972">
                  <c:v>3.1525677777777812</c:v>
                </c:pt>
                <c:pt idx="5973">
                  <c:v>3.1531308333333352</c:v>
                </c:pt>
                <c:pt idx="5974">
                  <c:v>3.1536938888888888</c:v>
                </c:pt>
                <c:pt idx="5975">
                  <c:v>3.1542569444444437</c:v>
                </c:pt>
                <c:pt idx="5976">
                  <c:v>3.1548200000000004</c:v>
                </c:pt>
                <c:pt idx="5977">
                  <c:v>3.1553830555555602</c:v>
                </c:pt>
                <c:pt idx="5978">
                  <c:v>3.1559461111111107</c:v>
                </c:pt>
                <c:pt idx="5979">
                  <c:v>3.1565091666666669</c:v>
                </c:pt>
                <c:pt idx="5980">
                  <c:v>3.1570722222222218</c:v>
                </c:pt>
                <c:pt idx="5981">
                  <c:v>3.1576352777777812</c:v>
                </c:pt>
                <c:pt idx="5982">
                  <c:v>3.158198333333333</c:v>
                </c:pt>
                <c:pt idx="5983">
                  <c:v>3.1587613888888888</c:v>
                </c:pt>
                <c:pt idx="5984">
                  <c:v>3.1593244444444442</c:v>
                </c:pt>
                <c:pt idx="5985">
                  <c:v>3.1598874999999977</c:v>
                </c:pt>
                <c:pt idx="5986">
                  <c:v>3.1604505555555602</c:v>
                </c:pt>
                <c:pt idx="5987">
                  <c:v>3.1610136111111111</c:v>
                </c:pt>
                <c:pt idx="5988">
                  <c:v>3.1615766666666691</c:v>
                </c:pt>
                <c:pt idx="5989">
                  <c:v>3.1621397222222321</c:v>
                </c:pt>
                <c:pt idx="5990">
                  <c:v>3.1627027777777812</c:v>
                </c:pt>
                <c:pt idx="5991">
                  <c:v>3.1632658333333334</c:v>
                </c:pt>
                <c:pt idx="5992">
                  <c:v>3.1638288888888888</c:v>
                </c:pt>
                <c:pt idx="5993">
                  <c:v>3.1643919444444575</c:v>
                </c:pt>
                <c:pt idx="5994">
                  <c:v>3.164955</c:v>
                </c:pt>
                <c:pt idx="5995">
                  <c:v>3.1655180555555602</c:v>
                </c:pt>
                <c:pt idx="5996">
                  <c:v>3.1660811111111111</c:v>
                </c:pt>
                <c:pt idx="5997">
                  <c:v>3.1666441666666665</c:v>
                </c:pt>
                <c:pt idx="5998">
                  <c:v>3.1672072222222321</c:v>
                </c:pt>
                <c:pt idx="5999">
                  <c:v>3.1677702777777927</c:v>
                </c:pt>
                <c:pt idx="6000">
                  <c:v>3.1683333333333352</c:v>
                </c:pt>
                <c:pt idx="6001">
                  <c:v>3.1688963888888888</c:v>
                </c:pt>
                <c:pt idx="6002">
                  <c:v>3.1694594444444437</c:v>
                </c:pt>
                <c:pt idx="6003">
                  <c:v>3.1700225000000004</c:v>
                </c:pt>
                <c:pt idx="6004">
                  <c:v>3.1705855555555602</c:v>
                </c:pt>
                <c:pt idx="6005">
                  <c:v>3.1711486111111107</c:v>
                </c:pt>
                <c:pt idx="6006">
                  <c:v>3.1717116666666691</c:v>
                </c:pt>
                <c:pt idx="6007">
                  <c:v>3.1722747222222232</c:v>
                </c:pt>
                <c:pt idx="6008">
                  <c:v>3.1728377777777812</c:v>
                </c:pt>
                <c:pt idx="6009">
                  <c:v>3.1734008333333334</c:v>
                </c:pt>
                <c:pt idx="6010">
                  <c:v>3.1739638888888888</c:v>
                </c:pt>
                <c:pt idx="6011">
                  <c:v>3.1745269444444446</c:v>
                </c:pt>
                <c:pt idx="6012">
                  <c:v>3.17509</c:v>
                </c:pt>
                <c:pt idx="6013">
                  <c:v>3.1756530555555558</c:v>
                </c:pt>
                <c:pt idx="6014">
                  <c:v>3.1762161111111107</c:v>
                </c:pt>
                <c:pt idx="6015">
                  <c:v>3.1767791666666665</c:v>
                </c:pt>
                <c:pt idx="6016">
                  <c:v>3.1773422222222232</c:v>
                </c:pt>
                <c:pt idx="6017">
                  <c:v>3.1779052777777812</c:v>
                </c:pt>
                <c:pt idx="6018">
                  <c:v>3.178468333333321</c:v>
                </c:pt>
                <c:pt idx="6019">
                  <c:v>3.1790313888888893</c:v>
                </c:pt>
                <c:pt idx="6020">
                  <c:v>3.1795944444444451</c:v>
                </c:pt>
                <c:pt idx="6021">
                  <c:v>3.1801575000000084</c:v>
                </c:pt>
                <c:pt idx="6022">
                  <c:v>3.1807205555555709</c:v>
                </c:pt>
                <c:pt idx="6023">
                  <c:v>3.1812836111111111</c:v>
                </c:pt>
                <c:pt idx="6024">
                  <c:v>3.1818466666666665</c:v>
                </c:pt>
                <c:pt idx="6025">
                  <c:v>3.1824097222222218</c:v>
                </c:pt>
                <c:pt idx="6026">
                  <c:v>3.1829727777777812</c:v>
                </c:pt>
                <c:pt idx="6027">
                  <c:v>3.1835358333333352</c:v>
                </c:pt>
                <c:pt idx="6028">
                  <c:v>3.1840988888888888</c:v>
                </c:pt>
                <c:pt idx="6029">
                  <c:v>3.1846619444444442</c:v>
                </c:pt>
                <c:pt idx="6030">
                  <c:v>3.1852249999999995</c:v>
                </c:pt>
                <c:pt idx="6031">
                  <c:v>3.1857880555555602</c:v>
                </c:pt>
                <c:pt idx="6032">
                  <c:v>3.1863511111111111</c:v>
                </c:pt>
                <c:pt idx="6033">
                  <c:v>3.1869141666666692</c:v>
                </c:pt>
                <c:pt idx="6034">
                  <c:v>3.1874772222222321</c:v>
                </c:pt>
                <c:pt idx="6035">
                  <c:v>3.1880402777777812</c:v>
                </c:pt>
                <c:pt idx="6036">
                  <c:v>3.1886033333333335</c:v>
                </c:pt>
                <c:pt idx="6037">
                  <c:v>3.1891663888888888</c:v>
                </c:pt>
                <c:pt idx="6038">
                  <c:v>3.1897294444444446</c:v>
                </c:pt>
                <c:pt idx="6039">
                  <c:v>3.1902925</c:v>
                </c:pt>
                <c:pt idx="6040">
                  <c:v>3.1908555555555558</c:v>
                </c:pt>
                <c:pt idx="6041">
                  <c:v>3.1914186111111107</c:v>
                </c:pt>
                <c:pt idx="6042">
                  <c:v>3.1919816666666692</c:v>
                </c:pt>
                <c:pt idx="6043">
                  <c:v>3.1925447222222232</c:v>
                </c:pt>
                <c:pt idx="6044">
                  <c:v>3.1931077777777941</c:v>
                </c:pt>
                <c:pt idx="6045">
                  <c:v>3.1936708333333335</c:v>
                </c:pt>
                <c:pt idx="6046">
                  <c:v>3.1942338888888888</c:v>
                </c:pt>
                <c:pt idx="6047">
                  <c:v>3.1947969444444442</c:v>
                </c:pt>
                <c:pt idx="6048">
                  <c:v>3.1953600000000004</c:v>
                </c:pt>
                <c:pt idx="6049">
                  <c:v>3.1959230555555602</c:v>
                </c:pt>
                <c:pt idx="6050">
                  <c:v>3.1964861111111107</c:v>
                </c:pt>
                <c:pt idx="6051">
                  <c:v>3.1970491666666669</c:v>
                </c:pt>
                <c:pt idx="6052">
                  <c:v>3.1976122222222232</c:v>
                </c:pt>
                <c:pt idx="6053">
                  <c:v>3.1981752777777812</c:v>
                </c:pt>
                <c:pt idx="6054">
                  <c:v>3.1987383333333335</c:v>
                </c:pt>
                <c:pt idx="6055">
                  <c:v>3.1993013888888893</c:v>
                </c:pt>
                <c:pt idx="6056">
                  <c:v>3.1998644444444437</c:v>
                </c:pt>
                <c:pt idx="6057">
                  <c:v>3.2004275000000084</c:v>
                </c:pt>
                <c:pt idx="6058">
                  <c:v>3.2009905555555718</c:v>
                </c:pt>
                <c:pt idx="6059">
                  <c:v>3.2015536111111111</c:v>
                </c:pt>
                <c:pt idx="6060">
                  <c:v>3.2021166666666692</c:v>
                </c:pt>
                <c:pt idx="6061">
                  <c:v>3.2026797222222232</c:v>
                </c:pt>
                <c:pt idx="6062">
                  <c:v>3.2032427777777812</c:v>
                </c:pt>
                <c:pt idx="6063">
                  <c:v>3.203805833333333</c:v>
                </c:pt>
                <c:pt idx="6064">
                  <c:v>3.2043688888888888</c:v>
                </c:pt>
                <c:pt idx="6065">
                  <c:v>3.2049319444444588</c:v>
                </c:pt>
                <c:pt idx="6066">
                  <c:v>3.205495</c:v>
                </c:pt>
                <c:pt idx="6067">
                  <c:v>3.2060580555555553</c:v>
                </c:pt>
                <c:pt idx="6068">
                  <c:v>3.2066211111111111</c:v>
                </c:pt>
                <c:pt idx="6069">
                  <c:v>3.2071841666666829</c:v>
                </c:pt>
                <c:pt idx="6070">
                  <c:v>3.2077472222222321</c:v>
                </c:pt>
                <c:pt idx="6071">
                  <c:v>3.208310277777795</c:v>
                </c:pt>
                <c:pt idx="6072">
                  <c:v>3.208873333333333</c:v>
                </c:pt>
                <c:pt idx="6073">
                  <c:v>3.2094363888888888</c:v>
                </c:pt>
                <c:pt idx="6074">
                  <c:v>3.2099994444444442</c:v>
                </c:pt>
                <c:pt idx="6075">
                  <c:v>3.2105625</c:v>
                </c:pt>
                <c:pt idx="6076">
                  <c:v>3.2111255555555602</c:v>
                </c:pt>
                <c:pt idx="6077">
                  <c:v>3.2116886111111107</c:v>
                </c:pt>
                <c:pt idx="6078">
                  <c:v>3.2122516666666665</c:v>
                </c:pt>
                <c:pt idx="6079">
                  <c:v>3.2128147222222232</c:v>
                </c:pt>
                <c:pt idx="6080">
                  <c:v>3.213377777777795</c:v>
                </c:pt>
                <c:pt idx="6081">
                  <c:v>3.2139408333333335</c:v>
                </c:pt>
                <c:pt idx="6082">
                  <c:v>3.2145038888888888</c:v>
                </c:pt>
                <c:pt idx="6083">
                  <c:v>3.2150669444444437</c:v>
                </c:pt>
                <c:pt idx="6084">
                  <c:v>3.21563</c:v>
                </c:pt>
                <c:pt idx="6085">
                  <c:v>3.2161930555555602</c:v>
                </c:pt>
                <c:pt idx="6086">
                  <c:v>3.2167561111111107</c:v>
                </c:pt>
                <c:pt idx="6087">
                  <c:v>3.2173191666666692</c:v>
                </c:pt>
                <c:pt idx="6088">
                  <c:v>3.2178822222222232</c:v>
                </c:pt>
                <c:pt idx="6089">
                  <c:v>3.2184452777777781</c:v>
                </c:pt>
                <c:pt idx="6090">
                  <c:v>3.2190083333333224</c:v>
                </c:pt>
                <c:pt idx="6091">
                  <c:v>3.2195713888888888</c:v>
                </c:pt>
                <c:pt idx="6092">
                  <c:v>3.220134444444458</c:v>
                </c:pt>
                <c:pt idx="6093">
                  <c:v>3.2206975000000093</c:v>
                </c:pt>
                <c:pt idx="6094">
                  <c:v>3.2212605555555602</c:v>
                </c:pt>
                <c:pt idx="6095">
                  <c:v>3.2218236111111116</c:v>
                </c:pt>
                <c:pt idx="6096">
                  <c:v>3.2223866666666692</c:v>
                </c:pt>
                <c:pt idx="6097">
                  <c:v>3.2229497222222232</c:v>
                </c:pt>
                <c:pt idx="6098">
                  <c:v>3.223512777777795</c:v>
                </c:pt>
                <c:pt idx="6099">
                  <c:v>3.2240758333333335</c:v>
                </c:pt>
                <c:pt idx="6100">
                  <c:v>3.2246388888888893</c:v>
                </c:pt>
                <c:pt idx="6101">
                  <c:v>3.2252019444444446</c:v>
                </c:pt>
                <c:pt idx="6102">
                  <c:v>3.2257650000000004</c:v>
                </c:pt>
                <c:pt idx="6103">
                  <c:v>3.2263280555555602</c:v>
                </c:pt>
                <c:pt idx="6104">
                  <c:v>3.2268911111111112</c:v>
                </c:pt>
                <c:pt idx="6105">
                  <c:v>3.2274541666666692</c:v>
                </c:pt>
                <c:pt idx="6106">
                  <c:v>3.2280172222222316</c:v>
                </c:pt>
                <c:pt idx="6107">
                  <c:v>3.2285802777777937</c:v>
                </c:pt>
                <c:pt idx="6108">
                  <c:v>3.229143333333333</c:v>
                </c:pt>
                <c:pt idx="6109">
                  <c:v>3.2297063888888884</c:v>
                </c:pt>
                <c:pt idx="6110">
                  <c:v>3.2302694444444437</c:v>
                </c:pt>
                <c:pt idx="6111">
                  <c:v>3.2308325</c:v>
                </c:pt>
                <c:pt idx="6112">
                  <c:v>3.2313955555555602</c:v>
                </c:pt>
                <c:pt idx="6113">
                  <c:v>3.2319586111111107</c:v>
                </c:pt>
                <c:pt idx="6114">
                  <c:v>3.2325216666666692</c:v>
                </c:pt>
                <c:pt idx="6115">
                  <c:v>3.233084722222233</c:v>
                </c:pt>
                <c:pt idx="6116">
                  <c:v>3.2336477777777812</c:v>
                </c:pt>
                <c:pt idx="6117">
                  <c:v>3.2342108333333335</c:v>
                </c:pt>
                <c:pt idx="6118">
                  <c:v>3.2347738888888888</c:v>
                </c:pt>
                <c:pt idx="6119">
                  <c:v>3.2353369444444442</c:v>
                </c:pt>
                <c:pt idx="6120">
                  <c:v>3.2359</c:v>
                </c:pt>
                <c:pt idx="6121">
                  <c:v>3.2364630555555554</c:v>
                </c:pt>
                <c:pt idx="6122">
                  <c:v>3.2370261111111112</c:v>
                </c:pt>
                <c:pt idx="6123">
                  <c:v>3.2375891666666692</c:v>
                </c:pt>
                <c:pt idx="6124">
                  <c:v>3.2381522222222219</c:v>
                </c:pt>
                <c:pt idx="6125">
                  <c:v>3.2387152777777812</c:v>
                </c:pt>
                <c:pt idx="6126">
                  <c:v>3.2392783333333224</c:v>
                </c:pt>
                <c:pt idx="6127">
                  <c:v>3.2398413888888808</c:v>
                </c:pt>
                <c:pt idx="6128">
                  <c:v>3.2404044444444446</c:v>
                </c:pt>
                <c:pt idx="6129">
                  <c:v>3.2409675000000093</c:v>
                </c:pt>
                <c:pt idx="6130">
                  <c:v>3.2415305555555718</c:v>
                </c:pt>
                <c:pt idx="6131">
                  <c:v>3.2420936111111112</c:v>
                </c:pt>
                <c:pt idx="6132">
                  <c:v>3.242656666666667</c:v>
                </c:pt>
                <c:pt idx="6133">
                  <c:v>3.2432197222222339</c:v>
                </c:pt>
                <c:pt idx="6134">
                  <c:v>3.243782777777795</c:v>
                </c:pt>
                <c:pt idx="6135">
                  <c:v>3.2443458333333335</c:v>
                </c:pt>
                <c:pt idx="6136">
                  <c:v>3.2449088888888888</c:v>
                </c:pt>
                <c:pt idx="6137">
                  <c:v>3.2454719444444446</c:v>
                </c:pt>
                <c:pt idx="6138">
                  <c:v>3.246035</c:v>
                </c:pt>
                <c:pt idx="6139">
                  <c:v>3.2465980555555602</c:v>
                </c:pt>
                <c:pt idx="6140">
                  <c:v>3.247161111111124</c:v>
                </c:pt>
                <c:pt idx="6141">
                  <c:v>3.2477241666666838</c:v>
                </c:pt>
                <c:pt idx="6142">
                  <c:v>3.2482872222222352</c:v>
                </c:pt>
                <c:pt idx="6143">
                  <c:v>3.2488502777777812</c:v>
                </c:pt>
                <c:pt idx="6144">
                  <c:v>3.2494133333333335</c:v>
                </c:pt>
                <c:pt idx="6145">
                  <c:v>3.2499763888888893</c:v>
                </c:pt>
                <c:pt idx="6146">
                  <c:v>3.2505394444444442</c:v>
                </c:pt>
                <c:pt idx="6147">
                  <c:v>3.2511025</c:v>
                </c:pt>
                <c:pt idx="6148">
                  <c:v>3.2516655555555554</c:v>
                </c:pt>
                <c:pt idx="6149">
                  <c:v>3.2522286111111107</c:v>
                </c:pt>
                <c:pt idx="6150">
                  <c:v>3.2527916666666692</c:v>
                </c:pt>
                <c:pt idx="6151">
                  <c:v>3.2533547222222334</c:v>
                </c:pt>
                <c:pt idx="6152">
                  <c:v>3.253917777777795</c:v>
                </c:pt>
                <c:pt idx="6153">
                  <c:v>3.254480833333333</c:v>
                </c:pt>
                <c:pt idx="6154">
                  <c:v>3.25504388888888</c:v>
                </c:pt>
                <c:pt idx="6155">
                  <c:v>3.2556069444444438</c:v>
                </c:pt>
                <c:pt idx="6156">
                  <c:v>3.25617</c:v>
                </c:pt>
                <c:pt idx="6157">
                  <c:v>3.2567330555555611</c:v>
                </c:pt>
                <c:pt idx="6158">
                  <c:v>3.2572961111111112</c:v>
                </c:pt>
                <c:pt idx="6159">
                  <c:v>3.2578591666666665</c:v>
                </c:pt>
                <c:pt idx="6160">
                  <c:v>3.2584222222222232</c:v>
                </c:pt>
                <c:pt idx="6161">
                  <c:v>3.2589852777777812</c:v>
                </c:pt>
                <c:pt idx="6162">
                  <c:v>3.2595483333333224</c:v>
                </c:pt>
                <c:pt idx="6163">
                  <c:v>3.2601113888889</c:v>
                </c:pt>
                <c:pt idx="6164">
                  <c:v>3.2606744444444442</c:v>
                </c:pt>
                <c:pt idx="6165">
                  <c:v>3.2612375000000093</c:v>
                </c:pt>
                <c:pt idx="6166">
                  <c:v>3.2618005555555611</c:v>
                </c:pt>
                <c:pt idx="6167">
                  <c:v>3.2623636111111112</c:v>
                </c:pt>
                <c:pt idx="6168">
                  <c:v>3.2629266666666692</c:v>
                </c:pt>
                <c:pt idx="6169">
                  <c:v>3.2634897222222334</c:v>
                </c:pt>
                <c:pt idx="6170">
                  <c:v>3.2640527777777812</c:v>
                </c:pt>
                <c:pt idx="6171">
                  <c:v>3.2646158333333335</c:v>
                </c:pt>
                <c:pt idx="6172">
                  <c:v>3.2651788888888893</c:v>
                </c:pt>
                <c:pt idx="6173">
                  <c:v>3.2657419444444451</c:v>
                </c:pt>
                <c:pt idx="6174">
                  <c:v>3.2663050000000005</c:v>
                </c:pt>
                <c:pt idx="6175">
                  <c:v>3.2668680555555558</c:v>
                </c:pt>
                <c:pt idx="6176">
                  <c:v>3.2674311111111236</c:v>
                </c:pt>
                <c:pt idx="6177">
                  <c:v>3.2679941666666839</c:v>
                </c:pt>
                <c:pt idx="6178">
                  <c:v>3.2685572222222343</c:v>
                </c:pt>
                <c:pt idx="6179">
                  <c:v>3.269120277777795</c:v>
                </c:pt>
                <c:pt idx="6180">
                  <c:v>3.2696833333333335</c:v>
                </c:pt>
                <c:pt idx="6181">
                  <c:v>3.2702463888888804</c:v>
                </c:pt>
                <c:pt idx="6182">
                  <c:v>3.2708094444444447</c:v>
                </c:pt>
                <c:pt idx="6183">
                  <c:v>3.2713725</c:v>
                </c:pt>
                <c:pt idx="6184">
                  <c:v>3.2719355555555611</c:v>
                </c:pt>
                <c:pt idx="6185">
                  <c:v>3.2724986111111107</c:v>
                </c:pt>
                <c:pt idx="6186">
                  <c:v>3.2730616666666692</c:v>
                </c:pt>
                <c:pt idx="6187">
                  <c:v>3.2736247222222352</c:v>
                </c:pt>
                <c:pt idx="6188">
                  <c:v>3.274187777777795</c:v>
                </c:pt>
                <c:pt idx="6189">
                  <c:v>3.2747508333333335</c:v>
                </c:pt>
                <c:pt idx="6190">
                  <c:v>3.2753138888888889</c:v>
                </c:pt>
                <c:pt idx="6191">
                  <c:v>3.2758769444444438</c:v>
                </c:pt>
                <c:pt idx="6192">
                  <c:v>3.2764399999999987</c:v>
                </c:pt>
                <c:pt idx="6193">
                  <c:v>3.2770030555555612</c:v>
                </c:pt>
                <c:pt idx="6194">
                  <c:v>3.2775661111111112</c:v>
                </c:pt>
                <c:pt idx="6195">
                  <c:v>3.2781291666666692</c:v>
                </c:pt>
                <c:pt idx="6196">
                  <c:v>3.2786922222222219</c:v>
                </c:pt>
                <c:pt idx="6197">
                  <c:v>3.2792552777777781</c:v>
                </c:pt>
                <c:pt idx="6198">
                  <c:v>3.2798183333333224</c:v>
                </c:pt>
                <c:pt idx="6199">
                  <c:v>3.2803813888889</c:v>
                </c:pt>
                <c:pt idx="6200">
                  <c:v>3.2809444444444442</c:v>
                </c:pt>
                <c:pt idx="6201">
                  <c:v>3.2815074999999996</c:v>
                </c:pt>
                <c:pt idx="6202">
                  <c:v>3.2820705555555612</c:v>
                </c:pt>
                <c:pt idx="6203">
                  <c:v>3.2826336111111112</c:v>
                </c:pt>
                <c:pt idx="6204">
                  <c:v>3.2831966666666839</c:v>
                </c:pt>
                <c:pt idx="6205">
                  <c:v>3.2837597222222343</c:v>
                </c:pt>
                <c:pt idx="6206">
                  <c:v>3.2843227777777959</c:v>
                </c:pt>
                <c:pt idx="6207">
                  <c:v>3.2848858333333335</c:v>
                </c:pt>
                <c:pt idx="6208">
                  <c:v>3.2854488888888804</c:v>
                </c:pt>
                <c:pt idx="6209">
                  <c:v>3.2860119444444451</c:v>
                </c:pt>
                <c:pt idx="6210">
                  <c:v>3.286575</c:v>
                </c:pt>
                <c:pt idx="6211">
                  <c:v>3.2871380555555709</c:v>
                </c:pt>
                <c:pt idx="6212">
                  <c:v>3.2877011111111236</c:v>
                </c:pt>
                <c:pt idx="6213">
                  <c:v>3.2882641666666692</c:v>
                </c:pt>
                <c:pt idx="6214">
                  <c:v>3.2888272222222343</c:v>
                </c:pt>
                <c:pt idx="6215">
                  <c:v>3.2893902777777959</c:v>
                </c:pt>
                <c:pt idx="6216">
                  <c:v>3.2899533333333331</c:v>
                </c:pt>
                <c:pt idx="6217">
                  <c:v>3.2905163888888893</c:v>
                </c:pt>
                <c:pt idx="6218">
                  <c:v>3.2910794444444447</c:v>
                </c:pt>
                <c:pt idx="6219">
                  <c:v>3.2916424999999907</c:v>
                </c:pt>
                <c:pt idx="6220">
                  <c:v>3.2922055555555558</c:v>
                </c:pt>
                <c:pt idx="6221">
                  <c:v>3.2927686111111107</c:v>
                </c:pt>
                <c:pt idx="6222">
                  <c:v>3.2933316666666848</c:v>
                </c:pt>
                <c:pt idx="6223">
                  <c:v>3.2938947222222343</c:v>
                </c:pt>
                <c:pt idx="6224">
                  <c:v>3.2944577777777866</c:v>
                </c:pt>
                <c:pt idx="6225">
                  <c:v>3.2950208333333335</c:v>
                </c:pt>
                <c:pt idx="6226">
                  <c:v>3.2955838888888889</c:v>
                </c:pt>
                <c:pt idx="6227">
                  <c:v>3.2961469444444447</c:v>
                </c:pt>
                <c:pt idx="6228">
                  <c:v>3.29671</c:v>
                </c:pt>
                <c:pt idx="6229">
                  <c:v>3.2972730555555612</c:v>
                </c:pt>
                <c:pt idx="6230">
                  <c:v>3.2978361111111112</c:v>
                </c:pt>
                <c:pt idx="6231">
                  <c:v>3.2983991666666692</c:v>
                </c:pt>
                <c:pt idx="6232">
                  <c:v>3.2989622222222219</c:v>
                </c:pt>
                <c:pt idx="6233">
                  <c:v>3.2995252777777866</c:v>
                </c:pt>
                <c:pt idx="6234">
                  <c:v>3.3000883333333233</c:v>
                </c:pt>
                <c:pt idx="6235">
                  <c:v>3.3006513888888867</c:v>
                </c:pt>
                <c:pt idx="6236">
                  <c:v>3.3012144444444438</c:v>
                </c:pt>
                <c:pt idx="6237">
                  <c:v>3.3017775</c:v>
                </c:pt>
                <c:pt idx="6238">
                  <c:v>3.3023405555555554</c:v>
                </c:pt>
                <c:pt idx="6239">
                  <c:v>3.3029036111111107</c:v>
                </c:pt>
                <c:pt idx="6240">
                  <c:v>3.3034666666666666</c:v>
                </c:pt>
                <c:pt idx="6241">
                  <c:v>3.3040297222222219</c:v>
                </c:pt>
                <c:pt idx="6242">
                  <c:v>3.3045927777777866</c:v>
                </c:pt>
                <c:pt idx="6243">
                  <c:v>3.3051558333333229</c:v>
                </c:pt>
                <c:pt idx="6244">
                  <c:v>3.3057188888888867</c:v>
                </c:pt>
                <c:pt idx="6245">
                  <c:v>3.3062819444444438</c:v>
                </c:pt>
                <c:pt idx="6246">
                  <c:v>3.3068449999999898</c:v>
                </c:pt>
                <c:pt idx="6247">
                  <c:v>3.3074080555555554</c:v>
                </c:pt>
                <c:pt idx="6248">
                  <c:v>3.3079711111111112</c:v>
                </c:pt>
                <c:pt idx="6249">
                  <c:v>3.3085341666666692</c:v>
                </c:pt>
                <c:pt idx="6250">
                  <c:v>3.3090972222222232</c:v>
                </c:pt>
                <c:pt idx="6251">
                  <c:v>3.3096602777777782</c:v>
                </c:pt>
                <c:pt idx="6252">
                  <c:v>3.3102233333333233</c:v>
                </c:pt>
                <c:pt idx="6253">
                  <c:v>3.3107863888888867</c:v>
                </c:pt>
                <c:pt idx="6254">
                  <c:v>3.3113494444444367</c:v>
                </c:pt>
                <c:pt idx="6255">
                  <c:v>3.3119124999999903</c:v>
                </c:pt>
                <c:pt idx="6256">
                  <c:v>3.3124755555555527</c:v>
                </c:pt>
                <c:pt idx="6257">
                  <c:v>3.3130386111111108</c:v>
                </c:pt>
                <c:pt idx="6258">
                  <c:v>3.3136016666666666</c:v>
                </c:pt>
                <c:pt idx="6259">
                  <c:v>3.3141647222222232</c:v>
                </c:pt>
                <c:pt idx="6260">
                  <c:v>3.3147277777777866</c:v>
                </c:pt>
                <c:pt idx="6261">
                  <c:v>3.3152908333333233</c:v>
                </c:pt>
                <c:pt idx="6262">
                  <c:v>3.3158538888888747</c:v>
                </c:pt>
                <c:pt idx="6263">
                  <c:v>3.3164169444444367</c:v>
                </c:pt>
                <c:pt idx="6264">
                  <c:v>3.3169799999999907</c:v>
                </c:pt>
                <c:pt idx="6265">
                  <c:v>3.3175430555555558</c:v>
                </c:pt>
                <c:pt idx="6266">
                  <c:v>3.3181061111111108</c:v>
                </c:pt>
                <c:pt idx="6267">
                  <c:v>3.3186691666666577</c:v>
                </c:pt>
                <c:pt idx="6268">
                  <c:v>3.3192322222222224</c:v>
                </c:pt>
                <c:pt idx="6269">
                  <c:v>3.3197952777777782</c:v>
                </c:pt>
                <c:pt idx="6270">
                  <c:v>3.3203583333333233</c:v>
                </c:pt>
                <c:pt idx="6271">
                  <c:v>3.3209213888888889</c:v>
                </c:pt>
                <c:pt idx="6272">
                  <c:v>3.3214844444444438</c:v>
                </c:pt>
                <c:pt idx="6273">
                  <c:v>3.3220474999999898</c:v>
                </c:pt>
                <c:pt idx="6274">
                  <c:v>3.3226105555555554</c:v>
                </c:pt>
                <c:pt idx="6275">
                  <c:v>3.3231736111111112</c:v>
                </c:pt>
                <c:pt idx="6276">
                  <c:v>3.3237366666666692</c:v>
                </c:pt>
                <c:pt idx="6277">
                  <c:v>3.3242997222222219</c:v>
                </c:pt>
                <c:pt idx="6278">
                  <c:v>3.3248627777777782</c:v>
                </c:pt>
                <c:pt idx="6279">
                  <c:v>3.3254258333333233</c:v>
                </c:pt>
                <c:pt idx="6280">
                  <c:v>3.3259888888888867</c:v>
                </c:pt>
                <c:pt idx="6281">
                  <c:v>3.3265519444444447</c:v>
                </c:pt>
                <c:pt idx="6282">
                  <c:v>3.327115</c:v>
                </c:pt>
                <c:pt idx="6283">
                  <c:v>3.3276780555555554</c:v>
                </c:pt>
                <c:pt idx="6284">
                  <c:v>3.3282411111111108</c:v>
                </c:pt>
                <c:pt idx="6285">
                  <c:v>3.3288041666666666</c:v>
                </c:pt>
                <c:pt idx="6286">
                  <c:v>3.3293672222222241</c:v>
                </c:pt>
                <c:pt idx="6287">
                  <c:v>3.3299302777777866</c:v>
                </c:pt>
                <c:pt idx="6288">
                  <c:v>3.3304933333333229</c:v>
                </c:pt>
                <c:pt idx="6289">
                  <c:v>3.3310563888888747</c:v>
                </c:pt>
                <c:pt idx="6290">
                  <c:v>3.3316194444444367</c:v>
                </c:pt>
                <c:pt idx="6291">
                  <c:v>3.3321824999999903</c:v>
                </c:pt>
                <c:pt idx="6292">
                  <c:v>3.3327455555555527</c:v>
                </c:pt>
                <c:pt idx="6293">
                  <c:v>3.3333086111111108</c:v>
                </c:pt>
                <c:pt idx="6294">
                  <c:v>3.333871666666667</c:v>
                </c:pt>
                <c:pt idx="6295">
                  <c:v>3.3344347222222241</c:v>
                </c:pt>
                <c:pt idx="6296">
                  <c:v>3.3349977777777866</c:v>
                </c:pt>
                <c:pt idx="6297">
                  <c:v>3.3355608333333233</c:v>
                </c:pt>
                <c:pt idx="6298">
                  <c:v>3.3361238888888867</c:v>
                </c:pt>
                <c:pt idx="6299">
                  <c:v>3.3366869444444367</c:v>
                </c:pt>
                <c:pt idx="6300">
                  <c:v>3.3372499999999903</c:v>
                </c:pt>
                <c:pt idx="6301">
                  <c:v>3.3378130555555559</c:v>
                </c:pt>
                <c:pt idx="6302">
                  <c:v>3.3383761111111108</c:v>
                </c:pt>
                <c:pt idx="6303">
                  <c:v>3.3389391666666666</c:v>
                </c:pt>
                <c:pt idx="6304">
                  <c:v>3.3395022222222224</c:v>
                </c:pt>
                <c:pt idx="6305">
                  <c:v>3.3400652777777782</c:v>
                </c:pt>
                <c:pt idx="6306">
                  <c:v>3.3406283333333233</c:v>
                </c:pt>
                <c:pt idx="6307">
                  <c:v>3.3411913888888889</c:v>
                </c:pt>
                <c:pt idx="6308">
                  <c:v>3.3417544444444438</c:v>
                </c:pt>
                <c:pt idx="6309">
                  <c:v>3.3423175000000005</c:v>
                </c:pt>
                <c:pt idx="6310">
                  <c:v>3.3428805555555559</c:v>
                </c:pt>
                <c:pt idx="6311">
                  <c:v>3.3434436111111117</c:v>
                </c:pt>
                <c:pt idx="6312">
                  <c:v>3.344006666666667</c:v>
                </c:pt>
                <c:pt idx="6313">
                  <c:v>3.3445697222222219</c:v>
                </c:pt>
                <c:pt idx="6314">
                  <c:v>3.3451327777777866</c:v>
                </c:pt>
                <c:pt idx="6315">
                  <c:v>3.3456958333333229</c:v>
                </c:pt>
                <c:pt idx="6316">
                  <c:v>3.3462588888888747</c:v>
                </c:pt>
                <c:pt idx="6317">
                  <c:v>3.3468219444444443</c:v>
                </c:pt>
                <c:pt idx="6318">
                  <c:v>3.3473849999999996</c:v>
                </c:pt>
                <c:pt idx="6319">
                  <c:v>3.3479480555555554</c:v>
                </c:pt>
                <c:pt idx="6320">
                  <c:v>3.3485111111111112</c:v>
                </c:pt>
                <c:pt idx="6321">
                  <c:v>3.3490741666666666</c:v>
                </c:pt>
                <c:pt idx="6322">
                  <c:v>3.3496372222222219</c:v>
                </c:pt>
                <c:pt idx="6323">
                  <c:v>3.3502002777777782</c:v>
                </c:pt>
                <c:pt idx="6324">
                  <c:v>3.3507633333333229</c:v>
                </c:pt>
                <c:pt idx="6325">
                  <c:v>3.3513263888888867</c:v>
                </c:pt>
                <c:pt idx="6326">
                  <c:v>3.3518894444444367</c:v>
                </c:pt>
                <c:pt idx="6327">
                  <c:v>3.3524524999999779</c:v>
                </c:pt>
                <c:pt idx="6328">
                  <c:v>3.3530155555555559</c:v>
                </c:pt>
                <c:pt idx="6329">
                  <c:v>3.3535786111111108</c:v>
                </c:pt>
                <c:pt idx="6330">
                  <c:v>3.3541416666666666</c:v>
                </c:pt>
                <c:pt idx="6331">
                  <c:v>3.3547047222222242</c:v>
                </c:pt>
                <c:pt idx="6332">
                  <c:v>3.3552677777777782</c:v>
                </c:pt>
                <c:pt idx="6333">
                  <c:v>3.3558308333333327</c:v>
                </c:pt>
                <c:pt idx="6334">
                  <c:v>3.3563938888888867</c:v>
                </c:pt>
                <c:pt idx="6335">
                  <c:v>3.3569569444444367</c:v>
                </c:pt>
                <c:pt idx="6336">
                  <c:v>3.3575200000000001</c:v>
                </c:pt>
                <c:pt idx="6337">
                  <c:v>3.3580830555555554</c:v>
                </c:pt>
                <c:pt idx="6338">
                  <c:v>3.358646111111097</c:v>
                </c:pt>
                <c:pt idx="6339">
                  <c:v>3.3592091666666577</c:v>
                </c:pt>
                <c:pt idx="6340">
                  <c:v>3.3597722222222224</c:v>
                </c:pt>
                <c:pt idx="6341">
                  <c:v>3.3603352777777866</c:v>
                </c:pt>
                <c:pt idx="6342">
                  <c:v>3.3608983333333327</c:v>
                </c:pt>
                <c:pt idx="6343">
                  <c:v>3.3614613888888867</c:v>
                </c:pt>
                <c:pt idx="6344">
                  <c:v>3.3620244444444447</c:v>
                </c:pt>
                <c:pt idx="6345">
                  <c:v>3.3625875000000001</c:v>
                </c:pt>
                <c:pt idx="6346">
                  <c:v>3.3631505555555612</c:v>
                </c:pt>
                <c:pt idx="6347">
                  <c:v>3.3637136111111112</c:v>
                </c:pt>
                <c:pt idx="6348">
                  <c:v>3.364276666666667</c:v>
                </c:pt>
                <c:pt idx="6349">
                  <c:v>3.3648397222222242</c:v>
                </c:pt>
                <c:pt idx="6350">
                  <c:v>3.3654027777777782</c:v>
                </c:pt>
                <c:pt idx="6351">
                  <c:v>3.3659658333333327</c:v>
                </c:pt>
                <c:pt idx="6352">
                  <c:v>3.3665288888888867</c:v>
                </c:pt>
                <c:pt idx="6353">
                  <c:v>3.3670919444444452</c:v>
                </c:pt>
                <c:pt idx="6354">
                  <c:v>3.3676549999999987</c:v>
                </c:pt>
                <c:pt idx="6355">
                  <c:v>3.368218055555555</c:v>
                </c:pt>
                <c:pt idx="6356">
                  <c:v>3.3687811111111112</c:v>
                </c:pt>
                <c:pt idx="6357">
                  <c:v>3.3693441666666666</c:v>
                </c:pt>
                <c:pt idx="6358">
                  <c:v>3.3699072222222242</c:v>
                </c:pt>
                <c:pt idx="6359">
                  <c:v>3.3704702777777782</c:v>
                </c:pt>
                <c:pt idx="6360">
                  <c:v>3.3710333333333327</c:v>
                </c:pt>
                <c:pt idx="6361">
                  <c:v>3.3715963888888867</c:v>
                </c:pt>
                <c:pt idx="6362">
                  <c:v>3.3721594444444367</c:v>
                </c:pt>
                <c:pt idx="6363">
                  <c:v>3.3727224999999903</c:v>
                </c:pt>
                <c:pt idx="6364">
                  <c:v>3.3732855555555554</c:v>
                </c:pt>
                <c:pt idx="6365">
                  <c:v>3.373848611111097</c:v>
                </c:pt>
                <c:pt idx="6366">
                  <c:v>3.3744116666666666</c:v>
                </c:pt>
                <c:pt idx="6367">
                  <c:v>3.3749747222222219</c:v>
                </c:pt>
                <c:pt idx="6368">
                  <c:v>3.3755377777777866</c:v>
                </c:pt>
                <c:pt idx="6369">
                  <c:v>3.3761008333333327</c:v>
                </c:pt>
                <c:pt idx="6370">
                  <c:v>3.3766638888888756</c:v>
                </c:pt>
                <c:pt idx="6371">
                  <c:v>3.3772269444444447</c:v>
                </c:pt>
                <c:pt idx="6372">
                  <c:v>3.3777900000000001</c:v>
                </c:pt>
                <c:pt idx="6373">
                  <c:v>3.3783530555555559</c:v>
                </c:pt>
                <c:pt idx="6374">
                  <c:v>3.3789161111111108</c:v>
                </c:pt>
                <c:pt idx="6375">
                  <c:v>3.3794791666666582</c:v>
                </c:pt>
                <c:pt idx="6376">
                  <c:v>3.3800422222222224</c:v>
                </c:pt>
                <c:pt idx="6377">
                  <c:v>3.3806052777777782</c:v>
                </c:pt>
                <c:pt idx="6378">
                  <c:v>3.3811683333333327</c:v>
                </c:pt>
                <c:pt idx="6379">
                  <c:v>3.3817313888888889</c:v>
                </c:pt>
                <c:pt idx="6380">
                  <c:v>3.3822944444444443</c:v>
                </c:pt>
                <c:pt idx="6381">
                  <c:v>3.3828574999999903</c:v>
                </c:pt>
                <c:pt idx="6382">
                  <c:v>3.3834205555555612</c:v>
                </c:pt>
                <c:pt idx="6383">
                  <c:v>3.3839836111111112</c:v>
                </c:pt>
                <c:pt idx="6384">
                  <c:v>3.3845466666666666</c:v>
                </c:pt>
                <c:pt idx="6385">
                  <c:v>3.3851097222222242</c:v>
                </c:pt>
                <c:pt idx="6386">
                  <c:v>3.3856727777777782</c:v>
                </c:pt>
                <c:pt idx="6387">
                  <c:v>3.3862358333333327</c:v>
                </c:pt>
                <c:pt idx="6388">
                  <c:v>3.3867988888888867</c:v>
                </c:pt>
                <c:pt idx="6389">
                  <c:v>3.3873619444444452</c:v>
                </c:pt>
                <c:pt idx="6390">
                  <c:v>3.3879250000000005</c:v>
                </c:pt>
                <c:pt idx="6391">
                  <c:v>3.3884880555555559</c:v>
                </c:pt>
                <c:pt idx="6392">
                  <c:v>3.3890511111111108</c:v>
                </c:pt>
                <c:pt idx="6393">
                  <c:v>3.389614166666667</c:v>
                </c:pt>
                <c:pt idx="6394">
                  <c:v>3.3901772222222242</c:v>
                </c:pt>
                <c:pt idx="6395">
                  <c:v>3.3907402777777782</c:v>
                </c:pt>
                <c:pt idx="6396">
                  <c:v>3.3913033333333327</c:v>
                </c:pt>
                <c:pt idx="6397">
                  <c:v>3.3918663888888756</c:v>
                </c:pt>
                <c:pt idx="6398">
                  <c:v>3.3924294444444367</c:v>
                </c:pt>
                <c:pt idx="6399">
                  <c:v>3.3929924999999899</c:v>
                </c:pt>
                <c:pt idx="6400">
                  <c:v>3.393555555555555</c:v>
                </c:pt>
                <c:pt idx="6401">
                  <c:v>3.3941186111111108</c:v>
                </c:pt>
                <c:pt idx="6402">
                  <c:v>3.3946816666666666</c:v>
                </c:pt>
                <c:pt idx="6403">
                  <c:v>3.3952447222222224</c:v>
                </c:pt>
                <c:pt idx="6404">
                  <c:v>3.3958077777777782</c:v>
                </c:pt>
                <c:pt idx="6405">
                  <c:v>3.3963708333333327</c:v>
                </c:pt>
                <c:pt idx="6406">
                  <c:v>3.3969338888888867</c:v>
                </c:pt>
                <c:pt idx="6407">
                  <c:v>3.3974969444444443</c:v>
                </c:pt>
                <c:pt idx="6408">
                  <c:v>3.3980599999999903</c:v>
                </c:pt>
                <c:pt idx="6409">
                  <c:v>3.3986230555555554</c:v>
                </c:pt>
                <c:pt idx="6410">
                  <c:v>3.3991861111111108</c:v>
                </c:pt>
                <c:pt idx="6411">
                  <c:v>3.3997491666666582</c:v>
                </c:pt>
                <c:pt idx="6412">
                  <c:v>3.4003122222222242</c:v>
                </c:pt>
                <c:pt idx="6413">
                  <c:v>3.4008752777777782</c:v>
                </c:pt>
                <c:pt idx="6414">
                  <c:v>3.4014383333333327</c:v>
                </c:pt>
                <c:pt idx="6415">
                  <c:v>3.4020013888888867</c:v>
                </c:pt>
                <c:pt idx="6416">
                  <c:v>3.4025644444444443</c:v>
                </c:pt>
                <c:pt idx="6417">
                  <c:v>3.4031275000000094</c:v>
                </c:pt>
                <c:pt idx="6418">
                  <c:v>3.4036905555555612</c:v>
                </c:pt>
                <c:pt idx="6419">
                  <c:v>3.4042536111111108</c:v>
                </c:pt>
                <c:pt idx="6420">
                  <c:v>3.404816666666667</c:v>
                </c:pt>
                <c:pt idx="6421">
                  <c:v>3.4053797222222242</c:v>
                </c:pt>
                <c:pt idx="6422">
                  <c:v>3.4059427777777782</c:v>
                </c:pt>
                <c:pt idx="6423">
                  <c:v>3.4065058333333327</c:v>
                </c:pt>
                <c:pt idx="6424">
                  <c:v>3.4070688888888867</c:v>
                </c:pt>
                <c:pt idx="6425">
                  <c:v>3.4076319444444452</c:v>
                </c:pt>
                <c:pt idx="6426">
                  <c:v>3.4081950000000001</c:v>
                </c:pt>
                <c:pt idx="6427">
                  <c:v>3.4087580555555554</c:v>
                </c:pt>
                <c:pt idx="6428">
                  <c:v>3.4093211111111112</c:v>
                </c:pt>
                <c:pt idx="6429">
                  <c:v>3.4098841666666666</c:v>
                </c:pt>
                <c:pt idx="6430">
                  <c:v>3.4104472222222224</c:v>
                </c:pt>
                <c:pt idx="6431">
                  <c:v>3.4110102777777782</c:v>
                </c:pt>
                <c:pt idx="6432">
                  <c:v>3.4115733333333327</c:v>
                </c:pt>
                <c:pt idx="6433">
                  <c:v>3.4121363888888867</c:v>
                </c:pt>
                <c:pt idx="6434">
                  <c:v>3.4126994444444367</c:v>
                </c:pt>
                <c:pt idx="6435">
                  <c:v>3.4132624999999912</c:v>
                </c:pt>
                <c:pt idx="6436">
                  <c:v>3.4138255555555559</c:v>
                </c:pt>
                <c:pt idx="6437">
                  <c:v>3.4143886111111108</c:v>
                </c:pt>
                <c:pt idx="6438">
                  <c:v>3.4149516666666666</c:v>
                </c:pt>
                <c:pt idx="6439">
                  <c:v>3.4155147222222242</c:v>
                </c:pt>
                <c:pt idx="6440">
                  <c:v>3.4160777777777782</c:v>
                </c:pt>
                <c:pt idx="6441">
                  <c:v>3.4166408333333149</c:v>
                </c:pt>
                <c:pt idx="6442">
                  <c:v>3.4172038888888867</c:v>
                </c:pt>
                <c:pt idx="6443">
                  <c:v>3.4177669444444443</c:v>
                </c:pt>
                <c:pt idx="6444">
                  <c:v>3.4183299999999988</c:v>
                </c:pt>
                <c:pt idx="6445">
                  <c:v>3.4188930555555554</c:v>
                </c:pt>
                <c:pt idx="6446">
                  <c:v>3.4194561111110984</c:v>
                </c:pt>
                <c:pt idx="6447">
                  <c:v>3.4200191666666662</c:v>
                </c:pt>
                <c:pt idx="6448">
                  <c:v>3.4205822222222242</c:v>
                </c:pt>
                <c:pt idx="6449">
                  <c:v>3.4211452777777782</c:v>
                </c:pt>
                <c:pt idx="6450">
                  <c:v>3.4217083333333327</c:v>
                </c:pt>
                <c:pt idx="6451">
                  <c:v>3.4222713888888867</c:v>
                </c:pt>
                <c:pt idx="6452">
                  <c:v>3.4228344444444443</c:v>
                </c:pt>
                <c:pt idx="6453">
                  <c:v>3.4233975000000094</c:v>
                </c:pt>
                <c:pt idx="6454">
                  <c:v>3.4239605555555612</c:v>
                </c:pt>
                <c:pt idx="6455">
                  <c:v>3.4245236111111192</c:v>
                </c:pt>
                <c:pt idx="6456">
                  <c:v>3.4250866666666666</c:v>
                </c:pt>
                <c:pt idx="6457">
                  <c:v>3.425649722222222</c:v>
                </c:pt>
                <c:pt idx="6458">
                  <c:v>3.4262127777777782</c:v>
                </c:pt>
                <c:pt idx="6459">
                  <c:v>3.4267758333333327</c:v>
                </c:pt>
                <c:pt idx="6460">
                  <c:v>3.4273388888888889</c:v>
                </c:pt>
                <c:pt idx="6461">
                  <c:v>3.4279019444444452</c:v>
                </c:pt>
                <c:pt idx="6462">
                  <c:v>3.4284649999999997</c:v>
                </c:pt>
                <c:pt idx="6463">
                  <c:v>3.4290280555555559</c:v>
                </c:pt>
                <c:pt idx="6464">
                  <c:v>3.4295911111111197</c:v>
                </c:pt>
                <c:pt idx="6465">
                  <c:v>3.4301541666666671</c:v>
                </c:pt>
                <c:pt idx="6466">
                  <c:v>3.4307172222222242</c:v>
                </c:pt>
                <c:pt idx="6467">
                  <c:v>3.4312802777777782</c:v>
                </c:pt>
                <c:pt idx="6468">
                  <c:v>3.4318433333333158</c:v>
                </c:pt>
                <c:pt idx="6469">
                  <c:v>3.4324063888888756</c:v>
                </c:pt>
                <c:pt idx="6470">
                  <c:v>3.4329694444444367</c:v>
                </c:pt>
                <c:pt idx="6471">
                  <c:v>3.4335325000000001</c:v>
                </c:pt>
                <c:pt idx="6472">
                  <c:v>3.4340955555555559</c:v>
                </c:pt>
                <c:pt idx="6473">
                  <c:v>3.4346586111110988</c:v>
                </c:pt>
                <c:pt idx="6474">
                  <c:v>3.4352216666666666</c:v>
                </c:pt>
                <c:pt idx="6475">
                  <c:v>3.4357847222222242</c:v>
                </c:pt>
                <c:pt idx="6476">
                  <c:v>3.4363477777777782</c:v>
                </c:pt>
                <c:pt idx="6477">
                  <c:v>3.4369108333333327</c:v>
                </c:pt>
                <c:pt idx="6478">
                  <c:v>3.4374738888888867</c:v>
                </c:pt>
                <c:pt idx="6479">
                  <c:v>3.4380369444444447</c:v>
                </c:pt>
                <c:pt idx="6480">
                  <c:v>3.4385999999999997</c:v>
                </c:pt>
                <c:pt idx="6481">
                  <c:v>3.4391630555555555</c:v>
                </c:pt>
                <c:pt idx="6482">
                  <c:v>3.4397261111111113</c:v>
                </c:pt>
                <c:pt idx="6483">
                  <c:v>3.4402891666666666</c:v>
                </c:pt>
                <c:pt idx="6484">
                  <c:v>3.440852222222222</c:v>
                </c:pt>
                <c:pt idx="6485">
                  <c:v>3.4414152777777782</c:v>
                </c:pt>
                <c:pt idx="6486">
                  <c:v>3.4419783333333327</c:v>
                </c:pt>
                <c:pt idx="6487">
                  <c:v>3.4425413888888867</c:v>
                </c:pt>
                <c:pt idx="6488">
                  <c:v>3.4431044444444452</c:v>
                </c:pt>
                <c:pt idx="6489">
                  <c:v>3.4436674999999997</c:v>
                </c:pt>
                <c:pt idx="6490">
                  <c:v>3.4442305555555612</c:v>
                </c:pt>
                <c:pt idx="6491">
                  <c:v>3.4447936111111193</c:v>
                </c:pt>
                <c:pt idx="6492">
                  <c:v>3.4453566666666666</c:v>
                </c:pt>
                <c:pt idx="6493">
                  <c:v>3.4459197222222242</c:v>
                </c:pt>
                <c:pt idx="6494">
                  <c:v>3.4464827777777782</c:v>
                </c:pt>
                <c:pt idx="6495">
                  <c:v>3.4470458333333327</c:v>
                </c:pt>
                <c:pt idx="6496">
                  <c:v>3.4476088888888867</c:v>
                </c:pt>
                <c:pt idx="6497">
                  <c:v>3.4481719444444452</c:v>
                </c:pt>
                <c:pt idx="6498">
                  <c:v>3.4487350000000001</c:v>
                </c:pt>
                <c:pt idx="6499">
                  <c:v>3.4492980555555555</c:v>
                </c:pt>
                <c:pt idx="6500">
                  <c:v>3.4498611111111113</c:v>
                </c:pt>
                <c:pt idx="6501">
                  <c:v>3.4504241666666666</c:v>
                </c:pt>
                <c:pt idx="6502">
                  <c:v>3.4509872222222242</c:v>
                </c:pt>
                <c:pt idx="6503">
                  <c:v>3.4515502777777782</c:v>
                </c:pt>
                <c:pt idx="6504">
                  <c:v>3.4521133333333327</c:v>
                </c:pt>
                <c:pt idx="6505">
                  <c:v>3.4526763888888756</c:v>
                </c:pt>
                <c:pt idx="6506">
                  <c:v>3.4532394444444443</c:v>
                </c:pt>
                <c:pt idx="6507">
                  <c:v>3.4538024999999903</c:v>
                </c:pt>
                <c:pt idx="6508">
                  <c:v>3.4543655555555555</c:v>
                </c:pt>
                <c:pt idx="6509">
                  <c:v>3.4549286111111113</c:v>
                </c:pt>
                <c:pt idx="6510">
                  <c:v>3.4554916666666671</c:v>
                </c:pt>
                <c:pt idx="6511">
                  <c:v>3.4560547222222224</c:v>
                </c:pt>
                <c:pt idx="6512">
                  <c:v>3.4566177777777782</c:v>
                </c:pt>
                <c:pt idx="6513">
                  <c:v>3.4571808333333336</c:v>
                </c:pt>
                <c:pt idx="6514">
                  <c:v>3.4577438888888867</c:v>
                </c:pt>
                <c:pt idx="6515">
                  <c:v>3.4583069444444448</c:v>
                </c:pt>
                <c:pt idx="6516">
                  <c:v>3.4588699999999903</c:v>
                </c:pt>
                <c:pt idx="6517">
                  <c:v>3.4594330555555559</c:v>
                </c:pt>
                <c:pt idx="6518">
                  <c:v>3.4599961111111113</c:v>
                </c:pt>
                <c:pt idx="6519">
                  <c:v>3.4605591666666666</c:v>
                </c:pt>
                <c:pt idx="6520">
                  <c:v>3.4611222222222242</c:v>
                </c:pt>
                <c:pt idx="6521">
                  <c:v>3.4616852777777782</c:v>
                </c:pt>
                <c:pt idx="6522">
                  <c:v>3.4622483333333158</c:v>
                </c:pt>
                <c:pt idx="6523">
                  <c:v>3.4628113888888867</c:v>
                </c:pt>
                <c:pt idx="6524">
                  <c:v>3.4633744444444452</c:v>
                </c:pt>
                <c:pt idx="6525">
                  <c:v>3.4639375000000103</c:v>
                </c:pt>
                <c:pt idx="6526">
                  <c:v>3.4645005555555612</c:v>
                </c:pt>
                <c:pt idx="6527">
                  <c:v>3.4650636111111113</c:v>
                </c:pt>
                <c:pt idx="6528">
                  <c:v>3.4656266666666666</c:v>
                </c:pt>
                <c:pt idx="6529">
                  <c:v>3.4661897222222242</c:v>
                </c:pt>
                <c:pt idx="6530">
                  <c:v>3.4667527777777782</c:v>
                </c:pt>
                <c:pt idx="6531">
                  <c:v>3.4673158333333332</c:v>
                </c:pt>
                <c:pt idx="6532">
                  <c:v>3.4678788888888867</c:v>
                </c:pt>
                <c:pt idx="6533">
                  <c:v>3.4684419444444443</c:v>
                </c:pt>
                <c:pt idx="6534">
                  <c:v>3.4690049999999997</c:v>
                </c:pt>
                <c:pt idx="6535">
                  <c:v>3.4695680555555555</c:v>
                </c:pt>
                <c:pt idx="6536">
                  <c:v>3.4701311111111193</c:v>
                </c:pt>
                <c:pt idx="6537">
                  <c:v>3.4706941666666666</c:v>
                </c:pt>
                <c:pt idx="6538">
                  <c:v>3.471257222222222</c:v>
                </c:pt>
                <c:pt idx="6539">
                  <c:v>3.4718202777777782</c:v>
                </c:pt>
                <c:pt idx="6540">
                  <c:v>3.4723833333333327</c:v>
                </c:pt>
                <c:pt idx="6541">
                  <c:v>3.4729463888888756</c:v>
                </c:pt>
                <c:pt idx="6542">
                  <c:v>3.4735094444444448</c:v>
                </c:pt>
                <c:pt idx="6543">
                  <c:v>3.4740724999999903</c:v>
                </c:pt>
                <c:pt idx="6544">
                  <c:v>3.4746355555555559</c:v>
                </c:pt>
                <c:pt idx="6545">
                  <c:v>3.4751986111111113</c:v>
                </c:pt>
                <c:pt idx="6546">
                  <c:v>3.4757616666666666</c:v>
                </c:pt>
                <c:pt idx="6547">
                  <c:v>3.4763247222222242</c:v>
                </c:pt>
                <c:pt idx="6548">
                  <c:v>3.4768877777777782</c:v>
                </c:pt>
                <c:pt idx="6549">
                  <c:v>3.4774508333333327</c:v>
                </c:pt>
                <c:pt idx="6550">
                  <c:v>3.4780138888888867</c:v>
                </c:pt>
                <c:pt idx="6551">
                  <c:v>3.4785769444444443</c:v>
                </c:pt>
                <c:pt idx="6552">
                  <c:v>3.4791399999999997</c:v>
                </c:pt>
                <c:pt idx="6553">
                  <c:v>3.4797030555555555</c:v>
                </c:pt>
                <c:pt idx="6554">
                  <c:v>3.4802661111111113</c:v>
                </c:pt>
                <c:pt idx="6555">
                  <c:v>3.4808291666666671</c:v>
                </c:pt>
                <c:pt idx="6556">
                  <c:v>3.4813922222222242</c:v>
                </c:pt>
                <c:pt idx="6557">
                  <c:v>3.4819552777777782</c:v>
                </c:pt>
                <c:pt idx="6558">
                  <c:v>3.4825183333333327</c:v>
                </c:pt>
                <c:pt idx="6559">
                  <c:v>3.4830813888888894</c:v>
                </c:pt>
                <c:pt idx="6560">
                  <c:v>3.4836444444444448</c:v>
                </c:pt>
                <c:pt idx="6561">
                  <c:v>3.4842075000000001</c:v>
                </c:pt>
                <c:pt idx="6562">
                  <c:v>3.4847705555555653</c:v>
                </c:pt>
                <c:pt idx="6563">
                  <c:v>3.4853336111111193</c:v>
                </c:pt>
                <c:pt idx="6564">
                  <c:v>3.4858966666666666</c:v>
                </c:pt>
                <c:pt idx="6565">
                  <c:v>3.486459722222222</c:v>
                </c:pt>
                <c:pt idx="6566">
                  <c:v>3.4870227777777876</c:v>
                </c:pt>
                <c:pt idx="6567">
                  <c:v>3.4875858333333332</c:v>
                </c:pt>
                <c:pt idx="6568">
                  <c:v>3.4881488888888867</c:v>
                </c:pt>
                <c:pt idx="6569">
                  <c:v>3.4887119444444452</c:v>
                </c:pt>
                <c:pt idx="6570">
                  <c:v>3.4892749999999997</c:v>
                </c:pt>
                <c:pt idx="6571">
                  <c:v>3.4898380555555555</c:v>
                </c:pt>
                <c:pt idx="6572">
                  <c:v>3.4904011111111113</c:v>
                </c:pt>
                <c:pt idx="6573">
                  <c:v>3.4909641666666666</c:v>
                </c:pt>
                <c:pt idx="6574">
                  <c:v>3.4915272222222242</c:v>
                </c:pt>
                <c:pt idx="6575">
                  <c:v>3.4920902777777791</c:v>
                </c:pt>
                <c:pt idx="6576">
                  <c:v>3.4926533333333158</c:v>
                </c:pt>
                <c:pt idx="6577">
                  <c:v>3.4932163888888867</c:v>
                </c:pt>
                <c:pt idx="6578">
                  <c:v>3.4937794444444443</c:v>
                </c:pt>
                <c:pt idx="6579">
                  <c:v>3.4943424999999904</c:v>
                </c:pt>
                <c:pt idx="6580">
                  <c:v>3.4949055555555555</c:v>
                </c:pt>
                <c:pt idx="6581">
                  <c:v>3.4954686111110997</c:v>
                </c:pt>
                <c:pt idx="6582">
                  <c:v>3.4960316666666666</c:v>
                </c:pt>
                <c:pt idx="6583">
                  <c:v>3.4965947222222242</c:v>
                </c:pt>
                <c:pt idx="6584">
                  <c:v>3.497157777777788</c:v>
                </c:pt>
                <c:pt idx="6585">
                  <c:v>3.4977208333333332</c:v>
                </c:pt>
                <c:pt idx="6586">
                  <c:v>3.4982838888888868</c:v>
                </c:pt>
                <c:pt idx="6587">
                  <c:v>3.4988469444444377</c:v>
                </c:pt>
                <c:pt idx="6588">
                  <c:v>3.4994099999999904</c:v>
                </c:pt>
                <c:pt idx="6589">
                  <c:v>3.4999730555555559</c:v>
                </c:pt>
                <c:pt idx="6590">
                  <c:v>3.5005361111111197</c:v>
                </c:pt>
                <c:pt idx="6591">
                  <c:v>3.5010991666666671</c:v>
                </c:pt>
                <c:pt idx="6592">
                  <c:v>3.5016622222222225</c:v>
                </c:pt>
                <c:pt idx="6593">
                  <c:v>3.5022252777777791</c:v>
                </c:pt>
                <c:pt idx="6594">
                  <c:v>3.5027883333333327</c:v>
                </c:pt>
                <c:pt idx="6595">
                  <c:v>3.503351388888889</c:v>
                </c:pt>
                <c:pt idx="6596">
                  <c:v>3.5039144444444452</c:v>
                </c:pt>
                <c:pt idx="6597">
                  <c:v>3.5044775000000001</c:v>
                </c:pt>
                <c:pt idx="6598">
                  <c:v>3.5050405555555555</c:v>
                </c:pt>
                <c:pt idx="6599">
                  <c:v>3.5056036111111113</c:v>
                </c:pt>
                <c:pt idx="6600">
                  <c:v>3.5061666666666671</c:v>
                </c:pt>
                <c:pt idx="6601">
                  <c:v>3.5067297222222242</c:v>
                </c:pt>
                <c:pt idx="6602">
                  <c:v>3.507292777777788</c:v>
                </c:pt>
                <c:pt idx="6603">
                  <c:v>3.5078558333333327</c:v>
                </c:pt>
                <c:pt idx="6604">
                  <c:v>3.5084188888888868</c:v>
                </c:pt>
                <c:pt idx="6605">
                  <c:v>3.5089819444444452</c:v>
                </c:pt>
                <c:pt idx="6606">
                  <c:v>3.5095449999999997</c:v>
                </c:pt>
                <c:pt idx="6607">
                  <c:v>3.5101080555555555</c:v>
                </c:pt>
                <c:pt idx="6608">
                  <c:v>3.5106711111111109</c:v>
                </c:pt>
                <c:pt idx="6609">
                  <c:v>3.5112341666666671</c:v>
                </c:pt>
                <c:pt idx="6610">
                  <c:v>3.5117972222222242</c:v>
                </c:pt>
                <c:pt idx="6611">
                  <c:v>3.5123602777777791</c:v>
                </c:pt>
                <c:pt idx="6612">
                  <c:v>3.5129233333333327</c:v>
                </c:pt>
                <c:pt idx="6613">
                  <c:v>3.5134863888888868</c:v>
                </c:pt>
                <c:pt idx="6614">
                  <c:v>3.5140494444444377</c:v>
                </c:pt>
                <c:pt idx="6615">
                  <c:v>3.5146124999999913</c:v>
                </c:pt>
                <c:pt idx="6616">
                  <c:v>3.5151755555555551</c:v>
                </c:pt>
                <c:pt idx="6617">
                  <c:v>3.5157386111111113</c:v>
                </c:pt>
                <c:pt idx="6618">
                  <c:v>3.5163016666666671</c:v>
                </c:pt>
                <c:pt idx="6619">
                  <c:v>3.5168647222222225</c:v>
                </c:pt>
                <c:pt idx="6620">
                  <c:v>3.517427777777788</c:v>
                </c:pt>
                <c:pt idx="6621">
                  <c:v>3.5179908333333336</c:v>
                </c:pt>
                <c:pt idx="6622">
                  <c:v>3.5185538888888868</c:v>
                </c:pt>
                <c:pt idx="6623">
                  <c:v>3.5191169444444443</c:v>
                </c:pt>
                <c:pt idx="6624">
                  <c:v>3.5196799999999917</c:v>
                </c:pt>
                <c:pt idx="6625">
                  <c:v>3.5202430555555555</c:v>
                </c:pt>
                <c:pt idx="6626">
                  <c:v>3.5208061111111113</c:v>
                </c:pt>
                <c:pt idx="6627">
                  <c:v>3.5213691666666671</c:v>
                </c:pt>
                <c:pt idx="6628">
                  <c:v>3.5219322222222242</c:v>
                </c:pt>
                <c:pt idx="6629">
                  <c:v>3.5224952777777792</c:v>
                </c:pt>
                <c:pt idx="6630">
                  <c:v>3.5230583333333327</c:v>
                </c:pt>
                <c:pt idx="6631">
                  <c:v>3.523621388888889</c:v>
                </c:pt>
                <c:pt idx="6632">
                  <c:v>3.5241844444444452</c:v>
                </c:pt>
                <c:pt idx="6633">
                  <c:v>3.5247475000000001</c:v>
                </c:pt>
                <c:pt idx="6634">
                  <c:v>3.5253105555555653</c:v>
                </c:pt>
                <c:pt idx="6635">
                  <c:v>3.5258736111111113</c:v>
                </c:pt>
                <c:pt idx="6636">
                  <c:v>3.5264366666666671</c:v>
                </c:pt>
                <c:pt idx="6637">
                  <c:v>3.5269997222222242</c:v>
                </c:pt>
                <c:pt idx="6638">
                  <c:v>3.527562777777788</c:v>
                </c:pt>
                <c:pt idx="6639">
                  <c:v>3.5281258333333336</c:v>
                </c:pt>
                <c:pt idx="6640">
                  <c:v>3.5286888888888877</c:v>
                </c:pt>
                <c:pt idx="6641">
                  <c:v>3.5292519444444448</c:v>
                </c:pt>
                <c:pt idx="6642">
                  <c:v>3.5298149999999997</c:v>
                </c:pt>
                <c:pt idx="6643">
                  <c:v>3.5303780555555555</c:v>
                </c:pt>
                <c:pt idx="6644">
                  <c:v>3.5309411111111113</c:v>
                </c:pt>
                <c:pt idx="6645">
                  <c:v>3.5315041666666671</c:v>
                </c:pt>
                <c:pt idx="6646">
                  <c:v>3.532067222222222</c:v>
                </c:pt>
                <c:pt idx="6647">
                  <c:v>3.5326302777777792</c:v>
                </c:pt>
                <c:pt idx="6648">
                  <c:v>3.5331933333333332</c:v>
                </c:pt>
                <c:pt idx="6649">
                  <c:v>3.5337563888888877</c:v>
                </c:pt>
                <c:pt idx="6650">
                  <c:v>3.5343194444444443</c:v>
                </c:pt>
                <c:pt idx="6651">
                  <c:v>3.5348824999999917</c:v>
                </c:pt>
                <c:pt idx="6652">
                  <c:v>3.5354455555555537</c:v>
                </c:pt>
                <c:pt idx="6653">
                  <c:v>3.5360086111111002</c:v>
                </c:pt>
                <c:pt idx="6654">
                  <c:v>3.5365716666666671</c:v>
                </c:pt>
                <c:pt idx="6655">
                  <c:v>3.5371347222222389</c:v>
                </c:pt>
                <c:pt idx="6656">
                  <c:v>3.537697777777788</c:v>
                </c:pt>
                <c:pt idx="6657">
                  <c:v>3.5382608333333327</c:v>
                </c:pt>
                <c:pt idx="6658">
                  <c:v>3.5388238888888877</c:v>
                </c:pt>
                <c:pt idx="6659">
                  <c:v>3.5393869444444443</c:v>
                </c:pt>
                <c:pt idx="6660">
                  <c:v>3.5399499999999913</c:v>
                </c:pt>
                <c:pt idx="6661">
                  <c:v>3.5405130555555653</c:v>
                </c:pt>
                <c:pt idx="6662">
                  <c:v>3.5410761111111109</c:v>
                </c:pt>
                <c:pt idx="6663">
                  <c:v>3.5416391666666671</c:v>
                </c:pt>
                <c:pt idx="6664">
                  <c:v>3.5422022222222225</c:v>
                </c:pt>
                <c:pt idx="6665">
                  <c:v>3.5427652777777792</c:v>
                </c:pt>
                <c:pt idx="6666">
                  <c:v>3.5433283333333336</c:v>
                </c:pt>
                <c:pt idx="6667">
                  <c:v>3.543891388888889</c:v>
                </c:pt>
                <c:pt idx="6668">
                  <c:v>3.5444544444444444</c:v>
                </c:pt>
                <c:pt idx="6669">
                  <c:v>3.5450175000000002</c:v>
                </c:pt>
                <c:pt idx="6670">
                  <c:v>3.5455805555555653</c:v>
                </c:pt>
                <c:pt idx="6671">
                  <c:v>3.5461436111111113</c:v>
                </c:pt>
                <c:pt idx="6672">
                  <c:v>3.5467066666666671</c:v>
                </c:pt>
                <c:pt idx="6673">
                  <c:v>3.5472697222222251</c:v>
                </c:pt>
                <c:pt idx="6674">
                  <c:v>3.547832777777788</c:v>
                </c:pt>
                <c:pt idx="6675">
                  <c:v>3.5483958333333332</c:v>
                </c:pt>
                <c:pt idx="6676">
                  <c:v>3.5489588888888877</c:v>
                </c:pt>
                <c:pt idx="6677">
                  <c:v>3.5495219444444452</c:v>
                </c:pt>
                <c:pt idx="6678">
                  <c:v>3.5500849999999997</c:v>
                </c:pt>
                <c:pt idx="6679">
                  <c:v>3.550648055555556</c:v>
                </c:pt>
                <c:pt idx="6680">
                  <c:v>3.5512111111111113</c:v>
                </c:pt>
                <c:pt idx="6681">
                  <c:v>3.5517741666666671</c:v>
                </c:pt>
                <c:pt idx="6682">
                  <c:v>3.5523372222222251</c:v>
                </c:pt>
                <c:pt idx="6683">
                  <c:v>3.5529002777777792</c:v>
                </c:pt>
                <c:pt idx="6684">
                  <c:v>3.5534633333333328</c:v>
                </c:pt>
                <c:pt idx="6685">
                  <c:v>3.5540263888888877</c:v>
                </c:pt>
                <c:pt idx="6686">
                  <c:v>3.5545894444444448</c:v>
                </c:pt>
                <c:pt idx="6687">
                  <c:v>3.5551524999999917</c:v>
                </c:pt>
                <c:pt idx="6688">
                  <c:v>3.5557155555555551</c:v>
                </c:pt>
                <c:pt idx="6689">
                  <c:v>3.5562786111111002</c:v>
                </c:pt>
                <c:pt idx="6690">
                  <c:v>3.5568416666666627</c:v>
                </c:pt>
                <c:pt idx="6691">
                  <c:v>3.5574047222222251</c:v>
                </c:pt>
                <c:pt idx="6692">
                  <c:v>3.5579677777777876</c:v>
                </c:pt>
                <c:pt idx="6693">
                  <c:v>3.5585308333333332</c:v>
                </c:pt>
                <c:pt idx="6694">
                  <c:v>3.5590938888888877</c:v>
                </c:pt>
                <c:pt idx="6695">
                  <c:v>3.5596569444444377</c:v>
                </c:pt>
                <c:pt idx="6696">
                  <c:v>3.5602200000000002</c:v>
                </c:pt>
                <c:pt idx="6697">
                  <c:v>3.5607830555555653</c:v>
                </c:pt>
                <c:pt idx="6698">
                  <c:v>3.5613461111111113</c:v>
                </c:pt>
                <c:pt idx="6699">
                  <c:v>3.5619091666666671</c:v>
                </c:pt>
                <c:pt idx="6700">
                  <c:v>3.562472222222222</c:v>
                </c:pt>
                <c:pt idx="6701">
                  <c:v>3.5630352777777881</c:v>
                </c:pt>
                <c:pt idx="6702">
                  <c:v>3.5635983333333332</c:v>
                </c:pt>
                <c:pt idx="6703">
                  <c:v>3.564161388888889</c:v>
                </c:pt>
                <c:pt idx="6704">
                  <c:v>3.5647244444444492</c:v>
                </c:pt>
                <c:pt idx="6705">
                  <c:v>3.5652874999999997</c:v>
                </c:pt>
                <c:pt idx="6706">
                  <c:v>3.5658505555555555</c:v>
                </c:pt>
                <c:pt idx="6707">
                  <c:v>3.5664136111111109</c:v>
                </c:pt>
                <c:pt idx="6708">
                  <c:v>3.5669766666666671</c:v>
                </c:pt>
                <c:pt idx="6709">
                  <c:v>3.5675397222222389</c:v>
                </c:pt>
                <c:pt idx="6710">
                  <c:v>3.5681027777777881</c:v>
                </c:pt>
                <c:pt idx="6711">
                  <c:v>3.5686658333333328</c:v>
                </c:pt>
                <c:pt idx="6712">
                  <c:v>3.5692288888888877</c:v>
                </c:pt>
                <c:pt idx="6713">
                  <c:v>3.5697919444444492</c:v>
                </c:pt>
                <c:pt idx="6714">
                  <c:v>3.5703549999999997</c:v>
                </c:pt>
                <c:pt idx="6715">
                  <c:v>3.5709180555555555</c:v>
                </c:pt>
                <c:pt idx="6716">
                  <c:v>3.5714811111111113</c:v>
                </c:pt>
                <c:pt idx="6717">
                  <c:v>3.5720441666666667</c:v>
                </c:pt>
                <c:pt idx="6718">
                  <c:v>3.5726072222222225</c:v>
                </c:pt>
                <c:pt idx="6719">
                  <c:v>3.5731702777777881</c:v>
                </c:pt>
                <c:pt idx="6720">
                  <c:v>3.5737333333333332</c:v>
                </c:pt>
                <c:pt idx="6721">
                  <c:v>3.5742963888888877</c:v>
                </c:pt>
                <c:pt idx="6722">
                  <c:v>3.5748594444444377</c:v>
                </c:pt>
                <c:pt idx="6723">
                  <c:v>3.5754224999999917</c:v>
                </c:pt>
                <c:pt idx="6724">
                  <c:v>3.5759855555555582</c:v>
                </c:pt>
                <c:pt idx="6725">
                  <c:v>3.5765486111111007</c:v>
                </c:pt>
                <c:pt idx="6726">
                  <c:v>3.5771116666666796</c:v>
                </c:pt>
                <c:pt idx="6727">
                  <c:v>3.5776747222222252</c:v>
                </c:pt>
                <c:pt idx="6728">
                  <c:v>3.5782377777777881</c:v>
                </c:pt>
                <c:pt idx="6729">
                  <c:v>3.5788008333333337</c:v>
                </c:pt>
                <c:pt idx="6730">
                  <c:v>3.5793638888888877</c:v>
                </c:pt>
                <c:pt idx="6731">
                  <c:v>3.5799269444444444</c:v>
                </c:pt>
                <c:pt idx="6732">
                  <c:v>3.5804899999999997</c:v>
                </c:pt>
                <c:pt idx="6733">
                  <c:v>3.5810530555555555</c:v>
                </c:pt>
                <c:pt idx="6734">
                  <c:v>3.5816161111111109</c:v>
                </c:pt>
                <c:pt idx="6735">
                  <c:v>3.5821791666666662</c:v>
                </c:pt>
                <c:pt idx="6736">
                  <c:v>3.5827422222222221</c:v>
                </c:pt>
                <c:pt idx="6737">
                  <c:v>3.5833052777777876</c:v>
                </c:pt>
                <c:pt idx="6738">
                  <c:v>3.5838683333333328</c:v>
                </c:pt>
                <c:pt idx="6739">
                  <c:v>3.5844313888888886</c:v>
                </c:pt>
                <c:pt idx="6740">
                  <c:v>3.5849944444444533</c:v>
                </c:pt>
                <c:pt idx="6741">
                  <c:v>3.5855575000000002</c:v>
                </c:pt>
                <c:pt idx="6742">
                  <c:v>3.5861205555555653</c:v>
                </c:pt>
                <c:pt idx="6743">
                  <c:v>3.5866836111111113</c:v>
                </c:pt>
                <c:pt idx="6744">
                  <c:v>3.5872466666666671</c:v>
                </c:pt>
                <c:pt idx="6745">
                  <c:v>3.5878097222222252</c:v>
                </c:pt>
                <c:pt idx="6746">
                  <c:v>3.5883727777777881</c:v>
                </c:pt>
                <c:pt idx="6747">
                  <c:v>3.5889358333333332</c:v>
                </c:pt>
                <c:pt idx="6748">
                  <c:v>3.5894988888888877</c:v>
                </c:pt>
                <c:pt idx="6749">
                  <c:v>3.5900619444444444</c:v>
                </c:pt>
                <c:pt idx="6750">
                  <c:v>3.5906249999999997</c:v>
                </c:pt>
                <c:pt idx="6751">
                  <c:v>3.5911880555555555</c:v>
                </c:pt>
                <c:pt idx="6752">
                  <c:v>3.5917511111111109</c:v>
                </c:pt>
                <c:pt idx="6753">
                  <c:v>3.5923141666666671</c:v>
                </c:pt>
                <c:pt idx="6754">
                  <c:v>3.5928772222222221</c:v>
                </c:pt>
                <c:pt idx="6755">
                  <c:v>3.5934402777777792</c:v>
                </c:pt>
                <c:pt idx="6756">
                  <c:v>3.5940033333333337</c:v>
                </c:pt>
                <c:pt idx="6757">
                  <c:v>3.5945663888888877</c:v>
                </c:pt>
                <c:pt idx="6758">
                  <c:v>3.5951294444444448</c:v>
                </c:pt>
                <c:pt idx="6759">
                  <c:v>3.5956924999999917</c:v>
                </c:pt>
                <c:pt idx="6760">
                  <c:v>3.596255555555556</c:v>
                </c:pt>
                <c:pt idx="6761">
                  <c:v>3.5968186111111007</c:v>
                </c:pt>
                <c:pt idx="6762">
                  <c:v>3.5973816666666796</c:v>
                </c:pt>
                <c:pt idx="6763">
                  <c:v>3.5979447222222252</c:v>
                </c:pt>
                <c:pt idx="6764">
                  <c:v>3.5985077777777881</c:v>
                </c:pt>
                <c:pt idx="6765">
                  <c:v>3.5990708333333337</c:v>
                </c:pt>
                <c:pt idx="6766">
                  <c:v>3.5996338888888877</c:v>
                </c:pt>
                <c:pt idx="6767">
                  <c:v>3.6001969444444533</c:v>
                </c:pt>
                <c:pt idx="6768">
                  <c:v>3.6007600000000002</c:v>
                </c:pt>
                <c:pt idx="6769">
                  <c:v>3.6013230555555653</c:v>
                </c:pt>
                <c:pt idx="6770">
                  <c:v>3.6018861111111118</c:v>
                </c:pt>
                <c:pt idx="6771">
                  <c:v>3.6024491666666667</c:v>
                </c:pt>
                <c:pt idx="6772">
                  <c:v>3.6030122222222252</c:v>
                </c:pt>
                <c:pt idx="6773">
                  <c:v>3.6035752777777881</c:v>
                </c:pt>
                <c:pt idx="6774">
                  <c:v>3.6041383333333332</c:v>
                </c:pt>
                <c:pt idx="6775">
                  <c:v>3.604701388888889</c:v>
                </c:pt>
                <c:pt idx="6776">
                  <c:v>3.6052644444444444</c:v>
                </c:pt>
                <c:pt idx="6777">
                  <c:v>3.6058274999999997</c:v>
                </c:pt>
                <c:pt idx="6778">
                  <c:v>3.6063905555555658</c:v>
                </c:pt>
                <c:pt idx="6779">
                  <c:v>3.6069536111111109</c:v>
                </c:pt>
                <c:pt idx="6780">
                  <c:v>3.6075166666666796</c:v>
                </c:pt>
                <c:pt idx="6781">
                  <c:v>3.6080797222222252</c:v>
                </c:pt>
                <c:pt idx="6782">
                  <c:v>3.6086427777777792</c:v>
                </c:pt>
                <c:pt idx="6783">
                  <c:v>3.6092058333333328</c:v>
                </c:pt>
                <c:pt idx="6784">
                  <c:v>3.6097688888888877</c:v>
                </c:pt>
                <c:pt idx="6785">
                  <c:v>3.6103319444444533</c:v>
                </c:pt>
                <c:pt idx="6786">
                  <c:v>3.6108949999999997</c:v>
                </c:pt>
                <c:pt idx="6787">
                  <c:v>3.6114580555555547</c:v>
                </c:pt>
                <c:pt idx="6788">
                  <c:v>3.6120211111111113</c:v>
                </c:pt>
                <c:pt idx="6789">
                  <c:v>3.6125841666666672</c:v>
                </c:pt>
                <c:pt idx="6790">
                  <c:v>3.6131472222222252</c:v>
                </c:pt>
                <c:pt idx="6791">
                  <c:v>3.6137102777777881</c:v>
                </c:pt>
                <c:pt idx="6792">
                  <c:v>3.6142733333333328</c:v>
                </c:pt>
                <c:pt idx="6793">
                  <c:v>3.6148363888888877</c:v>
                </c:pt>
                <c:pt idx="6794">
                  <c:v>3.6153994444444444</c:v>
                </c:pt>
                <c:pt idx="6795">
                  <c:v>3.6159624999999918</c:v>
                </c:pt>
                <c:pt idx="6796">
                  <c:v>3.6165255555555555</c:v>
                </c:pt>
                <c:pt idx="6797">
                  <c:v>3.6170886111111109</c:v>
                </c:pt>
                <c:pt idx="6798">
                  <c:v>3.6176516666666672</c:v>
                </c:pt>
                <c:pt idx="6799">
                  <c:v>3.6182147222222252</c:v>
                </c:pt>
                <c:pt idx="6800">
                  <c:v>3.6187777777777881</c:v>
                </c:pt>
                <c:pt idx="6801">
                  <c:v>3.6193408333333337</c:v>
                </c:pt>
                <c:pt idx="6802">
                  <c:v>3.6199038888888877</c:v>
                </c:pt>
                <c:pt idx="6803">
                  <c:v>3.6204669444444448</c:v>
                </c:pt>
                <c:pt idx="6804">
                  <c:v>3.6210300000000002</c:v>
                </c:pt>
                <c:pt idx="6805">
                  <c:v>3.6215930555555667</c:v>
                </c:pt>
                <c:pt idx="6806">
                  <c:v>3.6221561111111114</c:v>
                </c:pt>
                <c:pt idx="6807">
                  <c:v>3.6227191666666672</c:v>
                </c:pt>
                <c:pt idx="6808">
                  <c:v>3.6232822222222252</c:v>
                </c:pt>
                <c:pt idx="6809">
                  <c:v>3.6238452777777792</c:v>
                </c:pt>
                <c:pt idx="6810">
                  <c:v>3.6244083333333337</c:v>
                </c:pt>
                <c:pt idx="6811">
                  <c:v>3.624971388888889</c:v>
                </c:pt>
                <c:pt idx="6812">
                  <c:v>3.6255344444444533</c:v>
                </c:pt>
                <c:pt idx="6813">
                  <c:v>3.6260974999999998</c:v>
                </c:pt>
                <c:pt idx="6814">
                  <c:v>3.6266605555555551</c:v>
                </c:pt>
                <c:pt idx="6815">
                  <c:v>3.6272236111111202</c:v>
                </c:pt>
                <c:pt idx="6816">
                  <c:v>3.6277866666666787</c:v>
                </c:pt>
                <c:pt idx="6817">
                  <c:v>3.6283497222222252</c:v>
                </c:pt>
                <c:pt idx="6818">
                  <c:v>3.6289127777777885</c:v>
                </c:pt>
                <c:pt idx="6819">
                  <c:v>3.6294758333333328</c:v>
                </c:pt>
                <c:pt idx="6820">
                  <c:v>3.6300388888888877</c:v>
                </c:pt>
                <c:pt idx="6821">
                  <c:v>3.6306019444444444</c:v>
                </c:pt>
                <c:pt idx="6822">
                  <c:v>3.6311649999999998</c:v>
                </c:pt>
                <c:pt idx="6823">
                  <c:v>3.6317280555555556</c:v>
                </c:pt>
                <c:pt idx="6824">
                  <c:v>3.6322911111111109</c:v>
                </c:pt>
                <c:pt idx="6825">
                  <c:v>3.6328541666666667</c:v>
                </c:pt>
                <c:pt idx="6826">
                  <c:v>3.6334172222222252</c:v>
                </c:pt>
                <c:pt idx="6827">
                  <c:v>3.6339802777777885</c:v>
                </c:pt>
                <c:pt idx="6828">
                  <c:v>3.6345433333333328</c:v>
                </c:pt>
                <c:pt idx="6829">
                  <c:v>3.6351063888888877</c:v>
                </c:pt>
                <c:pt idx="6830">
                  <c:v>3.6356694444444377</c:v>
                </c:pt>
                <c:pt idx="6831">
                  <c:v>3.6362324999999927</c:v>
                </c:pt>
                <c:pt idx="6832">
                  <c:v>3.6367955555555582</c:v>
                </c:pt>
                <c:pt idx="6833">
                  <c:v>3.6373586111111114</c:v>
                </c:pt>
                <c:pt idx="6834">
                  <c:v>3.6379216666666796</c:v>
                </c:pt>
                <c:pt idx="6835">
                  <c:v>3.6384847222222252</c:v>
                </c:pt>
                <c:pt idx="6836">
                  <c:v>3.6390477777777792</c:v>
                </c:pt>
                <c:pt idx="6837">
                  <c:v>3.6396108333333337</c:v>
                </c:pt>
                <c:pt idx="6838">
                  <c:v>3.640173888888889</c:v>
                </c:pt>
                <c:pt idx="6839">
                  <c:v>3.6407369444444537</c:v>
                </c:pt>
                <c:pt idx="6840">
                  <c:v>3.6413000000000002</c:v>
                </c:pt>
                <c:pt idx="6841">
                  <c:v>3.6418630555555556</c:v>
                </c:pt>
                <c:pt idx="6842">
                  <c:v>3.6424261111111114</c:v>
                </c:pt>
                <c:pt idx="6843">
                  <c:v>3.6429891666666672</c:v>
                </c:pt>
                <c:pt idx="6844">
                  <c:v>3.6435522222222252</c:v>
                </c:pt>
                <c:pt idx="6845">
                  <c:v>3.6441152777777894</c:v>
                </c:pt>
                <c:pt idx="6846">
                  <c:v>3.6446783333333328</c:v>
                </c:pt>
                <c:pt idx="6847">
                  <c:v>3.6452413888888877</c:v>
                </c:pt>
                <c:pt idx="6848">
                  <c:v>3.6458044444444448</c:v>
                </c:pt>
                <c:pt idx="6849">
                  <c:v>3.6463675000000002</c:v>
                </c:pt>
                <c:pt idx="6850">
                  <c:v>3.6469305555555667</c:v>
                </c:pt>
                <c:pt idx="6851">
                  <c:v>3.6474936111111202</c:v>
                </c:pt>
                <c:pt idx="6852">
                  <c:v>3.6480566666666672</c:v>
                </c:pt>
                <c:pt idx="6853">
                  <c:v>3.6486197222222252</c:v>
                </c:pt>
                <c:pt idx="6854">
                  <c:v>3.6491827777777894</c:v>
                </c:pt>
                <c:pt idx="6855">
                  <c:v>3.6497458333333328</c:v>
                </c:pt>
                <c:pt idx="6856">
                  <c:v>3.6503088888888877</c:v>
                </c:pt>
                <c:pt idx="6857">
                  <c:v>3.6508719444444444</c:v>
                </c:pt>
                <c:pt idx="6858">
                  <c:v>3.6514349999999998</c:v>
                </c:pt>
                <c:pt idx="6859">
                  <c:v>3.6519980555555551</c:v>
                </c:pt>
                <c:pt idx="6860">
                  <c:v>3.6525611111111109</c:v>
                </c:pt>
                <c:pt idx="6861">
                  <c:v>3.6531241666666787</c:v>
                </c:pt>
                <c:pt idx="6862">
                  <c:v>3.6536872222222252</c:v>
                </c:pt>
                <c:pt idx="6863">
                  <c:v>3.6542502777777792</c:v>
                </c:pt>
                <c:pt idx="6864">
                  <c:v>3.6548133333333328</c:v>
                </c:pt>
                <c:pt idx="6865">
                  <c:v>3.6553763888888877</c:v>
                </c:pt>
                <c:pt idx="6866">
                  <c:v>3.6559394444444444</c:v>
                </c:pt>
                <c:pt idx="6867">
                  <c:v>3.6565024999999967</c:v>
                </c:pt>
                <c:pt idx="6868">
                  <c:v>3.6570655555555556</c:v>
                </c:pt>
                <c:pt idx="6869">
                  <c:v>3.6576286111111109</c:v>
                </c:pt>
                <c:pt idx="6870">
                  <c:v>3.6581916666666796</c:v>
                </c:pt>
                <c:pt idx="6871">
                  <c:v>3.6587547222222252</c:v>
                </c:pt>
                <c:pt idx="6872">
                  <c:v>3.6593177777777894</c:v>
                </c:pt>
                <c:pt idx="6873">
                  <c:v>3.6598808333333328</c:v>
                </c:pt>
                <c:pt idx="6874">
                  <c:v>3.6604438888888877</c:v>
                </c:pt>
                <c:pt idx="6875">
                  <c:v>3.6610069444444444</c:v>
                </c:pt>
                <c:pt idx="6876">
                  <c:v>3.6615699999999998</c:v>
                </c:pt>
                <c:pt idx="6877">
                  <c:v>3.6621330555555662</c:v>
                </c:pt>
                <c:pt idx="6878">
                  <c:v>3.6626961111111114</c:v>
                </c:pt>
                <c:pt idx="6879">
                  <c:v>3.6632591666666672</c:v>
                </c:pt>
                <c:pt idx="6880">
                  <c:v>3.6638222222222252</c:v>
                </c:pt>
                <c:pt idx="6881">
                  <c:v>3.6643852777777894</c:v>
                </c:pt>
                <c:pt idx="6882">
                  <c:v>3.6649483333333337</c:v>
                </c:pt>
                <c:pt idx="6883">
                  <c:v>3.6655113888888891</c:v>
                </c:pt>
                <c:pt idx="6884">
                  <c:v>3.6660744444444444</c:v>
                </c:pt>
                <c:pt idx="6885">
                  <c:v>3.6666375000000002</c:v>
                </c:pt>
                <c:pt idx="6886">
                  <c:v>3.6672005555555662</c:v>
                </c:pt>
                <c:pt idx="6887">
                  <c:v>3.6677636111111207</c:v>
                </c:pt>
                <c:pt idx="6888">
                  <c:v>3.6683266666666796</c:v>
                </c:pt>
                <c:pt idx="6889">
                  <c:v>3.6688897222222252</c:v>
                </c:pt>
                <c:pt idx="6890">
                  <c:v>3.6694527777777792</c:v>
                </c:pt>
                <c:pt idx="6891">
                  <c:v>3.6700158333333333</c:v>
                </c:pt>
                <c:pt idx="6892">
                  <c:v>3.6705788888888877</c:v>
                </c:pt>
                <c:pt idx="6893">
                  <c:v>3.6711419444444449</c:v>
                </c:pt>
                <c:pt idx="6894">
                  <c:v>3.6717050000000007</c:v>
                </c:pt>
                <c:pt idx="6895">
                  <c:v>3.672268055555556</c:v>
                </c:pt>
                <c:pt idx="6896">
                  <c:v>3.6728311111111109</c:v>
                </c:pt>
                <c:pt idx="6897">
                  <c:v>3.6733941666666796</c:v>
                </c:pt>
                <c:pt idx="6898">
                  <c:v>3.6739572222222252</c:v>
                </c:pt>
                <c:pt idx="6899">
                  <c:v>3.674520277777789</c:v>
                </c:pt>
                <c:pt idx="6900">
                  <c:v>3.6750833333333333</c:v>
                </c:pt>
                <c:pt idx="6901">
                  <c:v>3.675646388888878</c:v>
                </c:pt>
                <c:pt idx="6902">
                  <c:v>3.6762094444444378</c:v>
                </c:pt>
                <c:pt idx="6903">
                  <c:v>3.6767724999999967</c:v>
                </c:pt>
                <c:pt idx="6904">
                  <c:v>3.6773355555555658</c:v>
                </c:pt>
                <c:pt idx="6905">
                  <c:v>3.6778986111111109</c:v>
                </c:pt>
                <c:pt idx="6906">
                  <c:v>3.6784616666666672</c:v>
                </c:pt>
                <c:pt idx="6907">
                  <c:v>3.6790247222222252</c:v>
                </c:pt>
                <c:pt idx="6908">
                  <c:v>3.679587777777789</c:v>
                </c:pt>
                <c:pt idx="6909">
                  <c:v>3.6801508333333341</c:v>
                </c:pt>
                <c:pt idx="6910">
                  <c:v>3.6807138888888891</c:v>
                </c:pt>
                <c:pt idx="6911">
                  <c:v>3.6812769444444444</c:v>
                </c:pt>
                <c:pt idx="6912">
                  <c:v>3.6818399999999998</c:v>
                </c:pt>
                <c:pt idx="6913">
                  <c:v>3.6824030555555556</c:v>
                </c:pt>
                <c:pt idx="6914">
                  <c:v>3.6829661111111114</c:v>
                </c:pt>
                <c:pt idx="6915">
                  <c:v>3.6835291666666796</c:v>
                </c:pt>
                <c:pt idx="6916">
                  <c:v>3.6840922222222252</c:v>
                </c:pt>
                <c:pt idx="6917">
                  <c:v>3.6846552777777792</c:v>
                </c:pt>
                <c:pt idx="6918">
                  <c:v>3.6852183333333333</c:v>
                </c:pt>
                <c:pt idx="6919">
                  <c:v>3.6857813888888891</c:v>
                </c:pt>
                <c:pt idx="6920">
                  <c:v>3.6863444444444444</c:v>
                </c:pt>
                <c:pt idx="6921">
                  <c:v>3.6869074999999998</c:v>
                </c:pt>
                <c:pt idx="6922">
                  <c:v>3.6874705555555662</c:v>
                </c:pt>
                <c:pt idx="6923">
                  <c:v>3.6880336111111203</c:v>
                </c:pt>
                <c:pt idx="6924">
                  <c:v>3.6885966666666796</c:v>
                </c:pt>
                <c:pt idx="6925">
                  <c:v>3.6891597222222252</c:v>
                </c:pt>
                <c:pt idx="6926">
                  <c:v>3.6897227777777895</c:v>
                </c:pt>
                <c:pt idx="6927">
                  <c:v>3.6902858333333337</c:v>
                </c:pt>
                <c:pt idx="6928">
                  <c:v>3.690848888888878</c:v>
                </c:pt>
                <c:pt idx="6929">
                  <c:v>3.6914119444444449</c:v>
                </c:pt>
                <c:pt idx="6930">
                  <c:v>3.6919749999999998</c:v>
                </c:pt>
                <c:pt idx="6931">
                  <c:v>3.6925380555555556</c:v>
                </c:pt>
                <c:pt idx="6932">
                  <c:v>3.6931011111111207</c:v>
                </c:pt>
                <c:pt idx="6933">
                  <c:v>3.6936641666666672</c:v>
                </c:pt>
                <c:pt idx="6934">
                  <c:v>3.6942272222222252</c:v>
                </c:pt>
                <c:pt idx="6935">
                  <c:v>3.6947902777777895</c:v>
                </c:pt>
                <c:pt idx="6936">
                  <c:v>3.6953533333333333</c:v>
                </c:pt>
                <c:pt idx="6937">
                  <c:v>3.6959163888888877</c:v>
                </c:pt>
                <c:pt idx="6938">
                  <c:v>3.6964794444444427</c:v>
                </c:pt>
                <c:pt idx="6939">
                  <c:v>3.6970424999999967</c:v>
                </c:pt>
                <c:pt idx="6940">
                  <c:v>3.6976055555555556</c:v>
                </c:pt>
                <c:pt idx="6941">
                  <c:v>3.6981686111111109</c:v>
                </c:pt>
                <c:pt idx="6942">
                  <c:v>3.6987316666666796</c:v>
                </c:pt>
                <c:pt idx="6943">
                  <c:v>3.6992947222222252</c:v>
                </c:pt>
                <c:pt idx="6944">
                  <c:v>3.6998577777777792</c:v>
                </c:pt>
                <c:pt idx="6945">
                  <c:v>3.7004208333333342</c:v>
                </c:pt>
                <c:pt idx="6946">
                  <c:v>3.7009838888888886</c:v>
                </c:pt>
                <c:pt idx="6947">
                  <c:v>3.7015469444444444</c:v>
                </c:pt>
                <c:pt idx="6948">
                  <c:v>3.7021099999999998</c:v>
                </c:pt>
                <c:pt idx="6949">
                  <c:v>3.7026730555555556</c:v>
                </c:pt>
                <c:pt idx="6950">
                  <c:v>3.7032361111111203</c:v>
                </c:pt>
                <c:pt idx="6951">
                  <c:v>3.7037991666666787</c:v>
                </c:pt>
                <c:pt idx="6952">
                  <c:v>3.7043622222222252</c:v>
                </c:pt>
                <c:pt idx="6953">
                  <c:v>3.704925277777789</c:v>
                </c:pt>
                <c:pt idx="6954">
                  <c:v>3.7054883333333333</c:v>
                </c:pt>
                <c:pt idx="6955">
                  <c:v>3.7060513888888877</c:v>
                </c:pt>
                <c:pt idx="6956">
                  <c:v>3.7066144444444444</c:v>
                </c:pt>
                <c:pt idx="6957">
                  <c:v>3.7071775000000158</c:v>
                </c:pt>
                <c:pt idx="6958">
                  <c:v>3.7077405555555663</c:v>
                </c:pt>
                <c:pt idx="6959">
                  <c:v>3.7083036111111207</c:v>
                </c:pt>
                <c:pt idx="6960">
                  <c:v>3.7088666666666672</c:v>
                </c:pt>
                <c:pt idx="6961">
                  <c:v>3.7094297222222252</c:v>
                </c:pt>
                <c:pt idx="6962">
                  <c:v>3.7099927777777895</c:v>
                </c:pt>
                <c:pt idx="6963">
                  <c:v>3.7105558333333333</c:v>
                </c:pt>
                <c:pt idx="6964">
                  <c:v>3.7111188888888877</c:v>
                </c:pt>
                <c:pt idx="6965">
                  <c:v>3.7116819444444444</c:v>
                </c:pt>
                <c:pt idx="6966">
                  <c:v>3.7122449999999967</c:v>
                </c:pt>
                <c:pt idx="6967">
                  <c:v>3.7128080555555547</c:v>
                </c:pt>
                <c:pt idx="6968">
                  <c:v>3.7133711111111203</c:v>
                </c:pt>
                <c:pt idx="6969">
                  <c:v>3.7139341666666796</c:v>
                </c:pt>
                <c:pt idx="6970">
                  <c:v>3.7144972222222252</c:v>
                </c:pt>
                <c:pt idx="6971">
                  <c:v>3.7150602777777801</c:v>
                </c:pt>
                <c:pt idx="6972">
                  <c:v>3.7156233333333337</c:v>
                </c:pt>
                <c:pt idx="6973">
                  <c:v>3.7161863888888877</c:v>
                </c:pt>
                <c:pt idx="6974">
                  <c:v>3.7167494444444427</c:v>
                </c:pt>
                <c:pt idx="6975">
                  <c:v>3.7173125000000002</c:v>
                </c:pt>
                <c:pt idx="6976">
                  <c:v>3.7178755555555592</c:v>
                </c:pt>
                <c:pt idx="6977">
                  <c:v>3.7184386111111114</c:v>
                </c:pt>
                <c:pt idx="6978">
                  <c:v>3.7190016666666672</c:v>
                </c:pt>
                <c:pt idx="6979">
                  <c:v>3.7195647222222252</c:v>
                </c:pt>
                <c:pt idx="6980">
                  <c:v>3.7201277777777988</c:v>
                </c:pt>
                <c:pt idx="6981">
                  <c:v>3.7206908333333342</c:v>
                </c:pt>
                <c:pt idx="6982">
                  <c:v>3.7212538888888878</c:v>
                </c:pt>
                <c:pt idx="6983">
                  <c:v>3.721816944444444</c:v>
                </c:pt>
                <c:pt idx="6984">
                  <c:v>3.7223799999999998</c:v>
                </c:pt>
                <c:pt idx="6985">
                  <c:v>3.7229430555555552</c:v>
                </c:pt>
                <c:pt idx="6986">
                  <c:v>3.7235061111111207</c:v>
                </c:pt>
                <c:pt idx="6987">
                  <c:v>3.7240691666666672</c:v>
                </c:pt>
                <c:pt idx="6988">
                  <c:v>3.7246322222222252</c:v>
                </c:pt>
                <c:pt idx="6989">
                  <c:v>3.7251952777777895</c:v>
                </c:pt>
                <c:pt idx="6990">
                  <c:v>3.7257583333333333</c:v>
                </c:pt>
                <c:pt idx="6991">
                  <c:v>3.7263213888888891</c:v>
                </c:pt>
                <c:pt idx="6992">
                  <c:v>3.7268844444444444</c:v>
                </c:pt>
                <c:pt idx="6993">
                  <c:v>3.7274474999999998</c:v>
                </c:pt>
                <c:pt idx="6994">
                  <c:v>3.7280105555555663</c:v>
                </c:pt>
                <c:pt idx="6995">
                  <c:v>3.7285736111111203</c:v>
                </c:pt>
                <c:pt idx="6996">
                  <c:v>3.7291366666666801</c:v>
                </c:pt>
                <c:pt idx="6997">
                  <c:v>3.7296997222222252</c:v>
                </c:pt>
                <c:pt idx="6998">
                  <c:v>3.7302627777777801</c:v>
                </c:pt>
                <c:pt idx="6999">
                  <c:v>3.7308258333333333</c:v>
                </c:pt>
                <c:pt idx="7000">
                  <c:v>3.7313888888888878</c:v>
                </c:pt>
                <c:pt idx="7001">
                  <c:v>3.7319519444444449</c:v>
                </c:pt>
                <c:pt idx="7002">
                  <c:v>3.7325149999999998</c:v>
                </c:pt>
                <c:pt idx="7003">
                  <c:v>3.7330780555555556</c:v>
                </c:pt>
                <c:pt idx="7004">
                  <c:v>3.7336411111111114</c:v>
                </c:pt>
                <c:pt idx="7005">
                  <c:v>3.7342041666666672</c:v>
                </c:pt>
                <c:pt idx="7006">
                  <c:v>3.7347672222222252</c:v>
                </c:pt>
                <c:pt idx="7007">
                  <c:v>3.7353302777777895</c:v>
                </c:pt>
                <c:pt idx="7008">
                  <c:v>3.7358933333333333</c:v>
                </c:pt>
                <c:pt idx="7009">
                  <c:v>3.736456388888878</c:v>
                </c:pt>
                <c:pt idx="7010">
                  <c:v>3.7370194444444444</c:v>
                </c:pt>
                <c:pt idx="7011">
                  <c:v>3.7375825000000011</c:v>
                </c:pt>
                <c:pt idx="7012">
                  <c:v>3.7381455555555556</c:v>
                </c:pt>
                <c:pt idx="7013">
                  <c:v>3.738708611111111</c:v>
                </c:pt>
                <c:pt idx="7014">
                  <c:v>3.7392716666666672</c:v>
                </c:pt>
                <c:pt idx="7015">
                  <c:v>3.7398347222222252</c:v>
                </c:pt>
                <c:pt idx="7016">
                  <c:v>3.7403977777778001</c:v>
                </c:pt>
                <c:pt idx="7017">
                  <c:v>3.7409608333333342</c:v>
                </c:pt>
                <c:pt idx="7018">
                  <c:v>3.7415238888888891</c:v>
                </c:pt>
                <c:pt idx="7019">
                  <c:v>3.7420869444444449</c:v>
                </c:pt>
                <c:pt idx="7020">
                  <c:v>3.7426500000000003</c:v>
                </c:pt>
                <c:pt idx="7021">
                  <c:v>3.7432130555555663</c:v>
                </c:pt>
                <c:pt idx="7022">
                  <c:v>3.7437761111111203</c:v>
                </c:pt>
                <c:pt idx="7023">
                  <c:v>3.7443391666666797</c:v>
                </c:pt>
                <c:pt idx="7024">
                  <c:v>3.7449022222222252</c:v>
                </c:pt>
                <c:pt idx="7025">
                  <c:v>3.7454652777777802</c:v>
                </c:pt>
                <c:pt idx="7026">
                  <c:v>3.7460283333333333</c:v>
                </c:pt>
                <c:pt idx="7027">
                  <c:v>3.7465913888888891</c:v>
                </c:pt>
                <c:pt idx="7028">
                  <c:v>3.7471544444444547</c:v>
                </c:pt>
                <c:pt idx="7029">
                  <c:v>3.7477175000000149</c:v>
                </c:pt>
                <c:pt idx="7030">
                  <c:v>3.7482805555555658</c:v>
                </c:pt>
                <c:pt idx="7031">
                  <c:v>3.748843611111111</c:v>
                </c:pt>
                <c:pt idx="7032">
                  <c:v>3.7494066666666672</c:v>
                </c:pt>
                <c:pt idx="7033">
                  <c:v>3.7499697222222252</c:v>
                </c:pt>
                <c:pt idx="7034">
                  <c:v>3.7505327777777895</c:v>
                </c:pt>
                <c:pt idx="7035">
                  <c:v>3.7510958333333333</c:v>
                </c:pt>
                <c:pt idx="7036">
                  <c:v>3.751658888888878</c:v>
                </c:pt>
                <c:pt idx="7037">
                  <c:v>3.7522219444444445</c:v>
                </c:pt>
                <c:pt idx="7038">
                  <c:v>3.7527849999999998</c:v>
                </c:pt>
                <c:pt idx="7039">
                  <c:v>3.7533480555555556</c:v>
                </c:pt>
                <c:pt idx="7040">
                  <c:v>3.7539111111111203</c:v>
                </c:pt>
                <c:pt idx="7041">
                  <c:v>3.7544741666666672</c:v>
                </c:pt>
                <c:pt idx="7042">
                  <c:v>3.7550372222222252</c:v>
                </c:pt>
                <c:pt idx="7043">
                  <c:v>3.7556002777777802</c:v>
                </c:pt>
                <c:pt idx="7044">
                  <c:v>3.7561633333333333</c:v>
                </c:pt>
                <c:pt idx="7045">
                  <c:v>3.7567263888888887</c:v>
                </c:pt>
                <c:pt idx="7046">
                  <c:v>3.7572894444444445</c:v>
                </c:pt>
                <c:pt idx="7047">
                  <c:v>3.7578525000000003</c:v>
                </c:pt>
                <c:pt idx="7048">
                  <c:v>3.7584155555555592</c:v>
                </c:pt>
                <c:pt idx="7049">
                  <c:v>3.7589786111111114</c:v>
                </c:pt>
                <c:pt idx="7050">
                  <c:v>3.7595416666666672</c:v>
                </c:pt>
                <c:pt idx="7051">
                  <c:v>3.7601047222222399</c:v>
                </c:pt>
                <c:pt idx="7052">
                  <c:v>3.7606677777777895</c:v>
                </c:pt>
                <c:pt idx="7053">
                  <c:v>3.7612308333333342</c:v>
                </c:pt>
                <c:pt idx="7054">
                  <c:v>3.7617938888888891</c:v>
                </c:pt>
                <c:pt idx="7055">
                  <c:v>3.7623569444444445</c:v>
                </c:pt>
                <c:pt idx="7056">
                  <c:v>3.7629200000000012</c:v>
                </c:pt>
                <c:pt idx="7057">
                  <c:v>3.7634830555555663</c:v>
                </c:pt>
                <c:pt idx="7058">
                  <c:v>3.7640461111111114</c:v>
                </c:pt>
                <c:pt idx="7059">
                  <c:v>3.7646091666666672</c:v>
                </c:pt>
                <c:pt idx="7060">
                  <c:v>3.7651722222222292</c:v>
                </c:pt>
                <c:pt idx="7061">
                  <c:v>3.7657352777777895</c:v>
                </c:pt>
                <c:pt idx="7062">
                  <c:v>3.7662983333333337</c:v>
                </c:pt>
                <c:pt idx="7063">
                  <c:v>3.7668613888888887</c:v>
                </c:pt>
                <c:pt idx="7064">
                  <c:v>3.7674244444444556</c:v>
                </c:pt>
                <c:pt idx="7065">
                  <c:v>3.7679875000000149</c:v>
                </c:pt>
                <c:pt idx="7066">
                  <c:v>3.7685505555555663</c:v>
                </c:pt>
                <c:pt idx="7067">
                  <c:v>3.7691136111111203</c:v>
                </c:pt>
                <c:pt idx="7068">
                  <c:v>3.7696766666666672</c:v>
                </c:pt>
                <c:pt idx="7069">
                  <c:v>3.7702397222222306</c:v>
                </c:pt>
                <c:pt idx="7070">
                  <c:v>3.7708027777777802</c:v>
                </c:pt>
                <c:pt idx="7071">
                  <c:v>3.7713658333333333</c:v>
                </c:pt>
                <c:pt idx="7072">
                  <c:v>3.7719288888888887</c:v>
                </c:pt>
                <c:pt idx="7073">
                  <c:v>3.7724919444444445</c:v>
                </c:pt>
                <c:pt idx="7074">
                  <c:v>3.7730549999999998</c:v>
                </c:pt>
                <c:pt idx="7075">
                  <c:v>3.7736180555555552</c:v>
                </c:pt>
                <c:pt idx="7076">
                  <c:v>3.7741811111111208</c:v>
                </c:pt>
                <c:pt idx="7077">
                  <c:v>3.7747441666666672</c:v>
                </c:pt>
                <c:pt idx="7078">
                  <c:v>3.775307222222231</c:v>
                </c:pt>
                <c:pt idx="7079">
                  <c:v>3.7758702777777802</c:v>
                </c:pt>
                <c:pt idx="7080">
                  <c:v>3.7764333333333333</c:v>
                </c:pt>
                <c:pt idx="7081">
                  <c:v>3.7769963888888887</c:v>
                </c:pt>
                <c:pt idx="7082">
                  <c:v>3.7775594444444445</c:v>
                </c:pt>
                <c:pt idx="7083">
                  <c:v>3.7781225000000012</c:v>
                </c:pt>
                <c:pt idx="7084">
                  <c:v>3.7786855555555556</c:v>
                </c:pt>
                <c:pt idx="7085">
                  <c:v>3.7792486111111017</c:v>
                </c:pt>
                <c:pt idx="7086">
                  <c:v>3.7798116666666672</c:v>
                </c:pt>
                <c:pt idx="7087">
                  <c:v>3.7803747222222399</c:v>
                </c:pt>
                <c:pt idx="7088">
                  <c:v>3.7809377777778002</c:v>
                </c:pt>
                <c:pt idx="7089">
                  <c:v>3.7815008333333342</c:v>
                </c:pt>
                <c:pt idx="7090">
                  <c:v>3.7820638888888887</c:v>
                </c:pt>
                <c:pt idx="7091">
                  <c:v>3.7826269444444445</c:v>
                </c:pt>
                <c:pt idx="7092">
                  <c:v>3.7831900000000149</c:v>
                </c:pt>
                <c:pt idx="7093">
                  <c:v>3.7837530555555672</c:v>
                </c:pt>
                <c:pt idx="7094">
                  <c:v>3.7843161111111212</c:v>
                </c:pt>
                <c:pt idx="7095">
                  <c:v>3.7848791666666672</c:v>
                </c:pt>
                <c:pt idx="7096">
                  <c:v>3.7854422222222226</c:v>
                </c:pt>
                <c:pt idx="7097">
                  <c:v>3.7860052777777802</c:v>
                </c:pt>
                <c:pt idx="7098">
                  <c:v>3.7865683333333338</c:v>
                </c:pt>
                <c:pt idx="7099">
                  <c:v>3.7871313888889087</c:v>
                </c:pt>
                <c:pt idx="7100">
                  <c:v>3.7876944444444556</c:v>
                </c:pt>
                <c:pt idx="7101">
                  <c:v>3.7882575000000012</c:v>
                </c:pt>
                <c:pt idx="7102">
                  <c:v>3.7888205555555663</c:v>
                </c:pt>
                <c:pt idx="7103">
                  <c:v>3.7893836111111212</c:v>
                </c:pt>
                <c:pt idx="7104">
                  <c:v>3.7899466666666672</c:v>
                </c:pt>
                <c:pt idx="7105">
                  <c:v>3.7905097222222301</c:v>
                </c:pt>
                <c:pt idx="7106">
                  <c:v>3.7910727777777802</c:v>
                </c:pt>
                <c:pt idx="7107">
                  <c:v>3.7916358333333333</c:v>
                </c:pt>
                <c:pt idx="7108">
                  <c:v>3.7921988888888887</c:v>
                </c:pt>
                <c:pt idx="7109">
                  <c:v>3.7927619444444449</c:v>
                </c:pt>
                <c:pt idx="7110">
                  <c:v>3.7933250000000012</c:v>
                </c:pt>
                <c:pt idx="7111">
                  <c:v>3.7938880555555556</c:v>
                </c:pt>
                <c:pt idx="7112">
                  <c:v>3.794451111111111</c:v>
                </c:pt>
                <c:pt idx="7113">
                  <c:v>3.7950141666666672</c:v>
                </c:pt>
                <c:pt idx="7114">
                  <c:v>3.795577222222231</c:v>
                </c:pt>
                <c:pt idx="7115">
                  <c:v>3.7961402777777802</c:v>
                </c:pt>
                <c:pt idx="7116">
                  <c:v>3.7967033333333333</c:v>
                </c:pt>
                <c:pt idx="7117">
                  <c:v>3.7972663888888887</c:v>
                </c:pt>
                <c:pt idx="7118">
                  <c:v>3.797829444444444</c:v>
                </c:pt>
                <c:pt idx="7119">
                  <c:v>3.7983925000000012</c:v>
                </c:pt>
                <c:pt idx="7120">
                  <c:v>3.7989555555555556</c:v>
                </c:pt>
                <c:pt idx="7121">
                  <c:v>3.799518611111111</c:v>
                </c:pt>
                <c:pt idx="7122">
                  <c:v>3.8000816666666672</c:v>
                </c:pt>
                <c:pt idx="7123">
                  <c:v>3.8006447222222217</c:v>
                </c:pt>
                <c:pt idx="7124">
                  <c:v>3.8012077777777802</c:v>
                </c:pt>
                <c:pt idx="7125">
                  <c:v>3.8017708333333333</c:v>
                </c:pt>
                <c:pt idx="7126">
                  <c:v>3.8023338888888887</c:v>
                </c:pt>
                <c:pt idx="7127">
                  <c:v>3.8028969444444427</c:v>
                </c:pt>
                <c:pt idx="7128">
                  <c:v>3.8034600000000003</c:v>
                </c:pt>
                <c:pt idx="7129">
                  <c:v>3.8040230555555556</c:v>
                </c:pt>
                <c:pt idx="7130">
                  <c:v>3.804586111111111</c:v>
                </c:pt>
                <c:pt idx="7131">
                  <c:v>3.8051491666666664</c:v>
                </c:pt>
                <c:pt idx="7132">
                  <c:v>3.8057122222222226</c:v>
                </c:pt>
                <c:pt idx="7133">
                  <c:v>3.806275277777778</c:v>
                </c:pt>
                <c:pt idx="7134">
                  <c:v>3.8068383333333196</c:v>
                </c:pt>
                <c:pt idx="7135">
                  <c:v>3.8074013888888887</c:v>
                </c:pt>
                <c:pt idx="7136">
                  <c:v>3.807964444444444</c:v>
                </c:pt>
                <c:pt idx="7137">
                  <c:v>3.8085275000000012</c:v>
                </c:pt>
                <c:pt idx="7138">
                  <c:v>3.8090905555555556</c:v>
                </c:pt>
                <c:pt idx="7139">
                  <c:v>3.8096536111111026</c:v>
                </c:pt>
                <c:pt idx="7140">
                  <c:v>3.8102166666666673</c:v>
                </c:pt>
                <c:pt idx="7141">
                  <c:v>3.8107797222222226</c:v>
                </c:pt>
                <c:pt idx="7142">
                  <c:v>3.811342777777778</c:v>
                </c:pt>
                <c:pt idx="7143">
                  <c:v>3.8119058333333196</c:v>
                </c:pt>
                <c:pt idx="7144">
                  <c:v>3.8124688888888718</c:v>
                </c:pt>
                <c:pt idx="7145">
                  <c:v>3.8130319444444449</c:v>
                </c:pt>
                <c:pt idx="7146">
                  <c:v>3.8135949999999994</c:v>
                </c:pt>
                <c:pt idx="7147">
                  <c:v>3.8141580555555548</c:v>
                </c:pt>
                <c:pt idx="7148">
                  <c:v>3.814721111111111</c:v>
                </c:pt>
                <c:pt idx="7149">
                  <c:v>3.8152841666666664</c:v>
                </c:pt>
                <c:pt idx="7150">
                  <c:v>3.8158472222222177</c:v>
                </c:pt>
                <c:pt idx="7151">
                  <c:v>3.8164102777777771</c:v>
                </c:pt>
                <c:pt idx="7152">
                  <c:v>3.8169733333333196</c:v>
                </c:pt>
                <c:pt idx="7153">
                  <c:v>3.8175363888888887</c:v>
                </c:pt>
                <c:pt idx="7154">
                  <c:v>3.8180994444444427</c:v>
                </c:pt>
                <c:pt idx="7155">
                  <c:v>3.8186624999999839</c:v>
                </c:pt>
                <c:pt idx="7156">
                  <c:v>3.8192255555555557</c:v>
                </c:pt>
                <c:pt idx="7157">
                  <c:v>3.8197886111111017</c:v>
                </c:pt>
                <c:pt idx="7158">
                  <c:v>3.8203516666666681</c:v>
                </c:pt>
                <c:pt idx="7159">
                  <c:v>3.8209147222222311</c:v>
                </c:pt>
                <c:pt idx="7160">
                  <c:v>3.8214777777777802</c:v>
                </c:pt>
                <c:pt idx="7161">
                  <c:v>3.8220408333333196</c:v>
                </c:pt>
                <c:pt idx="7162">
                  <c:v>3.8226038888888785</c:v>
                </c:pt>
                <c:pt idx="7163">
                  <c:v>3.823166944444444</c:v>
                </c:pt>
                <c:pt idx="7164">
                  <c:v>3.8237300000000012</c:v>
                </c:pt>
                <c:pt idx="7165">
                  <c:v>3.8242930555555592</c:v>
                </c:pt>
                <c:pt idx="7166">
                  <c:v>3.8248561111111017</c:v>
                </c:pt>
                <c:pt idx="7167">
                  <c:v>3.8254191666666664</c:v>
                </c:pt>
                <c:pt idx="7168">
                  <c:v>3.8259822222222217</c:v>
                </c:pt>
                <c:pt idx="7169">
                  <c:v>3.826545277777778</c:v>
                </c:pt>
                <c:pt idx="7170">
                  <c:v>3.8271083333333333</c:v>
                </c:pt>
                <c:pt idx="7171">
                  <c:v>3.8276713888888887</c:v>
                </c:pt>
                <c:pt idx="7172">
                  <c:v>3.8282344444444449</c:v>
                </c:pt>
                <c:pt idx="7173">
                  <c:v>3.8287975000000012</c:v>
                </c:pt>
                <c:pt idx="7174">
                  <c:v>3.8293605555555592</c:v>
                </c:pt>
                <c:pt idx="7175">
                  <c:v>3.829923611111111</c:v>
                </c:pt>
                <c:pt idx="7176">
                  <c:v>3.8304866666666673</c:v>
                </c:pt>
                <c:pt idx="7177">
                  <c:v>3.8310497222222177</c:v>
                </c:pt>
                <c:pt idx="7178">
                  <c:v>3.831612777777778</c:v>
                </c:pt>
                <c:pt idx="7179">
                  <c:v>3.8321758333333196</c:v>
                </c:pt>
                <c:pt idx="7180">
                  <c:v>3.8327388888888794</c:v>
                </c:pt>
                <c:pt idx="7181">
                  <c:v>3.8333019444444449</c:v>
                </c:pt>
                <c:pt idx="7182">
                  <c:v>3.8338649999999967</c:v>
                </c:pt>
                <c:pt idx="7183">
                  <c:v>3.8344280555555557</c:v>
                </c:pt>
                <c:pt idx="7184">
                  <c:v>3.834991111111111</c:v>
                </c:pt>
                <c:pt idx="7185">
                  <c:v>3.8355541666666673</c:v>
                </c:pt>
                <c:pt idx="7186">
                  <c:v>3.8361172222222226</c:v>
                </c:pt>
                <c:pt idx="7187">
                  <c:v>3.836680277777778</c:v>
                </c:pt>
                <c:pt idx="7188">
                  <c:v>3.8372433333333196</c:v>
                </c:pt>
                <c:pt idx="7189">
                  <c:v>3.8378063888888794</c:v>
                </c:pt>
                <c:pt idx="7190">
                  <c:v>3.8383694444444427</c:v>
                </c:pt>
                <c:pt idx="7191">
                  <c:v>3.8389325000000003</c:v>
                </c:pt>
                <c:pt idx="7192">
                  <c:v>3.8394955555555557</c:v>
                </c:pt>
                <c:pt idx="7193">
                  <c:v>3.8400586111111017</c:v>
                </c:pt>
                <c:pt idx="7194">
                  <c:v>3.8406216666666682</c:v>
                </c:pt>
                <c:pt idx="7195">
                  <c:v>3.8411847222222302</c:v>
                </c:pt>
                <c:pt idx="7196">
                  <c:v>3.8417477777777802</c:v>
                </c:pt>
                <c:pt idx="7197">
                  <c:v>3.8423108333333333</c:v>
                </c:pt>
                <c:pt idx="7198">
                  <c:v>3.8428738888888794</c:v>
                </c:pt>
                <c:pt idx="7199">
                  <c:v>3.8434369444444441</c:v>
                </c:pt>
                <c:pt idx="7200">
                  <c:v>3.8439999999999994</c:v>
                </c:pt>
                <c:pt idx="7201">
                  <c:v>3.8445630555555592</c:v>
                </c:pt>
                <c:pt idx="7202">
                  <c:v>3.845126111111111</c:v>
                </c:pt>
                <c:pt idx="7203">
                  <c:v>3.8456891666666664</c:v>
                </c:pt>
                <c:pt idx="7204">
                  <c:v>3.8462522222222177</c:v>
                </c:pt>
                <c:pt idx="7205">
                  <c:v>3.846815277777778</c:v>
                </c:pt>
                <c:pt idx="7206">
                  <c:v>3.8473783333333333</c:v>
                </c:pt>
                <c:pt idx="7207">
                  <c:v>3.8479413888888887</c:v>
                </c:pt>
                <c:pt idx="7208">
                  <c:v>3.8485044444444441</c:v>
                </c:pt>
                <c:pt idx="7209">
                  <c:v>3.8490675000000003</c:v>
                </c:pt>
                <c:pt idx="7210">
                  <c:v>3.8496305555555592</c:v>
                </c:pt>
                <c:pt idx="7211">
                  <c:v>3.850193611111111</c:v>
                </c:pt>
                <c:pt idx="7212">
                  <c:v>3.8507566666666664</c:v>
                </c:pt>
                <c:pt idx="7213">
                  <c:v>3.8513197222222217</c:v>
                </c:pt>
                <c:pt idx="7214">
                  <c:v>3.851882777777778</c:v>
                </c:pt>
                <c:pt idx="7215">
                  <c:v>3.8524458333333111</c:v>
                </c:pt>
                <c:pt idx="7216">
                  <c:v>3.8530088888888798</c:v>
                </c:pt>
                <c:pt idx="7217">
                  <c:v>3.853571944444445</c:v>
                </c:pt>
                <c:pt idx="7218">
                  <c:v>3.8541350000000003</c:v>
                </c:pt>
                <c:pt idx="7219">
                  <c:v>3.8546980555555557</c:v>
                </c:pt>
                <c:pt idx="7220">
                  <c:v>3.8552611111111026</c:v>
                </c:pt>
                <c:pt idx="7221">
                  <c:v>3.8558241666666673</c:v>
                </c:pt>
                <c:pt idx="7222">
                  <c:v>3.8563872222222226</c:v>
                </c:pt>
                <c:pt idx="7223">
                  <c:v>3.856950277777778</c:v>
                </c:pt>
                <c:pt idx="7224">
                  <c:v>3.8575133333333333</c:v>
                </c:pt>
                <c:pt idx="7225">
                  <c:v>3.8580763888888794</c:v>
                </c:pt>
                <c:pt idx="7226">
                  <c:v>3.8586394444444427</c:v>
                </c:pt>
                <c:pt idx="7227">
                  <c:v>3.8592024999999839</c:v>
                </c:pt>
                <c:pt idx="7228">
                  <c:v>3.8597655555555557</c:v>
                </c:pt>
                <c:pt idx="7229">
                  <c:v>3.860328611111111</c:v>
                </c:pt>
                <c:pt idx="7230">
                  <c:v>3.8608916666666682</c:v>
                </c:pt>
                <c:pt idx="7231">
                  <c:v>3.8614547222222217</c:v>
                </c:pt>
                <c:pt idx="7232">
                  <c:v>3.8620177777777802</c:v>
                </c:pt>
                <c:pt idx="7233">
                  <c:v>3.8625808333333334</c:v>
                </c:pt>
                <c:pt idx="7234">
                  <c:v>3.8631438888888887</c:v>
                </c:pt>
                <c:pt idx="7235">
                  <c:v>3.8637069444444441</c:v>
                </c:pt>
                <c:pt idx="7236">
                  <c:v>3.8642700000000003</c:v>
                </c:pt>
                <c:pt idx="7237">
                  <c:v>3.8648330555555592</c:v>
                </c:pt>
                <c:pt idx="7238">
                  <c:v>3.865396111111111</c:v>
                </c:pt>
                <c:pt idx="7239">
                  <c:v>3.8659591666666664</c:v>
                </c:pt>
                <c:pt idx="7240">
                  <c:v>3.8665222222222217</c:v>
                </c:pt>
                <c:pt idx="7241">
                  <c:v>3.8670852777777802</c:v>
                </c:pt>
                <c:pt idx="7242">
                  <c:v>3.86764833333332</c:v>
                </c:pt>
                <c:pt idx="7243">
                  <c:v>3.8682113888888887</c:v>
                </c:pt>
                <c:pt idx="7244">
                  <c:v>3.8687744444444441</c:v>
                </c:pt>
                <c:pt idx="7245">
                  <c:v>3.8693374999999994</c:v>
                </c:pt>
                <c:pt idx="7246">
                  <c:v>3.8699005555555592</c:v>
                </c:pt>
                <c:pt idx="7247">
                  <c:v>3.8704636111111026</c:v>
                </c:pt>
                <c:pt idx="7248">
                  <c:v>3.8710266666666673</c:v>
                </c:pt>
                <c:pt idx="7249">
                  <c:v>3.8715897222222226</c:v>
                </c:pt>
                <c:pt idx="7250">
                  <c:v>3.872152777777778</c:v>
                </c:pt>
                <c:pt idx="7251">
                  <c:v>3.87271583333332</c:v>
                </c:pt>
                <c:pt idx="7252">
                  <c:v>3.8732788888888794</c:v>
                </c:pt>
                <c:pt idx="7253">
                  <c:v>3.8738419444444427</c:v>
                </c:pt>
                <c:pt idx="7254">
                  <c:v>3.8744049999999977</c:v>
                </c:pt>
                <c:pt idx="7255">
                  <c:v>3.8749680555555557</c:v>
                </c:pt>
                <c:pt idx="7256">
                  <c:v>3.875531111111111</c:v>
                </c:pt>
                <c:pt idx="7257">
                  <c:v>3.8760941666666664</c:v>
                </c:pt>
                <c:pt idx="7258">
                  <c:v>3.8766572222222178</c:v>
                </c:pt>
                <c:pt idx="7259">
                  <c:v>3.8772202777777802</c:v>
                </c:pt>
                <c:pt idx="7260">
                  <c:v>3.8777833333333334</c:v>
                </c:pt>
                <c:pt idx="7261">
                  <c:v>3.8783463888888794</c:v>
                </c:pt>
                <c:pt idx="7262">
                  <c:v>3.8789094444444427</c:v>
                </c:pt>
                <c:pt idx="7263">
                  <c:v>3.8794724999999839</c:v>
                </c:pt>
                <c:pt idx="7264">
                  <c:v>3.8800355555555592</c:v>
                </c:pt>
                <c:pt idx="7265">
                  <c:v>3.880598611111111</c:v>
                </c:pt>
                <c:pt idx="7266">
                  <c:v>3.8811616666666682</c:v>
                </c:pt>
                <c:pt idx="7267">
                  <c:v>3.8817247222222311</c:v>
                </c:pt>
                <c:pt idx="7268">
                  <c:v>3.8822877777777802</c:v>
                </c:pt>
                <c:pt idx="7269">
                  <c:v>3.88285083333332</c:v>
                </c:pt>
                <c:pt idx="7270">
                  <c:v>3.8834138888888887</c:v>
                </c:pt>
                <c:pt idx="7271">
                  <c:v>3.8839769444444441</c:v>
                </c:pt>
                <c:pt idx="7272">
                  <c:v>3.8845399999999994</c:v>
                </c:pt>
                <c:pt idx="7273">
                  <c:v>3.8851030555555592</c:v>
                </c:pt>
                <c:pt idx="7274">
                  <c:v>3.8856661111111026</c:v>
                </c:pt>
                <c:pt idx="7275">
                  <c:v>3.8862291666666664</c:v>
                </c:pt>
                <c:pt idx="7276">
                  <c:v>3.8867922222222218</c:v>
                </c:pt>
                <c:pt idx="7277">
                  <c:v>3.8873552777777802</c:v>
                </c:pt>
                <c:pt idx="7278">
                  <c:v>3.8879183333333334</c:v>
                </c:pt>
                <c:pt idx="7279">
                  <c:v>3.8884813888888887</c:v>
                </c:pt>
                <c:pt idx="7280">
                  <c:v>3.8890444444444427</c:v>
                </c:pt>
                <c:pt idx="7281">
                  <c:v>3.8896075000000003</c:v>
                </c:pt>
                <c:pt idx="7282">
                  <c:v>3.8901705555555592</c:v>
                </c:pt>
                <c:pt idx="7283">
                  <c:v>3.890733611111111</c:v>
                </c:pt>
                <c:pt idx="7284">
                  <c:v>3.8912966666666664</c:v>
                </c:pt>
                <c:pt idx="7285">
                  <c:v>3.8918597222222187</c:v>
                </c:pt>
                <c:pt idx="7286">
                  <c:v>3.892422777777778</c:v>
                </c:pt>
                <c:pt idx="7287">
                  <c:v>3.89298583333332</c:v>
                </c:pt>
                <c:pt idx="7288">
                  <c:v>3.8935488888888794</c:v>
                </c:pt>
                <c:pt idx="7289">
                  <c:v>3.8941119444444441</c:v>
                </c:pt>
                <c:pt idx="7290">
                  <c:v>3.8946749999999977</c:v>
                </c:pt>
                <c:pt idx="7291">
                  <c:v>3.8952380555555557</c:v>
                </c:pt>
                <c:pt idx="7292">
                  <c:v>3.8958011111111026</c:v>
                </c:pt>
                <c:pt idx="7293">
                  <c:v>3.8963641666666673</c:v>
                </c:pt>
                <c:pt idx="7294">
                  <c:v>3.8969272222222231</c:v>
                </c:pt>
                <c:pt idx="7295">
                  <c:v>3.8974902777777802</c:v>
                </c:pt>
                <c:pt idx="7296">
                  <c:v>3.89805333333332</c:v>
                </c:pt>
                <c:pt idx="7297">
                  <c:v>3.8986163888888794</c:v>
                </c:pt>
                <c:pt idx="7298">
                  <c:v>3.8991794444444428</c:v>
                </c:pt>
                <c:pt idx="7299">
                  <c:v>3.8997424999999839</c:v>
                </c:pt>
                <c:pt idx="7300">
                  <c:v>3.9003055555555592</c:v>
                </c:pt>
                <c:pt idx="7301">
                  <c:v>3.9008686111111026</c:v>
                </c:pt>
                <c:pt idx="7302">
                  <c:v>3.9014316666666682</c:v>
                </c:pt>
                <c:pt idx="7303">
                  <c:v>3.901994722222232</c:v>
                </c:pt>
                <c:pt idx="7304">
                  <c:v>3.9025577777777802</c:v>
                </c:pt>
                <c:pt idx="7305">
                  <c:v>3.9031208333333351</c:v>
                </c:pt>
                <c:pt idx="7306">
                  <c:v>3.9036838888888887</c:v>
                </c:pt>
                <c:pt idx="7307">
                  <c:v>3.9042469444444428</c:v>
                </c:pt>
                <c:pt idx="7308">
                  <c:v>3.9048100000000003</c:v>
                </c:pt>
                <c:pt idx="7309">
                  <c:v>3.9053730555555592</c:v>
                </c:pt>
                <c:pt idx="7310">
                  <c:v>3.9059361111111119</c:v>
                </c:pt>
                <c:pt idx="7311">
                  <c:v>3.9064991666666673</c:v>
                </c:pt>
                <c:pt idx="7312">
                  <c:v>3.9070622222222231</c:v>
                </c:pt>
                <c:pt idx="7313">
                  <c:v>3.9076252777777802</c:v>
                </c:pt>
                <c:pt idx="7314">
                  <c:v>3.9081883333333334</c:v>
                </c:pt>
                <c:pt idx="7315">
                  <c:v>3.9087513888888887</c:v>
                </c:pt>
                <c:pt idx="7316">
                  <c:v>3.9093144444444441</c:v>
                </c:pt>
                <c:pt idx="7317">
                  <c:v>3.9098774999999977</c:v>
                </c:pt>
                <c:pt idx="7318">
                  <c:v>3.9104405555555557</c:v>
                </c:pt>
                <c:pt idx="7319">
                  <c:v>3.9110036111111026</c:v>
                </c:pt>
                <c:pt idx="7320">
                  <c:v>3.9115666666666664</c:v>
                </c:pt>
                <c:pt idx="7321">
                  <c:v>3.9121297222222218</c:v>
                </c:pt>
                <c:pt idx="7322">
                  <c:v>3.9126927777777771</c:v>
                </c:pt>
                <c:pt idx="7323">
                  <c:v>3.9132558333333201</c:v>
                </c:pt>
                <c:pt idx="7324">
                  <c:v>3.9138188888888794</c:v>
                </c:pt>
                <c:pt idx="7325">
                  <c:v>3.914381944444445</c:v>
                </c:pt>
                <c:pt idx="7326">
                  <c:v>3.9149449999999977</c:v>
                </c:pt>
                <c:pt idx="7327">
                  <c:v>3.9155080555555557</c:v>
                </c:pt>
                <c:pt idx="7328">
                  <c:v>3.9160711111111026</c:v>
                </c:pt>
                <c:pt idx="7329">
                  <c:v>3.9166341666666664</c:v>
                </c:pt>
                <c:pt idx="7330">
                  <c:v>3.9171972222222329</c:v>
                </c:pt>
                <c:pt idx="7331">
                  <c:v>3.9177602777777802</c:v>
                </c:pt>
                <c:pt idx="7332">
                  <c:v>3.9183233333333334</c:v>
                </c:pt>
                <c:pt idx="7333">
                  <c:v>3.9188863888888794</c:v>
                </c:pt>
                <c:pt idx="7334">
                  <c:v>3.9194494444444326</c:v>
                </c:pt>
                <c:pt idx="7335">
                  <c:v>3.9200125000000003</c:v>
                </c:pt>
                <c:pt idx="7336">
                  <c:v>3.9205755555555601</c:v>
                </c:pt>
                <c:pt idx="7337">
                  <c:v>3.9211386111111111</c:v>
                </c:pt>
                <c:pt idx="7338">
                  <c:v>3.9217016666666682</c:v>
                </c:pt>
                <c:pt idx="7339">
                  <c:v>3.9222647222222231</c:v>
                </c:pt>
                <c:pt idx="7340">
                  <c:v>3.9228277777777802</c:v>
                </c:pt>
                <c:pt idx="7341">
                  <c:v>3.9233908333333352</c:v>
                </c:pt>
                <c:pt idx="7342">
                  <c:v>3.9239538888888887</c:v>
                </c:pt>
                <c:pt idx="7343">
                  <c:v>3.924516944444445</c:v>
                </c:pt>
                <c:pt idx="7344">
                  <c:v>3.9250800000000003</c:v>
                </c:pt>
                <c:pt idx="7345">
                  <c:v>3.9256430555555557</c:v>
                </c:pt>
                <c:pt idx="7346">
                  <c:v>3.9262061111111026</c:v>
                </c:pt>
                <c:pt idx="7347">
                  <c:v>3.9267691666666664</c:v>
                </c:pt>
                <c:pt idx="7348">
                  <c:v>3.9273322222222329</c:v>
                </c:pt>
                <c:pt idx="7349">
                  <c:v>3.9278952777777802</c:v>
                </c:pt>
                <c:pt idx="7350">
                  <c:v>3.9284583333333201</c:v>
                </c:pt>
                <c:pt idx="7351">
                  <c:v>3.9290213888888887</c:v>
                </c:pt>
                <c:pt idx="7352">
                  <c:v>3.9295844444444441</c:v>
                </c:pt>
                <c:pt idx="7353">
                  <c:v>3.9301475000000003</c:v>
                </c:pt>
                <c:pt idx="7354">
                  <c:v>3.9307105555555601</c:v>
                </c:pt>
                <c:pt idx="7355">
                  <c:v>3.9312736111111026</c:v>
                </c:pt>
                <c:pt idx="7356">
                  <c:v>3.9318366666666664</c:v>
                </c:pt>
                <c:pt idx="7357">
                  <c:v>3.9323997222222218</c:v>
                </c:pt>
                <c:pt idx="7358">
                  <c:v>3.932962777777778</c:v>
                </c:pt>
                <c:pt idx="7359">
                  <c:v>3.9335258333333334</c:v>
                </c:pt>
                <c:pt idx="7360">
                  <c:v>3.9340888888888794</c:v>
                </c:pt>
                <c:pt idx="7361">
                  <c:v>3.9346519444444437</c:v>
                </c:pt>
                <c:pt idx="7362">
                  <c:v>3.9352149999999977</c:v>
                </c:pt>
                <c:pt idx="7363">
                  <c:v>3.9357780555555557</c:v>
                </c:pt>
                <c:pt idx="7364">
                  <c:v>3.9363411111111026</c:v>
                </c:pt>
                <c:pt idx="7365">
                  <c:v>3.9369041666666664</c:v>
                </c:pt>
                <c:pt idx="7366">
                  <c:v>3.9374672222222218</c:v>
                </c:pt>
                <c:pt idx="7367">
                  <c:v>3.9380302777777811</c:v>
                </c:pt>
                <c:pt idx="7368">
                  <c:v>3.9385933333333334</c:v>
                </c:pt>
                <c:pt idx="7369">
                  <c:v>3.9391563888888794</c:v>
                </c:pt>
                <c:pt idx="7370">
                  <c:v>3.9397194444444437</c:v>
                </c:pt>
                <c:pt idx="7371">
                  <c:v>3.9402825000000004</c:v>
                </c:pt>
                <c:pt idx="7372">
                  <c:v>3.9408455555555557</c:v>
                </c:pt>
                <c:pt idx="7373">
                  <c:v>3.9414086111111026</c:v>
                </c:pt>
                <c:pt idx="7374">
                  <c:v>3.9419716666666682</c:v>
                </c:pt>
                <c:pt idx="7375">
                  <c:v>3.9425347222222329</c:v>
                </c:pt>
                <c:pt idx="7376">
                  <c:v>3.943097777777794</c:v>
                </c:pt>
                <c:pt idx="7377">
                  <c:v>3.9436608333333334</c:v>
                </c:pt>
                <c:pt idx="7378">
                  <c:v>3.9442238888888888</c:v>
                </c:pt>
                <c:pt idx="7379">
                  <c:v>3.9447869444444441</c:v>
                </c:pt>
                <c:pt idx="7380">
                  <c:v>3.9453500000000004</c:v>
                </c:pt>
                <c:pt idx="7381">
                  <c:v>3.9459130555555602</c:v>
                </c:pt>
                <c:pt idx="7382">
                  <c:v>3.9464761111111026</c:v>
                </c:pt>
                <c:pt idx="7383">
                  <c:v>3.9470391666666682</c:v>
                </c:pt>
                <c:pt idx="7384">
                  <c:v>3.9476022222222218</c:v>
                </c:pt>
                <c:pt idx="7385">
                  <c:v>3.9481652777777811</c:v>
                </c:pt>
                <c:pt idx="7386">
                  <c:v>3.9487283333333334</c:v>
                </c:pt>
                <c:pt idx="7387">
                  <c:v>3.9492913888888888</c:v>
                </c:pt>
                <c:pt idx="7388">
                  <c:v>3.9498544444444437</c:v>
                </c:pt>
                <c:pt idx="7389">
                  <c:v>3.9504175000000004</c:v>
                </c:pt>
                <c:pt idx="7390">
                  <c:v>3.9509805555555602</c:v>
                </c:pt>
                <c:pt idx="7391">
                  <c:v>3.9515436111111026</c:v>
                </c:pt>
                <c:pt idx="7392">
                  <c:v>3.9521066666666673</c:v>
                </c:pt>
                <c:pt idx="7393">
                  <c:v>3.9526697222222227</c:v>
                </c:pt>
                <c:pt idx="7394">
                  <c:v>3.9532327777777811</c:v>
                </c:pt>
                <c:pt idx="7395">
                  <c:v>3.9537958333333334</c:v>
                </c:pt>
                <c:pt idx="7396">
                  <c:v>3.9543588888888794</c:v>
                </c:pt>
                <c:pt idx="7397">
                  <c:v>3.9549219444444441</c:v>
                </c:pt>
                <c:pt idx="7398">
                  <c:v>3.9554849999999977</c:v>
                </c:pt>
                <c:pt idx="7399">
                  <c:v>3.9560480555555446</c:v>
                </c:pt>
                <c:pt idx="7400">
                  <c:v>3.9566111111111026</c:v>
                </c:pt>
                <c:pt idx="7401">
                  <c:v>3.9571741666666682</c:v>
                </c:pt>
                <c:pt idx="7402">
                  <c:v>3.9577372222222329</c:v>
                </c:pt>
                <c:pt idx="7403">
                  <c:v>3.9583002777777812</c:v>
                </c:pt>
                <c:pt idx="7404">
                  <c:v>3.9588633333333201</c:v>
                </c:pt>
                <c:pt idx="7405">
                  <c:v>3.9594263888888794</c:v>
                </c:pt>
                <c:pt idx="7406">
                  <c:v>3.9599894444444437</c:v>
                </c:pt>
                <c:pt idx="7407">
                  <c:v>3.9605525000000004</c:v>
                </c:pt>
                <c:pt idx="7408">
                  <c:v>3.9611155555555602</c:v>
                </c:pt>
                <c:pt idx="7409">
                  <c:v>3.9616786111111026</c:v>
                </c:pt>
                <c:pt idx="7410">
                  <c:v>3.9622416666666664</c:v>
                </c:pt>
                <c:pt idx="7411">
                  <c:v>3.9628047222222218</c:v>
                </c:pt>
                <c:pt idx="7412">
                  <c:v>3.963367777777794</c:v>
                </c:pt>
                <c:pt idx="7413">
                  <c:v>3.9639308333333352</c:v>
                </c:pt>
                <c:pt idx="7414">
                  <c:v>3.9644938888888888</c:v>
                </c:pt>
                <c:pt idx="7415">
                  <c:v>3.9650569444444437</c:v>
                </c:pt>
                <c:pt idx="7416">
                  <c:v>3.9656200000000004</c:v>
                </c:pt>
                <c:pt idx="7417">
                  <c:v>3.9661830555555602</c:v>
                </c:pt>
                <c:pt idx="7418">
                  <c:v>3.9667461111111026</c:v>
                </c:pt>
                <c:pt idx="7419">
                  <c:v>3.9673091666666682</c:v>
                </c:pt>
                <c:pt idx="7420">
                  <c:v>3.9678722222222231</c:v>
                </c:pt>
                <c:pt idx="7421">
                  <c:v>3.9684352777777812</c:v>
                </c:pt>
                <c:pt idx="7422">
                  <c:v>3.9689983333333334</c:v>
                </c:pt>
                <c:pt idx="7423">
                  <c:v>3.9695613888888888</c:v>
                </c:pt>
                <c:pt idx="7424">
                  <c:v>3.9701244444444441</c:v>
                </c:pt>
                <c:pt idx="7425">
                  <c:v>3.9706875000000004</c:v>
                </c:pt>
                <c:pt idx="7426">
                  <c:v>3.9712505555555557</c:v>
                </c:pt>
                <c:pt idx="7427">
                  <c:v>3.9718136111111026</c:v>
                </c:pt>
                <c:pt idx="7428">
                  <c:v>3.9723766666666664</c:v>
                </c:pt>
                <c:pt idx="7429">
                  <c:v>3.9729397222222218</c:v>
                </c:pt>
                <c:pt idx="7430">
                  <c:v>3.9735027777777812</c:v>
                </c:pt>
                <c:pt idx="7431">
                  <c:v>3.9740658333333201</c:v>
                </c:pt>
                <c:pt idx="7432">
                  <c:v>3.9746288888888799</c:v>
                </c:pt>
                <c:pt idx="7433">
                  <c:v>3.975191944444445</c:v>
                </c:pt>
                <c:pt idx="7434">
                  <c:v>3.9757549999999977</c:v>
                </c:pt>
                <c:pt idx="7435">
                  <c:v>3.9763180555555557</c:v>
                </c:pt>
                <c:pt idx="7436">
                  <c:v>3.9768811111111027</c:v>
                </c:pt>
                <c:pt idx="7437">
                  <c:v>3.9774441666666673</c:v>
                </c:pt>
                <c:pt idx="7438">
                  <c:v>3.9780072222222218</c:v>
                </c:pt>
                <c:pt idx="7439">
                  <c:v>3.9785702777777812</c:v>
                </c:pt>
                <c:pt idx="7440">
                  <c:v>3.9791333333333334</c:v>
                </c:pt>
                <c:pt idx="7441">
                  <c:v>3.9796963888888794</c:v>
                </c:pt>
                <c:pt idx="7442">
                  <c:v>3.9802594444444437</c:v>
                </c:pt>
                <c:pt idx="7443">
                  <c:v>3.9808224999999977</c:v>
                </c:pt>
                <c:pt idx="7444">
                  <c:v>3.9813855555555602</c:v>
                </c:pt>
                <c:pt idx="7445">
                  <c:v>3.9819486111111067</c:v>
                </c:pt>
                <c:pt idx="7446">
                  <c:v>3.9825116666666682</c:v>
                </c:pt>
                <c:pt idx="7447">
                  <c:v>3.9830747222222329</c:v>
                </c:pt>
                <c:pt idx="7448">
                  <c:v>3.983637777777794</c:v>
                </c:pt>
                <c:pt idx="7449">
                  <c:v>3.9842008333333334</c:v>
                </c:pt>
                <c:pt idx="7450">
                  <c:v>3.9847638888888888</c:v>
                </c:pt>
                <c:pt idx="7451">
                  <c:v>3.9853269444444441</c:v>
                </c:pt>
                <c:pt idx="7452">
                  <c:v>3.9858900000000004</c:v>
                </c:pt>
                <c:pt idx="7453">
                  <c:v>3.9864530555555557</c:v>
                </c:pt>
                <c:pt idx="7454">
                  <c:v>3.9870161111111111</c:v>
                </c:pt>
                <c:pt idx="7455">
                  <c:v>3.9875791666666682</c:v>
                </c:pt>
                <c:pt idx="7456">
                  <c:v>3.9881422222222218</c:v>
                </c:pt>
                <c:pt idx="7457">
                  <c:v>3.9887052777777812</c:v>
                </c:pt>
                <c:pt idx="7458">
                  <c:v>3.9892683333333201</c:v>
                </c:pt>
                <c:pt idx="7459">
                  <c:v>3.9898313888888888</c:v>
                </c:pt>
                <c:pt idx="7460">
                  <c:v>3.9903944444444441</c:v>
                </c:pt>
                <c:pt idx="7461">
                  <c:v>3.9909574999999977</c:v>
                </c:pt>
                <c:pt idx="7462">
                  <c:v>3.9915205555555602</c:v>
                </c:pt>
                <c:pt idx="7463">
                  <c:v>3.9920836111111107</c:v>
                </c:pt>
                <c:pt idx="7464">
                  <c:v>3.9926466666666571</c:v>
                </c:pt>
                <c:pt idx="7465">
                  <c:v>3.9932097222222231</c:v>
                </c:pt>
                <c:pt idx="7466">
                  <c:v>3.9937727777777812</c:v>
                </c:pt>
                <c:pt idx="7467">
                  <c:v>3.9943358333333334</c:v>
                </c:pt>
                <c:pt idx="7468">
                  <c:v>3.9948988888888795</c:v>
                </c:pt>
                <c:pt idx="7469">
                  <c:v>3.9954619444444437</c:v>
                </c:pt>
                <c:pt idx="7470">
                  <c:v>3.9960249999999977</c:v>
                </c:pt>
                <c:pt idx="7471">
                  <c:v>3.9965880555555557</c:v>
                </c:pt>
                <c:pt idx="7472">
                  <c:v>3.9971511111111111</c:v>
                </c:pt>
                <c:pt idx="7473">
                  <c:v>3.9977141666666682</c:v>
                </c:pt>
                <c:pt idx="7474">
                  <c:v>3.9982772222222231</c:v>
                </c:pt>
                <c:pt idx="7475">
                  <c:v>3.9988402777777781</c:v>
                </c:pt>
                <c:pt idx="7476">
                  <c:v>3.9994033333333201</c:v>
                </c:pt>
                <c:pt idx="7477">
                  <c:v>3.9999663888888799</c:v>
                </c:pt>
                <c:pt idx="7478">
                  <c:v>4.0005294444444504</c:v>
                </c:pt>
                <c:pt idx="7479">
                  <c:v>4.0010925000000004</c:v>
                </c:pt>
                <c:pt idx="7480">
                  <c:v>4.0016555555555557</c:v>
                </c:pt>
                <c:pt idx="7481">
                  <c:v>4.0022186111111111</c:v>
                </c:pt>
                <c:pt idx="7482">
                  <c:v>4.0027816666666665</c:v>
                </c:pt>
                <c:pt idx="7483">
                  <c:v>4.0033447222222334</c:v>
                </c:pt>
                <c:pt idx="7484">
                  <c:v>4.0039077777777745</c:v>
                </c:pt>
                <c:pt idx="7485">
                  <c:v>4.0044708333333325</c:v>
                </c:pt>
                <c:pt idx="7486">
                  <c:v>4.0050338888888888</c:v>
                </c:pt>
                <c:pt idx="7487">
                  <c:v>4.0055969444444441</c:v>
                </c:pt>
                <c:pt idx="7488">
                  <c:v>4.0061599999999995</c:v>
                </c:pt>
                <c:pt idx="7489">
                  <c:v>4.0067230555555584</c:v>
                </c:pt>
                <c:pt idx="7490">
                  <c:v>4.0072861111111111</c:v>
                </c:pt>
                <c:pt idx="7491">
                  <c:v>4.0078491666666674</c:v>
                </c:pt>
                <c:pt idx="7492">
                  <c:v>4.0084122222222218</c:v>
                </c:pt>
                <c:pt idx="7493">
                  <c:v>4.008975277777747</c:v>
                </c:pt>
                <c:pt idx="7494">
                  <c:v>4.0095383333333334</c:v>
                </c:pt>
                <c:pt idx="7495">
                  <c:v>4.0101013888888888</c:v>
                </c:pt>
                <c:pt idx="7496">
                  <c:v>4.0106644444444504</c:v>
                </c:pt>
                <c:pt idx="7497">
                  <c:v>4.0112275000000004</c:v>
                </c:pt>
                <c:pt idx="7498">
                  <c:v>4.0117905555555557</c:v>
                </c:pt>
                <c:pt idx="7499">
                  <c:v>4.0123536111111111</c:v>
                </c:pt>
                <c:pt idx="7500">
                  <c:v>4.0129166666666336</c:v>
                </c:pt>
                <c:pt idx="7501">
                  <c:v>4.0134797222222334</c:v>
                </c:pt>
                <c:pt idx="7502">
                  <c:v>4.0140427777777745</c:v>
                </c:pt>
                <c:pt idx="7503">
                  <c:v>4.0146058333333325</c:v>
                </c:pt>
                <c:pt idx="7504">
                  <c:v>4.0151688888888888</c:v>
                </c:pt>
                <c:pt idx="7505">
                  <c:v>4.0157319444444441</c:v>
                </c:pt>
                <c:pt idx="7506">
                  <c:v>4.0162949999999995</c:v>
                </c:pt>
                <c:pt idx="7507">
                  <c:v>4.0168580555555558</c:v>
                </c:pt>
                <c:pt idx="7508">
                  <c:v>4.0174211111111111</c:v>
                </c:pt>
                <c:pt idx="7509">
                  <c:v>4.0179841666666336</c:v>
                </c:pt>
                <c:pt idx="7510">
                  <c:v>4.0185472222222227</c:v>
                </c:pt>
                <c:pt idx="7511">
                  <c:v>4.019110277777747</c:v>
                </c:pt>
                <c:pt idx="7512">
                  <c:v>4.0196733333333583</c:v>
                </c:pt>
                <c:pt idx="7513">
                  <c:v>4.0202363888888888</c:v>
                </c:pt>
                <c:pt idx="7514">
                  <c:v>4.0207994444444504</c:v>
                </c:pt>
                <c:pt idx="7515">
                  <c:v>4.0213625000000004</c:v>
                </c:pt>
                <c:pt idx="7516">
                  <c:v>4.0219255555555362</c:v>
                </c:pt>
                <c:pt idx="7517">
                  <c:v>4.0224886111111076</c:v>
                </c:pt>
                <c:pt idx="7518">
                  <c:v>4.0230516666666665</c:v>
                </c:pt>
                <c:pt idx="7519">
                  <c:v>4.0236147222222227</c:v>
                </c:pt>
                <c:pt idx="7520">
                  <c:v>4.024177777777747</c:v>
                </c:pt>
                <c:pt idx="7521">
                  <c:v>4.0247408333333325</c:v>
                </c:pt>
                <c:pt idx="7522">
                  <c:v>4.0253038888888888</c:v>
                </c:pt>
                <c:pt idx="7523">
                  <c:v>4.0258669444444442</c:v>
                </c:pt>
                <c:pt idx="7524">
                  <c:v>4.0264299999999995</c:v>
                </c:pt>
                <c:pt idx="7525">
                  <c:v>4.0269930555555558</c:v>
                </c:pt>
                <c:pt idx="7526">
                  <c:v>4.0275561111111085</c:v>
                </c:pt>
                <c:pt idx="7527">
                  <c:v>4.0281191666666665</c:v>
                </c:pt>
                <c:pt idx="7528">
                  <c:v>4.0286822222222218</c:v>
                </c:pt>
                <c:pt idx="7529">
                  <c:v>4.0292452777777745</c:v>
                </c:pt>
                <c:pt idx="7530">
                  <c:v>4.0298083333333334</c:v>
                </c:pt>
                <c:pt idx="7531">
                  <c:v>4.0303713888888923</c:v>
                </c:pt>
                <c:pt idx="7532">
                  <c:v>4.0309344444444442</c:v>
                </c:pt>
                <c:pt idx="7533">
                  <c:v>4.0314975000000004</c:v>
                </c:pt>
                <c:pt idx="7534">
                  <c:v>4.0320605555555558</c:v>
                </c:pt>
                <c:pt idx="7535">
                  <c:v>4.032623611111136</c:v>
                </c:pt>
                <c:pt idx="7536">
                  <c:v>4.0331866666666665</c:v>
                </c:pt>
                <c:pt idx="7537">
                  <c:v>4.0337497222222511</c:v>
                </c:pt>
                <c:pt idx="7538">
                  <c:v>4.0343127777777745</c:v>
                </c:pt>
                <c:pt idx="7539">
                  <c:v>4.0348758333333326</c:v>
                </c:pt>
                <c:pt idx="7540">
                  <c:v>4.0354388888888888</c:v>
                </c:pt>
                <c:pt idx="7541">
                  <c:v>4.0360019444444504</c:v>
                </c:pt>
                <c:pt idx="7542">
                  <c:v>4.0365650000000004</c:v>
                </c:pt>
                <c:pt idx="7543">
                  <c:v>4.0371280555555558</c:v>
                </c:pt>
                <c:pt idx="7544">
                  <c:v>4.037691111111136</c:v>
                </c:pt>
                <c:pt idx="7545">
                  <c:v>4.0382541666666674</c:v>
                </c:pt>
                <c:pt idx="7546">
                  <c:v>4.0388172222222227</c:v>
                </c:pt>
                <c:pt idx="7547">
                  <c:v>4.0393802777777745</c:v>
                </c:pt>
                <c:pt idx="7548">
                  <c:v>4.0399433333333583</c:v>
                </c:pt>
                <c:pt idx="7549">
                  <c:v>4.0405063888888888</c:v>
                </c:pt>
                <c:pt idx="7550">
                  <c:v>4.0410694444444735</c:v>
                </c:pt>
                <c:pt idx="7551">
                  <c:v>4.0416325000000004</c:v>
                </c:pt>
                <c:pt idx="7552">
                  <c:v>4.0421955555555362</c:v>
                </c:pt>
                <c:pt idx="7553">
                  <c:v>4.0427586111111111</c:v>
                </c:pt>
                <c:pt idx="7554">
                  <c:v>4.0433216666666674</c:v>
                </c:pt>
                <c:pt idx="7555">
                  <c:v>4.0438847222222227</c:v>
                </c:pt>
                <c:pt idx="7556">
                  <c:v>4.0444477777777745</c:v>
                </c:pt>
                <c:pt idx="7557">
                  <c:v>4.0450108333333326</c:v>
                </c:pt>
                <c:pt idx="7558">
                  <c:v>4.0455738888888888</c:v>
                </c:pt>
                <c:pt idx="7559">
                  <c:v>4.046136944444445</c:v>
                </c:pt>
                <c:pt idx="7560">
                  <c:v>4.0467000000000004</c:v>
                </c:pt>
                <c:pt idx="7561">
                  <c:v>4.0472630555555584</c:v>
                </c:pt>
                <c:pt idx="7562">
                  <c:v>4.0478261111111111</c:v>
                </c:pt>
                <c:pt idx="7563">
                  <c:v>4.0483891666666674</c:v>
                </c:pt>
                <c:pt idx="7564">
                  <c:v>4.0489522222222218</c:v>
                </c:pt>
                <c:pt idx="7565">
                  <c:v>4.0495152777777452</c:v>
                </c:pt>
                <c:pt idx="7566">
                  <c:v>4.0500783333333334</c:v>
                </c:pt>
                <c:pt idx="7567">
                  <c:v>4.0506413888888924</c:v>
                </c:pt>
                <c:pt idx="7568">
                  <c:v>4.0512044444444504</c:v>
                </c:pt>
                <c:pt idx="7569">
                  <c:v>4.0517675000000004</c:v>
                </c:pt>
                <c:pt idx="7570">
                  <c:v>4.0523305555555362</c:v>
                </c:pt>
                <c:pt idx="7571">
                  <c:v>4.0528936111111111</c:v>
                </c:pt>
                <c:pt idx="7572">
                  <c:v>4.0534566666666665</c:v>
                </c:pt>
                <c:pt idx="7573">
                  <c:v>4.0540197222222218</c:v>
                </c:pt>
                <c:pt idx="7574">
                  <c:v>4.054582777777747</c:v>
                </c:pt>
                <c:pt idx="7575">
                  <c:v>4.0551458333333326</c:v>
                </c:pt>
                <c:pt idx="7576">
                  <c:v>4.0557088888888888</c:v>
                </c:pt>
                <c:pt idx="7577">
                  <c:v>4.0562719444444504</c:v>
                </c:pt>
                <c:pt idx="7578">
                  <c:v>4.0568349999999826</c:v>
                </c:pt>
                <c:pt idx="7579">
                  <c:v>4.0573980555555558</c:v>
                </c:pt>
                <c:pt idx="7580">
                  <c:v>4.0579611111111111</c:v>
                </c:pt>
                <c:pt idx="7581">
                  <c:v>4.0585241666666665</c:v>
                </c:pt>
                <c:pt idx="7582">
                  <c:v>4.0590872222222227</c:v>
                </c:pt>
                <c:pt idx="7583">
                  <c:v>4.0596502777777745</c:v>
                </c:pt>
                <c:pt idx="7584">
                  <c:v>4.0602133333333414</c:v>
                </c:pt>
                <c:pt idx="7585">
                  <c:v>4.0607763888888888</c:v>
                </c:pt>
                <c:pt idx="7586">
                  <c:v>4.0613394444444504</c:v>
                </c:pt>
                <c:pt idx="7587">
                  <c:v>4.0619024999999995</c:v>
                </c:pt>
                <c:pt idx="7588">
                  <c:v>4.0624655555555362</c:v>
                </c:pt>
                <c:pt idx="7589">
                  <c:v>4.0630286111111111</c:v>
                </c:pt>
                <c:pt idx="7590">
                  <c:v>4.0635916666666665</c:v>
                </c:pt>
                <c:pt idx="7591">
                  <c:v>4.0641547222221988</c:v>
                </c:pt>
                <c:pt idx="7592">
                  <c:v>4.064717777777747</c:v>
                </c:pt>
                <c:pt idx="7593">
                  <c:v>4.0652808333333343</c:v>
                </c:pt>
                <c:pt idx="7594">
                  <c:v>4.0658438888888888</c:v>
                </c:pt>
                <c:pt idx="7595">
                  <c:v>4.0664069444444451</c:v>
                </c:pt>
                <c:pt idx="7596">
                  <c:v>4.0669699999999995</c:v>
                </c:pt>
                <c:pt idx="7597">
                  <c:v>4.0675330555555362</c:v>
                </c:pt>
                <c:pt idx="7598">
                  <c:v>4.0680961111111111</c:v>
                </c:pt>
                <c:pt idx="7599">
                  <c:v>4.0686591666666674</c:v>
                </c:pt>
                <c:pt idx="7600">
                  <c:v>4.0692222222222334</c:v>
                </c:pt>
                <c:pt idx="7601">
                  <c:v>4.069785277777747</c:v>
                </c:pt>
                <c:pt idx="7602">
                  <c:v>4.0703483333333592</c:v>
                </c:pt>
                <c:pt idx="7603">
                  <c:v>4.0709113888888897</c:v>
                </c:pt>
                <c:pt idx="7604">
                  <c:v>4.0714744444444504</c:v>
                </c:pt>
                <c:pt idx="7605">
                  <c:v>4.0720374999999995</c:v>
                </c:pt>
                <c:pt idx="7606">
                  <c:v>4.0726005555555558</c:v>
                </c:pt>
                <c:pt idx="7607">
                  <c:v>4.0731636111111378</c:v>
                </c:pt>
                <c:pt idx="7608">
                  <c:v>4.0737266666666674</c:v>
                </c:pt>
                <c:pt idx="7609">
                  <c:v>4.0742897222222334</c:v>
                </c:pt>
                <c:pt idx="7610">
                  <c:v>4.0748527777777745</c:v>
                </c:pt>
                <c:pt idx="7611">
                  <c:v>4.0754158333333335</c:v>
                </c:pt>
                <c:pt idx="7612">
                  <c:v>4.0759788888888888</c:v>
                </c:pt>
                <c:pt idx="7613">
                  <c:v>4.0765419444444504</c:v>
                </c:pt>
                <c:pt idx="7614">
                  <c:v>4.0771049999999818</c:v>
                </c:pt>
                <c:pt idx="7615">
                  <c:v>4.0776680555555584</c:v>
                </c:pt>
                <c:pt idx="7616">
                  <c:v>4.0782311111111396</c:v>
                </c:pt>
                <c:pt idx="7617">
                  <c:v>4.0787941666666674</c:v>
                </c:pt>
                <c:pt idx="7618">
                  <c:v>4.0793572222222334</c:v>
                </c:pt>
                <c:pt idx="7619">
                  <c:v>4.0799202777777746</c:v>
                </c:pt>
                <c:pt idx="7620">
                  <c:v>4.0804833333333423</c:v>
                </c:pt>
                <c:pt idx="7621">
                  <c:v>4.0810463888888924</c:v>
                </c:pt>
                <c:pt idx="7622">
                  <c:v>4.0816094444444735</c:v>
                </c:pt>
                <c:pt idx="7623">
                  <c:v>4.0821724999999995</c:v>
                </c:pt>
                <c:pt idx="7624">
                  <c:v>4.0827355555555362</c:v>
                </c:pt>
                <c:pt idx="7625">
                  <c:v>4.0832986111111396</c:v>
                </c:pt>
                <c:pt idx="7626">
                  <c:v>4.0838616666666674</c:v>
                </c:pt>
                <c:pt idx="7627">
                  <c:v>4.0844247222222219</c:v>
                </c:pt>
                <c:pt idx="7628">
                  <c:v>4.084987777777747</c:v>
                </c:pt>
                <c:pt idx="7629">
                  <c:v>4.0855508333333335</c:v>
                </c:pt>
                <c:pt idx="7630">
                  <c:v>4.0861138888888888</c:v>
                </c:pt>
                <c:pt idx="7631">
                  <c:v>4.0866769444444504</c:v>
                </c:pt>
                <c:pt idx="7632">
                  <c:v>4.0872400000000004</c:v>
                </c:pt>
                <c:pt idx="7633">
                  <c:v>4.0878030555555558</c:v>
                </c:pt>
                <c:pt idx="7634">
                  <c:v>4.0883661111111396</c:v>
                </c:pt>
                <c:pt idx="7635">
                  <c:v>4.0889291666666674</c:v>
                </c:pt>
                <c:pt idx="7636">
                  <c:v>4.0894922222222334</c:v>
                </c:pt>
                <c:pt idx="7637">
                  <c:v>4.0900552777777452</c:v>
                </c:pt>
                <c:pt idx="7638">
                  <c:v>4.0906183333333423</c:v>
                </c:pt>
                <c:pt idx="7639">
                  <c:v>4.0911813888888897</c:v>
                </c:pt>
                <c:pt idx="7640">
                  <c:v>4.0917444444444504</c:v>
                </c:pt>
                <c:pt idx="7641">
                  <c:v>4.0923074999999995</c:v>
                </c:pt>
                <c:pt idx="7642">
                  <c:v>4.0928705555555362</c:v>
                </c:pt>
                <c:pt idx="7643">
                  <c:v>4.093433611111112</c:v>
                </c:pt>
                <c:pt idx="7644">
                  <c:v>4.0939966666666665</c:v>
                </c:pt>
                <c:pt idx="7645">
                  <c:v>4.0945597222222228</c:v>
                </c:pt>
                <c:pt idx="7646">
                  <c:v>4.0951227777777746</c:v>
                </c:pt>
                <c:pt idx="7647">
                  <c:v>4.0956858333333326</c:v>
                </c:pt>
                <c:pt idx="7648">
                  <c:v>4.0962488888888924</c:v>
                </c:pt>
                <c:pt idx="7649">
                  <c:v>4.0968119444444442</c:v>
                </c:pt>
                <c:pt idx="7650">
                  <c:v>4.0973749999999818</c:v>
                </c:pt>
                <c:pt idx="7651">
                  <c:v>4.0979380555555354</c:v>
                </c:pt>
                <c:pt idx="7652">
                  <c:v>4.0985011111111112</c:v>
                </c:pt>
                <c:pt idx="7653">
                  <c:v>4.0990641666666674</c:v>
                </c:pt>
                <c:pt idx="7654">
                  <c:v>4.0996272222222334</c:v>
                </c:pt>
                <c:pt idx="7655">
                  <c:v>4.100190277777747</c:v>
                </c:pt>
                <c:pt idx="7656">
                  <c:v>4.1007533333333424</c:v>
                </c:pt>
                <c:pt idx="7657">
                  <c:v>4.1013163888888888</c:v>
                </c:pt>
                <c:pt idx="7658">
                  <c:v>4.1018794444444504</c:v>
                </c:pt>
                <c:pt idx="7659">
                  <c:v>4.1024424999999995</c:v>
                </c:pt>
                <c:pt idx="7660">
                  <c:v>4.1030055555555354</c:v>
                </c:pt>
                <c:pt idx="7661">
                  <c:v>4.1035686111111112</c:v>
                </c:pt>
                <c:pt idx="7662">
                  <c:v>4.1041316666666336</c:v>
                </c:pt>
                <c:pt idx="7663">
                  <c:v>4.1046947222222228</c:v>
                </c:pt>
                <c:pt idx="7664">
                  <c:v>4.1052577777777755</c:v>
                </c:pt>
                <c:pt idx="7665">
                  <c:v>4.1058208333333335</c:v>
                </c:pt>
                <c:pt idx="7666">
                  <c:v>4.1063838888888888</c:v>
                </c:pt>
                <c:pt idx="7667">
                  <c:v>4.1069469444444442</c:v>
                </c:pt>
                <c:pt idx="7668">
                  <c:v>4.1075099999999845</c:v>
                </c:pt>
                <c:pt idx="7669">
                  <c:v>4.1080730555555558</c:v>
                </c:pt>
                <c:pt idx="7670">
                  <c:v>4.108636111111112</c:v>
                </c:pt>
                <c:pt idx="7671">
                  <c:v>4.1091991666666674</c:v>
                </c:pt>
                <c:pt idx="7672">
                  <c:v>4.1097622222222334</c:v>
                </c:pt>
                <c:pt idx="7673">
                  <c:v>4.110325277777747</c:v>
                </c:pt>
                <c:pt idx="7674">
                  <c:v>4.1108883333333335</c:v>
                </c:pt>
                <c:pt idx="7675">
                  <c:v>4.1114513888888888</c:v>
                </c:pt>
                <c:pt idx="7676">
                  <c:v>4.1120144444444273</c:v>
                </c:pt>
                <c:pt idx="7677">
                  <c:v>4.1125774999999845</c:v>
                </c:pt>
                <c:pt idx="7678">
                  <c:v>4.1131405555555363</c:v>
                </c:pt>
                <c:pt idx="7679">
                  <c:v>4.1137036111111112</c:v>
                </c:pt>
                <c:pt idx="7680">
                  <c:v>4.1142666666666665</c:v>
                </c:pt>
                <c:pt idx="7681">
                  <c:v>4.1148297222222219</c:v>
                </c:pt>
                <c:pt idx="7682">
                  <c:v>4.1153927777777755</c:v>
                </c:pt>
                <c:pt idx="7683">
                  <c:v>4.1159558333333255</c:v>
                </c:pt>
                <c:pt idx="7684">
                  <c:v>4.1165188888888755</c:v>
                </c:pt>
                <c:pt idx="7685">
                  <c:v>4.1170819444444273</c:v>
                </c:pt>
                <c:pt idx="7686">
                  <c:v>4.1176449999999845</c:v>
                </c:pt>
                <c:pt idx="7687">
                  <c:v>4.1182080555555558</c:v>
                </c:pt>
                <c:pt idx="7688">
                  <c:v>4.1187711111111112</c:v>
                </c:pt>
                <c:pt idx="7689">
                  <c:v>4.1193341666666665</c:v>
                </c:pt>
                <c:pt idx="7690">
                  <c:v>4.1198972222222228</c:v>
                </c:pt>
                <c:pt idx="7691">
                  <c:v>4.120460277777747</c:v>
                </c:pt>
                <c:pt idx="7692">
                  <c:v>4.1210233333333424</c:v>
                </c:pt>
                <c:pt idx="7693">
                  <c:v>4.1215863888888755</c:v>
                </c:pt>
                <c:pt idx="7694">
                  <c:v>4.1221494444444442</c:v>
                </c:pt>
                <c:pt idx="7695">
                  <c:v>4.1227124999999845</c:v>
                </c:pt>
                <c:pt idx="7696">
                  <c:v>4.1232755555555363</c:v>
                </c:pt>
                <c:pt idx="7697">
                  <c:v>4.1238386111111085</c:v>
                </c:pt>
                <c:pt idx="7698">
                  <c:v>4.1244016666666337</c:v>
                </c:pt>
                <c:pt idx="7699">
                  <c:v>4.1249647222221997</c:v>
                </c:pt>
                <c:pt idx="7700">
                  <c:v>4.125527777777747</c:v>
                </c:pt>
                <c:pt idx="7701">
                  <c:v>4.1260908333333335</c:v>
                </c:pt>
                <c:pt idx="7702">
                  <c:v>4.1266538888888888</c:v>
                </c:pt>
                <c:pt idx="7703">
                  <c:v>4.1272169444444273</c:v>
                </c:pt>
                <c:pt idx="7704">
                  <c:v>4.1277799999999845</c:v>
                </c:pt>
                <c:pt idx="7705">
                  <c:v>4.1283430555555558</c:v>
                </c:pt>
                <c:pt idx="7706">
                  <c:v>4.1289061111111085</c:v>
                </c:pt>
                <c:pt idx="7707">
                  <c:v>4.1294691666666674</c:v>
                </c:pt>
                <c:pt idx="7708">
                  <c:v>4.1300322222222219</c:v>
                </c:pt>
                <c:pt idx="7709">
                  <c:v>4.130595277777747</c:v>
                </c:pt>
                <c:pt idx="7710">
                  <c:v>4.1311583333333424</c:v>
                </c:pt>
                <c:pt idx="7711">
                  <c:v>4.1317213888888924</c:v>
                </c:pt>
                <c:pt idx="7712">
                  <c:v>4.1322844444444442</c:v>
                </c:pt>
                <c:pt idx="7713">
                  <c:v>4.1328475000000005</c:v>
                </c:pt>
                <c:pt idx="7714">
                  <c:v>4.1334105555555354</c:v>
                </c:pt>
                <c:pt idx="7715">
                  <c:v>4.1339736111111112</c:v>
                </c:pt>
                <c:pt idx="7716">
                  <c:v>4.1345366666666337</c:v>
                </c:pt>
                <c:pt idx="7717">
                  <c:v>4.1350997222222334</c:v>
                </c:pt>
                <c:pt idx="7718">
                  <c:v>4.1356627777777781</c:v>
                </c:pt>
                <c:pt idx="7719">
                  <c:v>4.1362258333333424</c:v>
                </c:pt>
                <c:pt idx="7720">
                  <c:v>4.1367888888888897</c:v>
                </c:pt>
                <c:pt idx="7721">
                  <c:v>4.1373519444444442</c:v>
                </c:pt>
                <c:pt idx="7722">
                  <c:v>4.1379149999999703</c:v>
                </c:pt>
                <c:pt idx="7723">
                  <c:v>4.1384780555555558</c:v>
                </c:pt>
                <c:pt idx="7724">
                  <c:v>4.1390411111111396</c:v>
                </c:pt>
                <c:pt idx="7725">
                  <c:v>4.1396041666666674</c:v>
                </c:pt>
                <c:pt idx="7726">
                  <c:v>4.1401672222222228</c:v>
                </c:pt>
                <c:pt idx="7727">
                  <c:v>4.140730277777747</c:v>
                </c:pt>
                <c:pt idx="7728">
                  <c:v>4.1412933333333601</c:v>
                </c:pt>
                <c:pt idx="7729">
                  <c:v>4.1418563888888889</c:v>
                </c:pt>
                <c:pt idx="7730">
                  <c:v>4.1424194444444442</c:v>
                </c:pt>
                <c:pt idx="7731">
                  <c:v>4.1429824999999845</c:v>
                </c:pt>
                <c:pt idx="7732">
                  <c:v>4.1435455555555363</c:v>
                </c:pt>
                <c:pt idx="7733">
                  <c:v>4.1441086111111085</c:v>
                </c:pt>
                <c:pt idx="7734">
                  <c:v>4.1446716666666665</c:v>
                </c:pt>
                <c:pt idx="7735">
                  <c:v>4.1452347222222219</c:v>
                </c:pt>
                <c:pt idx="7736">
                  <c:v>4.1457977777777755</c:v>
                </c:pt>
                <c:pt idx="7737">
                  <c:v>4.1463608333333424</c:v>
                </c:pt>
                <c:pt idx="7738">
                  <c:v>4.1469238888888889</c:v>
                </c:pt>
                <c:pt idx="7739">
                  <c:v>4.1474869444444264</c:v>
                </c:pt>
                <c:pt idx="7740">
                  <c:v>4.1480500000000005</c:v>
                </c:pt>
                <c:pt idx="7741">
                  <c:v>4.1486130555555549</c:v>
                </c:pt>
                <c:pt idx="7742">
                  <c:v>4.1491761111111112</c:v>
                </c:pt>
                <c:pt idx="7743">
                  <c:v>4.1497391666666674</c:v>
                </c:pt>
                <c:pt idx="7744">
                  <c:v>4.1503022222222219</c:v>
                </c:pt>
                <c:pt idx="7745">
                  <c:v>4.1508652777777471</c:v>
                </c:pt>
                <c:pt idx="7746">
                  <c:v>4.1514283333333424</c:v>
                </c:pt>
                <c:pt idx="7747">
                  <c:v>4.1519913888888897</c:v>
                </c:pt>
                <c:pt idx="7748">
                  <c:v>4.1525544444444265</c:v>
                </c:pt>
                <c:pt idx="7749">
                  <c:v>4.1531174999999845</c:v>
                </c:pt>
                <c:pt idx="7750">
                  <c:v>4.1536805555555363</c:v>
                </c:pt>
                <c:pt idx="7751">
                  <c:v>4.1542436111111112</c:v>
                </c:pt>
                <c:pt idx="7752">
                  <c:v>4.1548066666666346</c:v>
                </c:pt>
                <c:pt idx="7753">
                  <c:v>4.1553697222222334</c:v>
                </c:pt>
                <c:pt idx="7754">
                  <c:v>4.1559327777777471</c:v>
                </c:pt>
                <c:pt idx="7755">
                  <c:v>4.1564958333333335</c:v>
                </c:pt>
                <c:pt idx="7756">
                  <c:v>4.1570588888888755</c:v>
                </c:pt>
                <c:pt idx="7757">
                  <c:v>4.1576219444444451</c:v>
                </c:pt>
                <c:pt idx="7758">
                  <c:v>4.1581849999999685</c:v>
                </c:pt>
                <c:pt idx="7759">
                  <c:v>4.1587480555555558</c:v>
                </c:pt>
                <c:pt idx="7760">
                  <c:v>4.1593111111111112</c:v>
                </c:pt>
                <c:pt idx="7761">
                  <c:v>4.1598741666666665</c:v>
                </c:pt>
                <c:pt idx="7762">
                  <c:v>4.1604372222222015</c:v>
                </c:pt>
                <c:pt idx="7763">
                  <c:v>4.1610002777777471</c:v>
                </c:pt>
                <c:pt idx="7764">
                  <c:v>4.1615633333333424</c:v>
                </c:pt>
                <c:pt idx="7765">
                  <c:v>4.1621263888888755</c:v>
                </c:pt>
                <c:pt idx="7766">
                  <c:v>4.1626894444444451</c:v>
                </c:pt>
                <c:pt idx="7767">
                  <c:v>4.1632525000000005</c:v>
                </c:pt>
                <c:pt idx="7768">
                  <c:v>4.1638155555555239</c:v>
                </c:pt>
                <c:pt idx="7769">
                  <c:v>4.1643786111111085</c:v>
                </c:pt>
                <c:pt idx="7770">
                  <c:v>4.1649416666666346</c:v>
                </c:pt>
                <c:pt idx="7771">
                  <c:v>4.1655047222222006</c:v>
                </c:pt>
                <c:pt idx="7772">
                  <c:v>4.1660677777777755</c:v>
                </c:pt>
                <c:pt idx="7773">
                  <c:v>4.1666308333333335</c:v>
                </c:pt>
                <c:pt idx="7774">
                  <c:v>4.1671938888888755</c:v>
                </c:pt>
                <c:pt idx="7775">
                  <c:v>4.1677569444444345</c:v>
                </c:pt>
                <c:pt idx="7776">
                  <c:v>4.1683199999999845</c:v>
                </c:pt>
                <c:pt idx="7777">
                  <c:v>4.1688830555555363</c:v>
                </c:pt>
                <c:pt idx="7778">
                  <c:v>4.1694461111111112</c:v>
                </c:pt>
                <c:pt idx="7779">
                  <c:v>4.1700091666666674</c:v>
                </c:pt>
                <c:pt idx="7780">
                  <c:v>4.1705722222222228</c:v>
                </c:pt>
                <c:pt idx="7781">
                  <c:v>4.1711352777777471</c:v>
                </c:pt>
                <c:pt idx="7782">
                  <c:v>4.1716983333333602</c:v>
                </c:pt>
                <c:pt idx="7783">
                  <c:v>4.1722613888888924</c:v>
                </c:pt>
                <c:pt idx="7784">
                  <c:v>4.1728244444444442</c:v>
                </c:pt>
                <c:pt idx="7785">
                  <c:v>4.1733874999999996</c:v>
                </c:pt>
                <c:pt idx="7786">
                  <c:v>4.1739505555555363</c:v>
                </c:pt>
                <c:pt idx="7787">
                  <c:v>4.1745136111111085</c:v>
                </c:pt>
                <c:pt idx="7788">
                  <c:v>4.1750766666666665</c:v>
                </c:pt>
                <c:pt idx="7789">
                  <c:v>4.1756397222222397</c:v>
                </c:pt>
                <c:pt idx="7790">
                  <c:v>4.1762027777777782</c:v>
                </c:pt>
                <c:pt idx="7791">
                  <c:v>4.1767658333333424</c:v>
                </c:pt>
                <c:pt idx="7792">
                  <c:v>4.1773288888888889</c:v>
                </c:pt>
                <c:pt idx="7793">
                  <c:v>4.1778919444444451</c:v>
                </c:pt>
                <c:pt idx="7794">
                  <c:v>4.1784549999999845</c:v>
                </c:pt>
                <c:pt idx="7795">
                  <c:v>4.1790180555555558</c:v>
                </c:pt>
                <c:pt idx="7796">
                  <c:v>4.1795811111111112</c:v>
                </c:pt>
                <c:pt idx="7797">
                  <c:v>4.1801441666666665</c:v>
                </c:pt>
                <c:pt idx="7798">
                  <c:v>4.1807072222222219</c:v>
                </c:pt>
                <c:pt idx="7799">
                  <c:v>4.1812702777777755</c:v>
                </c:pt>
                <c:pt idx="7800">
                  <c:v>4.1818333333333424</c:v>
                </c:pt>
                <c:pt idx="7801">
                  <c:v>4.1823963888888889</c:v>
                </c:pt>
                <c:pt idx="7802">
                  <c:v>4.1829594444444442</c:v>
                </c:pt>
                <c:pt idx="7803">
                  <c:v>4.1835225000000005</c:v>
                </c:pt>
                <c:pt idx="7804">
                  <c:v>4.1840855555555221</c:v>
                </c:pt>
                <c:pt idx="7805">
                  <c:v>4.1846486111111112</c:v>
                </c:pt>
                <c:pt idx="7806">
                  <c:v>4.1852116666666666</c:v>
                </c:pt>
                <c:pt idx="7807">
                  <c:v>4.1857747222222228</c:v>
                </c:pt>
                <c:pt idx="7808">
                  <c:v>4.1863377777777755</c:v>
                </c:pt>
                <c:pt idx="7809">
                  <c:v>4.1869008333333335</c:v>
                </c:pt>
                <c:pt idx="7810">
                  <c:v>4.1874638888888898</c:v>
                </c:pt>
                <c:pt idx="7811">
                  <c:v>4.1880269444444442</c:v>
                </c:pt>
                <c:pt idx="7812">
                  <c:v>4.1885900000000005</c:v>
                </c:pt>
                <c:pt idx="7813">
                  <c:v>4.1891530555555558</c:v>
                </c:pt>
                <c:pt idx="7814">
                  <c:v>4.1897161111111103</c:v>
                </c:pt>
                <c:pt idx="7815">
                  <c:v>4.1902791666666674</c:v>
                </c:pt>
                <c:pt idx="7816">
                  <c:v>4.1908422222222219</c:v>
                </c:pt>
                <c:pt idx="7817">
                  <c:v>4.1914052777777471</c:v>
                </c:pt>
                <c:pt idx="7818">
                  <c:v>4.1919683333333424</c:v>
                </c:pt>
                <c:pt idx="7819">
                  <c:v>4.1925313888888756</c:v>
                </c:pt>
                <c:pt idx="7820">
                  <c:v>4.1930944444444442</c:v>
                </c:pt>
                <c:pt idx="7821">
                  <c:v>4.1936574999999996</c:v>
                </c:pt>
                <c:pt idx="7822">
                  <c:v>4.1942205555555354</c:v>
                </c:pt>
                <c:pt idx="7823">
                  <c:v>4.1947836111111085</c:v>
                </c:pt>
                <c:pt idx="7824">
                  <c:v>4.1953466666666666</c:v>
                </c:pt>
                <c:pt idx="7825">
                  <c:v>4.1959097222222219</c:v>
                </c:pt>
                <c:pt idx="7826">
                  <c:v>4.1964727777777755</c:v>
                </c:pt>
                <c:pt idx="7827">
                  <c:v>4.1970358333333255</c:v>
                </c:pt>
                <c:pt idx="7828">
                  <c:v>4.1975988888888756</c:v>
                </c:pt>
                <c:pt idx="7829">
                  <c:v>4.1981619444444442</c:v>
                </c:pt>
                <c:pt idx="7830">
                  <c:v>4.1987250000000005</c:v>
                </c:pt>
                <c:pt idx="7831">
                  <c:v>4.199288055555555</c:v>
                </c:pt>
                <c:pt idx="7832">
                  <c:v>4.1998511111111112</c:v>
                </c:pt>
                <c:pt idx="7833">
                  <c:v>4.2004141666666666</c:v>
                </c:pt>
                <c:pt idx="7834">
                  <c:v>4.2009772222222228</c:v>
                </c:pt>
                <c:pt idx="7835">
                  <c:v>4.2015402777777755</c:v>
                </c:pt>
                <c:pt idx="7836">
                  <c:v>4.2021033333333424</c:v>
                </c:pt>
                <c:pt idx="7837">
                  <c:v>4.2026663888888924</c:v>
                </c:pt>
                <c:pt idx="7838">
                  <c:v>4.2032294444444753</c:v>
                </c:pt>
                <c:pt idx="7839">
                  <c:v>4.2037925000000014</c:v>
                </c:pt>
                <c:pt idx="7840">
                  <c:v>4.2043555555555363</c:v>
                </c:pt>
                <c:pt idx="7841">
                  <c:v>4.2049186111111085</c:v>
                </c:pt>
                <c:pt idx="7842">
                  <c:v>4.2054816666666666</c:v>
                </c:pt>
                <c:pt idx="7843">
                  <c:v>4.2060447222222406</c:v>
                </c:pt>
                <c:pt idx="7844">
                  <c:v>4.2066077777777782</c:v>
                </c:pt>
                <c:pt idx="7845">
                  <c:v>4.2071708333333335</c:v>
                </c:pt>
                <c:pt idx="7846">
                  <c:v>4.2077338888888889</c:v>
                </c:pt>
                <c:pt idx="7847">
                  <c:v>4.2082969444444513</c:v>
                </c:pt>
                <c:pt idx="7848">
                  <c:v>4.2088599999999996</c:v>
                </c:pt>
                <c:pt idx="7849">
                  <c:v>4.2094230555555594</c:v>
                </c:pt>
                <c:pt idx="7850">
                  <c:v>4.2099861111111112</c:v>
                </c:pt>
                <c:pt idx="7851">
                  <c:v>4.2105491666666683</c:v>
                </c:pt>
                <c:pt idx="7852">
                  <c:v>4.2111122222222219</c:v>
                </c:pt>
                <c:pt idx="7853">
                  <c:v>4.2116752777777755</c:v>
                </c:pt>
                <c:pt idx="7854">
                  <c:v>4.2122383333333424</c:v>
                </c:pt>
                <c:pt idx="7855">
                  <c:v>4.2128013888888889</c:v>
                </c:pt>
                <c:pt idx="7856">
                  <c:v>4.2133644444444514</c:v>
                </c:pt>
                <c:pt idx="7857">
                  <c:v>4.2139275000000005</c:v>
                </c:pt>
                <c:pt idx="7858">
                  <c:v>4.2144905555555354</c:v>
                </c:pt>
                <c:pt idx="7859">
                  <c:v>4.2150536111111112</c:v>
                </c:pt>
                <c:pt idx="7860">
                  <c:v>4.2156166666666666</c:v>
                </c:pt>
                <c:pt idx="7861">
                  <c:v>4.2161797222222397</c:v>
                </c:pt>
                <c:pt idx="7862">
                  <c:v>4.2167427777777773</c:v>
                </c:pt>
                <c:pt idx="7863">
                  <c:v>4.2173058333333335</c:v>
                </c:pt>
                <c:pt idx="7864">
                  <c:v>4.2178688888888889</c:v>
                </c:pt>
                <c:pt idx="7865">
                  <c:v>4.2184319444444442</c:v>
                </c:pt>
                <c:pt idx="7866">
                  <c:v>4.2189949999999845</c:v>
                </c:pt>
                <c:pt idx="7867">
                  <c:v>4.2195580555555559</c:v>
                </c:pt>
                <c:pt idx="7868">
                  <c:v>4.2201211111111103</c:v>
                </c:pt>
                <c:pt idx="7869">
                  <c:v>4.2206841666666666</c:v>
                </c:pt>
                <c:pt idx="7870">
                  <c:v>4.2212472222222406</c:v>
                </c:pt>
                <c:pt idx="7871">
                  <c:v>4.221810277777748</c:v>
                </c:pt>
                <c:pt idx="7872">
                  <c:v>4.2223733333333424</c:v>
                </c:pt>
                <c:pt idx="7873">
                  <c:v>4.2229363888888845</c:v>
                </c:pt>
                <c:pt idx="7874">
                  <c:v>4.2234994444444514</c:v>
                </c:pt>
                <c:pt idx="7875">
                  <c:v>4.2240624999999996</c:v>
                </c:pt>
                <c:pt idx="7876">
                  <c:v>4.2246255555555363</c:v>
                </c:pt>
                <c:pt idx="7877">
                  <c:v>4.2251886111111085</c:v>
                </c:pt>
                <c:pt idx="7878">
                  <c:v>4.2257516666666666</c:v>
                </c:pt>
                <c:pt idx="7879">
                  <c:v>4.2263147222222219</c:v>
                </c:pt>
                <c:pt idx="7880">
                  <c:v>4.2268777777777755</c:v>
                </c:pt>
                <c:pt idx="7881">
                  <c:v>4.2274408333333326</c:v>
                </c:pt>
                <c:pt idx="7882">
                  <c:v>4.2280038888888889</c:v>
                </c:pt>
                <c:pt idx="7883">
                  <c:v>4.2285669444444443</c:v>
                </c:pt>
                <c:pt idx="7884">
                  <c:v>4.2291300000000005</c:v>
                </c:pt>
                <c:pt idx="7885">
                  <c:v>4.2296930555555594</c:v>
                </c:pt>
                <c:pt idx="7886">
                  <c:v>4.2302561111111396</c:v>
                </c:pt>
                <c:pt idx="7887">
                  <c:v>4.2308191666666684</c:v>
                </c:pt>
                <c:pt idx="7888">
                  <c:v>4.2313822222222397</c:v>
                </c:pt>
                <c:pt idx="7889">
                  <c:v>4.2319452777777755</c:v>
                </c:pt>
                <c:pt idx="7890">
                  <c:v>4.2325083333333424</c:v>
                </c:pt>
                <c:pt idx="7891">
                  <c:v>4.2330713888888933</c:v>
                </c:pt>
                <c:pt idx="7892">
                  <c:v>4.2336344444444514</c:v>
                </c:pt>
                <c:pt idx="7893">
                  <c:v>4.2341975000000005</c:v>
                </c:pt>
                <c:pt idx="7894">
                  <c:v>4.2347605555555559</c:v>
                </c:pt>
                <c:pt idx="7895">
                  <c:v>4.2353236111111396</c:v>
                </c:pt>
                <c:pt idx="7896">
                  <c:v>4.2358866666666666</c:v>
                </c:pt>
                <c:pt idx="7897">
                  <c:v>4.236449722222253</c:v>
                </c:pt>
                <c:pt idx="7898">
                  <c:v>4.2370127777777755</c:v>
                </c:pt>
                <c:pt idx="7899">
                  <c:v>4.2375758333333327</c:v>
                </c:pt>
                <c:pt idx="7900">
                  <c:v>4.2381388888888889</c:v>
                </c:pt>
                <c:pt idx="7901">
                  <c:v>4.2387019444444514</c:v>
                </c:pt>
                <c:pt idx="7902">
                  <c:v>4.2392650000000236</c:v>
                </c:pt>
                <c:pt idx="7903">
                  <c:v>4.2398280555555594</c:v>
                </c:pt>
                <c:pt idx="7904">
                  <c:v>4.2403911111111396</c:v>
                </c:pt>
                <c:pt idx="7905">
                  <c:v>4.2409541666666666</c:v>
                </c:pt>
                <c:pt idx="7906">
                  <c:v>4.2415172222222219</c:v>
                </c:pt>
                <c:pt idx="7907">
                  <c:v>4.242080277777748</c:v>
                </c:pt>
                <c:pt idx="7908">
                  <c:v>4.242643333333362</c:v>
                </c:pt>
                <c:pt idx="7909">
                  <c:v>4.2432063888888933</c:v>
                </c:pt>
                <c:pt idx="7910">
                  <c:v>4.2437694444444753</c:v>
                </c:pt>
                <c:pt idx="7911">
                  <c:v>4.2443325000000005</c:v>
                </c:pt>
                <c:pt idx="7912">
                  <c:v>4.2448955555555354</c:v>
                </c:pt>
                <c:pt idx="7913">
                  <c:v>4.2454586111111112</c:v>
                </c:pt>
                <c:pt idx="7914">
                  <c:v>4.2460216666666684</c:v>
                </c:pt>
                <c:pt idx="7915">
                  <c:v>4.2465847222222219</c:v>
                </c:pt>
                <c:pt idx="7916">
                  <c:v>4.2471477777777755</c:v>
                </c:pt>
                <c:pt idx="7917">
                  <c:v>4.2477108333333335</c:v>
                </c:pt>
                <c:pt idx="7918">
                  <c:v>4.2482738888888933</c:v>
                </c:pt>
                <c:pt idx="7919">
                  <c:v>4.2488369444444443</c:v>
                </c:pt>
                <c:pt idx="7920">
                  <c:v>4.2494000000000014</c:v>
                </c:pt>
                <c:pt idx="7921">
                  <c:v>4.2499630555555594</c:v>
                </c:pt>
                <c:pt idx="7922">
                  <c:v>4.2505261111111112</c:v>
                </c:pt>
                <c:pt idx="7923">
                  <c:v>4.2510891666666684</c:v>
                </c:pt>
                <c:pt idx="7924">
                  <c:v>4.2516522222222406</c:v>
                </c:pt>
                <c:pt idx="7925">
                  <c:v>4.252215277777748</c:v>
                </c:pt>
                <c:pt idx="7926">
                  <c:v>4.2527783333333424</c:v>
                </c:pt>
                <c:pt idx="7927">
                  <c:v>4.2533413888888933</c:v>
                </c:pt>
                <c:pt idx="7928">
                  <c:v>4.2539044444444443</c:v>
                </c:pt>
                <c:pt idx="7929">
                  <c:v>4.2544674999999996</c:v>
                </c:pt>
                <c:pt idx="7930">
                  <c:v>4.2550305555555363</c:v>
                </c:pt>
                <c:pt idx="7931">
                  <c:v>4.2555936111111121</c:v>
                </c:pt>
                <c:pt idx="7932">
                  <c:v>4.2561566666666666</c:v>
                </c:pt>
                <c:pt idx="7933">
                  <c:v>4.2567197222222406</c:v>
                </c:pt>
                <c:pt idx="7934">
                  <c:v>4.2572827777777755</c:v>
                </c:pt>
                <c:pt idx="7935">
                  <c:v>4.2578458333333336</c:v>
                </c:pt>
                <c:pt idx="7936">
                  <c:v>4.2584088888888889</c:v>
                </c:pt>
                <c:pt idx="7937">
                  <c:v>4.2589719444444452</c:v>
                </c:pt>
                <c:pt idx="7938">
                  <c:v>4.2595349999999845</c:v>
                </c:pt>
                <c:pt idx="7939">
                  <c:v>4.260098055555555</c:v>
                </c:pt>
                <c:pt idx="7940">
                  <c:v>4.2606611111111397</c:v>
                </c:pt>
                <c:pt idx="7941">
                  <c:v>4.2612241666666684</c:v>
                </c:pt>
                <c:pt idx="7942">
                  <c:v>4.2617872222222219</c:v>
                </c:pt>
                <c:pt idx="7943">
                  <c:v>4.262350277777748</c:v>
                </c:pt>
                <c:pt idx="7944">
                  <c:v>4.2629133333333336</c:v>
                </c:pt>
                <c:pt idx="7945">
                  <c:v>4.263476388888888</c:v>
                </c:pt>
                <c:pt idx="7946">
                  <c:v>4.2640394444444443</c:v>
                </c:pt>
                <c:pt idx="7947">
                  <c:v>4.2646025000000005</c:v>
                </c:pt>
                <c:pt idx="7948">
                  <c:v>4.2651655555555354</c:v>
                </c:pt>
                <c:pt idx="7949">
                  <c:v>4.2657286111111112</c:v>
                </c:pt>
                <c:pt idx="7950">
                  <c:v>4.2662916666666684</c:v>
                </c:pt>
                <c:pt idx="7951">
                  <c:v>4.2668547222222228</c:v>
                </c:pt>
                <c:pt idx="7952">
                  <c:v>4.267417777777748</c:v>
                </c:pt>
                <c:pt idx="7953">
                  <c:v>4.2679808333333265</c:v>
                </c:pt>
                <c:pt idx="7954">
                  <c:v>4.2685438888888889</c:v>
                </c:pt>
                <c:pt idx="7955">
                  <c:v>4.2691069444444443</c:v>
                </c:pt>
                <c:pt idx="7956">
                  <c:v>4.2696700000000014</c:v>
                </c:pt>
                <c:pt idx="7957">
                  <c:v>4.2702330555555594</c:v>
                </c:pt>
                <c:pt idx="7958">
                  <c:v>4.2707961111111379</c:v>
                </c:pt>
                <c:pt idx="7959">
                  <c:v>4.2713591666666852</c:v>
                </c:pt>
                <c:pt idx="7960">
                  <c:v>4.2719222222222397</c:v>
                </c:pt>
                <c:pt idx="7961">
                  <c:v>4.272485277777748</c:v>
                </c:pt>
                <c:pt idx="7962">
                  <c:v>4.273048333333362</c:v>
                </c:pt>
                <c:pt idx="7963">
                  <c:v>4.2736113888888934</c:v>
                </c:pt>
                <c:pt idx="7964">
                  <c:v>4.2741744444444452</c:v>
                </c:pt>
                <c:pt idx="7965">
                  <c:v>4.2747374999999996</c:v>
                </c:pt>
                <c:pt idx="7966">
                  <c:v>4.2753005555555559</c:v>
                </c:pt>
                <c:pt idx="7967">
                  <c:v>4.2758636111111397</c:v>
                </c:pt>
                <c:pt idx="7968">
                  <c:v>4.2764266666666684</c:v>
                </c:pt>
                <c:pt idx="7969">
                  <c:v>4.2769897222222397</c:v>
                </c:pt>
                <c:pt idx="7970">
                  <c:v>4.2775527777777755</c:v>
                </c:pt>
                <c:pt idx="7971">
                  <c:v>4.2781158333333336</c:v>
                </c:pt>
                <c:pt idx="7972">
                  <c:v>4.2786788888888934</c:v>
                </c:pt>
                <c:pt idx="7973">
                  <c:v>4.2792419444444754</c:v>
                </c:pt>
                <c:pt idx="7974">
                  <c:v>4.2798050000000014</c:v>
                </c:pt>
                <c:pt idx="7975">
                  <c:v>4.2803680555555594</c:v>
                </c:pt>
                <c:pt idx="7976">
                  <c:v>4.2809311111111112</c:v>
                </c:pt>
                <c:pt idx="7977">
                  <c:v>4.2814941666666684</c:v>
                </c:pt>
                <c:pt idx="7978">
                  <c:v>4.2820572222222228</c:v>
                </c:pt>
                <c:pt idx="7979">
                  <c:v>4.2826202777777755</c:v>
                </c:pt>
                <c:pt idx="7980">
                  <c:v>4.2831833333333424</c:v>
                </c:pt>
                <c:pt idx="7981">
                  <c:v>4.2837463888888934</c:v>
                </c:pt>
                <c:pt idx="7982">
                  <c:v>4.2843094444444514</c:v>
                </c:pt>
                <c:pt idx="7983">
                  <c:v>4.2848724999999996</c:v>
                </c:pt>
                <c:pt idx="7984">
                  <c:v>4.2854355555555372</c:v>
                </c:pt>
                <c:pt idx="7985">
                  <c:v>4.2859986111111104</c:v>
                </c:pt>
                <c:pt idx="7986">
                  <c:v>4.2865616666666684</c:v>
                </c:pt>
                <c:pt idx="7987">
                  <c:v>4.287124722222222</c:v>
                </c:pt>
                <c:pt idx="7988">
                  <c:v>4.2876877777777755</c:v>
                </c:pt>
                <c:pt idx="7989">
                  <c:v>4.2882508333333424</c:v>
                </c:pt>
                <c:pt idx="7990">
                  <c:v>4.2888138888888889</c:v>
                </c:pt>
                <c:pt idx="7991">
                  <c:v>4.2893769444444514</c:v>
                </c:pt>
                <c:pt idx="7992">
                  <c:v>4.2899399999999996</c:v>
                </c:pt>
                <c:pt idx="7993">
                  <c:v>4.2905030555555559</c:v>
                </c:pt>
                <c:pt idx="7994">
                  <c:v>4.2910661111111406</c:v>
                </c:pt>
                <c:pt idx="7995">
                  <c:v>4.2916291666666853</c:v>
                </c:pt>
                <c:pt idx="7996">
                  <c:v>4.292192222222222</c:v>
                </c:pt>
                <c:pt idx="7997">
                  <c:v>4.2927552777777489</c:v>
                </c:pt>
                <c:pt idx="7998">
                  <c:v>4.2933183333333433</c:v>
                </c:pt>
                <c:pt idx="7999">
                  <c:v>4.2938813888888889</c:v>
                </c:pt>
                <c:pt idx="8000">
                  <c:v>4.2944444444444443</c:v>
                </c:pt>
                <c:pt idx="8001">
                  <c:v>4.2950075000000005</c:v>
                </c:pt>
                <c:pt idx="8002">
                  <c:v>4.2955705555555372</c:v>
                </c:pt>
                <c:pt idx="8003">
                  <c:v>4.2961336111111113</c:v>
                </c:pt>
                <c:pt idx="8004">
                  <c:v>4.2966966666666684</c:v>
                </c:pt>
                <c:pt idx="8005">
                  <c:v>4.2972597222222397</c:v>
                </c:pt>
                <c:pt idx="8006">
                  <c:v>4.2978227777777755</c:v>
                </c:pt>
                <c:pt idx="8007">
                  <c:v>4.2983858333333336</c:v>
                </c:pt>
                <c:pt idx="8008">
                  <c:v>4.2989488888888898</c:v>
                </c:pt>
                <c:pt idx="8009">
                  <c:v>4.2995119444444443</c:v>
                </c:pt>
                <c:pt idx="8010">
                  <c:v>4.3000750000000005</c:v>
                </c:pt>
                <c:pt idx="8011">
                  <c:v>4.3006380555555559</c:v>
                </c:pt>
                <c:pt idx="8012">
                  <c:v>4.3012011111111406</c:v>
                </c:pt>
                <c:pt idx="8013">
                  <c:v>4.3017641666666684</c:v>
                </c:pt>
                <c:pt idx="8014">
                  <c:v>4.3023272222222229</c:v>
                </c:pt>
                <c:pt idx="8015">
                  <c:v>4.3028902777777489</c:v>
                </c:pt>
                <c:pt idx="8016">
                  <c:v>4.3034533333333433</c:v>
                </c:pt>
                <c:pt idx="8017">
                  <c:v>4.3040163888888845</c:v>
                </c:pt>
                <c:pt idx="8018">
                  <c:v>4.3045794444444452</c:v>
                </c:pt>
                <c:pt idx="8019">
                  <c:v>4.3051424999999997</c:v>
                </c:pt>
                <c:pt idx="8020">
                  <c:v>4.3057055555555381</c:v>
                </c:pt>
                <c:pt idx="8021">
                  <c:v>4.3062686111111406</c:v>
                </c:pt>
                <c:pt idx="8022">
                  <c:v>4.3068316666666657</c:v>
                </c:pt>
                <c:pt idx="8023">
                  <c:v>4.307394722222222</c:v>
                </c:pt>
                <c:pt idx="8024">
                  <c:v>4.3079577777777489</c:v>
                </c:pt>
                <c:pt idx="8025">
                  <c:v>4.3085208333333327</c:v>
                </c:pt>
                <c:pt idx="8026">
                  <c:v>4.3090838888888889</c:v>
                </c:pt>
                <c:pt idx="8027">
                  <c:v>4.3096469444444514</c:v>
                </c:pt>
                <c:pt idx="8028">
                  <c:v>4.3102100000000005</c:v>
                </c:pt>
                <c:pt idx="8029">
                  <c:v>4.310773055555555</c:v>
                </c:pt>
                <c:pt idx="8030">
                  <c:v>4.3113361111111113</c:v>
                </c:pt>
                <c:pt idx="8031">
                  <c:v>4.3118991666666684</c:v>
                </c:pt>
                <c:pt idx="8032">
                  <c:v>4.312462222222222</c:v>
                </c:pt>
                <c:pt idx="8033">
                  <c:v>4.3130252777777507</c:v>
                </c:pt>
                <c:pt idx="8034">
                  <c:v>4.3135883333333336</c:v>
                </c:pt>
                <c:pt idx="8035">
                  <c:v>4.3141513888888845</c:v>
                </c:pt>
                <c:pt idx="8036">
                  <c:v>4.3147144444444345</c:v>
                </c:pt>
                <c:pt idx="8037">
                  <c:v>4.3152774999999997</c:v>
                </c:pt>
                <c:pt idx="8038">
                  <c:v>4.3158405555555381</c:v>
                </c:pt>
                <c:pt idx="8039">
                  <c:v>4.3164036111111113</c:v>
                </c:pt>
                <c:pt idx="8040">
                  <c:v>4.3169666666666666</c:v>
                </c:pt>
                <c:pt idx="8041">
                  <c:v>4.3175297222222229</c:v>
                </c:pt>
                <c:pt idx="8042">
                  <c:v>4.3180927777777756</c:v>
                </c:pt>
                <c:pt idx="8043">
                  <c:v>4.3186558333333336</c:v>
                </c:pt>
                <c:pt idx="8044">
                  <c:v>4.3192188888888889</c:v>
                </c:pt>
                <c:pt idx="8045">
                  <c:v>4.3197819444444452</c:v>
                </c:pt>
                <c:pt idx="8046">
                  <c:v>4.3203449999999846</c:v>
                </c:pt>
                <c:pt idx="8047">
                  <c:v>4.3209080555555381</c:v>
                </c:pt>
                <c:pt idx="8048">
                  <c:v>4.3214711111111113</c:v>
                </c:pt>
                <c:pt idx="8049">
                  <c:v>4.3220341666666355</c:v>
                </c:pt>
                <c:pt idx="8050">
                  <c:v>4.3225972222222016</c:v>
                </c:pt>
                <c:pt idx="8051">
                  <c:v>4.3231602777777525</c:v>
                </c:pt>
                <c:pt idx="8052">
                  <c:v>4.3237233333333434</c:v>
                </c:pt>
                <c:pt idx="8053">
                  <c:v>4.3242863888888845</c:v>
                </c:pt>
                <c:pt idx="8054">
                  <c:v>4.3248494444444452</c:v>
                </c:pt>
                <c:pt idx="8055">
                  <c:v>4.3254124999999846</c:v>
                </c:pt>
                <c:pt idx="8056">
                  <c:v>4.3259755555555248</c:v>
                </c:pt>
                <c:pt idx="8057">
                  <c:v>4.3265386111111095</c:v>
                </c:pt>
                <c:pt idx="8058">
                  <c:v>4.3271016666666373</c:v>
                </c:pt>
                <c:pt idx="8059">
                  <c:v>4.327664722222222</c:v>
                </c:pt>
                <c:pt idx="8060">
                  <c:v>4.3282277777777765</c:v>
                </c:pt>
                <c:pt idx="8061">
                  <c:v>4.3287908333333336</c:v>
                </c:pt>
                <c:pt idx="8062">
                  <c:v>4.3293538888888889</c:v>
                </c:pt>
                <c:pt idx="8063">
                  <c:v>4.3299169444444345</c:v>
                </c:pt>
                <c:pt idx="8064">
                  <c:v>4.3304799999999997</c:v>
                </c:pt>
                <c:pt idx="8065">
                  <c:v>4.3310430555555746</c:v>
                </c:pt>
                <c:pt idx="8066">
                  <c:v>4.3316061111111388</c:v>
                </c:pt>
                <c:pt idx="8067">
                  <c:v>4.3321691666666684</c:v>
                </c:pt>
                <c:pt idx="8068">
                  <c:v>4.332732222222222</c:v>
                </c:pt>
                <c:pt idx="8069">
                  <c:v>4.3332952777777765</c:v>
                </c:pt>
                <c:pt idx="8070">
                  <c:v>4.3338583333333434</c:v>
                </c:pt>
                <c:pt idx="8071">
                  <c:v>4.3344213888888889</c:v>
                </c:pt>
                <c:pt idx="8072">
                  <c:v>4.3349844444444345</c:v>
                </c:pt>
                <c:pt idx="8073">
                  <c:v>4.3355474999999997</c:v>
                </c:pt>
                <c:pt idx="8074">
                  <c:v>4.3361105555555381</c:v>
                </c:pt>
                <c:pt idx="8075">
                  <c:v>4.3366736111111406</c:v>
                </c:pt>
                <c:pt idx="8076">
                  <c:v>4.3372366666666666</c:v>
                </c:pt>
                <c:pt idx="8077">
                  <c:v>4.3377997222222398</c:v>
                </c:pt>
                <c:pt idx="8078">
                  <c:v>4.3383627777777782</c:v>
                </c:pt>
                <c:pt idx="8079">
                  <c:v>4.3389258333333327</c:v>
                </c:pt>
                <c:pt idx="8080">
                  <c:v>4.339488888888889</c:v>
                </c:pt>
                <c:pt idx="8081">
                  <c:v>4.3400519444444443</c:v>
                </c:pt>
                <c:pt idx="8082">
                  <c:v>4.3406149999999855</c:v>
                </c:pt>
                <c:pt idx="8083">
                  <c:v>4.3411777777777765</c:v>
                </c:pt>
                <c:pt idx="8084">
                  <c:v>4.3417411111111406</c:v>
                </c:pt>
                <c:pt idx="8085">
                  <c:v>4.3423041666666666</c:v>
                </c:pt>
                <c:pt idx="8086">
                  <c:v>4.342867222222222</c:v>
                </c:pt>
                <c:pt idx="8087">
                  <c:v>4.3434305555555373</c:v>
                </c:pt>
                <c:pt idx="8088">
                  <c:v>4.3439936111111113</c:v>
                </c:pt>
                <c:pt idx="8089">
                  <c:v>4.3445561111111095</c:v>
                </c:pt>
                <c:pt idx="8090">
                  <c:v>4.3451194444444443</c:v>
                </c:pt>
                <c:pt idx="8091">
                  <c:v>4.3456824999999997</c:v>
                </c:pt>
                <c:pt idx="8092">
                  <c:v>4.346245555555555</c:v>
                </c:pt>
                <c:pt idx="8093">
                  <c:v>4.3468088888888889</c:v>
                </c:pt>
                <c:pt idx="8094">
                  <c:v>4.3473713888888899</c:v>
                </c:pt>
                <c:pt idx="8095">
                  <c:v>4.3479344444444346</c:v>
                </c:pt>
                <c:pt idx="8096">
                  <c:v>4.3484977777777765</c:v>
                </c:pt>
                <c:pt idx="8097">
                  <c:v>4.3490608333333434</c:v>
                </c:pt>
                <c:pt idx="8098">
                  <c:v>4.3496238888888934</c:v>
                </c:pt>
                <c:pt idx="8099">
                  <c:v>4.3501872222222016</c:v>
                </c:pt>
                <c:pt idx="8100">
                  <c:v>4.3507497222222407</c:v>
                </c:pt>
                <c:pt idx="8101">
                  <c:v>4.3513130555555559</c:v>
                </c:pt>
                <c:pt idx="8102">
                  <c:v>4.3518761111111122</c:v>
                </c:pt>
                <c:pt idx="8103">
                  <c:v>4.3524391666666666</c:v>
                </c:pt>
                <c:pt idx="8104">
                  <c:v>4.3530024999999997</c:v>
                </c:pt>
                <c:pt idx="8105">
                  <c:v>4.3535655555555373</c:v>
                </c:pt>
                <c:pt idx="8106">
                  <c:v>4.3541280555555382</c:v>
                </c:pt>
                <c:pt idx="8107">
                  <c:v>4.354691388888889</c:v>
                </c:pt>
                <c:pt idx="8108">
                  <c:v>4.3552544444444452</c:v>
                </c:pt>
                <c:pt idx="8109">
                  <c:v>4.3558174999999855</c:v>
                </c:pt>
                <c:pt idx="8110">
                  <c:v>4.3563808333333354</c:v>
                </c:pt>
                <c:pt idx="8111">
                  <c:v>4.3569433333333434</c:v>
                </c:pt>
                <c:pt idx="8112">
                  <c:v>4.3575063888888845</c:v>
                </c:pt>
                <c:pt idx="8113">
                  <c:v>4.3580697222222398</c:v>
                </c:pt>
                <c:pt idx="8114">
                  <c:v>4.3586327777777765</c:v>
                </c:pt>
                <c:pt idx="8115">
                  <c:v>4.3591958333333336</c:v>
                </c:pt>
                <c:pt idx="8116">
                  <c:v>4.3597591666666684</c:v>
                </c:pt>
                <c:pt idx="8117">
                  <c:v>4.3603216666666667</c:v>
                </c:pt>
                <c:pt idx="8118">
                  <c:v>4.3608849999999721</c:v>
                </c:pt>
                <c:pt idx="8119">
                  <c:v>4.361448055555555</c:v>
                </c:pt>
                <c:pt idx="8120">
                  <c:v>4.3620111111111095</c:v>
                </c:pt>
                <c:pt idx="8121">
                  <c:v>4.3625744444444345</c:v>
                </c:pt>
                <c:pt idx="8122">
                  <c:v>4.3631374999999855</c:v>
                </c:pt>
                <c:pt idx="8123">
                  <c:v>4.3636999999999997</c:v>
                </c:pt>
                <c:pt idx="8124">
                  <c:v>4.3642633333333434</c:v>
                </c:pt>
                <c:pt idx="8125">
                  <c:v>4.3648263888888845</c:v>
                </c:pt>
                <c:pt idx="8126">
                  <c:v>4.3653894444444425</c:v>
                </c:pt>
                <c:pt idx="8127">
                  <c:v>4.3659527777777507</c:v>
                </c:pt>
                <c:pt idx="8128">
                  <c:v>4.366515277777733</c:v>
                </c:pt>
                <c:pt idx="8129">
                  <c:v>4.3670783333333336</c:v>
                </c:pt>
                <c:pt idx="8130">
                  <c:v>4.3676416666666658</c:v>
                </c:pt>
                <c:pt idx="8131">
                  <c:v>4.3682047222222229</c:v>
                </c:pt>
                <c:pt idx="8132">
                  <c:v>4.3687677777777765</c:v>
                </c:pt>
                <c:pt idx="8133">
                  <c:v>4.3693311111111113</c:v>
                </c:pt>
                <c:pt idx="8134">
                  <c:v>4.3698936111111113</c:v>
                </c:pt>
                <c:pt idx="8135">
                  <c:v>4.3704569444444452</c:v>
                </c:pt>
                <c:pt idx="8136">
                  <c:v>4.3710199999999997</c:v>
                </c:pt>
                <c:pt idx="8137">
                  <c:v>4.3715830555555559</c:v>
                </c:pt>
                <c:pt idx="8138">
                  <c:v>4.372146388888889</c:v>
                </c:pt>
                <c:pt idx="8139">
                  <c:v>4.3727094444444514</c:v>
                </c:pt>
                <c:pt idx="8140">
                  <c:v>4.3732719444444514</c:v>
                </c:pt>
                <c:pt idx="8141">
                  <c:v>4.3738352777777525</c:v>
                </c:pt>
                <c:pt idx="8142">
                  <c:v>4.3743983333333434</c:v>
                </c:pt>
                <c:pt idx="8143">
                  <c:v>4.374961388888889</c:v>
                </c:pt>
                <c:pt idx="8144">
                  <c:v>4.375524722222222</c:v>
                </c:pt>
                <c:pt idx="8145">
                  <c:v>4.376087222222222</c:v>
                </c:pt>
                <c:pt idx="8146">
                  <c:v>4.3766502777777765</c:v>
                </c:pt>
                <c:pt idx="8147">
                  <c:v>4.3772136111111113</c:v>
                </c:pt>
                <c:pt idx="8148">
                  <c:v>4.3777766666666666</c:v>
                </c:pt>
                <c:pt idx="8149">
                  <c:v>4.3783397222222398</c:v>
                </c:pt>
                <c:pt idx="8150">
                  <c:v>4.3789030555555559</c:v>
                </c:pt>
                <c:pt idx="8151">
                  <c:v>4.3794655555555551</c:v>
                </c:pt>
                <c:pt idx="8152">
                  <c:v>4.380028888888889</c:v>
                </c:pt>
                <c:pt idx="8153">
                  <c:v>4.3805919444444443</c:v>
                </c:pt>
                <c:pt idx="8154">
                  <c:v>4.3811549999999855</c:v>
                </c:pt>
                <c:pt idx="8155">
                  <c:v>4.3817183333333434</c:v>
                </c:pt>
                <c:pt idx="8156">
                  <c:v>4.382281388888889</c:v>
                </c:pt>
                <c:pt idx="8157">
                  <c:v>4.3828438888888899</c:v>
                </c:pt>
                <c:pt idx="8158">
                  <c:v>4.383407222222222</c:v>
                </c:pt>
                <c:pt idx="8159">
                  <c:v>4.3839702777777507</c:v>
                </c:pt>
                <c:pt idx="8160">
                  <c:v>4.3845333333333327</c:v>
                </c:pt>
                <c:pt idx="8161">
                  <c:v>4.3850966666666666</c:v>
                </c:pt>
                <c:pt idx="8162">
                  <c:v>4.3856591666666684</c:v>
                </c:pt>
                <c:pt idx="8163">
                  <c:v>4.3862222222222425</c:v>
                </c:pt>
                <c:pt idx="8164">
                  <c:v>4.3867855555555382</c:v>
                </c:pt>
                <c:pt idx="8165">
                  <c:v>4.3873486111111122</c:v>
                </c:pt>
                <c:pt idx="8166">
                  <c:v>4.3879116666666365</c:v>
                </c:pt>
                <c:pt idx="8167">
                  <c:v>4.3884749999999855</c:v>
                </c:pt>
                <c:pt idx="8168">
                  <c:v>4.3890374999999997</c:v>
                </c:pt>
                <c:pt idx="8169">
                  <c:v>4.3896008333333434</c:v>
                </c:pt>
                <c:pt idx="8170">
                  <c:v>4.390163888888889</c:v>
                </c:pt>
                <c:pt idx="8171">
                  <c:v>4.3907269444444443</c:v>
                </c:pt>
                <c:pt idx="8172">
                  <c:v>4.3912902777777765</c:v>
                </c:pt>
                <c:pt idx="8173">
                  <c:v>4.3918533333333434</c:v>
                </c:pt>
                <c:pt idx="8174">
                  <c:v>4.3924158333333265</c:v>
                </c:pt>
                <c:pt idx="8175">
                  <c:v>4.3929791666666667</c:v>
                </c:pt>
                <c:pt idx="8176">
                  <c:v>4.393542222222222</c:v>
                </c:pt>
                <c:pt idx="8177">
                  <c:v>4.3941052777777312</c:v>
                </c:pt>
                <c:pt idx="8178">
                  <c:v>4.3946686111111113</c:v>
                </c:pt>
                <c:pt idx="8179">
                  <c:v>4.3952311111111104</c:v>
                </c:pt>
                <c:pt idx="8180">
                  <c:v>4.3957941666666667</c:v>
                </c:pt>
                <c:pt idx="8181">
                  <c:v>4.3963574999999997</c:v>
                </c:pt>
                <c:pt idx="8182">
                  <c:v>4.3969205555555382</c:v>
                </c:pt>
                <c:pt idx="8183">
                  <c:v>4.3974836111111095</c:v>
                </c:pt>
                <c:pt idx="8184">
                  <c:v>4.3980469444444443</c:v>
                </c:pt>
                <c:pt idx="8185">
                  <c:v>4.3986094444444523</c:v>
                </c:pt>
                <c:pt idx="8186">
                  <c:v>4.3991725000000006</c:v>
                </c:pt>
                <c:pt idx="8187">
                  <c:v>4.3997358333333327</c:v>
                </c:pt>
                <c:pt idx="8188">
                  <c:v>4.4002988888888934</c:v>
                </c:pt>
                <c:pt idx="8189">
                  <c:v>4.4008622222222398</c:v>
                </c:pt>
                <c:pt idx="8190">
                  <c:v>4.4014252777777765</c:v>
                </c:pt>
                <c:pt idx="8191">
                  <c:v>4.4019877777777765</c:v>
                </c:pt>
                <c:pt idx="8192">
                  <c:v>4.4025511111111122</c:v>
                </c:pt>
                <c:pt idx="8193">
                  <c:v>4.4031141666666667</c:v>
                </c:pt>
                <c:pt idx="8194">
                  <c:v>4.4036772222222424</c:v>
                </c:pt>
                <c:pt idx="8195">
                  <c:v>4.404240555555555</c:v>
                </c:pt>
                <c:pt idx="8196">
                  <c:v>4.4048036111111113</c:v>
                </c:pt>
                <c:pt idx="8197">
                  <c:v>4.4053661111111424</c:v>
                </c:pt>
                <c:pt idx="8198">
                  <c:v>4.4059294444444514</c:v>
                </c:pt>
                <c:pt idx="8199">
                  <c:v>4.4064925000000024</c:v>
                </c:pt>
                <c:pt idx="8200">
                  <c:v>4.4070555555555382</c:v>
                </c:pt>
                <c:pt idx="8201">
                  <c:v>4.407618888888889</c:v>
                </c:pt>
                <c:pt idx="8202">
                  <c:v>4.408181388888889</c:v>
                </c:pt>
                <c:pt idx="8203">
                  <c:v>4.4087444444444523</c:v>
                </c:pt>
                <c:pt idx="8204">
                  <c:v>4.4093077777777783</c:v>
                </c:pt>
                <c:pt idx="8205">
                  <c:v>4.4098708333333434</c:v>
                </c:pt>
                <c:pt idx="8206">
                  <c:v>4.4104341666666667</c:v>
                </c:pt>
                <c:pt idx="8207">
                  <c:v>4.4109972222222229</c:v>
                </c:pt>
                <c:pt idx="8208">
                  <c:v>4.4115597222222416</c:v>
                </c:pt>
                <c:pt idx="8209">
                  <c:v>4.412123055555556</c:v>
                </c:pt>
                <c:pt idx="8210">
                  <c:v>4.4126861111111104</c:v>
                </c:pt>
                <c:pt idx="8211">
                  <c:v>4.4132491666666853</c:v>
                </c:pt>
                <c:pt idx="8212">
                  <c:v>4.4138124999999997</c:v>
                </c:pt>
                <c:pt idx="8213">
                  <c:v>4.4143755555555382</c:v>
                </c:pt>
                <c:pt idx="8214">
                  <c:v>4.4149380555555373</c:v>
                </c:pt>
                <c:pt idx="8215">
                  <c:v>4.415501388888889</c:v>
                </c:pt>
                <c:pt idx="8216">
                  <c:v>4.4160644444444523</c:v>
                </c:pt>
                <c:pt idx="8217">
                  <c:v>4.4166275000000024</c:v>
                </c:pt>
                <c:pt idx="8218">
                  <c:v>4.4171908333333327</c:v>
                </c:pt>
                <c:pt idx="8219">
                  <c:v>4.4177533333333434</c:v>
                </c:pt>
                <c:pt idx="8220">
                  <c:v>4.418316388888889</c:v>
                </c:pt>
                <c:pt idx="8221">
                  <c:v>4.4188797222222416</c:v>
                </c:pt>
                <c:pt idx="8222">
                  <c:v>4.4194427777777774</c:v>
                </c:pt>
                <c:pt idx="8223">
                  <c:v>4.4200058333333336</c:v>
                </c:pt>
                <c:pt idx="8224">
                  <c:v>4.4205691666666684</c:v>
                </c:pt>
                <c:pt idx="8225">
                  <c:v>4.4211316666666667</c:v>
                </c:pt>
                <c:pt idx="8226">
                  <c:v>4.4216949999999997</c:v>
                </c:pt>
                <c:pt idx="8227">
                  <c:v>4.422258055555556</c:v>
                </c:pt>
                <c:pt idx="8228">
                  <c:v>4.4228211111111113</c:v>
                </c:pt>
                <c:pt idx="8229">
                  <c:v>4.4233844444444452</c:v>
                </c:pt>
                <c:pt idx="8230">
                  <c:v>4.4239475000000006</c:v>
                </c:pt>
                <c:pt idx="8231">
                  <c:v>4.4245099999999855</c:v>
                </c:pt>
                <c:pt idx="8232">
                  <c:v>4.4250733333333434</c:v>
                </c:pt>
                <c:pt idx="8233">
                  <c:v>4.425636388888889</c:v>
                </c:pt>
                <c:pt idx="8234">
                  <c:v>4.4261994444444523</c:v>
                </c:pt>
                <c:pt idx="8235">
                  <c:v>4.4267627777777783</c:v>
                </c:pt>
                <c:pt idx="8236">
                  <c:v>4.4273252777777508</c:v>
                </c:pt>
                <c:pt idx="8237">
                  <c:v>4.4278883333333336</c:v>
                </c:pt>
                <c:pt idx="8238">
                  <c:v>4.4284516666666667</c:v>
                </c:pt>
                <c:pt idx="8239">
                  <c:v>4.4290147222222229</c:v>
                </c:pt>
                <c:pt idx="8240">
                  <c:v>4.4295777777777765</c:v>
                </c:pt>
                <c:pt idx="8241">
                  <c:v>4.4301411111111424</c:v>
                </c:pt>
                <c:pt idx="8242">
                  <c:v>4.4307036111111406</c:v>
                </c:pt>
                <c:pt idx="8243">
                  <c:v>4.431266944444479</c:v>
                </c:pt>
                <c:pt idx="8244">
                  <c:v>4.4318300000000024</c:v>
                </c:pt>
                <c:pt idx="8245">
                  <c:v>4.4323930555555764</c:v>
                </c:pt>
                <c:pt idx="8246">
                  <c:v>4.432956388888889</c:v>
                </c:pt>
                <c:pt idx="8247">
                  <c:v>4.4335194444444523</c:v>
                </c:pt>
                <c:pt idx="8248">
                  <c:v>4.4340819444444453</c:v>
                </c:pt>
                <c:pt idx="8249">
                  <c:v>4.4346452777777765</c:v>
                </c:pt>
                <c:pt idx="8250">
                  <c:v>4.4352083333333638</c:v>
                </c:pt>
                <c:pt idx="8251">
                  <c:v>4.4357713888888934</c:v>
                </c:pt>
                <c:pt idx="8252">
                  <c:v>4.4363347222222416</c:v>
                </c:pt>
                <c:pt idx="8253">
                  <c:v>4.4368972222222425</c:v>
                </c:pt>
                <c:pt idx="8254">
                  <c:v>4.4374602777777765</c:v>
                </c:pt>
                <c:pt idx="8255">
                  <c:v>4.4380236111111424</c:v>
                </c:pt>
                <c:pt idx="8256">
                  <c:v>4.4385866666666676</c:v>
                </c:pt>
                <c:pt idx="8257">
                  <c:v>4.439149722222254</c:v>
                </c:pt>
                <c:pt idx="8258">
                  <c:v>4.4397130555555737</c:v>
                </c:pt>
                <c:pt idx="8259">
                  <c:v>4.4402755555555551</c:v>
                </c:pt>
                <c:pt idx="8260">
                  <c:v>4.440838888888889</c:v>
                </c:pt>
                <c:pt idx="8261">
                  <c:v>4.4414019444444524</c:v>
                </c:pt>
                <c:pt idx="8262">
                  <c:v>4.4419650000000024</c:v>
                </c:pt>
                <c:pt idx="8263">
                  <c:v>4.4425283333333434</c:v>
                </c:pt>
                <c:pt idx="8264">
                  <c:v>4.4430913888888934</c:v>
                </c:pt>
                <c:pt idx="8265">
                  <c:v>4.4436538888889014</c:v>
                </c:pt>
                <c:pt idx="8266">
                  <c:v>4.4442172222222229</c:v>
                </c:pt>
                <c:pt idx="8267">
                  <c:v>4.4447802777777508</c:v>
                </c:pt>
                <c:pt idx="8268">
                  <c:v>4.4453433333333638</c:v>
                </c:pt>
                <c:pt idx="8269">
                  <c:v>4.4459066666666667</c:v>
                </c:pt>
                <c:pt idx="8270">
                  <c:v>4.446469166666688</c:v>
                </c:pt>
                <c:pt idx="8271">
                  <c:v>4.4470322222222221</c:v>
                </c:pt>
                <c:pt idx="8272">
                  <c:v>4.4475955555555382</c:v>
                </c:pt>
                <c:pt idx="8273">
                  <c:v>4.4481586111111104</c:v>
                </c:pt>
                <c:pt idx="8274">
                  <c:v>4.4487216666666693</c:v>
                </c:pt>
                <c:pt idx="8275">
                  <c:v>4.4492849999999997</c:v>
                </c:pt>
                <c:pt idx="8276">
                  <c:v>4.4498475000000024</c:v>
                </c:pt>
                <c:pt idx="8277">
                  <c:v>4.4504108333333328</c:v>
                </c:pt>
                <c:pt idx="8278">
                  <c:v>4.450973888888889</c:v>
                </c:pt>
                <c:pt idx="8279">
                  <c:v>4.4515369444444444</c:v>
                </c:pt>
                <c:pt idx="8280">
                  <c:v>4.4521002777777525</c:v>
                </c:pt>
                <c:pt idx="8281">
                  <c:v>4.4526633333333638</c:v>
                </c:pt>
                <c:pt idx="8282">
                  <c:v>4.4532258333333434</c:v>
                </c:pt>
                <c:pt idx="8283">
                  <c:v>4.4537891666666694</c:v>
                </c:pt>
                <c:pt idx="8284">
                  <c:v>4.4543522222222229</c:v>
                </c:pt>
                <c:pt idx="8285">
                  <c:v>4.454915277777733</c:v>
                </c:pt>
                <c:pt idx="8286">
                  <c:v>4.4554786111111113</c:v>
                </c:pt>
                <c:pt idx="8287">
                  <c:v>4.4560411111111424</c:v>
                </c:pt>
                <c:pt idx="8288">
                  <c:v>4.4566041666666694</c:v>
                </c:pt>
                <c:pt idx="8289">
                  <c:v>4.4571675000000006</c:v>
                </c:pt>
                <c:pt idx="8290">
                  <c:v>4.4577305555555382</c:v>
                </c:pt>
                <c:pt idx="8291">
                  <c:v>4.4582936111111424</c:v>
                </c:pt>
                <c:pt idx="8292">
                  <c:v>4.4588569444444444</c:v>
                </c:pt>
                <c:pt idx="8293">
                  <c:v>4.4594194444444524</c:v>
                </c:pt>
                <c:pt idx="8294">
                  <c:v>4.4599827777777765</c:v>
                </c:pt>
                <c:pt idx="8295">
                  <c:v>4.4605458333333337</c:v>
                </c:pt>
                <c:pt idx="8296">
                  <c:v>4.461108888888889</c:v>
                </c:pt>
                <c:pt idx="8297">
                  <c:v>4.4616722222222425</c:v>
                </c:pt>
                <c:pt idx="8298">
                  <c:v>4.4622352777777508</c:v>
                </c:pt>
                <c:pt idx="8299">
                  <c:v>4.4627977777777765</c:v>
                </c:pt>
                <c:pt idx="8300">
                  <c:v>4.4633611111111406</c:v>
                </c:pt>
                <c:pt idx="8301">
                  <c:v>4.4639241666666667</c:v>
                </c:pt>
                <c:pt idx="8302">
                  <c:v>4.4644872222222016</c:v>
                </c:pt>
                <c:pt idx="8303">
                  <c:v>4.4650505555555382</c:v>
                </c:pt>
                <c:pt idx="8304">
                  <c:v>4.4656130555555551</c:v>
                </c:pt>
                <c:pt idx="8305">
                  <c:v>4.4661761111111113</c:v>
                </c:pt>
                <c:pt idx="8306">
                  <c:v>4.4667394444444524</c:v>
                </c:pt>
                <c:pt idx="8307">
                  <c:v>4.4673024999999997</c:v>
                </c:pt>
                <c:pt idx="8308">
                  <c:v>4.4678655555555373</c:v>
                </c:pt>
                <c:pt idx="8309">
                  <c:v>4.468428888888889</c:v>
                </c:pt>
                <c:pt idx="8310">
                  <c:v>4.468991388888889</c:v>
                </c:pt>
                <c:pt idx="8311">
                  <c:v>4.4695544444444453</c:v>
                </c:pt>
                <c:pt idx="8312">
                  <c:v>4.4701177777777765</c:v>
                </c:pt>
                <c:pt idx="8313">
                  <c:v>4.4706808333333434</c:v>
                </c:pt>
                <c:pt idx="8314">
                  <c:v>4.4712441666666871</c:v>
                </c:pt>
                <c:pt idx="8315">
                  <c:v>4.4718072222222416</c:v>
                </c:pt>
                <c:pt idx="8316">
                  <c:v>4.472369722222254</c:v>
                </c:pt>
                <c:pt idx="8317">
                  <c:v>4.472933055555556</c:v>
                </c:pt>
                <c:pt idx="8318">
                  <c:v>4.4734961111111424</c:v>
                </c:pt>
                <c:pt idx="8319">
                  <c:v>4.4740591666666694</c:v>
                </c:pt>
                <c:pt idx="8320">
                  <c:v>4.4746225000000024</c:v>
                </c:pt>
                <c:pt idx="8321">
                  <c:v>4.4751855555555391</c:v>
                </c:pt>
                <c:pt idx="8322">
                  <c:v>4.4757480555555746</c:v>
                </c:pt>
                <c:pt idx="8323">
                  <c:v>4.4763113888889023</c:v>
                </c:pt>
                <c:pt idx="8324">
                  <c:v>4.4768744444444524</c:v>
                </c:pt>
                <c:pt idx="8325">
                  <c:v>4.4774375000000006</c:v>
                </c:pt>
                <c:pt idx="8326">
                  <c:v>4.4780008333333434</c:v>
                </c:pt>
                <c:pt idx="8327">
                  <c:v>4.4785633333333639</c:v>
                </c:pt>
                <c:pt idx="8328">
                  <c:v>4.4791263888889024</c:v>
                </c:pt>
                <c:pt idx="8329">
                  <c:v>4.4796897222222558</c:v>
                </c:pt>
                <c:pt idx="8330">
                  <c:v>4.4802527777777774</c:v>
                </c:pt>
                <c:pt idx="8331">
                  <c:v>4.4808161111111104</c:v>
                </c:pt>
                <c:pt idx="8332">
                  <c:v>4.481379166666688</c:v>
                </c:pt>
                <c:pt idx="8333">
                  <c:v>4.4819416666666694</c:v>
                </c:pt>
                <c:pt idx="8334">
                  <c:v>4.4825049999999855</c:v>
                </c:pt>
                <c:pt idx="8335">
                  <c:v>4.4830680555555746</c:v>
                </c:pt>
                <c:pt idx="8336">
                  <c:v>4.4836311111111424</c:v>
                </c:pt>
                <c:pt idx="8337">
                  <c:v>4.4841944444444444</c:v>
                </c:pt>
                <c:pt idx="8338">
                  <c:v>4.4847574999999997</c:v>
                </c:pt>
                <c:pt idx="8339">
                  <c:v>4.4853199999999989</c:v>
                </c:pt>
                <c:pt idx="8340">
                  <c:v>4.4858833333333434</c:v>
                </c:pt>
                <c:pt idx="8341">
                  <c:v>4.4864463888889023</c:v>
                </c:pt>
                <c:pt idx="8342">
                  <c:v>4.4870094444444524</c:v>
                </c:pt>
                <c:pt idx="8343">
                  <c:v>4.4875727777777765</c:v>
                </c:pt>
                <c:pt idx="8344">
                  <c:v>4.4881352777777526</c:v>
                </c:pt>
                <c:pt idx="8345">
                  <c:v>4.4886983333333639</c:v>
                </c:pt>
                <c:pt idx="8346">
                  <c:v>4.489261666666688</c:v>
                </c:pt>
                <c:pt idx="8347">
                  <c:v>4.4898247222222416</c:v>
                </c:pt>
                <c:pt idx="8348">
                  <c:v>4.4903877777777765</c:v>
                </c:pt>
                <c:pt idx="8349">
                  <c:v>4.4909511111111104</c:v>
                </c:pt>
                <c:pt idx="8350">
                  <c:v>4.4915136111111114</c:v>
                </c:pt>
                <c:pt idx="8351">
                  <c:v>4.4920769444444444</c:v>
                </c:pt>
                <c:pt idx="8352">
                  <c:v>4.4926400000000024</c:v>
                </c:pt>
                <c:pt idx="8353">
                  <c:v>4.4932030555555764</c:v>
                </c:pt>
                <c:pt idx="8354">
                  <c:v>4.4937663888889023</c:v>
                </c:pt>
                <c:pt idx="8355">
                  <c:v>4.4943294444444524</c:v>
                </c:pt>
                <c:pt idx="8356">
                  <c:v>4.4948919444444444</c:v>
                </c:pt>
                <c:pt idx="8357">
                  <c:v>4.4954552777777508</c:v>
                </c:pt>
                <c:pt idx="8358">
                  <c:v>4.4960183333333434</c:v>
                </c:pt>
                <c:pt idx="8359">
                  <c:v>4.496581388888889</c:v>
                </c:pt>
                <c:pt idx="8360">
                  <c:v>4.4971447222222229</c:v>
                </c:pt>
                <c:pt idx="8361">
                  <c:v>4.4977072222222221</c:v>
                </c:pt>
                <c:pt idx="8362">
                  <c:v>4.4982702777777765</c:v>
                </c:pt>
                <c:pt idx="8363">
                  <c:v>4.4988336111111114</c:v>
                </c:pt>
                <c:pt idx="8364">
                  <c:v>4.4993966666666694</c:v>
                </c:pt>
                <c:pt idx="8365">
                  <c:v>4.4999597222222416</c:v>
                </c:pt>
                <c:pt idx="8366">
                  <c:v>4.500523055555556</c:v>
                </c:pt>
                <c:pt idx="8367">
                  <c:v>4.5010855555555445</c:v>
                </c:pt>
                <c:pt idx="8368">
                  <c:v>4.5016488888889024</c:v>
                </c:pt>
                <c:pt idx="8369">
                  <c:v>4.5022119444444444</c:v>
                </c:pt>
                <c:pt idx="8370">
                  <c:v>4.5027749999999855</c:v>
                </c:pt>
                <c:pt idx="8371">
                  <c:v>4.5033383333333434</c:v>
                </c:pt>
                <c:pt idx="8372">
                  <c:v>4.5039013888888881</c:v>
                </c:pt>
                <c:pt idx="8373">
                  <c:v>4.504463888888889</c:v>
                </c:pt>
                <c:pt idx="8374">
                  <c:v>4.5050272222222221</c:v>
                </c:pt>
                <c:pt idx="8375">
                  <c:v>4.5055902777777508</c:v>
                </c:pt>
                <c:pt idx="8376">
                  <c:v>4.5061533333333434</c:v>
                </c:pt>
                <c:pt idx="8377">
                  <c:v>4.5067166666666667</c:v>
                </c:pt>
                <c:pt idx="8378">
                  <c:v>4.5072791666666694</c:v>
                </c:pt>
                <c:pt idx="8379">
                  <c:v>4.5078422222222221</c:v>
                </c:pt>
                <c:pt idx="8380">
                  <c:v>4.5084055555555445</c:v>
                </c:pt>
                <c:pt idx="8381">
                  <c:v>4.5089686111111114</c:v>
                </c:pt>
                <c:pt idx="8382">
                  <c:v>4.5095316666666667</c:v>
                </c:pt>
                <c:pt idx="8383">
                  <c:v>4.5100950000000006</c:v>
                </c:pt>
                <c:pt idx="8384">
                  <c:v>4.5106574999999998</c:v>
                </c:pt>
                <c:pt idx="8385">
                  <c:v>4.5112208333333434</c:v>
                </c:pt>
                <c:pt idx="8386">
                  <c:v>4.511783888888889</c:v>
                </c:pt>
                <c:pt idx="8387">
                  <c:v>4.5123469444444444</c:v>
                </c:pt>
                <c:pt idx="8388">
                  <c:v>4.5129102777777312</c:v>
                </c:pt>
                <c:pt idx="8389">
                  <c:v>4.5134733333333434</c:v>
                </c:pt>
                <c:pt idx="8390">
                  <c:v>4.5140358333333275</c:v>
                </c:pt>
                <c:pt idx="8391">
                  <c:v>4.5145991666666667</c:v>
                </c:pt>
                <c:pt idx="8392">
                  <c:v>4.5151622222222221</c:v>
                </c:pt>
                <c:pt idx="8393">
                  <c:v>4.5157252777777526</c:v>
                </c:pt>
                <c:pt idx="8394">
                  <c:v>4.5162886111111114</c:v>
                </c:pt>
                <c:pt idx="8395">
                  <c:v>4.5168511111111114</c:v>
                </c:pt>
                <c:pt idx="8396">
                  <c:v>4.5174141666666356</c:v>
                </c:pt>
                <c:pt idx="8397">
                  <c:v>4.5179774999999855</c:v>
                </c:pt>
                <c:pt idx="8398">
                  <c:v>4.5185405555555445</c:v>
                </c:pt>
                <c:pt idx="8399">
                  <c:v>4.5191036111111114</c:v>
                </c:pt>
                <c:pt idx="8400">
                  <c:v>4.5196669444444524</c:v>
                </c:pt>
                <c:pt idx="8401">
                  <c:v>4.5202294444444524</c:v>
                </c:pt>
                <c:pt idx="8402">
                  <c:v>4.5207927777777765</c:v>
                </c:pt>
                <c:pt idx="8403">
                  <c:v>4.5213558333333337</c:v>
                </c:pt>
                <c:pt idx="8404">
                  <c:v>4.5219188888888855</c:v>
                </c:pt>
                <c:pt idx="8405">
                  <c:v>4.5224822222222016</c:v>
                </c:pt>
                <c:pt idx="8406">
                  <c:v>4.5230452777777508</c:v>
                </c:pt>
                <c:pt idx="8407">
                  <c:v>4.5236077777777775</c:v>
                </c:pt>
                <c:pt idx="8408">
                  <c:v>4.5241711111111105</c:v>
                </c:pt>
                <c:pt idx="8409">
                  <c:v>4.5247341666666383</c:v>
                </c:pt>
                <c:pt idx="8410">
                  <c:v>4.525297222222223</c:v>
                </c:pt>
                <c:pt idx="8411">
                  <c:v>4.5258605555555445</c:v>
                </c:pt>
                <c:pt idx="8412">
                  <c:v>4.526423055555556</c:v>
                </c:pt>
                <c:pt idx="8413">
                  <c:v>4.5269861111111105</c:v>
                </c:pt>
                <c:pt idx="8414">
                  <c:v>4.5275494444444444</c:v>
                </c:pt>
                <c:pt idx="8415">
                  <c:v>4.5281124999999856</c:v>
                </c:pt>
                <c:pt idx="8416">
                  <c:v>4.5286755555555445</c:v>
                </c:pt>
                <c:pt idx="8417">
                  <c:v>4.529238888888889</c:v>
                </c:pt>
                <c:pt idx="8418">
                  <c:v>4.5298013888888891</c:v>
                </c:pt>
                <c:pt idx="8419">
                  <c:v>4.5303647222222416</c:v>
                </c:pt>
                <c:pt idx="8420">
                  <c:v>4.5309277777777766</c:v>
                </c:pt>
                <c:pt idx="8421">
                  <c:v>4.5314908333333506</c:v>
                </c:pt>
                <c:pt idx="8422">
                  <c:v>4.5320541666666667</c:v>
                </c:pt>
                <c:pt idx="8423">
                  <c:v>4.5326172222222221</c:v>
                </c:pt>
                <c:pt idx="8424">
                  <c:v>4.5331797222222416</c:v>
                </c:pt>
                <c:pt idx="8425">
                  <c:v>4.5337430555555764</c:v>
                </c:pt>
                <c:pt idx="8426">
                  <c:v>4.5343061111111114</c:v>
                </c:pt>
                <c:pt idx="8427">
                  <c:v>4.5348691666666694</c:v>
                </c:pt>
                <c:pt idx="8428">
                  <c:v>4.5354325000000006</c:v>
                </c:pt>
                <c:pt idx="8429">
                  <c:v>4.5359949999999865</c:v>
                </c:pt>
                <c:pt idx="8430">
                  <c:v>4.5365580555555551</c:v>
                </c:pt>
                <c:pt idx="8431">
                  <c:v>4.5371213888888882</c:v>
                </c:pt>
                <c:pt idx="8432">
                  <c:v>4.5376844444444444</c:v>
                </c:pt>
                <c:pt idx="8433">
                  <c:v>4.5382475000000024</c:v>
                </c:pt>
                <c:pt idx="8434">
                  <c:v>4.5388108333333337</c:v>
                </c:pt>
                <c:pt idx="8435">
                  <c:v>4.5393733333333675</c:v>
                </c:pt>
                <c:pt idx="8436">
                  <c:v>4.5399363888888891</c:v>
                </c:pt>
                <c:pt idx="8437">
                  <c:v>4.5404997222222407</c:v>
                </c:pt>
                <c:pt idx="8438">
                  <c:v>4.5410627777777783</c:v>
                </c:pt>
                <c:pt idx="8439">
                  <c:v>4.5416261111111424</c:v>
                </c:pt>
                <c:pt idx="8440">
                  <c:v>4.5421891666666667</c:v>
                </c:pt>
                <c:pt idx="8441">
                  <c:v>4.5427516666666667</c:v>
                </c:pt>
                <c:pt idx="8442">
                  <c:v>4.5433150000000007</c:v>
                </c:pt>
                <c:pt idx="8443">
                  <c:v>4.543878055555556</c:v>
                </c:pt>
                <c:pt idx="8444">
                  <c:v>4.5444411111111114</c:v>
                </c:pt>
                <c:pt idx="8445">
                  <c:v>4.5450044444444444</c:v>
                </c:pt>
                <c:pt idx="8446">
                  <c:v>4.5455675000000006</c:v>
                </c:pt>
                <c:pt idx="8447">
                  <c:v>4.5461299999999998</c:v>
                </c:pt>
                <c:pt idx="8448">
                  <c:v>4.5466933333333674</c:v>
                </c:pt>
                <c:pt idx="8449">
                  <c:v>4.5472563888888891</c:v>
                </c:pt>
                <c:pt idx="8450">
                  <c:v>4.5478194444444453</c:v>
                </c:pt>
                <c:pt idx="8451">
                  <c:v>4.5483827777777766</c:v>
                </c:pt>
                <c:pt idx="8452">
                  <c:v>4.5489452777777544</c:v>
                </c:pt>
                <c:pt idx="8453">
                  <c:v>4.5495083333333506</c:v>
                </c:pt>
                <c:pt idx="8454">
                  <c:v>4.5500716666666667</c:v>
                </c:pt>
                <c:pt idx="8455">
                  <c:v>4.5506347222222221</c:v>
                </c:pt>
                <c:pt idx="8456">
                  <c:v>4.5511980555555551</c:v>
                </c:pt>
                <c:pt idx="8457">
                  <c:v>4.5517611111111425</c:v>
                </c:pt>
                <c:pt idx="8458">
                  <c:v>4.5523236111111114</c:v>
                </c:pt>
                <c:pt idx="8459">
                  <c:v>4.5528869444444355</c:v>
                </c:pt>
                <c:pt idx="8460">
                  <c:v>4.5534499999999998</c:v>
                </c:pt>
                <c:pt idx="8461">
                  <c:v>4.5540130555555445</c:v>
                </c:pt>
                <c:pt idx="8462">
                  <c:v>4.5545763888888855</c:v>
                </c:pt>
                <c:pt idx="8463">
                  <c:v>4.5551394444444444</c:v>
                </c:pt>
                <c:pt idx="8464">
                  <c:v>4.5557019444444444</c:v>
                </c:pt>
                <c:pt idx="8465">
                  <c:v>4.5562652777777775</c:v>
                </c:pt>
                <c:pt idx="8466">
                  <c:v>4.5568283333333506</c:v>
                </c:pt>
                <c:pt idx="8467">
                  <c:v>4.5573913888888882</c:v>
                </c:pt>
                <c:pt idx="8468">
                  <c:v>4.5579547222222017</c:v>
                </c:pt>
                <c:pt idx="8469">
                  <c:v>4.5585172222222043</c:v>
                </c:pt>
                <c:pt idx="8470">
                  <c:v>4.5590802777777544</c:v>
                </c:pt>
                <c:pt idx="8471">
                  <c:v>4.5596436111111425</c:v>
                </c:pt>
                <c:pt idx="8472">
                  <c:v>4.5602066666666667</c:v>
                </c:pt>
                <c:pt idx="8473">
                  <c:v>4.5607697222222425</c:v>
                </c:pt>
                <c:pt idx="8474">
                  <c:v>4.5613330555555551</c:v>
                </c:pt>
                <c:pt idx="8475">
                  <c:v>4.5618955555555445</c:v>
                </c:pt>
                <c:pt idx="8476">
                  <c:v>4.5624588888888855</c:v>
                </c:pt>
                <c:pt idx="8477">
                  <c:v>4.5630219444444453</c:v>
                </c:pt>
                <c:pt idx="8478">
                  <c:v>4.563584999999974</c:v>
                </c:pt>
                <c:pt idx="8479">
                  <c:v>4.5641483333333337</c:v>
                </c:pt>
                <c:pt idx="8480">
                  <c:v>4.5647113888888855</c:v>
                </c:pt>
                <c:pt idx="8481">
                  <c:v>4.5652738888888891</c:v>
                </c:pt>
                <c:pt idx="8482">
                  <c:v>4.5658372222222026</c:v>
                </c:pt>
                <c:pt idx="8483">
                  <c:v>4.5664002777777544</c:v>
                </c:pt>
                <c:pt idx="8484">
                  <c:v>4.5669633333333506</c:v>
                </c:pt>
                <c:pt idx="8485">
                  <c:v>4.5675266666666383</c:v>
                </c:pt>
                <c:pt idx="8486">
                  <c:v>4.5680891666666659</c:v>
                </c:pt>
                <c:pt idx="8487">
                  <c:v>4.5686522222222221</c:v>
                </c:pt>
                <c:pt idx="8488">
                  <c:v>4.5692155555555445</c:v>
                </c:pt>
                <c:pt idx="8489">
                  <c:v>4.5697786111111114</c:v>
                </c:pt>
                <c:pt idx="8490">
                  <c:v>4.5703416666666694</c:v>
                </c:pt>
                <c:pt idx="8491">
                  <c:v>4.5709050000000007</c:v>
                </c:pt>
                <c:pt idx="8492">
                  <c:v>4.5714675000000033</c:v>
                </c:pt>
                <c:pt idx="8493">
                  <c:v>4.5720308333333337</c:v>
                </c:pt>
                <c:pt idx="8494">
                  <c:v>4.5725938888888882</c:v>
                </c:pt>
                <c:pt idx="8495">
                  <c:v>4.5731569444444444</c:v>
                </c:pt>
                <c:pt idx="8496">
                  <c:v>4.5737202777777775</c:v>
                </c:pt>
                <c:pt idx="8497">
                  <c:v>4.5742833333333506</c:v>
                </c:pt>
                <c:pt idx="8498">
                  <c:v>4.5748458333333337</c:v>
                </c:pt>
                <c:pt idx="8499">
                  <c:v>4.5754091666666694</c:v>
                </c:pt>
                <c:pt idx="8500">
                  <c:v>4.575972222222223</c:v>
                </c:pt>
                <c:pt idx="8501">
                  <c:v>4.5765352777777544</c:v>
                </c:pt>
                <c:pt idx="8502">
                  <c:v>4.5770986111111114</c:v>
                </c:pt>
                <c:pt idx="8503">
                  <c:v>4.5776611111111425</c:v>
                </c:pt>
                <c:pt idx="8504">
                  <c:v>4.5782241666666694</c:v>
                </c:pt>
                <c:pt idx="8505">
                  <c:v>4.5787874999999998</c:v>
                </c:pt>
                <c:pt idx="8506">
                  <c:v>4.579350555555556</c:v>
                </c:pt>
                <c:pt idx="8507">
                  <c:v>4.5799136111111114</c:v>
                </c:pt>
                <c:pt idx="8508">
                  <c:v>4.5804769444444453</c:v>
                </c:pt>
                <c:pt idx="8509">
                  <c:v>4.5810394444444524</c:v>
                </c:pt>
                <c:pt idx="8510">
                  <c:v>4.5816027777777784</c:v>
                </c:pt>
                <c:pt idx="8511">
                  <c:v>4.5821658333333328</c:v>
                </c:pt>
                <c:pt idx="8512">
                  <c:v>4.5827288888888891</c:v>
                </c:pt>
                <c:pt idx="8513">
                  <c:v>4.5832922222222416</c:v>
                </c:pt>
                <c:pt idx="8514">
                  <c:v>4.5838552777777544</c:v>
                </c:pt>
                <c:pt idx="8515">
                  <c:v>4.5844177777777544</c:v>
                </c:pt>
                <c:pt idx="8516">
                  <c:v>4.5849811111111105</c:v>
                </c:pt>
                <c:pt idx="8517">
                  <c:v>4.5855441666666668</c:v>
                </c:pt>
                <c:pt idx="8518">
                  <c:v>4.5861072222222221</c:v>
                </c:pt>
                <c:pt idx="8519">
                  <c:v>4.5866705555555551</c:v>
                </c:pt>
                <c:pt idx="8520">
                  <c:v>4.5872330555555552</c:v>
                </c:pt>
                <c:pt idx="8521">
                  <c:v>4.5877961111111114</c:v>
                </c:pt>
                <c:pt idx="8522">
                  <c:v>4.5883594444444524</c:v>
                </c:pt>
                <c:pt idx="8523">
                  <c:v>4.5889224999999998</c:v>
                </c:pt>
                <c:pt idx="8524">
                  <c:v>4.5894855555555445</c:v>
                </c:pt>
                <c:pt idx="8525">
                  <c:v>4.5900488888888891</c:v>
                </c:pt>
                <c:pt idx="8526">
                  <c:v>4.59061138888889</c:v>
                </c:pt>
                <c:pt idx="8527">
                  <c:v>4.5911747222222221</c:v>
                </c:pt>
                <c:pt idx="8528">
                  <c:v>4.5917377777777775</c:v>
                </c:pt>
                <c:pt idx="8529">
                  <c:v>4.5923008333333328</c:v>
                </c:pt>
                <c:pt idx="8530">
                  <c:v>4.5928641666666667</c:v>
                </c:pt>
                <c:pt idx="8531">
                  <c:v>4.5934272222222221</c:v>
                </c:pt>
                <c:pt idx="8532">
                  <c:v>4.593989722222223</c:v>
                </c:pt>
                <c:pt idx="8533">
                  <c:v>4.5945530555555445</c:v>
                </c:pt>
                <c:pt idx="8534">
                  <c:v>4.5951161111111105</c:v>
                </c:pt>
                <c:pt idx="8535">
                  <c:v>4.5956791666666694</c:v>
                </c:pt>
                <c:pt idx="8536">
                  <c:v>4.5962425000000033</c:v>
                </c:pt>
                <c:pt idx="8537">
                  <c:v>4.5968049999999945</c:v>
                </c:pt>
                <c:pt idx="8538">
                  <c:v>4.5973680555555561</c:v>
                </c:pt>
                <c:pt idx="8539">
                  <c:v>4.5979313888888855</c:v>
                </c:pt>
                <c:pt idx="8540">
                  <c:v>4.5984944444444453</c:v>
                </c:pt>
                <c:pt idx="8541">
                  <c:v>4.5990574999999998</c:v>
                </c:pt>
                <c:pt idx="8542">
                  <c:v>4.5996208333333506</c:v>
                </c:pt>
                <c:pt idx="8543">
                  <c:v>4.6001833333333328</c:v>
                </c:pt>
                <c:pt idx="8544">
                  <c:v>4.6007466666666659</c:v>
                </c:pt>
                <c:pt idx="8545">
                  <c:v>4.6013097222222417</c:v>
                </c:pt>
                <c:pt idx="8546">
                  <c:v>4.6018727777777775</c:v>
                </c:pt>
                <c:pt idx="8547">
                  <c:v>4.6024361111111105</c:v>
                </c:pt>
                <c:pt idx="8548">
                  <c:v>4.6029991666666668</c:v>
                </c:pt>
                <c:pt idx="8549">
                  <c:v>4.6035616666666668</c:v>
                </c:pt>
                <c:pt idx="8550">
                  <c:v>4.604124999999974</c:v>
                </c:pt>
                <c:pt idx="8551">
                  <c:v>4.6046880555555445</c:v>
                </c:pt>
                <c:pt idx="8552">
                  <c:v>4.6052511111111114</c:v>
                </c:pt>
                <c:pt idx="8553">
                  <c:v>4.6058144444444356</c:v>
                </c:pt>
                <c:pt idx="8554">
                  <c:v>4.6063769444444436</c:v>
                </c:pt>
                <c:pt idx="8555">
                  <c:v>4.6069400000000007</c:v>
                </c:pt>
                <c:pt idx="8556">
                  <c:v>4.6075033333333328</c:v>
                </c:pt>
                <c:pt idx="8557">
                  <c:v>4.6080663888888891</c:v>
                </c:pt>
                <c:pt idx="8558">
                  <c:v>4.6086294444444524</c:v>
                </c:pt>
                <c:pt idx="8559">
                  <c:v>4.6091927777777775</c:v>
                </c:pt>
                <c:pt idx="8560">
                  <c:v>4.6097552777777544</c:v>
                </c:pt>
                <c:pt idx="8561">
                  <c:v>4.6103183333333337</c:v>
                </c:pt>
                <c:pt idx="8562">
                  <c:v>4.6108816666666383</c:v>
                </c:pt>
                <c:pt idx="8563">
                  <c:v>4.611444722222223</c:v>
                </c:pt>
                <c:pt idx="8564">
                  <c:v>4.6120080555555445</c:v>
                </c:pt>
                <c:pt idx="8565">
                  <c:v>4.6125711111111105</c:v>
                </c:pt>
                <c:pt idx="8566">
                  <c:v>4.6131336111111105</c:v>
                </c:pt>
                <c:pt idx="8567">
                  <c:v>4.6136969444444453</c:v>
                </c:pt>
                <c:pt idx="8568">
                  <c:v>4.6142599999999945</c:v>
                </c:pt>
                <c:pt idx="8569">
                  <c:v>4.6148230555555445</c:v>
                </c:pt>
                <c:pt idx="8570">
                  <c:v>4.6153863888888855</c:v>
                </c:pt>
                <c:pt idx="8571">
                  <c:v>4.6159494444444453</c:v>
                </c:pt>
                <c:pt idx="8572">
                  <c:v>4.6165119444444445</c:v>
                </c:pt>
                <c:pt idx="8573">
                  <c:v>4.617075277777734</c:v>
                </c:pt>
                <c:pt idx="8574">
                  <c:v>4.6176383333333337</c:v>
                </c:pt>
                <c:pt idx="8575">
                  <c:v>4.6182013888888891</c:v>
                </c:pt>
                <c:pt idx="8576">
                  <c:v>4.6187647222222221</c:v>
                </c:pt>
                <c:pt idx="8577">
                  <c:v>4.6193272222222221</c:v>
                </c:pt>
                <c:pt idx="8578">
                  <c:v>4.6198902777777544</c:v>
                </c:pt>
                <c:pt idx="8579">
                  <c:v>4.6204536111111105</c:v>
                </c:pt>
                <c:pt idx="8580">
                  <c:v>4.6210166666666384</c:v>
                </c:pt>
                <c:pt idx="8581">
                  <c:v>4.6215799999999945</c:v>
                </c:pt>
                <c:pt idx="8582">
                  <c:v>4.6221430555555445</c:v>
                </c:pt>
                <c:pt idx="8583">
                  <c:v>4.6227055555555259</c:v>
                </c:pt>
                <c:pt idx="8584">
                  <c:v>4.6232688888888891</c:v>
                </c:pt>
                <c:pt idx="8585">
                  <c:v>4.6238319444444365</c:v>
                </c:pt>
                <c:pt idx="8586">
                  <c:v>4.6243949999999741</c:v>
                </c:pt>
                <c:pt idx="8587">
                  <c:v>4.6249583333333275</c:v>
                </c:pt>
                <c:pt idx="8588">
                  <c:v>4.6255213888888855</c:v>
                </c:pt>
                <c:pt idx="8589">
                  <c:v>4.6260838888888856</c:v>
                </c:pt>
                <c:pt idx="8590">
                  <c:v>4.6266472222222221</c:v>
                </c:pt>
                <c:pt idx="8591">
                  <c:v>4.6272102777777322</c:v>
                </c:pt>
                <c:pt idx="8592">
                  <c:v>4.6277733333333337</c:v>
                </c:pt>
                <c:pt idx="8593">
                  <c:v>4.6283366666666357</c:v>
                </c:pt>
                <c:pt idx="8594">
                  <c:v>4.6288991666666668</c:v>
                </c:pt>
                <c:pt idx="8595">
                  <c:v>4.6294622222222221</c:v>
                </c:pt>
                <c:pt idx="8596">
                  <c:v>4.6300255555555445</c:v>
                </c:pt>
                <c:pt idx="8597">
                  <c:v>4.6305886111111105</c:v>
                </c:pt>
                <c:pt idx="8598">
                  <c:v>4.6311516666666668</c:v>
                </c:pt>
                <c:pt idx="8599">
                  <c:v>4.6317149999999945</c:v>
                </c:pt>
                <c:pt idx="8600">
                  <c:v>4.6322774999999998</c:v>
                </c:pt>
                <c:pt idx="8601">
                  <c:v>4.6328408333333329</c:v>
                </c:pt>
                <c:pt idx="8602">
                  <c:v>4.6334038888888891</c:v>
                </c:pt>
                <c:pt idx="8603">
                  <c:v>4.6339669444444453</c:v>
                </c:pt>
                <c:pt idx="8604">
                  <c:v>4.634530277777734</c:v>
                </c:pt>
                <c:pt idx="8605">
                  <c:v>4.6350933333333515</c:v>
                </c:pt>
                <c:pt idx="8606">
                  <c:v>4.6356558333333338</c:v>
                </c:pt>
                <c:pt idx="8607">
                  <c:v>4.6362191666666694</c:v>
                </c:pt>
                <c:pt idx="8608">
                  <c:v>4.6367822222222221</c:v>
                </c:pt>
                <c:pt idx="8609">
                  <c:v>4.6373452777777544</c:v>
                </c:pt>
                <c:pt idx="8610">
                  <c:v>4.6379086111111105</c:v>
                </c:pt>
                <c:pt idx="8611">
                  <c:v>4.6384711111111114</c:v>
                </c:pt>
                <c:pt idx="8612">
                  <c:v>4.6390341666666668</c:v>
                </c:pt>
                <c:pt idx="8613">
                  <c:v>4.6395974999999998</c:v>
                </c:pt>
                <c:pt idx="8614">
                  <c:v>4.6401605555555445</c:v>
                </c:pt>
                <c:pt idx="8615">
                  <c:v>4.6407236111111114</c:v>
                </c:pt>
                <c:pt idx="8616">
                  <c:v>4.6412869444444453</c:v>
                </c:pt>
                <c:pt idx="8617">
                  <c:v>4.6418494444444534</c:v>
                </c:pt>
                <c:pt idx="8618">
                  <c:v>4.6424127777777544</c:v>
                </c:pt>
                <c:pt idx="8619">
                  <c:v>4.6429758333333275</c:v>
                </c:pt>
                <c:pt idx="8620">
                  <c:v>4.6435388888888856</c:v>
                </c:pt>
                <c:pt idx="8621">
                  <c:v>4.6441022222222044</c:v>
                </c:pt>
                <c:pt idx="8622">
                  <c:v>4.6446652777777544</c:v>
                </c:pt>
                <c:pt idx="8623">
                  <c:v>4.6452277777777775</c:v>
                </c:pt>
                <c:pt idx="8624">
                  <c:v>4.6457911111111123</c:v>
                </c:pt>
                <c:pt idx="8625">
                  <c:v>4.6463541666666668</c:v>
                </c:pt>
                <c:pt idx="8626">
                  <c:v>4.6469172222222044</c:v>
                </c:pt>
                <c:pt idx="8627">
                  <c:v>4.6474805555555259</c:v>
                </c:pt>
                <c:pt idx="8628">
                  <c:v>4.6480430555555561</c:v>
                </c:pt>
                <c:pt idx="8629">
                  <c:v>4.6486061111111114</c:v>
                </c:pt>
                <c:pt idx="8630">
                  <c:v>4.6491694444444533</c:v>
                </c:pt>
                <c:pt idx="8631">
                  <c:v>4.6497325000000007</c:v>
                </c:pt>
                <c:pt idx="8632">
                  <c:v>4.6502955555555445</c:v>
                </c:pt>
                <c:pt idx="8633">
                  <c:v>4.6508588888888855</c:v>
                </c:pt>
                <c:pt idx="8634">
                  <c:v>4.6514213888888882</c:v>
                </c:pt>
                <c:pt idx="8635">
                  <c:v>4.6519847222222044</c:v>
                </c:pt>
                <c:pt idx="8636">
                  <c:v>4.6525477777777562</c:v>
                </c:pt>
                <c:pt idx="8637">
                  <c:v>4.6531108333333275</c:v>
                </c:pt>
                <c:pt idx="8638">
                  <c:v>4.6536741666666668</c:v>
                </c:pt>
                <c:pt idx="8639">
                  <c:v>4.6542372222222053</c:v>
                </c:pt>
                <c:pt idx="8640">
                  <c:v>4.6547997222222213</c:v>
                </c:pt>
                <c:pt idx="8641">
                  <c:v>4.6553630555555561</c:v>
                </c:pt>
                <c:pt idx="8642">
                  <c:v>4.6559261111111105</c:v>
                </c:pt>
                <c:pt idx="8643">
                  <c:v>4.6564891666666668</c:v>
                </c:pt>
                <c:pt idx="8644">
                  <c:v>4.6570524999999945</c:v>
                </c:pt>
                <c:pt idx="8645">
                  <c:v>4.6576149999999741</c:v>
                </c:pt>
                <c:pt idx="8646">
                  <c:v>4.6581780555555445</c:v>
                </c:pt>
                <c:pt idx="8647">
                  <c:v>4.6587413888888891</c:v>
                </c:pt>
                <c:pt idx="8648">
                  <c:v>4.6593044444444436</c:v>
                </c:pt>
                <c:pt idx="8649">
                  <c:v>4.6598674999999998</c:v>
                </c:pt>
                <c:pt idx="8650">
                  <c:v>4.6604308333333275</c:v>
                </c:pt>
                <c:pt idx="8651">
                  <c:v>4.6609933333333338</c:v>
                </c:pt>
                <c:pt idx="8652">
                  <c:v>4.6615566666666384</c:v>
                </c:pt>
                <c:pt idx="8653">
                  <c:v>4.6621197222222053</c:v>
                </c:pt>
                <c:pt idx="8654">
                  <c:v>4.6626827777777562</c:v>
                </c:pt>
                <c:pt idx="8655">
                  <c:v>4.6632461111111114</c:v>
                </c:pt>
                <c:pt idx="8656">
                  <c:v>4.6638091666666659</c:v>
                </c:pt>
                <c:pt idx="8657">
                  <c:v>4.6643716666666402</c:v>
                </c:pt>
                <c:pt idx="8658">
                  <c:v>4.664934999999959</c:v>
                </c:pt>
                <c:pt idx="8659">
                  <c:v>4.6654980555555445</c:v>
                </c:pt>
                <c:pt idx="8660">
                  <c:v>4.6660611111111114</c:v>
                </c:pt>
                <c:pt idx="8661">
                  <c:v>4.6666244444444454</c:v>
                </c:pt>
                <c:pt idx="8662">
                  <c:v>4.6671869444444196</c:v>
                </c:pt>
                <c:pt idx="8663">
                  <c:v>4.6677499999999945</c:v>
                </c:pt>
                <c:pt idx="8664">
                  <c:v>4.6683133333333338</c:v>
                </c:pt>
                <c:pt idx="8665">
                  <c:v>4.6688763888888865</c:v>
                </c:pt>
                <c:pt idx="8666">
                  <c:v>4.6694394444444454</c:v>
                </c:pt>
                <c:pt idx="8667">
                  <c:v>4.6700027777777775</c:v>
                </c:pt>
                <c:pt idx="8668">
                  <c:v>4.6705652777777562</c:v>
                </c:pt>
                <c:pt idx="8669">
                  <c:v>4.6711286111111114</c:v>
                </c:pt>
                <c:pt idx="8670">
                  <c:v>4.6716916666666704</c:v>
                </c:pt>
                <c:pt idx="8671">
                  <c:v>4.6722547222222222</c:v>
                </c:pt>
                <c:pt idx="8672">
                  <c:v>4.6728180555555445</c:v>
                </c:pt>
                <c:pt idx="8673">
                  <c:v>4.6733811111111114</c:v>
                </c:pt>
                <c:pt idx="8674">
                  <c:v>4.6739436111111123</c:v>
                </c:pt>
                <c:pt idx="8675">
                  <c:v>4.6745069444444365</c:v>
                </c:pt>
                <c:pt idx="8676">
                  <c:v>4.6750699999999998</c:v>
                </c:pt>
                <c:pt idx="8677">
                  <c:v>4.6756330555555552</c:v>
                </c:pt>
                <c:pt idx="8678">
                  <c:v>4.6761963888888891</c:v>
                </c:pt>
                <c:pt idx="8679">
                  <c:v>4.6767588888888891</c:v>
                </c:pt>
                <c:pt idx="8680">
                  <c:v>4.6773219444444454</c:v>
                </c:pt>
                <c:pt idx="8681">
                  <c:v>4.677885277777734</c:v>
                </c:pt>
                <c:pt idx="8682">
                  <c:v>4.6784483333333506</c:v>
                </c:pt>
                <c:pt idx="8683">
                  <c:v>4.6790113888888882</c:v>
                </c:pt>
                <c:pt idx="8684">
                  <c:v>4.6795747222222221</c:v>
                </c:pt>
                <c:pt idx="8685">
                  <c:v>4.6801372222222044</c:v>
                </c:pt>
                <c:pt idx="8686">
                  <c:v>4.6807002777777562</c:v>
                </c:pt>
                <c:pt idx="8687">
                  <c:v>4.6812636111111425</c:v>
                </c:pt>
                <c:pt idx="8688">
                  <c:v>4.6818266666666677</c:v>
                </c:pt>
                <c:pt idx="8689">
                  <c:v>4.6823899999999945</c:v>
                </c:pt>
                <c:pt idx="8690">
                  <c:v>4.6829530555555445</c:v>
                </c:pt>
                <c:pt idx="8691">
                  <c:v>4.6835155555555259</c:v>
                </c:pt>
                <c:pt idx="8692">
                  <c:v>4.6840788888888865</c:v>
                </c:pt>
                <c:pt idx="8693">
                  <c:v>4.6846419444444454</c:v>
                </c:pt>
                <c:pt idx="8694">
                  <c:v>4.6852050000000007</c:v>
                </c:pt>
                <c:pt idx="8695">
                  <c:v>4.6857683333333515</c:v>
                </c:pt>
                <c:pt idx="8696">
                  <c:v>4.68633138888889</c:v>
                </c:pt>
                <c:pt idx="8697">
                  <c:v>4.6868938888888882</c:v>
                </c:pt>
                <c:pt idx="8698">
                  <c:v>4.6874572222222053</c:v>
                </c:pt>
                <c:pt idx="8699">
                  <c:v>4.6880202777777562</c:v>
                </c:pt>
                <c:pt idx="8700">
                  <c:v>4.6885833333333338</c:v>
                </c:pt>
                <c:pt idx="8701">
                  <c:v>4.6891466666666668</c:v>
                </c:pt>
                <c:pt idx="8702">
                  <c:v>4.6897091666666704</c:v>
                </c:pt>
                <c:pt idx="8703">
                  <c:v>4.6902722222222222</c:v>
                </c:pt>
                <c:pt idx="8704">
                  <c:v>4.6908355555555268</c:v>
                </c:pt>
                <c:pt idx="8705">
                  <c:v>4.6913986111111114</c:v>
                </c:pt>
                <c:pt idx="8706">
                  <c:v>4.6919619444444436</c:v>
                </c:pt>
                <c:pt idx="8707">
                  <c:v>4.6925249999999741</c:v>
                </c:pt>
                <c:pt idx="8708">
                  <c:v>4.6930874999999945</c:v>
                </c:pt>
                <c:pt idx="8709">
                  <c:v>4.6936508333333329</c:v>
                </c:pt>
                <c:pt idx="8710">
                  <c:v>4.6942138888888865</c:v>
                </c:pt>
                <c:pt idx="8711">
                  <c:v>4.6947769444444445</c:v>
                </c:pt>
                <c:pt idx="8712">
                  <c:v>4.6953402777777562</c:v>
                </c:pt>
                <c:pt idx="8713">
                  <c:v>4.6959033333333329</c:v>
                </c:pt>
                <c:pt idx="8714">
                  <c:v>4.6964658333333329</c:v>
                </c:pt>
                <c:pt idx="8715">
                  <c:v>4.6970291666666668</c:v>
                </c:pt>
                <c:pt idx="8716">
                  <c:v>4.6975922222222044</c:v>
                </c:pt>
                <c:pt idx="8717">
                  <c:v>4.698155277777734</c:v>
                </c:pt>
                <c:pt idx="8718">
                  <c:v>4.6987186111111106</c:v>
                </c:pt>
                <c:pt idx="8719">
                  <c:v>4.6992811111111124</c:v>
                </c:pt>
                <c:pt idx="8720">
                  <c:v>4.6998441666666668</c:v>
                </c:pt>
                <c:pt idx="8721">
                  <c:v>4.7004075000000007</c:v>
                </c:pt>
                <c:pt idx="8722">
                  <c:v>4.7009705555555445</c:v>
                </c:pt>
                <c:pt idx="8723">
                  <c:v>4.7015336111111123</c:v>
                </c:pt>
                <c:pt idx="8724">
                  <c:v>4.7020969444444454</c:v>
                </c:pt>
                <c:pt idx="8725">
                  <c:v>4.7026594444444534</c:v>
                </c:pt>
                <c:pt idx="8726">
                  <c:v>4.7032227777777784</c:v>
                </c:pt>
                <c:pt idx="8727">
                  <c:v>4.7037858333333338</c:v>
                </c:pt>
                <c:pt idx="8728">
                  <c:v>4.7043488888888891</c:v>
                </c:pt>
                <c:pt idx="8729">
                  <c:v>4.7049122222222053</c:v>
                </c:pt>
                <c:pt idx="8730">
                  <c:v>4.7054752777777562</c:v>
                </c:pt>
                <c:pt idx="8731">
                  <c:v>4.7060377777777775</c:v>
                </c:pt>
                <c:pt idx="8732">
                  <c:v>4.7066011111111443</c:v>
                </c:pt>
                <c:pt idx="8733">
                  <c:v>4.7071641666666668</c:v>
                </c:pt>
                <c:pt idx="8734">
                  <c:v>4.7077272222222222</c:v>
                </c:pt>
                <c:pt idx="8735">
                  <c:v>4.7082905555555561</c:v>
                </c:pt>
                <c:pt idx="8736">
                  <c:v>4.7088530555555552</c:v>
                </c:pt>
                <c:pt idx="8737">
                  <c:v>4.7094161111111124</c:v>
                </c:pt>
                <c:pt idx="8738">
                  <c:v>4.7099794444444534</c:v>
                </c:pt>
                <c:pt idx="8739">
                  <c:v>4.7105424999999999</c:v>
                </c:pt>
                <c:pt idx="8740">
                  <c:v>4.7111055555555446</c:v>
                </c:pt>
                <c:pt idx="8741">
                  <c:v>4.7116688888889033</c:v>
                </c:pt>
                <c:pt idx="8742">
                  <c:v>4.7122313888888891</c:v>
                </c:pt>
                <c:pt idx="8743">
                  <c:v>4.7127947222222222</c:v>
                </c:pt>
                <c:pt idx="8744">
                  <c:v>4.7133577777777775</c:v>
                </c:pt>
                <c:pt idx="8745">
                  <c:v>4.7139208333333364</c:v>
                </c:pt>
                <c:pt idx="8746">
                  <c:v>4.7144841666666402</c:v>
                </c:pt>
                <c:pt idx="8747">
                  <c:v>4.7150472222222213</c:v>
                </c:pt>
                <c:pt idx="8748">
                  <c:v>4.7156097222222426</c:v>
                </c:pt>
                <c:pt idx="8749">
                  <c:v>4.7161730555555561</c:v>
                </c:pt>
                <c:pt idx="8750">
                  <c:v>4.7167361111111124</c:v>
                </c:pt>
                <c:pt idx="8751">
                  <c:v>4.7172991666666704</c:v>
                </c:pt>
                <c:pt idx="8752">
                  <c:v>4.7178625000000007</c:v>
                </c:pt>
                <c:pt idx="8753">
                  <c:v>4.7184250000000008</c:v>
                </c:pt>
                <c:pt idx="8754">
                  <c:v>4.7189880555555455</c:v>
                </c:pt>
                <c:pt idx="8755">
                  <c:v>4.7195513888888883</c:v>
                </c:pt>
                <c:pt idx="8756">
                  <c:v>4.7201144444444445</c:v>
                </c:pt>
                <c:pt idx="8757">
                  <c:v>4.7206774999999999</c:v>
                </c:pt>
                <c:pt idx="8758">
                  <c:v>4.7212408333333515</c:v>
                </c:pt>
                <c:pt idx="8759">
                  <c:v>4.7218033333333524</c:v>
                </c:pt>
                <c:pt idx="8760">
                  <c:v>4.7223666666666668</c:v>
                </c:pt>
                <c:pt idx="8761">
                  <c:v>4.7229297222222222</c:v>
                </c:pt>
                <c:pt idx="8762">
                  <c:v>4.7234927777777775</c:v>
                </c:pt>
                <c:pt idx="8763">
                  <c:v>4.7240561111111106</c:v>
                </c:pt>
                <c:pt idx="8764">
                  <c:v>4.7246191666666668</c:v>
                </c:pt>
                <c:pt idx="8765">
                  <c:v>4.7251816666666384</c:v>
                </c:pt>
                <c:pt idx="8766">
                  <c:v>4.7257449999999945</c:v>
                </c:pt>
                <c:pt idx="8767">
                  <c:v>4.7263080555555552</c:v>
                </c:pt>
                <c:pt idx="8768">
                  <c:v>4.7268711111111124</c:v>
                </c:pt>
                <c:pt idx="8769">
                  <c:v>4.7274344444444445</c:v>
                </c:pt>
                <c:pt idx="8770">
                  <c:v>4.7279969444444445</c:v>
                </c:pt>
                <c:pt idx="8771">
                  <c:v>4.7285599999999945</c:v>
                </c:pt>
                <c:pt idx="8772">
                  <c:v>4.7291233333333516</c:v>
                </c:pt>
                <c:pt idx="8773">
                  <c:v>4.7296863888888883</c:v>
                </c:pt>
                <c:pt idx="8774">
                  <c:v>4.7302494444444818</c:v>
                </c:pt>
                <c:pt idx="8775">
                  <c:v>4.7308127777777775</c:v>
                </c:pt>
                <c:pt idx="8776">
                  <c:v>4.7313752777777776</c:v>
                </c:pt>
                <c:pt idx="8777">
                  <c:v>4.7319386111111124</c:v>
                </c:pt>
                <c:pt idx="8778">
                  <c:v>4.7325016666666677</c:v>
                </c:pt>
                <c:pt idx="8779">
                  <c:v>4.7330647222222426</c:v>
                </c:pt>
                <c:pt idx="8780">
                  <c:v>4.7336280555555765</c:v>
                </c:pt>
                <c:pt idx="8781">
                  <c:v>4.7341911111111123</c:v>
                </c:pt>
                <c:pt idx="8782">
                  <c:v>4.7347536111111124</c:v>
                </c:pt>
                <c:pt idx="8783">
                  <c:v>4.7353169444444454</c:v>
                </c:pt>
                <c:pt idx="8784">
                  <c:v>4.7358800000000008</c:v>
                </c:pt>
                <c:pt idx="8785">
                  <c:v>4.7364430555555783</c:v>
                </c:pt>
                <c:pt idx="8786">
                  <c:v>4.73700638888889</c:v>
                </c:pt>
                <c:pt idx="8787">
                  <c:v>4.7375688888888892</c:v>
                </c:pt>
                <c:pt idx="8788">
                  <c:v>4.7381319444444454</c:v>
                </c:pt>
                <c:pt idx="8789">
                  <c:v>4.7386952777777775</c:v>
                </c:pt>
                <c:pt idx="8790">
                  <c:v>4.7392583333333675</c:v>
                </c:pt>
                <c:pt idx="8791">
                  <c:v>4.7398213888889034</c:v>
                </c:pt>
                <c:pt idx="8792">
                  <c:v>4.7403847222222222</c:v>
                </c:pt>
                <c:pt idx="8793">
                  <c:v>4.7409472222222222</c:v>
                </c:pt>
                <c:pt idx="8794">
                  <c:v>4.7415105555555455</c:v>
                </c:pt>
                <c:pt idx="8795">
                  <c:v>4.7420736111111124</c:v>
                </c:pt>
                <c:pt idx="8796">
                  <c:v>4.7426366666666659</c:v>
                </c:pt>
                <c:pt idx="8797">
                  <c:v>4.7431999999999999</c:v>
                </c:pt>
                <c:pt idx="8798">
                  <c:v>4.7437630555555765</c:v>
                </c:pt>
                <c:pt idx="8799">
                  <c:v>4.7443255555555455</c:v>
                </c:pt>
                <c:pt idx="8800">
                  <c:v>4.7448888888888865</c:v>
                </c:pt>
                <c:pt idx="8801">
                  <c:v>4.7454519444444454</c:v>
                </c:pt>
                <c:pt idx="8802">
                  <c:v>4.7460149999999945</c:v>
                </c:pt>
                <c:pt idx="8803">
                  <c:v>4.7465783333333524</c:v>
                </c:pt>
                <c:pt idx="8804">
                  <c:v>4.7471408333333329</c:v>
                </c:pt>
                <c:pt idx="8805">
                  <c:v>4.7477038888888892</c:v>
                </c:pt>
                <c:pt idx="8806">
                  <c:v>4.7482672222222417</c:v>
                </c:pt>
                <c:pt idx="8807">
                  <c:v>4.7488302777777562</c:v>
                </c:pt>
                <c:pt idx="8808">
                  <c:v>4.7493933333333702</c:v>
                </c:pt>
                <c:pt idx="8809">
                  <c:v>4.7499566666666668</c:v>
                </c:pt>
                <c:pt idx="8810">
                  <c:v>4.7505191666666668</c:v>
                </c:pt>
                <c:pt idx="8811">
                  <c:v>4.7510822222222222</c:v>
                </c:pt>
                <c:pt idx="8812">
                  <c:v>4.7516455555555552</c:v>
                </c:pt>
                <c:pt idx="8813">
                  <c:v>4.7522086111111124</c:v>
                </c:pt>
                <c:pt idx="8814">
                  <c:v>4.7527719444444454</c:v>
                </c:pt>
                <c:pt idx="8815">
                  <c:v>4.7533350000000008</c:v>
                </c:pt>
                <c:pt idx="8816">
                  <c:v>4.7538974999999999</c:v>
                </c:pt>
                <c:pt idx="8817">
                  <c:v>4.7544608333333338</c:v>
                </c:pt>
                <c:pt idx="8818">
                  <c:v>4.7550238888888892</c:v>
                </c:pt>
                <c:pt idx="8819">
                  <c:v>4.7555869444444445</c:v>
                </c:pt>
                <c:pt idx="8820">
                  <c:v>4.7561502777777562</c:v>
                </c:pt>
                <c:pt idx="8821">
                  <c:v>4.7567133333333524</c:v>
                </c:pt>
                <c:pt idx="8822">
                  <c:v>4.7572758333333329</c:v>
                </c:pt>
                <c:pt idx="8823">
                  <c:v>4.7578391666666668</c:v>
                </c:pt>
                <c:pt idx="8824">
                  <c:v>4.7584022222222222</c:v>
                </c:pt>
                <c:pt idx="8825">
                  <c:v>4.7589652777777562</c:v>
                </c:pt>
                <c:pt idx="8826">
                  <c:v>4.7595286111111124</c:v>
                </c:pt>
                <c:pt idx="8827">
                  <c:v>4.7600911111111124</c:v>
                </c:pt>
                <c:pt idx="8828">
                  <c:v>4.760654166666666</c:v>
                </c:pt>
                <c:pt idx="8829">
                  <c:v>4.7612174999999999</c:v>
                </c:pt>
                <c:pt idx="8830">
                  <c:v>4.7617805555555455</c:v>
                </c:pt>
                <c:pt idx="8831">
                  <c:v>4.7623438888888883</c:v>
                </c:pt>
                <c:pt idx="8832">
                  <c:v>4.7629069444444445</c:v>
                </c:pt>
                <c:pt idx="8833">
                  <c:v>4.7634694444444534</c:v>
                </c:pt>
                <c:pt idx="8834">
                  <c:v>4.7640327777777562</c:v>
                </c:pt>
                <c:pt idx="8835">
                  <c:v>4.7645958333333285</c:v>
                </c:pt>
                <c:pt idx="8836">
                  <c:v>4.7651588888888865</c:v>
                </c:pt>
                <c:pt idx="8837">
                  <c:v>4.7657222222222213</c:v>
                </c:pt>
                <c:pt idx="8838">
                  <c:v>4.7662852777777562</c:v>
                </c:pt>
                <c:pt idx="8839">
                  <c:v>4.7668477777777776</c:v>
                </c:pt>
                <c:pt idx="8840">
                  <c:v>4.7674111111111115</c:v>
                </c:pt>
                <c:pt idx="8841">
                  <c:v>4.7679741666666402</c:v>
                </c:pt>
                <c:pt idx="8842">
                  <c:v>4.7685372222222053</c:v>
                </c:pt>
                <c:pt idx="8843">
                  <c:v>4.7691005555555455</c:v>
                </c:pt>
                <c:pt idx="8844">
                  <c:v>4.7696630555555792</c:v>
                </c:pt>
                <c:pt idx="8845">
                  <c:v>4.7702261111111453</c:v>
                </c:pt>
                <c:pt idx="8846">
                  <c:v>4.7707894444444534</c:v>
                </c:pt>
                <c:pt idx="8847">
                  <c:v>4.7713525000000034</c:v>
                </c:pt>
                <c:pt idx="8848">
                  <c:v>4.7719155555555455</c:v>
                </c:pt>
                <c:pt idx="8849">
                  <c:v>4.7724788888888892</c:v>
                </c:pt>
                <c:pt idx="8850">
                  <c:v>4.7730413888889034</c:v>
                </c:pt>
                <c:pt idx="8851">
                  <c:v>4.7736047222222426</c:v>
                </c:pt>
                <c:pt idx="8852">
                  <c:v>4.7741677777777785</c:v>
                </c:pt>
                <c:pt idx="8853">
                  <c:v>4.7747308333333329</c:v>
                </c:pt>
                <c:pt idx="8854">
                  <c:v>4.7752941666666704</c:v>
                </c:pt>
                <c:pt idx="8855">
                  <c:v>4.7758572222222222</c:v>
                </c:pt>
                <c:pt idx="8856">
                  <c:v>4.7764197222222426</c:v>
                </c:pt>
                <c:pt idx="8857">
                  <c:v>4.7769830555555552</c:v>
                </c:pt>
                <c:pt idx="8858">
                  <c:v>4.7775461111111124</c:v>
                </c:pt>
                <c:pt idx="8859">
                  <c:v>4.7781091666666704</c:v>
                </c:pt>
                <c:pt idx="8860">
                  <c:v>4.7786725000000034</c:v>
                </c:pt>
                <c:pt idx="8861">
                  <c:v>4.779234999999999</c:v>
                </c:pt>
                <c:pt idx="8862">
                  <c:v>4.7797980555555792</c:v>
                </c:pt>
                <c:pt idx="8863">
                  <c:v>4.7803613888889034</c:v>
                </c:pt>
                <c:pt idx="8864">
                  <c:v>4.7809244444444454</c:v>
                </c:pt>
                <c:pt idx="8865">
                  <c:v>4.7814874999999999</c:v>
                </c:pt>
                <c:pt idx="8866">
                  <c:v>4.7820508333333338</c:v>
                </c:pt>
                <c:pt idx="8867">
                  <c:v>4.7826133333333534</c:v>
                </c:pt>
                <c:pt idx="8868">
                  <c:v>4.7831766666666677</c:v>
                </c:pt>
                <c:pt idx="8869">
                  <c:v>4.7837397222222426</c:v>
                </c:pt>
                <c:pt idx="8870">
                  <c:v>4.7843027777777785</c:v>
                </c:pt>
                <c:pt idx="8871">
                  <c:v>4.7848661111111124</c:v>
                </c:pt>
                <c:pt idx="8872">
                  <c:v>4.7854291666666704</c:v>
                </c:pt>
                <c:pt idx="8873">
                  <c:v>4.7859916666666669</c:v>
                </c:pt>
                <c:pt idx="8874">
                  <c:v>4.7865550000000008</c:v>
                </c:pt>
                <c:pt idx="8875">
                  <c:v>4.7871180555555455</c:v>
                </c:pt>
                <c:pt idx="8876">
                  <c:v>4.7876811111111124</c:v>
                </c:pt>
                <c:pt idx="8877">
                  <c:v>4.7882444444444534</c:v>
                </c:pt>
                <c:pt idx="8878">
                  <c:v>4.7888069444444454</c:v>
                </c:pt>
                <c:pt idx="8879">
                  <c:v>4.7893700000000123</c:v>
                </c:pt>
                <c:pt idx="8880">
                  <c:v>4.7899333333333525</c:v>
                </c:pt>
                <c:pt idx="8881">
                  <c:v>4.7904963888888892</c:v>
                </c:pt>
                <c:pt idx="8882">
                  <c:v>4.7910594444444534</c:v>
                </c:pt>
                <c:pt idx="8883">
                  <c:v>4.7916227777777793</c:v>
                </c:pt>
                <c:pt idx="8884">
                  <c:v>4.7921852777777367</c:v>
                </c:pt>
                <c:pt idx="8885">
                  <c:v>4.7927486111111124</c:v>
                </c:pt>
                <c:pt idx="8886">
                  <c:v>4.793311666666666</c:v>
                </c:pt>
                <c:pt idx="8887">
                  <c:v>4.7938747222222222</c:v>
                </c:pt>
                <c:pt idx="8888">
                  <c:v>4.7944380555555455</c:v>
                </c:pt>
                <c:pt idx="8889">
                  <c:v>4.7950011111111124</c:v>
                </c:pt>
                <c:pt idx="8890">
                  <c:v>4.7955636111111124</c:v>
                </c:pt>
                <c:pt idx="8891">
                  <c:v>4.7961269444444454</c:v>
                </c:pt>
                <c:pt idx="8892">
                  <c:v>4.7966899999999999</c:v>
                </c:pt>
                <c:pt idx="8893">
                  <c:v>4.7972530555555553</c:v>
                </c:pt>
                <c:pt idx="8894">
                  <c:v>4.7978163888888865</c:v>
                </c:pt>
                <c:pt idx="8895">
                  <c:v>4.7983788888888892</c:v>
                </c:pt>
                <c:pt idx="8896">
                  <c:v>4.7989419444444454</c:v>
                </c:pt>
                <c:pt idx="8897">
                  <c:v>4.7995052777777563</c:v>
                </c:pt>
                <c:pt idx="8898">
                  <c:v>4.8000683333333525</c:v>
                </c:pt>
                <c:pt idx="8899">
                  <c:v>4.8006313888888901</c:v>
                </c:pt>
                <c:pt idx="8900">
                  <c:v>4.8011947222222222</c:v>
                </c:pt>
                <c:pt idx="8901">
                  <c:v>4.8017572222222231</c:v>
                </c:pt>
                <c:pt idx="8902">
                  <c:v>4.8023205555555455</c:v>
                </c:pt>
                <c:pt idx="8903">
                  <c:v>4.8028836111111115</c:v>
                </c:pt>
                <c:pt idx="8904">
                  <c:v>4.8034466666666669</c:v>
                </c:pt>
                <c:pt idx="8905">
                  <c:v>4.8040099999999955</c:v>
                </c:pt>
                <c:pt idx="8906">
                  <c:v>4.8045730555555455</c:v>
                </c:pt>
                <c:pt idx="8907">
                  <c:v>4.8051355555555286</c:v>
                </c:pt>
                <c:pt idx="8908">
                  <c:v>4.8056988888888892</c:v>
                </c:pt>
                <c:pt idx="8909">
                  <c:v>4.8062619444444534</c:v>
                </c:pt>
                <c:pt idx="8910">
                  <c:v>4.8068249999999955</c:v>
                </c:pt>
                <c:pt idx="8911">
                  <c:v>4.8073883333333338</c:v>
                </c:pt>
                <c:pt idx="8912">
                  <c:v>4.8079508333333285</c:v>
                </c:pt>
                <c:pt idx="8913">
                  <c:v>4.8085138888888865</c:v>
                </c:pt>
                <c:pt idx="8914">
                  <c:v>4.8090772222222222</c:v>
                </c:pt>
                <c:pt idx="8915">
                  <c:v>4.8096402777777785</c:v>
                </c:pt>
                <c:pt idx="8916">
                  <c:v>4.8102033333333525</c:v>
                </c:pt>
                <c:pt idx="8917">
                  <c:v>4.810766666666666</c:v>
                </c:pt>
                <c:pt idx="8918">
                  <c:v>4.8113291666666704</c:v>
                </c:pt>
                <c:pt idx="8919">
                  <c:v>4.811892499999999</c:v>
                </c:pt>
                <c:pt idx="8920">
                  <c:v>4.8124555555555268</c:v>
                </c:pt>
                <c:pt idx="8921">
                  <c:v>4.8130186111111106</c:v>
                </c:pt>
                <c:pt idx="8922">
                  <c:v>4.8135819444444445</c:v>
                </c:pt>
                <c:pt idx="8923">
                  <c:v>4.8141449999999741</c:v>
                </c:pt>
                <c:pt idx="8924">
                  <c:v>4.8147074999999955</c:v>
                </c:pt>
                <c:pt idx="8925">
                  <c:v>4.8152708333333329</c:v>
                </c:pt>
                <c:pt idx="8926">
                  <c:v>4.8158338888888865</c:v>
                </c:pt>
                <c:pt idx="8927">
                  <c:v>4.8163969444444437</c:v>
                </c:pt>
                <c:pt idx="8928">
                  <c:v>4.8169602777777563</c:v>
                </c:pt>
                <c:pt idx="8929">
                  <c:v>4.8175227777777563</c:v>
                </c:pt>
                <c:pt idx="8930">
                  <c:v>4.8180858333333285</c:v>
                </c:pt>
                <c:pt idx="8931">
                  <c:v>4.8186491666666704</c:v>
                </c:pt>
                <c:pt idx="8932">
                  <c:v>4.8192122222222231</c:v>
                </c:pt>
                <c:pt idx="8933">
                  <c:v>4.8197752777777563</c:v>
                </c:pt>
                <c:pt idx="8934">
                  <c:v>4.8203386111111106</c:v>
                </c:pt>
                <c:pt idx="8935">
                  <c:v>4.8209011111111106</c:v>
                </c:pt>
                <c:pt idx="8936">
                  <c:v>4.8214641666666669</c:v>
                </c:pt>
                <c:pt idx="8937">
                  <c:v>4.8220274999999955</c:v>
                </c:pt>
                <c:pt idx="8938">
                  <c:v>4.8225905555555286</c:v>
                </c:pt>
                <c:pt idx="8939">
                  <c:v>4.8231538888888865</c:v>
                </c:pt>
                <c:pt idx="8940">
                  <c:v>4.8237169444444445</c:v>
                </c:pt>
                <c:pt idx="8941">
                  <c:v>4.8242794444444463</c:v>
                </c:pt>
                <c:pt idx="8942">
                  <c:v>4.8248427777777581</c:v>
                </c:pt>
                <c:pt idx="8943">
                  <c:v>4.8254058333333285</c:v>
                </c:pt>
                <c:pt idx="8944">
                  <c:v>4.8259688888888865</c:v>
                </c:pt>
                <c:pt idx="8945">
                  <c:v>4.8265322222222045</c:v>
                </c:pt>
                <c:pt idx="8946">
                  <c:v>4.8270952777777367</c:v>
                </c:pt>
                <c:pt idx="8947">
                  <c:v>4.8276577777777563</c:v>
                </c:pt>
                <c:pt idx="8948">
                  <c:v>4.8282211111111124</c:v>
                </c:pt>
                <c:pt idx="8949">
                  <c:v>4.8287841666666402</c:v>
                </c:pt>
                <c:pt idx="8950">
                  <c:v>4.8293472222222222</c:v>
                </c:pt>
                <c:pt idx="8951">
                  <c:v>4.8299105555555268</c:v>
                </c:pt>
                <c:pt idx="8952">
                  <c:v>4.8304730555555553</c:v>
                </c:pt>
                <c:pt idx="8953">
                  <c:v>4.8310361111111124</c:v>
                </c:pt>
                <c:pt idx="8954">
                  <c:v>4.8315994444444534</c:v>
                </c:pt>
                <c:pt idx="8955">
                  <c:v>4.8321624999999999</c:v>
                </c:pt>
                <c:pt idx="8956">
                  <c:v>4.8327258333333329</c:v>
                </c:pt>
                <c:pt idx="8957">
                  <c:v>4.8332888888888892</c:v>
                </c:pt>
                <c:pt idx="8958">
                  <c:v>4.8338513888888901</c:v>
                </c:pt>
                <c:pt idx="8959">
                  <c:v>4.8344147222222205</c:v>
                </c:pt>
                <c:pt idx="8960">
                  <c:v>4.8349777777777545</c:v>
                </c:pt>
                <c:pt idx="8961">
                  <c:v>4.8355408333333338</c:v>
                </c:pt>
                <c:pt idx="8962">
                  <c:v>4.836104166666666</c:v>
                </c:pt>
                <c:pt idx="8963">
                  <c:v>4.8366672222222427</c:v>
                </c:pt>
                <c:pt idx="8964">
                  <c:v>4.8372297222222436</c:v>
                </c:pt>
                <c:pt idx="8965">
                  <c:v>4.8377930555555562</c:v>
                </c:pt>
                <c:pt idx="8966">
                  <c:v>4.8383561111111124</c:v>
                </c:pt>
                <c:pt idx="8967">
                  <c:v>4.8389191666666669</c:v>
                </c:pt>
                <c:pt idx="8968">
                  <c:v>4.8394824999999999</c:v>
                </c:pt>
                <c:pt idx="8969">
                  <c:v>4.8400449999999955</c:v>
                </c:pt>
                <c:pt idx="8970">
                  <c:v>4.8406080555555553</c:v>
                </c:pt>
                <c:pt idx="8971">
                  <c:v>4.8411713888888892</c:v>
                </c:pt>
                <c:pt idx="8972">
                  <c:v>4.8417344444444463</c:v>
                </c:pt>
                <c:pt idx="8973">
                  <c:v>4.8422974999999999</c:v>
                </c:pt>
                <c:pt idx="8974">
                  <c:v>4.8428608333333329</c:v>
                </c:pt>
                <c:pt idx="8975">
                  <c:v>4.8434233333333525</c:v>
                </c:pt>
                <c:pt idx="8976">
                  <c:v>4.8439866666666402</c:v>
                </c:pt>
                <c:pt idx="8977">
                  <c:v>4.8445497222222222</c:v>
                </c:pt>
                <c:pt idx="8978">
                  <c:v>4.8451127777777563</c:v>
                </c:pt>
                <c:pt idx="8979">
                  <c:v>4.8456761111111124</c:v>
                </c:pt>
                <c:pt idx="8980">
                  <c:v>4.8462391666666704</c:v>
                </c:pt>
                <c:pt idx="8981">
                  <c:v>4.8468016666666669</c:v>
                </c:pt>
                <c:pt idx="8982">
                  <c:v>4.8473649999999955</c:v>
                </c:pt>
                <c:pt idx="8983">
                  <c:v>4.8479280555555455</c:v>
                </c:pt>
                <c:pt idx="8984">
                  <c:v>4.8484911111111124</c:v>
                </c:pt>
                <c:pt idx="8985">
                  <c:v>4.8490544444444454</c:v>
                </c:pt>
                <c:pt idx="8986">
                  <c:v>4.8496169444444464</c:v>
                </c:pt>
                <c:pt idx="8987">
                  <c:v>4.8501799999999955</c:v>
                </c:pt>
                <c:pt idx="8988">
                  <c:v>4.8507433333333525</c:v>
                </c:pt>
                <c:pt idx="8989">
                  <c:v>4.8513063888888892</c:v>
                </c:pt>
                <c:pt idx="8990">
                  <c:v>4.8518694444444534</c:v>
                </c:pt>
                <c:pt idx="8991">
                  <c:v>4.8524327777777563</c:v>
                </c:pt>
                <c:pt idx="8992">
                  <c:v>4.8529952777777368</c:v>
                </c:pt>
                <c:pt idx="8993">
                  <c:v>4.8535586111111115</c:v>
                </c:pt>
                <c:pt idx="8994">
                  <c:v>4.854121666666642</c:v>
                </c:pt>
                <c:pt idx="8995">
                  <c:v>4.8546847222222205</c:v>
                </c:pt>
                <c:pt idx="8996">
                  <c:v>4.8552480555555553</c:v>
                </c:pt>
                <c:pt idx="8997">
                  <c:v>4.8558111111111106</c:v>
                </c:pt>
                <c:pt idx="8998">
                  <c:v>4.8563736111111124</c:v>
                </c:pt>
                <c:pt idx="8999">
                  <c:v>4.8569369444444455</c:v>
                </c:pt>
                <c:pt idx="9000">
                  <c:v>4.8574999999999955</c:v>
                </c:pt>
                <c:pt idx="9001">
                  <c:v>4.8580630555555553</c:v>
                </c:pt>
                <c:pt idx="9002">
                  <c:v>4.8586263888888892</c:v>
                </c:pt>
                <c:pt idx="9003">
                  <c:v>4.8591888888888866</c:v>
                </c:pt>
                <c:pt idx="9004">
                  <c:v>4.8597519444444464</c:v>
                </c:pt>
                <c:pt idx="9005">
                  <c:v>4.8603152777777368</c:v>
                </c:pt>
                <c:pt idx="9006">
                  <c:v>4.8608783333333339</c:v>
                </c:pt>
                <c:pt idx="9007">
                  <c:v>4.8614413888888883</c:v>
                </c:pt>
                <c:pt idx="9008">
                  <c:v>4.8620047222222205</c:v>
                </c:pt>
                <c:pt idx="9009">
                  <c:v>4.8625672222222205</c:v>
                </c:pt>
                <c:pt idx="9010">
                  <c:v>4.8631305555555278</c:v>
                </c:pt>
                <c:pt idx="9011">
                  <c:v>4.8636936111111124</c:v>
                </c:pt>
                <c:pt idx="9012">
                  <c:v>4.864256666666642</c:v>
                </c:pt>
                <c:pt idx="9013">
                  <c:v>4.8648199999999742</c:v>
                </c:pt>
                <c:pt idx="9014">
                  <c:v>4.8653830555555455</c:v>
                </c:pt>
                <c:pt idx="9015">
                  <c:v>4.8659455555555278</c:v>
                </c:pt>
                <c:pt idx="9016">
                  <c:v>4.8665088888888866</c:v>
                </c:pt>
                <c:pt idx="9017">
                  <c:v>4.8670719444444375</c:v>
                </c:pt>
                <c:pt idx="9018">
                  <c:v>4.8676349999999742</c:v>
                </c:pt>
                <c:pt idx="9019">
                  <c:v>4.868198333333333</c:v>
                </c:pt>
                <c:pt idx="9020">
                  <c:v>4.8687608333333339</c:v>
                </c:pt>
                <c:pt idx="9021">
                  <c:v>4.8693238888888892</c:v>
                </c:pt>
                <c:pt idx="9022">
                  <c:v>4.8698872222222205</c:v>
                </c:pt>
                <c:pt idx="9023">
                  <c:v>4.8704502777777563</c:v>
                </c:pt>
                <c:pt idx="9024">
                  <c:v>4.8710133333333534</c:v>
                </c:pt>
                <c:pt idx="9025">
                  <c:v>4.871576666666666</c:v>
                </c:pt>
                <c:pt idx="9026">
                  <c:v>4.8721391666666669</c:v>
                </c:pt>
                <c:pt idx="9027">
                  <c:v>4.8727024999999999</c:v>
                </c:pt>
                <c:pt idx="9028">
                  <c:v>4.8732655555555562</c:v>
                </c:pt>
                <c:pt idx="9029">
                  <c:v>4.8738286111111124</c:v>
                </c:pt>
                <c:pt idx="9030">
                  <c:v>4.8743919444444463</c:v>
                </c:pt>
                <c:pt idx="9031">
                  <c:v>4.8749549999999742</c:v>
                </c:pt>
                <c:pt idx="9032">
                  <c:v>4.8755174999999955</c:v>
                </c:pt>
                <c:pt idx="9033">
                  <c:v>4.876080833333333</c:v>
                </c:pt>
                <c:pt idx="9034">
                  <c:v>4.8766438888889034</c:v>
                </c:pt>
                <c:pt idx="9035">
                  <c:v>4.8772069444444464</c:v>
                </c:pt>
                <c:pt idx="9036">
                  <c:v>4.8777702777777581</c:v>
                </c:pt>
                <c:pt idx="9037">
                  <c:v>4.8783327777777776</c:v>
                </c:pt>
                <c:pt idx="9038">
                  <c:v>4.8788958333333339</c:v>
                </c:pt>
                <c:pt idx="9039">
                  <c:v>4.8794591666666713</c:v>
                </c:pt>
                <c:pt idx="9040">
                  <c:v>4.8800222222222223</c:v>
                </c:pt>
                <c:pt idx="9041">
                  <c:v>4.8805852777777368</c:v>
                </c:pt>
                <c:pt idx="9042">
                  <c:v>4.8811486111111124</c:v>
                </c:pt>
                <c:pt idx="9043">
                  <c:v>4.8817111111111124</c:v>
                </c:pt>
                <c:pt idx="9044">
                  <c:v>4.8822744444444437</c:v>
                </c:pt>
                <c:pt idx="9045">
                  <c:v>4.8828374999999955</c:v>
                </c:pt>
                <c:pt idx="9046">
                  <c:v>4.8834005555555455</c:v>
                </c:pt>
                <c:pt idx="9047">
                  <c:v>4.8839638888888892</c:v>
                </c:pt>
                <c:pt idx="9048">
                  <c:v>4.8845269444444375</c:v>
                </c:pt>
                <c:pt idx="9049">
                  <c:v>4.8850894444444464</c:v>
                </c:pt>
                <c:pt idx="9050">
                  <c:v>4.8856527777777767</c:v>
                </c:pt>
                <c:pt idx="9051">
                  <c:v>4.886215833333333</c:v>
                </c:pt>
                <c:pt idx="9052">
                  <c:v>4.8867788888888883</c:v>
                </c:pt>
                <c:pt idx="9053">
                  <c:v>4.8873422222222223</c:v>
                </c:pt>
                <c:pt idx="9054">
                  <c:v>4.8879047222222205</c:v>
                </c:pt>
                <c:pt idx="9055">
                  <c:v>4.8884677777777785</c:v>
                </c:pt>
                <c:pt idx="9056">
                  <c:v>4.8890311111111124</c:v>
                </c:pt>
                <c:pt idx="9057">
                  <c:v>4.8895941666666669</c:v>
                </c:pt>
                <c:pt idx="9058">
                  <c:v>4.8901572222222205</c:v>
                </c:pt>
                <c:pt idx="9059">
                  <c:v>4.8907205555555455</c:v>
                </c:pt>
                <c:pt idx="9060">
                  <c:v>4.8912830555555553</c:v>
                </c:pt>
                <c:pt idx="9061">
                  <c:v>4.8918461111111124</c:v>
                </c:pt>
                <c:pt idx="9062">
                  <c:v>4.8924094444444464</c:v>
                </c:pt>
                <c:pt idx="9063">
                  <c:v>4.8929724999999955</c:v>
                </c:pt>
                <c:pt idx="9064">
                  <c:v>4.8935358333333285</c:v>
                </c:pt>
                <c:pt idx="9065">
                  <c:v>4.8940988888888866</c:v>
                </c:pt>
                <c:pt idx="9066">
                  <c:v>4.8946613888888884</c:v>
                </c:pt>
                <c:pt idx="9067">
                  <c:v>4.8952247222222223</c:v>
                </c:pt>
                <c:pt idx="9068">
                  <c:v>4.8957877777777563</c:v>
                </c:pt>
                <c:pt idx="9069">
                  <c:v>4.8963508333333339</c:v>
                </c:pt>
                <c:pt idx="9070">
                  <c:v>4.896914166666642</c:v>
                </c:pt>
                <c:pt idx="9071">
                  <c:v>4.8974772222222205</c:v>
                </c:pt>
                <c:pt idx="9072">
                  <c:v>4.8980397222222214</c:v>
                </c:pt>
                <c:pt idx="9073">
                  <c:v>4.8986030555555562</c:v>
                </c:pt>
                <c:pt idx="9074">
                  <c:v>4.8991661111111124</c:v>
                </c:pt>
                <c:pt idx="9075">
                  <c:v>4.8997291666666714</c:v>
                </c:pt>
                <c:pt idx="9076">
                  <c:v>4.9002925000000124</c:v>
                </c:pt>
                <c:pt idx="9077">
                  <c:v>4.9008550000000008</c:v>
                </c:pt>
                <c:pt idx="9078">
                  <c:v>4.9014180555555562</c:v>
                </c:pt>
                <c:pt idx="9079">
                  <c:v>4.9019813888888892</c:v>
                </c:pt>
                <c:pt idx="9080">
                  <c:v>4.9025444444444437</c:v>
                </c:pt>
                <c:pt idx="9081">
                  <c:v>4.9031077777777767</c:v>
                </c:pt>
                <c:pt idx="9082">
                  <c:v>4.9036708333333525</c:v>
                </c:pt>
                <c:pt idx="9083">
                  <c:v>4.9042333333333534</c:v>
                </c:pt>
                <c:pt idx="9084">
                  <c:v>4.9047966666666669</c:v>
                </c:pt>
                <c:pt idx="9085">
                  <c:v>4.9053597222222436</c:v>
                </c:pt>
                <c:pt idx="9086">
                  <c:v>4.9059227777777785</c:v>
                </c:pt>
                <c:pt idx="9087">
                  <c:v>4.9064861111111124</c:v>
                </c:pt>
                <c:pt idx="9088">
                  <c:v>4.9070491666666713</c:v>
                </c:pt>
                <c:pt idx="9089">
                  <c:v>4.907611666666666</c:v>
                </c:pt>
                <c:pt idx="9090">
                  <c:v>4.908175</c:v>
                </c:pt>
                <c:pt idx="9091">
                  <c:v>4.9087380555555553</c:v>
                </c:pt>
                <c:pt idx="9092">
                  <c:v>4.9093011111111471</c:v>
                </c:pt>
                <c:pt idx="9093">
                  <c:v>4.9098644444444632</c:v>
                </c:pt>
                <c:pt idx="9094">
                  <c:v>4.9104269444444464</c:v>
                </c:pt>
                <c:pt idx="9095">
                  <c:v>4.91099</c:v>
                </c:pt>
                <c:pt idx="9096">
                  <c:v>4.9115533333333534</c:v>
                </c:pt>
                <c:pt idx="9097">
                  <c:v>4.9121163888888875</c:v>
                </c:pt>
                <c:pt idx="9098">
                  <c:v>4.9126794444444633</c:v>
                </c:pt>
                <c:pt idx="9099">
                  <c:v>4.9132427777777794</c:v>
                </c:pt>
                <c:pt idx="9100">
                  <c:v>4.9138052777777563</c:v>
                </c:pt>
                <c:pt idx="9101">
                  <c:v>4.9143686111111133</c:v>
                </c:pt>
                <c:pt idx="9102">
                  <c:v>4.9149316666666421</c:v>
                </c:pt>
                <c:pt idx="9103">
                  <c:v>4.9154947222222223</c:v>
                </c:pt>
                <c:pt idx="9104">
                  <c:v>4.9160580555555562</c:v>
                </c:pt>
                <c:pt idx="9105">
                  <c:v>4.9166211111111453</c:v>
                </c:pt>
                <c:pt idx="9106">
                  <c:v>4.9171836111111107</c:v>
                </c:pt>
                <c:pt idx="9107">
                  <c:v>4.9177469444444437</c:v>
                </c:pt>
                <c:pt idx="9108">
                  <c:v>4.91831</c:v>
                </c:pt>
                <c:pt idx="9109">
                  <c:v>4.9188730555555553</c:v>
                </c:pt>
                <c:pt idx="9110">
                  <c:v>4.9194363888888892</c:v>
                </c:pt>
                <c:pt idx="9111">
                  <c:v>4.9199988888888893</c:v>
                </c:pt>
                <c:pt idx="9112">
                  <c:v>4.9205619444444464</c:v>
                </c:pt>
                <c:pt idx="9113">
                  <c:v>4.9211252777777563</c:v>
                </c:pt>
                <c:pt idx="9114">
                  <c:v>4.9216883333333534</c:v>
                </c:pt>
                <c:pt idx="9115">
                  <c:v>4.9222513888888892</c:v>
                </c:pt>
                <c:pt idx="9116">
                  <c:v>4.9228147222222205</c:v>
                </c:pt>
                <c:pt idx="9117">
                  <c:v>4.9233772222222223</c:v>
                </c:pt>
                <c:pt idx="9118">
                  <c:v>4.9239405555555456</c:v>
                </c:pt>
                <c:pt idx="9119">
                  <c:v>4.9245036111111116</c:v>
                </c:pt>
                <c:pt idx="9120">
                  <c:v>4.9250666666666678</c:v>
                </c:pt>
                <c:pt idx="9121">
                  <c:v>4.9256300000000008</c:v>
                </c:pt>
                <c:pt idx="9122">
                  <c:v>4.9261930555555553</c:v>
                </c:pt>
                <c:pt idx="9123">
                  <c:v>4.9267555555555465</c:v>
                </c:pt>
                <c:pt idx="9124">
                  <c:v>4.9273188888888875</c:v>
                </c:pt>
                <c:pt idx="9125">
                  <c:v>4.9278819444444446</c:v>
                </c:pt>
                <c:pt idx="9126">
                  <c:v>4.928445</c:v>
                </c:pt>
                <c:pt idx="9127">
                  <c:v>4.9290083333333534</c:v>
                </c:pt>
                <c:pt idx="9128">
                  <c:v>4.9295708333333339</c:v>
                </c:pt>
                <c:pt idx="9129">
                  <c:v>4.9301338888888884</c:v>
                </c:pt>
                <c:pt idx="9130">
                  <c:v>4.9306972222222427</c:v>
                </c:pt>
                <c:pt idx="9131">
                  <c:v>4.9312602777777794</c:v>
                </c:pt>
                <c:pt idx="9132">
                  <c:v>4.9318233333333703</c:v>
                </c:pt>
                <c:pt idx="9133">
                  <c:v>4.9323866666666669</c:v>
                </c:pt>
                <c:pt idx="9134">
                  <c:v>4.9329491666666714</c:v>
                </c:pt>
                <c:pt idx="9135">
                  <c:v>4.9335125</c:v>
                </c:pt>
                <c:pt idx="9136">
                  <c:v>4.9340755555555456</c:v>
                </c:pt>
                <c:pt idx="9137">
                  <c:v>4.9346386111111133</c:v>
                </c:pt>
                <c:pt idx="9138">
                  <c:v>4.9352019444444624</c:v>
                </c:pt>
                <c:pt idx="9139">
                  <c:v>4.9357650000000124</c:v>
                </c:pt>
                <c:pt idx="9140">
                  <c:v>4.9363275000000124</c:v>
                </c:pt>
                <c:pt idx="9141">
                  <c:v>4.9368908333333525</c:v>
                </c:pt>
                <c:pt idx="9142">
                  <c:v>4.9374538888888884</c:v>
                </c:pt>
                <c:pt idx="9143">
                  <c:v>4.9380169444444464</c:v>
                </c:pt>
                <c:pt idx="9144">
                  <c:v>4.9385802777777563</c:v>
                </c:pt>
                <c:pt idx="9145">
                  <c:v>4.9391427777777794</c:v>
                </c:pt>
                <c:pt idx="9146">
                  <c:v>4.9397058333333526</c:v>
                </c:pt>
                <c:pt idx="9147">
                  <c:v>4.9402691666666909</c:v>
                </c:pt>
                <c:pt idx="9148">
                  <c:v>4.9408322222222223</c:v>
                </c:pt>
                <c:pt idx="9149">
                  <c:v>4.9413952777777785</c:v>
                </c:pt>
                <c:pt idx="9150">
                  <c:v>4.9419586111111133</c:v>
                </c:pt>
                <c:pt idx="9151">
                  <c:v>4.9425211111111134</c:v>
                </c:pt>
                <c:pt idx="9152">
                  <c:v>4.9430844444444464</c:v>
                </c:pt>
                <c:pt idx="9153">
                  <c:v>4.9436475000000124</c:v>
                </c:pt>
                <c:pt idx="9154">
                  <c:v>4.9442105555555456</c:v>
                </c:pt>
                <c:pt idx="9155">
                  <c:v>4.9447738888888892</c:v>
                </c:pt>
                <c:pt idx="9156">
                  <c:v>4.9453369444444464</c:v>
                </c:pt>
                <c:pt idx="9157">
                  <c:v>4.9458994444444633</c:v>
                </c:pt>
                <c:pt idx="9158">
                  <c:v>4.9464627777777794</c:v>
                </c:pt>
                <c:pt idx="9159">
                  <c:v>4.9470258333333339</c:v>
                </c:pt>
                <c:pt idx="9160">
                  <c:v>4.9475888888888875</c:v>
                </c:pt>
                <c:pt idx="9161">
                  <c:v>4.9481522222222232</c:v>
                </c:pt>
                <c:pt idx="9162">
                  <c:v>4.9487147222222223</c:v>
                </c:pt>
                <c:pt idx="9163">
                  <c:v>4.9492777777777794</c:v>
                </c:pt>
                <c:pt idx="9164">
                  <c:v>4.9498411111111471</c:v>
                </c:pt>
                <c:pt idx="9165">
                  <c:v>4.9504041666666669</c:v>
                </c:pt>
                <c:pt idx="9166">
                  <c:v>4.9509672222222223</c:v>
                </c:pt>
                <c:pt idx="9167">
                  <c:v>4.9515305555555456</c:v>
                </c:pt>
                <c:pt idx="9168">
                  <c:v>4.9520930555555553</c:v>
                </c:pt>
                <c:pt idx="9169">
                  <c:v>4.9526563888888884</c:v>
                </c:pt>
                <c:pt idx="9170">
                  <c:v>4.9532194444444633</c:v>
                </c:pt>
                <c:pt idx="9171">
                  <c:v>4.9537824999999991</c:v>
                </c:pt>
                <c:pt idx="9172">
                  <c:v>4.954345833333333</c:v>
                </c:pt>
                <c:pt idx="9173">
                  <c:v>4.9549088888888875</c:v>
                </c:pt>
                <c:pt idx="9174">
                  <c:v>4.9554713888888893</c:v>
                </c:pt>
                <c:pt idx="9175">
                  <c:v>4.9560347222222214</c:v>
                </c:pt>
                <c:pt idx="9176">
                  <c:v>4.9565977777777785</c:v>
                </c:pt>
                <c:pt idx="9177">
                  <c:v>4.957160833333333</c:v>
                </c:pt>
                <c:pt idx="9178">
                  <c:v>4.9577241666666669</c:v>
                </c:pt>
                <c:pt idx="9179">
                  <c:v>4.9582866666666661</c:v>
                </c:pt>
                <c:pt idx="9180">
                  <c:v>4.9588497222222436</c:v>
                </c:pt>
                <c:pt idx="9181">
                  <c:v>4.9594130555555553</c:v>
                </c:pt>
                <c:pt idx="9182">
                  <c:v>4.9599761111111134</c:v>
                </c:pt>
                <c:pt idx="9183">
                  <c:v>4.9605391666666669</c:v>
                </c:pt>
                <c:pt idx="9184">
                  <c:v>4.9611025000000009</c:v>
                </c:pt>
                <c:pt idx="9185">
                  <c:v>4.9616650000000124</c:v>
                </c:pt>
                <c:pt idx="9186">
                  <c:v>4.9622280555555554</c:v>
                </c:pt>
                <c:pt idx="9187">
                  <c:v>4.9627913888888884</c:v>
                </c:pt>
                <c:pt idx="9188">
                  <c:v>4.9633544444444464</c:v>
                </c:pt>
                <c:pt idx="9189">
                  <c:v>4.9639177777777563</c:v>
                </c:pt>
                <c:pt idx="9190">
                  <c:v>4.9644808333333295</c:v>
                </c:pt>
                <c:pt idx="9191">
                  <c:v>4.9650433333333526</c:v>
                </c:pt>
                <c:pt idx="9192">
                  <c:v>4.9656066666666669</c:v>
                </c:pt>
                <c:pt idx="9193">
                  <c:v>4.9661697222222436</c:v>
                </c:pt>
                <c:pt idx="9194">
                  <c:v>4.9667327777777777</c:v>
                </c:pt>
                <c:pt idx="9195">
                  <c:v>4.9672961111111134</c:v>
                </c:pt>
                <c:pt idx="9196">
                  <c:v>4.9678591666666669</c:v>
                </c:pt>
                <c:pt idx="9197">
                  <c:v>4.9684216666666661</c:v>
                </c:pt>
                <c:pt idx="9198">
                  <c:v>4.968984999999976</c:v>
                </c:pt>
                <c:pt idx="9199">
                  <c:v>4.9695480555555553</c:v>
                </c:pt>
                <c:pt idx="9200">
                  <c:v>4.9701111111111134</c:v>
                </c:pt>
                <c:pt idx="9201">
                  <c:v>4.9706744444444633</c:v>
                </c:pt>
                <c:pt idx="9202">
                  <c:v>4.9712369444444642</c:v>
                </c:pt>
                <c:pt idx="9203">
                  <c:v>4.9718000000000124</c:v>
                </c:pt>
                <c:pt idx="9204">
                  <c:v>4.9723633333333721</c:v>
                </c:pt>
                <c:pt idx="9205">
                  <c:v>4.9729263888888884</c:v>
                </c:pt>
                <c:pt idx="9206">
                  <c:v>4.9734897222222427</c:v>
                </c:pt>
                <c:pt idx="9207">
                  <c:v>4.9740527777777777</c:v>
                </c:pt>
                <c:pt idx="9208">
                  <c:v>4.9746152777777608</c:v>
                </c:pt>
                <c:pt idx="9209">
                  <c:v>4.9751786111111134</c:v>
                </c:pt>
                <c:pt idx="9210">
                  <c:v>4.9757416666666714</c:v>
                </c:pt>
                <c:pt idx="9211">
                  <c:v>4.9763047222222436</c:v>
                </c:pt>
                <c:pt idx="9212">
                  <c:v>4.9768680555555775</c:v>
                </c:pt>
                <c:pt idx="9213">
                  <c:v>4.9774311111111134</c:v>
                </c:pt>
                <c:pt idx="9214">
                  <c:v>4.9779936111111134</c:v>
                </c:pt>
                <c:pt idx="9215">
                  <c:v>4.9785569444444464</c:v>
                </c:pt>
                <c:pt idx="9216">
                  <c:v>4.9791200000000124</c:v>
                </c:pt>
                <c:pt idx="9217">
                  <c:v>4.9796830555555811</c:v>
                </c:pt>
                <c:pt idx="9218">
                  <c:v>4.980246388888907</c:v>
                </c:pt>
                <c:pt idx="9219">
                  <c:v>4.9808088888888893</c:v>
                </c:pt>
                <c:pt idx="9220">
                  <c:v>4.9813719444444624</c:v>
                </c:pt>
                <c:pt idx="9221">
                  <c:v>4.9819352777777599</c:v>
                </c:pt>
                <c:pt idx="9222">
                  <c:v>4.9824983333333526</c:v>
                </c:pt>
                <c:pt idx="9223">
                  <c:v>4.983061388888907</c:v>
                </c:pt>
                <c:pt idx="9224">
                  <c:v>4.9836247222222436</c:v>
                </c:pt>
                <c:pt idx="9225">
                  <c:v>4.9841872222222205</c:v>
                </c:pt>
                <c:pt idx="9226">
                  <c:v>4.9847505555555545</c:v>
                </c:pt>
                <c:pt idx="9227">
                  <c:v>4.9853136111111134</c:v>
                </c:pt>
                <c:pt idx="9228">
                  <c:v>4.9858766666666661</c:v>
                </c:pt>
                <c:pt idx="9229">
                  <c:v>4.9864400000000124</c:v>
                </c:pt>
                <c:pt idx="9230">
                  <c:v>4.9870030555555553</c:v>
                </c:pt>
                <c:pt idx="9231">
                  <c:v>4.9875655555555545</c:v>
                </c:pt>
                <c:pt idx="9232">
                  <c:v>4.9881288888888884</c:v>
                </c:pt>
                <c:pt idx="9233">
                  <c:v>4.9886919444444633</c:v>
                </c:pt>
                <c:pt idx="9234">
                  <c:v>4.9892549999999991</c:v>
                </c:pt>
                <c:pt idx="9235">
                  <c:v>4.9898183333333535</c:v>
                </c:pt>
                <c:pt idx="9236">
                  <c:v>4.990380833333333</c:v>
                </c:pt>
                <c:pt idx="9237">
                  <c:v>4.9909438888888893</c:v>
                </c:pt>
                <c:pt idx="9238">
                  <c:v>4.9915072222222223</c:v>
                </c:pt>
                <c:pt idx="9239">
                  <c:v>4.9920702777777608</c:v>
                </c:pt>
                <c:pt idx="9240">
                  <c:v>4.9926333333333535</c:v>
                </c:pt>
                <c:pt idx="9241">
                  <c:v>4.9931966666666669</c:v>
                </c:pt>
                <c:pt idx="9242">
                  <c:v>4.9937591666666714</c:v>
                </c:pt>
                <c:pt idx="9243">
                  <c:v>4.9943225000000009</c:v>
                </c:pt>
                <c:pt idx="9244">
                  <c:v>4.9948855555555296</c:v>
                </c:pt>
                <c:pt idx="9245">
                  <c:v>4.9954486111111134</c:v>
                </c:pt>
                <c:pt idx="9246">
                  <c:v>4.9960119444444464</c:v>
                </c:pt>
                <c:pt idx="9247">
                  <c:v>4.996575</c:v>
                </c:pt>
                <c:pt idx="9248">
                  <c:v>4.9971374999999965</c:v>
                </c:pt>
                <c:pt idx="9249">
                  <c:v>4.9977008333333339</c:v>
                </c:pt>
                <c:pt idx="9250">
                  <c:v>4.998263888888907</c:v>
                </c:pt>
                <c:pt idx="9251">
                  <c:v>4.9988269444444438</c:v>
                </c:pt>
                <c:pt idx="9252">
                  <c:v>4.9993902777777777</c:v>
                </c:pt>
                <c:pt idx="9253">
                  <c:v>4.9999527777777777</c:v>
                </c:pt>
                <c:pt idx="9254">
                  <c:v>5.0005158333333295</c:v>
                </c:pt>
                <c:pt idx="9255">
                  <c:v>5.0010791666666714</c:v>
                </c:pt>
                <c:pt idx="9256">
                  <c:v>5.0016422222222436</c:v>
                </c:pt>
                <c:pt idx="9257">
                  <c:v>5.0022052777777599</c:v>
                </c:pt>
                <c:pt idx="9258">
                  <c:v>5.0027686111111134</c:v>
                </c:pt>
                <c:pt idx="9259">
                  <c:v>5.0033311111111134</c:v>
                </c:pt>
                <c:pt idx="9260">
                  <c:v>5.0038944444444464</c:v>
                </c:pt>
                <c:pt idx="9261">
                  <c:v>5.0044574999999965</c:v>
                </c:pt>
                <c:pt idx="9262">
                  <c:v>5.0050205555555545</c:v>
                </c:pt>
                <c:pt idx="9263">
                  <c:v>5.0055838888888875</c:v>
                </c:pt>
                <c:pt idx="9264">
                  <c:v>5.0061469444444464</c:v>
                </c:pt>
                <c:pt idx="9265">
                  <c:v>5.0067094444444633</c:v>
                </c:pt>
                <c:pt idx="9266">
                  <c:v>5.0072727777777777</c:v>
                </c:pt>
                <c:pt idx="9267">
                  <c:v>5.0078358333333295</c:v>
                </c:pt>
                <c:pt idx="9268">
                  <c:v>5.0083988888888893</c:v>
                </c:pt>
                <c:pt idx="9269">
                  <c:v>5.0089622222222214</c:v>
                </c:pt>
                <c:pt idx="9270">
                  <c:v>5.0095247222222223</c:v>
                </c:pt>
                <c:pt idx="9271">
                  <c:v>5.0100877777777599</c:v>
                </c:pt>
                <c:pt idx="9272">
                  <c:v>5.0106511111111134</c:v>
                </c:pt>
                <c:pt idx="9273">
                  <c:v>5.011214166666667</c:v>
                </c:pt>
                <c:pt idx="9274">
                  <c:v>5.0117772222222232</c:v>
                </c:pt>
                <c:pt idx="9275">
                  <c:v>5.0123405555555545</c:v>
                </c:pt>
                <c:pt idx="9276">
                  <c:v>5.0129030555555545</c:v>
                </c:pt>
                <c:pt idx="9277">
                  <c:v>5.0134663888888893</c:v>
                </c:pt>
                <c:pt idx="9278">
                  <c:v>5.0140294444444464</c:v>
                </c:pt>
                <c:pt idx="9279">
                  <c:v>5.0145924999999965</c:v>
                </c:pt>
                <c:pt idx="9280">
                  <c:v>5.0151558333333295</c:v>
                </c:pt>
                <c:pt idx="9281">
                  <c:v>5.0157188888888875</c:v>
                </c:pt>
                <c:pt idx="9282">
                  <c:v>5.0162813888888893</c:v>
                </c:pt>
                <c:pt idx="9283">
                  <c:v>5.0168447222222223</c:v>
                </c:pt>
                <c:pt idx="9284">
                  <c:v>5.0174077777777608</c:v>
                </c:pt>
                <c:pt idx="9285">
                  <c:v>5.0179708333333295</c:v>
                </c:pt>
                <c:pt idx="9286">
                  <c:v>5.0185341666666421</c:v>
                </c:pt>
                <c:pt idx="9287">
                  <c:v>5.0190966666666661</c:v>
                </c:pt>
                <c:pt idx="9288">
                  <c:v>5.0196597222222437</c:v>
                </c:pt>
                <c:pt idx="9289">
                  <c:v>5.0202230555555554</c:v>
                </c:pt>
                <c:pt idx="9290">
                  <c:v>5.0207861111111116</c:v>
                </c:pt>
                <c:pt idx="9291">
                  <c:v>5.0213491666666714</c:v>
                </c:pt>
                <c:pt idx="9292">
                  <c:v>5.0219124999999956</c:v>
                </c:pt>
                <c:pt idx="9293">
                  <c:v>5.0224749999999769</c:v>
                </c:pt>
                <c:pt idx="9294">
                  <c:v>5.0230383333333322</c:v>
                </c:pt>
                <c:pt idx="9295">
                  <c:v>5.0236013888888884</c:v>
                </c:pt>
                <c:pt idx="9296">
                  <c:v>5.0241644444444375</c:v>
                </c:pt>
                <c:pt idx="9297">
                  <c:v>5.0247277777777599</c:v>
                </c:pt>
                <c:pt idx="9298">
                  <c:v>5.025290833333333</c:v>
                </c:pt>
                <c:pt idx="9299">
                  <c:v>5.0258533333333339</c:v>
                </c:pt>
                <c:pt idx="9300">
                  <c:v>5.0264166666666421</c:v>
                </c:pt>
                <c:pt idx="9301">
                  <c:v>5.0269797222222223</c:v>
                </c:pt>
                <c:pt idx="9302">
                  <c:v>5.0275427777777599</c:v>
                </c:pt>
                <c:pt idx="9303">
                  <c:v>5.0281061111111107</c:v>
                </c:pt>
                <c:pt idx="9304">
                  <c:v>5.0286686111111134</c:v>
                </c:pt>
                <c:pt idx="9305">
                  <c:v>5.029231666666667</c:v>
                </c:pt>
                <c:pt idx="9306">
                  <c:v>5.029795</c:v>
                </c:pt>
                <c:pt idx="9307">
                  <c:v>5.0303580555555563</c:v>
                </c:pt>
                <c:pt idx="9308">
                  <c:v>5.0309211111111134</c:v>
                </c:pt>
                <c:pt idx="9309">
                  <c:v>5.0314844444444464</c:v>
                </c:pt>
                <c:pt idx="9310">
                  <c:v>5.0320469444444438</c:v>
                </c:pt>
                <c:pt idx="9311">
                  <c:v>5.03261</c:v>
                </c:pt>
                <c:pt idx="9312">
                  <c:v>5.0331733333333526</c:v>
                </c:pt>
                <c:pt idx="9313">
                  <c:v>5.0337363888888893</c:v>
                </c:pt>
                <c:pt idx="9314">
                  <c:v>5.0342997222222436</c:v>
                </c:pt>
                <c:pt idx="9315">
                  <c:v>5.0348627777777786</c:v>
                </c:pt>
                <c:pt idx="9316">
                  <c:v>5.0354252777777599</c:v>
                </c:pt>
                <c:pt idx="9317">
                  <c:v>5.0359886111111116</c:v>
                </c:pt>
                <c:pt idx="9318">
                  <c:v>5.0365516666666661</c:v>
                </c:pt>
                <c:pt idx="9319">
                  <c:v>5.0371147222222215</c:v>
                </c:pt>
                <c:pt idx="9320">
                  <c:v>5.0376780555555554</c:v>
                </c:pt>
                <c:pt idx="9321">
                  <c:v>5.0382411111111471</c:v>
                </c:pt>
                <c:pt idx="9322">
                  <c:v>5.0388036111111134</c:v>
                </c:pt>
                <c:pt idx="9323">
                  <c:v>5.0393669444444633</c:v>
                </c:pt>
                <c:pt idx="9324">
                  <c:v>5.03993</c:v>
                </c:pt>
                <c:pt idx="9325">
                  <c:v>5.0404930555555554</c:v>
                </c:pt>
                <c:pt idx="9326">
                  <c:v>5.0410563888888884</c:v>
                </c:pt>
                <c:pt idx="9327">
                  <c:v>5.0416188888888893</c:v>
                </c:pt>
                <c:pt idx="9328">
                  <c:v>5.0421819444444447</c:v>
                </c:pt>
                <c:pt idx="9329">
                  <c:v>5.0427452777777608</c:v>
                </c:pt>
                <c:pt idx="9330">
                  <c:v>5.0433083333333535</c:v>
                </c:pt>
                <c:pt idx="9331">
                  <c:v>5.0438716666666661</c:v>
                </c:pt>
                <c:pt idx="9332">
                  <c:v>5.0444347222222206</c:v>
                </c:pt>
                <c:pt idx="9333">
                  <c:v>5.0449972222222215</c:v>
                </c:pt>
                <c:pt idx="9334">
                  <c:v>5.0455605555555545</c:v>
                </c:pt>
                <c:pt idx="9335">
                  <c:v>5.0461236111111134</c:v>
                </c:pt>
                <c:pt idx="9336">
                  <c:v>5.046686666666667</c:v>
                </c:pt>
                <c:pt idx="9337">
                  <c:v>5.04725</c:v>
                </c:pt>
                <c:pt idx="9338">
                  <c:v>5.0478130555555545</c:v>
                </c:pt>
                <c:pt idx="9339">
                  <c:v>5.0483755555555545</c:v>
                </c:pt>
                <c:pt idx="9340">
                  <c:v>5.0489388888888875</c:v>
                </c:pt>
                <c:pt idx="9341">
                  <c:v>5.0495019444444438</c:v>
                </c:pt>
                <c:pt idx="9342">
                  <c:v>5.050065</c:v>
                </c:pt>
                <c:pt idx="9343">
                  <c:v>5.0506283333333526</c:v>
                </c:pt>
                <c:pt idx="9344">
                  <c:v>5.0511908333333331</c:v>
                </c:pt>
                <c:pt idx="9345">
                  <c:v>5.0517538888888884</c:v>
                </c:pt>
                <c:pt idx="9346">
                  <c:v>5.0523172222222215</c:v>
                </c:pt>
                <c:pt idx="9347">
                  <c:v>5.0528802777777377</c:v>
                </c:pt>
                <c:pt idx="9348">
                  <c:v>5.0534433333333535</c:v>
                </c:pt>
                <c:pt idx="9349">
                  <c:v>5.0540066666666403</c:v>
                </c:pt>
                <c:pt idx="9350">
                  <c:v>5.0545691666666661</c:v>
                </c:pt>
                <c:pt idx="9351">
                  <c:v>5.0551324999999965</c:v>
                </c:pt>
                <c:pt idx="9352">
                  <c:v>5.0556955555555545</c:v>
                </c:pt>
                <c:pt idx="9353">
                  <c:v>5.0562586111111134</c:v>
                </c:pt>
                <c:pt idx="9354">
                  <c:v>5.0568219444444464</c:v>
                </c:pt>
                <c:pt idx="9355">
                  <c:v>5.0573849999999769</c:v>
                </c:pt>
                <c:pt idx="9356">
                  <c:v>5.0579474999999965</c:v>
                </c:pt>
                <c:pt idx="9357">
                  <c:v>5.0585108333333295</c:v>
                </c:pt>
                <c:pt idx="9358">
                  <c:v>5.0590738888888884</c:v>
                </c:pt>
                <c:pt idx="9359">
                  <c:v>5.0596369444444438</c:v>
                </c:pt>
                <c:pt idx="9360">
                  <c:v>5.0602002777777599</c:v>
                </c:pt>
                <c:pt idx="9361">
                  <c:v>5.0607627777777777</c:v>
                </c:pt>
                <c:pt idx="9362">
                  <c:v>5.0613258333333384</c:v>
                </c:pt>
                <c:pt idx="9363">
                  <c:v>5.061889166666667</c:v>
                </c:pt>
                <c:pt idx="9364">
                  <c:v>5.0624522222222215</c:v>
                </c:pt>
                <c:pt idx="9365">
                  <c:v>5.0630152777777377</c:v>
                </c:pt>
                <c:pt idx="9366">
                  <c:v>5.0635786111111116</c:v>
                </c:pt>
                <c:pt idx="9367">
                  <c:v>5.0641411111111108</c:v>
                </c:pt>
                <c:pt idx="9368">
                  <c:v>5.0647044444444447</c:v>
                </c:pt>
                <c:pt idx="9369">
                  <c:v>5.0652675</c:v>
                </c:pt>
                <c:pt idx="9370">
                  <c:v>5.0658305555555314</c:v>
                </c:pt>
                <c:pt idx="9371">
                  <c:v>5.0663938888888893</c:v>
                </c:pt>
                <c:pt idx="9372">
                  <c:v>5.0669569444444447</c:v>
                </c:pt>
                <c:pt idx="9373">
                  <c:v>5.0675194444444447</c:v>
                </c:pt>
                <c:pt idx="9374">
                  <c:v>5.0680827777777608</c:v>
                </c:pt>
                <c:pt idx="9375">
                  <c:v>5.0686458333333331</c:v>
                </c:pt>
                <c:pt idx="9376">
                  <c:v>5.0692088888888884</c:v>
                </c:pt>
                <c:pt idx="9377">
                  <c:v>5.0697722222222223</c:v>
                </c:pt>
                <c:pt idx="9378">
                  <c:v>5.0703347222222224</c:v>
                </c:pt>
                <c:pt idx="9379">
                  <c:v>5.0708977777777777</c:v>
                </c:pt>
                <c:pt idx="9380">
                  <c:v>5.0714611111111472</c:v>
                </c:pt>
                <c:pt idx="9381">
                  <c:v>5.072024166666667</c:v>
                </c:pt>
                <c:pt idx="9382">
                  <c:v>5.0725872222222215</c:v>
                </c:pt>
                <c:pt idx="9383">
                  <c:v>5.0731505555555545</c:v>
                </c:pt>
                <c:pt idx="9384">
                  <c:v>5.0737130555555554</c:v>
                </c:pt>
                <c:pt idx="9385">
                  <c:v>5.0742763888888884</c:v>
                </c:pt>
                <c:pt idx="9386">
                  <c:v>5.0748394444444438</c:v>
                </c:pt>
                <c:pt idx="9387">
                  <c:v>5.0754025</c:v>
                </c:pt>
                <c:pt idx="9388">
                  <c:v>5.0759658333333331</c:v>
                </c:pt>
                <c:pt idx="9389">
                  <c:v>5.0765288888888893</c:v>
                </c:pt>
                <c:pt idx="9390">
                  <c:v>5.0770913888888884</c:v>
                </c:pt>
                <c:pt idx="9391">
                  <c:v>5.0776547222222232</c:v>
                </c:pt>
                <c:pt idx="9392">
                  <c:v>5.0782177777777777</c:v>
                </c:pt>
                <c:pt idx="9393">
                  <c:v>5.0787808333333384</c:v>
                </c:pt>
                <c:pt idx="9394">
                  <c:v>5.0793441666666714</c:v>
                </c:pt>
                <c:pt idx="9395">
                  <c:v>5.079906666666667</c:v>
                </c:pt>
                <c:pt idx="9396">
                  <c:v>5.0804697222222446</c:v>
                </c:pt>
                <c:pt idx="9397">
                  <c:v>5.0810330555555563</c:v>
                </c:pt>
                <c:pt idx="9398">
                  <c:v>5.0815961111111134</c:v>
                </c:pt>
                <c:pt idx="9399">
                  <c:v>5.082159166666667</c:v>
                </c:pt>
                <c:pt idx="9400">
                  <c:v>5.0827225</c:v>
                </c:pt>
                <c:pt idx="9401">
                  <c:v>5.0832850000000001</c:v>
                </c:pt>
                <c:pt idx="9402">
                  <c:v>5.0838483333333535</c:v>
                </c:pt>
                <c:pt idx="9403">
                  <c:v>5.0844113888888876</c:v>
                </c:pt>
                <c:pt idx="9404">
                  <c:v>5.0849744444444447</c:v>
                </c:pt>
                <c:pt idx="9405">
                  <c:v>5.0855377777777608</c:v>
                </c:pt>
                <c:pt idx="9406">
                  <c:v>5.0861008333333331</c:v>
                </c:pt>
                <c:pt idx="9407">
                  <c:v>5.0866633333333722</c:v>
                </c:pt>
                <c:pt idx="9408">
                  <c:v>5.0872266666666661</c:v>
                </c:pt>
                <c:pt idx="9409">
                  <c:v>5.0877897222222224</c:v>
                </c:pt>
                <c:pt idx="9410">
                  <c:v>5.0883527777777777</c:v>
                </c:pt>
                <c:pt idx="9411">
                  <c:v>5.0889161111111116</c:v>
                </c:pt>
                <c:pt idx="9412">
                  <c:v>5.0894786111111134</c:v>
                </c:pt>
                <c:pt idx="9413">
                  <c:v>5.090041666666667</c:v>
                </c:pt>
                <c:pt idx="9414">
                  <c:v>5.090605</c:v>
                </c:pt>
                <c:pt idx="9415">
                  <c:v>5.0911680555555554</c:v>
                </c:pt>
                <c:pt idx="9416">
                  <c:v>5.0917311111111134</c:v>
                </c:pt>
                <c:pt idx="9417">
                  <c:v>5.0922944444444438</c:v>
                </c:pt>
                <c:pt idx="9418">
                  <c:v>5.0928569444444447</c:v>
                </c:pt>
                <c:pt idx="9419">
                  <c:v>5.0934202777777591</c:v>
                </c:pt>
                <c:pt idx="9420">
                  <c:v>5.0939833333333331</c:v>
                </c:pt>
                <c:pt idx="9421">
                  <c:v>5.0945463888888876</c:v>
                </c:pt>
                <c:pt idx="9422">
                  <c:v>5.0951097222222224</c:v>
                </c:pt>
                <c:pt idx="9423">
                  <c:v>5.0956727777777768</c:v>
                </c:pt>
                <c:pt idx="9424">
                  <c:v>5.09623527777776</c:v>
                </c:pt>
                <c:pt idx="9425">
                  <c:v>5.0967986111111134</c:v>
                </c:pt>
                <c:pt idx="9426">
                  <c:v>5.097361666666667</c:v>
                </c:pt>
                <c:pt idx="9427">
                  <c:v>5.0979247222222215</c:v>
                </c:pt>
                <c:pt idx="9428">
                  <c:v>5.0984880555555545</c:v>
                </c:pt>
                <c:pt idx="9429">
                  <c:v>5.0990505555555545</c:v>
                </c:pt>
                <c:pt idx="9430">
                  <c:v>5.0996136111111134</c:v>
                </c:pt>
                <c:pt idx="9431">
                  <c:v>5.1001769444444447</c:v>
                </c:pt>
                <c:pt idx="9432">
                  <c:v>5.1007400000000001</c:v>
                </c:pt>
                <c:pt idx="9433">
                  <c:v>5.1013030555555554</c:v>
                </c:pt>
                <c:pt idx="9434">
                  <c:v>5.1018663888888893</c:v>
                </c:pt>
                <c:pt idx="9435">
                  <c:v>5.1024288888888885</c:v>
                </c:pt>
                <c:pt idx="9436">
                  <c:v>5.1029919444444447</c:v>
                </c:pt>
                <c:pt idx="9437">
                  <c:v>5.1035552777777378</c:v>
                </c:pt>
                <c:pt idx="9438">
                  <c:v>5.104118333333334</c:v>
                </c:pt>
                <c:pt idx="9439">
                  <c:v>5.1046816666666439</c:v>
                </c:pt>
                <c:pt idx="9440">
                  <c:v>5.1052447222222224</c:v>
                </c:pt>
                <c:pt idx="9441">
                  <c:v>5.1058072222222215</c:v>
                </c:pt>
                <c:pt idx="9442">
                  <c:v>5.1063705555555545</c:v>
                </c:pt>
                <c:pt idx="9443">
                  <c:v>5.1069336111111108</c:v>
                </c:pt>
                <c:pt idx="9444">
                  <c:v>5.1074966666666439</c:v>
                </c:pt>
                <c:pt idx="9445">
                  <c:v>5.10806</c:v>
                </c:pt>
                <c:pt idx="9446">
                  <c:v>5.1086230555555563</c:v>
                </c:pt>
                <c:pt idx="9447">
                  <c:v>5.1091855555555297</c:v>
                </c:pt>
                <c:pt idx="9448">
                  <c:v>5.1097488888888893</c:v>
                </c:pt>
                <c:pt idx="9449">
                  <c:v>5.1103119444444385</c:v>
                </c:pt>
                <c:pt idx="9450">
                  <c:v>5.110874999999977</c:v>
                </c:pt>
                <c:pt idx="9451">
                  <c:v>5.1114383333333331</c:v>
                </c:pt>
                <c:pt idx="9452">
                  <c:v>5.112000833333334</c:v>
                </c:pt>
                <c:pt idx="9453">
                  <c:v>5.1125638888888885</c:v>
                </c:pt>
                <c:pt idx="9454">
                  <c:v>5.1131272222222215</c:v>
                </c:pt>
                <c:pt idx="9455">
                  <c:v>5.11369027777776</c:v>
                </c:pt>
                <c:pt idx="9456">
                  <c:v>5.1142536111111099</c:v>
                </c:pt>
                <c:pt idx="9457">
                  <c:v>5.1148166666666253</c:v>
                </c:pt>
                <c:pt idx="9458">
                  <c:v>5.115379166666667</c:v>
                </c:pt>
                <c:pt idx="9459">
                  <c:v>5.1159424999999965</c:v>
                </c:pt>
                <c:pt idx="9460">
                  <c:v>5.1165055555555297</c:v>
                </c:pt>
                <c:pt idx="9461">
                  <c:v>5.1170686111111117</c:v>
                </c:pt>
                <c:pt idx="9462">
                  <c:v>5.1176319444444447</c:v>
                </c:pt>
                <c:pt idx="9463">
                  <c:v>5.118194999999977</c:v>
                </c:pt>
                <c:pt idx="9464">
                  <c:v>5.1187574999999965</c:v>
                </c:pt>
                <c:pt idx="9465">
                  <c:v>5.1193208333333331</c:v>
                </c:pt>
                <c:pt idx="9466">
                  <c:v>5.1198838888888885</c:v>
                </c:pt>
                <c:pt idx="9467">
                  <c:v>5.1204469444444447</c:v>
                </c:pt>
                <c:pt idx="9468">
                  <c:v>5.1210102777777378</c:v>
                </c:pt>
                <c:pt idx="9469">
                  <c:v>5.12157277777776</c:v>
                </c:pt>
                <c:pt idx="9470">
                  <c:v>5.1221358333333082</c:v>
                </c:pt>
                <c:pt idx="9471">
                  <c:v>5.122699166666667</c:v>
                </c:pt>
                <c:pt idx="9472">
                  <c:v>5.1232622222222224</c:v>
                </c:pt>
                <c:pt idx="9473">
                  <c:v>5.1238252777777378</c:v>
                </c:pt>
                <c:pt idx="9474">
                  <c:v>5.1243886111111046</c:v>
                </c:pt>
                <c:pt idx="9475">
                  <c:v>5.1249511111111055</c:v>
                </c:pt>
                <c:pt idx="9476">
                  <c:v>5.1255144444444216</c:v>
                </c:pt>
                <c:pt idx="9477">
                  <c:v>5.1260774999999965</c:v>
                </c:pt>
                <c:pt idx="9478">
                  <c:v>5.1266405555555545</c:v>
                </c:pt>
                <c:pt idx="9479">
                  <c:v>5.1272038888888885</c:v>
                </c:pt>
                <c:pt idx="9480">
                  <c:v>5.1277669444444385</c:v>
                </c:pt>
                <c:pt idx="9481">
                  <c:v>5.1283294444444474</c:v>
                </c:pt>
                <c:pt idx="9482">
                  <c:v>5.1288927777777591</c:v>
                </c:pt>
                <c:pt idx="9483">
                  <c:v>5.129455833333334</c:v>
                </c:pt>
                <c:pt idx="9484">
                  <c:v>5.1300188888888885</c:v>
                </c:pt>
                <c:pt idx="9485">
                  <c:v>5.1305822222222215</c:v>
                </c:pt>
                <c:pt idx="9486">
                  <c:v>5.1311447222222224</c:v>
                </c:pt>
                <c:pt idx="9487">
                  <c:v>5.1317077777777786</c:v>
                </c:pt>
                <c:pt idx="9488">
                  <c:v>5.1322711111111134</c:v>
                </c:pt>
                <c:pt idx="9489">
                  <c:v>5.1328341666666439</c:v>
                </c:pt>
                <c:pt idx="9490">
                  <c:v>5.1333972222222224</c:v>
                </c:pt>
                <c:pt idx="9491">
                  <c:v>5.1339605555555545</c:v>
                </c:pt>
                <c:pt idx="9492">
                  <c:v>5.1345230555555545</c:v>
                </c:pt>
                <c:pt idx="9493">
                  <c:v>5.1350863888888885</c:v>
                </c:pt>
                <c:pt idx="9494">
                  <c:v>5.1356494444444678</c:v>
                </c:pt>
                <c:pt idx="9495">
                  <c:v>5.136212500000001</c:v>
                </c:pt>
                <c:pt idx="9496">
                  <c:v>5.1367758333333384</c:v>
                </c:pt>
                <c:pt idx="9497">
                  <c:v>5.1373388888888885</c:v>
                </c:pt>
                <c:pt idx="9498">
                  <c:v>5.1379013888888885</c:v>
                </c:pt>
                <c:pt idx="9499">
                  <c:v>5.1384647222222224</c:v>
                </c:pt>
                <c:pt idx="9500">
                  <c:v>5.1390277777777778</c:v>
                </c:pt>
                <c:pt idx="9501">
                  <c:v>5.1395908333333331</c:v>
                </c:pt>
                <c:pt idx="9502">
                  <c:v>5.1401541666666439</c:v>
                </c:pt>
                <c:pt idx="9503">
                  <c:v>5.140716666666644</c:v>
                </c:pt>
                <c:pt idx="9504">
                  <c:v>5.1412797222222446</c:v>
                </c:pt>
                <c:pt idx="9505">
                  <c:v>5.1418430555555554</c:v>
                </c:pt>
                <c:pt idx="9506">
                  <c:v>5.1424061111111108</c:v>
                </c:pt>
                <c:pt idx="9507">
                  <c:v>5.1429691666666661</c:v>
                </c:pt>
                <c:pt idx="9508">
                  <c:v>5.1435324999999965</c:v>
                </c:pt>
                <c:pt idx="9509">
                  <c:v>5.144094999999977</c:v>
                </c:pt>
                <c:pt idx="9510">
                  <c:v>5.1446583333333331</c:v>
                </c:pt>
                <c:pt idx="9511">
                  <c:v>5.1452213888888894</c:v>
                </c:pt>
                <c:pt idx="9512">
                  <c:v>5.1457844444444385</c:v>
                </c:pt>
                <c:pt idx="9513">
                  <c:v>5.1463477777777769</c:v>
                </c:pt>
                <c:pt idx="9514">
                  <c:v>5.1469108333333295</c:v>
                </c:pt>
                <c:pt idx="9515">
                  <c:v>5.1474733333333331</c:v>
                </c:pt>
                <c:pt idx="9516">
                  <c:v>5.1480366666666439</c:v>
                </c:pt>
                <c:pt idx="9517">
                  <c:v>5.1485997222222224</c:v>
                </c:pt>
                <c:pt idx="9518">
                  <c:v>5.1491627777777786</c:v>
                </c:pt>
                <c:pt idx="9519">
                  <c:v>5.1497261111111134</c:v>
                </c:pt>
                <c:pt idx="9520">
                  <c:v>5.1502886111111117</c:v>
                </c:pt>
                <c:pt idx="9521">
                  <c:v>5.1508516666666431</c:v>
                </c:pt>
                <c:pt idx="9522">
                  <c:v>5.151414999999977</c:v>
                </c:pt>
                <c:pt idx="9523">
                  <c:v>5.1519780555555545</c:v>
                </c:pt>
                <c:pt idx="9524">
                  <c:v>5.1525411111111117</c:v>
                </c:pt>
                <c:pt idx="9525">
                  <c:v>5.1531044444444447</c:v>
                </c:pt>
                <c:pt idx="9526">
                  <c:v>5.1536669444444474</c:v>
                </c:pt>
                <c:pt idx="9527">
                  <c:v>5.1542302777777378</c:v>
                </c:pt>
                <c:pt idx="9528">
                  <c:v>5.1547933333333384</c:v>
                </c:pt>
                <c:pt idx="9529">
                  <c:v>5.1553563888888885</c:v>
                </c:pt>
                <c:pt idx="9530">
                  <c:v>5.1559197222222215</c:v>
                </c:pt>
                <c:pt idx="9531">
                  <c:v>5.15648277777776</c:v>
                </c:pt>
                <c:pt idx="9532">
                  <c:v>5.1570452777777396</c:v>
                </c:pt>
                <c:pt idx="9533">
                  <c:v>5.1576086111111108</c:v>
                </c:pt>
                <c:pt idx="9534">
                  <c:v>5.158171666666644</c:v>
                </c:pt>
                <c:pt idx="9535">
                  <c:v>5.1587347222222215</c:v>
                </c:pt>
                <c:pt idx="9536">
                  <c:v>5.1592980555555563</c:v>
                </c:pt>
                <c:pt idx="9537">
                  <c:v>5.1598605555555555</c:v>
                </c:pt>
                <c:pt idx="9538">
                  <c:v>5.1604236111111117</c:v>
                </c:pt>
                <c:pt idx="9539">
                  <c:v>5.1609869444444216</c:v>
                </c:pt>
                <c:pt idx="9540">
                  <c:v>5.1615499999999965</c:v>
                </c:pt>
                <c:pt idx="9541">
                  <c:v>5.1621130555555306</c:v>
                </c:pt>
                <c:pt idx="9542">
                  <c:v>5.1626763888888885</c:v>
                </c:pt>
                <c:pt idx="9543">
                  <c:v>5.1632388888888885</c:v>
                </c:pt>
                <c:pt idx="9544">
                  <c:v>5.1638022222222215</c:v>
                </c:pt>
                <c:pt idx="9545">
                  <c:v>5.1643652777777405</c:v>
                </c:pt>
                <c:pt idx="9546">
                  <c:v>5.1649283333333305</c:v>
                </c:pt>
                <c:pt idx="9547">
                  <c:v>5.1654916666666422</c:v>
                </c:pt>
                <c:pt idx="9548">
                  <c:v>5.1660547222222215</c:v>
                </c:pt>
                <c:pt idx="9549">
                  <c:v>5.1666172222222215</c:v>
                </c:pt>
                <c:pt idx="9550">
                  <c:v>5.1671805555555137</c:v>
                </c:pt>
                <c:pt idx="9551">
                  <c:v>5.1677436111111117</c:v>
                </c:pt>
                <c:pt idx="9552">
                  <c:v>5.1683066666666431</c:v>
                </c:pt>
                <c:pt idx="9553">
                  <c:v>5.1688699999999965</c:v>
                </c:pt>
                <c:pt idx="9554">
                  <c:v>5.1694324999999965</c:v>
                </c:pt>
                <c:pt idx="9555">
                  <c:v>5.1699955555555315</c:v>
                </c:pt>
                <c:pt idx="9556">
                  <c:v>5.1705588888888885</c:v>
                </c:pt>
                <c:pt idx="9557">
                  <c:v>5.1711219444444474</c:v>
                </c:pt>
                <c:pt idx="9558">
                  <c:v>5.1716850000000001</c:v>
                </c:pt>
                <c:pt idx="9559">
                  <c:v>5.1722483333333544</c:v>
                </c:pt>
                <c:pt idx="9560">
                  <c:v>5.1728108333333305</c:v>
                </c:pt>
                <c:pt idx="9561">
                  <c:v>5.1733738888888894</c:v>
                </c:pt>
                <c:pt idx="9562">
                  <c:v>5.1739372222222215</c:v>
                </c:pt>
                <c:pt idx="9563">
                  <c:v>5.1745002777777396</c:v>
                </c:pt>
                <c:pt idx="9564">
                  <c:v>5.1750636111111312</c:v>
                </c:pt>
                <c:pt idx="9565">
                  <c:v>5.175626666666667</c:v>
                </c:pt>
                <c:pt idx="9566">
                  <c:v>5.1761891666666662</c:v>
                </c:pt>
                <c:pt idx="9567">
                  <c:v>5.1767525000000001</c:v>
                </c:pt>
                <c:pt idx="9568">
                  <c:v>5.1773155555555306</c:v>
                </c:pt>
                <c:pt idx="9569">
                  <c:v>5.1778786111111108</c:v>
                </c:pt>
                <c:pt idx="9570">
                  <c:v>5.1784419444444438</c:v>
                </c:pt>
                <c:pt idx="9571">
                  <c:v>5.1790050000000001</c:v>
                </c:pt>
                <c:pt idx="9572">
                  <c:v>5.1795675000000001</c:v>
                </c:pt>
                <c:pt idx="9573">
                  <c:v>5.1801308333333305</c:v>
                </c:pt>
                <c:pt idx="9574">
                  <c:v>5.1806938888888894</c:v>
                </c:pt>
                <c:pt idx="9575">
                  <c:v>5.1812569444444474</c:v>
                </c:pt>
                <c:pt idx="9576">
                  <c:v>5.18182027777776</c:v>
                </c:pt>
                <c:pt idx="9577">
                  <c:v>5.1823827777777645</c:v>
                </c:pt>
                <c:pt idx="9578">
                  <c:v>5.1829458333333305</c:v>
                </c:pt>
                <c:pt idx="9579">
                  <c:v>5.1835091666666671</c:v>
                </c:pt>
                <c:pt idx="9580">
                  <c:v>5.1840722222222215</c:v>
                </c:pt>
                <c:pt idx="9581">
                  <c:v>5.1846355555555306</c:v>
                </c:pt>
                <c:pt idx="9582">
                  <c:v>5.1851986111111117</c:v>
                </c:pt>
                <c:pt idx="9583">
                  <c:v>5.185761111111133</c:v>
                </c:pt>
                <c:pt idx="9584">
                  <c:v>5.1863244444444474</c:v>
                </c:pt>
                <c:pt idx="9585">
                  <c:v>5.1868874999999965</c:v>
                </c:pt>
                <c:pt idx="9586">
                  <c:v>5.1874505555555315</c:v>
                </c:pt>
                <c:pt idx="9587">
                  <c:v>5.1880138888888885</c:v>
                </c:pt>
                <c:pt idx="9588">
                  <c:v>5.1885769444444447</c:v>
                </c:pt>
                <c:pt idx="9589">
                  <c:v>5.1891394444444439</c:v>
                </c:pt>
                <c:pt idx="9590">
                  <c:v>5.1897027777777778</c:v>
                </c:pt>
                <c:pt idx="9591">
                  <c:v>5.1902658333333331</c:v>
                </c:pt>
                <c:pt idx="9592">
                  <c:v>5.1908288888888885</c:v>
                </c:pt>
                <c:pt idx="9593">
                  <c:v>5.1913922222222224</c:v>
                </c:pt>
                <c:pt idx="9594">
                  <c:v>5.1919547222222215</c:v>
                </c:pt>
                <c:pt idx="9595">
                  <c:v>5.1925177777777387</c:v>
                </c:pt>
                <c:pt idx="9596">
                  <c:v>5.1930811111111108</c:v>
                </c:pt>
                <c:pt idx="9597">
                  <c:v>5.1936441666666662</c:v>
                </c:pt>
                <c:pt idx="9598">
                  <c:v>5.1942072222222215</c:v>
                </c:pt>
                <c:pt idx="9599">
                  <c:v>5.1947705555555306</c:v>
                </c:pt>
                <c:pt idx="9600">
                  <c:v>5.1953330555555555</c:v>
                </c:pt>
                <c:pt idx="9601">
                  <c:v>5.1958963888888885</c:v>
                </c:pt>
                <c:pt idx="9602">
                  <c:v>5.1964594444444474</c:v>
                </c:pt>
                <c:pt idx="9603">
                  <c:v>5.1970224999999965</c:v>
                </c:pt>
                <c:pt idx="9604">
                  <c:v>5.1975858333333083</c:v>
                </c:pt>
                <c:pt idx="9605">
                  <c:v>5.1981488888888885</c:v>
                </c:pt>
                <c:pt idx="9606">
                  <c:v>5.1987113888888885</c:v>
                </c:pt>
                <c:pt idx="9607">
                  <c:v>5.1992747222222224</c:v>
                </c:pt>
                <c:pt idx="9608">
                  <c:v>5.1998377777777645</c:v>
                </c:pt>
                <c:pt idx="9609">
                  <c:v>5.2004008333333331</c:v>
                </c:pt>
                <c:pt idx="9610">
                  <c:v>5.2009641666666671</c:v>
                </c:pt>
                <c:pt idx="9611">
                  <c:v>5.2015266666666662</c:v>
                </c:pt>
                <c:pt idx="9612">
                  <c:v>5.2020897222222224</c:v>
                </c:pt>
                <c:pt idx="9613">
                  <c:v>5.2026530555555563</c:v>
                </c:pt>
                <c:pt idx="9614">
                  <c:v>5.203216111111133</c:v>
                </c:pt>
                <c:pt idx="9615">
                  <c:v>5.2037791666666724</c:v>
                </c:pt>
                <c:pt idx="9616">
                  <c:v>5.204342500000001</c:v>
                </c:pt>
                <c:pt idx="9617">
                  <c:v>5.2049049999999788</c:v>
                </c:pt>
                <c:pt idx="9618">
                  <c:v>5.2054683333333562</c:v>
                </c:pt>
                <c:pt idx="9619">
                  <c:v>5.2060313888888894</c:v>
                </c:pt>
                <c:pt idx="9620">
                  <c:v>5.2065944444444474</c:v>
                </c:pt>
                <c:pt idx="9621">
                  <c:v>5.2071577777777645</c:v>
                </c:pt>
                <c:pt idx="9622">
                  <c:v>5.2077208333333331</c:v>
                </c:pt>
                <c:pt idx="9623">
                  <c:v>5.2082833333333545</c:v>
                </c:pt>
                <c:pt idx="9624">
                  <c:v>5.2088466666666671</c:v>
                </c:pt>
                <c:pt idx="9625">
                  <c:v>5.2094097222222464</c:v>
                </c:pt>
                <c:pt idx="9626">
                  <c:v>5.2099727777777769</c:v>
                </c:pt>
                <c:pt idx="9627">
                  <c:v>5.2105361111111108</c:v>
                </c:pt>
                <c:pt idx="9628">
                  <c:v>5.2110986111111322</c:v>
                </c:pt>
                <c:pt idx="9629">
                  <c:v>5.2116616666666724</c:v>
                </c:pt>
                <c:pt idx="9630">
                  <c:v>5.2122249999999966</c:v>
                </c:pt>
                <c:pt idx="9631">
                  <c:v>5.2127880555555555</c:v>
                </c:pt>
                <c:pt idx="9632">
                  <c:v>5.2133511111111321</c:v>
                </c:pt>
                <c:pt idx="9633">
                  <c:v>5.2139144444444447</c:v>
                </c:pt>
                <c:pt idx="9634">
                  <c:v>5.2144769444444448</c:v>
                </c:pt>
                <c:pt idx="9635">
                  <c:v>5.2150402777777645</c:v>
                </c:pt>
                <c:pt idx="9636">
                  <c:v>5.2156033333333536</c:v>
                </c:pt>
                <c:pt idx="9637">
                  <c:v>5.2161663888888894</c:v>
                </c:pt>
                <c:pt idx="9638">
                  <c:v>5.2167297222222464</c:v>
                </c:pt>
                <c:pt idx="9639">
                  <c:v>5.2172927777777778</c:v>
                </c:pt>
                <c:pt idx="9640">
                  <c:v>5.2178552777777405</c:v>
                </c:pt>
                <c:pt idx="9641">
                  <c:v>5.2184186111111117</c:v>
                </c:pt>
                <c:pt idx="9642">
                  <c:v>5.2189816666666449</c:v>
                </c:pt>
                <c:pt idx="9643">
                  <c:v>5.2195447222222224</c:v>
                </c:pt>
                <c:pt idx="9644">
                  <c:v>5.2201080555555555</c:v>
                </c:pt>
                <c:pt idx="9645">
                  <c:v>5.2206705555555555</c:v>
                </c:pt>
                <c:pt idx="9646">
                  <c:v>5.2212336111111322</c:v>
                </c:pt>
                <c:pt idx="9647">
                  <c:v>5.2217969444444474</c:v>
                </c:pt>
                <c:pt idx="9648">
                  <c:v>5.2223600000000001</c:v>
                </c:pt>
                <c:pt idx="9649">
                  <c:v>5.2229230555555555</c:v>
                </c:pt>
                <c:pt idx="9650">
                  <c:v>5.2234863888888885</c:v>
                </c:pt>
                <c:pt idx="9651">
                  <c:v>5.2240488888888885</c:v>
                </c:pt>
                <c:pt idx="9652">
                  <c:v>5.2246122222222215</c:v>
                </c:pt>
                <c:pt idx="9653">
                  <c:v>5.2251752777777405</c:v>
                </c:pt>
                <c:pt idx="9654">
                  <c:v>5.2257383333333332</c:v>
                </c:pt>
                <c:pt idx="9655">
                  <c:v>5.2263016666666671</c:v>
                </c:pt>
                <c:pt idx="9656">
                  <c:v>5.2268647222222224</c:v>
                </c:pt>
                <c:pt idx="9657">
                  <c:v>5.2274272222222216</c:v>
                </c:pt>
                <c:pt idx="9658">
                  <c:v>5.2279905555555315</c:v>
                </c:pt>
                <c:pt idx="9659">
                  <c:v>5.2285536111111117</c:v>
                </c:pt>
                <c:pt idx="9660">
                  <c:v>5.229116666666644</c:v>
                </c:pt>
                <c:pt idx="9661">
                  <c:v>5.2296800000000001</c:v>
                </c:pt>
                <c:pt idx="9662">
                  <c:v>5.2302425000000179</c:v>
                </c:pt>
                <c:pt idx="9663">
                  <c:v>5.2308055555555555</c:v>
                </c:pt>
                <c:pt idx="9664">
                  <c:v>5.2313688888889089</c:v>
                </c:pt>
                <c:pt idx="9665">
                  <c:v>5.2319319444444474</c:v>
                </c:pt>
                <c:pt idx="9666">
                  <c:v>5.2324949999999975</c:v>
                </c:pt>
                <c:pt idx="9667">
                  <c:v>5.2330583333333536</c:v>
                </c:pt>
                <c:pt idx="9668">
                  <c:v>5.2336208333333545</c:v>
                </c:pt>
                <c:pt idx="9669">
                  <c:v>5.2341841666666449</c:v>
                </c:pt>
                <c:pt idx="9670">
                  <c:v>5.2347472222222224</c:v>
                </c:pt>
                <c:pt idx="9671">
                  <c:v>5.2353102777777645</c:v>
                </c:pt>
                <c:pt idx="9672">
                  <c:v>5.2358736111111321</c:v>
                </c:pt>
                <c:pt idx="9673">
                  <c:v>5.2364366666666662</c:v>
                </c:pt>
                <c:pt idx="9674">
                  <c:v>5.2369991666666724</c:v>
                </c:pt>
                <c:pt idx="9675">
                  <c:v>5.2375625000000001</c:v>
                </c:pt>
                <c:pt idx="9676">
                  <c:v>5.2381255555555555</c:v>
                </c:pt>
                <c:pt idx="9677">
                  <c:v>5.2386886111111322</c:v>
                </c:pt>
                <c:pt idx="9678">
                  <c:v>5.2392519444444678</c:v>
                </c:pt>
                <c:pt idx="9679">
                  <c:v>5.2398144444444439</c:v>
                </c:pt>
                <c:pt idx="9680">
                  <c:v>5.2403775000000001</c:v>
                </c:pt>
                <c:pt idx="9681">
                  <c:v>5.2409408333333332</c:v>
                </c:pt>
                <c:pt idx="9682">
                  <c:v>5.2415038888888894</c:v>
                </c:pt>
                <c:pt idx="9683">
                  <c:v>5.2420669444444439</c:v>
                </c:pt>
                <c:pt idx="9684">
                  <c:v>5.2426302777777645</c:v>
                </c:pt>
                <c:pt idx="9685">
                  <c:v>5.2431927777777769</c:v>
                </c:pt>
                <c:pt idx="9686">
                  <c:v>5.2437558333333332</c:v>
                </c:pt>
                <c:pt idx="9687">
                  <c:v>5.2443191666666662</c:v>
                </c:pt>
                <c:pt idx="9688">
                  <c:v>5.2448822222222216</c:v>
                </c:pt>
                <c:pt idx="9689">
                  <c:v>5.2454455555555555</c:v>
                </c:pt>
                <c:pt idx="9690">
                  <c:v>5.246008611111133</c:v>
                </c:pt>
                <c:pt idx="9691">
                  <c:v>5.2465711111111322</c:v>
                </c:pt>
                <c:pt idx="9692">
                  <c:v>5.2471344444444448</c:v>
                </c:pt>
                <c:pt idx="9693">
                  <c:v>5.2476974999999992</c:v>
                </c:pt>
                <c:pt idx="9694">
                  <c:v>5.2482605555555564</c:v>
                </c:pt>
                <c:pt idx="9695">
                  <c:v>5.2488238888888894</c:v>
                </c:pt>
                <c:pt idx="9696">
                  <c:v>5.2493869444444474</c:v>
                </c:pt>
                <c:pt idx="9697">
                  <c:v>5.2499494444444679</c:v>
                </c:pt>
                <c:pt idx="9698">
                  <c:v>5.2505127777777645</c:v>
                </c:pt>
                <c:pt idx="9699">
                  <c:v>5.2510758333333394</c:v>
                </c:pt>
                <c:pt idx="9700">
                  <c:v>5.2516388888888894</c:v>
                </c:pt>
                <c:pt idx="9701">
                  <c:v>5.2522022222222224</c:v>
                </c:pt>
                <c:pt idx="9702">
                  <c:v>5.2527647222222233</c:v>
                </c:pt>
                <c:pt idx="9703">
                  <c:v>5.2533277777777778</c:v>
                </c:pt>
                <c:pt idx="9704">
                  <c:v>5.253891111111133</c:v>
                </c:pt>
                <c:pt idx="9705">
                  <c:v>5.2544541666666449</c:v>
                </c:pt>
                <c:pt idx="9706">
                  <c:v>5.2550174999999975</c:v>
                </c:pt>
                <c:pt idx="9707">
                  <c:v>5.2555805555555315</c:v>
                </c:pt>
                <c:pt idx="9708">
                  <c:v>5.2561430555555564</c:v>
                </c:pt>
                <c:pt idx="9709">
                  <c:v>5.2567063888888894</c:v>
                </c:pt>
                <c:pt idx="9710">
                  <c:v>5.2572694444444661</c:v>
                </c:pt>
                <c:pt idx="9711">
                  <c:v>5.2578324999999975</c:v>
                </c:pt>
                <c:pt idx="9712">
                  <c:v>5.2583958333333332</c:v>
                </c:pt>
                <c:pt idx="9713">
                  <c:v>5.2589588888888885</c:v>
                </c:pt>
                <c:pt idx="9714">
                  <c:v>5.2595213888888894</c:v>
                </c:pt>
                <c:pt idx="9715">
                  <c:v>5.2600847222222225</c:v>
                </c:pt>
                <c:pt idx="9716">
                  <c:v>5.2606477777777769</c:v>
                </c:pt>
                <c:pt idx="9717">
                  <c:v>5.2612108333333332</c:v>
                </c:pt>
                <c:pt idx="9718">
                  <c:v>5.2617741666666662</c:v>
                </c:pt>
                <c:pt idx="9719">
                  <c:v>5.2623366666666449</c:v>
                </c:pt>
                <c:pt idx="9720">
                  <c:v>5.2628997222222234</c:v>
                </c:pt>
                <c:pt idx="9721">
                  <c:v>5.2634630555555564</c:v>
                </c:pt>
                <c:pt idx="9722">
                  <c:v>5.2640261111111109</c:v>
                </c:pt>
                <c:pt idx="9723">
                  <c:v>5.264589166666644</c:v>
                </c:pt>
                <c:pt idx="9724">
                  <c:v>5.2651524999999975</c:v>
                </c:pt>
                <c:pt idx="9725">
                  <c:v>5.2657149999999788</c:v>
                </c:pt>
                <c:pt idx="9726">
                  <c:v>5.2662783333333536</c:v>
                </c:pt>
                <c:pt idx="9727">
                  <c:v>5.2668413888888894</c:v>
                </c:pt>
                <c:pt idx="9728">
                  <c:v>5.2674044444444386</c:v>
                </c:pt>
                <c:pt idx="9729">
                  <c:v>5.2679677777777645</c:v>
                </c:pt>
                <c:pt idx="9730">
                  <c:v>5.2685308333333305</c:v>
                </c:pt>
                <c:pt idx="9731">
                  <c:v>5.2690933333333563</c:v>
                </c:pt>
                <c:pt idx="9732">
                  <c:v>5.2696566666666671</c:v>
                </c:pt>
                <c:pt idx="9733">
                  <c:v>5.2702197222222473</c:v>
                </c:pt>
                <c:pt idx="9734">
                  <c:v>5.2707827777777778</c:v>
                </c:pt>
                <c:pt idx="9735">
                  <c:v>5.2713461111111499</c:v>
                </c:pt>
                <c:pt idx="9736">
                  <c:v>5.2719086111111322</c:v>
                </c:pt>
                <c:pt idx="9737">
                  <c:v>5.2724716666666671</c:v>
                </c:pt>
                <c:pt idx="9738">
                  <c:v>5.2730350000000001</c:v>
                </c:pt>
                <c:pt idx="9739">
                  <c:v>5.2735980555555564</c:v>
                </c:pt>
                <c:pt idx="9740">
                  <c:v>5.2741611111111322</c:v>
                </c:pt>
                <c:pt idx="9741">
                  <c:v>5.2747244444444474</c:v>
                </c:pt>
                <c:pt idx="9742">
                  <c:v>5.2752869444444439</c:v>
                </c:pt>
                <c:pt idx="9743">
                  <c:v>5.2758502777777645</c:v>
                </c:pt>
                <c:pt idx="9744">
                  <c:v>5.2764133333333545</c:v>
                </c:pt>
                <c:pt idx="9745">
                  <c:v>5.2769763888888894</c:v>
                </c:pt>
                <c:pt idx="9746">
                  <c:v>5.2775397222222233</c:v>
                </c:pt>
                <c:pt idx="9747">
                  <c:v>5.2781027777777778</c:v>
                </c:pt>
                <c:pt idx="9748">
                  <c:v>5.2786652777777778</c:v>
                </c:pt>
                <c:pt idx="9749">
                  <c:v>5.2792286111111508</c:v>
                </c:pt>
                <c:pt idx="9750">
                  <c:v>5.2797916666666724</c:v>
                </c:pt>
                <c:pt idx="9751">
                  <c:v>5.2803547222222234</c:v>
                </c:pt>
                <c:pt idx="9752">
                  <c:v>5.2809180555555555</c:v>
                </c:pt>
                <c:pt idx="9753">
                  <c:v>5.2814805555555555</c:v>
                </c:pt>
                <c:pt idx="9754">
                  <c:v>5.2820436111111331</c:v>
                </c:pt>
                <c:pt idx="9755">
                  <c:v>5.2826069444444439</c:v>
                </c:pt>
                <c:pt idx="9756">
                  <c:v>5.2831700000000001</c:v>
                </c:pt>
                <c:pt idx="9757">
                  <c:v>5.2837330555555564</c:v>
                </c:pt>
                <c:pt idx="9758">
                  <c:v>5.2842963888888894</c:v>
                </c:pt>
                <c:pt idx="9759">
                  <c:v>5.2848588888888886</c:v>
                </c:pt>
                <c:pt idx="9760">
                  <c:v>5.2854222222222234</c:v>
                </c:pt>
                <c:pt idx="9761">
                  <c:v>5.2859852777777405</c:v>
                </c:pt>
                <c:pt idx="9762">
                  <c:v>5.2865483333333563</c:v>
                </c:pt>
                <c:pt idx="9763">
                  <c:v>5.287111666666644</c:v>
                </c:pt>
                <c:pt idx="9764">
                  <c:v>5.2876747222222233</c:v>
                </c:pt>
                <c:pt idx="9765">
                  <c:v>5.2882372222222234</c:v>
                </c:pt>
                <c:pt idx="9766">
                  <c:v>5.2888005555555555</c:v>
                </c:pt>
                <c:pt idx="9767">
                  <c:v>5.2893636111111508</c:v>
                </c:pt>
                <c:pt idx="9768">
                  <c:v>5.2899266666666671</c:v>
                </c:pt>
                <c:pt idx="9769">
                  <c:v>5.2904900000000001</c:v>
                </c:pt>
                <c:pt idx="9770">
                  <c:v>5.2910525000000002</c:v>
                </c:pt>
                <c:pt idx="9771">
                  <c:v>5.2916155555555555</c:v>
                </c:pt>
                <c:pt idx="9772">
                  <c:v>5.2921788888888885</c:v>
                </c:pt>
                <c:pt idx="9773">
                  <c:v>5.2927419444444439</c:v>
                </c:pt>
                <c:pt idx="9774">
                  <c:v>5.2933050000000001</c:v>
                </c:pt>
                <c:pt idx="9775">
                  <c:v>5.2938683333333545</c:v>
                </c:pt>
                <c:pt idx="9776">
                  <c:v>5.2944308333333305</c:v>
                </c:pt>
                <c:pt idx="9777">
                  <c:v>5.2949941666666449</c:v>
                </c:pt>
                <c:pt idx="9778">
                  <c:v>5.2955572222222225</c:v>
                </c:pt>
                <c:pt idx="9779">
                  <c:v>5.2961202777777645</c:v>
                </c:pt>
                <c:pt idx="9780">
                  <c:v>5.2966836111111331</c:v>
                </c:pt>
                <c:pt idx="9781">
                  <c:v>5.2972466666666662</c:v>
                </c:pt>
                <c:pt idx="9782">
                  <c:v>5.2978091666666662</c:v>
                </c:pt>
                <c:pt idx="9783">
                  <c:v>5.2983724999999993</c:v>
                </c:pt>
                <c:pt idx="9784">
                  <c:v>5.2989355555555333</c:v>
                </c:pt>
                <c:pt idx="9785">
                  <c:v>5.2994986111111322</c:v>
                </c:pt>
                <c:pt idx="9786">
                  <c:v>5.3000619444444474</c:v>
                </c:pt>
                <c:pt idx="9787">
                  <c:v>5.3006244444444484</c:v>
                </c:pt>
                <c:pt idx="9788">
                  <c:v>5.3011874999999975</c:v>
                </c:pt>
                <c:pt idx="9789">
                  <c:v>5.3017508333333332</c:v>
                </c:pt>
                <c:pt idx="9790">
                  <c:v>5.3023138888888885</c:v>
                </c:pt>
                <c:pt idx="9791">
                  <c:v>5.3028769444444448</c:v>
                </c:pt>
                <c:pt idx="9792">
                  <c:v>5.3034402777777645</c:v>
                </c:pt>
                <c:pt idx="9793">
                  <c:v>5.3040027777777645</c:v>
                </c:pt>
                <c:pt idx="9794">
                  <c:v>5.3045661111111109</c:v>
                </c:pt>
                <c:pt idx="9795">
                  <c:v>5.3051291666666671</c:v>
                </c:pt>
                <c:pt idx="9796">
                  <c:v>5.3056922222222234</c:v>
                </c:pt>
                <c:pt idx="9797">
                  <c:v>5.3062555555555555</c:v>
                </c:pt>
                <c:pt idx="9798">
                  <c:v>5.3068186111111109</c:v>
                </c:pt>
                <c:pt idx="9799">
                  <c:v>5.3073811111111109</c:v>
                </c:pt>
                <c:pt idx="9800">
                  <c:v>5.3079444444444395</c:v>
                </c:pt>
                <c:pt idx="9801">
                  <c:v>5.3085074999999975</c:v>
                </c:pt>
                <c:pt idx="9802">
                  <c:v>5.3090705555555555</c:v>
                </c:pt>
                <c:pt idx="9803">
                  <c:v>5.3096338888888894</c:v>
                </c:pt>
                <c:pt idx="9804">
                  <c:v>5.3101963888888886</c:v>
                </c:pt>
                <c:pt idx="9805">
                  <c:v>5.3107594444444484</c:v>
                </c:pt>
                <c:pt idx="9806">
                  <c:v>5.3113227777777778</c:v>
                </c:pt>
                <c:pt idx="9807">
                  <c:v>5.3118858333333305</c:v>
                </c:pt>
                <c:pt idx="9808">
                  <c:v>5.3124488888888886</c:v>
                </c:pt>
                <c:pt idx="9809">
                  <c:v>5.3130122222222225</c:v>
                </c:pt>
                <c:pt idx="9810">
                  <c:v>5.3135747222222216</c:v>
                </c:pt>
                <c:pt idx="9811">
                  <c:v>5.3141377777777405</c:v>
                </c:pt>
                <c:pt idx="9812">
                  <c:v>5.3147011111111109</c:v>
                </c:pt>
                <c:pt idx="9813">
                  <c:v>5.3152641666666671</c:v>
                </c:pt>
                <c:pt idx="9814">
                  <c:v>5.3158274999999975</c:v>
                </c:pt>
                <c:pt idx="9815">
                  <c:v>5.3163905555555555</c:v>
                </c:pt>
                <c:pt idx="9816">
                  <c:v>5.3169530555555555</c:v>
                </c:pt>
                <c:pt idx="9817">
                  <c:v>5.3175163888888708</c:v>
                </c:pt>
                <c:pt idx="9818">
                  <c:v>5.3180794444444439</c:v>
                </c:pt>
                <c:pt idx="9819">
                  <c:v>5.3186425000000002</c:v>
                </c:pt>
                <c:pt idx="9820">
                  <c:v>5.3192058333333332</c:v>
                </c:pt>
                <c:pt idx="9821">
                  <c:v>5.3197688888888894</c:v>
                </c:pt>
                <c:pt idx="9822">
                  <c:v>5.3203313888888886</c:v>
                </c:pt>
                <c:pt idx="9823">
                  <c:v>5.3208947222222225</c:v>
                </c:pt>
                <c:pt idx="9824">
                  <c:v>5.3214577777777645</c:v>
                </c:pt>
                <c:pt idx="9825">
                  <c:v>5.3220208333333341</c:v>
                </c:pt>
                <c:pt idx="9826">
                  <c:v>5.3225841666666289</c:v>
                </c:pt>
                <c:pt idx="9827">
                  <c:v>5.3231466666666645</c:v>
                </c:pt>
                <c:pt idx="9828">
                  <c:v>5.3237097222222234</c:v>
                </c:pt>
                <c:pt idx="9829">
                  <c:v>5.3242730555555555</c:v>
                </c:pt>
                <c:pt idx="9830">
                  <c:v>5.3248361111111056</c:v>
                </c:pt>
                <c:pt idx="9831">
                  <c:v>5.3253994444444483</c:v>
                </c:pt>
                <c:pt idx="9832">
                  <c:v>5.3259624999999975</c:v>
                </c:pt>
                <c:pt idx="9833">
                  <c:v>5.3265249999999797</c:v>
                </c:pt>
                <c:pt idx="9834">
                  <c:v>5.3270883333333305</c:v>
                </c:pt>
                <c:pt idx="9835">
                  <c:v>5.3276513888888886</c:v>
                </c:pt>
                <c:pt idx="9836">
                  <c:v>5.3282144444444448</c:v>
                </c:pt>
                <c:pt idx="9837">
                  <c:v>5.3287777777777645</c:v>
                </c:pt>
                <c:pt idx="9838">
                  <c:v>5.3293408333333332</c:v>
                </c:pt>
                <c:pt idx="9839">
                  <c:v>5.3299033333333323</c:v>
                </c:pt>
                <c:pt idx="9840">
                  <c:v>5.3304666666666662</c:v>
                </c:pt>
                <c:pt idx="9841">
                  <c:v>5.3310297222222465</c:v>
                </c:pt>
                <c:pt idx="9842">
                  <c:v>5.3315927777777778</c:v>
                </c:pt>
                <c:pt idx="9843">
                  <c:v>5.3321561111111109</c:v>
                </c:pt>
                <c:pt idx="9844">
                  <c:v>5.3327186111111109</c:v>
                </c:pt>
                <c:pt idx="9845">
                  <c:v>5.3332816666666663</c:v>
                </c:pt>
                <c:pt idx="9846">
                  <c:v>5.3338450000000002</c:v>
                </c:pt>
                <c:pt idx="9847">
                  <c:v>5.3344080555555546</c:v>
                </c:pt>
                <c:pt idx="9848">
                  <c:v>5.3349711111111109</c:v>
                </c:pt>
                <c:pt idx="9849">
                  <c:v>5.3355344444444395</c:v>
                </c:pt>
                <c:pt idx="9850">
                  <c:v>5.3360969444444484</c:v>
                </c:pt>
                <c:pt idx="9851">
                  <c:v>5.336660277777777</c:v>
                </c:pt>
                <c:pt idx="9852">
                  <c:v>5.3372233333333563</c:v>
                </c:pt>
                <c:pt idx="9853">
                  <c:v>5.3377863888888895</c:v>
                </c:pt>
                <c:pt idx="9854">
                  <c:v>5.3383497222222482</c:v>
                </c:pt>
                <c:pt idx="9855">
                  <c:v>5.3389127777777645</c:v>
                </c:pt>
                <c:pt idx="9856">
                  <c:v>5.3394752777777645</c:v>
                </c:pt>
                <c:pt idx="9857">
                  <c:v>5.3400386111111109</c:v>
                </c:pt>
                <c:pt idx="9858">
                  <c:v>5.3406016666666671</c:v>
                </c:pt>
                <c:pt idx="9859">
                  <c:v>5.3411647222222234</c:v>
                </c:pt>
                <c:pt idx="9860">
                  <c:v>5.3417280555555564</c:v>
                </c:pt>
                <c:pt idx="9861">
                  <c:v>5.3422905555555555</c:v>
                </c:pt>
                <c:pt idx="9862">
                  <c:v>5.3428536111111118</c:v>
                </c:pt>
                <c:pt idx="9863">
                  <c:v>5.3434169444444448</c:v>
                </c:pt>
                <c:pt idx="9864">
                  <c:v>5.3439799999999975</c:v>
                </c:pt>
                <c:pt idx="9865">
                  <c:v>5.3445430555555555</c:v>
                </c:pt>
                <c:pt idx="9866">
                  <c:v>5.3451063888888886</c:v>
                </c:pt>
                <c:pt idx="9867">
                  <c:v>5.3456688888888904</c:v>
                </c:pt>
                <c:pt idx="9868">
                  <c:v>5.3462322222222234</c:v>
                </c:pt>
                <c:pt idx="9869">
                  <c:v>5.3467952777777645</c:v>
                </c:pt>
                <c:pt idx="9870">
                  <c:v>5.3473583333333394</c:v>
                </c:pt>
                <c:pt idx="9871">
                  <c:v>5.3479216666666645</c:v>
                </c:pt>
                <c:pt idx="9872">
                  <c:v>5.3484847222222216</c:v>
                </c:pt>
                <c:pt idx="9873">
                  <c:v>5.3490472222222234</c:v>
                </c:pt>
                <c:pt idx="9874">
                  <c:v>5.3496105555555555</c:v>
                </c:pt>
                <c:pt idx="9875">
                  <c:v>5.3501736111111109</c:v>
                </c:pt>
                <c:pt idx="9876">
                  <c:v>5.3507366666666645</c:v>
                </c:pt>
                <c:pt idx="9877">
                  <c:v>5.3513000000000002</c:v>
                </c:pt>
                <c:pt idx="9878">
                  <c:v>5.3518625000000011</c:v>
                </c:pt>
                <c:pt idx="9879">
                  <c:v>5.3524255555555333</c:v>
                </c:pt>
                <c:pt idx="9880">
                  <c:v>5.3529888888888699</c:v>
                </c:pt>
                <c:pt idx="9881">
                  <c:v>5.3535519444444395</c:v>
                </c:pt>
                <c:pt idx="9882">
                  <c:v>5.3541149999999638</c:v>
                </c:pt>
                <c:pt idx="9883">
                  <c:v>5.3546783333333332</c:v>
                </c:pt>
                <c:pt idx="9884">
                  <c:v>5.3552408333333332</c:v>
                </c:pt>
                <c:pt idx="9885">
                  <c:v>5.3558041666666645</c:v>
                </c:pt>
                <c:pt idx="9886">
                  <c:v>5.3563672222222234</c:v>
                </c:pt>
                <c:pt idx="9887">
                  <c:v>5.3569302777777406</c:v>
                </c:pt>
                <c:pt idx="9888">
                  <c:v>5.35749361111111</c:v>
                </c:pt>
                <c:pt idx="9889">
                  <c:v>5.3580566666666645</c:v>
                </c:pt>
                <c:pt idx="9890">
                  <c:v>5.3586191666666663</c:v>
                </c:pt>
                <c:pt idx="9891">
                  <c:v>5.3591824999999975</c:v>
                </c:pt>
                <c:pt idx="9892">
                  <c:v>5.3597455555555555</c:v>
                </c:pt>
                <c:pt idx="9893">
                  <c:v>5.3603086111111118</c:v>
                </c:pt>
                <c:pt idx="9894">
                  <c:v>5.3608719444444448</c:v>
                </c:pt>
                <c:pt idx="9895">
                  <c:v>5.3614344444444448</c:v>
                </c:pt>
                <c:pt idx="9896">
                  <c:v>5.3619974999999975</c:v>
                </c:pt>
                <c:pt idx="9897">
                  <c:v>5.3625608333333306</c:v>
                </c:pt>
                <c:pt idx="9898">
                  <c:v>5.3631238888888886</c:v>
                </c:pt>
                <c:pt idx="9899">
                  <c:v>5.3636869444444448</c:v>
                </c:pt>
                <c:pt idx="9900">
                  <c:v>5.3642502777777405</c:v>
                </c:pt>
                <c:pt idx="9901">
                  <c:v>5.3648127777777406</c:v>
                </c:pt>
                <c:pt idx="9902">
                  <c:v>5.3653761111111109</c:v>
                </c:pt>
                <c:pt idx="9903">
                  <c:v>5.3659391666666645</c:v>
                </c:pt>
                <c:pt idx="9904">
                  <c:v>5.3665022222222216</c:v>
                </c:pt>
                <c:pt idx="9905">
                  <c:v>5.3670655555555333</c:v>
                </c:pt>
                <c:pt idx="9906">
                  <c:v>5.3676286111111109</c:v>
                </c:pt>
                <c:pt idx="9907">
                  <c:v>5.3681911111111118</c:v>
                </c:pt>
                <c:pt idx="9908">
                  <c:v>5.3687544444444395</c:v>
                </c:pt>
                <c:pt idx="9909">
                  <c:v>5.3693174999999975</c:v>
                </c:pt>
                <c:pt idx="9910">
                  <c:v>5.3698805555555333</c:v>
                </c:pt>
                <c:pt idx="9911">
                  <c:v>5.3704438888888903</c:v>
                </c:pt>
                <c:pt idx="9912">
                  <c:v>5.3710063888888904</c:v>
                </c:pt>
                <c:pt idx="9913">
                  <c:v>5.3715694444444679</c:v>
                </c:pt>
                <c:pt idx="9914">
                  <c:v>5.3721327777777645</c:v>
                </c:pt>
                <c:pt idx="9915">
                  <c:v>5.3726958333333394</c:v>
                </c:pt>
                <c:pt idx="9916">
                  <c:v>5.3732588888888904</c:v>
                </c:pt>
                <c:pt idx="9917">
                  <c:v>5.3738222222222234</c:v>
                </c:pt>
                <c:pt idx="9918">
                  <c:v>5.3743847222222225</c:v>
                </c:pt>
                <c:pt idx="9919">
                  <c:v>5.3749480555555555</c:v>
                </c:pt>
                <c:pt idx="9920">
                  <c:v>5.3755111111111118</c:v>
                </c:pt>
                <c:pt idx="9921">
                  <c:v>5.3760741666666663</c:v>
                </c:pt>
                <c:pt idx="9922">
                  <c:v>5.3766375000000002</c:v>
                </c:pt>
                <c:pt idx="9923">
                  <c:v>5.3772005555555555</c:v>
                </c:pt>
                <c:pt idx="9924">
                  <c:v>5.3777630555555564</c:v>
                </c:pt>
                <c:pt idx="9925">
                  <c:v>5.3783263888888904</c:v>
                </c:pt>
                <c:pt idx="9926">
                  <c:v>5.3788894444444484</c:v>
                </c:pt>
                <c:pt idx="9927">
                  <c:v>5.3794524999999993</c:v>
                </c:pt>
                <c:pt idx="9928">
                  <c:v>5.3800158333333341</c:v>
                </c:pt>
                <c:pt idx="9929">
                  <c:v>5.3805783333333324</c:v>
                </c:pt>
                <c:pt idx="9930">
                  <c:v>5.3811413888888904</c:v>
                </c:pt>
                <c:pt idx="9931">
                  <c:v>5.3817047222222234</c:v>
                </c:pt>
                <c:pt idx="9932">
                  <c:v>5.3822677777777779</c:v>
                </c:pt>
                <c:pt idx="9933">
                  <c:v>5.3828308333333315</c:v>
                </c:pt>
                <c:pt idx="9934">
                  <c:v>5.3833941666666671</c:v>
                </c:pt>
                <c:pt idx="9935">
                  <c:v>5.3839566666666645</c:v>
                </c:pt>
                <c:pt idx="9936">
                  <c:v>5.3845197222222216</c:v>
                </c:pt>
                <c:pt idx="9937">
                  <c:v>5.3850830555555547</c:v>
                </c:pt>
                <c:pt idx="9938">
                  <c:v>5.385646111111134</c:v>
                </c:pt>
                <c:pt idx="9939">
                  <c:v>5.3862094444444661</c:v>
                </c:pt>
                <c:pt idx="9940">
                  <c:v>5.3867725000000002</c:v>
                </c:pt>
                <c:pt idx="9941">
                  <c:v>5.3873349999999798</c:v>
                </c:pt>
                <c:pt idx="9942">
                  <c:v>5.3878983333333332</c:v>
                </c:pt>
                <c:pt idx="9943">
                  <c:v>5.3884613888888904</c:v>
                </c:pt>
                <c:pt idx="9944">
                  <c:v>5.3890244444444484</c:v>
                </c:pt>
                <c:pt idx="9945">
                  <c:v>5.3895877777777645</c:v>
                </c:pt>
                <c:pt idx="9946">
                  <c:v>5.3901508333333306</c:v>
                </c:pt>
                <c:pt idx="9947">
                  <c:v>5.3907133333333332</c:v>
                </c:pt>
                <c:pt idx="9948">
                  <c:v>5.3912766666666672</c:v>
                </c:pt>
                <c:pt idx="9949">
                  <c:v>5.3918397222222234</c:v>
                </c:pt>
                <c:pt idx="9950">
                  <c:v>5.3924027777777646</c:v>
                </c:pt>
                <c:pt idx="9951">
                  <c:v>5.3929661111111118</c:v>
                </c:pt>
                <c:pt idx="9952">
                  <c:v>5.3935286111111118</c:v>
                </c:pt>
                <c:pt idx="9953">
                  <c:v>5.3940916666666645</c:v>
                </c:pt>
                <c:pt idx="9954">
                  <c:v>5.3946549999999798</c:v>
                </c:pt>
                <c:pt idx="9955">
                  <c:v>5.3952180555555556</c:v>
                </c:pt>
                <c:pt idx="9956">
                  <c:v>5.3957813888888886</c:v>
                </c:pt>
                <c:pt idx="9957">
                  <c:v>5.3963444444444484</c:v>
                </c:pt>
                <c:pt idx="9958">
                  <c:v>5.3969069444444449</c:v>
                </c:pt>
                <c:pt idx="9959">
                  <c:v>5.3974702777777406</c:v>
                </c:pt>
                <c:pt idx="9960">
                  <c:v>5.3980333333333332</c:v>
                </c:pt>
                <c:pt idx="9961">
                  <c:v>5.3985963888888886</c:v>
                </c:pt>
                <c:pt idx="9962">
                  <c:v>5.3991597222222234</c:v>
                </c:pt>
                <c:pt idx="9963">
                  <c:v>5.3997227777777779</c:v>
                </c:pt>
                <c:pt idx="9964">
                  <c:v>5.4002852777777655</c:v>
                </c:pt>
                <c:pt idx="9965">
                  <c:v>5.400848611111134</c:v>
                </c:pt>
                <c:pt idx="9966">
                  <c:v>5.4014116666666663</c:v>
                </c:pt>
                <c:pt idx="9967">
                  <c:v>5.4019747222222234</c:v>
                </c:pt>
                <c:pt idx="9968">
                  <c:v>5.4025380555555556</c:v>
                </c:pt>
                <c:pt idx="9969">
                  <c:v>5.4031005555555565</c:v>
                </c:pt>
                <c:pt idx="9970">
                  <c:v>5.4036636111111518</c:v>
                </c:pt>
                <c:pt idx="9971">
                  <c:v>5.4042269444444484</c:v>
                </c:pt>
                <c:pt idx="9972">
                  <c:v>5.4047899999999975</c:v>
                </c:pt>
                <c:pt idx="9973">
                  <c:v>5.4053530555555573</c:v>
                </c:pt>
                <c:pt idx="9974">
                  <c:v>5.4059163888888886</c:v>
                </c:pt>
                <c:pt idx="9975">
                  <c:v>5.4064788888888904</c:v>
                </c:pt>
                <c:pt idx="9976">
                  <c:v>5.4070422222222234</c:v>
                </c:pt>
                <c:pt idx="9977">
                  <c:v>5.4076052777777655</c:v>
                </c:pt>
                <c:pt idx="9978">
                  <c:v>5.4081683333333563</c:v>
                </c:pt>
                <c:pt idx="9979">
                  <c:v>5.4087316666666663</c:v>
                </c:pt>
                <c:pt idx="9980">
                  <c:v>5.4092947222222465</c:v>
                </c:pt>
                <c:pt idx="9981">
                  <c:v>5.4098572222222234</c:v>
                </c:pt>
                <c:pt idx="9982">
                  <c:v>5.4104205555555556</c:v>
                </c:pt>
                <c:pt idx="9983">
                  <c:v>5.4109836111111118</c:v>
                </c:pt>
                <c:pt idx="9984">
                  <c:v>5.4115466666666663</c:v>
                </c:pt>
                <c:pt idx="9985">
                  <c:v>5.4121099999999975</c:v>
                </c:pt>
                <c:pt idx="9986">
                  <c:v>5.4126724999999993</c:v>
                </c:pt>
                <c:pt idx="9987">
                  <c:v>5.4132355555555556</c:v>
                </c:pt>
                <c:pt idx="9988">
                  <c:v>5.4137988888888904</c:v>
                </c:pt>
                <c:pt idx="9989">
                  <c:v>5.4143619444444484</c:v>
                </c:pt>
                <c:pt idx="9990">
                  <c:v>5.4149249999999798</c:v>
                </c:pt>
                <c:pt idx="9991">
                  <c:v>5.4154883333333403</c:v>
                </c:pt>
                <c:pt idx="9992">
                  <c:v>5.4160508333333333</c:v>
                </c:pt>
                <c:pt idx="9993">
                  <c:v>5.4166141666666672</c:v>
                </c:pt>
                <c:pt idx="9994">
                  <c:v>5.4171772222222216</c:v>
                </c:pt>
                <c:pt idx="9995">
                  <c:v>5.4177402777777655</c:v>
                </c:pt>
                <c:pt idx="9996">
                  <c:v>5.418303611111134</c:v>
                </c:pt>
                <c:pt idx="9997">
                  <c:v>5.4188666666666663</c:v>
                </c:pt>
                <c:pt idx="9998">
                  <c:v>5.4194291666666734</c:v>
                </c:pt>
                <c:pt idx="9999">
                  <c:v>5.4199925000000002</c:v>
                </c:pt>
                <c:pt idx="10000">
                  <c:v>5.4205555555555343</c:v>
                </c:pt>
                <c:pt idx="10001">
                  <c:v>5.42111861111111</c:v>
                </c:pt>
                <c:pt idx="10002">
                  <c:v>5.4216819444444484</c:v>
                </c:pt>
                <c:pt idx="10003">
                  <c:v>5.4222444444444484</c:v>
                </c:pt>
                <c:pt idx="10004">
                  <c:v>5.4228074999999976</c:v>
                </c:pt>
                <c:pt idx="10005">
                  <c:v>5.4233708333333324</c:v>
                </c:pt>
                <c:pt idx="10006">
                  <c:v>5.4239338888888895</c:v>
                </c:pt>
                <c:pt idx="10007">
                  <c:v>5.4244969444444449</c:v>
                </c:pt>
                <c:pt idx="10008">
                  <c:v>5.4250602777777646</c:v>
                </c:pt>
                <c:pt idx="10009">
                  <c:v>5.4256227777777779</c:v>
                </c:pt>
                <c:pt idx="10010">
                  <c:v>5.4261861111111118</c:v>
                </c:pt>
                <c:pt idx="10011">
                  <c:v>5.4267491666666734</c:v>
                </c:pt>
                <c:pt idx="10012">
                  <c:v>5.4273122222222225</c:v>
                </c:pt>
                <c:pt idx="10013">
                  <c:v>5.4278755555555342</c:v>
                </c:pt>
                <c:pt idx="10014">
                  <c:v>5.4284386111111118</c:v>
                </c:pt>
                <c:pt idx="10015">
                  <c:v>5.429001111111134</c:v>
                </c:pt>
                <c:pt idx="10016">
                  <c:v>5.4295644444444484</c:v>
                </c:pt>
                <c:pt idx="10017">
                  <c:v>5.4301275000000002</c:v>
                </c:pt>
                <c:pt idx="10018">
                  <c:v>5.4306905555555574</c:v>
                </c:pt>
                <c:pt idx="10019">
                  <c:v>5.431253888888909</c:v>
                </c:pt>
                <c:pt idx="10020">
                  <c:v>5.4318163888888904</c:v>
                </c:pt>
                <c:pt idx="10021">
                  <c:v>5.4323794444444689</c:v>
                </c:pt>
                <c:pt idx="10022">
                  <c:v>5.4329427777777779</c:v>
                </c:pt>
                <c:pt idx="10023">
                  <c:v>5.4335058333333333</c:v>
                </c:pt>
                <c:pt idx="10024">
                  <c:v>5.4340688888888904</c:v>
                </c:pt>
                <c:pt idx="10025">
                  <c:v>5.4346322222222234</c:v>
                </c:pt>
                <c:pt idx="10026">
                  <c:v>5.4351947222222234</c:v>
                </c:pt>
                <c:pt idx="10027">
                  <c:v>5.4357580555555574</c:v>
                </c:pt>
                <c:pt idx="10028">
                  <c:v>5.4363211111111518</c:v>
                </c:pt>
                <c:pt idx="10029">
                  <c:v>5.4368841666666663</c:v>
                </c:pt>
                <c:pt idx="10030">
                  <c:v>5.4374475000000002</c:v>
                </c:pt>
                <c:pt idx="10031">
                  <c:v>5.4380105555555556</c:v>
                </c:pt>
                <c:pt idx="10032">
                  <c:v>5.4385730555555574</c:v>
                </c:pt>
                <c:pt idx="10033">
                  <c:v>5.4391363888888904</c:v>
                </c:pt>
                <c:pt idx="10034">
                  <c:v>5.4396994444444884</c:v>
                </c:pt>
                <c:pt idx="10035">
                  <c:v>5.4402625000000171</c:v>
                </c:pt>
                <c:pt idx="10036">
                  <c:v>5.4408258333333333</c:v>
                </c:pt>
                <c:pt idx="10037">
                  <c:v>5.4413883333333564</c:v>
                </c:pt>
                <c:pt idx="10038">
                  <c:v>5.4419513888888904</c:v>
                </c:pt>
                <c:pt idx="10039">
                  <c:v>5.4425147222222225</c:v>
                </c:pt>
                <c:pt idx="10040">
                  <c:v>5.4430777777777788</c:v>
                </c:pt>
                <c:pt idx="10041">
                  <c:v>5.4436408333333564</c:v>
                </c:pt>
                <c:pt idx="10042">
                  <c:v>5.4442041666666654</c:v>
                </c:pt>
                <c:pt idx="10043">
                  <c:v>5.4447666666666663</c:v>
                </c:pt>
                <c:pt idx="10044">
                  <c:v>5.4453300000000002</c:v>
                </c:pt>
                <c:pt idx="10045">
                  <c:v>5.4458930555555574</c:v>
                </c:pt>
                <c:pt idx="10046">
                  <c:v>5.446456111111134</c:v>
                </c:pt>
                <c:pt idx="10047">
                  <c:v>5.4470194444444484</c:v>
                </c:pt>
                <c:pt idx="10048">
                  <c:v>5.4475824999999976</c:v>
                </c:pt>
                <c:pt idx="10049">
                  <c:v>5.4481450000000002</c:v>
                </c:pt>
                <c:pt idx="10050">
                  <c:v>5.4487083333333564</c:v>
                </c:pt>
                <c:pt idx="10051">
                  <c:v>5.4492713888889099</c:v>
                </c:pt>
                <c:pt idx="10052">
                  <c:v>5.4498344444444484</c:v>
                </c:pt>
                <c:pt idx="10053">
                  <c:v>5.4503977777777779</c:v>
                </c:pt>
                <c:pt idx="10054">
                  <c:v>5.4509602777777655</c:v>
                </c:pt>
                <c:pt idx="10055">
                  <c:v>5.4515233333333564</c:v>
                </c:pt>
                <c:pt idx="10056">
                  <c:v>5.4520866666666645</c:v>
                </c:pt>
                <c:pt idx="10057">
                  <c:v>5.4526497222222483</c:v>
                </c:pt>
                <c:pt idx="10058">
                  <c:v>5.453212777777777</c:v>
                </c:pt>
                <c:pt idx="10059">
                  <c:v>5.453776111111134</c:v>
                </c:pt>
                <c:pt idx="10060">
                  <c:v>5.4543386111111101</c:v>
                </c:pt>
                <c:pt idx="10061">
                  <c:v>5.4549016666666645</c:v>
                </c:pt>
                <c:pt idx="10062">
                  <c:v>5.4554649999999985</c:v>
                </c:pt>
                <c:pt idx="10063">
                  <c:v>5.4560280555555574</c:v>
                </c:pt>
                <c:pt idx="10064">
                  <c:v>5.4565913888888904</c:v>
                </c:pt>
                <c:pt idx="10065">
                  <c:v>5.4571544444444449</c:v>
                </c:pt>
                <c:pt idx="10066">
                  <c:v>5.4577169444444449</c:v>
                </c:pt>
                <c:pt idx="10067">
                  <c:v>5.4582802777777655</c:v>
                </c:pt>
                <c:pt idx="10068">
                  <c:v>5.4588433333333564</c:v>
                </c:pt>
                <c:pt idx="10069">
                  <c:v>5.4594063888888904</c:v>
                </c:pt>
                <c:pt idx="10070">
                  <c:v>5.4599697222222465</c:v>
                </c:pt>
                <c:pt idx="10071">
                  <c:v>5.4605327777777655</c:v>
                </c:pt>
                <c:pt idx="10072">
                  <c:v>5.4610952777777655</c:v>
                </c:pt>
                <c:pt idx="10073">
                  <c:v>5.4616586111111358</c:v>
                </c:pt>
                <c:pt idx="10074">
                  <c:v>5.4622216666666672</c:v>
                </c:pt>
                <c:pt idx="10075">
                  <c:v>5.4627847222222226</c:v>
                </c:pt>
                <c:pt idx="10076">
                  <c:v>5.4633480555555574</c:v>
                </c:pt>
                <c:pt idx="10077">
                  <c:v>5.4639105555555343</c:v>
                </c:pt>
                <c:pt idx="10078">
                  <c:v>5.464473611111111</c:v>
                </c:pt>
                <c:pt idx="10079">
                  <c:v>5.4650369444444449</c:v>
                </c:pt>
                <c:pt idx="10080">
                  <c:v>5.4656000000000002</c:v>
                </c:pt>
                <c:pt idx="10081">
                  <c:v>5.4661633333333564</c:v>
                </c:pt>
                <c:pt idx="10082">
                  <c:v>5.4667263888888904</c:v>
                </c:pt>
                <c:pt idx="10083">
                  <c:v>5.4672888888888895</c:v>
                </c:pt>
                <c:pt idx="10084">
                  <c:v>5.4678522222222226</c:v>
                </c:pt>
                <c:pt idx="10085">
                  <c:v>5.4684152777777406</c:v>
                </c:pt>
                <c:pt idx="10086">
                  <c:v>5.4689783333333333</c:v>
                </c:pt>
                <c:pt idx="10087">
                  <c:v>5.4695416666666663</c:v>
                </c:pt>
                <c:pt idx="10088">
                  <c:v>5.4701047222222234</c:v>
                </c:pt>
                <c:pt idx="10089">
                  <c:v>5.4706672222222483</c:v>
                </c:pt>
                <c:pt idx="10090">
                  <c:v>5.4712305555555574</c:v>
                </c:pt>
                <c:pt idx="10091">
                  <c:v>5.47179361111115</c:v>
                </c:pt>
                <c:pt idx="10092">
                  <c:v>5.4723566666666663</c:v>
                </c:pt>
                <c:pt idx="10093">
                  <c:v>5.4729199999999985</c:v>
                </c:pt>
                <c:pt idx="10094">
                  <c:v>5.4734825000000003</c:v>
                </c:pt>
                <c:pt idx="10095">
                  <c:v>5.4740455555555556</c:v>
                </c:pt>
                <c:pt idx="10096">
                  <c:v>5.4746088888888904</c:v>
                </c:pt>
                <c:pt idx="10097">
                  <c:v>5.4751719444444484</c:v>
                </c:pt>
                <c:pt idx="10098">
                  <c:v>5.4757350000000002</c:v>
                </c:pt>
                <c:pt idx="10099">
                  <c:v>5.4762983333333741</c:v>
                </c:pt>
                <c:pt idx="10100">
                  <c:v>5.4768608333333564</c:v>
                </c:pt>
                <c:pt idx="10101">
                  <c:v>5.4774241666666672</c:v>
                </c:pt>
                <c:pt idx="10102">
                  <c:v>5.4779872222222226</c:v>
                </c:pt>
                <c:pt idx="10103">
                  <c:v>5.4785502777777655</c:v>
                </c:pt>
                <c:pt idx="10104">
                  <c:v>5.4791136111111358</c:v>
                </c:pt>
                <c:pt idx="10105">
                  <c:v>5.4796766666666734</c:v>
                </c:pt>
                <c:pt idx="10106">
                  <c:v>5.4802391666666734</c:v>
                </c:pt>
                <c:pt idx="10107">
                  <c:v>5.4808025000000002</c:v>
                </c:pt>
                <c:pt idx="10108">
                  <c:v>5.4813655555555574</c:v>
                </c:pt>
                <c:pt idx="10109">
                  <c:v>5.4819286111111341</c:v>
                </c:pt>
                <c:pt idx="10110">
                  <c:v>5.4824919444444484</c:v>
                </c:pt>
                <c:pt idx="10111">
                  <c:v>5.4830544444444484</c:v>
                </c:pt>
                <c:pt idx="10112">
                  <c:v>5.4836175000000003</c:v>
                </c:pt>
                <c:pt idx="10113">
                  <c:v>5.4841808333333315</c:v>
                </c:pt>
                <c:pt idx="10114">
                  <c:v>5.4847438888888904</c:v>
                </c:pt>
                <c:pt idx="10115">
                  <c:v>5.4853069444444484</c:v>
                </c:pt>
                <c:pt idx="10116">
                  <c:v>5.4858702777777655</c:v>
                </c:pt>
                <c:pt idx="10117">
                  <c:v>5.486432777777777</c:v>
                </c:pt>
                <c:pt idx="10118">
                  <c:v>5.4869961111111341</c:v>
                </c:pt>
                <c:pt idx="10119">
                  <c:v>5.4875591666666663</c:v>
                </c:pt>
                <c:pt idx="10120">
                  <c:v>5.4881222222222314</c:v>
                </c:pt>
                <c:pt idx="10121">
                  <c:v>5.4886855555555556</c:v>
                </c:pt>
                <c:pt idx="10122">
                  <c:v>5.4892486111111518</c:v>
                </c:pt>
                <c:pt idx="10123">
                  <c:v>5.4898111111111358</c:v>
                </c:pt>
                <c:pt idx="10124">
                  <c:v>5.4903744444444484</c:v>
                </c:pt>
                <c:pt idx="10125">
                  <c:v>5.4909374999999985</c:v>
                </c:pt>
                <c:pt idx="10126">
                  <c:v>5.4915005555555547</c:v>
                </c:pt>
                <c:pt idx="10127">
                  <c:v>5.4920638888888904</c:v>
                </c:pt>
                <c:pt idx="10128">
                  <c:v>5.4926263888888904</c:v>
                </c:pt>
                <c:pt idx="10129">
                  <c:v>5.4931894444444493</c:v>
                </c:pt>
                <c:pt idx="10130">
                  <c:v>5.4937527777777779</c:v>
                </c:pt>
                <c:pt idx="10131">
                  <c:v>5.4943158333333342</c:v>
                </c:pt>
                <c:pt idx="10132">
                  <c:v>5.4948788888888886</c:v>
                </c:pt>
                <c:pt idx="10133">
                  <c:v>5.4954422222222234</c:v>
                </c:pt>
                <c:pt idx="10134">
                  <c:v>5.4960047222222324</c:v>
                </c:pt>
                <c:pt idx="10135">
                  <c:v>5.4965680555555574</c:v>
                </c:pt>
                <c:pt idx="10136">
                  <c:v>5.497131111111111</c:v>
                </c:pt>
                <c:pt idx="10137">
                  <c:v>5.4976941666666672</c:v>
                </c:pt>
                <c:pt idx="10138">
                  <c:v>5.4982575000000002</c:v>
                </c:pt>
                <c:pt idx="10139">
                  <c:v>5.4988205555555565</c:v>
                </c:pt>
                <c:pt idx="10140">
                  <c:v>5.4993830555555574</c:v>
                </c:pt>
                <c:pt idx="10141">
                  <c:v>5.4999463888888904</c:v>
                </c:pt>
                <c:pt idx="10142">
                  <c:v>5.5005094444444484</c:v>
                </c:pt>
                <c:pt idx="10143">
                  <c:v>5.5010725000000003</c:v>
                </c:pt>
                <c:pt idx="10144">
                  <c:v>5.5016358333333333</c:v>
                </c:pt>
                <c:pt idx="10145">
                  <c:v>5.5021983333333333</c:v>
                </c:pt>
                <c:pt idx="10146">
                  <c:v>5.5027613888888904</c:v>
                </c:pt>
                <c:pt idx="10147">
                  <c:v>5.5033247222222323</c:v>
                </c:pt>
                <c:pt idx="10148">
                  <c:v>5.5038877777777655</c:v>
                </c:pt>
                <c:pt idx="10149">
                  <c:v>5.5044508333333315</c:v>
                </c:pt>
                <c:pt idx="10150">
                  <c:v>5.5050141666666645</c:v>
                </c:pt>
                <c:pt idx="10151">
                  <c:v>5.5055766666666655</c:v>
                </c:pt>
                <c:pt idx="10152">
                  <c:v>5.5061399999999985</c:v>
                </c:pt>
                <c:pt idx="10153">
                  <c:v>5.5067030555555574</c:v>
                </c:pt>
                <c:pt idx="10154">
                  <c:v>5.5072661111111341</c:v>
                </c:pt>
                <c:pt idx="10155">
                  <c:v>5.5078294444444484</c:v>
                </c:pt>
                <c:pt idx="10156">
                  <c:v>5.5083924999999994</c:v>
                </c:pt>
                <c:pt idx="10157">
                  <c:v>5.5089549999999798</c:v>
                </c:pt>
                <c:pt idx="10158">
                  <c:v>5.5095183333333324</c:v>
                </c:pt>
                <c:pt idx="10159">
                  <c:v>5.5100813888888895</c:v>
                </c:pt>
                <c:pt idx="10160">
                  <c:v>5.5106444444444493</c:v>
                </c:pt>
                <c:pt idx="10161">
                  <c:v>5.5112077777777779</c:v>
                </c:pt>
                <c:pt idx="10162">
                  <c:v>5.5117702777777655</c:v>
                </c:pt>
                <c:pt idx="10163">
                  <c:v>5.5123333333333404</c:v>
                </c:pt>
                <c:pt idx="10164">
                  <c:v>5.5128966666666646</c:v>
                </c:pt>
                <c:pt idx="10165">
                  <c:v>5.5134597222222324</c:v>
                </c:pt>
                <c:pt idx="10166">
                  <c:v>5.5140227777777655</c:v>
                </c:pt>
                <c:pt idx="10167">
                  <c:v>5.5145861111111065</c:v>
                </c:pt>
                <c:pt idx="10168">
                  <c:v>5.515148611111111</c:v>
                </c:pt>
                <c:pt idx="10169">
                  <c:v>5.515711944444444</c:v>
                </c:pt>
                <c:pt idx="10170">
                  <c:v>5.5162750000000003</c:v>
                </c:pt>
                <c:pt idx="10171">
                  <c:v>5.5168380555555556</c:v>
                </c:pt>
                <c:pt idx="10172">
                  <c:v>5.5174013888888895</c:v>
                </c:pt>
                <c:pt idx="10173">
                  <c:v>5.517964444444444</c:v>
                </c:pt>
                <c:pt idx="10174">
                  <c:v>5.518526944444444</c:v>
                </c:pt>
                <c:pt idx="10175">
                  <c:v>5.5190902777777655</c:v>
                </c:pt>
                <c:pt idx="10176">
                  <c:v>5.5196533333333573</c:v>
                </c:pt>
                <c:pt idx="10177">
                  <c:v>5.5202163888888887</c:v>
                </c:pt>
                <c:pt idx="10178">
                  <c:v>5.5207797222222323</c:v>
                </c:pt>
                <c:pt idx="10179">
                  <c:v>5.5213422222222324</c:v>
                </c:pt>
                <c:pt idx="10180">
                  <c:v>5.5219052777777442</c:v>
                </c:pt>
                <c:pt idx="10181">
                  <c:v>5.522468611111111</c:v>
                </c:pt>
                <c:pt idx="10182">
                  <c:v>5.5230316666666655</c:v>
                </c:pt>
                <c:pt idx="10183">
                  <c:v>5.5235947222222217</c:v>
                </c:pt>
                <c:pt idx="10184">
                  <c:v>5.5241580555555343</c:v>
                </c:pt>
                <c:pt idx="10185">
                  <c:v>5.5247205555555343</c:v>
                </c:pt>
                <c:pt idx="10186">
                  <c:v>5.5252836111111119</c:v>
                </c:pt>
                <c:pt idx="10187">
                  <c:v>5.525846944444444</c:v>
                </c:pt>
                <c:pt idx="10188">
                  <c:v>5.5264099999999985</c:v>
                </c:pt>
                <c:pt idx="10189">
                  <c:v>5.5269733333333333</c:v>
                </c:pt>
                <c:pt idx="10190">
                  <c:v>5.5275363888888709</c:v>
                </c:pt>
                <c:pt idx="10191">
                  <c:v>5.5280988888888887</c:v>
                </c:pt>
                <c:pt idx="10192">
                  <c:v>5.5286622222222324</c:v>
                </c:pt>
                <c:pt idx="10193">
                  <c:v>5.5292252777777655</c:v>
                </c:pt>
                <c:pt idx="10194">
                  <c:v>5.5297883333333404</c:v>
                </c:pt>
                <c:pt idx="10195">
                  <c:v>5.5303516666666663</c:v>
                </c:pt>
                <c:pt idx="10196">
                  <c:v>5.5309147222222235</c:v>
                </c:pt>
                <c:pt idx="10197">
                  <c:v>5.5314772222222324</c:v>
                </c:pt>
                <c:pt idx="10198">
                  <c:v>5.5320405555555565</c:v>
                </c:pt>
                <c:pt idx="10199">
                  <c:v>5.5326036111111341</c:v>
                </c:pt>
                <c:pt idx="10200">
                  <c:v>5.5331666666666672</c:v>
                </c:pt>
                <c:pt idx="10201">
                  <c:v>5.5337300000000003</c:v>
                </c:pt>
                <c:pt idx="10202">
                  <c:v>5.5342925000000003</c:v>
                </c:pt>
                <c:pt idx="10203">
                  <c:v>5.5348555555555343</c:v>
                </c:pt>
                <c:pt idx="10204">
                  <c:v>5.5354188888888896</c:v>
                </c:pt>
                <c:pt idx="10205">
                  <c:v>5.535981944444444</c:v>
                </c:pt>
                <c:pt idx="10206">
                  <c:v>5.5365452777777655</c:v>
                </c:pt>
                <c:pt idx="10207">
                  <c:v>5.5371083333333333</c:v>
                </c:pt>
                <c:pt idx="10208">
                  <c:v>5.5376708333333333</c:v>
                </c:pt>
                <c:pt idx="10209">
                  <c:v>5.5382341666666663</c:v>
                </c:pt>
                <c:pt idx="10210">
                  <c:v>5.5387972222222324</c:v>
                </c:pt>
                <c:pt idx="10211">
                  <c:v>5.539360277777778</c:v>
                </c:pt>
                <c:pt idx="10212">
                  <c:v>5.5399236111111341</c:v>
                </c:pt>
                <c:pt idx="10213">
                  <c:v>5.5404866666666646</c:v>
                </c:pt>
                <c:pt idx="10214">
                  <c:v>5.5410491666666823</c:v>
                </c:pt>
                <c:pt idx="10215">
                  <c:v>5.5416124999999994</c:v>
                </c:pt>
                <c:pt idx="10216">
                  <c:v>5.5421755555555334</c:v>
                </c:pt>
                <c:pt idx="10217">
                  <c:v>5.542738611111111</c:v>
                </c:pt>
                <c:pt idx="10218">
                  <c:v>5.5433019444444493</c:v>
                </c:pt>
                <c:pt idx="10219">
                  <c:v>5.5438644444444494</c:v>
                </c:pt>
                <c:pt idx="10220">
                  <c:v>5.5444274999999985</c:v>
                </c:pt>
                <c:pt idx="10221">
                  <c:v>5.5449908333333342</c:v>
                </c:pt>
                <c:pt idx="10222">
                  <c:v>5.5455538888888887</c:v>
                </c:pt>
                <c:pt idx="10223">
                  <c:v>5.5461169444444449</c:v>
                </c:pt>
                <c:pt idx="10224">
                  <c:v>5.5466802777777655</c:v>
                </c:pt>
                <c:pt idx="10225">
                  <c:v>5.547242777777778</c:v>
                </c:pt>
                <c:pt idx="10226">
                  <c:v>5.547806111111111</c:v>
                </c:pt>
                <c:pt idx="10227">
                  <c:v>5.5483691666666823</c:v>
                </c:pt>
                <c:pt idx="10228">
                  <c:v>5.5489322222222226</c:v>
                </c:pt>
                <c:pt idx="10229">
                  <c:v>5.5494955555555565</c:v>
                </c:pt>
                <c:pt idx="10230">
                  <c:v>5.550058611111111</c:v>
                </c:pt>
                <c:pt idx="10231">
                  <c:v>5.5506211111111341</c:v>
                </c:pt>
                <c:pt idx="10232">
                  <c:v>5.551184444444444</c:v>
                </c:pt>
                <c:pt idx="10233">
                  <c:v>5.5517475000000003</c:v>
                </c:pt>
                <c:pt idx="10234">
                  <c:v>5.5523105555555343</c:v>
                </c:pt>
                <c:pt idx="10235">
                  <c:v>5.5528738888888896</c:v>
                </c:pt>
                <c:pt idx="10236">
                  <c:v>5.5534363888888887</c:v>
                </c:pt>
                <c:pt idx="10237">
                  <c:v>5.5539994444444494</c:v>
                </c:pt>
                <c:pt idx="10238">
                  <c:v>5.5545627777777655</c:v>
                </c:pt>
                <c:pt idx="10239">
                  <c:v>5.5551258333333315</c:v>
                </c:pt>
                <c:pt idx="10240">
                  <c:v>5.5556888888888887</c:v>
                </c:pt>
                <c:pt idx="10241">
                  <c:v>5.5562522222222324</c:v>
                </c:pt>
                <c:pt idx="10242">
                  <c:v>5.5568147222222217</c:v>
                </c:pt>
                <c:pt idx="10243">
                  <c:v>5.5573780555555556</c:v>
                </c:pt>
                <c:pt idx="10244">
                  <c:v>5.557941111111111</c:v>
                </c:pt>
                <c:pt idx="10245">
                  <c:v>5.5585041666666655</c:v>
                </c:pt>
                <c:pt idx="10246">
                  <c:v>5.5590675000000003</c:v>
                </c:pt>
                <c:pt idx="10247">
                  <c:v>5.5596305555555547</c:v>
                </c:pt>
                <c:pt idx="10248">
                  <c:v>5.5601930555555557</c:v>
                </c:pt>
                <c:pt idx="10249">
                  <c:v>5.5607563888888887</c:v>
                </c:pt>
                <c:pt idx="10250">
                  <c:v>5.5613194444444494</c:v>
                </c:pt>
                <c:pt idx="10251">
                  <c:v>5.5618824999999985</c:v>
                </c:pt>
                <c:pt idx="10252">
                  <c:v>5.5624458333333315</c:v>
                </c:pt>
                <c:pt idx="10253">
                  <c:v>5.5630083333333404</c:v>
                </c:pt>
                <c:pt idx="10254">
                  <c:v>5.5635713888888887</c:v>
                </c:pt>
                <c:pt idx="10255">
                  <c:v>5.5641347222221977</c:v>
                </c:pt>
                <c:pt idx="10256">
                  <c:v>5.5646977777777655</c:v>
                </c:pt>
                <c:pt idx="10257">
                  <c:v>5.5652608333333333</c:v>
                </c:pt>
                <c:pt idx="10258">
                  <c:v>5.5658241666666655</c:v>
                </c:pt>
                <c:pt idx="10259">
                  <c:v>5.5663866666666655</c:v>
                </c:pt>
                <c:pt idx="10260">
                  <c:v>5.5669499999999985</c:v>
                </c:pt>
                <c:pt idx="10261">
                  <c:v>5.5675130555555343</c:v>
                </c:pt>
                <c:pt idx="10262">
                  <c:v>5.568076111111111</c:v>
                </c:pt>
                <c:pt idx="10263">
                  <c:v>5.5686394444444494</c:v>
                </c:pt>
                <c:pt idx="10264">
                  <c:v>5.5692025000000003</c:v>
                </c:pt>
                <c:pt idx="10265">
                  <c:v>5.5697649999999985</c:v>
                </c:pt>
                <c:pt idx="10266">
                  <c:v>5.5703283333333573</c:v>
                </c:pt>
                <c:pt idx="10267">
                  <c:v>5.5708913888888913</c:v>
                </c:pt>
                <c:pt idx="10268">
                  <c:v>5.5714544444444494</c:v>
                </c:pt>
                <c:pt idx="10269">
                  <c:v>5.5720177777777655</c:v>
                </c:pt>
                <c:pt idx="10270">
                  <c:v>5.5725802777777442</c:v>
                </c:pt>
                <c:pt idx="10271">
                  <c:v>5.5731433333333564</c:v>
                </c:pt>
                <c:pt idx="10272">
                  <c:v>5.5737066666666664</c:v>
                </c:pt>
                <c:pt idx="10273">
                  <c:v>5.5742697222222493</c:v>
                </c:pt>
                <c:pt idx="10274">
                  <c:v>5.5748327777777655</c:v>
                </c:pt>
                <c:pt idx="10275">
                  <c:v>5.5753961111111341</c:v>
                </c:pt>
                <c:pt idx="10276">
                  <c:v>5.5759586111111119</c:v>
                </c:pt>
                <c:pt idx="10277">
                  <c:v>5.5765219444444494</c:v>
                </c:pt>
                <c:pt idx="10278">
                  <c:v>5.5770849999999799</c:v>
                </c:pt>
                <c:pt idx="10279">
                  <c:v>5.5776480555555574</c:v>
                </c:pt>
                <c:pt idx="10280">
                  <c:v>5.5782113888888913</c:v>
                </c:pt>
                <c:pt idx="10281">
                  <c:v>5.5787744444444494</c:v>
                </c:pt>
                <c:pt idx="10282">
                  <c:v>5.5793369444444494</c:v>
                </c:pt>
                <c:pt idx="10283">
                  <c:v>5.5799002777777655</c:v>
                </c:pt>
                <c:pt idx="10284">
                  <c:v>5.5804633333333582</c:v>
                </c:pt>
                <c:pt idx="10285">
                  <c:v>5.5810263888888914</c:v>
                </c:pt>
                <c:pt idx="10286">
                  <c:v>5.5815897222222324</c:v>
                </c:pt>
                <c:pt idx="10287">
                  <c:v>5.5821522222222226</c:v>
                </c:pt>
                <c:pt idx="10288">
                  <c:v>5.5827152777777442</c:v>
                </c:pt>
                <c:pt idx="10289">
                  <c:v>5.5832786111111341</c:v>
                </c:pt>
                <c:pt idx="10290">
                  <c:v>5.5838416666666673</c:v>
                </c:pt>
                <c:pt idx="10291">
                  <c:v>5.5844047222222226</c:v>
                </c:pt>
                <c:pt idx="10292">
                  <c:v>5.5849680555555556</c:v>
                </c:pt>
                <c:pt idx="10293">
                  <c:v>5.5855305555555352</c:v>
                </c:pt>
                <c:pt idx="10294">
                  <c:v>5.5860938888888914</c:v>
                </c:pt>
                <c:pt idx="10295">
                  <c:v>5.5866569444444494</c:v>
                </c:pt>
                <c:pt idx="10296">
                  <c:v>5.5872199999999985</c:v>
                </c:pt>
                <c:pt idx="10297">
                  <c:v>5.5877833333333333</c:v>
                </c:pt>
                <c:pt idx="10298">
                  <c:v>5.5883463888888913</c:v>
                </c:pt>
                <c:pt idx="10299">
                  <c:v>5.5889088888888887</c:v>
                </c:pt>
                <c:pt idx="10300">
                  <c:v>5.5894722222222324</c:v>
                </c:pt>
                <c:pt idx="10301">
                  <c:v>5.5900352777777442</c:v>
                </c:pt>
                <c:pt idx="10302">
                  <c:v>5.5905983333333324</c:v>
                </c:pt>
                <c:pt idx="10303">
                  <c:v>5.5911616666666673</c:v>
                </c:pt>
                <c:pt idx="10304">
                  <c:v>5.5917241666666664</c:v>
                </c:pt>
                <c:pt idx="10305">
                  <c:v>5.5922872222222217</c:v>
                </c:pt>
                <c:pt idx="10306">
                  <c:v>5.5928505555555335</c:v>
                </c:pt>
                <c:pt idx="10307">
                  <c:v>5.593413611111111</c:v>
                </c:pt>
                <c:pt idx="10308">
                  <c:v>5.5939766666666655</c:v>
                </c:pt>
                <c:pt idx="10309">
                  <c:v>5.5945399999999799</c:v>
                </c:pt>
                <c:pt idx="10310">
                  <c:v>5.5951024999999985</c:v>
                </c:pt>
                <c:pt idx="10311">
                  <c:v>5.5956655555555557</c:v>
                </c:pt>
                <c:pt idx="10312">
                  <c:v>5.5962288888888914</c:v>
                </c:pt>
                <c:pt idx="10313">
                  <c:v>5.5967919444444494</c:v>
                </c:pt>
                <c:pt idx="10314">
                  <c:v>5.5973552777777424</c:v>
                </c:pt>
                <c:pt idx="10315">
                  <c:v>5.5979183333333316</c:v>
                </c:pt>
                <c:pt idx="10316">
                  <c:v>5.5984808333333325</c:v>
                </c:pt>
                <c:pt idx="10317">
                  <c:v>5.5990441666666673</c:v>
                </c:pt>
                <c:pt idx="10318">
                  <c:v>5.5996072222222324</c:v>
                </c:pt>
                <c:pt idx="10319">
                  <c:v>5.6001702777777442</c:v>
                </c:pt>
                <c:pt idx="10320">
                  <c:v>5.6007336111111119</c:v>
                </c:pt>
                <c:pt idx="10321">
                  <c:v>5.6012966666666673</c:v>
                </c:pt>
                <c:pt idx="10322">
                  <c:v>5.6018591666666664</c:v>
                </c:pt>
                <c:pt idx="10323">
                  <c:v>5.6024224999999985</c:v>
                </c:pt>
                <c:pt idx="10324">
                  <c:v>5.6029855555555201</c:v>
                </c:pt>
                <c:pt idx="10325">
                  <c:v>5.6035486111111119</c:v>
                </c:pt>
                <c:pt idx="10326">
                  <c:v>5.6041119444444254</c:v>
                </c:pt>
                <c:pt idx="10327">
                  <c:v>5.604674444444445</c:v>
                </c:pt>
                <c:pt idx="10328">
                  <c:v>5.6052374999999985</c:v>
                </c:pt>
                <c:pt idx="10329">
                  <c:v>5.6058008333333325</c:v>
                </c:pt>
                <c:pt idx="10330">
                  <c:v>5.6063638888888914</c:v>
                </c:pt>
                <c:pt idx="10331">
                  <c:v>5.6069272222222217</c:v>
                </c:pt>
                <c:pt idx="10332">
                  <c:v>5.6074902777777442</c:v>
                </c:pt>
                <c:pt idx="10333">
                  <c:v>5.6080527777777665</c:v>
                </c:pt>
                <c:pt idx="10334">
                  <c:v>5.608616111111111</c:v>
                </c:pt>
                <c:pt idx="10335">
                  <c:v>5.6091791666666664</c:v>
                </c:pt>
                <c:pt idx="10336">
                  <c:v>5.6097422222222324</c:v>
                </c:pt>
                <c:pt idx="10337">
                  <c:v>5.6103055555555335</c:v>
                </c:pt>
                <c:pt idx="10338">
                  <c:v>5.610868611111111</c:v>
                </c:pt>
                <c:pt idx="10339">
                  <c:v>5.611431111111111</c:v>
                </c:pt>
                <c:pt idx="10340">
                  <c:v>5.6119944444444441</c:v>
                </c:pt>
                <c:pt idx="10341">
                  <c:v>5.612557499999979</c:v>
                </c:pt>
                <c:pt idx="10342">
                  <c:v>5.6131205555555352</c:v>
                </c:pt>
                <c:pt idx="10343">
                  <c:v>5.6136838888888887</c:v>
                </c:pt>
                <c:pt idx="10344">
                  <c:v>5.6142463888888896</c:v>
                </c:pt>
                <c:pt idx="10345">
                  <c:v>5.6148094444444441</c:v>
                </c:pt>
                <c:pt idx="10346">
                  <c:v>5.6153727777777656</c:v>
                </c:pt>
                <c:pt idx="10347">
                  <c:v>5.6159358333333245</c:v>
                </c:pt>
                <c:pt idx="10348">
                  <c:v>5.6164988888888896</c:v>
                </c:pt>
                <c:pt idx="10349">
                  <c:v>5.6170622222222217</c:v>
                </c:pt>
                <c:pt idx="10350">
                  <c:v>5.6176247222222226</c:v>
                </c:pt>
                <c:pt idx="10351">
                  <c:v>5.6181880555555352</c:v>
                </c:pt>
                <c:pt idx="10352">
                  <c:v>5.6187511111111119</c:v>
                </c:pt>
                <c:pt idx="10353">
                  <c:v>5.6193141666666655</c:v>
                </c:pt>
                <c:pt idx="10354">
                  <c:v>5.6198774999999985</c:v>
                </c:pt>
                <c:pt idx="10355">
                  <c:v>5.6204405555555352</c:v>
                </c:pt>
                <c:pt idx="10356">
                  <c:v>5.6210030555555557</c:v>
                </c:pt>
                <c:pt idx="10357">
                  <c:v>5.6215663888888887</c:v>
                </c:pt>
                <c:pt idx="10358">
                  <c:v>5.622129444444445</c:v>
                </c:pt>
                <c:pt idx="10359">
                  <c:v>5.6226924999999985</c:v>
                </c:pt>
                <c:pt idx="10360">
                  <c:v>5.6232558333333342</c:v>
                </c:pt>
                <c:pt idx="10361">
                  <c:v>5.6238183333333325</c:v>
                </c:pt>
                <c:pt idx="10362">
                  <c:v>5.6243813888888745</c:v>
                </c:pt>
                <c:pt idx="10363">
                  <c:v>5.6249447222221978</c:v>
                </c:pt>
                <c:pt idx="10364">
                  <c:v>5.6255077777777451</c:v>
                </c:pt>
                <c:pt idx="10365">
                  <c:v>5.6260708333333325</c:v>
                </c:pt>
                <c:pt idx="10366">
                  <c:v>5.6266341666666655</c:v>
                </c:pt>
                <c:pt idx="10367">
                  <c:v>5.6271966666666309</c:v>
                </c:pt>
                <c:pt idx="10368">
                  <c:v>5.6277599999999799</c:v>
                </c:pt>
                <c:pt idx="10369">
                  <c:v>5.6283230555555548</c:v>
                </c:pt>
                <c:pt idx="10370">
                  <c:v>5.6288861111111075</c:v>
                </c:pt>
                <c:pt idx="10371">
                  <c:v>5.6294494444444494</c:v>
                </c:pt>
                <c:pt idx="10372">
                  <c:v>5.6300124999999985</c:v>
                </c:pt>
                <c:pt idx="10373">
                  <c:v>5.6305749999999808</c:v>
                </c:pt>
                <c:pt idx="10374">
                  <c:v>5.6311383333333414</c:v>
                </c:pt>
                <c:pt idx="10375">
                  <c:v>5.6317013888888914</c:v>
                </c:pt>
                <c:pt idx="10376">
                  <c:v>5.6322644444444494</c:v>
                </c:pt>
                <c:pt idx="10377">
                  <c:v>5.6328277777777656</c:v>
                </c:pt>
                <c:pt idx="10378">
                  <c:v>5.6333902777777745</c:v>
                </c:pt>
                <c:pt idx="10379">
                  <c:v>5.6339533333333334</c:v>
                </c:pt>
                <c:pt idx="10380">
                  <c:v>5.6345166666666309</c:v>
                </c:pt>
                <c:pt idx="10381">
                  <c:v>5.6350797222222324</c:v>
                </c:pt>
                <c:pt idx="10382">
                  <c:v>5.635642777777778</c:v>
                </c:pt>
                <c:pt idx="10383">
                  <c:v>5.6362061111111377</c:v>
                </c:pt>
                <c:pt idx="10384">
                  <c:v>5.6367686111111359</c:v>
                </c:pt>
                <c:pt idx="10385">
                  <c:v>5.637331944444445</c:v>
                </c:pt>
                <c:pt idx="10386">
                  <c:v>5.637894999999979</c:v>
                </c:pt>
                <c:pt idx="10387">
                  <c:v>5.6384580555555557</c:v>
                </c:pt>
                <c:pt idx="10388">
                  <c:v>5.6390213888888914</c:v>
                </c:pt>
                <c:pt idx="10389">
                  <c:v>5.639584444444445</c:v>
                </c:pt>
                <c:pt idx="10390">
                  <c:v>5.6401469444444441</c:v>
                </c:pt>
                <c:pt idx="10391">
                  <c:v>5.6407102777777469</c:v>
                </c:pt>
                <c:pt idx="10392">
                  <c:v>5.6412733333333582</c:v>
                </c:pt>
                <c:pt idx="10393">
                  <c:v>5.6418363888888887</c:v>
                </c:pt>
                <c:pt idx="10394">
                  <c:v>5.6423997222222324</c:v>
                </c:pt>
                <c:pt idx="10395">
                  <c:v>5.6429622222222218</c:v>
                </c:pt>
                <c:pt idx="10396">
                  <c:v>5.6435252777777452</c:v>
                </c:pt>
                <c:pt idx="10397">
                  <c:v>5.6440886111111075</c:v>
                </c:pt>
                <c:pt idx="10398">
                  <c:v>5.6446516666666655</c:v>
                </c:pt>
                <c:pt idx="10399">
                  <c:v>5.6452147222222226</c:v>
                </c:pt>
                <c:pt idx="10400">
                  <c:v>5.6457780555555557</c:v>
                </c:pt>
                <c:pt idx="10401">
                  <c:v>5.6463405555555566</c:v>
                </c:pt>
                <c:pt idx="10402">
                  <c:v>5.6469038888888887</c:v>
                </c:pt>
                <c:pt idx="10403">
                  <c:v>5.6474669444444441</c:v>
                </c:pt>
                <c:pt idx="10404">
                  <c:v>5.6480299999999986</c:v>
                </c:pt>
                <c:pt idx="10405">
                  <c:v>5.6485933333333334</c:v>
                </c:pt>
                <c:pt idx="10406">
                  <c:v>5.6491563888888887</c:v>
                </c:pt>
                <c:pt idx="10407">
                  <c:v>5.6497188888888896</c:v>
                </c:pt>
                <c:pt idx="10408">
                  <c:v>5.6502822222222227</c:v>
                </c:pt>
                <c:pt idx="10409">
                  <c:v>5.6508452777777469</c:v>
                </c:pt>
                <c:pt idx="10410">
                  <c:v>5.6514083333333334</c:v>
                </c:pt>
                <c:pt idx="10411">
                  <c:v>5.6519716666666655</c:v>
                </c:pt>
                <c:pt idx="10412">
                  <c:v>5.6525341666666309</c:v>
                </c:pt>
                <c:pt idx="10413">
                  <c:v>5.6530972222222227</c:v>
                </c:pt>
                <c:pt idx="10414">
                  <c:v>5.6536605555555557</c:v>
                </c:pt>
                <c:pt idx="10415">
                  <c:v>5.6542236111111119</c:v>
                </c:pt>
                <c:pt idx="10416">
                  <c:v>5.6547866666666309</c:v>
                </c:pt>
                <c:pt idx="10417">
                  <c:v>5.6553499999999985</c:v>
                </c:pt>
                <c:pt idx="10418">
                  <c:v>5.6559124999999817</c:v>
                </c:pt>
                <c:pt idx="10419">
                  <c:v>5.6564758333333325</c:v>
                </c:pt>
                <c:pt idx="10420">
                  <c:v>5.6570388888888745</c:v>
                </c:pt>
                <c:pt idx="10421">
                  <c:v>5.6576019444444441</c:v>
                </c:pt>
                <c:pt idx="10422">
                  <c:v>5.6581652777777451</c:v>
                </c:pt>
                <c:pt idx="10423">
                  <c:v>5.6587283333333334</c:v>
                </c:pt>
                <c:pt idx="10424">
                  <c:v>5.6592908333333334</c:v>
                </c:pt>
                <c:pt idx="10425">
                  <c:v>5.6598541666666655</c:v>
                </c:pt>
                <c:pt idx="10426">
                  <c:v>5.6604172222221978</c:v>
                </c:pt>
                <c:pt idx="10427">
                  <c:v>5.6609802777777274</c:v>
                </c:pt>
                <c:pt idx="10428">
                  <c:v>5.661543611111111</c:v>
                </c:pt>
                <c:pt idx="10429">
                  <c:v>5.6621061111111075</c:v>
                </c:pt>
                <c:pt idx="10430">
                  <c:v>5.6626691666666673</c:v>
                </c:pt>
                <c:pt idx="10431">
                  <c:v>5.6632324999999986</c:v>
                </c:pt>
                <c:pt idx="10432">
                  <c:v>5.6637955555555353</c:v>
                </c:pt>
                <c:pt idx="10433">
                  <c:v>5.6643586111111075</c:v>
                </c:pt>
                <c:pt idx="10434">
                  <c:v>5.6649219444444245</c:v>
                </c:pt>
                <c:pt idx="10435">
                  <c:v>5.6654844444444246</c:v>
                </c:pt>
                <c:pt idx="10436">
                  <c:v>5.6660474999999995</c:v>
                </c:pt>
                <c:pt idx="10437">
                  <c:v>5.6666108333333325</c:v>
                </c:pt>
                <c:pt idx="10438">
                  <c:v>5.6671738888888745</c:v>
                </c:pt>
                <c:pt idx="10439">
                  <c:v>5.6677372222221978</c:v>
                </c:pt>
                <c:pt idx="10440">
                  <c:v>5.6683002777777469</c:v>
                </c:pt>
                <c:pt idx="10441">
                  <c:v>5.6688627777777745</c:v>
                </c:pt>
                <c:pt idx="10442">
                  <c:v>5.6694261111111119</c:v>
                </c:pt>
                <c:pt idx="10443">
                  <c:v>5.6699891666666655</c:v>
                </c:pt>
                <c:pt idx="10444">
                  <c:v>5.6705522222222227</c:v>
                </c:pt>
                <c:pt idx="10445">
                  <c:v>5.6711155555555353</c:v>
                </c:pt>
                <c:pt idx="10446">
                  <c:v>5.6716786111111377</c:v>
                </c:pt>
                <c:pt idx="10447">
                  <c:v>5.6722411111111359</c:v>
                </c:pt>
                <c:pt idx="10448">
                  <c:v>5.672804444444445</c:v>
                </c:pt>
                <c:pt idx="10449">
                  <c:v>5.6733675000000003</c:v>
                </c:pt>
                <c:pt idx="10450">
                  <c:v>5.6739305555555353</c:v>
                </c:pt>
                <c:pt idx="10451">
                  <c:v>5.6744938888888887</c:v>
                </c:pt>
                <c:pt idx="10452">
                  <c:v>5.6750563888888887</c:v>
                </c:pt>
                <c:pt idx="10453">
                  <c:v>5.6756194444444494</c:v>
                </c:pt>
                <c:pt idx="10454">
                  <c:v>5.6761827777777745</c:v>
                </c:pt>
                <c:pt idx="10455">
                  <c:v>5.6767458333333334</c:v>
                </c:pt>
                <c:pt idx="10456">
                  <c:v>5.6773091666666664</c:v>
                </c:pt>
                <c:pt idx="10457">
                  <c:v>5.6778722222222227</c:v>
                </c:pt>
                <c:pt idx="10458">
                  <c:v>5.6784347222222227</c:v>
                </c:pt>
                <c:pt idx="10459">
                  <c:v>5.6789980555555557</c:v>
                </c:pt>
                <c:pt idx="10460">
                  <c:v>5.6795611111111342</c:v>
                </c:pt>
                <c:pt idx="10461">
                  <c:v>5.6801241666666655</c:v>
                </c:pt>
                <c:pt idx="10462">
                  <c:v>5.6806874999999986</c:v>
                </c:pt>
                <c:pt idx="10463">
                  <c:v>5.6812505555555557</c:v>
                </c:pt>
                <c:pt idx="10464">
                  <c:v>5.6818130555555557</c:v>
                </c:pt>
                <c:pt idx="10465">
                  <c:v>5.6823763888888887</c:v>
                </c:pt>
                <c:pt idx="10466">
                  <c:v>5.6829394444444405</c:v>
                </c:pt>
                <c:pt idx="10467">
                  <c:v>5.6835024999999995</c:v>
                </c:pt>
                <c:pt idx="10468">
                  <c:v>5.6840658333333325</c:v>
                </c:pt>
                <c:pt idx="10469">
                  <c:v>5.6846283333333334</c:v>
                </c:pt>
                <c:pt idx="10470">
                  <c:v>5.6851913888888888</c:v>
                </c:pt>
                <c:pt idx="10471">
                  <c:v>5.6857547222222227</c:v>
                </c:pt>
                <c:pt idx="10472">
                  <c:v>5.6863177777777745</c:v>
                </c:pt>
                <c:pt idx="10473">
                  <c:v>5.6868808333333325</c:v>
                </c:pt>
                <c:pt idx="10474">
                  <c:v>5.6874441666666655</c:v>
                </c:pt>
                <c:pt idx="10475">
                  <c:v>5.6880066666666655</c:v>
                </c:pt>
                <c:pt idx="10476">
                  <c:v>5.6885699999999995</c:v>
                </c:pt>
                <c:pt idx="10477">
                  <c:v>5.6891330555555557</c:v>
                </c:pt>
                <c:pt idx="10478">
                  <c:v>5.6896961111111359</c:v>
                </c:pt>
                <c:pt idx="10479">
                  <c:v>5.6902594444444494</c:v>
                </c:pt>
                <c:pt idx="10480">
                  <c:v>5.6908224999999995</c:v>
                </c:pt>
                <c:pt idx="10481">
                  <c:v>5.6913849999999826</c:v>
                </c:pt>
                <c:pt idx="10482">
                  <c:v>5.6919483333333334</c:v>
                </c:pt>
                <c:pt idx="10483">
                  <c:v>5.6925113888888745</c:v>
                </c:pt>
                <c:pt idx="10484">
                  <c:v>5.6930744444444441</c:v>
                </c:pt>
                <c:pt idx="10485">
                  <c:v>5.6936377777777745</c:v>
                </c:pt>
                <c:pt idx="10486">
                  <c:v>5.6942002777777452</c:v>
                </c:pt>
                <c:pt idx="10487">
                  <c:v>5.6947633333333334</c:v>
                </c:pt>
                <c:pt idx="10488">
                  <c:v>5.6953266666666655</c:v>
                </c:pt>
                <c:pt idx="10489">
                  <c:v>5.6958897222222227</c:v>
                </c:pt>
                <c:pt idx="10490">
                  <c:v>5.6964527777777745</c:v>
                </c:pt>
                <c:pt idx="10491">
                  <c:v>5.6970161111111075</c:v>
                </c:pt>
                <c:pt idx="10492">
                  <c:v>5.6975786111111075</c:v>
                </c:pt>
                <c:pt idx="10493">
                  <c:v>5.6981419444444441</c:v>
                </c:pt>
                <c:pt idx="10494">
                  <c:v>5.6987049999999817</c:v>
                </c:pt>
                <c:pt idx="10495">
                  <c:v>5.6992680555555584</c:v>
                </c:pt>
                <c:pt idx="10496">
                  <c:v>5.6998313888888887</c:v>
                </c:pt>
                <c:pt idx="10497">
                  <c:v>5.7003944444444494</c:v>
                </c:pt>
                <c:pt idx="10498">
                  <c:v>5.700956944444445</c:v>
                </c:pt>
                <c:pt idx="10499">
                  <c:v>5.7015202777777745</c:v>
                </c:pt>
                <c:pt idx="10500">
                  <c:v>5.7020833333333334</c:v>
                </c:pt>
                <c:pt idx="10501">
                  <c:v>5.7026463888888914</c:v>
                </c:pt>
                <c:pt idx="10502">
                  <c:v>5.7032097222222502</c:v>
                </c:pt>
                <c:pt idx="10503">
                  <c:v>5.7037722222222333</c:v>
                </c:pt>
                <c:pt idx="10504">
                  <c:v>5.704335277777747</c:v>
                </c:pt>
                <c:pt idx="10505">
                  <c:v>5.7048986111111111</c:v>
                </c:pt>
                <c:pt idx="10506">
                  <c:v>5.7054616666666673</c:v>
                </c:pt>
                <c:pt idx="10507">
                  <c:v>5.7060247222222324</c:v>
                </c:pt>
                <c:pt idx="10508">
                  <c:v>5.7065880555555557</c:v>
                </c:pt>
                <c:pt idx="10509">
                  <c:v>5.7071505555555353</c:v>
                </c:pt>
                <c:pt idx="10510">
                  <c:v>5.7077138888888888</c:v>
                </c:pt>
                <c:pt idx="10511">
                  <c:v>5.7082769444444494</c:v>
                </c:pt>
                <c:pt idx="10512">
                  <c:v>5.7088400000000004</c:v>
                </c:pt>
                <c:pt idx="10513">
                  <c:v>5.7094033333333583</c:v>
                </c:pt>
                <c:pt idx="10514">
                  <c:v>5.7099663888888914</c:v>
                </c:pt>
                <c:pt idx="10515">
                  <c:v>5.7105288888888879</c:v>
                </c:pt>
                <c:pt idx="10516">
                  <c:v>5.7110922222222333</c:v>
                </c:pt>
                <c:pt idx="10517">
                  <c:v>5.7116552777777745</c:v>
                </c:pt>
                <c:pt idx="10518">
                  <c:v>5.7122183333333334</c:v>
                </c:pt>
                <c:pt idx="10519">
                  <c:v>5.7127816666666655</c:v>
                </c:pt>
                <c:pt idx="10520">
                  <c:v>5.7133441666666664</c:v>
                </c:pt>
                <c:pt idx="10521">
                  <c:v>5.7139072222222218</c:v>
                </c:pt>
                <c:pt idx="10522">
                  <c:v>5.7144705555555353</c:v>
                </c:pt>
                <c:pt idx="10523">
                  <c:v>5.7150336111111102</c:v>
                </c:pt>
                <c:pt idx="10524">
                  <c:v>5.7155966666666655</c:v>
                </c:pt>
                <c:pt idx="10525">
                  <c:v>5.7161599999999995</c:v>
                </c:pt>
                <c:pt idx="10526">
                  <c:v>5.7167225000000004</c:v>
                </c:pt>
                <c:pt idx="10527">
                  <c:v>5.7172858333333325</c:v>
                </c:pt>
                <c:pt idx="10528">
                  <c:v>5.7178488888888896</c:v>
                </c:pt>
                <c:pt idx="10529">
                  <c:v>5.718411944444445</c:v>
                </c:pt>
                <c:pt idx="10530">
                  <c:v>5.7189752777777469</c:v>
                </c:pt>
                <c:pt idx="10531">
                  <c:v>5.7195383333333334</c:v>
                </c:pt>
                <c:pt idx="10532">
                  <c:v>5.7201008333333325</c:v>
                </c:pt>
                <c:pt idx="10533">
                  <c:v>5.7206641666666673</c:v>
                </c:pt>
                <c:pt idx="10534">
                  <c:v>5.7212272222222333</c:v>
                </c:pt>
                <c:pt idx="10535">
                  <c:v>5.7217902777777745</c:v>
                </c:pt>
                <c:pt idx="10536">
                  <c:v>5.722353611111112</c:v>
                </c:pt>
                <c:pt idx="10537">
                  <c:v>5.7229161111111075</c:v>
                </c:pt>
                <c:pt idx="10538">
                  <c:v>5.7234791666666673</c:v>
                </c:pt>
                <c:pt idx="10539">
                  <c:v>5.7240424999999995</c:v>
                </c:pt>
                <c:pt idx="10540">
                  <c:v>5.7246055555555353</c:v>
                </c:pt>
                <c:pt idx="10541">
                  <c:v>5.7251686111111111</c:v>
                </c:pt>
                <c:pt idx="10542">
                  <c:v>5.7257319444444441</c:v>
                </c:pt>
                <c:pt idx="10543">
                  <c:v>5.7262944444444503</c:v>
                </c:pt>
                <c:pt idx="10544">
                  <c:v>5.7268577777777745</c:v>
                </c:pt>
                <c:pt idx="10545">
                  <c:v>5.7274208333333325</c:v>
                </c:pt>
                <c:pt idx="10546">
                  <c:v>5.7279838888888746</c:v>
                </c:pt>
                <c:pt idx="10547">
                  <c:v>5.7285472222222227</c:v>
                </c:pt>
                <c:pt idx="10548">
                  <c:v>5.7291102777777452</c:v>
                </c:pt>
                <c:pt idx="10549">
                  <c:v>5.7296727777777772</c:v>
                </c:pt>
                <c:pt idx="10550">
                  <c:v>5.7302361111111342</c:v>
                </c:pt>
                <c:pt idx="10551">
                  <c:v>5.7307991666666824</c:v>
                </c:pt>
                <c:pt idx="10552">
                  <c:v>5.7313622222222511</c:v>
                </c:pt>
                <c:pt idx="10553">
                  <c:v>5.7319255555555557</c:v>
                </c:pt>
                <c:pt idx="10554">
                  <c:v>5.7324880555555557</c:v>
                </c:pt>
                <c:pt idx="10555">
                  <c:v>5.7330511111111377</c:v>
                </c:pt>
                <c:pt idx="10556">
                  <c:v>5.7336144444444503</c:v>
                </c:pt>
                <c:pt idx="10557">
                  <c:v>5.7341774999999995</c:v>
                </c:pt>
                <c:pt idx="10558">
                  <c:v>5.7347405555555548</c:v>
                </c:pt>
                <c:pt idx="10559">
                  <c:v>5.7353038888888914</c:v>
                </c:pt>
                <c:pt idx="10560">
                  <c:v>5.7358663888888914</c:v>
                </c:pt>
                <c:pt idx="10561">
                  <c:v>5.7364294444444734</c:v>
                </c:pt>
                <c:pt idx="10562">
                  <c:v>5.7369927777777781</c:v>
                </c:pt>
                <c:pt idx="10563">
                  <c:v>5.7375558333333343</c:v>
                </c:pt>
                <c:pt idx="10564">
                  <c:v>5.7381191666666664</c:v>
                </c:pt>
                <c:pt idx="10565">
                  <c:v>5.7386822222222333</c:v>
                </c:pt>
                <c:pt idx="10566">
                  <c:v>5.7392447222222511</c:v>
                </c:pt>
                <c:pt idx="10567">
                  <c:v>5.7398080555555584</c:v>
                </c:pt>
                <c:pt idx="10568">
                  <c:v>5.740371111111136</c:v>
                </c:pt>
                <c:pt idx="10569">
                  <c:v>5.7409341666666656</c:v>
                </c:pt>
                <c:pt idx="10570">
                  <c:v>5.7414975000000004</c:v>
                </c:pt>
                <c:pt idx="10571">
                  <c:v>5.7420605555555566</c:v>
                </c:pt>
                <c:pt idx="10572">
                  <c:v>5.7426230555555584</c:v>
                </c:pt>
                <c:pt idx="10573">
                  <c:v>5.7431863888888897</c:v>
                </c:pt>
                <c:pt idx="10574">
                  <c:v>5.7437494444444726</c:v>
                </c:pt>
                <c:pt idx="10575">
                  <c:v>5.7443124999999995</c:v>
                </c:pt>
                <c:pt idx="10576">
                  <c:v>5.7448758333333325</c:v>
                </c:pt>
                <c:pt idx="10577">
                  <c:v>5.7454383333333334</c:v>
                </c:pt>
                <c:pt idx="10578">
                  <c:v>5.7460013888888914</c:v>
                </c:pt>
                <c:pt idx="10579">
                  <c:v>5.7465647222222334</c:v>
                </c:pt>
                <c:pt idx="10580">
                  <c:v>5.7471277777777745</c:v>
                </c:pt>
                <c:pt idx="10581">
                  <c:v>5.747691111111136</c:v>
                </c:pt>
                <c:pt idx="10582">
                  <c:v>5.7482541666666664</c:v>
                </c:pt>
                <c:pt idx="10583">
                  <c:v>5.7488166666666665</c:v>
                </c:pt>
                <c:pt idx="10584">
                  <c:v>5.7493800000000004</c:v>
                </c:pt>
                <c:pt idx="10585">
                  <c:v>5.7499430555555584</c:v>
                </c:pt>
                <c:pt idx="10586">
                  <c:v>5.7505061111111111</c:v>
                </c:pt>
                <c:pt idx="10587">
                  <c:v>5.7510694444444725</c:v>
                </c:pt>
                <c:pt idx="10588">
                  <c:v>5.7516325000000004</c:v>
                </c:pt>
                <c:pt idx="10589">
                  <c:v>5.7521949999999817</c:v>
                </c:pt>
                <c:pt idx="10590">
                  <c:v>5.7527583333333414</c:v>
                </c:pt>
                <c:pt idx="10591">
                  <c:v>5.7533213888888914</c:v>
                </c:pt>
                <c:pt idx="10592">
                  <c:v>5.753884444444445</c:v>
                </c:pt>
                <c:pt idx="10593">
                  <c:v>5.7544477777777745</c:v>
                </c:pt>
                <c:pt idx="10594">
                  <c:v>5.755010277777747</c:v>
                </c:pt>
                <c:pt idx="10595">
                  <c:v>5.7555733333333334</c:v>
                </c:pt>
                <c:pt idx="10596">
                  <c:v>5.7561366666666665</c:v>
                </c:pt>
                <c:pt idx="10597">
                  <c:v>5.7566997222222511</c:v>
                </c:pt>
                <c:pt idx="10598">
                  <c:v>5.7572627777777781</c:v>
                </c:pt>
                <c:pt idx="10599">
                  <c:v>5.7578261111111111</c:v>
                </c:pt>
                <c:pt idx="10600">
                  <c:v>5.7583886111111111</c:v>
                </c:pt>
                <c:pt idx="10601">
                  <c:v>5.7589519444444441</c:v>
                </c:pt>
                <c:pt idx="10602">
                  <c:v>5.7595149999999826</c:v>
                </c:pt>
                <c:pt idx="10603">
                  <c:v>5.7600780555555557</c:v>
                </c:pt>
                <c:pt idx="10604">
                  <c:v>5.7606413888888914</c:v>
                </c:pt>
                <c:pt idx="10605">
                  <c:v>5.7612044444444503</c:v>
                </c:pt>
                <c:pt idx="10606">
                  <c:v>5.7617669444444504</c:v>
                </c:pt>
                <c:pt idx="10607">
                  <c:v>5.7623302777777452</c:v>
                </c:pt>
                <c:pt idx="10608">
                  <c:v>5.7628933333333334</c:v>
                </c:pt>
                <c:pt idx="10609">
                  <c:v>5.7634563888888888</c:v>
                </c:pt>
                <c:pt idx="10610">
                  <c:v>5.7640197222222227</c:v>
                </c:pt>
                <c:pt idx="10611">
                  <c:v>5.7645822222221987</c:v>
                </c:pt>
                <c:pt idx="10612">
                  <c:v>5.765145277777747</c:v>
                </c:pt>
                <c:pt idx="10613">
                  <c:v>5.7657086111111111</c:v>
                </c:pt>
                <c:pt idx="10614">
                  <c:v>5.7662716666666674</c:v>
                </c:pt>
                <c:pt idx="10615">
                  <c:v>5.7668347222222218</c:v>
                </c:pt>
                <c:pt idx="10616">
                  <c:v>5.7673980555555557</c:v>
                </c:pt>
                <c:pt idx="10617">
                  <c:v>5.7679605555555362</c:v>
                </c:pt>
                <c:pt idx="10618">
                  <c:v>5.7685238888888888</c:v>
                </c:pt>
                <c:pt idx="10619">
                  <c:v>5.7690869444444441</c:v>
                </c:pt>
                <c:pt idx="10620">
                  <c:v>5.7696500000000013</c:v>
                </c:pt>
                <c:pt idx="10621">
                  <c:v>5.7702133333333583</c:v>
                </c:pt>
                <c:pt idx="10622">
                  <c:v>5.7707763888888914</c:v>
                </c:pt>
                <c:pt idx="10623">
                  <c:v>5.7713388888888923</c:v>
                </c:pt>
                <c:pt idx="10624">
                  <c:v>5.7719022222222334</c:v>
                </c:pt>
                <c:pt idx="10625">
                  <c:v>5.7724652777777745</c:v>
                </c:pt>
                <c:pt idx="10626">
                  <c:v>5.7730283333333583</c:v>
                </c:pt>
                <c:pt idx="10627">
                  <c:v>5.7735916666666673</c:v>
                </c:pt>
                <c:pt idx="10628">
                  <c:v>5.7741541666666665</c:v>
                </c:pt>
                <c:pt idx="10629">
                  <c:v>5.7747172222222218</c:v>
                </c:pt>
                <c:pt idx="10630">
                  <c:v>5.7752805555555558</c:v>
                </c:pt>
                <c:pt idx="10631">
                  <c:v>5.775843611111136</c:v>
                </c:pt>
                <c:pt idx="10632">
                  <c:v>5.7764066666666674</c:v>
                </c:pt>
                <c:pt idx="10633">
                  <c:v>5.7769700000000004</c:v>
                </c:pt>
                <c:pt idx="10634">
                  <c:v>5.7775324999999995</c:v>
                </c:pt>
                <c:pt idx="10635">
                  <c:v>5.7780958333333334</c:v>
                </c:pt>
                <c:pt idx="10636">
                  <c:v>5.7786588888888923</c:v>
                </c:pt>
                <c:pt idx="10637">
                  <c:v>5.7792219444444735</c:v>
                </c:pt>
                <c:pt idx="10638">
                  <c:v>5.7797852777777745</c:v>
                </c:pt>
                <c:pt idx="10639">
                  <c:v>5.7803483333333583</c:v>
                </c:pt>
                <c:pt idx="10640">
                  <c:v>5.7809108333333326</c:v>
                </c:pt>
                <c:pt idx="10641">
                  <c:v>5.7814741666666674</c:v>
                </c:pt>
                <c:pt idx="10642">
                  <c:v>5.7820372222222218</c:v>
                </c:pt>
                <c:pt idx="10643">
                  <c:v>5.7826002777777745</c:v>
                </c:pt>
                <c:pt idx="10644">
                  <c:v>5.783163611111136</c:v>
                </c:pt>
                <c:pt idx="10645">
                  <c:v>5.7837261111111395</c:v>
                </c:pt>
                <c:pt idx="10646">
                  <c:v>5.7842891666666674</c:v>
                </c:pt>
                <c:pt idx="10647">
                  <c:v>5.7848524999999995</c:v>
                </c:pt>
                <c:pt idx="10648">
                  <c:v>5.7854155555555353</c:v>
                </c:pt>
                <c:pt idx="10649">
                  <c:v>5.7859786111111111</c:v>
                </c:pt>
                <c:pt idx="10650">
                  <c:v>5.7865419444444504</c:v>
                </c:pt>
                <c:pt idx="10651">
                  <c:v>5.7871044444444451</c:v>
                </c:pt>
                <c:pt idx="10652">
                  <c:v>5.7876677777777781</c:v>
                </c:pt>
                <c:pt idx="10653">
                  <c:v>5.7882308333333414</c:v>
                </c:pt>
                <c:pt idx="10654">
                  <c:v>5.7887938888888923</c:v>
                </c:pt>
                <c:pt idx="10655">
                  <c:v>5.7893572222222334</c:v>
                </c:pt>
                <c:pt idx="10656">
                  <c:v>5.7899202777777745</c:v>
                </c:pt>
                <c:pt idx="10657">
                  <c:v>5.7904827777777745</c:v>
                </c:pt>
                <c:pt idx="10658">
                  <c:v>5.791046111111136</c:v>
                </c:pt>
                <c:pt idx="10659">
                  <c:v>5.7916091666666834</c:v>
                </c:pt>
                <c:pt idx="10660">
                  <c:v>5.7921722222222227</c:v>
                </c:pt>
                <c:pt idx="10661">
                  <c:v>5.7927355555555371</c:v>
                </c:pt>
                <c:pt idx="10662">
                  <c:v>5.7932980555555584</c:v>
                </c:pt>
                <c:pt idx="10663">
                  <c:v>5.7938611111111378</c:v>
                </c:pt>
                <c:pt idx="10664">
                  <c:v>5.7944244444444442</c:v>
                </c:pt>
                <c:pt idx="10665">
                  <c:v>5.7949874999999818</c:v>
                </c:pt>
                <c:pt idx="10666">
                  <c:v>5.7955505555555362</c:v>
                </c:pt>
                <c:pt idx="10667">
                  <c:v>5.7961138888888888</c:v>
                </c:pt>
                <c:pt idx="10668">
                  <c:v>5.7966763888888924</c:v>
                </c:pt>
                <c:pt idx="10669">
                  <c:v>5.7972397222222334</c:v>
                </c:pt>
                <c:pt idx="10670">
                  <c:v>5.7978027777777745</c:v>
                </c:pt>
                <c:pt idx="10671">
                  <c:v>5.7983658333333334</c:v>
                </c:pt>
                <c:pt idx="10672">
                  <c:v>5.7989291666666674</c:v>
                </c:pt>
                <c:pt idx="10673">
                  <c:v>5.7994922222222334</c:v>
                </c:pt>
                <c:pt idx="10674">
                  <c:v>5.8000547222222218</c:v>
                </c:pt>
                <c:pt idx="10675">
                  <c:v>5.8006180555555549</c:v>
                </c:pt>
                <c:pt idx="10676">
                  <c:v>5.8011811111111111</c:v>
                </c:pt>
                <c:pt idx="10677">
                  <c:v>5.8017441666666674</c:v>
                </c:pt>
                <c:pt idx="10678">
                  <c:v>5.8023074999999995</c:v>
                </c:pt>
                <c:pt idx="10679">
                  <c:v>5.8028699999999995</c:v>
                </c:pt>
                <c:pt idx="10680">
                  <c:v>5.8034330555555558</c:v>
                </c:pt>
                <c:pt idx="10681">
                  <c:v>5.8039963888888879</c:v>
                </c:pt>
                <c:pt idx="10682">
                  <c:v>5.804559444444445</c:v>
                </c:pt>
                <c:pt idx="10683">
                  <c:v>5.8051224999999995</c:v>
                </c:pt>
                <c:pt idx="10684">
                  <c:v>5.8056858333333325</c:v>
                </c:pt>
                <c:pt idx="10685">
                  <c:v>5.8062483333333592</c:v>
                </c:pt>
                <c:pt idx="10686">
                  <c:v>5.8068113888888888</c:v>
                </c:pt>
                <c:pt idx="10687">
                  <c:v>5.8073747222222227</c:v>
                </c:pt>
                <c:pt idx="10688">
                  <c:v>5.807937777777747</c:v>
                </c:pt>
                <c:pt idx="10689">
                  <c:v>5.8085011111111111</c:v>
                </c:pt>
                <c:pt idx="10690">
                  <c:v>5.8090641666666674</c:v>
                </c:pt>
                <c:pt idx="10691">
                  <c:v>5.8096266666666674</c:v>
                </c:pt>
                <c:pt idx="10692">
                  <c:v>5.8101899999999826</c:v>
                </c:pt>
                <c:pt idx="10693">
                  <c:v>5.8107530555555558</c:v>
                </c:pt>
                <c:pt idx="10694">
                  <c:v>5.8113161111111111</c:v>
                </c:pt>
                <c:pt idx="10695">
                  <c:v>5.8118794444444504</c:v>
                </c:pt>
                <c:pt idx="10696">
                  <c:v>5.8124424999999995</c:v>
                </c:pt>
                <c:pt idx="10697">
                  <c:v>5.8130049999999818</c:v>
                </c:pt>
                <c:pt idx="10698">
                  <c:v>5.8135683333333334</c:v>
                </c:pt>
                <c:pt idx="10699">
                  <c:v>5.8141313888888755</c:v>
                </c:pt>
                <c:pt idx="10700">
                  <c:v>5.8146944444444451</c:v>
                </c:pt>
                <c:pt idx="10701">
                  <c:v>5.8152577777777745</c:v>
                </c:pt>
                <c:pt idx="10702">
                  <c:v>5.815820277777747</c:v>
                </c:pt>
                <c:pt idx="10703">
                  <c:v>5.8163833333333423</c:v>
                </c:pt>
                <c:pt idx="10704">
                  <c:v>5.8169466666666665</c:v>
                </c:pt>
                <c:pt idx="10705">
                  <c:v>5.8175097222222218</c:v>
                </c:pt>
                <c:pt idx="10706">
                  <c:v>5.8180730555555549</c:v>
                </c:pt>
                <c:pt idx="10707">
                  <c:v>5.8186361111111111</c:v>
                </c:pt>
                <c:pt idx="10708">
                  <c:v>5.819198611111112</c:v>
                </c:pt>
                <c:pt idx="10709">
                  <c:v>5.8197619444444504</c:v>
                </c:pt>
                <c:pt idx="10710">
                  <c:v>5.8203249999999818</c:v>
                </c:pt>
                <c:pt idx="10711">
                  <c:v>5.8208880555555353</c:v>
                </c:pt>
                <c:pt idx="10712">
                  <c:v>5.8214513888888879</c:v>
                </c:pt>
                <c:pt idx="10713">
                  <c:v>5.8220144444444264</c:v>
                </c:pt>
                <c:pt idx="10714">
                  <c:v>5.8225769444444264</c:v>
                </c:pt>
                <c:pt idx="10715">
                  <c:v>5.823140277777747</c:v>
                </c:pt>
                <c:pt idx="10716">
                  <c:v>5.8237033333333414</c:v>
                </c:pt>
                <c:pt idx="10717">
                  <c:v>5.8242663888888897</c:v>
                </c:pt>
                <c:pt idx="10718">
                  <c:v>5.8248297222222218</c:v>
                </c:pt>
                <c:pt idx="10719">
                  <c:v>5.8253922222222227</c:v>
                </c:pt>
                <c:pt idx="10720">
                  <c:v>5.8259552777777284</c:v>
                </c:pt>
                <c:pt idx="10721">
                  <c:v>5.8265186111111085</c:v>
                </c:pt>
                <c:pt idx="10722">
                  <c:v>5.8270816666666336</c:v>
                </c:pt>
                <c:pt idx="10723">
                  <c:v>5.8276447222222227</c:v>
                </c:pt>
                <c:pt idx="10724">
                  <c:v>5.8282080555555558</c:v>
                </c:pt>
                <c:pt idx="10725">
                  <c:v>5.8287705555555362</c:v>
                </c:pt>
                <c:pt idx="10726">
                  <c:v>5.8293338888888888</c:v>
                </c:pt>
                <c:pt idx="10727">
                  <c:v>5.8298969444444451</c:v>
                </c:pt>
                <c:pt idx="10728">
                  <c:v>5.8304599999999995</c:v>
                </c:pt>
                <c:pt idx="10729">
                  <c:v>5.8310233333333583</c:v>
                </c:pt>
                <c:pt idx="10730">
                  <c:v>5.8315863888888888</c:v>
                </c:pt>
                <c:pt idx="10731">
                  <c:v>5.8321488888888888</c:v>
                </c:pt>
                <c:pt idx="10732">
                  <c:v>5.8327122222222219</c:v>
                </c:pt>
                <c:pt idx="10733">
                  <c:v>5.8332752777777745</c:v>
                </c:pt>
                <c:pt idx="10734">
                  <c:v>5.8338383333333423</c:v>
                </c:pt>
                <c:pt idx="10735">
                  <c:v>5.8344016666666665</c:v>
                </c:pt>
                <c:pt idx="10736">
                  <c:v>5.8349641666666656</c:v>
                </c:pt>
                <c:pt idx="10737">
                  <c:v>5.8355272222222228</c:v>
                </c:pt>
                <c:pt idx="10738">
                  <c:v>5.8360905555555549</c:v>
                </c:pt>
                <c:pt idx="10739">
                  <c:v>5.8366536111111396</c:v>
                </c:pt>
                <c:pt idx="10740">
                  <c:v>5.8372166666666665</c:v>
                </c:pt>
                <c:pt idx="10741">
                  <c:v>5.8377799999999995</c:v>
                </c:pt>
                <c:pt idx="10742">
                  <c:v>5.8383425000000004</c:v>
                </c:pt>
                <c:pt idx="10743">
                  <c:v>5.8389058333333343</c:v>
                </c:pt>
                <c:pt idx="10744">
                  <c:v>5.8394688888888924</c:v>
                </c:pt>
                <c:pt idx="10745">
                  <c:v>5.8400319444444451</c:v>
                </c:pt>
                <c:pt idx="10746">
                  <c:v>5.8405952777777452</c:v>
                </c:pt>
                <c:pt idx="10747">
                  <c:v>5.8411583333333414</c:v>
                </c:pt>
                <c:pt idx="10748">
                  <c:v>5.8417208333333424</c:v>
                </c:pt>
                <c:pt idx="10749">
                  <c:v>5.8422841666666665</c:v>
                </c:pt>
                <c:pt idx="10750">
                  <c:v>5.8428472222222227</c:v>
                </c:pt>
                <c:pt idx="10751">
                  <c:v>5.8434102777777452</c:v>
                </c:pt>
                <c:pt idx="10752">
                  <c:v>5.843973611111112</c:v>
                </c:pt>
                <c:pt idx="10753">
                  <c:v>5.8445361111111085</c:v>
                </c:pt>
                <c:pt idx="10754">
                  <c:v>5.8450991666666674</c:v>
                </c:pt>
                <c:pt idx="10755">
                  <c:v>5.8456625000000004</c:v>
                </c:pt>
                <c:pt idx="10756">
                  <c:v>5.8462255555555558</c:v>
                </c:pt>
                <c:pt idx="10757">
                  <c:v>5.8467886111111111</c:v>
                </c:pt>
                <c:pt idx="10758">
                  <c:v>5.8473519444444451</c:v>
                </c:pt>
                <c:pt idx="10759">
                  <c:v>5.8479144444444264</c:v>
                </c:pt>
                <c:pt idx="10760">
                  <c:v>5.8484777777777746</c:v>
                </c:pt>
                <c:pt idx="10761">
                  <c:v>5.8490408333333423</c:v>
                </c:pt>
                <c:pt idx="10762">
                  <c:v>5.8496038888888924</c:v>
                </c:pt>
                <c:pt idx="10763">
                  <c:v>5.8501672222222219</c:v>
                </c:pt>
                <c:pt idx="10764">
                  <c:v>5.850730277777747</c:v>
                </c:pt>
                <c:pt idx="10765">
                  <c:v>5.8512927777777772</c:v>
                </c:pt>
                <c:pt idx="10766">
                  <c:v>5.8518561111111111</c:v>
                </c:pt>
                <c:pt idx="10767">
                  <c:v>5.8524191666666665</c:v>
                </c:pt>
                <c:pt idx="10768">
                  <c:v>5.8529822222221988</c:v>
                </c:pt>
                <c:pt idx="10769">
                  <c:v>5.8535455555555354</c:v>
                </c:pt>
                <c:pt idx="10770">
                  <c:v>5.8541080555555363</c:v>
                </c:pt>
                <c:pt idx="10771">
                  <c:v>5.8546711111111112</c:v>
                </c:pt>
                <c:pt idx="10772">
                  <c:v>5.8552344444444442</c:v>
                </c:pt>
                <c:pt idx="10773">
                  <c:v>5.8557974999999995</c:v>
                </c:pt>
                <c:pt idx="10774">
                  <c:v>5.8563605555555567</c:v>
                </c:pt>
                <c:pt idx="10775">
                  <c:v>5.8569238888888888</c:v>
                </c:pt>
                <c:pt idx="10776">
                  <c:v>5.8574863888888755</c:v>
                </c:pt>
                <c:pt idx="10777">
                  <c:v>5.8580497222222334</c:v>
                </c:pt>
                <c:pt idx="10778">
                  <c:v>5.8586127777777746</c:v>
                </c:pt>
                <c:pt idx="10779">
                  <c:v>5.8591758333333335</c:v>
                </c:pt>
                <c:pt idx="10780">
                  <c:v>5.8597391666666674</c:v>
                </c:pt>
                <c:pt idx="10781">
                  <c:v>5.8603022222222227</c:v>
                </c:pt>
                <c:pt idx="10782">
                  <c:v>5.8608647222222228</c:v>
                </c:pt>
                <c:pt idx="10783">
                  <c:v>5.8614280555555558</c:v>
                </c:pt>
                <c:pt idx="10784">
                  <c:v>5.861991111111112</c:v>
                </c:pt>
                <c:pt idx="10785">
                  <c:v>5.8625541666666336</c:v>
                </c:pt>
                <c:pt idx="10786">
                  <c:v>5.8631174999999818</c:v>
                </c:pt>
                <c:pt idx="10787">
                  <c:v>5.8636799999999996</c:v>
                </c:pt>
                <c:pt idx="10788">
                  <c:v>5.8642430555555558</c:v>
                </c:pt>
                <c:pt idx="10789">
                  <c:v>5.8648063888888755</c:v>
                </c:pt>
                <c:pt idx="10790">
                  <c:v>5.8653694444444504</c:v>
                </c:pt>
                <c:pt idx="10791">
                  <c:v>5.8659324999999845</c:v>
                </c:pt>
                <c:pt idx="10792">
                  <c:v>5.8664958333333335</c:v>
                </c:pt>
                <c:pt idx="10793">
                  <c:v>5.8670583333333326</c:v>
                </c:pt>
                <c:pt idx="10794">
                  <c:v>5.8676216666666665</c:v>
                </c:pt>
                <c:pt idx="10795">
                  <c:v>5.8681847222221988</c:v>
                </c:pt>
                <c:pt idx="10796">
                  <c:v>5.8687477777777755</c:v>
                </c:pt>
                <c:pt idx="10797">
                  <c:v>5.8693111111111111</c:v>
                </c:pt>
                <c:pt idx="10798">
                  <c:v>5.8698741666666665</c:v>
                </c:pt>
                <c:pt idx="10799">
                  <c:v>5.8704366666666665</c:v>
                </c:pt>
                <c:pt idx="10800">
                  <c:v>5.8709999999999996</c:v>
                </c:pt>
                <c:pt idx="10801">
                  <c:v>5.8715630555555594</c:v>
                </c:pt>
                <c:pt idx="10802">
                  <c:v>5.8721261111111103</c:v>
                </c:pt>
                <c:pt idx="10803">
                  <c:v>5.8726894444444504</c:v>
                </c:pt>
                <c:pt idx="10804">
                  <c:v>5.8732519444444504</c:v>
                </c:pt>
                <c:pt idx="10805">
                  <c:v>5.8738150000000005</c:v>
                </c:pt>
                <c:pt idx="10806">
                  <c:v>5.8743783333333424</c:v>
                </c:pt>
                <c:pt idx="10807">
                  <c:v>5.8749413888888897</c:v>
                </c:pt>
                <c:pt idx="10808">
                  <c:v>5.8755044444444442</c:v>
                </c:pt>
                <c:pt idx="10809">
                  <c:v>5.8760677777777772</c:v>
                </c:pt>
                <c:pt idx="10810">
                  <c:v>5.8766302777777755</c:v>
                </c:pt>
                <c:pt idx="10811">
                  <c:v>5.8771933333333424</c:v>
                </c:pt>
                <c:pt idx="10812">
                  <c:v>5.8777566666666665</c:v>
                </c:pt>
                <c:pt idx="10813">
                  <c:v>5.8783197222222334</c:v>
                </c:pt>
                <c:pt idx="10814">
                  <c:v>5.8788830555555558</c:v>
                </c:pt>
                <c:pt idx="10815">
                  <c:v>5.8794461111111413</c:v>
                </c:pt>
                <c:pt idx="10816">
                  <c:v>5.8800086111111112</c:v>
                </c:pt>
                <c:pt idx="10817">
                  <c:v>5.8805719444444451</c:v>
                </c:pt>
                <c:pt idx="10818">
                  <c:v>5.8811349999999845</c:v>
                </c:pt>
                <c:pt idx="10819">
                  <c:v>5.8816980555555594</c:v>
                </c:pt>
                <c:pt idx="10820">
                  <c:v>5.8822613888888924</c:v>
                </c:pt>
                <c:pt idx="10821">
                  <c:v>5.8828244444444451</c:v>
                </c:pt>
                <c:pt idx="10822">
                  <c:v>5.8833869444444442</c:v>
                </c:pt>
                <c:pt idx="10823">
                  <c:v>5.883950277777747</c:v>
                </c:pt>
                <c:pt idx="10824">
                  <c:v>5.8845133333333335</c:v>
                </c:pt>
                <c:pt idx="10825">
                  <c:v>5.8850763888888888</c:v>
                </c:pt>
                <c:pt idx="10826">
                  <c:v>5.8856397222222334</c:v>
                </c:pt>
                <c:pt idx="10827">
                  <c:v>5.8862022222222334</c:v>
                </c:pt>
                <c:pt idx="10828">
                  <c:v>5.8867652777777755</c:v>
                </c:pt>
                <c:pt idx="10829">
                  <c:v>5.8873286111111112</c:v>
                </c:pt>
                <c:pt idx="10830">
                  <c:v>5.8878916666666665</c:v>
                </c:pt>
                <c:pt idx="10831">
                  <c:v>5.8884549999999845</c:v>
                </c:pt>
                <c:pt idx="10832">
                  <c:v>5.8890180555555558</c:v>
                </c:pt>
                <c:pt idx="10833">
                  <c:v>5.8895805555555372</c:v>
                </c:pt>
                <c:pt idx="10834">
                  <c:v>5.8901438888888888</c:v>
                </c:pt>
                <c:pt idx="10835">
                  <c:v>5.8907069444444415</c:v>
                </c:pt>
                <c:pt idx="10836">
                  <c:v>5.8912700000000013</c:v>
                </c:pt>
                <c:pt idx="10837">
                  <c:v>5.8918333333333424</c:v>
                </c:pt>
                <c:pt idx="10838">
                  <c:v>5.8923963888888888</c:v>
                </c:pt>
                <c:pt idx="10839">
                  <c:v>5.8929588888888755</c:v>
                </c:pt>
                <c:pt idx="10840">
                  <c:v>5.8935222222222228</c:v>
                </c:pt>
                <c:pt idx="10841">
                  <c:v>5.8940852777777284</c:v>
                </c:pt>
                <c:pt idx="10842">
                  <c:v>5.8946483333333424</c:v>
                </c:pt>
                <c:pt idx="10843">
                  <c:v>5.8952116666666665</c:v>
                </c:pt>
                <c:pt idx="10844">
                  <c:v>5.8957741666666665</c:v>
                </c:pt>
                <c:pt idx="10845">
                  <c:v>5.8963372222222219</c:v>
                </c:pt>
                <c:pt idx="10846">
                  <c:v>5.8969005555555363</c:v>
                </c:pt>
                <c:pt idx="10847">
                  <c:v>5.8974636111111112</c:v>
                </c:pt>
                <c:pt idx="10848">
                  <c:v>5.8980266666666665</c:v>
                </c:pt>
                <c:pt idx="10849">
                  <c:v>5.8985899999999845</c:v>
                </c:pt>
                <c:pt idx="10850">
                  <c:v>5.8991524999999996</c:v>
                </c:pt>
                <c:pt idx="10851">
                  <c:v>5.8997158333333335</c:v>
                </c:pt>
                <c:pt idx="10852">
                  <c:v>5.9002788888888924</c:v>
                </c:pt>
                <c:pt idx="10853">
                  <c:v>5.9008419444444504</c:v>
                </c:pt>
                <c:pt idx="10854">
                  <c:v>5.9014052777777755</c:v>
                </c:pt>
                <c:pt idx="10855">
                  <c:v>5.9019683333333601</c:v>
                </c:pt>
                <c:pt idx="10856">
                  <c:v>5.9025308333333335</c:v>
                </c:pt>
                <c:pt idx="10857">
                  <c:v>5.9030941666666674</c:v>
                </c:pt>
                <c:pt idx="10858">
                  <c:v>5.9036572222222334</c:v>
                </c:pt>
                <c:pt idx="10859">
                  <c:v>5.9042202777777755</c:v>
                </c:pt>
                <c:pt idx="10860">
                  <c:v>5.9047836111111112</c:v>
                </c:pt>
                <c:pt idx="10861">
                  <c:v>5.9053461111111396</c:v>
                </c:pt>
                <c:pt idx="10862">
                  <c:v>5.9059091666666674</c:v>
                </c:pt>
                <c:pt idx="10863">
                  <c:v>5.9064725000000013</c:v>
                </c:pt>
                <c:pt idx="10864">
                  <c:v>5.9070355555555363</c:v>
                </c:pt>
                <c:pt idx="10865">
                  <c:v>5.9075986111111103</c:v>
                </c:pt>
                <c:pt idx="10866">
                  <c:v>5.9081619444444504</c:v>
                </c:pt>
                <c:pt idx="10867">
                  <c:v>5.9087244444444504</c:v>
                </c:pt>
                <c:pt idx="10868">
                  <c:v>5.909287777777779</c:v>
                </c:pt>
                <c:pt idx="10869">
                  <c:v>5.9098508333333424</c:v>
                </c:pt>
                <c:pt idx="10870">
                  <c:v>5.9104138888888897</c:v>
                </c:pt>
                <c:pt idx="10871">
                  <c:v>5.9109772222222219</c:v>
                </c:pt>
                <c:pt idx="10872">
                  <c:v>5.9115402777777755</c:v>
                </c:pt>
                <c:pt idx="10873">
                  <c:v>5.9121027777777755</c:v>
                </c:pt>
                <c:pt idx="10874">
                  <c:v>5.9126661111111414</c:v>
                </c:pt>
                <c:pt idx="10875">
                  <c:v>5.9132291666666834</c:v>
                </c:pt>
                <c:pt idx="10876">
                  <c:v>5.9137922222222334</c:v>
                </c:pt>
                <c:pt idx="10877">
                  <c:v>5.9143555555555363</c:v>
                </c:pt>
                <c:pt idx="10878">
                  <c:v>5.9149180555555363</c:v>
                </c:pt>
                <c:pt idx="10879">
                  <c:v>5.9154811111111112</c:v>
                </c:pt>
                <c:pt idx="10880">
                  <c:v>5.9160444444444504</c:v>
                </c:pt>
                <c:pt idx="10881">
                  <c:v>5.9166075000000014</c:v>
                </c:pt>
                <c:pt idx="10882">
                  <c:v>5.9171705555555354</c:v>
                </c:pt>
                <c:pt idx="10883">
                  <c:v>5.9177338888888888</c:v>
                </c:pt>
                <c:pt idx="10884">
                  <c:v>5.9182963888888924</c:v>
                </c:pt>
                <c:pt idx="10885">
                  <c:v>5.9188597222222334</c:v>
                </c:pt>
                <c:pt idx="10886">
                  <c:v>5.9194227777777773</c:v>
                </c:pt>
                <c:pt idx="10887">
                  <c:v>5.9199858333333335</c:v>
                </c:pt>
                <c:pt idx="10888">
                  <c:v>5.9205491666666674</c:v>
                </c:pt>
                <c:pt idx="10889">
                  <c:v>5.9211122222222228</c:v>
                </c:pt>
                <c:pt idx="10890">
                  <c:v>5.9216747222222388</c:v>
                </c:pt>
                <c:pt idx="10891">
                  <c:v>5.9222380555555558</c:v>
                </c:pt>
                <c:pt idx="10892">
                  <c:v>5.9228011111111103</c:v>
                </c:pt>
                <c:pt idx="10893">
                  <c:v>5.9233641666666674</c:v>
                </c:pt>
                <c:pt idx="10894">
                  <c:v>5.9239274999999996</c:v>
                </c:pt>
                <c:pt idx="10895">
                  <c:v>5.9244900000000005</c:v>
                </c:pt>
                <c:pt idx="10896">
                  <c:v>5.9250530555555558</c:v>
                </c:pt>
                <c:pt idx="10897">
                  <c:v>5.9256163888888898</c:v>
                </c:pt>
                <c:pt idx="10898">
                  <c:v>5.9261794444444504</c:v>
                </c:pt>
                <c:pt idx="10899">
                  <c:v>5.9267425000000014</c:v>
                </c:pt>
                <c:pt idx="10900">
                  <c:v>5.9273058333333326</c:v>
                </c:pt>
                <c:pt idx="10901">
                  <c:v>5.9278683333333424</c:v>
                </c:pt>
                <c:pt idx="10902">
                  <c:v>5.9284316666666665</c:v>
                </c:pt>
                <c:pt idx="10903">
                  <c:v>5.9289947222222228</c:v>
                </c:pt>
                <c:pt idx="10904">
                  <c:v>5.9295577777777755</c:v>
                </c:pt>
                <c:pt idx="10905">
                  <c:v>5.9301211111111414</c:v>
                </c:pt>
                <c:pt idx="10906">
                  <c:v>5.9306841666666674</c:v>
                </c:pt>
                <c:pt idx="10907">
                  <c:v>5.9312466666666834</c:v>
                </c:pt>
                <c:pt idx="10908">
                  <c:v>5.9318100000000014</c:v>
                </c:pt>
                <c:pt idx="10909">
                  <c:v>5.9323730555555594</c:v>
                </c:pt>
                <c:pt idx="10910">
                  <c:v>5.9329361111111112</c:v>
                </c:pt>
                <c:pt idx="10911">
                  <c:v>5.9334994444444753</c:v>
                </c:pt>
                <c:pt idx="10912">
                  <c:v>5.9340619444444513</c:v>
                </c:pt>
                <c:pt idx="10913">
                  <c:v>5.9346250000000014</c:v>
                </c:pt>
                <c:pt idx="10914">
                  <c:v>5.9351883333333424</c:v>
                </c:pt>
                <c:pt idx="10915">
                  <c:v>5.9357513888888924</c:v>
                </c:pt>
                <c:pt idx="10916">
                  <c:v>5.9363144444444504</c:v>
                </c:pt>
                <c:pt idx="10917">
                  <c:v>5.9368777777777773</c:v>
                </c:pt>
                <c:pt idx="10918">
                  <c:v>5.9374402777777755</c:v>
                </c:pt>
                <c:pt idx="10919">
                  <c:v>5.9380036111111378</c:v>
                </c:pt>
                <c:pt idx="10920">
                  <c:v>5.9385666666666674</c:v>
                </c:pt>
                <c:pt idx="10921">
                  <c:v>5.9391297222222521</c:v>
                </c:pt>
                <c:pt idx="10922">
                  <c:v>5.9396930555555896</c:v>
                </c:pt>
                <c:pt idx="10923">
                  <c:v>5.9402561111111378</c:v>
                </c:pt>
                <c:pt idx="10924">
                  <c:v>5.9408186111111112</c:v>
                </c:pt>
                <c:pt idx="10925">
                  <c:v>5.9413819444444433</c:v>
                </c:pt>
                <c:pt idx="10926">
                  <c:v>5.9419449999999996</c:v>
                </c:pt>
                <c:pt idx="10927">
                  <c:v>5.9425080555555549</c:v>
                </c:pt>
                <c:pt idx="10928">
                  <c:v>5.9430713888888924</c:v>
                </c:pt>
                <c:pt idx="10929">
                  <c:v>5.9436338888888924</c:v>
                </c:pt>
                <c:pt idx="10930">
                  <c:v>5.9441969444444451</c:v>
                </c:pt>
                <c:pt idx="10931">
                  <c:v>5.9447602777777755</c:v>
                </c:pt>
                <c:pt idx="10932">
                  <c:v>5.9453233333333602</c:v>
                </c:pt>
                <c:pt idx="10933">
                  <c:v>5.9458863888888889</c:v>
                </c:pt>
                <c:pt idx="10934">
                  <c:v>5.9464497222222521</c:v>
                </c:pt>
                <c:pt idx="10935">
                  <c:v>5.9470122222222219</c:v>
                </c:pt>
                <c:pt idx="10936">
                  <c:v>5.947575277777748</c:v>
                </c:pt>
                <c:pt idx="10937">
                  <c:v>5.9481386111111112</c:v>
                </c:pt>
                <c:pt idx="10938">
                  <c:v>5.9487016666666674</c:v>
                </c:pt>
                <c:pt idx="10939">
                  <c:v>5.9492650000000253</c:v>
                </c:pt>
                <c:pt idx="10940">
                  <c:v>5.9498280555555594</c:v>
                </c:pt>
                <c:pt idx="10941">
                  <c:v>5.950390555555555</c:v>
                </c:pt>
                <c:pt idx="10942">
                  <c:v>5.9509538888888889</c:v>
                </c:pt>
                <c:pt idx="10943">
                  <c:v>5.9515169444444442</c:v>
                </c:pt>
                <c:pt idx="10944">
                  <c:v>5.9520800000000005</c:v>
                </c:pt>
                <c:pt idx="10945">
                  <c:v>5.9526433333333602</c:v>
                </c:pt>
                <c:pt idx="10946">
                  <c:v>5.9532063888888924</c:v>
                </c:pt>
                <c:pt idx="10947">
                  <c:v>5.9537688888888924</c:v>
                </c:pt>
                <c:pt idx="10948">
                  <c:v>5.9543322222222228</c:v>
                </c:pt>
                <c:pt idx="10949">
                  <c:v>5.954895277777748</c:v>
                </c:pt>
                <c:pt idx="10950">
                  <c:v>5.9554583333333424</c:v>
                </c:pt>
                <c:pt idx="10951">
                  <c:v>5.9560216666666674</c:v>
                </c:pt>
                <c:pt idx="10952">
                  <c:v>5.9565841666666675</c:v>
                </c:pt>
                <c:pt idx="10953">
                  <c:v>5.9571472222222228</c:v>
                </c:pt>
                <c:pt idx="10954">
                  <c:v>5.9577105555555363</c:v>
                </c:pt>
                <c:pt idx="10955">
                  <c:v>5.9582736111111378</c:v>
                </c:pt>
                <c:pt idx="10956">
                  <c:v>5.9588369444444442</c:v>
                </c:pt>
                <c:pt idx="10957">
                  <c:v>5.9594000000000014</c:v>
                </c:pt>
                <c:pt idx="10958">
                  <c:v>5.9599625000000014</c:v>
                </c:pt>
                <c:pt idx="10959">
                  <c:v>5.9605258333333335</c:v>
                </c:pt>
                <c:pt idx="10960">
                  <c:v>5.9610888888888889</c:v>
                </c:pt>
                <c:pt idx="10961">
                  <c:v>5.9616519444444513</c:v>
                </c:pt>
                <c:pt idx="10962">
                  <c:v>5.9622152777777471</c:v>
                </c:pt>
                <c:pt idx="10963">
                  <c:v>5.9627783333333424</c:v>
                </c:pt>
                <c:pt idx="10964">
                  <c:v>5.9633408333333424</c:v>
                </c:pt>
                <c:pt idx="10965">
                  <c:v>5.9639041666666675</c:v>
                </c:pt>
                <c:pt idx="10966">
                  <c:v>5.9644672222222219</c:v>
                </c:pt>
                <c:pt idx="10967">
                  <c:v>5.965030277777748</c:v>
                </c:pt>
                <c:pt idx="10968">
                  <c:v>5.9655936111111112</c:v>
                </c:pt>
                <c:pt idx="10969">
                  <c:v>5.9661561111111112</c:v>
                </c:pt>
                <c:pt idx="10970">
                  <c:v>5.9667191666666684</c:v>
                </c:pt>
                <c:pt idx="10971">
                  <c:v>5.9672825000000005</c:v>
                </c:pt>
                <c:pt idx="10972">
                  <c:v>5.9678455555555354</c:v>
                </c:pt>
                <c:pt idx="10973">
                  <c:v>5.9684086111111112</c:v>
                </c:pt>
                <c:pt idx="10974">
                  <c:v>5.9689719444444442</c:v>
                </c:pt>
                <c:pt idx="10975">
                  <c:v>5.9695344444444443</c:v>
                </c:pt>
                <c:pt idx="10976">
                  <c:v>5.9700977777777773</c:v>
                </c:pt>
                <c:pt idx="10977">
                  <c:v>5.9706608333333619</c:v>
                </c:pt>
                <c:pt idx="10978">
                  <c:v>5.9712238888889138</c:v>
                </c:pt>
                <c:pt idx="10979">
                  <c:v>5.9717872222222406</c:v>
                </c:pt>
                <c:pt idx="10980">
                  <c:v>5.9723502777777755</c:v>
                </c:pt>
                <c:pt idx="10981">
                  <c:v>5.9729127777777755</c:v>
                </c:pt>
                <c:pt idx="10982">
                  <c:v>5.9734761111111379</c:v>
                </c:pt>
                <c:pt idx="10983">
                  <c:v>5.9740391666666683</c:v>
                </c:pt>
                <c:pt idx="10984">
                  <c:v>5.9746022222222397</c:v>
                </c:pt>
                <c:pt idx="10985">
                  <c:v>5.9751655555555558</c:v>
                </c:pt>
                <c:pt idx="10986">
                  <c:v>5.9757280555555594</c:v>
                </c:pt>
                <c:pt idx="10987">
                  <c:v>5.9762911111111556</c:v>
                </c:pt>
                <c:pt idx="10988">
                  <c:v>5.9768544444444514</c:v>
                </c:pt>
                <c:pt idx="10989">
                  <c:v>5.9774175000000005</c:v>
                </c:pt>
                <c:pt idx="10990">
                  <c:v>5.9779805555555363</c:v>
                </c:pt>
                <c:pt idx="10991">
                  <c:v>5.9785438888888924</c:v>
                </c:pt>
                <c:pt idx="10992">
                  <c:v>5.9791063888888933</c:v>
                </c:pt>
                <c:pt idx="10993">
                  <c:v>5.9796697222222708</c:v>
                </c:pt>
                <c:pt idx="10994">
                  <c:v>5.9802327777777782</c:v>
                </c:pt>
                <c:pt idx="10995">
                  <c:v>5.9807958333333424</c:v>
                </c:pt>
                <c:pt idx="10996">
                  <c:v>5.9813591666666834</c:v>
                </c:pt>
                <c:pt idx="10997">
                  <c:v>5.9819222222222397</c:v>
                </c:pt>
                <c:pt idx="10998">
                  <c:v>5.9824847222222219</c:v>
                </c:pt>
                <c:pt idx="10999">
                  <c:v>5.9830480555555594</c:v>
                </c:pt>
                <c:pt idx="11000">
                  <c:v>5.9836111111111396</c:v>
                </c:pt>
                <c:pt idx="11001">
                  <c:v>5.9841741666666666</c:v>
                </c:pt>
                <c:pt idx="11002">
                  <c:v>5.9847375000000005</c:v>
                </c:pt>
                <c:pt idx="11003">
                  <c:v>5.9853000000000014</c:v>
                </c:pt>
                <c:pt idx="11004">
                  <c:v>5.9858630555555594</c:v>
                </c:pt>
                <c:pt idx="11005">
                  <c:v>5.9864263888888924</c:v>
                </c:pt>
                <c:pt idx="11006">
                  <c:v>5.9869894444444514</c:v>
                </c:pt>
                <c:pt idx="11007">
                  <c:v>5.9875524999999996</c:v>
                </c:pt>
                <c:pt idx="11008">
                  <c:v>5.9881158333333335</c:v>
                </c:pt>
                <c:pt idx="11009">
                  <c:v>5.988678333333362</c:v>
                </c:pt>
                <c:pt idx="11010">
                  <c:v>5.9892416666666852</c:v>
                </c:pt>
                <c:pt idx="11011">
                  <c:v>5.9898047222222397</c:v>
                </c:pt>
                <c:pt idx="11012">
                  <c:v>5.9903677777777773</c:v>
                </c:pt>
                <c:pt idx="11013">
                  <c:v>5.9909311111111112</c:v>
                </c:pt>
                <c:pt idx="11014">
                  <c:v>5.9914941666666683</c:v>
                </c:pt>
                <c:pt idx="11015">
                  <c:v>5.9920566666666666</c:v>
                </c:pt>
                <c:pt idx="11016">
                  <c:v>5.9926199999999996</c:v>
                </c:pt>
                <c:pt idx="11017">
                  <c:v>5.993183055555555</c:v>
                </c:pt>
                <c:pt idx="11018">
                  <c:v>5.9937461111111396</c:v>
                </c:pt>
                <c:pt idx="11019">
                  <c:v>5.9943094444444514</c:v>
                </c:pt>
                <c:pt idx="11020">
                  <c:v>5.9948719444444452</c:v>
                </c:pt>
                <c:pt idx="11021">
                  <c:v>5.9954349999999845</c:v>
                </c:pt>
                <c:pt idx="11022">
                  <c:v>5.9959983333333424</c:v>
                </c:pt>
                <c:pt idx="11023">
                  <c:v>5.9965613888888933</c:v>
                </c:pt>
                <c:pt idx="11024">
                  <c:v>5.9971244444444451</c:v>
                </c:pt>
                <c:pt idx="11025">
                  <c:v>5.9976877777777755</c:v>
                </c:pt>
                <c:pt idx="11026">
                  <c:v>5.9982502777777755</c:v>
                </c:pt>
                <c:pt idx="11027">
                  <c:v>5.9988136111111112</c:v>
                </c:pt>
                <c:pt idx="11028">
                  <c:v>5.9993766666666684</c:v>
                </c:pt>
                <c:pt idx="11029">
                  <c:v>5.9999397222222397</c:v>
                </c:pt>
                <c:pt idx="11030">
                  <c:v>6.0005030555555567</c:v>
                </c:pt>
                <c:pt idx="11031">
                  <c:v>6.0010661111111396</c:v>
                </c:pt>
                <c:pt idx="11032">
                  <c:v>6.0016286111111397</c:v>
                </c:pt>
                <c:pt idx="11033">
                  <c:v>6.0021919444444443</c:v>
                </c:pt>
                <c:pt idx="11034">
                  <c:v>6.0027550000000005</c:v>
                </c:pt>
                <c:pt idx="11035">
                  <c:v>6.0033180555555559</c:v>
                </c:pt>
                <c:pt idx="11036">
                  <c:v>6.0038813888888898</c:v>
                </c:pt>
                <c:pt idx="11037">
                  <c:v>6.0044438888888889</c:v>
                </c:pt>
                <c:pt idx="11038">
                  <c:v>6.0050069444444443</c:v>
                </c:pt>
                <c:pt idx="11039">
                  <c:v>6.005570277777748</c:v>
                </c:pt>
                <c:pt idx="11040">
                  <c:v>6.0061333333333424</c:v>
                </c:pt>
                <c:pt idx="11041">
                  <c:v>6.0066963888888933</c:v>
                </c:pt>
                <c:pt idx="11042">
                  <c:v>6.0072597222222397</c:v>
                </c:pt>
                <c:pt idx="11043">
                  <c:v>6.007822222222222</c:v>
                </c:pt>
                <c:pt idx="11044">
                  <c:v>6.0083855555555354</c:v>
                </c:pt>
                <c:pt idx="11045">
                  <c:v>6.0089486111111112</c:v>
                </c:pt>
                <c:pt idx="11046">
                  <c:v>6.0095116666666657</c:v>
                </c:pt>
                <c:pt idx="11047">
                  <c:v>6.0100749999999845</c:v>
                </c:pt>
                <c:pt idx="11048">
                  <c:v>6.010638055555555</c:v>
                </c:pt>
                <c:pt idx="11049">
                  <c:v>6.0112005555555559</c:v>
                </c:pt>
                <c:pt idx="11050">
                  <c:v>6.0117638888888933</c:v>
                </c:pt>
                <c:pt idx="11051">
                  <c:v>6.0123269444444452</c:v>
                </c:pt>
                <c:pt idx="11052">
                  <c:v>6.0128900000000005</c:v>
                </c:pt>
                <c:pt idx="11053">
                  <c:v>6.0134533333333424</c:v>
                </c:pt>
                <c:pt idx="11054">
                  <c:v>6.0140158333333265</c:v>
                </c:pt>
                <c:pt idx="11055">
                  <c:v>6.0145788888888845</c:v>
                </c:pt>
                <c:pt idx="11056">
                  <c:v>6.0151422222222219</c:v>
                </c:pt>
                <c:pt idx="11057">
                  <c:v>6.015705277777748</c:v>
                </c:pt>
                <c:pt idx="11058">
                  <c:v>6.016268333333362</c:v>
                </c:pt>
                <c:pt idx="11059">
                  <c:v>6.0168316666666675</c:v>
                </c:pt>
                <c:pt idx="11060">
                  <c:v>6.0173941666666666</c:v>
                </c:pt>
                <c:pt idx="11061">
                  <c:v>6.0179572222222015</c:v>
                </c:pt>
                <c:pt idx="11062">
                  <c:v>6.0185205555555363</c:v>
                </c:pt>
                <c:pt idx="11063">
                  <c:v>6.0190836111111112</c:v>
                </c:pt>
                <c:pt idx="11064">
                  <c:v>6.0196469444444514</c:v>
                </c:pt>
                <c:pt idx="11065">
                  <c:v>6.0202100000000005</c:v>
                </c:pt>
                <c:pt idx="11066">
                  <c:v>6.0207724999999996</c:v>
                </c:pt>
                <c:pt idx="11067">
                  <c:v>6.0213358333333336</c:v>
                </c:pt>
                <c:pt idx="11068">
                  <c:v>6.0218988888888889</c:v>
                </c:pt>
                <c:pt idx="11069">
                  <c:v>6.0224619444444443</c:v>
                </c:pt>
                <c:pt idx="11070">
                  <c:v>6.023025277777748</c:v>
                </c:pt>
                <c:pt idx="11071">
                  <c:v>6.0235883333333335</c:v>
                </c:pt>
                <c:pt idx="11072">
                  <c:v>6.0241508333333265</c:v>
                </c:pt>
                <c:pt idx="11073">
                  <c:v>6.0247141666666346</c:v>
                </c:pt>
                <c:pt idx="11074">
                  <c:v>6.025277222222222</c:v>
                </c:pt>
                <c:pt idx="11075">
                  <c:v>6.025840277777748</c:v>
                </c:pt>
                <c:pt idx="11076">
                  <c:v>6.0264036111111112</c:v>
                </c:pt>
                <c:pt idx="11077">
                  <c:v>6.0269661111111121</c:v>
                </c:pt>
                <c:pt idx="11078">
                  <c:v>6.0275291666666666</c:v>
                </c:pt>
                <c:pt idx="11079">
                  <c:v>6.0280924999999996</c:v>
                </c:pt>
                <c:pt idx="11080">
                  <c:v>6.0286555555555355</c:v>
                </c:pt>
                <c:pt idx="11081">
                  <c:v>6.029218888888888</c:v>
                </c:pt>
                <c:pt idx="11082">
                  <c:v>6.0297819444444443</c:v>
                </c:pt>
                <c:pt idx="11083">
                  <c:v>6.0303444444444514</c:v>
                </c:pt>
                <c:pt idx="11084">
                  <c:v>6.0309077777777755</c:v>
                </c:pt>
                <c:pt idx="11085">
                  <c:v>6.0314708333333424</c:v>
                </c:pt>
                <c:pt idx="11086">
                  <c:v>6.0320338888888889</c:v>
                </c:pt>
                <c:pt idx="11087">
                  <c:v>6.0325972222222211</c:v>
                </c:pt>
                <c:pt idx="11088">
                  <c:v>6.0331602777777755</c:v>
                </c:pt>
                <c:pt idx="11089">
                  <c:v>6.0337227777777773</c:v>
                </c:pt>
                <c:pt idx="11090">
                  <c:v>6.0342861111111112</c:v>
                </c:pt>
                <c:pt idx="11091">
                  <c:v>6.0348491666666684</c:v>
                </c:pt>
                <c:pt idx="11092">
                  <c:v>6.0354122222222228</c:v>
                </c:pt>
                <c:pt idx="11093">
                  <c:v>6.0359755555555363</c:v>
                </c:pt>
                <c:pt idx="11094">
                  <c:v>6.0365380555555559</c:v>
                </c:pt>
                <c:pt idx="11095">
                  <c:v>6.0371011111111104</c:v>
                </c:pt>
                <c:pt idx="11096">
                  <c:v>6.0376644444444514</c:v>
                </c:pt>
                <c:pt idx="11097">
                  <c:v>6.0382275000000014</c:v>
                </c:pt>
                <c:pt idx="11098">
                  <c:v>6.0387905555555559</c:v>
                </c:pt>
                <c:pt idx="11099">
                  <c:v>6.0393538888888934</c:v>
                </c:pt>
                <c:pt idx="11100">
                  <c:v>6.0399163888888889</c:v>
                </c:pt>
                <c:pt idx="11101">
                  <c:v>6.0404797222222397</c:v>
                </c:pt>
                <c:pt idx="11102">
                  <c:v>6.0410427777777782</c:v>
                </c:pt>
                <c:pt idx="11103">
                  <c:v>6.0416058333333424</c:v>
                </c:pt>
                <c:pt idx="11104">
                  <c:v>6.0421691666666684</c:v>
                </c:pt>
                <c:pt idx="11105">
                  <c:v>6.0427322222222219</c:v>
                </c:pt>
                <c:pt idx="11106">
                  <c:v>6.0432947222222406</c:v>
                </c:pt>
                <c:pt idx="11107">
                  <c:v>6.043858055555555</c:v>
                </c:pt>
                <c:pt idx="11108">
                  <c:v>6.0444211111111112</c:v>
                </c:pt>
                <c:pt idx="11109">
                  <c:v>6.0449841666666337</c:v>
                </c:pt>
                <c:pt idx="11110">
                  <c:v>6.0455475000000005</c:v>
                </c:pt>
                <c:pt idx="11111">
                  <c:v>6.0461100000000005</c:v>
                </c:pt>
                <c:pt idx="11112">
                  <c:v>6.0466730555555745</c:v>
                </c:pt>
                <c:pt idx="11113">
                  <c:v>6.0472363888888889</c:v>
                </c:pt>
                <c:pt idx="11114">
                  <c:v>6.0477994444444514</c:v>
                </c:pt>
                <c:pt idx="11115">
                  <c:v>6.0483625000000014</c:v>
                </c:pt>
                <c:pt idx="11116">
                  <c:v>6.0489258333333336</c:v>
                </c:pt>
                <c:pt idx="11117">
                  <c:v>6.0494883333333433</c:v>
                </c:pt>
                <c:pt idx="11118">
                  <c:v>6.0500516666666675</c:v>
                </c:pt>
                <c:pt idx="11119">
                  <c:v>6.0506147222222229</c:v>
                </c:pt>
                <c:pt idx="11120">
                  <c:v>6.0511777777777755</c:v>
                </c:pt>
                <c:pt idx="11121">
                  <c:v>6.0517411111111397</c:v>
                </c:pt>
                <c:pt idx="11122">
                  <c:v>6.0523041666666666</c:v>
                </c:pt>
                <c:pt idx="11123">
                  <c:v>6.0528666666666666</c:v>
                </c:pt>
                <c:pt idx="11124">
                  <c:v>6.0534300000000005</c:v>
                </c:pt>
                <c:pt idx="11125">
                  <c:v>6.0539930555555559</c:v>
                </c:pt>
                <c:pt idx="11126">
                  <c:v>6.0545561111111095</c:v>
                </c:pt>
                <c:pt idx="11127">
                  <c:v>6.0551194444444452</c:v>
                </c:pt>
                <c:pt idx="11128">
                  <c:v>6.0556819444444443</c:v>
                </c:pt>
                <c:pt idx="11129">
                  <c:v>6.0562449999999997</c:v>
                </c:pt>
                <c:pt idx="11130">
                  <c:v>6.0568083333333433</c:v>
                </c:pt>
                <c:pt idx="11131">
                  <c:v>6.0573713888888889</c:v>
                </c:pt>
                <c:pt idx="11132">
                  <c:v>6.0579344444444345</c:v>
                </c:pt>
                <c:pt idx="11133">
                  <c:v>6.0584977777777755</c:v>
                </c:pt>
                <c:pt idx="11134">
                  <c:v>6.0590602777777756</c:v>
                </c:pt>
                <c:pt idx="11135">
                  <c:v>6.0596236111111406</c:v>
                </c:pt>
                <c:pt idx="11136">
                  <c:v>6.0601866666666337</c:v>
                </c:pt>
                <c:pt idx="11137">
                  <c:v>6.0607497222222397</c:v>
                </c:pt>
                <c:pt idx="11138">
                  <c:v>6.061313055555555</c:v>
                </c:pt>
                <c:pt idx="11139">
                  <c:v>6.0618761111111112</c:v>
                </c:pt>
                <c:pt idx="11140">
                  <c:v>6.0624386111111095</c:v>
                </c:pt>
                <c:pt idx="11141">
                  <c:v>6.0630019444444443</c:v>
                </c:pt>
                <c:pt idx="11142">
                  <c:v>6.0635649999999846</c:v>
                </c:pt>
                <c:pt idx="11143">
                  <c:v>6.0641280555555381</c:v>
                </c:pt>
                <c:pt idx="11144">
                  <c:v>6.064691388888888</c:v>
                </c:pt>
                <c:pt idx="11145">
                  <c:v>6.0652538888888889</c:v>
                </c:pt>
                <c:pt idx="11146">
                  <c:v>6.0658169444444345</c:v>
                </c:pt>
                <c:pt idx="11147">
                  <c:v>6.0663802777777489</c:v>
                </c:pt>
                <c:pt idx="11148">
                  <c:v>6.0669433333333433</c:v>
                </c:pt>
                <c:pt idx="11149">
                  <c:v>6.0675063888888845</c:v>
                </c:pt>
                <c:pt idx="11150">
                  <c:v>6.0680697222222406</c:v>
                </c:pt>
                <c:pt idx="11151">
                  <c:v>6.0686322222222229</c:v>
                </c:pt>
                <c:pt idx="11152">
                  <c:v>6.0691955555555381</c:v>
                </c:pt>
                <c:pt idx="11153">
                  <c:v>6.0697586111111113</c:v>
                </c:pt>
                <c:pt idx="11154">
                  <c:v>6.0703216666666684</c:v>
                </c:pt>
                <c:pt idx="11155">
                  <c:v>6.0708850000000005</c:v>
                </c:pt>
                <c:pt idx="11156">
                  <c:v>6.0714480555555594</c:v>
                </c:pt>
                <c:pt idx="11157">
                  <c:v>6.0720105555555381</c:v>
                </c:pt>
                <c:pt idx="11158">
                  <c:v>6.0725738888888889</c:v>
                </c:pt>
                <c:pt idx="11159">
                  <c:v>6.0731369444444452</c:v>
                </c:pt>
                <c:pt idx="11160">
                  <c:v>6.0737000000000014</c:v>
                </c:pt>
                <c:pt idx="11161">
                  <c:v>6.0742633333333638</c:v>
                </c:pt>
                <c:pt idx="11162">
                  <c:v>6.0748258333333327</c:v>
                </c:pt>
                <c:pt idx="11163">
                  <c:v>6.0753888888888889</c:v>
                </c:pt>
                <c:pt idx="11164">
                  <c:v>6.075952222222222</c:v>
                </c:pt>
                <c:pt idx="11165">
                  <c:v>6.0765152777777507</c:v>
                </c:pt>
                <c:pt idx="11166">
                  <c:v>6.0770783333333434</c:v>
                </c:pt>
                <c:pt idx="11167">
                  <c:v>6.0776416666666684</c:v>
                </c:pt>
                <c:pt idx="11168">
                  <c:v>6.0782041666666684</c:v>
                </c:pt>
                <c:pt idx="11169">
                  <c:v>6.0787675000000014</c:v>
                </c:pt>
                <c:pt idx="11170">
                  <c:v>6.079330555555555</c:v>
                </c:pt>
                <c:pt idx="11171">
                  <c:v>6.0798936111111388</c:v>
                </c:pt>
                <c:pt idx="11172">
                  <c:v>6.0804569444444443</c:v>
                </c:pt>
                <c:pt idx="11173">
                  <c:v>6.0810199999999996</c:v>
                </c:pt>
                <c:pt idx="11174">
                  <c:v>6.0815825000000006</c:v>
                </c:pt>
                <c:pt idx="11175">
                  <c:v>6.0821458333333336</c:v>
                </c:pt>
                <c:pt idx="11176">
                  <c:v>6.0827088888888898</c:v>
                </c:pt>
                <c:pt idx="11177">
                  <c:v>6.0832719444444514</c:v>
                </c:pt>
                <c:pt idx="11178">
                  <c:v>6.0838352777777489</c:v>
                </c:pt>
                <c:pt idx="11179">
                  <c:v>6.0843977777777765</c:v>
                </c:pt>
                <c:pt idx="11180">
                  <c:v>6.0849608333333336</c:v>
                </c:pt>
                <c:pt idx="11181">
                  <c:v>6.0855241666666666</c:v>
                </c:pt>
                <c:pt idx="11182">
                  <c:v>6.0860872222222229</c:v>
                </c:pt>
                <c:pt idx="11183">
                  <c:v>6.0866502777777765</c:v>
                </c:pt>
                <c:pt idx="11184">
                  <c:v>6.0872136111111121</c:v>
                </c:pt>
                <c:pt idx="11185">
                  <c:v>6.0877761111111104</c:v>
                </c:pt>
                <c:pt idx="11186">
                  <c:v>6.0883391666666684</c:v>
                </c:pt>
                <c:pt idx="11187">
                  <c:v>6.0889024999999997</c:v>
                </c:pt>
                <c:pt idx="11188">
                  <c:v>6.0894655555555559</c:v>
                </c:pt>
                <c:pt idx="11189">
                  <c:v>6.0900288888888889</c:v>
                </c:pt>
                <c:pt idx="11190">
                  <c:v>6.0905919444444452</c:v>
                </c:pt>
                <c:pt idx="11191">
                  <c:v>6.0911544444444443</c:v>
                </c:pt>
                <c:pt idx="11192">
                  <c:v>6.0917177777777765</c:v>
                </c:pt>
                <c:pt idx="11193">
                  <c:v>6.0922808333333327</c:v>
                </c:pt>
                <c:pt idx="11194">
                  <c:v>6.0928438888888889</c:v>
                </c:pt>
                <c:pt idx="11195">
                  <c:v>6.093407222222222</c:v>
                </c:pt>
                <c:pt idx="11196">
                  <c:v>6.0939702777777507</c:v>
                </c:pt>
                <c:pt idx="11197">
                  <c:v>6.0945327777777507</c:v>
                </c:pt>
                <c:pt idx="11198">
                  <c:v>6.0950961111111113</c:v>
                </c:pt>
                <c:pt idx="11199">
                  <c:v>6.0956591666666684</c:v>
                </c:pt>
                <c:pt idx="11200">
                  <c:v>6.0962222222222398</c:v>
                </c:pt>
                <c:pt idx="11201">
                  <c:v>6.0967855555555373</c:v>
                </c:pt>
                <c:pt idx="11202">
                  <c:v>6.0973480555555559</c:v>
                </c:pt>
                <c:pt idx="11203">
                  <c:v>6.0979111111111095</c:v>
                </c:pt>
                <c:pt idx="11204">
                  <c:v>6.0984744444444452</c:v>
                </c:pt>
                <c:pt idx="11205">
                  <c:v>6.0990375000000006</c:v>
                </c:pt>
                <c:pt idx="11206">
                  <c:v>6.0996008333333434</c:v>
                </c:pt>
                <c:pt idx="11207">
                  <c:v>6.1001638888888889</c:v>
                </c:pt>
                <c:pt idx="11208">
                  <c:v>6.1007263888888899</c:v>
                </c:pt>
                <c:pt idx="11209">
                  <c:v>6.1012897222222406</c:v>
                </c:pt>
                <c:pt idx="11210">
                  <c:v>6.1018527777777765</c:v>
                </c:pt>
                <c:pt idx="11211">
                  <c:v>6.1024158333333265</c:v>
                </c:pt>
                <c:pt idx="11212">
                  <c:v>6.1029791666666666</c:v>
                </c:pt>
                <c:pt idx="11213">
                  <c:v>6.1035422222222229</c:v>
                </c:pt>
                <c:pt idx="11214">
                  <c:v>6.1041047222222016</c:v>
                </c:pt>
                <c:pt idx="11215">
                  <c:v>6.1046680555555559</c:v>
                </c:pt>
                <c:pt idx="11216">
                  <c:v>6.1052311111111113</c:v>
                </c:pt>
                <c:pt idx="11217">
                  <c:v>6.1057941666666666</c:v>
                </c:pt>
                <c:pt idx="11218">
                  <c:v>6.1063574999999997</c:v>
                </c:pt>
                <c:pt idx="11219">
                  <c:v>6.1069199999999855</c:v>
                </c:pt>
                <c:pt idx="11220">
                  <c:v>6.1074830555555373</c:v>
                </c:pt>
                <c:pt idx="11221">
                  <c:v>6.108046388888889</c:v>
                </c:pt>
                <c:pt idx="11222">
                  <c:v>6.1086094444444514</c:v>
                </c:pt>
                <c:pt idx="11223">
                  <c:v>6.1091724999999997</c:v>
                </c:pt>
                <c:pt idx="11224">
                  <c:v>6.1097358333333336</c:v>
                </c:pt>
                <c:pt idx="11225">
                  <c:v>6.1102983333333434</c:v>
                </c:pt>
                <c:pt idx="11226">
                  <c:v>6.1108616666666666</c:v>
                </c:pt>
                <c:pt idx="11227">
                  <c:v>6.111424722222222</c:v>
                </c:pt>
                <c:pt idx="11228">
                  <c:v>6.1119877777777507</c:v>
                </c:pt>
                <c:pt idx="11229">
                  <c:v>6.1125511111111095</c:v>
                </c:pt>
                <c:pt idx="11230">
                  <c:v>6.1131141666666355</c:v>
                </c:pt>
                <c:pt idx="11231">
                  <c:v>6.1136766666666675</c:v>
                </c:pt>
                <c:pt idx="11232">
                  <c:v>6.1142399999999855</c:v>
                </c:pt>
                <c:pt idx="11233">
                  <c:v>6.1148030555555373</c:v>
                </c:pt>
                <c:pt idx="11234">
                  <c:v>6.1153661111111104</c:v>
                </c:pt>
                <c:pt idx="11235">
                  <c:v>6.1159294444444443</c:v>
                </c:pt>
                <c:pt idx="11236">
                  <c:v>6.1164919444444443</c:v>
                </c:pt>
                <c:pt idx="11237">
                  <c:v>6.1170549999999722</c:v>
                </c:pt>
                <c:pt idx="11238">
                  <c:v>6.1176183333333336</c:v>
                </c:pt>
                <c:pt idx="11239">
                  <c:v>6.1181813888888845</c:v>
                </c:pt>
                <c:pt idx="11240">
                  <c:v>6.1187444444444443</c:v>
                </c:pt>
                <c:pt idx="11241">
                  <c:v>6.1193077777777765</c:v>
                </c:pt>
                <c:pt idx="11242">
                  <c:v>6.1198702777777507</c:v>
                </c:pt>
                <c:pt idx="11243">
                  <c:v>6.1204336111111095</c:v>
                </c:pt>
                <c:pt idx="11244">
                  <c:v>6.1209966666666356</c:v>
                </c:pt>
                <c:pt idx="11245">
                  <c:v>6.1215597222222229</c:v>
                </c:pt>
                <c:pt idx="11246">
                  <c:v>6.1221230555555382</c:v>
                </c:pt>
                <c:pt idx="11247">
                  <c:v>6.1226861111111095</c:v>
                </c:pt>
                <c:pt idx="11248">
                  <c:v>6.1232486111111113</c:v>
                </c:pt>
                <c:pt idx="11249">
                  <c:v>6.1238119444444346</c:v>
                </c:pt>
                <c:pt idx="11250">
                  <c:v>6.1243749999999704</c:v>
                </c:pt>
                <c:pt idx="11251">
                  <c:v>6.124938055555524</c:v>
                </c:pt>
                <c:pt idx="11252">
                  <c:v>6.1255013888888845</c:v>
                </c:pt>
                <c:pt idx="11253">
                  <c:v>6.126063888888889</c:v>
                </c:pt>
                <c:pt idx="11254">
                  <c:v>6.1266269444444443</c:v>
                </c:pt>
                <c:pt idx="11255">
                  <c:v>6.1271902777777312</c:v>
                </c:pt>
                <c:pt idx="11256">
                  <c:v>6.1277533333333336</c:v>
                </c:pt>
                <c:pt idx="11257">
                  <c:v>6.1283163888888845</c:v>
                </c:pt>
                <c:pt idx="11258">
                  <c:v>6.128879722222222</c:v>
                </c:pt>
                <c:pt idx="11259">
                  <c:v>6.1294422222222211</c:v>
                </c:pt>
                <c:pt idx="11260">
                  <c:v>6.1300055555555373</c:v>
                </c:pt>
                <c:pt idx="11261">
                  <c:v>6.1305686111111104</c:v>
                </c:pt>
                <c:pt idx="11262">
                  <c:v>6.1311316666666666</c:v>
                </c:pt>
                <c:pt idx="11263">
                  <c:v>6.1316949999999997</c:v>
                </c:pt>
                <c:pt idx="11264">
                  <c:v>6.1322580555555559</c:v>
                </c:pt>
                <c:pt idx="11265">
                  <c:v>6.1328205555555382</c:v>
                </c:pt>
                <c:pt idx="11266">
                  <c:v>6.1333838888888899</c:v>
                </c:pt>
                <c:pt idx="11267">
                  <c:v>6.1339469444444443</c:v>
                </c:pt>
                <c:pt idx="11268">
                  <c:v>6.1345099999999855</c:v>
                </c:pt>
                <c:pt idx="11269">
                  <c:v>6.1350733333333434</c:v>
                </c:pt>
                <c:pt idx="11270">
                  <c:v>6.1356358333333336</c:v>
                </c:pt>
                <c:pt idx="11271">
                  <c:v>6.136198888888889</c:v>
                </c:pt>
                <c:pt idx="11272">
                  <c:v>6.1367622222222407</c:v>
                </c:pt>
                <c:pt idx="11273">
                  <c:v>6.1373252777777525</c:v>
                </c:pt>
                <c:pt idx="11274">
                  <c:v>6.1378883333333336</c:v>
                </c:pt>
                <c:pt idx="11275">
                  <c:v>6.1384516666666666</c:v>
                </c:pt>
                <c:pt idx="11276">
                  <c:v>6.1390141666666667</c:v>
                </c:pt>
                <c:pt idx="11277">
                  <c:v>6.1395774999999997</c:v>
                </c:pt>
                <c:pt idx="11278">
                  <c:v>6.1401405555555382</c:v>
                </c:pt>
                <c:pt idx="11279">
                  <c:v>6.1407036111111113</c:v>
                </c:pt>
                <c:pt idx="11280">
                  <c:v>6.1412669444444514</c:v>
                </c:pt>
                <c:pt idx="11281">
                  <c:v>6.1418300000000006</c:v>
                </c:pt>
                <c:pt idx="11282">
                  <c:v>6.1423924999999997</c:v>
                </c:pt>
                <c:pt idx="11283">
                  <c:v>6.1429558333333265</c:v>
                </c:pt>
                <c:pt idx="11284">
                  <c:v>6.1435188888888845</c:v>
                </c:pt>
                <c:pt idx="11285">
                  <c:v>6.1440819444444355</c:v>
                </c:pt>
                <c:pt idx="11286">
                  <c:v>6.1446452777777525</c:v>
                </c:pt>
                <c:pt idx="11287">
                  <c:v>6.1452077777777765</c:v>
                </c:pt>
                <c:pt idx="11288">
                  <c:v>6.1457708333333336</c:v>
                </c:pt>
                <c:pt idx="11289">
                  <c:v>6.1463341666666667</c:v>
                </c:pt>
                <c:pt idx="11290">
                  <c:v>6.146897222222222</c:v>
                </c:pt>
                <c:pt idx="11291">
                  <c:v>6.1474602777777507</c:v>
                </c:pt>
                <c:pt idx="11292">
                  <c:v>6.1480236111111104</c:v>
                </c:pt>
                <c:pt idx="11293">
                  <c:v>6.1485861111111095</c:v>
                </c:pt>
                <c:pt idx="11294">
                  <c:v>6.1491494444444434</c:v>
                </c:pt>
                <c:pt idx="11295">
                  <c:v>6.1497124999999997</c:v>
                </c:pt>
                <c:pt idx="11296">
                  <c:v>6.1502755555555373</c:v>
                </c:pt>
                <c:pt idx="11297">
                  <c:v>6.1508388888888845</c:v>
                </c:pt>
                <c:pt idx="11298">
                  <c:v>6.1514019444444425</c:v>
                </c:pt>
                <c:pt idx="11299">
                  <c:v>6.1519644444444443</c:v>
                </c:pt>
                <c:pt idx="11300">
                  <c:v>6.1525277777777507</c:v>
                </c:pt>
                <c:pt idx="11301">
                  <c:v>6.1530908333333336</c:v>
                </c:pt>
                <c:pt idx="11302">
                  <c:v>6.153653888888889</c:v>
                </c:pt>
                <c:pt idx="11303">
                  <c:v>6.1542172222222034</c:v>
                </c:pt>
                <c:pt idx="11304">
                  <c:v>6.154779722222222</c:v>
                </c:pt>
                <c:pt idx="11305">
                  <c:v>6.1553427777777765</c:v>
                </c:pt>
                <c:pt idx="11306">
                  <c:v>6.1559061111111095</c:v>
                </c:pt>
                <c:pt idx="11307">
                  <c:v>6.1564691666666684</c:v>
                </c:pt>
                <c:pt idx="11308">
                  <c:v>6.1570322222222016</c:v>
                </c:pt>
                <c:pt idx="11309">
                  <c:v>6.1575955555555248</c:v>
                </c:pt>
                <c:pt idx="11310">
                  <c:v>6.1581580555555373</c:v>
                </c:pt>
                <c:pt idx="11311">
                  <c:v>6.1587211111111113</c:v>
                </c:pt>
                <c:pt idx="11312">
                  <c:v>6.1592844444444443</c:v>
                </c:pt>
                <c:pt idx="11313">
                  <c:v>6.1598475000000006</c:v>
                </c:pt>
                <c:pt idx="11314">
                  <c:v>6.1604108333333265</c:v>
                </c:pt>
                <c:pt idx="11315">
                  <c:v>6.1609738888888845</c:v>
                </c:pt>
                <c:pt idx="11316">
                  <c:v>6.1615363888888846</c:v>
                </c:pt>
                <c:pt idx="11317">
                  <c:v>6.162099722222222</c:v>
                </c:pt>
                <c:pt idx="11318">
                  <c:v>6.1626627777777765</c:v>
                </c:pt>
                <c:pt idx="11319">
                  <c:v>6.1632258333333336</c:v>
                </c:pt>
                <c:pt idx="11320">
                  <c:v>6.1637891666666667</c:v>
                </c:pt>
                <c:pt idx="11321">
                  <c:v>6.1643522222222034</c:v>
                </c:pt>
                <c:pt idx="11322">
                  <c:v>6.1649147222221865</c:v>
                </c:pt>
                <c:pt idx="11323">
                  <c:v>6.1654780555555382</c:v>
                </c:pt>
                <c:pt idx="11324">
                  <c:v>6.1660411111111104</c:v>
                </c:pt>
                <c:pt idx="11325">
                  <c:v>6.1666041666666667</c:v>
                </c:pt>
                <c:pt idx="11326">
                  <c:v>6.1671674999999855</c:v>
                </c:pt>
                <c:pt idx="11327">
                  <c:v>6.1677299999999855</c:v>
                </c:pt>
                <c:pt idx="11328">
                  <c:v>6.168293055555556</c:v>
                </c:pt>
                <c:pt idx="11329">
                  <c:v>6.1688563888888845</c:v>
                </c:pt>
                <c:pt idx="11330">
                  <c:v>6.1694194444444452</c:v>
                </c:pt>
                <c:pt idx="11331">
                  <c:v>6.1699827777777507</c:v>
                </c:pt>
                <c:pt idx="11332">
                  <c:v>6.1705458333333327</c:v>
                </c:pt>
                <c:pt idx="11333">
                  <c:v>6.1711083333333434</c:v>
                </c:pt>
                <c:pt idx="11334">
                  <c:v>6.1716716666666684</c:v>
                </c:pt>
                <c:pt idx="11335">
                  <c:v>6.172234722222222</c:v>
                </c:pt>
                <c:pt idx="11336">
                  <c:v>6.1727977777777765</c:v>
                </c:pt>
                <c:pt idx="11337">
                  <c:v>6.1733611111111424</c:v>
                </c:pt>
                <c:pt idx="11338">
                  <c:v>6.1739241666666675</c:v>
                </c:pt>
                <c:pt idx="11339">
                  <c:v>6.1744866666666356</c:v>
                </c:pt>
                <c:pt idx="11340">
                  <c:v>6.1750500000000006</c:v>
                </c:pt>
                <c:pt idx="11341">
                  <c:v>6.1756130555555551</c:v>
                </c:pt>
                <c:pt idx="11342">
                  <c:v>6.1761761111111113</c:v>
                </c:pt>
                <c:pt idx="11343">
                  <c:v>6.1767394444444514</c:v>
                </c:pt>
                <c:pt idx="11344">
                  <c:v>6.1773019444444444</c:v>
                </c:pt>
                <c:pt idx="11345">
                  <c:v>6.1778649999999855</c:v>
                </c:pt>
                <c:pt idx="11346">
                  <c:v>6.1784283333333434</c:v>
                </c:pt>
                <c:pt idx="11347">
                  <c:v>6.1789913888888881</c:v>
                </c:pt>
                <c:pt idx="11348">
                  <c:v>6.1795544444444443</c:v>
                </c:pt>
                <c:pt idx="11349">
                  <c:v>6.1801177777777507</c:v>
                </c:pt>
                <c:pt idx="11350">
                  <c:v>6.1806802777777508</c:v>
                </c:pt>
                <c:pt idx="11351">
                  <c:v>6.1812436111111406</c:v>
                </c:pt>
                <c:pt idx="11352">
                  <c:v>6.1818066666666667</c:v>
                </c:pt>
                <c:pt idx="11353">
                  <c:v>6.1823697222222416</c:v>
                </c:pt>
                <c:pt idx="11354">
                  <c:v>6.1829330555555382</c:v>
                </c:pt>
                <c:pt idx="11355">
                  <c:v>6.1834961111111104</c:v>
                </c:pt>
                <c:pt idx="11356">
                  <c:v>6.1840586111111095</c:v>
                </c:pt>
                <c:pt idx="11357">
                  <c:v>6.1846219444444435</c:v>
                </c:pt>
                <c:pt idx="11358">
                  <c:v>6.1851849999999731</c:v>
                </c:pt>
                <c:pt idx="11359">
                  <c:v>6.185748055555556</c:v>
                </c:pt>
                <c:pt idx="11360">
                  <c:v>6.186311388888889</c:v>
                </c:pt>
                <c:pt idx="11361">
                  <c:v>6.186873888888889</c:v>
                </c:pt>
                <c:pt idx="11362">
                  <c:v>6.1874369444444355</c:v>
                </c:pt>
                <c:pt idx="11363">
                  <c:v>6.1880002777777525</c:v>
                </c:pt>
                <c:pt idx="11364">
                  <c:v>6.1885633333333434</c:v>
                </c:pt>
                <c:pt idx="11365">
                  <c:v>6.189126388888889</c:v>
                </c:pt>
                <c:pt idx="11366">
                  <c:v>6.1896897222222425</c:v>
                </c:pt>
                <c:pt idx="11367">
                  <c:v>6.190252222222222</c:v>
                </c:pt>
                <c:pt idx="11368">
                  <c:v>6.1908155555555249</c:v>
                </c:pt>
                <c:pt idx="11369">
                  <c:v>6.1913786111111113</c:v>
                </c:pt>
                <c:pt idx="11370">
                  <c:v>6.1919416666666676</c:v>
                </c:pt>
                <c:pt idx="11371">
                  <c:v>6.1925049999999722</c:v>
                </c:pt>
                <c:pt idx="11372">
                  <c:v>6.1930680555555551</c:v>
                </c:pt>
                <c:pt idx="11373">
                  <c:v>6.1936305555555373</c:v>
                </c:pt>
                <c:pt idx="11374">
                  <c:v>6.1941938888888846</c:v>
                </c:pt>
                <c:pt idx="11375">
                  <c:v>6.1947569444444355</c:v>
                </c:pt>
                <c:pt idx="11376">
                  <c:v>6.1953199999999855</c:v>
                </c:pt>
                <c:pt idx="11377">
                  <c:v>6.1958833333333336</c:v>
                </c:pt>
                <c:pt idx="11378">
                  <c:v>6.1964458333333337</c:v>
                </c:pt>
                <c:pt idx="11379">
                  <c:v>6.1970088888888855</c:v>
                </c:pt>
                <c:pt idx="11380">
                  <c:v>6.1975722222222016</c:v>
                </c:pt>
                <c:pt idx="11381">
                  <c:v>6.1981352777777312</c:v>
                </c:pt>
                <c:pt idx="11382">
                  <c:v>6.1986983333333434</c:v>
                </c:pt>
                <c:pt idx="11383">
                  <c:v>6.1992616666666684</c:v>
                </c:pt>
                <c:pt idx="11384">
                  <c:v>6.1998241666666667</c:v>
                </c:pt>
                <c:pt idx="11385">
                  <c:v>6.2003874999999997</c:v>
                </c:pt>
                <c:pt idx="11386">
                  <c:v>6.2009505555555373</c:v>
                </c:pt>
                <c:pt idx="11387">
                  <c:v>6.2015136111111104</c:v>
                </c:pt>
                <c:pt idx="11388">
                  <c:v>6.2020769444444444</c:v>
                </c:pt>
                <c:pt idx="11389">
                  <c:v>6.2026399999999997</c:v>
                </c:pt>
                <c:pt idx="11390">
                  <c:v>6.2032025000000024</c:v>
                </c:pt>
                <c:pt idx="11391">
                  <c:v>6.2037658333333434</c:v>
                </c:pt>
                <c:pt idx="11392">
                  <c:v>6.204328888888889</c:v>
                </c:pt>
                <c:pt idx="11393">
                  <c:v>6.2048919444444453</c:v>
                </c:pt>
                <c:pt idx="11394">
                  <c:v>6.2054552777777507</c:v>
                </c:pt>
                <c:pt idx="11395">
                  <c:v>6.2060177777777765</c:v>
                </c:pt>
                <c:pt idx="11396">
                  <c:v>6.2065808333333328</c:v>
                </c:pt>
                <c:pt idx="11397">
                  <c:v>6.2071441666666676</c:v>
                </c:pt>
                <c:pt idx="11398">
                  <c:v>6.207707222222222</c:v>
                </c:pt>
                <c:pt idx="11399">
                  <c:v>6.2082702777777765</c:v>
                </c:pt>
                <c:pt idx="11400">
                  <c:v>6.2088336111111113</c:v>
                </c:pt>
                <c:pt idx="11401">
                  <c:v>6.2093961111111424</c:v>
                </c:pt>
                <c:pt idx="11402">
                  <c:v>6.2099594444444524</c:v>
                </c:pt>
                <c:pt idx="11403">
                  <c:v>6.2105225000000006</c:v>
                </c:pt>
                <c:pt idx="11404">
                  <c:v>6.2110855555555373</c:v>
                </c:pt>
                <c:pt idx="11405">
                  <c:v>6.2116488888888934</c:v>
                </c:pt>
                <c:pt idx="11406">
                  <c:v>6.2122119444444444</c:v>
                </c:pt>
                <c:pt idx="11407">
                  <c:v>6.2127744444444444</c:v>
                </c:pt>
                <c:pt idx="11408">
                  <c:v>6.2133377777777765</c:v>
                </c:pt>
                <c:pt idx="11409">
                  <c:v>6.2139008333333337</c:v>
                </c:pt>
                <c:pt idx="11410">
                  <c:v>6.214463888888889</c:v>
                </c:pt>
                <c:pt idx="11411">
                  <c:v>6.2150272222222229</c:v>
                </c:pt>
                <c:pt idx="11412">
                  <c:v>6.2155897222222221</c:v>
                </c:pt>
                <c:pt idx="11413">
                  <c:v>6.2161527777777765</c:v>
                </c:pt>
                <c:pt idx="11414">
                  <c:v>6.2167161111111104</c:v>
                </c:pt>
                <c:pt idx="11415">
                  <c:v>6.2172791666666694</c:v>
                </c:pt>
                <c:pt idx="11416">
                  <c:v>6.217842222222222</c:v>
                </c:pt>
                <c:pt idx="11417">
                  <c:v>6.2184055555555373</c:v>
                </c:pt>
                <c:pt idx="11418">
                  <c:v>6.218968055555556</c:v>
                </c:pt>
                <c:pt idx="11419">
                  <c:v>6.2195313888888881</c:v>
                </c:pt>
                <c:pt idx="11420">
                  <c:v>6.2200944444444453</c:v>
                </c:pt>
                <c:pt idx="11421">
                  <c:v>6.2206574999999997</c:v>
                </c:pt>
                <c:pt idx="11422">
                  <c:v>6.2212208333333434</c:v>
                </c:pt>
                <c:pt idx="11423">
                  <c:v>6.2217838888888881</c:v>
                </c:pt>
                <c:pt idx="11424">
                  <c:v>6.222346388888889</c:v>
                </c:pt>
                <c:pt idx="11425">
                  <c:v>6.2229097222222221</c:v>
                </c:pt>
                <c:pt idx="11426">
                  <c:v>6.2234727777777765</c:v>
                </c:pt>
                <c:pt idx="11427">
                  <c:v>6.2240358333333266</c:v>
                </c:pt>
                <c:pt idx="11428">
                  <c:v>6.2245991666666676</c:v>
                </c:pt>
                <c:pt idx="11429">
                  <c:v>6.2251616666666667</c:v>
                </c:pt>
                <c:pt idx="11430">
                  <c:v>6.2257247222222221</c:v>
                </c:pt>
                <c:pt idx="11431">
                  <c:v>6.2262880555555551</c:v>
                </c:pt>
                <c:pt idx="11432">
                  <c:v>6.2268511111111113</c:v>
                </c:pt>
                <c:pt idx="11433">
                  <c:v>6.2274141666666365</c:v>
                </c:pt>
                <c:pt idx="11434">
                  <c:v>6.2279774999999855</c:v>
                </c:pt>
                <c:pt idx="11435">
                  <c:v>6.2285399999999855</c:v>
                </c:pt>
                <c:pt idx="11436">
                  <c:v>6.2291030555555551</c:v>
                </c:pt>
                <c:pt idx="11437">
                  <c:v>6.2296663888889023</c:v>
                </c:pt>
                <c:pt idx="11438">
                  <c:v>6.2302294444444799</c:v>
                </c:pt>
                <c:pt idx="11439">
                  <c:v>6.2307927777777774</c:v>
                </c:pt>
                <c:pt idx="11440">
                  <c:v>6.2313558333333434</c:v>
                </c:pt>
                <c:pt idx="11441">
                  <c:v>6.2319183333333434</c:v>
                </c:pt>
                <c:pt idx="11442">
                  <c:v>6.2324816666666667</c:v>
                </c:pt>
                <c:pt idx="11443">
                  <c:v>6.2330447222222416</c:v>
                </c:pt>
                <c:pt idx="11444">
                  <c:v>6.2336077777777774</c:v>
                </c:pt>
                <c:pt idx="11445">
                  <c:v>6.2341711111111113</c:v>
                </c:pt>
                <c:pt idx="11446">
                  <c:v>6.2347341666666667</c:v>
                </c:pt>
                <c:pt idx="11447">
                  <c:v>6.2352966666666694</c:v>
                </c:pt>
                <c:pt idx="11448">
                  <c:v>6.2358599999999997</c:v>
                </c:pt>
                <c:pt idx="11449">
                  <c:v>6.2364230555555746</c:v>
                </c:pt>
                <c:pt idx="11450">
                  <c:v>6.2369861111111122</c:v>
                </c:pt>
                <c:pt idx="11451">
                  <c:v>6.2375494444444524</c:v>
                </c:pt>
                <c:pt idx="11452">
                  <c:v>6.2381119444444453</c:v>
                </c:pt>
                <c:pt idx="11453">
                  <c:v>6.2386749999999997</c:v>
                </c:pt>
                <c:pt idx="11454">
                  <c:v>6.2392383333333656</c:v>
                </c:pt>
                <c:pt idx="11455">
                  <c:v>6.2398013888889023</c:v>
                </c:pt>
                <c:pt idx="11456">
                  <c:v>6.2403647222222407</c:v>
                </c:pt>
                <c:pt idx="11457">
                  <c:v>6.2409277777777765</c:v>
                </c:pt>
                <c:pt idx="11458">
                  <c:v>6.2414902777777765</c:v>
                </c:pt>
                <c:pt idx="11459">
                  <c:v>6.2420536111111113</c:v>
                </c:pt>
                <c:pt idx="11460">
                  <c:v>6.2426166666666667</c:v>
                </c:pt>
                <c:pt idx="11461">
                  <c:v>6.2431797222222416</c:v>
                </c:pt>
                <c:pt idx="11462">
                  <c:v>6.2437430555555746</c:v>
                </c:pt>
                <c:pt idx="11463">
                  <c:v>6.2443061111111113</c:v>
                </c:pt>
                <c:pt idx="11464">
                  <c:v>6.2448686111111114</c:v>
                </c:pt>
                <c:pt idx="11465">
                  <c:v>6.2454319444444444</c:v>
                </c:pt>
                <c:pt idx="11466">
                  <c:v>6.2459949999999855</c:v>
                </c:pt>
                <c:pt idx="11467">
                  <c:v>6.246558055555556</c:v>
                </c:pt>
                <c:pt idx="11468">
                  <c:v>6.247121388888889</c:v>
                </c:pt>
                <c:pt idx="11469">
                  <c:v>6.247683888888889</c:v>
                </c:pt>
                <c:pt idx="11470">
                  <c:v>6.2482469444444524</c:v>
                </c:pt>
                <c:pt idx="11471">
                  <c:v>6.2488102777777508</c:v>
                </c:pt>
                <c:pt idx="11472">
                  <c:v>6.2493733333333639</c:v>
                </c:pt>
                <c:pt idx="11473">
                  <c:v>6.249936388888889</c:v>
                </c:pt>
                <c:pt idx="11474">
                  <c:v>6.2504997222222416</c:v>
                </c:pt>
                <c:pt idx="11475">
                  <c:v>6.2510622222222425</c:v>
                </c:pt>
                <c:pt idx="11476">
                  <c:v>6.2516255555555551</c:v>
                </c:pt>
                <c:pt idx="11477">
                  <c:v>6.2521886111111105</c:v>
                </c:pt>
                <c:pt idx="11478">
                  <c:v>6.2527516666666658</c:v>
                </c:pt>
                <c:pt idx="11479">
                  <c:v>6.2533149999999855</c:v>
                </c:pt>
                <c:pt idx="11480">
                  <c:v>6.2538780555555551</c:v>
                </c:pt>
                <c:pt idx="11481">
                  <c:v>6.2544405555555445</c:v>
                </c:pt>
                <c:pt idx="11482">
                  <c:v>6.255003888888889</c:v>
                </c:pt>
                <c:pt idx="11483">
                  <c:v>6.2555669444444453</c:v>
                </c:pt>
                <c:pt idx="11484">
                  <c:v>6.2561300000000006</c:v>
                </c:pt>
                <c:pt idx="11485">
                  <c:v>6.2566933333333639</c:v>
                </c:pt>
                <c:pt idx="11486">
                  <c:v>6.2572558333333337</c:v>
                </c:pt>
                <c:pt idx="11487">
                  <c:v>6.2578188888888855</c:v>
                </c:pt>
                <c:pt idx="11488">
                  <c:v>6.2583822222222221</c:v>
                </c:pt>
                <c:pt idx="11489">
                  <c:v>6.2589452777777526</c:v>
                </c:pt>
                <c:pt idx="11490">
                  <c:v>6.2595083333333434</c:v>
                </c:pt>
                <c:pt idx="11491">
                  <c:v>6.2600716666666676</c:v>
                </c:pt>
                <c:pt idx="11492">
                  <c:v>6.2606341666666667</c:v>
                </c:pt>
                <c:pt idx="11493">
                  <c:v>6.2611975000000006</c:v>
                </c:pt>
                <c:pt idx="11494">
                  <c:v>6.261760555555556</c:v>
                </c:pt>
                <c:pt idx="11495">
                  <c:v>6.2623236111111114</c:v>
                </c:pt>
                <c:pt idx="11496">
                  <c:v>6.2628869444444355</c:v>
                </c:pt>
                <c:pt idx="11497">
                  <c:v>6.2634499999999997</c:v>
                </c:pt>
                <c:pt idx="11498">
                  <c:v>6.2640124999999856</c:v>
                </c:pt>
                <c:pt idx="11499">
                  <c:v>6.2645758333333275</c:v>
                </c:pt>
                <c:pt idx="11500">
                  <c:v>6.2651388888888855</c:v>
                </c:pt>
                <c:pt idx="11501">
                  <c:v>6.2657019444444435</c:v>
                </c:pt>
                <c:pt idx="11502">
                  <c:v>6.2662652777777765</c:v>
                </c:pt>
                <c:pt idx="11503">
                  <c:v>6.2668277777777766</c:v>
                </c:pt>
                <c:pt idx="11504">
                  <c:v>6.2673908333333328</c:v>
                </c:pt>
                <c:pt idx="11505">
                  <c:v>6.2679541666666356</c:v>
                </c:pt>
                <c:pt idx="11506">
                  <c:v>6.2685172222222016</c:v>
                </c:pt>
                <c:pt idx="11507">
                  <c:v>6.2690802777777508</c:v>
                </c:pt>
                <c:pt idx="11508">
                  <c:v>6.2696436111111424</c:v>
                </c:pt>
                <c:pt idx="11509">
                  <c:v>6.2702061111111425</c:v>
                </c:pt>
                <c:pt idx="11510">
                  <c:v>6.2707694444444799</c:v>
                </c:pt>
                <c:pt idx="11511">
                  <c:v>6.2713325000000024</c:v>
                </c:pt>
                <c:pt idx="11512">
                  <c:v>6.271895555555556</c:v>
                </c:pt>
                <c:pt idx="11513">
                  <c:v>6.2724588888888881</c:v>
                </c:pt>
                <c:pt idx="11514">
                  <c:v>6.2730219444444524</c:v>
                </c:pt>
                <c:pt idx="11515">
                  <c:v>6.2735844444444444</c:v>
                </c:pt>
                <c:pt idx="11516">
                  <c:v>6.2741477777777765</c:v>
                </c:pt>
                <c:pt idx="11517">
                  <c:v>6.2747108333333337</c:v>
                </c:pt>
                <c:pt idx="11518">
                  <c:v>6.2752738888889024</c:v>
                </c:pt>
                <c:pt idx="11519">
                  <c:v>6.2758372222222221</c:v>
                </c:pt>
                <c:pt idx="11520">
                  <c:v>6.2763997222222541</c:v>
                </c:pt>
                <c:pt idx="11521">
                  <c:v>6.2769627777777774</c:v>
                </c:pt>
                <c:pt idx="11522">
                  <c:v>6.2775261111111114</c:v>
                </c:pt>
                <c:pt idx="11523">
                  <c:v>6.2780891666666694</c:v>
                </c:pt>
                <c:pt idx="11524">
                  <c:v>6.2786522222222425</c:v>
                </c:pt>
                <c:pt idx="11525">
                  <c:v>6.279215555555556</c:v>
                </c:pt>
                <c:pt idx="11526">
                  <c:v>6.2797780555555773</c:v>
                </c:pt>
                <c:pt idx="11527">
                  <c:v>6.2803413888889024</c:v>
                </c:pt>
                <c:pt idx="11528">
                  <c:v>6.2809044444444444</c:v>
                </c:pt>
                <c:pt idx="11529">
                  <c:v>6.2814675000000024</c:v>
                </c:pt>
                <c:pt idx="11530">
                  <c:v>6.2820308333333337</c:v>
                </c:pt>
                <c:pt idx="11531">
                  <c:v>6.282593888888889</c:v>
                </c:pt>
                <c:pt idx="11532">
                  <c:v>6.2831563888888891</c:v>
                </c:pt>
                <c:pt idx="11533">
                  <c:v>6.2837197222222416</c:v>
                </c:pt>
                <c:pt idx="11534">
                  <c:v>6.2842827777777766</c:v>
                </c:pt>
                <c:pt idx="11535">
                  <c:v>6.2848458333333328</c:v>
                </c:pt>
                <c:pt idx="11536">
                  <c:v>6.2854091666666694</c:v>
                </c:pt>
                <c:pt idx="11537">
                  <c:v>6.2859716666666667</c:v>
                </c:pt>
                <c:pt idx="11538">
                  <c:v>6.286534722222223</c:v>
                </c:pt>
                <c:pt idx="11539">
                  <c:v>6.2870980555555551</c:v>
                </c:pt>
                <c:pt idx="11540">
                  <c:v>6.2876611111111425</c:v>
                </c:pt>
                <c:pt idx="11541">
                  <c:v>6.2882241666666694</c:v>
                </c:pt>
                <c:pt idx="11542">
                  <c:v>6.2887874999999998</c:v>
                </c:pt>
                <c:pt idx="11543">
                  <c:v>6.2893500000000024</c:v>
                </c:pt>
                <c:pt idx="11544">
                  <c:v>6.2899133333333515</c:v>
                </c:pt>
                <c:pt idx="11545">
                  <c:v>6.290476388888889</c:v>
                </c:pt>
                <c:pt idx="11546">
                  <c:v>6.2910394444444524</c:v>
                </c:pt>
                <c:pt idx="11547">
                  <c:v>6.2916027777777774</c:v>
                </c:pt>
                <c:pt idx="11548">
                  <c:v>6.2921658333333328</c:v>
                </c:pt>
                <c:pt idx="11549">
                  <c:v>6.2927283333333515</c:v>
                </c:pt>
                <c:pt idx="11550">
                  <c:v>6.2932916666666694</c:v>
                </c:pt>
                <c:pt idx="11551">
                  <c:v>6.293854722222223</c:v>
                </c:pt>
                <c:pt idx="11552">
                  <c:v>6.2944177777777526</c:v>
                </c:pt>
                <c:pt idx="11553">
                  <c:v>6.2949811111111105</c:v>
                </c:pt>
                <c:pt idx="11554">
                  <c:v>6.2955436111111114</c:v>
                </c:pt>
                <c:pt idx="11555">
                  <c:v>6.2961066666666667</c:v>
                </c:pt>
                <c:pt idx="11556">
                  <c:v>6.2966700000000024</c:v>
                </c:pt>
                <c:pt idx="11557">
                  <c:v>6.297233055555556</c:v>
                </c:pt>
                <c:pt idx="11558">
                  <c:v>6.2977961111111114</c:v>
                </c:pt>
                <c:pt idx="11559">
                  <c:v>6.2983594444444524</c:v>
                </c:pt>
                <c:pt idx="11560">
                  <c:v>6.2989219444444435</c:v>
                </c:pt>
                <c:pt idx="11561">
                  <c:v>6.2994849999999945</c:v>
                </c:pt>
                <c:pt idx="11562">
                  <c:v>6.3000483333333506</c:v>
                </c:pt>
                <c:pt idx="11563">
                  <c:v>6.3006113888888891</c:v>
                </c:pt>
                <c:pt idx="11564">
                  <c:v>6.3011747222222221</c:v>
                </c:pt>
                <c:pt idx="11565">
                  <c:v>6.3017377777777766</c:v>
                </c:pt>
                <c:pt idx="11566">
                  <c:v>6.3023002777777544</c:v>
                </c:pt>
                <c:pt idx="11567">
                  <c:v>6.3028636111111114</c:v>
                </c:pt>
                <c:pt idx="11568">
                  <c:v>6.3034266666666658</c:v>
                </c:pt>
                <c:pt idx="11569">
                  <c:v>6.3039897222222221</c:v>
                </c:pt>
                <c:pt idx="11570">
                  <c:v>6.3045530555555445</c:v>
                </c:pt>
                <c:pt idx="11571">
                  <c:v>6.3051161111111105</c:v>
                </c:pt>
                <c:pt idx="11572">
                  <c:v>6.3056786111111114</c:v>
                </c:pt>
                <c:pt idx="11573">
                  <c:v>6.3062419444444524</c:v>
                </c:pt>
                <c:pt idx="11574">
                  <c:v>6.3068050000000007</c:v>
                </c:pt>
                <c:pt idx="11575">
                  <c:v>6.307368055555556</c:v>
                </c:pt>
                <c:pt idx="11576">
                  <c:v>6.3079313888888855</c:v>
                </c:pt>
                <c:pt idx="11577">
                  <c:v>6.3084938888888891</c:v>
                </c:pt>
                <c:pt idx="11578">
                  <c:v>6.3090569444444444</c:v>
                </c:pt>
                <c:pt idx="11579">
                  <c:v>6.3096202777777775</c:v>
                </c:pt>
                <c:pt idx="11580">
                  <c:v>6.3101833333333337</c:v>
                </c:pt>
                <c:pt idx="11581">
                  <c:v>6.3107466666666667</c:v>
                </c:pt>
                <c:pt idx="11582">
                  <c:v>6.3113097222222425</c:v>
                </c:pt>
                <c:pt idx="11583">
                  <c:v>6.311872222222223</c:v>
                </c:pt>
                <c:pt idx="11584">
                  <c:v>6.3124355555555267</c:v>
                </c:pt>
                <c:pt idx="11585">
                  <c:v>6.3129986111111105</c:v>
                </c:pt>
                <c:pt idx="11586">
                  <c:v>6.3135616666666667</c:v>
                </c:pt>
                <c:pt idx="11587">
                  <c:v>6.3141249999999713</c:v>
                </c:pt>
                <c:pt idx="11588">
                  <c:v>6.3146880555555445</c:v>
                </c:pt>
                <c:pt idx="11589">
                  <c:v>6.3152505555555445</c:v>
                </c:pt>
                <c:pt idx="11590">
                  <c:v>6.3158138888888855</c:v>
                </c:pt>
                <c:pt idx="11591">
                  <c:v>6.3163769444444444</c:v>
                </c:pt>
                <c:pt idx="11592">
                  <c:v>6.3169399999999865</c:v>
                </c:pt>
                <c:pt idx="11593">
                  <c:v>6.3175033333333328</c:v>
                </c:pt>
                <c:pt idx="11594">
                  <c:v>6.3180658333333328</c:v>
                </c:pt>
                <c:pt idx="11595">
                  <c:v>6.3186288888888882</c:v>
                </c:pt>
                <c:pt idx="11596">
                  <c:v>6.3191922222222221</c:v>
                </c:pt>
                <c:pt idx="11597">
                  <c:v>6.3197552777777544</c:v>
                </c:pt>
                <c:pt idx="11598">
                  <c:v>6.3203183333333328</c:v>
                </c:pt>
                <c:pt idx="11599">
                  <c:v>6.3208816666666365</c:v>
                </c:pt>
                <c:pt idx="11600">
                  <c:v>6.3214441666666676</c:v>
                </c:pt>
                <c:pt idx="11601">
                  <c:v>6.3220074999999945</c:v>
                </c:pt>
                <c:pt idx="11602">
                  <c:v>6.3225705555555258</c:v>
                </c:pt>
                <c:pt idx="11603">
                  <c:v>6.3231336111111105</c:v>
                </c:pt>
                <c:pt idx="11604">
                  <c:v>6.3236969444444444</c:v>
                </c:pt>
                <c:pt idx="11605">
                  <c:v>6.3242599999999856</c:v>
                </c:pt>
                <c:pt idx="11606">
                  <c:v>6.3248224999999945</c:v>
                </c:pt>
                <c:pt idx="11607">
                  <c:v>6.3253858333333275</c:v>
                </c:pt>
                <c:pt idx="11608">
                  <c:v>6.3259488888888855</c:v>
                </c:pt>
                <c:pt idx="11609">
                  <c:v>6.3265119444444355</c:v>
                </c:pt>
                <c:pt idx="11610">
                  <c:v>6.3270752777777339</c:v>
                </c:pt>
                <c:pt idx="11611">
                  <c:v>6.3276377777777544</c:v>
                </c:pt>
                <c:pt idx="11612">
                  <c:v>6.3282008333333337</c:v>
                </c:pt>
                <c:pt idx="11613">
                  <c:v>6.3287641666666667</c:v>
                </c:pt>
                <c:pt idx="11614">
                  <c:v>6.329327222222223</c:v>
                </c:pt>
                <c:pt idx="11615">
                  <c:v>6.3298902777777544</c:v>
                </c:pt>
                <c:pt idx="11616">
                  <c:v>6.3304536111111123</c:v>
                </c:pt>
                <c:pt idx="11617">
                  <c:v>6.3310161111111114</c:v>
                </c:pt>
                <c:pt idx="11618">
                  <c:v>6.3315794444444524</c:v>
                </c:pt>
                <c:pt idx="11619">
                  <c:v>6.3321424999999998</c:v>
                </c:pt>
                <c:pt idx="11620">
                  <c:v>6.3327055555555445</c:v>
                </c:pt>
                <c:pt idx="11621">
                  <c:v>6.3332688888889024</c:v>
                </c:pt>
                <c:pt idx="11622">
                  <c:v>6.3338319444444444</c:v>
                </c:pt>
                <c:pt idx="11623">
                  <c:v>6.3343944444444444</c:v>
                </c:pt>
                <c:pt idx="11624">
                  <c:v>6.3349577777777544</c:v>
                </c:pt>
                <c:pt idx="11625">
                  <c:v>6.3355208333333328</c:v>
                </c:pt>
                <c:pt idx="11626">
                  <c:v>6.3360838888888882</c:v>
                </c:pt>
                <c:pt idx="11627">
                  <c:v>6.3366472222222416</c:v>
                </c:pt>
                <c:pt idx="11628">
                  <c:v>6.3372097222222425</c:v>
                </c:pt>
                <c:pt idx="11629">
                  <c:v>6.3377727777777775</c:v>
                </c:pt>
                <c:pt idx="11630">
                  <c:v>6.3383361111111114</c:v>
                </c:pt>
                <c:pt idx="11631">
                  <c:v>6.3388991666666694</c:v>
                </c:pt>
                <c:pt idx="11632">
                  <c:v>6.3394622222222408</c:v>
                </c:pt>
                <c:pt idx="11633">
                  <c:v>6.3400255555555445</c:v>
                </c:pt>
                <c:pt idx="11634">
                  <c:v>6.3405880555555445</c:v>
                </c:pt>
                <c:pt idx="11635">
                  <c:v>6.3411513888888891</c:v>
                </c:pt>
                <c:pt idx="11636">
                  <c:v>6.3417144444444444</c:v>
                </c:pt>
                <c:pt idx="11637">
                  <c:v>6.3422775000000007</c:v>
                </c:pt>
                <c:pt idx="11638">
                  <c:v>6.3428408333333328</c:v>
                </c:pt>
                <c:pt idx="11639">
                  <c:v>6.3434038888888891</c:v>
                </c:pt>
                <c:pt idx="11640">
                  <c:v>6.3439663888888891</c:v>
                </c:pt>
                <c:pt idx="11641">
                  <c:v>6.344529722222223</c:v>
                </c:pt>
                <c:pt idx="11642">
                  <c:v>6.3450927777777775</c:v>
                </c:pt>
                <c:pt idx="11643">
                  <c:v>6.3456558333333337</c:v>
                </c:pt>
                <c:pt idx="11644">
                  <c:v>6.3462191666666694</c:v>
                </c:pt>
                <c:pt idx="11645">
                  <c:v>6.3467816666666668</c:v>
                </c:pt>
                <c:pt idx="11646">
                  <c:v>6.3473447222222221</c:v>
                </c:pt>
                <c:pt idx="11647">
                  <c:v>6.3479080555555445</c:v>
                </c:pt>
                <c:pt idx="11648">
                  <c:v>6.3484711111111114</c:v>
                </c:pt>
                <c:pt idx="11649">
                  <c:v>6.3490341666666668</c:v>
                </c:pt>
                <c:pt idx="11650">
                  <c:v>6.3495974999999998</c:v>
                </c:pt>
                <c:pt idx="11651">
                  <c:v>6.3501599999999945</c:v>
                </c:pt>
                <c:pt idx="11652">
                  <c:v>6.3507233333333506</c:v>
                </c:pt>
                <c:pt idx="11653">
                  <c:v>6.3512863888888891</c:v>
                </c:pt>
                <c:pt idx="11654">
                  <c:v>6.3518494444444524</c:v>
                </c:pt>
                <c:pt idx="11655">
                  <c:v>6.3524127777777544</c:v>
                </c:pt>
                <c:pt idx="11656">
                  <c:v>6.3529758333333275</c:v>
                </c:pt>
                <c:pt idx="11657">
                  <c:v>6.3535383333333328</c:v>
                </c:pt>
                <c:pt idx="11658">
                  <c:v>6.3541016666666366</c:v>
                </c:pt>
                <c:pt idx="11659">
                  <c:v>6.3546647222222221</c:v>
                </c:pt>
                <c:pt idx="11660">
                  <c:v>6.3552277777777775</c:v>
                </c:pt>
                <c:pt idx="11661">
                  <c:v>6.3557911111111114</c:v>
                </c:pt>
                <c:pt idx="11662">
                  <c:v>6.3563536111111114</c:v>
                </c:pt>
                <c:pt idx="11663">
                  <c:v>6.3569166666666401</c:v>
                </c:pt>
                <c:pt idx="11664">
                  <c:v>6.3574799999999945</c:v>
                </c:pt>
                <c:pt idx="11665">
                  <c:v>6.3580430555555569</c:v>
                </c:pt>
                <c:pt idx="11666">
                  <c:v>6.3586061111111114</c:v>
                </c:pt>
                <c:pt idx="11667">
                  <c:v>6.3591694444444524</c:v>
                </c:pt>
                <c:pt idx="11668">
                  <c:v>6.3597319444444453</c:v>
                </c:pt>
                <c:pt idx="11669">
                  <c:v>6.3602952777777544</c:v>
                </c:pt>
                <c:pt idx="11670">
                  <c:v>6.3608583333333337</c:v>
                </c:pt>
                <c:pt idx="11671">
                  <c:v>6.3614213888888891</c:v>
                </c:pt>
                <c:pt idx="11672">
                  <c:v>6.3619847222222043</c:v>
                </c:pt>
                <c:pt idx="11673">
                  <c:v>6.3625477777777544</c:v>
                </c:pt>
                <c:pt idx="11674">
                  <c:v>6.363110277777734</c:v>
                </c:pt>
                <c:pt idx="11675">
                  <c:v>6.3636736111111114</c:v>
                </c:pt>
                <c:pt idx="11676">
                  <c:v>6.3642366666666366</c:v>
                </c:pt>
                <c:pt idx="11677">
                  <c:v>6.3647997222222221</c:v>
                </c:pt>
                <c:pt idx="11678">
                  <c:v>6.365363055555556</c:v>
                </c:pt>
                <c:pt idx="11679">
                  <c:v>6.3659255555555259</c:v>
                </c:pt>
                <c:pt idx="11680">
                  <c:v>6.3664886111111105</c:v>
                </c:pt>
                <c:pt idx="11681">
                  <c:v>6.3670519444444365</c:v>
                </c:pt>
                <c:pt idx="11682">
                  <c:v>6.367614999999974</c:v>
                </c:pt>
                <c:pt idx="11683">
                  <c:v>6.3681780555555445</c:v>
                </c:pt>
                <c:pt idx="11684">
                  <c:v>6.3687413888888891</c:v>
                </c:pt>
                <c:pt idx="11685">
                  <c:v>6.3693038888888882</c:v>
                </c:pt>
                <c:pt idx="11686">
                  <c:v>6.3698669444444453</c:v>
                </c:pt>
                <c:pt idx="11687">
                  <c:v>6.3704302777777544</c:v>
                </c:pt>
                <c:pt idx="11688">
                  <c:v>6.3709933333333515</c:v>
                </c:pt>
                <c:pt idx="11689">
                  <c:v>6.3715566666666668</c:v>
                </c:pt>
                <c:pt idx="11690">
                  <c:v>6.3721197222222221</c:v>
                </c:pt>
                <c:pt idx="11691">
                  <c:v>6.3726822222222221</c:v>
                </c:pt>
                <c:pt idx="11692">
                  <c:v>6.3732455555555552</c:v>
                </c:pt>
                <c:pt idx="11693">
                  <c:v>6.3738086111111114</c:v>
                </c:pt>
                <c:pt idx="11694">
                  <c:v>6.3743716666666668</c:v>
                </c:pt>
                <c:pt idx="11695">
                  <c:v>6.374934999999974</c:v>
                </c:pt>
                <c:pt idx="11696">
                  <c:v>6.375498055555556</c:v>
                </c:pt>
                <c:pt idx="11697">
                  <c:v>6.3760605555555561</c:v>
                </c:pt>
                <c:pt idx="11698">
                  <c:v>6.3766238888889024</c:v>
                </c:pt>
                <c:pt idx="11699">
                  <c:v>6.3771869444444365</c:v>
                </c:pt>
                <c:pt idx="11700">
                  <c:v>6.3777500000000007</c:v>
                </c:pt>
                <c:pt idx="11701">
                  <c:v>6.3783133333333506</c:v>
                </c:pt>
                <c:pt idx="11702">
                  <c:v>6.3788758333333337</c:v>
                </c:pt>
                <c:pt idx="11703">
                  <c:v>6.3794388888888891</c:v>
                </c:pt>
                <c:pt idx="11704">
                  <c:v>6.380002222222223</c:v>
                </c:pt>
                <c:pt idx="11705">
                  <c:v>6.3805652777777544</c:v>
                </c:pt>
                <c:pt idx="11706">
                  <c:v>6.3811286111111114</c:v>
                </c:pt>
                <c:pt idx="11707">
                  <c:v>6.3816916666666694</c:v>
                </c:pt>
                <c:pt idx="11708">
                  <c:v>6.3822541666666668</c:v>
                </c:pt>
                <c:pt idx="11709">
                  <c:v>6.3828174999999945</c:v>
                </c:pt>
                <c:pt idx="11710">
                  <c:v>6.3833805555555445</c:v>
                </c:pt>
                <c:pt idx="11711">
                  <c:v>6.3839436111111114</c:v>
                </c:pt>
                <c:pt idx="11712">
                  <c:v>6.3845069444444356</c:v>
                </c:pt>
                <c:pt idx="11713">
                  <c:v>6.3850700000000007</c:v>
                </c:pt>
                <c:pt idx="11714">
                  <c:v>6.3856324999999989</c:v>
                </c:pt>
                <c:pt idx="11715">
                  <c:v>6.3861958333333337</c:v>
                </c:pt>
                <c:pt idx="11716">
                  <c:v>6.3867588888888882</c:v>
                </c:pt>
                <c:pt idx="11717">
                  <c:v>6.3873219444444453</c:v>
                </c:pt>
                <c:pt idx="11718">
                  <c:v>6.387885277777734</c:v>
                </c:pt>
                <c:pt idx="11719">
                  <c:v>6.3884477777777775</c:v>
                </c:pt>
                <c:pt idx="11720">
                  <c:v>6.3890108333333329</c:v>
                </c:pt>
                <c:pt idx="11721">
                  <c:v>6.3895741666666668</c:v>
                </c:pt>
                <c:pt idx="11722">
                  <c:v>6.3901372222222035</c:v>
                </c:pt>
                <c:pt idx="11723">
                  <c:v>6.3907002777777544</c:v>
                </c:pt>
                <c:pt idx="11724">
                  <c:v>6.3912636111111425</c:v>
                </c:pt>
                <c:pt idx="11725">
                  <c:v>6.3918261111111114</c:v>
                </c:pt>
                <c:pt idx="11726">
                  <c:v>6.3923894444444436</c:v>
                </c:pt>
                <c:pt idx="11727">
                  <c:v>6.3929524999999945</c:v>
                </c:pt>
                <c:pt idx="11728">
                  <c:v>6.3935155555555268</c:v>
                </c:pt>
                <c:pt idx="11729">
                  <c:v>6.3940788888888855</c:v>
                </c:pt>
                <c:pt idx="11730">
                  <c:v>6.3946419444444436</c:v>
                </c:pt>
                <c:pt idx="11731">
                  <c:v>6.3952044444444454</c:v>
                </c:pt>
                <c:pt idx="11732">
                  <c:v>6.3957677777777775</c:v>
                </c:pt>
                <c:pt idx="11733">
                  <c:v>6.3963308333333337</c:v>
                </c:pt>
                <c:pt idx="11734">
                  <c:v>6.3968938888888891</c:v>
                </c:pt>
                <c:pt idx="11735">
                  <c:v>6.3974572222222053</c:v>
                </c:pt>
                <c:pt idx="11736">
                  <c:v>6.3980197222222221</c:v>
                </c:pt>
                <c:pt idx="11737">
                  <c:v>6.3985827777777562</c:v>
                </c:pt>
                <c:pt idx="11738">
                  <c:v>6.3991461111111114</c:v>
                </c:pt>
                <c:pt idx="11739">
                  <c:v>6.3997091666666694</c:v>
                </c:pt>
                <c:pt idx="11740">
                  <c:v>6.4002722222222417</c:v>
                </c:pt>
                <c:pt idx="11741">
                  <c:v>6.4008355555555445</c:v>
                </c:pt>
                <c:pt idx="11742">
                  <c:v>6.4013980555555765</c:v>
                </c:pt>
                <c:pt idx="11743">
                  <c:v>6.4019613888889024</c:v>
                </c:pt>
                <c:pt idx="11744">
                  <c:v>6.4025244444444454</c:v>
                </c:pt>
                <c:pt idx="11745">
                  <c:v>6.4030875000000007</c:v>
                </c:pt>
                <c:pt idx="11746">
                  <c:v>6.4036508333333515</c:v>
                </c:pt>
                <c:pt idx="11747">
                  <c:v>6.4042138888888882</c:v>
                </c:pt>
                <c:pt idx="11748">
                  <c:v>6.4047763888888882</c:v>
                </c:pt>
                <c:pt idx="11749">
                  <c:v>6.4053397222222417</c:v>
                </c:pt>
                <c:pt idx="11750">
                  <c:v>6.4059027777777775</c:v>
                </c:pt>
                <c:pt idx="11751">
                  <c:v>6.4064658333333506</c:v>
                </c:pt>
                <c:pt idx="11752">
                  <c:v>6.4070291666666694</c:v>
                </c:pt>
                <c:pt idx="11753">
                  <c:v>6.4075916666666677</c:v>
                </c:pt>
                <c:pt idx="11754">
                  <c:v>6.408154722222223</c:v>
                </c:pt>
                <c:pt idx="11755">
                  <c:v>6.4087180555555552</c:v>
                </c:pt>
                <c:pt idx="11756">
                  <c:v>6.4092811111111425</c:v>
                </c:pt>
                <c:pt idx="11757">
                  <c:v>6.4098441666666703</c:v>
                </c:pt>
                <c:pt idx="11758">
                  <c:v>6.4104074999999998</c:v>
                </c:pt>
                <c:pt idx="11759">
                  <c:v>6.4109699999999998</c:v>
                </c:pt>
                <c:pt idx="11760">
                  <c:v>6.4115333333333515</c:v>
                </c:pt>
                <c:pt idx="11761">
                  <c:v>6.4120963888888891</c:v>
                </c:pt>
                <c:pt idx="11762">
                  <c:v>6.4126594444444533</c:v>
                </c:pt>
                <c:pt idx="11763">
                  <c:v>6.4132227777777784</c:v>
                </c:pt>
                <c:pt idx="11764">
                  <c:v>6.4137858333333337</c:v>
                </c:pt>
                <c:pt idx="11765">
                  <c:v>6.4143483333333506</c:v>
                </c:pt>
                <c:pt idx="11766">
                  <c:v>6.4149116666666401</c:v>
                </c:pt>
                <c:pt idx="11767">
                  <c:v>6.4154747222222221</c:v>
                </c:pt>
                <c:pt idx="11768">
                  <c:v>6.4160377777777775</c:v>
                </c:pt>
                <c:pt idx="11769">
                  <c:v>6.4166011111111425</c:v>
                </c:pt>
                <c:pt idx="11770">
                  <c:v>6.4171636111111114</c:v>
                </c:pt>
                <c:pt idx="11771">
                  <c:v>6.4177266666666659</c:v>
                </c:pt>
                <c:pt idx="11772">
                  <c:v>6.4182900000000034</c:v>
                </c:pt>
                <c:pt idx="11773">
                  <c:v>6.4188530555555552</c:v>
                </c:pt>
                <c:pt idx="11774">
                  <c:v>6.4194161111111114</c:v>
                </c:pt>
                <c:pt idx="11775">
                  <c:v>6.4199794444444533</c:v>
                </c:pt>
                <c:pt idx="11776">
                  <c:v>6.4205419444444454</c:v>
                </c:pt>
                <c:pt idx="11777">
                  <c:v>6.4211052777777562</c:v>
                </c:pt>
                <c:pt idx="11778">
                  <c:v>6.4216683333333675</c:v>
                </c:pt>
                <c:pt idx="11779">
                  <c:v>6.4222313888888882</c:v>
                </c:pt>
                <c:pt idx="11780">
                  <c:v>6.422794722222223</c:v>
                </c:pt>
                <c:pt idx="11781">
                  <c:v>6.4233577777777775</c:v>
                </c:pt>
                <c:pt idx="11782">
                  <c:v>6.4239202777777562</c:v>
                </c:pt>
                <c:pt idx="11783">
                  <c:v>6.4244836111111105</c:v>
                </c:pt>
                <c:pt idx="11784">
                  <c:v>6.4250466666666668</c:v>
                </c:pt>
                <c:pt idx="11785">
                  <c:v>6.4256097222222417</c:v>
                </c:pt>
                <c:pt idx="11786">
                  <c:v>6.4261730555555561</c:v>
                </c:pt>
                <c:pt idx="11787">
                  <c:v>6.4267355555555445</c:v>
                </c:pt>
                <c:pt idx="11788">
                  <c:v>6.4272986111111114</c:v>
                </c:pt>
                <c:pt idx="11789">
                  <c:v>6.4278619444444454</c:v>
                </c:pt>
                <c:pt idx="11790">
                  <c:v>6.4284250000000007</c:v>
                </c:pt>
                <c:pt idx="11791">
                  <c:v>6.4289880555555445</c:v>
                </c:pt>
                <c:pt idx="11792">
                  <c:v>6.4295513888888882</c:v>
                </c:pt>
                <c:pt idx="11793">
                  <c:v>6.4301138888888891</c:v>
                </c:pt>
                <c:pt idx="11794">
                  <c:v>6.4306772222222417</c:v>
                </c:pt>
                <c:pt idx="11795">
                  <c:v>6.4312402777777784</c:v>
                </c:pt>
                <c:pt idx="11796">
                  <c:v>6.4318033333333675</c:v>
                </c:pt>
                <c:pt idx="11797">
                  <c:v>6.4323666666666703</c:v>
                </c:pt>
                <c:pt idx="11798">
                  <c:v>6.4329297222222417</c:v>
                </c:pt>
                <c:pt idx="11799">
                  <c:v>6.4334922222222417</c:v>
                </c:pt>
                <c:pt idx="11800">
                  <c:v>6.4340555555555445</c:v>
                </c:pt>
                <c:pt idx="11801">
                  <c:v>6.4346186111111114</c:v>
                </c:pt>
                <c:pt idx="11802">
                  <c:v>6.4351816666666668</c:v>
                </c:pt>
                <c:pt idx="11803">
                  <c:v>6.4357450000000034</c:v>
                </c:pt>
                <c:pt idx="11804">
                  <c:v>6.4363075000000034</c:v>
                </c:pt>
                <c:pt idx="11805">
                  <c:v>6.4368705555555552</c:v>
                </c:pt>
                <c:pt idx="11806">
                  <c:v>6.4374338888888882</c:v>
                </c:pt>
                <c:pt idx="11807">
                  <c:v>6.4379969444444454</c:v>
                </c:pt>
                <c:pt idx="11808">
                  <c:v>6.4385599999999998</c:v>
                </c:pt>
                <c:pt idx="11809">
                  <c:v>6.4391233333333675</c:v>
                </c:pt>
                <c:pt idx="11810">
                  <c:v>6.4396858333333507</c:v>
                </c:pt>
                <c:pt idx="11811">
                  <c:v>6.4402488888889033</c:v>
                </c:pt>
                <c:pt idx="11812">
                  <c:v>6.4408122222222222</c:v>
                </c:pt>
                <c:pt idx="11813">
                  <c:v>6.4413752777777775</c:v>
                </c:pt>
                <c:pt idx="11814">
                  <c:v>6.4419386111111114</c:v>
                </c:pt>
                <c:pt idx="11815">
                  <c:v>6.4425016666666668</c:v>
                </c:pt>
                <c:pt idx="11816">
                  <c:v>6.4430641666666704</c:v>
                </c:pt>
                <c:pt idx="11817">
                  <c:v>6.4436275000000034</c:v>
                </c:pt>
                <c:pt idx="11818">
                  <c:v>6.4441905555555445</c:v>
                </c:pt>
                <c:pt idx="11819">
                  <c:v>6.4447536111111123</c:v>
                </c:pt>
                <c:pt idx="11820">
                  <c:v>6.4453169444444454</c:v>
                </c:pt>
                <c:pt idx="11821">
                  <c:v>6.4458799999999998</c:v>
                </c:pt>
                <c:pt idx="11822">
                  <c:v>6.4464425000000034</c:v>
                </c:pt>
                <c:pt idx="11823">
                  <c:v>6.4470058333333338</c:v>
                </c:pt>
                <c:pt idx="11824">
                  <c:v>6.4475688888888891</c:v>
                </c:pt>
                <c:pt idx="11825">
                  <c:v>6.4481319444444454</c:v>
                </c:pt>
                <c:pt idx="11826">
                  <c:v>6.4486952777777775</c:v>
                </c:pt>
                <c:pt idx="11827">
                  <c:v>6.4492577777777784</c:v>
                </c:pt>
                <c:pt idx="11828">
                  <c:v>6.4498208333333507</c:v>
                </c:pt>
                <c:pt idx="11829">
                  <c:v>6.4503841666666677</c:v>
                </c:pt>
                <c:pt idx="11830">
                  <c:v>6.4509472222222222</c:v>
                </c:pt>
                <c:pt idx="11831">
                  <c:v>6.4515105555555445</c:v>
                </c:pt>
                <c:pt idx="11832">
                  <c:v>6.4520736111111114</c:v>
                </c:pt>
                <c:pt idx="11833">
                  <c:v>6.4526361111111123</c:v>
                </c:pt>
                <c:pt idx="11834">
                  <c:v>6.4531994444444534</c:v>
                </c:pt>
                <c:pt idx="11835">
                  <c:v>6.4537625000000034</c:v>
                </c:pt>
                <c:pt idx="11836">
                  <c:v>6.4543255555555445</c:v>
                </c:pt>
                <c:pt idx="11837">
                  <c:v>6.4548888888888865</c:v>
                </c:pt>
                <c:pt idx="11838">
                  <c:v>6.4554519444444454</c:v>
                </c:pt>
                <c:pt idx="11839">
                  <c:v>6.4560144444444436</c:v>
                </c:pt>
                <c:pt idx="11840">
                  <c:v>6.4565777777777775</c:v>
                </c:pt>
                <c:pt idx="11841">
                  <c:v>6.4571408333333329</c:v>
                </c:pt>
                <c:pt idx="11842">
                  <c:v>6.4577038888888891</c:v>
                </c:pt>
                <c:pt idx="11843">
                  <c:v>6.4582672222222417</c:v>
                </c:pt>
                <c:pt idx="11844">
                  <c:v>6.4588297222222435</c:v>
                </c:pt>
                <c:pt idx="11845">
                  <c:v>6.4593927777777784</c:v>
                </c:pt>
                <c:pt idx="11846">
                  <c:v>6.4599561111111123</c:v>
                </c:pt>
                <c:pt idx="11847">
                  <c:v>6.4605191666666659</c:v>
                </c:pt>
                <c:pt idx="11848">
                  <c:v>6.4610822222222222</c:v>
                </c:pt>
                <c:pt idx="11849">
                  <c:v>6.4616455555555552</c:v>
                </c:pt>
                <c:pt idx="11850">
                  <c:v>6.4622080555555561</c:v>
                </c:pt>
                <c:pt idx="11851">
                  <c:v>6.4627713888888891</c:v>
                </c:pt>
                <c:pt idx="11852">
                  <c:v>6.4633344444444454</c:v>
                </c:pt>
                <c:pt idx="11853">
                  <c:v>6.4638974999999999</c:v>
                </c:pt>
                <c:pt idx="11854">
                  <c:v>6.4644608333333329</c:v>
                </c:pt>
                <c:pt idx="11855">
                  <c:v>6.4650238888888882</c:v>
                </c:pt>
                <c:pt idx="11856">
                  <c:v>6.4655863888888865</c:v>
                </c:pt>
                <c:pt idx="11857">
                  <c:v>6.4661497222222426</c:v>
                </c:pt>
                <c:pt idx="11858">
                  <c:v>6.4667127777777775</c:v>
                </c:pt>
                <c:pt idx="11859">
                  <c:v>6.4672758333333338</c:v>
                </c:pt>
                <c:pt idx="11860">
                  <c:v>6.4678391666666677</c:v>
                </c:pt>
                <c:pt idx="11861">
                  <c:v>6.4684016666666668</c:v>
                </c:pt>
                <c:pt idx="11862">
                  <c:v>6.4689647222222222</c:v>
                </c:pt>
                <c:pt idx="11863">
                  <c:v>6.4695280555555552</c:v>
                </c:pt>
                <c:pt idx="11864">
                  <c:v>6.4700911111111461</c:v>
                </c:pt>
                <c:pt idx="11865">
                  <c:v>6.4706541666666704</c:v>
                </c:pt>
                <c:pt idx="11866">
                  <c:v>6.4712175000000034</c:v>
                </c:pt>
                <c:pt idx="11867">
                  <c:v>6.4717800000000034</c:v>
                </c:pt>
                <c:pt idx="11868">
                  <c:v>6.4723433333333675</c:v>
                </c:pt>
                <c:pt idx="11869">
                  <c:v>6.4729063888888891</c:v>
                </c:pt>
                <c:pt idx="11870">
                  <c:v>6.4734694444444818</c:v>
                </c:pt>
                <c:pt idx="11871">
                  <c:v>6.4740327777777775</c:v>
                </c:pt>
                <c:pt idx="11872">
                  <c:v>6.4745958333333329</c:v>
                </c:pt>
                <c:pt idx="11873">
                  <c:v>6.4751583333333524</c:v>
                </c:pt>
                <c:pt idx="11874">
                  <c:v>6.4757216666666704</c:v>
                </c:pt>
                <c:pt idx="11875">
                  <c:v>6.4762847222222426</c:v>
                </c:pt>
                <c:pt idx="11876">
                  <c:v>6.4768477777777784</c:v>
                </c:pt>
                <c:pt idx="11877">
                  <c:v>6.4774111111111123</c:v>
                </c:pt>
                <c:pt idx="11878">
                  <c:v>6.4779736111111124</c:v>
                </c:pt>
                <c:pt idx="11879">
                  <c:v>6.4785366666666668</c:v>
                </c:pt>
                <c:pt idx="11880">
                  <c:v>6.4791000000000034</c:v>
                </c:pt>
                <c:pt idx="11881">
                  <c:v>6.4796630555555925</c:v>
                </c:pt>
                <c:pt idx="11882">
                  <c:v>6.4802261111111461</c:v>
                </c:pt>
                <c:pt idx="11883">
                  <c:v>6.4807894444444534</c:v>
                </c:pt>
                <c:pt idx="11884">
                  <c:v>6.4813519444444534</c:v>
                </c:pt>
                <c:pt idx="11885">
                  <c:v>6.4819152777777562</c:v>
                </c:pt>
                <c:pt idx="11886">
                  <c:v>6.4824783333333516</c:v>
                </c:pt>
                <c:pt idx="11887">
                  <c:v>6.4830413888889034</c:v>
                </c:pt>
                <c:pt idx="11888">
                  <c:v>6.4836047222222417</c:v>
                </c:pt>
                <c:pt idx="11889">
                  <c:v>6.4841677777777775</c:v>
                </c:pt>
                <c:pt idx="11890">
                  <c:v>6.4847302777777562</c:v>
                </c:pt>
                <c:pt idx="11891">
                  <c:v>6.4852936111111461</c:v>
                </c:pt>
                <c:pt idx="11892">
                  <c:v>6.4858566666666668</c:v>
                </c:pt>
                <c:pt idx="11893">
                  <c:v>6.4864197222222426</c:v>
                </c:pt>
                <c:pt idx="11894">
                  <c:v>6.4869830555555552</c:v>
                </c:pt>
                <c:pt idx="11895">
                  <c:v>6.4875455555555455</c:v>
                </c:pt>
                <c:pt idx="11896">
                  <c:v>6.4881086111111124</c:v>
                </c:pt>
                <c:pt idx="11897">
                  <c:v>6.4886719444444534</c:v>
                </c:pt>
                <c:pt idx="11898">
                  <c:v>6.4892349999999999</c:v>
                </c:pt>
                <c:pt idx="11899">
                  <c:v>6.4897980555555783</c:v>
                </c:pt>
                <c:pt idx="11900">
                  <c:v>6.4903613888889033</c:v>
                </c:pt>
                <c:pt idx="11901">
                  <c:v>6.4909238888888892</c:v>
                </c:pt>
                <c:pt idx="11902">
                  <c:v>6.4914872222222222</c:v>
                </c:pt>
                <c:pt idx="11903">
                  <c:v>6.4920502777777562</c:v>
                </c:pt>
                <c:pt idx="11904">
                  <c:v>6.4926133333333516</c:v>
                </c:pt>
                <c:pt idx="11905">
                  <c:v>6.4931766666666668</c:v>
                </c:pt>
                <c:pt idx="11906">
                  <c:v>6.4937397222222426</c:v>
                </c:pt>
                <c:pt idx="11907">
                  <c:v>6.4943022222222231</c:v>
                </c:pt>
                <c:pt idx="11908">
                  <c:v>6.4948655555555455</c:v>
                </c:pt>
                <c:pt idx="11909">
                  <c:v>6.4954286111111124</c:v>
                </c:pt>
                <c:pt idx="11910">
                  <c:v>6.4959916666666659</c:v>
                </c:pt>
                <c:pt idx="11911">
                  <c:v>6.4965549999999945</c:v>
                </c:pt>
                <c:pt idx="11912">
                  <c:v>6.4971174999999945</c:v>
                </c:pt>
                <c:pt idx="11913">
                  <c:v>6.4976805555555455</c:v>
                </c:pt>
                <c:pt idx="11914">
                  <c:v>6.4982438888889034</c:v>
                </c:pt>
                <c:pt idx="11915">
                  <c:v>6.4988069444444454</c:v>
                </c:pt>
                <c:pt idx="11916">
                  <c:v>6.4993700000000034</c:v>
                </c:pt>
                <c:pt idx="11917">
                  <c:v>6.4999333333333507</c:v>
                </c:pt>
                <c:pt idx="11918">
                  <c:v>6.5004958333333338</c:v>
                </c:pt>
                <c:pt idx="11919">
                  <c:v>6.5010591666666704</c:v>
                </c:pt>
                <c:pt idx="11920">
                  <c:v>6.5016222222222426</c:v>
                </c:pt>
                <c:pt idx="11921">
                  <c:v>6.5021852777777367</c:v>
                </c:pt>
                <c:pt idx="11922">
                  <c:v>6.5027486111111124</c:v>
                </c:pt>
                <c:pt idx="11923">
                  <c:v>6.5033116666666668</c:v>
                </c:pt>
                <c:pt idx="11924">
                  <c:v>6.5038741666666668</c:v>
                </c:pt>
                <c:pt idx="11925">
                  <c:v>6.5044374999999945</c:v>
                </c:pt>
                <c:pt idx="11926">
                  <c:v>6.5050005555555455</c:v>
                </c:pt>
                <c:pt idx="11927">
                  <c:v>6.5055636111111124</c:v>
                </c:pt>
                <c:pt idx="11928">
                  <c:v>6.5061269444444454</c:v>
                </c:pt>
                <c:pt idx="11929">
                  <c:v>6.5066894444444534</c:v>
                </c:pt>
                <c:pt idx="11930">
                  <c:v>6.5072524999999999</c:v>
                </c:pt>
                <c:pt idx="11931">
                  <c:v>6.5078158333333285</c:v>
                </c:pt>
                <c:pt idx="11932">
                  <c:v>6.5083788888888892</c:v>
                </c:pt>
                <c:pt idx="11933">
                  <c:v>6.5089419444444436</c:v>
                </c:pt>
                <c:pt idx="11934">
                  <c:v>6.5095052777777562</c:v>
                </c:pt>
                <c:pt idx="11935">
                  <c:v>6.5100677777777767</c:v>
                </c:pt>
                <c:pt idx="11936">
                  <c:v>6.5106308333333338</c:v>
                </c:pt>
                <c:pt idx="11937">
                  <c:v>6.511194166666666</c:v>
                </c:pt>
                <c:pt idx="11938">
                  <c:v>6.5117572222222222</c:v>
                </c:pt>
                <c:pt idx="11939">
                  <c:v>6.5123205555555455</c:v>
                </c:pt>
                <c:pt idx="11940">
                  <c:v>6.5128836111111115</c:v>
                </c:pt>
                <c:pt idx="11941">
                  <c:v>6.5134461111111124</c:v>
                </c:pt>
                <c:pt idx="11942">
                  <c:v>6.5140094444444454</c:v>
                </c:pt>
                <c:pt idx="11943">
                  <c:v>6.5145724999999945</c:v>
                </c:pt>
                <c:pt idx="11944">
                  <c:v>6.5151355555555277</c:v>
                </c:pt>
                <c:pt idx="11945">
                  <c:v>6.5156988888888883</c:v>
                </c:pt>
                <c:pt idx="11946">
                  <c:v>6.5162619444444534</c:v>
                </c:pt>
                <c:pt idx="11947">
                  <c:v>6.5168244444444454</c:v>
                </c:pt>
                <c:pt idx="11948">
                  <c:v>6.5173877777777562</c:v>
                </c:pt>
                <c:pt idx="11949">
                  <c:v>6.5179508333333285</c:v>
                </c:pt>
                <c:pt idx="11950">
                  <c:v>6.5185138888888865</c:v>
                </c:pt>
                <c:pt idx="11951">
                  <c:v>6.5190772222222222</c:v>
                </c:pt>
                <c:pt idx="11952">
                  <c:v>6.5196397222222426</c:v>
                </c:pt>
                <c:pt idx="11953">
                  <c:v>6.5202027777777776</c:v>
                </c:pt>
                <c:pt idx="11954">
                  <c:v>6.5207661111111124</c:v>
                </c:pt>
                <c:pt idx="11955">
                  <c:v>6.5213291666666704</c:v>
                </c:pt>
                <c:pt idx="11956">
                  <c:v>6.5218924999999999</c:v>
                </c:pt>
                <c:pt idx="11957">
                  <c:v>6.5224555555555277</c:v>
                </c:pt>
                <c:pt idx="11958">
                  <c:v>6.5230180555555455</c:v>
                </c:pt>
                <c:pt idx="11959">
                  <c:v>6.5235813888888865</c:v>
                </c:pt>
                <c:pt idx="11960">
                  <c:v>6.5241444444444365</c:v>
                </c:pt>
                <c:pt idx="11961">
                  <c:v>6.5247074999999946</c:v>
                </c:pt>
                <c:pt idx="11962">
                  <c:v>6.5252708333333329</c:v>
                </c:pt>
                <c:pt idx="11963">
                  <c:v>6.5258338888888865</c:v>
                </c:pt>
                <c:pt idx="11964">
                  <c:v>6.5263963888888883</c:v>
                </c:pt>
                <c:pt idx="11965">
                  <c:v>6.5269597222222222</c:v>
                </c:pt>
                <c:pt idx="11966">
                  <c:v>6.5275227777777562</c:v>
                </c:pt>
                <c:pt idx="11967">
                  <c:v>6.5280858333333285</c:v>
                </c:pt>
                <c:pt idx="11968">
                  <c:v>6.5286491666666704</c:v>
                </c:pt>
                <c:pt idx="11969">
                  <c:v>6.5292116666666669</c:v>
                </c:pt>
                <c:pt idx="11970">
                  <c:v>6.5297747222222222</c:v>
                </c:pt>
                <c:pt idx="11971">
                  <c:v>6.5303380555555552</c:v>
                </c:pt>
                <c:pt idx="11972">
                  <c:v>6.5309011111111124</c:v>
                </c:pt>
                <c:pt idx="11973">
                  <c:v>6.5314641666666704</c:v>
                </c:pt>
                <c:pt idx="11974">
                  <c:v>6.5320274999999999</c:v>
                </c:pt>
                <c:pt idx="11975">
                  <c:v>6.5325900000000008</c:v>
                </c:pt>
                <c:pt idx="11976">
                  <c:v>6.5331533333333534</c:v>
                </c:pt>
                <c:pt idx="11977">
                  <c:v>6.5337163888888892</c:v>
                </c:pt>
                <c:pt idx="11978">
                  <c:v>6.5342794444444534</c:v>
                </c:pt>
                <c:pt idx="11979">
                  <c:v>6.5348427777777776</c:v>
                </c:pt>
                <c:pt idx="11980">
                  <c:v>6.5354058333333338</c:v>
                </c:pt>
                <c:pt idx="11981">
                  <c:v>6.5359683333333534</c:v>
                </c:pt>
                <c:pt idx="11982">
                  <c:v>6.5365316666666669</c:v>
                </c:pt>
                <c:pt idx="11983">
                  <c:v>6.5370947222222231</c:v>
                </c:pt>
                <c:pt idx="11984">
                  <c:v>6.5376577777777776</c:v>
                </c:pt>
                <c:pt idx="11985">
                  <c:v>6.538221111111147</c:v>
                </c:pt>
                <c:pt idx="11986">
                  <c:v>6.5387836111111124</c:v>
                </c:pt>
                <c:pt idx="11987">
                  <c:v>6.5393466666666704</c:v>
                </c:pt>
                <c:pt idx="11988">
                  <c:v>6.5399099999999999</c:v>
                </c:pt>
                <c:pt idx="11989">
                  <c:v>6.5404730555555561</c:v>
                </c:pt>
                <c:pt idx="11990">
                  <c:v>6.5410361111111124</c:v>
                </c:pt>
                <c:pt idx="11991">
                  <c:v>6.5415994444444534</c:v>
                </c:pt>
                <c:pt idx="11992">
                  <c:v>6.5421619444444437</c:v>
                </c:pt>
                <c:pt idx="11993">
                  <c:v>6.542725277777758</c:v>
                </c:pt>
                <c:pt idx="11994">
                  <c:v>6.5432883333333525</c:v>
                </c:pt>
                <c:pt idx="11995">
                  <c:v>6.5438513888888892</c:v>
                </c:pt>
                <c:pt idx="11996">
                  <c:v>6.5444147222222044</c:v>
                </c:pt>
                <c:pt idx="11997">
                  <c:v>6.5449777777777562</c:v>
                </c:pt>
                <c:pt idx="11998">
                  <c:v>6.545540277777758</c:v>
                </c:pt>
                <c:pt idx="11999">
                  <c:v>6.5461036111111124</c:v>
                </c:pt>
                <c:pt idx="12000">
                  <c:v>6.5466666666666704</c:v>
                </c:pt>
                <c:pt idx="12001">
                  <c:v>6.5472297222222418</c:v>
                </c:pt>
                <c:pt idx="12002">
                  <c:v>6.5477930555555552</c:v>
                </c:pt>
                <c:pt idx="12003">
                  <c:v>6.5483555555555455</c:v>
                </c:pt>
                <c:pt idx="12004">
                  <c:v>6.5489186111111115</c:v>
                </c:pt>
                <c:pt idx="12005">
                  <c:v>6.5494819444444454</c:v>
                </c:pt>
                <c:pt idx="12006">
                  <c:v>6.5500450000000008</c:v>
                </c:pt>
                <c:pt idx="12007">
                  <c:v>6.5506080555555553</c:v>
                </c:pt>
                <c:pt idx="12008">
                  <c:v>6.5511713888888883</c:v>
                </c:pt>
                <c:pt idx="12009">
                  <c:v>6.5517338888888883</c:v>
                </c:pt>
                <c:pt idx="12010">
                  <c:v>6.5522972222222222</c:v>
                </c:pt>
                <c:pt idx="12011">
                  <c:v>6.5528602777777563</c:v>
                </c:pt>
                <c:pt idx="12012">
                  <c:v>6.5534233333333534</c:v>
                </c:pt>
                <c:pt idx="12013">
                  <c:v>6.5539866666666402</c:v>
                </c:pt>
                <c:pt idx="12014">
                  <c:v>6.5545497222222231</c:v>
                </c:pt>
                <c:pt idx="12015">
                  <c:v>6.5551122222222205</c:v>
                </c:pt>
                <c:pt idx="12016">
                  <c:v>6.5556755555555455</c:v>
                </c:pt>
                <c:pt idx="12017">
                  <c:v>6.5562386111111124</c:v>
                </c:pt>
                <c:pt idx="12018">
                  <c:v>6.5568016666666669</c:v>
                </c:pt>
                <c:pt idx="12019">
                  <c:v>6.5573649999999946</c:v>
                </c:pt>
                <c:pt idx="12020">
                  <c:v>6.5579274999999955</c:v>
                </c:pt>
                <c:pt idx="12021">
                  <c:v>6.5584905555555455</c:v>
                </c:pt>
                <c:pt idx="12022">
                  <c:v>6.5590538888888892</c:v>
                </c:pt>
                <c:pt idx="12023">
                  <c:v>6.5596169444444454</c:v>
                </c:pt>
                <c:pt idx="12024">
                  <c:v>6.5601799999999955</c:v>
                </c:pt>
                <c:pt idx="12025">
                  <c:v>6.5607433333333525</c:v>
                </c:pt>
                <c:pt idx="12026">
                  <c:v>6.5613058333333329</c:v>
                </c:pt>
                <c:pt idx="12027">
                  <c:v>6.5618691666666704</c:v>
                </c:pt>
                <c:pt idx="12028">
                  <c:v>6.5624322222222045</c:v>
                </c:pt>
                <c:pt idx="12029">
                  <c:v>6.5629952777777367</c:v>
                </c:pt>
                <c:pt idx="12030">
                  <c:v>6.5635586111111115</c:v>
                </c:pt>
                <c:pt idx="12031">
                  <c:v>6.5641216666666402</c:v>
                </c:pt>
                <c:pt idx="12032">
                  <c:v>6.564684166666642</c:v>
                </c:pt>
                <c:pt idx="12033">
                  <c:v>6.5652474999999999</c:v>
                </c:pt>
                <c:pt idx="12034">
                  <c:v>6.5658105555555277</c:v>
                </c:pt>
                <c:pt idx="12035">
                  <c:v>6.5663736111111124</c:v>
                </c:pt>
                <c:pt idx="12036">
                  <c:v>6.5669369444444445</c:v>
                </c:pt>
                <c:pt idx="12037">
                  <c:v>6.5674994444444454</c:v>
                </c:pt>
                <c:pt idx="12038">
                  <c:v>6.5680625000000008</c:v>
                </c:pt>
                <c:pt idx="12039">
                  <c:v>6.5686258333333338</c:v>
                </c:pt>
                <c:pt idx="12040">
                  <c:v>6.5691888888888865</c:v>
                </c:pt>
                <c:pt idx="12041">
                  <c:v>6.5697519444444454</c:v>
                </c:pt>
                <c:pt idx="12042">
                  <c:v>6.5703152777777563</c:v>
                </c:pt>
                <c:pt idx="12043">
                  <c:v>6.5708777777777776</c:v>
                </c:pt>
                <c:pt idx="12044">
                  <c:v>6.5714411111111453</c:v>
                </c:pt>
                <c:pt idx="12045">
                  <c:v>6.5720041666666669</c:v>
                </c:pt>
                <c:pt idx="12046">
                  <c:v>6.5725672222222222</c:v>
                </c:pt>
                <c:pt idx="12047">
                  <c:v>6.5731305555555455</c:v>
                </c:pt>
                <c:pt idx="12048">
                  <c:v>6.5736936111111453</c:v>
                </c:pt>
                <c:pt idx="12049">
                  <c:v>6.5742561111111124</c:v>
                </c:pt>
                <c:pt idx="12050">
                  <c:v>6.5748194444444437</c:v>
                </c:pt>
                <c:pt idx="12051">
                  <c:v>6.5753824999999999</c:v>
                </c:pt>
                <c:pt idx="12052">
                  <c:v>6.5759455555555455</c:v>
                </c:pt>
                <c:pt idx="12053">
                  <c:v>6.5765088888888892</c:v>
                </c:pt>
                <c:pt idx="12054">
                  <c:v>6.5770713888888883</c:v>
                </c:pt>
                <c:pt idx="12055">
                  <c:v>6.5776344444444454</c:v>
                </c:pt>
                <c:pt idx="12056">
                  <c:v>6.5781977777777776</c:v>
                </c:pt>
                <c:pt idx="12057">
                  <c:v>6.5787608333333525</c:v>
                </c:pt>
                <c:pt idx="12058">
                  <c:v>6.5793238888889034</c:v>
                </c:pt>
                <c:pt idx="12059">
                  <c:v>6.5798872222222222</c:v>
                </c:pt>
                <c:pt idx="12060">
                  <c:v>6.5804497222222436</c:v>
                </c:pt>
                <c:pt idx="12061">
                  <c:v>6.5810127777777785</c:v>
                </c:pt>
                <c:pt idx="12062">
                  <c:v>6.5815761111111124</c:v>
                </c:pt>
                <c:pt idx="12063">
                  <c:v>6.5821391666666669</c:v>
                </c:pt>
                <c:pt idx="12064">
                  <c:v>6.5827024999999999</c:v>
                </c:pt>
                <c:pt idx="12065">
                  <c:v>6.5832655555555553</c:v>
                </c:pt>
                <c:pt idx="12066">
                  <c:v>6.5838280555555553</c:v>
                </c:pt>
                <c:pt idx="12067">
                  <c:v>6.5843913888888892</c:v>
                </c:pt>
                <c:pt idx="12068">
                  <c:v>6.5849544444444446</c:v>
                </c:pt>
                <c:pt idx="12069">
                  <c:v>6.5855174999999955</c:v>
                </c:pt>
                <c:pt idx="12070">
                  <c:v>6.5860808333333329</c:v>
                </c:pt>
                <c:pt idx="12071">
                  <c:v>6.5866438888889034</c:v>
                </c:pt>
                <c:pt idx="12072">
                  <c:v>6.5872063888888892</c:v>
                </c:pt>
                <c:pt idx="12073">
                  <c:v>6.5877697222222436</c:v>
                </c:pt>
                <c:pt idx="12074">
                  <c:v>6.5883327777777776</c:v>
                </c:pt>
                <c:pt idx="12075">
                  <c:v>6.5888958333333338</c:v>
                </c:pt>
                <c:pt idx="12076">
                  <c:v>6.5894591666666704</c:v>
                </c:pt>
                <c:pt idx="12077">
                  <c:v>6.5900216666666669</c:v>
                </c:pt>
                <c:pt idx="12078">
                  <c:v>6.5905847222222205</c:v>
                </c:pt>
                <c:pt idx="12079">
                  <c:v>6.5911480555555562</c:v>
                </c:pt>
                <c:pt idx="12080">
                  <c:v>6.5917111111111124</c:v>
                </c:pt>
                <c:pt idx="12081">
                  <c:v>6.5922744444444454</c:v>
                </c:pt>
                <c:pt idx="12082">
                  <c:v>6.5928374999999955</c:v>
                </c:pt>
                <c:pt idx="12083">
                  <c:v>6.5933999999999999</c:v>
                </c:pt>
                <c:pt idx="12084">
                  <c:v>6.5939633333333525</c:v>
                </c:pt>
                <c:pt idx="12085">
                  <c:v>6.5945263888888865</c:v>
                </c:pt>
                <c:pt idx="12086">
                  <c:v>6.5950894444444454</c:v>
                </c:pt>
                <c:pt idx="12087">
                  <c:v>6.5956527777777776</c:v>
                </c:pt>
                <c:pt idx="12088">
                  <c:v>6.5962158333333338</c:v>
                </c:pt>
                <c:pt idx="12089">
                  <c:v>6.5967783333333516</c:v>
                </c:pt>
                <c:pt idx="12090">
                  <c:v>6.5973416666666669</c:v>
                </c:pt>
                <c:pt idx="12091">
                  <c:v>6.5979047222222205</c:v>
                </c:pt>
                <c:pt idx="12092">
                  <c:v>6.5984677777777776</c:v>
                </c:pt>
                <c:pt idx="12093">
                  <c:v>6.5990311111111124</c:v>
                </c:pt>
                <c:pt idx="12094">
                  <c:v>6.5995936111111124</c:v>
                </c:pt>
                <c:pt idx="12095">
                  <c:v>6.600156666666642</c:v>
                </c:pt>
                <c:pt idx="12096">
                  <c:v>6.6007200000000008</c:v>
                </c:pt>
                <c:pt idx="12097">
                  <c:v>6.6012830555555553</c:v>
                </c:pt>
                <c:pt idx="12098">
                  <c:v>6.6018461111111124</c:v>
                </c:pt>
                <c:pt idx="12099">
                  <c:v>6.6024094444444437</c:v>
                </c:pt>
                <c:pt idx="12100">
                  <c:v>6.6029719444444446</c:v>
                </c:pt>
                <c:pt idx="12101">
                  <c:v>6.6035352777777367</c:v>
                </c:pt>
                <c:pt idx="12102">
                  <c:v>6.6040983333333338</c:v>
                </c:pt>
                <c:pt idx="12103">
                  <c:v>6.6046613888888892</c:v>
                </c:pt>
                <c:pt idx="12104">
                  <c:v>6.6052247222222231</c:v>
                </c:pt>
                <c:pt idx="12105">
                  <c:v>6.6057877777777563</c:v>
                </c:pt>
                <c:pt idx="12106">
                  <c:v>6.6063502777777563</c:v>
                </c:pt>
                <c:pt idx="12107">
                  <c:v>6.6069136111111106</c:v>
                </c:pt>
                <c:pt idx="12108">
                  <c:v>6.607476666666642</c:v>
                </c:pt>
                <c:pt idx="12109">
                  <c:v>6.6080397222222222</c:v>
                </c:pt>
                <c:pt idx="12110">
                  <c:v>6.6086030555555562</c:v>
                </c:pt>
                <c:pt idx="12111">
                  <c:v>6.6091655555555455</c:v>
                </c:pt>
                <c:pt idx="12112">
                  <c:v>6.6097286111111124</c:v>
                </c:pt>
                <c:pt idx="12113">
                  <c:v>6.6102919444444463</c:v>
                </c:pt>
                <c:pt idx="12114">
                  <c:v>6.6108549999999742</c:v>
                </c:pt>
                <c:pt idx="12115">
                  <c:v>6.6114180555555455</c:v>
                </c:pt>
                <c:pt idx="12116">
                  <c:v>6.6119813888888865</c:v>
                </c:pt>
                <c:pt idx="12117">
                  <c:v>6.6125438888888866</c:v>
                </c:pt>
                <c:pt idx="12118">
                  <c:v>6.6131072222222205</c:v>
                </c:pt>
                <c:pt idx="12119">
                  <c:v>6.6136702777777563</c:v>
                </c:pt>
                <c:pt idx="12120">
                  <c:v>6.6142333333333339</c:v>
                </c:pt>
                <c:pt idx="12121">
                  <c:v>6.6147966666666402</c:v>
                </c:pt>
                <c:pt idx="12122">
                  <c:v>6.6153597222222214</c:v>
                </c:pt>
                <c:pt idx="12123">
                  <c:v>6.6159222222222205</c:v>
                </c:pt>
                <c:pt idx="12124">
                  <c:v>6.6164855555555278</c:v>
                </c:pt>
                <c:pt idx="12125">
                  <c:v>6.6170486111111106</c:v>
                </c:pt>
                <c:pt idx="12126">
                  <c:v>6.6176116666666402</c:v>
                </c:pt>
                <c:pt idx="12127">
                  <c:v>6.6181749999999742</c:v>
                </c:pt>
                <c:pt idx="12128">
                  <c:v>6.6187374999999955</c:v>
                </c:pt>
                <c:pt idx="12129">
                  <c:v>6.6193005555555455</c:v>
                </c:pt>
                <c:pt idx="12130">
                  <c:v>6.6198638888888892</c:v>
                </c:pt>
                <c:pt idx="12131">
                  <c:v>6.6204269444444446</c:v>
                </c:pt>
                <c:pt idx="12132">
                  <c:v>6.6209899999999742</c:v>
                </c:pt>
                <c:pt idx="12133">
                  <c:v>6.6215533333333338</c:v>
                </c:pt>
                <c:pt idx="12134">
                  <c:v>6.6221158333333037</c:v>
                </c:pt>
                <c:pt idx="12135">
                  <c:v>6.6226791666666669</c:v>
                </c:pt>
                <c:pt idx="12136">
                  <c:v>6.6232422222222223</c:v>
                </c:pt>
                <c:pt idx="12137">
                  <c:v>6.6238052777777368</c:v>
                </c:pt>
                <c:pt idx="12138">
                  <c:v>6.6243686111111115</c:v>
                </c:pt>
                <c:pt idx="12139">
                  <c:v>6.6249316666666251</c:v>
                </c:pt>
                <c:pt idx="12140">
                  <c:v>6.6254941666666403</c:v>
                </c:pt>
                <c:pt idx="12141">
                  <c:v>6.6260574999999955</c:v>
                </c:pt>
                <c:pt idx="12142">
                  <c:v>6.6266205555555455</c:v>
                </c:pt>
                <c:pt idx="12143">
                  <c:v>6.627183611111092</c:v>
                </c:pt>
                <c:pt idx="12144">
                  <c:v>6.6277469444444446</c:v>
                </c:pt>
                <c:pt idx="12145">
                  <c:v>6.6283094444444464</c:v>
                </c:pt>
                <c:pt idx="12146">
                  <c:v>6.6288724999999955</c:v>
                </c:pt>
                <c:pt idx="12147">
                  <c:v>6.6294358333333285</c:v>
                </c:pt>
                <c:pt idx="12148">
                  <c:v>6.6299988888888866</c:v>
                </c:pt>
                <c:pt idx="12149">
                  <c:v>6.6305619444444464</c:v>
                </c:pt>
                <c:pt idx="12150">
                  <c:v>6.6311252777777563</c:v>
                </c:pt>
                <c:pt idx="12151">
                  <c:v>6.6316877777777785</c:v>
                </c:pt>
                <c:pt idx="12152">
                  <c:v>6.6322511111111124</c:v>
                </c:pt>
                <c:pt idx="12153">
                  <c:v>6.632814166666642</c:v>
                </c:pt>
                <c:pt idx="12154">
                  <c:v>6.6333772222222214</c:v>
                </c:pt>
                <c:pt idx="12155">
                  <c:v>6.6339405555555455</c:v>
                </c:pt>
                <c:pt idx="12156">
                  <c:v>6.6345036111111106</c:v>
                </c:pt>
                <c:pt idx="12157">
                  <c:v>6.6350661111111124</c:v>
                </c:pt>
                <c:pt idx="12158">
                  <c:v>6.6356294444444632</c:v>
                </c:pt>
                <c:pt idx="12159">
                  <c:v>6.6361925000000008</c:v>
                </c:pt>
                <c:pt idx="12160">
                  <c:v>6.6367555555555455</c:v>
                </c:pt>
                <c:pt idx="12161">
                  <c:v>6.6373188888888865</c:v>
                </c:pt>
                <c:pt idx="12162">
                  <c:v>6.6378813888888875</c:v>
                </c:pt>
                <c:pt idx="12163">
                  <c:v>6.6384444444444464</c:v>
                </c:pt>
                <c:pt idx="12164">
                  <c:v>6.6390077777777776</c:v>
                </c:pt>
                <c:pt idx="12165">
                  <c:v>6.6395708333333339</c:v>
                </c:pt>
                <c:pt idx="12166">
                  <c:v>6.6401338888888866</c:v>
                </c:pt>
                <c:pt idx="12167">
                  <c:v>6.6406972222222223</c:v>
                </c:pt>
                <c:pt idx="12168">
                  <c:v>6.6412597222222436</c:v>
                </c:pt>
                <c:pt idx="12169">
                  <c:v>6.6418230555555553</c:v>
                </c:pt>
                <c:pt idx="12170">
                  <c:v>6.6423861111111115</c:v>
                </c:pt>
                <c:pt idx="12171">
                  <c:v>6.642949166666666</c:v>
                </c:pt>
                <c:pt idx="12172">
                  <c:v>6.6435124999999955</c:v>
                </c:pt>
                <c:pt idx="12173">
                  <c:v>6.6440755555555278</c:v>
                </c:pt>
                <c:pt idx="12174">
                  <c:v>6.6446380555555455</c:v>
                </c:pt>
                <c:pt idx="12175">
                  <c:v>6.6452013888888883</c:v>
                </c:pt>
                <c:pt idx="12176">
                  <c:v>6.6457644444444464</c:v>
                </c:pt>
                <c:pt idx="12177">
                  <c:v>6.6463274999999999</c:v>
                </c:pt>
                <c:pt idx="12178">
                  <c:v>6.6468908333333339</c:v>
                </c:pt>
                <c:pt idx="12179">
                  <c:v>6.647453333333333</c:v>
                </c:pt>
                <c:pt idx="12180">
                  <c:v>6.6480163888888875</c:v>
                </c:pt>
                <c:pt idx="12181">
                  <c:v>6.6485797222222214</c:v>
                </c:pt>
                <c:pt idx="12182">
                  <c:v>6.6491427777777776</c:v>
                </c:pt>
                <c:pt idx="12183">
                  <c:v>6.649705833333333</c:v>
                </c:pt>
                <c:pt idx="12184">
                  <c:v>6.6502691666666713</c:v>
                </c:pt>
                <c:pt idx="12185">
                  <c:v>6.6508316666666421</c:v>
                </c:pt>
                <c:pt idx="12186">
                  <c:v>6.6513947222222232</c:v>
                </c:pt>
                <c:pt idx="12187">
                  <c:v>6.6519580555555455</c:v>
                </c:pt>
                <c:pt idx="12188">
                  <c:v>6.6525211111111116</c:v>
                </c:pt>
                <c:pt idx="12189">
                  <c:v>6.6530844444444375</c:v>
                </c:pt>
                <c:pt idx="12190">
                  <c:v>6.6536474999999999</c:v>
                </c:pt>
                <c:pt idx="12191">
                  <c:v>6.6542099999999955</c:v>
                </c:pt>
                <c:pt idx="12192">
                  <c:v>6.6547733333333339</c:v>
                </c:pt>
                <c:pt idx="12193">
                  <c:v>6.6553363888888875</c:v>
                </c:pt>
                <c:pt idx="12194">
                  <c:v>6.6558994444444464</c:v>
                </c:pt>
                <c:pt idx="12195">
                  <c:v>6.6564627777777785</c:v>
                </c:pt>
                <c:pt idx="12196">
                  <c:v>6.6570258333333285</c:v>
                </c:pt>
                <c:pt idx="12197">
                  <c:v>6.6575883333333286</c:v>
                </c:pt>
                <c:pt idx="12198">
                  <c:v>6.658151666666642</c:v>
                </c:pt>
                <c:pt idx="12199">
                  <c:v>6.6587147222222205</c:v>
                </c:pt>
                <c:pt idx="12200">
                  <c:v>6.6592777777777785</c:v>
                </c:pt>
                <c:pt idx="12201">
                  <c:v>6.6598411111111124</c:v>
                </c:pt>
                <c:pt idx="12202">
                  <c:v>6.6604036111111116</c:v>
                </c:pt>
                <c:pt idx="12203">
                  <c:v>6.6609666666666403</c:v>
                </c:pt>
                <c:pt idx="12204">
                  <c:v>6.6615299999999955</c:v>
                </c:pt>
                <c:pt idx="12205">
                  <c:v>6.6620930555555455</c:v>
                </c:pt>
                <c:pt idx="12206">
                  <c:v>6.6626563888888866</c:v>
                </c:pt>
                <c:pt idx="12207">
                  <c:v>6.6632194444444464</c:v>
                </c:pt>
                <c:pt idx="12208">
                  <c:v>6.6637819444444446</c:v>
                </c:pt>
                <c:pt idx="12209">
                  <c:v>6.6643452777777368</c:v>
                </c:pt>
                <c:pt idx="12210">
                  <c:v>6.6649083333333285</c:v>
                </c:pt>
                <c:pt idx="12211">
                  <c:v>6.6654713888888875</c:v>
                </c:pt>
                <c:pt idx="12212">
                  <c:v>6.6660347222222205</c:v>
                </c:pt>
                <c:pt idx="12213">
                  <c:v>6.6665977777777563</c:v>
                </c:pt>
                <c:pt idx="12214">
                  <c:v>6.6671602777777368</c:v>
                </c:pt>
                <c:pt idx="12215">
                  <c:v>6.6677236111111107</c:v>
                </c:pt>
                <c:pt idx="12216">
                  <c:v>6.6682866666666403</c:v>
                </c:pt>
                <c:pt idx="12217">
                  <c:v>6.6688497222222223</c:v>
                </c:pt>
                <c:pt idx="12218">
                  <c:v>6.6694130555555455</c:v>
                </c:pt>
                <c:pt idx="12219">
                  <c:v>6.6699755555555287</c:v>
                </c:pt>
                <c:pt idx="12220">
                  <c:v>6.6705386111111107</c:v>
                </c:pt>
                <c:pt idx="12221">
                  <c:v>6.6711019444444464</c:v>
                </c:pt>
                <c:pt idx="12222">
                  <c:v>6.6716650000000124</c:v>
                </c:pt>
                <c:pt idx="12223">
                  <c:v>6.6722280555555562</c:v>
                </c:pt>
                <c:pt idx="12224">
                  <c:v>6.6727913888888883</c:v>
                </c:pt>
                <c:pt idx="12225">
                  <c:v>6.6733538888888893</c:v>
                </c:pt>
                <c:pt idx="12226">
                  <c:v>6.6739172222222205</c:v>
                </c:pt>
                <c:pt idx="12227">
                  <c:v>6.6744802777777368</c:v>
                </c:pt>
                <c:pt idx="12228">
                  <c:v>6.6750433333333525</c:v>
                </c:pt>
                <c:pt idx="12229">
                  <c:v>6.6756066666666669</c:v>
                </c:pt>
                <c:pt idx="12230">
                  <c:v>6.6761697222222436</c:v>
                </c:pt>
                <c:pt idx="12231">
                  <c:v>6.6767322222222223</c:v>
                </c:pt>
                <c:pt idx="12232">
                  <c:v>6.6772955555555455</c:v>
                </c:pt>
                <c:pt idx="12233">
                  <c:v>6.6778586111111116</c:v>
                </c:pt>
                <c:pt idx="12234">
                  <c:v>6.6784216666666669</c:v>
                </c:pt>
                <c:pt idx="12235">
                  <c:v>6.678984999999976</c:v>
                </c:pt>
                <c:pt idx="12236">
                  <c:v>6.6795475</c:v>
                </c:pt>
                <c:pt idx="12237">
                  <c:v>6.6801105555555287</c:v>
                </c:pt>
                <c:pt idx="12238">
                  <c:v>6.6806738888888884</c:v>
                </c:pt>
                <c:pt idx="12239">
                  <c:v>6.6812369444444464</c:v>
                </c:pt>
                <c:pt idx="12240">
                  <c:v>6.6818</c:v>
                </c:pt>
                <c:pt idx="12241">
                  <c:v>6.6823633333333534</c:v>
                </c:pt>
                <c:pt idx="12242">
                  <c:v>6.6829258333333295</c:v>
                </c:pt>
                <c:pt idx="12243">
                  <c:v>6.6834891666666669</c:v>
                </c:pt>
                <c:pt idx="12244">
                  <c:v>6.6840522222222205</c:v>
                </c:pt>
                <c:pt idx="12245">
                  <c:v>6.6846152777777368</c:v>
                </c:pt>
                <c:pt idx="12246">
                  <c:v>6.6851786111111107</c:v>
                </c:pt>
                <c:pt idx="12247">
                  <c:v>6.685741666666666</c:v>
                </c:pt>
                <c:pt idx="12248">
                  <c:v>6.6863041666666669</c:v>
                </c:pt>
                <c:pt idx="12249">
                  <c:v>6.6868675000000009</c:v>
                </c:pt>
                <c:pt idx="12250">
                  <c:v>6.6874305555555287</c:v>
                </c:pt>
                <c:pt idx="12251">
                  <c:v>6.6879936111111107</c:v>
                </c:pt>
                <c:pt idx="12252">
                  <c:v>6.6885569444444446</c:v>
                </c:pt>
                <c:pt idx="12253">
                  <c:v>6.6891194444444464</c:v>
                </c:pt>
                <c:pt idx="12254">
                  <c:v>6.6896825</c:v>
                </c:pt>
                <c:pt idx="12255">
                  <c:v>6.690245833333333</c:v>
                </c:pt>
                <c:pt idx="12256">
                  <c:v>6.6908088888888875</c:v>
                </c:pt>
                <c:pt idx="12257">
                  <c:v>6.6913719444444464</c:v>
                </c:pt>
                <c:pt idx="12258">
                  <c:v>6.6919352777777368</c:v>
                </c:pt>
                <c:pt idx="12259">
                  <c:v>6.6924977777777563</c:v>
                </c:pt>
                <c:pt idx="12260">
                  <c:v>6.6930611111111133</c:v>
                </c:pt>
                <c:pt idx="12261">
                  <c:v>6.693624166666666</c:v>
                </c:pt>
                <c:pt idx="12262">
                  <c:v>6.6941872222221921</c:v>
                </c:pt>
                <c:pt idx="12263">
                  <c:v>6.6947505555555278</c:v>
                </c:pt>
                <c:pt idx="12264">
                  <c:v>6.6953136111111116</c:v>
                </c:pt>
                <c:pt idx="12265">
                  <c:v>6.6958761111111107</c:v>
                </c:pt>
                <c:pt idx="12266">
                  <c:v>6.6964394444444464</c:v>
                </c:pt>
                <c:pt idx="12267">
                  <c:v>6.6970024999999955</c:v>
                </c:pt>
                <c:pt idx="12268">
                  <c:v>6.6975655555555287</c:v>
                </c:pt>
                <c:pt idx="12269">
                  <c:v>6.6981288888888875</c:v>
                </c:pt>
                <c:pt idx="12270">
                  <c:v>6.6986913888888884</c:v>
                </c:pt>
                <c:pt idx="12271">
                  <c:v>6.6992544444444437</c:v>
                </c:pt>
                <c:pt idx="12272">
                  <c:v>6.6998177777777563</c:v>
                </c:pt>
                <c:pt idx="12273">
                  <c:v>6.700380833333333</c:v>
                </c:pt>
                <c:pt idx="12274">
                  <c:v>6.7009438888888893</c:v>
                </c:pt>
                <c:pt idx="12275">
                  <c:v>6.7015072222222223</c:v>
                </c:pt>
                <c:pt idx="12276">
                  <c:v>6.7020697222222445</c:v>
                </c:pt>
                <c:pt idx="12277">
                  <c:v>6.7026330555555553</c:v>
                </c:pt>
                <c:pt idx="12278">
                  <c:v>6.7031961111111134</c:v>
                </c:pt>
                <c:pt idx="12279">
                  <c:v>6.7037591666666714</c:v>
                </c:pt>
                <c:pt idx="12280">
                  <c:v>6.7043225</c:v>
                </c:pt>
                <c:pt idx="12281">
                  <c:v>6.7048855555555278</c:v>
                </c:pt>
                <c:pt idx="12282">
                  <c:v>6.7054480555555562</c:v>
                </c:pt>
                <c:pt idx="12283">
                  <c:v>6.7060113888888893</c:v>
                </c:pt>
                <c:pt idx="12284">
                  <c:v>6.7065744444444464</c:v>
                </c:pt>
                <c:pt idx="12285">
                  <c:v>6.7071374999999955</c:v>
                </c:pt>
                <c:pt idx="12286">
                  <c:v>6.7077008333333339</c:v>
                </c:pt>
                <c:pt idx="12287">
                  <c:v>6.7082633333333721</c:v>
                </c:pt>
                <c:pt idx="12288">
                  <c:v>6.7088263888888893</c:v>
                </c:pt>
                <c:pt idx="12289">
                  <c:v>6.7093897222222436</c:v>
                </c:pt>
                <c:pt idx="12290">
                  <c:v>6.7099527777777785</c:v>
                </c:pt>
                <c:pt idx="12291">
                  <c:v>6.7105158333333295</c:v>
                </c:pt>
                <c:pt idx="12292">
                  <c:v>6.7110791666666714</c:v>
                </c:pt>
                <c:pt idx="12293">
                  <c:v>6.7116416666666714</c:v>
                </c:pt>
                <c:pt idx="12294">
                  <c:v>6.712205</c:v>
                </c:pt>
                <c:pt idx="12295">
                  <c:v>6.7127680555555553</c:v>
                </c:pt>
                <c:pt idx="12296">
                  <c:v>6.7133311111111134</c:v>
                </c:pt>
                <c:pt idx="12297">
                  <c:v>6.7138944444444464</c:v>
                </c:pt>
                <c:pt idx="12298">
                  <c:v>6.7144574999999955</c:v>
                </c:pt>
                <c:pt idx="12299">
                  <c:v>6.71502</c:v>
                </c:pt>
                <c:pt idx="12300">
                  <c:v>6.715583333333333</c:v>
                </c:pt>
                <c:pt idx="12301">
                  <c:v>6.7161463888888893</c:v>
                </c:pt>
                <c:pt idx="12302">
                  <c:v>6.7167094444444624</c:v>
                </c:pt>
                <c:pt idx="12303">
                  <c:v>6.7172727777777776</c:v>
                </c:pt>
                <c:pt idx="12304">
                  <c:v>6.7178352777777368</c:v>
                </c:pt>
                <c:pt idx="12305">
                  <c:v>6.7183983333333535</c:v>
                </c:pt>
                <c:pt idx="12306">
                  <c:v>6.7189616666666661</c:v>
                </c:pt>
                <c:pt idx="12307">
                  <c:v>6.7195247222222223</c:v>
                </c:pt>
                <c:pt idx="12308">
                  <c:v>6.7200877777777546</c:v>
                </c:pt>
                <c:pt idx="12309">
                  <c:v>6.7206511111111134</c:v>
                </c:pt>
                <c:pt idx="12310">
                  <c:v>6.7212136111111134</c:v>
                </c:pt>
                <c:pt idx="12311">
                  <c:v>6.721776666666667</c:v>
                </c:pt>
                <c:pt idx="12312">
                  <c:v>6.72234</c:v>
                </c:pt>
                <c:pt idx="12313">
                  <c:v>6.7229030555555545</c:v>
                </c:pt>
                <c:pt idx="12314">
                  <c:v>6.7234663888888884</c:v>
                </c:pt>
                <c:pt idx="12315">
                  <c:v>6.7240294444444464</c:v>
                </c:pt>
                <c:pt idx="12316">
                  <c:v>6.7245919444444446</c:v>
                </c:pt>
                <c:pt idx="12317">
                  <c:v>6.7251552777777386</c:v>
                </c:pt>
                <c:pt idx="12318">
                  <c:v>6.725718333333333</c:v>
                </c:pt>
                <c:pt idx="12319">
                  <c:v>6.7262813888888893</c:v>
                </c:pt>
                <c:pt idx="12320">
                  <c:v>6.7268447222222223</c:v>
                </c:pt>
                <c:pt idx="12321">
                  <c:v>6.7274077777777581</c:v>
                </c:pt>
                <c:pt idx="12322">
                  <c:v>6.7279702777777368</c:v>
                </c:pt>
                <c:pt idx="12323">
                  <c:v>6.7285336111111116</c:v>
                </c:pt>
                <c:pt idx="12324">
                  <c:v>6.7290966666666669</c:v>
                </c:pt>
                <c:pt idx="12325">
                  <c:v>6.7296597222222436</c:v>
                </c:pt>
                <c:pt idx="12326">
                  <c:v>6.7302230555555793</c:v>
                </c:pt>
                <c:pt idx="12327">
                  <c:v>6.7307855555555545</c:v>
                </c:pt>
                <c:pt idx="12328">
                  <c:v>6.7313486111111471</c:v>
                </c:pt>
                <c:pt idx="12329">
                  <c:v>6.7319119444444464</c:v>
                </c:pt>
                <c:pt idx="12330">
                  <c:v>6.732475</c:v>
                </c:pt>
                <c:pt idx="12331">
                  <c:v>6.7330383333333526</c:v>
                </c:pt>
                <c:pt idx="12332">
                  <c:v>6.733601388888907</c:v>
                </c:pt>
                <c:pt idx="12333">
                  <c:v>6.7341638888888893</c:v>
                </c:pt>
                <c:pt idx="12334">
                  <c:v>6.7347272222222223</c:v>
                </c:pt>
                <c:pt idx="12335">
                  <c:v>6.7352902777777768</c:v>
                </c:pt>
                <c:pt idx="12336">
                  <c:v>6.7358533333333526</c:v>
                </c:pt>
                <c:pt idx="12337">
                  <c:v>6.7364166666666661</c:v>
                </c:pt>
                <c:pt idx="12338">
                  <c:v>6.7369797222222436</c:v>
                </c:pt>
                <c:pt idx="12339">
                  <c:v>6.7375422222222223</c:v>
                </c:pt>
                <c:pt idx="12340">
                  <c:v>6.7381055555555545</c:v>
                </c:pt>
                <c:pt idx="12341">
                  <c:v>6.7386686111111471</c:v>
                </c:pt>
                <c:pt idx="12342">
                  <c:v>6.7392316666666714</c:v>
                </c:pt>
                <c:pt idx="12343">
                  <c:v>6.7397949999999991</c:v>
                </c:pt>
                <c:pt idx="12344">
                  <c:v>6.7403575</c:v>
                </c:pt>
                <c:pt idx="12345">
                  <c:v>6.7409205555555545</c:v>
                </c:pt>
                <c:pt idx="12346">
                  <c:v>6.7414838888888893</c:v>
                </c:pt>
                <c:pt idx="12347">
                  <c:v>6.7420469444444464</c:v>
                </c:pt>
                <c:pt idx="12348">
                  <c:v>6.7426100000000009</c:v>
                </c:pt>
                <c:pt idx="12349">
                  <c:v>6.7431733333333534</c:v>
                </c:pt>
                <c:pt idx="12350">
                  <c:v>6.7437358333333339</c:v>
                </c:pt>
                <c:pt idx="12351">
                  <c:v>6.7442991666666714</c:v>
                </c:pt>
                <c:pt idx="12352">
                  <c:v>6.7448622222222223</c:v>
                </c:pt>
                <c:pt idx="12353">
                  <c:v>6.7454252777777599</c:v>
                </c:pt>
                <c:pt idx="12354">
                  <c:v>6.7459886111111116</c:v>
                </c:pt>
                <c:pt idx="12355">
                  <c:v>6.7465516666666669</c:v>
                </c:pt>
                <c:pt idx="12356">
                  <c:v>6.7471141666666421</c:v>
                </c:pt>
                <c:pt idx="12357">
                  <c:v>6.7476775</c:v>
                </c:pt>
                <c:pt idx="12358">
                  <c:v>6.7482405555555562</c:v>
                </c:pt>
                <c:pt idx="12359">
                  <c:v>6.7488036111111134</c:v>
                </c:pt>
                <c:pt idx="12360">
                  <c:v>6.7493669444444633</c:v>
                </c:pt>
                <c:pt idx="12361">
                  <c:v>6.7499294444444624</c:v>
                </c:pt>
                <c:pt idx="12362">
                  <c:v>6.7504925</c:v>
                </c:pt>
                <c:pt idx="12363">
                  <c:v>6.751055833333333</c:v>
                </c:pt>
                <c:pt idx="12364">
                  <c:v>6.7516188888888893</c:v>
                </c:pt>
                <c:pt idx="12365">
                  <c:v>6.7521819444444375</c:v>
                </c:pt>
                <c:pt idx="12366">
                  <c:v>6.7527452777777599</c:v>
                </c:pt>
                <c:pt idx="12367">
                  <c:v>6.7533077777777777</c:v>
                </c:pt>
                <c:pt idx="12368">
                  <c:v>6.7538711111111134</c:v>
                </c:pt>
                <c:pt idx="12369">
                  <c:v>6.7544341666666403</c:v>
                </c:pt>
                <c:pt idx="12370">
                  <c:v>6.7549972222222205</c:v>
                </c:pt>
                <c:pt idx="12371">
                  <c:v>6.7555605555555545</c:v>
                </c:pt>
                <c:pt idx="12372">
                  <c:v>6.7561236111111134</c:v>
                </c:pt>
                <c:pt idx="12373">
                  <c:v>6.7566861111111134</c:v>
                </c:pt>
                <c:pt idx="12374">
                  <c:v>6.7572494444444642</c:v>
                </c:pt>
                <c:pt idx="12375">
                  <c:v>6.7578124999999956</c:v>
                </c:pt>
                <c:pt idx="12376">
                  <c:v>6.7583755555555545</c:v>
                </c:pt>
                <c:pt idx="12377">
                  <c:v>6.7589388888888875</c:v>
                </c:pt>
                <c:pt idx="12378">
                  <c:v>6.7595013888888893</c:v>
                </c:pt>
                <c:pt idx="12379">
                  <c:v>6.7600644444444464</c:v>
                </c:pt>
                <c:pt idx="12380">
                  <c:v>6.7606277777777777</c:v>
                </c:pt>
                <c:pt idx="12381">
                  <c:v>6.7611908333333339</c:v>
                </c:pt>
                <c:pt idx="12382">
                  <c:v>6.7617538888888884</c:v>
                </c:pt>
                <c:pt idx="12383">
                  <c:v>6.7623172222222205</c:v>
                </c:pt>
                <c:pt idx="12384">
                  <c:v>6.7628797222222214</c:v>
                </c:pt>
                <c:pt idx="12385">
                  <c:v>6.7634430555555554</c:v>
                </c:pt>
                <c:pt idx="12386">
                  <c:v>6.7640061111111107</c:v>
                </c:pt>
                <c:pt idx="12387">
                  <c:v>6.764569166666667</c:v>
                </c:pt>
                <c:pt idx="12388">
                  <c:v>6.7651324999999956</c:v>
                </c:pt>
                <c:pt idx="12389">
                  <c:v>6.7656955555555545</c:v>
                </c:pt>
                <c:pt idx="12390">
                  <c:v>6.7662580555555554</c:v>
                </c:pt>
                <c:pt idx="12391">
                  <c:v>6.7668213888888893</c:v>
                </c:pt>
                <c:pt idx="12392">
                  <c:v>6.7673844444444375</c:v>
                </c:pt>
                <c:pt idx="12393">
                  <c:v>6.7679474999999965</c:v>
                </c:pt>
                <c:pt idx="12394">
                  <c:v>6.7685108333333295</c:v>
                </c:pt>
                <c:pt idx="12395">
                  <c:v>6.7690733333333526</c:v>
                </c:pt>
                <c:pt idx="12396">
                  <c:v>6.7696363888888884</c:v>
                </c:pt>
                <c:pt idx="12397">
                  <c:v>6.7701997222222436</c:v>
                </c:pt>
                <c:pt idx="12398">
                  <c:v>6.7707627777777804</c:v>
                </c:pt>
                <c:pt idx="12399">
                  <c:v>6.7713258333333526</c:v>
                </c:pt>
                <c:pt idx="12400">
                  <c:v>6.7718891666666714</c:v>
                </c:pt>
                <c:pt idx="12401">
                  <c:v>6.772451666666667</c:v>
                </c:pt>
                <c:pt idx="12402">
                  <c:v>6.7730149999999965</c:v>
                </c:pt>
                <c:pt idx="12403">
                  <c:v>6.7735780555555563</c:v>
                </c:pt>
                <c:pt idx="12404">
                  <c:v>6.7741411111111134</c:v>
                </c:pt>
                <c:pt idx="12405">
                  <c:v>6.7747044444444464</c:v>
                </c:pt>
                <c:pt idx="12406">
                  <c:v>6.7752675000000124</c:v>
                </c:pt>
                <c:pt idx="12407">
                  <c:v>6.7758300000000009</c:v>
                </c:pt>
                <c:pt idx="12408">
                  <c:v>6.7763933333333721</c:v>
                </c:pt>
                <c:pt idx="12409">
                  <c:v>6.7769563888888893</c:v>
                </c:pt>
                <c:pt idx="12410">
                  <c:v>6.7775194444444464</c:v>
                </c:pt>
                <c:pt idx="12411">
                  <c:v>6.7780827777777786</c:v>
                </c:pt>
                <c:pt idx="12412">
                  <c:v>6.7786452777777777</c:v>
                </c:pt>
                <c:pt idx="12413">
                  <c:v>6.7792083333333721</c:v>
                </c:pt>
                <c:pt idx="12414">
                  <c:v>6.7797716666666714</c:v>
                </c:pt>
                <c:pt idx="12415">
                  <c:v>6.7803347222222232</c:v>
                </c:pt>
                <c:pt idx="12416">
                  <c:v>6.7808977777777777</c:v>
                </c:pt>
                <c:pt idx="12417">
                  <c:v>6.7814611111111471</c:v>
                </c:pt>
                <c:pt idx="12418">
                  <c:v>6.7820236111111134</c:v>
                </c:pt>
                <c:pt idx="12419">
                  <c:v>6.7825869444444375</c:v>
                </c:pt>
                <c:pt idx="12420">
                  <c:v>6.78315</c:v>
                </c:pt>
                <c:pt idx="12421">
                  <c:v>6.7837130555555554</c:v>
                </c:pt>
                <c:pt idx="12422">
                  <c:v>6.7842763888888893</c:v>
                </c:pt>
                <c:pt idx="12423">
                  <c:v>6.7848394444444438</c:v>
                </c:pt>
                <c:pt idx="12424">
                  <c:v>6.7854019444444438</c:v>
                </c:pt>
                <c:pt idx="12425">
                  <c:v>6.7859652777777582</c:v>
                </c:pt>
                <c:pt idx="12426">
                  <c:v>6.7865283333333526</c:v>
                </c:pt>
                <c:pt idx="12427">
                  <c:v>6.7870913888888884</c:v>
                </c:pt>
                <c:pt idx="12428">
                  <c:v>6.7876547222222223</c:v>
                </c:pt>
                <c:pt idx="12429">
                  <c:v>6.7882172222222223</c:v>
                </c:pt>
                <c:pt idx="12430">
                  <c:v>6.7887802777777608</c:v>
                </c:pt>
                <c:pt idx="12431">
                  <c:v>6.7893436111111471</c:v>
                </c:pt>
                <c:pt idx="12432">
                  <c:v>6.7899066666666661</c:v>
                </c:pt>
                <c:pt idx="12433">
                  <c:v>6.7904697222222428</c:v>
                </c:pt>
                <c:pt idx="12434">
                  <c:v>6.7910330555555554</c:v>
                </c:pt>
                <c:pt idx="12435">
                  <c:v>6.7915955555555545</c:v>
                </c:pt>
                <c:pt idx="12436">
                  <c:v>6.7921586111111116</c:v>
                </c:pt>
                <c:pt idx="12437">
                  <c:v>6.7927219444444464</c:v>
                </c:pt>
                <c:pt idx="12438">
                  <c:v>6.7932850000000009</c:v>
                </c:pt>
                <c:pt idx="12439">
                  <c:v>6.7938483333333526</c:v>
                </c:pt>
                <c:pt idx="12440">
                  <c:v>6.7944113888888875</c:v>
                </c:pt>
                <c:pt idx="12441">
                  <c:v>6.7949738888888875</c:v>
                </c:pt>
                <c:pt idx="12442">
                  <c:v>6.7955372222222215</c:v>
                </c:pt>
                <c:pt idx="12443">
                  <c:v>6.7961002777777599</c:v>
                </c:pt>
                <c:pt idx="12444">
                  <c:v>6.7966633333333721</c:v>
                </c:pt>
                <c:pt idx="12445">
                  <c:v>6.797226666666667</c:v>
                </c:pt>
                <c:pt idx="12446">
                  <c:v>6.7977897222222232</c:v>
                </c:pt>
                <c:pt idx="12447">
                  <c:v>6.7983522222222224</c:v>
                </c:pt>
                <c:pt idx="12448">
                  <c:v>6.7989155555555314</c:v>
                </c:pt>
                <c:pt idx="12449">
                  <c:v>6.7994786111111134</c:v>
                </c:pt>
                <c:pt idx="12450">
                  <c:v>6.800041666666667</c:v>
                </c:pt>
                <c:pt idx="12451">
                  <c:v>6.800605</c:v>
                </c:pt>
                <c:pt idx="12452">
                  <c:v>6.8011675</c:v>
                </c:pt>
                <c:pt idx="12453">
                  <c:v>6.8017305555555545</c:v>
                </c:pt>
                <c:pt idx="12454">
                  <c:v>6.8022938888888893</c:v>
                </c:pt>
                <c:pt idx="12455">
                  <c:v>6.8028569444444447</c:v>
                </c:pt>
                <c:pt idx="12456">
                  <c:v>6.8034202777777599</c:v>
                </c:pt>
                <c:pt idx="12457">
                  <c:v>6.8039833333333331</c:v>
                </c:pt>
                <c:pt idx="12458">
                  <c:v>6.804545833333334</c:v>
                </c:pt>
                <c:pt idx="12459">
                  <c:v>6.8051091666666661</c:v>
                </c:pt>
                <c:pt idx="12460">
                  <c:v>6.8056722222222223</c:v>
                </c:pt>
                <c:pt idx="12461">
                  <c:v>6.8062352777777599</c:v>
                </c:pt>
                <c:pt idx="12462">
                  <c:v>6.8067986111111134</c:v>
                </c:pt>
                <c:pt idx="12463">
                  <c:v>6.807361666666667</c:v>
                </c:pt>
                <c:pt idx="12464">
                  <c:v>6.8079241666666404</c:v>
                </c:pt>
                <c:pt idx="12465">
                  <c:v>6.8084874999999965</c:v>
                </c:pt>
                <c:pt idx="12466">
                  <c:v>6.8090505555555545</c:v>
                </c:pt>
                <c:pt idx="12467">
                  <c:v>6.8096136111111134</c:v>
                </c:pt>
                <c:pt idx="12468">
                  <c:v>6.8101769444444376</c:v>
                </c:pt>
                <c:pt idx="12469">
                  <c:v>6.8107394444444473</c:v>
                </c:pt>
                <c:pt idx="12470">
                  <c:v>6.8113025</c:v>
                </c:pt>
                <c:pt idx="12471">
                  <c:v>6.8118658333333384</c:v>
                </c:pt>
                <c:pt idx="12472">
                  <c:v>6.8124288888888875</c:v>
                </c:pt>
                <c:pt idx="12473">
                  <c:v>6.8129919444444447</c:v>
                </c:pt>
                <c:pt idx="12474">
                  <c:v>6.8135552777777368</c:v>
                </c:pt>
                <c:pt idx="12475">
                  <c:v>6.8141177777777378</c:v>
                </c:pt>
                <c:pt idx="12476">
                  <c:v>6.8146811111111107</c:v>
                </c:pt>
                <c:pt idx="12477">
                  <c:v>6.815244166666667</c:v>
                </c:pt>
                <c:pt idx="12478">
                  <c:v>6.8158072222222215</c:v>
                </c:pt>
                <c:pt idx="12479">
                  <c:v>6.8163705555555545</c:v>
                </c:pt>
                <c:pt idx="12480">
                  <c:v>6.8169336111111107</c:v>
                </c:pt>
                <c:pt idx="12481">
                  <c:v>6.8174961111111108</c:v>
                </c:pt>
                <c:pt idx="12482">
                  <c:v>6.8180594444444438</c:v>
                </c:pt>
                <c:pt idx="12483">
                  <c:v>6.8186225</c:v>
                </c:pt>
                <c:pt idx="12484">
                  <c:v>6.8191855555555296</c:v>
                </c:pt>
                <c:pt idx="12485">
                  <c:v>6.8197488888888893</c:v>
                </c:pt>
                <c:pt idx="12486">
                  <c:v>6.8203113888888875</c:v>
                </c:pt>
                <c:pt idx="12487">
                  <c:v>6.8208744444444447</c:v>
                </c:pt>
                <c:pt idx="12488">
                  <c:v>6.8214377777777599</c:v>
                </c:pt>
                <c:pt idx="12489">
                  <c:v>6.8220008333333295</c:v>
                </c:pt>
                <c:pt idx="12490">
                  <c:v>6.8225638888888875</c:v>
                </c:pt>
                <c:pt idx="12491">
                  <c:v>6.8231272222222215</c:v>
                </c:pt>
                <c:pt idx="12492">
                  <c:v>6.8236897222222224</c:v>
                </c:pt>
                <c:pt idx="12493">
                  <c:v>6.8242530555555545</c:v>
                </c:pt>
                <c:pt idx="12494">
                  <c:v>6.8248161111111045</c:v>
                </c:pt>
                <c:pt idx="12495">
                  <c:v>6.8253791666666679</c:v>
                </c:pt>
                <c:pt idx="12496">
                  <c:v>6.8259424999999965</c:v>
                </c:pt>
                <c:pt idx="12497">
                  <c:v>6.8265055555555296</c:v>
                </c:pt>
                <c:pt idx="12498">
                  <c:v>6.8270680555555545</c:v>
                </c:pt>
                <c:pt idx="12499">
                  <c:v>6.8276313888888875</c:v>
                </c:pt>
                <c:pt idx="12500">
                  <c:v>6.8281944444444447</c:v>
                </c:pt>
                <c:pt idx="12501">
                  <c:v>6.8287574999999965</c:v>
                </c:pt>
                <c:pt idx="12502">
                  <c:v>6.8293208333333384</c:v>
                </c:pt>
                <c:pt idx="12503">
                  <c:v>6.8298833333333384</c:v>
                </c:pt>
                <c:pt idx="12504">
                  <c:v>6.8304463888888893</c:v>
                </c:pt>
                <c:pt idx="12505">
                  <c:v>6.8310097222222446</c:v>
                </c:pt>
                <c:pt idx="12506">
                  <c:v>6.8315727777777777</c:v>
                </c:pt>
                <c:pt idx="12507">
                  <c:v>6.8321358333333295</c:v>
                </c:pt>
                <c:pt idx="12508">
                  <c:v>6.8326991666666714</c:v>
                </c:pt>
                <c:pt idx="12509">
                  <c:v>6.8332616666666723</c:v>
                </c:pt>
                <c:pt idx="12510">
                  <c:v>6.833825</c:v>
                </c:pt>
                <c:pt idx="12511">
                  <c:v>6.8343880555555545</c:v>
                </c:pt>
                <c:pt idx="12512">
                  <c:v>6.8349511111111116</c:v>
                </c:pt>
                <c:pt idx="12513">
                  <c:v>6.8355144444444447</c:v>
                </c:pt>
                <c:pt idx="12514">
                  <c:v>6.8360775</c:v>
                </c:pt>
                <c:pt idx="12515">
                  <c:v>6.8366399999999992</c:v>
                </c:pt>
                <c:pt idx="12516">
                  <c:v>6.8372033333333535</c:v>
                </c:pt>
                <c:pt idx="12517">
                  <c:v>6.8377663888888884</c:v>
                </c:pt>
                <c:pt idx="12518">
                  <c:v>6.838329444444466</c:v>
                </c:pt>
                <c:pt idx="12519">
                  <c:v>6.8388927777777777</c:v>
                </c:pt>
                <c:pt idx="12520">
                  <c:v>6.8394552777777609</c:v>
                </c:pt>
                <c:pt idx="12521">
                  <c:v>6.8400183333333331</c:v>
                </c:pt>
                <c:pt idx="12522">
                  <c:v>6.8405816666666439</c:v>
                </c:pt>
                <c:pt idx="12523">
                  <c:v>6.8411447222222224</c:v>
                </c:pt>
                <c:pt idx="12524">
                  <c:v>6.8417077777777777</c:v>
                </c:pt>
                <c:pt idx="12525">
                  <c:v>6.8422711111111134</c:v>
                </c:pt>
                <c:pt idx="12526">
                  <c:v>6.8428336111111117</c:v>
                </c:pt>
                <c:pt idx="12527">
                  <c:v>6.8433969444444473</c:v>
                </c:pt>
                <c:pt idx="12528">
                  <c:v>6.8439600000000009</c:v>
                </c:pt>
                <c:pt idx="12529">
                  <c:v>6.8445230555555545</c:v>
                </c:pt>
                <c:pt idx="12530">
                  <c:v>6.8450863888888875</c:v>
                </c:pt>
                <c:pt idx="12531">
                  <c:v>6.8456494444444633</c:v>
                </c:pt>
                <c:pt idx="12532">
                  <c:v>6.8462119444444474</c:v>
                </c:pt>
                <c:pt idx="12533">
                  <c:v>6.84677527777776</c:v>
                </c:pt>
                <c:pt idx="12534">
                  <c:v>6.8473383333333384</c:v>
                </c:pt>
                <c:pt idx="12535">
                  <c:v>6.8479013888888876</c:v>
                </c:pt>
                <c:pt idx="12536">
                  <c:v>6.8484647222222232</c:v>
                </c:pt>
                <c:pt idx="12537">
                  <c:v>6.8490272222222224</c:v>
                </c:pt>
                <c:pt idx="12538">
                  <c:v>6.84959027777776</c:v>
                </c:pt>
                <c:pt idx="12539">
                  <c:v>6.8501536111111108</c:v>
                </c:pt>
                <c:pt idx="12540">
                  <c:v>6.8507166666666439</c:v>
                </c:pt>
                <c:pt idx="12541">
                  <c:v>6.8512797222222446</c:v>
                </c:pt>
                <c:pt idx="12542">
                  <c:v>6.8518430555555554</c:v>
                </c:pt>
                <c:pt idx="12543">
                  <c:v>6.8524055555555297</c:v>
                </c:pt>
                <c:pt idx="12544">
                  <c:v>6.8529688888888876</c:v>
                </c:pt>
                <c:pt idx="12545">
                  <c:v>6.8535319444444447</c:v>
                </c:pt>
                <c:pt idx="12546">
                  <c:v>6.8540949999999761</c:v>
                </c:pt>
                <c:pt idx="12547">
                  <c:v>6.8546583333333331</c:v>
                </c:pt>
                <c:pt idx="12548">
                  <c:v>6.8552213888888884</c:v>
                </c:pt>
                <c:pt idx="12549">
                  <c:v>6.8557838888888885</c:v>
                </c:pt>
                <c:pt idx="12550">
                  <c:v>6.8563472222222224</c:v>
                </c:pt>
                <c:pt idx="12551">
                  <c:v>6.8569102777777378</c:v>
                </c:pt>
                <c:pt idx="12552">
                  <c:v>6.8574733333333331</c:v>
                </c:pt>
                <c:pt idx="12553">
                  <c:v>6.8580366666666439</c:v>
                </c:pt>
                <c:pt idx="12554">
                  <c:v>6.858599166666667</c:v>
                </c:pt>
                <c:pt idx="12555">
                  <c:v>6.8591622222222224</c:v>
                </c:pt>
                <c:pt idx="12556">
                  <c:v>6.8597255555555545</c:v>
                </c:pt>
                <c:pt idx="12557">
                  <c:v>6.8602886111111117</c:v>
                </c:pt>
                <c:pt idx="12558">
                  <c:v>6.8608516666666439</c:v>
                </c:pt>
                <c:pt idx="12559">
                  <c:v>6.8614149999999769</c:v>
                </c:pt>
                <c:pt idx="12560">
                  <c:v>6.8619774999999965</c:v>
                </c:pt>
                <c:pt idx="12561">
                  <c:v>6.8625405555555314</c:v>
                </c:pt>
                <c:pt idx="12562">
                  <c:v>6.8631038888888876</c:v>
                </c:pt>
                <c:pt idx="12563">
                  <c:v>6.8636669444444474</c:v>
                </c:pt>
                <c:pt idx="12564">
                  <c:v>6.8642302777777378</c:v>
                </c:pt>
                <c:pt idx="12565">
                  <c:v>6.8647933333333384</c:v>
                </c:pt>
                <c:pt idx="12566">
                  <c:v>6.8653558333333295</c:v>
                </c:pt>
                <c:pt idx="12567">
                  <c:v>6.8659191666666439</c:v>
                </c:pt>
                <c:pt idx="12568">
                  <c:v>6.8664822222222215</c:v>
                </c:pt>
                <c:pt idx="12569">
                  <c:v>6.8670452777777395</c:v>
                </c:pt>
                <c:pt idx="12570">
                  <c:v>6.8676086111111116</c:v>
                </c:pt>
                <c:pt idx="12571">
                  <c:v>6.8681716666666439</c:v>
                </c:pt>
                <c:pt idx="12572">
                  <c:v>6.8687341666666422</c:v>
                </c:pt>
                <c:pt idx="12573">
                  <c:v>6.8692975000000001</c:v>
                </c:pt>
                <c:pt idx="12574">
                  <c:v>6.8698605555555545</c:v>
                </c:pt>
                <c:pt idx="12575">
                  <c:v>6.8704236111111134</c:v>
                </c:pt>
                <c:pt idx="12576">
                  <c:v>6.8709869444444447</c:v>
                </c:pt>
                <c:pt idx="12577">
                  <c:v>6.8715494444444678</c:v>
                </c:pt>
                <c:pt idx="12578">
                  <c:v>6.8721124999999965</c:v>
                </c:pt>
                <c:pt idx="12579">
                  <c:v>6.8726758333333384</c:v>
                </c:pt>
                <c:pt idx="12580">
                  <c:v>6.8732388888888893</c:v>
                </c:pt>
                <c:pt idx="12581">
                  <c:v>6.8738022222222224</c:v>
                </c:pt>
                <c:pt idx="12582">
                  <c:v>6.87436527777776</c:v>
                </c:pt>
                <c:pt idx="12583">
                  <c:v>6.8749277777777609</c:v>
                </c:pt>
                <c:pt idx="12584">
                  <c:v>6.8754911111111134</c:v>
                </c:pt>
                <c:pt idx="12585">
                  <c:v>6.8760541666666661</c:v>
                </c:pt>
                <c:pt idx="12586">
                  <c:v>6.8766172222222224</c:v>
                </c:pt>
                <c:pt idx="12587">
                  <c:v>6.8771805555555297</c:v>
                </c:pt>
                <c:pt idx="12588">
                  <c:v>6.8777436111111134</c:v>
                </c:pt>
                <c:pt idx="12589">
                  <c:v>6.8783061111111312</c:v>
                </c:pt>
                <c:pt idx="12590">
                  <c:v>6.8788694444444678</c:v>
                </c:pt>
                <c:pt idx="12591">
                  <c:v>6.8794325000000001</c:v>
                </c:pt>
                <c:pt idx="12592">
                  <c:v>6.8799955555555545</c:v>
                </c:pt>
                <c:pt idx="12593">
                  <c:v>6.8805588888888876</c:v>
                </c:pt>
                <c:pt idx="12594">
                  <c:v>6.8811213888888894</c:v>
                </c:pt>
                <c:pt idx="12595">
                  <c:v>6.8816844444444438</c:v>
                </c:pt>
                <c:pt idx="12596">
                  <c:v>6.8822477777777777</c:v>
                </c:pt>
                <c:pt idx="12597">
                  <c:v>6.8828108333333295</c:v>
                </c:pt>
                <c:pt idx="12598">
                  <c:v>6.8833738888888893</c:v>
                </c:pt>
                <c:pt idx="12599">
                  <c:v>6.8839372222222215</c:v>
                </c:pt>
                <c:pt idx="12600">
                  <c:v>6.8844997222222224</c:v>
                </c:pt>
                <c:pt idx="12601">
                  <c:v>6.8850630555555554</c:v>
                </c:pt>
                <c:pt idx="12602">
                  <c:v>6.8856261111111134</c:v>
                </c:pt>
                <c:pt idx="12603">
                  <c:v>6.8861891666666661</c:v>
                </c:pt>
                <c:pt idx="12604">
                  <c:v>6.8867525000000001</c:v>
                </c:pt>
                <c:pt idx="12605">
                  <c:v>6.8873155555555297</c:v>
                </c:pt>
                <c:pt idx="12606">
                  <c:v>6.8878780555555545</c:v>
                </c:pt>
                <c:pt idx="12607">
                  <c:v>6.8884413888888893</c:v>
                </c:pt>
                <c:pt idx="12608">
                  <c:v>6.8890044444444474</c:v>
                </c:pt>
                <c:pt idx="12609">
                  <c:v>6.8895675000000001</c:v>
                </c:pt>
                <c:pt idx="12610">
                  <c:v>6.890130833333334</c:v>
                </c:pt>
                <c:pt idx="12611">
                  <c:v>6.8906933333333535</c:v>
                </c:pt>
                <c:pt idx="12612">
                  <c:v>6.8912563888888894</c:v>
                </c:pt>
                <c:pt idx="12613">
                  <c:v>6.8918197222222224</c:v>
                </c:pt>
                <c:pt idx="12614">
                  <c:v>6.89238277777776</c:v>
                </c:pt>
                <c:pt idx="12615">
                  <c:v>6.8929458333333296</c:v>
                </c:pt>
                <c:pt idx="12616">
                  <c:v>6.893509166666667</c:v>
                </c:pt>
                <c:pt idx="12617">
                  <c:v>6.8940716666666439</c:v>
                </c:pt>
                <c:pt idx="12618">
                  <c:v>6.8946349999999779</c:v>
                </c:pt>
                <c:pt idx="12619">
                  <c:v>6.8951980555555545</c:v>
                </c:pt>
                <c:pt idx="12620">
                  <c:v>6.8957611111111321</c:v>
                </c:pt>
                <c:pt idx="12621">
                  <c:v>6.8963244444444438</c:v>
                </c:pt>
                <c:pt idx="12622">
                  <c:v>6.8968874999999965</c:v>
                </c:pt>
                <c:pt idx="12623">
                  <c:v>6.8974499999999965</c:v>
                </c:pt>
                <c:pt idx="12624">
                  <c:v>6.8980133333333384</c:v>
                </c:pt>
                <c:pt idx="12625">
                  <c:v>6.8985763888888885</c:v>
                </c:pt>
                <c:pt idx="12626">
                  <c:v>6.8991394444444438</c:v>
                </c:pt>
                <c:pt idx="12627">
                  <c:v>6.8997027777777786</c:v>
                </c:pt>
                <c:pt idx="12628">
                  <c:v>6.9002652777777786</c:v>
                </c:pt>
                <c:pt idx="12629">
                  <c:v>6.9008283333333535</c:v>
                </c:pt>
                <c:pt idx="12630">
                  <c:v>6.9013916666666724</c:v>
                </c:pt>
                <c:pt idx="12631">
                  <c:v>6.9019547222222224</c:v>
                </c:pt>
                <c:pt idx="12632">
                  <c:v>6.90251777777776</c:v>
                </c:pt>
                <c:pt idx="12633">
                  <c:v>6.9030811111111134</c:v>
                </c:pt>
                <c:pt idx="12634">
                  <c:v>6.903643611111149</c:v>
                </c:pt>
                <c:pt idx="12635">
                  <c:v>6.9042069444444474</c:v>
                </c:pt>
                <c:pt idx="12636">
                  <c:v>6.9047699999999992</c:v>
                </c:pt>
                <c:pt idx="12637">
                  <c:v>6.9053330555555554</c:v>
                </c:pt>
                <c:pt idx="12638">
                  <c:v>6.9058963888888893</c:v>
                </c:pt>
                <c:pt idx="12639">
                  <c:v>6.9064594444444678</c:v>
                </c:pt>
                <c:pt idx="12640">
                  <c:v>6.9070219444444438</c:v>
                </c:pt>
                <c:pt idx="12641">
                  <c:v>6.9075852777777378</c:v>
                </c:pt>
                <c:pt idx="12642">
                  <c:v>6.9081483333333535</c:v>
                </c:pt>
                <c:pt idx="12643">
                  <c:v>6.9087113888888894</c:v>
                </c:pt>
                <c:pt idx="12644">
                  <c:v>6.9092747222222446</c:v>
                </c:pt>
                <c:pt idx="12645">
                  <c:v>6.9098372222222224</c:v>
                </c:pt>
                <c:pt idx="12646">
                  <c:v>6.91040027777776</c:v>
                </c:pt>
                <c:pt idx="12647">
                  <c:v>6.9109636111111312</c:v>
                </c:pt>
                <c:pt idx="12648">
                  <c:v>6.9115266666666662</c:v>
                </c:pt>
                <c:pt idx="12649">
                  <c:v>6.9120897222222233</c:v>
                </c:pt>
                <c:pt idx="12650">
                  <c:v>6.9126530555555554</c:v>
                </c:pt>
                <c:pt idx="12651">
                  <c:v>6.9132155555555546</c:v>
                </c:pt>
                <c:pt idx="12652">
                  <c:v>6.9137788888888894</c:v>
                </c:pt>
                <c:pt idx="12653">
                  <c:v>6.9143419444444474</c:v>
                </c:pt>
                <c:pt idx="12654">
                  <c:v>6.914904999999977</c:v>
                </c:pt>
                <c:pt idx="12655">
                  <c:v>6.9154683333333544</c:v>
                </c:pt>
                <c:pt idx="12656">
                  <c:v>6.9160313888888894</c:v>
                </c:pt>
                <c:pt idx="12657">
                  <c:v>6.9165938888888894</c:v>
                </c:pt>
                <c:pt idx="12658">
                  <c:v>6.9171572222222215</c:v>
                </c:pt>
                <c:pt idx="12659">
                  <c:v>6.9177202777777609</c:v>
                </c:pt>
                <c:pt idx="12660">
                  <c:v>6.9182833333333535</c:v>
                </c:pt>
                <c:pt idx="12661">
                  <c:v>6.918846666666667</c:v>
                </c:pt>
                <c:pt idx="12662">
                  <c:v>6.9194091666666724</c:v>
                </c:pt>
                <c:pt idx="12663">
                  <c:v>6.9199722222222224</c:v>
                </c:pt>
                <c:pt idx="12664">
                  <c:v>6.9205355555555306</c:v>
                </c:pt>
                <c:pt idx="12665">
                  <c:v>6.921098611111133</c:v>
                </c:pt>
                <c:pt idx="12666">
                  <c:v>6.9216616666666724</c:v>
                </c:pt>
                <c:pt idx="12667">
                  <c:v>6.9222250000000001</c:v>
                </c:pt>
                <c:pt idx="12668">
                  <c:v>6.9227874999999965</c:v>
                </c:pt>
                <c:pt idx="12669">
                  <c:v>6.9233508333333331</c:v>
                </c:pt>
                <c:pt idx="12670">
                  <c:v>6.9239138888888885</c:v>
                </c:pt>
                <c:pt idx="12671">
                  <c:v>6.9244769444444385</c:v>
                </c:pt>
                <c:pt idx="12672">
                  <c:v>6.92504027777776</c:v>
                </c:pt>
                <c:pt idx="12673">
                  <c:v>6.9256033333333535</c:v>
                </c:pt>
                <c:pt idx="12674">
                  <c:v>6.9261658333333394</c:v>
                </c:pt>
                <c:pt idx="12675">
                  <c:v>6.9267291666666724</c:v>
                </c:pt>
                <c:pt idx="12676">
                  <c:v>6.9272922222222224</c:v>
                </c:pt>
                <c:pt idx="12677">
                  <c:v>6.9278552777777387</c:v>
                </c:pt>
                <c:pt idx="12678">
                  <c:v>6.9284186111111108</c:v>
                </c:pt>
                <c:pt idx="12679">
                  <c:v>6.9289811111111108</c:v>
                </c:pt>
                <c:pt idx="12680">
                  <c:v>6.9295441666666671</c:v>
                </c:pt>
                <c:pt idx="12681">
                  <c:v>6.9301075000000001</c:v>
                </c:pt>
                <c:pt idx="12682">
                  <c:v>6.9306705555555563</c:v>
                </c:pt>
                <c:pt idx="12683">
                  <c:v>6.931233611111149</c:v>
                </c:pt>
                <c:pt idx="12684">
                  <c:v>6.9317969444444678</c:v>
                </c:pt>
                <c:pt idx="12685">
                  <c:v>6.9323594444444661</c:v>
                </c:pt>
                <c:pt idx="12686">
                  <c:v>6.9329225000000001</c:v>
                </c:pt>
                <c:pt idx="12687">
                  <c:v>6.9334858333333331</c:v>
                </c:pt>
                <c:pt idx="12688">
                  <c:v>6.9340488888888894</c:v>
                </c:pt>
                <c:pt idx="12689">
                  <c:v>6.9346122222222224</c:v>
                </c:pt>
                <c:pt idx="12690">
                  <c:v>6.9351752777777609</c:v>
                </c:pt>
                <c:pt idx="12691">
                  <c:v>6.9357377777777778</c:v>
                </c:pt>
                <c:pt idx="12692">
                  <c:v>6.936301111111149</c:v>
                </c:pt>
                <c:pt idx="12693">
                  <c:v>6.9368641666666724</c:v>
                </c:pt>
                <c:pt idx="12694">
                  <c:v>6.9374272222222224</c:v>
                </c:pt>
                <c:pt idx="12695">
                  <c:v>6.9379905555555546</c:v>
                </c:pt>
                <c:pt idx="12696">
                  <c:v>6.9385536111111321</c:v>
                </c:pt>
                <c:pt idx="12697">
                  <c:v>6.9391161111111321</c:v>
                </c:pt>
                <c:pt idx="12698">
                  <c:v>6.9396794444444856</c:v>
                </c:pt>
                <c:pt idx="12699">
                  <c:v>6.9402425000000134</c:v>
                </c:pt>
                <c:pt idx="12700">
                  <c:v>6.9408055555555555</c:v>
                </c:pt>
                <c:pt idx="12701">
                  <c:v>6.9413688888889089</c:v>
                </c:pt>
                <c:pt idx="12702">
                  <c:v>6.9419313888888894</c:v>
                </c:pt>
                <c:pt idx="12703">
                  <c:v>6.9424944444444439</c:v>
                </c:pt>
                <c:pt idx="12704">
                  <c:v>6.9430577777777778</c:v>
                </c:pt>
                <c:pt idx="12705">
                  <c:v>6.9436208333333544</c:v>
                </c:pt>
                <c:pt idx="12706">
                  <c:v>6.9441841666666431</c:v>
                </c:pt>
                <c:pt idx="12707">
                  <c:v>6.9447472222222224</c:v>
                </c:pt>
                <c:pt idx="12708">
                  <c:v>6.9453097222222473</c:v>
                </c:pt>
                <c:pt idx="12709">
                  <c:v>6.9458730555555563</c:v>
                </c:pt>
                <c:pt idx="12710">
                  <c:v>6.9464361111111312</c:v>
                </c:pt>
                <c:pt idx="12711">
                  <c:v>6.9469991666666724</c:v>
                </c:pt>
                <c:pt idx="12712">
                  <c:v>6.9475624999999992</c:v>
                </c:pt>
                <c:pt idx="12713">
                  <c:v>6.9481255555555546</c:v>
                </c:pt>
                <c:pt idx="12714">
                  <c:v>6.9486880555555564</c:v>
                </c:pt>
                <c:pt idx="12715">
                  <c:v>6.9492513888889089</c:v>
                </c:pt>
                <c:pt idx="12716">
                  <c:v>6.9498144444444474</c:v>
                </c:pt>
                <c:pt idx="12717">
                  <c:v>6.9503775000000001</c:v>
                </c:pt>
                <c:pt idx="12718">
                  <c:v>6.9509408333333331</c:v>
                </c:pt>
                <c:pt idx="12719">
                  <c:v>6.9515033333333545</c:v>
                </c:pt>
                <c:pt idx="12720">
                  <c:v>6.9520663888888894</c:v>
                </c:pt>
                <c:pt idx="12721">
                  <c:v>6.9526297222222464</c:v>
                </c:pt>
                <c:pt idx="12722">
                  <c:v>6.9531927777777778</c:v>
                </c:pt>
                <c:pt idx="12723">
                  <c:v>6.9537558333333394</c:v>
                </c:pt>
                <c:pt idx="12724">
                  <c:v>6.9543191666666671</c:v>
                </c:pt>
                <c:pt idx="12725">
                  <c:v>6.9548816666666449</c:v>
                </c:pt>
                <c:pt idx="12726">
                  <c:v>6.9554450000000001</c:v>
                </c:pt>
                <c:pt idx="12727">
                  <c:v>6.9560080555555563</c:v>
                </c:pt>
                <c:pt idx="12728">
                  <c:v>6.9565711111111321</c:v>
                </c:pt>
                <c:pt idx="12729">
                  <c:v>6.9571344444444447</c:v>
                </c:pt>
                <c:pt idx="12730">
                  <c:v>6.9576975000000001</c:v>
                </c:pt>
                <c:pt idx="12731">
                  <c:v>6.9582600000000134</c:v>
                </c:pt>
                <c:pt idx="12732">
                  <c:v>6.9588233333333545</c:v>
                </c:pt>
                <c:pt idx="12733">
                  <c:v>6.9593863888888894</c:v>
                </c:pt>
                <c:pt idx="12734">
                  <c:v>6.9599494444444661</c:v>
                </c:pt>
                <c:pt idx="12735">
                  <c:v>6.96051277777776</c:v>
                </c:pt>
                <c:pt idx="12736">
                  <c:v>6.9610752777777645</c:v>
                </c:pt>
                <c:pt idx="12737">
                  <c:v>6.9616383333333562</c:v>
                </c:pt>
                <c:pt idx="12738">
                  <c:v>6.9622016666666662</c:v>
                </c:pt>
                <c:pt idx="12739">
                  <c:v>6.9627647222222224</c:v>
                </c:pt>
                <c:pt idx="12740">
                  <c:v>6.9633277777777769</c:v>
                </c:pt>
                <c:pt idx="12741">
                  <c:v>6.963891111111133</c:v>
                </c:pt>
                <c:pt idx="12742">
                  <c:v>6.9644536111111108</c:v>
                </c:pt>
                <c:pt idx="12743">
                  <c:v>6.9650169444444456</c:v>
                </c:pt>
                <c:pt idx="12744">
                  <c:v>6.9655799999999966</c:v>
                </c:pt>
                <c:pt idx="12745">
                  <c:v>6.9661430555555564</c:v>
                </c:pt>
                <c:pt idx="12746">
                  <c:v>6.9667063888888894</c:v>
                </c:pt>
                <c:pt idx="12747">
                  <c:v>6.9672694444444661</c:v>
                </c:pt>
                <c:pt idx="12748">
                  <c:v>6.9678319444444448</c:v>
                </c:pt>
                <c:pt idx="12749">
                  <c:v>6.9683952777777645</c:v>
                </c:pt>
                <c:pt idx="12750">
                  <c:v>6.9689583333333331</c:v>
                </c:pt>
                <c:pt idx="12751">
                  <c:v>6.9695213888888894</c:v>
                </c:pt>
                <c:pt idx="12752">
                  <c:v>6.9700847222222224</c:v>
                </c:pt>
                <c:pt idx="12753">
                  <c:v>6.9706472222222464</c:v>
                </c:pt>
                <c:pt idx="12754">
                  <c:v>6.9712102777777778</c:v>
                </c:pt>
                <c:pt idx="12755">
                  <c:v>6.9717736111111499</c:v>
                </c:pt>
                <c:pt idx="12756">
                  <c:v>6.9723366666666671</c:v>
                </c:pt>
                <c:pt idx="12757">
                  <c:v>6.9728997222222464</c:v>
                </c:pt>
                <c:pt idx="12758">
                  <c:v>6.9734630555555812</c:v>
                </c:pt>
                <c:pt idx="12759">
                  <c:v>6.9740255555555546</c:v>
                </c:pt>
                <c:pt idx="12760">
                  <c:v>6.9745888888888885</c:v>
                </c:pt>
                <c:pt idx="12761">
                  <c:v>6.9751519444444439</c:v>
                </c:pt>
                <c:pt idx="12762">
                  <c:v>6.9757150000000001</c:v>
                </c:pt>
                <c:pt idx="12763">
                  <c:v>6.9762783333333722</c:v>
                </c:pt>
                <c:pt idx="12764">
                  <c:v>6.9768413888889089</c:v>
                </c:pt>
                <c:pt idx="12765">
                  <c:v>6.9774038888888894</c:v>
                </c:pt>
                <c:pt idx="12766">
                  <c:v>6.9779672222222224</c:v>
                </c:pt>
                <c:pt idx="12767">
                  <c:v>6.9785302777777645</c:v>
                </c:pt>
                <c:pt idx="12768">
                  <c:v>6.9790933333333731</c:v>
                </c:pt>
                <c:pt idx="12769">
                  <c:v>6.9796566666666724</c:v>
                </c:pt>
                <c:pt idx="12770">
                  <c:v>6.9802191666666724</c:v>
                </c:pt>
                <c:pt idx="12771">
                  <c:v>6.9807822222222224</c:v>
                </c:pt>
                <c:pt idx="12772">
                  <c:v>6.9813455555555564</c:v>
                </c:pt>
                <c:pt idx="12773">
                  <c:v>6.981908611111133</c:v>
                </c:pt>
                <c:pt idx="12774">
                  <c:v>6.9824716666666671</c:v>
                </c:pt>
                <c:pt idx="12775">
                  <c:v>6.9830349999999966</c:v>
                </c:pt>
                <c:pt idx="12776">
                  <c:v>6.9835975000000001</c:v>
                </c:pt>
                <c:pt idx="12777">
                  <c:v>6.9841608333333332</c:v>
                </c:pt>
                <c:pt idx="12778">
                  <c:v>6.9847238888888894</c:v>
                </c:pt>
                <c:pt idx="12779">
                  <c:v>6.9852869444444474</c:v>
                </c:pt>
                <c:pt idx="12780">
                  <c:v>6.9858502777777645</c:v>
                </c:pt>
                <c:pt idx="12781">
                  <c:v>6.9864133333333562</c:v>
                </c:pt>
                <c:pt idx="12782">
                  <c:v>6.9869758333333394</c:v>
                </c:pt>
                <c:pt idx="12783">
                  <c:v>6.9875391666666671</c:v>
                </c:pt>
                <c:pt idx="12784">
                  <c:v>6.9881022222222224</c:v>
                </c:pt>
                <c:pt idx="12785">
                  <c:v>6.9886652777777778</c:v>
                </c:pt>
                <c:pt idx="12786">
                  <c:v>6.9892286111111499</c:v>
                </c:pt>
                <c:pt idx="12787">
                  <c:v>6.9897911111111499</c:v>
                </c:pt>
                <c:pt idx="12788">
                  <c:v>6.9903541666666671</c:v>
                </c:pt>
                <c:pt idx="12789">
                  <c:v>6.9909174999999975</c:v>
                </c:pt>
                <c:pt idx="12790">
                  <c:v>6.9914805555555555</c:v>
                </c:pt>
                <c:pt idx="12791">
                  <c:v>6.9920436111111322</c:v>
                </c:pt>
                <c:pt idx="12792">
                  <c:v>6.9926069444444439</c:v>
                </c:pt>
                <c:pt idx="12793">
                  <c:v>6.9931694444444661</c:v>
                </c:pt>
                <c:pt idx="12794">
                  <c:v>6.9937327777777769</c:v>
                </c:pt>
                <c:pt idx="12795">
                  <c:v>6.9942958333333332</c:v>
                </c:pt>
                <c:pt idx="12796">
                  <c:v>6.9948588888888885</c:v>
                </c:pt>
                <c:pt idx="12797">
                  <c:v>6.9954222222222224</c:v>
                </c:pt>
                <c:pt idx="12798">
                  <c:v>6.9959852777777387</c:v>
                </c:pt>
                <c:pt idx="12799">
                  <c:v>6.9965477777777778</c:v>
                </c:pt>
                <c:pt idx="12800">
                  <c:v>6.9971111111111099</c:v>
                </c:pt>
                <c:pt idx="12801">
                  <c:v>6.9976741666666662</c:v>
                </c:pt>
                <c:pt idx="12802">
                  <c:v>6.9982372222222224</c:v>
                </c:pt>
                <c:pt idx="12803">
                  <c:v>6.9988005555555555</c:v>
                </c:pt>
                <c:pt idx="12804">
                  <c:v>6.999363055555583</c:v>
                </c:pt>
                <c:pt idx="12805">
                  <c:v>6.9999261111111331</c:v>
                </c:pt>
                <c:pt idx="12806">
                  <c:v>7.0004894444444474</c:v>
                </c:pt>
                <c:pt idx="12807">
                  <c:v>7.0010525000000001</c:v>
                </c:pt>
                <c:pt idx="12808">
                  <c:v>7.0016155555555555</c:v>
                </c:pt>
                <c:pt idx="12809">
                  <c:v>7.0021788888888885</c:v>
                </c:pt>
                <c:pt idx="12810">
                  <c:v>7.0027413888888894</c:v>
                </c:pt>
                <c:pt idx="12811">
                  <c:v>7.0033044444444474</c:v>
                </c:pt>
                <c:pt idx="12812">
                  <c:v>7.0038677777777778</c:v>
                </c:pt>
                <c:pt idx="12813">
                  <c:v>7.004430833333334</c:v>
                </c:pt>
                <c:pt idx="12814">
                  <c:v>7.0049941666666449</c:v>
                </c:pt>
                <c:pt idx="12815">
                  <c:v>7.0055572222222215</c:v>
                </c:pt>
                <c:pt idx="12816">
                  <c:v>7.0061197222222233</c:v>
                </c:pt>
                <c:pt idx="12817">
                  <c:v>7.0066830555555564</c:v>
                </c:pt>
                <c:pt idx="12818">
                  <c:v>7.0072461111111322</c:v>
                </c:pt>
                <c:pt idx="12819">
                  <c:v>7.0078091666666671</c:v>
                </c:pt>
                <c:pt idx="12820">
                  <c:v>7.0083725000000001</c:v>
                </c:pt>
                <c:pt idx="12821">
                  <c:v>7.0089355555555315</c:v>
                </c:pt>
                <c:pt idx="12822">
                  <c:v>7.0094980555555564</c:v>
                </c:pt>
                <c:pt idx="12823">
                  <c:v>7.0100613888888894</c:v>
                </c:pt>
                <c:pt idx="12824">
                  <c:v>7.0106244444444439</c:v>
                </c:pt>
                <c:pt idx="12825">
                  <c:v>7.0111874999999975</c:v>
                </c:pt>
                <c:pt idx="12826">
                  <c:v>7.0117508333333332</c:v>
                </c:pt>
                <c:pt idx="12827">
                  <c:v>7.0123133333333394</c:v>
                </c:pt>
                <c:pt idx="12828">
                  <c:v>7.0128763888888885</c:v>
                </c:pt>
                <c:pt idx="12829">
                  <c:v>7.0134397222222224</c:v>
                </c:pt>
                <c:pt idx="12830">
                  <c:v>7.0140027777777645</c:v>
                </c:pt>
                <c:pt idx="12831">
                  <c:v>7.0145661111111108</c:v>
                </c:pt>
                <c:pt idx="12832">
                  <c:v>7.0151291666666662</c:v>
                </c:pt>
                <c:pt idx="12833">
                  <c:v>7.0156916666666671</c:v>
                </c:pt>
                <c:pt idx="12834">
                  <c:v>7.0162550000000001</c:v>
                </c:pt>
                <c:pt idx="12835">
                  <c:v>7.0168180555555555</c:v>
                </c:pt>
                <c:pt idx="12836">
                  <c:v>7.0173811111111117</c:v>
                </c:pt>
                <c:pt idx="12837">
                  <c:v>7.0179444444444385</c:v>
                </c:pt>
                <c:pt idx="12838">
                  <c:v>7.0185074999999975</c:v>
                </c:pt>
                <c:pt idx="12839">
                  <c:v>7.0190699999999993</c:v>
                </c:pt>
                <c:pt idx="12840">
                  <c:v>7.0196333333333563</c:v>
                </c:pt>
                <c:pt idx="12841">
                  <c:v>7.0201963888888885</c:v>
                </c:pt>
                <c:pt idx="12842">
                  <c:v>7.0207594444444474</c:v>
                </c:pt>
                <c:pt idx="12843">
                  <c:v>7.0213227777777778</c:v>
                </c:pt>
                <c:pt idx="12844">
                  <c:v>7.0218852777777405</c:v>
                </c:pt>
                <c:pt idx="12845">
                  <c:v>7.0224483333333332</c:v>
                </c:pt>
                <c:pt idx="12846">
                  <c:v>7.0230116666666449</c:v>
                </c:pt>
                <c:pt idx="12847">
                  <c:v>7.0235747222222216</c:v>
                </c:pt>
                <c:pt idx="12848">
                  <c:v>7.0241377777777405</c:v>
                </c:pt>
                <c:pt idx="12849">
                  <c:v>7.0247011111111108</c:v>
                </c:pt>
                <c:pt idx="12850">
                  <c:v>7.0252636111111322</c:v>
                </c:pt>
                <c:pt idx="12851">
                  <c:v>7.0258269444444386</c:v>
                </c:pt>
                <c:pt idx="12852">
                  <c:v>7.0263900000000001</c:v>
                </c:pt>
                <c:pt idx="12853">
                  <c:v>7.0269530555555555</c:v>
                </c:pt>
                <c:pt idx="12854">
                  <c:v>7.027516388888869</c:v>
                </c:pt>
                <c:pt idx="12855">
                  <c:v>7.0280794444444439</c:v>
                </c:pt>
                <c:pt idx="12856">
                  <c:v>7.0286419444444439</c:v>
                </c:pt>
                <c:pt idx="12857">
                  <c:v>7.0292052777777645</c:v>
                </c:pt>
                <c:pt idx="12858">
                  <c:v>7.0297683333333545</c:v>
                </c:pt>
                <c:pt idx="12859">
                  <c:v>7.0303313888888894</c:v>
                </c:pt>
                <c:pt idx="12860">
                  <c:v>7.0308947222222224</c:v>
                </c:pt>
                <c:pt idx="12861">
                  <c:v>7.0314572222222234</c:v>
                </c:pt>
                <c:pt idx="12862">
                  <c:v>7.0320202777777645</c:v>
                </c:pt>
                <c:pt idx="12863">
                  <c:v>7.0325836111111109</c:v>
                </c:pt>
                <c:pt idx="12864">
                  <c:v>7.0331466666666671</c:v>
                </c:pt>
                <c:pt idx="12865">
                  <c:v>7.0337097222222473</c:v>
                </c:pt>
                <c:pt idx="12866">
                  <c:v>7.0342730555555564</c:v>
                </c:pt>
                <c:pt idx="12867">
                  <c:v>7.0348355555555333</c:v>
                </c:pt>
                <c:pt idx="12868">
                  <c:v>7.0353988888888894</c:v>
                </c:pt>
                <c:pt idx="12869">
                  <c:v>7.0359619444444474</c:v>
                </c:pt>
                <c:pt idx="12870">
                  <c:v>7.036525000000001</c:v>
                </c:pt>
                <c:pt idx="12871">
                  <c:v>7.0370883333333394</c:v>
                </c:pt>
                <c:pt idx="12872">
                  <c:v>7.0376513888888894</c:v>
                </c:pt>
                <c:pt idx="12873">
                  <c:v>7.0382138888888894</c:v>
                </c:pt>
                <c:pt idx="12874">
                  <c:v>7.0387772222222234</c:v>
                </c:pt>
                <c:pt idx="12875">
                  <c:v>7.0393402777777778</c:v>
                </c:pt>
                <c:pt idx="12876">
                  <c:v>7.0399033333333545</c:v>
                </c:pt>
                <c:pt idx="12877">
                  <c:v>7.0404666666666671</c:v>
                </c:pt>
                <c:pt idx="12878">
                  <c:v>7.0410291666666724</c:v>
                </c:pt>
                <c:pt idx="12879">
                  <c:v>7.0415922222222234</c:v>
                </c:pt>
                <c:pt idx="12880">
                  <c:v>7.0421555555555333</c:v>
                </c:pt>
                <c:pt idx="12881">
                  <c:v>7.0427186111111109</c:v>
                </c:pt>
                <c:pt idx="12882">
                  <c:v>7.0432816666666662</c:v>
                </c:pt>
                <c:pt idx="12883">
                  <c:v>7.0438450000000001</c:v>
                </c:pt>
                <c:pt idx="12884">
                  <c:v>7.0444074999999975</c:v>
                </c:pt>
                <c:pt idx="12885">
                  <c:v>7.0449708333333305</c:v>
                </c:pt>
                <c:pt idx="12886">
                  <c:v>7.0455338888888885</c:v>
                </c:pt>
                <c:pt idx="12887">
                  <c:v>7.0460969444444483</c:v>
                </c:pt>
                <c:pt idx="12888">
                  <c:v>7.0466602777777778</c:v>
                </c:pt>
                <c:pt idx="12889">
                  <c:v>7.0472233333333545</c:v>
                </c:pt>
                <c:pt idx="12890">
                  <c:v>7.0477858333333305</c:v>
                </c:pt>
                <c:pt idx="12891">
                  <c:v>7.0483491666666724</c:v>
                </c:pt>
                <c:pt idx="12892">
                  <c:v>7.0489122222222216</c:v>
                </c:pt>
                <c:pt idx="12893">
                  <c:v>7.0494752777777645</c:v>
                </c:pt>
                <c:pt idx="12894">
                  <c:v>7.0500386111111109</c:v>
                </c:pt>
                <c:pt idx="12895">
                  <c:v>7.0506011111111331</c:v>
                </c:pt>
                <c:pt idx="12896">
                  <c:v>7.0511641666666662</c:v>
                </c:pt>
                <c:pt idx="12897">
                  <c:v>7.051727500000001</c:v>
                </c:pt>
                <c:pt idx="12898">
                  <c:v>7.0522905555555555</c:v>
                </c:pt>
                <c:pt idx="12899">
                  <c:v>7.0528536111111118</c:v>
                </c:pt>
                <c:pt idx="12900">
                  <c:v>7.0534169444444395</c:v>
                </c:pt>
                <c:pt idx="12901">
                  <c:v>7.0539794444444484</c:v>
                </c:pt>
                <c:pt idx="12902">
                  <c:v>7.0545427777777645</c:v>
                </c:pt>
                <c:pt idx="12903">
                  <c:v>7.0551058333333341</c:v>
                </c:pt>
                <c:pt idx="12904">
                  <c:v>7.0556688888888894</c:v>
                </c:pt>
                <c:pt idx="12905">
                  <c:v>7.0562322222222233</c:v>
                </c:pt>
                <c:pt idx="12906">
                  <c:v>7.0567952777777645</c:v>
                </c:pt>
                <c:pt idx="12907">
                  <c:v>7.0573577777777645</c:v>
                </c:pt>
                <c:pt idx="12908">
                  <c:v>7.0579211111111109</c:v>
                </c:pt>
                <c:pt idx="12909">
                  <c:v>7.0584841666666458</c:v>
                </c:pt>
                <c:pt idx="12910">
                  <c:v>7.0590472222222234</c:v>
                </c:pt>
                <c:pt idx="12911">
                  <c:v>7.0596105555555555</c:v>
                </c:pt>
                <c:pt idx="12912">
                  <c:v>7.0601730555555555</c:v>
                </c:pt>
                <c:pt idx="12913">
                  <c:v>7.0607361111111109</c:v>
                </c:pt>
                <c:pt idx="12914">
                  <c:v>7.0612994444444661</c:v>
                </c:pt>
                <c:pt idx="12915">
                  <c:v>7.0618625000000002</c:v>
                </c:pt>
                <c:pt idx="12916">
                  <c:v>7.0624255555555333</c:v>
                </c:pt>
                <c:pt idx="12917">
                  <c:v>7.062988888888869</c:v>
                </c:pt>
                <c:pt idx="12918">
                  <c:v>7.0635513888888886</c:v>
                </c:pt>
                <c:pt idx="12919">
                  <c:v>7.0641147222221958</c:v>
                </c:pt>
                <c:pt idx="12920">
                  <c:v>7.0646777777777645</c:v>
                </c:pt>
                <c:pt idx="12921">
                  <c:v>7.0652408333333323</c:v>
                </c:pt>
                <c:pt idx="12922">
                  <c:v>7.0658041666666449</c:v>
                </c:pt>
                <c:pt idx="12923">
                  <c:v>7.0663672222222234</c:v>
                </c:pt>
                <c:pt idx="12924">
                  <c:v>7.0669297222222234</c:v>
                </c:pt>
                <c:pt idx="12925">
                  <c:v>7.0674930555555546</c:v>
                </c:pt>
                <c:pt idx="12926">
                  <c:v>7.0680561111111118</c:v>
                </c:pt>
                <c:pt idx="12927">
                  <c:v>7.0686191666666671</c:v>
                </c:pt>
                <c:pt idx="12928">
                  <c:v>7.0691824999999975</c:v>
                </c:pt>
                <c:pt idx="12929">
                  <c:v>7.0697450000000002</c:v>
                </c:pt>
                <c:pt idx="12930">
                  <c:v>7.0703080555555564</c:v>
                </c:pt>
                <c:pt idx="12931">
                  <c:v>7.0708713888888894</c:v>
                </c:pt>
                <c:pt idx="12932">
                  <c:v>7.0714344444444484</c:v>
                </c:pt>
                <c:pt idx="12933">
                  <c:v>7.0719975000000002</c:v>
                </c:pt>
                <c:pt idx="12934">
                  <c:v>7.0725608333333394</c:v>
                </c:pt>
                <c:pt idx="12935">
                  <c:v>7.0731233333333545</c:v>
                </c:pt>
                <c:pt idx="12936">
                  <c:v>7.0736863888888903</c:v>
                </c:pt>
                <c:pt idx="12937">
                  <c:v>7.0742497222222482</c:v>
                </c:pt>
                <c:pt idx="12938">
                  <c:v>7.0748127777777645</c:v>
                </c:pt>
                <c:pt idx="12939">
                  <c:v>7.0753761111111322</c:v>
                </c:pt>
                <c:pt idx="12940">
                  <c:v>7.0759391666666671</c:v>
                </c:pt>
                <c:pt idx="12941">
                  <c:v>7.0765016666666662</c:v>
                </c:pt>
                <c:pt idx="12942">
                  <c:v>7.0770650000000002</c:v>
                </c:pt>
                <c:pt idx="12943">
                  <c:v>7.0776280555555564</c:v>
                </c:pt>
                <c:pt idx="12944">
                  <c:v>7.0781911111111331</c:v>
                </c:pt>
                <c:pt idx="12945">
                  <c:v>7.0787544444444483</c:v>
                </c:pt>
                <c:pt idx="12946">
                  <c:v>7.0793175000000002</c:v>
                </c:pt>
                <c:pt idx="12947">
                  <c:v>7.0798799999999993</c:v>
                </c:pt>
                <c:pt idx="12948">
                  <c:v>7.0804433333333545</c:v>
                </c:pt>
                <c:pt idx="12949">
                  <c:v>7.0810063888888894</c:v>
                </c:pt>
                <c:pt idx="12950">
                  <c:v>7.0815694444444679</c:v>
                </c:pt>
                <c:pt idx="12951">
                  <c:v>7.0821327777777645</c:v>
                </c:pt>
                <c:pt idx="12952">
                  <c:v>7.0826952777777645</c:v>
                </c:pt>
                <c:pt idx="12953">
                  <c:v>7.0832583333333545</c:v>
                </c:pt>
                <c:pt idx="12954">
                  <c:v>7.0838216666666671</c:v>
                </c:pt>
                <c:pt idx="12955">
                  <c:v>7.0843847222222216</c:v>
                </c:pt>
                <c:pt idx="12956">
                  <c:v>7.0849480555555546</c:v>
                </c:pt>
                <c:pt idx="12957">
                  <c:v>7.0855111111111109</c:v>
                </c:pt>
                <c:pt idx="12958">
                  <c:v>7.0860736111111331</c:v>
                </c:pt>
                <c:pt idx="12959">
                  <c:v>7.0866369444444484</c:v>
                </c:pt>
                <c:pt idx="12960">
                  <c:v>7.0872000000000002</c:v>
                </c:pt>
                <c:pt idx="12961">
                  <c:v>7.0877630555555564</c:v>
                </c:pt>
                <c:pt idx="12962">
                  <c:v>7.0883263888888894</c:v>
                </c:pt>
                <c:pt idx="12963">
                  <c:v>7.0888894444444484</c:v>
                </c:pt>
                <c:pt idx="12964">
                  <c:v>7.0894519444444439</c:v>
                </c:pt>
                <c:pt idx="12965">
                  <c:v>7.0900152777777405</c:v>
                </c:pt>
                <c:pt idx="12966">
                  <c:v>7.0905783333333332</c:v>
                </c:pt>
                <c:pt idx="12967">
                  <c:v>7.0911413888888903</c:v>
                </c:pt>
                <c:pt idx="12968">
                  <c:v>7.0917047222222234</c:v>
                </c:pt>
                <c:pt idx="12969">
                  <c:v>7.0922672222222234</c:v>
                </c:pt>
                <c:pt idx="12970">
                  <c:v>7.0928302777777388</c:v>
                </c:pt>
                <c:pt idx="12971">
                  <c:v>7.0933936111111322</c:v>
                </c:pt>
                <c:pt idx="12972">
                  <c:v>7.0939566666666645</c:v>
                </c:pt>
                <c:pt idx="12973">
                  <c:v>7.0945197222222225</c:v>
                </c:pt>
                <c:pt idx="12974">
                  <c:v>7.0950830555555555</c:v>
                </c:pt>
                <c:pt idx="12975">
                  <c:v>7.0956455555555555</c:v>
                </c:pt>
                <c:pt idx="12976">
                  <c:v>7.0962088888888903</c:v>
                </c:pt>
                <c:pt idx="12977">
                  <c:v>7.0967719444444484</c:v>
                </c:pt>
                <c:pt idx="12978">
                  <c:v>7.0973349999999789</c:v>
                </c:pt>
                <c:pt idx="12979">
                  <c:v>7.0978983333333332</c:v>
                </c:pt>
                <c:pt idx="12980">
                  <c:v>7.0984613888888894</c:v>
                </c:pt>
                <c:pt idx="12981">
                  <c:v>7.0990238888888904</c:v>
                </c:pt>
                <c:pt idx="12982">
                  <c:v>7.0995872222222216</c:v>
                </c:pt>
                <c:pt idx="12983">
                  <c:v>7.1001502777777405</c:v>
                </c:pt>
                <c:pt idx="12984">
                  <c:v>7.1007133333333332</c:v>
                </c:pt>
                <c:pt idx="12985">
                  <c:v>7.1012766666666671</c:v>
                </c:pt>
                <c:pt idx="12986">
                  <c:v>7.1018391666666671</c:v>
                </c:pt>
                <c:pt idx="12987">
                  <c:v>7.1024022222222225</c:v>
                </c:pt>
                <c:pt idx="12988">
                  <c:v>7.1029655555555333</c:v>
                </c:pt>
                <c:pt idx="12989">
                  <c:v>7.1035286111111118</c:v>
                </c:pt>
                <c:pt idx="12990">
                  <c:v>7.1040916666666645</c:v>
                </c:pt>
                <c:pt idx="12991">
                  <c:v>7.1046549999999788</c:v>
                </c:pt>
                <c:pt idx="12992">
                  <c:v>7.1052174999999975</c:v>
                </c:pt>
                <c:pt idx="12993">
                  <c:v>7.1057808333333341</c:v>
                </c:pt>
                <c:pt idx="12994">
                  <c:v>7.1063438888888903</c:v>
                </c:pt>
                <c:pt idx="12995">
                  <c:v>7.1069069444444448</c:v>
                </c:pt>
                <c:pt idx="12996">
                  <c:v>7.1074702777777405</c:v>
                </c:pt>
                <c:pt idx="12997">
                  <c:v>7.1080333333333332</c:v>
                </c:pt>
                <c:pt idx="12998">
                  <c:v>7.1085958333333306</c:v>
                </c:pt>
                <c:pt idx="12999">
                  <c:v>7.1091591666666671</c:v>
                </c:pt>
                <c:pt idx="13000">
                  <c:v>7.1097222222222234</c:v>
                </c:pt>
                <c:pt idx="13001">
                  <c:v>7.1102852777777388</c:v>
                </c:pt>
                <c:pt idx="13002">
                  <c:v>7.1108486111111118</c:v>
                </c:pt>
                <c:pt idx="13003">
                  <c:v>7.1114111111111118</c:v>
                </c:pt>
                <c:pt idx="13004">
                  <c:v>7.1119741666666645</c:v>
                </c:pt>
                <c:pt idx="13005">
                  <c:v>7.1125374999999789</c:v>
                </c:pt>
                <c:pt idx="13006">
                  <c:v>7.1131005555555333</c:v>
                </c:pt>
                <c:pt idx="13007">
                  <c:v>7.1136636111111322</c:v>
                </c:pt>
                <c:pt idx="13008">
                  <c:v>7.1142269444444448</c:v>
                </c:pt>
                <c:pt idx="13009">
                  <c:v>7.1147894444444395</c:v>
                </c:pt>
                <c:pt idx="13010">
                  <c:v>7.1153527777777645</c:v>
                </c:pt>
                <c:pt idx="13011">
                  <c:v>7.1159158333333083</c:v>
                </c:pt>
                <c:pt idx="13012">
                  <c:v>7.1164788888888886</c:v>
                </c:pt>
                <c:pt idx="13013">
                  <c:v>7.1170422222222216</c:v>
                </c:pt>
                <c:pt idx="13014">
                  <c:v>7.1176052777777405</c:v>
                </c:pt>
                <c:pt idx="13015">
                  <c:v>7.1181677777777645</c:v>
                </c:pt>
                <c:pt idx="13016">
                  <c:v>7.1187311111111109</c:v>
                </c:pt>
                <c:pt idx="13017">
                  <c:v>7.1192941666666663</c:v>
                </c:pt>
                <c:pt idx="13018">
                  <c:v>7.1198572222222225</c:v>
                </c:pt>
                <c:pt idx="13019">
                  <c:v>7.1204205555555315</c:v>
                </c:pt>
                <c:pt idx="13020">
                  <c:v>7.1209830555555333</c:v>
                </c:pt>
                <c:pt idx="13021">
                  <c:v>7.1215461111111109</c:v>
                </c:pt>
                <c:pt idx="13022">
                  <c:v>7.1221094444444448</c:v>
                </c:pt>
                <c:pt idx="13023">
                  <c:v>7.1226724999999975</c:v>
                </c:pt>
                <c:pt idx="13024">
                  <c:v>7.1232355555555333</c:v>
                </c:pt>
                <c:pt idx="13025">
                  <c:v>7.1237988888888895</c:v>
                </c:pt>
                <c:pt idx="13026">
                  <c:v>7.1243613888888895</c:v>
                </c:pt>
                <c:pt idx="13027">
                  <c:v>7.1249247222221967</c:v>
                </c:pt>
                <c:pt idx="13028">
                  <c:v>7.1254877777777406</c:v>
                </c:pt>
                <c:pt idx="13029">
                  <c:v>7.1260508333333306</c:v>
                </c:pt>
                <c:pt idx="13030">
                  <c:v>7.1266141666666645</c:v>
                </c:pt>
                <c:pt idx="13031">
                  <c:v>7.1271772222221967</c:v>
                </c:pt>
                <c:pt idx="13032">
                  <c:v>7.1277397222222225</c:v>
                </c:pt>
                <c:pt idx="13033">
                  <c:v>7.1283030555555555</c:v>
                </c:pt>
                <c:pt idx="13034">
                  <c:v>7.1288661111111118</c:v>
                </c:pt>
                <c:pt idx="13035">
                  <c:v>7.1294291666666663</c:v>
                </c:pt>
                <c:pt idx="13036">
                  <c:v>7.1299924999999975</c:v>
                </c:pt>
                <c:pt idx="13037">
                  <c:v>7.1305549999999789</c:v>
                </c:pt>
                <c:pt idx="13038">
                  <c:v>7.1311180555555556</c:v>
                </c:pt>
                <c:pt idx="13039">
                  <c:v>7.1316813888888904</c:v>
                </c:pt>
                <c:pt idx="13040">
                  <c:v>7.1322444444444484</c:v>
                </c:pt>
                <c:pt idx="13041">
                  <c:v>7.1328074999999975</c:v>
                </c:pt>
                <c:pt idx="13042">
                  <c:v>7.1333708333333332</c:v>
                </c:pt>
                <c:pt idx="13043">
                  <c:v>7.1339333333333403</c:v>
                </c:pt>
                <c:pt idx="13044">
                  <c:v>7.1344966666666645</c:v>
                </c:pt>
                <c:pt idx="13045">
                  <c:v>7.1350597222222234</c:v>
                </c:pt>
                <c:pt idx="13046">
                  <c:v>7.135622777777777</c:v>
                </c:pt>
                <c:pt idx="13047">
                  <c:v>7.1361861111111109</c:v>
                </c:pt>
                <c:pt idx="13048">
                  <c:v>7.1367491666666734</c:v>
                </c:pt>
                <c:pt idx="13049">
                  <c:v>7.1373116666666645</c:v>
                </c:pt>
                <c:pt idx="13050">
                  <c:v>7.1378749999999798</c:v>
                </c:pt>
                <c:pt idx="13051">
                  <c:v>7.1384380555555556</c:v>
                </c:pt>
                <c:pt idx="13052">
                  <c:v>7.139001111111134</c:v>
                </c:pt>
                <c:pt idx="13053">
                  <c:v>7.1395644444444439</c:v>
                </c:pt>
                <c:pt idx="13054">
                  <c:v>7.140126944444444</c:v>
                </c:pt>
                <c:pt idx="13055">
                  <c:v>7.1406900000000002</c:v>
                </c:pt>
                <c:pt idx="13056">
                  <c:v>7.1412533333333545</c:v>
                </c:pt>
                <c:pt idx="13057">
                  <c:v>7.1418163888888895</c:v>
                </c:pt>
                <c:pt idx="13058">
                  <c:v>7.1423794444444439</c:v>
                </c:pt>
                <c:pt idx="13059">
                  <c:v>7.1429427777777645</c:v>
                </c:pt>
                <c:pt idx="13060">
                  <c:v>7.1435052777777388</c:v>
                </c:pt>
                <c:pt idx="13061">
                  <c:v>7.1440683333333332</c:v>
                </c:pt>
                <c:pt idx="13062">
                  <c:v>7.1446316666666645</c:v>
                </c:pt>
                <c:pt idx="13063">
                  <c:v>7.1451947222222225</c:v>
                </c:pt>
                <c:pt idx="13064">
                  <c:v>7.1457580555555555</c:v>
                </c:pt>
                <c:pt idx="13065">
                  <c:v>7.146321111111134</c:v>
                </c:pt>
                <c:pt idx="13066">
                  <c:v>7.1468836111111109</c:v>
                </c:pt>
                <c:pt idx="13067">
                  <c:v>7.1474469444444448</c:v>
                </c:pt>
                <c:pt idx="13068">
                  <c:v>7.1480099999999975</c:v>
                </c:pt>
                <c:pt idx="13069">
                  <c:v>7.1485730555555556</c:v>
                </c:pt>
                <c:pt idx="13070">
                  <c:v>7.1491363888888886</c:v>
                </c:pt>
                <c:pt idx="13071">
                  <c:v>7.1496994444444679</c:v>
                </c:pt>
                <c:pt idx="13072">
                  <c:v>7.1502619444444484</c:v>
                </c:pt>
                <c:pt idx="13073">
                  <c:v>7.1508252777777406</c:v>
                </c:pt>
                <c:pt idx="13074">
                  <c:v>7.1513883333333332</c:v>
                </c:pt>
                <c:pt idx="13075">
                  <c:v>7.1519513888888886</c:v>
                </c:pt>
                <c:pt idx="13076">
                  <c:v>7.1525147222221959</c:v>
                </c:pt>
                <c:pt idx="13077">
                  <c:v>7.1530772222222225</c:v>
                </c:pt>
                <c:pt idx="13078">
                  <c:v>7.1536402777777655</c:v>
                </c:pt>
                <c:pt idx="13079">
                  <c:v>7.1542036111111118</c:v>
                </c:pt>
                <c:pt idx="13080">
                  <c:v>7.1547666666666645</c:v>
                </c:pt>
                <c:pt idx="13081">
                  <c:v>7.1553299999999975</c:v>
                </c:pt>
                <c:pt idx="13082">
                  <c:v>7.1558930555555555</c:v>
                </c:pt>
                <c:pt idx="13083">
                  <c:v>7.1564555555555351</c:v>
                </c:pt>
                <c:pt idx="13084">
                  <c:v>7.1570188888888717</c:v>
                </c:pt>
                <c:pt idx="13085">
                  <c:v>7.1575819444444244</c:v>
                </c:pt>
                <c:pt idx="13086">
                  <c:v>7.1581449999999798</c:v>
                </c:pt>
                <c:pt idx="13087">
                  <c:v>7.1587083333333332</c:v>
                </c:pt>
                <c:pt idx="13088">
                  <c:v>7.1592713888888904</c:v>
                </c:pt>
                <c:pt idx="13089">
                  <c:v>7.1598338888888886</c:v>
                </c:pt>
                <c:pt idx="13090">
                  <c:v>7.1603972222222225</c:v>
                </c:pt>
                <c:pt idx="13091">
                  <c:v>7.1609602777777406</c:v>
                </c:pt>
                <c:pt idx="13092">
                  <c:v>7.1615233333333332</c:v>
                </c:pt>
                <c:pt idx="13093">
                  <c:v>7.162086666666629</c:v>
                </c:pt>
                <c:pt idx="13094">
                  <c:v>7.1626491666666663</c:v>
                </c:pt>
                <c:pt idx="13095">
                  <c:v>7.1632122222222216</c:v>
                </c:pt>
                <c:pt idx="13096">
                  <c:v>7.1637755555555342</c:v>
                </c:pt>
                <c:pt idx="13097">
                  <c:v>7.1643386111111065</c:v>
                </c:pt>
                <c:pt idx="13098">
                  <c:v>7.164901666666629</c:v>
                </c:pt>
                <c:pt idx="13099">
                  <c:v>7.1654649999999798</c:v>
                </c:pt>
                <c:pt idx="13100">
                  <c:v>7.1660274999999976</c:v>
                </c:pt>
                <c:pt idx="13101">
                  <c:v>7.1665908333333315</c:v>
                </c:pt>
                <c:pt idx="13102">
                  <c:v>7.1671538888888708</c:v>
                </c:pt>
                <c:pt idx="13103">
                  <c:v>7.1677169444444244</c:v>
                </c:pt>
                <c:pt idx="13104">
                  <c:v>7.1682802777777406</c:v>
                </c:pt>
                <c:pt idx="13105">
                  <c:v>7.1688433333333332</c:v>
                </c:pt>
                <c:pt idx="13106">
                  <c:v>7.1694058333333341</c:v>
                </c:pt>
                <c:pt idx="13107">
                  <c:v>7.1699691666666663</c:v>
                </c:pt>
                <c:pt idx="13108">
                  <c:v>7.1705322222222225</c:v>
                </c:pt>
                <c:pt idx="13109">
                  <c:v>7.1710952777777655</c:v>
                </c:pt>
                <c:pt idx="13110">
                  <c:v>7.171658611111134</c:v>
                </c:pt>
                <c:pt idx="13111">
                  <c:v>7.172221111111134</c:v>
                </c:pt>
                <c:pt idx="13112">
                  <c:v>7.1727841666666645</c:v>
                </c:pt>
                <c:pt idx="13113">
                  <c:v>7.1733475000000002</c:v>
                </c:pt>
                <c:pt idx="13114">
                  <c:v>7.1739105555555351</c:v>
                </c:pt>
                <c:pt idx="13115">
                  <c:v>7.1744736111111109</c:v>
                </c:pt>
                <c:pt idx="13116">
                  <c:v>7.1750369444444457</c:v>
                </c:pt>
                <c:pt idx="13117">
                  <c:v>7.1755994444444484</c:v>
                </c:pt>
                <c:pt idx="13118">
                  <c:v>7.1761627777777788</c:v>
                </c:pt>
                <c:pt idx="13119">
                  <c:v>7.1767258333333332</c:v>
                </c:pt>
                <c:pt idx="13120">
                  <c:v>7.1772888888888895</c:v>
                </c:pt>
                <c:pt idx="13121">
                  <c:v>7.1778522222222225</c:v>
                </c:pt>
                <c:pt idx="13122">
                  <c:v>7.1784152777777406</c:v>
                </c:pt>
                <c:pt idx="13123">
                  <c:v>7.1789777777777655</c:v>
                </c:pt>
                <c:pt idx="13124">
                  <c:v>7.1795411111111358</c:v>
                </c:pt>
                <c:pt idx="13125">
                  <c:v>7.1801041666666645</c:v>
                </c:pt>
                <c:pt idx="13126">
                  <c:v>7.1806672222222234</c:v>
                </c:pt>
                <c:pt idx="13127">
                  <c:v>7.1812305555555556</c:v>
                </c:pt>
                <c:pt idx="13128">
                  <c:v>7.1817930555555574</c:v>
                </c:pt>
                <c:pt idx="13129">
                  <c:v>7.1823561111111109</c:v>
                </c:pt>
                <c:pt idx="13130">
                  <c:v>7.182919444444444</c:v>
                </c:pt>
                <c:pt idx="13131">
                  <c:v>7.1834824999999976</c:v>
                </c:pt>
                <c:pt idx="13132">
                  <c:v>7.1840455555555334</c:v>
                </c:pt>
                <c:pt idx="13133">
                  <c:v>7.1846088888888886</c:v>
                </c:pt>
                <c:pt idx="13134">
                  <c:v>7.1851713888888877</c:v>
                </c:pt>
                <c:pt idx="13135">
                  <c:v>7.1857347222222216</c:v>
                </c:pt>
                <c:pt idx="13136">
                  <c:v>7.186297777777777</c:v>
                </c:pt>
                <c:pt idx="13137">
                  <c:v>7.1868608333333333</c:v>
                </c:pt>
                <c:pt idx="13138">
                  <c:v>7.1874241666666645</c:v>
                </c:pt>
                <c:pt idx="13139">
                  <c:v>7.1879872222221968</c:v>
                </c:pt>
                <c:pt idx="13140">
                  <c:v>7.1885497222222234</c:v>
                </c:pt>
                <c:pt idx="13141">
                  <c:v>7.1891130555555565</c:v>
                </c:pt>
                <c:pt idx="13142">
                  <c:v>7.189676111111134</c:v>
                </c:pt>
                <c:pt idx="13143">
                  <c:v>7.1902391666666672</c:v>
                </c:pt>
                <c:pt idx="13144">
                  <c:v>7.1908024999999975</c:v>
                </c:pt>
                <c:pt idx="13145">
                  <c:v>7.1913650000000002</c:v>
                </c:pt>
                <c:pt idx="13146">
                  <c:v>7.1919280555555556</c:v>
                </c:pt>
                <c:pt idx="13147">
                  <c:v>7.1924913888888895</c:v>
                </c:pt>
                <c:pt idx="13148">
                  <c:v>7.1930544444444449</c:v>
                </c:pt>
                <c:pt idx="13149">
                  <c:v>7.1936174999999976</c:v>
                </c:pt>
                <c:pt idx="13150">
                  <c:v>7.1941808333333119</c:v>
                </c:pt>
                <c:pt idx="13151">
                  <c:v>7.1947433333333333</c:v>
                </c:pt>
                <c:pt idx="13152">
                  <c:v>7.1953066666666645</c:v>
                </c:pt>
                <c:pt idx="13153">
                  <c:v>7.1958697222222234</c:v>
                </c:pt>
                <c:pt idx="13154">
                  <c:v>7.1964327777777655</c:v>
                </c:pt>
                <c:pt idx="13155">
                  <c:v>7.1969961111111118</c:v>
                </c:pt>
                <c:pt idx="13156">
                  <c:v>7.1975591666666645</c:v>
                </c:pt>
                <c:pt idx="13157">
                  <c:v>7.1981216666666645</c:v>
                </c:pt>
                <c:pt idx="13158">
                  <c:v>7.1986849999999798</c:v>
                </c:pt>
                <c:pt idx="13159">
                  <c:v>7.1992480555555574</c:v>
                </c:pt>
                <c:pt idx="13160">
                  <c:v>7.1998111111111109</c:v>
                </c:pt>
                <c:pt idx="13161">
                  <c:v>7.2003744444444484</c:v>
                </c:pt>
                <c:pt idx="13162">
                  <c:v>7.200936944444444</c:v>
                </c:pt>
                <c:pt idx="13163">
                  <c:v>7.2015000000000002</c:v>
                </c:pt>
                <c:pt idx="13164">
                  <c:v>7.2020633333333564</c:v>
                </c:pt>
                <c:pt idx="13165">
                  <c:v>7.2026263888888904</c:v>
                </c:pt>
                <c:pt idx="13166">
                  <c:v>7.2031894444444484</c:v>
                </c:pt>
                <c:pt idx="13167">
                  <c:v>7.203752777777777</c:v>
                </c:pt>
                <c:pt idx="13168">
                  <c:v>7.2043152777777433</c:v>
                </c:pt>
                <c:pt idx="13169">
                  <c:v>7.2048786111111101</c:v>
                </c:pt>
                <c:pt idx="13170">
                  <c:v>7.2054416666666663</c:v>
                </c:pt>
                <c:pt idx="13171">
                  <c:v>7.2060047222222234</c:v>
                </c:pt>
                <c:pt idx="13172">
                  <c:v>7.2065680555555574</c:v>
                </c:pt>
                <c:pt idx="13173">
                  <c:v>7.20713111111111</c:v>
                </c:pt>
                <c:pt idx="13174">
                  <c:v>7.207693611111134</c:v>
                </c:pt>
                <c:pt idx="13175">
                  <c:v>7.2082569444444484</c:v>
                </c:pt>
                <c:pt idx="13176">
                  <c:v>7.2088200000000002</c:v>
                </c:pt>
                <c:pt idx="13177">
                  <c:v>7.2093830555555574</c:v>
                </c:pt>
                <c:pt idx="13178">
                  <c:v>7.2099463888888904</c:v>
                </c:pt>
                <c:pt idx="13179">
                  <c:v>7.2105088888888886</c:v>
                </c:pt>
                <c:pt idx="13180">
                  <c:v>7.2110719444444484</c:v>
                </c:pt>
                <c:pt idx="13181">
                  <c:v>7.2116352777777655</c:v>
                </c:pt>
                <c:pt idx="13182">
                  <c:v>7.2121983333333333</c:v>
                </c:pt>
                <c:pt idx="13183">
                  <c:v>7.2127613888888904</c:v>
                </c:pt>
                <c:pt idx="13184">
                  <c:v>7.2133247222222234</c:v>
                </c:pt>
                <c:pt idx="13185">
                  <c:v>7.2138872222222217</c:v>
                </c:pt>
                <c:pt idx="13186">
                  <c:v>7.2144502777777433</c:v>
                </c:pt>
                <c:pt idx="13187">
                  <c:v>7.2150136111111109</c:v>
                </c:pt>
                <c:pt idx="13188">
                  <c:v>7.2155766666666645</c:v>
                </c:pt>
                <c:pt idx="13189">
                  <c:v>7.2161400000000002</c:v>
                </c:pt>
                <c:pt idx="13190">
                  <c:v>7.2167030555555574</c:v>
                </c:pt>
                <c:pt idx="13191">
                  <c:v>7.2172655555555547</c:v>
                </c:pt>
                <c:pt idx="13192">
                  <c:v>7.2178288888888886</c:v>
                </c:pt>
                <c:pt idx="13193">
                  <c:v>7.2183919444444484</c:v>
                </c:pt>
                <c:pt idx="13194">
                  <c:v>7.2189549999999798</c:v>
                </c:pt>
                <c:pt idx="13195">
                  <c:v>7.2195183333333333</c:v>
                </c:pt>
                <c:pt idx="13196">
                  <c:v>7.2200813888888895</c:v>
                </c:pt>
                <c:pt idx="13197">
                  <c:v>7.2206438888888904</c:v>
                </c:pt>
                <c:pt idx="13198">
                  <c:v>7.2212072222222234</c:v>
                </c:pt>
                <c:pt idx="13199">
                  <c:v>7.2217702777777655</c:v>
                </c:pt>
                <c:pt idx="13200">
                  <c:v>7.2223333333333333</c:v>
                </c:pt>
                <c:pt idx="13201">
                  <c:v>7.2228966666666645</c:v>
                </c:pt>
                <c:pt idx="13202">
                  <c:v>7.2234591666666672</c:v>
                </c:pt>
                <c:pt idx="13203">
                  <c:v>7.2240222222222226</c:v>
                </c:pt>
                <c:pt idx="13204">
                  <c:v>7.2245855555555201</c:v>
                </c:pt>
                <c:pt idx="13205">
                  <c:v>7.2251486111111118</c:v>
                </c:pt>
                <c:pt idx="13206">
                  <c:v>7.225711944444444</c:v>
                </c:pt>
                <c:pt idx="13207">
                  <c:v>7.2262749999999976</c:v>
                </c:pt>
                <c:pt idx="13208">
                  <c:v>7.2268374999999985</c:v>
                </c:pt>
                <c:pt idx="13209">
                  <c:v>7.2274008333333315</c:v>
                </c:pt>
                <c:pt idx="13210">
                  <c:v>7.2279638888888886</c:v>
                </c:pt>
                <c:pt idx="13211">
                  <c:v>7.2285269444444449</c:v>
                </c:pt>
                <c:pt idx="13212">
                  <c:v>7.2290902777777655</c:v>
                </c:pt>
                <c:pt idx="13213">
                  <c:v>7.2296533333333572</c:v>
                </c:pt>
                <c:pt idx="13214">
                  <c:v>7.2302158333333324</c:v>
                </c:pt>
                <c:pt idx="13215">
                  <c:v>7.2307791666666734</c:v>
                </c:pt>
                <c:pt idx="13216">
                  <c:v>7.2313422222222465</c:v>
                </c:pt>
                <c:pt idx="13217">
                  <c:v>7.2319052777777655</c:v>
                </c:pt>
                <c:pt idx="13218">
                  <c:v>7.232468611111134</c:v>
                </c:pt>
                <c:pt idx="13219">
                  <c:v>7.2330311111111341</c:v>
                </c:pt>
                <c:pt idx="13220">
                  <c:v>7.2335941666666663</c:v>
                </c:pt>
                <c:pt idx="13221">
                  <c:v>7.2341574999999985</c:v>
                </c:pt>
                <c:pt idx="13222">
                  <c:v>7.2347205555555547</c:v>
                </c:pt>
                <c:pt idx="13223">
                  <c:v>7.2352836111111341</c:v>
                </c:pt>
                <c:pt idx="13224">
                  <c:v>7.2358469444444484</c:v>
                </c:pt>
                <c:pt idx="13225">
                  <c:v>7.2364094444444689</c:v>
                </c:pt>
                <c:pt idx="13226">
                  <c:v>7.236972777777777</c:v>
                </c:pt>
                <c:pt idx="13227">
                  <c:v>7.2375358333333315</c:v>
                </c:pt>
                <c:pt idx="13228">
                  <c:v>7.2380988888888904</c:v>
                </c:pt>
                <c:pt idx="13229">
                  <c:v>7.2386622222222483</c:v>
                </c:pt>
                <c:pt idx="13230">
                  <c:v>7.239225277777777</c:v>
                </c:pt>
                <c:pt idx="13231">
                  <c:v>7.2397877777777779</c:v>
                </c:pt>
                <c:pt idx="13232">
                  <c:v>7.2403511111111332</c:v>
                </c:pt>
                <c:pt idx="13233">
                  <c:v>7.2409141666666645</c:v>
                </c:pt>
                <c:pt idx="13234">
                  <c:v>7.2414772222222314</c:v>
                </c:pt>
                <c:pt idx="13235">
                  <c:v>7.2420405555555556</c:v>
                </c:pt>
                <c:pt idx="13236">
                  <c:v>7.2426030555555574</c:v>
                </c:pt>
                <c:pt idx="13237">
                  <c:v>7.2431661111111358</c:v>
                </c:pt>
                <c:pt idx="13238">
                  <c:v>7.2437294444444689</c:v>
                </c:pt>
                <c:pt idx="13239">
                  <c:v>7.2442925000000002</c:v>
                </c:pt>
                <c:pt idx="13240">
                  <c:v>7.2448555555555343</c:v>
                </c:pt>
                <c:pt idx="13241">
                  <c:v>7.2454188888888895</c:v>
                </c:pt>
                <c:pt idx="13242">
                  <c:v>7.2459813888888887</c:v>
                </c:pt>
                <c:pt idx="13243">
                  <c:v>7.2465447222222314</c:v>
                </c:pt>
                <c:pt idx="13244">
                  <c:v>7.2471077777777655</c:v>
                </c:pt>
                <c:pt idx="13245">
                  <c:v>7.2476708333333404</c:v>
                </c:pt>
                <c:pt idx="13246">
                  <c:v>7.2482341666666672</c:v>
                </c:pt>
                <c:pt idx="13247">
                  <c:v>7.2487972222222234</c:v>
                </c:pt>
                <c:pt idx="13248">
                  <c:v>7.2493597222222492</c:v>
                </c:pt>
                <c:pt idx="13249">
                  <c:v>7.2499230555555574</c:v>
                </c:pt>
                <c:pt idx="13250">
                  <c:v>7.250486111111111</c:v>
                </c:pt>
                <c:pt idx="13251">
                  <c:v>7.2510491666666734</c:v>
                </c:pt>
                <c:pt idx="13252">
                  <c:v>7.2516125000000002</c:v>
                </c:pt>
                <c:pt idx="13253">
                  <c:v>7.2521749999999798</c:v>
                </c:pt>
                <c:pt idx="13254">
                  <c:v>7.2527380555555556</c:v>
                </c:pt>
                <c:pt idx="13255">
                  <c:v>7.2533013888888904</c:v>
                </c:pt>
                <c:pt idx="13256">
                  <c:v>7.2538644444444484</c:v>
                </c:pt>
                <c:pt idx="13257">
                  <c:v>7.2544274999999985</c:v>
                </c:pt>
                <c:pt idx="13258">
                  <c:v>7.2549908333333315</c:v>
                </c:pt>
                <c:pt idx="13259">
                  <c:v>7.2555533333333333</c:v>
                </c:pt>
                <c:pt idx="13260">
                  <c:v>7.2561166666666645</c:v>
                </c:pt>
                <c:pt idx="13261">
                  <c:v>7.2566797222222483</c:v>
                </c:pt>
                <c:pt idx="13262">
                  <c:v>7.2572427777777779</c:v>
                </c:pt>
                <c:pt idx="13263">
                  <c:v>7.257806111111111</c:v>
                </c:pt>
                <c:pt idx="13264">
                  <c:v>7.2583691666666734</c:v>
                </c:pt>
                <c:pt idx="13265">
                  <c:v>7.2589316666666646</c:v>
                </c:pt>
                <c:pt idx="13266">
                  <c:v>7.2594950000000003</c:v>
                </c:pt>
                <c:pt idx="13267">
                  <c:v>7.2600580555555556</c:v>
                </c:pt>
                <c:pt idx="13268">
                  <c:v>7.2606211111111358</c:v>
                </c:pt>
                <c:pt idx="13269">
                  <c:v>7.261184444444444</c:v>
                </c:pt>
                <c:pt idx="13270">
                  <c:v>7.2617469444444493</c:v>
                </c:pt>
                <c:pt idx="13271">
                  <c:v>7.2623099999999985</c:v>
                </c:pt>
                <c:pt idx="13272">
                  <c:v>7.2628733333333404</c:v>
                </c:pt>
                <c:pt idx="13273">
                  <c:v>7.2634363888888887</c:v>
                </c:pt>
                <c:pt idx="13274">
                  <c:v>7.2639994444444493</c:v>
                </c:pt>
                <c:pt idx="13275">
                  <c:v>7.2645627777777655</c:v>
                </c:pt>
                <c:pt idx="13276">
                  <c:v>7.2651252777777442</c:v>
                </c:pt>
                <c:pt idx="13277">
                  <c:v>7.265688611111111</c:v>
                </c:pt>
                <c:pt idx="13278">
                  <c:v>7.2662516666666672</c:v>
                </c:pt>
                <c:pt idx="13279">
                  <c:v>7.2668147222222217</c:v>
                </c:pt>
                <c:pt idx="13280">
                  <c:v>7.2673780555555565</c:v>
                </c:pt>
                <c:pt idx="13281">
                  <c:v>7.267941111111111</c:v>
                </c:pt>
                <c:pt idx="13282">
                  <c:v>7.268503611111111</c:v>
                </c:pt>
                <c:pt idx="13283">
                  <c:v>7.2690669444444493</c:v>
                </c:pt>
                <c:pt idx="13284">
                  <c:v>7.2696300000000003</c:v>
                </c:pt>
                <c:pt idx="13285">
                  <c:v>7.2701930555555574</c:v>
                </c:pt>
                <c:pt idx="13286">
                  <c:v>7.2707563888888904</c:v>
                </c:pt>
                <c:pt idx="13287">
                  <c:v>7.2713188888888904</c:v>
                </c:pt>
                <c:pt idx="13288">
                  <c:v>7.2718819444444494</c:v>
                </c:pt>
                <c:pt idx="13289">
                  <c:v>7.2724452777777655</c:v>
                </c:pt>
                <c:pt idx="13290">
                  <c:v>7.2730083333333573</c:v>
                </c:pt>
                <c:pt idx="13291">
                  <c:v>7.2735713888888904</c:v>
                </c:pt>
                <c:pt idx="13292">
                  <c:v>7.2741347222222217</c:v>
                </c:pt>
                <c:pt idx="13293">
                  <c:v>7.2746972222222324</c:v>
                </c:pt>
                <c:pt idx="13294">
                  <c:v>7.2752605555555574</c:v>
                </c:pt>
                <c:pt idx="13295">
                  <c:v>7.2758236111111358</c:v>
                </c:pt>
                <c:pt idx="13296">
                  <c:v>7.2763866666666663</c:v>
                </c:pt>
                <c:pt idx="13297">
                  <c:v>7.2769499999999994</c:v>
                </c:pt>
                <c:pt idx="13298">
                  <c:v>7.2775130555555547</c:v>
                </c:pt>
                <c:pt idx="13299">
                  <c:v>7.2780755555555556</c:v>
                </c:pt>
                <c:pt idx="13300">
                  <c:v>7.2786388888888904</c:v>
                </c:pt>
                <c:pt idx="13301">
                  <c:v>7.2792019444444724</c:v>
                </c:pt>
                <c:pt idx="13302">
                  <c:v>7.2797650000000198</c:v>
                </c:pt>
                <c:pt idx="13303">
                  <c:v>7.2803283333333573</c:v>
                </c:pt>
                <c:pt idx="13304">
                  <c:v>7.2808908333333333</c:v>
                </c:pt>
                <c:pt idx="13305">
                  <c:v>7.2814538888888904</c:v>
                </c:pt>
                <c:pt idx="13306">
                  <c:v>7.2820172222222217</c:v>
                </c:pt>
                <c:pt idx="13307">
                  <c:v>7.2825802777777442</c:v>
                </c:pt>
                <c:pt idx="13308">
                  <c:v>7.2831433333333573</c:v>
                </c:pt>
                <c:pt idx="13309">
                  <c:v>7.2837066666666672</c:v>
                </c:pt>
                <c:pt idx="13310">
                  <c:v>7.2842691666666814</c:v>
                </c:pt>
                <c:pt idx="13311">
                  <c:v>7.2848322222222226</c:v>
                </c:pt>
                <c:pt idx="13312">
                  <c:v>7.2853955555555556</c:v>
                </c:pt>
                <c:pt idx="13313">
                  <c:v>7.285958611111111</c:v>
                </c:pt>
                <c:pt idx="13314">
                  <c:v>7.2865219444444493</c:v>
                </c:pt>
                <c:pt idx="13315">
                  <c:v>7.2870849999999798</c:v>
                </c:pt>
                <c:pt idx="13316">
                  <c:v>7.2876474999999994</c:v>
                </c:pt>
                <c:pt idx="13317">
                  <c:v>7.2882108333333333</c:v>
                </c:pt>
                <c:pt idx="13318">
                  <c:v>7.2887738888888904</c:v>
                </c:pt>
                <c:pt idx="13319">
                  <c:v>7.2893369444444494</c:v>
                </c:pt>
                <c:pt idx="13320">
                  <c:v>7.2899002777777655</c:v>
                </c:pt>
                <c:pt idx="13321">
                  <c:v>7.2904633333333573</c:v>
                </c:pt>
                <c:pt idx="13322">
                  <c:v>7.2910258333333333</c:v>
                </c:pt>
                <c:pt idx="13323">
                  <c:v>7.2915891666666663</c:v>
                </c:pt>
                <c:pt idx="13324">
                  <c:v>7.2921522222222217</c:v>
                </c:pt>
                <c:pt idx="13325">
                  <c:v>7.2927152777777442</c:v>
                </c:pt>
                <c:pt idx="13326">
                  <c:v>7.2932786111111341</c:v>
                </c:pt>
                <c:pt idx="13327">
                  <c:v>7.2938411111111359</c:v>
                </c:pt>
                <c:pt idx="13328">
                  <c:v>7.2944041666666655</c:v>
                </c:pt>
                <c:pt idx="13329">
                  <c:v>7.2949674999999985</c:v>
                </c:pt>
                <c:pt idx="13330">
                  <c:v>7.2955305555555343</c:v>
                </c:pt>
                <c:pt idx="13331">
                  <c:v>7.2960938888888904</c:v>
                </c:pt>
                <c:pt idx="13332">
                  <c:v>7.2966569444444493</c:v>
                </c:pt>
                <c:pt idx="13333">
                  <c:v>7.2972194444444494</c:v>
                </c:pt>
                <c:pt idx="13334">
                  <c:v>7.2977827777777655</c:v>
                </c:pt>
                <c:pt idx="13335">
                  <c:v>7.2983458333333333</c:v>
                </c:pt>
                <c:pt idx="13336">
                  <c:v>7.2989088888888887</c:v>
                </c:pt>
                <c:pt idx="13337">
                  <c:v>7.2994722222222324</c:v>
                </c:pt>
                <c:pt idx="13338">
                  <c:v>7.3000352777777442</c:v>
                </c:pt>
                <c:pt idx="13339">
                  <c:v>7.3005977777777655</c:v>
                </c:pt>
                <c:pt idx="13340">
                  <c:v>7.3011611111111341</c:v>
                </c:pt>
                <c:pt idx="13341">
                  <c:v>7.3017241666666663</c:v>
                </c:pt>
                <c:pt idx="13342">
                  <c:v>7.3022872222222226</c:v>
                </c:pt>
                <c:pt idx="13343">
                  <c:v>7.3028505555555343</c:v>
                </c:pt>
                <c:pt idx="13344">
                  <c:v>7.3034130555555556</c:v>
                </c:pt>
                <c:pt idx="13345">
                  <c:v>7.3039761111111101</c:v>
                </c:pt>
                <c:pt idx="13346">
                  <c:v>7.304539444444444</c:v>
                </c:pt>
                <c:pt idx="13347">
                  <c:v>7.3051024999999985</c:v>
                </c:pt>
                <c:pt idx="13348">
                  <c:v>7.3056655555555556</c:v>
                </c:pt>
                <c:pt idx="13349">
                  <c:v>7.3062288888888904</c:v>
                </c:pt>
                <c:pt idx="13350">
                  <c:v>7.3067913888888913</c:v>
                </c:pt>
                <c:pt idx="13351">
                  <c:v>7.3073547222222217</c:v>
                </c:pt>
                <c:pt idx="13352">
                  <c:v>7.3079177777777442</c:v>
                </c:pt>
                <c:pt idx="13353">
                  <c:v>7.3084808333333315</c:v>
                </c:pt>
                <c:pt idx="13354">
                  <c:v>7.3090441666666663</c:v>
                </c:pt>
                <c:pt idx="13355">
                  <c:v>7.3096072222222324</c:v>
                </c:pt>
                <c:pt idx="13356">
                  <c:v>7.3101697222222324</c:v>
                </c:pt>
                <c:pt idx="13357">
                  <c:v>7.3107330555555556</c:v>
                </c:pt>
                <c:pt idx="13358">
                  <c:v>7.3112961111111359</c:v>
                </c:pt>
                <c:pt idx="13359">
                  <c:v>7.3118591666666672</c:v>
                </c:pt>
                <c:pt idx="13360">
                  <c:v>7.3124224999999985</c:v>
                </c:pt>
                <c:pt idx="13361">
                  <c:v>7.3129849999999657</c:v>
                </c:pt>
                <c:pt idx="13362">
                  <c:v>7.3135480555555556</c:v>
                </c:pt>
                <c:pt idx="13363">
                  <c:v>7.3141113888888745</c:v>
                </c:pt>
                <c:pt idx="13364">
                  <c:v>7.3146744444444449</c:v>
                </c:pt>
                <c:pt idx="13365">
                  <c:v>7.3152374999999985</c:v>
                </c:pt>
                <c:pt idx="13366">
                  <c:v>7.3158008333333342</c:v>
                </c:pt>
                <c:pt idx="13367">
                  <c:v>7.3163633333333573</c:v>
                </c:pt>
                <c:pt idx="13368">
                  <c:v>7.3169266666666655</c:v>
                </c:pt>
                <c:pt idx="13369">
                  <c:v>7.3174897222222226</c:v>
                </c:pt>
                <c:pt idx="13370">
                  <c:v>7.3180527777777655</c:v>
                </c:pt>
                <c:pt idx="13371">
                  <c:v>7.318616111111111</c:v>
                </c:pt>
                <c:pt idx="13372">
                  <c:v>7.3191791666666663</c:v>
                </c:pt>
                <c:pt idx="13373">
                  <c:v>7.3197416666666664</c:v>
                </c:pt>
                <c:pt idx="13374">
                  <c:v>7.3203049999999799</c:v>
                </c:pt>
                <c:pt idx="13375">
                  <c:v>7.3208680555555556</c:v>
                </c:pt>
                <c:pt idx="13376">
                  <c:v>7.3214311111111101</c:v>
                </c:pt>
                <c:pt idx="13377">
                  <c:v>7.3219944444444449</c:v>
                </c:pt>
                <c:pt idx="13378">
                  <c:v>7.3225569444444254</c:v>
                </c:pt>
                <c:pt idx="13379">
                  <c:v>7.323119999999979</c:v>
                </c:pt>
                <c:pt idx="13380">
                  <c:v>7.3236833333333324</c:v>
                </c:pt>
                <c:pt idx="13381">
                  <c:v>7.3242463888888887</c:v>
                </c:pt>
                <c:pt idx="13382">
                  <c:v>7.324809444444444</c:v>
                </c:pt>
                <c:pt idx="13383">
                  <c:v>7.3253727777777655</c:v>
                </c:pt>
                <c:pt idx="13384">
                  <c:v>7.3259352777777274</c:v>
                </c:pt>
                <c:pt idx="13385">
                  <c:v>7.326498611111111</c:v>
                </c:pt>
                <c:pt idx="13386">
                  <c:v>7.3270616666666655</c:v>
                </c:pt>
                <c:pt idx="13387">
                  <c:v>7.3276247222222226</c:v>
                </c:pt>
                <c:pt idx="13388">
                  <c:v>7.3281880555555334</c:v>
                </c:pt>
                <c:pt idx="13389">
                  <c:v>7.328751111111111</c:v>
                </c:pt>
                <c:pt idx="13390">
                  <c:v>7.329313611111111</c:v>
                </c:pt>
                <c:pt idx="13391">
                  <c:v>7.3298769444444449</c:v>
                </c:pt>
                <c:pt idx="13392">
                  <c:v>7.3304400000000003</c:v>
                </c:pt>
                <c:pt idx="13393">
                  <c:v>7.3310030555555574</c:v>
                </c:pt>
                <c:pt idx="13394">
                  <c:v>7.3315663888888913</c:v>
                </c:pt>
                <c:pt idx="13395">
                  <c:v>7.3321288888888887</c:v>
                </c:pt>
                <c:pt idx="13396">
                  <c:v>7.3326919444444494</c:v>
                </c:pt>
                <c:pt idx="13397">
                  <c:v>7.3332552777777655</c:v>
                </c:pt>
                <c:pt idx="13398">
                  <c:v>7.3338183333333333</c:v>
                </c:pt>
                <c:pt idx="13399">
                  <c:v>7.3343813888888896</c:v>
                </c:pt>
                <c:pt idx="13400">
                  <c:v>7.3349447222222226</c:v>
                </c:pt>
                <c:pt idx="13401">
                  <c:v>7.3355072222222226</c:v>
                </c:pt>
                <c:pt idx="13402">
                  <c:v>7.3360705555555557</c:v>
                </c:pt>
                <c:pt idx="13403">
                  <c:v>7.3366336111111341</c:v>
                </c:pt>
                <c:pt idx="13404">
                  <c:v>7.3371966666666655</c:v>
                </c:pt>
                <c:pt idx="13405">
                  <c:v>7.3377600000000003</c:v>
                </c:pt>
                <c:pt idx="13406">
                  <c:v>7.3383230555555574</c:v>
                </c:pt>
                <c:pt idx="13407">
                  <c:v>7.3388855555555352</c:v>
                </c:pt>
                <c:pt idx="13408">
                  <c:v>7.3394488888888914</c:v>
                </c:pt>
                <c:pt idx="13409">
                  <c:v>7.3400119444444449</c:v>
                </c:pt>
                <c:pt idx="13410">
                  <c:v>7.340574999999979</c:v>
                </c:pt>
                <c:pt idx="13411">
                  <c:v>7.3411383333333333</c:v>
                </c:pt>
                <c:pt idx="13412">
                  <c:v>7.3417008333333333</c:v>
                </c:pt>
                <c:pt idx="13413">
                  <c:v>7.3422638888888914</c:v>
                </c:pt>
                <c:pt idx="13414">
                  <c:v>7.3428272222222217</c:v>
                </c:pt>
                <c:pt idx="13415">
                  <c:v>7.3433902777777655</c:v>
                </c:pt>
                <c:pt idx="13416">
                  <c:v>7.3439533333333333</c:v>
                </c:pt>
                <c:pt idx="13417">
                  <c:v>7.3445166666666299</c:v>
                </c:pt>
                <c:pt idx="13418">
                  <c:v>7.3450791666666673</c:v>
                </c:pt>
                <c:pt idx="13419">
                  <c:v>7.3456425000000003</c:v>
                </c:pt>
                <c:pt idx="13420">
                  <c:v>7.3462055555555557</c:v>
                </c:pt>
                <c:pt idx="13421">
                  <c:v>7.3467686111111341</c:v>
                </c:pt>
                <c:pt idx="13422">
                  <c:v>7.347331944444444</c:v>
                </c:pt>
                <c:pt idx="13423">
                  <c:v>7.347894999999979</c:v>
                </c:pt>
                <c:pt idx="13424">
                  <c:v>7.3484574999999985</c:v>
                </c:pt>
                <c:pt idx="13425">
                  <c:v>7.3490208333333333</c:v>
                </c:pt>
                <c:pt idx="13426">
                  <c:v>7.3495838888888896</c:v>
                </c:pt>
                <c:pt idx="13427">
                  <c:v>7.3501469444444441</c:v>
                </c:pt>
                <c:pt idx="13428">
                  <c:v>7.3507102777777442</c:v>
                </c:pt>
                <c:pt idx="13429">
                  <c:v>7.3512727777777771</c:v>
                </c:pt>
                <c:pt idx="13430">
                  <c:v>7.3518358333333325</c:v>
                </c:pt>
                <c:pt idx="13431">
                  <c:v>7.3523991666666664</c:v>
                </c:pt>
                <c:pt idx="13432">
                  <c:v>7.3529622222222226</c:v>
                </c:pt>
                <c:pt idx="13433">
                  <c:v>7.3535252777777425</c:v>
                </c:pt>
                <c:pt idx="13434">
                  <c:v>7.3540886111111075</c:v>
                </c:pt>
                <c:pt idx="13435">
                  <c:v>7.3546511111111101</c:v>
                </c:pt>
                <c:pt idx="13436">
                  <c:v>7.3552141666666655</c:v>
                </c:pt>
                <c:pt idx="13437">
                  <c:v>7.3557774999999985</c:v>
                </c:pt>
                <c:pt idx="13438">
                  <c:v>7.3563405555555557</c:v>
                </c:pt>
                <c:pt idx="13439">
                  <c:v>7.3569038888888887</c:v>
                </c:pt>
                <c:pt idx="13440">
                  <c:v>7.3574669444444449</c:v>
                </c:pt>
                <c:pt idx="13441">
                  <c:v>7.3580294444444494</c:v>
                </c:pt>
                <c:pt idx="13442">
                  <c:v>7.3585927777777655</c:v>
                </c:pt>
                <c:pt idx="13443">
                  <c:v>7.3591558333333325</c:v>
                </c:pt>
                <c:pt idx="13444">
                  <c:v>7.3597188888888887</c:v>
                </c:pt>
                <c:pt idx="13445">
                  <c:v>7.3602822222222217</c:v>
                </c:pt>
                <c:pt idx="13446">
                  <c:v>7.3608452777777442</c:v>
                </c:pt>
                <c:pt idx="13447">
                  <c:v>7.3614077777777656</c:v>
                </c:pt>
                <c:pt idx="13448">
                  <c:v>7.3619711111111119</c:v>
                </c:pt>
                <c:pt idx="13449">
                  <c:v>7.3625341666666317</c:v>
                </c:pt>
                <c:pt idx="13450">
                  <c:v>7.3630972222222226</c:v>
                </c:pt>
                <c:pt idx="13451">
                  <c:v>7.3636605555555548</c:v>
                </c:pt>
                <c:pt idx="13452">
                  <c:v>7.3642230555555557</c:v>
                </c:pt>
                <c:pt idx="13453">
                  <c:v>7.3647861111111075</c:v>
                </c:pt>
                <c:pt idx="13454">
                  <c:v>7.3653494444444494</c:v>
                </c:pt>
                <c:pt idx="13455">
                  <c:v>7.3659124999999799</c:v>
                </c:pt>
                <c:pt idx="13456">
                  <c:v>7.3664758333333316</c:v>
                </c:pt>
                <c:pt idx="13457">
                  <c:v>7.3670388888888745</c:v>
                </c:pt>
                <c:pt idx="13458">
                  <c:v>7.3676013888888896</c:v>
                </c:pt>
                <c:pt idx="13459">
                  <c:v>7.3681647222222226</c:v>
                </c:pt>
                <c:pt idx="13460">
                  <c:v>7.3687277777777656</c:v>
                </c:pt>
                <c:pt idx="13461">
                  <c:v>7.3692908333333333</c:v>
                </c:pt>
                <c:pt idx="13462">
                  <c:v>7.3698541666666655</c:v>
                </c:pt>
                <c:pt idx="13463">
                  <c:v>7.3704172222222226</c:v>
                </c:pt>
                <c:pt idx="13464">
                  <c:v>7.3709797222222324</c:v>
                </c:pt>
                <c:pt idx="13465">
                  <c:v>7.3715430555555574</c:v>
                </c:pt>
                <c:pt idx="13466">
                  <c:v>7.372106111111111</c:v>
                </c:pt>
                <c:pt idx="13467">
                  <c:v>7.3726691666666824</c:v>
                </c:pt>
                <c:pt idx="13468">
                  <c:v>7.3732324999999994</c:v>
                </c:pt>
                <c:pt idx="13469">
                  <c:v>7.3737949999999985</c:v>
                </c:pt>
                <c:pt idx="13470">
                  <c:v>7.3743580555555548</c:v>
                </c:pt>
                <c:pt idx="13471">
                  <c:v>7.3749213888888887</c:v>
                </c:pt>
                <c:pt idx="13472">
                  <c:v>7.3754844444444441</c:v>
                </c:pt>
                <c:pt idx="13473">
                  <c:v>7.3760475000000003</c:v>
                </c:pt>
                <c:pt idx="13474">
                  <c:v>7.3766108333333333</c:v>
                </c:pt>
                <c:pt idx="13475">
                  <c:v>7.3771733333333414</c:v>
                </c:pt>
                <c:pt idx="13476">
                  <c:v>7.3777366666666655</c:v>
                </c:pt>
                <c:pt idx="13477">
                  <c:v>7.3782997222222502</c:v>
                </c:pt>
                <c:pt idx="13478">
                  <c:v>7.3788627777777771</c:v>
                </c:pt>
                <c:pt idx="13479">
                  <c:v>7.3794261111111341</c:v>
                </c:pt>
                <c:pt idx="13480">
                  <c:v>7.3799891666666664</c:v>
                </c:pt>
                <c:pt idx="13481">
                  <c:v>7.3805516666666655</c:v>
                </c:pt>
                <c:pt idx="13482">
                  <c:v>7.3811149999999799</c:v>
                </c:pt>
                <c:pt idx="13483">
                  <c:v>7.3816780555555574</c:v>
                </c:pt>
                <c:pt idx="13484">
                  <c:v>7.3822411111111359</c:v>
                </c:pt>
                <c:pt idx="13485">
                  <c:v>7.3828044444444449</c:v>
                </c:pt>
                <c:pt idx="13486">
                  <c:v>7.3833669444444494</c:v>
                </c:pt>
                <c:pt idx="13487">
                  <c:v>7.3839299999999986</c:v>
                </c:pt>
                <c:pt idx="13488">
                  <c:v>7.3844933333333334</c:v>
                </c:pt>
                <c:pt idx="13489">
                  <c:v>7.3850563888888896</c:v>
                </c:pt>
                <c:pt idx="13490">
                  <c:v>7.3856194444444494</c:v>
                </c:pt>
                <c:pt idx="13491">
                  <c:v>7.3861827777777656</c:v>
                </c:pt>
                <c:pt idx="13492">
                  <c:v>7.3867452777777745</c:v>
                </c:pt>
                <c:pt idx="13493">
                  <c:v>7.3873086111111119</c:v>
                </c:pt>
                <c:pt idx="13494">
                  <c:v>7.3878716666666655</c:v>
                </c:pt>
                <c:pt idx="13495">
                  <c:v>7.3884347222222226</c:v>
                </c:pt>
                <c:pt idx="13496">
                  <c:v>7.3889980555555557</c:v>
                </c:pt>
                <c:pt idx="13497">
                  <c:v>7.3895611111111359</c:v>
                </c:pt>
                <c:pt idx="13498">
                  <c:v>7.390123611111111</c:v>
                </c:pt>
                <c:pt idx="13499">
                  <c:v>7.390686944444445</c:v>
                </c:pt>
                <c:pt idx="13500">
                  <c:v>7.3912499999999994</c:v>
                </c:pt>
                <c:pt idx="13501">
                  <c:v>7.3918130555555548</c:v>
                </c:pt>
                <c:pt idx="13502">
                  <c:v>7.3923763888888887</c:v>
                </c:pt>
                <c:pt idx="13503">
                  <c:v>7.3929388888888745</c:v>
                </c:pt>
                <c:pt idx="13504">
                  <c:v>7.393501944444445</c:v>
                </c:pt>
                <c:pt idx="13505">
                  <c:v>7.3940652777777451</c:v>
                </c:pt>
                <c:pt idx="13506">
                  <c:v>7.3946283333333334</c:v>
                </c:pt>
                <c:pt idx="13507">
                  <c:v>7.3951913888888878</c:v>
                </c:pt>
                <c:pt idx="13508">
                  <c:v>7.3957547222222217</c:v>
                </c:pt>
                <c:pt idx="13509">
                  <c:v>7.3963172222222218</c:v>
                </c:pt>
                <c:pt idx="13510">
                  <c:v>7.3968805555555361</c:v>
                </c:pt>
                <c:pt idx="13511">
                  <c:v>7.397443611111111</c:v>
                </c:pt>
                <c:pt idx="13512">
                  <c:v>7.3980066666666655</c:v>
                </c:pt>
                <c:pt idx="13513">
                  <c:v>7.3985699999999985</c:v>
                </c:pt>
                <c:pt idx="13514">
                  <c:v>7.3991330555555557</c:v>
                </c:pt>
                <c:pt idx="13515">
                  <c:v>7.3996955555555557</c:v>
                </c:pt>
                <c:pt idx="13516">
                  <c:v>7.4002588888888914</c:v>
                </c:pt>
                <c:pt idx="13517">
                  <c:v>7.4008219444444494</c:v>
                </c:pt>
                <c:pt idx="13518">
                  <c:v>7.4013850000000003</c:v>
                </c:pt>
                <c:pt idx="13519">
                  <c:v>7.4019483333333573</c:v>
                </c:pt>
                <c:pt idx="13520">
                  <c:v>7.4025108333333325</c:v>
                </c:pt>
                <c:pt idx="13521">
                  <c:v>7.4030738888888914</c:v>
                </c:pt>
                <c:pt idx="13522">
                  <c:v>7.4036372222222324</c:v>
                </c:pt>
                <c:pt idx="13523">
                  <c:v>7.4042002777777745</c:v>
                </c:pt>
                <c:pt idx="13524">
                  <c:v>7.4047633333333582</c:v>
                </c:pt>
                <c:pt idx="13525">
                  <c:v>7.4053266666666664</c:v>
                </c:pt>
                <c:pt idx="13526">
                  <c:v>7.4058891666666664</c:v>
                </c:pt>
                <c:pt idx="13527">
                  <c:v>7.4064524999999994</c:v>
                </c:pt>
                <c:pt idx="13528">
                  <c:v>7.4070155555555353</c:v>
                </c:pt>
                <c:pt idx="13529">
                  <c:v>7.407578611111111</c:v>
                </c:pt>
                <c:pt idx="13530">
                  <c:v>7.4081419444444494</c:v>
                </c:pt>
                <c:pt idx="13531">
                  <c:v>7.4087050000000003</c:v>
                </c:pt>
                <c:pt idx="13532">
                  <c:v>7.4092675000000199</c:v>
                </c:pt>
                <c:pt idx="13533">
                  <c:v>7.4098308333333334</c:v>
                </c:pt>
                <c:pt idx="13534">
                  <c:v>7.4103938888888914</c:v>
                </c:pt>
                <c:pt idx="13535">
                  <c:v>7.4109569444444441</c:v>
                </c:pt>
                <c:pt idx="13536">
                  <c:v>7.4115202777777665</c:v>
                </c:pt>
                <c:pt idx="13537">
                  <c:v>7.4120827777777745</c:v>
                </c:pt>
                <c:pt idx="13538">
                  <c:v>7.4126458333333414</c:v>
                </c:pt>
                <c:pt idx="13539">
                  <c:v>7.4132091666666824</c:v>
                </c:pt>
                <c:pt idx="13540">
                  <c:v>7.4137722222222324</c:v>
                </c:pt>
                <c:pt idx="13541">
                  <c:v>7.4143352777777469</c:v>
                </c:pt>
                <c:pt idx="13542">
                  <c:v>7.4148986111111101</c:v>
                </c:pt>
                <c:pt idx="13543">
                  <c:v>7.4154611111111359</c:v>
                </c:pt>
                <c:pt idx="13544">
                  <c:v>7.4160244444444494</c:v>
                </c:pt>
                <c:pt idx="13545">
                  <c:v>7.4165874999999986</c:v>
                </c:pt>
                <c:pt idx="13546">
                  <c:v>7.4171505555555353</c:v>
                </c:pt>
                <c:pt idx="13547">
                  <c:v>7.4177138888888896</c:v>
                </c:pt>
                <c:pt idx="13548">
                  <c:v>7.4182769444444494</c:v>
                </c:pt>
                <c:pt idx="13549">
                  <c:v>7.4188394444444494</c:v>
                </c:pt>
                <c:pt idx="13550">
                  <c:v>7.419402777777778</c:v>
                </c:pt>
                <c:pt idx="13551">
                  <c:v>7.4199658333333334</c:v>
                </c:pt>
                <c:pt idx="13552">
                  <c:v>7.4205288888888887</c:v>
                </c:pt>
                <c:pt idx="13553">
                  <c:v>7.4210922222222324</c:v>
                </c:pt>
                <c:pt idx="13554">
                  <c:v>7.4216547222222324</c:v>
                </c:pt>
                <c:pt idx="13555">
                  <c:v>7.4222177777777745</c:v>
                </c:pt>
                <c:pt idx="13556">
                  <c:v>7.4227811111111111</c:v>
                </c:pt>
                <c:pt idx="13557">
                  <c:v>7.4233441666666664</c:v>
                </c:pt>
                <c:pt idx="13558">
                  <c:v>7.4239072222222218</c:v>
                </c:pt>
                <c:pt idx="13559">
                  <c:v>7.4244705555555353</c:v>
                </c:pt>
                <c:pt idx="13560">
                  <c:v>7.4250330555555548</c:v>
                </c:pt>
                <c:pt idx="13561">
                  <c:v>7.4255961111111111</c:v>
                </c:pt>
                <c:pt idx="13562">
                  <c:v>7.4261594444444494</c:v>
                </c:pt>
                <c:pt idx="13563">
                  <c:v>7.4267225000000003</c:v>
                </c:pt>
                <c:pt idx="13564">
                  <c:v>7.4272858333333325</c:v>
                </c:pt>
                <c:pt idx="13565">
                  <c:v>7.4278488888888887</c:v>
                </c:pt>
                <c:pt idx="13566">
                  <c:v>7.4284113888888887</c:v>
                </c:pt>
                <c:pt idx="13567">
                  <c:v>7.4289747222222218</c:v>
                </c:pt>
                <c:pt idx="13568">
                  <c:v>7.4295377777777745</c:v>
                </c:pt>
                <c:pt idx="13569">
                  <c:v>7.4301008333333334</c:v>
                </c:pt>
                <c:pt idx="13570">
                  <c:v>7.4306641666666824</c:v>
                </c:pt>
                <c:pt idx="13571">
                  <c:v>7.4312272222222511</c:v>
                </c:pt>
                <c:pt idx="13572">
                  <c:v>7.4317897222222511</c:v>
                </c:pt>
                <c:pt idx="13573">
                  <c:v>7.4323530555555584</c:v>
                </c:pt>
                <c:pt idx="13574">
                  <c:v>7.4329161111111111</c:v>
                </c:pt>
                <c:pt idx="13575">
                  <c:v>7.4334791666666824</c:v>
                </c:pt>
                <c:pt idx="13576">
                  <c:v>7.4340424999999994</c:v>
                </c:pt>
                <c:pt idx="13577">
                  <c:v>7.4346050000000004</c:v>
                </c:pt>
                <c:pt idx="13578">
                  <c:v>7.4351680555555584</c:v>
                </c:pt>
                <c:pt idx="13579">
                  <c:v>7.4357313888888914</c:v>
                </c:pt>
                <c:pt idx="13580">
                  <c:v>7.4362944444444725</c:v>
                </c:pt>
                <c:pt idx="13581">
                  <c:v>7.436857777777778</c:v>
                </c:pt>
                <c:pt idx="13582">
                  <c:v>7.4374208333333334</c:v>
                </c:pt>
                <c:pt idx="13583">
                  <c:v>7.4379833333333334</c:v>
                </c:pt>
                <c:pt idx="13584">
                  <c:v>7.4385466666666664</c:v>
                </c:pt>
                <c:pt idx="13585">
                  <c:v>7.4391097222222502</c:v>
                </c:pt>
                <c:pt idx="13586">
                  <c:v>7.4396727777777834</c:v>
                </c:pt>
                <c:pt idx="13587">
                  <c:v>7.4402361111111359</c:v>
                </c:pt>
                <c:pt idx="13588">
                  <c:v>7.4407991666666824</c:v>
                </c:pt>
                <c:pt idx="13589">
                  <c:v>7.4413616666666824</c:v>
                </c:pt>
                <c:pt idx="13590">
                  <c:v>7.4419250000000003</c:v>
                </c:pt>
                <c:pt idx="13591">
                  <c:v>7.4424880555555548</c:v>
                </c:pt>
                <c:pt idx="13592">
                  <c:v>7.4430511111111359</c:v>
                </c:pt>
                <c:pt idx="13593">
                  <c:v>7.4436144444444494</c:v>
                </c:pt>
                <c:pt idx="13594">
                  <c:v>7.4441769444444441</c:v>
                </c:pt>
                <c:pt idx="13595">
                  <c:v>7.4447399999999995</c:v>
                </c:pt>
                <c:pt idx="13596">
                  <c:v>7.4453033333333583</c:v>
                </c:pt>
                <c:pt idx="13597">
                  <c:v>7.4458663888888914</c:v>
                </c:pt>
                <c:pt idx="13598">
                  <c:v>7.4464294444444707</c:v>
                </c:pt>
                <c:pt idx="13599">
                  <c:v>7.4469927777777771</c:v>
                </c:pt>
                <c:pt idx="13600">
                  <c:v>7.447555277777747</c:v>
                </c:pt>
                <c:pt idx="13601">
                  <c:v>7.4481186111111102</c:v>
                </c:pt>
                <c:pt idx="13602">
                  <c:v>7.4486816666666673</c:v>
                </c:pt>
                <c:pt idx="13603">
                  <c:v>7.4492447222222511</c:v>
                </c:pt>
                <c:pt idx="13604">
                  <c:v>7.4498080555555584</c:v>
                </c:pt>
                <c:pt idx="13605">
                  <c:v>7.4503711111111341</c:v>
                </c:pt>
                <c:pt idx="13606">
                  <c:v>7.4509336111111111</c:v>
                </c:pt>
                <c:pt idx="13607">
                  <c:v>7.4514969444444494</c:v>
                </c:pt>
                <c:pt idx="13608">
                  <c:v>7.4520600000000004</c:v>
                </c:pt>
                <c:pt idx="13609">
                  <c:v>7.4526230555555584</c:v>
                </c:pt>
                <c:pt idx="13610">
                  <c:v>7.4531863888888896</c:v>
                </c:pt>
                <c:pt idx="13611">
                  <c:v>7.4537488888888914</c:v>
                </c:pt>
                <c:pt idx="13612">
                  <c:v>7.454311944444445</c:v>
                </c:pt>
                <c:pt idx="13613">
                  <c:v>7.4548752777777469</c:v>
                </c:pt>
                <c:pt idx="13614">
                  <c:v>7.4554383333333334</c:v>
                </c:pt>
                <c:pt idx="13615">
                  <c:v>7.4560013888888914</c:v>
                </c:pt>
                <c:pt idx="13616">
                  <c:v>7.4565647222222324</c:v>
                </c:pt>
                <c:pt idx="13617">
                  <c:v>7.4571272222222218</c:v>
                </c:pt>
                <c:pt idx="13618">
                  <c:v>7.4576905555555557</c:v>
                </c:pt>
                <c:pt idx="13619">
                  <c:v>7.4582536111111359</c:v>
                </c:pt>
                <c:pt idx="13620">
                  <c:v>7.4588166666666655</c:v>
                </c:pt>
                <c:pt idx="13621">
                  <c:v>7.4593800000000003</c:v>
                </c:pt>
                <c:pt idx="13622">
                  <c:v>7.4599430555555584</c:v>
                </c:pt>
                <c:pt idx="13623">
                  <c:v>7.4605055555555344</c:v>
                </c:pt>
                <c:pt idx="13624">
                  <c:v>7.4610688888888914</c:v>
                </c:pt>
                <c:pt idx="13625">
                  <c:v>7.4616319444444494</c:v>
                </c:pt>
                <c:pt idx="13626">
                  <c:v>7.4621949999999817</c:v>
                </c:pt>
                <c:pt idx="13627">
                  <c:v>7.4627583333333334</c:v>
                </c:pt>
                <c:pt idx="13628">
                  <c:v>7.4633208333333414</c:v>
                </c:pt>
                <c:pt idx="13629">
                  <c:v>7.4638838888888897</c:v>
                </c:pt>
                <c:pt idx="13630">
                  <c:v>7.4644472222222218</c:v>
                </c:pt>
                <c:pt idx="13631">
                  <c:v>7.4650102777777452</c:v>
                </c:pt>
                <c:pt idx="13632">
                  <c:v>7.4655733333333334</c:v>
                </c:pt>
                <c:pt idx="13633">
                  <c:v>7.4661366666666655</c:v>
                </c:pt>
                <c:pt idx="13634">
                  <c:v>7.4666991666666824</c:v>
                </c:pt>
                <c:pt idx="13635">
                  <c:v>7.4672625000000004</c:v>
                </c:pt>
                <c:pt idx="13636">
                  <c:v>7.4678255555555353</c:v>
                </c:pt>
                <c:pt idx="13637">
                  <c:v>7.468388611111112</c:v>
                </c:pt>
                <c:pt idx="13638">
                  <c:v>7.4689519444444441</c:v>
                </c:pt>
                <c:pt idx="13639">
                  <c:v>7.4695149999999826</c:v>
                </c:pt>
                <c:pt idx="13640">
                  <c:v>7.4700775000000004</c:v>
                </c:pt>
                <c:pt idx="13641">
                  <c:v>7.4706408333333583</c:v>
                </c:pt>
                <c:pt idx="13642">
                  <c:v>7.4712038888889118</c:v>
                </c:pt>
                <c:pt idx="13643">
                  <c:v>7.4717669444444725</c:v>
                </c:pt>
                <c:pt idx="13644">
                  <c:v>7.4723302777777745</c:v>
                </c:pt>
                <c:pt idx="13645">
                  <c:v>7.4728927777777781</c:v>
                </c:pt>
                <c:pt idx="13646">
                  <c:v>7.4734558333333334</c:v>
                </c:pt>
                <c:pt idx="13647">
                  <c:v>7.4740191666666673</c:v>
                </c:pt>
                <c:pt idx="13648">
                  <c:v>7.4745822222222218</c:v>
                </c:pt>
                <c:pt idx="13649">
                  <c:v>7.4751452777777745</c:v>
                </c:pt>
                <c:pt idx="13650">
                  <c:v>7.4757086111111359</c:v>
                </c:pt>
                <c:pt idx="13651">
                  <c:v>7.4762711111111546</c:v>
                </c:pt>
                <c:pt idx="13652">
                  <c:v>7.4768344444444494</c:v>
                </c:pt>
                <c:pt idx="13653">
                  <c:v>7.4773975000000004</c:v>
                </c:pt>
                <c:pt idx="13654">
                  <c:v>7.4779605555555548</c:v>
                </c:pt>
                <c:pt idx="13655">
                  <c:v>7.4785238888888914</c:v>
                </c:pt>
                <c:pt idx="13656">
                  <c:v>7.4790869444444494</c:v>
                </c:pt>
                <c:pt idx="13657">
                  <c:v>7.4796494444444903</c:v>
                </c:pt>
                <c:pt idx="13658">
                  <c:v>7.4802127777777772</c:v>
                </c:pt>
                <c:pt idx="13659">
                  <c:v>7.4807758333333334</c:v>
                </c:pt>
                <c:pt idx="13660">
                  <c:v>7.4813388888888914</c:v>
                </c:pt>
                <c:pt idx="13661">
                  <c:v>7.4819022222222324</c:v>
                </c:pt>
                <c:pt idx="13662">
                  <c:v>7.4824647222222334</c:v>
                </c:pt>
                <c:pt idx="13663">
                  <c:v>7.4830277777777781</c:v>
                </c:pt>
                <c:pt idx="13664">
                  <c:v>7.4835911111111377</c:v>
                </c:pt>
                <c:pt idx="13665">
                  <c:v>7.4841541666666656</c:v>
                </c:pt>
                <c:pt idx="13666">
                  <c:v>7.4847172222222227</c:v>
                </c:pt>
                <c:pt idx="13667">
                  <c:v>7.4852805555555548</c:v>
                </c:pt>
                <c:pt idx="13668">
                  <c:v>7.4858430555555584</c:v>
                </c:pt>
                <c:pt idx="13669">
                  <c:v>7.4864063888888914</c:v>
                </c:pt>
                <c:pt idx="13670">
                  <c:v>7.4869694444444725</c:v>
                </c:pt>
                <c:pt idx="13671">
                  <c:v>7.4875324999999995</c:v>
                </c:pt>
                <c:pt idx="13672">
                  <c:v>7.4880958333333414</c:v>
                </c:pt>
                <c:pt idx="13673">
                  <c:v>7.4886588888888914</c:v>
                </c:pt>
                <c:pt idx="13674">
                  <c:v>7.4892213888889119</c:v>
                </c:pt>
                <c:pt idx="13675">
                  <c:v>7.4897847222222333</c:v>
                </c:pt>
                <c:pt idx="13676">
                  <c:v>7.490347777777778</c:v>
                </c:pt>
                <c:pt idx="13677">
                  <c:v>7.4909108333333325</c:v>
                </c:pt>
                <c:pt idx="13678">
                  <c:v>7.4914741666666673</c:v>
                </c:pt>
                <c:pt idx="13679">
                  <c:v>7.4920366666666665</c:v>
                </c:pt>
                <c:pt idx="13680">
                  <c:v>7.4925997222222334</c:v>
                </c:pt>
                <c:pt idx="13681">
                  <c:v>7.4931630555555584</c:v>
                </c:pt>
                <c:pt idx="13682">
                  <c:v>7.493726111111136</c:v>
                </c:pt>
                <c:pt idx="13683">
                  <c:v>7.4942891666666664</c:v>
                </c:pt>
                <c:pt idx="13684">
                  <c:v>7.4948524999999995</c:v>
                </c:pt>
                <c:pt idx="13685">
                  <c:v>7.4954149999999817</c:v>
                </c:pt>
                <c:pt idx="13686">
                  <c:v>7.4959780555555557</c:v>
                </c:pt>
                <c:pt idx="13687">
                  <c:v>7.4965413888888914</c:v>
                </c:pt>
                <c:pt idx="13688">
                  <c:v>7.4971044444444441</c:v>
                </c:pt>
                <c:pt idx="13689">
                  <c:v>7.4976677777777772</c:v>
                </c:pt>
                <c:pt idx="13690">
                  <c:v>7.4982308333333334</c:v>
                </c:pt>
                <c:pt idx="13691">
                  <c:v>7.4987933333333583</c:v>
                </c:pt>
                <c:pt idx="13692">
                  <c:v>7.4993566666666664</c:v>
                </c:pt>
                <c:pt idx="13693">
                  <c:v>7.4999197222222334</c:v>
                </c:pt>
                <c:pt idx="13694">
                  <c:v>7.5004827777777745</c:v>
                </c:pt>
                <c:pt idx="13695">
                  <c:v>7.501046111111136</c:v>
                </c:pt>
                <c:pt idx="13696">
                  <c:v>7.5016091666666824</c:v>
                </c:pt>
                <c:pt idx="13697">
                  <c:v>7.5021716666666665</c:v>
                </c:pt>
                <c:pt idx="13698">
                  <c:v>7.5027349999999826</c:v>
                </c:pt>
                <c:pt idx="13699">
                  <c:v>7.5032980555555584</c:v>
                </c:pt>
                <c:pt idx="13700">
                  <c:v>7.5038611111111377</c:v>
                </c:pt>
                <c:pt idx="13701">
                  <c:v>7.504424444444445</c:v>
                </c:pt>
                <c:pt idx="13702">
                  <c:v>7.5049869444444273</c:v>
                </c:pt>
                <c:pt idx="13703">
                  <c:v>7.5055499999999995</c:v>
                </c:pt>
                <c:pt idx="13704">
                  <c:v>7.5061133333333414</c:v>
                </c:pt>
                <c:pt idx="13705">
                  <c:v>7.5066763888888914</c:v>
                </c:pt>
                <c:pt idx="13706">
                  <c:v>7.5072397222222333</c:v>
                </c:pt>
                <c:pt idx="13707">
                  <c:v>7.5078027777777745</c:v>
                </c:pt>
                <c:pt idx="13708">
                  <c:v>7.5083652777777745</c:v>
                </c:pt>
                <c:pt idx="13709">
                  <c:v>7.5089286111111111</c:v>
                </c:pt>
                <c:pt idx="13710">
                  <c:v>7.5094916666666673</c:v>
                </c:pt>
                <c:pt idx="13711">
                  <c:v>7.5100547222222218</c:v>
                </c:pt>
                <c:pt idx="13712">
                  <c:v>7.5106180555555557</c:v>
                </c:pt>
                <c:pt idx="13713">
                  <c:v>7.5111811111111111</c:v>
                </c:pt>
                <c:pt idx="13714">
                  <c:v>7.5117436111111342</c:v>
                </c:pt>
                <c:pt idx="13715">
                  <c:v>7.5123069444444441</c:v>
                </c:pt>
                <c:pt idx="13716">
                  <c:v>7.5128699999999995</c:v>
                </c:pt>
                <c:pt idx="13717">
                  <c:v>7.5134330555555557</c:v>
                </c:pt>
                <c:pt idx="13718">
                  <c:v>7.5139963888888888</c:v>
                </c:pt>
                <c:pt idx="13719">
                  <c:v>7.5145588888888755</c:v>
                </c:pt>
                <c:pt idx="13720">
                  <c:v>7.5151219444444441</c:v>
                </c:pt>
                <c:pt idx="13721">
                  <c:v>7.5156852777777452</c:v>
                </c:pt>
                <c:pt idx="13722">
                  <c:v>7.5162483333333583</c:v>
                </c:pt>
                <c:pt idx="13723">
                  <c:v>7.5168113888888888</c:v>
                </c:pt>
                <c:pt idx="13724">
                  <c:v>7.5173747222222218</c:v>
                </c:pt>
                <c:pt idx="13725">
                  <c:v>7.5179372222221996</c:v>
                </c:pt>
                <c:pt idx="13726">
                  <c:v>7.5185005555555362</c:v>
                </c:pt>
                <c:pt idx="13727">
                  <c:v>7.5190636111111377</c:v>
                </c:pt>
                <c:pt idx="13728">
                  <c:v>7.5196266666666673</c:v>
                </c:pt>
                <c:pt idx="13729">
                  <c:v>7.5201899999999817</c:v>
                </c:pt>
                <c:pt idx="13730">
                  <c:v>7.5207530555555548</c:v>
                </c:pt>
                <c:pt idx="13731">
                  <c:v>7.5213155555555362</c:v>
                </c:pt>
                <c:pt idx="13732">
                  <c:v>7.5218788888888888</c:v>
                </c:pt>
                <c:pt idx="13733">
                  <c:v>7.522441944444445</c:v>
                </c:pt>
                <c:pt idx="13734">
                  <c:v>7.5230049999999826</c:v>
                </c:pt>
                <c:pt idx="13735">
                  <c:v>7.5235683333333414</c:v>
                </c:pt>
                <c:pt idx="13736">
                  <c:v>7.5241308333333246</c:v>
                </c:pt>
                <c:pt idx="13737">
                  <c:v>7.5246938888888888</c:v>
                </c:pt>
                <c:pt idx="13738">
                  <c:v>7.5252572222222218</c:v>
                </c:pt>
                <c:pt idx="13739">
                  <c:v>7.525820277777747</c:v>
                </c:pt>
                <c:pt idx="13740">
                  <c:v>7.5263833333333334</c:v>
                </c:pt>
                <c:pt idx="13741">
                  <c:v>7.5269466666666665</c:v>
                </c:pt>
                <c:pt idx="13742">
                  <c:v>7.5275091666666665</c:v>
                </c:pt>
                <c:pt idx="13743">
                  <c:v>7.5280724999999995</c:v>
                </c:pt>
                <c:pt idx="13744">
                  <c:v>7.5286355555555362</c:v>
                </c:pt>
                <c:pt idx="13745">
                  <c:v>7.5291986111111111</c:v>
                </c:pt>
                <c:pt idx="13746">
                  <c:v>7.5297619444444504</c:v>
                </c:pt>
                <c:pt idx="13747">
                  <c:v>7.5303249999999995</c:v>
                </c:pt>
                <c:pt idx="13748">
                  <c:v>7.5308874999999995</c:v>
                </c:pt>
                <c:pt idx="13749">
                  <c:v>7.5314508333333334</c:v>
                </c:pt>
                <c:pt idx="13750">
                  <c:v>7.5320138888888888</c:v>
                </c:pt>
                <c:pt idx="13751">
                  <c:v>7.5325769444444415</c:v>
                </c:pt>
                <c:pt idx="13752">
                  <c:v>7.5331402777777745</c:v>
                </c:pt>
                <c:pt idx="13753">
                  <c:v>7.533702777777779</c:v>
                </c:pt>
                <c:pt idx="13754">
                  <c:v>7.5342658333333334</c:v>
                </c:pt>
                <c:pt idx="13755">
                  <c:v>7.5348291666666674</c:v>
                </c:pt>
                <c:pt idx="13756">
                  <c:v>7.5353922222222334</c:v>
                </c:pt>
                <c:pt idx="13757">
                  <c:v>7.535955277777747</c:v>
                </c:pt>
                <c:pt idx="13758">
                  <c:v>7.5365186111111111</c:v>
                </c:pt>
                <c:pt idx="13759">
                  <c:v>7.5370811111111111</c:v>
                </c:pt>
                <c:pt idx="13760">
                  <c:v>7.5376444444444504</c:v>
                </c:pt>
                <c:pt idx="13761">
                  <c:v>7.5382075000000004</c:v>
                </c:pt>
                <c:pt idx="13762">
                  <c:v>7.5387705555555558</c:v>
                </c:pt>
                <c:pt idx="13763">
                  <c:v>7.5393338888888914</c:v>
                </c:pt>
                <c:pt idx="13764">
                  <c:v>7.5398969444444504</c:v>
                </c:pt>
                <c:pt idx="13765">
                  <c:v>7.5404594444444504</c:v>
                </c:pt>
                <c:pt idx="13766">
                  <c:v>7.5410227777777781</c:v>
                </c:pt>
                <c:pt idx="13767">
                  <c:v>7.5415858333333325</c:v>
                </c:pt>
                <c:pt idx="13768">
                  <c:v>7.5421488888888888</c:v>
                </c:pt>
                <c:pt idx="13769">
                  <c:v>7.5427122222222227</c:v>
                </c:pt>
                <c:pt idx="13770">
                  <c:v>7.5432747222222334</c:v>
                </c:pt>
                <c:pt idx="13771">
                  <c:v>7.5438377777777745</c:v>
                </c:pt>
                <c:pt idx="13772">
                  <c:v>7.5444011111111111</c:v>
                </c:pt>
                <c:pt idx="13773">
                  <c:v>7.5449641666666665</c:v>
                </c:pt>
                <c:pt idx="13774">
                  <c:v>7.5455272222222227</c:v>
                </c:pt>
                <c:pt idx="13775">
                  <c:v>7.5460905555555557</c:v>
                </c:pt>
                <c:pt idx="13776">
                  <c:v>7.5466530555555584</c:v>
                </c:pt>
                <c:pt idx="13777">
                  <c:v>7.5472163888888888</c:v>
                </c:pt>
                <c:pt idx="13778">
                  <c:v>7.5477794444444504</c:v>
                </c:pt>
                <c:pt idx="13779">
                  <c:v>7.5483425000000004</c:v>
                </c:pt>
                <c:pt idx="13780">
                  <c:v>7.5489058333333325</c:v>
                </c:pt>
                <c:pt idx="13781">
                  <c:v>7.5494688888888914</c:v>
                </c:pt>
                <c:pt idx="13782">
                  <c:v>7.5500313888888897</c:v>
                </c:pt>
                <c:pt idx="13783">
                  <c:v>7.5505947222222218</c:v>
                </c:pt>
                <c:pt idx="13784">
                  <c:v>7.5511577777777745</c:v>
                </c:pt>
                <c:pt idx="13785">
                  <c:v>7.5517208333333334</c:v>
                </c:pt>
                <c:pt idx="13786">
                  <c:v>7.5522841666666665</c:v>
                </c:pt>
                <c:pt idx="13787">
                  <c:v>7.5528466666666665</c:v>
                </c:pt>
                <c:pt idx="13788">
                  <c:v>7.5534097222222334</c:v>
                </c:pt>
                <c:pt idx="13789">
                  <c:v>7.5539730555555558</c:v>
                </c:pt>
                <c:pt idx="13790">
                  <c:v>7.5545361111111085</c:v>
                </c:pt>
                <c:pt idx="13791">
                  <c:v>7.5550991666666674</c:v>
                </c:pt>
                <c:pt idx="13792">
                  <c:v>7.5556625000000004</c:v>
                </c:pt>
                <c:pt idx="13793">
                  <c:v>7.5562250000000004</c:v>
                </c:pt>
                <c:pt idx="13794">
                  <c:v>7.5567883333333334</c:v>
                </c:pt>
                <c:pt idx="13795">
                  <c:v>7.5573513888888888</c:v>
                </c:pt>
                <c:pt idx="13796">
                  <c:v>7.5579144444444264</c:v>
                </c:pt>
                <c:pt idx="13797">
                  <c:v>7.5584777777777745</c:v>
                </c:pt>
                <c:pt idx="13798">
                  <c:v>7.5590408333333334</c:v>
                </c:pt>
                <c:pt idx="13799">
                  <c:v>7.5596033333333592</c:v>
                </c:pt>
                <c:pt idx="13800">
                  <c:v>7.5601666666666665</c:v>
                </c:pt>
                <c:pt idx="13801">
                  <c:v>7.5607297222222334</c:v>
                </c:pt>
                <c:pt idx="13802">
                  <c:v>7.5612927777777772</c:v>
                </c:pt>
                <c:pt idx="13803">
                  <c:v>7.5618561111111111</c:v>
                </c:pt>
                <c:pt idx="13804">
                  <c:v>7.5624186111111085</c:v>
                </c:pt>
                <c:pt idx="13805">
                  <c:v>7.5629816666666336</c:v>
                </c:pt>
                <c:pt idx="13806">
                  <c:v>7.5635449999999818</c:v>
                </c:pt>
                <c:pt idx="13807">
                  <c:v>7.5641080555555362</c:v>
                </c:pt>
                <c:pt idx="13808">
                  <c:v>7.5646711111111102</c:v>
                </c:pt>
                <c:pt idx="13809">
                  <c:v>7.565234444444445</c:v>
                </c:pt>
                <c:pt idx="13810">
                  <c:v>7.5657969444444415</c:v>
                </c:pt>
                <c:pt idx="13811">
                  <c:v>7.5663600000000004</c:v>
                </c:pt>
                <c:pt idx="13812">
                  <c:v>7.5669233333333334</c:v>
                </c:pt>
                <c:pt idx="13813">
                  <c:v>7.5674863888888755</c:v>
                </c:pt>
                <c:pt idx="13814">
                  <c:v>7.5680497222222334</c:v>
                </c:pt>
                <c:pt idx="13815">
                  <c:v>7.5686127777777745</c:v>
                </c:pt>
                <c:pt idx="13816">
                  <c:v>7.569175277777747</c:v>
                </c:pt>
                <c:pt idx="13817">
                  <c:v>7.569738611111112</c:v>
                </c:pt>
                <c:pt idx="13818">
                  <c:v>7.5703016666666674</c:v>
                </c:pt>
                <c:pt idx="13819">
                  <c:v>7.5708647222222334</c:v>
                </c:pt>
                <c:pt idx="13820">
                  <c:v>7.5714280555555584</c:v>
                </c:pt>
                <c:pt idx="13821">
                  <c:v>7.571991111111136</c:v>
                </c:pt>
                <c:pt idx="13822">
                  <c:v>7.5725536111111111</c:v>
                </c:pt>
                <c:pt idx="13823">
                  <c:v>7.5731169444444451</c:v>
                </c:pt>
                <c:pt idx="13824">
                  <c:v>7.5736800000000004</c:v>
                </c:pt>
                <c:pt idx="13825">
                  <c:v>7.5742430555555584</c:v>
                </c:pt>
                <c:pt idx="13826">
                  <c:v>7.5748063888888897</c:v>
                </c:pt>
                <c:pt idx="13827">
                  <c:v>7.5753688888888924</c:v>
                </c:pt>
                <c:pt idx="13828">
                  <c:v>7.5759319444444442</c:v>
                </c:pt>
                <c:pt idx="13829">
                  <c:v>7.5764952777777745</c:v>
                </c:pt>
                <c:pt idx="13830">
                  <c:v>7.5770583333333414</c:v>
                </c:pt>
                <c:pt idx="13831">
                  <c:v>7.5776216666666674</c:v>
                </c:pt>
                <c:pt idx="13832">
                  <c:v>7.5781847222222227</c:v>
                </c:pt>
                <c:pt idx="13833">
                  <c:v>7.5787472222222334</c:v>
                </c:pt>
                <c:pt idx="13834">
                  <c:v>7.5793105555555558</c:v>
                </c:pt>
                <c:pt idx="13835">
                  <c:v>7.579873611111136</c:v>
                </c:pt>
                <c:pt idx="13836">
                  <c:v>7.5804366666666665</c:v>
                </c:pt>
                <c:pt idx="13837">
                  <c:v>7.5809999999999995</c:v>
                </c:pt>
                <c:pt idx="13838">
                  <c:v>7.5815630555555584</c:v>
                </c:pt>
                <c:pt idx="13839">
                  <c:v>7.5821255555555354</c:v>
                </c:pt>
                <c:pt idx="13840">
                  <c:v>7.5826888888888888</c:v>
                </c:pt>
                <c:pt idx="13841">
                  <c:v>7.5832519444444504</c:v>
                </c:pt>
                <c:pt idx="13842">
                  <c:v>7.5838149999999818</c:v>
                </c:pt>
                <c:pt idx="13843">
                  <c:v>7.5843783333333334</c:v>
                </c:pt>
                <c:pt idx="13844">
                  <c:v>7.5849408333333335</c:v>
                </c:pt>
                <c:pt idx="13845">
                  <c:v>7.5855038888888888</c:v>
                </c:pt>
                <c:pt idx="13846">
                  <c:v>7.5860672222222334</c:v>
                </c:pt>
                <c:pt idx="13847">
                  <c:v>7.5866302777777745</c:v>
                </c:pt>
                <c:pt idx="13848">
                  <c:v>7.5871933333333414</c:v>
                </c:pt>
                <c:pt idx="13849">
                  <c:v>7.5877566666666665</c:v>
                </c:pt>
                <c:pt idx="13850">
                  <c:v>7.5883191666666674</c:v>
                </c:pt>
                <c:pt idx="13851">
                  <c:v>7.5888824999999995</c:v>
                </c:pt>
                <c:pt idx="13852">
                  <c:v>7.5894455555555558</c:v>
                </c:pt>
                <c:pt idx="13853">
                  <c:v>7.5900086111111111</c:v>
                </c:pt>
                <c:pt idx="13854">
                  <c:v>7.5905719444444451</c:v>
                </c:pt>
                <c:pt idx="13855">
                  <c:v>7.5911349999999826</c:v>
                </c:pt>
                <c:pt idx="13856">
                  <c:v>7.5916975000000004</c:v>
                </c:pt>
                <c:pt idx="13857">
                  <c:v>7.5922608333333423</c:v>
                </c:pt>
                <c:pt idx="13858">
                  <c:v>7.5928238888888897</c:v>
                </c:pt>
                <c:pt idx="13859">
                  <c:v>7.5933869444444442</c:v>
                </c:pt>
                <c:pt idx="13860">
                  <c:v>7.593950277777747</c:v>
                </c:pt>
                <c:pt idx="13861">
                  <c:v>7.5945127777777452</c:v>
                </c:pt>
                <c:pt idx="13862">
                  <c:v>7.5950758333333335</c:v>
                </c:pt>
                <c:pt idx="13863">
                  <c:v>7.5956391666666674</c:v>
                </c:pt>
                <c:pt idx="13864">
                  <c:v>7.5962022222222334</c:v>
                </c:pt>
                <c:pt idx="13865">
                  <c:v>7.5967652777777745</c:v>
                </c:pt>
                <c:pt idx="13866">
                  <c:v>7.597328611111112</c:v>
                </c:pt>
                <c:pt idx="13867">
                  <c:v>7.5978911111111103</c:v>
                </c:pt>
                <c:pt idx="13868">
                  <c:v>7.5984544444444451</c:v>
                </c:pt>
                <c:pt idx="13869">
                  <c:v>7.5990174999999995</c:v>
                </c:pt>
                <c:pt idx="13870">
                  <c:v>7.5995805555555362</c:v>
                </c:pt>
                <c:pt idx="13871">
                  <c:v>7.6001438888888888</c:v>
                </c:pt>
                <c:pt idx="13872">
                  <c:v>7.6007069444444442</c:v>
                </c:pt>
                <c:pt idx="13873">
                  <c:v>7.6012694444444753</c:v>
                </c:pt>
                <c:pt idx="13874">
                  <c:v>7.6018327777777746</c:v>
                </c:pt>
                <c:pt idx="13875">
                  <c:v>7.6023958333333326</c:v>
                </c:pt>
                <c:pt idx="13876">
                  <c:v>7.6029588888888755</c:v>
                </c:pt>
                <c:pt idx="13877">
                  <c:v>7.6035222222222218</c:v>
                </c:pt>
                <c:pt idx="13878">
                  <c:v>7.6040847222221997</c:v>
                </c:pt>
                <c:pt idx="13879">
                  <c:v>7.6046477777777755</c:v>
                </c:pt>
                <c:pt idx="13880">
                  <c:v>7.6052111111111111</c:v>
                </c:pt>
                <c:pt idx="13881">
                  <c:v>7.6057741666666665</c:v>
                </c:pt>
                <c:pt idx="13882">
                  <c:v>7.6063372222222219</c:v>
                </c:pt>
                <c:pt idx="13883">
                  <c:v>7.6069005555555353</c:v>
                </c:pt>
                <c:pt idx="13884">
                  <c:v>7.6074630555555549</c:v>
                </c:pt>
                <c:pt idx="13885">
                  <c:v>7.6080263888888897</c:v>
                </c:pt>
                <c:pt idx="13886">
                  <c:v>7.6085894444444442</c:v>
                </c:pt>
                <c:pt idx="13887">
                  <c:v>7.6091524999999995</c:v>
                </c:pt>
                <c:pt idx="13888">
                  <c:v>7.6097158333333335</c:v>
                </c:pt>
                <c:pt idx="13889">
                  <c:v>7.6102788888888897</c:v>
                </c:pt>
                <c:pt idx="13890">
                  <c:v>7.6108413888888888</c:v>
                </c:pt>
                <c:pt idx="13891">
                  <c:v>7.6114047222222228</c:v>
                </c:pt>
                <c:pt idx="13892">
                  <c:v>7.6119677777777746</c:v>
                </c:pt>
                <c:pt idx="13893">
                  <c:v>7.6125308333333255</c:v>
                </c:pt>
                <c:pt idx="13894">
                  <c:v>7.6130941666666665</c:v>
                </c:pt>
                <c:pt idx="13895">
                  <c:v>7.6136566666666665</c:v>
                </c:pt>
                <c:pt idx="13896">
                  <c:v>7.6142197222222219</c:v>
                </c:pt>
                <c:pt idx="13897">
                  <c:v>7.6147830555555363</c:v>
                </c:pt>
                <c:pt idx="13898">
                  <c:v>7.6153461111111111</c:v>
                </c:pt>
                <c:pt idx="13899">
                  <c:v>7.6159091666666665</c:v>
                </c:pt>
                <c:pt idx="13900">
                  <c:v>7.6164724999999995</c:v>
                </c:pt>
                <c:pt idx="13901">
                  <c:v>7.6170349999999685</c:v>
                </c:pt>
                <c:pt idx="13902">
                  <c:v>7.6175983333333326</c:v>
                </c:pt>
                <c:pt idx="13903">
                  <c:v>7.6181613888888888</c:v>
                </c:pt>
                <c:pt idx="13904">
                  <c:v>7.6187244444444442</c:v>
                </c:pt>
                <c:pt idx="13905">
                  <c:v>7.6192877777777746</c:v>
                </c:pt>
                <c:pt idx="13906">
                  <c:v>7.6198508333333335</c:v>
                </c:pt>
                <c:pt idx="13907">
                  <c:v>7.6204133333333344</c:v>
                </c:pt>
                <c:pt idx="13908">
                  <c:v>7.6209766666666336</c:v>
                </c:pt>
                <c:pt idx="13909">
                  <c:v>7.6215397222222228</c:v>
                </c:pt>
                <c:pt idx="13910">
                  <c:v>7.622102777777747</c:v>
                </c:pt>
                <c:pt idx="13911">
                  <c:v>7.6226661111111111</c:v>
                </c:pt>
                <c:pt idx="13912">
                  <c:v>7.6232286111111112</c:v>
                </c:pt>
                <c:pt idx="13913">
                  <c:v>7.6237916666666665</c:v>
                </c:pt>
                <c:pt idx="13914">
                  <c:v>7.6243549999999685</c:v>
                </c:pt>
                <c:pt idx="13915">
                  <c:v>7.6249180555555238</c:v>
                </c:pt>
                <c:pt idx="13916">
                  <c:v>7.6254811111111085</c:v>
                </c:pt>
                <c:pt idx="13917">
                  <c:v>7.6260444444444442</c:v>
                </c:pt>
                <c:pt idx="13918">
                  <c:v>7.6266069444444442</c:v>
                </c:pt>
                <c:pt idx="13919">
                  <c:v>7.6271702777777284</c:v>
                </c:pt>
                <c:pt idx="13920">
                  <c:v>7.6277333333333335</c:v>
                </c:pt>
                <c:pt idx="13921">
                  <c:v>7.6282963888888888</c:v>
                </c:pt>
                <c:pt idx="13922">
                  <c:v>7.6288597222222228</c:v>
                </c:pt>
                <c:pt idx="13923">
                  <c:v>7.6294227777777746</c:v>
                </c:pt>
                <c:pt idx="13924">
                  <c:v>7.6299852777777284</c:v>
                </c:pt>
                <c:pt idx="13925">
                  <c:v>7.6305486111111112</c:v>
                </c:pt>
                <c:pt idx="13926">
                  <c:v>7.6311116666666665</c:v>
                </c:pt>
                <c:pt idx="13927">
                  <c:v>7.6316747222222334</c:v>
                </c:pt>
                <c:pt idx="13928">
                  <c:v>7.6322380555555558</c:v>
                </c:pt>
                <c:pt idx="13929">
                  <c:v>7.6328005555555354</c:v>
                </c:pt>
                <c:pt idx="13930">
                  <c:v>7.6333636111111396</c:v>
                </c:pt>
                <c:pt idx="13931">
                  <c:v>7.6339269444444442</c:v>
                </c:pt>
                <c:pt idx="13932">
                  <c:v>7.6344899999999845</c:v>
                </c:pt>
                <c:pt idx="13933">
                  <c:v>7.6350530555555549</c:v>
                </c:pt>
                <c:pt idx="13934">
                  <c:v>7.6356163888888888</c:v>
                </c:pt>
                <c:pt idx="13935">
                  <c:v>7.6361788888888888</c:v>
                </c:pt>
                <c:pt idx="13936">
                  <c:v>7.6367419444444504</c:v>
                </c:pt>
                <c:pt idx="13937">
                  <c:v>7.637305277777747</c:v>
                </c:pt>
                <c:pt idx="13938">
                  <c:v>7.6378683333333424</c:v>
                </c:pt>
                <c:pt idx="13939">
                  <c:v>7.6384316666666665</c:v>
                </c:pt>
                <c:pt idx="13940">
                  <c:v>7.6389947222222219</c:v>
                </c:pt>
                <c:pt idx="13941">
                  <c:v>7.6395572222222219</c:v>
                </c:pt>
                <c:pt idx="13942">
                  <c:v>7.6401205555555372</c:v>
                </c:pt>
                <c:pt idx="13943">
                  <c:v>7.6406836111111112</c:v>
                </c:pt>
                <c:pt idx="13944">
                  <c:v>7.6412466666666674</c:v>
                </c:pt>
                <c:pt idx="13945">
                  <c:v>7.6418099999999995</c:v>
                </c:pt>
                <c:pt idx="13946">
                  <c:v>7.6423730555555567</c:v>
                </c:pt>
                <c:pt idx="13947">
                  <c:v>7.6429355555555238</c:v>
                </c:pt>
                <c:pt idx="13948">
                  <c:v>7.6434988888888897</c:v>
                </c:pt>
                <c:pt idx="13949">
                  <c:v>7.6440619444444442</c:v>
                </c:pt>
                <c:pt idx="13950">
                  <c:v>7.6446249999999845</c:v>
                </c:pt>
                <c:pt idx="13951">
                  <c:v>7.6451883333333335</c:v>
                </c:pt>
                <c:pt idx="13952">
                  <c:v>7.6457508333333335</c:v>
                </c:pt>
                <c:pt idx="13953">
                  <c:v>7.6463138888888889</c:v>
                </c:pt>
                <c:pt idx="13954">
                  <c:v>7.6468772222222228</c:v>
                </c:pt>
                <c:pt idx="13955">
                  <c:v>7.647440277777747</c:v>
                </c:pt>
                <c:pt idx="13956">
                  <c:v>7.6480036111111112</c:v>
                </c:pt>
                <c:pt idx="13957">
                  <c:v>7.6485666666666665</c:v>
                </c:pt>
                <c:pt idx="13958">
                  <c:v>7.6491291666666674</c:v>
                </c:pt>
                <c:pt idx="13959">
                  <c:v>7.6496925000000013</c:v>
                </c:pt>
                <c:pt idx="13960">
                  <c:v>7.6502555555555354</c:v>
                </c:pt>
                <c:pt idx="13961">
                  <c:v>7.6508186111111085</c:v>
                </c:pt>
                <c:pt idx="13962">
                  <c:v>7.6513819444444442</c:v>
                </c:pt>
                <c:pt idx="13963">
                  <c:v>7.6519449999999845</c:v>
                </c:pt>
                <c:pt idx="13964">
                  <c:v>7.6525074999999845</c:v>
                </c:pt>
                <c:pt idx="13965">
                  <c:v>7.6530708333333335</c:v>
                </c:pt>
                <c:pt idx="13966">
                  <c:v>7.653633888888888</c:v>
                </c:pt>
                <c:pt idx="13967">
                  <c:v>7.6541969444444264</c:v>
                </c:pt>
                <c:pt idx="13968">
                  <c:v>7.654760277777747</c:v>
                </c:pt>
                <c:pt idx="13969">
                  <c:v>7.6553227777777755</c:v>
                </c:pt>
                <c:pt idx="13970">
                  <c:v>7.6558858333333255</c:v>
                </c:pt>
                <c:pt idx="13971">
                  <c:v>7.6564491666666674</c:v>
                </c:pt>
                <c:pt idx="13972">
                  <c:v>7.6570122222222006</c:v>
                </c:pt>
                <c:pt idx="13973">
                  <c:v>7.6575752777777284</c:v>
                </c:pt>
                <c:pt idx="13974">
                  <c:v>7.6581386111111085</c:v>
                </c:pt>
                <c:pt idx="13975">
                  <c:v>7.6587011111111112</c:v>
                </c:pt>
                <c:pt idx="13976">
                  <c:v>7.6592644444444504</c:v>
                </c:pt>
                <c:pt idx="13977">
                  <c:v>7.6598275000000005</c:v>
                </c:pt>
                <c:pt idx="13978">
                  <c:v>7.6603905555555363</c:v>
                </c:pt>
                <c:pt idx="13979">
                  <c:v>7.6609538888888755</c:v>
                </c:pt>
                <c:pt idx="13980">
                  <c:v>7.6615169444444273</c:v>
                </c:pt>
                <c:pt idx="13981">
                  <c:v>7.6620794444444442</c:v>
                </c:pt>
                <c:pt idx="13982">
                  <c:v>7.6626427777777755</c:v>
                </c:pt>
                <c:pt idx="13983">
                  <c:v>7.6632058333333335</c:v>
                </c:pt>
                <c:pt idx="13984">
                  <c:v>7.6637688888888889</c:v>
                </c:pt>
                <c:pt idx="13985">
                  <c:v>7.6643322222222006</c:v>
                </c:pt>
                <c:pt idx="13986">
                  <c:v>7.6648947222222006</c:v>
                </c:pt>
                <c:pt idx="13987">
                  <c:v>7.6654577777777471</c:v>
                </c:pt>
                <c:pt idx="13988">
                  <c:v>7.6660211111111112</c:v>
                </c:pt>
                <c:pt idx="13989">
                  <c:v>7.6665841666666337</c:v>
                </c:pt>
                <c:pt idx="13990">
                  <c:v>7.6671472222222006</c:v>
                </c:pt>
                <c:pt idx="13991">
                  <c:v>7.6677105555555238</c:v>
                </c:pt>
                <c:pt idx="13992">
                  <c:v>7.6682730555555549</c:v>
                </c:pt>
                <c:pt idx="13993">
                  <c:v>7.6688363888888755</c:v>
                </c:pt>
                <c:pt idx="13994">
                  <c:v>7.6693994444444504</c:v>
                </c:pt>
                <c:pt idx="13995">
                  <c:v>7.6699625000000005</c:v>
                </c:pt>
                <c:pt idx="13996">
                  <c:v>7.6705258333333335</c:v>
                </c:pt>
                <c:pt idx="13997">
                  <c:v>7.671088888888888</c:v>
                </c:pt>
                <c:pt idx="13998">
                  <c:v>7.6716513888888924</c:v>
                </c:pt>
                <c:pt idx="13999">
                  <c:v>7.6722147222222219</c:v>
                </c:pt>
                <c:pt idx="14000">
                  <c:v>7.6727777777777755</c:v>
                </c:pt>
                <c:pt idx="14001">
                  <c:v>7.6733408333333424</c:v>
                </c:pt>
                <c:pt idx="14002">
                  <c:v>7.6739041666666665</c:v>
                </c:pt>
                <c:pt idx="14003">
                  <c:v>7.6744666666666665</c:v>
                </c:pt>
                <c:pt idx="14004">
                  <c:v>7.6750297222222406</c:v>
                </c:pt>
                <c:pt idx="14005">
                  <c:v>7.6755930555555558</c:v>
                </c:pt>
                <c:pt idx="14006">
                  <c:v>7.6761561111111112</c:v>
                </c:pt>
                <c:pt idx="14007">
                  <c:v>7.6767191666666674</c:v>
                </c:pt>
                <c:pt idx="14008">
                  <c:v>7.6772825000000005</c:v>
                </c:pt>
                <c:pt idx="14009">
                  <c:v>7.6778449999999845</c:v>
                </c:pt>
                <c:pt idx="14010">
                  <c:v>7.6784083333333424</c:v>
                </c:pt>
                <c:pt idx="14011">
                  <c:v>7.6789713888888889</c:v>
                </c:pt>
                <c:pt idx="14012">
                  <c:v>7.6795344444444451</c:v>
                </c:pt>
                <c:pt idx="14013">
                  <c:v>7.6800977777777755</c:v>
                </c:pt>
                <c:pt idx="14014">
                  <c:v>7.6806608333333424</c:v>
                </c:pt>
                <c:pt idx="14015">
                  <c:v>7.6812233333333602</c:v>
                </c:pt>
                <c:pt idx="14016">
                  <c:v>7.6817866666666665</c:v>
                </c:pt>
                <c:pt idx="14017">
                  <c:v>7.6823497222222334</c:v>
                </c:pt>
                <c:pt idx="14018">
                  <c:v>7.6829127777777471</c:v>
                </c:pt>
                <c:pt idx="14019">
                  <c:v>7.6834761111111112</c:v>
                </c:pt>
                <c:pt idx="14020">
                  <c:v>7.6840386111111085</c:v>
                </c:pt>
                <c:pt idx="14021">
                  <c:v>7.6846016666666657</c:v>
                </c:pt>
                <c:pt idx="14022">
                  <c:v>7.6851650000000005</c:v>
                </c:pt>
                <c:pt idx="14023">
                  <c:v>7.6857280555555549</c:v>
                </c:pt>
                <c:pt idx="14024">
                  <c:v>7.6862911111111396</c:v>
                </c:pt>
                <c:pt idx="14025">
                  <c:v>7.6868544444444442</c:v>
                </c:pt>
                <c:pt idx="14026">
                  <c:v>7.6874169444444345</c:v>
                </c:pt>
                <c:pt idx="14027">
                  <c:v>7.6879802777777284</c:v>
                </c:pt>
                <c:pt idx="14028">
                  <c:v>7.6885433333333424</c:v>
                </c:pt>
                <c:pt idx="14029">
                  <c:v>7.689106388888888</c:v>
                </c:pt>
                <c:pt idx="14030">
                  <c:v>7.6896697222222521</c:v>
                </c:pt>
                <c:pt idx="14031">
                  <c:v>7.6902327777777755</c:v>
                </c:pt>
                <c:pt idx="14032">
                  <c:v>7.6907952777777471</c:v>
                </c:pt>
                <c:pt idx="14033">
                  <c:v>7.6913586111111112</c:v>
                </c:pt>
                <c:pt idx="14034">
                  <c:v>7.6919216666666665</c:v>
                </c:pt>
                <c:pt idx="14035">
                  <c:v>7.6924847222222015</c:v>
                </c:pt>
                <c:pt idx="14036">
                  <c:v>7.6930480555555558</c:v>
                </c:pt>
                <c:pt idx="14037">
                  <c:v>7.6936105555555363</c:v>
                </c:pt>
                <c:pt idx="14038">
                  <c:v>7.6941736111111085</c:v>
                </c:pt>
                <c:pt idx="14039">
                  <c:v>7.6947369444444345</c:v>
                </c:pt>
                <c:pt idx="14040">
                  <c:v>7.6953000000000005</c:v>
                </c:pt>
                <c:pt idx="14041">
                  <c:v>7.6958630555555558</c:v>
                </c:pt>
                <c:pt idx="14042">
                  <c:v>7.6964263888888889</c:v>
                </c:pt>
                <c:pt idx="14043">
                  <c:v>7.6969888888888756</c:v>
                </c:pt>
                <c:pt idx="14044">
                  <c:v>7.6975522222222006</c:v>
                </c:pt>
                <c:pt idx="14045">
                  <c:v>7.6981152777777284</c:v>
                </c:pt>
                <c:pt idx="14046">
                  <c:v>7.6986783333333424</c:v>
                </c:pt>
                <c:pt idx="14047">
                  <c:v>7.6992416666666674</c:v>
                </c:pt>
                <c:pt idx="14048">
                  <c:v>7.6998047222222219</c:v>
                </c:pt>
                <c:pt idx="14049">
                  <c:v>7.7003672222222397</c:v>
                </c:pt>
                <c:pt idx="14050">
                  <c:v>7.7009305555555354</c:v>
                </c:pt>
                <c:pt idx="14051">
                  <c:v>7.7014936111111396</c:v>
                </c:pt>
                <c:pt idx="14052">
                  <c:v>7.7020566666666666</c:v>
                </c:pt>
                <c:pt idx="14053">
                  <c:v>7.7026200000000014</c:v>
                </c:pt>
                <c:pt idx="14054">
                  <c:v>7.7031824999999996</c:v>
                </c:pt>
                <c:pt idx="14055">
                  <c:v>7.703745555555555</c:v>
                </c:pt>
                <c:pt idx="14056">
                  <c:v>7.704308888888888</c:v>
                </c:pt>
                <c:pt idx="14057">
                  <c:v>7.7048719444444442</c:v>
                </c:pt>
                <c:pt idx="14058">
                  <c:v>7.7054349999999845</c:v>
                </c:pt>
                <c:pt idx="14059">
                  <c:v>7.7059983333333424</c:v>
                </c:pt>
                <c:pt idx="14060">
                  <c:v>7.7065608333333424</c:v>
                </c:pt>
                <c:pt idx="14061">
                  <c:v>7.7071238888888898</c:v>
                </c:pt>
                <c:pt idx="14062">
                  <c:v>7.7076872222222219</c:v>
                </c:pt>
                <c:pt idx="14063">
                  <c:v>7.7082502777777755</c:v>
                </c:pt>
                <c:pt idx="14064">
                  <c:v>7.7088136111111103</c:v>
                </c:pt>
                <c:pt idx="14065">
                  <c:v>7.7093766666666674</c:v>
                </c:pt>
                <c:pt idx="14066">
                  <c:v>7.7099391666666683</c:v>
                </c:pt>
                <c:pt idx="14067">
                  <c:v>7.7105025000000005</c:v>
                </c:pt>
                <c:pt idx="14068">
                  <c:v>7.7110655555555558</c:v>
                </c:pt>
                <c:pt idx="14069">
                  <c:v>7.7116286111111414</c:v>
                </c:pt>
                <c:pt idx="14070">
                  <c:v>7.7121919444444451</c:v>
                </c:pt>
                <c:pt idx="14071">
                  <c:v>7.7127550000000005</c:v>
                </c:pt>
                <c:pt idx="14072">
                  <c:v>7.7133174999999996</c:v>
                </c:pt>
                <c:pt idx="14073">
                  <c:v>7.7138808333333335</c:v>
                </c:pt>
                <c:pt idx="14074">
                  <c:v>7.7144438888888889</c:v>
                </c:pt>
                <c:pt idx="14075">
                  <c:v>7.7150069444444451</c:v>
                </c:pt>
                <c:pt idx="14076">
                  <c:v>7.7155702777777471</c:v>
                </c:pt>
                <c:pt idx="14077">
                  <c:v>7.7161327777777755</c:v>
                </c:pt>
                <c:pt idx="14078">
                  <c:v>7.7166958333333424</c:v>
                </c:pt>
                <c:pt idx="14079">
                  <c:v>7.7172591666666674</c:v>
                </c:pt>
                <c:pt idx="14080">
                  <c:v>7.7178222222222219</c:v>
                </c:pt>
                <c:pt idx="14081">
                  <c:v>7.7183855555555354</c:v>
                </c:pt>
                <c:pt idx="14082">
                  <c:v>7.7189486111111112</c:v>
                </c:pt>
                <c:pt idx="14083">
                  <c:v>7.7195111111111112</c:v>
                </c:pt>
                <c:pt idx="14084">
                  <c:v>7.7200744444444442</c:v>
                </c:pt>
                <c:pt idx="14085">
                  <c:v>7.7206374999999996</c:v>
                </c:pt>
                <c:pt idx="14086">
                  <c:v>7.721200555555555</c:v>
                </c:pt>
                <c:pt idx="14087">
                  <c:v>7.7217638888888924</c:v>
                </c:pt>
                <c:pt idx="14088">
                  <c:v>7.7223269444444442</c:v>
                </c:pt>
                <c:pt idx="14089">
                  <c:v>7.7228894444444443</c:v>
                </c:pt>
                <c:pt idx="14090">
                  <c:v>7.7234527777777755</c:v>
                </c:pt>
                <c:pt idx="14091">
                  <c:v>7.7240158333333255</c:v>
                </c:pt>
                <c:pt idx="14092">
                  <c:v>7.7245788888888756</c:v>
                </c:pt>
                <c:pt idx="14093">
                  <c:v>7.7251422222222219</c:v>
                </c:pt>
                <c:pt idx="14094">
                  <c:v>7.7257047222222228</c:v>
                </c:pt>
                <c:pt idx="14095">
                  <c:v>7.7262677777777773</c:v>
                </c:pt>
                <c:pt idx="14096">
                  <c:v>7.7268311111111121</c:v>
                </c:pt>
                <c:pt idx="14097">
                  <c:v>7.7273941666666666</c:v>
                </c:pt>
                <c:pt idx="14098">
                  <c:v>7.7279572222222015</c:v>
                </c:pt>
                <c:pt idx="14099">
                  <c:v>7.7285205555555354</c:v>
                </c:pt>
                <c:pt idx="14100">
                  <c:v>7.7290830555555559</c:v>
                </c:pt>
                <c:pt idx="14101">
                  <c:v>7.7296463888888924</c:v>
                </c:pt>
                <c:pt idx="14102">
                  <c:v>7.7302094444444771</c:v>
                </c:pt>
                <c:pt idx="14103">
                  <c:v>7.7307725000000014</c:v>
                </c:pt>
                <c:pt idx="14104">
                  <c:v>7.7313358333333424</c:v>
                </c:pt>
                <c:pt idx="14105">
                  <c:v>7.7318988888888924</c:v>
                </c:pt>
                <c:pt idx="14106">
                  <c:v>7.7324613888888933</c:v>
                </c:pt>
                <c:pt idx="14107">
                  <c:v>7.7330247222222397</c:v>
                </c:pt>
                <c:pt idx="14108">
                  <c:v>7.7335877777777755</c:v>
                </c:pt>
                <c:pt idx="14109">
                  <c:v>7.7341508333333335</c:v>
                </c:pt>
                <c:pt idx="14110">
                  <c:v>7.7347141666666666</c:v>
                </c:pt>
                <c:pt idx="14111">
                  <c:v>7.7352766666666684</c:v>
                </c:pt>
                <c:pt idx="14112">
                  <c:v>7.7358397222222397</c:v>
                </c:pt>
                <c:pt idx="14113">
                  <c:v>7.7364030555555594</c:v>
                </c:pt>
                <c:pt idx="14114">
                  <c:v>7.7369661111111396</c:v>
                </c:pt>
                <c:pt idx="14115">
                  <c:v>7.7375291666666683</c:v>
                </c:pt>
                <c:pt idx="14116">
                  <c:v>7.7380925000000014</c:v>
                </c:pt>
                <c:pt idx="14117">
                  <c:v>7.7386549999999996</c:v>
                </c:pt>
                <c:pt idx="14118">
                  <c:v>7.739218333333362</c:v>
                </c:pt>
                <c:pt idx="14119">
                  <c:v>7.7397813888888924</c:v>
                </c:pt>
                <c:pt idx="14120">
                  <c:v>7.7403444444444514</c:v>
                </c:pt>
                <c:pt idx="14121">
                  <c:v>7.7409077777777755</c:v>
                </c:pt>
                <c:pt idx="14122">
                  <c:v>7.7414708333333424</c:v>
                </c:pt>
                <c:pt idx="14123">
                  <c:v>7.7420333333333424</c:v>
                </c:pt>
                <c:pt idx="14124">
                  <c:v>7.7425966666666675</c:v>
                </c:pt>
                <c:pt idx="14125">
                  <c:v>7.7431597222222406</c:v>
                </c:pt>
                <c:pt idx="14126">
                  <c:v>7.7437227777777782</c:v>
                </c:pt>
                <c:pt idx="14127">
                  <c:v>7.7442861111111112</c:v>
                </c:pt>
                <c:pt idx="14128">
                  <c:v>7.7448486111111121</c:v>
                </c:pt>
                <c:pt idx="14129">
                  <c:v>7.7454116666666666</c:v>
                </c:pt>
                <c:pt idx="14130">
                  <c:v>7.7459749999999845</c:v>
                </c:pt>
                <c:pt idx="14131">
                  <c:v>7.7465380555555559</c:v>
                </c:pt>
                <c:pt idx="14132">
                  <c:v>7.7471011111111112</c:v>
                </c:pt>
                <c:pt idx="14133">
                  <c:v>7.7476644444444513</c:v>
                </c:pt>
                <c:pt idx="14134">
                  <c:v>7.7482269444444514</c:v>
                </c:pt>
                <c:pt idx="14135">
                  <c:v>7.7487902777777755</c:v>
                </c:pt>
                <c:pt idx="14136">
                  <c:v>7.749353333333362</c:v>
                </c:pt>
                <c:pt idx="14137">
                  <c:v>7.7499163888888889</c:v>
                </c:pt>
                <c:pt idx="14138">
                  <c:v>7.7504797222222397</c:v>
                </c:pt>
                <c:pt idx="14139">
                  <c:v>7.7510427777777782</c:v>
                </c:pt>
                <c:pt idx="14140">
                  <c:v>7.7516052777777755</c:v>
                </c:pt>
                <c:pt idx="14141">
                  <c:v>7.7521686111111112</c:v>
                </c:pt>
                <c:pt idx="14142">
                  <c:v>7.7527316666666666</c:v>
                </c:pt>
                <c:pt idx="14143">
                  <c:v>7.7532947222222397</c:v>
                </c:pt>
                <c:pt idx="14144">
                  <c:v>7.7538580555555559</c:v>
                </c:pt>
                <c:pt idx="14145">
                  <c:v>7.7544205555555354</c:v>
                </c:pt>
                <c:pt idx="14146">
                  <c:v>7.7549836111111095</c:v>
                </c:pt>
                <c:pt idx="14147">
                  <c:v>7.7555469444444443</c:v>
                </c:pt>
                <c:pt idx="14148">
                  <c:v>7.7561099999999996</c:v>
                </c:pt>
                <c:pt idx="14149">
                  <c:v>7.7566730555555594</c:v>
                </c:pt>
                <c:pt idx="14150">
                  <c:v>7.7572363888888889</c:v>
                </c:pt>
                <c:pt idx="14151">
                  <c:v>7.7577988888888898</c:v>
                </c:pt>
                <c:pt idx="14152">
                  <c:v>7.7583622222222397</c:v>
                </c:pt>
                <c:pt idx="14153">
                  <c:v>7.758925277777748</c:v>
                </c:pt>
                <c:pt idx="14154">
                  <c:v>7.7594883333333424</c:v>
                </c:pt>
                <c:pt idx="14155">
                  <c:v>7.7600516666666666</c:v>
                </c:pt>
                <c:pt idx="14156">
                  <c:v>7.7606147222222219</c:v>
                </c:pt>
                <c:pt idx="14157">
                  <c:v>7.7611772222222228</c:v>
                </c:pt>
                <c:pt idx="14158">
                  <c:v>7.7617405555555559</c:v>
                </c:pt>
                <c:pt idx="14159">
                  <c:v>7.7623036111111121</c:v>
                </c:pt>
                <c:pt idx="14160">
                  <c:v>7.7628666666666666</c:v>
                </c:pt>
                <c:pt idx="14161">
                  <c:v>7.7634300000000005</c:v>
                </c:pt>
                <c:pt idx="14162">
                  <c:v>7.7639924999999996</c:v>
                </c:pt>
                <c:pt idx="14163">
                  <c:v>7.7645555555555239</c:v>
                </c:pt>
                <c:pt idx="14164">
                  <c:v>7.7651188888888845</c:v>
                </c:pt>
                <c:pt idx="14165">
                  <c:v>7.7656819444444452</c:v>
                </c:pt>
                <c:pt idx="14166">
                  <c:v>7.7662450000000014</c:v>
                </c:pt>
                <c:pt idx="14167">
                  <c:v>7.7668083333333424</c:v>
                </c:pt>
                <c:pt idx="14168">
                  <c:v>7.7673708333333336</c:v>
                </c:pt>
                <c:pt idx="14169">
                  <c:v>7.7679341666666346</c:v>
                </c:pt>
                <c:pt idx="14170">
                  <c:v>7.7684972222222219</c:v>
                </c:pt>
                <c:pt idx="14171">
                  <c:v>7.7690602777777755</c:v>
                </c:pt>
                <c:pt idx="14172">
                  <c:v>7.7696236111111396</c:v>
                </c:pt>
                <c:pt idx="14173">
                  <c:v>7.7701866666666666</c:v>
                </c:pt>
                <c:pt idx="14174">
                  <c:v>7.7707491666666852</c:v>
                </c:pt>
                <c:pt idx="14175">
                  <c:v>7.7713125000000014</c:v>
                </c:pt>
                <c:pt idx="14176">
                  <c:v>7.7718755555555559</c:v>
                </c:pt>
                <c:pt idx="14177">
                  <c:v>7.7724386111111103</c:v>
                </c:pt>
                <c:pt idx="14178">
                  <c:v>7.7730019444444514</c:v>
                </c:pt>
                <c:pt idx="14179">
                  <c:v>7.7735644444444434</c:v>
                </c:pt>
                <c:pt idx="14180">
                  <c:v>7.7741275000000005</c:v>
                </c:pt>
                <c:pt idx="14181">
                  <c:v>7.7746908333333424</c:v>
                </c:pt>
                <c:pt idx="14182">
                  <c:v>7.7752538888888933</c:v>
                </c:pt>
                <c:pt idx="14183">
                  <c:v>7.7758169444444425</c:v>
                </c:pt>
                <c:pt idx="14184">
                  <c:v>7.7763802777777755</c:v>
                </c:pt>
                <c:pt idx="14185">
                  <c:v>7.7769427777777782</c:v>
                </c:pt>
                <c:pt idx="14186">
                  <c:v>7.7775058333333336</c:v>
                </c:pt>
                <c:pt idx="14187">
                  <c:v>7.7780691666666852</c:v>
                </c:pt>
                <c:pt idx="14188">
                  <c:v>7.7786322222222406</c:v>
                </c:pt>
                <c:pt idx="14189">
                  <c:v>7.779195555555555</c:v>
                </c:pt>
                <c:pt idx="14190">
                  <c:v>7.7797586111111396</c:v>
                </c:pt>
                <c:pt idx="14191">
                  <c:v>7.7803211111111397</c:v>
                </c:pt>
                <c:pt idx="14192">
                  <c:v>7.7808844444444452</c:v>
                </c:pt>
                <c:pt idx="14193">
                  <c:v>7.7814475000000014</c:v>
                </c:pt>
                <c:pt idx="14194">
                  <c:v>7.7820105555555363</c:v>
                </c:pt>
                <c:pt idx="14195">
                  <c:v>7.7825738888888889</c:v>
                </c:pt>
                <c:pt idx="14196">
                  <c:v>7.7831369444444451</c:v>
                </c:pt>
                <c:pt idx="14197">
                  <c:v>7.7836994444444754</c:v>
                </c:pt>
                <c:pt idx="14198">
                  <c:v>7.7842627777777782</c:v>
                </c:pt>
                <c:pt idx="14199">
                  <c:v>7.7848258333333336</c:v>
                </c:pt>
                <c:pt idx="14200">
                  <c:v>7.7853888888888889</c:v>
                </c:pt>
                <c:pt idx="14201">
                  <c:v>7.7859522222222228</c:v>
                </c:pt>
                <c:pt idx="14202">
                  <c:v>7.786514722222222</c:v>
                </c:pt>
                <c:pt idx="14203">
                  <c:v>7.7870777777777755</c:v>
                </c:pt>
                <c:pt idx="14204">
                  <c:v>7.7876411111111397</c:v>
                </c:pt>
                <c:pt idx="14205">
                  <c:v>7.7882041666666684</c:v>
                </c:pt>
                <c:pt idx="14206">
                  <c:v>7.7887675000000014</c:v>
                </c:pt>
                <c:pt idx="14207">
                  <c:v>7.7893305555555559</c:v>
                </c:pt>
                <c:pt idx="14208">
                  <c:v>7.7898930555555594</c:v>
                </c:pt>
                <c:pt idx="14209">
                  <c:v>7.7904563888888889</c:v>
                </c:pt>
                <c:pt idx="14210">
                  <c:v>7.7910194444444434</c:v>
                </c:pt>
                <c:pt idx="14211">
                  <c:v>7.7915824999999996</c:v>
                </c:pt>
                <c:pt idx="14212">
                  <c:v>7.7921458333333335</c:v>
                </c:pt>
                <c:pt idx="14213">
                  <c:v>7.792708888888888</c:v>
                </c:pt>
                <c:pt idx="14214">
                  <c:v>7.7932713888888934</c:v>
                </c:pt>
                <c:pt idx="14215">
                  <c:v>7.7938347222222211</c:v>
                </c:pt>
                <c:pt idx="14216">
                  <c:v>7.7943977777777755</c:v>
                </c:pt>
                <c:pt idx="14217">
                  <c:v>7.7949608333333336</c:v>
                </c:pt>
                <c:pt idx="14218">
                  <c:v>7.7955241666666657</c:v>
                </c:pt>
                <c:pt idx="14219">
                  <c:v>7.7960866666666666</c:v>
                </c:pt>
                <c:pt idx="14220">
                  <c:v>7.7966497222222539</c:v>
                </c:pt>
                <c:pt idx="14221">
                  <c:v>7.7972130555555568</c:v>
                </c:pt>
                <c:pt idx="14222">
                  <c:v>7.7977761111111112</c:v>
                </c:pt>
                <c:pt idx="14223">
                  <c:v>7.7983391666666684</c:v>
                </c:pt>
                <c:pt idx="14224">
                  <c:v>7.7989024999999996</c:v>
                </c:pt>
                <c:pt idx="14225">
                  <c:v>7.7994650000000014</c:v>
                </c:pt>
                <c:pt idx="14226">
                  <c:v>7.8000283333333424</c:v>
                </c:pt>
                <c:pt idx="14227">
                  <c:v>7.8005913888888889</c:v>
                </c:pt>
                <c:pt idx="14228">
                  <c:v>7.8011544444444452</c:v>
                </c:pt>
                <c:pt idx="14229">
                  <c:v>7.8017177777777755</c:v>
                </c:pt>
                <c:pt idx="14230">
                  <c:v>7.8022808333333336</c:v>
                </c:pt>
                <c:pt idx="14231">
                  <c:v>7.8028433333333433</c:v>
                </c:pt>
                <c:pt idx="14232">
                  <c:v>7.8034066666666666</c:v>
                </c:pt>
                <c:pt idx="14233">
                  <c:v>7.8039697222222406</c:v>
                </c:pt>
                <c:pt idx="14234">
                  <c:v>7.8045327777777489</c:v>
                </c:pt>
                <c:pt idx="14235">
                  <c:v>7.8050961111111112</c:v>
                </c:pt>
                <c:pt idx="14236">
                  <c:v>7.8056586111111104</c:v>
                </c:pt>
                <c:pt idx="14237">
                  <c:v>7.8062216666666684</c:v>
                </c:pt>
                <c:pt idx="14238">
                  <c:v>7.8067850000000005</c:v>
                </c:pt>
                <c:pt idx="14239">
                  <c:v>7.807348055555555</c:v>
                </c:pt>
                <c:pt idx="14240">
                  <c:v>7.8079111111111095</c:v>
                </c:pt>
                <c:pt idx="14241">
                  <c:v>7.8084744444444452</c:v>
                </c:pt>
                <c:pt idx="14242">
                  <c:v>7.8090369444444443</c:v>
                </c:pt>
                <c:pt idx="14243">
                  <c:v>7.8096002777777755</c:v>
                </c:pt>
                <c:pt idx="14244">
                  <c:v>7.8101633333333433</c:v>
                </c:pt>
                <c:pt idx="14245">
                  <c:v>7.8107263888888889</c:v>
                </c:pt>
                <c:pt idx="14246">
                  <c:v>7.8112897222222406</c:v>
                </c:pt>
                <c:pt idx="14247">
                  <c:v>7.8118527777777755</c:v>
                </c:pt>
                <c:pt idx="14248">
                  <c:v>7.8124152777777329</c:v>
                </c:pt>
                <c:pt idx="14249">
                  <c:v>7.8129786111111095</c:v>
                </c:pt>
                <c:pt idx="14250">
                  <c:v>7.8135416666666666</c:v>
                </c:pt>
                <c:pt idx="14251">
                  <c:v>7.8141047222222033</c:v>
                </c:pt>
                <c:pt idx="14252">
                  <c:v>7.814668055555555</c:v>
                </c:pt>
                <c:pt idx="14253">
                  <c:v>7.8152305555555381</c:v>
                </c:pt>
                <c:pt idx="14254">
                  <c:v>7.8157936111111104</c:v>
                </c:pt>
                <c:pt idx="14255">
                  <c:v>7.8163569444444443</c:v>
                </c:pt>
                <c:pt idx="14256">
                  <c:v>7.8169200000000005</c:v>
                </c:pt>
                <c:pt idx="14257">
                  <c:v>7.8174830555555372</c:v>
                </c:pt>
                <c:pt idx="14258">
                  <c:v>7.8180463888888889</c:v>
                </c:pt>
                <c:pt idx="14259">
                  <c:v>7.8186088888888881</c:v>
                </c:pt>
                <c:pt idx="14260">
                  <c:v>7.819172222222222</c:v>
                </c:pt>
                <c:pt idx="14261">
                  <c:v>7.8197352777777489</c:v>
                </c:pt>
                <c:pt idx="14262">
                  <c:v>7.8202983333333433</c:v>
                </c:pt>
                <c:pt idx="14263">
                  <c:v>7.8208616666666666</c:v>
                </c:pt>
                <c:pt idx="14264">
                  <c:v>7.8214247222222228</c:v>
                </c:pt>
                <c:pt idx="14265">
                  <c:v>7.8219872222222016</c:v>
                </c:pt>
                <c:pt idx="14266">
                  <c:v>7.8225505555555248</c:v>
                </c:pt>
                <c:pt idx="14267">
                  <c:v>7.8231136111111095</c:v>
                </c:pt>
                <c:pt idx="14268">
                  <c:v>7.8236766666666666</c:v>
                </c:pt>
                <c:pt idx="14269">
                  <c:v>7.8242400000000005</c:v>
                </c:pt>
                <c:pt idx="14270">
                  <c:v>7.8248024999999855</c:v>
                </c:pt>
                <c:pt idx="14271">
                  <c:v>7.8253655555555364</c:v>
                </c:pt>
                <c:pt idx="14272">
                  <c:v>7.8259288888888845</c:v>
                </c:pt>
                <c:pt idx="14273">
                  <c:v>7.8264919444444443</c:v>
                </c:pt>
                <c:pt idx="14274">
                  <c:v>7.8270549999999703</c:v>
                </c:pt>
                <c:pt idx="14275">
                  <c:v>7.8276183333333327</c:v>
                </c:pt>
                <c:pt idx="14276">
                  <c:v>7.8281808333333265</c:v>
                </c:pt>
                <c:pt idx="14277">
                  <c:v>7.8287441666666657</c:v>
                </c:pt>
                <c:pt idx="14278">
                  <c:v>7.8293072222222237</c:v>
                </c:pt>
                <c:pt idx="14279">
                  <c:v>7.8298702777777507</c:v>
                </c:pt>
                <c:pt idx="14280">
                  <c:v>7.8304336111111104</c:v>
                </c:pt>
                <c:pt idx="14281">
                  <c:v>7.8309966666666666</c:v>
                </c:pt>
                <c:pt idx="14282">
                  <c:v>7.8315591666666684</c:v>
                </c:pt>
                <c:pt idx="14283">
                  <c:v>7.8321224999999997</c:v>
                </c:pt>
                <c:pt idx="14284">
                  <c:v>7.8326855555555381</c:v>
                </c:pt>
                <c:pt idx="14285">
                  <c:v>7.8332486111111423</c:v>
                </c:pt>
                <c:pt idx="14286">
                  <c:v>7.8338119444444461</c:v>
                </c:pt>
                <c:pt idx="14287">
                  <c:v>7.8343744444444452</c:v>
                </c:pt>
                <c:pt idx="14288">
                  <c:v>7.8349374999999855</c:v>
                </c:pt>
                <c:pt idx="14289">
                  <c:v>7.8355008333333336</c:v>
                </c:pt>
                <c:pt idx="14290">
                  <c:v>7.8360638888888934</c:v>
                </c:pt>
                <c:pt idx="14291">
                  <c:v>7.8366269444444514</c:v>
                </c:pt>
                <c:pt idx="14292">
                  <c:v>7.8371902777777489</c:v>
                </c:pt>
                <c:pt idx="14293">
                  <c:v>7.8377527777777765</c:v>
                </c:pt>
                <c:pt idx="14294">
                  <c:v>7.8383161111111113</c:v>
                </c:pt>
                <c:pt idx="14295">
                  <c:v>7.8388791666666684</c:v>
                </c:pt>
                <c:pt idx="14296">
                  <c:v>7.8394422222222397</c:v>
                </c:pt>
                <c:pt idx="14297">
                  <c:v>7.8400055555555381</c:v>
                </c:pt>
                <c:pt idx="14298">
                  <c:v>7.8405686111111104</c:v>
                </c:pt>
                <c:pt idx="14299">
                  <c:v>7.8411311111111113</c:v>
                </c:pt>
                <c:pt idx="14300">
                  <c:v>7.8416944444444434</c:v>
                </c:pt>
                <c:pt idx="14301">
                  <c:v>7.8422574999999997</c:v>
                </c:pt>
                <c:pt idx="14302">
                  <c:v>7.8428205555555364</c:v>
                </c:pt>
                <c:pt idx="14303">
                  <c:v>7.8433838888888898</c:v>
                </c:pt>
                <c:pt idx="14304">
                  <c:v>7.843946388888889</c:v>
                </c:pt>
                <c:pt idx="14305">
                  <c:v>7.8445094444444452</c:v>
                </c:pt>
                <c:pt idx="14306">
                  <c:v>7.8450727777777765</c:v>
                </c:pt>
                <c:pt idx="14307">
                  <c:v>7.8456358333333336</c:v>
                </c:pt>
                <c:pt idx="14308">
                  <c:v>7.8461988888888881</c:v>
                </c:pt>
                <c:pt idx="14309">
                  <c:v>7.8467622222222397</c:v>
                </c:pt>
                <c:pt idx="14310">
                  <c:v>7.8473247222222229</c:v>
                </c:pt>
                <c:pt idx="14311">
                  <c:v>7.8478877777777507</c:v>
                </c:pt>
                <c:pt idx="14312">
                  <c:v>7.8484511111111113</c:v>
                </c:pt>
                <c:pt idx="14313">
                  <c:v>7.8490141666666675</c:v>
                </c:pt>
                <c:pt idx="14314">
                  <c:v>7.8495774999999997</c:v>
                </c:pt>
                <c:pt idx="14315">
                  <c:v>7.8501405555555381</c:v>
                </c:pt>
                <c:pt idx="14316">
                  <c:v>7.850703055555555</c:v>
                </c:pt>
                <c:pt idx="14317">
                  <c:v>7.8512663888888934</c:v>
                </c:pt>
                <c:pt idx="14318">
                  <c:v>7.8518294444444514</c:v>
                </c:pt>
                <c:pt idx="14319">
                  <c:v>7.8523924999999997</c:v>
                </c:pt>
                <c:pt idx="14320">
                  <c:v>7.8529558333333265</c:v>
                </c:pt>
                <c:pt idx="14321">
                  <c:v>7.8535188888888845</c:v>
                </c:pt>
                <c:pt idx="14322">
                  <c:v>7.8540813888888845</c:v>
                </c:pt>
                <c:pt idx="14323">
                  <c:v>7.8546447222222229</c:v>
                </c:pt>
                <c:pt idx="14324">
                  <c:v>7.8552077777777765</c:v>
                </c:pt>
                <c:pt idx="14325">
                  <c:v>7.8557708333333336</c:v>
                </c:pt>
                <c:pt idx="14326">
                  <c:v>7.8563341666666675</c:v>
                </c:pt>
                <c:pt idx="14327">
                  <c:v>7.8568966666666666</c:v>
                </c:pt>
                <c:pt idx="14328">
                  <c:v>7.8574597222222211</c:v>
                </c:pt>
                <c:pt idx="14329">
                  <c:v>7.858023055555555</c:v>
                </c:pt>
                <c:pt idx="14330">
                  <c:v>7.8585861111111095</c:v>
                </c:pt>
                <c:pt idx="14331">
                  <c:v>7.8591494444444434</c:v>
                </c:pt>
                <c:pt idx="14332">
                  <c:v>7.8597124999999997</c:v>
                </c:pt>
                <c:pt idx="14333">
                  <c:v>7.8602750000000006</c:v>
                </c:pt>
                <c:pt idx="14334">
                  <c:v>7.8608383333333327</c:v>
                </c:pt>
                <c:pt idx="14335">
                  <c:v>7.861401388888889</c:v>
                </c:pt>
                <c:pt idx="14336">
                  <c:v>7.8619644444444425</c:v>
                </c:pt>
                <c:pt idx="14337">
                  <c:v>7.8625277777777507</c:v>
                </c:pt>
                <c:pt idx="14338">
                  <c:v>7.8630908333333336</c:v>
                </c:pt>
                <c:pt idx="14339">
                  <c:v>7.8636533333333434</c:v>
                </c:pt>
                <c:pt idx="14340">
                  <c:v>7.8642166666666355</c:v>
                </c:pt>
                <c:pt idx="14341">
                  <c:v>7.8647797222222229</c:v>
                </c:pt>
                <c:pt idx="14342">
                  <c:v>7.8653427777777765</c:v>
                </c:pt>
                <c:pt idx="14343">
                  <c:v>7.8659061111111095</c:v>
                </c:pt>
                <c:pt idx="14344">
                  <c:v>7.8664686111111122</c:v>
                </c:pt>
                <c:pt idx="14345">
                  <c:v>7.8670316666666356</c:v>
                </c:pt>
                <c:pt idx="14346">
                  <c:v>7.8675949999999721</c:v>
                </c:pt>
                <c:pt idx="14347">
                  <c:v>7.8681580555555373</c:v>
                </c:pt>
                <c:pt idx="14348">
                  <c:v>7.8687211111111113</c:v>
                </c:pt>
                <c:pt idx="14349">
                  <c:v>7.8692844444444452</c:v>
                </c:pt>
                <c:pt idx="14350">
                  <c:v>7.8698469444444443</c:v>
                </c:pt>
                <c:pt idx="14351">
                  <c:v>7.8704102777777525</c:v>
                </c:pt>
                <c:pt idx="14352">
                  <c:v>7.8709733333333434</c:v>
                </c:pt>
                <c:pt idx="14353">
                  <c:v>7.871536388888889</c:v>
                </c:pt>
                <c:pt idx="14354">
                  <c:v>7.8720997222222406</c:v>
                </c:pt>
                <c:pt idx="14355">
                  <c:v>7.8726627777777773</c:v>
                </c:pt>
                <c:pt idx="14356">
                  <c:v>7.8732252777777765</c:v>
                </c:pt>
                <c:pt idx="14357">
                  <c:v>7.8737886111111104</c:v>
                </c:pt>
                <c:pt idx="14358">
                  <c:v>7.8743516666666666</c:v>
                </c:pt>
                <c:pt idx="14359">
                  <c:v>7.8749147222222007</c:v>
                </c:pt>
                <c:pt idx="14360">
                  <c:v>7.8754780555555568</c:v>
                </c:pt>
                <c:pt idx="14361">
                  <c:v>7.8760405555555542</c:v>
                </c:pt>
                <c:pt idx="14362">
                  <c:v>7.8766036111111406</c:v>
                </c:pt>
                <c:pt idx="14363">
                  <c:v>7.8771669444444443</c:v>
                </c:pt>
                <c:pt idx="14364">
                  <c:v>7.8777300000000006</c:v>
                </c:pt>
                <c:pt idx="14365">
                  <c:v>7.8782930555555737</c:v>
                </c:pt>
                <c:pt idx="14366">
                  <c:v>7.878856388888889</c:v>
                </c:pt>
                <c:pt idx="14367">
                  <c:v>7.8794188888888899</c:v>
                </c:pt>
                <c:pt idx="14368">
                  <c:v>7.879982222222222</c:v>
                </c:pt>
                <c:pt idx="14369">
                  <c:v>7.8805452777777507</c:v>
                </c:pt>
                <c:pt idx="14370">
                  <c:v>7.8811083333333434</c:v>
                </c:pt>
                <c:pt idx="14371">
                  <c:v>7.8816716666666684</c:v>
                </c:pt>
                <c:pt idx="14372">
                  <c:v>7.8822347222222211</c:v>
                </c:pt>
                <c:pt idx="14373">
                  <c:v>7.882797222222222</c:v>
                </c:pt>
                <c:pt idx="14374">
                  <c:v>7.8833605555555559</c:v>
                </c:pt>
                <c:pt idx="14375">
                  <c:v>7.8839236111111122</c:v>
                </c:pt>
                <c:pt idx="14376">
                  <c:v>7.8844866666666356</c:v>
                </c:pt>
                <c:pt idx="14377">
                  <c:v>7.8850500000000006</c:v>
                </c:pt>
                <c:pt idx="14378">
                  <c:v>7.8856124999999997</c:v>
                </c:pt>
                <c:pt idx="14379">
                  <c:v>7.8861755555555382</c:v>
                </c:pt>
                <c:pt idx="14380">
                  <c:v>7.8867388888888881</c:v>
                </c:pt>
                <c:pt idx="14381">
                  <c:v>7.8873019444444443</c:v>
                </c:pt>
                <c:pt idx="14382">
                  <c:v>7.8878650000000006</c:v>
                </c:pt>
                <c:pt idx="14383">
                  <c:v>7.8884283333333434</c:v>
                </c:pt>
                <c:pt idx="14384">
                  <c:v>7.8889908333333336</c:v>
                </c:pt>
                <c:pt idx="14385">
                  <c:v>7.8895541666666675</c:v>
                </c:pt>
                <c:pt idx="14386">
                  <c:v>7.8901172222222016</c:v>
                </c:pt>
                <c:pt idx="14387">
                  <c:v>7.8906802777777525</c:v>
                </c:pt>
                <c:pt idx="14388">
                  <c:v>7.8912436111111388</c:v>
                </c:pt>
                <c:pt idx="14389">
                  <c:v>7.8918066666666666</c:v>
                </c:pt>
                <c:pt idx="14390">
                  <c:v>7.8923691666666684</c:v>
                </c:pt>
                <c:pt idx="14391">
                  <c:v>7.8929324999999855</c:v>
                </c:pt>
                <c:pt idx="14392">
                  <c:v>7.8934955555555382</c:v>
                </c:pt>
                <c:pt idx="14393">
                  <c:v>7.8940586111111095</c:v>
                </c:pt>
                <c:pt idx="14394">
                  <c:v>7.8946219444444443</c:v>
                </c:pt>
                <c:pt idx="14395">
                  <c:v>7.8951844444444355</c:v>
                </c:pt>
                <c:pt idx="14396">
                  <c:v>7.8957474999999997</c:v>
                </c:pt>
                <c:pt idx="14397">
                  <c:v>7.8963108333333336</c:v>
                </c:pt>
                <c:pt idx="14398">
                  <c:v>7.8968738888888881</c:v>
                </c:pt>
                <c:pt idx="14399">
                  <c:v>7.8974369444444346</c:v>
                </c:pt>
                <c:pt idx="14400">
                  <c:v>7.8980002777777525</c:v>
                </c:pt>
                <c:pt idx="14401">
                  <c:v>7.8985627777777765</c:v>
                </c:pt>
                <c:pt idx="14402">
                  <c:v>7.8991261111111113</c:v>
                </c:pt>
                <c:pt idx="14403">
                  <c:v>7.8996891666666684</c:v>
                </c:pt>
                <c:pt idx="14404">
                  <c:v>7.9002522222222407</c:v>
                </c:pt>
                <c:pt idx="14405">
                  <c:v>7.9008155555555382</c:v>
                </c:pt>
                <c:pt idx="14406">
                  <c:v>7.9013786111111388</c:v>
                </c:pt>
                <c:pt idx="14407">
                  <c:v>7.9019411111111424</c:v>
                </c:pt>
                <c:pt idx="14408">
                  <c:v>7.9025044444444452</c:v>
                </c:pt>
                <c:pt idx="14409">
                  <c:v>7.9030675000000024</c:v>
                </c:pt>
                <c:pt idx="14410">
                  <c:v>7.9036305555555559</c:v>
                </c:pt>
                <c:pt idx="14411">
                  <c:v>7.9041938888888899</c:v>
                </c:pt>
                <c:pt idx="14412">
                  <c:v>7.904756388888889</c:v>
                </c:pt>
                <c:pt idx="14413">
                  <c:v>7.9053194444444514</c:v>
                </c:pt>
                <c:pt idx="14414">
                  <c:v>7.9058827777777765</c:v>
                </c:pt>
                <c:pt idx="14415">
                  <c:v>7.9064458333333434</c:v>
                </c:pt>
                <c:pt idx="14416">
                  <c:v>7.9070088888888881</c:v>
                </c:pt>
                <c:pt idx="14417">
                  <c:v>7.907572222222222</c:v>
                </c:pt>
                <c:pt idx="14418">
                  <c:v>7.9081347222222211</c:v>
                </c:pt>
                <c:pt idx="14419">
                  <c:v>7.9086980555555737</c:v>
                </c:pt>
                <c:pt idx="14420">
                  <c:v>7.9092611111111584</c:v>
                </c:pt>
                <c:pt idx="14421">
                  <c:v>7.9098241666666684</c:v>
                </c:pt>
                <c:pt idx="14422">
                  <c:v>7.9103874999999997</c:v>
                </c:pt>
                <c:pt idx="14423">
                  <c:v>7.9109505555555382</c:v>
                </c:pt>
                <c:pt idx="14424">
                  <c:v>7.9115130555555551</c:v>
                </c:pt>
                <c:pt idx="14425">
                  <c:v>7.912076388888889</c:v>
                </c:pt>
                <c:pt idx="14426">
                  <c:v>7.9126394444444434</c:v>
                </c:pt>
                <c:pt idx="14427">
                  <c:v>7.9132025000000024</c:v>
                </c:pt>
                <c:pt idx="14428">
                  <c:v>7.9137658333333434</c:v>
                </c:pt>
                <c:pt idx="14429">
                  <c:v>7.9143283333333434</c:v>
                </c:pt>
                <c:pt idx="14430">
                  <c:v>7.914891388888889</c:v>
                </c:pt>
                <c:pt idx="14431">
                  <c:v>7.9154547222222211</c:v>
                </c:pt>
                <c:pt idx="14432">
                  <c:v>7.9160177777777765</c:v>
                </c:pt>
                <c:pt idx="14433">
                  <c:v>7.9165808333333336</c:v>
                </c:pt>
                <c:pt idx="14434">
                  <c:v>7.9171441666666658</c:v>
                </c:pt>
                <c:pt idx="14435">
                  <c:v>7.9177066666666667</c:v>
                </c:pt>
                <c:pt idx="14436">
                  <c:v>7.9182697222222558</c:v>
                </c:pt>
                <c:pt idx="14437">
                  <c:v>7.9188330555555551</c:v>
                </c:pt>
                <c:pt idx="14438">
                  <c:v>7.9193961111111424</c:v>
                </c:pt>
                <c:pt idx="14439">
                  <c:v>7.9199594444444514</c:v>
                </c:pt>
                <c:pt idx="14440">
                  <c:v>7.9205225000000015</c:v>
                </c:pt>
                <c:pt idx="14441">
                  <c:v>7.9210850000000006</c:v>
                </c:pt>
                <c:pt idx="14442">
                  <c:v>7.9216483333333656</c:v>
                </c:pt>
                <c:pt idx="14443">
                  <c:v>7.922211388888889</c:v>
                </c:pt>
                <c:pt idx="14444">
                  <c:v>7.9227744444444452</c:v>
                </c:pt>
                <c:pt idx="14445">
                  <c:v>7.9233377777777765</c:v>
                </c:pt>
                <c:pt idx="14446">
                  <c:v>7.9239008333333336</c:v>
                </c:pt>
                <c:pt idx="14447">
                  <c:v>7.9244633333333434</c:v>
                </c:pt>
                <c:pt idx="14448">
                  <c:v>7.9250266666666667</c:v>
                </c:pt>
                <c:pt idx="14449">
                  <c:v>7.9255897222222229</c:v>
                </c:pt>
                <c:pt idx="14450">
                  <c:v>7.9261527777777765</c:v>
                </c:pt>
                <c:pt idx="14451">
                  <c:v>7.9267161111111113</c:v>
                </c:pt>
                <c:pt idx="14452">
                  <c:v>7.9272786111111104</c:v>
                </c:pt>
                <c:pt idx="14453">
                  <c:v>7.9278416666666667</c:v>
                </c:pt>
                <c:pt idx="14454">
                  <c:v>7.9284050000000006</c:v>
                </c:pt>
                <c:pt idx="14455">
                  <c:v>7.9289680555555551</c:v>
                </c:pt>
                <c:pt idx="14456">
                  <c:v>7.929531388888889</c:v>
                </c:pt>
                <c:pt idx="14457">
                  <c:v>7.9300944444444514</c:v>
                </c:pt>
                <c:pt idx="14458">
                  <c:v>7.9306569444444523</c:v>
                </c:pt>
                <c:pt idx="14459">
                  <c:v>7.9312202777777783</c:v>
                </c:pt>
                <c:pt idx="14460">
                  <c:v>7.9317833333333638</c:v>
                </c:pt>
                <c:pt idx="14461">
                  <c:v>7.9323463888888934</c:v>
                </c:pt>
                <c:pt idx="14462">
                  <c:v>7.9329097222222398</c:v>
                </c:pt>
                <c:pt idx="14463">
                  <c:v>7.9334727777777774</c:v>
                </c:pt>
                <c:pt idx="14464">
                  <c:v>7.9340352777777525</c:v>
                </c:pt>
                <c:pt idx="14465">
                  <c:v>7.9345986111111122</c:v>
                </c:pt>
                <c:pt idx="14466">
                  <c:v>7.9351616666666684</c:v>
                </c:pt>
                <c:pt idx="14467">
                  <c:v>7.9357247222222425</c:v>
                </c:pt>
                <c:pt idx="14468">
                  <c:v>7.9362880555555737</c:v>
                </c:pt>
                <c:pt idx="14469">
                  <c:v>7.936850555555556</c:v>
                </c:pt>
                <c:pt idx="14470">
                  <c:v>7.9374136111111104</c:v>
                </c:pt>
                <c:pt idx="14471">
                  <c:v>7.9379769444444443</c:v>
                </c:pt>
                <c:pt idx="14472">
                  <c:v>7.9385400000000024</c:v>
                </c:pt>
                <c:pt idx="14473">
                  <c:v>7.9391030555555737</c:v>
                </c:pt>
                <c:pt idx="14474">
                  <c:v>7.9396663888889147</c:v>
                </c:pt>
                <c:pt idx="14475">
                  <c:v>7.9402288888888934</c:v>
                </c:pt>
                <c:pt idx="14476">
                  <c:v>7.9407922222222416</c:v>
                </c:pt>
                <c:pt idx="14477">
                  <c:v>7.9413552777777765</c:v>
                </c:pt>
                <c:pt idx="14478">
                  <c:v>7.9419183333333434</c:v>
                </c:pt>
                <c:pt idx="14479">
                  <c:v>7.9424816666666667</c:v>
                </c:pt>
                <c:pt idx="14480">
                  <c:v>7.9430447222222424</c:v>
                </c:pt>
                <c:pt idx="14481">
                  <c:v>7.9436072222222416</c:v>
                </c:pt>
                <c:pt idx="14482">
                  <c:v>7.9441705555555382</c:v>
                </c:pt>
                <c:pt idx="14483">
                  <c:v>7.9447336111111104</c:v>
                </c:pt>
                <c:pt idx="14484">
                  <c:v>7.9452966666666693</c:v>
                </c:pt>
                <c:pt idx="14485">
                  <c:v>7.9458600000000024</c:v>
                </c:pt>
                <c:pt idx="14486">
                  <c:v>7.9464225000000024</c:v>
                </c:pt>
                <c:pt idx="14487">
                  <c:v>7.9469855555555382</c:v>
                </c:pt>
                <c:pt idx="14488">
                  <c:v>7.9475488888888881</c:v>
                </c:pt>
                <c:pt idx="14489">
                  <c:v>7.9481119444444444</c:v>
                </c:pt>
                <c:pt idx="14490">
                  <c:v>7.9486749999999988</c:v>
                </c:pt>
                <c:pt idx="14491">
                  <c:v>7.9492383333333638</c:v>
                </c:pt>
                <c:pt idx="14492">
                  <c:v>7.9498008333333434</c:v>
                </c:pt>
                <c:pt idx="14493">
                  <c:v>7.9503641666666693</c:v>
                </c:pt>
                <c:pt idx="14494">
                  <c:v>7.950927222222222</c:v>
                </c:pt>
                <c:pt idx="14495">
                  <c:v>7.9514902777777765</c:v>
                </c:pt>
                <c:pt idx="14496">
                  <c:v>7.9520536111111104</c:v>
                </c:pt>
                <c:pt idx="14497">
                  <c:v>7.9526166666666667</c:v>
                </c:pt>
                <c:pt idx="14498">
                  <c:v>7.9531791666666694</c:v>
                </c:pt>
                <c:pt idx="14499">
                  <c:v>7.9537425000000024</c:v>
                </c:pt>
                <c:pt idx="14500">
                  <c:v>7.9543055555555382</c:v>
                </c:pt>
                <c:pt idx="14501">
                  <c:v>7.9548686111111104</c:v>
                </c:pt>
                <c:pt idx="14502">
                  <c:v>7.9554319444444443</c:v>
                </c:pt>
                <c:pt idx="14503">
                  <c:v>7.9559944444444453</c:v>
                </c:pt>
                <c:pt idx="14504">
                  <c:v>7.9565574999999997</c:v>
                </c:pt>
                <c:pt idx="14505">
                  <c:v>7.9571208333333336</c:v>
                </c:pt>
                <c:pt idx="14506">
                  <c:v>7.9576838888888899</c:v>
                </c:pt>
                <c:pt idx="14507">
                  <c:v>7.9582469444444524</c:v>
                </c:pt>
                <c:pt idx="14508">
                  <c:v>7.9588102777777525</c:v>
                </c:pt>
                <c:pt idx="14509">
                  <c:v>7.9593727777777774</c:v>
                </c:pt>
                <c:pt idx="14510">
                  <c:v>7.9599361111111113</c:v>
                </c:pt>
                <c:pt idx="14511">
                  <c:v>7.9604991666666693</c:v>
                </c:pt>
                <c:pt idx="14512">
                  <c:v>7.9610622222222416</c:v>
                </c:pt>
                <c:pt idx="14513">
                  <c:v>7.961625555555556</c:v>
                </c:pt>
                <c:pt idx="14514">
                  <c:v>7.9621886111111095</c:v>
                </c:pt>
                <c:pt idx="14515">
                  <c:v>7.9627511111111104</c:v>
                </c:pt>
                <c:pt idx="14516">
                  <c:v>7.9633144444444453</c:v>
                </c:pt>
                <c:pt idx="14517">
                  <c:v>7.9638774999999997</c:v>
                </c:pt>
                <c:pt idx="14518">
                  <c:v>7.9644405555555382</c:v>
                </c:pt>
                <c:pt idx="14519">
                  <c:v>7.9650038888888881</c:v>
                </c:pt>
                <c:pt idx="14520">
                  <c:v>7.965566388888889</c:v>
                </c:pt>
                <c:pt idx="14521">
                  <c:v>7.9661294444444524</c:v>
                </c:pt>
                <c:pt idx="14522">
                  <c:v>7.9666927777777774</c:v>
                </c:pt>
                <c:pt idx="14523">
                  <c:v>7.9672558333333319</c:v>
                </c:pt>
                <c:pt idx="14524">
                  <c:v>7.9678188888888855</c:v>
                </c:pt>
                <c:pt idx="14525">
                  <c:v>7.968382222222222</c:v>
                </c:pt>
                <c:pt idx="14526">
                  <c:v>7.9689447222222229</c:v>
                </c:pt>
                <c:pt idx="14527">
                  <c:v>7.9695080555555551</c:v>
                </c:pt>
                <c:pt idx="14528">
                  <c:v>7.9700711111111424</c:v>
                </c:pt>
                <c:pt idx="14529">
                  <c:v>7.9706341666666694</c:v>
                </c:pt>
                <c:pt idx="14530">
                  <c:v>7.9711975000000024</c:v>
                </c:pt>
                <c:pt idx="14531">
                  <c:v>7.9717605555555764</c:v>
                </c:pt>
                <c:pt idx="14532">
                  <c:v>7.9723230555555746</c:v>
                </c:pt>
                <c:pt idx="14533">
                  <c:v>7.972886388888889</c:v>
                </c:pt>
                <c:pt idx="14534">
                  <c:v>7.9734494444444799</c:v>
                </c:pt>
                <c:pt idx="14535">
                  <c:v>7.9740124999999997</c:v>
                </c:pt>
                <c:pt idx="14536">
                  <c:v>7.9745758333333336</c:v>
                </c:pt>
                <c:pt idx="14537">
                  <c:v>7.9751383333333434</c:v>
                </c:pt>
                <c:pt idx="14538">
                  <c:v>7.9757013888889023</c:v>
                </c:pt>
                <c:pt idx="14539">
                  <c:v>7.9762647222222558</c:v>
                </c:pt>
                <c:pt idx="14540">
                  <c:v>7.9768277777777774</c:v>
                </c:pt>
                <c:pt idx="14541">
                  <c:v>7.9773908333333434</c:v>
                </c:pt>
                <c:pt idx="14542">
                  <c:v>7.9779541666666658</c:v>
                </c:pt>
                <c:pt idx="14543">
                  <c:v>7.9785166666666667</c:v>
                </c:pt>
                <c:pt idx="14544">
                  <c:v>7.9790800000000024</c:v>
                </c:pt>
                <c:pt idx="14545">
                  <c:v>7.9796430555555915</c:v>
                </c:pt>
                <c:pt idx="14546">
                  <c:v>7.9802061111111424</c:v>
                </c:pt>
                <c:pt idx="14547">
                  <c:v>7.980769444444479</c:v>
                </c:pt>
                <c:pt idx="14548">
                  <c:v>7.9813325000000024</c:v>
                </c:pt>
                <c:pt idx="14549">
                  <c:v>7.9818950000000024</c:v>
                </c:pt>
                <c:pt idx="14550">
                  <c:v>7.9824583333333434</c:v>
                </c:pt>
                <c:pt idx="14551">
                  <c:v>7.9830213888889014</c:v>
                </c:pt>
                <c:pt idx="14552">
                  <c:v>7.9835844444444435</c:v>
                </c:pt>
                <c:pt idx="14553">
                  <c:v>7.9841477777777765</c:v>
                </c:pt>
                <c:pt idx="14554">
                  <c:v>7.9847102777777526</c:v>
                </c:pt>
                <c:pt idx="14555">
                  <c:v>7.9852733333333656</c:v>
                </c:pt>
                <c:pt idx="14556">
                  <c:v>7.9858366666666667</c:v>
                </c:pt>
                <c:pt idx="14557">
                  <c:v>7.9863997222222558</c:v>
                </c:pt>
                <c:pt idx="14558">
                  <c:v>7.9869627777777774</c:v>
                </c:pt>
                <c:pt idx="14559">
                  <c:v>7.9875261111111113</c:v>
                </c:pt>
                <c:pt idx="14560">
                  <c:v>7.9880886111111113</c:v>
                </c:pt>
                <c:pt idx="14561">
                  <c:v>7.9886516666666694</c:v>
                </c:pt>
                <c:pt idx="14562">
                  <c:v>7.9892150000000024</c:v>
                </c:pt>
                <c:pt idx="14563">
                  <c:v>7.9897780555555773</c:v>
                </c:pt>
                <c:pt idx="14564">
                  <c:v>7.9903413888888934</c:v>
                </c:pt>
                <c:pt idx="14565">
                  <c:v>7.9909044444444453</c:v>
                </c:pt>
                <c:pt idx="14566">
                  <c:v>7.9914669444444524</c:v>
                </c:pt>
                <c:pt idx="14567">
                  <c:v>7.9920302777777525</c:v>
                </c:pt>
                <c:pt idx="14568">
                  <c:v>7.9925933333333434</c:v>
                </c:pt>
                <c:pt idx="14569">
                  <c:v>7.993156388888889</c:v>
                </c:pt>
                <c:pt idx="14570">
                  <c:v>7.9937197222222425</c:v>
                </c:pt>
                <c:pt idx="14571">
                  <c:v>7.9942827777777765</c:v>
                </c:pt>
                <c:pt idx="14572">
                  <c:v>7.9948452777777508</c:v>
                </c:pt>
                <c:pt idx="14573">
                  <c:v>7.9954086111111122</c:v>
                </c:pt>
                <c:pt idx="14574">
                  <c:v>7.9959716666666667</c:v>
                </c:pt>
                <c:pt idx="14575">
                  <c:v>7.9965347222222229</c:v>
                </c:pt>
                <c:pt idx="14576">
                  <c:v>7.9970980555555551</c:v>
                </c:pt>
                <c:pt idx="14577">
                  <c:v>7.997660555555556</c:v>
                </c:pt>
                <c:pt idx="14578">
                  <c:v>7.9982236111111424</c:v>
                </c:pt>
                <c:pt idx="14579">
                  <c:v>7.9987869444444444</c:v>
                </c:pt>
                <c:pt idx="14580">
                  <c:v>7.9993500000000024</c:v>
                </c:pt>
                <c:pt idx="14581">
                  <c:v>7.9999133333333434</c:v>
                </c:pt>
                <c:pt idx="14582">
                  <c:v>8.000476388888929</c:v>
                </c:pt>
                <c:pt idx="14583">
                  <c:v>8.001038888888889</c:v>
                </c:pt>
                <c:pt idx="14584">
                  <c:v>8.0016022222222247</c:v>
                </c:pt>
                <c:pt idx="14585">
                  <c:v>8.0021652777777756</c:v>
                </c:pt>
                <c:pt idx="14586">
                  <c:v>8.0027283333333337</c:v>
                </c:pt>
                <c:pt idx="14587">
                  <c:v>8.0032916666666658</c:v>
                </c:pt>
                <c:pt idx="14588">
                  <c:v>8.0038547222222203</c:v>
                </c:pt>
                <c:pt idx="14589">
                  <c:v>8.0044172222222247</c:v>
                </c:pt>
                <c:pt idx="14590">
                  <c:v>8.0049805555555551</c:v>
                </c:pt>
                <c:pt idx="14591">
                  <c:v>8.0055436111111096</c:v>
                </c:pt>
                <c:pt idx="14592">
                  <c:v>8.0061066666666747</c:v>
                </c:pt>
                <c:pt idx="14593">
                  <c:v>8.0066700000000015</c:v>
                </c:pt>
                <c:pt idx="14594">
                  <c:v>8.0072325000000024</c:v>
                </c:pt>
                <c:pt idx="14595">
                  <c:v>8.0077955555555551</c:v>
                </c:pt>
                <c:pt idx="14596">
                  <c:v>8.0083588888888819</c:v>
                </c:pt>
                <c:pt idx="14597">
                  <c:v>8.0089219444443955</c:v>
                </c:pt>
                <c:pt idx="14598">
                  <c:v>8.0094850000000068</c:v>
                </c:pt>
                <c:pt idx="14599">
                  <c:v>8.0100483333333337</c:v>
                </c:pt>
                <c:pt idx="14600">
                  <c:v>8.0106108333333328</c:v>
                </c:pt>
                <c:pt idx="14601">
                  <c:v>8.0111741666666649</c:v>
                </c:pt>
                <c:pt idx="14602">
                  <c:v>8.0117372222222247</c:v>
                </c:pt>
                <c:pt idx="14603">
                  <c:v>8.0123002777777774</c:v>
                </c:pt>
                <c:pt idx="14604">
                  <c:v>8.0128636111111113</c:v>
                </c:pt>
                <c:pt idx="14605">
                  <c:v>8.0134266666666747</c:v>
                </c:pt>
                <c:pt idx="14606">
                  <c:v>8.0139891666666667</c:v>
                </c:pt>
                <c:pt idx="14607">
                  <c:v>8.0145525000000024</c:v>
                </c:pt>
                <c:pt idx="14608">
                  <c:v>8.0151155555555551</c:v>
                </c:pt>
                <c:pt idx="14609">
                  <c:v>8.0156786111111007</c:v>
                </c:pt>
                <c:pt idx="14610">
                  <c:v>8.0162419444444435</c:v>
                </c:pt>
                <c:pt idx="14611">
                  <c:v>8.0168044444444444</c:v>
                </c:pt>
                <c:pt idx="14612">
                  <c:v>8.0173674999999989</c:v>
                </c:pt>
                <c:pt idx="14613">
                  <c:v>8.0179308333333328</c:v>
                </c:pt>
                <c:pt idx="14614">
                  <c:v>8.0184938888888873</c:v>
                </c:pt>
                <c:pt idx="14615">
                  <c:v>8.0190569444444506</c:v>
                </c:pt>
                <c:pt idx="14616">
                  <c:v>8.0196202777777774</c:v>
                </c:pt>
                <c:pt idx="14617">
                  <c:v>8.020182777777773</c:v>
                </c:pt>
                <c:pt idx="14618">
                  <c:v>8.0207461111111105</c:v>
                </c:pt>
                <c:pt idx="14619">
                  <c:v>8.0213091666666649</c:v>
                </c:pt>
                <c:pt idx="14620">
                  <c:v>8.021872222222223</c:v>
                </c:pt>
                <c:pt idx="14621">
                  <c:v>8.0224355555555746</c:v>
                </c:pt>
                <c:pt idx="14622">
                  <c:v>8.0229986111111007</c:v>
                </c:pt>
                <c:pt idx="14623">
                  <c:v>8.023561111111098</c:v>
                </c:pt>
                <c:pt idx="14624">
                  <c:v>8.0241244444444089</c:v>
                </c:pt>
                <c:pt idx="14625">
                  <c:v>8.0246875000000024</c:v>
                </c:pt>
                <c:pt idx="14626">
                  <c:v>8.0252505555555551</c:v>
                </c:pt>
                <c:pt idx="14627">
                  <c:v>8.025813888888889</c:v>
                </c:pt>
                <c:pt idx="14628">
                  <c:v>8.0263763888888882</c:v>
                </c:pt>
                <c:pt idx="14629">
                  <c:v>8.0269394444444426</c:v>
                </c:pt>
                <c:pt idx="14630">
                  <c:v>8.027502777777773</c:v>
                </c:pt>
                <c:pt idx="14631">
                  <c:v>8.028065833333331</c:v>
                </c:pt>
                <c:pt idx="14632">
                  <c:v>8.0286288888888819</c:v>
                </c:pt>
                <c:pt idx="14633">
                  <c:v>8.0291922222222247</c:v>
                </c:pt>
                <c:pt idx="14634">
                  <c:v>8.0297547222222203</c:v>
                </c:pt>
                <c:pt idx="14635">
                  <c:v>8.0303180555555098</c:v>
                </c:pt>
                <c:pt idx="14636">
                  <c:v>8.030881111111098</c:v>
                </c:pt>
                <c:pt idx="14637">
                  <c:v>8.0314441666666667</c:v>
                </c:pt>
                <c:pt idx="14638">
                  <c:v>8.0320075000000024</c:v>
                </c:pt>
                <c:pt idx="14639">
                  <c:v>8.0325705555555551</c:v>
                </c:pt>
                <c:pt idx="14640">
                  <c:v>8.0331330555555489</c:v>
                </c:pt>
                <c:pt idx="14641">
                  <c:v>8.033696388888929</c:v>
                </c:pt>
                <c:pt idx="14642">
                  <c:v>8.0342594444444089</c:v>
                </c:pt>
                <c:pt idx="14643">
                  <c:v>8.0348225000000006</c:v>
                </c:pt>
                <c:pt idx="14644">
                  <c:v>8.0353858333333328</c:v>
                </c:pt>
                <c:pt idx="14645">
                  <c:v>8.0359483333333337</c:v>
                </c:pt>
                <c:pt idx="14646">
                  <c:v>8.0365113888888882</c:v>
                </c:pt>
                <c:pt idx="14647">
                  <c:v>8.0370747222222185</c:v>
                </c:pt>
                <c:pt idx="14648">
                  <c:v>8.037637777777773</c:v>
                </c:pt>
                <c:pt idx="14649">
                  <c:v>8.038200833333331</c:v>
                </c:pt>
                <c:pt idx="14650">
                  <c:v>8.0387641666666649</c:v>
                </c:pt>
                <c:pt idx="14651">
                  <c:v>8.0393266666666658</c:v>
                </c:pt>
                <c:pt idx="14652">
                  <c:v>8.0398900000000015</c:v>
                </c:pt>
                <c:pt idx="14653">
                  <c:v>8.0404530555555507</c:v>
                </c:pt>
                <c:pt idx="14654">
                  <c:v>8.041016111111098</c:v>
                </c:pt>
                <c:pt idx="14655">
                  <c:v>8.0415794444444089</c:v>
                </c:pt>
                <c:pt idx="14656">
                  <c:v>8.0421425000000024</c:v>
                </c:pt>
                <c:pt idx="14657">
                  <c:v>8.0427050000000015</c:v>
                </c:pt>
                <c:pt idx="14658">
                  <c:v>8.0432683333333319</c:v>
                </c:pt>
                <c:pt idx="14659">
                  <c:v>8.0438313888888882</c:v>
                </c:pt>
                <c:pt idx="14660">
                  <c:v>8.0443944444444409</c:v>
                </c:pt>
                <c:pt idx="14661">
                  <c:v>8.0449577777777659</c:v>
                </c:pt>
                <c:pt idx="14662">
                  <c:v>8.0455202777777775</c:v>
                </c:pt>
                <c:pt idx="14663">
                  <c:v>8.0460833333333337</c:v>
                </c:pt>
                <c:pt idx="14664">
                  <c:v>8.0466466666666747</c:v>
                </c:pt>
                <c:pt idx="14665">
                  <c:v>8.0472097222222185</c:v>
                </c:pt>
                <c:pt idx="14666">
                  <c:v>8.0477727777777659</c:v>
                </c:pt>
                <c:pt idx="14667">
                  <c:v>8.048336111111098</c:v>
                </c:pt>
                <c:pt idx="14668">
                  <c:v>8.0488986111110989</c:v>
                </c:pt>
                <c:pt idx="14669">
                  <c:v>8.0494619444444435</c:v>
                </c:pt>
                <c:pt idx="14670">
                  <c:v>8.0500250000000015</c:v>
                </c:pt>
                <c:pt idx="14671">
                  <c:v>8.0505880555555542</c:v>
                </c:pt>
                <c:pt idx="14672">
                  <c:v>8.0511513888888881</c:v>
                </c:pt>
                <c:pt idx="14673">
                  <c:v>8.0517144444444426</c:v>
                </c:pt>
                <c:pt idx="14674">
                  <c:v>8.0522769444444524</c:v>
                </c:pt>
                <c:pt idx="14675">
                  <c:v>8.0528402777778254</c:v>
                </c:pt>
                <c:pt idx="14676">
                  <c:v>8.0534033333333568</c:v>
                </c:pt>
                <c:pt idx="14677">
                  <c:v>8.0539663888888864</c:v>
                </c:pt>
                <c:pt idx="14678">
                  <c:v>8.0545297222222221</c:v>
                </c:pt>
                <c:pt idx="14679">
                  <c:v>8.0550922222222816</c:v>
                </c:pt>
                <c:pt idx="14680">
                  <c:v>8.0556552777778272</c:v>
                </c:pt>
                <c:pt idx="14681">
                  <c:v>8.0562186111111007</c:v>
                </c:pt>
                <c:pt idx="14682">
                  <c:v>8.0567816666666747</c:v>
                </c:pt>
                <c:pt idx="14683">
                  <c:v>8.0573447222222221</c:v>
                </c:pt>
                <c:pt idx="14684">
                  <c:v>8.0579080555555507</c:v>
                </c:pt>
                <c:pt idx="14685">
                  <c:v>8.0584705555555551</c:v>
                </c:pt>
                <c:pt idx="14686">
                  <c:v>8.0590336111111096</c:v>
                </c:pt>
                <c:pt idx="14687">
                  <c:v>8.0595969444444862</c:v>
                </c:pt>
                <c:pt idx="14688">
                  <c:v>8.0601600000000015</c:v>
                </c:pt>
                <c:pt idx="14689">
                  <c:v>8.0607233333333337</c:v>
                </c:pt>
                <c:pt idx="14690">
                  <c:v>8.061286388888929</c:v>
                </c:pt>
                <c:pt idx="14691">
                  <c:v>8.0618488888888873</c:v>
                </c:pt>
                <c:pt idx="14692">
                  <c:v>8.0624122222222816</c:v>
                </c:pt>
                <c:pt idx="14693">
                  <c:v>8.0629752777777774</c:v>
                </c:pt>
                <c:pt idx="14694">
                  <c:v>8.0635383333333568</c:v>
                </c:pt>
                <c:pt idx="14695">
                  <c:v>8.0641016666666658</c:v>
                </c:pt>
                <c:pt idx="14696">
                  <c:v>8.0646647222222221</c:v>
                </c:pt>
                <c:pt idx="14697">
                  <c:v>8.0652272222222248</c:v>
                </c:pt>
                <c:pt idx="14698">
                  <c:v>8.0657905555555747</c:v>
                </c:pt>
                <c:pt idx="14699">
                  <c:v>8.0663536111111007</c:v>
                </c:pt>
                <c:pt idx="14700">
                  <c:v>8.0669166666666747</c:v>
                </c:pt>
                <c:pt idx="14701">
                  <c:v>8.0674800000000246</c:v>
                </c:pt>
                <c:pt idx="14702">
                  <c:v>8.0680425000000007</c:v>
                </c:pt>
                <c:pt idx="14703">
                  <c:v>8.0686055555555551</c:v>
                </c:pt>
                <c:pt idx="14704">
                  <c:v>8.0691688888888873</c:v>
                </c:pt>
                <c:pt idx="14705">
                  <c:v>8.0697319444444524</c:v>
                </c:pt>
                <c:pt idx="14706">
                  <c:v>8.0702952777777757</c:v>
                </c:pt>
                <c:pt idx="14707">
                  <c:v>8.0708583333333337</c:v>
                </c:pt>
                <c:pt idx="14708">
                  <c:v>8.0714208333333328</c:v>
                </c:pt>
                <c:pt idx="14709">
                  <c:v>8.0719841666666667</c:v>
                </c:pt>
                <c:pt idx="14710">
                  <c:v>8.0725472222222816</c:v>
                </c:pt>
                <c:pt idx="14711">
                  <c:v>8.0731102777777775</c:v>
                </c:pt>
                <c:pt idx="14712">
                  <c:v>8.0736736111111007</c:v>
                </c:pt>
                <c:pt idx="14713">
                  <c:v>8.0742366666666747</c:v>
                </c:pt>
                <c:pt idx="14714">
                  <c:v>8.0747991666666667</c:v>
                </c:pt>
                <c:pt idx="14715">
                  <c:v>8.0753625000000024</c:v>
                </c:pt>
                <c:pt idx="14716">
                  <c:v>8.0759255555555551</c:v>
                </c:pt>
                <c:pt idx="14717">
                  <c:v>8.0764886111111167</c:v>
                </c:pt>
                <c:pt idx="14718">
                  <c:v>8.0770519444444435</c:v>
                </c:pt>
                <c:pt idx="14719">
                  <c:v>8.0776144444444444</c:v>
                </c:pt>
                <c:pt idx="14720">
                  <c:v>8.0781775000000007</c:v>
                </c:pt>
                <c:pt idx="14721">
                  <c:v>8.0787408333333328</c:v>
                </c:pt>
                <c:pt idx="14722">
                  <c:v>8.0793038888888873</c:v>
                </c:pt>
                <c:pt idx="14723">
                  <c:v>8.0798669444444524</c:v>
                </c:pt>
                <c:pt idx="14724">
                  <c:v>8.0804302777778272</c:v>
                </c:pt>
                <c:pt idx="14725">
                  <c:v>8.080992777777773</c:v>
                </c:pt>
                <c:pt idx="14726">
                  <c:v>8.0815561111111105</c:v>
                </c:pt>
                <c:pt idx="14727">
                  <c:v>8.0821191666666667</c:v>
                </c:pt>
                <c:pt idx="14728">
                  <c:v>8.0826822222222816</c:v>
                </c:pt>
                <c:pt idx="14729">
                  <c:v>8.0832455555555551</c:v>
                </c:pt>
                <c:pt idx="14730">
                  <c:v>8.0838086111111007</c:v>
                </c:pt>
                <c:pt idx="14731">
                  <c:v>8.0843711111110501</c:v>
                </c:pt>
                <c:pt idx="14732">
                  <c:v>8.0849344444444426</c:v>
                </c:pt>
                <c:pt idx="14733">
                  <c:v>8.0854975000000486</c:v>
                </c:pt>
                <c:pt idx="14734">
                  <c:v>8.0860605555555534</c:v>
                </c:pt>
                <c:pt idx="14735">
                  <c:v>8.0866238888888891</c:v>
                </c:pt>
                <c:pt idx="14736">
                  <c:v>8.0871863888889273</c:v>
                </c:pt>
                <c:pt idx="14737">
                  <c:v>8.0877494444444444</c:v>
                </c:pt>
                <c:pt idx="14738">
                  <c:v>8.0883127777777659</c:v>
                </c:pt>
                <c:pt idx="14739">
                  <c:v>8.088875833333331</c:v>
                </c:pt>
                <c:pt idx="14740">
                  <c:v>8.0894388888889424</c:v>
                </c:pt>
                <c:pt idx="14741">
                  <c:v>8.0900022222222248</c:v>
                </c:pt>
                <c:pt idx="14742">
                  <c:v>8.0905647222222221</c:v>
                </c:pt>
                <c:pt idx="14743">
                  <c:v>8.0911280555555489</c:v>
                </c:pt>
                <c:pt idx="14744">
                  <c:v>8.0916911111110981</c:v>
                </c:pt>
                <c:pt idx="14745">
                  <c:v>8.0922541666666667</c:v>
                </c:pt>
                <c:pt idx="14746">
                  <c:v>8.0928175000000024</c:v>
                </c:pt>
                <c:pt idx="14747">
                  <c:v>8.0933805555555551</c:v>
                </c:pt>
                <c:pt idx="14748">
                  <c:v>8.0939430555555489</c:v>
                </c:pt>
                <c:pt idx="14749">
                  <c:v>8.094506388888929</c:v>
                </c:pt>
                <c:pt idx="14750">
                  <c:v>8.0950694444444444</c:v>
                </c:pt>
                <c:pt idx="14751">
                  <c:v>8.0956325000000486</c:v>
                </c:pt>
                <c:pt idx="14752">
                  <c:v>8.0961958333333328</c:v>
                </c:pt>
                <c:pt idx="14753">
                  <c:v>8.0967583333333337</c:v>
                </c:pt>
                <c:pt idx="14754">
                  <c:v>8.097321388888842</c:v>
                </c:pt>
                <c:pt idx="14755">
                  <c:v>8.0978847222222203</c:v>
                </c:pt>
                <c:pt idx="14756">
                  <c:v>8.098447777777773</c:v>
                </c:pt>
                <c:pt idx="14757">
                  <c:v>8.0990108333333328</c:v>
                </c:pt>
                <c:pt idx="14758">
                  <c:v>8.0995741666666667</c:v>
                </c:pt>
                <c:pt idx="14759">
                  <c:v>8.1001366666666748</c:v>
                </c:pt>
                <c:pt idx="14760">
                  <c:v>8.1007000000000016</c:v>
                </c:pt>
                <c:pt idx="14761">
                  <c:v>8.1012630555555099</c:v>
                </c:pt>
                <c:pt idx="14762">
                  <c:v>8.1018261111110981</c:v>
                </c:pt>
                <c:pt idx="14763">
                  <c:v>8.1023894444444426</c:v>
                </c:pt>
                <c:pt idx="14764">
                  <c:v>8.1029525000000024</c:v>
                </c:pt>
                <c:pt idx="14765">
                  <c:v>8.1035150000000016</c:v>
                </c:pt>
                <c:pt idx="14766">
                  <c:v>8.1040783333333319</c:v>
                </c:pt>
                <c:pt idx="14767">
                  <c:v>8.1046413888888882</c:v>
                </c:pt>
                <c:pt idx="14768">
                  <c:v>8.1052044444444427</c:v>
                </c:pt>
                <c:pt idx="14769">
                  <c:v>8.105767777777773</c:v>
                </c:pt>
                <c:pt idx="14770">
                  <c:v>8.1063302777777775</c:v>
                </c:pt>
                <c:pt idx="14771">
                  <c:v>8.106893333333332</c:v>
                </c:pt>
                <c:pt idx="14772">
                  <c:v>8.1074566666666747</c:v>
                </c:pt>
                <c:pt idx="14773">
                  <c:v>8.1080197222222186</c:v>
                </c:pt>
                <c:pt idx="14774">
                  <c:v>8.1085827777777784</c:v>
                </c:pt>
                <c:pt idx="14775">
                  <c:v>8.1091461111111105</c:v>
                </c:pt>
                <c:pt idx="14776">
                  <c:v>8.1097086111111114</c:v>
                </c:pt>
                <c:pt idx="14777">
                  <c:v>8.1102719444443974</c:v>
                </c:pt>
                <c:pt idx="14778">
                  <c:v>8.1108350000000016</c:v>
                </c:pt>
                <c:pt idx="14779">
                  <c:v>8.1113980555555099</c:v>
                </c:pt>
                <c:pt idx="14780">
                  <c:v>8.111961388888842</c:v>
                </c:pt>
                <c:pt idx="14781">
                  <c:v>8.1125244444444444</c:v>
                </c:pt>
                <c:pt idx="14782">
                  <c:v>8.1130869444444524</c:v>
                </c:pt>
                <c:pt idx="14783">
                  <c:v>8.1136502777777775</c:v>
                </c:pt>
                <c:pt idx="14784">
                  <c:v>8.1142133333333319</c:v>
                </c:pt>
                <c:pt idx="14785">
                  <c:v>8.1147763888888882</c:v>
                </c:pt>
                <c:pt idx="14786">
                  <c:v>8.1153397222222221</c:v>
                </c:pt>
                <c:pt idx="14787">
                  <c:v>8.1159022222222248</c:v>
                </c:pt>
                <c:pt idx="14788">
                  <c:v>8.1164652777777775</c:v>
                </c:pt>
                <c:pt idx="14789">
                  <c:v>8.1170286111110919</c:v>
                </c:pt>
                <c:pt idx="14790">
                  <c:v>8.1175916666666676</c:v>
                </c:pt>
                <c:pt idx="14791">
                  <c:v>8.1181547222222186</c:v>
                </c:pt>
                <c:pt idx="14792">
                  <c:v>8.1187180555555098</c:v>
                </c:pt>
                <c:pt idx="14793">
                  <c:v>8.1192805555555534</c:v>
                </c:pt>
                <c:pt idx="14794">
                  <c:v>8.1198438888888873</c:v>
                </c:pt>
                <c:pt idx="14795">
                  <c:v>8.1204069444444524</c:v>
                </c:pt>
                <c:pt idx="14796">
                  <c:v>8.1209699999999998</c:v>
                </c:pt>
                <c:pt idx="14797">
                  <c:v>8.1215333333333337</c:v>
                </c:pt>
                <c:pt idx="14798">
                  <c:v>8.122096388888929</c:v>
                </c:pt>
                <c:pt idx="14799">
                  <c:v>8.1226588888888891</c:v>
                </c:pt>
                <c:pt idx="14800">
                  <c:v>8.1232222222222212</c:v>
                </c:pt>
                <c:pt idx="14801">
                  <c:v>8.1237852777777775</c:v>
                </c:pt>
                <c:pt idx="14802">
                  <c:v>8.1243483333333089</c:v>
                </c:pt>
                <c:pt idx="14803">
                  <c:v>8.1249116666666659</c:v>
                </c:pt>
                <c:pt idx="14804">
                  <c:v>8.1254741666666668</c:v>
                </c:pt>
                <c:pt idx="14805">
                  <c:v>8.1260372222222248</c:v>
                </c:pt>
                <c:pt idx="14806">
                  <c:v>8.1266005555555552</c:v>
                </c:pt>
                <c:pt idx="14807">
                  <c:v>8.1271636111110919</c:v>
                </c:pt>
                <c:pt idx="14808">
                  <c:v>8.1277266666666677</c:v>
                </c:pt>
                <c:pt idx="14809">
                  <c:v>8.1282899999999998</c:v>
                </c:pt>
                <c:pt idx="14810">
                  <c:v>8.1288525000000007</c:v>
                </c:pt>
                <c:pt idx="14811">
                  <c:v>8.1294155555555552</c:v>
                </c:pt>
                <c:pt idx="14812">
                  <c:v>8.1299788888888589</c:v>
                </c:pt>
                <c:pt idx="14813">
                  <c:v>8.1305419444444436</c:v>
                </c:pt>
                <c:pt idx="14814">
                  <c:v>8.1311052777777739</c:v>
                </c:pt>
                <c:pt idx="14815">
                  <c:v>8.1316683333333319</c:v>
                </c:pt>
                <c:pt idx="14816">
                  <c:v>8.1322308333333346</c:v>
                </c:pt>
                <c:pt idx="14817">
                  <c:v>8.1327941666666668</c:v>
                </c:pt>
                <c:pt idx="14818">
                  <c:v>8.1333572222222212</c:v>
                </c:pt>
                <c:pt idx="14819">
                  <c:v>8.1339202777777739</c:v>
                </c:pt>
                <c:pt idx="14820">
                  <c:v>8.134483611111099</c:v>
                </c:pt>
                <c:pt idx="14821">
                  <c:v>8.1350466666666748</c:v>
                </c:pt>
                <c:pt idx="14822">
                  <c:v>8.1356091666666668</c:v>
                </c:pt>
                <c:pt idx="14823">
                  <c:v>8.1361725000000007</c:v>
                </c:pt>
                <c:pt idx="14824">
                  <c:v>8.1367355555555552</c:v>
                </c:pt>
                <c:pt idx="14825">
                  <c:v>8.1372986111110919</c:v>
                </c:pt>
                <c:pt idx="14826">
                  <c:v>8.1378619444443974</c:v>
                </c:pt>
                <c:pt idx="14827">
                  <c:v>8.1384244444444409</c:v>
                </c:pt>
                <c:pt idx="14828">
                  <c:v>8.1389875000000007</c:v>
                </c:pt>
                <c:pt idx="14829">
                  <c:v>8.1395508333333328</c:v>
                </c:pt>
                <c:pt idx="14830">
                  <c:v>8.1401138888888589</c:v>
                </c:pt>
                <c:pt idx="14831">
                  <c:v>8.1406772222222212</c:v>
                </c:pt>
                <c:pt idx="14832">
                  <c:v>8.1412402777777739</c:v>
                </c:pt>
                <c:pt idx="14833">
                  <c:v>8.1418027777777482</c:v>
                </c:pt>
                <c:pt idx="14834">
                  <c:v>8.1423661111110999</c:v>
                </c:pt>
                <c:pt idx="14835">
                  <c:v>8.142929166666665</c:v>
                </c:pt>
                <c:pt idx="14836">
                  <c:v>8.1434922222222248</c:v>
                </c:pt>
                <c:pt idx="14837">
                  <c:v>8.1440555555555481</c:v>
                </c:pt>
                <c:pt idx="14838">
                  <c:v>8.1446186111110919</c:v>
                </c:pt>
                <c:pt idx="14839">
                  <c:v>8.1451811111110999</c:v>
                </c:pt>
                <c:pt idx="14840">
                  <c:v>8.1457444444444445</c:v>
                </c:pt>
                <c:pt idx="14841">
                  <c:v>8.1463075000000007</c:v>
                </c:pt>
                <c:pt idx="14842">
                  <c:v>8.1468705555555481</c:v>
                </c:pt>
                <c:pt idx="14843">
                  <c:v>8.1474338888888873</c:v>
                </c:pt>
                <c:pt idx="14844">
                  <c:v>8.1479963888888882</c:v>
                </c:pt>
                <c:pt idx="14845">
                  <c:v>8.1485594444444409</c:v>
                </c:pt>
                <c:pt idx="14846">
                  <c:v>8.1491227777777659</c:v>
                </c:pt>
                <c:pt idx="14847">
                  <c:v>8.1496858333333346</c:v>
                </c:pt>
                <c:pt idx="14848">
                  <c:v>8.1502488888888873</c:v>
                </c:pt>
                <c:pt idx="14849">
                  <c:v>8.1508122222222248</c:v>
                </c:pt>
                <c:pt idx="14850">
                  <c:v>8.1513747222222186</c:v>
                </c:pt>
                <c:pt idx="14851">
                  <c:v>8.151938055555549</c:v>
                </c:pt>
                <c:pt idx="14852">
                  <c:v>8.1525011111111105</c:v>
                </c:pt>
                <c:pt idx="14853">
                  <c:v>8.1530641666666668</c:v>
                </c:pt>
                <c:pt idx="14854">
                  <c:v>8.1536275000000025</c:v>
                </c:pt>
                <c:pt idx="14855">
                  <c:v>8.1541905555555552</c:v>
                </c:pt>
                <c:pt idx="14856">
                  <c:v>8.154753055555549</c:v>
                </c:pt>
                <c:pt idx="14857">
                  <c:v>8.1553163888889291</c:v>
                </c:pt>
                <c:pt idx="14858">
                  <c:v>8.1558794444444427</c:v>
                </c:pt>
                <c:pt idx="14859">
                  <c:v>8.1564425000000487</c:v>
                </c:pt>
                <c:pt idx="14860">
                  <c:v>8.1570058333333328</c:v>
                </c:pt>
                <c:pt idx="14861">
                  <c:v>8.157568333333332</c:v>
                </c:pt>
                <c:pt idx="14862">
                  <c:v>8.1581313888888882</c:v>
                </c:pt>
                <c:pt idx="14863">
                  <c:v>8.1586947222222221</c:v>
                </c:pt>
                <c:pt idx="14864">
                  <c:v>8.1592577777777784</c:v>
                </c:pt>
                <c:pt idx="14865">
                  <c:v>8.1598208333333346</c:v>
                </c:pt>
                <c:pt idx="14866">
                  <c:v>8.1603841666666668</c:v>
                </c:pt>
                <c:pt idx="14867">
                  <c:v>8.1609466666666748</c:v>
                </c:pt>
                <c:pt idx="14868">
                  <c:v>8.1615100000000016</c:v>
                </c:pt>
                <c:pt idx="14869">
                  <c:v>8.162073055555549</c:v>
                </c:pt>
                <c:pt idx="14870">
                  <c:v>8.1626361111111247</c:v>
                </c:pt>
                <c:pt idx="14871">
                  <c:v>8.1631994444444445</c:v>
                </c:pt>
                <c:pt idx="14872">
                  <c:v>8.1637625000000025</c:v>
                </c:pt>
                <c:pt idx="14873">
                  <c:v>8.1643249999999998</c:v>
                </c:pt>
                <c:pt idx="14874">
                  <c:v>8.1648883333333337</c:v>
                </c:pt>
                <c:pt idx="14875">
                  <c:v>8.1654513888889291</c:v>
                </c:pt>
                <c:pt idx="14876">
                  <c:v>8.1660144444444427</c:v>
                </c:pt>
                <c:pt idx="14877">
                  <c:v>8.1665777777777731</c:v>
                </c:pt>
                <c:pt idx="14878">
                  <c:v>8.1671402777777775</c:v>
                </c:pt>
                <c:pt idx="14879">
                  <c:v>8.167703333333332</c:v>
                </c:pt>
                <c:pt idx="14880">
                  <c:v>8.1682666666666677</c:v>
                </c:pt>
                <c:pt idx="14881">
                  <c:v>8.1688297222222186</c:v>
                </c:pt>
                <c:pt idx="14882">
                  <c:v>8.1693927777777731</c:v>
                </c:pt>
                <c:pt idx="14883">
                  <c:v>8.1699561111111105</c:v>
                </c:pt>
                <c:pt idx="14884">
                  <c:v>8.1705186111111079</c:v>
                </c:pt>
                <c:pt idx="14885">
                  <c:v>8.1710819444444436</c:v>
                </c:pt>
                <c:pt idx="14886">
                  <c:v>8.1716450000000016</c:v>
                </c:pt>
                <c:pt idx="14887">
                  <c:v>8.172208055555549</c:v>
                </c:pt>
                <c:pt idx="14888">
                  <c:v>8.1727713888888882</c:v>
                </c:pt>
                <c:pt idx="14889">
                  <c:v>8.1733344444444445</c:v>
                </c:pt>
                <c:pt idx="14890">
                  <c:v>8.1738969444444525</c:v>
                </c:pt>
                <c:pt idx="14891">
                  <c:v>8.1744602777777775</c:v>
                </c:pt>
                <c:pt idx="14892">
                  <c:v>8.175023333333332</c:v>
                </c:pt>
                <c:pt idx="14893">
                  <c:v>8.1755863888889664</c:v>
                </c:pt>
                <c:pt idx="14894">
                  <c:v>8.1761497222222204</c:v>
                </c:pt>
                <c:pt idx="14895">
                  <c:v>8.1767122222222248</c:v>
                </c:pt>
                <c:pt idx="14896">
                  <c:v>8.1772752777777686</c:v>
                </c:pt>
                <c:pt idx="14897">
                  <c:v>8.1778386111111114</c:v>
                </c:pt>
                <c:pt idx="14898">
                  <c:v>8.1784016666666677</c:v>
                </c:pt>
                <c:pt idx="14899">
                  <c:v>8.1789647222222186</c:v>
                </c:pt>
                <c:pt idx="14900">
                  <c:v>8.179528055555549</c:v>
                </c:pt>
                <c:pt idx="14901">
                  <c:v>8.1800905555555552</c:v>
                </c:pt>
                <c:pt idx="14902">
                  <c:v>8.1806538888888873</c:v>
                </c:pt>
                <c:pt idx="14903">
                  <c:v>8.1812169444444436</c:v>
                </c:pt>
                <c:pt idx="14904">
                  <c:v>8.1817799999999998</c:v>
                </c:pt>
                <c:pt idx="14905">
                  <c:v>8.1823433333333337</c:v>
                </c:pt>
                <c:pt idx="14906">
                  <c:v>8.1829063888889291</c:v>
                </c:pt>
                <c:pt idx="14907">
                  <c:v>8.1834688888888873</c:v>
                </c:pt>
                <c:pt idx="14908">
                  <c:v>8.1840322222222248</c:v>
                </c:pt>
                <c:pt idx="14909">
                  <c:v>8.1845952777777775</c:v>
                </c:pt>
                <c:pt idx="14910">
                  <c:v>8.185158333333332</c:v>
                </c:pt>
                <c:pt idx="14911">
                  <c:v>8.1857216666666677</c:v>
                </c:pt>
                <c:pt idx="14912">
                  <c:v>8.1862841666666668</c:v>
                </c:pt>
                <c:pt idx="14913">
                  <c:v>8.1868472222222248</c:v>
                </c:pt>
                <c:pt idx="14914">
                  <c:v>8.1874105555555552</c:v>
                </c:pt>
                <c:pt idx="14915">
                  <c:v>8.1879736111110919</c:v>
                </c:pt>
                <c:pt idx="14916">
                  <c:v>8.1885366666666748</c:v>
                </c:pt>
                <c:pt idx="14917">
                  <c:v>8.1891000000000016</c:v>
                </c:pt>
                <c:pt idx="14918">
                  <c:v>8.1896625000000007</c:v>
                </c:pt>
                <c:pt idx="14919">
                  <c:v>8.1902258333333311</c:v>
                </c:pt>
                <c:pt idx="14920">
                  <c:v>8.1907888888888873</c:v>
                </c:pt>
                <c:pt idx="14921">
                  <c:v>8.1913519444443974</c:v>
                </c:pt>
                <c:pt idx="14922">
                  <c:v>8.1919152777777686</c:v>
                </c:pt>
                <c:pt idx="14923">
                  <c:v>8.192478333333332</c:v>
                </c:pt>
                <c:pt idx="14924">
                  <c:v>8.1930408333333347</c:v>
                </c:pt>
                <c:pt idx="14925">
                  <c:v>8.1936041666666668</c:v>
                </c:pt>
                <c:pt idx="14926">
                  <c:v>8.1941672222222213</c:v>
                </c:pt>
                <c:pt idx="14927">
                  <c:v>8.1947302777777775</c:v>
                </c:pt>
                <c:pt idx="14928">
                  <c:v>8.1952936111111079</c:v>
                </c:pt>
                <c:pt idx="14929">
                  <c:v>8.1958561111111106</c:v>
                </c:pt>
                <c:pt idx="14930">
                  <c:v>8.1964191666666668</c:v>
                </c:pt>
                <c:pt idx="14931">
                  <c:v>8.1969825000000007</c:v>
                </c:pt>
                <c:pt idx="14932">
                  <c:v>8.1975455555555552</c:v>
                </c:pt>
                <c:pt idx="14933">
                  <c:v>8.1981086111110919</c:v>
                </c:pt>
                <c:pt idx="14934">
                  <c:v>8.1986719444443974</c:v>
                </c:pt>
                <c:pt idx="14935">
                  <c:v>8.1992344444444427</c:v>
                </c:pt>
                <c:pt idx="14936">
                  <c:v>8.1997975000000007</c:v>
                </c:pt>
                <c:pt idx="14937">
                  <c:v>8.2003608333333329</c:v>
                </c:pt>
                <c:pt idx="14938">
                  <c:v>8.2009238888888589</c:v>
                </c:pt>
                <c:pt idx="14939">
                  <c:v>8.2014872222222248</c:v>
                </c:pt>
                <c:pt idx="14940">
                  <c:v>8.2020502777777775</c:v>
                </c:pt>
                <c:pt idx="14941">
                  <c:v>8.2026127777777749</c:v>
                </c:pt>
                <c:pt idx="14942">
                  <c:v>8.2031761111110999</c:v>
                </c:pt>
                <c:pt idx="14943">
                  <c:v>8.2037391666666668</c:v>
                </c:pt>
                <c:pt idx="14944">
                  <c:v>8.2043022222222213</c:v>
                </c:pt>
                <c:pt idx="14945">
                  <c:v>8.2048655555555499</c:v>
                </c:pt>
                <c:pt idx="14946">
                  <c:v>8.2054286111111114</c:v>
                </c:pt>
                <c:pt idx="14947">
                  <c:v>8.2059911111110999</c:v>
                </c:pt>
                <c:pt idx="14948">
                  <c:v>8.2065544444444445</c:v>
                </c:pt>
                <c:pt idx="14949">
                  <c:v>8.207117499999999</c:v>
                </c:pt>
                <c:pt idx="14950">
                  <c:v>8.2076805555555552</c:v>
                </c:pt>
                <c:pt idx="14951">
                  <c:v>8.2082438888888589</c:v>
                </c:pt>
                <c:pt idx="14952">
                  <c:v>8.2088063888888883</c:v>
                </c:pt>
                <c:pt idx="14953">
                  <c:v>8.2093694444444409</c:v>
                </c:pt>
                <c:pt idx="14954">
                  <c:v>8.2099327777777784</c:v>
                </c:pt>
                <c:pt idx="14955">
                  <c:v>8.2104958333333347</c:v>
                </c:pt>
                <c:pt idx="14956">
                  <c:v>8.211059166666665</c:v>
                </c:pt>
                <c:pt idx="14957">
                  <c:v>8.2116222222222213</c:v>
                </c:pt>
                <c:pt idx="14958">
                  <c:v>8.2121847222222222</c:v>
                </c:pt>
                <c:pt idx="14959">
                  <c:v>8.212748055555549</c:v>
                </c:pt>
                <c:pt idx="14960">
                  <c:v>8.2133111111110502</c:v>
                </c:pt>
                <c:pt idx="14961">
                  <c:v>8.213874166666665</c:v>
                </c:pt>
                <c:pt idx="14962">
                  <c:v>8.2144375000000025</c:v>
                </c:pt>
                <c:pt idx="14963">
                  <c:v>8.2150005555555552</c:v>
                </c:pt>
                <c:pt idx="14964">
                  <c:v>8.215563055555549</c:v>
                </c:pt>
                <c:pt idx="14965">
                  <c:v>8.2161263888888882</c:v>
                </c:pt>
                <c:pt idx="14966">
                  <c:v>8.2166894444444427</c:v>
                </c:pt>
                <c:pt idx="14967">
                  <c:v>8.217252499999999</c:v>
                </c:pt>
                <c:pt idx="14968">
                  <c:v>8.2178158333333329</c:v>
                </c:pt>
                <c:pt idx="14969">
                  <c:v>8.2183783333332681</c:v>
                </c:pt>
                <c:pt idx="14970">
                  <c:v>8.2189413888888421</c:v>
                </c:pt>
                <c:pt idx="14971">
                  <c:v>8.2195047222222222</c:v>
                </c:pt>
                <c:pt idx="14972">
                  <c:v>8.2200677777777589</c:v>
                </c:pt>
                <c:pt idx="14973">
                  <c:v>8.2206308333333347</c:v>
                </c:pt>
                <c:pt idx="14974">
                  <c:v>8.221194166666665</c:v>
                </c:pt>
                <c:pt idx="14975">
                  <c:v>8.2217566666666677</c:v>
                </c:pt>
                <c:pt idx="14976">
                  <c:v>8.2223199999999999</c:v>
                </c:pt>
                <c:pt idx="14977">
                  <c:v>8.222883055555549</c:v>
                </c:pt>
                <c:pt idx="14978">
                  <c:v>8.2234461111111106</c:v>
                </c:pt>
                <c:pt idx="14979">
                  <c:v>8.2240094444444409</c:v>
                </c:pt>
                <c:pt idx="14980">
                  <c:v>8.224572499999999</c:v>
                </c:pt>
                <c:pt idx="14981">
                  <c:v>8.2251350000000034</c:v>
                </c:pt>
                <c:pt idx="14982">
                  <c:v>8.225698333333332</c:v>
                </c:pt>
                <c:pt idx="14983">
                  <c:v>8.2262613888888421</c:v>
                </c:pt>
                <c:pt idx="14984">
                  <c:v>8.2268244444444409</c:v>
                </c:pt>
                <c:pt idx="14985">
                  <c:v>8.2273877777777589</c:v>
                </c:pt>
                <c:pt idx="14986">
                  <c:v>8.2279502777777687</c:v>
                </c:pt>
                <c:pt idx="14987">
                  <c:v>8.2285133333333089</c:v>
                </c:pt>
                <c:pt idx="14988">
                  <c:v>8.2290766666666677</c:v>
                </c:pt>
                <c:pt idx="14989">
                  <c:v>8.2296397222222222</c:v>
                </c:pt>
                <c:pt idx="14990">
                  <c:v>8.2302027777777589</c:v>
                </c:pt>
                <c:pt idx="14991">
                  <c:v>8.2307661111110999</c:v>
                </c:pt>
                <c:pt idx="14992">
                  <c:v>8.2313286111110333</c:v>
                </c:pt>
                <c:pt idx="14993">
                  <c:v>8.2318919444443992</c:v>
                </c:pt>
                <c:pt idx="14994">
                  <c:v>8.2324550000000034</c:v>
                </c:pt>
                <c:pt idx="14995">
                  <c:v>8.2330180555555419</c:v>
                </c:pt>
                <c:pt idx="14996">
                  <c:v>8.2335813888888882</c:v>
                </c:pt>
                <c:pt idx="14997">
                  <c:v>8.2341444444444409</c:v>
                </c:pt>
                <c:pt idx="14998">
                  <c:v>8.2347069444444436</c:v>
                </c:pt>
                <c:pt idx="14999">
                  <c:v>8.2352702777777687</c:v>
                </c:pt>
                <c:pt idx="15000">
                  <c:v>8.235833333333332</c:v>
                </c:pt>
                <c:pt idx="15001">
                  <c:v>8.2363963888888883</c:v>
                </c:pt>
                <c:pt idx="15002">
                  <c:v>8.2369597222222186</c:v>
                </c:pt>
                <c:pt idx="15003">
                  <c:v>8.2375222222222213</c:v>
                </c:pt>
                <c:pt idx="15004">
                  <c:v>8.2380852777777687</c:v>
                </c:pt>
                <c:pt idx="15005">
                  <c:v>8.2386486111110919</c:v>
                </c:pt>
                <c:pt idx="15006">
                  <c:v>8.2392116666666659</c:v>
                </c:pt>
                <c:pt idx="15007">
                  <c:v>8.2397747222222186</c:v>
                </c:pt>
                <c:pt idx="15008">
                  <c:v>8.2403380555555419</c:v>
                </c:pt>
                <c:pt idx="15009">
                  <c:v>8.2409005555555499</c:v>
                </c:pt>
                <c:pt idx="15010">
                  <c:v>8.2414638888888589</c:v>
                </c:pt>
                <c:pt idx="15011">
                  <c:v>8.2420269444444436</c:v>
                </c:pt>
                <c:pt idx="15012">
                  <c:v>8.2425900000000016</c:v>
                </c:pt>
                <c:pt idx="15013">
                  <c:v>8.2431533333333089</c:v>
                </c:pt>
                <c:pt idx="15014">
                  <c:v>8.2437163888888882</c:v>
                </c:pt>
                <c:pt idx="15015">
                  <c:v>8.2442788888888234</c:v>
                </c:pt>
                <c:pt idx="15016">
                  <c:v>8.2448422222222213</c:v>
                </c:pt>
                <c:pt idx="15017">
                  <c:v>8.2454052777777775</c:v>
                </c:pt>
                <c:pt idx="15018">
                  <c:v>8.2459683333333089</c:v>
                </c:pt>
                <c:pt idx="15019">
                  <c:v>8.2465316666666677</c:v>
                </c:pt>
                <c:pt idx="15020">
                  <c:v>8.2470941666666651</c:v>
                </c:pt>
                <c:pt idx="15021">
                  <c:v>8.2476572222222213</c:v>
                </c:pt>
                <c:pt idx="15022">
                  <c:v>8.248220555555493</c:v>
                </c:pt>
                <c:pt idx="15023">
                  <c:v>8.2487836111110919</c:v>
                </c:pt>
                <c:pt idx="15024">
                  <c:v>8.2493466666666677</c:v>
                </c:pt>
                <c:pt idx="15025">
                  <c:v>8.2499100000000016</c:v>
                </c:pt>
                <c:pt idx="15026">
                  <c:v>8.2504725000000008</c:v>
                </c:pt>
                <c:pt idx="15027">
                  <c:v>8.2510358333333347</c:v>
                </c:pt>
                <c:pt idx="15028">
                  <c:v>8.2515988888888891</c:v>
                </c:pt>
                <c:pt idx="15029">
                  <c:v>8.2521619444444436</c:v>
                </c:pt>
                <c:pt idx="15030">
                  <c:v>8.2527252777777775</c:v>
                </c:pt>
                <c:pt idx="15031">
                  <c:v>8.253288333333332</c:v>
                </c:pt>
                <c:pt idx="15032">
                  <c:v>8.2538508333333347</c:v>
                </c:pt>
                <c:pt idx="15033">
                  <c:v>8.2544141666666668</c:v>
                </c:pt>
                <c:pt idx="15034">
                  <c:v>8.2549772222222213</c:v>
                </c:pt>
                <c:pt idx="15035">
                  <c:v>8.2555402777778273</c:v>
                </c:pt>
                <c:pt idx="15036">
                  <c:v>8.2561036111111115</c:v>
                </c:pt>
                <c:pt idx="15037">
                  <c:v>8.2566661111111106</c:v>
                </c:pt>
                <c:pt idx="15038">
                  <c:v>8.2572291666666651</c:v>
                </c:pt>
                <c:pt idx="15039">
                  <c:v>8.2577925000000008</c:v>
                </c:pt>
                <c:pt idx="15040">
                  <c:v>8.2583555555555499</c:v>
                </c:pt>
                <c:pt idx="15041">
                  <c:v>8.2589186111110919</c:v>
                </c:pt>
                <c:pt idx="15042">
                  <c:v>8.2594819444444525</c:v>
                </c:pt>
                <c:pt idx="15043">
                  <c:v>8.2600444444444445</c:v>
                </c:pt>
                <c:pt idx="15044">
                  <c:v>8.2606077777777749</c:v>
                </c:pt>
                <c:pt idx="15045">
                  <c:v>8.2611708333333329</c:v>
                </c:pt>
                <c:pt idx="15046">
                  <c:v>8.2617338888888874</c:v>
                </c:pt>
                <c:pt idx="15047">
                  <c:v>8.2622972222222248</c:v>
                </c:pt>
                <c:pt idx="15048">
                  <c:v>8.2628602777777758</c:v>
                </c:pt>
                <c:pt idx="15049">
                  <c:v>8.2634227777777749</c:v>
                </c:pt>
                <c:pt idx="15050">
                  <c:v>8.2639861111111106</c:v>
                </c:pt>
                <c:pt idx="15051">
                  <c:v>8.2645491666666668</c:v>
                </c:pt>
                <c:pt idx="15052">
                  <c:v>8.2651122222222266</c:v>
                </c:pt>
                <c:pt idx="15053">
                  <c:v>8.2656755555555552</c:v>
                </c:pt>
                <c:pt idx="15054">
                  <c:v>8.266238055555549</c:v>
                </c:pt>
                <c:pt idx="15055">
                  <c:v>8.2668011111110999</c:v>
                </c:pt>
                <c:pt idx="15056">
                  <c:v>8.267364444444441</c:v>
                </c:pt>
                <c:pt idx="15057">
                  <c:v>8.267927499999999</c:v>
                </c:pt>
                <c:pt idx="15058">
                  <c:v>8.2684905555555552</c:v>
                </c:pt>
                <c:pt idx="15059">
                  <c:v>8.2690538888888891</c:v>
                </c:pt>
                <c:pt idx="15060">
                  <c:v>8.2696163888889291</c:v>
                </c:pt>
                <c:pt idx="15061">
                  <c:v>8.270179444444441</c:v>
                </c:pt>
                <c:pt idx="15062">
                  <c:v>8.2707427777777749</c:v>
                </c:pt>
                <c:pt idx="15063">
                  <c:v>8.2713058333333329</c:v>
                </c:pt>
                <c:pt idx="15064">
                  <c:v>8.2718691666666651</c:v>
                </c:pt>
                <c:pt idx="15065">
                  <c:v>8.2724322222222817</c:v>
                </c:pt>
                <c:pt idx="15066">
                  <c:v>8.2729947222222204</c:v>
                </c:pt>
                <c:pt idx="15067">
                  <c:v>8.273558055555549</c:v>
                </c:pt>
                <c:pt idx="15068">
                  <c:v>8.2741211111110484</c:v>
                </c:pt>
                <c:pt idx="15069">
                  <c:v>8.2746841666666668</c:v>
                </c:pt>
                <c:pt idx="15070">
                  <c:v>8.2752475000000008</c:v>
                </c:pt>
                <c:pt idx="15071">
                  <c:v>8.2758105555555552</c:v>
                </c:pt>
                <c:pt idx="15072">
                  <c:v>8.2763730555555419</c:v>
                </c:pt>
                <c:pt idx="15073">
                  <c:v>8.2769363888889291</c:v>
                </c:pt>
                <c:pt idx="15074">
                  <c:v>8.2774994444444427</c:v>
                </c:pt>
                <c:pt idx="15075">
                  <c:v>8.278062499999999</c:v>
                </c:pt>
                <c:pt idx="15076">
                  <c:v>8.2786258333333329</c:v>
                </c:pt>
                <c:pt idx="15077">
                  <c:v>8.2791883333333338</c:v>
                </c:pt>
                <c:pt idx="15078">
                  <c:v>8.2797513888888883</c:v>
                </c:pt>
                <c:pt idx="15079">
                  <c:v>8.2803147222222186</c:v>
                </c:pt>
                <c:pt idx="15080">
                  <c:v>8.2808777777777589</c:v>
                </c:pt>
                <c:pt idx="15081">
                  <c:v>8.2814411111110999</c:v>
                </c:pt>
                <c:pt idx="15082">
                  <c:v>8.2820041666666668</c:v>
                </c:pt>
                <c:pt idx="15083">
                  <c:v>8.2825666666666748</c:v>
                </c:pt>
                <c:pt idx="15084">
                  <c:v>8.2831300000000017</c:v>
                </c:pt>
                <c:pt idx="15085">
                  <c:v>8.283693055555549</c:v>
                </c:pt>
                <c:pt idx="15086">
                  <c:v>8.2842561111110999</c:v>
                </c:pt>
                <c:pt idx="15087">
                  <c:v>8.284819444444441</c:v>
                </c:pt>
                <c:pt idx="15088">
                  <c:v>8.2853825000000008</c:v>
                </c:pt>
                <c:pt idx="15089">
                  <c:v>8.2859450000000017</c:v>
                </c:pt>
                <c:pt idx="15090">
                  <c:v>8.286508333333332</c:v>
                </c:pt>
                <c:pt idx="15091">
                  <c:v>8.2870713888888439</c:v>
                </c:pt>
                <c:pt idx="15092">
                  <c:v>8.2876344444444445</c:v>
                </c:pt>
                <c:pt idx="15093">
                  <c:v>8.2881977777777589</c:v>
                </c:pt>
                <c:pt idx="15094">
                  <c:v>8.2887602777777687</c:v>
                </c:pt>
                <c:pt idx="15095">
                  <c:v>8.2893233333332983</c:v>
                </c:pt>
                <c:pt idx="15096">
                  <c:v>8.2898866666666748</c:v>
                </c:pt>
                <c:pt idx="15097">
                  <c:v>8.2904497222222204</c:v>
                </c:pt>
                <c:pt idx="15098">
                  <c:v>8.2910127777777589</c:v>
                </c:pt>
                <c:pt idx="15099">
                  <c:v>8.2915761111110999</c:v>
                </c:pt>
                <c:pt idx="15100">
                  <c:v>8.2921386111111079</c:v>
                </c:pt>
                <c:pt idx="15101">
                  <c:v>8.2927019444444436</c:v>
                </c:pt>
                <c:pt idx="15102">
                  <c:v>8.2932650000000017</c:v>
                </c:pt>
                <c:pt idx="15103">
                  <c:v>8.2938280555555419</c:v>
                </c:pt>
                <c:pt idx="15104">
                  <c:v>8.2943913888888439</c:v>
                </c:pt>
                <c:pt idx="15105">
                  <c:v>8.294954444444441</c:v>
                </c:pt>
                <c:pt idx="15106">
                  <c:v>8.2955169444444508</c:v>
                </c:pt>
                <c:pt idx="15107">
                  <c:v>8.2960802777777758</c:v>
                </c:pt>
                <c:pt idx="15108">
                  <c:v>8.2966433333333338</c:v>
                </c:pt>
                <c:pt idx="15109">
                  <c:v>8.2972063888888883</c:v>
                </c:pt>
                <c:pt idx="15110">
                  <c:v>8.2977697222222186</c:v>
                </c:pt>
                <c:pt idx="15111">
                  <c:v>8.2983322222222213</c:v>
                </c:pt>
                <c:pt idx="15112">
                  <c:v>8.2988952777777687</c:v>
                </c:pt>
                <c:pt idx="15113">
                  <c:v>8.2994586111111079</c:v>
                </c:pt>
                <c:pt idx="15114">
                  <c:v>8.300021666666666</c:v>
                </c:pt>
                <c:pt idx="15115">
                  <c:v>8.3005847222222684</c:v>
                </c:pt>
                <c:pt idx="15116">
                  <c:v>8.301148055555549</c:v>
                </c:pt>
                <c:pt idx="15117">
                  <c:v>8.3017105555555553</c:v>
                </c:pt>
                <c:pt idx="15118">
                  <c:v>8.3022738888888892</c:v>
                </c:pt>
                <c:pt idx="15119">
                  <c:v>8.3028369444444916</c:v>
                </c:pt>
                <c:pt idx="15120">
                  <c:v>8.3034000000000248</c:v>
                </c:pt>
                <c:pt idx="15121">
                  <c:v>8.303963333333332</c:v>
                </c:pt>
                <c:pt idx="15122">
                  <c:v>8.3045263888889291</c:v>
                </c:pt>
                <c:pt idx="15123">
                  <c:v>8.3050888888889478</c:v>
                </c:pt>
                <c:pt idx="15124">
                  <c:v>8.3056522222222853</c:v>
                </c:pt>
                <c:pt idx="15125">
                  <c:v>8.3062152777777776</c:v>
                </c:pt>
                <c:pt idx="15126">
                  <c:v>8.306778333333332</c:v>
                </c:pt>
                <c:pt idx="15127">
                  <c:v>8.307341666666666</c:v>
                </c:pt>
                <c:pt idx="15128">
                  <c:v>8.3079041666666704</c:v>
                </c:pt>
                <c:pt idx="15129">
                  <c:v>8.3084672222222267</c:v>
                </c:pt>
                <c:pt idx="15130">
                  <c:v>8.3090305555555748</c:v>
                </c:pt>
                <c:pt idx="15131">
                  <c:v>8.3095936111111097</c:v>
                </c:pt>
                <c:pt idx="15132">
                  <c:v>8.3101566666666766</c:v>
                </c:pt>
                <c:pt idx="15133">
                  <c:v>8.3107200000000034</c:v>
                </c:pt>
                <c:pt idx="15134">
                  <c:v>8.3112825000000008</c:v>
                </c:pt>
                <c:pt idx="15135">
                  <c:v>8.3118458333333347</c:v>
                </c:pt>
                <c:pt idx="15136">
                  <c:v>8.3124088888889478</c:v>
                </c:pt>
                <c:pt idx="15137">
                  <c:v>8.3129719444444437</c:v>
                </c:pt>
                <c:pt idx="15138">
                  <c:v>8.3135352777778255</c:v>
                </c:pt>
                <c:pt idx="15139">
                  <c:v>8.314098333333332</c:v>
                </c:pt>
                <c:pt idx="15140">
                  <c:v>8.3146608333333347</c:v>
                </c:pt>
                <c:pt idx="15141">
                  <c:v>8.3152241666666704</c:v>
                </c:pt>
                <c:pt idx="15142">
                  <c:v>8.3157872222222853</c:v>
                </c:pt>
                <c:pt idx="15143">
                  <c:v>8.3163502777777776</c:v>
                </c:pt>
                <c:pt idx="15144">
                  <c:v>8.3169136111111079</c:v>
                </c:pt>
                <c:pt idx="15145">
                  <c:v>8.3174761111111106</c:v>
                </c:pt>
                <c:pt idx="15146">
                  <c:v>8.3180391666666704</c:v>
                </c:pt>
                <c:pt idx="15147">
                  <c:v>8.3186025000000008</c:v>
                </c:pt>
                <c:pt idx="15148">
                  <c:v>8.3191655555555553</c:v>
                </c:pt>
                <c:pt idx="15149">
                  <c:v>8.3197286111111115</c:v>
                </c:pt>
                <c:pt idx="15150">
                  <c:v>8.3202919444444436</c:v>
                </c:pt>
                <c:pt idx="15151">
                  <c:v>8.3208544444444446</c:v>
                </c:pt>
                <c:pt idx="15152">
                  <c:v>8.3214177777777749</c:v>
                </c:pt>
                <c:pt idx="15153">
                  <c:v>8.3219808333333347</c:v>
                </c:pt>
                <c:pt idx="15154">
                  <c:v>8.3225438888889478</c:v>
                </c:pt>
                <c:pt idx="15155">
                  <c:v>8.3231072222222267</c:v>
                </c:pt>
                <c:pt idx="15156">
                  <c:v>8.3236702777777776</c:v>
                </c:pt>
                <c:pt idx="15157">
                  <c:v>8.3242327777777785</c:v>
                </c:pt>
                <c:pt idx="15158">
                  <c:v>8.3247961111111106</c:v>
                </c:pt>
                <c:pt idx="15159">
                  <c:v>8.3253591666666704</c:v>
                </c:pt>
                <c:pt idx="15160">
                  <c:v>8.3259222222222267</c:v>
                </c:pt>
                <c:pt idx="15161">
                  <c:v>8.3264855555555748</c:v>
                </c:pt>
                <c:pt idx="15162">
                  <c:v>8.3270480555555491</c:v>
                </c:pt>
                <c:pt idx="15163">
                  <c:v>8.3276111111111089</c:v>
                </c:pt>
                <c:pt idx="15164">
                  <c:v>8.328174444444441</c:v>
                </c:pt>
                <c:pt idx="15165">
                  <c:v>8.3287375000000008</c:v>
                </c:pt>
                <c:pt idx="15166">
                  <c:v>8.3293005555555535</c:v>
                </c:pt>
                <c:pt idx="15167">
                  <c:v>8.3298638888888892</c:v>
                </c:pt>
                <c:pt idx="15168">
                  <c:v>8.3304263888888865</c:v>
                </c:pt>
                <c:pt idx="15169">
                  <c:v>8.3309897222222222</c:v>
                </c:pt>
                <c:pt idx="15170">
                  <c:v>8.3315527777777749</c:v>
                </c:pt>
                <c:pt idx="15171">
                  <c:v>8.3321158333333347</c:v>
                </c:pt>
                <c:pt idx="15172">
                  <c:v>8.3326791666666704</c:v>
                </c:pt>
                <c:pt idx="15173">
                  <c:v>8.3332422222222267</c:v>
                </c:pt>
                <c:pt idx="15174">
                  <c:v>8.3338047222222222</c:v>
                </c:pt>
                <c:pt idx="15175">
                  <c:v>8.3343680555555419</c:v>
                </c:pt>
                <c:pt idx="15176">
                  <c:v>8.3349311111110982</c:v>
                </c:pt>
                <c:pt idx="15177">
                  <c:v>8.3354941666667113</c:v>
                </c:pt>
                <c:pt idx="15178">
                  <c:v>8.3360575000000008</c:v>
                </c:pt>
                <c:pt idx="15179">
                  <c:v>8.3366200000000017</c:v>
                </c:pt>
                <c:pt idx="15180">
                  <c:v>8.3371830555555491</c:v>
                </c:pt>
                <c:pt idx="15181">
                  <c:v>8.3377463888889292</c:v>
                </c:pt>
                <c:pt idx="15182">
                  <c:v>8.338309444444441</c:v>
                </c:pt>
                <c:pt idx="15183">
                  <c:v>8.3388724999999972</c:v>
                </c:pt>
                <c:pt idx="15184">
                  <c:v>8.3394358333333809</c:v>
                </c:pt>
                <c:pt idx="15185">
                  <c:v>8.3399983333333321</c:v>
                </c:pt>
                <c:pt idx="15186">
                  <c:v>8.3405613888888883</c:v>
                </c:pt>
                <c:pt idx="15187">
                  <c:v>8.3411247222222187</c:v>
                </c:pt>
                <c:pt idx="15188">
                  <c:v>8.3416877777777749</c:v>
                </c:pt>
                <c:pt idx="15189">
                  <c:v>8.3422511111110982</c:v>
                </c:pt>
                <c:pt idx="15190">
                  <c:v>8.3428141666666704</c:v>
                </c:pt>
                <c:pt idx="15191">
                  <c:v>8.343376666666666</c:v>
                </c:pt>
                <c:pt idx="15192">
                  <c:v>8.3439400000000035</c:v>
                </c:pt>
                <c:pt idx="15193">
                  <c:v>8.3445030555555491</c:v>
                </c:pt>
                <c:pt idx="15194">
                  <c:v>8.3450661111111106</c:v>
                </c:pt>
                <c:pt idx="15195">
                  <c:v>8.3456294444444428</c:v>
                </c:pt>
                <c:pt idx="15196">
                  <c:v>8.3461925000000008</c:v>
                </c:pt>
                <c:pt idx="15197">
                  <c:v>8.3467550000000035</c:v>
                </c:pt>
                <c:pt idx="15198">
                  <c:v>8.3473183333333179</c:v>
                </c:pt>
                <c:pt idx="15199">
                  <c:v>8.3478813888888883</c:v>
                </c:pt>
                <c:pt idx="15200">
                  <c:v>8.3484444444444428</c:v>
                </c:pt>
                <c:pt idx="15201">
                  <c:v>8.3490077777777749</c:v>
                </c:pt>
                <c:pt idx="15202">
                  <c:v>8.3495702777777758</c:v>
                </c:pt>
                <c:pt idx="15203">
                  <c:v>8.3501333333333712</c:v>
                </c:pt>
                <c:pt idx="15204">
                  <c:v>8.3506966666667264</c:v>
                </c:pt>
                <c:pt idx="15205">
                  <c:v>8.3512597222222205</c:v>
                </c:pt>
                <c:pt idx="15206">
                  <c:v>8.351823055555549</c:v>
                </c:pt>
                <c:pt idx="15207">
                  <c:v>8.3523861111111248</c:v>
                </c:pt>
                <c:pt idx="15208">
                  <c:v>8.3529486111111204</c:v>
                </c:pt>
                <c:pt idx="15209">
                  <c:v>8.3535119444444508</c:v>
                </c:pt>
                <c:pt idx="15210">
                  <c:v>8.3540750000000017</c:v>
                </c:pt>
                <c:pt idx="15211">
                  <c:v>8.3546380555555544</c:v>
                </c:pt>
                <c:pt idx="15212">
                  <c:v>8.3552013888888865</c:v>
                </c:pt>
                <c:pt idx="15213">
                  <c:v>8.3557644444444747</c:v>
                </c:pt>
                <c:pt idx="15214">
                  <c:v>8.3563269444444508</c:v>
                </c:pt>
                <c:pt idx="15215">
                  <c:v>8.3568902777778273</c:v>
                </c:pt>
                <c:pt idx="15216">
                  <c:v>8.3574533333333694</c:v>
                </c:pt>
                <c:pt idx="15217">
                  <c:v>8.3580163888889309</c:v>
                </c:pt>
                <c:pt idx="15218">
                  <c:v>8.3585797222222205</c:v>
                </c:pt>
                <c:pt idx="15219">
                  <c:v>8.3591422222222853</c:v>
                </c:pt>
                <c:pt idx="15220">
                  <c:v>8.3597052777778273</c:v>
                </c:pt>
                <c:pt idx="15221">
                  <c:v>8.3602686111111115</c:v>
                </c:pt>
                <c:pt idx="15222">
                  <c:v>8.3608316666666767</c:v>
                </c:pt>
                <c:pt idx="15223">
                  <c:v>8.3613947222222205</c:v>
                </c:pt>
                <c:pt idx="15224">
                  <c:v>8.3619580555555491</c:v>
                </c:pt>
                <c:pt idx="15225">
                  <c:v>8.3625205555555748</c:v>
                </c:pt>
                <c:pt idx="15226">
                  <c:v>8.3630838888889514</c:v>
                </c:pt>
                <c:pt idx="15227">
                  <c:v>8.3636469444444952</c:v>
                </c:pt>
                <c:pt idx="15228">
                  <c:v>8.3642100000000017</c:v>
                </c:pt>
                <c:pt idx="15229">
                  <c:v>8.3647733333333321</c:v>
                </c:pt>
                <c:pt idx="15230">
                  <c:v>8.3653363888889665</c:v>
                </c:pt>
                <c:pt idx="15231">
                  <c:v>8.3658988888889514</c:v>
                </c:pt>
                <c:pt idx="15232">
                  <c:v>8.3664622222222853</c:v>
                </c:pt>
                <c:pt idx="15233">
                  <c:v>8.3670252777777776</c:v>
                </c:pt>
                <c:pt idx="15234">
                  <c:v>8.3675883333333694</c:v>
                </c:pt>
                <c:pt idx="15235">
                  <c:v>8.368151666666666</c:v>
                </c:pt>
                <c:pt idx="15236">
                  <c:v>8.3687141666666705</c:v>
                </c:pt>
                <c:pt idx="15237">
                  <c:v>8.3692772222222267</c:v>
                </c:pt>
                <c:pt idx="15238">
                  <c:v>8.3698405555555748</c:v>
                </c:pt>
                <c:pt idx="15239">
                  <c:v>8.3704036111111098</c:v>
                </c:pt>
                <c:pt idx="15240">
                  <c:v>8.3709666666666767</c:v>
                </c:pt>
                <c:pt idx="15241">
                  <c:v>8.3715300000000248</c:v>
                </c:pt>
                <c:pt idx="15242">
                  <c:v>8.3720925000000523</c:v>
                </c:pt>
                <c:pt idx="15243">
                  <c:v>8.3726558333333791</c:v>
                </c:pt>
                <c:pt idx="15244">
                  <c:v>8.3732188888888874</c:v>
                </c:pt>
                <c:pt idx="15245">
                  <c:v>8.3737819444444508</c:v>
                </c:pt>
                <c:pt idx="15246">
                  <c:v>8.3743452777777758</c:v>
                </c:pt>
                <c:pt idx="15247">
                  <c:v>8.3749083333333321</c:v>
                </c:pt>
                <c:pt idx="15248">
                  <c:v>8.3754708333333809</c:v>
                </c:pt>
                <c:pt idx="15249">
                  <c:v>8.3760341666667149</c:v>
                </c:pt>
                <c:pt idx="15250">
                  <c:v>8.3765972222222853</c:v>
                </c:pt>
                <c:pt idx="15251">
                  <c:v>8.3771602777777758</c:v>
                </c:pt>
                <c:pt idx="15252">
                  <c:v>8.377723611111108</c:v>
                </c:pt>
                <c:pt idx="15253">
                  <c:v>8.3782861111111107</c:v>
                </c:pt>
                <c:pt idx="15254">
                  <c:v>8.3788491666666705</c:v>
                </c:pt>
                <c:pt idx="15255">
                  <c:v>8.3794125000000523</c:v>
                </c:pt>
                <c:pt idx="15256">
                  <c:v>8.3799755555555553</c:v>
                </c:pt>
                <c:pt idx="15257">
                  <c:v>8.3805386111111098</c:v>
                </c:pt>
                <c:pt idx="15258">
                  <c:v>8.3811019444444437</c:v>
                </c:pt>
                <c:pt idx="15259">
                  <c:v>8.3816644444444428</c:v>
                </c:pt>
                <c:pt idx="15260">
                  <c:v>8.3822277777777749</c:v>
                </c:pt>
                <c:pt idx="15261">
                  <c:v>8.3827908333333809</c:v>
                </c:pt>
                <c:pt idx="15262">
                  <c:v>8.3833538888888874</c:v>
                </c:pt>
                <c:pt idx="15263">
                  <c:v>8.3839172222222267</c:v>
                </c:pt>
                <c:pt idx="15264">
                  <c:v>8.3844802777778273</c:v>
                </c:pt>
                <c:pt idx="15265">
                  <c:v>8.3850427777777767</c:v>
                </c:pt>
                <c:pt idx="15266">
                  <c:v>8.3856061111111266</c:v>
                </c:pt>
                <c:pt idx="15267">
                  <c:v>8.3861691666666704</c:v>
                </c:pt>
                <c:pt idx="15268">
                  <c:v>8.3867322222222853</c:v>
                </c:pt>
                <c:pt idx="15269">
                  <c:v>8.3872955555555535</c:v>
                </c:pt>
                <c:pt idx="15270">
                  <c:v>8.3878580555555509</c:v>
                </c:pt>
                <c:pt idx="15271">
                  <c:v>8.3884211111111089</c:v>
                </c:pt>
                <c:pt idx="15272">
                  <c:v>8.3889844444444446</c:v>
                </c:pt>
                <c:pt idx="15273">
                  <c:v>8.3895475000000523</c:v>
                </c:pt>
                <c:pt idx="15274">
                  <c:v>8.3901105555555535</c:v>
                </c:pt>
              </c:numCache>
            </c:numRef>
          </c:xVal>
          <c:yVal>
            <c:numRef>
              <c:f>'RGA PvT pumpdown'!$L$2:$L$15276</c:f>
              <c:numCache>
                <c:formatCode>0.00E+00</c:formatCode>
                <c:ptCount val="15275"/>
                <c:pt idx="0">
                  <c:v>97.571497827905489</c:v>
                </c:pt>
                <c:pt idx="1">
                  <c:v>97.607366020979413</c:v>
                </c:pt>
                <c:pt idx="2">
                  <c:v>97.625986061766326</c:v>
                </c:pt>
                <c:pt idx="3">
                  <c:v>97.656542251050098</c:v>
                </c:pt>
                <c:pt idx="4">
                  <c:v>97.671934603479258</c:v>
                </c:pt>
                <c:pt idx="5">
                  <c:v>97.712087541811044</c:v>
                </c:pt>
                <c:pt idx="6">
                  <c:v>97.740768194334549</c:v>
                </c:pt>
                <c:pt idx="7">
                  <c:v>97.754935245241796</c:v>
                </c:pt>
                <c:pt idx="8">
                  <c:v>97.777922359403178</c:v>
                </c:pt>
                <c:pt idx="9">
                  <c:v>97.811117148878694</c:v>
                </c:pt>
                <c:pt idx="10">
                  <c:v>97.846875243354489</c:v>
                </c:pt>
                <c:pt idx="11">
                  <c:v>97.853477746917989</c:v>
                </c:pt>
                <c:pt idx="12">
                  <c:v>97.867127739733405</c:v>
                </c:pt>
                <c:pt idx="13">
                  <c:v>97.89522942676912</c:v>
                </c:pt>
                <c:pt idx="14">
                  <c:v>97.928821598319445</c:v>
                </c:pt>
                <c:pt idx="15">
                  <c:v>97.937229632706334</c:v>
                </c:pt>
                <c:pt idx="16">
                  <c:v>97.956759816692468</c:v>
                </c:pt>
                <c:pt idx="17">
                  <c:v>97.989453921148836</c:v>
                </c:pt>
                <c:pt idx="18">
                  <c:v>98.000693148551051</c:v>
                </c:pt>
                <c:pt idx="19">
                  <c:v>98.003321076839498</c:v>
                </c:pt>
                <c:pt idx="20">
                  <c:v>98.035865332630337</c:v>
                </c:pt>
                <c:pt idx="21">
                  <c:v>98.05238391583157</c:v>
                </c:pt>
                <c:pt idx="22">
                  <c:v>98.073027852019564</c:v>
                </c:pt>
                <c:pt idx="23">
                  <c:v>98.091656976788286</c:v>
                </c:pt>
                <c:pt idx="24">
                  <c:v>98.121969048007827</c:v>
                </c:pt>
                <c:pt idx="25">
                  <c:v>98.120086969263582</c:v>
                </c:pt>
                <c:pt idx="26">
                  <c:v>98.144649442803427</c:v>
                </c:pt>
                <c:pt idx="27">
                  <c:v>98.161128299998694</c:v>
                </c:pt>
                <c:pt idx="28">
                  <c:v>98.178816621615951</c:v>
                </c:pt>
                <c:pt idx="29">
                  <c:v>98.199384457767579</c:v>
                </c:pt>
                <c:pt idx="30">
                  <c:v>98.203110766477025</c:v>
                </c:pt>
                <c:pt idx="31">
                  <c:v>98.23406565878912</c:v>
                </c:pt>
                <c:pt idx="32">
                  <c:v>98.229617802924409</c:v>
                </c:pt>
                <c:pt idx="33">
                  <c:v>98.255698181497849</c:v>
                </c:pt>
                <c:pt idx="34">
                  <c:v>98.260590770688879</c:v>
                </c:pt>
                <c:pt idx="35">
                  <c:v>98.278148414009266</c:v>
                </c:pt>
                <c:pt idx="36">
                  <c:v>98.305338713955379</c:v>
                </c:pt>
                <c:pt idx="37">
                  <c:v>98.306295422165434</c:v>
                </c:pt>
                <c:pt idx="38">
                  <c:v>98.336018618108042</c:v>
                </c:pt>
                <c:pt idx="39">
                  <c:v>98.3324916209679</c:v>
                </c:pt>
                <c:pt idx="40">
                  <c:v>98.340581296193378</c:v>
                </c:pt>
                <c:pt idx="41">
                  <c:v>98.370026424010604</c:v>
                </c:pt>
                <c:pt idx="42">
                  <c:v>98.379425477212394</c:v>
                </c:pt>
                <c:pt idx="43">
                  <c:v>98.388183640255477</c:v>
                </c:pt>
                <c:pt idx="44">
                  <c:v>98.398665749020822</c:v>
                </c:pt>
                <c:pt idx="45">
                  <c:v>98.409685179831413</c:v>
                </c:pt>
                <c:pt idx="46">
                  <c:v>98.422930503542219</c:v>
                </c:pt>
                <c:pt idx="47">
                  <c:v>98.426883182177775</c:v>
                </c:pt>
                <c:pt idx="48">
                  <c:v>98.451526857293146</c:v>
                </c:pt>
                <c:pt idx="49">
                  <c:v>98.466575876300809</c:v>
                </c:pt>
                <c:pt idx="50">
                  <c:v>98.471492893914586</c:v>
                </c:pt>
                <c:pt idx="51">
                  <c:v>98.48888363777867</c:v>
                </c:pt>
                <c:pt idx="52">
                  <c:v>98.500095930780148</c:v>
                </c:pt>
                <c:pt idx="53">
                  <c:v>98.499204543304089</c:v>
                </c:pt>
                <c:pt idx="54">
                  <c:v>98.517365214844844</c:v>
                </c:pt>
                <c:pt idx="55">
                  <c:v>98.533650476597913</c:v>
                </c:pt>
                <c:pt idx="56">
                  <c:v>98.526717870712858</c:v>
                </c:pt>
                <c:pt idx="57">
                  <c:v>98.557002268832591</c:v>
                </c:pt>
                <c:pt idx="58">
                  <c:v>98.569130085111595</c:v>
                </c:pt>
                <c:pt idx="59">
                  <c:v>98.578864216470308</c:v>
                </c:pt>
                <c:pt idx="60">
                  <c:v>98.585616963322067</c:v>
                </c:pt>
                <c:pt idx="61">
                  <c:v>98.591269761523478</c:v>
                </c:pt>
                <c:pt idx="62">
                  <c:v>98.612758687149778</c:v>
                </c:pt>
                <c:pt idx="63">
                  <c:v>98.620837459859018</c:v>
                </c:pt>
                <c:pt idx="64">
                  <c:v>98.623842756704292</c:v>
                </c:pt>
                <c:pt idx="65">
                  <c:v>98.635273944242726</c:v>
                </c:pt>
                <c:pt idx="66">
                  <c:v>98.638341384618258</c:v>
                </c:pt>
                <c:pt idx="67">
                  <c:v>98.660618780374037</c:v>
                </c:pt>
                <c:pt idx="68">
                  <c:v>98.669628954687411</c:v>
                </c:pt>
                <c:pt idx="69">
                  <c:v>98.674441174346256</c:v>
                </c:pt>
                <c:pt idx="70">
                  <c:v>98.680627055330604</c:v>
                </c:pt>
                <c:pt idx="71">
                  <c:v>98.693892995985749</c:v>
                </c:pt>
                <c:pt idx="72">
                  <c:v>98.70241894538465</c:v>
                </c:pt>
                <c:pt idx="73">
                  <c:v>98.711760657760777</c:v>
                </c:pt>
                <c:pt idx="74">
                  <c:v>98.714252827365527</c:v>
                </c:pt>
                <c:pt idx="75">
                  <c:v>98.739054988706101</c:v>
                </c:pt>
                <c:pt idx="76">
                  <c:v>98.741153380356039</c:v>
                </c:pt>
                <c:pt idx="77">
                  <c:v>98.755798284130449</c:v>
                </c:pt>
                <c:pt idx="78">
                  <c:v>98.765456760451585</c:v>
                </c:pt>
                <c:pt idx="79">
                  <c:v>98.773042675056288</c:v>
                </c:pt>
                <c:pt idx="80">
                  <c:v>98.788219481892639</c:v>
                </c:pt>
                <c:pt idx="81">
                  <c:v>98.788515806818609</c:v>
                </c:pt>
                <c:pt idx="82">
                  <c:v>98.793078889221519</c:v>
                </c:pt>
                <c:pt idx="83">
                  <c:v>98.813054663532796</c:v>
                </c:pt>
                <c:pt idx="84">
                  <c:v>98.811472209077465</c:v>
                </c:pt>
                <c:pt idx="85">
                  <c:v>98.835896277742378</c:v>
                </c:pt>
                <c:pt idx="86">
                  <c:v>98.83678846754907</c:v>
                </c:pt>
                <c:pt idx="87">
                  <c:v>98.846684591560603</c:v>
                </c:pt>
                <c:pt idx="88">
                  <c:v>98.854085371080657</c:v>
                </c:pt>
                <c:pt idx="89">
                  <c:v>98.870148327026754</c:v>
                </c:pt>
                <c:pt idx="90">
                  <c:v>98.879512236120433</c:v>
                </c:pt>
                <c:pt idx="91">
                  <c:v>98.883132229427858</c:v>
                </c:pt>
                <c:pt idx="92">
                  <c:v>98.902023350286584</c:v>
                </c:pt>
                <c:pt idx="93">
                  <c:v>98.904268441096121</c:v>
                </c:pt>
                <c:pt idx="94">
                  <c:v>98.917084150901573</c:v>
                </c:pt>
                <c:pt idx="95">
                  <c:v>98.928579042621337</c:v>
                </c:pt>
                <c:pt idx="96">
                  <c:v>98.932682337881758</c:v>
                </c:pt>
                <c:pt idx="97">
                  <c:v>98.947374053051249</c:v>
                </c:pt>
                <c:pt idx="98">
                  <c:v>98.961415439576697</c:v>
                </c:pt>
                <c:pt idx="99">
                  <c:v>98.962231956348987</c:v>
                </c:pt>
                <c:pt idx="100">
                  <c:v>98.967805940969271</c:v>
                </c:pt>
                <c:pt idx="101">
                  <c:v>98.981855737507317</c:v>
                </c:pt>
                <c:pt idx="102">
                  <c:v>99.002390024502688</c:v>
                </c:pt>
                <c:pt idx="103">
                  <c:v>99.011182966460055</c:v>
                </c:pt>
                <c:pt idx="104">
                  <c:v>99.013338123002569</c:v>
                </c:pt>
                <c:pt idx="105">
                  <c:v>99.015597500939549</c:v>
                </c:pt>
                <c:pt idx="106">
                  <c:v>99.029563574732066</c:v>
                </c:pt>
                <c:pt idx="107">
                  <c:v>99.038665706942126</c:v>
                </c:pt>
                <c:pt idx="108">
                  <c:v>99.046787349094558</c:v>
                </c:pt>
                <c:pt idx="109">
                  <c:v>99.054364653146862</c:v>
                </c:pt>
                <c:pt idx="110">
                  <c:v>99.064323565735521</c:v>
                </c:pt>
                <c:pt idx="111">
                  <c:v>99.068083091083253</c:v>
                </c:pt>
                <c:pt idx="112">
                  <c:v>99.086007798068778</c:v>
                </c:pt>
                <c:pt idx="113">
                  <c:v>99.097219020763887</c:v>
                </c:pt>
                <c:pt idx="114">
                  <c:v>99.103948968422458</c:v>
                </c:pt>
                <c:pt idx="115">
                  <c:v>99.109946368062779</c:v>
                </c:pt>
                <c:pt idx="116">
                  <c:v>99.119298467448203</c:v>
                </c:pt>
                <c:pt idx="117">
                  <c:v>99.12887532606868</c:v>
                </c:pt>
                <c:pt idx="118">
                  <c:v>99.140054246364102</c:v>
                </c:pt>
                <c:pt idx="119">
                  <c:v>99.145300559464445</c:v>
                </c:pt>
                <c:pt idx="120">
                  <c:v>99.150488285287949</c:v>
                </c:pt>
                <c:pt idx="121">
                  <c:v>99.165739867618441</c:v>
                </c:pt>
                <c:pt idx="122">
                  <c:v>99.173610110950847</c:v>
                </c:pt>
                <c:pt idx="123">
                  <c:v>99.17619660077591</c:v>
                </c:pt>
                <c:pt idx="124">
                  <c:v>99.187820398812775</c:v>
                </c:pt>
                <c:pt idx="125">
                  <c:v>99.195849111802659</c:v>
                </c:pt>
                <c:pt idx="126">
                  <c:v>99.20771228994262</c:v>
                </c:pt>
                <c:pt idx="127">
                  <c:v>99.216316481544325</c:v>
                </c:pt>
                <c:pt idx="128">
                  <c:v>99.222044896736037</c:v>
                </c:pt>
                <c:pt idx="129">
                  <c:v>99.234993540594203</c:v>
                </c:pt>
                <c:pt idx="130">
                  <c:v>99.240603446070921</c:v>
                </c:pt>
                <c:pt idx="131">
                  <c:v>99.252456397943888</c:v>
                </c:pt>
                <c:pt idx="132">
                  <c:v>99.258703391839859</c:v>
                </c:pt>
                <c:pt idx="133">
                  <c:v>99.265067069006534</c:v>
                </c:pt>
                <c:pt idx="134">
                  <c:v>99.271380515783989</c:v>
                </c:pt>
                <c:pt idx="135">
                  <c:v>99.282820126973689</c:v>
                </c:pt>
                <c:pt idx="136">
                  <c:v>99.28859586106995</c:v>
                </c:pt>
                <c:pt idx="137">
                  <c:v>99.295912913729396</c:v>
                </c:pt>
                <c:pt idx="138">
                  <c:v>99.304280631053871</c:v>
                </c:pt>
                <c:pt idx="139">
                  <c:v>99.310641880009001</c:v>
                </c:pt>
                <c:pt idx="140">
                  <c:v>99.319358419277492</c:v>
                </c:pt>
                <c:pt idx="141">
                  <c:v>99.332637216578433</c:v>
                </c:pt>
                <c:pt idx="142">
                  <c:v>99.336403427647397</c:v>
                </c:pt>
                <c:pt idx="143">
                  <c:v>99.344623584949659</c:v>
                </c:pt>
                <c:pt idx="144">
                  <c:v>99.351529093219867</c:v>
                </c:pt>
                <c:pt idx="145">
                  <c:v>99.361948461953602</c:v>
                </c:pt>
                <c:pt idx="146">
                  <c:v>99.367302625443472</c:v>
                </c:pt>
                <c:pt idx="147">
                  <c:v>99.375512563319049</c:v>
                </c:pt>
                <c:pt idx="148">
                  <c:v>99.378497493065325</c:v>
                </c:pt>
                <c:pt idx="149">
                  <c:v>99.393095225799243</c:v>
                </c:pt>
                <c:pt idx="150">
                  <c:v>99.40426473730308</c:v>
                </c:pt>
                <c:pt idx="151">
                  <c:v>99.41243827704578</c:v>
                </c:pt>
                <c:pt idx="152">
                  <c:v>99.414269061854696</c:v>
                </c:pt>
                <c:pt idx="153">
                  <c:v>99.423799751008033</c:v>
                </c:pt>
                <c:pt idx="154">
                  <c:v>99.429339335343215</c:v>
                </c:pt>
                <c:pt idx="155">
                  <c:v>99.434938485199297</c:v>
                </c:pt>
                <c:pt idx="156">
                  <c:v>99.441418643435327</c:v>
                </c:pt>
                <c:pt idx="157">
                  <c:v>99.448264388273756</c:v>
                </c:pt>
                <c:pt idx="158">
                  <c:v>99.458393855344241</c:v>
                </c:pt>
                <c:pt idx="159">
                  <c:v>99.466961127597941</c:v>
                </c:pt>
                <c:pt idx="160">
                  <c:v>99.472564930863257</c:v>
                </c:pt>
                <c:pt idx="161">
                  <c:v>99.481680577409449</c:v>
                </c:pt>
                <c:pt idx="162">
                  <c:v>99.486421751988843</c:v>
                </c:pt>
                <c:pt idx="163">
                  <c:v>99.488139280324646</c:v>
                </c:pt>
                <c:pt idx="164">
                  <c:v>99.495926403959004</c:v>
                </c:pt>
                <c:pt idx="165">
                  <c:v>99.499771121675451</c:v>
                </c:pt>
                <c:pt idx="166">
                  <c:v>99.508055324529025</c:v>
                </c:pt>
                <c:pt idx="167">
                  <c:v>99.513533855426118</c:v>
                </c:pt>
                <c:pt idx="168">
                  <c:v>99.51995164952416</c:v>
                </c:pt>
                <c:pt idx="169">
                  <c:v>99.528364650906582</c:v>
                </c:pt>
                <c:pt idx="170">
                  <c:v>99.53295971957742</c:v>
                </c:pt>
                <c:pt idx="171">
                  <c:v>99.536504918693879</c:v>
                </c:pt>
                <c:pt idx="172">
                  <c:v>99.540944563760462</c:v>
                </c:pt>
                <c:pt idx="173">
                  <c:v>99.547938761106607</c:v>
                </c:pt>
                <c:pt idx="174">
                  <c:v>99.550992667577532</c:v>
                </c:pt>
                <c:pt idx="175">
                  <c:v>99.557205378062775</c:v>
                </c:pt>
                <c:pt idx="176">
                  <c:v>99.559000738791013</c:v>
                </c:pt>
                <c:pt idx="177">
                  <c:v>99.566252059915527</c:v>
                </c:pt>
                <c:pt idx="178">
                  <c:v>99.567549398702226</c:v>
                </c:pt>
                <c:pt idx="179">
                  <c:v>99.575400666582667</c:v>
                </c:pt>
                <c:pt idx="180">
                  <c:v>99.578283120535659</c:v>
                </c:pt>
                <c:pt idx="181">
                  <c:v>99.582852440017675</c:v>
                </c:pt>
                <c:pt idx="182">
                  <c:v>99.584911142668759</c:v>
                </c:pt>
                <c:pt idx="183">
                  <c:v>99.589686641160327</c:v>
                </c:pt>
                <c:pt idx="184">
                  <c:v>99.594090616592979</c:v>
                </c:pt>
                <c:pt idx="185">
                  <c:v>99.595085561518573</c:v>
                </c:pt>
                <c:pt idx="186">
                  <c:v>99.602669825101387</c:v>
                </c:pt>
                <c:pt idx="187">
                  <c:v>99.605703157296944</c:v>
                </c:pt>
                <c:pt idx="188">
                  <c:v>99.610053474776237</c:v>
                </c:pt>
                <c:pt idx="189">
                  <c:v>99.614519315576587</c:v>
                </c:pt>
                <c:pt idx="190">
                  <c:v>99.619043722062742</c:v>
                </c:pt>
                <c:pt idx="191">
                  <c:v>99.621113332353389</c:v>
                </c:pt>
                <c:pt idx="192">
                  <c:v>99.625845704940886</c:v>
                </c:pt>
                <c:pt idx="193">
                  <c:v>99.627202496506158</c:v>
                </c:pt>
                <c:pt idx="194">
                  <c:v>99.633616769592464</c:v>
                </c:pt>
                <c:pt idx="195">
                  <c:v>99.638513524079073</c:v>
                </c:pt>
                <c:pt idx="196">
                  <c:v>99.642161460791172</c:v>
                </c:pt>
                <c:pt idx="197">
                  <c:v>99.641757232643258</c:v>
                </c:pt>
                <c:pt idx="198">
                  <c:v>99.647151596261381</c:v>
                </c:pt>
                <c:pt idx="199">
                  <c:v>99.647508941401711</c:v>
                </c:pt>
                <c:pt idx="200">
                  <c:v>99.653925914624367</c:v>
                </c:pt>
                <c:pt idx="201">
                  <c:v>99.656920921549883</c:v>
                </c:pt>
                <c:pt idx="202">
                  <c:v>99.660250548300937</c:v>
                </c:pt>
                <c:pt idx="203">
                  <c:v>99.661227542388204</c:v>
                </c:pt>
                <c:pt idx="204">
                  <c:v>99.664482574556075</c:v>
                </c:pt>
                <c:pt idx="205">
                  <c:v>99.665988383253605</c:v>
                </c:pt>
                <c:pt idx="206">
                  <c:v>99.667009031869853</c:v>
                </c:pt>
                <c:pt idx="207">
                  <c:v>99.668127735859585</c:v>
                </c:pt>
                <c:pt idx="208">
                  <c:v>99.671711382280094</c:v>
                </c:pt>
                <c:pt idx="209">
                  <c:v>99.671609027000514</c:v>
                </c:pt>
                <c:pt idx="210">
                  <c:v>99.674354827622508</c:v>
                </c:pt>
                <c:pt idx="211">
                  <c:v>99.676657194387019</c:v>
                </c:pt>
                <c:pt idx="212">
                  <c:v>99.68070965627038</c:v>
                </c:pt>
                <c:pt idx="213">
                  <c:v>99.680523791789028</c:v>
                </c:pt>
                <c:pt idx="214">
                  <c:v>99.684816298165572</c:v>
                </c:pt>
                <c:pt idx="215">
                  <c:v>99.68731002207538</c:v>
                </c:pt>
                <c:pt idx="216">
                  <c:v>99.693157577043252</c:v>
                </c:pt>
                <c:pt idx="217">
                  <c:v>99.692181757083546</c:v>
                </c:pt>
                <c:pt idx="218">
                  <c:v>99.694951143178287</c:v>
                </c:pt>
                <c:pt idx="219">
                  <c:v>99.6962520084125</c:v>
                </c:pt>
                <c:pt idx="220">
                  <c:v>99.699942848254437</c:v>
                </c:pt>
                <c:pt idx="221">
                  <c:v>99.701186897834688</c:v>
                </c:pt>
                <c:pt idx="222">
                  <c:v>99.702836271498455</c:v>
                </c:pt>
                <c:pt idx="223">
                  <c:v>99.704793068663236</c:v>
                </c:pt>
                <c:pt idx="224">
                  <c:v>99.706933444639233</c:v>
                </c:pt>
                <c:pt idx="225">
                  <c:v>99.70949229238137</c:v>
                </c:pt>
                <c:pt idx="226">
                  <c:v>99.712808759157639</c:v>
                </c:pt>
                <c:pt idx="227">
                  <c:v>99.713649944263452</c:v>
                </c:pt>
                <c:pt idx="228">
                  <c:v>99.71624964162659</c:v>
                </c:pt>
                <c:pt idx="229">
                  <c:v>99.715680671264593</c:v>
                </c:pt>
                <c:pt idx="230">
                  <c:v>99.717951340431952</c:v>
                </c:pt>
                <c:pt idx="231">
                  <c:v>99.717406678051972</c:v>
                </c:pt>
                <c:pt idx="232">
                  <c:v>99.717403295800779</c:v>
                </c:pt>
                <c:pt idx="233">
                  <c:v>99.715226585292328</c:v>
                </c:pt>
                <c:pt idx="234">
                  <c:v>99.710797689856733</c:v>
                </c:pt>
                <c:pt idx="235">
                  <c:v>99.708870262920342</c:v>
                </c:pt>
                <c:pt idx="236">
                  <c:v>99.703111756992342</c:v>
                </c:pt>
                <c:pt idx="237">
                  <c:v>99.701921020328427</c:v>
                </c:pt>
                <c:pt idx="238">
                  <c:v>99.693552570048638</c:v>
                </c:pt>
                <c:pt idx="239">
                  <c:v>99.688987395692607</c:v>
                </c:pt>
                <c:pt idx="240">
                  <c:v>99.683264968235491</c:v>
                </c:pt>
                <c:pt idx="241">
                  <c:v>99.67761669465763</c:v>
                </c:pt>
                <c:pt idx="242">
                  <c:v>99.672318330476102</c:v>
                </c:pt>
                <c:pt idx="243">
                  <c:v>99.663388888156035</c:v>
                </c:pt>
                <c:pt idx="244">
                  <c:v>99.656233287859209</c:v>
                </c:pt>
                <c:pt idx="245">
                  <c:v>99.64366032682571</c:v>
                </c:pt>
                <c:pt idx="246">
                  <c:v>99.634197283697787</c:v>
                </c:pt>
                <c:pt idx="247">
                  <c:v>99.617633025908177</c:v>
                </c:pt>
                <c:pt idx="248">
                  <c:v>99.601646467776504</c:v>
                </c:pt>
                <c:pt idx="249">
                  <c:v>99.581856660996095</c:v>
                </c:pt>
                <c:pt idx="250">
                  <c:v>99.566586179420739</c:v>
                </c:pt>
                <c:pt idx="251">
                  <c:v>99.537325204660362</c:v>
                </c:pt>
                <c:pt idx="252">
                  <c:v>99.512127639779976</c:v>
                </c:pt>
                <c:pt idx="253">
                  <c:v>99.483655132365314</c:v>
                </c:pt>
                <c:pt idx="254">
                  <c:v>99.449564713384262</c:v>
                </c:pt>
                <c:pt idx="255">
                  <c:v>99.419928753607522</c:v>
                </c:pt>
                <c:pt idx="256">
                  <c:v>99.391000421495306</c:v>
                </c:pt>
                <c:pt idx="257">
                  <c:v>99.352803785381411</c:v>
                </c:pt>
                <c:pt idx="258">
                  <c:v>99.303156533923683</c:v>
                </c:pt>
                <c:pt idx="259">
                  <c:v>99.260502075063101</c:v>
                </c:pt>
                <c:pt idx="260">
                  <c:v>99.206839851885348</c:v>
                </c:pt>
                <c:pt idx="261">
                  <c:v>99.147149901730927</c:v>
                </c:pt>
                <c:pt idx="262">
                  <c:v>99.08549324257244</c:v>
                </c:pt>
                <c:pt idx="263">
                  <c:v>99.017873173251459</c:v>
                </c:pt>
                <c:pt idx="264">
                  <c:v>98.935979100965369</c:v>
                </c:pt>
                <c:pt idx="265">
                  <c:v>98.844552621725427</c:v>
                </c:pt>
                <c:pt idx="266">
                  <c:v>98.749302588316567</c:v>
                </c:pt>
                <c:pt idx="267">
                  <c:v>98.632797994205589</c:v>
                </c:pt>
                <c:pt idx="268">
                  <c:v>98.484562559952465</c:v>
                </c:pt>
                <c:pt idx="269">
                  <c:v>98.351133937010772</c:v>
                </c:pt>
                <c:pt idx="270">
                  <c:v>98.206268597490649</c:v>
                </c:pt>
                <c:pt idx="271">
                  <c:v>98.052643750293399</c:v>
                </c:pt>
                <c:pt idx="272">
                  <c:v>97.833357030765498</c:v>
                </c:pt>
                <c:pt idx="273">
                  <c:v>97.614900748029086</c:v>
                </c:pt>
                <c:pt idx="274">
                  <c:v>97.338816558717014</c:v>
                </c:pt>
                <c:pt idx="275">
                  <c:v>97.086006798674319</c:v>
                </c:pt>
                <c:pt idx="276">
                  <c:v>96.730393652227775</c:v>
                </c:pt>
                <c:pt idx="277">
                  <c:v>96.413289128686273</c:v>
                </c:pt>
                <c:pt idx="278">
                  <c:v>96.02532645266227</c:v>
                </c:pt>
                <c:pt idx="279">
                  <c:v>95.589011584583659</c:v>
                </c:pt>
                <c:pt idx="280">
                  <c:v>95.147044399841775</c:v>
                </c:pt>
                <c:pt idx="281">
                  <c:v>94.605828551187358</c:v>
                </c:pt>
                <c:pt idx="282">
                  <c:v>93.997041176561154</c:v>
                </c:pt>
                <c:pt idx="283">
                  <c:v>93.403767274763908</c:v>
                </c:pt>
                <c:pt idx="284">
                  <c:v>92.752172375193865</c:v>
                </c:pt>
                <c:pt idx="285">
                  <c:v>91.931669632415975</c:v>
                </c:pt>
                <c:pt idx="286">
                  <c:v>91.087542159700249</c:v>
                </c:pt>
                <c:pt idx="287">
                  <c:v>90.228532678409096</c:v>
                </c:pt>
                <c:pt idx="288">
                  <c:v>89.266547238385044</c:v>
                </c:pt>
                <c:pt idx="289">
                  <c:v>88.39259314246577</c:v>
                </c:pt>
                <c:pt idx="290">
                  <c:v>87.342598293013609</c:v>
                </c:pt>
                <c:pt idx="291">
                  <c:v>86.204714883157422</c:v>
                </c:pt>
                <c:pt idx="292">
                  <c:v>85.045635842479925</c:v>
                </c:pt>
                <c:pt idx="293">
                  <c:v>83.864394659766177</c:v>
                </c:pt>
                <c:pt idx="294">
                  <c:v>82.491993603622959</c:v>
                </c:pt>
                <c:pt idx="295">
                  <c:v>81.186597674634058</c:v>
                </c:pt>
                <c:pt idx="296">
                  <c:v>80.076346417589761</c:v>
                </c:pt>
                <c:pt idx="297">
                  <c:v>78.916975945483969</c:v>
                </c:pt>
                <c:pt idx="298">
                  <c:v>77.584685094088584</c:v>
                </c:pt>
                <c:pt idx="299">
                  <c:v>76.481162492400017</c:v>
                </c:pt>
                <c:pt idx="300">
                  <c:v>75.430833203122674</c:v>
                </c:pt>
                <c:pt idx="301">
                  <c:v>74.196244884931474</c:v>
                </c:pt>
                <c:pt idx="302">
                  <c:v>73.271946231224689</c:v>
                </c:pt>
                <c:pt idx="303">
                  <c:v>72.056863519862702</c:v>
                </c:pt>
                <c:pt idx="304">
                  <c:v>71.299211655486644</c:v>
                </c:pt>
                <c:pt idx="305">
                  <c:v>70.308278419150795</c:v>
                </c:pt>
                <c:pt idx="306">
                  <c:v>69.503449598876273</c:v>
                </c:pt>
                <c:pt idx="307">
                  <c:v>68.794589849771327</c:v>
                </c:pt>
                <c:pt idx="308">
                  <c:v>67.882692880953428</c:v>
                </c:pt>
                <c:pt idx="309">
                  <c:v>67.38002659029938</c:v>
                </c:pt>
                <c:pt idx="310">
                  <c:v>66.594737494880619</c:v>
                </c:pt>
                <c:pt idx="311">
                  <c:v>66.275532971703939</c:v>
                </c:pt>
                <c:pt idx="312">
                  <c:v>65.560918781082776</c:v>
                </c:pt>
                <c:pt idx="313">
                  <c:v>64.826754106570235</c:v>
                </c:pt>
                <c:pt idx="314">
                  <c:v>64.427055933038886</c:v>
                </c:pt>
                <c:pt idx="315">
                  <c:v>64.033239508177346</c:v>
                </c:pt>
                <c:pt idx="316">
                  <c:v>63.501787114157842</c:v>
                </c:pt>
                <c:pt idx="317">
                  <c:v>62.933639831577331</c:v>
                </c:pt>
                <c:pt idx="318">
                  <c:v>62.643933722931145</c:v>
                </c:pt>
                <c:pt idx="319">
                  <c:v>62.267373223417287</c:v>
                </c:pt>
                <c:pt idx="320">
                  <c:v>61.819517104602795</c:v>
                </c:pt>
                <c:pt idx="321">
                  <c:v>61.305043452965208</c:v>
                </c:pt>
                <c:pt idx="322">
                  <c:v>60.967385369239544</c:v>
                </c:pt>
                <c:pt idx="323">
                  <c:v>60.556185688686845</c:v>
                </c:pt>
                <c:pt idx="324">
                  <c:v>60.108952450362764</c:v>
                </c:pt>
                <c:pt idx="325">
                  <c:v>59.749964064383704</c:v>
                </c:pt>
                <c:pt idx="326">
                  <c:v>59.515147180565052</c:v>
                </c:pt>
                <c:pt idx="327">
                  <c:v>59.24660051345186</c:v>
                </c:pt>
                <c:pt idx="328">
                  <c:v>58.880429438108706</c:v>
                </c:pt>
                <c:pt idx="329">
                  <c:v>58.66401486561665</c:v>
                </c:pt>
                <c:pt idx="330">
                  <c:v>58.205069441717001</c:v>
                </c:pt>
                <c:pt idx="331">
                  <c:v>57.929596269456802</c:v>
                </c:pt>
                <c:pt idx="332">
                  <c:v>57.658634671969857</c:v>
                </c:pt>
                <c:pt idx="333">
                  <c:v>57.520415802012053</c:v>
                </c:pt>
                <c:pt idx="334">
                  <c:v>57.007369440774625</c:v>
                </c:pt>
                <c:pt idx="335">
                  <c:v>56.867846294937941</c:v>
                </c:pt>
                <c:pt idx="336">
                  <c:v>56.496105768657621</c:v>
                </c:pt>
                <c:pt idx="337">
                  <c:v>56.050797458608528</c:v>
                </c:pt>
                <c:pt idx="338">
                  <c:v>55.962976676090008</c:v>
                </c:pt>
                <c:pt idx="339">
                  <c:v>55.624062781031952</c:v>
                </c:pt>
                <c:pt idx="340">
                  <c:v>55.236425209096005</c:v>
                </c:pt>
                <c:pt idx="341">
                  <c:v>54.886611706537984</c:v>
                </c:pt>
                <c:pt idx="342">
                  <c:v>54.670365573113394</c:v>
                </c:pt>
                <c:pt idx="343">
                  <c:v>54.216968677685998</c:v>
                </c:pt>
                <c:pt idx="344">
                  <c:v>54.042877946245596</c:v>
                </c:pt>
                <c:pt idx="345">
                  <c:v>53.723147701554552</c:v>
                </c:pt>
                <c:pt idx="346">
                  <c:v>53.368683980832543</c:v>
                </c:pt>
                <c:pt idx="347">
                  <c:v>53.055601632522105</c:v>
                </c:pt>
                <c:pt idx="348">
                  <c:v>52.427501898065351</c:v>
                </c:pt>
                <c:pt idx="349">
                  <c:v>52.677620261571789</c:v>
                </c:pt>
                <c:pt idx="350">
                  <c:v>51.652095059655345</c:v>
                </c:pt>
                <c:pt idx="351">
                  <c:v>51.984994621837309</c:v>
                </c:pt>
                <c:pt idx="352">
                  <c:v>51.284675930282873</c:v>
                </c:pt>
                <c:pt idx="353">
                  <c:v>51.329418766222396</c:v>
                </c:pt>
                <c:pt idx="354">
                  <c:v>50.917719226217784</c:v>
                </c:pt>
                <c:pt idx="355">
                  <c:v>50.386042375440155</c:v>
                </c:pt>
                <c:pt idx="356">
                  <c:v>50.766802028579143</c:v>
                </c:pt>
                <c:pt idx="357">
                  <c:v>49.7820436985374</c:v>
                </c:pt>
                <c:pt idx="358">
                  <c:v>50.157831488022417</c:v>
                </c:pt>
                <c:pt idx="359">
                  <c:v>49.020746313945963</c:v>
                </c:pt>
                <c:pt idx="360">
                  <c:v>49.67938830207499</c:v>
                </c:pt>
                <c:pt idx="361">
                  <c:v>48.735102565238577</c:v>
                </c:pt>
                <c:pt idx="362">
                  <c:v>48.98829138044082</c:v>
                </c:pt>
                <c:pt idx="363">
                  <c:v>48.282520131957021</c:v>
                </c:pt>
                <c:pt idx="364">
                  <c:v>48.130097503169715</c:v>
                </c:pt>
                <c:pt idx="365">
                  <c:v>48.17482362392542</c:v>
                </c:pt>
                <c:pt idx="366">
                  <c:v>47.415494498137299</c:v>
                </c:pt>
                <c:pt idx="367">
                  <c:v>47.721791408665524</c:v>
                </c:pt>
                <c:pt idx="368">
                  <c:v>46.919840569513127</c:v>
                </c:pt>
                <c:pt idx="369">
                  <c:v>47.728805500449631</c:v>
                </c:pt>
                <c:pt idx="370">
                  <c:v>46.518288153912117</c:v>
                </c:pt>
                <c:pt idx="371">
                  <c:v>47.198845351961907</c:v>
                </c:pt>
                <c:pt idx="372">
                  <c:v>46.254812087129899</c:v>
                </c:pt>
                <c:pt idx="373">
                  <c:v>46.426258843633022</c:v>
                </c:pt>
                <c:pt idx="374">
                  <c:v>46.161515833057564</c:v>
                </c:pt>
                <c:pt idx="375">
                  <c:v>45.918302629520483</c:v>
                </c:pt>
                <c:pt idx="376">
                  <c:v>46.156006839965215</c:v>
                </c:pt>
                <c:pt idx="377">
                  <c:v>45.592229426655813</c:v>
                </c:pt>
                <c:pt idx="378">
                  <c:v>46.125519252064009</c:v>
                </c:pt>
                <c:pt idx="379">
                  <c:v>44.988635469177851</c:v>
                </c:pt>
                <c:pt idx="380">
                  <c:v>46.297970155859652</c:v>
                </c:pt>
                <c:pt idx="381">
                  <c:v>44.452081582080844</c:v>
                </c:pt>
                <c:pt idx="382">
                  <c:v>45.615092503376495</c:v>
                </c:pt>
                <c:pt idx="383">
                  <c:v>44.307062462785368</c:v>
                </c:pt>
                <c:pt idx="384">
                  <c:v>44.762835515607399</c:v>
                </c:pt>
                <c:pt idx="385">
                  <c:v>43.440422875342797</c:v>
                </c:pt>
                <c:pt idx="386">
                  <c:v>44.263155562161657</c:v>
                </c:pt>
                <c:pt idx="387">
                  <c:v>44.229105975034038</c:v>
                </c:pt>
                <c:pt idx="388">
                  <c:v>43.48006503885113</c:v>
                </c:pt>
                <c:pt idx="389">
                  <c:v>44.558440011945294</c:v>
                </c:pt>
                <c:pt idx="390">
                  <c:v>42.836806843265244</c:v>
                </c:pt>
                <c:pt idx="391">
                  <c:v>44.763974340218915</c:v>
                </c:pt>
                <c:pt idx="392">
                  <c:v>42.568164621595763</c:v>
                </c:pt>
                <c:pt idx="393">
                  <c:v>44.33900515629572</c:v>
                </c:pt>
                <c:pt idx="394">
                  <c:v>42.376859151606027</c:v>
                </c:pt>
                <c:pt idx="395">
                  <c:v>43.091091326173313</c:v>
                </c:pt>
                <c:pt idx="396">
                  <c:v>43.315835428028862</c:v>
                </c:pt>
                <c:pt idx="397">
                  <c:v>42.701410924784909</c:v>
                </c:pt>
                <c:pt idx="398">
                  <c:v>43.814410818799495</c:v>
                </c:pt>
                <c:pt idx="399">
                  <c:v>41.938852997677238</c:v>
                </c:pt>
                <c:pt idx="400">
                  <c:v>44.109877153550279</c:v>
                </c:pt>
                <c:pt idx="401">
                  <c:v>41.753504056386895</c:v>
                </c:pt>
                <c:pt idx="402">
                  <c:v>43.690087811327807</c:v>
                </c:pt>
                <c:pt idx="403">
                  <c:v>41.991586685667343</c:v>
                </c:pt>
                <c:pt idx="404">
                  <c:v>42.495228752119615</c:v>
                </c:pt>
                <c:pt idx="405">
                  <c:v>42.418530089561287</c:v>
                </c:pt>
                <c:pt idx="406">
                  <c:v>41.952314088268494</c:v>
                </c:pt>
                <c:pt idx="407">
                  <c:v>42.870341370913295</c:v>
                </c:pt>
                <c:pt idx="408">
                  <c:v>41.158356143098118</c:v>
                </c:pt>
                <c:pt idx="409">
                  <c:v>43.960485377741975</c:v>
                </c:pt>
                <c:pt idx="410">
                  <c:v>41.058271635885085</c:v>
                </c:pt>
                <c:pt idx="411">
                  <c:v>43.596406578468546</c:v>
                </c:pt>
                <c:pt idx="412">
                  <c:v>41.364241544068925</c:v>
                </c:pt>
                <c:pt idx="413">
                  <c:v>42.099097000264784</c:v>
                </c:pt>
                <c:pt idx="414">
                  <c:v>42.184766986270148</c:v>
                </c:pt>
                <c:pt idx="415">
                  <c:v>41.257758223297792</c:v>
                </c:pt>
                <c:pt idx="416">
                  <c:v>43.098525108407408</c:v>
                </c:pt>
                <c:pt idx="417">
                  <c:v>40.982726565981125</c:v>
                </c:pt>
                <c:pt idx="418">
                  <c:v>43.590269811843875</c:v>
                </c:pt>
                <c:pt idx="419">
                  <c:v>40.767477971939037</c:v>
                </c:pt>
                <c:pt idx="420">
                  <c:v>43.531775511582346</c:v>
                </c:pt>
                <c:pt idx="421">
                  <c:v>41.368265679036895</c:v>
                </c:pt>
                <c:pt idx="422">
                  <c:v>42.435272617033355</c:v>
                </c:pt>
                <c:pt idx="423">
                  <c:v>42.011307200092944</c:v>
                </c:pt>
                <c:pt idx="424">
                  <c:v>41.486734261223035</c:v>
                </c:pt>
                <c:pt idx="425">
                  <c:v>42.589792299365229</c:v>
                </c:pt>
                <c:pt idx="426">
                  <c:v>40.973673350408426</c:v>
                </c:pt>
                <c:pt idx="427">
                  <c:v>43.112789138137181</c:v>
                </c:pt>
                <c:pt idx="428">
                  <c:v>40.818356506586106</c:v>
                </c:pt>
                <c:pt idx="429">
                  <c:v>43.373071667362581</c:v>
                </c:pt>
                <c:pt idx="430">
                  <c:v>40.866224480295728</c:v>
                </c:pt>
                <c:pt idx="431">
                  <c:v>43.282133836357644</c:v>
                </c:pt>
                <c:pt idx="432">
                  <c:v>41.751984695931107</c:v>
                </c:pt>
                <c:pt idx="433">
                  <c:v>41.867381669474234</c:v>
                </c:pt>
                <c:pt idx="434">
                  <c:v>41.828273377250646</c:v>
                </c:pt>
                <c:pt idx="435">
                  <c:v>41.230523989225908</c:v>
                </c:pt>
                <c:pt idx="436">
                  <c:v>43.111866140760725</c:v>
                </c:pt>
                <c:pt idx="437">
                  <c:v>41.107066279751379</c:v>
                </c:pt>
                <c:pt idx="438">
                  <c:v>43.279700869197136</c:v>
                </c:pt>
                <c:pt idx="439">
                  <c:v>40.92794977616105</c:v>
                </c:pt>
                <c:pt idx="440">
                  <c:v>43.566710691635812</c:v>
                </c:pt>
                <c:pt idx="441">
                  <c:v>41.355784202506264</c:v>
                </c:pt>
                <c:pt idx="442">
                  <c:v>43.14979692652966</c:v>
                </c:pt>
                <c:pt idx="443">
                  <c:v>42.074093132722346</c:v>
                </c:pt>
                <c:pt idx="444">
                  <c:v>41.722418519515685</c:v>
                </c:pt>
                <c:pt idx="445">
                  <c:v>42.644915150250831</c:v>
                </c:pt>
                <c:pt idx="446">
                  <c:v>41.622347643613836</c:v>
                </c:pt>
                <c:pt idx="447">
                  <c:v>43.69820714548063</c:v>
                </c:pt>
                <c:pt idx="448">
                  <c:v>41.361448170476834</c:v>
                </c:pt>
                <c:pt idx="449">
                  <c:v>44.065159321581596</c:v>
                </c:pt>
                <c:pt idx="450">
                  <c:v>41.193200398239149</c:v>
                </c:pt>
                <c:pt idx="451">
                  <c:v>43.769795589201287</c:v>
                </c:pt>
                <c:pt idx="452">
                  <c:v>42.029323026013962</c:v>
                </c:pt>
                <c:pt idx="453">
                  <c:v>42.498994224544532</c:v>
                </c:pt>
                <c:pt idx="454">
                  <c:v>42.820051090916706</c:v>
                </c:pt>
                <c:pt idx="455">
                  <c:v>42.691745239191924</c:v>
                </c:pt>
                <c:pt idx="456">
                  <c:v>43.917749184186121</c:v>
                </c:pt>
                <c:pt idx="457">
                  <c:v>41.765852512567683</c:v>
                </c:pt>
                <c:pt idx="458">
                  <c:v>44.330852016924112</c:v>
                </c:pt>
                <c:pt idx="459">
                  <c:v>40.796167299831978</c:v>
                </c:pt>
                <c:pt idx="460">
                  <c:v>44.476678921783254</c:v>
                </c:pt>
                <c:pt idx="461">
                  <c:v>41.284522162003547</c:v>
                </c:pt>
                <c:pt idx="462">
                  <c:v>43.806803765556865</c:v>
                </c:pt>
                <c:pt idx="463">
                  <c:v>41.828648845317105</c:v>
                </c:pt>
                <c:pt idx="464">
                  <c:v>42.571344303592277</c:v>
                </c:pt>
                <c:pt idx="465">
                  <c:v>43.163020656693313</c:v>
                </c:pt>
                <c:pt idx="466">
                  <c:v>41.725126865350887</c:v>
                </c:pt>
                <c:pt idx="467">
                  <c:v>44.970495973018345</c:v>
                </c:pt>
                <c:pt idx="468">
                  <c:v>41.414536815035909</c:v>
                </c:pt>
                <c:pt idx="469">
                  <c:v>45.30499710171884</c:v>
                </c:pt>
                <c:pt idx="470">
                  <c:v>41.109770304858237</c:v>
                </c:pt>
                <c:pt idx="471">
                  <c:v>45.088417520852076</c:v>
                </c:pt>
                <c:pt idx="472">
                  <c:v>42.376648441506447</c:v>
                </c:pt>
                <c:pt idx="473">
                  <c:v>44.213086308426</c:v>
                </c:pt>
                <c:pt idx="474">
                  <c:v>43.714823405270835</c:v>
                </c:pt>
                <c:pt idx="475">
                  <c:v>42.130847553163314</c:v>
                </c:pt>
                <c:pt idx="476">
                  <c:v>44.402149545797194</c:v>
                </c:pt>
                <c:pt idx="477">
                  <c:v>41.251193111431526</c:v>
                </c:pt>
                <c:pt idx="478">
                  <c:v>45.348409297124043</c:v>
                </c:pt>
                <c:pt idx="479">
                  <c:v>40.918637063687392</c:v>
                </c:pt>
                <c:pt idx="480">
                  <c:v>45.149781166366218</c:v>
                </c:pt>
                <c:pt idx="481">
                  <c:v>41.736559994886413</c:v>
                </c:pt>
                <c:pt idx="482">
                  <c:v>43.181551537589129</c:v>
                </c:pt>
                <c:pt idx="483">
                  <c:v>43.069550157760624</c:v>
                </c:pt>
                <c:pt idx="484">
                  <c:v>42.585748454448094</c:v>
                </c:pt>
                <c:pt idx="485">
                  <c:v>44.383821535209492</c:v>
                </c:pt>
                <c:pt idx="486">
                  <c:v>41.707076446237771</c:v>
                </c:pt>
                <c:pt idx="487">
                  <c:v>45.339838110494426</c:v>
                </c:pt>
                <c:pt idx="488">
                  <c:v>41.199789543656905</c:v>
                </c:pt>
                <c:pt idx="489">
                  <c:v>45.350582921750551</c:v>
                </c:pt>
                <c:pt idx="490">
                  <c:v>42.338523590378259</c:v>
                </c:pt>
                <c:pt idx="491">
                  <c:v>44.942671061032833</c:v>
                </c:pt>
                <c:pt idx="492">
                  <c:v>42.7678643883361</c:v>
                </c:pt>
                <c:pt idx="493">
                  <c:v>43.157927236770377</c:v>
                </c:pt>
                <c:pt idx="494">
                  <c:v>44.285038770447912</c:v>
                </c:pt>
                <c:pt idx="495">
                  <c:v>42.294039473232402</c:v>
                </c:pt>
                <c:pt idx="496">
                  <c:v>44.895715515574594</c:v>
                </c:pt>
                <c:pt idx="497">
                  <c:v>41.944112853012513</c:v>
                </c:pt>
                <c:pt idx="498">
                  <c:v>45.438632159602065</c:v>
                </c:pt>
                <c:pt idx="499">
                  <c:v>42.233442145202027</c:v>
                </c:pt>
                <c:pt idx="500">
                  <c:v>45.333523985665998</c:v>
                </c:pt>
                <c:pt idx="501">
                  <c:v>43.171299569229419</c:v>
                </c:pt>
                <c:pt idx="502">
                  <c:v>43.690427620060326</c:v>
                </c:pt>
                <c:pt idx="503">
                  <c:v>43.699544324008507</c:v>
                </c:pt>
                <c:pt idx="504">
                  <c:v>42.751232189440174</c:v>
                </c:pt>
                <c:pt idx="505">
                  <c:v>44.504019658973554</c:v>
                </c:pt>
                <c:pt idx="506">
                  <c:v>42.491754921441306</c:v>
                </c:pt>
                <c:pt idx="507">
                  <c:v>45.586089235627007</c:v>
                </c:pt>
                <c:pt idx="508">
                  <c:v>42.445630652122226</c:v>
                </c:pt>
                <c:pt idx="509">
                  <c:v>45.818024974521762</c:v>
                </c:pt>
                <c:pt idx="510">
                  <c:v>42.952967158739995</c:v>
                </c:pt>
                <c:pt idx="511">
                  <c:v>45.527640484392222</c:v>
                </c:pt>
                <c:pt idx="512">
                  <c:v>43.308162610830585</c:v>
                </c:pt>
                <c:pt idx="513">
                  <c:v>43.510168828713546</c:v>
                </c:pt>
                <c:pt idx="514">
                  <c:v>43.902496873379398</c:v>
                </c:pt>
                <c:pt idx="515">
                  <c:v>43.13507200270233</c:v>
                </c:pt>
                <c:pt idx="516">
                  <c:v>45.110535765524688</c:v>
                </c:pt>
                <c:pt idx="517">
                  <c:v>42.870532996873429</c:v>
                </c:pt>
                <c:pt idx="518">
                  <c:v>45.997821760147289</c:v>
                </c:pt>
                <c:pt idx="519">
                  <c:v>42.466683965826995</c:v>
                </c:pt>
                <c:pt idx="520">
                  <c:v>45.874062201352842</c:v>
                </c:pt>
                <c:pt idx="521">
                  <c:v>42.970460521588244</c:v>
                </c:pt>
                <c:pt idx="522">
                  <c:v>44.452537954301484</c:v>
                </c:pt>
                <c:pt idx="523">
                  <c:v>43.482269646408291</c:v>
                </c:pt>
                <c:pt idx="524">
                  <c:v>43.663628080002965</c:v>
                </c:pt>
                <c:pt idx="525">
                  <c:v>44.585081532940706</c:v>
                </c:pt>
                <c:pt idx="526">
                  <c:v>43.266617348336013</c:v>
                </c:pt>
                <c:pt idx="527">
                  <c:v>46.286466778147371</c:v>
                </c:pt>
                <c:pt idx="528">
                  <c:v>42.331425859022488</c:v>
                </c:pt>
                <c:pt idx="529">
                  <c:v>46.497327096532906</c:v>
                </c:pt>
                <c:pt idx="530">
                  <c:v>42.561152116966511</c:v>
                </c:pt>
                <c:pt idx="531">
                  <c:v>46.306834951103021</c:v>
                </c:pt>
                <c:pt idx="532">
                  <c:v>43.984784026915342</c:v>
                </c:pt>
                <c:pt idx="533">
                  <c:v>44.431089570509997</c:v>
                </c:pt>
                <c:pt idx="534">
                  <c:v>43.839141661466769</c:v>
                </c:pt>
                <c:pt idx="535">
                  <c:v>43.126024516558928</c:v>
                </c:pt>
                <c:pt idx="536">
                  <c:v>46.100214060651041</c:v>
                </c:pt>
                <c:pt idx="537">
                  <c:v>42.694151371739288</c:v>
                </c:pt>
                <c:pt idx="538">
                  <c:v>46.956986937714007</c:v>
                </c:pt>
                <c:pt idx="539">
                  <c:v>42.239173064500967</c:v>
                </c:pt>
                <c:pt idx="540">
                  <c:v>46.662501861494903</c:v>
                </c:pt>
                <c:pt idx="541">
                  <c:v>42.857140491435977</c:v>
                </c:pt>
                <c:pt idx="542">
                  <c:v>44.630379313142981</c:v>
                </c:pt>
                <c:pt idx="543">
                  <c:v>44.944143798221731</c:v>
                </c:pt>
                <c:pt idx="544">
                  <c:v>43.430000001641098</c:v>
                </c:pt>
                <c:pt idx="545">
                  <c:v>45.723519138651326</c:v>
                </c:pt>
                <c:pt idx="546">
                  <c:v>43.015849090217209</c:v>
                </c:pt>
                <c:pt idx="547">
                  <c:v>47.054764194210939</c:v>
                </c:pt>
                <c:pt idx="548">
                  <c:v>42.393640179813424</c:v>
                </c:pt>
                <c:pt idx="549">
                  <c:v>46.807603289124245</c:v>
                </c:pt>
                <c:pt idx="550">
                  <c:v>42.818515510150043</c:v>
                </c:pt>
                <c:pt idx="551">
                  <c:v>45.349410973878733</c:v>
                </c:pt>
                <c:pt idx="552">
                  <c:v>44.945677253305846</c:v>
                </c:pt>
                <c:pt idx="553">
                  <c:v>44.531722621552007</c:v>
                </c:pt>
                <c:pt idx="554">
                  <c:v>45.928066906580383</c:v>
                </c:pt>
                <c:pt idx="555">
                  <c:v>42.904521834383765</c:v>
                </c:pt>
                <c:pt idx="556">
                  <c:v>46.728424610199511</c:v>
                </c:pt>
                <c:pt idx="557">
                  <c:v>42.565923399125595</c:v>
                </c:pt>
                <c:pt idx="558">
                  <c:v>46.894664808647242</c:v>
                </c:pt>
                <c:pt idx="559">
                  <c:v>43.302293321355812</c:v>
                </c:pt>
                <c:pt idx="560">
                  <c:v>46.362323189480328</c:v>
                </c:pt>
                <c:pt idx="561">
                  <c:v>44.761219038490516</c:v>
                </c:pt>
                <c:pt idx="562">
                  <c:v>44.812530705317513</c:v>
                </c:pt>
                <c:pt idx="563">
                  <c:v>45.628169945488089</c:v>
                </c:pt>
                <c:pt idx="564">
                  <c:v>43.545039773887254</c:v>
                </c:pt>
                <c:pt idx="565">
                  <c:v>46.112854291410834</c:v>
                </c:pt>
                <c:pt idx="566">
                  <c:v>43.019059577427441</c:v>
                </c:pt>
                <c:pt idx="567">
                  <c:v>45.451538584541375</c:v>
                </c:pt>
                <c:pt idx="568">
                  <c:v>42.727455742847994</c:v>
                </c:pt>
                <c:pt idx="569">
                  <c:v>46.367469665632989</c:v>
                </c:pt>
                <c:pt idx="570">
                  <c:v>43.720525267977095</c:v>
                </c:pt>
                <c:pt idx="571">
                  <c:v>44.888099483161895</c:v>
                </c:pt>
                <c:pt idx="572">
                  <c:v>44.688141000053768</c:v>
                </c:pt>
                <c:pt idx="573">
                  <c:v>43.578731418522338</c:v>
                </c:pt>
                <c:pt idx="574">
                  <c:v>45.205147278768912</c:v>
                </c:pt>
                <c:pt idx="575">
                  <c:v>43.415204850114193</c:v>
                </c:pt>
                <c:pt idx="576">
                  <c:v>46.025143092057313</c:v>
                </c:pt>
                <c:pt idx="577">
                  <c:v>43.619728219005438</c:v>
                </c:pt>
                <c:pt idx="578">
                  <c:v>47.004258273118701</c:v>
                </c:pt>
                <c:pt idx="579">
                  <c:v>42.262559188087067</c:v>
                </c:pt>
                <c:pt idx="580">
                  <c:v>46.474450290287244</c:v>
                </c:pt>
                <c:pt idx="581">
                  <c:v>43.88126008348415</c:v>
                </c:pt>
                <c:pt idx="582">
                  <c:v>45.459702501788804</c:v>
                </c:pt>
                <c:pt idx="583">
                  <c:v>44.732488765232986</c:v>
                </c:pt>
                <c:pt idx="584">
                  <c:v>44.225656364240606</c:v>
                </c:pt>
                <c:pt idx="585">
                  <c:v>46.530942950066866</c:v>
                </c:pt>
                <c:pt idx="586">
                  <c:v>43.913882622940264</c:v>
                </c:pt>
                <c:pt idx="587">
                  <c:v>47.067009902350534</c:v>
                </c:pt>
                <c:pt idx="588">
                  <c:v>43.367791943814495</c:v>
                </c:pt>
                <c:pt idx="589">
                  <c:v>47.32389529711083</c:v>
                </c:pt>
                <c:pt idx="590">
                  <c:v>43.976495587181994</c:v>
                </c:pt>
                <c:pt idx="591">
                  <c:v>46.486030061072441</c:v>
                </c:pt>
                <c:pt idx="592">
                  <c:v>44.708615298420618</c:v>
                </c:pt>
                <c:pt idx="593">
                  <c:v>45.229293366611202</c:v>
                </c:pt>
                <c:pt idx="594">
                  <c:v>46.27463012963188</c:v>
                </c:pt>
                <c:pt idx="595">
                  <c:v>44.679154412162127</c:v>
                </c:pt>
                <c:pt idx="596">
                  <c:v>47.212376627243245</c:v>
                </c:pt>
                <c:pt idx="597">
                  <c:v>43.449216040904581</c:v>
                </c:pt>
                <c:pt idx="598">
                  <c:v>47.792398086040301</c:v>
                </c:pt>
                <c:pt idx="599">
                  <c:v>43.503291352853275</c:v>
                </c:pt>
                <c:pt idx="600">
                  <c:v>47.673931512945352</c:v>
                </c:pt>
                <c:pt idx="601">
                  <c:v>43.965239976864503</c:v>
                </c:pt>
                <c:pt idx="602">
                  <c:v>44.901215994946504</c:v>
                </c:pt>
                <c:pt idx="603">
                  <c:v>45.733491630854651</c:v>
                </c:pt>
                <c:pt idx="604">
                  <c:v>44.439108833589039</c:v>
                </c:pt>
                <c:pt idx="605">
                  <c:v>47.149419763022742</c:v>
                </c:pt>
                <c:pt idx="606">
                  <c:v>43.568906241389243</c:v>
                </c:pt>
                <c:pt idx="607">
                  <c:v>48.065417116419361</c:v>
                </c:pt>
                <c:pt idx="608">
                  <c:v>43.239963351872873</c:v>
                </c:pt>
                <c:pt idx="609">
                  <c:v>47.918707834403889</c:v>
                </c:pt>
                <c:pt idx="610">
                  <c:v>43.703596447845534</c:v>
                </c:pt>
                <c:pt idx="611">
                  <c:v>46.514366558322124</c:v>
                </c:pt>
                <c:pt idx="612">
                  <c:v>45.642739603290295</c:v>
                </c:pt>
                <c:pt idx="613">
                  <c:v>44.307570339639604</c:v>
                </c:pt>
                <c:pt idx="614">
                  <c:v>46.449593568091899</c:v>
                </c:pt>
                <c:pt idx="615">
                  <c:v>44.251845034173606</c:v>
                </c:pt>
                <c:pt idx="616">
                  <c:v>47.121094654824397</c:v>
                </c:pt>
                <c:pt idx="617">
                  <c:v>43.311281208092076</c:v>
                </c:pt>
                <c:pt idx="618">
                  <c:v>48.225075708234513</c:v>
                </c:pt>
                <c:pt idx="619">
                  <c:v>43.735790860051324</c:v>
                </c:pt>
                <c:pt idx="620">
                  <c:v>46.261791175128288</c:v>
                </c:pt>
                <c:pt idx="621">
                  <c:v>45.404599789100125</c:v>
                </c:pt>
                <c:pt idx="622">
                  <c:v>44.558351396957121</c:v>
                </c:pt>
                <c:pt idx="623">
                  <c:v>46.061243010279995</c:v>
                </c:pt>
                <c:pt idx="624">
                  <c:v>43.867592830803531</c:v>
                </c:pt>
                <c:pt idx="625">
                  <c:v>47.389616329039676</c:v>
                </c:pt>
                <c:pt idx="626">
                  <c:v>43.925538610155662</c:v>
                </c:pt>
                <c:pt idx="627">
                  <c:v>47.408012816012388</c:v>
                </c:pt>
                <c:pt idx="628">
                  <c:v>44.167897235176405</c:v>
                </c:pt>
                <c:pt idx="629">
                  <c:v>47.710763148646457</c:v>
                </c:pt>
                <c:pt idx="630">
                  <c:v>45.046154849959308</c:v>
                </c:pt>
                <c:pt idx="631">
                  <c:v>45.777860632291436</c:v>
                </c:pt>
                <c:pt idx="632">
                  <c:v>46.060289225270104</c:v>
                </c:pt>
                <c:pt idx="633">
                  <c:v>44.641856356480446</c:v>
                </c:pt>
                <c:pt idx="634">
                  <c:v>46.873687342695995</c:v>
                </c:pt>
                <c:pt idx="635">
                  <c:v>44.271591553231815</c:v>
                </c:pt>
                <c:pt idx="636">
                  <c:v>47.514114282030356</c:v>
                </c:pt>
                <c:pt idx="637">
                  <c:v>43.945211344442065</c:v>
                </c:pt>
                <c:pt idx="638">
                  <c:v>47.556115747539209</c:v>
                </c:pt>
                <c:pt idx="639">
                  <c:v>44.585824584065904</c:v>
                </c:pt>
                <c:pt idx="640">
                  <c:v>46.732525057241993</c:v>
                </c:pt>
                <c:pt idx="641">
                  <c:v>45.026654877753799</c:v>
                </c:pt>
                <c:pt idx="642">
                  <c:v>44.986559579502945</c:v>
                </c:pt>
                <c:pt idx="643">
                  <c:v>46.336798336798338</c:v>
                </c:pt>
                <c:pt idx="644">
                  <c:v>44.657613753282575</c:v>
                </c:pt>
                <c:pt idx="645">
                  <c:v>47.489752590067624</c:v>
                </c:pt>
                <c:pt idx="646">
                  <c:v>44.776784094604004</c:v>
                </c:pt>
                <c:pt idx="647">
                  <c:v>48.034988859846656</c:v>
                </c:pt>
                <c:pt idx="648">
                  <c:v>44.447673645507074</c:v>
                </c:pt>
                <c:pt idx="649">
                  <c:v>48.102856272810257</c:v>
                </c:pt>
                <c:pt idx="650">
                  <c:v>44.94533324310197</c:v>
                </c:pt>
                <c:pt idx="651">
                  <c:v>46.306610469269287</c:v>
                </c:pt>
                <c:pt idx="652">
                  <c:v>46.11816601495925</c:v>
                </c:pt>
                <c:pt idx="653">
                  <c:v>45.885011997293994</c:v>
                </c:pt>
                <c:pt idx="654">
                  <c:v>47.289883332782495</c:v>
                </c:pt>
                <c:pt idx="655">
                  <c:v>45.439441668188842</c:v>
                </c:pt>
                <c:pt idx="656">
                  <c:v>48.1199112767302</c:v>
                </c:pt>
                <c:pt idx="657">
                  <c:v>44.341998316541449</c:v>
                </c:pt>
                <c:pt idx="658">
                  <c:v>48.627363096995161</c:v>
                </c:pt>
                <c:pt idx="659">
                  <c:v>44.621894343836694</c:v>
                </c:pt>
                <c:pt idx="660">
                  <c:v>48.308776738949533</c:v>
                </c:pt>
                <c:pt idx="661">
                  <c:v>45.067782814828412</c:v>
                </c:pt>
                <c:pt idx="662">
                  <c:v>46.503587172616186</c:v>
                </c:pt>
                <c:pt idx="663">
                  <c:v>46.998750560206226</c:v>
                </c:pt>
                <c:pt idx="664">
                  <c:v>45.299178572819109</c:v>
                </c:pt>
                <c:pt idx="665">
                  <c:v>48.139737679352145</c:v>
                </c:pt>
                <c:pt idx="666">
                  <c:v>44.651841791969034</c:v>
                </c:pt>
                <c:pt idx="667">
                  <c:v>48.937401189672073</c:v>
                </c:pt>
                <c:pt idx="668">
                  <c:v>44.331086522913338</c:v>
                </c:pt>
                <c:pt idx="669">
                  <c:v>48.959333570402492</c:v>
                </c:pt>
                <c:pt idx="670">
                  <c:v>45.053621379559999</c:v>
                </c:pt>
                <c:pt idx="671">
                  <c:v>47.557300068933444</c:v>
                </c:pt>
                <c:pt idx="672">
                  <c:v>46.223869389834654</c:v>
                </c:pt>
                <c:pt idx="673">
                  <c:v>45.291028238124866</c:v>
                </c:pt>
                <c:pt idx="674">
                  <c:v>47.717987045341104</c:v>
                </c:pt>
                <c:pt idx="675">
                  <c:v>44.555576880396295</c:v>
                </c:pt>
                <c:pt idx="676">
                  <c:v>48.467028237978163</c:v>
                </c:pt>
                <c:pt idx="677">
                  <c:v>44.131026334531313</c:v>
                </c:pt>
                <c:pt idx="678">
                  <c:v>48.957367320226233</c:v>
                </c:pt>
                <c:pt idx="679">
                  <c:v>44.395974062411426</c:v>
                </c:pt>
                <c:pt idx="680">
                  <c:v>47.067920747614828</c:v>
                </c:pt>
                <c:pt idx="681">
                  <c:v>45.576414990320863</c:v>
                </c:pt>
                <c:pt idx="682">
                  <c:v>46.352749546665805</c:v>
                </c:pt>
                <c:pt idx="683">
                  <c:v>47.097553700654551</c:v>
                </c:pt>
                <c:pt idx="684">
                  <c:v>45.005756180587433</c:v>
                </c:pt>
                <c:pt idx="685">
                  <c:v>49.343876910831554</c:v>
                </c:pt>
                <c:pt idx="686">
                  <c:v>44.442353347095413</c:v>
                </c:pt>
                <c:pt idx="687">
                  <c:v>49.121678131127389</c:v>
                </c:pt>
                <c:pt idx="688">
                  <c:v>44.755698359451863</c:v>
                </c:pt>
                <c:pt idx="689">
                  <c:v>48.527974229489836</c:v>
                </c:pt>
                <c:pt idx="690">
                  <c:v>46.075398581425638</c:v>
                </c:pt>
                <c:pt idx="691">
                  <c:v>47.058204009042797</c:v>
                </c:pt>
                <c:pt idx="692">
                  <c:v>46.832639615184647</c:v>
                </c:pt>
                <c:pt idx="693">
                  <c:v>45.358844264178934</c:v>
                </c:pt>
                <c:pt idx="694">
                  <c:v>48.543632315830031</c:v>
                </c:pt>
                <c:pt idx="695">
                  <c:v>45.256415761426005</c:v>
                </c:pt>
                <c:pt idx="696">
                  <c:v>48.961539533568789</c:v>
                </c:pt>
                <c:pt idx="697">
                  <c:v>44.952767876278244</c:v>
                </c:pt>
                <c:pt idx="698">
                  <c:v>49.067262414437025</c:v>
                </c:pt>
                <c:pt idx="699">
                  <c:v>45.503767267086147</c:v>
                </c:pt>
                <c:pt idx="700">
                  <c:v>47.680096577732769</c:v>
                </c:pt>
                <c:pt idx="701">
                  <c:v>46.407724834395005</c:v>
                </c:pt>
                <c:pt idx="702">
                  <c:v>46.088552205723161</c:v>
                </c:pt>
                <c:pt idx="703">
                  <c:v>47.654752461089906</c:v>
                </c:pt>
                <c:pt idx="704">
                  <c:v>45.646019735690096</c:v>
                </c:pt>
                <c:pt idx="705">
                  <c:v>48.497246065012227</c:v>
                </c:pt>
                <c:pt idx="706">
                  <c:v>45.387614809985429</c:v>
                </c:pt>
                <c:pt idx="707">
                  <c:v>49.191098054547297</c:v>
                </c:pt>
                <c:pt idx="708">
                  <c:v>45.750529314231358</c:v>
                </c:pt>
                <c:pt idx="709">
                  <c:v>48.907991956338194</c:v>
                </c:pt>
                <c:pt idx="710">
                  <c:v>46.155575058330008</c:v>
                </c:pt>
                <c:pt idx="711">
                  <c:v>47.312772970014656</c:v>
                </c:pt>
                <c:pt idx="712">
                  <c:v>46.640340840478999</c:v>
                </c:pt>
                <c:pt idx="713">
                  <c:v>46.187661375422586</c:v>
                </c:pt>
                <c:pt idx="714">
                  <c:v>48.276051238445312</c:v>
                </c:pt>
                <c:pt idx="715">
                  <c:v>46.093193816934146</c:v>
                </c:pt>
                <c:pt idx="716">
                  <c:v>49.333746345294394</c:v>
                </c:pt>
                <c:pt idx="717">
                  <c:v>45.49527626526082</c:v>
                </c:pt>
                <c:pt idx="718">
                  <c:v>49.745576955820368</c:v>
                </c:pt>
                <c:pt idx="719">
                  <c:v>45.695276611972012</c:v>
                </c:pt>
                <c:pt idx="720">
                  <c:v>48.149190928875896</c:v>
                </c:pt>
                <c:pt idx="721">
                  <c:v>46.666729594236394</c:v>
                </c:pt>
                <c:pt idx="722">
                  <c:v>46.770751456136146</c:v>
                </c:pt>
                <c:pt idx="723">
                  <c:v>48.119120890616955</c:v>
                </c:pt>
                <c:pt idx="724">
                  <c:v>46.723981031846144</c:v>
                </c:pt>
                <c:pt idx="725">
                  <c:v>49.372753182699348</c:v>
                </c:pt>
                <c:pt idx="726">
                  <c:v>45.893738358329365</c:v>
                </c:pt>
                <c:pt idx="727">
                  <c:v>50.134822732572182</c:v>
                </c:pt>
                <c:pt idx="728">
                  <c:v>45.550757955609946</c:v>
                </c:pt>
                <c:pt idx="729">
                  <c:v>50.206047305740974</c:v>
                </c:pt>
                <c:pt idx="730">
                  <c:v>46.189046634129923</c:v>
                </c:pt>
                <c:pt idx="731">
                  <c:v>48.303561879780894</c:v>
                </c:pt>
                <c:pt idx="732">
                  <c:v>48.358494641078146</c:v>
                </c:pt>
                <c:pt idx="733">
                  <c:v>46.607864095771276</c:v>
                </c:pt>
                <c:pt idx="734">
                  <c:v>49.330419235815</c:v>
                </c:pt>
                <c:pt idx="735">
                  <c:v>46.249218313966473</c:v>
                </c:pt>
                <c:pt idx="736">
                  <c:v>50.917820782017849</c:v>
                </c:pt>
                <c:pt idx="737">
                  <c:v>46.018783214817304</c:v>
                </c:pt>
                <c:pt idx="738">
                  <c:v>51.067951476427645</c:v>
                </c:pt>
                <c:pt idx="739">
                  <c:v>46.003800828038862</c:v>
                </c:pt>
                <c:pt idx="740">
                  <c:v>49.256980337366826</c:v>
                </c:pt>
                <c:pt idx="741">
                  <c:v>47.508792587103223</c:v>
                </c:pt>
                <c:pt idx="742">
                  <c:v>47.176331743015268</c:v>
                </c:pt>
                <c:pt idx="743">
                  <c:v>49.382820139492104</c:v>
                </c:pt>
                <c:pt idx="744">
                  <c:v>46.338882859523544</c:v>
                </c:pt>
                <c:pt idx="745">
                  <c:v>50.902219909495763</c:v>
                </c:pt>
                <c:pt idx="746">
                  <c:v>46.206336735901822</c:v>
                </c:pt>
                <c:pt idx="747">
                  <c:v>51.192426378147886</c:v>
                </c:pt>
                <c:pt idx="748">
                  <c:v>46.299032831181918</c:v>
                </c:pt>
                <c:pt idx="749">
                  <c:v>50.957421523813814</c:v>
                </c:pt>
                <c:pt idx="750">
                  <c:v>47.721623860811931</c:v>
                </c:pt>
                <c:pt idx="751">
                  <c:v>47.982834448558293</c:v>
                </c:pt>
                <c:pt idx="752">
                  <c:v>49.471901706317084</c:v>
                </c:pt>
                <c:pt idx="753">
                  <c:v>47.729935508030046</c:v>
                </c:pt>
                <c:pt idx="754">
                  <c:v>51.013636127961838</c:v>
                </c:pt>
                <c:pt idx="755">
                  <c:v>46.964949908743222</c:v>
                </c:pt>
                <c:pt idx="756">
                  <c:v>51.444397065980944</c:v>
                </c:pt>
                <c:pt idx="757">
                  <c:v>46.733113770738662</c:v>
                </c:pt>
                <c:pt idx="758">
                  <c:v>51.096043434491449</c:v>
                </c:pt>
                <c:pt idx="759">
                  <c:v>47.657953085228193</c:v>
                </c:pt>
                <c:pt idx="760">
                  <c:v>49.515474326976921</c:v>
                </c:pt>
                <c:pt idx="761">
                  <c:v>48.739848216063677</c:v>
                </c:pt>
                <c:pt idx="762">
                  <c:v>47.952290782780345</c:v>
                </c:pt>
                <c:pt idx="763">
                  <c:v>50.234017705110951</c:v>
                </c:pt>
                <c:pt idx="764">
                  <c:v>47.437992102357292</c:v>
                </c:pt>
                <c:pt idx="765">
                  <c:v>50.828515019038313</c:v>
                </c:pt>
                <c:pt idx="766">
                  <c:v>47.212183092328118</c:v>
                </c:pt>
                <c:pt idx="767">
                  <c:v>51.264513607164417</c:v>
                </c:pt>
                <c:pt idx="768">
                  <c:v>47.566095198212494</c:v>
                </c:pt>
                <c:pt idx="769">
                  <c:v>50.063613759030574</c:v>
                </c:pt>
                <c:pt idx="770">
                  <c:v>48.378980489450498</c:v>
                </c:pt>
                <c:pt idx="771">
                  <c:v>48.332425104682294</c:v>
                </c:pt>
                <c:pt idx="772">
                  <c:v>49.303067220541195</c:v>
                </c:pt>
                <c:pt idx="773">
                  <c:v>48.099753141937462</c:v>
                </c:pt>
                <c:pt idx="774">
                  <c:v>50.751740817448344</c:v>
                </c:pt>
                <c:pt idx="775">
                  <c:v>47.667907110567455</c:v>
                </c:pt>
                <c:pt idx="776">
                  <c:v>51.110063661070328</c:v>
                </c:pt>
                <c:pt idx="777">
                  <c:v>47.664453225039331</c:v>
                </c:pt>
                <c:pt idx="778">
                  <c:v>51.35440969961595</c:v>
                </c:pt>
                <c:pt idx="779">
                  <c:v>47.849082280069965</c:v>
                </c:pt>
                <c:pt idx="780">
                  <c:v>49.969063469502458</c:v>
                </c:pt>
                <c:pt idx="781">
                  <c:v>49.386110513947294</c:v>
                </c:pt>
                <c:pt idx="782">
                  <c:v>48.833662062950545</c:v>
                </c:pt>
                <c:pt idx="783">
                  <c:v>50.575859893814254</c:v>
                </c:pt>
                <c:pt idx="784">
                  <c:v>48.673380578449127</c:v>
                </c:pt>
                <c:pt idx="785">
                  <c:v>51.558771115071309</c:v>
                </c:pt>
                <c:pt idx="786">
                  <c:v>47.937209849566194</c:v>
                </c:pt>
                <c:pt idx="787">
                  <c:v>52.083693131325674</c:v>
                </c:pt>
                <c:pt idx="788">
                  <c:v>47.726036294625089</c:v>
                </c:pt>
                <c:pt idx="789">
                  <c:v>51.274057743461015</c:v>
                </c:pt>
                <c:pt idx="790">
                  <c:v>48.579279106497324</c:v>
                </c:pt>
                <c:pt idx="791">
                  <c:v>50.17589167783342</c:v>
                </c:pt>
                <c:pt idx="792">
                  <c:v>49.763131240404576</c:v>
                </c:pt>
                <c:pt idx="793">
                  <c:v>48.729878914446587</c:v>
                </c:pt>
                <c:pt idx="794">
                  <c:v>51.520398422490011</c:v>
                </c:pt>
                <c:pt idx="795">
                  <c:v>47.982107577607465</c:v>
                </c:pt>
                <c:pt idx="796">
                  <c:v>52.667597849684604</c:v>
                </c:pt>
                <c:pt idx="797">
                  <c:v>47.760537547687171</c:v>
                </c:pt>
                <c:pt idx="798">
                  <c:v>52.978204270170082</c:v>
                </c:pt>
                <c:pt idx="799">
                  <c:v>47.949651405391322</c:v>
                </c:pt>
                <c:pt idx="800">
                  <c:v>50.514934728710074</c:v>
                </c:pt>
                <c:pt idx="801">
                  <c:v>49.698913234410128</c:v>
                </c:pt>
                <c:pt idx="802">
                  <c:v>49.914572763135929</c:v>
                </c:pt>
                <c:pt idx="803">
                  <c:v>50.978066699275971</c:v>
                </c:pt>
                <c:pt idx="804">
                  <c:v>48.432010496036234</c:v>
                </c:pt>
                <c:pt idx="805">
                  <c:v>52.55072150380537</c:v>
                </c:pt>
                <c:pt idx="806">
                  <c:v>48.153437753457048</c:v>
                </c:pt>
                <c:pt idx="807">
                  <c:v>53.609366604676801</c:v>
                </c:pt>
                <c:pt idx="808">
                  <c:v>48.596053114822389</c:v>
                </c:pt>
                <c:pt idx="809">
                  <c:v>51.640298786415187</c:v>
                </c:pt>
                <c:pt idx="810">
                  <c:v>49.607801568793427</c:v>
                </c:pt>
                <c:pt idx="811">
                  <c:v>50.174773114414684</c:v>
                </c:pt>
                <c:pt idx="812">
                  <c:v>51.007155924885687</c:v>
                </c:pt>
                <c:pt idx="813">
                  <c:v>48.671877824391395</c:v>
                </c:pt>
                <c:pt idx="814">
                  <c:v>52.41372732156097</c:v>
                </c:pt>
                <c:pt idx="815">
                  <c:v>48.432846362500122</c:v>
                </c:pt>
                <c:pt idx="816">
                  <c:v>52.985735540596657</c:v>
                </c:pt>
                <c:pt idx="817">
                  <c:v>48.246351559732794</c:v>
                </c:pt>
                <c:pt idx="818">
                  <c:v>52.252755334016392</c:v>
                </c:pt>
                <c:pt idx="819">
                  <c:v>48.660153650764585</c:v>
                </c:pt>
                <c:pt idx="820">
                  <c:v>50.167333549231031</c:v>
                </c:pt>
                <c:pt idx="821">
                  <c:v>51.23240528072192</c:v>
                </c:pt>
                <c:pt idx="822">
                  <c:v>49.436784737734413</c:v>
                </c:pt>
                <c:pt idx="823">
                  <c:v>52.142204869848875</c:v>
                </c:pt>
                <c:pt idx="824">
                  <c:v>48.705047217234174</c:v>
                </c:pt>
                <c:pt idx="825">
                  <c:v>53.101087482297487</c:v>
                </c:pt>
                <c:pt idx="826">
                  <c:v>48.757824002023149</c:v>
                </c:pt>
                <c:pt idx="827">
                  <c:v>53.334389651761747</c:v>
                </c:pt>
                <c:pt idx="828">
                  <c:v>50.183022961772004</c:v>
                </c:pt>
                <c:pt idx="829">
                  <c:v>52.269473062743756</c:v>
                </c:pt>
                <c:pt idx="830">
                  <c:v>50.499707930068112</c:v>
                </c:pt>
                <c:pt idx="831">
                  <c:v>50.740160211148279</c:v>
                </c:pt>
                <c:pt idx="832">
                  <c:v>51.606157964532009</c:v>
                </c:pt>
                <c:pt idx="833">
                  <c:v>49.460862893391976</c:v>
                </c:pt>
                <c:pt idx="834">
                  <c:v>52.530915339016083</c:v>
                </c:pt>
                <c:pt idx="835">
                  <c:v>49.075523410278088</c:v>
                </c:pt>
                <c:pt idx="836">
                  <c:v>52.810903846944555</c:v>
                </c:pt>
                <c:pt idx="837">
                  <c:v>49.196825318282009</c:v>
                </c:pt>
                <c:pt idx="838">
                  <c:v>52.952379677264894</c:v>
                </c:pt>
                <c:pt idx="839">
                  <c:v>50.214211247462245</c:v>
                </c:pt>
                <c:pt idx="840">
                  <c:v>50.458328346784256</c:v>
                </c:pt>
                <c:pt idx="841">
                  <c:v>51.044475798031634</c:v>
                </c:pt>
                <c:pt idx="842">
                  <c:v>50.350652068369115</c:v>
                </c:pt>
                <c:pt idx="843">
                  <c:v>52.708854975270192</c:v>
                </c:pt>
                <c:pt idx="844">
                  <c:v>49.858662000269064</c:v>
                </c:pt>
                <c:pt idx="845">
                  <c:v>53.296407518877871</c:v>
                </c:pt>
                <c:pt idx="846">
                  <c:v>49.647695340351461</c:v>
                </c:pt>
                <c:pt idx="847">
                  <c:v>53.419452845161658</c:v>
                </c:pt>
                <c:pt idx="848">
                  <c:v>49.511198523340994</c:v>
                </c:pt>
                <c:pt idx="849">
                  <c:v>52.939903388497228</c:v>
                </c:pt>
                <c:pt idx="850">
                  <c:v>50.714914140679028</c:v>
                </c:pt>
                <c:pt idx="851">
                  <c:v>50.840565997348044</c:v>
                </c:pt>
                <c:pt idx="852">
                  <c:v>51.718020557869444</c:v>
                </c:pt>
                <c:pt idx="853">
                  <c:v>50.716244781367344</c:v>
                </c:pt>
                <c:pt idx="854">
                  <c:v>53.085468908418356</c:v>
                </c:pt>
                <c:pt idx="855">
                  <c:v>50.067448638261205</c:v>
                </c:pt>
                <c:pt idx="856">
                  <c:v>54.360857670132845</c:v>
                </c:pt>
                <c:pt idx="857">
                  <c:v>49.569576951242389</c:v>
                </c:pt>
                <c:pt idx="858">
                  <c:v>54.134280182199355</c:v>
                </c:pt>
                <c:pt idx="859">
                  <c:v>50.438321338907578</c:v>
                </c:pt>
                <c:pt idx="860">
                  <c:v>52.633201478978123</c:v>
                </c:pt>
                <c:pt idx="861">
                  <c:v>52.145235203346765</c:v>
                </c:pt>
                <c:pt idx="862">
                  <c:v>51.555781725199544</c:v>
                </c:pt>
                <c:pt idx="863">
                  <c:v>53.944088857870327</c:v>
                </c:pt>
                <c:pt idx="864">
                  <c:v>50.424182698921562</c:v>
                </c:pt>
                <c:pt idx="865">
                  <c:v>54.400756260180543</c:v>
                </c:pt>
                <c:pt idx="866">
                  <c:v>49.787689536427294</c:v>
                </c:pt>
                <c:pt idx="867">
                  <c:v>55.223620838357412</c:v>
                </c:pt>
                <c:pt idx="868">
                  <c:v>50.053184817648294</c:v>
                </c:pt>
                <c:pt idx="869">
                  <c:v>54.229429414469763</c:v>
                </c:pt>
                <c:pt idx="870">
                  <c:v>51.738104518227189</c:v>
                </c:pt>
                <c:pt idx="871">
                  <c:v>51.917931756550445</c:v>
                </c:pt>
                <c:pt idx="872">
                  <c:v>52.431324066095144</c:v>
                </c:pt>
                <c:pt idx="873">
                  <c:v>50.703441044223851</c:v>
                </c:pt>
                <c:pt idx="874">
                  <c:v>53.988265956747448</c:v>
                </c:pt>
                <c:pt idx="875">
                  <c:v>50.250295994894216</c:v>
                </c:pt>
                <c:pt idx="876">
                  <c:v>55.098801321476536</c:v>
                </c:pt>
                <c:pt idx="877">
                  <c:v>49.869288356927719</c:v>
                </c:pt>
                <c:pt idx="878">
                  <c:v>54.470533245499162</c:v>
                </c:pt>
                <c:pt idx="879">
                  <c:v>50.678763480844474</c:v>
                </c:pt>
                <c:pt idx="880">
                  <c:v>51.395888809118475</c:v>
                </c:pt>
                <c:pt idx="881">
                  <c:v>51.820597180386244</c:v>
                </c:pt>
                <c:pt idx="882">
                  <c:v>50.684975340559767</c:v>
                </c:pt>
                <c:pt idx="883">
                  <c:v>53.949881514090734</c:v>
                </c:pt>
                <c:pt idx="884">
                  <c:v>50.235794116276914</c:v>
                </c:pt>
                <c:pt idx="885">
                  <c:v>55.055592505408015</c:v>
                </c:pt>
                <c:pt idx="886">
                  <c:v>50.050277485024985</c:v>
                </c:pt>
                <c:pt idx="887">
                  <c:v>55.062606908909494</c:v>
                </c:pt>
                <c:pt idx="888">
                  <c:v>50.764990524100966</c:v>
                </c:pt>
                <c:pt idx="889">
                  <c:v>52.894090273738179</c:v>
                </c:pt>
                <c:pt idx="890">
                  <c:v>52.536151542445268</c:v>
                </c:pt>
                <c:pt idx="891">
                  <c:v>51.371033136891604</c:v>
                </c:pt>
                <c:pt idx="892">
                  <c:v>53.688005210024976</c:v>
                </c:pt>
                <c:pt idx="893">
                  <c:v>50.788883084222164</c:v>
                </c:pt>
                <c:pt idx="894">
                  <c:v>54.667838693751762</c:v>
                </c:pt>
                <c:pt idx="895">
                  <c:v>50.693897773708748</c:v>
                </c:pt>
                <c:pt idx="896">
                  <c:v>54.859826491969173</c:v>
                </c:pt>
                <c:pt idx="897">
                  <c:v>50.979665304672494</c:v>
                </c:pt>
                <c:pt idx="898">
                  <c:v>54.084500218033817</c:v>
                </c:pt>
                <c:pt idx="899">
                  <c:v>51.802542470243104</c:v>
                </c:pt>
                <c:pt idx="900">
                  <c:v>51.690706284102312</c:v>
                </c:pt>
                <c:pt idx="901">
                  <c:v>52.855736773640075</c:v>
                </c:pt>
                <c:pt idx="902">
                  <c:v>50.789925547390851</c:v>
                </c:pt>
                <c:pt idx="903">
                  <c:v>53.423225667454929</c:v>
                </c:pt>
                <c:pt idx="904">
                  <c:v>50.911726251323394</c:v>
                </c:pt>
                <c:pt idx="905">
                  <c:v>54.251027727503946</c:v>
                </c:pt>
                <c:pt idx="906">
                  <c:v>50.977887213430165</c:v>
                </c:pt>
                <c:pt idx="907">
                  <c:v>55.267574969151894</c:v>
                </c:pt>
                <c:pt idx="908">
                  <c:v>51.346310398483162</c:v>
                </c:pt>
                <c:pt idx="909">
                  <c:v>52.332660007194292</c:v>
                </c:pt>
                <c:pt idx="910">
                  <c:v>52.353807167067977</c:v>
                </c:pt>
                <c:pt idx="911">
                  <c:v>52.068649219278278</c:v>
                </c:pt>
                <c:pt idx="912">
                  <c:v>53.758987573745223</c:v>
                </c:pt>
                <c:pt idx="913">
                  <c:v>51.923157592571954</c:v>
                </c:pt>
                <c:pt idx="914">
                  <c:v>55.232993172186482</c:v>
                </c:pt>
                <c:pt idx="915">
                  <c:v>51.742027849336864</c:v>
                </c:pt>
                <c:pt idx="916">
                  <c:v>55.585191996404419</c:v>
                </c:pt>
                <c:pt idx="917">
                  <c:v>50.997506760433843</c:v>
                </c:pt>
                <c:pt idx="918">
                  <c:v>55.596030174703387</c:v>
                </c:pt>
                <c:pt idx="919">
                  <c:v>51.922923671444124</c:v>
                </c:pt>
                <c:pt idx="920">
                  <c:v>53.568230815788553</c:v>
                </c:pt>
                <c:pt idx="921">
                  <c:v>52.698918467038915</c:v>
                </c:pt>
                <c:pt idx="922">
                  <c:v>52.608336928331767</c:v>
                </c:pt>
                <c:pt idx="923">
                  <c:v>54.601721224506008</c:v>
                </c:pt>
                <c:pt idx="924">
                  <c:v>51.922930880932512</c:v>
                </c:pt>
                <c:pt idx="925">
                  <c:v>55.576764806881783</c:v>
                </c:pt>
                <c:pt idx="926">
                  <c:v>51.072189684112644</c:v>
                </c:pt>
                <c:pt idx="927">
                  <c:v>56.017578271803146</c:v>
                </c:pt>
                <c:pt idx="928">
                  <c:v>51.578864146360324</c:v>
                </c:pt>
                <c:pt idx="929">
                  <c:v>54.453596298272494</c:v>
                </c:pt>
                <c:pt idx="930">
                  <c:v>52.074199796296945</c:v>
                </c:pt>
                <c:pt idx="931">
                  <c:v>53.074686588245953</c:v>
                </c:pt>
                <c:pt idx="932">
                  <c:v>54.265029174629063</c:v>
                </c:pt>
                <c:pt idx="933">
                  <c:v>51.967079260395828</c:v>
                </c:pt>
                <c:pt idx="934">
                  <c:v>55.640476563092925</c:v>
                </c:pt>
                <c:pt idx="935">
                  <c:v>51.03191621359683</c:v>
                </c:pt>
                <c:pt idx="936">
                  <c:v>56.268067354676901</c:v>
                </c:pt>
                <c:pt idx="937">
                  <c:v>51.252858353070529</c:v>
                </c:pt>
                <c:pt idx="938">
                  <c:v>55.999603011572674</c:v>
                </c:pt>
                <c:pt idx="939">
                  <c:v>52.729687126425603</c:v>
                </c:pt>
                <c:pt idx="940">
                  <c:v>52.920369002009863</c:v>
                </c:pt>
                <c:pt idx="941">
                  <c:v>53.678543462829161</c:v>
                </c:pt>
                <c:pt idx="942">
                  <c:v>52.116495399815761</c:v>
                </c:pt>
                <c:pt idx="943">
                  <c:v>55.039056322520018</c:v>
                </c:pt>
                <c:pt idx="944">
                  <c:v>51.413013817621405</c:v>
                </c:pt>
                <c:pt idx="945">
                  <c:v>56.174007364705645</c:v>
                </c:pt>
                <c:pt idx="946">
                  <c:v>51.113219104385912</c:v>
                </c:pt>
                <c:pt idx="947">
                  <c:v>55.977319891747193</c:v>
                </c:pt>
                <c:pt idx="948">
                  <c:v>51.712411660626806</c:v>
                </c:pt>
                <c:pt idx="949">
                  <c:v>55.229976209357652</c:v>
                </c:pt>
                <c:pt idx="950">
                  <c:v>53.420316493124467</c:v>
                </c:pt>
                <c:pt idx="951">
                  <c:v>52.651363245612224</c:v>
                </c:pt>
                <c:pt idx="952">
                  <c:v>55.374046234059648</c:v>
                </c:pt>
                <c:pt idx="953">
                  <c:v>51.965692122707267</c:v>
                </c:pt>
                <c:pt idx="954">
                  <c:v>56.122960977252866</c:v>
                </c:pt>
                <c:pt idx="955">
                  <c:v>51.562543594762396</c:v>
                </c:pt>
                <c:pt idx="956">
                  <c:v>56.321354774027881</c:v>
                </c:pt>
                <c:pt idx="957">
                  <c:v>51.80459636899122</c:v>
                </c:pt>
                <c:pt idx="958">
                  <c:v>55.253347250409831</c:v>
                </c:pt>
                <c:pt idx="959">
                  <c:v>52.90946476855072</c:v>
                </c:pt>
                <c:pt idx="960">
                  <c:v>53.046136751936494</c:v>
                </c:pt>
                <c:pt idx="961">
                  <c:v>54.045564813881349</c:v>
                </c:pt>
                <c:pt idx="962">
                  <c:v>52.271270462156544</c:v>
                </c:pt>
                <c:pt idx="963">
                  <c:v>55.366323599426124</c:v>
                </c:pt>
                <c:pt idx="964">
                  <c:v>52.095698524430013</c:v>
                </c:pt>
                <c:pt idx="965">
                  <c:v>56.014799980115185</c:v>
                </c:pt>
                <c:pt idx="966">
                  <c:v>52.24374114312706</c:v>
                </c:pt>
                <c:pt idx="967">
                  <c:v>55.808657619594307</c:v>
                </c:pt>
                <c:pt idx="968">
                  <c:v>52.300064586401895</c:v>
                </c:pt>
                <c:pt idx="969">
                  <c:v>54.139059246599423</c:v>
                </c:pt>
                <c:pt idx="970">
                  <c:v>53.725619470999668</c:v>
                </c:pt>
                <c:pt idx="971">
                  <c:v>52.740897092222454</c:v>
                </c:pt>
                <c:pt idx="972">
                  <c:v>54.24610680181101</c:v>
                </c:pt>
                <c:pt idx="973">
                  <c:v>52.541923631957275</c:v>
                </c:pt>
                <c:pt idx="974">
                  <c:v>56.151589613357046</c:v>
                </c:pt>
                <c:pt idx="975">
                  <c:v>52.494325921144217</c:v>
                </c:pt>
                <c:pt idx="976">
                  <c:v>56.421385743100466</c:v>
                </c:pt>
                <c:pt idx="977">
                  <c:v>52.301800346005102</c:v>
                </c:pt>
                <c:pt idx="978">
                  <c:v>55.757770900596384</c:v>
                </c:pt>
                <c:pt idx="979">
                  <c:v>52.491451726025538</c:v>
                </c:pt>
                <c:pt idx="980">
                  <c:v>53.986238418556006</c:v>
                </c:pt>
                <c:pt idx="981">
                  <c:v>54.646675302200833</c:v>
                </c:pt>
                <c:pt idx="982">
                  <c:v>53.032467844024261</c:v>
                </c:pt>
                <c:pt idx="983">
                  <c:v>55.303163916712784</c:v>
                </c:pt>
                <c:pt idx="984">
                  <c:v>52.905826308442357</c:v>
                </c:pt>
                <c:pt idx="985">
                  <c:v>56.632349643476303</c:v>
                </c:pt>
                <c:pt idx="986">
                  <c:v>52.051528862954001</c:v>
                </c:pt>
                <c:pt idx="987">
                  <c:v>56.853085174823995</c:v>
                </c:pt>
                <c:pt idx="988">
                  <c:v>52.232073383473185</c:v>
                </c:pt>
                <c:pt idx="989">
                  <c:v>55.151037706542304</c:v>
                </c:pt>
                <c:pt idx="990">
                  <c:v>54.173704752046326</c:v>
                </c:pt>
                <c:pt idx="991">
                  <c:v>54.376420793823925</c:v>
                </c:pt>
                <c:pt idx="992">
                  <c:v>54.912482779985893</c:v>
                </c:pt>
                <c:pt idx="993">
                  <c:v>53.568237585670765</c:v>
                </c:pt>
                <c:pt idx="994">
                  <c:v>56.272857106653227</c:v>
                </c:pt>
                <c:pt idx="995">
                  <c:v>51.991801829436284</c:v>
                </c:pt>
                <c:pt idx="996">
                  <c:v>57.605591491667163</c:v>
                </c:pt>
                <c:pt idx="997">
                  <c:v>52.392520421158203</c:v>
                </c:pt>
                <c:pt idx="998">
                  <c:v>57.282835171848504</c:v>
                </c:pt>
                <c:pt idx="999">
                  <c:v>53.06900151656405</c:v>
                </c:pt>
                <c:pt idx="1000">
                  <c:v>53.605939484529479</c:v>
                </c:pt>
                <c:pt idx="1001">
                  <c:v>54.658778905905145</c:v>
                </c:pt>
                <c:pt idx="1002">
                  <c:v>53.58005999991876</c:v>
                </c:pt>
                <c:pt idx="1003">
                  <c:v>55.636558349314313</c:v>
                </c:pt>
                <c:pt idx="1004">
                  <c:v>52.438591304378313</c:v>
                </c:pt>
                <c:pt idx="1005">
                  <c:v>57.585699960082948</c:v>
                </c:pt>
                <c:pt idx="1006">
                  <c:v>52.06891642000403</c:v>
                </c:pt>
                <c:pt idx="1007">
                  <c:v>57.707080065934065</c:v>
                </c:pt>
                <c:pt idx="1008">
                  <c:v>53.262022203432259</c:v>
                </c:pt>
                <c:pt idx="1009">
                  <c:v>55.292192585532163</c:v>
                </c:pt>
                <c:pt idx="1010">
                  <c:v>53.772681984754698</c:v>
                </c:pt>
                <c:pt idx="1011">
                  <c:v>52.873401580038824</c:v>
                </c:pt>
                <c:pt idx="1012">
                  <c:v>55.861105564527655</c:v>
                </c:pt>
                <c:pt idx="1013">
                  <c:v>52.462380948085467</c:v>
                </c:pt>
                <c:pt idx="1014">
                  <c:v>56.974291333145999</c:v>
                </c:pt>
                <c:pt idx="1015">
                  <c:v>51.769700355958463</c:v>
                </c:pt>
                <c:pt idx="1016">
                  <c:v>57.473636766378625</c:v>
                </c:pt>
                <c:pt idx="1017">
                  <c:v>52.356587135326713</c:v>
                </c:pt>
                <c:pt idx="1018">
                  <c:v>55.377477536569955</c:v>
                </c:pt>
                <c:pt idx="1019">
                  <c:v>53.429605060670596</c:v>
                </c:pt>
                <c:pt idx="1020">
                  <c:v>53.236812436955098</c:v>
                </c:pt>
                <c:pt idx="1021">
                  <c:v>55.320266147058405</c:v>
                </c:pt>
                <c:pt idx="1022">
                  <c:v>52.924356958397105</c:v>
                </c:pt>
                <c:pt idx="1023">
                  <c:v>56.104740243171413</c:v>
                </c:pt>
                <c:pt idx="1024">
                  <c:v>52.647920139989992</c:v>
                </c:pt>
                <c:pt idx="1025">
                  <c:v>56.811082276047401</c:v>
                </c:pt>
                <c:pt idx="1026">
                  <c:v>52.825746619351065</c:v>
                </c:pt>
                <c:pt idx="1027">
                  <c:v>56.976347326854849</c:v>
                </c:pt>
                <c:pt idx="1028">
                  <c:v>53.378779071091998</c:v>
                </c:pt>
                <c:pt idx="1029">
                  <c:v>55.583279918949053</c:v>
                </c:pt>
                <c:pt idx="1030">
                  <c:v>54.930849715453775</c:v>
                </c:pt>
                <c:pt idx="1031">
                  <c:v>53.304845873250841</c:v>
                </c:pt>
                <c:pt idx="1032">
                  <c:v>55.287440446038204</c:v>
                </c:pt>
                <c:pt idx="1033">
                  <c:v>52.880927375147515</c:v>
                </c:pt>
                <c:pt idx="1034">
                  <c:v>56.39129501110871</c:v>
                </c:pt>
                <c:pt idx="1035">
                  <c:v>52.738335817913772</c:v>
                </c:pt>
                <c:pt idx="1036">
                  <c:v>57.051013339365703</c:v>
                </c:pt>
                <c:pt idx="1037">
                  <c:v>52.934895796107178</c:v>
                </c:pt>
                <c:pt idx="1038">
                  <c:v>55.814769440317029</c:v>
                </c:pt>
                <c:pt idx="1039">
                  <c:v>53.640692476719245</c:v>
                </c:pt>
                <c:pt idx="1040">
                  <c:v>54.352997859314705</c:v>
                </c:pt>
                <c:pt idx="1041">
                  <c:v>55.002718311267913</c:v>
                </c:pt>
                <c:pt idx="1042">
                  <c:v>53.520083269022344</c:v>
                </c:pt>
                <c:pt idx="1043">
                  <c:v>56.209581825395972</c:v>
                </c:pt>
                <c:pt idx="1044">
                  <c:v>53.565988429501559</c:v>
                </c:pt>
                <c:pt idx="1045">
                  <c:v>56.952183739887694</c:v>
                </c:pt>
                <c:pt idx="1046">
                  <c:v>53.019937397134356</c:v>
                </c:pt>
                <c:pt idx="1047">
                  <c:v>56.905367097804046</c:v>
                </c:pt>
                <c:pt idx="1048">
                  <c:v>53.022100079546455</c:v>
                </c:pt>
                <c:pt idx="1049">
                  <c:v>56.232473963685059</c:v>
                </c:pt>
                <c:pt idx="1050">
                  <c:v>54.496153624788562</c:v>
                </c:pt>
                <c:pt idx="1051">
                  <c:v>54.39871167902745</c:v>
                </c:pt>
                <c:pt idx="1052">
                  <c:v>55.508521770840595</c:v>
                </c:pt>
                <c:pt idx="1053">
                  <c:v>54.113573810124571</c:v>
                </c:pt>
                <c:pt idx="1054">
                  <c:v>57.100252509960384</c:v>
                </c:pt>
                <c:pt idx="1055">
                  <c:v>53.302431839413295</c:v>
                </c:pt>
                <c:pt idx="1056">
                  <c:v>57.628786701570263</c:v>
                </c:pt>
                <c:pt idx="1057">
                  <c:v>52.702549991748761</c:v>
                </c:pt>
                <c:pt idx="1058">
                  <c:v>57.117905847541664</c:v>
                </c:pt>
                <c:pt idx="1059">
                  <c:v>53.701468057173493</c:v>
                </c:pt>
                <c:pt idx="1060">
                  <c:v>55.456027612466947</c:v>
                </c:pt>
                <c:pt idx="1061">
                  <c:v>54.977147193213959</c:v>
                </c:pt>
                <c:pt idx="1062">
                  <c:v>53.833495606759882</c:v>
                </c:pt>
                <c:pt idx="1063">
                  <c:v>56.734689744628803</c:v>
                </c:pt>
                <c:pt idx="1064">
                  <c:v>53.159865471901455</c:v>
                </c:pt>
                <c:pt idx="1065">
                  <c:v>58.24690099942795</c:v>
                </c:pt>
                <c:pt idx="1066">
                  <c:v>52.748503575430497</c:v>
                </c:pt>
                <c:pt idx="1067">
                  <c:v>58.192320857091211</c:v>
                </c:pt>
                <c:pt idx="1068">
                  <c:v>53.491643965891214</c:v>
                </c:pt>
                <c:pt idx="1069">
                  <c:v>56.953355476244319</c:v>
                </c:pt>
                <c:pt idx="1070">
                  <c:v>55.335840345679578</c:v>
                </c:pt>
                <c:pt idx="1071">
                  <c:v>54.490598515573311</c:v>
                </c:pt>
                <c:pt idx="1072">
                  <c:v>56.324459956852074</c:v>
                </c:pt>
                <c:pt idx="1073">
                  <c:v>52.9852947372855</c:v>
                </c:pt>
                <c:pt idx="1074">
                  <c:v>57.675840560006975</c:v>
                </c:pt>
                <c:pt idx="1075">
                  <c:v>52.797441636426839</c:v>
                </c:pt>
                <c:pt idx="1076">
                  <c:v>58.385537008755733</c:v>
                </c:pt>
                <c:pt idx="1077">
                  <c:v>52.872126813760097</c:v>
                </c:pt>
                <c:pt idx="1078">
                  <c:v>57.605082935634869</c:v>
                </c:pt>
                <c:pt idx="1079">
                  <c:v>53.935520487497094</c:v>
                </c:pt>
                <c:pt idx="1080">
                  <c:v>54.242407128776051</c:v>
                </c:pt>
                <c:pt idx="1081">
                  <c:v>56.181912774779413</c:v>
                </c:pt>
                <c:pt idx="1082">
                  <c:v>53.431590293742474</c:v>
                </c:pt>
                <c:pt idx="1083">
                  <c:v>57.600268460221024</c:v>
                </c:pt>
                <c:pt idx="1084">
                  <c:v>53.221970507825361</c:v>
                </c:pt>
                <c:pt idx="1085">
                  <c:v>58.340975898182812</c:v>
                </c:pt>
                <c:pt idx="1086">
                  <c:v>53.29168565063835</c:v>
                </c:pt>
                <c:pt idx="1087">
                  <c:v>58.536325620261813</c:v>
                </c:pt>
                <c:pt idx="1088">
                  <c:v>54.929626633355753</c:v>
                </c:pt>
                <c:pt idx="1089">
                  <c:v>56.004483589183458</c:v>
                </c:pt>
                <c:pt idx="1090">
                  <c:v>55.679927140786106</c:v>
                </c:pt>
                <c:pt idx="1091">
                  <c:v>54.137190326952023</c:v>
                </c:pt>
                <c:pt idx="1092">
                  <c:v>56.612099581342342</c:v>
                </c:pt>
                <c:pt idx="1093">
                  <c:v>53.849495190339802</c:v>
                </c:pt>
                <c:pt idx="1094">
                  <c:v>57.811228865642768</c:v>
                </c:pt>
                <c:pt idx="1095">
                  <c:v>53.657931869803804</c:v>
                </c:pt>
                <c:pt idx="1096">
                  <c:v>57.842333980237733</c:v>
                </c:pt>
                <c:pt idx="1097">
                  <c:v>53.985190081463394</c:v>
                </c:pt>
                <c:pt idx="1098">
                  <c:v>56.818098430331887</c:v>
                </c:pt>
                <c:pt idx="1099">
                  <c:v>54.718020359435933</c:v>
                </c:pt>
                <c:pt idx="1100">
                  <c:v>54.206339284978398</c:v>
                </c:pt>
                <c:pt idx="1101">
                  <c:v>55.71992121104627</c:v>
                </c:pt>
                <c:pt idx="1102">
                  <c:v>53.689657862183196</c:v>
                </c:pt>
                <c:pt idx="1103">
                  <c:v>56.563292373707817</c:v>
                </c:pt>
                <c:pt idx="1104">
                  <c:v>53.492710755787989</c:v>
                </c:pt>
                <c:pt idx="1105">
                  <c:v>57.719363693447178</c:v>
                </c:pt>
                <c:pt idx="1106">
                  <c:v>53.899950799894853</c:v>
                </c:pt>
                <c:pt idx="1107">
                  <c:v>57.24100450874699</c:v>
                </c:pt>
                <c:pt idx="1108">
                  <c:v>53.847429103178179</c:v>
                </c:pt>
                <c:pt idx="1109">
                  <c:v>55.626356733851736</c:v>
                </c:pt>
                <c:pt idx="1110">
                  <c:v>55.456162794260344</c:v>
                </c:pt>
                <c:pt idx="1111">
                  <c:v>54.937923325307196</c:v>
                </c:pt>
                <c:pt idx="1112">
                  <c:v>56.459409569875064</c:v>
                </c:pt>
                <c:pt idx="1113">
                  <c:v>54.385458742065921</c:v>
                </c:pt>
                <c:pt idx="1114">
                  <c:v>57.142893124214474</c:v>
                </c:pt>
                <c:pt idx="1115">
                  <c:v>53.779232657428913</c:v>
                </c:pt>
                <c:pt idx="1116">
                  <c:v>58.169439840305969</c:v>
                </c:pt>
                <c:pt idx="1117">
                  <c:v>53.72872238188792</c:v>
                </c:pt>
                <c:pt idx="1118">
                  <c:v>57.562782921981913</c:v>
                </c:pt>
                <c:pt idx="1119">
                  <c:v>54.758485999278506</c:v>
                </c:pt>
                <c:pt idx="1120">
                  <c:v>55.823079302088935</c:v>
                </c:pt>
                <c:pt idx="1121">
                  <c:v>55.934173064617383</c:v>
                </c:pt>
                <c:pt idx="1122">
                  <c:v>55.143981802067444</c:v>
                </c:pt>
                <c:pt idx="1123">
                  <c:v>57.436143255943094</c:v>
                </c:pt>
                <c:pt idx="1124">
                  <c:v>54.319088159970029</c:v>
                </c:pt>
                <c:pt idx="1125">
                  <c:v>58.594256450149096</c:v>
                </c:pt>
                <c:pt idx="1126">
                  <c:v>53.5068184799037</c:v>
                </c:pt>
                <c:pt idx="1127">
                  <c:v>57.856326931935321</c:v>
                </c:pt>
                <c:pt idx="1128">
                  <c:v>54.027496019169547</c:v>
                </c:pt>
                <c:pt idx="1129">
                  <c:v>56.079246197243641</c:v>
                </c:pt>
                <c:pt idx="1130">
                  <c:v>55.978764707522444</c:v>
                </c:pt>
                <c:pt idx="1131">
                  <c:v>55.135747326430163</c:v>
                </c:pt>
                <c:pt idx="1132">
                  <c:v>57.308839692259376</c:v>
                </c:pt>
                <c:pt idx="1133">
                  <c:v>53.997233346063261</c:v>
                </c:pt>
                <c:pt idx="1134">
                  <c:v>58.448307468643186</c:v>
                </c:pt>
                <c:pt idx="1135">
                  <c:v>53.262099331755607</c:v>
                </c:pt>
                <c:pt idx="1136">
                  <c:v>59.167454821667747</c:v>
                </c:pt>
                <c:pt idx="1137">
                  <c:v>53.559901124405641</c:v>
                </c:pt>
                <c:pt idx="1138">
                  <c:v>57.88972682503352</c:v>
                </c:pt>
                <c:pt idx="1139">
                  <c:v>54.786417946499611</c:v>
                </c:pt>
                <c:pt idx="1140">
                  <c:v>55.455911107083878</c:v>
                </c:pt>
                <c:pt idx="1141">
                  <c:v>56.078397569481297</c:v>
                </c:pt>
                <c:pt idx="1142">
                  <c:v>54.056923970850768</c:v>
                </c:pt>
                <c:pt idx="1143">
                  <c:v>58.144562408199761</c:v>
                </c:pt>
                <c:pt idx="1144">
                  <c:v>53.428290183487256</c:v>
                </c:pt>
                <c:pt idx="1145">
                  <c:v>58.558118671754549</c:v>
                </c:pt>
                <c:pt idx="1146">
                  <c:v>52.877172528606494</c:v>
                </c:pt>
                <c:pt idx="1147">
                  <c:v>58.550715769166047</c:v>
                </c:pt>
                <c:pt idx="1148">
                  <c:v>54.650232408184692</c:v>
                </c:pt>
                <c:pt idx="1149">
                  <c:v>56.109728421892342</c:v>
                </c:pt>
                <c:pt idx="1150">
                  <c:v>55.59401027516013</c:v>
                </c:pt>
                <c:pt idx="1151">
                  <c:v>54.201085891821783</c:v>
                </c:pt>
                <c:pt idx="1152">
                  <c:v>57.589471093629044</c:v>
                </c:pt>
                <c:pt idx="1153">
                  <c:v>53.96535101188168</c:v>
                </c:pt>
                <c:pt idx="1154">
                  <c:v>58.651492809072906</c:v>
                </c:pt>
                <c:pt idx="1155">
                  <c:v>53.802796954562126</c:v>
                </c:pt>
                <c:pt idx="1156">
                  <c:v>58.576044161455464</c:v>
                </c:pt>
                <c:pt idx="1157">
                  <c:v>54.374741984430806</c:v>
                </c:pt>
                <c:pt idx="1158">
                  <c:v>57.220666463797222</c:v>
                </c:pt>
                <c:pt idx="1159">
                  <c:v>55.907260083155997</c:v>
                </c:pt>
                <c:pt idx="1160">
                  <c:v>55.13814968345126</c:v>
                </c:pt>
                <c:pt idx="1161">
                  <c:v>56.75395899139923</c:v>
                </c:pt>
                <c:pt idx="1162">
                  <c:v>54.618612280973331</c:v>
                </c:pt>
                <c:pt idx="1163">
                  <c:v>57.228706330936575</c:v>
                </c:pt>
                <c:pt idx="1164">
                  <c:v>54.048032886865663</c:v>
                </c:pt>
                <c:pt idx="1165">
                  <c:v>58.128977456162445</c:v>
                </c:pt>
                <c:pt idx="1166">
                  <c:v>54.198619008750029</c:v>
                </c:pt>
                <c:pt idx="1167">
                  <c:v>57.917082707523974</c:v>
                </c:pt>
                <c:pt idx="1168">
                  <c:v>54.704533572049485</c:v>
                </c:pt>
                <c:pt idx="1169">
                  <c:v>54.965851757430045</c:v>
                </c:pt>
                <c:pt idx="1170">
                  <c:v>55.371749997933726</c:v>
                </c:pt>
                <c:pt idx="1171">
                  <c:v>54.896727289552324</c:v>
                </c:pt>
                <c:pt idx="1172">
                  <c:v>56.344304320525211</c:v>
                </c:pt>
                <c:pt idx="1173">
                  <c:v>54.797580117798226</c:v>
                </c:pt>
                <c:pt idx="1174">
                  <c:v>58.00171026089069</c:v>
                </c:pt>
                <c:pt idx="1175">
                  <c:v>54.542006986470085</c:v>
                </c:pt>
                <c:pt idx="1176">
                  <c:v>58.63049407128527</c:v>
                </c:pt>
                <c:pt idx="1177">
                  <c:v>54.617518446132173</c:v>
                </c:pt>
                <c:pt idx="1178">
                  <c:v>57.767400111954629</c:v>
                </c:pt>
                <c:pt idx="1179">
                  <c:v>54.943932446542867</c:v>
                </c:pt>
                <c:pt idx="1180">
                  <c:v>55.881729269945197</c:v>
                </c:pt>
                <c:pt idx="1181">
                  <c:v>57.323543556858176</c:v>
                </c:pt>
                <c:pt idx="1182">
                  <c:v>55.501671043395945</c:v>
                </c:pt>
                <c:pt idx="1183">
                  <c:v>57.505708861333474</c:v>
                </c:pt>
                <c:pt idx="1184">
                  <c:v>54.477433045440208</c:v>
                </c:pt>
                <c:pt idx="1185">
                  <c:v>58.589296637939093</c:v>
                </c:pt>
                <c:pt idx="1186">
                  <c:v>53.897942901400171</c:v>
                </c:pt>
                <c:pt idx="1187">
                  <c:v>58.964529480503295</c:v>
                </c:pt>
                <c:pt idx="1188">
                  <c:v>54.838558589667393</c:v>
                </c:pt>
                <c:pt idx="1189">
                  <c:v>56.028770691687605</c:v>
                </c:pt>
                <c:pt idx="1190">
                  <c:v>55.874294357476771</c:v>
                </c:pt>
                <c:pt idx="1191">
                  <c:v>55.530251930205992</c:v>
                </c:pt>
                <c:pt idx="1192">
                  <c:v>57.623870439350675</c:v>
                </c:pt>
                <c:pt idx="1193">
                  <c:v>54.402396135944308</c:v>
                </c:pt>
                <c:pt idx="1194">
                  <c:v>58.783694754947341</c:v>
                </c:pt>
                <c:pt idx="1195">
                  <c:v>53.998927866323235</c:v>
                </c:pt>
                <c:pt idx="1196">
                  <c:v>59.637995335410587</c:v>
                </c:pt>
                <c:pt idx="1197">
                  <c:v>54.143908255831192</c:v>
                </c:pt>
                <c:pt idx="1198">
                  <c:v>58.186424304976534</c:v>
                </c:pt>
                <c:pt idx="1199">
                  <c:v>56.004214895311193</c:v>
                </c:pt>
                <c:pt idx="1200">
                  <c:v>56.398470689506709</c:v>
                </c:pt>
                <c:pt idx="1201">
                  <c:v>57.946753648257115</c:v>
                </c:pt>
                <c:pt idx="1202">
                  <c:v>54.963530969928357</c:v>
                </c:pt>
                <c:pt idx="1203">
                  <c:v>59.050786146830454</c:v>
                </c:pt>
                <c:pt idx="1204">
                  <c:v>53.942312540380129</c:v>
                </c:pt>
                <c:pt idx="1205">
                  <c:v>59.507580575006159</c:v>
                </c:pt>
                <c:pt idx="1206">
                  <c:v>54.016649738572355</c:v>
                </c:pt>
                <c:pt idx="1207">
                  <c:v>58.839515326792082</c:v>
                </c:pt>
                <c:pt idx="1208">
                  <c:v>55.190150526272312</c:v>
                </c:pt>
                <c:pt idx="1209">
                  <c:v>56.142939195404352</c:v>
                </c:pt>
                <c:pt idx="1210">
                  <c:v>56.111270185920056</c:v>
                </c:pt>
                <c:pt idx="1211">
                  <c:v>54.951914762570176</c:v>
                </c:pt>
                <c:pt idx="1212">
                  <c:v>57.693564647222345</c:v>
                </c:pt>
                <c:pt idx="1213">
                  <c:v>54.247947786791386</c:v>
                </c:pt>
                <c:pt idx="1214">
                  <c:v>58.524128240304293</c:v>
                </c:pt>
                <c:pt idx="1215">
                  <c:v>53.734210844187139</c:v>
                </c:pt>
                <c:pt idx="1216">
                  <c:v>58.760415342734845</c:v>
                </c:pt>
                <c:pt idx="1217">
                  <c:v>54.360742769047384</c:v>
                </c:pt>
                <c:pt idx="1218">
                  <c:v>57.41885195093127</c:v>
                </c:pt>
                <c:pt idx="1219">
                  <c:v>56.931217025136284</c:v>
                </c:pt>
                <c:pt idx="1220">
                  <c:v>55.690241868489338</c:v>
                </c:pt>
                <c:pt idx="1221">
                  <c:v>57.57289247164897</c:v>
                </c:pt>
                <c:pt idx="1222">
                  <c:v>54.973829858123779</c:v>
                </c:pt>
                <c:pt idx="1223">
                  <c:v>58.564007306670575</c:v>
                </c:pt>
                <c:pt idx="1224">
                  <c:v>54.494989731812041</c:v>
                </c:pt>
                <c:pt idx="1225">
                  <c:v>59.116490011416744</c:v>
                </c:pt>
                <c:pt idx="1226">
                  <c:v>55.026618122487612</c:v>
                </c:pt>
                <c:pt idx="1227">
                  <c:v>58.8630926536066</c:v>
                </c:pt>
                <c:pt idx="1228">
                  <c:v>53.459011513525184</c:v>
                </c:pt>
                <c:pt idx="1229">
                  <c:v>55.640113932764613</c:v>
                </c:pt>
                <c:pt idx="1230">
                  <c:v>56.312208857181702</c:v>
                </c:pt>
                <c:pt idx="1231">
                  <c:v>55.116140223822029</c:v>
                </c:pt>
                <c:pt idx="1232">
                  <c:v>57.501640360090299</c:v>
                </c:pt>
                <c:pt idx="1233">
                  <c:v>55.020998600093321</c:v>
                </c:pt>
                <c:pt idx="1234">
                  <c:v>58.773571049993301</c:v>
                </c:pt>
                <c:pt idx="1235">
                  <c:v>54.960061035145998</c:v>
                </c:pt>
                <c:pt idx="1236">
                  <c:v>58.939524136554461</c:v>
                </c:pt>
                <c:pt idx="1237">
                  <c:v>55.180918919119392</c:v>
                </c:pt>
                <c:pt idx="1238">
                  <c:v>57.070650750098395</c:v>
                </c:pt>
                <c:pt idx="1239">
                  <c:v>56.098094670965331</c:v>
                </c:pt>
                <c:pt idx="1240">
                  <c:v>55.878881627003373</c:v>
                </c:pt>
                <c:pt idx="1241">
                  <c:v>56.44868853201617</c:v>
                </c:pt>
                <c:pt idx="1242">
                  <c:v>55.786478721970013</c:v>
                </c:pt>
                <c:pt idx="1243">
                  <c:v>58.394028457445359</c:v>
                </c:pt>
                <c:pt idx="1244">
                  <c:v>55.422714217223081</c:v>
                </c:pt>
                <c:pt idx="1245">
                  <c:v>59.350597913723774</c:v>
                </c:pt>
                <c:pt idx="1246">
                  <c:v>54.668398452120918</c:v>
                </c:pt>
                <c:pt idx="1247">
                  <c:v>59.618126788065268</c:v>
                </c:pt>
                <c:pt idx="1248">
                  <c:v>55.28454378291562</c:v>
                </c:pt>
                <c:pt idx="1249">
                  <c:v>57.452159077392075</c:v>
                </c:pt>
                <c:pt idx="1250">
                  <c:v>56.092328933832079</c:v>
                </c:pt>
                <c:pt idx="1251">
                  <c:v>56.283474296813274</c:v>
                </c:pt>
                <c:pt idx="1252">
                  <c:v>57.620402370683102</c:v>
                </c:pt>
                <c:pt idx="1253">
                  <c:v>55.312767463142976</c:v>
                </c:pt>
                <c:pt idx="1254">
                  <c:v>58.908839690213775</c:v>
                </c:pt>
                <c:pt idx="1255">
                  <c:v>54.519260023036836</c:v>
                </c:pt>
                <c:pt idx="1256">
                  <c:v>60.003150165383644</c:v>
                </c:pt>
                <c:pt idx="1257">
                  <c:v>54.752618487922305</c:v>
                </c:pt>
                <c:pt idx="1258">
                  <c:v>58.146277139815574</c:v>
                </c:pt>
                <c:pt idx="1259">
                  <c:v>55.942377669665454</c:v>
                </c:pt>
                <c:pt idx="1260">
                  <c:v>56.849890669823587</c:v>
                </c:pt>
                <c:pt idx="1261">
                  <c:v>57.461332794522562</c:v>
                </c:pt>
                <c:pt idx="1262">
                  <c:v>55.767328438042426</c:v>
                </c:pt>
                <c:pt idx="1263">
                  <c:v>59.337298954390107</c:v>
                </c:pt>
                <c:pt idx="1264">
                  <c:v>54.511521333407245</c:v>
                </c:pt>
                <c:pt idx="1265">
                  <c:v>60.289567742308058</c:v>
                </c:pt>
                <c:pt idx="1266">
                  <c:v>54.503338003475996</c:v>
                </c:pt>
                <c:pt idx="1267">
                  <c:v>60.181922962971612</c:v>
                </c:pt>
                <c:pt idx="1268">
                  <c:v>55.775062301312374</c:v>
                </c:pt>
                <c:pt idx="1269">
                  <c:v>56.588835297556329</c:v>
                </c:pt>
                <c:pt idx="1270">
                  <c:v>56.710378924092652</c:v>
                </c:pt>
                <c:pt idx="1271">
                  <c:v>55.528604191438902</c:v>
                </c:pt>
                <c:pt idx="1272">
                  <c:v>58.483929796680904</c:v>
                </c:pt>
                <c:pt idx="1273">
                  <c:v>55.018064996034049</c:v>
                </c:pt>
                <c:pt idx="1274">
                  <c:v>59.912607442918024</c:v>
                </c:pt>
                <c:pt idx="1275">
                  <c:v>54.224003274630675</c:v>
                </c:pt>
                <c:pt idx="1276">
                  <c:v>59.718590377462803</c:v>
                </c:pt>
                <c:pt idx="1277">
                  <c:v>54.654183676849044</c:v>
                </c:pt>
                <c:pt idx="1278">
                  <c:v>56.716823985034786</c:v>
                </c:pt>
                <c:pt idx="1279">
                  <c:v>55.741973638521749</c:v>
                </c:pt>
                <c:pt idx="1280">
                  <c:v>55.491164842106457</c:v>
                </c:pt>
                <c:pt idx="1281">
                  <c:v>57.986721887483426</c:v>
                </c:pt>
                <c:pt idx="1282">
                  <c:v>55.213961190446994</c:v>
                </c:pt>
                <c:pt idx="1283">
                  <c:v>59.232858880330561</c:v>
                </c:pt>
                <c:pt idx="1284">
                  <c:v>54.634583093723755</c:v>
                </c:pt>
                <c:pt idx="1285">
                  <c:v>59.590154157137931</c:v>
                </c:pt>
                <c:pt idx="1286">
                  <c:v>54.937050552369804</c:v>
                </c:pt>
                <c:pt idx="1287">
                  <c:v>59.042457967289934</c:v>
                </c:pt>
                <c:pt idx="1288">
                  <c:v>55.840499697951394</c:v>
                </c:pt>
                <c:pt idx="1289">
                  <c:v>56.174617298972116</c:v>
                </c:pt>
                <c:pt idx="1290">
                  <c:v>57.119574496354858</c:v>
                </c:pt>
                <c:pt idx="1291">
                  <c:v>55.591945006570263</c:v>
                </c:pt>
                <c:pt idx="1292">
                  <c:v>58.055643786393183</c:v>
                </c:pt>
                <c:pt idx="1293">
                  <c:v>54.831814505463576</c:v>
                </c:pt>
                <c:pt idx="1294">
                  <c:v>58.967285164840945</c:v>
                </c:pt>
                <c:pt idx="1295">
                  <c:v>55.105235260461995</c:v>
                </c:pt>
                <c:pt idx="1296">
                  <c:v>59.323115271554613</c:v>
                </c:pt>
                <c:pt idx="1297">
                  <c:v>55.851322058721998</c:v>
                </c:pt>
                <c:pt idx="1298">
                  <c:v>57.751373826401085</c:v>
                </c:pt>
                <c:pt idx="1299">
                  <c:v>56.288846013647088</c:v>
                </c:pt>
                <c:pt idx="1300">
                  <c:v>55.869290924562009</c:v>
                </c:pt>
                <c:pt idx="1301">
                  <c:v>57.758811643077038</c:v>
                </c:pt>
                <c:pt idx="1302">
                  <c:v>55.75475390884224</c:v>
                </c:pt>
                <c:pt idx="1303">
                  <c:v>58.869208281668094</c:v>
                </c:pt>
                <c:pt idx="1304">
                  <c:v>55.892593286939004</c:v>
                </c:pt>
                <c:pt idx="1305">
                  <c:v>59.667522886085258</c:v>
                </c:pt>
                <c:pt idx="1306">
                  <c:v>55.367593096079183</c:v>
                </c:pt>
                <c:pt idx="1307">
                  <c:v>58.901563198890521</c:v>
                </c:pt>
                <c:pt idx="1308">
                  <c:v>55.908614892144492</c:v>
                </c:pt>
                <c:pt idx="1309">
                  <c:v>57.239239018489371</c:v>
                </c:pt>
                <c:pt idx="1310">
                  <c:v>57.25116627405805</c:v>
                </c:pt>
                <c:pt idx="1311">
                  <c:v>56.399605032076529</c:v>
                </c:pt>
                <c:pt idx="1312">
                  <c:v>58.275621193704396</c:v>
                </c:pt>
                <c:pt idx="1313">
                  <c:v>56.338482443919197</c:v>
                </c:pt>
                <c:pt idx="1314">
                  <c:v>59.784853023152444</c:v>
                </c:pt>
                <c:pt idx="1315">
                  <c:v>55.220949789777883</c:v>
                </c:pt>
                <c:pt idx="1316">
                  <c:v>60.157055875072885</c:v>
                </c:pt>
                <c:pt idx="1317">
                  <c:v>55.029335642070293</c:v>
                </c:pt>
                <c:pt idx="1318">
                  <c:v>58.569210292812812</c:v>
                </c:pt>
                <c:pt idx="1319">
                  <c:v>56.709755291674263</c:v>
                </c:pt>
                <c:pt idx="1320">
                  <c:v>57.113853086938654</c:v>
                </c:pt>
                <c:pt idx="1321">
                  <c:v>58.321303602012144</c:v>
                </c:pt>
                <c:pt idx="1322">
                  <c:v>56.074739877282944</c:v>
                </c:pt>
                <c:pt idx="1323">
                  <c:v>59.223953227363623</c:v>
                </c:pt>
                <c:pt idx="1324">
                  <c:v>55.286613571898755</c:v>
                </c:pt>
                <c:pt idx="1325">
                  <c:v>60.250738539439013</c:v>
                </c:pt>
                <c:pt idx="1326">
                  <c:v>55.027652074281505</c:v>
                </c:pt>
                <c:pt idx="1327">
                  <c:v>59.767836526960636</c:v>
                </c:pt>
                <c:pt idx="1328">
                  <c:v>55.544645573178251</c:v>
                </c:pt>
                <c:pt idx="1329">
                  <c:v>58.820547189185902</c:v>
                </c:pt>
                <c:pt idx="1330">
                  <c:v>57.903676100826956</c:v>
                </c:pt>
                <c:pt idx="1331">
                  <c:v>56.265072265474473</c:v>
                </c:pt>
                <c:pt idx="1332">
                  <c:v>58.344493007366239</c:v>
                </c:pt>
                <c:pt idx="1333">
                  <c:v>55.76404191158953</c:v>
                </c:pt>
                <c:pt idx="1334">
                  <c:v>60.360556588773626</c:v>
                </c:pt>
                <c:pt idx="1335">
                  <c:v>54.871614146926525</c:v>
                </c:pt>
                <c:pt idx="1336">
                  <c:v>60.874817048253334</c:v>
                </c:pt>
                <c:pt idx="1337">
                  <c:v>55.217589999222419</c:v>
                </c:pt>
                <c:pt idx="1338">
                  <c:v>58.228187450626926</c:v>
                </c:pt>
                <c:pt idx="1339">
                  <c:v>56.166792358805736</c:v>
                </c:pt>
                <c:pt idx="1340">
                  <c:v>56.058324831356295</c:v>
                </c:pt>
                <c:pt idx="1341">
                  <c:v>58.079804068130848</c:v>
                </c:pt>
                <c:pt idx="1342">
                  <c:v>55.581807299276917</c:v>
                </c:pt>
                <c:pt idx="1343">
                  <c:v>59.558003748826437</c:v>
                </c:pt>
                <c:pt idx="1344">
                  <c:v>55.091613695848274</c:v>
                </c:pt>
                <c:pt idx="1345">
                  <c:v>60.282739989380552</c:v>
                </c:pt>
                <c:pt idx="1346">
                  <c:v>55.455673199553324</c:v>
                </c:pt>
                <c:pt idx="1347">
                  <c:v>59.256919692980958</c:v>
                </c:pt>
                <c:pt idx="1348">
                  <c:v>56.211968042052852</c:v>
                </c:pt>
                <c:pt idx="1349">
                  <c:v>56.797613960771336</c:v>
                </c:pt>
                <c:pt idx="1350">
                  <c:v>57.990929447802195</c:v>
                </c:pt>
                <c:pt idx="1351">
                  <c:v>56.208611179398936</c:v>
                </c:pt>
                <c:pt idx="1352">
                  <c:v>59.019091161475998</c:v>
                </c:pt>
                <c:pt idx="1353">
                  <c:v>55.553795934275513</c:v>
                </c:pt>
                <c:pt idx="1354">
                  <c:v>60.197712152591073</c:v>
                </c:pt>
                <c:pt idx="1355">
                  <c:v>55.647645288264393</c:v>
                </c:pt>
                <c:pt idx="1356">
                  <c:v>60.377394347658296</c:v>
                </c:pt>
                <c:pt idx="1357">
                  <c:v>56.843818467534057</c:v>
                </c:pt>
                <c:pt idx="1358">
                  <c:v>57.854225149666668</c:v>
                </c:pt>
                <c:pt idx="1359">
                  <c:v>57.408681926399424</c:v>
                </c:pt>
                <c:pt idx="1360">
                  <c:v>56.539530741380013</c:v>
                </c:pt>
                <c:pt idx="1361">
                  <c:v>57.892359327485266</c:v>
                </c:pt>
                <c:pt idx="1362">
                  <c:v>56.206451996810692</c:v>
                </c:pt>
                <c:pt idx="1363">
                  <c:v>59.309999910691154</c:v>
                </c:pt>
                <c:pt idx="1364">
                  <c:v>55.687847458156917</c:v>
                </c:pt>
                <c:pt idx="1365">
                  <c:v>60.103601530419425</c:v>
                </c:pt>
                <c:pt idx="1366">
                  <c:v>55.805414798532404</c:v>
                </c:pt>
                <c:pt idx="1367">
                  <c:v>59.826299702777156</c:v>
                </c:pt>
                <c:pt idx="1368">
                  <c:v>56.588111459217764</c:v>
                </c:pt>
                <c:pt idx="1369">
                  <c:v>57.193051129944699</c:v>
                </c:pt>
                <c:pt idx="1370">
                  <c:v>57.495757502567969</c:v>
                </c:pt>
                <c:pt idx="1371">
                  <c:v>56.801739879962724</c:v>
                </c:pt>
                <c:pt idx="1372">
                  <c:v>58.930248803795294</c:v>
                </c:pt>
                <c:pt idx="1373">
                  <c:v>56.402423353357271</c:v>
                </c:pt>
                <c:pt idx="1374">
                  <c:v>59.483626109399403</c:v>
                </c:pt>
                <c:pt idx="1375">
                  <c:v>55.673844406012435</c:v>
                </c:pt>
                <c:pt idx="1376">
                  <c:v>60.211359504063701</c:v>
                </c:pt>
                <c:pt idx="1377">
                  <c:v>55.873073555889427</c:v>
                </c:pt>
                <c:pt idx="1378">
                  <c:v>58.843164864906946</c:v>
                </c:pt>
                <c:pt idx="1379">
                  <c:v>56.496040255311875</c:v>
                </c:pt>
                <c:pt idx="1380">
                  <c:v>57.323057044426193</c:v>
                </c:pt>
                <c:pt idx="1381">
                  <c:v>58.181320216457863</c:v>
                </c:pt>
                <c:pt idx="1382">
                  <c:v>57.034659578839644</c:v>
                </c:pt>
                <c:pt idx="1383">
                  <c:v>59.019497810000871</c:v>
                </c:pt>
                <c:pt idx="1384">
                  <c:v>55.553916651916289</c:v>
                </c:pt>
                <c:pt idx="1385">
                  <c:v>60.791505532077068</c:v>
                </c:pt>
                <c:pt idx="1386">
                  <c:v>55.518138556336595</c:v>
                </c:pt>
                <c:pt idx="1387">
                  <c:v>59.601315073888983</c:v>
                </c:pt>
                <c:pt idx="1388">
                  <c:v>56.465618241025012</c:v>
                </c:pt>
                <c:pt idx="1389">
                  <c:v>57.976079168325256</c:v>
                </c:pt>
                <c:pt idx="1390">
                  <c:v>57.460940699544395</c:v>
                </c:pt>
                <c:pt idx="1391">
                  <c:v>57.006598960123469</c:v>
                </c:pt>
                <c:pt idx="1392">
                  <c:v>59.381005079158079</c:v>
                </c:pt>
                <c:pt idx="1393">
                  <c:v>56.1587813132221</c:v>
                </c:pt>
                <c:pt idx="1394">
                  <c:v>60.905554143698716</c:v>
                </c:pt>
                <c:pt idx="1395">
                  <c:v>55.528253464215354</c:v>
                </c:pt>
                <c:pt idx="1396">
                  <c:v>61.140361021321752</c:v>
                </c:pt>
                <c:pt idx="1397">
                  <c:v>55.936050944230452</c:v>
                </c:pt>
                <c:pt idx="1398">
                  <c:v>58.874993731952884</c:v>
                </c:pt>
                <c:pt idx="1399">
                  <c:v>56.751602102642849</c:v>
                </c:pt>
                <c:pt idx="1400">
                  <c:v>56.731825428500592</c:v>
                </c:pt>
                <c:pt idx="1401">
                  <c:v>59.018720135081537</c:v>
                </c:pt>
                <c:pt idx="1402">
                  <c:v>56.205755063865013</c:v>
                </c:pt>
                <c:pt idx="1403">
                  <c:v>60.429943318368863</c:v>
                </c:pt>
                <c:pt idx="1404">
                  <c:v>55.669675780401988</c:v>
                </c:pt>
                <c:pt idx="1405">
                  <c:v>61.102675988323313</c:v>
                </c:pt>
                <c:pt idx="1406">
                  <c:v>55.196603331736931</c:v>
                </c:pt>
                <c:pt idx="1407">
                  <c:v>60.080853394073635</c:v>
                </c:pt>
                <c:pt idx="1408">
                  <c:v>56.041170127409863</c:v>
                </c:pt>
                <c:pt idx="1409">
                  <c:v>57.993148478903763</c:v>
                </c:pt>
                <c:pt idx="1410">
                  <c:v>58.337095932242008</c:v>
                </c:pt>
                <c:pt idx="1411">
                  <c:v>56.3342456255141</c:v>
                </c:pt>
                <c:pt idx="1412">
                  <c:v>60.142462248662191</c:v>
                </c:pt>
                <c:pt idx="1413">
                  <c:v>55.700670002813141</c:v>
                </c:pt>
                <c:pt idx="1414">
                  <c:v>60.6329517480291</c:v>
                </c:pt>
                <c:pt idx="1415">
                  <c:v>55.730677089900375</c:v>
                </c:pt>
                <c:pt idx="1416">
                  <c:v>60.876038641111442</c:v>
                </c:pt>
                <c:pt idx="1417">
                  <c:v>56.527457666252857</c:v>
                </c:pt>
                <c:pt idx="1418">
                  <c:v>57.819756945792044</c:v>
                </c:pt>
                <c:pt idx="1419">
                  <c:v>57.883866257089977</c:v>
                </c:pt>
                <c:pt idx="1420">
                  <c:v>56.622162941621596</c:v>
                </c:pt>
                <c:pt idx="1421">
                  <c:v>59.049147993982174</c:v>
                </c:pt>
                <c:pt idx="1422">
                  <c:v>56.39432311164817</c:v>
                </c:pt>
                <c:pt idx="1423">
                  <c:v>60.265316016866535</c:v>
                </c:pt>
                <c:pt idx="1424">
                  <c:v>55.933467062371044</c:v>
                </c:pt>
                <c:pt idx="1425">
                  <c:v>60.478157368965483</c:v>
                </c:pt>
                <c:pt idx="1426">
                  <c:v>56.458803499249591</c:v>
                </c:pt>
                <c:pt idx="1427">
                  <c:v>59.034945342183512</c:v>
                </c:pt>
                <c:pt idx="1428">
                  <c:v>57.194008095883135</c:v>
                </c:pt>
                <c:pt idx="1429">
                  <c:v>57.207200072570963</c:v>
                </c:pt>
                <c:pt idx="1430">
                  <c:v>57.988289319346123</c:v>
                </c:pt>
                <c:pt idx="1431">
                  <c:v>56.918734654054148</c:v>
                </c:pt>
                <c:pt idx="1432">
                  <c:v>58.868260748708522</c:v>
                </c:pt>
                <c:pt idx="1433">
                  <c:v>56.758250037671402</c:v>
                </c:pt>
                <c:pt idx="1434">
                  <c:v>60.549363527051071</c:v>
                </c:pt>
                <c:pt idx="1435">
                  <c:v>56.937830853728954</c:v>
                </c:pt>
                <c:pt idx="1436">
                  <c:v>60.699735390471027</c:v>
                </c:pt>
                <c:pt idx="1437">
                  <c:v>56.938093029242317</c:v>
                </c:pt>
                <c:pt idx="1438">
                  <c:v>58.736936005008999</c:v>
                </c:pt>
                <c:pt idx="1439">
                  <c:v>57.108468628044761</c:v>
                </c:pt>
                <c:pt idx="1440">
                  <c:v>57.450834076228375</c:v>
                </c:pt>
                <c:pt idx="1441">
                  <c:v>58.266246970011451</c:v>
                </c:pt>
                <c:pt idx="1442">
                  <c:v>57.325035945775262</c:v>
                </c:pt>
                <c:pt idx="1443">
                  <c:v>60.31889253075714</c:v>
                </c:pt>
                <c:pt idx="1444">
                  <c:v>56.904553148837962</c:v>
                </c:pt>
                <c:pt idx="1445">
                  <c:v>61.130003345466783</c:v>
                </c:pt>
                <c:pt idx="1446">
                  <c:v>56.312475640338526</c:v>
                </c:pt>
                <c:pt idx="1447">
                  <c:v>60.199625212328513</c:v>
                </c:pt>
                <c:pt idx="1448">
                  <c:v>56.76205344253205</c:v>
                </c:pt>
                <c:pt idx="1449">
                  <c:v>58.702990608976663</c:v>
                </c:pt>
                <c:pt idx="1450">
                  <c:v>57.935679756076304</c:v>
                </c:pt>
                <c:pt idx="1451">
                  <c:v>57.542770510714554</c:v>
                </c:pt>
                <c:pt idx="1452">
                  <c:v>59.419957138419605</c:v>
                </c:pt>
                <c:pt idx="1453">
                  <c:v>56.065682290972433</c:v>
                </c:pt>
                <c:pt idx="1454">
                  <c:v>60.709873839974961</c:v>
                </c:pt>
                <c:pt idx="1455">
                  <c:v>55.662015472026063</c:v>
                </c:pt>
                <c:pt idx="1456">
                  <c:v>61.265617817778512</c:v>
                </c:pt>
                <c:pt idx="1457">
                  <c:v>56.235744207842345</c:v>
                </c:pt>
                <c:pt idx="1458">
                  <c:v>60.04759080093001</c:v>
                </c:pt>
                <c:pt idx="1459">
                  <c:v>57.164067042501763</c:v>
                </c:pt>
                <c:pt idx="1460">
                  <c:v>57.748886030170212</c:v>
                </c:pt>
                <c:pt idx="1461">
                  <c:v>58.996565000343992</c:v>
                </c:pt>
                <c:pt idx="1462">
                  <c:v>56.521535338107363</c:v>
                </c:pt>
                <c:pt idx="1463">
                  <c:v>60.149669479150894</c:v>
                </c:pt>
                <c:pt idx="1464">
                  <c:v>55.86962520021784</c:v>
                </c:pt>
                <c:pt idx="1465">
                  <c:v>61.576693533770225</c:v>
                </c:pt>
                <c:pt idx="1466">
                  <c:v>55.947480573234763</c:v>
                </c:pt>
                <c:pt idx="1467">
                  <c:v>60.816872821402825</c:v>
                </c:pt>
                <c:pt idx="1468">
                  <c:v>56.603871412477197</c:v>
                </c:pt>
                <c:pt idx="1469">
                  <c:v>58.135436611131908</c:v>
                </c:pt>
                <c:pt idx="1470">
                  <c:v>58.507966025123096</c:v>
                </c:pt>
                <c:pt idx="1471">
                  <c:v>56.942065883959813</c:v>
                </c:pt>
                <c:pt idx="1472">
                  <c:v>60.813123955801778</c:v>
                </c:pt>
                <c:pt idx="1473">
                  <c:v>55.809798514692844</c:v>
                </c:pt>
                <c:pt idx="1474">
                  <c:v>60.98073195545917</c:v>
                </c:pt>
                <c:pt idx="1475">
                  <c:v>55.861537079341119</c:v>
                </c:pt>
                <c:pt idx="1476">
                  <c:v>60.514351610436492</c:v>
                </c:pt>
                <c:pt idx="1477">
                  <c:v>56.488769937322296</c:v>
                </c:pt>
                <c:pt idx="1478">
                  <c:v>59.122542566499163</c:v>
                </c:pt>
                <c:pt idx="1479">
                  <c:v>58.631568809746945</c:v>
                </c:pt>
                <c:pt idx="1480">
                  <c:v>57.095716148226593</c:v>
                </c:pt>
                <c:pt idx="1481">
                  <c:v>59.635944783465526</c:v>
                </c:pt>
                <c:pt idx="1482">
                  <c:v>56.626165499505461</c:v>
                </c:pt>
                <c:pt idx="1483">
                  <c:v>60.406919565452064</c:v>
                </c:pt>
                <c:pt idx="1484">
                  <c:v>56.141726178033984</c:v>
                </c:pt>
                <c:pt idx="1485">
                  <c:v>60.982803799431849</c:v>
                </c:pt>
                <c:pt idx="1486">
                  <c:v>56.535345076826061</c:v>
                </c:pt>
                <c:pt idx="1487">
                  <c:v>60.13748653915917</c:v>
                </c:pt>
                <c:pt idx="1488">
                  <c:v>57.934267205881305</c:v>
                </c:pt>
                <c:pt idx="1489">
                  <c:v>57.25814100614749</c:v>
                </c:pt>
                <c:pt idx="1490">
                  <c:v>58.544680306147704</c:v>
                </c:pt>
                <c:pt idx="1491">
                  <c:v>57.015116633555849</c:v>
                </c:pt>
                <c:pt idx="1492">
                  <c:v>60.154438270943025</c:v>
                </c:pt>
                <c:pt idx="1493">
                  <c:v>56.489987405683394</c:v>
                </c:pt>
                <c:pt idx="1494">
                  <c:v>60.467315811364401</c:v>
                </c:pt>
                <c:pt idx="1495">
                  <c:v>56.97953518440525</c:v>
                </c:pt>
                <c:pt idx="1496">
                  <c:v>61.159330056967406</c:v>
                </c:pt>
                <c:pt idx="1497">
                  <c:v>57.188726762356978</c:v>
                </c:pt>
                <c:pt idx="1498">
                  <c:v>59.686232548351001</c:v>
                </c:pt>
                <c:pt idx="1499">
                  <c:v>57.715783580364644</c:v>
                </c:pt>
                <c:pt idx="1500">
                  <c:v>57.537579545195918</c:v>
                </c:pt>
                <c:pt idx="1501">
                  <c:v>58.779594000148862</c:v>
                </c:pt>
                <c:pt idx="1502">
                  <c:v>57.528131086980608</c:v>
                </c:pt>
                <c:pt idx="1503">
                  <c:v>60.79511714103613</c:v>
                </c:pt>
                <c:pt idx="1504">
                  <c:v>56.818762174603776</c:v>
                </c:pt>
                <c:pt idx="1505">
                  <c:v>61.235001282625063</c:v>
                </c:pt>
                <c:pt idx="1506">
                  <c:v>56.649611541592826</c:v>
                </c:pt>
                <c:pt idx="1507">
                  <c:v>61.257935687123108</c:v>
                </c:pt>
                <c:pt idx="1508">
                  <c:v>57.389250022115675</c:v>
                </c:pt>
                <c:pt idx="1509">
                  <c:v>58.749752143510918</c:v>
                </c:pt>
                <c:pt idx="1510">
                  <c:v>58.13918324995435</c:v>
                </c:pt>
                <c:pt idx="1511">
                  <c:v>58.148647302005315</c:v>
                </c:pt>
                <c:pt idx="1512">
                  <c:v>59.311661746456998</c:v>
                </c:pt>
                <c:pt idx="1513">
                  <c:v>57.592745312437472</c:v>
                </c:pt>
                <c:pt idx="1514">
                  <c:v>61.036622874368305</c:v>
                </c:pt>
                <c:pt idx="1515">
                  <c:v>56.42744674640776</c:v>
                </c:pt>
                <c:pt idx="1516">
                  <c:v>61.791114891436258</c:v>
                </c:pt>
                <c:pt idx="1517">
                  <c:v>57.44096538369179</c:v>
                </c:pt>
                <c:pt idx="1518">
                  <c:v>60.143135521111589</c:v>
                </c:pt>
                <c:pt idx="1519">
                  <c:v>58.227601525794149</c:v>
                </c:pt>
                <c:pt idx="1520">
                  <c:v>58.661506964732965</c:v>
                </c:pt>
                <c:pt idx="1521">
                  <c:v>59.646897544376245</c:v>
                </c:pt>
                <c:pt idx="1522">
                  <c:v>57.357699001011262</c:v>
                </c:pt>
                <c:pt idx="1523">
                  <c:v>60.894224315998244</c:v>
                </c:pt>
                <c:pt idx="1524">
                  <c:v>56.554862294596944</c:v>
                </c:pt>
                <c:pt idx="1525">
                  <c:v>61.973461153133783</c:v>
                </c:pt>
                <c:pt idx="1526">
                  <c:v>56.318676801971279</c:v>
                </c:pt>
                <c:pt idx="1527">
                  <c:v>61.127366497954142</c:v>
                </c:pt>
                <c:pt idx="1528">
                  <c:v>56.980480425633964</c:v>
                </c:pt>
                <c:pt idx="1529">
                  <c:v>59.297161495021605</c:v>
                </c:pt>
                <c:pt idx="1530">
                  <c:v>58.84287636418</c:v>
                </c:pt>
                <c:pt idx="1531">
                  <c:v>57.404215074128963</c:v>
                </c:pt>
                <c:pt idx="1532">
                  <c:v>60.688421886494545</c:v>
                </c:pt>
                <c:pt idx="1533">
                  <c:v>56.383617159839929</c:v>
                </c:pt>
                <c:pt idx="1534">
                  <c:v>61.921867843935075</c:v>
                </c:pt>
                <c:pt idx="1535">
                  <c:v>56.167819587320544</c:v>
                </c:pt>
                <c:pt idx="1536">
                  <c:v>61.832625059022845</c:v>
                </c:pt>
                <c:pt idx="1537">
                  <c:v>56.817247842009245</c:v>
                </c:pt>
                <c:pt idx="1538">
                  <c:v>58.744873042229003</c:v>
                </c:pt>
                <c:pt idx="1539">
                  <c:v>58.139749328272458</c:v>
                </c:pt>
                <c:pt idx="1540">
                  <c:v>57.846702772592494</c:v>
                </c:pt>
                <c:pt idx="1541">
                  <c:v>60.047204415439744</c:v>
                </c:pt>
                <c:pt idx="1542">
                  <c:v>56.618036859952134</c:v>
                </c:pt>
                <c:pt idx="1543">
                  <c:v>61.09345242049001</c:v>
                </c:pt>
                <c:pt idx="1544">
                  <c:v>56.247917667849272</c:v>
                </c:pt>
                <c:pt idx="1545">
                  <c:v>61.924339214937064</c:v>
                </c:pt>
                <c:pt idx="1546">
                  <c:v>56.793587923363376</c:v>
                </c:pt>
                <c:pt idx="1547">
                  <c:v>61.296173317229517</c:v>
                </c:pt>
                <c:pt idx="1548">
                  <c:v>58.542931483087457</c:v>
                </c:pt>
                <c:pt idx="1549">
                  <c:v>58.683044157153994</c:v>
                </c:pt>
                <c:pt idx="1550">
                  <c:v>59.210823246558462</c:v>
                </c:pt>
                <c:pt idx="1551">
                  <c:v>57.210821878622724</c:v>
                </c:pt>
                <c:pt idx="1552">
                  <c:v>60.141094421728219</c:v>
                </c:pt>
                <c:pt idx="1553">
                  <c:v>56.858621907634941</c:v>
                </c:pt>
                <c:pt idx="1554">
                  <c:v>61.013760448609304</c:v>
                </c:pt>
                <c:pt idx="1555">
                  <c:v>56.805916530969213</c:v>
                </c:pt>
                <c:pt idx="1556">
                  <c:v>60.729311756836523</c:v>
                </c:pt>
                <c:pt idx="1557">
                  <c:v>58.277538310284029</c:v>
                </c:pt>
                <c:pt idx="1558">
                  <c:v>58.724992902134069</c:v>
                </c:pt>
                <c:pt idx="1559">
                  <c:v>58.844469689748216</c:v>
                </c:pt>
                <c:pt idx="1560">
                  <c:v>57.677275293032146</c:v>
                </c:pt>
                <c:pt idx="1561">
                  <c:v>59.543484056950724</c:v>
                </c:pt>
                <c:pt idx="1562">
                  <c:v>57.362469033547164</c:v>
                </c:pt>
                <c:pt idx="1563">
                  <c:v>61.073226528790876</c:v>
                </c:pt>
                <c:pt idx="1564">
                  <c:v>57.312582292801672</c:v>
                </c:pt>
                <c:pt idx="1565">
                  <c:v>61.646209330420362</c:v>
                </c:pt>
                <c:pt idx="1566">
                  <c:v>57.456770085523445</c:v>
                </c:pt>
                <c:pt idx="1567">
                  <c:v>60.063377688332828</c:v>
                </c:pt>
                <c:pt idx="1568">
                  <c:v>57.816392783491445</c:v>
                </c:pt>
                <c:pt idx="1569">
                  <c:v>58.585561759231894</c:v>
                </c:pt>
                <c:pt idx="1570">
                  <c:v>58.866196079038595</c:v>
                </c:pt>
                <c:pt idx="1571">
                  <c:v>58.253686783929993</c:v>
                </c:pt>
                <c:pt idx="1572">
                  <c:v>60.451455620947755</c:v>
                </c:pt>
                <c:pt idx="1573">
                  <c:v>57.295588414567057</c:v>
                </c:pt>
                <c:pt idx="1574">
                  <c:v>61.404240709000796</c:v>
                </c:pt>
                <c:pt idx="1575">
                  <c:v>56.942592632143132</c:v>
                </c:pt>
                <c:pt idx="1576">
                  <c:v>61.323245514748876</c:v>
                </c:pt>
                <c:pt idx="1577">
                  <c:v>56.987060984009908</c:v>
                </c:pt>
                <c:pt idx="1578">
                  <c:v>59.432843741498196</c:v>
                </c:pt>
                <c:pt idx="1579">
                  <c:v>58.260080829435587</c:v>
                </c:pt>
                <c:pt idx="1580">
                  <c:v>58.384647820635955</c:v>
                </c:pt>
                <c:pt idx="1581">
                  <c:v>60.204656075991991</c:v>
                </c:pt>
                <c:pt idx="1582">
                  <c:v>58.074986969317109</c:v>
                </c:pt>
                <c:pt idx="1583">
                  <c:v>61.390674367535993</c:v>
                </c:pt>
                <c:pt idx="1584">
                  <c:v>56.638459248840633</c:v>
                </c:pt>
                <c:pt idx="1585">
                  <c:v>62.19422696442993</c:v>
                </c:pt>
                <c:pt idx="1586">
                  <c:v>56.834607837368118</c:v>
                </c:pt>
                <c:pt idx="1587">
                  <c:v>61.479334064800852</c:v>
                </c:pt>
                <c:pt idx="1588">
                  <c:v>57.600918595649595</c:v>
                </c:pt>
                <c:pt idx="1589">
                  <c:v>59.259600946347348</c:v>
                </c:pt>
                <c:pt idx="1590">
                  <c:v>59.553912000576013</c:v>
                </c:pt>
                <c:pt idx="1591">
                  <c:v>57.83109376505282</c:v>
                </c:pt>
                <c:pt idx="1592">
                  <c:v>60.769648950754451</c:v>
                </c:pt>
                <c:pt idx="1593">
                  <c:v>57.211974969410228</c:v>
                </c:pt>
                <c:pt idx="1594">
                  <c:v>62.136464003257323</c:v>
                </c:pt>
                <c:pt idx="1595">
                  <c:v>56.540390869125488</c:v>
                </c:pt>
                <c:pt idx="1596">
                  <c:v>62.592605686274432</c:v>
                </c:pt>
                <c:pt idx="1597">
                  <c:v>57.246329551950225</c:v>
                </c:pt>
                <c:pt idx="1598">
                  <c:v>60.126512561697375</c:v>
                </c:pt>
                <c:pt idx="1599">
                  <c:v>58.458341315726024</c:v>
                </c:pt>
                <c:pt idx="1600">
                  <c:v>58.011255425460895</c:v>
                </c:pt>
                <c:pt idx="1601">
                  <c:v>59.580047479285852</c:v>
                </c:pt>
                <c:pt idx="1602">
                  <c:v>57.446983930924333</c:v>
                </c:pt>
                <c:pt idx="1603">
                  <c:v>62.038650163501657</c:v>
                </c:pt>
                <c:pt idx="1604">
                  <c:v>56.571165309878559</c:v>
                </c:pt>
                <c:pt idx="1605">
                  <c:v>62.364774600132144</c:v>
                </c:pt>
                <c:pt idx="1606">
                  <c:v>56.955480105804234</c:v>
                </c:pt>
                <c:pt idx="1607">
                  <c:v>60.8451098634308</c:v>
                </c:pt>
                <c:pt idx="1608">
                  <c:v>57.934982836565062</c:v>
                </c:pt>
                <c:pt idx="1609">
                  <c:v>58.982411842867201</c:v>
                </c:pt>
                <c:pt idx="1610">
                  <c:v>59.894826731615275</c:v>
                </c:pt>
                <c:pt idx="1611">
                  <c:v>57.592063547676226</c:v>
                </c:pt>
                <c:pt idx="1612">
                  <c:v>61.446531950008499</c:v>
                </c:pt>
                <c:pt idx="1613">
                  <c:v>57.199715074808566</c:v>
                </c:pt>
                <c:pt idx="1614">
                  <c:v>61.709625118043455</c:v>
                </c:pt>
                <c:pt idx="1615">
                  <c:v>57.047049379838924</c:v>
                </c:pt>
                <c:pt idx="1616">
                  <c:v>61.783667415719798</c:v>
                </c:pt>
                <c:pt idx="1617">
                  <c:v>58.252012823828196</c:v>
                </c:pt>
                <c:pt idx="1618">
                  <c:v>59.205035620903516</c:v>
                </c:pt>
                <c:pt idx="1619">
                  <c:v>59.20556046733234</c:v>
                </c:pt>
                <c:pt idx="1620">
                  <c:v>57.889664348719094</c:v>
                </c:pt>
                <c:pt idx="1621">
                  <c:v>60.736189296006863</c:v>
                </c:pt>
                <c:pt idx="1622">
                  <c:v>57.650675397253295</c:v>
                </c:pt>
                <c:pt idx="1623">
                  <c:v>61.208590849487564</c:v>
                </c:pt>
                <c:pt idx="1624">
                  <c:v>57.244831081229904</c:v>
                </c:pt>
                <c:pt idx="1625">
                  <c:v>61.663492122412912</c:v>
                </c:pt>
                <c:pt idx="1626">
                  <c:v>57.587866452790792</c:v>
                </c:pt>
                <c:pt idx="1627">
                  <c:v>60.111519829971371</c:v>
                </c:pt>
                <c:pt idx="1628">
                  <c:v>58.439474367932924</c:v>
                </c:pt>
                <c:pt idx="1629">
                  <c:v>58.545782701326843</c:v>
                </c:pt>
                <c:pt idx="1630">
                  <c:v>59.496315276594771</c:v>
                </c:pt>
                <c:pt idx="1631">
                  <c:v>58.025626132205012</c:v>
                </c:pt>
                <c:pt idx="1632">
                  <c:v>60.607611942869269</c:v>
                </c:pt>
                <c:pt idx="1633">
                  <c:v>58.163344505924336</c:v>
                </c:pt>
                <c:pt idx="1634">
                  <c:v>61.687628583550477</c:v>
                </c:pt>
                <c:pt idx="1635">
                  <c:v>57.896678985727789</c:v>
                </c:pt>
                <c:pt idx="1636">
                  <c:v>62.188134520374533</c:v>
                </c:pt>
                <c:pt idx="1637">
                  <c:v>58.426740891195863</c:v>
                </c:pt>
                <c:pt idx="1638">
                  <c:v>59.685768508422008</c:v>
                </c:pt>
                <c:pt idx="1639">
                  <c:v>58.430349043250644</c:v>
                </c:pt>
                <c:pt idx="1640">
                  <c:v>59.16075823402857</c:v>
                </c:pt>
                <c:pt idx="1641">
                  <c:v>60.395822031328763</c:v>
                </c:pt>
                <c:pt idx="1642">
                  <c:v>58.847576840185312</c:v>
                </c:pt>
                <c:pt idx="1643">
                  <c:v>61.986668563556591</c:v>
                </c:pt>
                <c:pt idx="1644">
                  <c:v>57.885722512286975</c:v>
                </c:pt>
                <c:pt idx="1645">
                  <c:v>62.511456004513413</c:v>
                </c:pt>
                <c:pt idx="1646">
                  <c:v>57.373876570932794</c:v>
                </c:pt>
                <c:pt idx="1647">
                  <c:v>61.559397021351224</c:v>
                </c:pt>
                <c:pt idx="1648">
                  <c:v>58.251903341747344</c:v>
                </c:pt>
                <c:pt idx="1649">
                  <c:v>59.393951659977525</c:v>
                </c:pt>
                <c:pt idx="1650">
                  <c:v>60.16130281812449</c:v>
                </c:pt>
                <c:pt idx="1651">
                  <c:v>58.855478498456755</c:v>
                </c:pt>
                <c:pt idx="1652">
                  <c:v>61.267976435357504</c:v>
                </c:pt>
                <c:pt idx="1653">
                  <c:v>57.588406097687248</c:v>
                </c:pt>
                <c:pt idx="1654">
                  <c:v>62.200210494053572</c:v>
                </c:pt>
                <c:pt idx="1655">
                  <c:v>57.173178484196917</c:v>
                </c:pt>
                <c:pt idx="1656">
                  <c:v>62.308648072478526</c:v>
                </c:pt>
                <c:pt idx="1657">
                  <c:v>57.679733010118063</c:v>
                </c:pt>
                <c:pt idx="1658">
                  <c:v>61.000084841165204</c:v>
                </c:pt>
                <c:pt idx="1659">
                  <c:v>59.394427809175504</c:v>
                </c:pt>
                <c:pt idx="1660">
                  <c:v>58.997383758189912</c:v>
                </c:pt>
                <c:pt idx="1661">
                  <c:v>61.302960810618544</c:v>
                </c:pt>
                <c:pt idx="1662">
                  <c:v>58.113112950186313</c:v>
                </c:pt>
                <c:pt idx="1663">
                  <c:v>62.155829020871252</c:v>
                </c:pt>
                <c:pt idx="1664">
                  <c:v>57.209169164623923</c:v>
                </c:pt>
                <c:pt idx="1665">
                  <c:v>62.881484959406727</c:v>
                </c:pt>
                <c:pt idx="1666">
                  <c:v>57.231806340960013</c:v>
                </c:pt>
                <c:pt idx="1667">
                  <c:v>60.779530028330257</c:v>
                </c:pt>
                <c:pt idx="1668">
                  <c:v>58.508259080415911</c:v>
                </c:pt>
                <c:pt idx="1669">
                  <c:v>58.267180481533394</c:v>
                </c:pt>
                <c:pt idx="1670">
                  <c:v>59.385369143047491</c:v>
                </c:pt>
                <c:pt idx="1671">
                  <c:v>58.024093499380974</c:v>
                </c:pt>
                <c:pt idx="1672">
                  <c:v>61.60185158024899</c:v>
                </c:pt>
                <c:pt idx="1673">
                  <c:v>57.094201751428805</c:v>
                </c:pt>
                <c:pt idx="1674">
                  <c:v>62.544978496569961</c:v>
                </c:pt>
                <c:pt idx="1675">
                  <c:v>57.395725291714008</c:v>
                </c:pt>
                <c:pt idx="1676">
                  <c:v>62.038852666719812</c:v>
                </c:pt>
                <c:pt idx="1677">
                  <c:v>58.290599690618322</c:v>
                </c:pt>
                <c:pt idx="1678">
                  <c:v>59.472132847903005</c:v>
                </c:pt>
                <c:pt idx="1679">
                  <c:v>59.757800628246208</c:v>
                </c:pt>
                <c:pt idx="1680">
                  <c:v>58.418602456550829</c:v>
                </c:pt>
                <c:pt idx="1681">
                  <c:v>60.873955133164962</c:v>
                </c:pt>
                <c:pt idx="1682">
                  <c:v>57.790660743193534</c:v>
                </c:pt>
                <c:pt idx="1683">
                  <c:v>61.49189160546004</c:v>
                </c:pt>
                <c:pt idx="1684">
                  <c:v>57.438043165527958</c:v>
                </c:pt>
                <c:pt idx="1685">
                  <c:v>62.153276692906594</c:v>
                </c:pt>
                <c:pt idx="1686">
                  <c:v>58.409377931475063</c:v>
                </c:pt>
                <c:pt idx="1687">
                  <c:v>60.330575668478531</c:v>
                </c:pt>
                <c:pt idx="1688">
                  <c:v>58.843772731685917</c:v>
                </c:pt>
                <c:pt idx="1689">
                  <c:v>58.639054874904119</c:v>
                </c:pt>
                <c:pt idx="1690">
                  <c:v>59.796678836908171</c:v>
                </c:pt>
                <c:pt idx="1691">
                  <c:v>57.938664570942244</c:v>
                </c:pt>
                <c:pt idx="1692">
                  <c:v>60.864570991398054</c:v>
                </c:pt>
                <c:pt idx="1693">
                  <c:v>57.674474117941749</c:v>
                </c:pt>
                <c:pt idx="1694">
                  <c:v>61.710646007259975</c:v>
                </c:pt>
                <c:pt idx="1695">
                  <c:v>57.977731090349046</c:v>
                </c:pt>
                <c:pt idx="1696">
                  <c:v>61.320162152904913</c:v>
                </c:pt>
                <c:pt idx="1697">
                  <c:v>58.433076960436296</c:v>
                </c:pt>
                <c:pt idx="1698">
                  <c:v>60.656689951335721</c:v>
                </c:pt>
                <c:pt idx="1699">
                  <c:v>59.43204443153072</c:v>
                </c:pt>
                <c:pt idx="1700">
                  <c:v>59.031660442361179</c:v>
                </c:pt>
                <c:pt idx="1701">
                  <c:v>60.820779306935435</c:v>
                </c:pt>
                <c:pt idx="1702">
                  <c:v>59.221518841379243</c:v>
                </c:pt>
                <c:pt idx="1703">
                  <c:v>62.095892624034363</c:v>
                </c:pt>
                <c:pt idx="1704">
                  <c:v>58.669805622432811</c:v>
                </c:pt>
                <c:pt idx="1705">
                  <c:v>62.872043413373284</c:v>
                </c:pt>
                <c:pt idx="1706">
                  <c:v>57.890773854343294</c:v>
                </c:pt>
                <c:pt idx="1707">
                  <c:v>61.122077155426425</c:v>
                </c:pt>
                <c:pt idx="1708">
                  <c:v>58.846612577287736</c:v>
                </c:pt>
                <c:pt idx="1709">
                  <c:v>59.843595012088819</c:v>
                </c:pt>
                <c:pt idx="1710">
                  <c:v>59.933918948342971</c:v>
                </c:pt>
                <c:pt idx="1711">
                  <c:v>58.937894486793446</c:v>
                </c:pt>
                <c:pt idx="1712">
                  <c:v>61.421878866908173</c:v>
                </c:pt>
                <c:pt idx="1713">
                  <c:v>58.211300810929089</c:v>
                </c:pt>
                <c:pt idx="1714">
                  <c:v>62.851278882542367</c:v>
                </c:pt>
                <c:pt idx="1715">
                  <c:v>57.427676224416793</c:v>
                </c:pt>
                <c:pt idx="1716">
                  <c:v>62.558568918015112</c:v>
                </c:pt>
                <c:pt idx="1717">
                  <c:v>57.926431881059912</c:v>
                </c:pt>
                <c:pt idx="1718">
                  <c:v>60.055621385713287</c:v>
                </c:pt>
                <c:pt idx="1719">
                  <c:v>58.886142985957441</c:v>
                </c:pt>
                <c:pt idx="1720">
                  <c:v>60.032845326550834</c:v>
                </c:pt>
                <c:pt idx="1721">
                  <c:v>61.2242133309081</c:v>
                </c:pt>
                <c:pt idx="1722">
                  <c:v>58.025168974901263</c:v>
                </c:pt>
                <c:pt idx="1723">
                  <c:v>62.60427283100163</c:v>
                </c:pt>
                <c:pt idx="1724">
                  <c:v>57.577975327447973</c:v>
                </c:pt>
                <c:pt idx="1725">
                  <c:v>63.423846430484915</c:v>
                </c:pt>
                <c:pt idx="1726">
                  <c:v>57.721465043928482</c:v>
                </c:pt>
                <c:pt idx="1727">
                  <c:v>62.248161722858413</c:v>
                </c:pt>
                <c:pt idx="1728">
                  <c:v>58.912510663861156</c:v>
                </c:pt>
                <c:pt idx="1729">
                  <c:v>59.631254527867227</c:v>
                </c:pt>
                <c:pt idx="1730">
                  <c:v>60.512672509051434</c:v>
                </c:pt>
                <c:pt idx="1731">
                  <c:v>58.515527092634194</c:v>
                </c:pt>
                <c:pt idx="1732">
                  <c:v>61.832340302681608</c:v>
                </c:pt>
                <c:pt idx="1733">
                  <c:v>57.519037501577991</c:v>
                </c:pt>
                <c:pt idx="1734">
                  <c:v>62.797869488591999</c:v>
                </c:pt>
                <c:pt idx="1735">
                  <c:v>57.537909700560952</c:v>
                </c:pt>
                <c:pt idx="1736">
                  <c:v>61.944895133469757</c:v>
                </c:pt>
                <c:pt idx="1737">
                  <c:v>58.325091005495999</c:v>
                </c:pt>
                <c:pt idx="1738">
                  <c:v>60.769096689869251</c:v>
                </c:pt>
                <c:pt idx="1739">
                  <c:v>59.827406568287387</c:v>
                </c:pt>
                <c:pt idx="1740">
                  <c:v>57.977412256064916</c:v>
                </c:pt>
                <c:pt idx="1741">
                  <c:v>62.212323011233394</c:v>
                </c:pt>
                <c:pt idx="1742">
                  <c:v>58.039911694202296</c:v>
                </c:pt>
                <c:pt idx="1743">
                  <c:v>62.567920062620246</c:v>
                </c:pt>
                <c:pt idx="1744">
                  <c:v>57.720818157913271</c:v>
                </c:pt>
                <c:pt idx="1745">
                  <c:v>62.960188133927133</c:v>
                </c:pt>
                <c:pt idx="1746">
                  <c:v>58.300211501015241</c:v>
                </c:pt>
                <c:pt idx="1747">
                  <c:v>61.464347944924661</c:v>
                </c:pt>
                <c:pt idx="1748">
                  <c:v>59.959123528127236</c:v>
                </c:pt>
                <c:pt idx="1749">
                  <c:v>59.037329857875903</c:v>
                </c:pt>
                <c:pt idx="1750">
                  <c:v>61.070939038261812</c:v>
                </c:pt>
                <c:pt idx="1751">
                  <c:v>58.747383899441445</c:v>
                </c:pt>
                <c:pt idx="1752">
                  <c:v>61.890565291869819</c:v>
                </c:pt>
                <c:pt idx="1753">
                  <c:v>58.253227610178911</c:v>
                </c:pt>
                <c:pt idx="1754">
                  <c:v>62.533093974325013</c:v>
                </c:pt>
                <c:pt idx="1755">
                  <c:v>58.439225328434013</c:v>
                </c:pt>
                <c:pt idx="1756">
                  <c:v>62.030012479010246</c:v>
                </c:pt>
                <c:pt idx="1757">
                  <c:v>58.942693877551022</c:v>
                </c:pt>
                <c:pt idx="1758">
                  <c:v>60.497929749743278</c:v>
                </c:pt>
                <c:pt idx="1759">
                  <c:v>59.841633091373055</c:v>
                </c:pt>
                <c:pt idx="1760">
                  <c:v>59.131770752361703</c:v>
                </c:pt>
                <c:pt idx="1761">
                  <c:v>61.203458250806598</c:v>
                </c:pt>
                <c:pt idx="1762">
                  <c:v>59.103916946438815</c:v>
                </c:pt>
                <c:pt idx="1763">
                  <c:v>62.619707529994344</c:v>
                </c:pt>
                <c:pt idx="1764">
                  <c:v>58.585938380786963</c:v>
                </c:pt>
                <c:pt idx="1765">
                  <c:v>62.803699598783474</c:v>
                </c:pt>
                <c:pt idx="1766">
                  <c:v>58.746468692133959</c:v>
                </c:pt>
                <c:pt idx="1767">
                  <c:v>62.045131478547816</c:v>
                </c:pt>
                <c:pt idx="1768">
                  <c:v>59.407279133199644</c:v>
                </c:pt>
                <c:pt idx="1769">
                  <c:v>60.048951090013176</c:v>
                </c:pt>
                <c:pt idx="1770">
                  <c:v>59.981889365600864</c:v>
                </c:pt>
                <c:pt idx="1771">
                  <c:v>59.733623250401713</c:v>
                </c:pt>
                <c:pt idx="1772">
                  <c:v>61.832603801489732</c:v>
                </c:pt>
                <c:pt idx="1773">
                  <c:v>58.774360217969601</c:v>
                </c:pt>
                <c:pt idx="1774">
                  <c:v>62.903520667063113</c:v>
                </c:pt>
                <c:pt idx="1775">
                  <c:v>58.138557827658587</c:v>
                </c:pt>
                <c:pt idx="1776">
                  <c:v>62.22358980909101</c:v>
                </c:pt>
                <c:pt idx="1777">
                  <c:v>58.605605928791213</c:v>
                </c:pt>
                <c:pt idx="1778">
                  <c:v>60.607634983198025</c:v>
                </c:pt>
                <c:pt idx="1779">
                  <c:v>59.558855894133835</c:v>
                </c:pt>
                <c:pt idx="1780">
                  <c:v>59.683014344764942</c:v>
                </c:pt>
                <c:pt idx="1781">
                  <c:v>61.524874816704504</c:v>
                </c:pt>
                <c:pt idx="1782">
                  <c:v>59.313223849861714</c:v>
                </c:pt>
                <c:pt idx="1783">
                  <c:v>62.780866801651385</c:v>
                </c:pt>
                <c:pt idx="1784">
                  <c:v>57.962385264437636</c:v>
                </c:pt>
                <c:pt idx="1785">
                  <c:v>63.421896960906246</c:v>
                </c:pt>
                <c:pt idx="1786">
                  <c:v>58.872716389792124</c:v>
                </c:pt>
                <c:pt idx="1787">
                  <c:v>61.524828869251465</c:v>
                </c:pt>
                <c:pt idx="1788">
                  <c:v>58.921058191417245</c:v>
                </c:pt>
                <c:pt idx="1789">
                  <c:v>60.340577535015974</c:v>
                </c:pt>
                <c:pt idx="1790">
                  <c:v>60.740789023910494</c:v>
                </c:pt>
                <c:pt idx="1791">
                  <c:v>58.553476092132044</c:v>
                </c:pt>
                <c:pt idx="1792">
                  <c:v>62.510605924827111</c:v>
                </c:pt>
                <c:pt idx="1793">
                  <c:v>57.95763104760892</c:v>
                </c:pt>
                <c:pt idx="1794">
                  <c:v>63.400434988798196</c:v>
                </c:pt>
                <c:pt idx="1795">
                  <c:v>57.682706771824151</c:v>
                </c:pt>
                <c:pt idx="1796">
                  <c:v>61.870039299118645</c:v>
                </c:pt>
                <c:pt idx="1797">
                  <c:v>58.721499986440918</c:v>
                </c:pt>
                <c:pt idx="1798">
                  <c:v>60.04479122780873</c:v>
                </c:pt>
                <c:pt idx="1799">
                  <c:v>60.222506983829469</c:v>
                </c:pt>
                <c:pt idx="1800">
                  <c:v>59.312627059491476</c:v>
                </c:pt>
                <c:pt idx="1801">
                  <c:v>61.749575405518499</c:v>
                </c:pt>
                <c:pt idx="1802">
                  <c:v>58.137283599734822</c:v>
                </c:pt>
                <c:pt idx="1803">
                  <c:v>63.186150391460536</c:v>
                </c:pt>
                <c:pt idx="1804">
                  <c:v>57.863043225872879</c:v>
                </c:pt>
                <c:pt idx="1805">
                  <c:v>63.355756898214935</c:v>
                </c:pt>
                <c:pt idx="1806">
                  <c:v>58.600696492715294</c:v>
                </c:pt>
                <c:pt idx="1807">
                  <c:v>62.067328554361985</c:v>
                </c:pt>
                <c:pt idx="1808">
                  <c:v>60.082784166018307</c:v>
                </c:pt>
                <c:pt idx="1809">
                  <c:v>59.35087279537295</c:v>
                </c:pt>
                <c:pt idx="1810">
                  <c:v>61.997444398941525</c:v>
                </c:pt>
                <c:pt idx="1811">
                  <c:v>59.083068485199149</c:v>
                </c:pt>
                <c:pt idx="1812">
                  <c:v>62.776062096710334</c:v>
                </c:pt>
                <c:pt idx="1813">
                  <c:v>58.557411618362124</c:v>
                </c:pt>
                <c:pt idx="1814">
                  <c:v>63.449678245172379</c:v>
                </c:pt>
                <c:pt idx="1815">
                  <c:v>58.342659097172934</c:v>
                </c:pt>
                <c:pt idx="1816">
                  <c:v>62.882737224728253</c:v>
                </c:pt>
                <c:pt idx="1817">
                  <c:v>59.783211636631833</c:v>
                </c:pt>
                <c:pt idx="1818">
                  <c:v>60.699741039195651</c:v>
                </c:pt>
                <c:pt idx="1819">
                  <c:v>60.175915903919041</c:v>
                </c:pt>
                <c:pt idx="1820">
                  <c:v>59.337275021221998</c:v>
                </c:pt>
                <c:pt idx="1821">
                  <c:v>61.182419390244817</c:v>
                </c:pt>
                <c:pt idx="1822">
                  <c:v>58.738565238324725</c:v>
                </c:pt>
                <c:pt idx="1823">
                  <c:v>62.355783540906046</c:v>
                </c:pt>
                <c:pt idx="1824">
                  <c:v>58.796081760364807</c:v>
                </c:pt>
                <c:pt idx="1825">
                  <c:v>62.587491379726238</c:v>
                </c:pt>
                <c:pt idx="1826">
                  <c:v>59.207275644914588</c:v>
                </c:pt>
                <c:pt idx="1827">
                  <c:v>61.938362135527058</c:v>
                </c:pt>
                <c:pt idx="1828">
                  <c:v>59.77773345349604</c:v>
                </c:pt>
                <c:pt idx="1829">
                  <c:v>60.165421971733174</c:v>
                </c:pt>
                <c:pt idx="1830">
                  <c:v>61.495805933004483</c:v>
                </c:pt>
                <c:pt idx="1831">
                  <c:v>59.650288755415964</c:v>
                </c:pt>
                <c:pt idx="1832">
                  <c:v>61.586470480126927</c:v>
                </c:pt>
                <c:pt idx="1833">
                  <c:v>59.200087194336994</c:v>
                </c:pt>
                <c:pt idx="1834">
                  <c:v>62.760903080525239</c:v>
                </c:pt>
                <c:pt idx="1835">
                  <c:v>58.204340264362095</c:v>
                </c:pt>
                <c:pt idx="1836">
                  <c:v>62.464438942625613</c:v>
                </c:pt>
                <c:pt idx="1837">
                  <c:v>59.19711931609806</c:v>
                </c:pt>
                <c:pt idx="1838">
                  <c:v>61.75234899529454</c:v>
                </c:pt>
                <c:pt idx="1839">
                  <c:v>60.054679792451857</c:v>
                </c:pt>
                <c:pt idx="1840">
                  <c:v>60.115872136866763</c:v>
                </c:pt>
                <c:pt idx="1841">
                  <c:v>61.970450856871537</c:v>
                </c:pt>
                <c:pt idx="1842">
                  <c:v>59.745872854342025</c:v>
                </c:pt>
                <c:pt idx="1843">
                  <c:v>62.841373440927697</c:v>
                </c:pt>
                <c:pt idx="1844">
                  <c:v>58.480311039691045</c:v>
                </c:pt>
                <c:pt idx="1845">
                  <c:v>63.572880579014765</c:v>
                </c:pt>
                <c:pt idx="1846">
                  <c:v>58.974495753243218</c:v>
                </c:pt>
                <c:pt idx="1847">
                  <c:v>62.656077615200807</c:v>
                </c:pt>
                <c:pt idx="1848">
                  <c:v>59.889125285281494</c:v>
                </c:pt>
                <c:pt idx="1849">
                  <c:v>60.833099531000499</c:v>
                </c:pt>
                <c:pt idx="1850">
                  <c:v>60.889230669362099</c:v>
                </c:pt>
                <c:pt idx="1851">
                  <c:v>59.981633622212136</c:v>
                </c:pt>
                <c:pt idx="1852">
                  <c:v>62.944199988611345</c:v>
                </c:pt>
                <c:pt idx="1853">
                  <c:v>58.871531508496105</c:v>
                </c:pt>
                <c:pt idx="1854">
                  <c:v>63.705597918384562</c:v>
                </c:pt>
                <c:pt idx="1855">
                  <c:v>58.144927886238122</c:v>
                </c:pt>
                <c:pt idx="1856">
                  <c:v>63.240422570319495</c:v>
                </c:pt>
                <c:pt idx="1857">
                  <c:v>58.729974051545987</c:v>
                </c:pt>
                <c:pt idx="1858">
                  <c:v>60.836203151270404</c:v>
                </c:pt>
                <c:pt idx="1859">
                  <c:v>60.565864278039072</c:v>
                </c:pt>
                <c:pt idx="1860">
                  <c:v>59.397172607900011</c:v>
                </c:pt>
                <c:pt idx="1861">
                  <c:v>61.814324474207027</c:v>
                </c:pt>
                <c:pt idx="1862">
                  <c:v>58.405930087066956</c:v>
                </c:pt>
                <c:pt idx="1863">
                  <c:v>62.802622380557615</c:v>
                </c:pt>
                <c:pt idx="1864">
                  <c:v>58.081571038696325</c:v>
                </c:pt>
                <c:pt idx="1865">
                  <c:v>63.907248848128013</c:v>
                </c:pt>
                <c:pt idx="1866">
                  <c:v>58.195806713105362</c:v>
                </c:pt>
                <c:pt idx="1867">
                  <c:v>62.371738438568279</c:v>
                </c:pt>
                <c:pt idx="1868">
                  <c:v>59.935082403821809</c:v>
                </c:pt>
                <c:pt idx="1869">
                  <c:v>59.887189918678942</c:v>
                </c:pt>
                <c:pt idx="1870">
                  <c:v>61.165234527445008</c:v>
                </c:pt>
                <c:pt idx="1871">
                  <c:v>59.028018420603416</c:v>
                </c:pt>
                <c:pt idx="1872">
                  <c:v>63.019014808379993</c:v>
                </c:pt>
                <c:pt idx="1873">
                  <c:v>58.185972263132868</c:v>
                </c:pt>
                <c:pt idx="1874">
                  <c:v>63.565062491352514</c:v>
                </c:pt>
                <c:pt idx="1875">
                  <c:v>58.337388545736744</c:v>
                </c:pt>
                <c:pt idx="1876">
                  <c:v>62.796471215949211</c:v>
                </c:pt>
                <c:pt idx="1877">
                  <c:v>59.291856488676999</c:v>
                </c:pt>
                <c:pt idx="1878">
                  <c:v>60.665007341980314</c:v>
                </c:pt>
                <c:pt idx="1879">
                  <c:v>61.347095609534705</c:v>
                </c:pt>
                <c:pt idx="1880">
                  <c:v>59.2386126614619</c:v>
                </c:pt>
                <c:pt idx="1881">
                  <c:v>62.519612216939237</c:v>
                </c:pt>
                <c:pt idx="1882">
                  <c:v>59.043763699096907</c:v>
                </c:pt>
                <c:pt idx="1883">
                  <c:v>63.194987266446269</c:v>
                </c:pt>
                <c:pt idx="1884">
                  <c:v>59.135759231591663</c:v>
                </c:pt>
                <c:pt idx="1885">
                  <c:v>63.77693521373395</c:v>
                </c:pt>
                <c:pt idx="1886">
                  <c:v>59.914325613526444</c:v>
                </c:pt>
                <c:pt idx="1887">
                  <c:v>62.633125397659363</c:v>
                </c:pt>
                <c:pt idx="1888">
                  <c:v>60.267859484993757</c:v>
                </c:pt>
                <c:pt idx="1889">
                  <c:v>59.739898687855813</c:v>
                </c:pt>
                <c:pt idx="1890">
                  <c:v>61.224637314501088</c:v>
                </c:pt>
                <c:pt idx="1891">
                  <c:v>59.742578478921459</c:v>
                </c:pt>
                <c:pt idx="1892">
                  <c:v>62.287498048388052</c:v>
                </c:pt>
                <c:pt idx="1893">
                  <c:v>59.233027070125182</c:v>
                </c:pt>
                <c:pt idx="1894">
                  <c:v>63.445832999365543</c:v>
                </c:pt>
                <c:pt idx="1895">
                  <c:v>59.357027679469041</c:v>
                </c:pt>
                <c:pt idx="1896">
                  <c:v>62.317718914341761</c:v>
                </c:pt>
                <c:pt idx="1897">
                  <c:v>59.753367226103812</c:v>
                </c:pt>
                <c:pt idx="1898">
                  <c:v>60.617247758778419</c:v>
                </c:pt>
                <c:pt idx="1899">
                  <c:v>60.742311063584523</c:v>
                </c:pt>
                <c:pt idx="1900">
                  <c:v>60.259062397022731</c:v>
                </c:pt>
                <c:pt idx="1901">
                  <c:v>61.967971683904246</c:v>
                </c:pt>
                <c:pt idx="1902">
                  <c:v>59.979483846715034</c:v>
                </c:pt>
                <c:pt idx="1903">
                  <c:v>62.988531138970373</c:v>
                </c:pt>
                <c:pt idx="1904">
                  <c:v>58.852499987082219</c:v>
                </c:pt>
                <c:pt idx="1905">
                  <c:v>63.733239756942545</c:v>
                </c:pt>
                <c:pt idx="1906">
                  <c:v>59.277429420582045</c:v>
                </c:pt>
                <c:pt idx="1907">
                  <c:v>62.425741097267974</c:v>
                </c:pt>
                <c:pt idx="1908">
                  <c:v>60.891130861937285</c:v>
                </c:pt>
                <c:pt idx="1909">
                  <c:v>60.766626333953987</c:v>
                </c:pt>
                <c:pt idx="1910">
                  <c:v>61.859248767154021</c:v>
                </c:pt>
                <c:pt idx="1911">
                  <c:v>60.487165182997494</c:v>
                </c:pt>
                <c:pt idx="1912">
                  <c:v>62.955853745731886</c:v>
                </c:pt>
                <c:pt idx="1913">
                  <c:v>58.958385505981802</c:v>
                </c:pt>
                <c:pt idx="1914">
                  <c:v>64.041977838244208</c:v>
                </c:pt>
                <c:pt idx="1915">
                  <c:v>58.856233106990878</c:v>
                </c:pt>
                <c:pt idx="1916">
                  <c:v>63.925970881125394</c:v>
                </c:pt>
                <c:pt idx="1917">
                  <c:v>59.62478312404447</c:v>
                </c:pt>
                <c:pt idx="1918">
                  <c:v>61.142420819266896</c:v>
                </c:pt>
                <c:pt idx="1919">
                  <c:v>61.083072718303576</c:v>
                </c:pt>
                <c:pt idx="1920">
                  <c:v>60.206069148191013</c:v>
                </c:pt>
                <c:pt idx="1921">
                  <c:v>62.602622142157308</c:v>
                </c:pt>
                <c:pt idx="1922">
                  <c:v>59.685374854784136</c:v>
                </c:pt>
                <c:pt idx="1923">
                  <c:v>63.909852056615144</c:v>
                </c:pt>
                <c:pt idx="1924">
                  <c:v>58.634192628330602</c:v>
                </c:pt>
                <c:pt idx="1925">
                  <c:v>64.131517141506578</c:v>
                </c:pt>
                <c:pt idx="1926">
                  <c:v>58.726746955914813</c:v>
                </c:pt>
                <c:pt idx="1927">
                  <c:v>61.516595619670831</c:v>
                </c:pt>
                <c:pt idx="1928">
                  <c:v>60.117886536157528</c:v>
                </c:pt>
                <c:pt idx="1929">
                  <c:v>59.854966295457217</c:v>
                </c:pt>
                <c:pt idx="1930">
                  <c:v>62.210360539797954</c:v>
                </c:pt>
                <c:pt idx="1931">
                  <c:v>59.368855940553118</c:v>
                </c:pt>
                <c:pt idx="1932">
                  <c:v>63.361272557395317</c:v>
                </c:pt>
                <c:pt idx="1933">
                  <c:v>58.030241572338319</c:v>
                </c:pt>
                <c:pt idx="1934">
                  <c:v>64.171203533752248</c:v>
                </c:pt>
                <c:pt idx="1935">
                  <c:v>58.697232085383831</c:v>
                </c:pt>
                <c:pt idx="1936">
                  <c:v>62.333703572221204</c:v>
                </c:pt>
                <c:pt idx="1937">
                  <c:v>59.873133830104663</c:v>
                </c:pt>
                <c:pt idx="1938">
                  <c:v>60.695512475712405</c:v>
                </c:pt>
                <c:pt idx="1939">
                  <c:v>61.054506094008296</c:v>
                </c:pt>
                <c:pt idx="1940">
                  <c:v>59.604077889853805</c:v>
                </c:pt>
                <c:pt idx="1941">
                  <c:v>63.007313428897326</c:v>
                </c:pt>
                <c:pt idx="1942">
                  <c:v>58.850727230013298</c:v>
                </c:pt>
                <c:pt idx="1943">
                  <c:v>63.54793521480498</c:v>
                </c:pt>
                <c:pt idx="1944">
                  <c:v>58.848481074866314</c:v>
                </c:pt>
                <c:pt idx="1945">
                  <c:v>63.89476743602382</c:v>
                </c:pt>
                <c:pt idx="1946">
                  <c:v>59.638953570386981</c:v>
                </c:pt>
                <c:pt idx="1947">
                  <c:v>61.608509400991657</c:v>
                </c:pt>
                <c:pt idx="1948">
                  <c:v>61.346483606753416</c:v>
                </c:pt>
                <c:pt idx="1949">
                  <c:v>59.985150431299743</c:v>
                </c:pt>
                <c:pt idx="1950">
                  <c:v>61.652932358857662</c:v>
                </c:pt>
                <c:pt idx="1951">
                  <c:v>59.483034579805796</c:v>
                </c:pt>
                <c:pt idx="1952">
                  <c:v>63.008446915095718</c:v>
                </c:pt>
                <c:pt idx="1953">
                  <c:v>59.185252033961419</c:v>
                </c:pt>
                <c:pt idx="1954">
                  <c:v>63.628909961491161</c:v>
                </c:pt>
                <c:pt idx="1955">
                  <c:v>59.465425917563863</c:v>
                </c:pt>
                <c:pt idx="1956">
                  <c:v>62.885955042911412</c:v>
                </c:pt>
                <c:pt idx="1957">
                  <c:v>60.262717397437363</c:v>
                </c:pt>
                <c:pt idx="1958">
                  <c:v>60.446708447249705</c:v>
                </c:pt>
                <c:pt idx="1959">
                  <c:v>60.779141793758136</c:v>
                </c:pt>
                <c:pt idx="1960">
                  <c:v>60.422667661855044</c:v>
                </c:pt>
                <c:pt idx="1961">
                  <c:v>62.563114135691656</c:v>
                </c:pt>
                <c:pt idx="1962">
                  <c:v>60.434823708872194</c:v>
                </c:pt>
                <c:pt idx="1963">
                  <c:v>63.794174798246786</c:v>
                </c:pt>
                <c:pt idx="1964">
                  <c:v>59.867430564544144</c:v>
                </c:pt>
                <c:pt idx="1965">
                  <c:v>63.997913946374361</c:v>
                </c:pt>
                <c:pt idx="1966">
                  <c:v>59.955851210691321</c:v>
                </c:pt>
                <c:pt idx="1967">
                  <c:v>63.03173478544749</c:v>
                </c:pt>
                <c:pt idx="1968">
                  <c:v>60.695523605016142</c:v>
                </c:pt>
                <c:pt idx="1969">
                  <c:v>61.553600022968737</c:v>
                </c:pt>
                <c:pt idx="1970">
                  <c:v>62.423547371208954</c:v>
                </c:pt>
                <c:pt idx="1971">
                  <c:v>60.875914346781499</c:v>
                </c:pt>
                <c:pt idx="1972">
                  <c:v>63.495326045361914</c:v>
                </c:pt>
                <c:pt idx="1973">
                  <c:v>59.550973049625071</c:v>
                </c:pt>
                <c:pt idx="1974">
                  <c:v>64.188745089015512</c:v>
                </c:pt>
                <c:pt idx="1975">
                  <c:v>59.332875156595115</c:v>
                </c:pt>
                <c:pt idx="1976">
                  <c:v>62.78835268195914</c:v>
                </c:pt>
                <c:pt idx="1977">
                  <c:v>60.144305064903605</c:v>
                </c:pt>
                <c:pt idx="1978">
                  <c:v>62.650587712982905</c:v>
                </c:pt>
                <c:pt idx="1979">
                  <c:v>61.312504024515498</c:v>
                </c:pt>
                <c:pt idx="1980">
                  <c:v>61.010234400792065</c:v>
                </c:pt>
                <c:pt idx="1981">
                  <c:v>62.887707630842343</c:v>
                </c:pt>
                <c:pt idx="1982">
                  <c:v>59.571225712603344</c:v>
                </c:pt>
                <c:pt idx="1983">
                  <c:v>64.308462592661229</c:v>
                </c:pt>
                <c:pt idx="1984">
                  <c:v>58.700271994855363</c:v>
                </c:pt>
                <c:pt idx="1985">
                  <c:v>64.627585018964041</c:v>
                </c:pt>
                <c:pt idx="1986">
                  <c:v>59.4090894634733</c:v>
                </c:pt>
                <c:pt idx="1987">
                  <c:v>62.822847777073974</c:v>
                </c:pt>
                <c:pt idx="1988">
                  <c:v>60.204229914155121</c:v>
                </c:pt>
                <c:pt idx="1989">
                  <c:v>61.42951952452804</c:v>
                </c:pt>
                <c:pt idx="1990">
                  <c:v>62.165332404068586</c:v>
                </c:pt>
                <c:pt idx="1991">
                  <c:v>60.454842513398113</c:v>
                </c:pt>
                <c:pt idx="1992">
                  <c:v>63.946373139967001</c:v>
                </c:pt>
                <c:pt idx="1993">
                  <c:v>58.742226259911426</c:v>
                </c:pt>
                <c:pt idx="1994">
                  <c:v>64.750023594490642</c:v>
                </c:pt>
                <c:pt idx="1995">
                  <c:v>58.805281685391478</c:v>
                </c:pt>
                <c:pt idx="1996">
                  <c:v>64.445626481568567</c:v>
                </c:pt>
                <c:pt idx="1997">
                  <c:v>59.62557560369271</c:v>
                </c:pt>
                <c:pt idx="1998">
                  <c:v>60.953996438281941</c:v>
                </c:pt>
                <c:pt idx="1999">
                  <c:v>61.563825691624594</c:v>
                </c:pt>
                <c:pt idx="2000">
                  <c:v>59.81734870914719</c:v>
                </c:pt>
                <c:pt idx="2001">
                  <c:v>62.996322873428063</c:v>
                </c:pt>
                <c:pt idx="2002">
                  <c:v>59.149351692490654</c:v>
                </c:pt>
                <c:pt idx="2003">
                  <c:v>64.138234074063789</c:v>
                </c:pt>
                <c:pt idx="2004">
                  <c:v>58.649229895382746</c:v>
                </c:pt>
                <c:pt idx="2005">
                  <c:v>64.115902696486728</c:v>
                </c:pt>
                <c:pt idx="2006">
                  <c:v>59.975924905069505</c:v>
                </c:pt>
                <c:pt idx="2007">
                  <c:v>61.892039788381261</c:v>
                </c:pt>
                <c:pt idx="2008">
                  <c:v>61.205144987488531</c:v>
                </c:pt>
                <c:pt idx="2009">
                  <c:v>60.345909567816477</c:v>
                </c:pt>
                <c:pt idx="2010">
                  <c:v>62.905234778059963</c:v>
                </c:pt>
                <c:pt idx="2011">
                  <c:v>59.973826283644634</c:v>
                </c:pt>
                <c:pt idx="2012">
                  <c:v>63.077307444306491</c:v>
                </c:pt>
                <c:pt idx="2013">
                  <c:v>59.360891805983194</c:v>
                </c:pt>
                <c:pt idx="2014">
                  <c:v>63.961715173322006</c:v>
                </c:pt>
                <c:pt idx="2015">
                  <c:v>59.383469735278894</c:v>
                </c:pt>
                <c:pt idx="2016">
                  <c:v>63.064760232642364</c:v>
                </c:pt>
                <c:pt idx="2017">
                  <c:v>60.805358438238343</c:v>
                </c:pt>
                <c:pt idx="2018">
                  <c:v>60.469063047323495</c:v>
                </c:pt>
                <c:pt idx="2019">
                  <c:v>61.112647996723204</c:v>
                </c:pt>
                <c:pt idx="2020">
                  <c:v>60.463641884139172</c:v>
                </c:pt>
                <c:pt idx="2021">
                  <c:v>62.391147044201972</c:v>
                </c:pt>
                <c:pt idx="2022">
                  <c:v>59.924333965880351</c:v>
                </c:pt>
                <c:pt idx="2023">
                  <c:v>63.631470666646287</c:v>
                </c:pt>
                <c:pt idx="2024">
                  <c:v>59.888089669573397</c:v>
                </c:pt>
                <c:pt idx="2025">
                  <c:v>63.95401408961159</c:v>
                </c:pt>
                <c:pt idx="2026">
                  <c:v>60.352060085389283</c:v>
                </c:pt>
                <c:pt idx="2027">
                  <c:v>61.298722406419429</c:v>
                </c:pt>
                <c:pt idx="2028">
                  <c:v>60.743894473085994</c:v>
                </c:pt>
                <c:pt idx="2029">
                  <c:v>60.740426203716325</c:v>
                </c:pt>
                <c:pt idx="2030">
                  <c:v>61.79096726396795</c:v>
                </c:pt>
                <c:pt idx="2031">
                  <c:v>60.708805783834393</c:v>
                </c:pt>
                <c:pt idx="2032">
                  <c:v>63.146866378775769</c:v>
                </c:pt>
                <c:pt idx="2033">
                  <c:v>60.342324418795926</c:v>
                </c:pt>
                <c:pt idx="2034">
                  <c:v>64.077171234211249</c:v>
                </c:pt>
                <c:pt idx="2035">
                  <c:v>60.012421523656833</c:v>
                </c:pt>
                <c:pt idx="2036">
                  <c:v>63.379467466802247</c:v>
                </c:pt>
                <c:pt idx="2037">
                  <c:v>60.411650229244074</c:v>
                </c:pt>
                <c:pt idx="2038">
                  <c:v>62.101663890061644</c:v>
                </c:pt>
                <c:pt idx="2039">
                  <c:v>61.29560344913105</c:v>
                </c:pt>
                <c:pt idx="2040">
                  <c:v>61.125052667354467</c:v>
                </c:pt>
                <c:pt idx="2041">
                  <c:v>62.944583724240779</c:v>
                </c:pt>
                <c:pt idx="2042">
                  <c:v>60.098915451262194</c:v>
                </c:pt>
                <c:pt idx="2043">
                  <c:v>64.57184091055997</c:v>
                </c:pt>
                <c:pt idx="2044">
                  <c:v>59.394969425651105</c:v>
                </c:pt>
                <c:pt idx="2045">
                  <c:v>64.740793997224216</c:v>
                </c:pt>
                <c:pt idx="2046">
                  <c:v>59.983335173826184</c:v>
                </c:pt>
                <c:pt idx="2047">
                  <c:v>62.450273878183907</c:v>
                </c:pt>
                <c:pt idx="2048">
                  <c:v>60.868716235273858</c:v>
                </c:pt>
                <c:pt idx="2049">
                  <c:v>61.788053956034311</c:v>
                </c:pt>
                <c:pt idx="2050">
                  <c:v>61.856390754665945</c:v>
                </c:pt>
                <c:pt idx="2051">
                  <c:v>60.087053413255944</c:v>
                </c:pt>
                <c:pt idx="2052">
                  <c:v>63.980085188358842</c:v>
                </c:pt>
                <c:pt idx="2053">
                  <c:v>59.504700530897054</c:v>
                </c:pt>
                <c:pt idx="2054">
                  <c:v>65.328423803302073</c:v>
                </c:pt>
                <c:pt idx="2055">
                  <c:v>59.518994888352026</c:v>
                </c:pt>
                <c:pt idx="2056">
                  <c:v>64.537774736142538</c:v>
                </c:pt>
                <c:pt idx="2057">
                  <c:v>59.990596930071057</c:v>
                </c:pt>
                <c:pt idx="2058">
                  <c:v>61.300593424858882</c:v>
                </c:pt>
                <c:pt idx="2059">
                  <c:v>61.268379571571138</c:v>
                </c:pt>
                <c:pt idx="2060">
                  <c:v>60.50720068322952</c:v>
                </c:pt>
                <c:pt idx="2061">
                  <c:v>63.421330197677534</c:v>
                </c:pt>
                <c:pt idx="2062">
                  <c:v>59.189332411759963</c:v>
                </c:pt>
                <c:pt idx="2063">
                  <c:v>65.152469997997613</c:v>
                </c:pt>
                <c:pt idx="2064">
                  <c:v>59.036616492886196</c:v>
                </c:pt>
                <c:pt idx="2065">
                  <c:v>64.437299228828579</c:v>
                </c:pt>
                <c:pt idx="2066">
                  <c:v>59.918930726077313</c:v>
                </c:pt>
                <c:pt idx="2067">
                  <c:v>61.958670777532014</c:v>
                </c:pt>
                <c:pt idx="2068">
                  <c:v>61.377416756067063</c:v>
                </c:pt>
                <c:pt idx="2069">
                  <c:v>60.627735154951466</c:v>
                </c:pt>
                <c:pt idx="2070">
                  <c:v>63.100225754624873</c:v>
                </c:pt>
                <c:pt idx="2071">
                  <c:v>59.619987968001297</c:v>
                </c:pt>
                <c:pt idx="2072">
                  <c:v>64.120838958133405</c:v>
                </c:pt>
                <c:pt idx="2073">
                  <c:v>59.522687293504525</c:v>
                </c:pt>
                <c:pt idx="2074">
                  <c:v>64.919260090291559</c:v>
                </c:pt>
                <c:pt idx="2075">
                  <c:v>59.914296052887693</c:v>
                </c:pt>
                <c:pt idx="2076">
                  <c:v>64.147344843263156</c:v>
                </c:pt>
                <c:pt idx="2077">
                  <c:v>60.849363616039717</c:v>
                </c:pt>
                <c:pt idx="2078">
                  <c:v>60.732786538876383</c:v>
                </c:pt>
                <c:pt idx="2079">
                  <c:v>62.490098168272972</c:v>
                </c:pt>
                <c:pt idx="2080">
                  <c:v>60.535901684502598</c:v>
                </c:pt>
                <c:pt idx="2081">
                  <c:v>62.452690357099499</c:v>
                </c:pt>
                <c:pt idx="2082">
                  <c:v>59.987643628710622</c:v>
                </c:pt>
                <c:pt idx="2083">
                  <c:v>63.951119751150557</c:v>
                </c:pt>
                <c:pt idx="2084">
                  <c:v>59.927095440495684</c:v>
                </c:pt>
                <c:pt idx="2085">
                  <c:v>64.227441448051579</c:v>
                </c:pt>
                <c:pt idx="2086">
                  <c:v>60.932577518299951</c:v>
                </c:pt>
                <c:pt idx="2087">
                  <c:v>61.751829805919229</c:v>
                </c:pt>
                <c:pt idx="2088">
                  <c:v>61.59333773131565</c:v>
                </c:pt>
                <c:pt idx="2089">
                  <c:v>61.110477523099746</c:v>
                </c:pt>
                <c:pt idx="2090">
                  <c:v>62.680850660411046</c:v>
                </c:pt>
                <c:pt idx="2091">
                  <c:v>61.039431296521258</c:v>
                </c:pt>
                <c:pt idx="2092">
                  <c:v>64.064408890365712</c:v>
                </c:pt>
                <c:pt idx="2093">
                  <c:v>60.388466811489998</c:v>
                </c:pt>
                <c:pt idx="2094">
                  <c:v>64.592249230311964</c:v>
                </c:pt>
                <c:pt idx="2095">
                  <c:v>60.252770858572632</c:v>
                </c:pt>
                <c:pt idx="2096">
                  <c:v>63.151933822655231</c:v>
                </c:pt>
                <c:pt idx="2097">
                  <c:v>60.256231972474936</c:v>
                </c:pt>
                <c:pt idx="2098">
                  <c:v>62.604136168853636</c:v>
                </c:pt>
                <c:pt idx="2099">
                  <c:v>61.786306742291409</c:v>
                </c:pt>
                <c:pt idx="2100">
                  <c:v>61.778187741985633</c:v>
                </c:pt>
                <c:pt idx="2101">
                  <c:v>63.913109903166848</c:v>
                </c:pt>
                <c:pt idx="2102">
                  <c:v>60.808989203512844</c:v>
                </c:pt>
                <c:pt idx="2103">
                  <c:v>64.845521270368025</c:v>
                </c:pt>
                <c:pt idx="2104">
                  <c:v>60.463662494090244</c:v>
                </c:pt>
                <c:pt idx="2105">
                  <c:v>64.990483161420272</c:v>
                </c:pt>
                <c:pt idx="2106">
                  <c:v>60.501340024588117</c:v>
                </c:pt>
                <c:pt idx="2107">
                  <c:v>62.63040246374225</c:v>
                </c:pt>
                <c:pt idx="2108">
                  <c:v>61.836824383364167</c:v>
                </c:pt>
                <c:pt idx="2109">
                  <c:v>62.519684073454229</c:v>
                </c:pt>
                <c:pt idx="2110">
                  <c:v>62.305889270575534</c:v>
                </c:pt>
                <c:pt idx="2111">
                  <c:v>60.915204735986322</c:v>
                </c:pt>
                <c:pt idx="2112">
                  <c:v>63.65945794911913</c:v>
                </c:pt>
                <c:pt idx="2113">
                  <c:v>59.608959759184813</c:v>
                </c:pt>
                <c:pt idx="2114">
                  <c:v>65.195688481509578</c:v>
                </c:pt>
                <c:pt idx="2115">
                  <c:v>59.859205087078024</c:v>
                </c:pt>
                <c:pt idx="2116">
                  <c:v>63.307332463832225</c:v>
                </c:pt>
                <c:pt idx="2117">
                  <c:v>60.738368664070023</c:v>
                </c:pt>
                <c:pt idx="2118">
                  <c:v>62.573775769354576</c:v>
                </c:pt>
                <c:pt idx="2119">
                  <c:v>62.319343834299495</c:v>
                </c:pt>
                <c:pt idx="2120">
                  <c:v>61.263521895914032</c:v>
                </c:pt>
                <c:pt idx="2121">
                  <c:v>63.797679299649545</c:v>
                </c:pt>
                <c:pt idx="2122">
                  <c:v>59.919048738224646</c:v>
                </c:pt>
                <c:pt idx="2123">
                  <c:v>64.77751837302057</c:v>
                </c:pt>
                <c:pt idx="2124">
                  <c:v>59.057892477997314</c:v>
                </c:pt>
                <c:pt idx="2125">
                  <c:v>64.972349280544009</c:v>
                </c:pt>
                <c:pt idx="2126">
                  <c:v>59.889944509187863</c:v>
                </c:pt>
                <c:pt idx="2127">
                  <c:v>63.343355199381421</c:v>
                </c:pt>
                <c:pt idx="2128">
                  <c:v>61.570664675031573</c:v>
                </c:pt>
                <c:pt idx="2129">
                  <c:v>60.895078392646496</c:v>
                </c:pt>
                <c:pt idx="2130">
                  <c:v>63.145008791776732</c:v>
                </c:pt>
                <c:pt idx="2131">
                  <c:v>60.319770953120006</c:v>
                </c:pt>
                <c:pt idx="2132">
                  <c:v>65.143497932482887</c:v>
                </c:pt>
                <c:pt idx="2133">
                  <c:v>59.580986421151728</c:v>
                </c:pt>
                <c:pt idx="2134">
                  <c:v>64.950226742064032</c:v>
                </c:pt>
                <c:pt idx="2135">
                  <c:v>59.923495549716499</c:v>
                </c:pt>
                <c:pt idx="2136">
                  <c:v>64.530453749120127</c:v>
                </c:pt>
                <c:pt idx="2137">
                  <c:v>60.961840509314683</c:v>
                </c:pt>
                <c:pt idx="2138">
                  <c:v>62.123364083392794</c:v>
                </c:pt>
                <c:pt idx="2139">
                  <c:v>62.694306201292058</c:v>
                </c:pt>
                <c:pt idx="2140">
                  <c:v>60.612731009859388</c:v>
                </c:pt>
                <c:pt idx="2141">
                  <c:v>63.954182572977345</c:v>
                </c:pt>
                <c:pt idx="2142">
                  <c:v>60.25366184914607</c:v>
                </c:pt>
                <c:pt idx="2143">
                  <c:v>64.882463918047236</c:v>
                </c:pt>
                <c:pt idx="2144">
                  <c:v>60.255842912863159</c:v>
                </c:pt>
                <c:pt idx="2145">
                  <c:v>64.864635701693331</c:v>
                </c:pt>
                <c:pt idx="2146">
                  <c:v>60.738125323526269</c:v>
                </c:pt>
                <c:pt idx="2147">
                  <c:v>62.426995352290753</c:v>
                </c:pt>
                <c:pt idx="2148">
                  <c:v>62.038971967747464</c:v>
                </c:pt>
                <c:pt idx="2149">
                  <c:v>61.168348318121396</c:v>
                </c:pt>
                <c:pt idx="2150">
                  <c:v>62.659798653359964</c:v>
                </c:pt>
                <c:pt idx="2151">
                  <c:v>60.587411490639354</c:v>
                </c:pt>
                <c:pt idx="2152">
                  <c:v>63.692175689035466</c:v>
                </c:pt>
                <c:pt idx="2153">
                  <c:v>60.198771863366126</c:v>
                </c:pt>
                <c:pt idx="2154">
                  <c:v>64.795579503835455</c:v>
                </c:pt>
                <c:pt idx="2155">
                  <c:v>60.790951267327209</c:v>
                </c:pt>
                <c:pt idx="2156">
                  <c:v>63.344966750793716</c:v>
                </c:pt>
                <c:pt idx="2157">
                  <c:v>61.239946884403864</c:v>
                </c:pt>
                <c:pt idx="2158">
                  <c:v>62.092145926116061</c:v>
                </c:pt>
                <c:pt idx="2159">
                  <c:v>62.345333991500112</c:v>
                </c:pt>
                <c:pt idx="2160">
                  <c:v>61.431452479445994</c:v>
                </c:pt>
                <c:pt idx="2161">
                  <c:v>63.574319774667444</c:v>
                </c:pt>
                <c:pt idx="2162">
                  <c:v>61.148185012486159</c:v>
                </c:pt>
                <c:pt idx="2163">
                  <c:v>64.700749147767851</c:v>
                </c:pt>
                <c:pt idx="2164">
                  <c:v>60.783507493371495</c:v>
                </c:pt>
                <c:pt idx="2165">
                  <c:v>65.231236386101642</c:v>
                </c:pt>
                <c:pt idx="2166">
                  <c:v>60.887332678003887</c:v>
                </c:pt>
                <c:pt idx="2167">
                  <c:v>62.573860248278862</c:v>
                </c:pt>
                <c:pt idx="2168">
                  <c:v>62.071659755994318</c:v>
                </c:pt>
                <c:pt idx="2169">
                  <c:v>62.197646531190394</c:v>
                </c:pt>
                <c:pt idx="2170">
                  <c:v>62.696303714552513</c:v>
                </c:pt>
                <c:pt idx="2171">
                  <c:v>61.789158721279463</c:v>
                </c:pt>
                <c:pt idx="2172">
                  <c:v>64.774080956348584</c:v>
                </c:pt>
                <c:pt idx="2173">
                  <c:v>60.495576803755</c:v>
                </c:pt>
                <c:pt idx="2174">
                  <c:v>65.531860457213924</c:v>
                </c:pt>
                <c:pt idx="2175">
                  <c:v>60.167909640878328</c:v>
                </c:pt>
                <c:pt idx="2176">
                  <c:v>64.708784875280926</c:v>
                </c:pt>
                <c:pt idx="2177">
                  <c:v>60.801701113647724</c:v>
                </c:pt>
                <c:pt idx="2178">
                  <c:v>62.432477579302017</c:v>
                </c:pt>
                <c:pt idx="2179">
                  <c:v>62.613258213369434</c:v>
                </c:pt>
                <c:pt idx="2180">
                  <c:v>61.243419368287341</c:v>
                </c:pt>
                <c:pt idx="2181">
                  <c:v>64.369541308145187</c:v>
                </c:pt>
                <c:pt idx="2182">
                  <c:v>60.317021884526191</c:v>
                </c:pt>
                <c:pt idx="2183">
                  <c:v>65.585329507606019</c:v>
                </c:pt>
                <c:pt idx="2184">
                  <c:v>59.959455350597274</c:v>
                </c:pt>
                <c:pt idx="2185">
                  <c:v>65.886431733755046</c:v>
                </c:pt>
                <c:pt idx="2186">
                  <c:v>60.291295738498313</c:v>
                </c:pt>
                <c:pt idx="2187">
                  <c:v>62.772492458752104</c:v>
                </c:pt>
                <c:pt idx="2188">
                  <c:v>61.696129186523208</c:v>
                </c:pt>
                <c:pt idx="2189">
                  <c:v>61.708969695179171</c:v>
                </c:pt>
                <c:pt idx="2190">
                  <c:v>64.18344667397561</c:v>
                </c:pt>
                <c:pt idx="2191">
                  <c:v>61.115344424961442</c:v>
                </c:pt>
                <c:pt idx="2192">
                  <c:v>65.310857654738868</c:v>
                </c:pt>
                <c:pt idx="2193">
                  <c:v>59.731243086390371</c:v>
                </c:pt>
                <c:pt idx="2194">
                  <c:v>65.635407506647198</c:v>
                </c:pt>
                <c:pt idx="2195">
                  <c:v>60.416255387041545</c:v>
                </c:pt>
                <c:pt idx="2196">
                  <c:v>65.089272487641139</c:v>
                </c:pt>
                <c:pt idx="2197">
                  <c:v>61.614018546911332</c:v>
                </c:pt>
                <c:pt idx="2198">
                  <c:v>61.436282705995737</c:v>
                </c:pt>
                <c:pt idx="2199">
                  <c:v>63.501990929957053</c:v>
                </c:pt>
                <c:pt idx="2200">
                  <c:v>61.07607263088201</c:v>
                </c:pt>
                <c:pt idx="2201">
                  <c:v>64.913315961072513</c:v>
                </c:pt>
                <c:pt idx="2202">
                  <c:v>60.580510601805614</c:v>
                </c:pt>
                <c:pt idx="2203">
                  <c:v>65.303918794868281</c:v>
                </c:pt>
                <c:pt idx="2204">
                  <c:v>60.158927838100063</c:v>
                </c:pt>
                <c:pt idx="2205">
                  <c:v>64.361528552581078</c:v>
                </c:pt>
                <c:pt idx="2206">
                  <c:v>61.709289441479342</c:v>
                </c:pt>
                <c:pt idx="2207">
                  <c:v>62.655164065267478</c:v>
                </c:pt>
                <c:pt idx="2208">
                  <c:v>62.896215827400482</c:v>
                </c:pt>
                <c:pt idx="2209">
                  <c:v>61.182653301222594</c:v>
                </c:pt>
                <c:pt idx="2210">
                  <c:v>63.134731017469342</c:v>
                </c:pt>
                <c:pt idx="2211">
                  <c:v>60.588700720146228</c:v>
                </c:pt>
                <c:pt idx="2212">
                  <c:v>64.842755284754318</c:v>
                </c:pt>
                <c:pt idx="2213">
                  <c:v>60.431187022032994</c:v>
                </c:pt>
                <c:pt idx="2214">
                  <c:v>64.954361479199477</c:v>
                </c:pt>
                <c:pt idx="2215">
                  <c:v>60.673089027626794</c:v>
                </c:pt>
                <c:pt idx="2216">
                  <c:v>63.797768490083406</c:v>
                </c:pt>
                <c:pt idx="2217">
                  <c:v>62.318569661611193</c:v>
                </c:pt>
                <c:pt idx="2218">
                  <c:v>61.821988545833854</c:v>
                </c:pt>
                <c:pt idx="2219">
                  <c:v>62.175622397906913</c:v>
                </c:pt>
                <c:pt idx="2220">
                  <c:v>61.311857894053944</c:v>
                </c:pt>
                <c:pt idx="2221">
                  <c:v>64.153043084627313</c:v>
                </c:pt>
                <c:pt idx="2222">
                  <c:v>61.067412431999763</c:v>
                </c:pt>
                <c:pt idx="2223">
                  <c:v>64.458081268773711</c:v>
                </c:pt>
                <c:pt idx="2224">
                  <c:v>61.239825350342294</c:v>
                </c:pt>
                <c:pt idx="2225">
                  <c:v>64.917032426057702</c:v>
                </c:pt>
                <c:pt idx="2226">
                  <c:v>61.320156957877543</c:v>
                </c:pt>
                <c:pt idx="2227">
                  <c:v>62.673175519396445</c:v>
                </c:pt>
                <c:pt idx="2228">
                  <c:v>61.924724374047805</c:v>
                </c:pt>
                <c:pt idx="2229">
                  <c:v>62.052753627554608</c:v>
                </c:pt>
                <c:pt idx="2230">
                  <c:v>63.279380962106011</c:v>
                </c:pt>
                <c:pt idx="2231">
                  <c:v>61.989903180804347</c:v>
                </c:pt>
                <c:pt idx="2232">
                  <c:v>64.731179440778689</c:v>
                </c:pt>
                <c:pt idx="2233">
                  <c:v>61.601329870974112</c:v>
                </c:pt>
                <c:pt idx="2234">
                  <c:v>65.451009683236151</c:v>
                </c:pt>
                <c:pt idx="2235">
                  <c:v>61.136631734864551</c:v>
                </c:pt>
                <c:pt idx="2236">
                  <c:v>64.594524625399771</c:v>
                </c:pt>
                <c:pt idx="2237">
                  <c:v>61.276821138202195</c:v>
                </c:pt>
                <c:pt idx="2238">
                  <c:v>62.919022815833294</c:v>
                </c:pt>
                <c:pt idx="2239">
                  <c:v>63.039873882199451</c:v>
                </c:pt>
                <c:pt idx="2240">
                  <c:v>61.653233347730009</c:v>
                </c:pt>
                <c:pt idx="2241">
                  <c:v>63.78912324941161</c:v>
                </c:pt>
                <c:pt idx="2242">
                  <c:v>60.913936303152624</c:v>
                </c:pt>
                <c:pt idx="2243">
                  <c:v>65.423311945253317</c:v>
                </c:pt>
                <c:pt idx="2244">
                  <c:v>60.490965616121038</c:v>
                </c:pt>
                <c:pt idx="2245">
                  <c:v>65.605115704833949</c:v>
                </c:pt>
                <c:pt idx="2246">
                  <c:v>60.851702899961992</c:v>
                </c:pt>
                <c:pt idx="2247">
                  <c:v>63.655688145527812</c:v>
                </c:pt>
                <c:pt idx="2248">
                  <c:v>61.844899627296627</c:v>
                </c:pt>
                <c:pt idx="2249">
                  <c:v>62.793347532154463</c:v>
                </c:pt>
                <c:pt idx="2250">
                  <c:v>63.566971840011163</c:v>
                </c:pt>
                <c:pt idx="2251">
                  <c:v>61.203004682599953</c:v>
                </c:pt>
                <c:pt idx="2252">
                  <c:v>64.868823049261167</c:v>
                </c:pt>
                <c:pt idx="2253">
                  <c:v>60.301162340792395</c:v>
                </c:pt>
                <c:pt idx="2254">
                  <c:v>66.030904642726583</c:v>
                </c:pt>
                <c:pt idx="2255">
                  <c:v>60.469231401855346</c:v>
                </c:pt>
                <c:pt idx="2256">
                  <c:v>64.18753757401997</c:v>
                </c:pt>
                <c:pt idx="2257">
                  <c:v>61.766144814090012</c:v>
                </c:pt>
                <c:pt idx="2258">
                  <c:v>61.968640590050938</c:v>
                </c:pt>
                <c:pt idx="2259">
                  <c:v>63.186983410448278</c:v>
                </c:pt>
                <c:pt idx="2260">
                  <c:v>60.947199134264196</c:v>
                </c:pt>
                <c:pt idx="2261">
                  <c:v>65.02566036775228</c:v>
                </c:pt>
                <c:pt idx="2262">
                  <c:v>60.115424685672899</c:v>
                </c:pt>
                <c:pt idx="2263">
                  <c:v>65.656787733017964</c:v>
                </c:pt>
                <c:pt idx="2264">
                  <c:v>59.950008996955283</c:v>
                </c:pt>
                <c:pt idx="2265">
                  <c:v>64.113950440234163</c:v>
                </c:pt>
                <c:pt idx="2266">
                  <c:v>61.232244993416799</c:v>
                </c:pt>
                <c:pt idx="2267">
                  <c:v>61.721753388046011</c:v>
                </c:pt>
                <c:pt idx="2268">
                  <c:v>63.226349839882012</c:v>
                </c:pt>
                <c:pt idx="2269">
                  <c:v>61.634980750285877</c:v>
                </c:pt>
                <c:pt idx="2270">
                  <c:v>64.352241175814257</c:v>
                </c:pt>
                <c:pt idx="2271">
                  <c:v>60.998413745991108</c:v>
                </c:pt>
                <c:pt idx="2272">
                  <c:v>64.834048639792883</c:v>
                </c:pt>
                <c:pt idx="2273">
                  <c:v>60.426815906635461</c:v>
                </c:pt>
                <c:pt idx="2274">
                  <c:v>65.462762030012911</c:v>
                </c:pt>
                <c:pt idx="2275">
                  <c:v>61.100656001497725</c:v>
                </c:pt>
                <c:pt idx="2276">
                  <c:v>64.05407264046211</c:v>
                </c:pt>
                <c:pt idx="2277">
                  <c:v>62.771324650944379</c:v>
                </c:pt>
                <c:pt idx="2278">
                  <c:v>61.979052334696</c:v>
                </c:pt>
                <c:pt idx="2279">
                  <c:v>64.128005625683869</c:v>
                </c:pt>
                <c:pt idx="2280">
                  <c:v>61.636820618450862</c:v>
                </c:pt>
                <c:pt idx="2281">
                  <c:v>64.392728868452338</c:v>
                </c:pt>
                <c:pt idx="2282">
                  <c:v>61.095435544621175</c:v>
                </c:pt>
                <c:pt idx="2283">
                  <c:v>65.217837662086183</c:v>
                </c:pt>
                <c:pt idx="2284">
                  <c:v>61.137829159387387</c:v>
                </c:pt>
                <c:pt idx="2285">
                  <c:v>64.876402471322479</c:v>
                </c:pt>
                <c:pt idx="2286">
                  <c:v>61.795325240660048</c:v>
                </c:pt>
                <c:pt idx="2287">
                  <c:v>63.08890002530503</c:v>
                </c:pt>
                <c:pt idx="2288">
                  <c:v>62.6836921842729</c:v>
                </c:pt>
                <c:pt idx="2289">
                  <c:v>62.351319341497806</c:v>
                </c:pt>
                <c:pt idx="2290">
                  <c:v>63.716051405419194</c:v>
                </c:pt>
                <c:pt idx="2291">
                  <c:v>61.905380283230294</c:v>
                </c:pt>
                <c:pt idx="2292">
                  <c:v>65.020030910563904</c:v>
                </c:pt>
                <c:pt idx="2293">
                  <c:v>61.432825757795314</c:v>
                </c:pt>
                <c:pt idx="2294">
                  <c:v>65.654632034232648</c:v>
                </c:pt>
                <c:pt idx="2295">
                  <c:v>61.326370021580416</c:v>
                </c:pt>
                <c:pt idx="2296">
                  <c:v>64.436603850609302</c:v>
                </c:pt>
                <c:pt idx="2297">
                  <c:v>62.032822798975722</c:v>
                </c:pt>
                <c:pt idx="2298">
                  <c:v>62.834833235498444</c:v>
                </c:pt>
                <c:pt idx="2299">
                  <c:v>63.181702596636804</c:v>
                </c:pt>
                <c:pt idx="2300">
                  <c:v>62.589668603939174</c:v>
                </c:pt>
                <c:pt idx="2301">
                  <c:v>64.937708443154719</c:v>
                </c:pt>
                <c:pt idx="2302">
                  <c:v>62.396912787196428</c:v>
                </c:pt>
                <c:pt idx="2303">
                  <c:v>66.005509726581096</c:v>
                </c:pt>
                <c:pt idx="2304">
                  <c:v>61.172919827504813</c:v>
                </c:pt>
                <c:pt idx="2305">
                  <c:v>64.51909625943965</c:v>
                </c:pt>
                <c:pt idx="2306">
                  <c:v>61.511403261175104</c:v>
                </c:pt>
                <c:pt idx="2307">
                  <c:v>63.498947531256228</c:v>
                </c:pt>
                <c:pt idx="2308">
                  <c:v>62.5228578947576</c:v>
                </c:pt>
                <c:pt idx="2309">
                  <c:v>62.837534730059019</c:v>
                </c:pt>
                <c:pt idx="2310">
                  <c:v>63.861369425606824</c:v>
                </c:pt>
                <c:pt idx="2311">
                  <c:v>61.131786659499994</c:v>
                </c:pt>
                <c:pt idx="2312">
                  <c:v>65.307088198183706</c:v>
                </c:pt>
                <c:pt idx="2313">
                  <c:v>60.872893091206777</c:v>
                </c:pt>
                <c:pt idx="2314">
                  <c:v>66.002484931715486</c:v>
                </c:pt>
                <c:pt idx="2315">
                  <c:v>60.984082563969302</c:v>
                </c:pt>
                <c:pt idx="2316">
                  <c:v>64.226063699651405</c:v>
                </c:pt>
                <c:pt idx="2317">
                  <c:v>62.112959892184236</c:v>
                </c:pt>
                <c:pt idx="2318">
                  <c:v>62.722280272476162</c:v>
                </c:pt>
                <c:pt idx="2319">
                  <c:v>63.396524833600594</c:v>
                </c:pt>
                <c:pt idx="2320">
                  <c:v>62.005340656262241</c:v>
                </c:pt>
                <c:pt idx="2321">
                  <c:v>64.603332067805795</c:v>
                </c:pt>
                <c:pt idx="2322">
                  <c:v>60.8619169117894</c:v>
                </c:pt>
                <c:pt idx="2323">
                  <c:v>66.196333459348807</c:v>
                </c:pt>
                <c:pt idx="2324">
                  <c:v>60.644313139561561</c:v>
                </c:pt>
                <c:pt idx="2325">
                  <c:v>65.551240538486027</c:v>
                </c:pt>
                <c:pt idx="2326">
                  <c:v>61.527664258998996</c:v>
                </c:pt>
                <c:pt idx="2327">
                  <c:v>63.661206985522576</c:v>
                </c:pt>
                <c:pt idx="2328">
                  <c:v>62.998332117198139</c:v>
                </c:pt>
                <c:pt idx="2329">
                  <c:v>61.966798569067386</c:v>
                </c:pt>
                <c:pt idx="2330">
                  <c:v>65.073397046129173</c:v>
                </c:pt>
                <c:pt idx="2331">
                  <c:v>61.353815965432027</c:v>
                </c:pt>
                <c:pt idx="2332">
                  <c:v>66.136059769496782</c:v>
                </c:pt>
                <c:pt idx="2333">
                  <c:v>60.694266177320934</c:v>
                </c:pt>
                <c:pt idx="2334">
                  <c:v>66.265912504537809</c:v>
                </c:pt>
                <c:pt idx="2335">
                  <c:v>61.336123360390978</c:v>
                </c:pt>
                <c:pt idx="2336">
                  <c:v>65.052616204223682</c:v>
                </c:pt>
                <c:pt idx="2337">
                  <c:v>62.447186766816372</c:v>
                </c:pt>
                <c:pt idx="2338">
                  <c:v>62.900014950815191</c:v>
                </c:pt>
                <c:pt idx="2339">
                  <c:v>64.864517475709334</c:v>
                </c:pt>
                <c:pt idx="2340">
                  <c:v>61.63206237292529</c:v>
                </c:pt>
                <c:pt idx="2341">
                  <c:v>65.159450974800379</c:v>
                </c:pt>
                <c:pt idx="2342">
                  <c:v>61.441771848486596</c:v>
                </c:pt>
                <c:pt idx="2343">
                  <c:v>65.622385814451476</c:v>
                </c:pt>
                <c:pt idx="2344">
                  <c:v>61.782591926694018</c:v>
                </c:pt>
                <c:pt idx="2345">
                  <c:v>65.54840063476243</c:v>
                </c:pt>
                <c:pt idx="2346">
                  <c:v>62.046944767915257</c:v>
                </c:pt>
                <c:pt idx="2347">
                  <c:v>62.291487434486996</c:v>
                </c:pt>
                <c:pt idx="2348">
                  <c:v>63.024182599793896</c:v>
                </c:pt>
                <c:pt idx="2349">
                  <c:v>62.109601214777179</c:v>
                </c:pt>
                <c:pt idx="2350">
                  <c:v>64.328575902062497</c:v>
                </c:pt>
                <c:pt idx="2351">
                  <c:v>61.764102343814329</c:v>
                </c:pt>
                <c:pt idx="2352">
                  <c:v>65.034668281048098</c:v>
                </c:pt>
                <c:pt idx="2353">
                  <c:v>61.555251622281176</c:v>
                </c:pt>
                <c:pt idx="2354">
                  <c:v>65.858127535873848</c:v>
                </c:pt>
                <c:pt idx="2355">
                  <c:v>62.023115971950176</c:v>
                </c:pt>
                <c:pt idx="2356">
                  <c:v>63.989703197864479</c:v>
                </c:pt>
                <c:pt idx="2357">
                  <c:v>62.315765106437595</c:v>
                </c:pt>
                <c:pt idx="2358">
                  <c:v>62.532355017434313</c:v>
                </c:pt>
                <c:pt idx="2359">
                  <c:v>63.036760836292004</c:v>
                </c:pt>
                <c:pt idx="2360">
                  <c:v>62.423971631572023</c:v>
                </c:pt>
                <c:pt idx="2361">
                  <c:v>64.248044980171926</c:v>
                </c:pt>
                <c:pt idx="2362">
                  <c:v>62.000284958309408</c:v>
                </c:pt>
                <c:pt idx="2363">
                  <c:v>65.883143804987156</c:v>
                </c:pt>
                <c:pt idx="2364">
                  <c:v>61.605129598754331</c:v>
                </c:pt>
                <c:pt idx="2365">
                  <c:v>65.788650408471</c:v>
                </c:pt>
                <c:pt idx="2366">
                  <c:v>62.029162852311153</c:v>
                </c:pt>
                <c:pt idx="2367">
                  <c:v>63.448929949056861</c:v>
                </c:pt>
                <c:pt idx="2368">
                  <c:v>62.821155577875899</c:v>
                </c:pt>
                <c:pt idx="2369">
                  <c:v>63.240609159775758</c:v>
                </c:pt>
                <c:pt idx="2370">
                  <c:v>64.413838437994258</c:v>
                </c:pt>
                <c:pt idx="2371">
                  <c:v>62.439868627301998</c:v>
                </c:pt>
                <c:pt idx="2372">
                  <c:v>65.319718405014299</c:v>
                </c:pt>
                <c:pt idx="2373">
                  <c:v>61.57013459387057</c:v>
                </c:pt>
                <c:pt idx="2374">
                  <c:v>66.28583607110285</c:v>
                </c:pt>
                <c:pt idx="2375">
                  <c:v>61.579229479548985</c:v>
                </c:pt>
                <c:pt idx="2376">
                  <c:v>64.846839602308506</c:v>
                </c:pt>
                <c:pt idx="2377">
                  <c:v>62.292774880300612</c:v>
                </c:pt>
                <c:pt idx="2378">
                  <c:v>63.585020089454922</c:v>
                </c:pt>
                <c:pt idx="2379">
                  <c:v>63.623535511872937</c:v>
                </c:pt>
                <c:pt idx="2380">
                  <c:v>62.264981994111182</c:v>
                </c:pt>
                <c:pt idx="2381">
                  <c:v>65.207697302667881</c:v>
                </c:pt>
                <c:pt idx="2382">
                  <c:v>61.750179029822</c:v>
                </c:pt>
                <c:pt idx="2383">
                  <c:v>66.642285238617205</c:v>
                </c:pt>
                <c:pt idx="2384">
                  <c:v>61.139299133410674</c:v>
                </c:pt>
                <c:pt idx="2385">
                  <c:v>65.147941456889058</c:v>
                </c:pt>
                <c:pt idx="2386">
                  <c:v>61.975377483744154</c:v>
                </c:pt>
                <c:pt idx="2387">
                  <c:v>63.303514140051085</c:v>
                </c:pt>
                <c:pt idx="2388">
                  <c:v>63.866992832201603</c:v>
                </c:pt>
                <c:pt idx="2389">
                  <c:v>62.452247571653565</c:v>
                </c:pt>
                <c:pt idx="2390">
                  <c:v>65.094370132120616</c:v>
                </c:pt>
                <c:pt idx="2391">
                  <c:v>61.425341814257337</c:v>
                </c:pt>
                <c:pt idx="2392">
                  <c:v>65.432804592256858</c:v>
                </c:pt>
                <c:pt idx="2393">
                  <c:v>60.7885147425404</c:v>
                </c:pt>
                <c:pt idx="2394">
                  <c:v>66.490238048907386</c:v>
                </c:pt>
                <c:pt idx="2395">
                  <c:v>61.351403274732021</c:v>
                </c:pt>
                <c:pt idx="2396">
                  <c:v>64.193383984939871</c:v>
                </c:pt>
                <c:pt idx="2397">
                  <c:v>62.902226043538249</c:v>
                </c:pt>
                <c:pt idx="2398">
                  <c:v>62.769874946258668</c:v>
                </c:pt>
                <c:pt idx="2399">
                  <c:v>63.902491148197278</c:v>
                </c:pt>
                <c:pt idx="2400">
                  <c:v>61.931790745350071</c:v>
                </c:pt>
                <c:pt idx="2401">
                  <c:v>65.760284502653448</c:v>
                </c:pt>
                <c:pt idx="2402">
                  <c:v>61.210270184407001</c:v>
                </c:pt>
                <c:pt idx="2403">
                  <c:v>65.951379370106011</c:v>
                </c:pt>
                <c:pt idx="2404">
                  <c:v>61.129236430047811</c:v>
                </c:pt>
                <c:pt idx="2405">
                  <c:v>65.542439572793356</c:v>
                </c:pt>
                <c:pt idx="2406">
                  <c:v>62.657670498075426</c:v>
                </c:pt>
                <c:pt idx="2407">
                  <c:v>62.850223070558485</c:v>
                </c:pt>
                <c:pt idx="2408">
                  <c:v>64.078237159868209</c:v>
                </c:pt>
                <c:pt idx="2409">
                  <c:v>62.216427258143469</c:v>
                </c:pt>
                <c:pt idx="2410">
                  <c:v>64.407765854076644</c:v>
                </c:pt>
                <c:pt idx="2411">
                  <c:v>61.497104063805494</c:v>
                </c:pt>
                <c:pt idx="2412">
                  <c:v>65.461833801378546</c:v>
                </c:pt>
                <c:pt idx="2413">
                  <c:v>61.716725887542751</c:v>
                </c:pt>
                <c:pt idx="2414">
                  <c:v>65.990861215030492</c:v>
                </c:pt>
                <c:pt idx="2415">
                  <c:v>62.374925280037424</c:v>
                </c:pt>
                <c:pt idx="2416">
                  <c:v>63.137768521767363</c:v>
                </c:pt>
                <c:pt idx="2417">
                  <c:v>63.209228118574551</c:v>
                </c:pt>
                <c:pt idx="2418">
                  <c:v>63.010311402642408</c:v>
                </c:pt>
                <c:pt idx="2419">
                  <c:v>63.912341754356518</c:v>
                </c:pt>
                <c:pt idx="2420">
                  <c:v>62.743077317222394</c:v>
                </c:pt>
                <c:pt idx="2421">
                  <c:v>65.393808756522105</c:v>
                </c:pt>
                <c:pt idx="2422">
                  <c:v>62.445647912002002</c:v>
                </c:pt>
                <c:pt idx="2423">
                  <c:v>66.135626903842706</c:v>
                </c:pt>
                <c:pt idx="2424">
                  <c:v>62.062936035751363</c:v>
                </c:pt>
                <c:pt idx="2425">
                  <c:v>65.594767657586118</c:v>
                </c:pt>
                <c:pt idx="2426">
                  <c:v>62.781787704686373</c:v>
                </c:pt>
                <c:pt idx="2427">
                  <c:v>63.314599140190346</c:v>
                </c:pt>
                <c:pt idx="2428">
                  <c:v>63.482591072218035</c:v>
                </c:pt>
                <c:pt idx="2429">
                  <c:v>63.332505251443195</c:v>
                </c:pt>
                <c:pt idx="2430">
                  <c:v>63.971301507168185</c:v>
                </c:pt>
                <c:pt idx="2431">
                  <c:v>62.65327380822955</c:v>
                </c:pt>
                <c:pt idx="2432">
                  <c:v>65.982259074712701</c:v>
                </c:pt>
                <c:pt idx="2433">
                  <c:v>62.29895366042102</c:v>
                </c:pt>
                <c:pt idx="2434">
                  <c:v>66.607557972836418</c:v>
                </c:pt>
                <c:pt idx="2435">
                  <c:v>62.104503810157162</c:v>
                </c:pt>
                <c:pt idx="2436">
                  <c:v>64.959208099656749</c:v>
                </c:pt>
                <c:pt idx="2437">
                  <c:v>62.745935251001313</c:v>
                </c:pt>
                <c:pt idx="2438">
                  <c:v>63.850857653618142</c:v>
                </c:pt>
                <c:pt idx="2439">
                  <c:v>64.130332317332687</c:v>
                </c:pt>
                <c:pt idx="2440">
                  <c:v>62.993426371199838</c:v>
                </c:pt>
                <c:pt idx="2441">
                  <c:v>65.643060259240357</c:v>
                </c:pt>
                <c:pt idx="2442">
                  <c:v>62.165332321020294</c:v>
                </c:pt>
                <c:pt idx="2443">
                  <c:v>66.396008445122405</c:v>
                </c:pt>
                <c:pt idx="2444">
                  <c:v>61.503773226631253</c:v>
                </c:pt>
                <c:pt idx="2445">
                  <c:v>65.457498265174507</c:v>
                </c:pt>
                <c:pt idx="2446">
                  <c:v>61.777265069181254</c:v>
                </c:pt>
                <c:pt idx="2447">
                  <c:v>63.601433286110911</c:v>
                </c:pt>
                <c:pt idx="2448">
                  <c:v>63.493808943424163</c:v>
                </c:pt>
                <c:pt idx="2449">
                  <c:v>63.368521758051223</c:v>
                </c:pt>
                <c:pt idx="2450">
                  <c:v>64.697277093798178</c:v>
                </c:pt>
                <c:pt idx="2451">
                  <c:v>62.368502370133207</c:v>
                </c:pt>
                <c:pt idx="2452">
                  <c:v>66.721027477053909</c:v>
                </c:pt>
                <c:pt idx="2453">
                  <c:v>61.268145660330006</c:v>
                </c:pt>
                <c:pt idx="2454">
                  <c:v>66.838131818449426</c:v>
                </c:pt>
                <c:pt idx="2455">
                  <c:v>61.931605652677284</c:v>
                </c:pt>
                <c:pt idx="2456">
                  <c:v>65.619128478717997</c:v>
                </c:pt>
                <c:pt idx="2457">
                  <c:v>62.555178165518406</c:v>
                </c:pt>
                <c:pt idx="2458">
                  <c:v>62.936934569189397</c:v>
                </c:pt>
                <c:pt idx="2459">
                  <c:v>64.587668298440263</c:v>
                </c:pt>
                <c:pt idx="2460">
                  <c:v>62.186776876266393</c:v>
                </c:pt>
                <c:pt idx="2461">
                  <c:v>65.524661015377504</c:v>
                </c:pt>
                <c:pt idx="2462">
                  <c:v>61.184851247081525</c:v>
                </c:pt>
                <c:pt idx="2463">
                  <c:v>66.705083298544551</c:v>
                </c:pt>
                <c:pt idx="2464">
                  <c:v>61.30330003262555</c:v>
                </c:pt>
                <c:pt idx="2465">
                  <c:v>66.427797674668298</c:v>
                </c:pt>
                <c:pt idx="2466">
                  <c:v>62.821864974471445</c:v>
                </c:pt>
                <c:pt idx="2467">
                  <c:v>63.507041772212226</c:v>
                </c:pt>
                <c:pt idx="2468">
                  <c:v>63.852525853371141</c:v>
                </c:pt>
                <c:pt idx="2469">
                  <c:v>62.672718353056617</c:v>
                </c:pt>
                <c:pt idx="2470">
                  <c:v>65.221985783220234</c:v>
                </c:pt>
                <c:pt idx="2471">
                  <c:v>61.976600145075913</c:v>
                </c:pt>
                <c:pt idx="2472">
                  <c:v>66.198140286924158</c:v>
                </c:pt>
                <c:pt idx="2473">
                  <c:v>61.4644526709532</c:v>
                </c:pt>
                <c:pt idx="2474">
                  <c:v>66.357969005707986</c:v>
                </c:pt>
                <c:pt idx="2475">
                  <c:v>62.449051754518145</c:v>
                </c:pt>
                <c:pt idx="2476">
                  <c:v>64.389230784221738</c:v>
                </c:pt>
                <c:pt idx="2477">
                  <c:v>63.606472064562446</c:v>
                </c:pt>
                <c:pt idx="2478">
                  <c:v>62.923989510614469</c:v>
                </c:pt>
                <c:pt idx="2479">
                  <c:v>64.264650746448865</c:v>
                </c:pt>
                <c:pt idx="2480">
                  <c:v>62.447265836746794</c:v>
                </c:pt>
                <c:pt idx="2481">
                  <c:v>65.778840131250618</c:v>
                </c:pt>
                <c:pt idx="2482">
                  <c:v>62.110223684654805</c:v>
                </c:pt>
                <c:pt idx="2483">
                  <c:v>66.155634962657018</c:v>
                </c:pt>
                <c:pt idx="2484">
                  <c:v>62.138071497800958</c:v>
                </c:pt>
                <c:pt idx="2485">
                  <c:v>64.155459715169584</c:v>
                </c:pt>
                <c:pt idx="2486">
                  <c:v>62.696972026276924</c:v>
                </c:pt>
                <c:pt idx="2487">
                  <c:v>64.105461563843278</c:v>
                </c:pt>
                <c:pt idx="2488">
                  <c:v>63.628793637063467</c:v>
                </c:pt>
                <c:pt idx="2489">
                  <c:v>63.178939425531581</c:v>
                </c:pt>
                <c:pt idx="2490">
                  <c:v>65.094807740577295</c:v>
                </c:pt>
                <c:pt idx="2491">
                  <c:v>63.013263223639044</c:v>
                </c:pt>
                <c:pt idx="2492">
                  <c:v>65.971704976996449</c:v>
                </c:pt>
                <c:pt idx="2493">
                  <c:v>62.349685787097293</c:v>
                </c:pt>
                <c:pt idx="2494">
                  <c:v>66.450005370449318</c:v>
                </c:pt>
                <c:pt idx="2495">
                  <c:v>62.406016604489913</c:v>
                </c:pt>
                <c:pt idx="2496">
                  <c:v>64.485854364205196</c:v>
                </c:pt>
                <c:pt idx="2497">
                  <c:v>63.01151441227978</c:v>
                </c:pt>
                <c:pt idx="2498">
                  <c:v>63.932582789271962</c:v>
                </c:pt>
                <c:pt idx="2499">
                  <c:v>64.171022961101144</c:v>
                </c:pt>
                <c:pt idx="2500">
                  <c:v>63.717832298097306</c:v>
                </c:pt>
                <c:pt idx="2501">
                  <c:v>65.428643139309031</c:v>
                </c:pt>
                <c:pt idx="2502">
                  <c:v>62.302849517606774</c:v>
                </c:pt>
                <c:pt idx="2503">
                  <c:v>66.477349848431189</c:v>
                </c:pt>
                <c:pt idx="2504">
                  <c:v>61.864848399216342</c:v>
                </c:pt>
                <c:pt idx="2505">
                  <c:v>66.297526921753089</c:v>
                </c:pt>
                <c:pt idx="2506">
                  <c:v>62.481678561850927</c:v>
                </c:pt>
                <c:pt idx="2507">
                  <c:v>64.433706277480297</c:v>
                </c:pt>
                <c:pt idx="2508">
                  <c:v>63.562628538530632</c:v>
                </c:pt>
                <c:pt idx="2509">
                  <c:v>63.862757411728325</c:v>
                </c:pt>
                <c:pt idx="2510">
                  <c:v>64.849944403158133</c:v>
                </c:pt>
                <c:pt idx="2511">
                  <c:v>62.54066715185489</c:v>
                </c:pt>
                <c:pt idx="2512">
                  <c:v>66.260301527425497</c:v>
                </c:pt>
                <c:pt idx="2513">
                  <c:v>61.770534455089241</c:v>
                </c:pt>
                <c:pt idx="2514">
                  <c:v>67.264761001191147</c:v>
                </c:pt>
                <c:pt idx="2515">
                  <c:v>61.791175590686372</c:v>
                </c:pt>
                <c:pt idx="2516">
                  <c:v>64.915474147436555</c:v>
                </c:pt>
                <c:pt idx="2517">
                  <c:v>63.055460331094224</c:v>
                </c:pt>
                <c:pt idx="2518">
                  <c:v>63.671146552855475</c:v>
                </c:pt>
                <c:pt idx="2519">
                  <c:v>64.7698838876547</c:v>
                </c:pt>
                <c:pt idx="2520">
                  <c:v>62.812908366911813</c:v>
                </c:pt>
                <c:pt idx="2521">
                  <c:v>65.940706943125363</c:v>
                </c:pt>
                <c:pt idx="2522">
                  <c:v>61.442978008770062</c:v>
                </c:pt>
                <c:pt idx="2523">
                  <c:v>67.112008454243352</c:v>
                </c:pt>
                <c:pt idx="2524">
                  <c:v>61.516559383395446</c:v>
                </c:pt>
                <c:pt idx="2525">
                  <c:v>65.856939138010048</c:v>
                </c:pt>
                <c:pt idx="2526">
                  <c:v>62.29581184908006</c:v>
                </c:pt>
                <c:pt idx="2527">
                  <c:v>64.676806459214319</c:v>
                </c:pt>
                <c:pt idx="2528">
                  <c:v>64.444067196084418</c:v>
                </c:pt>
                <c:pt idx="2529">
                  <c:v>62.537209445840283</c:v>
                </c:pt>
                <c:pt idx="2530">
                  <c:v>65.694759946708075</c:v>
                </c:pt>
                <c:pt idx="2531">
                  <c:v>62.194153713325022</c:v>
                </c:pt>
                <c:pt idx="2532">
                  <c:v>66.785884502079327</c:v>
                </c:pt>
                <c:pt idx="2533">
                  <c:v>61.624919107918863</c:v>
                </c:pt>
                <c:pt idx="2534">
                  <c:v>66.622432116722976</c:v>
                </c:pt>
                <c:pt idx="2535">
                  <c:v>62.491693118968911</c:v>
                </c:pt>
                <c:pt idx="2536">
                  <c:v>64.148944899040004</c:v>
                </c:pt>
                <c:pt idx="2537">
                  <c:v>63.516262373387185</c:v>
                </c:pt>
                <c:pt idx="2538">
                  <c:v>63.299380878501609</c:v>
                </c:pt>
                <c:pt idx="2539">
                  <c:v>65.225293274644571</c:v>
                </c:pt>
                <c:pt idx="2540">
                  <c:v>62.970708635699737</c:v>
                </c:pt>
                <c:pt idx="2541">
                  <c:v>65.609304712032795</c:v>
                </c:pt>
                <c:pt idx="2542">
                  <c:v>62.149094048792975</c:v>
                </c:pt>
                <c:pt idx="2543">
                  <c:v>66.510403207293692</c:v>
                </c:pt>
                <c:pt idx="2544">
                  <c:v>62.340178600602904</c:v>
                </c:pt>
                <c:pt idx="2545">
                  <c:v>65.248517250721548</c:v>
                </c:pt>
                <c:pt idx="2546">
                  <c:v>63.130290970440186</c:v>
                </c:pt>
                <c:pt idx="2547">
                  <c:v>63.057005528773594</c:v>
                </c:pt>
                <c:pt idx="2548">
                  <c:v>64.432462728714228</c:v>
                </c:pt>
                <c:pt idx="2549">
                  <c:v>63.352289845556705</c:v>
                </c:pt>
                <c:pt idx="2550">
                  <c:v>65.431710449924424</c:v>
                </c:pt>
                <c:pt idx="2551">
                  <c:v>63.047690316799446</c:v>
                </c:pt>
                <c:pt idx="2552">
                  <c:v>66.586817826055537</c:v>
                </c:pt>
                <c:pt idx="2553">
                  <c:v>62.659481512676187</c:v>
                </c:pt>
                <c:pt idx="2554">
                  <c:v>66.494966175971257</c:v>
                </c:pt>
                <c:pt idx="2555">
                  <c:v>63.036861724088425</c:v>
                </c:pt>
                <c:pt idx="2556">
                  <c:v>65.901458121639408</c:v>
                </c:pt>
                <c:pt idx="2557">
                  <c:v>63.590442676135218</c:v>
                </c:pt>
                <c:pt idx="2558">
                  <c:v>63.960519659631807</c:v>
                </c:pt>
                <c:pt idx="2559">
                  <c:v>64.723424450851084</c:v>
                </c:pt>
                <c:pt idx="2560">
                  <c:v>63.655876817752755</c:v>
                </c:pt>
                <c:pt idx="2561">
                  <c:v>66.067634429779545</c:v>
                </c:pt>
                <c:pt idx="2562">
                  <c:v>63.080996463289495</c:v>
                </c:pt>
                <c:pt idx="2563">
                  <c:v>66.985152083649751</c:v>
                </c:pt>
                <c:pt idx="2564">
                  <c:v>62.657105781372294</c:v>
                </c:pt>
                <c:pt idx="2565">
                  <c:v>66.503072266040419</c:v>
                </c:pt>
                <c:pt idx="2566">
                  <c:v>62.719052764217594</c:v>
                </c:pt>
                <c:pt idx="2567">
                  <c:v>64.763254546043527</c:v>
                </c:pt>
                <c:pt idx="2568">
                  <c:v>63.968843478799499</c:v>
                </c:pt>
                <c:pt idx="2569">
                  <c:v>63.840704179847293</c:v>
                </c:pt>
                <c:pt idx="2570">
                  <c:v>64.825695094075002</c:v>
                </c:pt>
                <c:pt idx="2571">
                  <c:v>63.193004408862926</c:v>
                </c:pt>
                <c:pt idx="2572">
                  <c:v>66.783146311870908</c:v>
                </c:pt>
                <c:pt idx="2573">
                  <c:v>62.340151010797094</c:v>
                </c:pt>
                <c:pt idx="2574">
                  <c:v>67.162432968883095</c:v>
                </c:pt>
                <c:pt idx="2575">
                  <c:v>62.189846036391394</c:v>
                </c:pt>
                <c:pt idx="2576">
                  <c:v>65.922581608362805</c:v>
                </c:pt>
                <c:pt idx="2577">
                  <c:v>63.312781039761894</c:v>
                </c:pt>
                <c:pt idx="2578">
                  <c:v>64.3083275342414</c:v>
                </c:pt>
                <c:pt idx="2579">
                  <c:v>64.823851553238086</c:v>
                </c:pt>
                <c:pt idx="2580">
                  <c:v>63.371116770593247</c:v>
                </c:pt>
                <c:pt idx="2581">
                  <c:v>65.890726401967896</c:v>
                </c:pt>
                <c:pt idx="2582">
                  <c:v>61.895292143608238</c:v>
                </c:pt>
                <c:pt idx="2583">
                  <c:v>66.08498728668134</c:v>
                </c:pt>
                <c:pt idx="2584">
                  <c:v>59.100379240210437</c:v>
                </c:pt>
                <c:pt idx="2585">
                  <c:v>67.160192926299459</c:v>
                </c:pt>
                <c:pt idx="2586">
                  <c:v>62.867090711120206</c:v>
                </c:pt>
                <c:pt idx="2587">
                  <c:v>64.5124380107614</c:v>
                </c:pt>
                <c:pt idx="2588">
                  <c:v>64.203783919576082</c:v>
                </c:pt>
                <c:pt idx="2589">
                  <c:v>63.297738285539488</c:v>
                </c:pt>
                <c:pt idx="2590">
                  <c:v>65.110550843700949</c:v>
                </c:pt>
                <c:pt idx="2591">
                  <c:v>62.268150096297163</c:v>
                </c:pt>
                <c:pt idx="2592">
                  <c:v>66.734050196670609</c:v>
                </c:pt>
                <c:pt idx="2593">
                  <c:v>61.548766674645194</c:v>
                </c:pt>
                <c:pt idx="2594">
                  <c:v>67.066670336915479</c:v>
                </c:pt>
                <c:pt idx="2595">
                  <c:v>62.160723459831495</c:v>
                </c:pt>
                <c:pt idx="2596">
                  <c:v>65.118836178840027</c:v>
                </c:pt>
                <c:pt idx="2597">
                  <c:v>63.727254296079963</c:v>
                </c:pt>
                <c:pt idx="2598">
                  <c:v>63.240780031509587</c:v>
                </c:pt>
                <c:pt idx="2599">
                  <c:v>64.593102810305581</c:v>
                </c:pt>
                <c:pt idx="2600">
                  <c:v>62.764670986931293</c:v>
                </c:pt>
                <c:pt idx="2601">
                  <c:v>66.315475675101013</c:v>
                </c:pt>
                <c:pt idx="2602">
                  <c:v>62.149079693672945</c:v>
                </c:pt>
                <c:pt idx="2603">
                  <c:v>66.910435933015236</c:v>
                </c:pt>
                <c:pt idx="2604">
                  <c:v>62.113981125674194</c:v>
                </c:pt>
                <c:pt idx="2605">
                  <c:v>65.646581616838688</c:v>
                </c:pt>
                <c:pt idx="2606">
                  <c:v>63.245123082642444</c:v>
                </c:pt>
                <c:pt idx="2607">
                  <c:v>63.523797239778162</c:v>
                </c:pt>
                <c:pt idx="2608">
                  <c:v>65.002644561777927</c:v>
                </c:pt>
                <c:pt idx="2609">
                  <c:v>63.230386235286893</c:v>
                </c:pt>
                <c:pt idx="2610">
                  <c:v>66.022414711418818</c:v>
                </c:pt>
                <c:pt idx="2611">
                  <c:v>62.668613656654358</c:v>
                </c:pt>
                <c:pt idx="2612">
                  <c:v>66.760425421541726</c:v>
                </c:pt>
                <c:pt idx="2613">
                  <c:v>62.592957757243433</c:v>
                </c:pt>
                <c:pt idx="2614">
                  <c:v>67.044914448669545</c:v>
                </c:pt>
                <c:pt idx="2615">
                  <c:v>63.348372585499781</c:v>
                </c:pt>
                <c:pt idx="2616">
                  <c:v>64.625067202559421</c:v>
                </c:pt>
                <c:pt idx="2617">
                  <c:v>64.0199462984273</c:v>
                </c:pt>
                <c:pt idx="2618">
                  <c:v>63.706815918044015</c:v>
                </c:pt>
                <c:pt idx="2619">
                  <c:v>64.968092838487465</c:v>
                </c:pt>
                <c:pt idx="2620">
                  <c:v>63.22813749827526</c:v>
                </c:pt>
                <c:pt idx="2621">
                  <c:v>66.177486120810059</c:v>
                </c:pt>
                <c:pt idx="2622">
                  <c:v>63.239339835612185</c:v>
                </c:pt>
                <c:pt idx="2623">
                  <c:v>66.961349437913924</c:v>
                </c:pt>
                <c:pt idx="2624">
                  <c:v>63.095289687584255</c:v>
                </c:pt>
                <c:pt idx="2625">
                  <c:v>66.428293824731142</c:v>
                </c:pt>
                <c:pt idx="2626">
                  <c:v>63.121427982665594</c:v>
                </c:pt>
                <c:pt idx="2627">
                  <c:v>64.265826935880881</c:v>
                </c:pt>
                <c:pt idx="2628">
                  <c:v>64.089679187741581</c:v>
                </c:pt>
                <c:pt idx="2629">
                  <c:v>64.320218502917257</c:v>
                </c:pt>
                <c:pt idx="2630">
                  <c:v>66.163594703033979</c:v>
                </c:pt>
                <c:pt idx="2631">
                  <c:v>63.455270393365822</c:v>
                </c:pt>
                <c:pt idx="2632">
                  <c:v>66.925039507283259</c:v>
                </c:pt>
                <c:pt idx="2633">
                  <c:v>62.669448299313444</c:v>
                </c:pt>
                <c:pt idx="2634">
                  <c:v>67.250074394062679</c:v>
                </c:pt>
                <c:pt idx="2635">
                  <c:v>62.879439649245207</c:v>
                </c:pt>
                <c:pt idx="2636">
                  <c:v>65.900686666528273</c:v>
                </c:pt>
                <c:pt idx="2637">
                  <c:v>63.694400282530367</c:v>
                </c:pt>
                <c:pt idx="2638">
                  <c:v>64.775617790143244</c:v>
                </c:pt>
                <c:pt idx="2639">
                  <c:v>65.337262518874908</c:v>
                </c:pt>
                <c:pt idx="2640">
                  <c:v>63.795649309805043</c:v>
                </c:pt>
                <c:pt idx="2641">
                  <c:v>66.521036129739258</c:v>
                </c:pt>
                <c:pt idx="2642">
                  <c:v>62.639497339032204</c:v>
                </c:pt>
                <c:pt idx="2643">
                  <c:v>67.373438220577427</c:v>
                </c:pt>
                <c:pt idx="2644">
                  <c:v>62.202089913255982</c:v>
                </c:pt>
                <c:pt idx="2645">
                  <c:v>67.362848820780243</c:v>
                </c:pt>
                <c:pt idx="2646">
                  <c:v>62.872144033923306</c:v>
                </c:pt>
                <c:pt idx="2647">
                  <c:v>65.506116447816524</c:v>
                </c:pt>
                <c:pt idx="2648">
                  <c:v>64.0886834737871</c:v>
                </c:pt>
                <c:pt idx="2649">
                  <c:v>63.500155742738173</c:v>
                </c:pt>
                <c:pt idx="2650">
                  <c:v>65.578937367477678</c:v>
                </c:pt>
                <c:pt idx="2651">
                  <c:v>62.695508924770621</c:v>
                </c:pt>
                <c:pt idx="2652">
                  <c:v>66.998023840256664</c:v>
                </c:pt>
                <c:pt idx="2653">
                  <c:v>61.928458484356</c:v>
                </c:pt>
                <c:pt idx="2654">
                  <c:v>66.739076347787943</c:v>
                </c:pt>
                <c:pt idx="2655">
                  <c:v>62.520410283814279</c:v>
                </c:pt>
                <c:pt idx="2656">
                  <c:v>65.498663364864157</c:v>
                </c:pt>
                <c:pt idx="2657">
                  <c:v>63.442141307316099</c:v>
                </c:pt>
                <c:pt idx="2658">
                  <c:v>63.769986243210766</c:v>
                </c:pt>
                <c:pt idx="2659">
                  <c:v>65.23027983110596</c:v>
                </c:pt>
                <c:pt idx="2660">
                  <c:v>62.629361654695998</c:v>
                </c:pt>
                <c:pt idx="2661">
                  <c:v>67.073636388747616</c:v>
                </c:pt>
                <c:pt idx="2662">
                  <c:v>61.994897518702395</c:v>
                </c:pt>
                <c:pt idx="2663">
                  <c:v>66.870635990487798</c:v>
                </c:pt>
                <c:pt idx="2664">
                  <c:v>62.05370511678376</c:v>
                </c:pt>
                <c:pt idx="2665">
                  <c:v>66.192061025347925</c:v>
                </c:pt>
                <c:pt idx="2666">
                  <c:v>63.705284574319428</c:v>
                </c:pt>
                <c:pt idx="2667">
                  <c:v>64.345742707126377</c:v>
                </c:pt>
                <c:pt idx="2668">
                  <c:v>65.203351575230499</c:v>
                </c:pt>
                <c:pt idx="2669">
                  <c:v>63.585423762309816</c:v>
                </c:pt>
                <c:pt idx="2670">
                  <c:v>66.235097243016199</c:v>
                </c:pt>
                <c:pt idx="2671">
                  <c:v>62.49859053027901</c:v>
                </c:pt>
                <c:pt idx="2672">
                  <c:v>66.760286492007097</c:v>
                </c:pt>
                <c:pt idx="2673">
                  <c:v>62.607220167060518</c:v>
                </c:pt>
                <c:pt idx="2674">
                  <c:v>66.191273262219696</c:v>
                </c:pt>
                <c:pt idx="2675">
                  <c:v>63.676363483149444</c:v>
                </c:pt>
                <c:pt idx="2676">
                  <c:v>65.257502577739189</c:v>
                </c:pt>
                <c:pt idx="2677">
                  <c:v>64.715006878215092</c:v>
                </c:pt>
                <c:pt idx="2678">
                  <c:v>63.943096394541456</c:v>
                </c:pt>
                <c:pt idx="2679">
                  <c:v>64.984823257038457</c:v>
                </c:pt>
                <c:pt idx="2680">
                  <c:v>63.468442063296024</c:v>
                </c:pt>
                <c:pt idx="2681">
                  <c:v>66.550334556634084</c:v>
                </c:pt>
                <c:pt idx="2682">
                  <c:v>63.255947105035702</c:v>
                </c:pt>
                <c:pt idx="2683">
                  <c:v>67.140075825750614</c:v>
                </c:pt>
                <c:pt idx="2684">
                  <c:v>63.461183548941371</c:v>
                </c:pt>
                <c:pt idx="2685">
                  <c:v>65.934779414361103</c:v>
                </c:pt>
                <c:pt idx="2686">
                  <c:v>63.500874180049955</c:v>
                </c:pt>
                <c:pt idx="2687">
                  <c:v>64.316120811296656</c:v>
                </c:pt>
                <c:pt idx="2688">
                  <c:v>64.838545312412094</c:v>
                </c:pt>
                <c:pt idx="2689">
                  <c:v>64.141624707353827</c:v>
                </c:pt>
                <c:pt idx="2690">
                  <c:v>65.347007467816496</c:v>
                </c:pt>
                <c:pt idx="2691">
                  <c:v>64.019899178853038</c:v>
                </c:pt>
                <c:pt idx="2692">
                  <c:v>66.933165180869963</c:v>
                </c:pt>
                <c:pt idx="2693">
                  <c:v>63.175295785665405</c:v>
                </c:pt>
                <c:pt idx="2694">
                  <c:v>67.188669062209186</c:v>
                </c:pt>
                <c:pt idx="2695">
                  <c:v>63.236220566035492</c:v>
                </c:pt>
                <c:pt idx="2696">
                  <c:v>65.9533096053039</c:v>
                </c:pt>
                <c:pt idx="2697">
                  <c:v>64.567825939122713</c:v>
                </c:pt>
                <c:pt idx="2698">
                  <c:v>65.055152527365451</c:v>
                </c:pt>
                <c:pt idx="2699">
                  <c:v>65.551327368706808</c:v>
                </c:pt>
                <c:pt idx="2700">
                  <c:v>64.077679194687818</c:v>
                </c:pt>
                <c:pt idx="2701">
                  <c:v>67.020599905825861</c:v>
                </c:pt>
                <c:pt idx="2702">
                  <c:v>63.095518214931268</c:v>
                </c:pt>
                <c:pt idx="2703">
                  <c:v>67.575370338944282</c:v>
                </c:pt>
                <c:pt idx="2704">
                  <c:v>62.835478010830556</c:v>
                </c:pt>
                <c:pt idx="2705">
                  <c:v>67.48119894541243</c:v>
                </c:pt>
                <c:pt idx="2706">
                  <c:v>63.201792843291983</c:v>
                </c:pt>
                <c:pt idx="2707">
                  <c:v>65.026919103305033</c:v>
                </c:pt>
                <c:pt idx="2708">
                  <c:v>64.420556684091594</c:v>
                </c:pt>
                <c:pt idx="2709">
                  <c:v>64.139651232019048</c:v>
                </c:pt>
                <c:pt idx="2710">
                  <c:v>66.749226665292895</c:v>
                </c:pt>
                <c:pt idx="2711">
                  <c:v>63.307664596540789</c:v>
                </c:pt>
                <c:pt idx="2712">
                  <c:v>67.456080884511948</c:v>
                </c:pt>
                <c:pt idx="2713">
                  <c:v>62.580231564586477</c:v>
                </c:pt>
                <c:pt idx="2714">
                  <c:v>67.962660718810326</c:v>
                </c:pt>
                <c:pt idx="2715">
                  <c:v>63.447986669218018</c:v>
                </c:pt>
                <c:pt idx="2716">
                  <c:v>64.868501279353453</c:v>
                </c:pt>
                <c:pt idx="2717">
                  <c:v>63.761477985572647</c:v>
                </c:pt>
                <c:pt idx="2718">
                  <c:v>64.504797516453181</c:v>
                </c:pt>
                <c:pt idx="2719">
                  <c:v>64.950728443401758</c:v>
                </c:pt>
                <c:pt idx="2720">
                  <c:v>63.612790440928386</c:v>
                </c:pt>
                <c:pt idx="2721">
                  <c:v>67.271868604712196</c:v>
                </c:pt>
                <c:pt idx="2722">
                  <c:v>62.497121656310924</c:v>
                </c:pt>
                <c:pt idx="2723">
                  <c:v>68.161720832599414</c:v>
                </c:pt>
                <c:pt idx="2724">
                  <c:v>62.497028486541645</c:v>
                </c:pt>
                <c:pt idx="2725">
                  <c:v>66.47483103737008</c:v>
                </c:pt>
                <c:pt idx="2726">
                  <c:v>63.346039922651286</c:v>
                </c:pt>
                <c:pt idx="2727">
                  <c:v>65.514068748705796</c:v>
                </c:pt>
                <c:pt idx="2728">
                  <c:v>65.69332962699383</c:v>
                </c:pt>
                <c:pt idx="2729">
                  <c:v>63.724912972762162</c:v>
                </c:pt>
                <c:pt idx="2730">
                  <c:v>66.285500555251218</c:v>
                </c:pt>
                <c:pt idx="2731">
                  <c:v>62.560885259855922</c:v>
                </c:pt>
                <c:pt idx="2732">
                  <c:v>67.301911249620787</c:v>
                </c:pt>
                <c:pt idx="2733">
                  <c:v>62.499803360799902</c:v>
                </c:pt>
                <c:pt idx="2734">
                  <c:v>67.108112463274182</c:v>
                </c:pt>
                <c:pt idx="2735">
                  <c:v>63.687869961191844</c:v>
                </c:pt>
                <c:pt idx="2736">
                  <c:v>64.572078177866018</c:v>
                </c:pt>
                <c:pt idx="2737">
                  <c:v>64.350900795805543</c:v>
                </c:pt>
                <c:pt idx="2738">
                  <c:v>64.059830460932062</c:v>
                </c:pt>
                <c:pt idx="2739">
                  <c:v>65.883150279682269</c:v>
                </c:pt>
                <c:pt idx="2740">
                  <c:v>63.562062734275059</c:v>
                </c:pt>
                <c:pt idx="2741">
                  <c:v>66.684993737008028</c:v>
                </c:pt>
                <c:pt idx="2742">
                  <c:v>63.000233414992195</c:v>
                </c:pt>
                <c:pt idx="2743">
                  <c:v>67.308002756230664</c:v>
                </c:pt>
                <c:pt idx="2744">
                  <c:v>63.482863012822044</c:v>
                </c:pt>
                <c:pt idx="2745">
                  <c:v>66.221929269564129</c:v>
                </c:pt>
                <c:pt idx="2746">
                  <c:v>64.094245434964023</c:v>
                </c:pt>
                <c:pt idx="2747">
                  <c:v>64.719157509868737</c:v>
                </c:pt>
                <c:pt idx="2748">
                  <c:v>65.222775683187919</c:v>
                </c:pt>
                <c:pt idx="2749">
                  <c:v>64.089526208228705</c:v>
                </c:pt>
                <c:pt idx="2750">
                  <c:v>65.439820038299814</c:v>
                </c:pt>
                <c:pt idx="2751">
                  <c:v>63.697835344922105</c:v>
                </c:pt>
                <c:pt idx="2752">
                  <c:v>67.235188210767618</c:v>
                </c:pt>
                <c:pt idx="2753">
                  <c:v>63.768435696841173</c:v>
                </c:pt>
                <c:pt idx="2754">
                  <c:v>67.277022756576514</c:v>
                </c:pt>
                <c:pt idx="2755">
                  <c:v>63.490630410522591</c:v>
                </c:pt>
                <c:pt idx="2756">
                  <c:v>65.01239352938444</c:v>
                </c:pt>
                <c:pt idx="2757">
                  <c:v>64.44242245945631</c:v>
                </c:pt>
                <c:pt idx="2758">
                  <c:v>64.829478834397847</c:v>
                </c:pt>
                <c:pt idx="2759">
                  <c:v>65.102838687743954</c:v>
                </c:pt>
                <c:pt idx="2760">
                  <c:v>64.699285914908629</c:v>
                </c:pt>
                <c:pt idx="2761">
                  <c:v>67.187696294899382</c:v>
                </c:pt>
                <c:pt idx="2762">
                  <c:v>64.034395862533486</c:v>
                </c:pt>
                <c:pt idx="2763">
                  <c:v>67.729311106442637</c:v>
                </c:pt>
                <c:pt idx="2764">
                  <c:v>63.294357443731506</c:v>
                </c:pt>
                <c:pt idx="2765">
                  <c:v>67.087179822294218</c:v>
                </c:pt>
                <c:pt idx="2766">
                  <c:v>63.819394919192504</c:v>
                </c:pt>
                <c:pt idx="2767">
                  <c:v>65.81981363247597</c:v>
                </c:pt>
                <c:pt idx="2768">
                  <c:v>64.508128529857586</c:v>
                </c:pt>
                <c:pt idx="2769">
                  <c:v>65.316792244222256</c:v>
                </c:pt>
                <c:pt idx="2770">
                  <c:v>66.483989540794383</c:v>
                </c:pt>
                <c:pt idx="2771">
                  <c:v>63.781589262338784</c:v>
                </c:pt>
                <c:pt idx="2772">
                  <c:v>67.435861003312397</c:v>
                </c:pt>
                <c:pt idx="2773">
                  <c:v>63.082133784928239</c:v>
                </c:pt>
                <c:pt idx="2774">
                  <c:v>67.854171796332679</c:v>
                </c:pt>
                <c:pt idx="2775">
                  <c:v>63.220829484319815</c:v>
                </c:pt>
                <c:pt idx="2776">
                  <c:v>66.609912762225818</c:v>
                </c:pt>
                <c:pt idx="2777">
                  <c:v>64.305518426579624</c:v>
                </c:pt>
                <c:pt idx="2778">
                  <c:v>64.921713547753768</c:v>
                </c:pt>
                <c:pt idx="2779">
                  <c:v>65.84416831377105</c:v>
                </c:pt>
                <c:pt idx="2780">
                  <c:v>64.025017818210358</c:v>
                </c:pt>
                <c:pt idx="2781">
                  <c:v>67.049095047388846</c:v>
                </c:pt>
                <c:pt idx="2782">
                  <c:v>63.397736885105381</c:v>
                </c:pt>
                <c:pt idx="2783">
                  <c:v>67.988757258464915</c:v>
                </c:pt>
                <c:pt idx="2784">
                  <c:v>63.055895610868404</c:v>
                </c:pt>
                <c:pt idx="2785">
                  <c:v>66.154410715846879</c:v>
                </c:pt>
                <c:pt idx="2786">
                  <c:v>63.206721528701003</c:v>
                </c:pt>
                <c:pt idx="2787">
                  <c:v>65.300604640706197</c:v>
                </c:pt>
                <c:pt idx="2788">
                  <c:v>65.232132026067788</c:v>
                </c:pt>
                <c:pt idx="2789">
                  <c:v>64.266559153578783</c:v>
                </c:pt>
                <c:pt idx="2790">
                  <c:v>66.84417888661811</c:v>
                </c:pt>
                <c:pt idx="2791">
                  <c:v>63.103649908011484</c:v>
                </c:pt>
                <c:pt idx="2792">
                  <c:v>68.032460276638858</c:v>
                </c:pt>
                <c:pt idx="2793">
                  <c:v>62.595846999556237</c:v>
                </c:pt>
                <c:pt idx="2794">
                  <c:v>68.026498216423079</c:v>
                </c:pt>
                <c:pt idx="2795">
                  <c:v>63.6375633650838</c:v>
                </c:pt>
                <c:pt idx="2796">
                  <c:v>66.282170191538285</c:v>
                </c:pt>
                <c:pt idx="2797">
                  <c:v>64.450231248988032</c:v>
                </c:pt>
                <c:pt idx="2798">
                  <c:v>64.087836202087118</c:v>
                </c:pt>
                <c:pt idx="2799">
                  <c:v>65.985454594082469</c:v>
                </c:pt>
                <c:pt idx="2800">
                  <c:v>63.503887343766799</c:v>
                </c:pt>
                <c:pt idx="2801">
                  <c:v>67.066016460265629</c:v>
                </c:pt>
                <c:pt idx="2802">
                  <c:v>63.140934713552035</c:v>
                </c:pt>
                <c:pt idx="2803">
                  <c:v>67.953606126950888</c:v>
                </c:pt>
                <c:pt idx="2804">
                  <c:v>63.583911048343126</c:v>
                </c:pt>
                <c:pt idx="2805">
                  <c:v>66.189641072558345</c:v>
                </c:pt>
                <c:pt idx="2806">
                  <c:v>64.559488722528727</c:v>
                </c:pt>
                <c:pt idx="2807">
                  <c:v>64.429204441914081</c:v>
                </c:pt>
                <c:pt idx="2808">
                  <c:v>65.787654326798901</c:v>
                </c:pt>
                <c:pt idx="2809">
                  <c:v>64.19961388680322</c:v>
                </c:pt>
                <c:pt idx="2810">
                  <c:v>66.197816433134648</c:v>
                </c:pt>
                <c:pt idx="2811">
                  <c:v>63.706521038716645</c:v>
                </c:pt>
                <c:pt idx="2812">
                  <c:v>67.133992850993707</c:v>
                </c:pt>
                <c:pt idx="2813">
                  <c:v>63.421042150971935</c:v>
                </c:pt>
                <c:pt idx="2814">
                  <c:v>67.739984639383707</c:v>
                </c:pt>
                <c:pt idx="2815">
                  <c:v>64.33424385657311</c:v>
                </c:pt>
                <c:pt idx="2816">
                  <c:v>65.739481476633998</c:v>
                </c:pt>
                <c:pt idx="2817">
                  <c:v>64.873056781063582</c:v>
                </c:pt>
                <c:pt idx="2818">
                  <c:v>64.79815657750261</c:v>
                </c:pt>
                <c:pt idx="2819">
                  <c:v>65.49693689407006</c:v>
                </c:pt>
                <c:pt idx="2820">
                  <c:v>64.516641784383722</c:v>
                </c:pt>
                <c:pt idx="2821">
                  <c:v>67.363717037820678</c:v>
                </c:pt>
                <c:pt idx="2822">
                  <c:v>64.345645006313916</c:v>
                </c:pt>
                <c:pt idx="2823">
                  <c:v>68.115223929213357</c:v>
                </c:pt>
                <c:pt idx="2824">
                  <c:v>63.902269771762576</c:v>
                </c:pt>
                <c:pt idx="2825">
                  <c:v>66.979148351608785</c:v>
                </c:pt>
                <c:pt idx="2826">
                  <c:v>64.124689876399458</c:v>
                </c:pt>
                <c:pt idx="2827">
                  <c:v>65.511706645398206</c:v>
                </c:pt>
                <c:pt idx="2828">
                  <c:v>65.136672233412639</c:v>
                </c:pt>
                <c:pt idx="2829">
                  <c:v>65.316090960085774</c:v>
                </c:pt>
                <c:pt idx="2830">
                  <c:v>66.546944859726011</c:v>
                </c:pt>
                <c:pt idx="2831">
                  <c:v>64.101310127193358</c:v>
                </c:pt>
                <c:pt idx="2832">
                  <c:v>68.008309407213531</c:v>
                </c:pt>
                <c:pt idx="2833">
                  <c:v>63.542599535526179</c:v>
                </c:pt>
                <c:pt idx="2834">
                  <c:v>68.010665862978399</c:v>
                </c:pt>
                <c:pt idx="2835">
                  <c:v>63.840629689202991</c:v>
                </c:pt>
                <c:pt idx="2836">
                  <c:v>66.805773508768453</c:v>
                </c:pt>
                <c:pt idx="2837">
                  <c:v>64.348008577658177</c:v>
                </c:pt>
                <c:pt idx="2838">
                  <c:v>65.262896068424496</c:v>
                </c:pt>
                <c:pt idx="2839">
                  <c:v>66.248889847050748</c:v>
                </c:pt>
                <c:pt idx="2840">
                  <c:v>64.779451920991789</c:v>
                </c:pt>
                <c:pt idx="2841">
                  <c:v>66.945067039650553</c:v>
                </c:pt>
                <c:pt idx="2842">
                  <c:v>63.522507693408713</c:v>
                </c:pt>
                <c:pt idx="2843">
                  <c:v>68.447121076440524</c:v>
                </c:pt>
                <c:pt idx="2844">
                  <c:v>63.518585792914131</c:v>
                </c:pt>
                <c:pt idx="2845">
                  <c:v>67.662235875799453</c:v>
                </c:pt>
                <c:pt idx="2846">
                  <c:v>63.975581513509574</c:v>
                </c:pt>
                <c:pt idx="2847">
                  <c:v>65.73985964077589</c:v>
                </c:pt>
                <c:pt idx="2848">
                  <c:v>66.065074453397898</c:v>
                </c:pt>
                <c:pt idx="2849">
                  <c:v>64.37233100169405</c:v>
                </c:pt>
                <c:pt idx="2850">
                  <c:v>67.024951152844238</c:v>
                </c:pt>
                <c:pt idx="2851">
                  <c:v>63.863526652359596</c:v>
                </c:pt>
                <c:pt idx="2852">
                  <c:v>68.247424047088344</c:v>
                </c:pt>
                <c:pt idx="2853">
                  <c:v>63.122832442237453</c:v>
                </c:pt>
                <c:pt idx="2854">
                  <c:v>68.271003735048026</c:v>
                </c:pt>
                <c:pt idx="2855">
                  <c:v>63.435877996430293</c:v>
                </c:pt>
                <c:pt idx="2856">
                  <c:v>65.78705025026153</c:v>
                </c:pt>
                <c:pt idx="2857">
                  <c:v>64.753583382873202</c:v>
                </c:pt>
                <c:pt idx="2858">
                  <c:v>64.660043890041749</c:v>
                </c:pt>
                <c:pt idx="2859">
                  <c:v>66.601236942613852</c:v>
                </c:pt>
                <c:pt idx="2860">
                  <c:v>63.773391607106007</c:v>
                </c:pt>
                <c:pt idx="2861">
                  <c:v>67.950300429908594</c:v>
                </c:pt>
                <c:pt idx="2862">
                  <c:v>63.138118683596929</c:v>
                </c:pt>
                <c:pt idx="2863">
                  <c:v>68.136949461051231</c:v>
                </c:pt>
                <c:pt idx="2864">
                  <c:v>63.459316429750835</c:v>
                </c:pt>
                <c:pt idx="2865">
                  <c:v>66.74920099437027</c:v>
                </c:pt>
                <c:pt idx="2866">
                  <c:v>65.400459642633763</c:v>
                </c:pt>
                <c:pt idx="2867">
                  <c:v>64.925154490301537</c:v>
                </c:pt>
                <c:pt idx="2868">
                  <c:v>65.587215416237797</c:v>
                </c:pt>
                <c:pt idx="2869">
                  <c:v>64.393546135573885</c:v>
                </c:pt>
                <c:pt idx="2870">
                  <c:v>66.852417875124274</c:v>
                </c:pt>
                <c:pt idx="2871">
                  <c:v>63.633815047458413</c:v>
                </c:pt>
                <c:pt idx="2872">
                  <c:v>67.810178922670048</c:v>
                </c:pt>
                <c:pt idx="2873">
                  <c:v>63.656663476691477</c:v>
                </c:pt>
                <c:pt idx="2874">
                  <c:v>67.607909148165191</c:v>
                </c:pt>
                <c:pt idx="2875">
                  <c:v>64.533663416271267</c:v>
                </c:pt>
                <c:pt idx="2876">
                  <c:v>65.180089338340949</c:v>
                </c:pt>
                <c:pt idx="2877">
                  <c:v>65.472012336066825</c:v>
                </c:pt>
                <c:pt idx="2878">
                  <c:v>64.826483319534205</c:v>
                </c:pt>
                <c:pt idx="2879">
                  <c:v>65.967414464763905</c:v>
                </c:pt>
                <c:pt idx="2880">
                  <c:v>64.26304351225005</c:v>
                </c:pt>
                <c:pt idx="2881">
                  <c:v>67.145004467095632</c:v>
                </c:pt>
                <c:pt idx="2882">
                  <c:v>64.146271497969181</c:v>
                </c:pt>
                <c:pt idx="2883">
                  <c:v>67.843742755343882</c:v>
                </c:pt>
                <c:pt idx="2884">
                  <c:v>64.318438263832078</c:v>
                </c:pt>
                <c:pt idx="2885">
                  <c:v>66.940318426766879</c:v>
                </c:pt>
                <c:pt idx="2886">
                  <c:v>64.839792040788438</c:v>
                </c:pt>
                <c:pt idx="2887">
                  <c:v>65.305140881085151</c:v>
                </c:pt>
                <c:pt idx="2888">
                  <c:v>65.401105976819935</c:v>
                </c:pt>
                <c:pt idx="2889">
                  <c:v>65.140662147099619</c:v>
                </c:pt>
                <c:pt idx="2890">
                  <c:v>67.485246716306051</c:v>
                </c:pt>
                <c:pt idx="2891">
                  <c:v>64.915833168536949</c:v>
                </c:pt>
                <c:pt idx="2892">
                  <c:v>67.762734176497915</c:v>
                </c:pt>
                <c:pt idx="2893">
                  <c:v>63.938354585163943</c:v>
                </c:pt>
                <c:pt idx="2894">
                  <c:v>68.083526368864511</c:v>
                </c:pt>
                <c:pt idx="2895">
                  <c:v>64.16304367719178</c:v>
                </c:pt>
                <c:pt idx="2896">
                  <c:v>66.524784669235913</c:v>
                </c:pt>
                <c:pt idx="2897">
                  <c:v>64.859702022978183</c:v>
                </c:pt>
                <c:pt idx="2898">
                  <c:v>65.62915716332374</c:v>
                </c:pt>
                <c:pt idx="2899">
                  <c:v>65.96366449380379</c:v>
                </c:pt>
                <c:pt idx="2900">
                  <c:v>64.774643462925127</c:v>
                </c:pt>
                <c:pt idx="2901">
                  <c:v>67.136167617972092</c:v>
                </c:pt>
                <c:pt idx="2902">
                  <c:v>63.552653865204412</c:v>
                </c:pt>
                <c:pt idx="2903">
                  <c:v>68.350796413538205</c:v>
                </c:pt>
                <c:pt idx="2904">
                  <c:v>63.691973466299324</c:v>
                </c:pt>
                <c:pt idx="2905">
                  <c:v>67.415098733607948</c:v>
                </c:pt>
                <c:pt idx="2906">
                  <c:v>64.331880731930411</c:v>
                </c:pt>
                <c:pt idx="2907">
                  <c:v>65.057711864130155</c:v>
                </c:pt>
                <c:pt idx="2908">
                  <c:v>64.921920825988863</c:v>
                </c:pt>
                <c:pt idx="2909">
                  <c:v>65.290850965708827</c:v>
                </c:pt>
                <c:pt idx="2910">
                  <c:v>66.995802487137496</c:v>
                </c:pt>
                <c:pt idx="2911">
                  <c:v>64.119378349936071</c:v>
                </c:pt>
                <c:pt idx="2912">
                  <c:v>68.546879955691352</c:v>
                </c:pt>
                <c:pt idx="2913">
                  <c:v>63.350805448253013</c:v>
                </c:pt>
                <c:pt idx="2914">
                  <c:v>68.903466377324278</c:v>
                </c:pt>
                <c:pt idx="2915">
                  <c:v>63.701141349476593</c:v>
                </c:pt>
                <c:pt idx="2916">
                  <c:v>65.690480376820858</c:v>
                </c:pt>
                <c:pt idx="2917">
                  <c:v>64.738935006580235</c:v>
                </c:pt>
                <c:pt idx="2918">
                  <c:v>64.885372667887694</c:v>
                </c:pt>
                <c:pt idx="2919">
                  <c:v>67.187457570909658</c:v>
                </c:pt>
                <c:pt idx="2920">
                  <c:v>64.130378570103645</c:v>
                </c:pt>
                <c:pt idx="2921">
                  <c:v>68.349240506293569</c:v>
                </c:pt>
                <c:pt idx="2922">
                  <c:v>63.399563765361499</c:v>
                </c:pt>
                <c:pt idx="2923">
                  <c:v>68.603991565277866</c:v>
                </c:pt>
                <c:pt idx="2924">
                  <c:v>63.295232480632983</c:v>
                </c:pt>
                <c:pt idx="2925">
                  <c:v>66.618468779013668</c:v>
                </c:pt>
                <c:pt idx="2926">
                  <c:v>64.367167035276765</c:v>
                </c:pt>
                <c:pt idx="2927">
                  <c:v>65.230048484405771</c:v>
                </c:pt>
                <c:pt idx="2928">
                  <c:v>66.152282050037456</c:v>
                </c:pt>
                <c:pt idx="2929">
                  <c:v>64.796335479518092</c:v>
                </c:pt>
                <c:pt idx="2930">
                  <c:v>67.680550988188429</c:v>
                </c:pt>
                <c:pt idx="2931">
                  <c:v>64.169702767312472</c:v>
                </c:pt>
                <c:pt idx="2932">
                  <c:v>67.863816482767831</c:v>
                </c:pt>
                <c:pt idx="2933">
                  <c:v>63.594829245239993</c:v>
                </c:pt>
                <c:pt idx="2934">
                  <c:v>68.232821512403959</c:v>
                </c:pt>
                <c:pt idx="2935">
                  <c:v>64.654538674788128</c:v>
                </c:pt>
                <c:pt idx="2936">
                  <c:v>66.249009649644705</c:v>
                </c:pt>
                <c:pt idx="2937">
                  <c:v>65.480376426328718</c:v>
                </c:pt>
                <c:pt idx="2938">
                  <c:v>65.065408508762559</c:v>
                </c:pt>
                <c:pt idx="2939">
                  <c:v>66.688895314869185</c:v>
                </c:pt>
                <c:pt idx="2940">
                  <c:v>64.54872678525193</c:v>
                </c:pt>
                <c:pt idx="2941">
                  <c:v>67.574924697069036</c:v>
                </c:pt>
                <c:pt idx="2942">
                  <c:v>64.125998216921843</c:v>
                </c:pt>
                <c:pt idx="2943">
                  <c:v>68.198978753862164</c:v>
                </c:pt>
                <c:pt idx="2944">
                  <c:v>64.083169729252674</c:v>
                </c:pt>
                <c:pt idx="2945">
                  <c:v>67.049625423304278</c:v>
                </c:pt>
                <c:pt idx="2946">
                  <c:v>65.307057036149743</c:v>
                </c:pt>
                <c:pt idx="2947">
                  <c:v>65.443494032613003</c:v>
                </c:pt>
                <c:pt idx="2948">
                  <c:v>66.500625326092575</c:v>
                </c:pt>
                <c:pt idx="2949">
                  <c:v>65.063124663029015</c:v>
                </c:pt>
                <c:pt idx="2950">
                  <c:v>66.991664711229859</c:v>
                </c:pt>
                <c:pt idx="2951">
                  <c:v>64.652074998038472</c:v>
                </c:pt>
                <c:pt idx="2952">
                  <c:v>68.071389336202671</c:v>
                </c:pt>
                <c:pt idx="2953">
                  <c:v>64.228485032443075</c:v>
                </c:pt>
                <c:pt idx="2954">
                  <c:v>67.447845578242635</c:v>
                </c:pt>
                <c:pt idx="2955">
                  <c:v>64.506155799701872</c:v>
                </c:pt>
                <c:pt idx="2956">
                  <c:v>67.066178025064318</c:v>
                </c:pt>
                <c:pt idx="2957">
                  <c:v>65.26233446946415</c:v>
                </c:pt>
                <c:pt idx="2958">
                  <c:v>65.880051905126379</c:v>
                </c:pt>
                <c:pt idx="2959">
                  <c:v>66.314465378537164</c:v>
                </c:pt>
                <c:pt idx="2960">
                  <c:v>65.816250405698696</c:v>
                </c:pt>
                <c:pt idx="2961">
                  <c:v>68.054065332701541</c:v>
                </c:pt>
                <c:pt idx="2962">
                  <c:v>64.520850202750708</c:v>
                </c:pt>
                <c:pt idx="2963">
                  <c:v>68.804576175354029</c:v>
                </c:pt>
                <c:pt idx="2964">
                  <c:v>64.004707978318862</c:v>
                </c:pt>
                <c:pt idx="2965">
                  <c:v>67.131906527376273</c:v>
                </c:pt>
                <c:pt idx="2966">
                  <c:v>64.319683591003866</c:v>
                </c:pt>
                <c:pt idx="2967">
                  <c:v>66.367930168059559</c:v>
                </c:pt>
                <c:pt idx="2968">
                  <c:v>65.542451470679282</c:v>
                </c:pt>
                <c:pt idx="2969">
                  <c:v>65.238284595238426</c:v>
                </c:pt>
                <c:pt idx="2970">
                  <c:v>67.667846778133239</c:v>
                </c:pt>
                <c:pt idx="2971">
                  <c:v>63.825078707151263</c:v>
                </c:pt>
                <c:pt idx="2972">
                  <c:v>68.606560695220693</c:v>
                </c:pt>
                <c:pt idx="2973">
                  <c:v>63.851328490332307</c:v>
                </c:pt>
                <c:pt idx="2974">
                  <c:v>68.872569060297167</c:v>
                </c:pt>
                <c:pt idx="2975">
                  <c:v>63.746006555472412</c:v>
                </c:pt>
                <c:pt idx="2976">
                  <c:v>66.952960734689</c:v>
                </c:pt>
                <c:pt idx="2977">
                  <c:v>65.728453443268364</c:v>
                </c:pt>
                <c:pt idx="2978">
                  <c:v>65.589811032405905</c:v>
                </c:pt>
                <c:pt idx="2979">
                  <c:v>67.550499361499789</c:v>
                </c:pt>
                <c:pt idx="2980">
                  <c:v>64.643772761668728</c:v>
                </c:pt>
                <c:pt idx="2981">
                  <c:v>68.37575669170738</c:v>
                </c:pt>
                <c:pt idx="2982">
                  <c:v>63.592869870568968</c:v>
                </c:pt>
                <c:pt idx="2983">
                  <c:v>68.870446276011108</c:v>
                </c:pt>
                <c:pt idx="2984">
                  <c:v>63.864286528674455</c:v>
                </c:pt>
                <c:pt idx="2985">
                  <c:v>66.801876067374579</c:v>
                </c:pt>
                <c:pt idx="2986">
                  <c:v>64.527195040969133</c:v>
                </c:pt>
                <c:pt idx="2987">
                  <c:v>65.715186937108314</c:v>
                </c:pt>
                <c:pt idx="2988">
                  <c:v>65.897439159362406</c:v>
                </c:pt>
                <c:pt idx="2989">
                  <c:v>64.714067180301626</c:v>
                </c:pt>
                <c:pt idx="2990">
                  <c:v>67.245804159689158</c:v>
                </c:pt>
                <c:pt idx="2991">
                  <c:v>64.071608569662573</c:v>
                </c:pt>
                <c:pt idx="2992">
                  <c:v>68.229417737327481</c:v>
                </c:pt>
                <c:pt idx="2993">
                  <c:v>63.853688209841927</c:v>
                </c:pt>
                <c:pt idx="2994">
                  <c:v>67.798359783142459</c:v>
                </c:pt>
                <c:pt idx="2995">
                  <c:v>64.346391884642799</c:v>
                </c:pt>
                <c:pt idx="2996">
                  <c:v>66.166780582407654</c:v>
                </c:pt>
                <c:pt idx="2997">
                  <c:v>66.257611956740377</c:v>
                </c:pt>
                <c:pt idx="2998">
                  <c:v>65.123037227608108</c:v>
                </c:pt>
                <c:pt idx="2999">
                  <c:v>67.204648235896329</c:v>
                </c:pt>
                <c:pt idx="3000">
                  <c:v>64.100015804420309</c:v>
                </c:pt>
                <c:pt idx="3001">
                  <c:v>67.824351679845137</c:v>
                </c:pt>
                <c:pt idx="3002">
                  <c:v>64.31659544929245</c:v>
                </c:pt>
                <c:pt idx="3003">
                  <c:v>68.557007488897767</c:v>
                </c:pt>
                <c:pt idx="3004">
                  <c:v>64.644005678086017</c:v>
                </c:pt>
                <c:pt idx="3005">
                  <c:v>67.5514151918821</c:v>
                </c:pt>
                <c:pt idx="3006">
                  <c:v>65.644102162511288</c:v>
                </c:pt>
                <c:pt idx="3007">
                  <c:v>65.435168872108918</c:v>
                </c:pt>
                <c:pt idx="3008">
                  <c:v>66.907357792896889</c:v>
                </c:pt>
                <c:pt idx="3009">
                  <c:v>65.223700586801414</c:v>
                </c:pt>
                <c:pt idx="3010">
                  <c:v>67.393606503740173</c:v>
                </c:pt>
                <c:pt idx="3011">
                  <c:v>64.545703356389026</c:v>
                </c:pt>
                <c:pt idx="3012">
                  <c:v>68.267244473470427</c:v>
                </c:pt>
                <c:pt idx="3013">
                  <c:v>64.319762574950758</c:v>
                </c:pt>
                <c:pt idx="3014">
                  <c:v>67.862378576368471</c:v>
                </c:pt>
                <c:pt idx="3015">
                  <c:v>64.846500937949244</c:v>
                </c:pt>
                <c:pt idx="3016">
                  <c:v>65.628627651391255</c:v>
                </c:pt>
                <c:pt idx="3017">
                  <c:v>65.672693665162342</c:v>
                </c:pt>
                <c:pt idx="3018">
                  <c:v>65.600664934237727</c:v>
                </c:pt>
                <c:pt idx="3019">
                  <c:v>67.167856918844819</c:v>
                </c:pt>
                <c:pt idx="3020">
                  <c:v>65.520137081757554</c:v>
                </c:pt>
                <c:pt idx="3021">
                  <c:v>67.341351585992697</c:v>
                </c:pt>
                <c:pt idx="3022">
                  <c:v>64.860604828735433</c:v>
                </c:pt>
                <c:pt idx="3023">
                  <c:v>68.720158140528937</c:v>
                </c:pt>
                <c:pt idx="3024">
                  <c:v>64.55242111759658</c:v>
                </c:pt>
                <c:pt idx="3025">
                  <c:v>67.898370607818649</c:v>
                </c:pt>
                <c:pt idx="3026">
                  <c:v>64.937195306225334</c:v>
                </c:pt>
                <c:pt idx="3027">
                  <c:v>66.104467879277166</c:v>
                </c:pt>
                <c:pt idx="3028">
                  <c:v>66.30296967511579</c:v>
                </c:pt>
                <c:pt idx="3029">
                  <c:v>65.88945499277925</c:v>
                </c:pt>
                <c:pt idx="3030">
                  <c:v>67.415610038704202</c:v>
                </c:pt>
                <c:pt idx="3031">
                  <c:v>64.625712366966923</c:v>
                </c:pt>
                <c:pt idx="3032">
                  <c:v>68.773204546438649</c:v>
                </c:pt>
                <c:pt idx="3033">
                  <c:v>64.295455039048903</c:v>
                </c:pt>
                <c:pt idx="3034">
                  <c:v>68.750519226517966</c:v>
                </c:pt>
                <c:pt idx="3035">
                  <c:v>64.593401569276466</c:v>
                </c:pt>
                <c:pt idx="3036">
                  <c:v>67.517260202207737</c:v>
                </c:pt>
                <c:pt idx="3037">
                  <c:v>65.408356627221082</c:v>
                </c:pt>
                <c:pt idx="3038">
                  <c:v>66.079628890372447</c:v>
                </c:pt>
                <c:pt idx="3039">
                  <c:v>66.398550307456077</c:v>
                </c:pt>
                <c:pt idx="3040">
                  <c:v>65.087997395589468</c:v>
                </c:pt>
                <c:pt idx="3041">
                  <c:v>68.401277891933603</c:v>
                </c:pt>
                <c:pt idx="3042">
                  <c:v>64.115114347227674</c:v>
                </c:pt>
                <c:pt idx="3043">
                  <c:v>69.209300244419452</c:v>
                </c:pt>
                <c:pt idx="3044">
                  <c:v>63.887255700846218</c:v>
                </c:pt>
                <c:pt idx="3045">
                  <c:v>67.915932479206262</c:v>
                </c:pt>
                <c:pt idx="3046">
                  <c:v>65.352530908659247</c:v>
                </c:pt>
                <c:pt idx="3047">
                  <c:v>66.526901962648751</c:v>
                </c:pt>
                <c:pt idx="3048">
                  <c:v>66.365175151385259</c:v>
                </c:pt>
                <c:pt idx="3049">
                  <c:v>64.951256458293727</c:v>
                </c:pt>
                <c:pt idx="3050">
                  <c:v>67.761684055829221</c:v>
                </c:pt>
                <c:pt idx="3051">
                  <c:v>64.140071008726594</c:v>
                </c:pt>
                <c:pt idx="3052">
                  <c:v>68.801918800262982</c:v>
                </c:pt>
                <c:pt idx="3053">
                  <c:v>63.648027533782994</c:v>
                </c:pt>
                <c:pt idx="3054">
                  <c:v>68.34391744909432</c:v>
                </c:pt>
                <c:pt idx="3055">
                  <c:v>63.978795859387859</c:v>
                </c:pt>
                <c:pt idx="3056">
                  <c:v>66.312523852318762</c:v>
                </c:pt>
                <c:pt idx="3057">
                  <c:v>65.771324501409879</c:v>
                </c:pt>
                <c:pt idx="3058">
                  <c:v>65.37717343989317</c:v>
                </c:pt>
                <c:pt idx="3059">
                  <c:v>67.625503646917224</c:v>
                </c:pt>
                <c:pt idx="3060">
                  <c:v>64.284736871559929</c:v>
                </c:pt>
                <c:pt idx="3061">
                  <c:v>68.560147841257361</c:v>
                </c:pt>
                <c:pt idx="3062">
                  <c:v>64.063909459408407</c:v>
                </c:pt>
                <c:pt idx="3063">
                  <c:v>68.793972446432079</c:v>
                </c:pt>
                <c:pt idx="3064">
                  <c:v>64.663224069701997</c:v>
                </c:pt>
                <c:pt idx="3065">
                  <c:v>66.829810145616449</c:v>
                </c:pt>
                <c:pt idx="3066">
                  <c:v>64.977154478407343</c:v>
                </c:pt>
                <c:pt idx="3067">
                  <c:v>65.555349214972168</c:v>
                </c:pt>
                <c:pt idx="3068">
                  <c:v>66.790210539772474</c:v>
                </c:pt>
                <c:pt idx="3069">
                  <c:v>64.471604429141706</c:v>
                </c:pt>
                <c:pt idx="3070">
                  <c:v>67.433294921586196</c:v>
                </c:pt>
                <c:pt idx="3071">
                  <c:v>64.541524715509894</c:v>
                </c:pt>
                <c:pt idx="3072">
                  <c:v>68.424156096757343</c:v>
                </c:pt>
                <c:pt idx="3073">
                  <c:v>64.575714952403416</c:v>
                </c:pt>
                <c:pt idx="3074">
                  <c:v>68.074373127968954</c:v>
                </c:pt>
                <c:pt idx="3075">
                  <c:v>65.102189039613748</c:v>
                </c:pt>
                <c:pt idx="3076">
                  <c:v>65.923611019650679</c:v>
                </c:pt>
                <c:pt idx="3077">
                  <c:v>66.254375656543289</c:v>
                </c:pt>
                <c:pt idx="3078">
                  <c:v>65.421861138935981</c:v>
                </c:pt>
                <c:pt idx="3079">
                  <c:v>66.719070476028278</c:v>
                </c:pt>
                <c:pt idx="3080">
                  <c:v>64.990486031276063</c:v>
                </c:pt>
                <c:pt idx="3081">
                  <c:v>68.131988937333219</c:v>
                </c:pt>
                <c:pt idx="3082">
                  <c:v>64.98178465384413</c:v>
                </c:pt>
                <c:pt idx="3083">
                  <c:v>68.892970503122996</c:v>
                </c:pt>
                <c:pt idx="3084">
                  <c:v>65.151138946594997</c:v>
                </c:pt>
                <c:pt idx="3085">
                  <c:v>67.510832662406358</c:v>
                </c:pt>
                <c:pt idx="3086">
                  <c:v>65.019435486027206</c:v>
                </c:pt>
                <c:pt idx="3087">
                  <c:v>66.230544796842466</c:v>
                </c:pt>
                <c:pt idx="3088">
                  <c:v>66.711414662156486</c:v>
                </c:pt>
                <c:pt idx="3089">
                  <c:v>65.802267620353632</c:v>
                </c:pt>
                <c:pt idx="3090">
                  <c:v>67.11047002810551</c:v>
                </c:pt>
                <c:pt idx="3091">
                  <c:v>65.607735894903698</c:v>
                </c:pt>
                <c:pt idx="3092">
                  <c:v>68.837719342266411</c:v>
                </c:pt>
                <c:pt idx="3093">
                  <c:v>64.566329054488889</c:v>
                </c:pt>
                <c:pt idx="3094">
                  <c:v>69.066270241680584</c:v>
                </c:pt>
                <c:pt idx="3095">
                  <c:v>64.798772912745008</c:v>
                </c:pt>
                <c:pt idx="3096">
                  <c:v>67.253580437221558</c:v>
                </c:pt>
                <c:pt idx="3097">
                  <c:v>66.004515604607519</c:v>
                </c:pt>
                <c:pt idx="3098">
                  <c:v>66.494682612412106</c:v>
                </c:pt>
                <c:pt idx="3099">
                  <c:v>66.985710080825285</c:v>
                </c:pt>
                <c:pt idx="3100">
                  <c:v>65.926294214975627</c:v>
                </c:pt>
                <c:pt idx="3101">
                  <c:v>68.2486143164287</c:v>
                </c:pt>
                <c:pt idx="3102">
                  <c:v>64.67721390763343</c:v>
                </c:pt>
                <c:pt idx="3103">
                  <c:v>69.361720866214199</c:v>
                </c:pt>
                <c:pt idx="3104">
                  <c:v>64.143660801759651</c:v>
                </c:pt>
                <c:pt idx="3105">
                  <c:v>68.05233233449259</c:v>
                </c:pt>
                <c:pt idx="3106">
                  <c:v>65.057472006403501</c:v>
                </c:pt>
                <c:pt idx="3107">
                  <c:v>66.504883291539471</c:v>
                </c:pt>
                <c:pt idx="3108">
                  <c:v>66.3202437488724</c:v>
                </c:pt>
                <c:pt idx="3109">
                  <c:v>65.857457154812778</c:v>
                </c:pt>
                <c:pt idx="3110">
                  <c:v>68.298658426549949</c:v>
                </c:pt>
                <c:pt idx="3111">
                  <c:v>64.555888018215242</c:v>
                </c:pt>
                <c:pt idx="3112">
                  <c:v>69.275151422136588</c:v>
                </c:pt>
                <c:pt idx="3113">
                  <c:v>64.000786230865984</c:v>
                </c:pt>
                <c:pt idx="3114">
                  <c:v>68.894027178162091</c:v>
                </c:pt>
                <c:pt idx="3115">
                  <c:v>65.233984801759618</c:v>
                </c:pt>
                <c:pt idx="3116">
                  <c:v>66.889672963800109</c:v>
                </c:pt>
                <c:pt idx="3117">
                  <c:v>65.497582951583098</c:v>
                </c:pt>
                <c:pt idx="3118">
                  <c:v>65.513539869094174</c:v>
                </c:pt>
                <c:pt idx="3119">
                  <c:v>67.311407540912526</c:v>
                </c:pt>
                <c:pt idx="3120">
                  <c:v>64.096991575615405</c:v>
                </c:pt>
                <c:pt idx="3121">
                  <c:v>69.003163710976096</c:v>
                </c:pt>
                <c:pt idx="3122">
                  <c:v>64.101919740415866</c:v>
                </c:pt>
                <c:pt idx="3123">
                  <c:v>69.070156904130272</c:v>
                </c:pt>
                <c:pt idx="3124">
                  <c:v>64.455531487701208</c:v>
                </c:pt>
                <c:pt idx="3125">
                  <c:v>68.433325376986559</c:v>
                </c:pt>
                <c:pt idx="3126">
                  <c:v>65.756539085719623</c:v>
                </c:pt>
                <c:pt idx="3127">
                  <c:v>65.591569535366759</c:v>
                </c:pt>
                <c:pt idx="3128">
                  <c:v>67.202166315699188</c:v>
                </c:pt>
                <c:pt idx="3129">
                  <c:v>65.186238596342449</c:v>
                </c:pt>
                <c:pt idx="3130">
                  <c:v>68.332085438095618</c:v>
                </c:pt>
                <c:pt idx="3131">
                  <c:v>64.750408831410837</c:v>
                </c:pt>
                <c:pt idx="3132">
                  <c:v>68.776855093112147</c:v>
                </c:pt>
                <c:pt idx="3133">
                  <c:v>64.495842725984858</c:v>
                </c:pt>
                <c:pt idx="3134">
                  <c:v>68.953687229206096</c:v>
                </c:pt>
                <c:pt idx="3135">
                  <c:v>65.639415592534348</c:v>
                </c:pt>
                <c:pt idx="3136">
                  <c:v>66.307578822367859</c:v>
                </c:pt>
                <c:pt idx="3137">
                  <c:v>66.94435037883963</c:v>
                </c:pt>
                <c:pt idx="3138">
                  <c:v>65.618027367612001</c:v>
                </c:pt>
                <c:pt idx="3139">
                  <c:v>67.061986918644948</c:v>
                </c:pt>
                <c:pt idx="3140">
                  <c:v>64.956283426328596</c:v>
                </c:pt>
                <c:pt idx="3141">
                  <c:v>68.169413803323749</c:v>
                </c:pt>
                <c:pt idx="3142">
                  <c:v>64.582402537277858</c:v>
                </c:pt>
                <c:pt idx="3143">
                  <c:v>68.734062708611845</c:v>
                </c:pt>
                <c:pt idx="3144">
                  <c:v>64.958720588704054</c:v>
                </c:pt>
                <c:pt idx="3145">
                  <c:v>67.898060581303127</c:v>
                </c:pt>
                <c:pt idx="3146">
                  <c:v>66.101910043594458</c:v>
                </c:pt>
                <c:pt idx="3147">
                  <c:v>65.996640629233539</c:v>
                </c:pt>
                <c:pt idx="3148">
                  <c:v>66.689982328371514</c:v>
                </c:pt>
                <c:pt idx="3149">
                  <c:v>65.860368351624544</c:v>
                </c:pt>
                <c:pt idx="3150">
                  <c:v>67.285192597743958</c:v>
                </c:pt>
                <c:pt idx="3151">
                  <c:v>64.489057936049889</c:v>
                </c:pt>
                <c:pt idx="3152">
                  <c:v>68.724613008996144</c:v>
                </c:pt>
                <c:pt idx="3153">
                  <c:v>64.966870275237397</c:v>
                </c:pt>
                <c:pt idx="3154">
                  <c:v>68.325182751112081</c:v>
                </c:pt>
                <c:pt idx="3155">
                  <c:v>64.778926444949064</c:v>
                </c:pt>
                <c:pt idx="3156">
                  <c:v>67.612906946497759</c:v>
                </c:pt>
                <c:pt idx="3157">
                  <c:v>66.585110209944702</c:v>
                </c:pt>
                <c:pt idx="3158">
                  <c:v>66.595932144496459</c:v>
                </c:pt>
                <c:pt idx="3159">
                  <c:v>67.315007268971456</c:v>
                </c:pt>
                <c:pt idx="3160">
                  <c:v>66.070225350003739</c:v>
                </c:pt>
                <c:pt idx="3161">
                  <c:v>68.649211139585589</c:v>
                </c:pt>
                <c:pt idx="3162">
                  <c:v>64.954128440367469</c:v>
                </c:pt>
                <c:pt idx="3163">
                  <c:v>69.341802572753764</c:v>
                </c:pt>
                <c:pt idx="3164">
                  <c:v>65.096642876849671</c:v>
                </c:pt>
                <c:pt idx="3165">
                  <c:v>68.376847397056935</c:v>
                </c:pt>
                <c:pt idx="3166">
                  <c:v>65.308534495494342</c:v>
                </c:pt>
                <c:pt idx="3167">
                  <c:v>67.097948861901074</c:v>
                </c:pt>
                <c:pt idx="3168">
                  <c:v>66.344374716042608</c:v>
                </c:pt>
                <c:pt idx="3169">
                  <c:v>66.372705671553177</c:v>
                </c:pt>
                <c:pt idx="3170">
                  <c:v>68.273315395427858</c:v>
                </c:pt>
                <c:pt idx="3171">
                  <c:v>65.07823391499457</c:v>
                </c:pt>
                <c:pt idx="3172">
                  <c:v>69.46551061249275</c:v>
                </c:pt>
                <c:pt idx="3173">
                  <c:v>64.215777251377133</c:v>
                </c:pt>
                <c:pt idx="3174">
                  <c:v>69.315262005568556</c:v>
                </c:pt>
                <c:pt idx="3175">
                  <c:v>64.680838223780427</c:v>
                </c:pt>
                <c:pt idx="3176">
                  <c:v>67.166173295331205</c:v>
                </c:pt>
                <c:pt idx="3177">
                  <c:v>66.526848447044358</c:v>
                </c:pt>
                <c:pt idx="3178">
                  <c:v>66.43511949174929</c:v>
                </c:pt>
                <c:pt idx="3179">
                  <c:v>67.256034243202805</c:v>
                </c:pt>
                <c:pt idx="3180">
                  <c:v>65.071835212193548</c:v>
                </c:pt>
                <c:pt idx="3181">
                  <c:v>69.171937496452287</c:v>
                </c:pt>
                <c:pt idx="3182">
                  <c:v>64.523477054451988</c:v>
                </c:pt>
                <c:pt idx="3183">
                  <c:v>69.674210395423714</c:v>
                </c:pt>
                <c:pt idx="3184">
                  <c:v>64.612493088647867</c:v>
                </c:pt>
                <c:pt idx="3185">
                  <c:v>67.2460596960224</c:v>
                </c:pt>
                <c:pt idx="3186">
                  <c:v>65.396352281598183</c:v>
                </c:pt>
                <c:pt idx="3187">
                  <c:v>66.418974738304428</c:v>
                </c:pt>
                <c:pt idx="3188">
                  <c:v>67.484281668124524</c:v>
                </c:pt>
                <c:pt idx="3189">
                  <c:v>65.197689499096327</c:v>
                </c:pt>
                <c:pt idx="3190">
                  <c:v>67.985474074792648</c:v>
                </c:pt>
                <c:pt idx="3191">
                  <c:v>64.439209511779026</c:v>
                </c:pt>
                <c:pt idx="3192">
                  <c:v>69.225415422092041</c:v>
                </c:pt>
                <c:pt idx="3193">
                  <c:v>64.670974054748143</c:v>
                </c:pt>
                <c:pt idx="3194">
                  <c:v>68.484350640351167</c:v>
                </c:pt>
                <c:pt idx="3195">
                  <c:v>65.341520994295706</c:v>
                </c:pt>
                <c:pt idx="3196">
                  <c:v>66.238612245523413</c:v>
                </c:pt>
                <c:pt idx="3197">
                  <c:v>66.432689897217642</c:v>
                </c:pt>
                <c:pt idx="3198">
                  <c:v>65.558811521354059</c:v>
                </c:pt>
                <c:pt idx="3199">
                  <c:v>68.235057232592084</c:v>
                </c:pt>
                <c:pt idx="3200">
                  <c:v>65.005381338593651</c:v>
                </c:pt>
                <c:pt idx="3201">
                  <c:v>68.592712786440558</c:v>
                </c:pt>
                <c:pt idx="3202">
                  <c:v>64.887699603997689</c:v>
                </c:pt>
                <c:pt idx="3203">
                  <c:v>69.151559538645131</c:v>
                </c:pt>
                <c:pt idx="3204">
                  <c:v>64.997275691745457</c:v>
                </c:pt>
                <c:pt idx="3205">
                  <c:v>67.363909872878949</c:v>
                </c:pt>
                <c:pt idx="3206">
                  <c:v>66.221561014550588</c:v>
                </c:pt>
                <c:pt idx="3207">
                  <c:v>65.867075654727643</c:v>
                </c:pt>
                <c:pt idx="3208">
                  <c:v>66.626483053309371</c:v>
                </c:pt>
                <c:pt idx="3209">
                  <c:v>65.591883202214134</c:v>
                </c:pt>
                <c:pt idx="3210">
                  <c:v>67.891594185941727</c:v>
                </c:pt>
                <c:pt idx="3211">
                  <c:v>65.326233755528989</c:v>
                </c:pt>
                <c:pt idx="3212">
                  <c:v>69.447521856660828</c:v>
                </c:pt>
                <c:pt idx="3213">
                  <c:v>65.712150119184614</c:v>
                </c:pt>
                <c:pt idx="3214">
                  <c:v>68.162309640819146</c:v>
                </c:pt>
                <c:pt idx="3215">
                  <c:v>65.844871050691253</c:v>
                </c:pt>
                <c:pt idx="3216">
                  <c:v>67.713503622315542</c:v>
                </c:pt>
                <c:pt idx="3217">
                  <c:v>66.698490912748071</c:v>
                </c:pt>
                <c:pt idx="3218">
                  <c:v>66.816843315416278</c:v>
                </c:pt>
                <c:pt idx="3219">
                  <c:v>68.032417911862211</c:v>
                </c:pt>
                <c:pt idx="3220">
                  <c:v>66.574917959143264</c:v>
                </c:pt>
                <c:pt idx="3221">
                  <c:v>68.67300732421208</c:v>
                </c:pt>
                <c:pt idx="3222">
                  <c:v>65.334319256910746</c:v>
                </c:pt>
                <c:pt idx="3223">
                  <c:v>69.351639580990522</c:v>
                </c:pt>
                <c:pt idx="3224">
                  <c:v>65.047220037101127</c:v>
                </c:pt>
                <c:pt idx="3225">
                  <c:v>68.725465185676583</c:v>
                </c:pt>
                <c:pt idx="3226">
                  <c:v>66.009848427053058</c:v>
                </c:pt>
                <c:pt idx="3227">
                  <c:v>67.298821798991753</c:v>
                </c:pt>
                <c:pt idx="3228">
                  <c:v>66.591826002063939</c:v>
                </c:pt>
                <c:pt idx="3229">
                  <c:v>67.025432079835468</c:v>
                </c:pt>
                <c:pt idx="3230">
                  <c:v>68.398485096000158</c:v>
                </c:pt>
                <c:pt idx="3231">
                  <c:v>65.939997214211672</c:v>
                </c:pt>
                <c:pt idx="3232">
                  <c:v>69.591757156589324</c:v>
                </c:pt>
                <c:pt idx="3233">
                  <c:v>64.800980742898119</c:v>
                </c:pt>
                <c:pt idx="3234">
                  <c:v>69.074053517194059</c:v>
                </c:pt>
                <c:pt idx="3235">
                  <c:v>64.816282424340571</c:v>
                </c:pt>
                <c:pt idx="3236">
                  <c:v>68.414201819792567</c:v>
                </c:pt>
                <c:pt idx="3237">
                  <c:v>66.669073035183956</c:v>
                </c:pt>
                <c:pt idx="3238">
                  <c:v>66.570060367821299</c:v>
                </c:pt>
                <c:pt idx="3239">
                  <c:v>68.111513168740416</c:v>
                </c:pt>
                <c:pt idx="3240">
                  <c:v>65.876174121214689</c:v>
                </c:pt>
                <c:pt idx="3241">
                  <c:v>69.416654242812243</c:v>
                </c:pt>
                <c:pt idx="3242">
                  <c:v>65.063664249314812</c:v>
                </c:pt>
                <c:pt idx="3243">
                  <c:v>69.705640225925066</c:v>
                </c:pt>
                <c:pt idx="3244">
                  <c:v>64.808303021149442</c:v>
                </c:pt>
                <c:pt idx="3245">
                  <c:v>68.207402491654449</c:v>
                </c:pt>
                <c:pt idx="3246">
                  <c:v>66.189478006071425</c:v>
                </c:pt>
                <c:pt idx="3247">
                  <c:v>66.585162821008879</c:v>
                </c:pt>
                <c:pt idx="3248">
                  <c:v>67.100687976165318</c:v>
                </c:pt>
                <c:pt idx="3249">
                  <c:v>65.995540186795083</c:v>
                </c:pt>
                <c:pt idx="3250">
                  <c:v>68.941153705842822</c:v>
                </c:pt>
                <c:pt idx="3251">
                  <c:v>64.611814511492369</c:v>
                </c:pt>
                <c:pt idx="3252">
                  <c:v>69.570202104093767</c:v>
                </c:pt>
                <c:pt idx="3253">
                  <c:v>64.303833335581714</c:v>
                </c:pt>
                <c:pt idx="3254">
                  <c:v>68.440453808013942</c:v>
                </c:pt>
                <c:pt idx="3255">
                  <c:v>65.748771243075879</c:v>
                </c:pt>
                <c:pt idx="3256">
                  <c:v>66.623465209306644</c:v>
                </c:pt>
                <c:pt idx="3257">
                  <c:v>67.06203693020781</c:v>
                </c:pt>
                <c:pt idx="3258">
                  <c:v>65.932452848326108</c:v>
                </c:pt>
                <c:pt idx="3259">
                  <c:v>68.233583864060904</c:v>
                </c:pt>
                <c:pt idx="3260">
                  <c:v>65.319898875266148</c:v>
                </c:pt>
                <c:pt idx="3261">
                  <c:v>69.027626143961839</c:v>
                </c:pt>
                <c:pt idx="3262">
                  <c:v>64.844795056265653</c:v>
                </c:pt>
                <c:pt idx="3263">
                  <c:v>69.149742123641616</c:v>
                </c:pt>
                <c:pt idx="3264">
                  <c:v>65.153069964624351</c:v>
                </c:pt>
                <c:pt idx="3265">
                  <c:v>67.502240905016535</c:v>
                </c:pt>
                <c:pt idx="3266">
                  <c:v>65.914492015381782</c:v>
                </c:pt>
                <c:pt idx="3267">
                  <c:v>66.006217771534438</c:v>
                </c:pt>
                <c:pt idx="3268">
                  <c:v>67.880351784221048</c:v>
                </c:pt>
                <c:pt idx="3269">
                  <c:v>66.154207985413663</c:v>
                </c:pt>
                <c:pt idx="3270">
                  <c:v>68.132020613206478</c:v>
                </c:pt>
                <c:pt idx="3271">
                  <c:v>65.620683823785484</c:v>
                </c:pt>
                <c:pt idx="3272">
                  <c:v>69.083513479407927</c:v>
                </c:pt>
                <c:pt idx="3273">
                  <c:v>65.247677941498196</c:v>
                </c:pt>
                <c:pt idx="3274">
                  <c:v>68.440052779277551</c:v>
                </c:pt>
                <c:pt idx="3275">
                  <c:v>66.144474586605156</c:v>
                </c:pt>
                <c:pt idx="3276">
                  <c:v>66.794333368094073</c:v>
                </c:pt>
                <c:pt idx="3277">
                  <c:v>66.360771200522109</c:v>
                </c:pt>
                <c:pt idx="3278">
                  <c:v>66.195378940373118</c:v>
                </c:pt>
                <c:pt idx="3279">
                  <c:v>67.304618789277129</c:v>
                </c:pt>
                <c:pt idx="3280">
                  <c:v>65.858858798215849</c:v>
                </c:pt>
                <c:pt idx="3281">
                  <c:v>68.769147658316058</c:v>
                </c:pt>
                <c:pt idx="3282">
                  <c:v>65.672387312711408</c:v>
                </c:pt>
                <c:pt idx="3283">
                  <c:v>69.078697853608844</c:v>
                </c:pt>
                <c:pt idx="3284">
                  <c:v>65.81017905105881</c:v>
                </c:pt>
                <c:pt idx="3285">
                  <c:v>68.421189127638129</c:v>
                </c:pt>
                <c:pt idx="3286">
                  <c:v>66.462226702629579</c:v>
                </c:pt>
                <c:pt idx="3287">
                  <c:v>67.064736739529394</c:v>
                </c:pt>
                <c:pt idx="3288">
                  <c:v>67.728037266661389</c:v>
                </c:pt>
                <c:pt idx="3289">
                  <c:v>67.156188241223958</c:v>
                </c:pt>
                <c:pt idx="3290">
                  <c:v>68.37429685579427</c:v>
                </c:pt>
                <c:pt idx="3291">
                  <c:v>65.423414309414412</c:v>
                </c:pt>
                <c:pt idx="3292">
                  <c:v>69.824443141937394</c:v>
                </c:pt>
                <c:pt idx="3293">
                  <c:v>65.616992722748819</c:v>
                </c:pt>
                <c:pt idx="3294">
                  <c:v>69.715728108660358</c:v>
                </c:pt>
                <c:pt idx="3295">
                  <c:v>65.902967698956346</c:v>
                </c:pt>
                <c:pt idx="3296">
                  <c:v>68.578205727981086</c:v>
                </c:pt>
                <c:pt idx="3297">
                  <c:v>66.682077806993959</c:v>
                </c:pt>
                <c:pt idx="3298">
                  <c:v>67.199346969530481</c:v>
                </c:pt>
                <c:pt idx="3299">
                  <c:v>68.434146003382637</c:v>
                </c:pt>
                <c:pt idx="3300">
                  <c:v>66.210210585433927</c:v>
                </c:pt>
                <c:pt idx="3301">
                  <c:v>69.162448038363337</c:v>
                </c:pt>
                <c:pt idx="3302">
                  <c:v>65.1503596248874</c:v>
                </c:pt>
                <c:pt idx="3303">
                  <c:v>69.787758402403497</c:v>
                </c:pt>
                <c:pt idx="3304">
                  <c:v>65.456481334342101</c:v>
                </c:pt>
                <c:pt idx="3305">
                  <c:v>69.307350881634548</c:v>
                </c:pt>
                <c:pt idx="3306">
                  <c:v>65.856665250534618</c:v>
                </c:pt>
                <c:pt idx="3307">
                  <c:v>66.909253807511973</c:v>
                </c:pt>
                <c:pt idx="3308">
                  <c:v>66.970164654868597</c:v>
                </c:pt>
                <c:pt idx="3309">
                  <c:v>66.366759729728614</c:v>
                </c:pt>
                <c:pt idx="3310">
                  <c:v>68.830062903004688</c:v>
                </c:pt>
                <c:pt idx="3311">
                  <c:v>65.837737327891205</c:v>
                </c:pt>
                <c:pt idx="3312">
                  <c:v>70.104142548929488</c:v>
                </c:pt>
                <c:pt idx="3313">
                  <c:v>64.529514316068443</c:v>
                </c:pt>
                <c:pt idx="3314">
                  <c:v>69.865095500492558</c:v>
                </c:pt>
                <c:pt idx="3315">
                  <c:v>65.419794307902166</c:v>
                </c:pt>
                <c:pt idx="3316">
                  <c:v>67.527073766267264</c:v>
                </c:pt>
                <c:pt idx="3317">
                  <c:v>66.726429009897629</c:v>
                </c:pt>
                <c:pt idx="3318">
                  <c:v>66.158880231991745</c:v>
                </c:pt>
                <c:pt idx="3319">
                  <c:v>68.574251107799526</c:v>
                </c:pt>
                <c:pt idx="3320">
                  <c:v>65.155607766713786</c:v>
                </c:pt>
                <c:pt idx="3321">
                  <c:v>69.272937864138797</c:v>
                </c:pt>
                <c:pt idx="3322">
                  <c:v>64.731265830184853</c:v>
                </c:pt>
                <c:pt idx="3323">
                  <c:v>69.767693876194187</c:v>
                </c:pt>
                <c:pt idx="3324">
                  <c:v>65.434441508978523</c:v>
                </c:pt>
                <c:pt idx="3325">
                  <c:v>67.60191434162185</c:v>
                </c:pt>
                <c:pt idx="3326">
                  <c:v>66.731530295428712</c:v>
                </c:pt>
                <c:pt idx="3327">
                  <c:v>66.655449110311125</c:v>
                </c:pt>
                <c:pt idx="3328">
                  <c:v>67.710287016470218</c:v>
                </c:pt>
                <c:pt idx="3329">
                  <c:v>66.057723383487357</c:v>
                </c:pt>
                <c:pt idx="3330">
                  <c:v>68.825409858334027</c:v>
                </c:pt>
                <c:pt idx="3331">
                  <c:v>64.929200279944794</c:v>
                </c:pt>
                <c:pt idx="3332">
                  <c:v>69.393161318011281</c:v>
                </c:pt>
                <c:pt idx="3333">
                  <c:v>65.207785178290578</c:v>
                </c:pt>
                <c:pt idx="3334">
                  <c:v>68.528840536229751</c:v>
                </c:pt>
                <c:pt idx="3335">
                  <c:v>66.46962100916825</c:v>
                </c:pt>
                <c:pt idx="3336">
                  <c:v>66.830366907919256</c:v>
                </c:pt>
                <c:pt idx="3337">
                  <c:v>67.10867318546785</c:v>
                </c:pt>
                <c:pt idx="3338">
                  <c:v>66.147746171080499</c:v>
                </c:pt>
                <c:pt idx="3339">
                  <c:v>67.862303358130418</c:v>
                </c:pt>
                <c:pt idx="3340">
                  <c:v>65.387237863996859</c:v>
                </c:pt>
                <c:pt idx="3341">
                  <c:v>69.234306572821026</c:v>
                </c:pt>
                <c:pt idx="3342">
                  <c:v>65.521197673790283</c:v>
                </c:pt>
                <c:pt idx="3343">
                  <c:v>69.546338696790258</c:v>
                </c:pt>
                <c:pt idx="3344">
                  <c:v>66.189327538378819</c:v>
                </c:pt>
                <c:pt idx="3345">
                  <c:v>68.36609029658274</c:v>
                </c:pt>
                <c:pt idx="3346">
                  <c:v>66.720611772498458</c:v>
                </c:pt>
                <c:pt idx="3347">
                  <c:v>66.982403052288419</c:v>
                </c:pt>
                <c:pt idx="3348">
                  <c:v>67.648685385742397</c:v>
                </c:pt>
                <c:pt idx="3349">
                  <c:v>66.705798849436206</c:v>
                </c:pt>
                <c:pt idx="3350">
                  <c:v>68.678683891105081</c:v>
                </c:pt>
                <c:pt idx="3351">
                  <c:v>66.106764441322596</c:v>
                </c:pt>
                <c:pt idx="3352">
                  <c:v>69.461116698569327</c:v>
                </c:pt>
                <c:pt idx="3353">
                  <c:v>65.634221468815241</c:v>
                </c:pt>
                <c:pt idx="3354">
                  <c:v>69.754987358952548</c:v>
                </c:pt>
                <c:pt idx="3355">
                  <c:v>66.094700843293012</c:v>
                </c:pt>
                <c:pt idx="3356">
                  <c:v>68.308592809744468</c:v>
                </c:pt>
                <c:pt idx="3357">
                  <c:v>66.852294222141282</c:v>
                </c:pt>
                <c:pt idx="3358">
                  <c:v>67.578485469347527</c:v>
                </c:pt>
                <c:pt idx="3359">
                  <c:v>68.036177053708386</c:v>
                </c:pt>
                <c:pt idx="3360">
                  <c:v>66.506465047067366</c:v>
                </c:pt>
                <c:pt idx="3361">
                  <c:v>69.195116392797757</c:v>
                </c:pt>
                <c:pt idx="3362">
                  <c:v>65.65269613672028</c:v>
                </c:pt>
                <c:pt idx="3363">
                  <c:v>69.805726636530949</c:v>
                </c:pt>
                <c:pt idx="3364">
                  <c:v>65.643383723046156</c:v>
                </c:pt>
                <c:pt idx="3365">
                  <c:v>68.592629858644614</c:v>
                </c:pt>
                <c:pt idx="3366">
                  <c:v>66.108260221817901</c:v>
                </c:pt>
                <c:pt idx="3367">
                  <c:v>67.617994186110522</c:v>
                </c:pt>
                <c:pt idx="3368">
                  <c:v>67.975339470108878</c:v>
                </c:pt>
                <c:pt idx="3369">
                  <c:v>66.495777997042808</c:v>
                </c:pt>
                <c:pt idx="3370">
                  <c:v>69.024948903550225</c:v>
                </c:pt>
                <c:pt idx="3371">
                  <c:v>65.868358993855338</c:v>
                </c:pt>
                <c:pt idx="3372">
                  <c:v>69.994681219812747</c:v>
                </c:pt>
                <c:pt idx="3373">
                  <c:v>65.033950230216604</c:v>
                </c:pt>
                <c:pt idx="3374">
                  <c:v>70.333219702685469</c:v>
                </c:pt>
                <c:pt idx="3375">
                  <c:v>65.979375987515908</c:v>
                </c:pt>
                <c:pt idx="3376">
                  <c:v>67.997285214380895</c:v>
                </c:pt>
                <c:pt idx="3377">
                  <c:v>67.075952426183989</c:v>
                </c:pt>
                <c:pt idx="3378">
                  <c:v>67.080817426569425</c:v>
                </c:pt>
                <c:pt idx="3379">
                  <c:v>68.737484396627778</c:v>
                </c:pt>
                <c:pt idx="3380">
                  <c:v>65.544944387831222</c:v>
                </c:pt>
                <c:pt idx="3381">
                  <c:v>69.79474531824988</c:v>
                </c:pt>
                <c:pt idx="3382">
                  <c:v>64.812656875504018</c:v>
                </c:pt>
                <c:pt idx="3383">
                  <c:v>69.999716612165642</c:v>
                </c:pt>
                <c:pt idx="3384">
                  <c:v>65.533244868953716</c:v>
                </c:pt>
                <c:pt idx="3385">
                  <c:v>68.837335907910656</c:v>
                </c:pt>
                <c:pt idx="3386">
                  <c:v>66.450542533897988</c:v>
                </c:pt>
                <c:pt idx="3387">
                  <c:v>66.853695525523989</c:v>
                </c:pt>
                <c:pt idx="3388">
                  <c:v>67.864109870324583</c:v>
                </c:pt>
                <c:pt idx="3389">
                  <c:v>65.516292376661326</c:v>
                </c:pt>
                <c:pt idx="3390">
                  <c:v>69.585515969576562</c:v>
                </c:pt>
                <c:pt idx="3391">
                  <c:v>65.189829868782383</c:v>
                </c:pt>
                <c:pt idx="3392">
                  <c:v>69.942131090121919</c:v>
                </c:pt>
                <c:pt idx="3393">
                  <c:v>65.419530925519396</c:v>
                </c:pt>
                <c:pt idx="3394">
                  <c:v>69.660996394789464</c:v>
                </c:pt>
                <c:pt idx="3395">
                  <c:v>66.717367144336222</c:v>
                </c:pt>
                <c:pt idx="3396">
                  <c:v>67.347926077686878</c:v>
                </c:pt>
                <c:pt idx="3397">
                  <c:v>67.768875862415555</c:v>
                </c:pt>
                <c:pt idx="3398">
                  <c:v>66.295307942631396</c:v>
                </c:pt>
                <c:pt idx="3399">
                  <c:v>68.653282140538295</c:v>
                </c:pt>
                <c:pt idx="3400">
                  <c:v>65.797261935144178</c:v>
                </c:pt>
                <c:pt idx="3401">
                  <c:v>69.652479627680648</c:v>
                </c:pt>
                <c:pt idx="3402">
                  <c:v>65.74059481729968</c:v>
                </c:pt>
                <c:pt idx="3403">
                  <c:v>69.632220378889059</c:v>
                </c:pt>
                <c:pt idx="3404">
                  <c:v>66.367237297993483</c:v>
                </c:pt>
                <c:pt idx="3405">
                  <c:v>68.678342097047206</c:v>
                </c:pt>
                <c:pt idx="3406">
                  <c:v>67.013168423565602</c:v>
                </c:pt>
                <c:pt idx="3407">
                  <c:v>66.651548208332372</c:v>
                </c:pt>
                <c:pt idx="3408">
                  <c:v>67.586149449388444</c:v>
                </c:pt>
                <c:pt idx="3409">
                  <c:v>66.46264681113928</c:v>
                </c:pt>
                <c:pt idx="3410">
                  <c:v>68.885506589579549</c:v>
                </c:pt>
                <c:pt idx="3411">
                  <c:v>66.195836272299118</c:v>
                </c:pt>
                <c:pt idx="3412">
                  <c:v>69.82488952150814</c:v>
                </c:pt>
                <c:pt idx="3413">
                  <c:v>66.260128921073459</c:v>
                </c:pt>
                <c:pt idx="3414">
                  <c:v>69.001954750336196</c:v>
                </c:pt>
                <c:pt idx="3415">
                  <c:v>66.300672041853915</c:v>
                </c:pt>
                <c:pt idx="3416">
                  <c:v>68.528800252513264</c:v>
                </c:pt>
                <c:pt idx="3417">
                  <c:v>67.418710553647031</c:v>
                </c:pt>
                <c:pt idx="3418">
                  <c:v>66.972590847079218</c:v>
                </c:pt>
                <c:pt idx="3419">
                  <c:v>68.052648023014527</c:v>
                </c:pt>
                <c:pt idx="3420">
                  <c:v>66.712624252262827</c:v>
                </c:pt>
                <c:pt idx="3421">
                  <c:v>69.897717091479649</c:v>
                </c:pt>
                <c:pt idx="3422">
                  <c:v>65.583982622401507</c:v>
                </c:pt>
                <c:pt idx="3423">
                  <c:v>69.804664659443034</c:v>
                </c:pt>
                <c:pt idx="3424">
                  <c:v>66.138763652750526</c:v>
                </c:pt>
                <c:pt idx="3425">
                  <c:v>68.404141822264918</c:v>
                </c:pt>
                <c:pt idx="3426">
                  <c:v>66.917162548262098</c:v>
                </c:pt>
                <c:pt idx="3427">
                  <c:v>68.067489513596271</c:v>
                </c:pt>
                <c:pt idx="3428">
                  <c:v>67.414960234493506</c:v>
                </c:pt>
                <c:pt idx="3429">
                  <c:v>67.160227708611572</c:v>
                </c:pt>
                <c:pt idx="3430">
                  <c:v>68.921500187945426</c:v>
                </c:pt>
                <c:pt idx="3431">
                  <c:v>65.756165444272568</c:v>
                </c:pt>
                <c:pt idx="3432">
                  <c:v>70.228629949638545</c:v>
                </c:pt>
                <c:pt idx="3433">
                  <c:v>65.761362439837924</c:v>
                </c:pt>
                <c:pt idx="3434">
                  <c:v>69.116331648639758</c:v>
                </c:pt>
                <c:pt idx="3435">
                  <c:v>65.9177034231503</c:v>
                </c:pt>
                <c:pt idx="3436">
                  <c:v>68.249813309171401</c:v>
                </c:pt>
                <c:pt idx="3437">
                  <c:v>67.579944670899081</c:v>
                </c:pt>
                <c:pt idx="3438">
                  <c:v>67.237725917463848</c:v>
                </c:pt>
                <c:pt idx="3439">
                  <c:v>68.895255501494219</c:v>
                </c:pt>
                <c:pt idx="3440">
                  <c:v>66.369713287503146</c:v>
                </c:pt>
                <c:pt idx="3441">
                  <c:v>70.088320905290033</c:v>
                </c:pt>
                <c:pt idx="3442">
                  <c:v>65.363412499717796</c:v>
                </c:pt>
                <c:pt idx="3443">
                  <c:v>70.632463021020982</c:v>
                </c:pt>
                <c:pt idx="3444">
                  <c:v>65.407965393539186</c:v>
                </c:pt>
                <c:pt idx="3445">
                  <c:v>69.508937663162172</c:v>
                </c:pt>
                <c:pt idx="3446">
                  <c:v>66.454033296281239</c:v>
                </c:pt>
                <c:pt idx="3447">
                  <c:v>66.768799048160233</c:v>
                </c:pt>
                <c:pt idx="3448">
                  <c:v>67.816048768714751</c:v>
                </c:pt>
                <c:pt idx="3449">
                  <c:v>65.722508654254199</c:v>
                </c:pt>
                <c:pt idx="3450">
                  <c:v>69.422042418196256</c:v>
                </c:pt>
                <c:pt idx="3451">
                  <c:v>65.438149235618567</c:v>
                </c:pt>
                <c:pt idx="3452">
                  <c:v>70.241870227900577</c:v>
                </c:pt>
                <c:pt idx="3453">
                  <c:v>65.756477557228123</c:v>
                </c:pt>
                <c:pt idx="3454">
                  <c:v>70.013404601928727</c:v>
                </c:pt>
                <c:pt idx="3455">
                  <c:v>66.329318908437756</c:v>
                </c:pt>
                <c:pt idx="3456">
                  <c:v>67.558982221134158</c:v>
                </c:pt>
                <c:pt idx="3457">
                  <c:v>68.464257336048064</c:v>
                </c:pt>
                <c:pt idx="3458">
                  <c:v>66.598234721571686</c:v>
                </c:pt>
                <c:pt idx="3459">
                  <c:v>69.080874507453288</c:v>
                </c:pt>
                <c:pt idx="3460">
                  <c:v>65.775484360292282</c:v>
                </c:pt>
                <c:pt idx="3461">
                  <c:v>69.631533385453608</c:v>
                </c:pt>
                <c:pt idx="3462">
                  <c:v>65.735734700432658</c:v>
                </c:pt>
                <c:pt idx="3463">
                  <c:v>69.94881467520932</c:v>
                </c:pt>
                <c:pt idx="3464">
                  <c:v>66.481516989164589</c:v>
                </c:pt>
                <c:pt idx="3465">
                  <c:v>67.506056034807798</c:v>
                </c:pt>
                <c:pt idx="3466">
                  <c:v>67.551168999271923</c:v>
                </c:pt>
                <c:pt idx="3467">
                  <c:v>66.975652222384028</c:v>
                </c:pt>
                <c:pt idx="3468">
                  <c:v>68.457493801787763</c:v>
                </c:pt>
                <c:pt idx="3469">
                  <c:v>66.900631758581426</c:v>
                </c:pt>
                <c:pt idx="3470">
                  <c:v>68.995294897810965</c:v>
                </c:pt>
                <c:pt idx="3471">
                  <c:v>66.069613704904057</c:v>
                </c:pt>
                <c:pt idx="3472">
                  <c:v>69.789575757720414</c:v>
                </c:pt>
                <c:pt idx="3473">
                  <c:v>66.318745102492883</c:v>
                </c:pt>
                <c:pt idx="3474">
                  <c:v>69.051886079502509</c:v>
                </c:pt>
                <c:pt idx="3475">
                  <c:v>67.010954234271594</c:v>
                </c:pt>
                <c:pt idx="3476">
                  <c:v>68.256769128907294</c:v>
                </c:pt>
                <c:pt idx="3477">
                  <c:v>67.288112053175809</c:v>
                </c:pt>
                <c:pt idx="3478">
                  <c:v>67.044592036600719</c:v>
                </c:pt>
                <c:pt idx="3479">
                  <c:v>68.661512432779958</c:v>
                </c:pt>
                <c:pt idx="3480">
                  <c:v>66.487973219334265</c:v>
                </c:pt>
                <c:pt idx="3481">
                  <c:v>69.342555344459058</c:v>
                </c:pt>
                <c:pt idx="3482">
                  <c:v>66.571158083460958</c:v>
                </c:pt>
                <c:pt idx="3483">
                  <c:v>69.780779058559546</c:v>
                </c:pt>
                <c:pt idx="3484">
                  <c:v>66.12744451322817</c:v>
                </c:pt>
                <c:pt idx="3485">
                  <c:v>68.823315209103001</c:v>
                </c:pt>
                <c:pt idx="3486">
                  <c:v>66.526359837375551</c:v>
                </c:pt>
                <c:pt idx="3487">
                  <c:v>67.726876515808186</c:v>
                </c:pt>
                <c:pt idx="3488">
                  <c:v>68.317541811438858</c:v>
                </c:pt>
                <c:pt idx="3489">
                  <c:v>67.623346287428134</c:v>
                </c:pt>
                <c:pt idx="3490">
                  <c:v>69.304918999933292</c:v>
                </c:pt>
                <c:pt idx="3491">
                  <c:v>66.044495685928482</c:v>
                </c:pt>
                <c:pt idx="3492">
                  <c:v>70.124516714247292</c:v>
                </c:pt>
                <c:pt idx="3493">
                  <c:v>65.951153312294679</c:v>
                </c:pt>
                <c:pt idx="3494">
                  <c:v>69.991057197398746</c:v>
                </c:pt>
                <c:pt idx="3495">
                  <c:v>66.489236832608739</c:v>
                </c:pt>
                <c:pt idx="3496">
                  <c:v>68.155829284390833</c:v>
                </c:pt>
                <c:pt idx="3497">
                  <c:v>67.125168134037764</c:v>
                </c:pt>
                <c:pt idx="3498">
                  <c:v>67.65882404931692</c:v>
                </c:pt>
                <c:pt idx="3499">
                  <c:v>68.740529971546621</c:v>
                </c:pt>
                <c:pt idx="3500">
                  <c:v>66.206490894462249</c:v>
                </c:pt>
                <c:pt idx="3501">
                  <c:v>70.052455288125842</c:v>
                </c:pt>
                <c:pt idx="3502">
                  <c:v>65.870751293656326</c:v>
                </c:pt>
                <c:pt idx="3503">
                  <c:v>70.20497596200488</c:v>
                </c:pt>
                <c:pt idx="3504">
                  <c:v>65.471595322923108</c:v>
                </c:pt>
                <c:pt idx="3505">
                  <c:v>68.89319968081665</c:v>
                </c:pt>
                <c:pt idx="3506">
                  <c:v>66.864843782702394</c:v>
                </c:pt>
                <c:pt idx="3507">
                  <c:v>67.252151631110507</c:v>
                </c:pt>
                <c:pt idx="3508">
                  <c:v>67.975973639078333</c:v>
                </c:pt>
                <c:pt idx="3509">
                  <c:v>67.179885640899499</c:v>
                </c:pt>
                <c:pt idx="3510">
                  <c:v>69.875865207881205</c:v>
                </c:pt>
                <c:pt idx="3511">
                  <c:v>65.624577316855053</c:v>
                </c:pt>
                <c:pt idx="3512">
                  <c:v>70.632968989099069</c:v>
                </c:pt>
                <c:pt idx="3513">
                  <c:v>65.143947837678269</c:v>
                </c:pt>
                <c:pt idx="3514">
                  <c:v>69.621065839440519</c:v>
                </c:pt>
                <c:pt idx="3515">
                  <c:v>66.473496971972466</c:v>
                </c:pt>
                <c:pt idx="3516">
                  <c:v>67.428320090213333</c:v>
                </c:pt>
                <c:pt idx="3517">
                  <c:v>68.184139820447783</c:v>
                </c:pt>
                <c:pt idx="3518">
                  <c:v>66.676273463575313</c:v>
                </c:pt>
                <c:pt idx="3519">
                  <c:v>68.846342967304849</c:v>
                </c:pt>
                <c:pt idx="3520">
                  <c:v>65.777566119942563</c:v>
                </c:pt>
                <c:pt idx="3521">
                  <c:v>70.147675061574944</c:v>
                </c:pt>
                <c:pt idx="3522">
                  <c:v>65.500857790629269</c:v>
                </c:pt>
                <c:pt idx="3523">
                  <c:v>70.365933227854129</c:v>
                </c:pt>
                <c:pt idx="3524">
                  <c:v>66.340633638103327</c:v>
                </c:pt>
                <c:pt idx="3525">
                  <c:v>68.075548107447318</c:v>
                </c:pt>
                <c:pt idx="3526">
                  <c:v>67.544860233188956</c:v>
                </c:pt>
                <c:pt idx="3527">
                  <c:v>67.158706102793985</c:v>
                </c:pt>
                <c:pt idx="3528">
                  <c:v>69.064264762599166</c:v>
                </c:pt>
                <c:pt idx="3529">
                  <c:v>66.57195047696365</c:v>
                </c:pt>
                <c:pt idx="3530">
                  <c:v>69.421808616245954</c:v>
                </c:pt>
                <c:pt idx="3531">
                  <c:v>66.015965539050612</c:v>
                </c:pt>
                <c:pt idx="3532">
                  <c:v>70.335287107929446</c:v>
                </c:pt>
                <c:pt idx="3533">
                  <c:v>66.341621552411652</c:v>
                </c:pt>
                <c:pt idx="3534">
                  <c:v>69.253093048054879</c:v>
                </c:pt>
                <c:pt idx="3535">
                  <c:v>66.6507095275864</c:v>
                </c:pt>
                <c:pt idx="3536">
                  <c:v>67.672358957110376</c:v>
                </c:pt>
                <c:pt idx="3537">
                  <c:v>67.653679125296748</c:v>
                </c:pt>
                <c:pt idx="3538">
                  <c:v>66.97410557108401</c:v>
                </c:pt>
                <c:pt idx="3539">
                  <c:v>69.091452206451478</c:v>
                </c:pt>
                <c:pt idx="3540">
                  <c:v>66.522682856285044</c:v>
                </c:pt>
                <c:pt idx="3541">
                  <c:v>69.886113096233672</c:v>
                </c:pt>
                <c:pt idx="3542">
                  <c:v>66.300445973059325</c:v>
                </c:pt>
                <c:pt idx="3543">
                  <c:v>69.920602034202901</c:v>
                </c:pt>
                <c:pt idx="3544">
                  <c:v>66.560625707132871</c:v>
                </c:pt>
                <c:pt idx="3545">
                  <c:v>67.971595082756878</c:v>
                </c:pt>
                <c:pt idx="3546">
                  <c:v>66.932056226661715</c:v>
                </c:pt>
                <c:pt idx="3547">
                  <c:v>67.579194215166112</c:v>
                </c:pt>
                <c:pt idx="3548">
                  <c:v>68.101445665668166</c:v>
                </c:pt>
                <c:pt idx="3549">
                  <c:v>67.143890637041153</c:v>
                </c:pt>
                <c:pt idx="3550">
                  <c:v>68.976150126328051</c:v>
                </c:pt>
                <c:pt idx="3551">
                  <c:v>67.039842791064089</c:v>
                </c:pt>
                <c:pt idx="3552">
                  <c:v>70.309418138520371</c:v>
                </c:pt>
                <c:pt idx="3553">
                  <c:v>66.34733122189526</c:v>
                </c:pt>
                <c:pt idx="3554">
                  <c:v>70.446540506835802</c:v>
                </c:pt>
                <c:pt idx="3555">
                  <c:v>66.925456237769595</c:v>
                </c:pt>
                <c:pt idx="3556">
                  <c:v>68.39695105556001</c:v>
                </c:pt>
                <c:pt idx="3557">
                  <c:v>68.334353763707227</c:v>
                </c:pt>
                <c:pt idx="3558">
                  <c:v>68.111045110790272</c:v>
                </c:pt>
                <c:pt idx="3559">
                  <c:v>69.070263737656589</c:v>
                </c:pt>
                <c:pt idx="3560">
                  <c:v>66.91091748893578</c:v>
                </c:pt>
                <c:pt idx="3561">
                  <c:v>69.861907843636658</c:v>
                </c:pt>
                <c:pt idx="3562">
                  <c:v>66.188956357073167</c:v>
                </c:pt>
                <c:pt idx="3563">
                  <c:v>70.524002269243525</c:v>
                </c:pt>
                <c:pt idx="3564">
                  <c:v>66.386132416849733</c:v>
                </c:pt>
                <c:pt idx="3565">
                  <c:v>69.586246526631342</c:v>
                </c:pt>
                <c:pt idx="3566">
                  <c:v>66.889699578030701</c:v>
                </c:pt>
                <c:pt idx="3567">
                  <c:v>68.26252854031452</c:v>
                </c:pt>
                <c:pt idx="3568">
                  <c:v>68.587968988344926</c:v>
                </c:pt>
                <c:pt idx="3569">
                  <c:v>67.44828120637942</c:v>
                </c:pt>
                <c:pt idx="3570">
                  <c:v>69.649111213903382</c:v>
                </c:pt>
                <c:pt idx="3571">
                  <c:v>66.029430476013459</c:v>
                </c:pt>
                <c:pt idx="3572">
                  <c:v>70.687629368526032</c:v>
                </c:pt>
                <c:pt idx="3573">
                  <c:v>65.672217238530294</c:v>
                </c:pt>
                <c:pt idx="3574">
                  <c:v>70.572121101389328</c:v>
                </c:pt>
                <c:pt idx="3575">
                  <c:v>66.339420423088811</c:v>
                </c:pt>
                <c:pt idx="3576">
                  <c:v>68.133265161407365</c:v>
                </c:pt>
                <c:pt idx="3577">
                  <c:v>67.793038733112056</c:v>
                </c:pt>
                <c:pt idx="3578">
                  <c:v>67.34328684415425</c:v>
                </c:pt>
                <c:pt idx="3579">
                  <c:v>68.794929516783512</c:v>
                </c:pt>
                <c:pt idx="3580">
                  <c:v>66.091436624761073</c:v>
                </c:pt>
                <c:pt idx="3581">
                  <c:v>70.507669130543533</c:v>
                </c:pt>
                <c:pt idx="3582">
                  <c:v>65.392718079340909</c:v>
                </c:pt>
                <c:pt idx="3583">
                  <c:v>70.475869840746839</c:v>
                </c:pt>
                <c:pt idx="3584">
                  <c:v>66.05961504255518</c:v>
                </c:pt>
                <c:pt idx="3585">
                  <c:v>68.551359029975927</c:v>
                </c:pt>
                <c:pt idx="3586">
                  <c:v>67.931347396519868</c:v>
                </c:pt>
                <c:pt idx="3587">
                  <c:v>67.430323981506078</c:v>
                </c:pt>
                <c:pt idx="3588">
                  <c:v>68.878141721660555</c:v>
                </c:pt>
                <c:pt idx="3589">
                  <c:v>66.792611052632608</c:v>
                </c:pt>
                <c:pt idx="3590">
                  <c:v>69.794146563732326</c:v>
                </c:pt>
                <c:pt idx="3591">
                  <c:v>65.867419291663964</c:v>
                </c:pt>
                <c:pt idx="3592">
                  <c:v>70.448970668434868</c:v>
                </c:pt>
                <c:pt idx="3593">
                  <c:v>65.883013080203625</c:v>
                </c:pt>
                <c:pt idx="3594">
                  <c:v>69.927426324991657</c:v>
                </c:pt>
                <c:pt idx="3595">
                  <c:v>67.197070760602131</c:v>
                </c:pt>
                <c:pt idx="3596">
                  <c:v>67.591572872482118</c:v>
                </c:pt>
                <c:pt idx="3597">
                  <c:v>68.132337634593654</c:v>
                </c:pt>
                <c:pt idx="3598">
                  <c:v>67.010103727274426</c:v>
                </c:pt>
                <c:pt idx="3599">
                  <c:v>69.703061047697645</c:v>
                </c:pt>
                <c:pt idx="3600">
                  <c:v>66.683361163126037</c:v>
                </c:pt>
                <c:pt idx="3601">
                  <c:v>69.978224520032896</c:v>
                </c:pt>
                <c:pt idx="3602">
                  <c:v>66.053277850373249</c:v>
                </c:pt>
                <c:pt idx="3603">
                  <c:v>70.135022405258482</c:v>
                </c:pt>
                <c:pt idx="3604">
                  <c:v>66.691373454398857</c:v>
                </c:pt>
                <c:pt idx="3605">
                  <c:v>68.122060174865155</c:v>
                </c:pt>
                <c:pt idx="3606">
                  <c:v>67.354543326205473</c:v>
                </c:pt>
                <c:pt idx="3607">
                  <c:v>67.288724738971581</c:v>
                </c:pt>
                <c:pt idx="3608">
                  <c:v>67.850493257472849</c:v>
                </c:pt>
                <c:pt idx="3609">
                  <c:v>67.010237872322719</c:v>
                </c:pt>
                <c:pt idx="3610">
                  <c:v>69.474041279974955</c:v>
                </c:pt>
                <c:pt idx="3611">
                  <c:v>66.636479321386659</c:v>
                </c:pt>
                <c:pt idx="3612">
                  <c:v>70.123916603030878</c:v>
                </c:pt>
                <c:pt idx="3613">
                  <c:v>66.696843980457871</c:v>
                </c:pt>
                <c:pt idx="3614">
                  <c:v>69.679309142071077</c:v>
                </c:pt>
                <c:pt idx="3615">
                  <c:v>66.894617778779804</c:v>
                </c:pt>
                <c:pt idx="3616">
                  <c:v>68.111047775275665</c:v>
                </c:pt>
                <c:pt idx="3617">
                  <c:v>68.340396940252234</c:v>
                </c:pt>
                <c:pt idx="3618">
                  <c:v>67.956431548828888</c:v>
                </c:pt>
                <c:pt idx="3619">
                  <c:v>68.842405419282301</c:v>
                </c:pt>
                <c:pt idx="3620">
                  <c:v>67.331823264844601</c:v>
                </c:pt>
                <c:pt idx="3621">
                  <c:v>70.211842432139889</c:v>
                </c:pt>
                <c:pt idx="3622">
                  <c:v>66.587696091779634</c:v>
                </c:pt>
                <c:pt idx="3623">
                  <c:v>70.472193036798558</c:v>
                </c:pt>
                <c:pt idx="3624">
                  <c:v>66.366532207530355</c:v>
                </c:pt>
                <c:pt idx="3625">
                  <c:v>69.70107130425454</c:v>
                </c:pt>
                <c:pt idx="3626">
                  <c:v>66.94155699187084</c:v>
                </c:pt>
                <c:pt idx="3627">
                  <c:v>68.297811867335597</c:v>
                </c:pt>
                <c:pt idx="3628">
                  <c:v>68.221793902974881</c:v>
                </c:pt>
                <c:pt idx="3629">
                  <c:v>67.774157440492985</c:v>
                </c:pt>
                <c:pt idx="3630">
                  <c:v>69.683147701194599</c:v>
                </c:pt>
                <c:pt idx="3631">
                  <c:v>66.70110507718617</c:v>
                </c:pt>
                <c:pt idx="3632">
                  <c:v>70.786078369383219</c:v>
                </c:pt>
                <c:pt idx="3633">
                  <c:v>66.101426826455139</c:v>
                </c:pt>
                <c:pt idx="3634">
                  <c:v>70.252089269291133</c:v>
                </c:pt>
                <c:pt idx="3635">
                  <c:v>66.36576820833038</c:v>
                </c:pt>
                <c:pt idx="3636">
                  <c:v>69.589774115573604</c:v>
                </c:pt>
                <c:pt idx="3637">
                  <c:v>67.490261561873197</c:v>
                </c:pt>
                <c:pt idx="3638">
                  <c:v>67.966156110749651</c:v>
                </c:pt>
                <c:pt idx="3639">
                  <c:v>69.451954688069804</c:v>
                </c:pt>
                <c:pt idx="3640">
                  <c:v>66.807871545051015</c:v>
                </c:pt>
                <c:pt idx="3641">
                  <c:v>70.311307251544918</c:v>
                </c:pt>
                <c:pt idx="3642">
                  <c:v>65.721468498075907</c:v>
                </c:pt>
                <c:pt idx="3643">
                  <c:v>70.742938662990213</c:v>
                </c:pt>
                <c:pt idx="3644">
                  <c:v>66.01191434551636</c:v>
                </c:pt>
                <c:pt idx="3645">
                  <c:v>70.527836783459549</c:v>
                </c:pt>
                <c:pt idx="3646">
                  <c:v>67.095226115547135</c:v>
                </c:pt>
                <c:pt idx="3647">
                  <c:v>67.6722448464389</c:v>
                </c:pt>
                <c:pt idx="3648">
                  <c:v>68.980025827906047</c:v>
                </c:pt>
                <c:pt idx="3649">
                  <c:v>66.822503298044509</c:v>
                </c:pt>
                <c:pt idx="3650">
                  <c:v>69.677993084749133</c:v>
                </c:pt>
                <c:pt idx="3651">
                  <c:v>66.21015076931964</c:v>
                </c:pt>
                <c:pt idx="3652">
                  <c:v>70.703616728269893</c:v>
                </c:pt>
                <c:pt idx="3653">
                  <c:v>65.979850649824968</c:v>
                </c:pt>
                <c:pt idx="3654">
                  <c:v>70.423597972603588</c:v>
                </c:pt>
                <c:pt idx="3655">
                  <c:v>66.82224504584579</c:v>
                </c:pt>
                <c:pt idx="3656">
                  <c:v>67.696153028918317</c:v>
                </c:pt>
                <c:pt idx="3657">
                  <c:v>68.501019198601512</c:v>
                </c:pt>
                <c:pt idx="3658">
                  <c:v>67.698681529174138</c:v>
                </c:pt>
                <c:pt idx="3659">
                  <c:v>69.510585482552514</c:v>
                </c:pt>
                <c:pt idx="3660">
                  <c:v>66.957828849009445</c:v>
                </c:pt>
                <c:pt idx="3661">
                  <c:v>69.971649151606883</c:v>
                </c:pt>
                <c:pt idx="3662">
                  <c:v>66.201503822055244</c:v>
                </c:pt>
                <c:pt idx="3663">
                  <c:v>70.667079469139267</c:v>
                </c:pt>
                <c:pt idx="3664">
                  <c:v>66.430717514293178</c:v>
                </c:pt>
                <c:pt idx="3665">
                  <c:v>69.582991563434419</c:v>
                </c:pt>
                <c:pt idx="3666">
                  <c:v>67.846284032937717</c:v>
                </c:pt>
                <c:pt idx="3667">
                  <c:v>67.473075551411497</c:v>
                </c:pt>
                <c:pt idx="3668">
                  <c:v>68.646189203096768</c:v>
                </c:pt>
                <c:pt idx="3669">
                  <c:v>67.267322173465459</c:v>
                </c:pt>
                <c:pt idx="3670">
                  <c:v>69.501434490142501</c:v>
                </c:pt>
                <c:pt idx="3671">
                  <c:v>66.986024729206875</c:v>
                </c:pt>
                <c:pt idx="3672">
                  <c:v>70.251516444121407</c:v>
                </c:pt>
                <c:pt idx="3673">
                  <c:v>66.990056744518697</c:v>
                </c:pt>
                <c:pt idx="3674">
                  <c:v>70.424655563642418</c:v>
                </c:pt>
                <c:pt idx="3675">
                  <c:v>67.244438105813956</c:v>
                </c:pt>
                <c:pt idx="3676">
                  <c:v>68.376893541573438</c:v>
                </c:pt>
                <c:pt idx="3677">
                  <c:v>67.625723185728788</c:v>
                </c:pt>
                <c:pt idx="3678">
                  <c:v>68.291233848949759</c:v>
                </c:pt>
                <c:pt idx="3679">
                  <c:v>69.101662490489488</c:v>
                </c:pt>
                <c:pt idx="3680">
                  <c:v>68.116578744825986</c:v>
                </c:pt>
                <c:pt idx="3681">
                  <c:v>69.680216174507919</c:v>
                </c:pt>
                <c:pt idx="3682">
                  <c:v>67.10140271029114</c:v>
                </c:pt>
                <c:pt idx="3683">
                  <c:v>70.864042389029109</c:v>
                </c:pt>
                <c:pt idx="3684">
                  <c:v>66.619212263820231</c:v>
                </c:pt>
                <c:pt idx="3685">
                  <c:v>70.649433678995592</c:v>
                </c:pt>
                <c:pt idx="3686">
                  <c:v>67.307365135128478</c:v>
                </c:pt>
                <c:pt idx="3687">
                  <c:v>68.793151743706531</c:v>
                </c:pt>
                <c:pt idx="3688">
                  <c:v>67.713280295495565</c:v>
                </c:pt>
                <c:pt idx="3689">
                  <c:v>68.642736523509654</c:v>
                </c:pt>
                <c:pt idx="3690">
                  <c:v>69.902604164386503</c:v>
                </c:pt>
                <c:pt idx="3691">
                  <c:v>67.025074818013678</c:v>
                </c:pt>
                <c:pt idx="3692">
                  <c:v>70.514989717967595</c:v>
                </c:pt>
                <c:pt idx="3693">
                  <c:v>66.534201432990812</c:v>
                </c:pt>
                <c:pt idx="3694">
                  <c:v>70.997413482729726</c:v>
                </c:pt>
                <c:pt idx="3695">
                  <c:v>66.297083680863068</c:v>
                </c:pt>
                <c:pt idx="3696">
                  <c:v>70.062663234145418</c:v>
                </c:pt>
                <c:pt idx="3697">
                  <c:v>67.827715931312497</c:v>
                </c:pt>
                <c:pt idx="3698">
                  <c:v>67.806579143043749</c:v>
                </c:pt>
                <c:pt idx="3699">
                  <c:v>69.077848125036297</c:v>
                </c:pt>
                <c:pt idx="3700">
                  <c:v>67.366706970378132</c:v>
                </c:pt>
                <c:pt idx="3701">
                  <c:v>70.753757246497543</c:v>
                </c:pt>
                <c:pt idx="3702">
                  <c:v>66.527344329216547</c:v>
                </c:pt>
                <c:pt idx="3703">
                  <c:v>71.34948101030075</c:v>
                </c:pt>
                <c:pt idx="3704">
                  <c:v>66.193118600125047</c:v>
                </c:pt>
                <c:pt idx="3705">
                  <c:v>69.346520118217526</c:v>
                </c:pt>
                <c:pt idx="3706">
                  <c:v>67.424331744738851</c:v>
                </c:pt>
                <c:pt idx="3707">
                  <c:v>68.793092940052105</c:v>
                </c:pt>
                <c:pt idx="3708">
                  <c:v>68.004778481044156</c:v>
                </c:pt>
                <c:pt idx="3709">
                  <c:v>67.059624627124336</c:v>
                </c:pt>
                <c:pt idx="3710">
                  <c:v>69.639449500529295</c:v>
                </c:pt>
                <c:pt idx="3711">
                  <c:v>66.610803585546094</c:v>
                </c:pt>
                <c:pt idx="3712">
                  <c:v>70.740436661920825</c:v>
                </c:pt>
                <c:pt idx="3713">
                  <c:v>66.06465048704267</c:v>
                </c:pt>
                <c:pt idx="3714">
                  <c:v>70.741440006412816</c:v>
                </c:pt>
                <c:pt idx="3715">
                  <c:v>66.453425627047906</c:v>
                </c:pt>
                <c:pt idx="3716">
                  <c:v>69.582153533402149</c:v>
                </c:pt>
                <c:pt idx="3717">
                  <c:v>68.124808018538516</c:v>
                </c:pt>
                <c:pt idx="3718">
                  <c:v>67.478440592698163</c:v>
                </c:pt>
                <c:pt idx="3719">
                  <c:v>69.189624726748221</c:v>
                </c:pt>
                <c:pt idx="3720">
                  <c:v>67.428472183200668</c:v>
                </c:pt>
                <c:pt idx="3721">
                  <c:v>70.267878740009778</c:v>
                </c:pt>
                <c:pt idx="3722">
                  <c:v>66.446745208039175</c:v>
                </c:pt>
                <c:pt idx="3723">
                  <c:v>70.607742962578541</c:v>
                </c:pt>
                <c:pt idx="3724">
                  <c:v>66.648286028590618</c:v>
                </c:pt>
                <c:pt idx="3725">
                  <c:v>69.724766024222305</c:v>
                </c:pt>
                <c:pt idx="3726">
                  <c:v>67.068572387279659</c:v>
                </c:pt>
                <c:pt idx="3727">
                  <c:v>67.858104460557712</c:v>
                </c:pt>
                <c:pt idx="3728">
                  <c:v>68.638051961203871</c:v>
                </c:pt>
                <c:pt idx="3729">
                  <c:v>67.507077436594685</c:v>
                </c:pt>
                <c:pt idx="3730">
                  <c:v>69.803489858153029</c:v>
                </c:pt>
                <c:pt idx="3731">
                  <c:v>67.303354404960373</c:v>
                </c:pt>
                <c:pt idx="3732">
                  <c:v>70.02586107907598</c:v>
                </c:pt>
                <c:pt idx="3733">
                  <c:v>66.808531868393658</c:v>
                </c:pt>
                <c:pt idx="3734">
                  <c:v>70.681146918882249</c:v>
                </c:pt>
                <c:pt idx="3735">
                  <c:v>67.240505493462663</c:v>
                </c:pt>
                <c:pt idx="3736">
                  <c:v>68.438595561938357</c:v>
                </c:pt>
                <c:pt idx="3737">
                  <c:v>67.734215956180165</c:v>
                </c:pt>
                <c:pt idx="3738">
                  <c:v>68.377368221814748</c:v>
                </c:pt>
                <c:pt idx="3739">
                  <c:v>68.829147591223418</c:v>
                </c:pt>
                <c:pt idx="3740">
                  <c:v>67.854193764268729</c:v>
                </c:pt>
                <c:pt idx="3741">
                  <c:v>69.909580776786058</c:v>
                </c:pt>
                <c:pt idx="3742">
                  <c:v>67.581732444676689</c:v>
                </c:pt>
                <c:pt idx="3743">
                  <c:v>70.644717949726612</c:v>
                </c:pt>
                <c:pt idx="3744">
                  <c:v>66.924738826900494</c:v>
                </c:pt>
                <c:pt idx="3745">
                  <c:v>69.919261931740536</c:v>
                </c:pt>
                <c:pt idx="3746">
                  <c:v>67.154071194145658</c:v>
                </c:pt>
                <c:pt idx="3747">
                  <c:v>69.705656996538451</c:v>
                </c:pt>
                <c:pt idx="3748">
                  <c:v>68.02367464004432</c:v>
                </c:pt>
                <c:pt idx="3749">
                  <c:v>68.560586366594478</c:v>
                </c:pt>
                <c:pt idx="3750">
                  <c:v>69.379260473693108</c:v>
                </c:pt>
                <c:pt idx="3751">
                  <c:v>67.95060455978961</c:v>
                </c:pt>
                <c:pt idx="3752">
                  <c:v>70.758904247125983</c:v>
                </c:pt>
                <c:pt idx="3753">
                  <c:v>66.735146681354465</c:v>
                </c:pt>
                <c:pt idx="3754">
                  <c:v>71.130855892057909</c:v>
                </c:pt>
                <c:pt idx="3755">
                  <c:v>67.284883950948597</c:v>
                </c:pt>
                <c:pt idx="3756">
                  <c:v>69.979059082427611</c:v>
                </c:pt>
                <c:pt idx="3757">
                  <c:v>67.663119750847727</c:v>
                </c:pt>
                <c:pt idx="3758">
                  <c:v>68.978653746302825</c:v>
                </c:pt>
                <c:pt idx="3759">
                  <c:v>68.953164703859287</c:v>
                </c:pt>
                <c:pt idx="3760">
                  <c:v>67.464236921244634</c:v>
                </c:pt>
                <c:pt idx="3761">
                  <c:v>70.407319265696401</c:v>
                </c:pt>
                <c:pt idx="3762">
                  <c:v>66.735317914823113</c:v>
                </c:pt>
                <c:pt idx="3763">
                  <c:v>71.179844326095377</c:v>
                </c:pt>
                <c:pt idx="3764">
                  <c:v>66.326294246852612</c:v>
                </c:pt>
                <c:pt idx="3765">
                  <c:v>70.853284305858708</c:v>
                </c:pt>
                <c:pt idx="3766">
                  <c:v>66.817133036582689</c:v>
                </c:pt>
                <c:pt idx="3767">
                  <c:v>69.205323887166912</c:v>
                </c:pt>
                <c:pt idx="3768">
                  <c:v>67.930810227403853</c:v>
                </c:pt>
                <c:pt idx="3769">
                  <c:v>68.049760168467031</c:v>
                </c:pt>
                <c:pt idx="3770">
                  <c:v>69.834241828608484</c:v>
                </c:pt>
                <c:pt idx="3771">
                  <c:v>66.321372863764324</c:v>
                </c:pt>
                <c:pt idx="3772">
                  <c:v>70.858919568284819</c:v>
                </c:pt>
                <c:pt idx="3773">
                  <c:v>66.232310811823794</c:v>
                </c:pt>
                <c:pt idx="3774">
                  <c:v>71.022213000314295</c:v>
                </c:pt>
                <c:pt idx="3775">
                  <c:v>66.259587606923418</c:v>
                </c:pt>
                <c:pt idx="3776">
                  <c:v>69.457117702809114</c:v>
                </c:pt>
                <c:pt idx="3777">
                  <c:v>67.598237940625438</c:v>
                </c:pt>
                <c:pt idx="3778">
                  <c:v>68.417048907765221</c:v>
                </c:pt>
                <c:pt idx="3779">
                  <c:v>68.804360666030121</c:v>
                </c:pt>
                <c:pt idx="3780">
                  <c:v>67.745076628424059</c:v>
                </c:pt>
                <c:pt idx="3781">
                  <c:v>70.631778084393758</c:v>
                </c:pt>
                <c:pt idx="3782">
                  <c:v>67.109766072755747</c:v>
                </c:pt>
                <c:pt idx="3783">
                  <c:v>71.206148694924281</c:v>
                </c:pt>
                <c:pt idx="3784">
                  <c:v>66.574547860685541</c:v>
                </c:pt>
                <c:pt idx="3785">
                  <c:v>70.542185450871301</c:v>
                </c:pt>
                <c:pt idx="3786">
                  <c:v>68.193531001424006</c:v>
                </c:pt>
                <c:pt idx="3787">
                  <c:v>68.208472018028218</c:v>
                </c:pt>
                <c:pt idx="3788">
                  <c:v>68.842855172301498</c:v>
                </c:pt>
                <c:pt idx="3789">
                  <c:v>67.941579869820217</c:v>
                </c:pt>
                <c:pt idx="3790">
                  <c:v>69.28748938955421</c:v>
                </c:pt>
                <c:pt idx="3791">
                  <c:v>67.555432053162804</c:v>
                </c:pt>
                <c:pt idx="3792">
                  <c:v>69.789867135722588</c:v>
                </c:pt>
                <c:pt idx="3793">
                  <c:v>66.74440348820562</c:v>
                </c:pt>
                <c:pt idx="3794">
                  <c:v>70.631322208355002</c:v>
                </c:pt>
                <c:pt idx="3795">
                  <c:v>67.141990415917761</c:v>
                </c:pt>
                <c:pt idx="3796">
                  <c:v>70.421270153547283</c:v>
                </c:pt>
                <c:pt idx="3797">
                  <c:v>68.009629705906647</c:v>
                </c:pt>
                <c:pt idx="3798">
                  <c:v>68.195501619538049</c:v>
                </c:pt>
                <c:pt idx="3799">
                  <c:v>68.788990608755952</c:v>
                </c:pt>
                <c:pt idx="3800">
                  <c:v>68.209102005887203</c:v>
                </c:pt>
                <c:pt idx="3801">
                  <c:v>69.496738867863456</c:v>
                </c:pt>
                <c:pt idx="3802">
                  <c:v>67.461730274251309</c:v>
                </c:pt>
                <c:pt idx="3803">
                  <c:v>70.789797229328968</c:v>
                </c:pt>
                <c:pt idx="3804">
                  <c:v>67.403734924383485</c:v>
                </c:pt>
                <c:pt idx="3805">
                  <c:v>70.24592018743931</c:v>
                </c:pt>
                <c:pt idx="3806">
                  <c:v>67.583660218197792</c:v>
                </c:pt>
                <c:pt idx="3807">
                  <c:v>69.5718693619813</c:v>
                </c:pt>
                <c:pt idx="3808">
                  <c:v>68.367582804418689</c:v>
                </c:pt>
                <c:pt idx="3809">
                  <c:v>68.717808220995522</c:v>
                </c:pt>
                <c:pt idx="3810">
                  <c:v>69.418310045779464</c:v>
                </c:pt>
                <c:pt idx="3811">
                  <c:v>68.400236600634415</c:v>
                </c:pt>
                <c:pt idx="3812">
                  <c:v>70.381936478655859</c:v>
                </c:pt>
                <c:pt idx="3813">
                  <c:v>67.012842911578858</c:v>
                </c:pt>
                <c:pt idx="3814">
                  <c:v>71.126348908503658</c:v>
                </c:pt>
                <c:pt idx="3815">
                  <c:v>67.000664605629325</c:v>
                </c:pt>
                <c:pt idx="3816">
                  <c:v>70.220484053537348</c:v>
                </c:pt>
                <c:pt idx="3817">
                  <c:v>67.769386304663769</c:v>
                </c:pt>
                <c:pt idx="3818">
                  <c:v>69.46673487673057</c:v>
                </c:pt>
                <c:pt idx="3819">
                  <c:v>68.683513392495698</c:v>
                </c:pt>
                <c:pt idx="3820">
                  <c:v>68.272245958908911</c:v>
                </c:pt>
                <c:pt idx="3821">
                  <c:v>70.130029063380491</c:v>
                </c:pt>
                <c:pt idx="3822">
                  <c:v>67.525217350315799</c:v>
                </c:pt>
                <c:pt idx="3823">
                  <c:v>71.008076866877488</c:v>
                </c:pt>
                <c:pt idx="3824">
                  <c:v>66.689833361588001</c:v>
                </c:pt>
                <c:pt idx="3825">
                  <c:v>71.45223054038054</c:v>
                </c:pt>
                <c:pt idx="3826">
                  <c:v>66.836826173625539</c:v>
                </c:pt>
                <c:pt idx="3827">
                  <c:v>69.517027664066617</c:v>
                </c:pt>
                <c:pt idx="3828">
                  <c:v>67.84067430182121</c:v>
                </c:pt>
                <c:pt idx="3829">
                  <c:v>68.377124902461148</c:v>
                </c:pt>
                <c:pt idx="3830">
                  <c:v>69.243663152718526</c:v>
                </c:pt>
                <c:pt idx="3831">
                  <c:v>67.533554870148407</c:v>
                </c:pt>
                <c:pt idx="3832">
                  <c:v>71.215614510261943</c:v>
                </c:pt>
                <c:pt idx="3833">
                  <c:v>66.802283243798854</c:v>
                </c:pt>
                <c:pt idx="3834">
                  <c:v>71.603650127173481</c:v>
                </c:pt>
                <c:pt idx="3835">
                  <c:v>66.609521260084648</c:v>
                </c:pt>
                <c:pt idx="3836">
                  <c:v>71.331622574065307</c:v>
                </c:pt>
                <c:pt idx="3837">
                  <c:v>67.236536962018192</c:v>
                </c:pt>
                <c:pt idx="3838">
                  <c:v>68.911442788689882</c:v>
                </c:pt>
                <c:pt idx="3839">
                  <c:v>68.829553573791259</c:v>
                </c:pt>
                <c:pt idx="3840">
                  <c:v>67.55740520917189</c:v>
                </c:pt>
                <c:pt idx="3841">
                  <c:v>70.759076896942759</c:v>
                </c:pt>
                <c:pt idx="3842">
                  <c:v>66.701733613301016</c:v>
                </c:pt>
                <c:pt idx="3843">
                  <c:v>71.250169650572346</c:v>
                </c:pt>
                <c:pt idx="3844">
                  <c:v>66.570567796042269</c:v>
                </c:pt>
                <c:pt idx="3845">
                  <c:v>71.185113211797429</c:v>
                </c:pt>
                <c:pt idx="3846">
                  <c:v>66.885785818025582</c:v>
                </c:pt>
                <c:pt idx="3847">
                  <c:v>69.741729713310789</c:v>
                </c:pt>
                <c:pt idx="3848">
                  <c:v>68.747684271824824</c:v>
                </c:pt>
                <c:pt idx="3849">
                  <c:v>68.529897293160388</c:v>
                </c:pt>
                <c:pt idx="3850">
                  <c:v>69.291827352699258</c:v>
                </c:pt>
                <c:pt idx="3851">
                  <c:v>67.758353892241686</c:v>
                </c:pt>
                <c:pt idx="3852">
                  <c:v>70.809673410355913</c:v>
                </c:pt>
                <c:pt idx="3853">
                  <c:v>67.182494385148416</c:v>
                </c:pt>
                <c:pt idx="3854">
                  <c:v>71.023589020922756</c:v>
                </c:pt>
                <c:pt idx="3855">
                  <c:v>67.192636607312096</c:v>
                </c:pt>
                <c:pt idx="3856">
                  <c:v>69.250764651376656</c:v>
                </c:pt>
                <c:pt idx="3857">
                  <c:v>67.935010758775547</c:v>
                </c:pt>
                <c:pt idx="3858">
                  <c:v>68.239268338456185</c:v>
                </c:pt>
                <c:pt idx="3859">
                  <c:v>69.21934967920572</c:v>
                </c:pt>
                <c:pt idx="3860">
                  <c:v>68.050032456728417</c:v>
                </c:pt>
                <c:pt idx="3861">
                  <c:v>70.182556814525952</c:v>
                </c:pt>
                <c:pt idx="3862">
                  <c:v>67.56357388316151</c:v>
                </c:pt>
                <c:pt idx="3863">
                  <c:v>70.732691840965686</c:v>
                </c:pt>
                <c:pt idx="3864">
                  <c:v>67.673845849833427</c:v>
                </c:pt>
                <c:pt idx="3865">
                  <c:v>70.756292546757351</c:v>
                </c:pt>
                <c:pt idx="3866">
                  <c:v>67.465801175371055</c:v>
                </c:pt>
                <c:pt idx="3867">
                  <c:v>69.361304018813684</c:v>
                </c:pt>
                <c:pt idx="3868">
                  <c:v>68.257380484210344</c:v>
                </c:pt>
                <c:pt idx="3869">
                  <c:v>68.954512892196789</c:v>
                </c:pt>
                <c:pt idx="3870">
                  <c:v>68.212447177382771</c:v>
                </c:pt>
                <c:pt idx="3871">
                  <c:v>68.439280045844214</c:v>
                </c:pt>
                <c:pt idx="3872">
                  <c:v>70.492870918566226</c:v>
                </c:pt>
                <c:pt idx="3873">
                  <c:v>67.76571156235417</c:v>
                </c:pt>
                <c:pt idx="3874">
                  <c:v>70.880112822732443</c:v>
                </c:pt>
                <c:pt idx="3875">
                  <c:v>67.204666760147589</c:v>
                </c:pt>
                <c:pt idx="3876">
                  <c:v>71.373755709531054</c:v>
                </c:pt>
                <c:pt idx="3877">
                  <c:v>67.11620960488257</c:v>
                </c:pt>
                <c:pt idx="3878">
                  <c:v>69.800740738572486</c:v>
                </c:pt>
                <c:pt idx="3879">
                  <c:v>68.359374999999858</c:v>
                </c:pt>
                <c:pt idx="3880">
                  <c:v>69.095186951013474</c:v>
                </c:pt>
                <c:pt idx="3881">
                  <c:v>69.417592408741129</c:v>
                </c:pt>
                <c:pt idx="3882">
                  <c:v>68.020904035206783</c:v>
                </c:pt>
                <c:pt idx="3883">
                  <c:v>71.159247027904158</c:v>
                </c:pt>
                <c:pt idx="3884">
                  <c:v>66.902545968783471</c:v>
                </c:pt>
                <c:pt idx="3885">
                  <c:v>71.412978224089642</c:v>
                </c:pt>
                <c:pt idx="3886">
                  <c:v>66.972206832223634</c:v>
                </c:pt>
                <c:pt idx="3887">
                  <c:v>69.885281435489347</c:v>
                </c:pt>
                <c:pt idx="3888">
                  <c:v>67.503115541794543</c:v>
                </c:pt>
                <c:pt idx="3889">
                  <c:v>68.607089432631341</c:v>
                </c:pt>
                <c:pt idx="3890">
                  <c:v>69.55660730506348</c:v>
                </c:pt>
                <c:pt idx="3891">
                  <c:v>67.746138355794443</c:v>
                </c:pt>
                <c:pt idx="3892">
                  <c:v>70.246599862556138</c:v>
                </c:pt>
                <c:pt idx="3893">
                  <c:v>67.396413322304852</c:v>
                </c:pt>
                <c:pt idx="3894">
                  <c:v>71.519315349054239</c:v>
                </c:pt>
                <c:pt idx="3895">
                  <c:v>66.487093346009104</c:v>
                </c:pt>
                <c:pt idx="3896">
                  <c:v>70.719451219055557</c:v>
                </c:pt>
                <c:pt idx="3897">
                  <c:v>67.242455921251107</c:v>
                </c:pt>
                <c:pt idx="3898">
                  <c:v>69.741545269977749</c:v>
                </c:pt>
                <c:pt idx="3899">
                  <c:v>68.386244149412576</c:v>
                </c:pt>
                <c:pt idx="3900">
                  <c:v>67.963367495519336</c:v>
                </c:pt>
                <c:pt idx="3901">
                  <c:v>70.489169150366891</c:v>
                </c:pt>
                <c:pt idx="3902">
                  <c:v>67.025583209735643</c:v>
                </c:pt>
                <c:pt idx="3903">
                  <c:v>70.780168457052781</c:v>
                </c:pt>
                <c:pt idx="3904">
                  <c:v>66.452364941570394</c:v>
                </c:pt>
                <c:pt idx="3905">
                  <c:v>71.17720113930821</c:v>
                </c:pt>
                <c:pt idx="3906">
                  <c:v>66.881275816365488</c:v>
                </c:pt>
                <c:pt idx="3907">
                  <c:v>70.862637490788558</c:v>
                </c:pt>
                <c:pt idx="3908">
                  <c:v>68.482033973129958</c:v>
                </c:pt>
                <c:pt idx="3909">
                  <c:v>68.464355676688513</c:v>
                </c:pt>
                <c:pt idx="3910">
                  <c:v>70.404952992138206</c:v>
                </c:pt>
                <c:pt idx="3911">
                  <c:v>68.146105525863646</c:v>
                </c:pt>
                <c:pt idx="3912">
                  <c:v>70.801244267128126</c:v>
                </c:pt>
                <c:pt idx="3913">
                  <c:v>67.325091268231589</c:v>
                </c:pt>
                <c:pt idx="3914">
                  <c:v>71.472530623140116</c:v>
                </c:pt>
                <c:pt idx="3915">
                  <c:v>67.203325209906367</c:v>
                </c:pt>
                <c:pt idx="3916">
                  <c:v>71.033430912215778</c:v>
                </c:pt>
                <c:pt idx="3917">
                  <c:v>68.588484662622378</c:v>
                </c:pt>
                <c:pt idx="3918">
                  <c:v>69.496380218405889</c:v>
                </c:pt>
                <c:pt idx="3919">
                  <c:v>68.530934468773665</c:v>
                </c:pt>
                <c:pt idx="3920">
                  <c:v>68.24700948061799</c:v>
                </c:pt>
                <c:pt idx="3921">
                  <c:v>69.659931216458119</c:v>
                </c:pt>
                <c:pt idx="3922">
                  <c:v>67.803092954019178</c:v>
                </c:pt>
                <c:pt idx="3923">
                  <c:v>71.008103650438244</c:v>
                </c:pt>
                <c:pt idx="3924">
                  <c:v>67.534572944797276</c:v>
                </c:pt>
                <c:pt idx="3925">
                  <c:v>71.329138958515614</c:v>
                </c:pt>
                <c:pt idx="3926">
                  <c:v>67.511683232941223</c:v>
                </c:pt>
                <c:pt idx="3927">
                  <c:v>70.376139642080418</c:v>
                </c:pt>
                <c:pt idx="3928">
                  <c:v>67.963392649202916</c:v>
                </c:pt>
                <c:pt idx="3929">
                  <c:v>68.768255815458758</c:v>
                </c:pt>
                <c:pt idx="3930">
                  <c:v>68.898937307167188</c:v>
                </c:pt>
                <c:pt idx="3931">
                  <c:v>68.677409736951176</c:v>
                </c:pt>
                <c:pt idx="3932">
                  <c:v>70.110877011836337</c:v>
                </c:pt>
                <c:pt idx="3933">
                  <c:v>68.342416148442084</c:v>
                </c:pt>
                <c:pt idx="3934">
                  <c:v>70.794883750268227</c:v>
                </c:pt>
                <c:pt idx="3935">
                  <c:v>67.385715115327358</c:v>
                </c:pt>
                <c:pt idx="3936">
                  <c:v>70.648474199742552</c:v>
                </c:pt>
                <c:pt idx="3937">
                  <c:v>67.658029877061196</c:v>
                </c:pt>
                <c:pt idx="3938">
                  <c:v>70.028347979572658</c:v>
                </c:pt>
                <c:pt idx="3939">
                  <c:v>68.558060704438788</c:v>
                </c:pt>
                <c:pt idx="3940">
                  <c:v>69.258858606016759</c:v>
                </c:pt>
                <c:pt idx="3941">
                  <c:v>69.255469412307093</c:v>
                </c:pt>
                <c:pt idx="3942">
                  <c:v>69.255467726376111</c:v>
                </c:pt>
                <c:pt idx="3943">
                  <c:v>70.786718455181443</c:v>
                </c:pt>
                <c:pt idx="3944">
                  <c:v>67.342881957973319</c:v>
                </c:pt>
                <c:pt idx="3945">
                  <c:v>71.494007507351171</c:v>
                </c:pt>
                <c:pt idx="3946">
                  <c:v>67.167302264267462</c:v>
                </c:pt>
                <c:pt idx="3947">
                  <c:v>70.871084692129486</c:v>
                </c:pt>
                <c:pt idx="3948">
                  <c:v>67.755243862362875</c:v>
                </c:pt>
                <c:pt idx="3949">
                  <c:v>69.762466349290094</c:v>
                </c:pt>
                <c:pt idx="3950">
                  <c:v>69.634882306522471</c:v>
                </c:pt>
                <c:pt idx="3951">
                  <c:v>68.704759980450035</c:v>
                </c:pt>
                <c:pt idx="3952">
                  <c:v>70.766727105333871</c:v>
                </c:pt>
                <c:pt idx="3953">
                  <c:v>67.632938975640158</c:v>
                </c:pt>
                <c:pt idx="3954">
                  <c:v>71.656448371676376</c:v>
                </c:pt>
                <c:pt idx="3955">
                  <c:v>66.723826087205893</c:v>
                </c:pt>
                <c:pt idx="3956">
                  <c:v>71.835575806655555</c:v>
                </c:pt>
                <c:pt idx="3957">
                  <c:v>67.319884481049442</c:v>
                </c:pt>
                <c:pt idx="3958">
                  <c:v>69.922653322627184</c:v>
                </c:pt>
                <c:pt idx="3959">
                  <c:v>68.543371970711888</c:v>
                </c:pt>
                <c:pt idx="3960">
                  <c:v>68.874150610962857</c:v>
                </c:pt>
                <c:pt idx="3961">
                  <c:v>70.423169779600627</c:v>
                </c:pt>
                <c:pt idx="3962">
                  <c:v>68.082523557100515</c:v>
                </c:pt>
                <c:pt idx="3963">
                  <c:v>71.26496087306613</c:v>
                </c:pt>
                <c:pt idx="3964">
                  <c:v>67.020866598912747</c:v>
                </c:pt>
                <c:pt idx="3965">
                  <c:v>71.684345756020434</c:v>
                </c:pt>
                <c:pt idx="3966">
                  <c:v>67.179620807725158</c:v>
                </c:pt>
                <c:pt idx="3967">
                  <c:v>69.91823155307759</c:v>
                </c:pt>
                <c:pt idx="3968">
                  <c:v>68.335306114701382</c:v>
                </c:pt>
                <c:pt idx="3969">
                  <c:v>69.126505164424728</c:v>
                </c:pt>
                <c:pt idx="3970">
                  <c:v>69.445724024186902</c:v>
                </c:pt>
                <c:pt idx="3971">
                  <c:v>68.292642559081088</c:v>
                </c:pt>
                <c:pt idx="3972">
                  <c:v>71.052101911717742</c:v>
                </c:pt>
                <c:pt idx="3973">
                  <c:v>67.542796605061483</c:v>
                </c:pt>
                <c:pt idx="3974">
                  <c:v>71.729528635406751</c:v>
                </c:pt>
                <c:pt idx="3975">
                  <c:v>67.211160636212114</c:v>
                </c:pt>
                <c:pt idx="3976">
                  <c:v>71.569985622486243</c:v>
                </c:pt>
                <c:pt idx="3977">
                  <c:v>67.679596219494499</c:v>
                </c:pt>
                <c:pt idx="3978">
                  <c:v>69.828875068969495</c:v>
                </c:pt>
                <c:pt idx="3979">
                  <c:v>68.870036245955518</c:v>
                </c:pt>
                <c:pt idx="3980">
                  <c:v>68.823515989743797</c:v>
                </c:pt>
                <c:pt idx="3981">
                  <c:v>69.853034545242863</c:v>
                </c:pt>
                <c:pt idx="3982">
                  <c:v>67.999988786974953</c:v>
                </c:pt>
                <c:pt idx="3983">
                  <c:v>70.447796983488374</c:v>
                </c:pt>
                <c:pt idx="3984">
                  <c:v>67.722320713917085</c:v>
                </c:pt>
                <c:pt idx="3985">
                  <c:v>71.449535034404988</c:v>
                </c:pt>
                <c:pt idx="3986">
                  <c:v>67.952229061452996</c:v>
                </c:pt>
                <c:pt idx="3987">
                  <c:v>70.577814814838689</c:v>
                </c:pt>
                <c:pt idx="3988">
                  <c:v>68.100815776455448</c:v>
                </c:pt>
                <c:pt idx="3989">
                  <c:v>68.863196712122189</c:v>
                </c:pt>
                <c:pt idx="3990">
                  <c:v>69.19896567879178</c:v>
                </c:pt>
                <c:pt idx="3991">
                  <c:v>68.789387582370253</c:v>
                </c:pt>
                <c:pt idx="3992">
                  <c:v>70.349534501865733</c:v>
                </c:pt>
                <c:pt idx="3993">
                  <c:v>68.329656380437129</c:v>
                </c:pt>
                <c:pt idx="3994">
                  <c:v>70.985809511189558</c:v>
                </c:pt>
                <c:pt idx="3995">
                  <c:v>68.073767107662164</c:v>
                </c:pt>
                <c:pt idx="3996">
                  <c:v>71.547576389112706</c:v>
                </c:pt>
                <c:pt idx="3997">
                  <c:v>68.008470566463359</c:v>
                </c:pt>
                <c:pt idx="3998">
                  <c:v>69.298635816991407</c:v>
                </c:pt>
                <c:pt idx="3999">
                  <c:v>68.316329250368824</c:v>
                </c:pt>
                <c:pt idx="4000">
                  <c:v>69.112181571934627</c:v>
                </c:pt>
                <c:pt idx="4001">
                  <c:v>69.341011039268366</c:v>
                </c:pt>
                <c:pt idx="4002">
                  <c:v>68.892683895031112</c:v>
                </c:pt>
                <c:pt idx="4003">
                  <c:v>70.365098183139295</c:v>
                </c:pt>
                <c:pt idx="4004">
                  <c:v>67.573165774258513</c:v>
                </c:pt>
                <c:pt idx="4005">
                  <c:v>71.650406385403855</c:v>
                </c:pt>
                <c:pt idx="4006">
                  <c:v>67.513843380981086</c:v>
                </c:pt>
                <c:pt idx="4007">
                  <c:v>71.193085599561428</c:v>
                </c:pt>
                <c:pt idx="4008">
                  <c:v>67.888607380088118</c:v>
                </c:pt>
                <c:pt idx="4009">
                  <c:v>69.94491928706185</c:v>
                </c:pt>
                <c:pt idx="4010">
                  <c:v>69.100988715978758</c:v>
                </c:pt>
                <c:pt idx="4011">
                  <c:v>69.704168739125805</c:v>
                </c:pt>
                <c:pt idx="4012">
                  <c:v>70.388724863133888</c:v>
                </c:pt>
                <c:pt idx="4013">
                  <c:v>68.144955330307866</c:v>
                </c:pt>
                <c:pt idx="4014">
                  <c:v>71.674360050356356</c:v>
                </c:pt>
                <c:pt idx="4015">
                  <c:v>67.309633621954902</c:v>
                </c:pt>
                <c:pt idx="4016">
                  <c:v>71.989591331534328</c:v>
                </c:pt>
                <c:pt idx="4017">
                  <c:v>67.743262790411592</c:v>
                </c:pt>
                <c:pt idx="4018">
                  <c:v>70.428393629501102</c:v>
                </c:pt>
                <c:pt idx="4019">
                  <c:v>68.18565118551318</c:v>
                </c:pt>
                <c:pt idx="4020">
                  <c:v>69.208184748607735</c:v>
                </c:pt>
                <c:pt idx="4021">
                  <c:v>69.938550302449869</c:v>
                </c:pt>
                <c:pt idx="4022">
                  <c:v>68.712416718473989</c:v>
                </c:pt>
                <c:pt idx="4023">
                  <c:v>70.931486885105372</c:v>
                </c:pt>
                <c:pt idx="4024">
                  <c:v>67.474016670093533</c:v>
                </c:pt>
                <c:pt idx="4025">
                  <c:v>71.691140825445373</c:v>
                </c:pt>
                <c:pt idx="4026">
                  <c:v>67.109290300452784</c:v>
                </c:pt>
                <c:pt idx="4027">
                  <c:v>71.532498808418367</c:v>
                </c:pt>
                <c:pt idx="4028">
                  <c:v>67.759771183653385</c:v>
                </c:pt>
                <c:pt idx="4029">
                  <c:v>69.828222439640172</c:v>
                </c:pt>
                <c:pt idx="4030">
                  <c:v>68.838812920240912</c:v>
                </c:pt>
                <c:pt idx="4031">
                  <c:v>68.829023992625949</c:v>
                </c:pt>
                <c:pt idx="4032">
                  <c:v>70.315688518564855</c:v>
                </c:pt>
                <c:pt idx="4033">
                  <c:v>67.517230699131645</c:v>
                </c:pt>
                <c:pt idx="4034">
                  <c:v>71.30997904447338</c:v>
                </c:pt>
                <c:pt idx="4035">
                  <c:v>67.056878524748356</c:v>
                </c:pt>
                <c:pt idx="4036">
                  <c:v>71.471526822128752</c:v>
                </c:pt>
                <c:pt idx="4037">
                  <c:v>67.884590194495118</c:v>
                </c:pt>
                <c:pt idx="4038">
                  <c:v>70.514389125645693</c:v>
                </c:pt>
                <c:pt idx="4039">
                  <c:v>68.738651921250124</c:v>
                </c:pt>
                <c:pt idx="4040">
                  <c:v>69.136522952210129</c:v>
                </c:pt>
                <c:pt idx="4041">
                  <c:v>70.359125318987978</c:v>
                </c:pt>
                <c:pt idx="4042">
                  <c:v>68.166349762172445</c:v>
                </c:pt>
                <c:pt idx="4043">
                  <c:v>70.885681573119967</c:v>
                </c:pt>
                <c:pt idx="4044">
                  <c:v>67.537532492698958</c:v>
                </c:pt>
                <c:pt idx="4045">
                  <c:v>71.451869591581641</c:v>
                </c:pt>
                <c:pt idx="4046">
                  <c:v>67.486542520325273</c:v>
                </c:pt>
                <c:pt idx="4047">
                  <c:v>70.893444323610439</c:v>
                </c:pt>
                <c:pt idx="4048">
                  <c:v>68.1893335676655</c:v>
                </c:pt>
                <c:pt idx="4049">
                  <c:v>69.156991074295789</c:v>
                </c:pt>
                <c:pt idx="4050">
                  <c:v>68.885430384293059</c:v>
                </c:pt>
                <c:pt idx="4051">
                  <c:v>68.422987839781456</c:v>
                </c:pt>
                <c:pt idx="4052">
                  <c:v>70.173148858960317</c:v>
                </c:pt>
                <c:pt idx="4053">
                  <c:v>68.288934893114671</c:v>
                </c:pt>
                <c:pt idx="4054">
                  <c:v>70.957356042434355</c:v>
                </c:pt>
                <c:pt idx="4055">
                  <c:v>68.032291120294119</c:v>
                </c:pt>
                <c:pt idx="4056">
                  <c:v>71.654421890632648</c:v>
                </c:pt>
                <c:pt idx="4057">
                  <c:v>67.996058465391386</c:v>
                </c:pt>
                <c:pt idx="4058">
                  <c:v>69.790355611493908</c:v>
                </c:pt>
                <c:pt idx="4059">
                  <c:v>68.810791034163515</c:v>
                </c:pt>
                <c:pt idx="4060">
                  <c:v>69.404936833403937</c:v>
                </c:pt>
                <c:pt idx="4061">
                  <c:v>69.269147564418873</c:v>
                </c:pt>
                <c:pt idx="4062">
                  <c:v>69.366311966506288</c:v>
                </c:pt>
                <c:pt idx="4063">
                  <c:v>70.667927769121576</c:v>
                </c:pt>
                <c:pt idx="4064">
                  <c:v>68.933025010799753</c:v>
                </c:pt>
                <c:pt idx="4065">
                  <c:v>71.211578025833177</c:v>
                </c:pt>
                <c:pt idx="4066">
                  <c:v>68.006270283335766</c:v>
                </c:pt>
                <c:pt idx="4067">
                  <c:v>71.375366302481737</c:v>
                </c:pt>
                <c:pt idx="4068">
                  <c:v>68.111282137778872</c:v>
                </c:pt>
                <c:pt idx="4069">
                  <c:v>70.752374479289358</c:v>
                </c:pt>
                <c:pt idx="4070">
                  <c:v>69.031199408500427</c:v>
                </c:pt>
                <c:pt idx="4071">
                  <c:v>69.913949507034914</c:v>
                </c:pt>
                <c:pt idx="4072">
                  <c:v>69.626450172255787</c:v>
                </c:pt>
                <c:pt idx="4073">
                  <c:v>68.817812703210663</c:v>
                </c:pt>
                <c:pt idx="4074">
                  <c:v>71.113854334820758</c:v>
                </c:pt>
                <c:pt idx="4075">
                  <c:v>67.871308319905538</c:v>
                </c:pt>
                <c:pt idx="4076">
                  <c:v>71.998979098149675</c:v>
                </c:pt>
                <c:pt idx="4077">
                  <c:v>67.530717022374489</c:v>
                </c:pt>
                <c:pt idx="4078">
                  <c:v>71.196654541728563</c:v>
                </c:pt>
                <c:pt idx="4079">
                  <c:v>67.937228088673507</c:v>
                </c:pt>
                <c:pt idx="4080">
                  <c:v>69.790664792116544</c:v>
                </c:pt>
                <c:pt idx="4081">
                  <c:v>68.875440662082539</c:v>
                </c:pt>
                <c:pt idx="4082">
                  <c:v>68.922307916635944</c:v>
                </c:pt>
                <c:pt idx="4083">
                  <c:v>70.414236631598129</c:v>
                </c:pt>
                <c:pt idx="4084">
                  <c:v>68.101721968095887</c:v>
                </c:pt>
                <c:pt idx="4085">
                  <c:v>71.727926343102197</c:v>
                </c:pt>
                <c:pt idx="4086">
                  <c:v>67.208433037282248</c:v>
                </c:pt>
                <c:pt idx="4087">
                  <c:v>71.89943425694311</c:v>
                </c:pt>
                <c:pt idx="4088">
                  <c:v>67.589762593927119</c:v>
                </c:pt>
                <c:pt idx="4089">
                  <c:v>70.570852214203342</c:v>
                </c:pt>
                <c:pt idx="4090">
                  <c:v>69.081401467636283</c:v>
                </c:pt>
                <c:pt idx="4091">
                  <c:v>69.185055477152858</c:v>
                </c:pt>
                <c:pt idx="4092">
                  <c:v>70.089047723780737</c:v>
                </c:pt>
                <c:pt idx="4093">
                  <c:v>68.29439568432025</c:v>
                </c:pt>
                <c:pt idx="4094">
                  <c:v>71.698739352790128</c:v>
                </c:pt>
                <c:pt idx="4095">
                  <c:v>67.36742915371606</c:v>
                </c:pt>
                <c:pt idx="4096">
                  <c:v>71.957086048565017</c:v>
                </c:pt>
                <c:pt idx="4097">
                  <c:v>67.729578743198928</c:v>
                </c:pt>
                <c:pt idx="4098">
                  <c:v>70.150598104810157</c:v>
                </c:pt>
                <c:pt idx="4099">
                  <c:v>68.061157516625272</c:v>
                </c:pt>
                <c:pt idx="4100">
                  <c:v>69.021114939482274</c:v>
                </c:pt>
                <c:pt idx="4101">
                  <c:v>70.436649113359309</c:v>
                </c:pt>
                <c:pt idx="4102">
                  <c:v>68.81234549822355</c:v>
                </c:pt>
                <c:pt idx="4103">
                  <c:v>70.887140912448658</c:v>
                </c:pt>
                <c:pt idx="4104">
                  <c:v>68.027017802543199</c:v>
                </c:pt>
                <c:pt idx="4105">
                  <c:v>71.90882403860617</c:v>
                </c:pt>
                <c:pt idx="4106">
                  <c:v>67.740838342572289</c:v>
                </c:pt>
                <c:pt idx="4107">
                  <c:v>72.178109722380626</c:v>
                </c:pt>
                <c:pt idx="4108">
                  <c:v>68.091659190396626</c:v>
                </c:pt>
                <c:pt idx="4109">
                  <c:v>69.937606467426775</c:v>
                </c:pt>
                <c:pt idx="4110">
                  <c:v>69.495382326951997</c:v>
                </c:pt>
                <c:pt idx="4111">
                  <c:v>69.036144161474112</c:v>
                </c:pt>
                <c:pt idx="4112">
                  <c:v>69.81684838896345</c:v>
                </c:pt>
                <c:pt idx="4113">
                  <c:v>68.391227938712959</c:v>
                </c:pt>
                <c:pt idx="4114">
                  <c:v>71.211654072361497</c:v>
                </c:pt>
                <c:pt idx="4115">
                  <c:v>67.98201671529668</c:v>
                </c:pt>
                <c:pt idx="4116">
                  <c:v>71.610214976303567</c:v>
                </c:pt>
                <c:pt idx="4117">
                  <c:v>68.381207970028285</c:v>
                </c:pt>
                <c:pt idx="4118">
                  <c:v>70.78155390595029</c:v>
                </c:pt>
                <c:pt idx="4119">
                  <c:v>69.014848438355102</c:v>
                </c:pt>
                <c:pt idx="4120">
                  <c:v>70.071150974406478</c:v>
                </c:pt>
                <c:pt idx="4121">
                  <c:v>69.53341556027776</c:v>
                </c:pt>
                <c:pt idx="4122">
                  <c:v>69.405672911379185</c:v>
                </c:pt>
                <c:pt idx="4123">
                  <c:v>70.524215632835137</c:v>
                </c:pt>
                <c:pt idx="4124">
                  <c:v>69.032184850722942</c:v>
                </c:pt>
                <c:pt idx="4125">
                  <c:v>71.457971206197186</c:v>
                </c:pt>
                <c:pt idx="4126">
                  <c:v>68.259978832134934</c:v>
                </c:pt>
                <c:pt idx="4127">
                  <c:v>71.382449476836214</c:v>
                </c:pt>
                <c:pt idx="4128">
                  <c:v>68.036886560385852</c:v>
                </c:pt>
                <c:pt idx="4129">
                  <c:v>71.187586624376124</c:v>
                </c:pt>
                <c:pt idx="4130">
                  <c:v>67.090985083171461</c:v>
                </c:pt>
                <c:pt idx="4131">
                  <c:v>69.750484341402142</c:v>
                </c:pt>
                <c:pt idx="4132">
                  <c:v>69.54917154613365</c:v>
                </c:pt>
                <c:pt idx="4133">
                  <c:v>69.678122805011213</c:v>
                </c:pt>
                <c:pt idx="4134">
                  <c:v>70.696402077455318</c:v>
                </c:pt>
                <c:pt idx="4135">
                  <c:v>68.548495366433571</c:v>
                </c:pt>
                <c:pt idx="4136">
                  <c:v>71.899169562548707</c:v>
                </c:pt>
                <c:pt idx="4137">
                  <c:v>67.793298395420408</c:v>
                </c:pt>
                <c:pt idx="4138">
                  <c:v>71.824548092141342</c:v>
                </c:pt>
                <c:pt idx="4139">
                  <c:v>68.032602571610852</c:v>
                </c:pt>
                <c:pt idx="4140">
                  <c:v>70.611280229890795</c:v>
                </c:pt>
                <c:pt idx="4141">
                  <c:v>69.355797450142319</c:v>
                </c:pt>
                <c:pt idx="4142">
                  <c:v>70.065507248138474</c:v>
                </c:pt>
                <c:pt idx="4143">
                  <c:v>70.602442753564247</c:v>
                </c:pt>
                <c:pt idx="4144">
                  <c:v>69.164211105155431</c:v>
                </c:pt>
                <c:pt idx="4145">
                  <c:v>71.659593917329758</c:v>
                </c:pt>
                <c:pt idx="4146">
                  <c:v>67.653134347410756</c:v>
                </c:pt>
                <c:pt idx="4147">
                  <c:v>72.479854891256878</c:v>
                </c:pt>
                <c:pt idx="4148">
                  <c:v>67.59144417846808</c:v>
                </c:pt>
                <c:pt idx="4149">
                  <c:v>72.038847933475154</c:v>
                </c:pt>
                <c:pt idx="4150">
                  <c:v>68.708654935523981</c:v>
                </c:pt>
                <c:pt idx="4151">
                  <c:v>69.161676854995918</c:v>
                </c:pt>
                <c:pt idx="4152">
                  <c:v>69.813281725979294</c:v>
                </c:pt>
                <c:pt idx="4153">
                  <c:v>68.73135168608907</c:v>
                </c:pt>
                <c:pt idx="4154">
                  <c:v>70.908112064962836</c:v>
                </c:pt>
                <c:pt idx="4155">
                  <c:v>68.060637023554278</c:v>
                </c:pt>
                <c:pt idx="4156">
                  <c:v>72.246347710569438</c:v>
                </c:pt>
                <c:pt idx="4157">
                  <c:v>67.210418386876412</c:v>
                </c:pt>
                <c:pt idx="4158">
                  <c:v>71.859349958941579</c:v>
                </c:pt>
                <c:pt idx="4159">
                  <c:v>68.320744062162078</c:v>
                </c:pt>
                <c:pt idx="4160">
                  <c:v>70.681888025580577</c:v>
                </c:pt>
                <c:pt idx="4161">
                  <c:v>69.346603806047867</c:v>
                </c:pt>
                <c:pt idx="4162">
                  <c:v>68.915916254770593</c:v>
                </c:pt>
                <c:pt idx="4163">
                  <c:v>70.990178017279518</c:v>
                </c:pt>
                <c:pt idx="4164">
                  <c:v>68.312967797462349</c:v>
                </c:pt>
                <c:pt idx="4165">
                  <c:v>71.758708259955796</c:v>
                </c:pt>
                <c:pt idx="4166">
                  <c:v>67.870113045568004</c:v>
                </c:pt>
                <c:pt idx="4167">
                  <c:v>72.360122286063742</c:v>
                </c:pt>
                <c:pt idx="4168">
                  <c:v>68.289566363042226</c:v>
                </c:pt>
                <c:pt idx="4169">
                  <c:v>70.589121641308381</c:v>
                </c:pt>
                <c:pt idx="4170">
                  <c:v>69.678784264330588</c:v>
                </c:pt>
                <c:pt idx="4171">
                  <c:v>69.519036917077031</c:v>
                </c:pt>
                <c:pt idx="4172">
                  <c:v>70.758676932670838</c:v>
                </c:pt>
                <c:pt idx="4173">
                  <c:v>68.735380815382925</c:v>
                </c:pt>
                <c:pt idx="4174">
                  <c:v>71.223338409408058</c:v>
                </c:pt>
                <c:pt idx="4175">
                  <c:v>68.069849538352614</c:v>
                </c:pt>
                <c:pt idx="4176">
                  <c:v>71.780407220969678</c:v>
                </c:pt>
                <c:pt idx="4177">
                  <c:v>68.070620200588152</c:v>
                </c:pt>
                <c:pt idx="4178">
                  <c:v>71.261182346680528</c:v>
                </c:pt>
                <c:pt idx="4179">
                  <c:v>68.801430158674464</c:v>
                </c:pt>
                <c:pt idx="4180">
                  <c:v>69.414342217377424</c:v>
                </c:pt>
                <c:pt idx="4181">
                  <c:v>69.182868586952978</c:v>
                </c:pt>
                <c:pt idx="4182">
                  <c:v>69.360942876615454</c:v>
                </c:pt>
                <c:pt idx="4183">
                  <c:v>70.674735426532877</c:v>
                </c:pt>
                <c:pt idx="4184">
                  <c:v>69.26561875736445</c:v>
                </c:pt>
                <c:pt idx="4185">
                  <c:v>71.273302584653734</c:v>
                </c:pt>
                <c:pt idx="4186">
                  <c:v>68.471579871124788</c:v>
                </c:pt>
                <c:pt idx="4187">
                  <c:v>71.813239972321057</c:v>
                </c:pt>
                <c:pt idx="4188">
                  <c:v>68.497401121722532</c:v>
                </c:pt>
                <c:pt idx="4189">
                  <c:v>71.405668418183879</c:v>
                </c:pt>
                <c:pt idx="4190">
                  <c:v>68.811099084025997</c:v>
                </c:pt>
                <c:pt idx="4191">
                  <c:v>69.866327145487219</c:v>
                </c:pt>
                <c:pt idx="4192">
                  <c:v>70.035161463090617</c:v>
                </c:pt>
                <c:pt idx="4193">
                  <c:v>69.82927739337228</c:v>
                </c:pt>
                <c:pt idx="4194">
                  <c:v>70.657869498645127</c:v>
                </c:pt>
                <c:pt idx="4195">
                  <c:v>69.028230440517234</c:v>
                </c:pt>
                <c:pt idx="4196">
                  <c:v>72.090598657502355</c:v>
                </c:pt>
                <c:pt idx="4197">
                  <c:v>68.371598304073089</c:v>
                </c:pt>
                <c:pt idx="4198">
                  <c:v>72.152316066542369</c:v>
                </c:pt>
                <c:pt idx="4199">
                  <c:v>68.272399578800588</c:v>
                </c:pt>
                <c:pt idx="4200">
                  <c:v>70.84524701964348</c:v>
                </c:pt>
                <c:pt idx="4201">
                  <c:v>68.858495843919258</c:v>
                </c:pt>
                <c:pt idx="4202">
                  <c:v>70.380565882452814</c:v>
                </c:pt>
                <c:pt idx="4203">
                  <c:v>70.645338880790646</c:v>
                </c:pt>
                <c:pt idx="4204">
                  <c:v>69.011019547009866</c:v>
                </c:pt>
                <c:pt idx="4205">
                  <c:v>71.441233479720651</c:v>
                </c:pt>
                <c:pt idx="4206">
                  <c:v>68.471915916774648</c:v>
                </c:pt>
                <c:pt idx="4207">
                  <c:v>72.373471659880536</c:v>
                </c:pt>
                <c:pt idx="4208">
                  <c:v>68.020327930888158</c:v>
                </c:pt>
                <c:pt idx="4209">
                  <c:v>71.663990480469408</c:v>
                </c:pt>
                <c:pt idx="4210">
                  <c:v>68.309166959628655</c:v>
                </c:pt>
                <c:pt idx="4211">
                  <c:v>70.838453729429318</c:v>
                </c:pt>
                <c:pt idx="4212">
                  <c:v>69.550498154362771</c:v>
                </c:pt>
                <c:pt idx="4213">
                  <c:v>69.016111859916592</c:v>
                </c:pt>
                <c:pt idx="4214">
                  <c:v>71.351740957109158</c:v>
                </c:pt>
                <c:pt idx="4215">
                  <c:v>68.44434396036786</c:v>
                </c:pt>
                <c:pt idx="4216">
                  <c:v>72.086110285219419</c:v>
                </c:pt>
                <c:pt idx="4217">
                  <c:v>67.432572045106241</c:v>
                </c:pt>
                <c:pt idx="4218">
                  <c:v>71.829778580355068</c:v>
                </c:pt>
                <c:pt idx="4219">
                  <c:v>68.658173345564109</c:v>
                </c:pt>
                <c:pt idx="4220">
                  <c:v>70.617253341544156</c:v>
                </c:pt>
                <c:pt idx="4221">
                  <c:v>69.38749896139619</c:v>
                </c:pt>
                <c:pt idx="4222">
                  <c:v>69.691432332486798</c:v>
                </c:pt>
                <c:pt idx="4223">
                  <c:v>70.926627398872327</c:v>
                </c:pt>
                <c:pt idx="4224">
                  <c:v>68.649016866888488</c:v>
                </c:pt>
                <c:pt idx="4225">
                  <c:v>71.792492054521986</c:v>
                </c:pt>
                <c:pt idx="4226">
                  <c:v>68.09353389828658</c:v>
                </c:pt>
                <c:pt idx="4227">
                  <c:v>71.875791358833126</c:v>
                </c:pt>
                <c:pt idx="4228">
                  <c:v>68.344899104462442</c:v>
                </c:pt>
                <c:pt idx="4229">
                  <c:v>71.98342461118466</c:v>
                </c:pt>
                <c:pt idx="4230">
                  <c:v>68.744509850896122</c:v>
                </c:pt>
                <c:pt idx="4231">
                  <c:v>70.065202600996372</c:v>
                </c:pt>
                <c:pt idx="4232">
                  <c:v>70.524665774410025</c:v>
                </c:pt>
                <c:pt idx="4233">
                  <c:v>69.170784394091015</c:v>
                </c:pt>
                <c:pt idx="4234">
                  <c:v>71.195495834120038</c:v>
                </c:pt>
                <c:pt idx="4235">
                  <c:v>68.397411308483058</c:v>
                </c:pt>
                <c:pt idx="4236">
                  <c:v>72.074415643724279</c:v>
                </c:pt>
                <c:pt idx="4237">
                  <c:v>68.305601701757212</c:v>
                </c:pt>
                <c:pt idx="4238">
                  <c:v>71.968237353317264</c:v>
                </c:pt>
                <c:pt idx="4239">
                  <c:v>68.76586252155704</c:v>
                </c:pt>
                <c:pt idx="4240">
                  <c:v>70.511333770188955</c:v>
                </c:pt>
                <c:pt idx="4241">
                  <c:v>69.397741016265485</c:v>
                </c:pt>
                <c:pt idx="4242">
                  <c:v>69.5630979052481</c:v>
                </c:pt>
                <c:pt idx="4243">
                  <c:v>70.67199834729567</c:v>
                </c:pt>
                <c:pt idx="4244">
                  <c:v>69.354713053340973</c:v>
                </c:pt>
                <c:pt idx="4245">
                  <c:v>71.650631946451526</c:v>
                </c:pt>
                <c:pt idx="4246">
                  <c:v>68.644864248082314</c:v>
                </c:pt>
                <c:pt idx="4247">
                  <c:v>71.946059209756797</c:v>
                </c:pt>
                <c:pt idx="4248">
                  <c:v>68.831341263541319</c:v>
                </c:pt>
                <c:pt idx="4249">
                  <c:v>70.79561993392187</c:v>
                </c:pt>
                <c:pt idx="4250">
                  <c:v>69.060087314273858</c:v>
                </c:pt>
                <c:pt idx="4251">
                  <c:v>70.086842656216518</c:v>
                </c:pt>
                <c:pt idx="4252">
                  <c:v>69.364425592851148</c:v>
                </c:pt>
                <c:pt idx="4253">
                  <c:v>69.923718641405372</c:v>
                </c:pt>
                <c:pt idx="4254">
                  <c:v>70.603542831794528</c:v>
                </c:pt>
                <c:pt idx="4255">
                  <c:v>69.34655317898698</c:v>
                </c:pt>
                <c:pt idx="4256">
                  <c:v>71.791142923405204</c:v>
                </c:pt>
                <c:pt idx="4257">
                  <c:v>68.612671513740338</c:v>
                </c:pt>
                <c:pt idx="4258">
                  <c:v>71.939824125783915</c:v>
                </c:pt>
                <c:pt idx="4259">
                  <c:v>68.552807761807173</c:v>
                </c:pt>
                <c:pt idx="4260">
                  <c:v>71.258125674019993</c:v>
                </c:pt>
                <c:pt idx="4261">
                  <c:v>69.461758547161281</c:v>
                </c:pt>
                <c:pt idx="4262">
                  <c:v>70.514616764188915</c:v>
                </c:pt>
                <c:pt idx="4263">
                  <c:v>69.968585812858777</c:v>
                </c:pt>
                <c:pt idx="4264">
                  <c:v>69.928792568592158</c:v>
                </c:pt>
                <c:pt idx="4265">
                  <c:v>71.399547031236878</c:v>
                </c:pt>
                <c:pt idx="4266">
                  <c:v>68.573991199514438</c:v>
                </c:pt>
                <c:pt idx="4267">
                  <c:v>72.265670900451184</c:v>
                </c:pt>
                <c:pt idx="4268">
                  <c:v>68.259784456238549</c:v>
                </c:pt>
                <c:pt idx="4269">
                  <c:v>72.48498559360911</c:v>
                </c:pt>
                <c:pt idx="4270">
                  <c:v>68.4128522228837</c:v>
                </c:pt>
                <c:pt idx="4271">
                  <c:v>71.401898359740457</c:v>
                </c:pt>
                <c:pt idx="4272">
                  <c:v>69.866059759870694</c:v>
                </c:pt>
                <c:pt idx="4273">
                  <c:v>69.676541434452048</c:v>
                </c:pt>
                <c:pt idx="4274">
                  <c:v>71.504232102893596</c:v>
                </c:pt>
                <c:pt idx="4275">
                  <c:v>69.354208375129858</c:v>
                </c:pt>
                <c:pt idx="4276">
                  <c:v>72.446594202118249</c:v>
                </c:pt>
                <c:pt idx="4277">
                  <c:v>67.722127357246649</c:v>
                </c:pt>
                <c:pt idx="4278">
                  <c:v>72.511192706407144</c:v>
                </c:pt>
                <c:pt idx="4279">
                  <c:v>68.181075002856176</c:v>
                </c:pt>
                <c:pt idx="4280">
                  <c:v>71.34141667617952</c:v>
                </c:pt>
                <c:pt idx="4281">
                  <c:v>69.203227326763312</c:v>
                </c:pt>
                <c:pt idx="4282">
                  <c:v>69.857444469648357</c:v>
                </c:pt>
                <c:pt idx="4283">
                  <c:v>69.989192414639149</c:v>
                </c:pt>
                <c:pt idx="4284">
                  <c:v>69.084647116476503</c:v>
                </c:pt>
                <c:pt idx="4285">
                  <c:v>72.038824001363693</c:v>
                </c:pt>
                <c:pt idx="4286">
                  <c:v>68.035412926507178</c:v>
                </c:pt>
                <c:pt idx="4287">
                  <c:v>72.270549172450984</c:v>
                </c:pt>
                <c:pt idx="4288">
                  <c:v>67.779945525824388</c:v>
                </c:pt>
                <c:pt idx="4289">
                  <c:v>71.622772408727684</c:v>
                </c:pt>
                <c:pt idx="4290">
                  <c:v>68.99763873796411</c:v>
                </c:pt>
                <c:pt idx="4291">
                  <c:v>70.783467199546251</c:v>
                </c:pt>
                <c:pt idx="4292">
                  <c:v>70.377889181410509</c:v>
                </c:pt>
                <c:pt idx="4293">
                  <c:v>69.482764642196074</c:v>
                </c:pt>
                <c:pt idx="4294">
                  <c:v>70.874582002112888</c:v>
                </c:pt>
                <c:pt idx="4295">
                  <c:v>68.789209670513742</c:v>
                </c:pt>
                <c:pt idx="4296">
                  <c:v>72.054146419987035</c:v>
                </c:pt>
                <c:pt idx="4297">
                  <c:v>68.4391272815935</c:v>
                </c:pt>
                <c:pt idx="4298">
                  <c:v>72.369669124339794</c:v>
                </c:pt>
                <c:pt idx="4299">
                  <c:v>68.394232109292133</c:v>
                </c:pt>
                <c:pt idx="4300">
                  <c:v>70.588283478068561</c:v>
                </c:pt>
                <c:pt idx="4301">
                  <c:v>69.830162497578002</c:v>
                </c:pt>
                <c:pt idx="4302">
                  <c:v>69.841154640096491</c:v>
                </c:pt>
                <c:pt idx="4303">
                  <c:v>70.606686550217532</c:v>
                </c:pt>
                <c:pt idx="4304">
                  <c:v>69.466448752060558</c:v>
                </c:pt>
                <c:pt idx="4305">
                  <c:v>71.858832657673034</c:v>
                </c:pt>
                <c:pt idx="4306">
                  <c:v>68.655843427606356</c:v>
                </c:pt>
                <c:pt idx="4307">
                  <c:v>71.992824853502583</c:v>
                </c:pt>
                <c:pt idx="4308">
                  <c:v>68.962937277251385</c:v>
                </c:pt>
                <c:pt idx="4309">
                  <c:v>71.825383026061246</c:v>
                </c:pt>
                <c:pt idx="4310">
                  <c:v>69.311998342839658</c:v>
                </c:pt>
                <c:pt idx="4311">
                  <c:v>70.609622056971759</c:v>
                </c:pt>
                <c:pt idx="4312">
                  <c:v>69.673775152991198</c:v>
                </c:pt>
                <c:pt idx="4313">
                  <c:v>69.895046595543178</c:v>
                </c:pt>
                <c:pt idx="4314">
                  <c:v>71.119215865055864</c:v>
                </c:pt>
                <c:pt idx="4315">
                  <c:v>69.737814986477417</c:v>
                </c:pt>
                <c:pt idx="4316">
                  <c:v>71.993735837570171</c:v>
                </c:pt>
                <c:pt idx="4317">
                  <c:v>68.918482873505141</c:v>
                </c:pt>
                <c:pt idx="4318">
                  <c:v>72.214004521141405</c:v>
                </c:pt>
                <c:pt idx="4319">
                  <c:v>68.624236555368313</c:v>
                </c:pt>
                <c:pt idx="4320">
                  <c:v>71.123029676503748</c:v>
                </c:pt>
                <c:pt idx="4321">
                  <c:v>68.785978833308604</c:v>
                </c:pt>
                <c:pt idx="4322">
                  <c:v>70.436327161072271</c:v>
                </c:pt>
                <c:pt idx="4323">
                  <c:v>70.175134895588386</c:v>
                </c:pt>
                <c:pt idx="4324">
                  <c:v>70.158157410863225</c:v>
                </c:pt>
                <c:pt idx="4325">
                  <c:v>70.71455401929326</c:v>
                </c:pt>
                <c:pt idx="4326">
                  <c:v>69.087152123123843</c:v>
                </c:pt>
                <c:pt idx="4327">
                  <c:v>72.407208038552241</c:v>
                </c:pt>
                <c:pt idx="4328">
                  <c:v>68.55452703072794</c:v>
                </c:pt>
                <c:pt idx="4329">
                  <c:v>72.456767771117327</c:v>
                </c:pt>
                <c:pt idx="4330">
                  <c:v>68.456719486693771</c:v>
                </c:pt>
                <c:pt idx="4331">
                  <c:v>70.910188476758989</c:v>
                </c:pt>
                <c:pt idx="4332">
                  <c:v>68.989513894278176</c:v>
                </c:pt>
                <c:pt idx="4333">
                  <c:v>70.104398040717911</c:v>
                </c:pt>
                <c:pt idx="4334">
                  <c:v>70.436566150873333</c:v>
                </c:pt>
                <c:pt idx="4335">
                  <c:v>69.185594570844458</c:v>
                </c:pt>
                <c:pt idx="4336">
                  <c:v>71.651304177289177</c:v>
                </c:pt>
                <c:pt idx="4337">
                  <c:v>68.451649402792313</c:v>
                </c:pt>
                <c:pt idx="4338">
                  <c:v>72.90151179707793</c:v>
                </c:pt>
                <c:pt idx="4339">
                  <c:v>68.156032270367518</c:v>
                </c:pt>
                <c:pt idx="4340">
                  <c:v>72.596276984779337</c:v>
                </c:pt>
                <c:pt idx="4341">
                  <c:v>68.905123524820027</c:v>
                </c:pt>
                <c:pt idx="4342">
                  <c:v>70.260242403316823</c:v>
                </c:pt>
                <c:pt idx="4343">
                  <c:v>70.442016955157726</c:v>
                </c:pt>
                <c:pt idx="4344">
                  <c:v>69.860919991790226</c:v>
                </c:pt>
                <c:pt idx="4345">
                  <c:v>71.730227063361042</c:v>
                </c:pt>
                <c:pt idx="4346">
                  <c:v>68.389609532296888</c:v>
                </c:pt>
                <c:pt idx="4347">
                  <c:v>72.580871365697178</c:v>
                </c:pt>
                <c:pt idx="4348">
                  <c:v>68.015273292810335</c:v>
                </c:pt>
                <c:pt idx="4349">
                  <c:v>72.222718627538271</c:v>
                </c:pt>
                <c:pt idx="4350">
                  <c:v>68.578831008834783</c:v>
                </c:pt>
                <c:pt idx="4351">
                  <c:v>70.642348078078228</c:v>
                </c:pt>
                <c:pt idx="4352">
                  <c:v>69.94747820565803</c:v>
                </c:pt>
                <c:pt idx="4353">
                  <c:v>70.022521151622058</c:v>
                </c:pt>
                <c:pt idx="4354">
                  <c:v>70.840450782520918</c:v>
                </c:pt>
                <c:pt idx="4355">
                  <c:v>69.376169030128949</c:v>
                </c:pt>
                <c:pt idx="4356">
                  <c:v>72.133748556920878</c:v>
                </c:pt>
                <c:pt idx="4357">
                  <c:v>68.507811822509339</c:v>
                </c:pt>
                <c:pt idx="4358">
                  <c:v>72.536503780757542</c:v>
                </c:pt>
                <c:pt idx="4359">
                  <c:v>68.491264049267031</c:v>
                </c:pt>
                <c:pt idx="4360">
                  <c:v>71.316081969554148</c:v>
                </c:pt>
                <c:pt idx="4361">
                  <c:v>69.508955838695258</c:v>
                </c:pt>
                <c:pt idx="4362">
                  <c:v>70.028137952542323</c:v>
                </c:pt>
                <c:pt idx="4363">
                  <c:v>70.363238572443649</c:v>
                </c:pt>
                <c:pt idx="4364">
                  <c:v>69.644182635284508</c:v>
                </c:pt>
                <c:pt idx="4365">
                  <c:v>71.139213165649565</c:v>
                </c:pt>
                <c:pt idx="4366">
                  <c:v>68.456781372349539</c:v>
                </c:pt>
                <c:pt idx="4367">
                  <c:v>71.862352468908938</c:v>
                </c:pt>
                <c:pt idx="4368">
                  <c:v>68.727196208536313</c:v>
                </c:pt>
                <c:pt idx="4369">
                  <c:v>72.23791183621465</c:v>
                </c:pt>
                <c:pt idx="4370">
                  <c:v>69.386564279851939</c:v>
                </c:pt>
                <c:pt idx="4371">
                  <c:v>71.023670663229112</c:v>
                </c:pt>
                <c:pt idx="4372">
                  <c:v>69.808915410392601</c:v>
                </c:pt>
                <c:pt idx="4373">
                  <c:v>69.928721911712202</c:v>
                </c:pt>
                <c:pt idx="4374">
                  <c:v>70.756722739101548</c:v>
                </c:pt>
                <c:pt idx="4375">
                  <c:v>69.725528862320758</c:v>
                </c:pt>
                <c:pt idx="4376">
                  <c:v>71.471195028333895</c:v>
                </c:pt>
                <c:pt idx="4377">
                  <c:v>69.318050215821359</c:v>
                </c:pt>
                <c:pt idx="4378">
                  <c:v>72.271837553419999</c:v>
                </c:pt>
                <c:pt idx="4379">
                  <c:v>69.182681609033011</c:v>
                </c:pt>
                <c:pt idx="4380">
                  <c:v>72.012719027187615</c:v>
                </c:pt>
                <c:pt idx="4381">
                  <c:v>69.426922349082204</c:v>
                </c:pt>
                <c:pt idx="4382">
                  <c:v>70.386782082989242</c:v>
                </c:pt>
                <c:pt idx="4383">
                  <c:v>70.103819091769168</c:v>
                </c:pt>
                <c:pt idx="4384">
                  <c:v>70.386368350825293</c:v>
                </c:pt>
                <c:pt idx="4385">
                  <c:v>71.426076747519218</c:v>
                </c:pt>
                <c:pt idx="4386">
                  <c:v>70.078478822373782</c:v>
                </c:pt>
                <c:pt idx="4387">
                  <c:v>72.090477738225289</c:v>
                </c:pt>
                <c:pt idx="4388">
                  <c:v>69.062348728112298</c:v>
                </c:pt>
                <c:pt idx="4389">
                  <c:v>72.469613680394758</c:v>
                </c:pt>
                <c:pt idx="4390">
                  <c:v>68.629800141138688</c:v>
                </c:pt>
                <c:pt idx="4391">
                  <c:v>71.543066299139667</c:v>
                </c:pt>
                <c:pt idx="4392">
                  <c:v>69.357798556592059</c:v>
                </c:pt>
                <c:pt idx="4393">
                  <c:v>70.937766564403333</c:v>
                </c:pt>
                <c:pt idx="4394">
                  <c:v>70.066279194717723</c:v>
                </c:pt>
                <c:pt idx="4395">
                  <c:v>70.056753783585549</c:v>
                </c:pt>
                <c:pt idx="4396">
                  <c:v>71.044844705419621</c:v>
                </c:pt>
                <c:pt idx="4397">
                  <c:v>67.810788658713008</c:v>
                </c:pt>
                <c:pt idx="4398">
                  <c:v>72.539845830808389</c:v>
                </c:pt>
                <c:pt idx="4399">
                  <c:v>68.431385493977629</c:v>
                </c:pt>
                <c:pt idx="4400">
                  <c:v>72.049416365238727</c:v>
                </c:pt>
                <c:pt idx="4401">
                  <c:v>68.894775102258706</c:v>
                </c:pt>
                <c:pt idx="4402">
                  <c:v>70.988155804392264</c:v>
                </c:pt>
                <c:pt idx="4403">
                  <c:v>69.866529917978824</c:v>
                </c:pt>
                <c:pt idx="4404">
                  <c:v>69.808286271072276</c:v>
                </c:pt>
                <c:pt idx="4405">
                  <c:v>71.534802746707044</c:v>
                </c:pt>
                <c:pt idx="4406">
                  <c:v>69.687523047160894</c:v>
                </c:pt>
                <c:pt idx="4407">
                  <c:v>72.329170538374058</c:v>
                </c:pt>
                <c:pt idx="4408">
                  <c:v>68.174295925235867</c:v>
                </c:pt>
                <c:pt idx="4409">
                  <c:v>72.842440141072316</c:v>
                </c:pt>
                <c:pt idx="4410">
                  <c:v>68.317402585881879</c:v>
                </c:pt>
                <c:pt idx="4411">
                  <c:v>71.333973633923549</c:v>
                </c:pt>
                <c:pt idx="4412">
                  <c:v>69.806479257452338</c:v>
                </c:pt>
                <c:pt idx="4413">
                  <c:v>70.163684018677003</c:v>
                </c:pt>
                <c:pt idx="4414">
                  <c:v>70.984379112193096</c:v>
                </c:pt>
                <c:pt idx="4415">
                  <c:v>69.580158225229852</c:v>
                </c:pt>
                <c:pt idx="4416">
                  <c:v>72.345122583162535</c:v>
                </c:pt>
                <c:pt idx="4417">
                  <c:v>68.172795440800243</c:v>
                </c:pt>
                <c:pt idx="4418">
                  <c:v>72.648219904602897</c:v>
                </c:pt>
                <c:pt idx="4419">
                  <c:v>68.307758241326383</c:v>
                </c:pt>
                <c:pt idx="4420">
                  <c:v>71.69212800127417</c:v>
                </c:pt>
                <c:pt idx="4421">
                  <c:v>69.281294195099065</c:v>
                </c:pt>
                <c:pt idx="4422">
                  <c:v>70.373476525950409</c:v>
                </c:pt>
                <c:pt idx="4423">
                  <c:v>70.841560427673627</c:v>
                </c:pt>
                <c:pt idx="4424">
                  <c:v>69.888196507422364</c:v>
                </c:pt>
                <c:pt idx="4425">
                  <c:v>71.142931052334134</c:v>
                </c:pt>
                <c:pt idx="4426">
                  <c:v>68.987713647954536</c:v>
                </c:pt>
                <c:pt idx="4427">
                  <c:v>71.949838328022778</c:v>
                </c:pt>
                <c:pt idx="4428">
                  <c:v>68.77165336936595</c:v>
                </c:pt>
                <c:pt idx="4429">
                  <c:v>72.014638656994379</c:v>
                </c:pt>
                <c:pt idx="4430">
                  <c:v>69.004503679519459</c:v>
                </c:pt>
                <c:pt idx="4431">
                  <c:v>70.804509102289572</c:v>
                </c:pt>
                <c:pt idx="4432">
                  <c:v>69.577765028857783</c:v>
                </c:pt>
                <c:pt idx="4433">
                  <c:v>70.181166479725192</c:v>
                </c:pt>
                <c:pt idx="4434">
                  <c:v>70.822359395728341</c:v>
                </c:pt>
                <c:pt idx="4435">
                  <c:v>69.937894356671919</c:v>
                </c:pt>
                <c:pt idx="4436">
                  <c:v>71.199317461607222</c:v>
                </c:pt>
                <c:pt idx="4437">
                  <c:v>69.357539533833858</c:v>
                </c:pt>
                <c:pt idx="4438">
                  <c:v>72.394677556806158</c:v>
                </c:pt>
                <c:pt idx="4439">
                  <c:v>69.224401192765058</c:v>
                </c:pt>
                <c:pt idx="4440">
                  <c:v>72.258651508815802</c:v>
                </c:pt>
                <c:pt idx="4441">
                  <c:v>69.270479893303218</c:v>
                </c:pt>
                <c:pt idx="4442">
                  <c:v>71.124640737402359</c:v>
                </c:pt>
                <c:pt idx="4443">
                  <c:v>70.204359759517345</c:v>
                </c:pt>
                <c:pt idx="4444">
                  <c:v>70.374002657851364</c:v>
                </c:pt>
                <c:pt idx="4445">
                  <c:v>70.736218965047129</c:v>
                </c:pt>
                <c:pt idx="4446">
                  <c:v>69.747829527465996</c:v>
                </c:pt>
                <c:pt idx="4447">
                  <c:v>71.773270692182052</c:v>
                </c:pt>
                <c:pt idx="4448">
                  <c:v>69.426635835924458</c:v>
                </c:pt>
                <c:pt idx="4449">
                  <c:v>72.770151523268055</c:v>
                </c:pt>
                <c:pt idx="4450">
                  <c:v>69.016503883180846</c:v>
                </c:pt>
                <c:pt idx="4451">
                  <c:v>72.052840061457758</c:v>
                </c:pt>
                <c:pt idx="4452">
                  <c:v>69.484977950977893</c:v>
                </c:pt>
                <c:pt idx="4453">
                  <c:v>71.194905049581578</c:v>
                </c:pt>
                <c:pt idx="4454">
                  <c:v>70.221130221130224</c:v>
                </c:pt>
                <c:pt idx="4455">
                  <c:v>70.511875114019119</c:v>
                </c:pt>
                <c:pt idx="4456">
                  <c:v>72.169883691910997</c:v>
                </c:pt>
                <c:pt idx="4457">
                  <c:v>69.623913413247621</c:v>
                </c:pt>
                <c:pt idx="4458">
                  <c:v>72.229262553385581</c:v>
                </c:pt>
                <c:pt idx="4459">
                  <c:v>68.80122319860962</c:v>
                </c:pt>
                <c:pt idx="4460">
                  <c:v>72.820839580690418</c:v>
                </c:pt>
                <c:pt idx="4461">
                  <c:v>68.921416685249028</c:v>
                </c:pt>
                <c:pt idx="4462">
                  <c:v>71.356811025479928</c:v>
                </c:pt>
                <c:pt idx="4463">
                  <c:v>70.067289244459843</c:v>
                </c:pt>
                <c:pt idx="4464">
                  <c:v>71.038574007837212</c:v>
                </c:pt>
                <c:pt idx="4465">
                  <c:v>71.623526769330766</c:v>
                </c:pt>
                <c:pt idx="4466">
                  <c:v>69.888269077361599</c:v>
                </c:pt>
                <c:pt idx="4467">
                  <c:v>72.561945305360524</c:v>
                </c:pt>
                <c:pt idx="4468">
                  <c:v>68.76715070537891</c:v>
                </c:pt>
                <c:pt idx="4469">
                  <c:v>73.004997316415469</c:v>
                </c:pt>
                <c:pt idx="4470">
                  <c:v>68.274063919576392</c:v>
                </c:pt>
                <c:pt idx="4471">
                  <c:v>72.435532343387578</c:v>
                </c:pt>
                <c:pt idx="4472">
                  <c:v>69.498984231682115</c:v>
                </c:pt>
                <c:pt idx="4473">
                  <c:v>70.618954989719327</c:v>
                </c:pt>
                <c:pt idx="4474">
                  <c:v>70.383796407836059</c:v>
                </c:pt>
                <c:pt idx="4475">
                  <c:v>69.511627721872969</c:v>
                </c:pt>
                <c:pt idx="4476">
                  <c:v>72.039151756138651</c:v>
                </c:pt>
                <c:pt idx="4477">
                  <c:v>68.928512313433515</c:v>
                </c:pt>
                <c:pt idx="4478">
                  <c:v>72.970519399432817</c:v>
                </c:pt>
                <c:pt idx="4479">
                  <c:v>68.278681231883894</c:v>
                </c:pt>
                <c:pt idx="4480">
                  <c:v>72.871207723688258</c:v>
                </c:pt>
                <c:pt idx="4481">
                  <c:v>69.103557402718579</c:v>
                </c:pt>
                <c:pt idx="4482">
                  <c:v>70.963620174288963</c:v>
                </c:pt>
                <c:pt idx="4483">
                  <c:v>70.352470492406923</c:v>
                </c:pt>
                <c:pt idx="4484">
                  <c:v>70.103100074792209</c:v>
                </c:pt>
                <c:pt idx="4485">
                  <c:v>71.971857640925066</c:v>
                </c:pt>
                <c:pt idx="4486">
                  <c:v>69.499993300943927</c:v>
                </c:pt>
                <c:pt idx="4487">
                  <c:v>72.185440952863189</c:v>
                </c:pt>
                <c:pt idx="4488">
                  <c:v>68.685737278355944</c:v>
                </c:pt>
                <c:pt idx="4489">
                  <c:v>72.667853313414227</c:v>
                </c:pt>
                <c:pt idx="4490">
                  <c:v>68.588182161445758</c:v>
                </c:pt>
                <c:pt idx="4491">
                  <c:v>71.209215809280522</c:v>
                </c:pt>
                <c:pt idx="4492">
                  <c:v>69.994887472666889</c:v>
                </c:pt>
                <c:pt idx="4493">
                  <c:v>70.428892002358396</c:v>
                </c:pt>
                <c:pt idx="4494">
                  <c:v>70.69998306297461</c:v>
                </c:pt>
                <c:pt idx="4495">
                  <c:v>69.762743018987351</c:v>
                </c:pt>
                <c:pt idx="4496">
                  <c:v>71.579901828295419</c:v>
                </c:pt>
                <c:pt idx="4497">
                  <c:v>69.194845127807184</c:v>
                </c:pt>
                <c:pt idx="4498">
                  <c:v>72.424466558498182</c:v>
                </c:pt>
                <c:pt idx="4499">
                  <c:v>69.226428382908551</c:v>
                </c:pt>
                <c:pt idx="4500">
                  <c:v>72.114967635978488</c:v>
                </c:pt>
                <c:pt idx="4501">
                  <c:v>69.588724446900173</c:v>
                </c:pt>
                <c:pt idx="4502">
                  <c:v>70.883202853864617</c:v>
                </c:pt>
                <c:pt idx="4503">
                  <c:v>69.945452442182244</c:v>
                </c:pt>
                <c:pt idx="4504">
                  <c:v>70.409012802148354</c:v>
                </c:pt>
                <c:pt idx="4505">
                  <c:v>71.3447145303074</c:v>
                </c:pt>
                <c:pt idx="4506">
                  <c:v>70.179721329688249</c:v>
                </c:pt>
                <c:pt idx="4507">
                  <c:v>71.879530389749689</c:v>
                </c:pt>
                <c:pt idx="4508">
                  <c:v>69.489175488511137</c:v>
                </c:pt>
                <c:pt idx="4509">
                  <c:v>72.707374146341152</c:v>
                </c:pt>
                <c:pt idx="4510">
                  <c:v>69.128083756312549</c:v>
                </c:pt>
                <c:pt idx="4511">
                  <c:v>71.696361503338011</c:v>
                </c:pt>
                <c:pt idx="4512">
                  <c:v>69.842491752610954</c:v>
                </c:pt>
                <c:pt idx="4513">
                  <c:v>70.993761508230961</c:v>
                </c:pt>
                <c:pt idx="4514">
                  <c:v>70.072421773163654</c:v>
                </c:pt>
                <c:pt idx="4515">
                  <c:v>70.584977337502266</c:v>
                </c:pt>
                <c:pt idx="4516">
                  <c:v>71.130388972534121</c:v>
                </c:pt>
                <c:pt idx="4517">
                  <c:v>69.776962218958388</c:v>
                </c:pt>
                <c:pt idx="4518">
                  <c:v>72.327784383279749</c:v>
                </c:pt>
                <c:pt idx="4519">
                  <c:v>69.118615287060692</c:v>
                </c:pt>
                <c:pt idx="4520">
                  <c:v>72.932382202252739</c:v>
                </c:pt>
                <c:pt idx="4521">
                  <c:v>68.982837329315061</c:v>
                </c:pt>
                <c:pt idx="4522">
                  <c:v>71.61225627041803</c:v>
                </c:pt>
                <c:pt idx="4523">
                  <c:v>69.442080415920941</c:v>
                </c:pt>
                <c:pt idx="4524">
                  <c:v>70.992679990052821</c:v>
                </c:pt>
                <c:pt idx="4525">
                  <c:v>70.864378605990112</c:v>
                </c:pt>
                <c:pt idx="4526">
                  <c:v>70.136711668479478</c:v>
                </c:pt>
                <c:pt idx="4527">
                  <c:v>72.463815644917261</c:v>
                </c:pt>
                <c:pt idx="4528">
                  <c:v>69.427784707003951</c:v>
                </c:pt>
                <c:pt idx="4529">
                  <c:v>73.105819762122849</c:v>
                </c:pt>
                <c:pt idx="4530">
                  <c:v>68.306339936178958</c:v>
                </c:pt>
                <c:pt idx="4531">
                  <c:v>72.646266489432435</c:v>
                </c:pt>
                <c:pt idx="4532">
                  <c:v>69.127573402223888</c:v>
                </c:pt>
                <c:pt idx="4533">
                  <c:v>71.258385006943953</c:v>
                </c:pt>
                <c:pt idx="4534">
                  <c:v>70.451840201499408</c:v>
                </c:pt>
                <c:pt idx="4535">
                  <c:v>70.69753942835446</c:v>
                </c:pt>
                <c:pt idx="4536">
                  <c:v>71.716711423051251</c:v>
                </c:pt>
                <c:pt idx="4537">
                  <c:v>69.340951631832326</c:v>
                </c:pt>
                <c:pt idx="4538">
                  <c:v>72.938481780660183</c:v>
                </c:pt>
                <c:pt idx="4539">
                  <c:v>68.621412314371383</c:v>
                </c:pt>
                <c:pt idx="4540">
                  <c:v>73.200747064585926</c:v>
                </c:pt>
                <c:pt idx="4541">
                  <c:v>68.561662339137627</c:v>
                </c:pt>
                <c:pt idx="4542">
                  <c:v>71.467820674275771</c:v>
                </c:pt>
                <c:pt idx="4543">
                  <c:v>70.346245852875441</c:v>
                </c:pt>
                <c:pt idx="4544">
                  <c:v>70.709111374065628</c:v>
                </c:pt>
                <c:pt idx="4545">
                  <c:v>71.896433400877967</c:v>
                </c:pt>
                <c:pt idx="4546">
                  <c:v>69.763657298572525</c:v>
                </c:pt>
                <c:pt idx="4547">
                  <c:v>72.574080985197327</c:v>
                </c:pt>
                <c:pt idx="4548">
                  <c:v>69.073246930755758</c:v>
                </c:pt>
                <c:pt idx="4549">
                  <c:v>72.777695516304249</c:v>
                </c:pt>
                <c:pt idx="4550">
                  <c:v>69.019216717463451</c:v>
                </c:pt>
                <c:pt idx="4551">
                  <c:v>72.471972607541858</c:v>
                </c:pt>
                <c:pt idx="4552">
                  <c:v>69.723414392886326</c:v>
                </c:pt>
                <c:pt idx="4553">
                  <c:v>70.609738153664935</c:v>
                </c:pt>
                <c:pt idx="4554">
                  <c:v>70.835368832437084</c:v>
                </c:pt>
                <c:pt idx="4555">
                  <c:v>70.331193513237466</c:v>
                </c:pt>
                <c:pt idx="4556">
                  <c:v>71.46379213521621</c:v>
                </c:pt>
                <c:pt idx="4557">
                  <c:v>69.379267730642781</c:v>
                </c:pt>
                <c:pt idx="4558">
                  <c:v>72.545278226012272</c:v>
                </c:pt>
                <c:pt idx="4559">
                  <c:v>68.979071253081628</c:v>
                </c:pt>
                <c:pt idx="4560">
                  <c:v>72.752534230752119</c:v>
                </c:pt>
                <c:pt idx="4561">
                  <c:v>69.460570685474266</c:v>
                </c:pt>
                <c:pt idx="4562">
                  <c:v>71.821215394063699</c:v>
                </c:pt>
                <c:pt idx="4563">
                  <c:v>70.052821841772428</c:v>
                </c:pt>
                <c:pt idx="4564">
                  <c:v>70.488035671164852</c:v>
                </c:pt>
                <c:pt idx="4565">
                  <c:v>71.139008303810158</c:v>
                </c:pt>
                <c:pt idx="4566">
                  <c:v>70.237952845026271</c:v>
                </c:pt>
                <c:pt idx="4567">
                  <c:v>72.087445993064051</c:v>
                </c:pt>
                <c:pt idx="4568">
                  <c:v>69.936011393672857</c:v>
                </c:pt>
                <c:pt idx="4569">
                  <c:v>72.662476647007409</c:v>
                </c:pt>
                <c:pt idx="4570">
                  <c:v>69.283457999776715</c:v>
                </c:pt>
                <c:pt idx="4571">
                  <c:v>72.307912157414364</c:v>
                </c:pt>
                <c:pt idx="4572">
                  <c:v>69.340597517001399</c:v>
                </c:pt>
                <c:pt idx="4573">
                  <c:v>71.113817872098807</c:v>
                </c:pt>
                <c:pt idx="4574">
                  <c:v>70.906428912526223</c:v>
                </c:pt>
                <c:pt idx="4575">
                  <c:v>70.782949758598548</c:v>
                </c:pt>
                <c:pt idx="4576">
                  <c:v>71.334091463477492</c:v>
                </c:pt>
                <c:pt idx="4577">
                  <c:v>69.898755784882752</c:v>
                </c:pt>
                <c:pt idx="4578">
                  <c:v>72.356482927388228</c:v>
                </c:pt>
                <c:pt idx="4579">
                  <c:v>69.591406043907725</c:v>
                </c:pt>
                <c:pt idx="4580">
                  <c:v>72.443133055980127</c:v>
                </c:pt>
                <c:pt idx="4581">
                  <c:v>69.087134942739212</c:v>
                </c:pt>
                <c:pt idx="4582">
                  <c:v>72.484545310000712</c:v>
                </c:pt>
                <c:pt idx="4583">
                  <c:v>69.477050250003913</c:v>
                </c:pt>
                <c:pt idx="4584">
                  <c:v>71.338949139080043</c:v>
                </c:pt>
                <c:pt idx="4585">
                  <c:v>71.081878149402158</c:v>
                </c:pt>
                <c:pt idx="4586">
                  <c:v>71.128229885440163</c:v>
                </c:pt>
                <c:pt idx="4587">
                  <c:v>72.021399492692552</c:v>
                </c:pt>
                <c:pt idx="4588">
                  <c:v>69.668182694020558</c:v>
                </c:pt>
                <c:pt idx="4589">
                  <c:v>72.960514301274827</c:v>
                </c:pt>
                <c:pt idx="4590">
                  <c:v>68.849940025797437</c:v>
                </c:pt>
                <c:pt idx="4591">
                  <c:v>73.261680900878275</c:v>
                </c:pt>
                <c:pt idx="4592">
                  <c:v>69.549795161562187</c:v>
                </c:pt>
                <c:pt idx="4593">
                  <c:v>72.128721407751755</c:v>
                </c:pt>
                <c:pt idx="4594">
                  <c:v>70.065048836105035</c:v>
                </c:pt>
                <c:pt idx="4595">
                  <c:v>70.701848784416313</c:v>
                </c:pt>
                <c:pt idx="4596">
                  <c:v>71.942833485360481</c:v>
                </c:pt>
                <c:pt idx="4597">
                  <c:v>69.959522338373063</c:v>
                </c:pt>
                <c:pt idx="4598">
                  <c:v>72.488159852469195</c:v>
                </c:pt>
                <c:pt idx="4599">
                  <c:v>68.941435259099933</c:v>
                </c:pt>
                <c:pt idx="4600">
                  <c:v>73.199564994273004</c:v>
                </c:pt>
                <c:pt idx="4601">
                  <c:v>68.995863899529368</c:v>
                </c:pt>
                <c:pt idx="4602">
                  <c:v>72.066855064143496</c:v>
                </c:pt>
                <c:pt idx="4603">
                  <c:v>70.218350457425359</c:v>
                </c:pt>
                <c:pt idx="4604">
                  <c:v>70.543513888364828</c:v>
                </c:pt>
                <c:pt idx="4605">
                  <c:v>70.334709888807964</c:v>
                </c:pt>
                <c:pt idx="4606">
                  <c:v>70.279956996642056</c:v>
                </c:pt>
                <c:pt idx="4607">
                  <c:v>72.233162767527446</c:v>
                </c:pt>
                <c:pt idx="4608">
                  <c:v>69.275214140440809</c:v>
                </c:pt>
                <c:pt idx="4609">
                  <c:v>73.058834721617302</c:v>
                </c:pt>
                <c:pt idx="4610">
                  <c:v>68.845883609330727</c:v>
                </c:pt>
                <c:pt idx="4611">
                  <c:v>72.214752062019272</c:v>
                </c:pt>
                <c:pt idx="4612">
                  <c:v>69.636172437825138</c:v>
                </c:pt>
                <c:pt idx="4613">
                  <c:v>71.567504743022226</c:v>
                </c:pt>
                <c:pt idx="4614">
                  <c:v>71.069717112381554</c:v>
                </c:pt>
                <c:pt idx="4615">
                  <c:v>70.388466674890452</c:v>
                </c:pt>
                <c:pt idx="4616">
                  <c:v>71.790957142458225</c:v>
                </c:pt>
                <c:pt idx="4617">
                  <c:v>69.505439254045157</c:v>
                </c:pt>
                <c:pt idx="4618">
                  <c:v>72.331172302569342</c:v>
                </c:pt>
                <c:pt idx="4619">
                  <c:v>69.135506036479853</c:v>
                </c:pt>
                <c:pt idx="4620">
                  <c:v>72.984432092837778</c:v>
                </c:pt>
                <c:pt idx="4621">
                  <c:v>69.406845686578222</c:v>
                </c:pt>
                <c:pt idx="4622">
                  <c:v>72.473649135964351</c:v>
                </c:pt>
                <c:pt idx="4623">
                  <c:v>70.125078953103653</c:v>
                </c:pt>
                <c:pt idx="4624">
                  <c:v>70.95324863690368</c:v>
                </c:pt>
                <c:pt idx="4625">
                  <c:v>70.920465404132713</c:v>
                </c:pt>
                <c:pt idx="4626">
                  <c:v>70.384781854868748</c:v>
                </c:pt>
                <c:pt idx="4627">
                  <c:v>72.210192235378202</c:v>
                </c:pt>
                <c:pt idx="4628">
                  <c:v>70.310706841335403</c:v>
                </c:pt>
                <c:pt idx="4629">
                  <c:v>72.723483714537579</c:v>
                </c:pt>
                <c:pt idx="4630">
                  <c:v>69.558276542284077</c:v>
                </c:pt>
                <c:pt idx="4631">
                  <c:v>72.315224913031656</c:v>
                </c:pt>
                <c:pt idx="4632">
                  <c:v>69.662946279983089</c:v>
                </c:pt>
                <c:pt idx="4633">
                  <c:v>71.499864774851872</c:v>
                </c:pt>
                <c:pt idx="4634">
                  <c:v>70.492511571989752</c:v>
                </c:pt>
                <c:pt idx="4635">
                  <c:v>70.951397241238624</c:v>
                </c:pt>
                <c:pt idx="4636">
                  <c:v>71.344014163961774</c:v>
                </c:pt>
                <c:pt idx="4637">
                  <c:v>70.879812092174106</c:v>
                </c:pt>
                <c:pt idx="4638">
                  <c:v>72.214693171179249</c:v>
                </c:pt>
                <c:pt idx="4639">
                  <c:v>69.96699284869365</c:v>
                </c:pt>
                <c:pt idx="4640">
                  <c:v>72.856061688882676</c:v>
                </c:pt>
                <c:pt idx="4641">
                  <c:v>69.558093910080643</c:v>
                </c:pt>
                <c:pt idx="4642">
                  <c:v>72.295806856697425</c:v>
                </c:pt>
                <c:pt idx="4643">
                  <c:v>69.77997814342605</c:v>
                </c:pt>
                <c:pt idx="4644">
                  <c:v>71.757902236503895</c:v>
                </c:pt>
                <c:pt idx="4645">
                  <c:v>70.921384184655039</c:v>
                </c:pt>
                <c:pt idx="4646">
                  <c:v>71.275519418081558</c:v>
                </c:pt>
                <c:pt idx="4647">
                  <c:v>71.634768855491046</c:v>
                </c:pt>
                <c:pt idx="4648">
                  <c:v>70.487263031588327</c:v>
                </c:pt>
                <c:pt idx="4649">
                  <c:v>73.093129808984713</c:v>
                </c:pt>
                <c:pt idx="4650">
                  <c:v>69.381813017079153</c:v>
                </c:pt>
                <c:pt idx="4651">
                  <c:v>73.218667783916629</c:v>
                </c:pt>
                <c:pt idx="4652">
                  <c:v>69.354325900112897</c:v>
                </c:pt>
                <c:pt idx="4653">
                  <c:v>72.038741451774158</c:v>
                </c:pt>
                <c:pt idx="4654">
                  <c:v>70.334532011714558</c:v>
                </c:pt>
                <c:pt idx="4655">
                  <c:v>71.355932144781917</c:v>
                </c:pt>
                <c:pt idx="4656">
                  <c:v>71.487356637294468</c:v>
                </c:pt>
                <c:pt idx="4657">
                  <c:v>70.102191731841685</c:v>
                </c:pt>
                <c:pt idx="4658">
                  <c:v>73.022857663717701</c:v>
                </c:pt>
                <c:pt idx="4659">
                  <c:v>69.442892079061849</c:v>
                </c:pt>
                <c:pt idx="4660">
                  <c:v>73.241887253953038</c:v>
                </c:pt>
                <c:pt idx="4661">
                  <c:v>68.883608659006882</c:v>
                </c:pt>
                <c:pt idx="4662">
                  <c:v>73.412082690063855</c:v>
                </c:pt>
                <c:pt idx="4663">
                  <c:v>69.537389959840127</c:v>
                </c:pt>
                <c:pt idx="4664">
                  <c:v>72.107067057903578</c:v>
                </c:pt>
                <c:pt idx="4665">
                  <c:v>70.664244611437496</c:v>
                </c:pt>
                <c:pt idx="4666">
                  <c:v>70.603020698165693</c:v>
                </c:pt>
                <c:pt idx="4667">
                  <c:v>72.143975492377024</c:v>
                </c:pt>
                <c:pt idx="4668">
                  <c:v>69.7825016096984</c:v>
                </c:pt>
                <c:pt idx="4669">
                  <c:v>73.273245026580184</c:v>
                </c:pt>
                <c:pt idx="4670">
                  <c:v>69.012869558371392</c:v>
                </c:pt>
                <c:pt idx="4671">
                  <c:v>73.09796889466314</c:v>
                </c:pt>
                <c:pt idx="4672">
                  <c:v>69.231801856730399</c:v>
                </c:pt>
                <c:pt idx="4673">
                  <c:v>71.899546023719608</c:v>
                </c:pt>
                <c:pt idx="4674">
                  <c:v>70.29423484930453</c:v>
                </c:pt>
                <c:pt idx="4675">
                  <c:v>70.931835428455855</c:v>
                </c:pt>
                <c:pt idx="4676">
                  <c:v>72.098954660274927</c:v>
                </c:pt>
                <c:pt idx="4677">
                  <c:v>69.510931382503941</c:v>
                </c:pt>
                <c:pt idx="4678">
                  <c:v>72.746445969430695</c:v>
                </c:pt>
                <c:pt idx="4679">
                  <c:v>68.968678368962344</c:v>
                </c:pt>
                <c:pt idx="4680">
                  <c:v>73.144095174221079</c:v>
                </c:pt>
                <c:pt idx="4681">
                  <c:v>69.306890073819659</c:v>
                </c:pt>
                <c:pt idx="4682">
                  <c:v>72.626231545588084</c:v>
                </c:pt>
                <c:pt idx="4683">
                  <c:v>70.429419952117726</c:v>
                </c:pt>
                <c:pt idx="4684">
                  <c:v>71.405827542287668</c:v>
                </c:pt>
                <c:pt idx="4685">
                  <c:v>71.225644053794184</c:v>
                </c:pt>
                <c:pt idx="4686">
                  <c:v>70.713008215066608</c:v>
                </c:pt>
                <c:pt idx="4687">
                  <c:v>72.400805970595385</c:v>
                </c:pt>
                <c:pt idx="4688">
                  <c:v>70.244323643137193</c:v>
                </c:pt>
                <c:pt idx="4689">
                  <c:v>72.761113980771256</c:v>
                </c:pt>
                <c:pt idx="4690">
                  <c:v>69.557926469547638</c:v>
                </c:pt>
                <c:pt idx="4691">
                  <c:v>72.52295254710647</c:v>
                </c:pt>
                <c:pt idx="4692">
                  <c:v>70.171852041142273</c:v>
                </c:pt>
                <c:pt idx="4693">
                  <c:v>71.451254366465562</c:v>
                </c:pt>
                <c:pt idx="4694">
                  <c:v>70.332747227106026</c:v>
                </c:pt>
                <c:pt idx="4695">
                  <c:v>70.95007048336349</c:v>
                </c:pt>
                <c:pt idx="4696">
                  <c:v>71.35019919733648</c:v>
                </c:pt>
                <c:pt idx="4697">
                  <c:v>70.700503138777066</c:v>
                </c:pt>
                <c:pt idx="4698">
                  <c:v>72.154048535970759</c:v>
                </c:pt>
                <c:pt idx="4699">
                  <c:v>70.223520686001166</c:v>
                </c:pt>
                <c:pt idx="4700">
                  <c:v>72.807067234732713</c:v>
                </c:pt>
                <c:pt idx="4701">
                  <c:v>69.937231850175763</c:v>
                </c:pt>
                <c:pt idx="4702">
                  <c:v>72.371434605053352</c:v>
                </c:pt>
                <c:pt idx="4703">
                  <c:v>69.912298803888959</c:v>
                </c:pt>
                <c:pt idx="4704">
                  <c:v>71.800749739406143</c:v>
                </c:pt>
                <c:pt idx="4705">
                  <c:v>70.575584785357833</c:v>
                </c:pt>
                <c:pt idx="4706">
                  <c:v>71.394144504938367</c:v>
                </c:pt>
                <c:pt idx="4707">
                  <c:v>71.523326605748764</c:v>
                </c:pt>
                <c:pt idx="4708">
                  <c:v>70.6795128075332</c:v>
                </c:pt>
                <c:pt idx="4709">
                  <c:v>72.657711785832646</c:v>
                </c:pt>
                <c:pt idx="4710">
                  <c:v>69.740458060515095</c:v>
                </c:pt>
                <c:pt idx="4711">
                  <c:v>73.2280576521689</c:v>
                </c:pt>
                <c:pt idx="4712">
                  <c:v>69.578915543245472</c:v>
                </c:pt>
                <c:pt idx="4713">
                  <c:v>72.780859384643932</c:v>
                </c:pt>
                <c:pt idx="4714">
                  <c:v>70.270367289407773</c:v>
                </c:pt>
                <c:pt idx="4715">
                  <c:v>71.817335118458118</c:v>
                </c:pt>
                <c:pt idx="4716">
                  <c:v>70.946114974733874</c:v>
                </c:pt>
                <c:pt idx="4717">
                  <c:v>71.388324081953513</c:v>
                </c:pt>
                <c:pt idx="4718">
                  <c:v>72.608726383326299</c:v>
                </c:pt>
                <c:pt idx="4719">
                  <c:v>70.013108351445254</c:v>
                </c:pt>
                <c:pt idx="4720">
                  <c:v>73.16072067928684</c:v>
                </c:pt>
                <c:pt idx="4721">
                  <c:v>69.054558527921358</c:v>
                </c:pt>
                <c:pt idx="4722">
                  <c:v>73.537174248792795</c:v>
                </c:pt>
                <c:pt idx="4723">
                  <c:v>70.006554259219726</c:v>
                </c:pt>
                <c:pt idx="4724">
                  <c:v>72.093780729109881</c:v>
                </c:pt>
                <c:pt idx="4725">
                  <c:v>70.379124818568798</c:v>
                </c:pt>
                <c:pt idx="4726">
                  <c:v>71.211510093731832</c:v>
                </c:pt>
                <c:pt idx="4727">
                  <c:v>71.895745808127558</c:v>
                </c:pt>
                <c:pt idx="4728">
                  <c:v>70.153502169501238</c:v>
                </c:pt>
                <c:pt idx="4729">
                  <c:v>73.454855924275691</c:v>
                </c:pt>
                <c:pt idx="4730">
                  <c:v>69.298187551148132</c:v>
                </c:pt>
                <c:pt idx="4731">
                  <c:v>73.070539954189286</c:v>
                </c:pt>
                <c:pt idx="4732">
                  <c:v>69.038044175717104</c:v>
                </c:pt>
                <c:pt idx="4733">
                  <c:v>73.030588789027334</c:v>
                </c:pt>
                <c:pt idx="4734">
                  <c:v>70.672189134356614</c:v>
                </c:pt>
                <c:pt idx="4735">
                  <c:v>70.966060510774341</c:v>
                </c:pt>
                <c:pt idx="4736">
                  <c:v>71.638830530566182</c:v>
                </c:pt>
                <c:pt idx="4737">
                  <c:v>70.69035571026788</c:v>
                </c:pt>
                <c:pt idx="4738">
                  <c:v>72.891872661325962</c:v>
                </c:pt>
                <c:pt idx="4739">
                  <c:v>69.703832570189547</c:v>
                </c:pt>
                <c:pt idx="4740">
                  <c:v>73.13148217645896</c:v>
                </c:pt>
                <c:pt idx="4741">
                  <c:v>69.332955375179381</c:v>
                </c:pt>
                <c:pt idx="4742">
                  <c:v>72.789420860728555</c:v>
                </c:pt>
                <c:pt idx="4743">
                  <c:v>70.401581808616783</c:v>
                </c:pt>
                <c:pt idx="4744">
                  <c:v>71.854065180935791</c:v>
                </c:pt>
                <c:pt idx="4745">
                  <c:v>71.369174692983549</c:v>
                </c:pt>
                <c:pt idx="4746">
                  <c:v>70.857488886826857</c:v>
                </c:pt>
                <c:pt idx="4747">
                  <c:v>72.06976782561344</c:v>
                </c:pt>
                <c:pt idx="4748">
                  <c:v>70.214511047968188</c:v>
                </c:pt>
                <c:pt idx="4749">
                  <c:v>72.821954262843036</c:v>
                </c:pt>
                <c:pt idx="4750">
                  <c:v>69.741948819588018</c:v>
                </c:pt>
                <c:pt idx="4751">
                  <c:v>73.060126813251458</c:v>
                </c:pt>
                <c:pt idx="4752">
                  <c:v>70.271773256509348</c:v>
                </c:pt>
                <c:pt idx="4753">
                  <c:v>72.286537683330963</c:v>
                </c:pt>
                <c:pt idx="4754">
                  <c:v>70.815471486214719</c:v>
                </c:pt>
                <c:pt idx="4755">
                  <c:v>71.186173878761437</c:v>
                </c:pt>
                <c:pt idx="4756">
                  <c:v>71.389239765916727</c:v>
                </c:pt>
                <c:pt idx="4757">
                  <c:v>70.992917927308127</c:v>
                </c:pt>
                <c:pt idx="4758">
                  <c:v>72.413443624508801</c:v>
                </c:pt>
                <c:pt idx="4759">
                  <c:v>70.279692401995746</c:v>
                </c:pt>
                <c:pt idx="4760">
                  <c:v>72.856357208852458</c:v>
                </c:pt>
                <c:pt idx="4761">
                  <c:v>69.916522579805843</c:v>
                </c:pt>
                <c:pt idx="4762">
                  <c:v>72.85169785169785</c:v>
                </c:pt>
                <c:pt idx="4763">
                  <c:v>69.986406265358127</c:v>
                </c:pt>
                <c:pt idx="4764">
                  <c:v>71.513986177904258</c:v>
                </c:pt>
                <c:pt idx="4765">
                  <c:v>71.066309024835363</c:v>
                </c:pt>
                <c:pt idx="4766">
                  <c:v>71.594072769058883</c:v>
                </c:pt>
                <c:pt idx="4767">
                  <c:v>71.682936070021199</c:v>
                </c:pt>
                <c:pt idx="4768">
                  <c:v>71.438223120051887</c:v>
                </c:pt>
                <c:pt idx="4769">
                  <c:v>72.337477222850865</c:v>
                </c:pt>
                <c:pt idx="4770">
                  <c:v>70.493324965100186</c:v>
                </c:pt>
                <c:pt idx="4771">
                  <c:v>72.979056180847806</c:v>
                </c:pt>
                <c:pt idx="4772">
                  <c:v>69.809745522802189</c:v>
                </c:pt>
                <c:pt idx="4773">
                  <c:v>72.385347152715923</c:v>
                </c:pt>
                <c:pt idx="4774">
                  <c:v>70.171481973645385</c:v>
                </c:pt>
                <c:pt idx="4775">
                  <c:v>72.044413424841636</c:v>
                </c:pt>
                <c:pt idx="4776">
                  <c:v>70.751042544683884</c:v>
                </c:pt>
                <c:pt idx="4777">
                  <c:v>71.394440527589239</c:v>
                </c:pt>
                <c:pt idx="4778">
                  <c:v>72.360768794105098</c:v>
                </c:pt>
                <c:pt idx="4779">
                  <c:v>70.194258959562333</c:v>
                </c:pt>
                <c:pt idx="4780">
                  <c:v>73.388480023067189</c:v>
                </c:pt>
                <c:pt idx="4781">
                  <c:v>69.686515707973811</c:v>
                </c:pt>
                <c:pt idx="4782">
                  <c:v>73.480404953751218</c:v>
                </c:pt>
                <c:pt idx="4783">
                  <c:v>69.677744702778398</c:v>
                </c:pt>
                <c:pt idx="4784">
                  <c:v>72.321133204172497</c:v>
                </c:pt>
                <c:pt idx="4785">
                  <c:v>70.206134713379683</c:v>
                </c:pt>
                <c:pt idx="4786">
                  <c:v>71.839475832540714</c:v>
                </c:pt>
                <c:pt idx="4787">
                  <c:v>72.05056585315927</c:v>
                </c:pt>
                <c:pt idx="4788">
                  <c:v>70.660716596652534</c:v>
                </c:pt>
                <c:pt idx="4789">
                  <c:v>72.884488293448058</c:v>
                </c:pt>
                <c:pt idx="4790">
                  <c:v>69.667030292795388</c:v>
                </c:pt>
                <c:pt idx="4791">
                  <c:v>73.414229344228332</c:v>
                </c:pt>
                <c:pt idx="4792">
                  <c:v>69.314364266633234</c:v>
                </c:pt>
                <c:pt idx="4793">
                  <c:v>73.182707422587626</c:v>
                </c:pt>
                <c:pt idx="4794">
                  <c:v>69.598714063785309</c:v>
                </c:pt>
                <c:pt idx="4795">
                  <c:v>70.913899795023895</c:v>
                </c:pt>
                <c:pt idx="4796">
                  <c:v>70.991887355397807</c:v>
                </c:pt>
                <c:pt idx="4797">
                  <c:v>71.068012752390786</c:v>
                </c:pt>
                <c:pt idx="4798">
                  <c:v>72.271347371918168</c:v>
                </c:pt>
                <c:pt idx="4799">
                  <c:v>70.026146389537317</c:v>
                </c:pt>
                <c:pt idx="4800">
                  <c:v>73.47410916276047</c:v>
                </c:pt>
                <c:pt idx="4801">
                  <c:v>69.333781072849746</c:v>
                </c:pt>
                <c:pt idx="4802">
                  <c:v>73.601644523361657</c:v>
                </c:pt>
                <c:pt idx="4803">
                  <c:v>70.529022495380872</c:v>
                </c:pt>
                <c:pt idx="4804">
                  <c:v>72.163244584444186</c:v>
                </c:pt>
                <c:pt idx="4805">
                  <c:v>70.983982879740509</c:v>
                </c:pt>
                <c:pt idx="4806">
                  <c:v>71.327687154645119</c:v>
                </c:pt>
                <c:pt idx="4807">
                  <c:v>72.198972025977611</c:v>
                </c:pt>
                <c:pt idx="4808">
                  <c:v>70.761907016639341</c:v>
                </c:pt>
                <c:pt idx="4809">
                  <c:v>73.036488300131438</c:v>
                </c:pt>
                <c:pt idx="4810">
                  <c:v>69.911331145268761</c:v>
                </c:pt>
                <c:pt idx="4811">
                  <c:v>73.333614763517545</c:v>
                </c:pt>
                <c:pt idx="4812">
                  <c:v>69.988855565645025</c:v>
                </c:pt>
                <c:pt idx="4813">
                  <c:v>72.375021239442049</c:v>
                </c:pt>
                <c:pt idx="4814">
                  <c:v>70.625234766853069</c:v>
                </c:pt>
                <c:pt idx="4815">
                  <c:v>71.219217059506803</c:v>
                </c:pt>
                <c:pt idx="4816">
                  <c:v>71.542113313268672</c:v>
                </c:pt>
                <c:pt idx="4817">
                  <c:v>71.110175779797203</c:v>
                </c:pt>
                <c:pt idx="4818">
                  <c:v>72.332354626727508</c:v>
                </c:pt>
                <c:pt idx="4819">
                  <c:v>70.298717784222262</c:v>
                </c:pt>
                <c:pt idx="4820">
                  <c:v>72.936089431889755</c:v>
                </c:pt>
                <c:pt idx="4821">
                  <c:v>70.374583679644104</c:v>
                </c:pt>
                <c:pt idx="4822">
                  <c:v>73.258488756546654</c:v>
                </c:pt>
                <c:pt idx="4823">
                  <c:v>70.339766927345764</c:v>
                </c:pt>
                <c:pt idx="4824">
                  <c:v>72.599853189716697</c:v>
                </c:pt>
                <c:pt idx="4825">
                  <c:v>70.824735746471177</c:v>
                </c:pt>
                <c:pt idx="4826">
                  <c:v>71.693563181132831</c:v>
                </c:pt>
                <c:pt idx="4827">
                  <c:v>71.672953175258357</c:v>
                </c:pt>
                <c:pt idx="4828">
                  <c:v>71.185183174542658</c:v>
                </c:pt>
                <c:pt idx="4829">
                  <c:v>72.833990291541483</c:v>
                </c:pt>
                <c:pt idx="4830">
                  <c:v>70.576004232346648</c:v>
                </c:pt>
                <c:pt idx="4831">
                  <c:v>73.060786128112781</c:v>
                </c:pt>
                <c:pt idx="4832">
                  <c:v>70.224222067114027</c:v>
                </c:pt>
                <c:pt idx="4833">
                  <c:v>73.156012434377573</c:v>
                </c:pt>
                <c:pt idx="4834">
                  <c:v>70.692373343448054</c:v>
                </c:pt>
                <c:pt idx="4835">
                  <c:v>71.843230408814392</c:v>
                </c:pt>
                <c:pt idx="4836">
                  <c:v>71.041448554578608</c:v>
                </c:pt>
                <c:pt idx="4837">
                  <c:v>71.874568738505488</c:v>
                </c:pt>
                <c:pt idx="4838">
                  <c:v>72.252090143515872</c:v>
                </c:pt>
                <c:pt idx="4839">
                  <c:v>71.043645018779756</c:v>
                </c:pt>
                <c:pt idx="4840">
                  <c:v>73.092375977632898</c:v>
                </c:pt>
                <c:pt idx="4841">
                  <c:v>70.219790571632615</c:v>
                </c:pt>
                <c:pt idx="4842">
                  <c:v>73.509878949742983</c:v>
                </c:pt>
                <c:pt idx="4843">
                  <c:v>69.957169310585201</c:v>
                </c:pt>
                <c:pt idx="4844">
                  <c:v>72.463768115942017</c:v>
                </c:pt>
                <c:pt idx="4845">
                  <c:v>70.60366949977653</c:v>
                </c:pt>
                <c:pt idx="4846">
                  <c:v>71.708931573114356</c:v>
                </c:pt>
                <c:pt idx="4847">
                  <c:v>71.789091284759678</c:v>
                </c:pt>
                <c:pt idx="4848">
                  <c:v>71.441860730866736</c:v>
                </c:pt>
                <c:pt idx="4849">
                  <c:v>72.727782245207564</c:v>
                </c:pt>
                <c:pt idx="4850">
                  <c:v>70.247722339328746</c:v>
                </c:pt>
                <c:pt idx="4851">
                  <c:v>73.496753487997537</c:v>
                </c:pt>
                <c:pt idx="4852">
                  <c:v>69.597136784568733</c:v>
                </c:pt>
                <c:pt idx="4853">
                  <c:v>72.789382177926271</c:v>
                </c:pt>
                <c:pt idx="4854">
                  <c:v>70.017666704282519</c:v>
                </c:pt>
                <c:pt idx="4855">
                  <c:v>72.524998188348633</c:v>
                </c:pt>
                <c:pt idx="4856">
                  <c:v>71.279400532375149</c:v>
                </c:pt>
                <c:pt idx="4857">
                  <c:v>71.388799722783759</c:v>
                </c:pt>
                <c:pt idx="4858">
                  <c:v>72.41088106663085</c:v>
                </c:pt>
                <c:pt idx="4859">
                  <c:v>70.655722671592571</c:v>
                </c:pt>
                <c:pt idx="4860">
                  <c:v>73.515337129731066</c:v>
                </c:pt>
                <c:pt idx="4861">
                  <c:v>69.695154619821949</c:v>
                </c:pt>
                <c:pt idx="4862">
                  <c:v>73.836705823246689</c:v>
                </c:pt>
                <c:pt idx="4863">
                  <c:v>69.632276931239758</c:v>
                </c:pt>
                <c:pt idx="4864">
                  <c:v>72.484189800923033</c:v>
                </c:pt>
                <c:pt idx="4865">
                  <c:v>70.768819047165167</c:v>
                </c:pt>
                <c:pt idx="4866">
                  <c:v>71.514240194762195</c:v>
                </c:pt>
                <c:pt idx="4867">
                  <c:v>72.245588631524342</c:v>
                </c:pt>
                <c:pt idx="4868">
                  <c:v>70.818592345406699</c:v>
                </c:pt>
                <c:pt idx="4869">
                  <c:v>73.14067708599579</c:v>
                </c:pt>
                <c:pt idx="4870">
                  <c:v>70.206615938026047</c:v>
                </c:pt>
                <c:pt idx="4871">
                  <c:v>73.510984601369501</c:v>
                </c:pt>
                <c:pt idx="4872">
                  <c:v>69.91762240863612</c:v>
                </c:pt>
                <c:pt idx="4873">
                  <c:v>72.731595040832886</c:v>
                </c:pt>
                <c:pt idx="4874">
                  <c:v>70.34996061164199</c:v>
                </c:pt>
                <c:pt idx="4875">
                  <c:v>72.218909428212186</c:v>
                </c:pt>
                <c:pt idx="4876">
                  <c:v>71.049632397287269</c:v>
                </c:pt>
                <c:pt idx="4877">
                  <c:v>71.351298438160171</c:v>
                </c:pt>
                <c:pt idx="4878">
                  <c:v>72.348304657823348</c:v>
                </c:pt>
                <c:pt idx="4879">
                  <c:v>70.884081400508308</c:v>
                </c:pt>
                <c:pt idx="4880">
                  <c:v>73.224339559360075</c:v>
                </c:pt>
                <c:pt idx="4881">
                  <c:v>70.2255442027774</c:v>
                </c:pt>
                <c:pt idx="4882">
                  <c:v>73.350392191792935</c:v>
                </c:pt>
                <c:pt idx="4883">
                  <c:v>70.296764500788598</c:v>
                </c:pt>
                <c:pt idx="4884">
                  <c:v>72.073955069355023</c:v>
                </c:pt>
                <c:pt idx="4885">
                  <c:v>71.090394466556518</c:v>
                </c:pt>
                <c:pt idx="4886">
                  <c:v>71.625495094623147</c:v>
                </c:pt>
                <c:pt idx="4887">
                  <c:v>71.80814391327867</c:v>
                </c:pt>
                <c:pt idx="4888">
                  <c:v>71.45331248843317</c:v>
                </c:pt>
                <c:pt idx="4889">
                  <c:v>72.996446968901097</c:v>
                </c:pt>
                <c:pt idx="4890">
                  <c:v>70.539566455618925</c:v>
                </c:pt>
                <c:pt idx="4891">
                  <c:v>73.096567949204427</c:v>
                </c:pt>
                <c:pt idx="4892">
                  <c:v>70.207045639446832</c:v>
                </c:pt>
                <c:pt idx="4893">
                  <c:v>73.365205597557988</c:v>
                </c:pt>
                <c:pt idx="4894">
                  <c:v>70.460180193004618</c:v>
                </c:pt>
                <c:pt idx="4895">
                  <c:v>72.44429534634358</c:v>
                </c:pt>
                <c:pt idx="4896">
                  <c:v>71.249129750530571</c:v>
                </c:pt>
                <c:pt idx="4897">
                  <c:v>72.00263094740771</c:v>
                </c:pt>
                <c:pt idx="4898">
                  <c:v>71.492545138916313</c:v>
                </c:pt>
                <c:pt idx="4899">
                  <c:v>71.410376617112263</c:v>
                </c:pt>
                <c:pt idx="4900">
                  <c:v>72.951389477610675</c:v>
                </c:pt>
                <c:pt idx="4901">
                  <c:v>70.43733530273218</c:v>
                </c:pt>
                <c:pt idx="4902">
                  <c:v>73.477835949498299</c:v>
                </c:pt>
                <c:pt idx="4903">
                  <c:v>70.179754486292708</c:v>
                </c:pt>
                <c:pt idx="4904">
                  <c:v>73.133141383366919</c:v>
                </c:pt>
                <c:pt idx="4905">
                  <c:v>70.649019636238862</c:v>
                </c:pt>
                <c:pt idx="4906">
                  <c:v>72.106045143526771</c:v>
                </c:pt>
                <c:pt idx="4907">
                  <c:v>71.303116034297744</c:v>
                </c:pt>
                <c:pt idx="4908">
                  <c:v>71.61154388158306</c:v>
                </c:pt>
                <c:pt idx="4909">
                  <c:v>72.583203477690972</c:v>
                </c:pt>
                <c:pt idx="4910">
                  <c:v>70.456869870467443</c:v>
                </c:pt>
                <c:pt idx="4911">
                  <c:v>73.610952926155278</c:v>
                </c:pt>
                <c:pt idx="4912">
                  <c:v>70.108523114294258</c:v>
                </c:pt>
                <c:pt idx="4913">
                  <c:v>73.784771040271309</c:v>
                </c:pt>
                <c:pt idx="4914">
                  <c:v>69.6238776406108</c:v>
                </c:pt>
                <c:pt idx="4915">
                  <c:v>72.443184287519827</c:v>
                </c:pt>
                <c:pt idx="4916">
                  <c:v>70.571690401338131</c:v>
                </c:pt>
                <c:pt idx="4917">
                  <c:v>71.662107495680118</c:v>
                </c:pt>
                <c:pt idx="4918">
                  <c:v>72.522778498973338</c:v>
                </c:pt>
                <c:pt idx="4919">
                  <c:v>70.789499917903981</c:v>
                </c:pt>
                <c:pt idx="4920">
                  <c:v>72.886594921990095</c:v>
                </c:pt>
                <c:pt idx="4921">
                  <c:v>69.783902147707408</c:v>
                </c:pt>
                <c:pt idx="4922">
                  <c:v>73.80499107742537</c:v>
                </c:pt>
                <c:pt idx="4923">
                  <c:v>69.827321294622649</c:v>
                </c:pt>
                <c:pt idx="4924">
                  <c:v>72.980212196352909</c:v>
                </c:pt>
                <c:pt idx="4925">
                  <c:v>70.587256405618319</c:v>
                </c:pt>
                <c:pt idx="4926">
                  <c:v>71.976095134730343</c:v>
                </c:pt>
                <c:pt idx="4927">
                  <c:v>71.316423343474682</c:v>
                </c:pt>
                <c:pt idx="4928">
                  <c:v>71.228852389873538</c:v>
                </c:pt>
                <c:pt idx="4929">
                  <c:v>72.848173191168684</c:v>
                </c:pt>
                <c:pt idx="4930">
                  <c:v>70.516101835262944</c:v>
                </c:pt>
                <c:pt idx="4931">
                  <c:v>73.2434316158717</c:v>
                </c:pt>
                <c:pt idx="4932">
                  <c:v>69.864117217898809</c:v>
                </c:pt>
                <c:pt idx="4933">
                  <c:v>73.584863995310968</c:v>
                </c:pt>
                <c:pt idx="4934">
                  <c:v>70.430104104134841</c:v>
                </c:pt>
                <c:pt idx="4935">
                  <c:v>71.992142577936889</c:v>
                </c:pt>
                <c:pt idx="4936">
                  <c:v>71.279960781796206</c:v>
                </c:pt>
                <c:pt idx="4937">
                  <c:v>71.21552178631822</c:v>
                </c:pt>
                <c:pt idx="4938">
                  <c:v>72.440828742005067</c:v>
                </c:pt>
                <c:pt idx="4939">
                  <c:v>71.106802864171158</c:v>
                </c:pt>
                <c:pt idx="4940">
                  <c:v>72.911459849604327</c:v>
                </c:pt>
                <c:pt idx="4941">
                  <c:v>70.282634391946573</c:v>
                </c:pt>
                <c:pt idx="4942">
                  <c:v>73.590091458676142</c:v>
                </c:pt>
                <c:pt idx="4943">
                  <c:v>70.403036278667699</c:v>
                </c:pt>
                <c:pt idx="4944">
                  <c:v>73.051506323507013</c:v>
                </c:pt>
                <c:pt idx="4945">
                  <c:v>71.175723214088535</c:v>
                </c:pt>
                <c:pt idx="4946">
                  <c:v>71.732348606933542</c:v>
                </c:pt>
                <c:pt idx="4947">
                  <c:v>71.203563091557427</c:v>
                </c:pt>
                <c:pt idx="4948">
                  <c:v>71.372574342803375</c:v>
                </c:pt>
                <c:pt idx="4949">
                  <c:v>72.565992443074819</c:v>
                </c:pt>
                <c:pt idx="4950">
                  <c:v>71.222860422519958</c:v>
                </c:pt>
                <c:pt idx="4951">
                  <c:v>73.234236853425458</c:v>
                </c:pt>
                <c:pt idx="4952">
                  <c:v>70.473645933186248</c:v>
                </c:pt>
                <c:pt idx="4953">
                  <c:v>73.568440049135504</c:v>
                </c:pt>
                <c:pt idx="4954">
                  <c:v>70.299179179118994</c:v>
                </c:pt>
                <c:pt idx="4955">
                  <c:v>72.233165925945841</c:v>
                </c:pt>
                <c:pt idx="4956">
                  <c:v>71.024154913062432</c:v>
                </c:pt>
                <c:pt idx="4957">
                  <c:v>71.989917781228527</c:v>
                </c:pt>
                <c:pt idx="4958">
                  <c:v>71.830156494158544</c:v>
                </c:pt>
                <c:pt idx="4959">
                  <c:v>71.85501738335347</c:v>
                </c:pt>
                <c:pt idx="4960">
                  <c:v>73.144110432927732</c:v>
                </c:pt>
                <c:pt idx="4961">
                  <c:v>70.813548437861499</c:v>
                </c:pt>
                <c:pt idx="4962">
                  <c:v>73.390363634949722</c:v>
                </c:pt>
                <c:pt idx="4963">
                  <c:v>70.439832942780058</c:v>
                </c:pt>
                <c:pt idx="4964">
                  <c:v>73.140852739423138</c:v>
                </c:pt>
                <c:pt idx="4965">
                  <c:v>70.635751716473891</c:v>
                </c:pt>
                <c:pt idx="4966">
                  <c:v>72.395074205039478</c:v>
                </c:pt>
                <c:pt idx="4967">
                  <c:v>71.382333320769206</c:v>
                </c:pt>
                <c:pt idx="4968">
                  <c:v>72.077656069106794</c:v>
                </c:pt>
                <c:pt idx="4969">
                  <c:v>72.105533562078151</c:v>
                </c:pt>
                <c:pt idx="4970">
                  <c:v>71.175818483253579</c:v>
                </c:pt>
                <c:pt idx="4971">
                  <c:v>73.372184086987488</c:v>
                </c:pt>
                <c:pt idx="4972">
                  <c:v>70.380015767786759</c:v>
                </c:pt>
                <c:pt idx="4973">
                  <c:v>73.707218196408789</c:v>
                </c:pt>
                <c:pt idx="4974">
                  <c:v>70.053449375914539</c:v>
                </c:pt>
                <c:pt idx="4975">
                  <c:v>72.961134376506109</c:v>
                </c:pt>
                <c:pt idx="4976">
                  <c:v>70.805927525198172</c:v>
                </c:pt>
                <c:pt idx="4977">
                  <c:v>72.244192580498094</c:v>
                </c:pt>
                <c:pt idx="4978">
                  <c:v>71.979111496243306</c:v>
                </c:pt>
                <c:pt idx="4979">
                  <c:v>71.623607578629318</c:v>
                </c:pt>
                <c:pt idx="4980">
                  <c:v>73.627484889579051</c:v>
                </c:pt>
                <c:pt idx="4981">
                  <c:v>70.105028225337165</c:v>
                </c:pt>
                <c:pt idx="4982">
                  <c:v>73.939115207047635</c:v>
                </c:pt>
                <c:pt idx="4983">
                  <c:v>70.048604138299552</c:v>
                </c:pt>
                <c:pt idx="4984">
                  <c:v>73.678048177903435</c:v>
                </c:pt>
                <c:pt idx="4985">
                  <c:v>70.363914133500458</c:v>
                </c:pt>
                <c:pt idx="4986">
                  <c:v>72.610511399860812</c:v>
                </c:pt>
                <c:pt idx="4987">
                  <c:v>71.611377819927228</c:v>
                </c:pt>
                <c:pt idx="4988">
                  <c:v>71.750628630885302</c:v>
                </c:pt>
                <c:pt idx="4989">
                  <c:v>72.673154251304112</c:v>
                </c:pt>
                <c:pt idx="4990">
                  <c:v>70.6342432773273</c:v>
                </c:pt>
                <c:pt idx="4991">
                  <c:v>73.665415239568588</c:v>
                </c:pt>
                <c:pt idx="4992">
                  <c:v>70.091334488602527</c:v>
                </c:pt>
                <c:pt idx="4993">
                  <c:v>73.703411638728298</c:v>
                </c:pt>
                <c:pt idx="4994">
                  <c:v>70.297615638661426</c:v>
                </c:pt>
                <c:pt idx="4995">
                  <c:v>72.276540006134525</c:v>
                </c:pt>
                <c:pt idx="4996">
                  <c:v>70.938461890751398</c:v>
                </c:pt>
                <c:pt idx="4997">
                  <c:v>71.786013336072713</c:v>
                </c:pt>
                <c:pt idx="4998">
                  <c:v>72.210270387385307</c:v>
                </c:pt>
                <c:pt idx="4999">
                  <c:v>71.251505534244316</c:v>
                </c:pt>
                <c:pt idx="5000">
                  <c:v>73.181964801037722</c:v>
                </c:pt>
                <c:pt idx="5001">
                  <c:v>70.636790819014124</c:v>
                </c:pt>
                <c:pt idx="5002">
                  <c:v>73.598957565162323</c:v>
                </c:pt>
                <c:pt idx="5003">
                  <c:v>70.365550367561454</c:v>
                </c:pt>
                <c:pt idx="5004">
                  <c:v>73.603958532223103</c:v>
                </c:pt>
                <c:pt idx="5005">
                  <c:v>70.886728393908584</c:v>
                </c:pt>
                <c:pt idx="5006">
                  <c:v>72.311233473418397</c:v>
                </c:pt>
                <c:pt idx="5007">
                  <c:v>71.642981865268041</c:v>
                </c:pt>
                <c:pt idx="5008">
                  <c:v>71.500137619288253</c:v>
                </c:pt>
                <c:pt idx="5009">
                  <c:v>72.197608320485458</c:v>
                </c:pt>
                <c:pt idx="5010">
                  <c:v>70.779980554044585</c:v>
                </c:pt>
                <c:pt idx="5011">
                  <c:v>73.099103791314278</c:v>
                </c:pt>
                <c:pt idx="5012">
                  <c:v>70.472046164033458</c:v>
                </c:pt>
                <c:pt idx="5013">
                  <c:v>73.509359497231529</c:v>
                </c:pt>
                <c:pt idx="5014">
                  <c:v>70.797318840661418</c:v>
                </c:pt>
                <c:pt idx="5015">
                  <c:v>72.099812809891759</c:v>
                </c:pt>
                <c:pt idx="5016">
                  <c:v>70.857746527552933</c:v>
                </c:pt>
                <c:pt idx="5017">
                  <c:v>72.067107232646819</c:v>
                </c:pt>
                <c:pt idx="5018">
                  <c:v>72.038708490266018</c:v>
                </c:pt>
                <c:pt idx="5019">
                  <c:v>71.802132340914454</c:v>
                </c:pt>
                <c:pt idx="5020">
                  <c:v>72.82722344989169</c:v>
                </c:pt>
                <c:pt idx="5021">
                  <c:v>71.383193591783098</c:v>
                </c:pt>
                <c:pt idx="5022">
                  <c:v>73.201322796758518</c:v>
                </c:pt>
                <c:pt idx="5023">
                  <c:v>70.467646524803129</c:v>
                </c:pt>
                <c:pt idx="5024">
                  <c:v>73.689918337730447</c:v>
                </c:pt>
                <c:pt idx="5025">
                  <c:v>70.506131411460018</c:v>
                </c:pt>
                <c:pt idx="5026">
                  <c:v>72.523056641850246</c:v>
                </c:pt>
                <c:pt idx="5027">
                  <c:v>71.149410828895583</c:v>
                </c:pt>
                <c:pt idx="5028">
                  <c:v>72.123679786579558</c:v>
                </c:pt>
                <c:pt idx="5029">
                  <c:v>71.956908866612778</c:v>
                </c:pt>
                <c:pt idx="5030">
                  <c:v>71.458363511031749</c:v>
                </c:pt>
                <c:pt idx="5031">
                  <c:v>73.062278120990413</c:v>
                </c:pt>
                <c:pt idx="5032">
                  <c:v>70.74421196427069</c:v>
                </c:pt>
                <c:pt idx="5033">
                  <c:v>73.806410121868183</c:v>
                </c:pt>
                <c:pt idx="5034">
                  <c:v>70.375948101357949</c:v>
                </c:pt>
                <c:pt idx="5035">
                  <c:v>73.613453925898327</c:v>
                </c:pt>
                <c:pt idx="5036">
                  <c:v>70.675089204949458</c:v>
                </c:pt>
                <c:pt idx="5037">
                  <c:v>72.152442432421338</c:v>
                </c:pt>
                <c:pt idx="5038">
                  <c:v>71.520635863268211</c:v>
                </c:pt>
                <c:pt idx="5039">
                  <c:v>71.799510947635696</c:v>
                </c:pt>
                <c:pt idx="5040">
                  <c:v>72.855089907926299</c:v>
                </c:pt>
                <c:pt idx="5041">
                  <c:v>70.899962600723043</c:v>
                </c:pt>
                <c:pt idx="5042">
                  <c:v>73.809953009391364</c:v>
                </c:pt>
                <c:pt idx="5043">
                  <c:v>70.027902500358948</c:v>
                </c:pt>
                <c:pt idx="5044">
                  <c:v>73.761288285870862</c:v>
                </c:pt>
                <c:pt idx="5045">
                  <c:v>70.234095643402227</c:v>
                </c:pt>
                <c:pt idx="5046">
                  <c:v>72.486391447161154</c:v>
                </c:pt>
                <c:pt idx="5047">
                  <c:v>71.590906170833549</c:v>
                </c:pt>
                <c:pt idx="5048">
                  <c:v>72.2481693730399</c:v>
                </c:pt>
                <c:pt idx="5049">
                  <c:v>72.252992342576277</c:v>
                </c:pt>
                <c:pt idx="5050">
                  <c:v>71.654804263937592</c:v>
                </c:pt>
                <c:pt idx="5051">
                  <c:v>73.692439102256472</c:v>
                </c:pt>
                <c:pt idx="5052">
                  <c:v>70.166269080935606</c:v>
                </c:pt>
                <c:pt idx="5053">
                  <c:v>73.920840738236819</c:v>
                </c:pt>
                <c:pt idx="5054">
                  <c:v>70.217277624505996</c:v>
                </c:pt>
                <c:pt idx="5055">
                  <c:v>73.247631864913927</c:v>
                </c:pt>
                <c:pt idx="5056">
                  <c:v>71.365420423035204</c:v>
                </c:pt>
                <c:pt idx="5057">
                  <c:v>72.169592065518202</c:v>
                </c:pt>
                <c:pt idx="5058">
                  <c:v>71.966455244938743</c:v>
                </c:pt>
                <c:pt idx="5059">
                  <c:v>71.650667695005225</c:v>
                </c:pt>
                <c:pt idx="5060">
                  <c:v>73.041932393471242</c:v>
                </c:pt>
                <c:pt idx="5061">
                  <c:v>71.086427647741985</c:v>
                </c:pt>
                <c:pt idx="5062">
                  <c:v>73.683971533533452</c:v>
                </c:pt>
                <c:pt idx="5063">
                  <c:v>70.439711196035418</c:v>
                </c:pt>
                <c:pt idx="5064">
                  <c:v>73.772598430727669</c:v>
                </c:pt>
                <c:pt idx="5065">
                  <c:v>70.565362922175652</c:v>
                </c:pt>
                <c:pt idx="5066">
                  <c:v>72.939266917470235</c:v>
                </c:pt>
                <c:pt idx="5067">
                  <c:v>72.019962264673467</c:v>
                </c:pt>
                <c:pt idx="5068">
                  <c:v>72.098956096892081</c:v>
                </c:pt>
                <c:pt idx="5069">
                  <c:v>72.348283715901047</c:v>
                </c:pt>
                <c:pt idx="5070">
                  <c:v>71.733796608768216</c:v>
                </c:pt>
                <c:pt idx="5071">
                  <c:v>73.535281519937882</c:v>
                </c:pt>
                <c:pt idx="5072">
                  <c:v>70.630109136947681</c:v>
                </c:pt>
                <c:pt idx="5073">
                  <c:v>73.674105251650118</c:v>
                </c:pt>
                <c:pt idx="5074">
                  <c:v>70.730981680300388</c:v>
                </c:pt>
                <c:pt idx="5075">
                  <c:v>73.336260488302258</c:v>
                </c:pt>
                <c:pt idx="5076">
                  <c:v>70.939309817674058</c:v>
                </c:pt>
                <c:pt idx="5077">
                  <c:v>72.130592654090549</c:v>
                </c:pt>
                <c:pt idx="5078">
                  <c:v>71.52818324020862</c:v>
                </c:pt>
                <c:pt idx="5079">
                  <c:v>71.801561856718109</c:v>
                </c:pt>
                <c:pt idx="5080">
                  <c:v>72.861769167625056</c:v>
                </c:pt>
                <c:pt idx="5081">
                  <c:v>71.428439408921619</c:v>
                </c:pt>
                <c:pt idx="5082">
                  <c:v>73.628421265151758</c:v>
                </c:pt>
                <c:pt idx="5083">
                  <c:v>70.792235204768744</c:v>
                </c:pt>
                <c:pt idx="5084">
                  <c:v>73.917803702055963</c:v>
                </c:pt>
                <c:pt idx="5085">
                  <c:v>70.962099213368504</c:v>
                </c:pt>
                <c:pt idx="5086">
                  <c:v>73.055773762764744</c:v>
                </c:pt>
                <c:pt idx="5087">
                  <c:v>71.354049192294426</c:v>
                </c:pt>
                <c:pt idx="5088">
                  <c:v>72.47504302183809</c:v>
                </c:pt>
                <c:pt idx="5089">
                  <c:v>72.561709463458953</c:v>
                </c:pt>
                <c:pt idx="5090">
                  <c:v>71.941032084113758</c:v>
                </c:pt>
                <c:pt idx="5091">
                  <c:v>72.877588540337811</c:v>
                </c:pt>
                <c:pt idx="5092">
                  <c:v>71.138771841700404</c:v>
                </c:pt>
                <c:pt idx="5093">
                  <c:v>73.58179183558714</c:v>
                </c:pt>
                <c:pt idx="5094">
                  <c:v>70.645988296563218</c:v>
                </c:pt>
                <c:pt idx="5095">
                  <c:v>73.865866379232443</c:v>
                </c:pt>
                <c:pt idx="5096">
                  <c:v>70.869178542600764</c:v>
                </c:pt>
                <c:pt idx="5097">
                  <c:v>72.600986501905538</c:v>
                </c:pt>
                <c:pt idx="5098">
                  <c:v>71.458491373206243</c:v>
                </c:pt>
                <c:pt idx="5099">
                  <c:v>72.345399304460855</c:v>
                </c:pt>
                <c:pt idx="5100">
                  <c:v>72.895556376953337</c:v>
                </c:pt>
                <c:pt idx="5101">
                  <c:v>71.688823967187872</c:v>
                </c:pt>
                <c:pt idx="5102">
                  <c:v>73.785873959961279</c:v>
                </c:pt>
                <c:pt idx="5103">
                  <c:v>71.066275538492079</c:v>
                </c:pt>
                <c:pt idx="5104">
                  <c:v>73.969278339963708</c:v>
                </c:pt>
                <c:pt idx="5105">
                  <c:v>70.375758745830893</c:v>
                </c:pt>
                <c:pt idx="5106">
                  <c:v>72.778384028873958</c:v>
                </c:pt>
                <c:pt idx="5107">
                  <c:v>71.235355911728178</c:v>
                </c:pt>
                <c:pt idx="5108">
                  <c:v>72.500444431408582</c:v>
                </c:pt>
                <c:pt idx="5109">
                  <c:v>72.666401570055655</c:v>
                </c:pt>
                <c:pt idx="5110">
                  <c:v>71.817828379366333</c:v>
                </c:pt>
                <c:pt idx="5111">
                  <c:v>73.502103623553879</c:v>
                </c:pt>
                <c:pt idx="5112">
                  <c:v>70.694440837563107</c:v>
                </c:pt>
                <c:pt idx="5113">
                  <c:v>73.916592873251119</c:v>
                </c:pt>
                <c:pt idx="5114">
                  <c:v>70.281823538907389</c:v>
                </c:pt>
                <c:pt idx="5115">
                  <c:v>73.575358761848989</c:v>
                </c:pt>
                <c:pt idx="5116">
                  <c:v>70.722333239343385</c:v>
                </c:pt>
                <c:pt idx="5117">
                  <c:v>72.373143229954849</c:v>
                </c:pt>
                <c:pt idx="5118">
                  <c:v>71.8763028222683</c:v>
                </c:pt>
                <c:pt idx="5119">
                  <c:v>72.28437162786588</c:v>
                </c:pt>
                <c:pt idx="5120">
                  <c:v>72.876873139983374</c:v>
                </c:pt>
                <c:pt idx="5121">
                  <c:v>71.428651352019415</c:v>
                </c:pt>
                <c:pt idx="5122">
                  <c:v>73.588875762425616</c:v>
                </c:pt>
                <c:pt idx="5123">
                  <c:v>70.626082252955285</c:v>
                </c:pt>
                <c:pt idx="5124">
                  <c:v>73.995616615925456</c:v>
                </c:pt>
                <c:pt idx="5125">
                  <c:v>70.84992825347868</c:v>
                </c:pt>
                <c:pt idx="5126">
                  <c:v>72.641966056177495</c:v>
                </c:pt>
                <c:pt idx="5127">
                  <c:v>71.617085034955878</c:v>
                </c:pt>
                <c:pt idx="5128">
                  <c:v>72.126197862189187</c:v>
                </c:pt>
                <c:pt idx="5129">
                  <c:v>72.477523832088508</c:v>
                </c:pt>
                <c:pt idx="5130">
                  <c:v>71.667608085709261</c:v>
                </c:pt>
                <c:pt idx="5131">
                  <c:v>73.118990744030768</c:v>
                </c:pt>
                <c:pt idx="5132">
                  <c:v>71.232456465190396</c:v>
                </c:pt>
                <c:pt idx="5133">
                  <c:v>73.83486709450888</c:v>
                </c:pt>
                <c:pt idx="5134">
                  <c:v>70.691722270550883</c:v>
                </c:pt>
                <c:pt idx="5135">
                  <c:v>73.754734903530718</c:v>
                </c:pt>
                <c:pt idx="5136">
                  <c:v>71.139140525978945</c:v>
                </c:pt>
                <c:pt idx="5137">
                  <c:v>72.664914945561307</c:v>
                </c:pt>
                <c:pt idx="5138">
                  <c:v>71.743024696554173</c:v>
                </c:pt>
                <c:pt idx="5139">
                  <c:v>72.251903845232661</c:v>
                </c:pt>
                <c:pt idx="5140">
                  <c:v>72.88084066012901</c:v>
                </c:pt>
                <c:pt idx="5141">
                  <c:v>71.442294241081896</c:v>
                </c:pt>
                <c:pt idx="5142">
                  <c:v>73.735474933253258</c:v>
                </c:pt>
                <c:pt idx="5143">
                  <c:v>71.216277230916972</c:v>
                </c:pt>
                <c:pt idx="5144">
                  <c:v>73.853042210842418</c:v>
                </c:pt>
                <c:pt idx="5145">
                  <c:v>70.877062530169226</c:v>
                </c:pt>
                <c:pt idx="5146">
                  <c:v>73.085278805162758</c:v>
                </c:pt>
                <c:pt idx="5147">
                  <c:v>71.422493644450483</c:v>
                </c:pt>
                <c:pt idx="5148">
                  <c:v>72.569018685849215</c:v>
                </c:pt>
                <c:pt idx="5149">
                  <c:v>72.088157405338336</c:v>
                </c:pt>
                <c:pt idx="5150">
                  <c:v>71.817852274555719</c:v>
                </c:pt>
                <c:pt idx="5151">
                  <c:v>72.404152117517981</c:v>
                </c:pt>
                <c:pt idx="5152">
                  <c:v>71.756593086906463</c:v>
                </c:pt>
                <c:pt idx="5153">
                  <c:v>73.644301824817902</c:v>
                </c:pt>
                <c:pt idx="5154">
                  <c:v>70.838068430494687</c:v>
                </c:pt>
                <c:pt idx="5155">
                  <c:v>73.846709274394541</c:v>
                </c:pt>
                <c:pt idx="5156">
                  <c:v>70.935565341867814</c:v>
                </c:pt>
                <c:pt idx="5157">
                  <c:v>72.938464696457402</c:v>
                </c:pt>
                <c:pt idx="5158">
                  <c:v>71.403701905037707</c:v>
                </c:pt>
                <c:pt idx="5159">
                  <c:v>72.495183477574173</c:v>
                </c:pt>
                <c:pt idx="5160">
                  <c:v>72.740465803232226</c:v>
                </c:pt>
                <c:pt idx="5161">
                  <c:v>72.453087732927443</c:v>
                </c:pt>
                <c:pt idx="5162">
                  <c:v>73.408926134276172</c:v>
                </c:pt>
                <c:pt idx="5163">
                  <c:v>70.979730695560178</c:v>
                </c:pt>
                <c:pt idx="5164">
                  <c:v>74.145880031272952</c:v>
                </c:pt>
                <c:pt idx="5165">
                  <c:v>70.74129746163625</c:v>
                </c:pt>
                <c:pt idx="5166">
                  <c:v>73.41845497140379</c:v>
                </c:pt>
                <c:pt idx="5167">
                  <c:v>71.206110125415961</c:v>
                </c:pt>
                <c:pt idx="5168">
                  <c:v>72.662938061735488</c:v>
                </c:pt>
                <c:pt idx="5169">
                  <c:v>71.784113721266479</c:v>
                </c:pt>
                <c:pt idx="5170">
                  <c:v>72.031718832653823</c:v>
                </c:pt>
                <c:pt idx="5171">
                  <c:v>73.343192401969404</c:v>
                </c:pt>
                <c:pt idx="5172">
                  <c:v>71.184824106098759</c:v>
                </c:pt>
                <c:pt idx="5173">
                  <c:v>74.337697670464209</c:v>
                </c:pt>
                <c:pt idx="5174">
                  <c:v>70.640123806335097</c:v>
                </c:pt>
                <c:pt idx="5175">
                  <c:v>73.979220567816697</c:v>
                </c:pt>
                <c:pt idx="5176">
                  <c:v>71.122962621492078</c:v>
                </c:pt>
                <c:pt idx="5177">
                  <c:v>72.739775526024388</c:v>
                </c:pt>
                <c:pt idx="5178">
                  <c:v>71.380721235462289</c:v>
                </c:pt>
                <c:pt idx="5179">
                  <c:v>72.172474385264223</c:v>
                </c:pt>
                <c:pt idx="5180">
                  <c:v>73.391470504390171</c:v>
                </c:pt>
                <c:pt idx="5181">
                  <c:v>71.881728955273431</c:v>
                </c:pt>
                <c:pt idx="5182">
                  <c:v>73.949037530761643</c:v>
                </c:pt>
                <c:pt idx="5183">
                  <c:v>71.338965543272067</c:v>
                </c:pt>
                <c:pt idx="5184">
                  <c:v>73.979885145445849</c:v>
                </c:pt>
                <c:pt idx="5185">
                  <c:v>70.703385895879578</c:v>
                </c:pt>
                <c:pt idx="5186">
                  <c:v>73.289825071504183</c:v>
                </c:pt>
                <c:pt idx="5187">
                  <c:v>71.301566345326066</c:v>
                </c:pt>
                <c:pt idx="5188">
                  <c:v>72.561508589386591</c:v>
                </c:pt>
                <c:pt idx="5189">
                  <c:v>72.363989632599299</c:v>
                </c:pt>
                <c:pt idx="5190">
                  <c:v>71.939276290140285</c:v>
                </c:pt>
                <c:pt idx="5191">
                  <c:v>73.80006953594166</c:v>
                </c:pt>
                <c:pt idx="5192">
                  <c:v>71.331233722972627</c:v>
                </c:pt>
                <c:pt idx="5193">
                  <c:v>73.930018853638984</c:v>
                </c:pt>
                <c:pt idx="5194">
                  <c:v>71.012525089183626</c:v>
                </c:pt>
                <c:pt idx="5195">
                  <c:v>73.956400110228941</c:v>
                </c:pt>
                <c:pt idx="5196">
                  <c:v>71.104102001803639</c:v>
                </c:pt>
                <c:pt idx="5197">
                  <c:v>72.963376078293379</c:v>
                </c:pt>
                <c:pt idx="5198">
                  <c:v>71.749283383021023</c:v>
                </c:pt>
                <c:pt idx="5199">
                  <c:v>72.293846206749649</c:v>
                </c:pt>
                <c:pt idx="5200">
                  <c:v>72.657039711191288</c:v>
                </c:pt>
                <c:pt idx="5201">
                  <c:v>71.870161978087879</c:v>
                </c:pt>
                <c:pt idx="5202">
                  <c:v>73.621111223003183</c:v>
                </c:pt>
                <c:pt idx="5203">
                  <c:v>71.272450097660439</c:v>
                </c:pt>
                <c:pt idx="5204">
                  <c:v>74.125959186663138</c:v>
                </c:pt>
                <c:pt idx="5205">
                  <c:v>71.015603834381452</c:v>
                </c:pt>
                <c:pt idx="5206">
                  <c:v>73.975488192971227</c:v>
                </c:pt>
                <c:pt idx="5207">
                  <c:v>71.406544717062161</c:v>
                </c:pt>
                <c:pt idx="5208">
                  <c:v>72.76933702653217</c:v>
                </c:pt>
                <c:pt idx="5209">
                  <c:v>72.228404048045263</c:v>
                </c:pt>
                <c:pt idx="5210">
                  <c:v>72.396688186161498</c:v>
                </c:pt>
                <c:pt idx="5211">
                  <c:v>72.72401017456005</c:v>
                </c:pt>
                <c:pt idx="5212">
                  <c:v>71.693183068764185</c:v>
                </c:pt>
                <c:pt idx="5213">
                  <c:v>73.620625874407878</c:v>
                </c:pt>
                <c:pt idx="5214">
                  <c:v>71.267742239458059</c:v>
                </c:pt>
                <c:pt idx="5215">
                  <c:v>74.018513410151684</c:v>
                </c:pt>
                <c:pt idx="5216">
                  <c:v>71.419320998808772</c:v>
                </c:pt>
                <c:pt idx="5217">
                  <c:v>73.114842103468746</c:v>
                </c:pt>
                <c:pt idx="5218">
                  <c:v>71.784082499829879</c:v>
                </c:pt>
                <c:pt idx="5219">
                  <c:v>72.776862141232314</c:v>
                </c:pt>
                <c:pt idx="5220">
                  <c:v>72.191611545355627</c:v>
                </c:pt>
                <c:pt idx="5221">
                  <c:v>72.59916695862043</c:v>
                </c:pt>
                <c:pt idx="5222">
                  <c:v>73.496715744343518</c:v>
                </c:pt>
                <c:pt idx="5223">
                  <c:v>71.384734403101788</c:v>
                </c:pt>
                <c:pt idx="5224">
                  <c:v>74.062138338074064</c:v>
                </c:pt>
                <c:pt idx="5225">
                  <c:v>71.077845164684064</c:v>
                </c:pt>
                <c:pt idx="5226">
                  <c:v>74.208944743622354</c:v>
                </c:pt>
                <c:pt idx="5227">
                  <c:v>71.125336434802136</c:v>
                </c:pt>
                <c:pt idx="5228">
                  <c:v>73.232556954868741</c:v>
                </c:pt>
                <c:pt idx="5229">
                  <c:v>72.116965225380127</c:v>
                </c:pt>
                <c:pt idx="5230">
                  <c:v>72.621396001712014</c:v>
                </c:pt>
                <c:pt idx="5231">
                  <c:v>73.052392324511018</c:v>
                </c:pt>
                <c:pt idx="5232">
                  <c:v>71.486798147480755</c:v>
                </c:pt>
                <c:pt idx="5233">
                  <c:v>74.074989894493655</c:v>
                </c:pt>
                <c:pt idx="5234">
                  <c:v>71.059600811449059</c:v>
                </c:pt>
                <c:pt idx="5235">
                  <c:v>74.196114815413253</c:v>
                </c:pt>
                <c:pt idx="5236">
                  <c:v>70.798034204227775</c:v>
                </c:pt>
                <c:pt idx="5237">
                  <c:v>73.484912756992173</c:v>
                </c:pt>
                <c:pt idx="5238">
                  <c:v>71.622139685036004</c:v>
                </c:pt>
                <c:pt idx="5239">
                  <c:v>72.669412421889149</c:v>
                </c:pt>
                <c:pt idx="5240">
                  <c:v>72.52191312224312</c:v>
                </c:pt>
                <c:pt idx="5241">
                  <c:v>71.586332778058164</c:v>
                </c:pt>
                <c:pt idx="5242">
                  <c:v>73.08451105777003</c:v>
                </c:pt>
                <c:pt idx="5243">
                  <c:v>71.472247167968078</c:v>
                </c:pt>
                <c:pt idx="5244">
                  <c:v>74.087999912175732</c:v>
                </c:pt>
                <c:pt idx="5245">
                  <c:v>70.565573089976226</c:v>
                </c:pt>
                <c:pt idx="5246">
                  <c:v>73.884570003830959</c:v>
                </c:pt>
                <c:pt idx="5247">
                  <c:v>71.398077516175945</c:v>
                </c:pt>
                <c:pt idx="5248">
                  <c:v>72.703063932937823</c:v>
                </c:pt>
                <c:pt idx="5249">
                  <c:v>72.357636158193486</c:v>
                </c:pt>
                <c:pt idx="5250">
                  <c:v>72.252396001232839</c:v>
                </c:pt>
                <c:pt idx="5251">
                  <c:v>73.351781397874404</c:v>
                </c:pt>
                <c:pt idx="5252">
                  <c:v>71.405215090150023</c:v>
                </c:pt>
                <c:pt idx="5253">
                  <c:v>73.884706146757594</c:v>
                </c:pt>
                <c:pt idx="5254">
                  <c:v>71.143280738769789</c:v>
                </c:pt>
                <c:pt idx="5255">
                  <c:v>74.150642306232058</c:v>
                </c:pt>
                <c:pt idx="5256">
                  <c:v>71.595219318904881</c:v>
                </c:pt>
                <c:pt idx="5257">
                  <c:v>73.664760364748403</c:v>
                </c:pt>
                <c:pt idx="5258">
                  <c:v>71.963589729941049</c:v>
                </c:pt>
                <c:pt idx="5259">
                  <c:v>72.681040497285878</c:v>
                </c:pt>
                <c:pt idx="5260">
                  <c:v>73.180274863163149</c:v>
                </c:pt>
                <c:pt idx="5261">
                  <c:v>72.115035274995151</c:v>
                </c:pt>
                <c:pt idx="5262">
                  <c:v>73.349433068152862</c:v>
                </c:pt>
                <c:pt idx="5263">
                  <c:v>71.21509337793664</c:v>
                </c:pt>
                <c:pt idx="5264">
                  <c:v>74.067865824552115</c:v>
                </c:pt>
                <c:pt idx="5265">
                  <c:v>71.205614667250131</c:v>
                </c:pt>
                <c:pt idx="5266">
                  <c:v>73.872821753270642</c:v>
                </c:pt>
                <c:pt idx="5267">
                  <c:v>71.632009529783886</c:v>
                </c:pt>
                <c:pt idx="5268">
                  <c:v>72.727445362205685</c:v>
                </c:pt>
                <c:pt idx="5269">
                  <c:v>72.683621539810304</c:v>
                </c:pt>
                <c:pt idx="5270">
                  <c:v>72.376144051850048</c:v>
                </c:pt>
                <c:pt idx="5271">
                  <c:v>73.096414023467815</c:v>
                </c:pt>
                <c:pt idx="5272">
                  <c:v>72.092973921703702</c:v>
                </c:pt>
                <c:pt idx="5273">
                  <c:v>73.748812222037046</c:v>
                </c:pt>
                <c:pt idx="5274">
                  <c:v>71.53840498915666</c:v>
                </c:pt>
                <c:pt idx="5275">
                  <c:v>74.156276834907658</c:v>
                </c:pt>
                <c:pt idx="5276">
                  <c:v>71.302909474580872</c:v>
                </c:pt>
                <c:pt idx="5277">
                  <c:v>73.545257288286237</c:v>
                </c:pt>
                <c:pt idx="5278">
                  <c:v>71.659570331190537</c:v>
                </c:pt>
                <c:pt idx="5279">
                  <c:v>72.914403005108269</c:v>
                </c:pt>
                <c:pt idx="5280">
                  <c:v>72.451970948009404</c:v>
                </c:pt>
                <c:pt idx="5281">
                  <c:v>72.581365818247633</c:v>
                </c:pt>
                <c:pt idx="5282">
                  <c:v>73.297448496583314</c:v>
                </c:pt>
                <c:pt idx="5283">
                  <c:v>71.601498264206114</c:v>
                </c:pt>
                <c:pt idx="5284">
                  <c:v>74.176211416855864</c:v>
                </c:pt>
                <c:pt idx="5285">
                  <c:v>71.168834188007679</c:v>
                </c:pt>
                <c:pt idx="5286">
                  <c:v>73.994705659901697</c:v>
                </c:pt>
                <c:pt idx="5287">
                  <c:v>71.384482331729998</c:v>
                </c:pt>
                <c:pt idx="5288">
                  <c:v>73.440495923224432</c:v>
                </c:pt>
                <c:pt idx="5289">
                  <c:v>71.920061866395855</c:v>
                </c:pt>
                <c:pt idx="5290">
                  <c:v>72.605366369006859</c:v>
                </c:pt>
                <c:pt idx="5291">
                  <c:v>73.648590095955001</c:v>
                </c:pt>
                <c:pt idx="5292">
                  <c:v>72.543218815095273</c:v>
                </c:pt>
                <c:pt idx="5293">
                  <c:v>74.131518412940949</c:v>
                </c:pt>
                <c:pt idx="5294">
                  <c:v>71.090485808112732</c:v>
                </c:pt>
                <c:pt idx="5295">
                  <c:v>74.293611190451458</c:v>
                </c:pt>
                <c:pt idx="5296">
                  <c:v>70.958841687032034</c:v>
                </c:pt>
                <c:pt idx="5297">
                  <c:v>74.221561644091722</c:v>
                </c:pt>
                <c:pt idx="5298">
                  <c:v>71.410027838325902</c:v>
                </c:pt>
                <c:pt idx="5299">
                  <c:v>72.723176561767502</c:v>
                </c:pt>
                <c:pt idx="5300">
                  <c:v>72.651801809595014</c:v>
                </c:pt>
                <c:pt idx="5301">
                  <c:v>72.538360920587948</c:v>
                </c:pt>
                <c:pt idx="5302">
                  <c:v>73.515736342357897</c:v>
                </c:pt>
                <c:pt idx="5303">
                  <c:v>71.81532159144578</c:v>
                </c:pt>
                <c:pt idx="5304">
                  <c:v>74.186537319328536</c:v>
                </c:pt>
                <c:pt idx="5305">
                  <c:v>71.043413079070845</c:v>
                </c:pt>
                <c:pt idx="5306">
                  <c:v>74.51901845087184</c:v>
                </c:pt>
                <c:pt idx="5307">
                  <c:v>71.104904559997763</c:v>
                </c:pt>
                <c:pt idx="5308">
                  <c:v>73.598821108983259</c:v>
                </c:pt>
                <c:pt idx="5309">
                  <c:v>72.560956288038966</c:v>
                </c:pt>
                <c:pt idx="5310">
                  <c:v>72.735479776758396</c:v>
                </c:pt>
                <c:pt idx="5311">
                  <c:v>73.174580073804549</c:v>
                </c:pt>
                <c:pt idx="5312">
                  <c:v>72.384710485502296</c:v>
                </c:pt>
                <c:pt idx="5313">
                  <c:v>73.962773767943972</c:v>
                </c:pt>
                <c:pt idx="5314">
                  <c:v>71.484879786479155</c:v>
                </c:pt>
                <c:pt idx="5315">
                  <c:v>74.056615818667069</c:v>
                </c:pt>
                <c:pt idx="5316">
                  <c:v>71.040984501095394</c:v>
                </c:pt>
                <c:pt idx="5317">
                  <c:v>73.62808170433307</c:v>
                </c:pt>
                <c:pt idx="5318">
                  <c:v>71.809532952672114</c:v>
                </c:pt>
                <c:pt idx="5319">
                  <c:v>72.820685223594495</c:v>
                </c:pt>
                <c:pt idx="5320">
                  <c:v>72.477525638591615</c:v>
                </c:pt>
                <c:pt idx="5321">
                  <c:v>72.387157981973175</c:v>
                </c:pt>
                <c:pt idx="5322">
                  <c:v>73.571166085628235</c:v>
                </c:pt>
                <c:pt idx="5323">
                  <c:v>71.836758901846153</c:v>
                </c:pt>
                <c:pt idx="5324">
                  <c:v>74.312974162046459</c:v>
                </c:pt>
                <c:pt idx="5325">
                  <c:v>71.124903338652658</c:v>
                </c:pt>
                <c:pt idx="5326">
                  <c:v>74.280661084632996</c:v>
                </c:pt>
                <c:pt idx="5327">
                  <c:v>71.608947298045848</c:v>
                </c:pt>
                <c:pt idx="5328">
                  <c:v>73.414817766508847</c:v>
                </c:pt>
                <c:pt idx="5329">
                  <c:v>72.264825416707865</c:v>
                </c:pt>
                <c:pt idx="5330">
                  <c:v>72.64540125946877</c:v>
                </c:pt>
                <c:pt idx="5331">
                  <c:v>73.067900669929131</c:v>
                </c:pt>
                <c:pt idx="5332">
                  <c:v>71.992712352441245</c:v>
                </c:pt>
                <c:pt idx="5333">
                  <c:v>73.922868148106389</c:v>
                </c:pt>
                <c:pt idx="5334">
                  <c:v>71.590721423668711</c:v>
                </c:pt>
                <c:pt idx="5335">
                  <c:v>74.238568788205825</c:v>
                </c:pt>
                <c:pt idx="5336">
                  <c:v>71.381136339897509</c:v>
                </c:pt>
                <c:pt idx="5337">
                  <c:v>73.69458522406056</c:v>
                </c:pt>
                <c:pt idx="5338">
                  <c:v>72.103090001760748</c:v>
                </c:pt>
                <c:pt idx="5339">
                  <c:v>73.085465449892197</c:v>
                </c:pt>
                <c:pt idx="5340">
                  <c:v>72.402653042744873</c:v>
                </c:pt>
                <c:pt idx="5341">
                  <c:v>72.749225530682793</c:v>
                </c:pt>
                <c:pt idx="5342">
                  <c:v>73.093595591377479</c:v>
                </c:pt>
                <c:pt idx="5343">
                  <c:v>72.360238639149273</c:v>
                </c:pt>
                <c:pt idx="5344">
                  <c:v>74.264403943512946</c:v>
                </c:pt>
                <c:pt idx="5345">
                  <c:v>71.51521531974582</c:v>
                </c:pt>
                <c:pt idx="5346">
                  <c:v>74.23212014702608</c:v>
                </c:pt>
                <c:pt idx="5347">
                  <c:v>71.563186309597398</c:v>
                </c:pt>
                <c:pt idx="5348">
                  <c:v>73.147997689759833</c:v>
                </c:pt>
                <c:pt idx="5349">
                  <c:v>72.117406163085349</c:v>
                </c:pt>
                <c:pt idx="5350">
                  <c:v>73.041759832797183</c:v>
                </c:pt>
                <c:pt idx="5351">
                  <c:v>72.573614538894418</c:v>
                </c:pt>
                <c:pt idx="5352">
                  <c:v>72.516723818089758</c:v>
                </c:pt>
                <c:pt idx="5353">
                  <c:v>73.715593606211527</c:v>
                </c:pt>
                <c:pt idx="5354">
                  <c:v>71.756222034909868</c:v>
                </c:pt>
                <c:pt idx="5355">
                  <c:v>74.488293908362991</c:v>
                </c:pt>
                <c:pt idx="5356">
                  <c:v>71.014241428156694</c:v>
                </c:pt>
                <c:pt idx="5357">
                  <c:v>73.854112091329284</c:v>
                </c:pt>
                <c:pt idx="5358">
                  <c:v>71.7429484127058</c:v>
                </c:pt>
                <c:pt idx="5359">
                  <c:v>73.032988978882969</c:v>
                </c:pt>
                <c:pt idx="5360">
                  <c:v>72.589811593703658</c:v>
                </c:pt>
                <c:pt idx="5361">
                  <c:v>72.784220251890389</c:v>
                </c:pt>
                <c:pt idx="5362">
                  <c:v>73.915368074336854</c:v>
                </c:pt>
                <c:pt idx="5363">
                  <c:v>72.490757652320511</c:v>
                </c:pt>
                <c:pt idx="5364">
                  <c:v>74.514320753388063</c:v>
                </c:pt>
                <c:pt idx="5365">
                  <c:v>71.514109763823697</c:v>
                </c:pt>
                <c:pt idx="5366">
                  <c:v>74.448292364705623</c:v>
                </c:pt>
                <c:pt idx="5367">
                  <c:v>71.522768787900759</c:v>
                </c:pt>
                <c:pt idx="5368">
                  <c:v>73.403376403721339</c:v>
                </c:pt>
                <c:pt idx="5369">
                  <c:v>71.902843568285476</c:v>
                </c:pt>
                <c:pt idx="5370">
                  <c:v>73.197051979975896</c:v>
                </c:pt>
                <c:pt idx="5371">
                  <c:v>72.649142144517384</c:v>
                </c:pt>
                <c:pt idx="5372">
                  <c:v>72.316297260781738</c:v>
                </c:pt>
                <c:pt idx="5373">
                  <c:v>73.982097426884167</c:v>
                </c:pt>
                <c:pt idx="5374">
                  <c:v>71.643232592263871</c:v>
                </c:pt>
                <c:pt idx="5375">
                  <c:v>74.468656400981871</c:v>
                </c:pt>
                <c:pt idx="5376">
                  <c:v>71.120797055186415</c:v>
                </c:pt>
                <c:pt idx="5377">
                  <c:v>74.063993716124159</c:v>
                </c:pt>
                <c:pt idx="5378">
                  <c:v>72.112866525206599</c:v>
                </c:pt>
                <c:pt idx="5379">
                  <c:v>72.737095661870143</c:v>
                </c:pt>
                <c:pt idx="5380">
                  <c:v>72.904438567808285</c:v>
                </c:pt>
                <c:pt idx="5381">
                  <c:v>72.749204762035376</c:v>
                </c:pt>
                <c:pt idx="5382">
                  <c:v>73.44424155669418</c:v>
                </c:pt>
                <c:pt idx="5383">
                  <c:v>71.78605462238356</c:v>
                </c:pt>
                <c:pt idx="5384">
                  <c:v>74.183186142261576</c:v>
                </c:pt>
                <c:pt idx="5385">
                  <c:v>71.262263894603791</c:v>
                </c:pt>
                <c:pt idx="5386">
                  <c:v>74.298492389814612</c:v>
                </c:pt>
                <c:pt idx="5387">
                  <c:v>71.702960663129602</c:v>
                </c:pt>
                <c:pt idx="5388">
                  <c:v>73.295426502286048</c:v>
                </c:pt>
                <c:pt idx="5389">
                  <c:v>72.215190398881688</c:v>
                </c:pt>
                <c:pt idx="5390">
                  <c:v>72.697533503094718</c:v>
                </c:pt>
                <c:pt idx="5391">
                  <c:v>72.787628532102673</c:v>
                </c:pt>
                <c:pt idx="5392">
                  <c:v>72.79234905632751</c:v>
                </c:pt>
                <c:pt idx="5393">
                  <c:v>73.860822409793954</c:v>
                </c:pt>
                <c:pt idx="5394">
                  <c:v>71.3079296644338</c:v>
                </c:pt>
                <c:pt idx="5395">
                  <c:v>74.247777662208847</c:v>
                </c:pt>
                <c:pt idx="5396">
                  <c:v>71.500790245315926</c:v>
                </c:pt>
                <c:pt idx="5397">
                  <c:v>74.042585078939652</c:v>
                </c:pt>
                <c:pt idx="5398">
                  <c:v>71.723531669008693</c:v>
                </c:pt>
                <c:pt idx="5399">
                  <c:v>73.237232611902527</c:v>
                </c:pt>
                <c:pt idx="5400">
                  <c:v>72.520501262788258</c:v>
                </c:pt>
                <c:pt idx="5401">
                  <c:v>72.789440539951499</c:v>
                </c:pt>
                <c:pt idx="5402">
                  <c:v>73.212079901764682</c:v>
                </c:pt>
                <c:pt idx="5403">
                  <c:v>72.533110766521219</c:v>
                </c:pt>
                <c:pt idx="5404">
                  <c:v>74.408292967102327</c:v>
                </c:pt>
                <c:pt idx="5405">
                  <c:v>71.857637900006608</c:v>
                </c:pt>
                <c:pt idx="5406">
                  <c:v>74.400436616390252</c:v>
                </c:pt>
                <c:pt idx="5407">
                  <c:v>71.549122419864673</c:v>
                </c:pt>
                <c:pt idx="5408">
                  <c:v>74.182729966462858</c:v>
                </c:pt>
                <c:pt idx="5409">
                  <c:v>72.099882854384077</c:v>
                </c:pt>
                <c:pt idx="5410">
                  <c:v>73.082789315435349</c:v>
                </c:pt>
                <c:pt idx="5411">
                  <c:v>72.791628479381075</c:v>
                </c:pt>
                <c:pt idx="5412">
                  <c:v>72.927972386545719</c:v>
                </c:pt>
                <c:pt idx="5413">
                  <c:v>73.444152197293292</c:v>
                </c:pt>
                <c:pt idx="5414">
                  <c:v>71.567376918664408</c:v>
                </c:pt>
                <c:pt idx="5415">
                  <c:v>74.425448728844458</c:v>
                </c:pt>
                <c:pt idx="5416">
                  <c:v>71.453290560902445</c:v>
                </c:pt>
                <c:pt idx="5417">
                  <c:v>74.596535491513905</c:v>
                </c:pt>
                <c:pt idx="5418">
                  <c:v>71.411838291404209</c:v>
                </c:pt>
                <c:pt idx="5419">
                  <c:v>73.670983016842584</c:v>
                </c:pt>
                <c:pt idx="5420">
                  <c:v>72.33914673365247</c:v>
                </c:pt>
                <c:pt idx="5421">
                  <c:v>73.010643586922427</c:v>
                </c:pt>
                <c:pt idx="5422">
                  <c:v>73.298217105251041</c:v>
                </c:pt>
                <c:pt idx="5423">
                  <c:v>72.862992679312271</c:v>
                </c:pt>
                <c:pt idx="5424">
                  <c:v>74.239492114945719</c:v>
                </c:pt>
                <c:pt idx="5425">
                  <c:v>71.297539646644395</c:v>
                </c:pt>
                <c:pt idx="5426">
                  <c:v>74.55490754742307</c:v>
                </c:pt>
                <c:pt idx="5427">
                  <c:v>71.268369378141855</c:v>
                </c:pt>
                <c:pt idx="5428">
                  <c:v>74.013972185278561</c:v>
                </c:pt>
                <c:pt idx="5429">
                  <c:v>71.959236656599714</c:v>
                </c:pt>
                <c:pt idx="5430">
                  <c:v>73.172515337958458</c:v>
                </c:pt>
                <c:pt idx="5431">
                  <c:v>72.742549521146927</c:v>
                </c:pt>
                <c:pt idx="5432">
                  <c:v>72.877620236782818</c:v>
                </c:pt>
                <c:pt idx="5433">
                  <c:v>73.874780957263738</c:v>
                </c:pt>
                <c:pt idx="5434">
                  <c:v>71.525394510575296</c:v>
                </c:pt>
                <c:pt idx="5435">
                  <c:v>74.677380614450144</c:v>
                </c:pt>
                <c:pt idx="5436">
                  <c:v>71.184768035166258</c:v>
                </c:pt>
                <c:pt idx="5437">
                  <c:v>74.536683658304824</c:v>
                </c:pt>
                <c:pt idx="5438">
                  <c:v>71.783834049632063</c:v>
                </c:pt>
                <c:pt idx="5439">
                  <c:v>73.250200578298816</c:v>
                </c:pt>
                <c:pt idx="5440">
                  <c:v>72.528141481855968</c:v>
                </c:pt>
                <c:pt idx="5441">
                  <c:v>72.722123494902959</c:v>
                </c:pt>
                <c:pt idx="5442">
                  <c:v>73.204554105760295</c:v>
                </c:pt>
                <c:pt idx="5443">
                  <c:v>72.391290027779903</c:v>
                </c:pt>
                <c:pt idx="5444">
                  <c:v>74.125281490641541</c:v>
                </c:pt>
                <c:pt idx="5445">
                  <c:v>71.859968211236719</c:v>
                </c:pt>
                <c:pt idx="5446">
                  <c:v>74.6724078319412</c:v>
                </c:pt>
                <c:pt idx="5447">
                  <c:v>71.414336274402473</c:v>
                </c:pt>
                <c:pt idx="5448">
                  <c:v>74.042516050474319</c:v>
                </c:pt>
                <c:pt idx="5449">
                  <c:v>72.263505130424264</c:v>
                </c:pt>
                <c:pt idx="5450">
                  <c:v>73.274112572930349</c:v>
                </c:pt>
                <c:pt idx="5451">
                  <c:v>73.015285763920815</c:v>
                </c:pt>
                <c:pt idx="5452">
                  <c:v>72.60288200272656</c:v>
                </c:pt>
                <c:pt idx="5453">
                  <c:v>73.714895639928727</c:v>
                </c:pt>
                <c:pt idx="5454">
                  <c:v>71.875949251687743</c:v>
                </c:pt>
                <c:pt idx="5455">
                  <c:v>74.498724101505132</c:v>
                </c:pt>
                <c:pt idx="5456">
                  <c:v>71.560494502760989</c:v>
                </c:pt>
                <c:pt idx="5457">
                  <c:v>74.436471671439051</c:v>
                </c:pt>
                <c:pt idx="5458">
                  <c:v>72.009577193059386</c:v>
                </c:pt>
                <c:pt idx="5459">
                  <c:v>73.478282713180477</c:v>
                </c:pt>
                <c:pt idx="5460">
                  <c:v>72.372455288950079</c:v>
                </c:pt>
                <c:pt idx="5461">
                  <c:v>72.840006759158712</c:v>
                </c:pt>
                <c:pt idx="5462">
                  <c:v>73.322315162622445</c:v>
                </c:pt>
                <c:pt idx="5463">
                  <c:v>72.68603937478737</c:v>
                </c:pt>
                <c:pt idx="5464">
                  <c:v>73.89106305346921</c:v>
                </c:pt>
                <c:pt idx="5465">
                  <c:v>71.905993017569429</c:v>
                </c:pt>
                <c:pt idx="5466">
                  <c:v>74.31994812981138</c:v>
                </c:pt>
                <c:pt idx="5467">
                  <c:v>71.840100778377419</c:v>
                </c:pt>
                <c:pt idx="5468">
                  <c:v>74.031770356856455</c:v>
                </c:pt>
                <c:pt idx="5469">
                  <c:v>72.022279054468058</c:v>
                </c:pt>
                <c:pt idx="5470">
                  <c:v>73.583278955924328</c:v>
                </c:pt>
                <c:pt idx="5471">
                  <c:v>72.766163622277361</c:v>
                </c:pt>
                <c:pt idx="5472">
                  <c:v>73.12991313981307</c:v>
                </c:pt>
                <c:pt idx="5473">
                  <c:v>73.908188420088948</c:v>
                </c:pt>
                <c:pt idx="5474">
                  <c:v>72.170353352251752</c:v>
                </c:pt>
                <c:pt idx="5475">
                  <c:v>74.470529829787196</c:v>
                </c:pt>
                <c:pt idx="5476">
                  <c:v>71.568133616633489</c:v>
                </c:pt>
                <c:pt idx="5477">
                  <c:v>74.60918329609261</c:v>
                </c:pt>
                <c:pt idx="5478">
                  <c:v>71.913355049365521</c:v>
                </c:pt>
                <c:pt idx="5479">
                  <c:v>73.901573845685192</c:v>
                </c:pt>
                <c:pt idx="5480">
                  <c:v>72.229766843649941</c:v>
                </c:pt>
                <c:pt idx="5481">
                  <c:v>73.149605077125813</c:v>
                </c:pt>
                <c:pt idx="5482">
                  <c:v>72.893913829782463</c:v>
                </c:pt>
                <c:pt idx="5483">
                  <c:v>72.766332859672858</c:v>
                </c:pt>
                <c:pt idx="5484">
                  <c:v>74.007453334378027</c:v>
                </c:pt>
                <c:pt idx="5485">
                  <c:v>71.991231003604199</c:v>
                </c:pt>
                <c:pt idx="5486">
                  <c:v>74.559476017225009</c:v>
                </c:pt>
                <c:pt idx="5487">
                  <c:v>71.455660745533962</c:v>
                </c:pt>
                <c:pt idx="5488">
                  <c:v>74.695823310736628</c:v>
                </c:pt>
                <c:pt idx="5489">
                  <c:v>71.733083654716367</c:v>
                </c:pt>
                <c:pt idx="5490">
                  <c:v>73.641727525971604</c:v>
                </c:pt>
                <c:pt idx="5491">
                  <c:v>73.076274713683944</c:v>
                </c:pt>
                <c:pt idx="5492">
                  <c:v>73.199820896434474</c:v>
                </c:pt>
                <c:pt idx="5493">
                  <c:v>73.78058453929799</c:v>
                </c:pt>
                <c:pt idx="5494">
                  <c:v>71.929900363133299</c:v>
                </c:pt>
                <c:pt idx="5495">
                  <c:v>74.801496658135903</c:v>
                </c:pt>
                <c:pt idx="5496">
                  <c:v>71.440812770846776</c:v>
                </c:pt>
                <c:pt idx="5497">
                  <c:v>74.643101031078572</c:v>
                </c:pt>
                <c:pt idx="5498">
                  <c:v>71.692682127728759</c:v>
                </c:pt>
                <c:pt idx="5499">
                  <c:v>74.175331338484426</c:v>
                </c:pt>
                <c:pt idx="5500">
                  <c:v>72.342414158607141</c:v>
                </c:pt>
                <c:pt idx="5501">
                  <c:v>73.258662051449988</c:v>
                </c:pt>
                <c:pt idx="5502">
                  <c:v>73.656686987379103</c:v>
                </c:pt>
                <c:pt idx="5503">
                  <c:v>72.712150329852136</c:v>
                </c:pt>
                <c:pt idx="5504">
                  <c:v>74.052613239295127</c:v>
                </c:pt>
                <c:pt idx="5505">
                  <c:v>71.939494817484345</c:v>
                </c:pt>
                <c:pt idx="5506">
                  <c:v>74.656977905972028</c:v>
                </c:pt>
                <c:pt idx="5507">
                  <c:v>71.557948910906958</c:v>
                </c:pt>
                <c:pt idx="5508">
                  <c:v>74.788869193001318</c:v>
                </c:pt>
                <c:pt idx="5509">
                  <c:v>72.283397262123614</c:v>
                </c:pt>
                <c:pt idx="5510">
                  <c:v>73.171199508995372</c:v>
                </c:pt>
                <c:pt idx="5511">
                  <c:v>72.836161073313633</c:v>
                </c:pt>
                <c:pt idx="5512">
                  <c:v>73.030691312777549</c:v>
                </c:pt>
                <c:pt idx="5513">
                  <c:v>73.693084824324558</c:v>
                </c:pt>
                <c:pt idx="5514">
                  <c:v>72.119529075638525</c:v>
                </c:pt>
                <c:pt idx="5515">
                  <c:v>74.511751110847612</c:v>
                </c:pt>
                <c:pt idx="5516">
                  <c:v>71.837962908402375</c:v>
                </c:pt>
                <c:pt idx="5517">
                  <c:v>74.479283239438672</c:v>
                </c:pt>
                <c:pt idx="5518">
                  <c:v>71.879058951486286</c:v>
                </c:pt>
                <c:pt idx="5519">
                  <c:v>74.269301450901878</c:v>
                </c:pt>
                <c:pt idx="5520">
                  <c:v>71.151493294666579</c:v>
                </c:pt>
                <c:pt idx="5521">
                  <c:v>71.499399822555972</c:v>
                </c:pt>
                <c:pt idx="5522">
                  <c:v>73.294622153839583</c:v>
                </c:pt>
                <c:pt idx="5523">
                  <c:v>73.033657495681481</c:v>
                </c:pt>
                <c:pt idx="5524">
                  <c:v>73.949991236951348</c:v>
                </c:pt>
                <c:pt idx="5525">
                  <c:v>72.066287850253559</c:v>
                </c:pt>
                <c:pt idx="5526">
                  <c:v>74.497351209214017</c:v>
                </c:pt>
                <c:pt idx="5527">
                  <c:v>71.739260524750293</c:v>
                </c:pt>
                <c:pt idx="5528">
                  <c:v>74.138769336046039</c:v>
                </c:pt>
                <c:pt idx="5529">
                  <c:v>72.164722552936226</c:v>
                </c:pt>
                <c:pt idx="5530">
                  <c:v>73.504810316793666</c:v>
                </c:pt>
                <c:pt idx="5531">
                  <c:v>73.017013796937562</c:v>
                </c:pt>
                <c:pt idx="5532">
                  <c:v>73.344441965686002</c:v>
                </c:pt>
                <c:pt idx="5533">
                  <c:v>73.860798995522458</c:v>
                </c:pt>
                <c:pt idx="5534">
                  <c:v>72.613484481154572</c:v>
                </c:pt>
                <c:pt idx="5535">
                  <c:v>74.124998298324158</c:v>
                </c:pt>
                <c:pt idx="5536">
                  <c:v>72.127246037267852</c:v>
                </c:pt>
                <c:pt idx="5537">
                  <c:v>74.636988972603419</c:v>
                </c:pt>
                <c:pt idx="5538">
                  <c:v>72.074040229756719</c:v>
                </c:pt>
                <c:pt idx="5539">
                  <c:v>74.225487295321358</c:v>
                </c:pt>
                <c:pt idx="5540">
                  <c:v>72.277566638701572</c:v>
                </c:pt>
                <c:pt idx="5541">
                  <c:v>73.406332305303948</c:v>
                </c:pt>
                <c:pt idx="5542">
                  <c:v>73.007063458688563</c:v>
                </c:pt>
                <c:pt idx="5543">
                  <c:v>73.151334312804224</c:v>
                </c:pt>
                <c:pt idx="5544">
                  <c:v>73.618738887624104</c:v>
                </c:pt>
                <c:pt idx="5545">
                  <c:v>72.479744991129181</c:v>
                </c:pt>
                <c:pt idx="5546">
                  <c:v>74.613307361990309</c:v>
                </c:pt>
                <c:pt idx="5547">
                  <c:v>72.083611806366548</c:v>
                </c:pt>
                <c:pt idx="5548">
                  <c:v>74.719071372232108</c:v>
                </c:pt>
                <c:pt idx="5549">
                  <c:v>71.767126353327797</c:v>
                </c:pt>
                <c:pt idx="5550">
                  <c:v>73.419935361578126</c:v>
                </c:pt>
                <c:pt idx="5551">
                  <c:v>72.348208517789104</c:v>
                </c:pt>
                <c:pt idx="5552">
                  <c:v>73.358547114218268</c:v>
                </c:pt>
                <c:pt idx="5553">
                  <c:v>73.342851923786341</c:v>
                </c:pt>
                <c:pt idx="5554">
                  <c:v>73.122575146627625</c:v>
                </c:pt>
                <c:pt idx="5555">
                  <c:v>74.529021170495724</c:v>
                </c:pt>
                <c:pt idx="5556">
                  <c:v>71.61306854983242</c:v>
                </c:pt>
                <c:pt idx="5557">
                  <c:v>74.744480802753969</c:v>
                </c:pt>
                <c:pt idx="5558">
                  <c:v>71.692100630556027</c:v>
                </c:pt>
                <c:pt idx="5559">
                  <c:v>74.148697051662879</c:v>
                </c:pt>
                <c:pt idx="5560">
                  <c:v>72.327119273363323</c:v>
                </c:pt>
                <c:pt idx="5561">
                  <c:v>73.562468758965608</c:v>
                </c:pt>
                <c:pt idx="5562">
                  <c:v>73.202794335612083</c:v>
                </c:pt>
                <c:pt idx="5563">
                  <c:v>72.728153730024559</c:v>
                </c:pt>
                <c:pt idx="5564">
                  <c:v>74.032169022507972</c:v>
                </c:pt>
                <c:pt idx="5565">
                  <c:v>72.733619944206097</c:v>
                </c:pt>
                <c:pt idx="5566">
                  <c:v>74.816291766700033</c:v>
                </c:pt>
                <c:pt idx="5567">
                  <c:v>71.762442119841097</c:v>
                </c:pt>
                <c:pt idx="5568">
                  <c:v>74.708395578551475</c:v>
                </c:pt>
                <c:pt idx="5569">
                  <c:v>71.781717787807295</c:v>
                </c:pt>
                <c:pt idx="5570">
                  <c:v>73.601235605477825</c:v>
                </c:pt>
                <c:pt idx="5571">
                  <c:v>73.151450623515913</c:v>
                </c:pt>
                <c:pt idx="5572">
                  <c:v>73.072905209147606</c:v>
                </c:pt>
                <c:pt idx="5573">
                  <c:v>73.480628728653699</c:v>
                </c:pt>
                <c:pt idx="5574">
                  <c:v>72.541224060676413</c:v>
                </c:pt>
                <c:pt idx="5575">
                  <c:v>74.531490365928533</c:v>
                </c:pt>
                <c:pt idx="5576">
                  <c:v>71.933590595555273</c:v>
                </c:pt>
                <c:pt idx="5577">
                  <c:v>74.801634864531579</c:v>
                </c:pt>
                <c:pt idx="5578">
                  <c:v>72.023258630000669</c:v>
                </c:pt>
                <c:pt idx="5579">
                  <c:v>73.728976478216083</c:v>
                </c:pt>
                <c:pt idx="5580">
                  <c:v>72.578820399866643</c:v>
                </c:pt>
                <c:pt idx="5581">
                  <c:v>73.28932657085025</c:v>
                </c:pt>
                <c:pt idx="5582">
                  <c:v>73.121436418090738</c:v>
                </c:pt>
                <c:pt idx="5583">
                  <c:v>73.222148577823134</c:v>
                </c:pt>
                <c:pt idx="5584">
                  <c:v>74.286113294691162</c:v>
                </c:pt>
                <c:pt idx="5585">
                  <c:v>72.657650664938089</c:v>
                </c:pt>
                <c:pt idx="5586">
                  <c:v>74.730434745590145</c:v>
                </c:pt>
                <c:pt idx="5587">
                  <c:v>72.100221765818006</c:v>
                </c:pt>
                <c:pt idx="5588">
                  <c:v>74.594967252671481</c:v>
                </c:pt>
                <c:pt idx="5589">
                  <c:v>72.041355250613293</c:v>
                </c:pt>
                <c:pt idx="5590">
                  <c:v>74.046885083454058</c:v>
                </c:pt>
                <c:pt idx="5591">
                  <c:v>73.127063337405389</c:v>
                </c:pt>
                <c:pt idx="5592">
                  <c:v>73.159196308903859</c:v>
                </c:pt>
                <c:pt idx="5593">
                  <c:v>73.876399157618579</c:v>
                </c:pt>
                <c:pt idx="5594">
                  <c:v>72.848680291561749</c:v>
                </c:pt>
                <c:pt idx="5595">
                  <c:v>74.34633578773618</c:v>
                </c:pt>
                <c:pt idx="5596">
                  <c:v>72.565154314624507</c:v>
                </c:pt>
                <c:pt idx="5597">
                  <c:v>74.657708260647709</c:v>
                </c:pt>
                <c:pt idx="5598">
                  <c:v>71.906436843228079</c:v>
                </c:pt>
                <c:pt idx="5599">
                  <c:v>74.550966025249494</c:v>
                </c:pt>
                <c:pt idx="5600">
                  <c:v>72.20050746135</c:v>
                </c:pt>
                <c:pt idx="5601">
                  <c:v>73.57610165029061</c:v>
                </c:pt>
                <c:pt idx="5602">
                  <c:v>73.163237873337309</c:v>
                </c:pt>
                <c:pt idx="5603">
                  <c:v>73.230486672721355</c:v>
                </c:pt>
                <c:pt idx="5604">
                  <c:v>73.745495690116826</c:v>
                </c:pt>
                <c:pt idx="5605">
                  <c:v>72.838537036645917</c:v>
                </c:pt>
                <c:pt idx="5606">
                  <c:v>74.555309516796783</c:v>
                </c:pt>
                <c:pt idx="5607">
                  <c:v>72.043036420278966</c:v>
                </c:pt>
                <c:pt idx="5608">
                  <c:v>74.826006297467885</c:v>
                </c:pt>
                <c:pt idx="5609">
                  <c:v>72.097929708221557</c:v>
                </c:pt>
                <c:pt idx="5610">
                  <c:v>73.933714851542831</c:v>
                </c:pt>
                <c:pt idx="5611">
                  <c:v>72.484587413229448</c:v>
                </c:pt>
                <c:pt idx="5612">
                  <c:v>73.597889168072427</c:v>
                </c:pt>
                <c:pt idx="5613">
                  <c:v>73.314314432132591</c:v>
                </c:pt>
                <c:pt idx="5614">
                  <c:v>73.022255731479149</c:v>
                </c:pt>
                <c:pt idx="5615">
                  <c:v>73.978084001668918</c:v>
                </c:pt>
                <c:pt idx="5616">
                  <c:v>71.875546315026483</c:v>
                </c:pt>
                <c:pt idx="5617">
                  <c:v>74.841666906645415</c:v>
                </c:pt>
                <c:pt idx="5618">
                  <c:v>71.783996072655484</c:v>
                </c:pt>
                <c:pt idx="5619">
                  <c:v>74.708856757702378</c:v>
                </c:pt>
                <c:pt idx="5620">
                  <c:v>72.13011713551667</c:v>
                </c:pt>
                <c:pt idx="5621">
                  <c:v>73.398330814689487</c:v>
                </c:pt>
                <c:pt idx="5622">
                  <c:v>72.533823219855734</c:v>
                </c:pt>
                <c:pt idx="5623">
                  <c:v>73.182087356293579</c:v>
                </c:pt>
                <c:pt idx="5624">
                  <c:v>74.216967881224122</c:v>
                </c:pt>
                <c:pt idx="5625">
                  <c:v>72.551876446217634</c:v>
                </c:pt>
                <c:pt idx="5626">
                  <c:v>74.786388505412418</c:v>
                </c:pt>
                <c:pt idx="5627">
                  <c:v>71.956376201951258</c:v>
                </c:pt>
                <c:pt idx="5628">
                  <c:v>74.647910218961073</c:v>
                </c:pt>
                <c:pt idx="5629">
                  <c:v>71.899284425318911</c:v>
                </c:pt>
                <c:pt idx="5630">
                  <c:v>73.827859681129297</c:v>
                </c:pt>
                <c:pt idx="5631">
                  <c:v>72.464130332386759</c:v>
                </c:pt>
                <c:pt idx="5632">
                  <c:v>73.262205051354044</c:v>
                </c:pt>
                <c:pt idx="5633">
                  <c:v>73.515916175499441</c:v>
                </c:pt>
                <c:pt idx="5634">
                  <c:v>73.050335871596829</c:v>
                </c:pt>
                <c:pt idx="5635">
                  <c:v>74.148935399505888</c:v>
                </c:pt>
                <c:pt idx="5636">
                  <c:v>72.121622930183008</c:v>
                </c:pt>
                <c:pt idx="5637">
                  <c:v>74.585484226780906</c:v>
                </c:pt>
                <c:pt idx="5638">
                  <c:v>72.2929380447992</c:v>
                </c:pt>
                <c:pt idx="5639">
                  <c:v>74.409923050022527</c:v>
                </c:pt>
                <c:pt idx="5640">
                  <c:v>72.197839998231615</c:v>
                </c:pt>
                <c:pt idx="5641">
                  <c:v>73.947364577704434</c:v>
                </c:pt>
                <c:pt idx="5642">
                  <c:v>73.156974638392171</c:v>
                </c:pt>
                <c:pt idx="5643">
                  <c:v>73.04206732706821</c:v>
                </c:pt>
                <c:pt idx="5644">
                  <c:v>74.101012780648247</c:v>
                </c:pt>
                <c:pt idx="5645">
                  <c:v>73.036816603251054</c:v>
                </c:pt>
                <c:pt idx="5646">
                  <c:v>74.674222740664419</c:v>
                </c:pt>
                <c:pt idx="5647">
                  <c:v>72.080773672710649</c:v>
                </c:pt>
                <c:pt idx="5648">
                  <c:v>74.571710229287831</c:v>
                </c:pt>
                <c:pt idx="5649">
                  <c:v>72.212949066518846</c:v>
                </c:pt>
                <c:pt idx="5650">
                  <c:v>73.774849540327935</c:v>
                </c:pt>
                <c:pt idx="5651">
                  <c:v>72.573648935111109</c:v>
                </c:pt>
                <c:pt idx="5652">
                  <c:v>73.538378575527673</c:v>
                </c:pt>
                <c:pt idx="5653">
                  <c:v>73.230497791550619</c:v>
                </c:pt>
                <c:pt idx="5654">
                  <c:v>73.174096008212871</c:v>
                </c:pt>
                <c:pt idx="5655">
                  <c:v>74.497187061740689</c:v>
                </c:pt>
                <c:pt idx="5656">
                  <c:v>72.893758277713758</c:v>
                </c:pt>
                <c:pt idx="5657">
                  <c:v>74.547409732956908</c:v>
                </c:pt>
                <c:pt idx="5658">
                  <c:v>71.950641765469811</c:v>
                </c:pt>
                <c:pt idx="5659">
                  <c:v>74.484368539306573</c:v>
                </c:pt>
                <c:pt idx="5660">
                  <c:v>72.397273955565595</c:v>
                </c:pt>
                <c:pt idx="5661">
                  <c:v>73.618248304524414</c:v>
                </c:pt>
                <c:pt idx="5662">
                  <c:v>73.064599849177839</c:v>
                </c:pt>
                <c:pt idx="5663">
                  <c:v>73.240576369220292</c:v>
                </c:pt>
                <c:pt idx="5664">
                  <c:v>74.444837209904463</c:v>
                </c:pt>
                <c:pt idx="5665">
                  <c:v>72.77217079544414</c:v>
                </c:pt>
                <c:pt idx="5666">
                  <c:v>74.516778289357063</c:v>
                </c:pt>
                <c:pt idx="5667">
                  <c:v>72.476506817417658</c:v>
                </c:pt>
                <c:pt idx="5668">
                  <c:v>74.587948539722419</c:v>
                </c:pt>
                <c:pt idx="5669">
                  <c:v>72.278089062144119</c:v>
                </c:pt>
                <c:pt idx="5670">
                  <c:v>74.317472902908548</c:v>
                </c:pt>
                <c:pt idx="5671">
                  <c:v>72.479533545094569</c:v>
                </c:pt>
                <c:pt idx="5672">
                  <c:v>73.694428496612161</c:v>
                </c:pt>
                <c:pt idx="5673">
                  <c:v>72.826029236616279</c:v>
                </c:pt>
                <c:pt idx="5674">
                  <c:v>73.120685029342766</c:v>
                </c:pt>
                <c:pt idx="5675">
                  <c:v>74.012978057431127</c:v>
                </c:pt>
                <c:pt idx="5676">
                  <c:v>72.326818954694204</c:v>
                </c:pt>
                <c:pt idx="5677">
                  <c:v>74.743042019853988</c:v>
                </c:pt>
                <c:pt idx="5678">
                  <c:v>71.963435178698219</c:v>
                </c:pt>
                <c:pt idx="5679">
                  <c:v>74.735715431493219</c:v>
                </c:pt>
                <c:pt idx="5680">
                  <c:v>72.127868058911659</c:v>
                </c:pt>
                <c:pt idx="5681">
                  <c:v>73.63373562351984</c:v>
                </c:pt>
                <c:pt idx="5682">
                  <c:v>72.862254862590589</c:v>
                </c:pt>
                <c:pt idx="5683">
                  <c:v>73.452232665792707</c:v>
                </c:pt>
                <c:pt idx="5684">
                  <c:v>73.646811010275883</c:v>
                </c:pt>
                <c:pt idx="5685">
                  <c:v>73.301853019378186</c:v>
                </c:pt>
                <c:pt idx="5686">
                  <c:v>75.008118224131351</c:v>
                </c:pt>
                <c:pt idx="5687">
                  <c:v>72.050658443184659</c:v>
                </c:pt>
                <c:pt idx="5688">
                  <c:v>74.973288502284348</c:v>
                </c:pt>
                <c:pt idx="5689">
                  <c:v>71.837594492649231</c:v>
                </c:pt>
                <c:pt idx="5690">
                  <c:v>74.223194301223344</c:v>
                </c:pt>
                <c:pt idx="5691">
                  <c:v>72.19642739972565</c:v>
                </c:pt>
                <c:pt idx="5692">
                  <c:v>73.428128529930092</c:v>
                </c:pt>
                <c:pt idx="5693">
                  <c:v>73.331574584682983</c:v>
                </c:pt>
                <c:pt idx="5694">
                  <c:v>72.960130796873131</c:v>
                </c:pt>
                <c:pt idx="5695">
                  <c:v>74.015227327258785</c:v>
                </c:pt>
                <c:pt idx="5696">
                  <c:v>72.487391038844251</c:v>
                </c:pt>
                <c:pt idx="5697">
                  <c:v>74.800053428609601</c:v>
                </c:pt>
                <c:pt idx="5698">
                  <c:v>71.975705398472428</c:v>
                </c:pt>
                <c:pt idx="5699">
                  <c:v>74.930178697123139</c:v>
                </c:pt>
                <c:pt idx="5700">
                  <c:v>72.230213914511623</c:v>
                </c:pt>
                <c:pt idx="5701">
                  <c:v>73.781896013396889</c:v>
                </c:pt>
                <c:pt idx="5702">
                  <c:v>72.922741815856924</c:v>
                </c:pt>
                <c:pt idx="5703">
                  <c:v>73.433026723488283</c:v>
                </c:pt>
                <c:pt idx="5704">
                  <c:v>73.608715915733072</c:v>
                </c:pt>
                <c:pt idx="5705">
                  <c:v>72.832861571380988</c:v>
                </c:pt>
                <c:pt idx="5706">
                  <c:v>74.342708265673608</c:v>
                </c:pt>
                <c:pt idx="5707">
                  <c:v>72.303159400460217</c:v>
                </c:pt>
                <c:pt idx="5708">
                  <c:v>74.696465363544249</c:v>
                </c:pt>
                <c:pt idx="5709">
                  <c:v>72.292646457292392</c:v>
                </c:pt>
                <c:pt idx="5710">
                  <c:v>74.116768441303364</c:v>
                </c:pt>
                <c:pt idx="5711">
                  <c:v>72.665823672090553</c:v>
                </c:pt>
                <c:pt idx="5712">
                  <c:v>73.592161289890427</c:v>
                </c:pt>
                <c:pt idx="5713">
                  <c:v>73.417274162814593</c:v>
                </c:pt>
                <c:pt idx="5714">
                  <c:v>73.302298197143458</c:v>
                </c:pt>
                <c:pt idx="5715">
                  <c:v>73.828867285395617</c:v>
                </c:pt>
                <c:pt idx="5716">
                  <c:v>72.566851193765658</c:v>
                </c:pt>
                <c:pt idx="5717">
                  <c:v>74.443264732677775</c:v>
                </c:pt>
                <c:pt idx="5718">
                  <c:v>72.27063185035567</c:v>
                </c:pt>
                <c:pt idx="5719">
                  <c:v>74.914144123505267</c:v>
                </c:pt>
                <c:pt idx="5720">
                  <c:v>72.412144654558162</c:v>
                </c:pt>
                <c:pt idx="5721">
                  <c:v>74.004761326243909</c:v>
                </c:pt>
                <c:pt idx="5722">
                  <c:v>72.998719454039062</c:v>
                </c:pt>
                <c:pt idx="5723">
                  <c:v>73.491701900542097</c:v>
                </c:pt>
                <c:pt idx="5724">
                  <c:v>74.139649333239248</c:v>
                </c:pt>
                <c:pt idx="5725">
                  <c:v>73.281528923626183</c:v>
                </c:pt>
                <c:pt idx="5726">
                  <c:v>74.634069841010415</c:v>
                </c:pt>
                <c:pt idx="5727">
                  <c:v>72.203407246763618</c:v>
                </c:pt>
                <c:pt idx="5728">
                  <c:v>74.187489763636549</c:v>
                </c:pt>
                <c:pt idx="5729">
                  <c:v>72.054110726289338</c:v>
                </c:pt>
                <c:pt idx="5730">
                  <c:v>74.42121305003613</c:v>
                </c:pt>
                <c:pt idx="5731">
                  <c:v>72.470693977992397</c:v>
                </c:pt>
                <c:pt idx="5732">
                  <c:v>73.69559653491703</c:v>
                </c:pt>
                <c:pt idx="5733">
                  <c:v>73.516492488262656</c:v>
                </c:pt>
                <c:pt idx="5734">
                  <c:v>73.799412971116496</c:v>
                </c:pt>
                <c:pt idx="5735">
                  <c:v>74.147538049394512</c:v>
                </c:pt>
                <c:pt idx="5736">
                  <c:v>72.92996560190555</c:v>
                </c:pt>
                <c:pt idx="5737">
                  <c:v>74.539674586754558</c:v>
                </c:pt>
                <c:pt idx="5738">
                  <c:v>72.500107962328713</c:v>
                </c:pt>
                <c:pt idx="5739">
                  <c:v>74.778347484661253</c:v>
                </c:pt>
                <c:pt idx="5740">
                  <c:v>72.113020082893783</c:v>
                </c:pt>
                <c:pt idx="5741">
                  <c:v>74.217964448823167</c:v>
                </c:pt>
                <c:pt idx="5742">
                  <c:v>72.725901899658865</c:v>
                </c:pt>
                <c:pt idx="5743">
                  <c:v>73.732705179294399</c:v>
                </c:pt>
                <c:pt idx="5744">
                  <c:v>73.766942403725878</c:v>
                </c:pt>
                <c:pt idx="5745">
                  <c:v>73.29378592525039</c:v>
                </c:pt>
                <c:pt idx="5746">
                  <c:v>74.606643753004008</c:v>
                </c:pt>
                <c:pt idx="5747">
                  <c:v>72.356913056957055</c:v>
                </c:pt>
                <c:pt idx="5748">
                  <c:v>74.764077287360465</c:v>
                </c:pt>
                <c:pt idx="5749">
                  <c:v>72.328145378938288</c:v>
                </c:pt>
                <c:pt idx="5750">
                  <c:v>74.529838675873052</c:v>
                </c:pt>
                <c:pt idx="5751">
                  <c:v>72.529808482258588</c:v>
                </c:pt>
                <c:pt idx="5752">
                  <c:v>73.830700135291195</c:v>
                </c:pt>
                <c:pt idx="5753">
                  <c:v>73.285936244348193</c:v>
                </c:pt>
                <c:pt idx="5754">
                  <c:v>73.425358572913936</c:v>
                </c:pt>
                <c:pt idx="5755">
                  <c:v>74.109929482585542</c:v>
                </c:pt>
                <c:pt idx="5756">
                  <c:v>72.803655876902511</c:v>
                </c:pt>
                <c:pt idx="5757">
                  <c:v>74.848132415555284</c:v>
                </c:pt>
                <c:pt idx="5758">
                  <c:v>72.618411891945684</c:v>
                </c:pt>
                <c:pt idx="5759">
                  <c:v>74.826296098343164</c:v>
                </c:pt>
                <c:pt idx="5760">
                  <c:v>71.987101846708711</c:v>
                </c:pt>
                <c:pt idx="5761">
                  <c:v>74.430995203400556</c:v>
                </c:pt>
                <c:pt idx="5762">
                  <c:v>73.028685161904178</c:v>
                </c:pt>
                <c:pt idx="5763">
                  <c:v>73.572282555678058</c:v>
                </c:pt>
                <c:pt idx="5764">
                  <c:v>73.731864127910626</c:v>
                </c:pt>
                <c:pt idx="5765">
                  <c:v>73.400800191846017</c:v>
                </c:pt>
                <c:pt idx="5766">
                  <c:v>74.780268049178744</c:v>
                </c:pt>
                <c:pt idx="5767">
                  <c:v>72.6951911947544</c:v>
                </c:pt>
                <c:pt idx="5768">
                  <c:v>74.754034535004138</c:v>
                </c:pt>
                <c:pt idx="5769">
                  <c:v>72.258830849288458</c:v>
                </c:pt>
                <c:pt idx="5770">
                  <c:v>74.425953264170587</c:v>
                </c:pt>
                <c:pt idx="5771">
                  <c:v>72.594799739963591</c:v>
                </c:pt>
                <c:pt idx="5772">
                  <c:v>73.705776627849048</c:v>
                </c:pt>
                <c:pt idx="5773">
                  <c:v>73.056333987613101</c:v>
                </c:pt>
                <c:pt idx="5774">
                  <c:v>73.508079504622259</c:v>
                </c:pt>
                <c:pt idx="5775">
                  <c:v>73.858788994008137</c:v>
                </c:pt>
                <c:pt idx="5776">
                  <c:v>72.835029650674514</c:v>
                </c:pt>
                <c:pt idx="5777">
                  <c:v>74.63183220894885</c:v>
                </c:pt>
                <c:pt idx="5778">
                  <c:v>72.548727329505951</c:v>
                </c:pt>
                <c:pt idx="5779">
                  <c:v>74.757681439900196</c:v>
                </c:pt>
                <c:pt idx="5780">
                  <c:v>72.343183930948356</c:v>
                </c:pt>
                <c:pt idx="5781">
                  <c:v>73.841035708679769</c:v>
                </c:pt>
                <c:pt idx="5782">
                  <c:v>72.733103937278727</c:v>
                </c:pt>
                <c:pt idx="5783">
                  <c:v>73.678045049270509</c:v>
                </c:pt>
                <c:pt idx="5784">
                  <c:v>73.494050651712001</c:v>
                </c:pt>
                <c:pt idx="5785">
                  <c:v>73.364028849077627</c:v>
                </c:pt>
                <c:pt idx="5786">
                  <c:v>74.085754389955781</c:v>
                </c:pt>
                <c:pt idx="5787">
                  <c:v>72.703358768290443</c:v>
                </c:pt>
                <c:pt idx="5788">
                  <c:v>74.815065398023251</c:v>
                </c:pt>
                <c:pt idx="5789">
                  <c:v>72.397238644901392</c:v>
                </c:pt>
                <c:pt idx="5790">
                  <c:v>74.777867019150079</c:v>
                </c:pt>
                <c:pt idx="5791">
                  <c:v>72.443115551846404</c:v>
                </c:pt>
                <c:pt idx="5792">
                  <c:v>74.008051458026657</c:v>
                </c:pt>
                <c:pt idx="5793">
                  <c:v>73.498002697111502</c:v>
                </c:pt>
                <c:pt idx="5794">
                  <c:v>73.775939270619688</c:v>
                </c:pt>
                <c:pt idx="5795">
                  <c:v>74.07734698317951</c:v>
                </c:pt>
                <c:pt idx="5796">
                  <c:v>73.243408188681428</c:v>
                </c:pt>
                <c:pt idx="5797">
                  <c:v>74.997560454810909</c:v>
                </c:pt>
                <c:pt idx="5798">
                  <c:v>72.621181021320439</c:v>
                </c:pt>
                <c:pt idx="5799">
                  <c:v>74.938808816405754</c:v>
                </c:pt>
                <c:pt idx="5800">
                  <c:v>72.47777997898703</c:v>
                </c:pt>
                <c:pt idx="5801">
                  <c:v>74.274879215503049</c:v>
                </c:pt>
                <c:pt idx="5802">
                  <c:v>72.608373195567737</c:v>
                </c:pt>
                <c:pt idx="5803">
                  <c:v>73.682312773578644</c:v>
                </c:pt>
                <c:pt idx="5804">
                  <c:v>72.799560609537551</c:v>
                </c:pt>
                <c:pt idx="5805">
                  <c:v>72.141938840525725</c:v>
                </c:pt>
                <c:pt idx="5806">
                  <c:v>74.318169758927496</c:v>
                </c:pt>
                <c:pt idx="5807">
                  <c:v>72.187255107612245</c:v>
                </c:pt>
                <c:pt idx="5808">
                  <c:v>74.550456633955378</c:v>
                </c:pt>
                <c:pt idx="5809">
                  <c:v>72.349995924501172</c:v>
                </c:pt>
                <c:pt idx="5810">
                  <c:v>75.009578879590208</c:v>
                </c:pt>
                <c:pt idx="5811">
                  <c:v>72.50055008908663</c:v>
                </c:pt>
                <c:pt idx="5812">
                  <c:v>74.450398757219858</c:v>
                </c:pt>
                <c:pt idx="5813">
                  <c:v>73.375098511453501</c:v>
                </c:pt>
                <c:pt idx="5814">
                  <c:v>73.838792488138978</c:v>
                </c:pt>
                <c:pt idx="5815">
                  <c:v>73.829302522048607</c:v>
                </c:pt>
                <c:pt idx="5816">
                  <c:v>73.005442869948482</c:v>
                </c:pt>
                <c:pt idx="5817">
                  <c:v>74.834927720437634</c:v>
                </c:pt>
                <c:pt idx="5818">
                  <c:v>72.478557026088637</c:v>
                </c:pt>
                <c:pt idx="5819">
                  <c:v>75.018819258727405</c:v>
                </c:pt>
                <c:pt idx="5820">
                  <c:v>72.172821042838038</c:v>
                </c:pt>
                <c:pt idx="5821">
                  <c:v>74.710325440453246</c:v>
                </c:pt>
                <c:pt idx="5822">
                  <c:v>73.093440297450258</c:v>
                </c:pt>
                <c:pt idx="5823">
                  <c:v>73.926701570680137</c:v>
                </c:pt>
                <c:pt idx="5824">
                  <c:v>73.728575101112881</c:v>
                </c:pt>
                <c:pt idx="5825">
                  <c:v>73.685329577812553</c:v>
                </c:pt>
                <c:pt idx="5826">
                  <c:v>74.037864396361371</c:v>
                </c:pt>
                <c:pt idx="5827">
                  <c:v>73.026216892120019</c:v>
                </c:pt>
                <c:pt idx="5828">
                  <c:v>75.007810307296808</c:v>
                </c:pt>
                <c:pt idx="5829">
                  <c:v>72.560071921019414</c:v>
                </c:pt>
                <c:pt idx="5830">
                  <c:v>75.219552332443158</c:v>
                </c:pt>
                <c:pt idx="5831">
                  <c:v>72.63709426478124</c:v>
                </c:pt>
                <c:pt idx="5832">
                  <c:v>73.927740034353718</c:v>
                </c:pt>
                <c:pt idx="5833">
                  <c:v>72.884627589505627</c:v>
                </c:pt>
                <c:pt idx="5834">
                  <c:v>73.855707257058029</c:v>
                </c:pt>
                <c:pt idx="5835">
                  <c:v>73.820270824784089</c:v>
                </c:pt>
                <c:pt idx="5836">
                  <c:v>73.325078098795601</c:v>
                </c:pt>
                <c:pt idx="5837">
                  <c:v>74.788405349312967</c:v>
                </c:pt>
                <c:pt idx="5838">
                  <c:v>72.709007420763513</c:v>
                </c:pt>
                <c:pt idx="5839">
                  <c:v>75.017413855916317</c:v>
                </c:pt>
                <c:pt idx="5840">
                  <c:v>72.467705722208194</c:v>
                </c:pt>
                <c:pt idx="5841">
                  <c:v>74.479752515341119</c:v>
                </c:pt>
                <c:pt idx="5842">
                  <c:v>72.924642840234469</c:v>
                </c:pt>
                <c:pt idx="5843">
                  <c:v>73.585710783794156</c:v>
                </c:pt>
                <c:pt idx="5844">
                  <c:v>73.738679973824688</c:v>
                </c:pt>
                <c:pt idx="5845">
                  <c:v>73.871947746460009</c:v>
                </c:pt>
                <c:pt idx="5846">
                  <c:v>74.461923081609328</c:v>
                </c:pt>
                <c:pt idx="5847">
                  <c:v>73.156421082902099</c:v>
                </c:pt>
                <c:pt idx="5848">
                  <c:v>74.683102371095089</c:v>
                </c:pt>
                <c:pt idx="5849">
                  <c:v>72.584862197867253</c:v>
                </c:pt>
                <c:pt idx="5850">
                  <c:v>74.913113084395221</c:v>
                </c:pt>
                <c:pt idx="5851">
                  <c:v>72.586382942278519</c:v>
                </c:pt>
                <c:pt idx="5852">
                  <c:v>73.99305805962716</c:v>
                </c:pt>
                <c:pt idx="5853">
                  <c:v>73.184698252784656</c:v>
                </c:pt>
                <c:pt idx="5854">
                  <c:v>73.952768515755096</c:v>
                </c:pt>
                <c:pt idx="5855">
                  <c:v>73.613204915048257</c:v>
                </c:pt>
                <c:pt idx="5856">
                  <c:v>74.015768216119326</c:v>
                </c:pt>
                <c:pt idx="5857">
                  <c:v>74.116963687550026</c:v>
                </c:pt>
                <c:pt idx="5858">
                  <c:v>72.578509456708588</c:v>
                </c:pt>
                <c:pt idx="5859">
                  <c:v>75.053998215287208</c:v>
                </c:pt>
                <c:pt idx="5860">
                  <c:v>72.65021168052418</c:v>
                </c:pt>
                <c:pt idx="5861">
                  <c:v>74.839254099671763</c:v>
                </c:pt>
                <c:pt idx="5862">
                  <c:v>72.84412532401862</c:v>
                </c:pt>
                <c:pt idx="5863">
                  <c:v>74.327464570711982</c:v>
                </c:pt>
                <c:pt idx="5864">
                  <c:v>73.318272947348362</c:v>
                </c:pt>
                <c:pt idx="5865">
                  <c:v>73.920206342622649</c:v>
                </c:pt>
                <c:pt idx="5866">
                  <c:v>74.384158100140169</c:v>
                </c:pt>
                <c:pt idx="5867">
                  <c:v>73.493211966205777</c:v>
                </c:pt>
                <c:pt idx="5868">
                  <c:v>74.6952144335214</c:v>
                </c:pt>
                <c:pt idx="5869">
                  <c:v>72.479889418971453</c:v>
                </c:pt>
                <c:pt idx="5870">
                  <c:v>75.012216089041999</c:v>
                </c:pt>
                <c:pt idx="5871">
                  <c:v>72.670955915033886</c:v>
                </c:pt>
                <c:pt idx="5872">
                  <c:v>74.368980707716219</c:v>
                </c:pt>
                <c:pt idx="5873">
                  <c:v>72.795064139553418</c:v>
                </c:pt>
                <c:pt idx="5874">
                  <c:v>73.742455859048661</c:v>
                </c:pt>
                <c:pt idx="5875">
                  <c:v>73.818908694926009</c:v>
                </c:pt>
                <c:pt idx="5876">
                  <c:v>73.600643442846575</c:v>
                </c:pt>
                <c:pt idx="5877">
                  <c:v>74.621616726379273</c:v>
                </c:pt>
                <c:pt idx="5878">
                  <c:v>72.819562445478724</c:v>
                </c:pt>
                <c:pt idx="5879">
                  <c:v>75.146376399753166</c:v>
                </c:pt>
                <c:pt idx="5880">
                  <c:v>72.43514025986282</c:v>
                </c:pt>
                <c:pt idx="5881">
                  <c:v>74.713482762744349</c:v>
                </c:pt>
                <c:pt idx="5882">
                  <c:v>73.088474782856593</c:v>
                </c:pt>
                <c:pt idx="5883">
                  <c:v>74.279107903618311</c:v>
                </c:pt>
                <c:pt idx="5884">
                  <c:v>73.476244021557633</c:v>
                </c:pt>
                <c:pt idx="5885">
                  <c:v>73.665731301469179</c:v>
                </c:pt>
                <c:pt idx="5886">
                  <c:v>74.406309760921403</c:v>
                </c:pt>
                <c:pt idx="5887">
                  <c:v>73.33898777773004</c:v>
                </c:pt>
                <c:pt idx="5888">
                  <c:v>74.94558388545164</c:v>
                </c:pt>
                <c:pt idx="5889">
                  <c:v>72.465296025607827</c:v>
                </c:pt>
                <c:pt idx="5890">
                  <c:v>74.858022267209378</c:v>
                </c:pt>
                <c:pt idx="5891">
                  <c:v>72.642882212135206</c:v>
                </c:pt>
                <c:pt idx="5892">
                  <c:v>74.392960713478658</c:v>
                </c:pt>
                <c:pt idx="5893">
                  <c:v>73.080104236597748</c:v>
                </c:pt>
                <c:pt idx="5894">
                  <c:v>73.691978765533989</c:v>
                </c:pt>
                <c:pt idx="5895">
                  <c:v>74.339786564203152</c:v>
                </c:pt>
                <c:pt idx="5896">
                  <c:v>73.517267324673426</c:v>
                </c:pt>
                <c:pt idx="5897">
                  <c:v>74.806986581403748</c:v>
                </c:pt>
                <c:pt idx="5898">
                  <c:v>73.070636516503185</c:v>
                </c:pt>
                <c:pt idx="5899">
                  <c:v>74.901963047499237</c:v>
                </c:pt>
                <c:pt idx="5900">
                  <c:v>72.571999593482758</c:v>
                </c:pt>
                <c:pt idx="5901">
                  <c:v>74.435943894135235</c:v>
                </c:pt>
                <c:pt idx="5902">
                  <c:v>72.942277871840446</c:v>
                </c:pt>
                <c:pt idx="5903">
                  <c:v>74.493356639046297</c:v>
                </c:pt>
                <c:pt idx="5904">
                  <c:v>73.338755588579119</c:v>
                </c:pt>
                <c:pt idx="5905">
                  <c:v>73.882801794863127</c:v>
                </c:pt>
                <c:pt idx="5906">
                  <c:v>74.332470824977989</c:v>
                </c:pt>
                <c:pt idx="5907">
                  <c:v>73.241429319458476</c:v>
                </c:pt>
                <c:pt idx="5908">
                  <c:v>74.949615755698886</c:v>
                </c:pt>
                <c:pt idx="5909">
                  <c:v>72.854396276478525</c:v>
                </c:pt>
                <c:pt idx="5910">
                  <c:v>74.969724739430077</c:v>
                </c:pt>
                <c:pt idx="5911">
                  <c:v>72.636300761416308</c:v>
                </c:pt>
                <c:pt idx="5912">
                  <c:v>73.975192660768712</c:v>
                </c:pt>
                <c:pt idx="5913">
                  <c:v>72.579643968952126</c:v>
                </c:pt>
                <c:pt idx="5914">
                  <c:v>73.935875395729084</c:v>
                </c:pt>
                <c:pt idx="5915">
                  <c:v>73.54881127969891</c:v>
                </c:pt>
                <c:pt idx="5916">
                  <c:v>73.817004299749499</c:v>
                </c:pt>
                <c:pt idx="5917">
                  <c:v>74.218355824364778</c:v>
                </c:pt>
                <c:pt idx="5918">
                  <c:v>73.384935472737268</c:v>
                </c:pt>
                <c:pt idx="5919">
                  <c:v>74.928508975694214</c:v>
                </c:pt>
                <c:pt idx="5920">
                  <c:v>72.804087169647616</c:v>
                </c:pt>
                <c:pt idx="5921">
                  <c:v>74.515260530401719</c:v>
                </c:pt>
                <c:pt idx="5922">
                  <c:v>72.773697579198256</c:v>
                </c:pt>
                <c:pt idx="5923">
                  <c:v>74.489651943233127</c:v>
                </c:pt>
                <c:pt idx="5924">
                  <c:v>73.296915562445406</c:v>
                </c:pt>
                <c:pt idx="5925">
                  <c:v>73.966371920295472</c:v>
                </c:pt>
                <c:pt idx="5926">
                  <c:v>73.880245486160433</c:v>
                </c:pt>
                <c:pt idx="5927">
                  <c:v>73.915158318840511</c:v>
                </c:pt>
                <c:pt idx="5928">
                  <c:v>74.730481580574349</c:v>
                </c:pt>
                <c:pt idx="5929">
                  <c:v>72.784936417351958</c:v>
                </c:pt>
                <c:pt idx="5930">
                  <c:v>74.988948332325435</c:v>
                </c:pt>
                <c:pt idx="5931">
                  <c:v>72.552019656205587</c:v>
                </c:pt>
                <c:pt idx="5932">
                  <c:v>74.917967376431818</c:v>
                </c:pt>
                <c:pt idx="5933">
                  <c:v>72.944527288181035</c:v>
                </c:pt>
                <c:pt idx="5934">
                  <c:v>74.069514393147514</c:v>
                </c:pt>
                <c:pt idx="5935">
                  <c:v>73.715178006136156</c:v>
                </c:pt>
                <c:pt idx="5936">
                  <c:v>74.117013788249409</c:v>
                </c:pt>
                <c:pt idx="5937">
                  <c:v>74.575429158377403</c:v>
                </c:pt>
                <c:pt idx="5938">
                  <c:v>73.037139105661609</c:v>
                </c:pt>
                <c:pt idx="5939">
                  <c:v>75.15406474961739</c:v>
                </c:pt>
                <c:pt idx="5940">
                  <c:v>72.59406835490573</c:v>
                </c:pt>
                <c:pt idx="5941">
                  <c:v>75.1349576693096</c:v>
                </c:pt>
                <c:pt idx="5942">
                  <c:v>72.768811614392916</c:v>
                </c:pt>
                <c:pt idx="5943">
                  <c:v>74.217358869682883</c:v>
                </c:pt>
                <c:pt idx="5944">
                  <c:v>73.170134077182041</c:v>
                </c:pt>
                <c:pt idx="5945">
                  <c:v>74.0480108360359</c:v>
                </c:pt>
                <c:pt idx="5946">
                  <c:v>74.142335440816979</c:v>
                </c:pt>
                <c:pt idx="5947">
                  <c:v>73.061716664351522</c:v>
                </c:pt>
                <c:pt idx="5948">
                  <c:v>74.779872617929314</c:v>
                </c:pt>
                <c:pt idx="5949">
                  <c:v>72.785349402174049</c:v>
                </c:pt>
                <c:pt idx="5950">
                  <c:v>75.17223814715048</c:v>
                </c:pt>
                <c:pt idx="5951">
                  <c:v>72.500289537897515</c:v>
                </c:pt>
                <c:pt idx="5952">
                  <c:v>74.71464076363246</c:v>
                </c:pt>
                <c:pt idx="5953">
                  <c:v>72.965344894976653</c:v>
                </c:pt>
                <c:pt idx="5954">
                  <c:v>73.975221023294054</c:v>
                </c:pt>
                <c:pt idx="5955">
                  <c:v>74.056098446038988</c:v>
                </c:pt>
                <c:pt idx="5956">
                  <c:v>73.808818365793741</c:v>
                </c:pt>
                <c:pt idx="5957">
                  <c:v>74.29307272493881</c:v>
                </c:pt>
                <c:pt idx="5958">
                  <c:v>72.904621237648627</c:v>
                </c:pt>
                <c:pt idx="5959">
                  <c:v>74.846979225884411</c:v>
                </c:pt>
                <c:pt idx="5960">
                  <c:v>72.606654078171232</c:v>
                </c:pt>
                <c:pt idx="5961">
                  <c:v>75.150983284400112</c:v>
                </c:pt>
                <c:pt idx="5962">
                  <c:v>73.041566394537227</c:v>
                </c:pt>
                <c:pt idx="5963">
                  <c:v>74.147695012935102</c:v>
                </c:pt>
                <c:pt idx="5964">
                  <c:v>73.135471696350109</c:v>
                </c:pt>
                <c:pt idx="5965">
                  <c:v>73.883955306879855</c:v>
                </c:pt>
                <c:pt idx="5966">
                  <c:v>74.097166415150966</c:v>
                </c:pt>
                <c:pt idx="5967">
                  <c:v>73.497509455483723</c:v>
                </c:pt>
                <c:pt idx="5968">
                  <c:v>74.702321118354575</c:v>
                </c:pt>
                <c:pt idx="5969">
                  <c:v>73.319490797272124</c:v>
                </c:pt>
                <c:pt idx="5970">
                  <c:v>75.019676041158732</c:v>
                </c:pt>
                <c:pt idx="5971">
                  <c:v>72.834433152518898</c:v>
                </c:pt>
                <c:pt idx="5972">
                  <c:v>74.789384841591172</c:v>
                </c:pt>
                <c:pt idx="5973">
                  <c:v>73.336915235364813</c:v>
                </c:pt>
                <c:pt idx="5974">
                  <c:v>74.019808635556558</c:v>
                </c:pt>
                <c:pt idx="5975">
                  <c:v>73.769582174486104</c:v>
                </c:pt>
                <c:pt idx="5976">
                  <c:v>74.045165241736299</c:v>
                </c:pt>
                <c:pt idx="5977">
                  <c:v>74.399345163557769</c:v>
                </c:pt>
                <c:pt idx="5978">
                  <c:v>73.127296428918186</c:v>
                </c:pt>
                <c:pt idx="5979">
                  <c:v>74.757223146883874</c:v>
                </c:pt>
                <c:pt idx="5980">
                  <c:v>73.096653305973391</c:v>
                </c:pt>
                <c:pt idx="5981">
                  <c:v>74.918311522403258</c:v>
                </c:pt>
                <c:pt idx="5982">
                  <c:v>73.032208550204658</c:v>
                </c:pt>
                <c:pt idx="5983">
                  <c:v>74.155802043544128</c:v>
                </c:pt>
                <c:pt idx="5984">
                  <c:v>73.3449502497174</c:v>
                </c:pt>
                <c:pt idx="5985">
                  <c:v>74.143544932930681</c:v>
                </c:pt>
                <c:pt idx="5986">
                  <c:v>73.626182422462279</c:v>
                </c:pt>
                <c:pt idx="5987">
                  <c:v>74.077785470490042</c:v>
                </c:pt>
                <c:pt idx="5988">
                  <c:v>74.463688341534379</c:v>
                </c:pt>
                <c:pt idx="5989">
                  <c:v>73.158269985060727</c:v>
                </c:pt>
                <c:pt idx="5990">
                  <c:v>74.960577218633958</c:v>
                </c:pt>
                <c:pt idx="5991">
                  <c:v>72.959972465849731</c:v>
                </c:pt>
                <c:pt idx="5992">
                  <c:v>74.847296094836295</c:v>
                </c:pt>
                <c:pt idx="5993">
                  <c:v>73.291396510234009</c:v>
                </c:pt>
                <c:pt idx="5994">
                  <c:v>74.275261695417299</c:v>
                </c:pt>
                <c:pt idx="5995">
                  <c:v>73.795834341525548</c:v>
                </c:pt>
                <c:pt idx="5996">
                  <c:v>74.098319476451067</c:v>
                </c:pt>
                <c:pt idx="5997">
                  <c:v>74.608312851018908</c:v>
                </c:pt>
                <c:pt idx="5998">
                  <c:v>73.575489316120581</c:v>
                </c:pt>
                <c:pt idx="5999">
                  <c:v>74.995044339826919</c:v>
                </c:pt>
                <c:pt idx="6000">
                  <c:v>72.644727346646278</c:v>
                </c:pt>
                <c:pt idx="6001">
                  <c:v>75.343382745908215</c:v>
                </c:pt>
                <c:pt idx="6002">
                  <c:v>72.883030934293359</c:v>
                </c:pt>
                <c:pt idx="6003">
                  <c:v>74.49184601166084</c:v>
                </c:pt>
                <c:pt idx="6004">
                  <c:v>73.226207779807396</c:v>
                </c:pt>
                <c:pt idx="6005">
                  <c:v>74.167606855782211</c:v>
                </c:pt>
                <c:pt idx="6006">
                  <c:v>74.169975606117191</c:v>
                </c:pt>
                <c:pt idx="6007">
                  <c:v>73.850464215514648</c:v>
                </c:pt>
                <c:pt idx="6008">
                  <c:v>75.055707973820176</c:v>
                </c:pt>
                <c:pt idx="6009">
                  <c:v>72.788022432741258</c:v>
                </c:pt>
                <c:pt idx="6010">
                  <c:v>75.150464536760708</c:v>
                </c:pt>
                <c:pt idx="6011">
                  <c:v>72.714923260435256</c:v>
                </c:pt>
                <c:pt idx="6012">
                  <c:v>74.806125034620479</c:v>
                </c:pt>
                <c:pt idx="6013">
                  <c:v>73.317843648055842</c:v>
                </c:pt>
                <c:pt idx="6014">
                  <c:v>74.492535128419988</c:v>
                </c:pt>
                <c:pt idx="6015">
                  <c:v>73.450612372768049</c:v>
                </c:pt>
                <c:pt idx="6016">
                  <c:v>73.964372307015381</c:v>
                </c:pt>
                <c:pt idx="6017">
                  <c:v>74.392000341532849</c:v>
                </c:pt>
                <c:pt idx="6018">
                  <c:v>73.073827711190148</c:v>
                </c:pt>
                <c:pt idx="6019">
                  <c:v>74.971095678490073</c:v>
                </c:pt>
                <c:pt idx="6020">
                  <c:v>72.910412145695261</c:v>
                </c:pt>
                <c:pt idx="6021">
                  <c:v>74.878633184895079</c:v>
                </c:pt>
                <c:pt idx="6022">
                  <c:v>73.024350409371166</c:v>
                </c:pt>
                <c:pt idx="6023">
                  <c:v>74.613038024145979</c:v>
                </c:pt>
                <c:pt idx="6024">
                  <c:v>73.340024520531856</c:v>
                </c:pt>
                <c:pt idx="6025">
                  <c:v>74.070419087129054</c:v>
                </c:pt>
                <c:pt idx="6026">
                  <c:v>74.080533197860149</c:v>
                </c:pt>
                <c:pt idx="6027">
                  <c:v>73.7812628319206</c:v>
                </c:pt>
                <c:pt idx="6028">
                  <c:v>74.763796919317627</c:v>
                </c:pt>
                <c:pt idx="6029">
                  <c:v>73.998024283955459</c:v>
                </c:pt>
                <c:pt idx="6030">
                  <c:v>75.066473078403178</c:v>
                </c:pt>
                <c:pt idx="6031">
                  <c:v>72.84871381221015</c:v>
                </c:pt>
                <c:pt idx="6032">
                  <c:v>74.713313868387871</c:v>
                </c:pt>
                <c:pt idx="6033">
                  <c:v>72.947200652170579</c:v>
                </c:pt>
                <c:pt idx="6034">
                  <c:v>74.116526300208363</c:v>
                </c:pt>
                <c:pt idx="6035">
                  <c:v>73.418070733668884</c:v>
                </c:pt>
                <c:pt idx="6036">
                  <c:v>74.024312801882758</c:v>
                </c:pt>
                <c:pt idx="6037">
                  <c:v>74.532218918845956</c:v>
                </c:pt>
                <c:pt idx="6038">
                  <c:v>73.729956195301853</c:v>
                </c:pt>
                <c:pt idx="6039">
                  <c:v>74.905650238607194</c:v>
                </c:pt>
                <c:pt idx="6040">
                  <c:v>73.201884787532066</c:v>
                </c:pt>
                <c:pt idx="6041">
                  <c:v>75.326423004556858</c:v>
                </c:pt>
                <c:pt idx="6042">
                  <c:v>72.846019586081752</c:v>
                </c:pt>
                <c:pt idx="6043">
                  <c:v>74.942896062681356</c:v>
                </c:pt>
                <c:pt idx="6044">
                  <c:v>73.279828298572852</c:v>
                </c:pt>
                <c:pt idx="6045">
                  <c:v>74.341223033512961</c:v>
                </c:pt>
                <c:pt idx="6046">
                  <c:v>74.052912178798977</c:v>
                </c:pt>
                <c:pt idx="6047">
                  <c:v>74.268325870216003</c:v>
                </c:pt>
                <c:pt idx="6048">
                  <c:v>74.551465217988579</c:v>
                </c:pt>
                <c:pt idx="6049">
                  <c:v>73.391483589112198</c:v>
                </c:pt>
                <c:pt idx="6050">
                  <c:v>75.187388435150964</c:v>
                </c:pt>
                <c:pt idx="6051">
                  <c:v>72.883592388390682</c:v>
                </c:pt>
                <c:pt idx="6052">
                  <c:v>74.997011413832297</c:v>
                </c:pt>
                <c:pt idx="6053">
                  <c:v>73.127835955261659</c:v>
                </c:pt>
                <c:pt idx="6054">
                  <c:v>74.443698940670927</c:v>
                </c:pt>
                <c:pt idx="6055">
                  <c:v>73.683235348726527</c:v>
                </c:pt>
                <c:pt idx="6056">
                  <c:v>74.319981812465784</c:v>
                </c:pt>
                <c:pt idx="6057">
                  <c:v>74.147912697256501</c:v>
                </c:pt>
                <c:pt idx="6058">
                  <c:v>73.722999889365227</c:v>
                </c:pt>
                <c:pt idx="6059">
                  <c:v>74.807069125968027</c:v>
                </c:pt>
                <c:pt idx="6060">
                  <c:v>73.315851100545359</c:v>
                </c:pt>
                <c:pt idx="6061">
                  <c:v>75.149092291051488</c:v>
                </c:pt>
                <c:pt idx="6062">
                  <c:v>73.025499172228479</c:v>
                </c:pt>
                <c:pt idx="6063">
                  <c:v>74.811676361463043</c:v>
                </c:pt>
                <c:pt idx="6064">
                  <c:v>73.176659218018173</c:v>
                </c:pt>
                <c:pt idx="6065">
                  <c:v>74.240262614480656</c:v>
                </c:pt>
                <c:pt idx="6066">
                  <c:v>73.772991495969151</c:v>
                </c:pt>
                <c:pt idx="6067">
                  <c:v>74.14750001810242</c:v>
                </c:pt>
                <c:pt idx="6068">
                  <c:v>74.835650425330726</c:v>
                </c:pt>
                <c:pt idx="6069">
                  <c:v>73.712683783756333</c:v>
                </c:pt>
                <c:pt idx="6070">
                  <c:v>75.330821086189488</c:v>
                </c:pt>
                <c:pt idx="6071">
                  <c:v>72.948605519033691</c:v>
                </c:pt>
                <c:pt idx="6072">
                  <c:v>75.446201736916194</c:v>
                </c:pt>
                <c:pt idx="6073">
                  <c:v>73.129150504599437</c:v>
                </c:pt>
                <c:pt idx="6074">
                  <c:v>74.703621907464949</c:v>
                </c:pt>
                <c:pt idx="6075">
                  <c:v>73.429275867813104</c:v>
                </c:pt>
                <c:pt idx="6076">
                  <c:v>74.193088179533788</c:v>
                </c:pt>
                <c:pt idx="6077">
                  <c:v>74.383148901773808</c:v>
                </c:pt>
                <c:pt idx="6078">
                  <c:v>73.964565418695997</c:v>
                </c:pt>
                <c:pt idx="6079">
                  <c:v>74.879003782402748</c:v>
                </c:pt>
                <c:pt idx="6080">
                  <c:v>73.068151976008949</c:v>
                </c:pt>
                <c:pt idx="6081">
                  <c:v>75.488430338929177</c:v>
                </c:pt>
                <c:pt idx="6082">
                  <c:v>73.033538636404217</c:v>
                </c:pt>
                <c:pt idx="6083">
                  <c:v>74.858004670618044</c:v>
                </c:pt>
                <c:pt idx="6084">
                  <c:v>73.439484731292495</c:v>
                </c:pt>
                <c:pt idx="6085">
                  <c:v>74.214146267288413</c:v>
                </c:pt>
                <c:pt idx="6086">
                  <c:v>74.240343237337328</c:v>
                </c:pt>
                <c:pt idx="6087">
                  <c:v>74.040105890189849</c:v>
                </c:pt>
                <c:pt idx="6088">
                  <c:v>74.666430044635078</c:v>
                </c:pt>
                <c:pt idx="6089">
                  <c:v>73.646876397047549</c:v>
                </c:pt>
                <c:pt idx="6090">
                  <c:v>75.060019641117194</c:v>
                </c:pt>
                <c:pt idx="6091">
                  <c:v>72.863587550539549</c:v>
                </c:pt>
                <c:pt idx="6092">
                  <c:v>75.237124733039295</c:v>
                </c:pt>
                <c:pt idx="6093">
                  <c:v>73.088157327778688</c:v>
                </c:pt>
                <c:pt idx="6094">
                  <c:v>74.438466408648637</c:v>
                </c:pt>
                <c:pt idx="6095">
                  <c:v>73.430703442812927</c:v>
                </c:pt>
                <c:pt idx="6096">
                  <c:v>74.146698065614146</c:v>
                </c:pt>
                <c:pt idx="6097">
                  <c:v>74.590821893579658</c:v>
                </c:pt>
                <c:pt idx="6098">
                  <c:v>74.031395315719749</c:v>
                </c:pt>
                <c:pt idx="6099">
                  <c:v>74.599268754116963</c:v>
                </c:pt>
                <c:pt idx="6100">
                  <c:v>73.318617165103092</c:v>
                </c:pt>
                <c:pt idx="6101">
                  <c:v>75.216833566913095</c:v>
                </c:pt>
                <c:pt idx="6102">
                  <c:v>73.21105187981432</c:v>
                </c:pt>
                <c:pt idx="6103">
                  <c:v>74.601843464572397</c:v>
                </c:pt>
                <c:pt idx="6104">
                  <c:v>73.304375139095313</c:v>
                </c:pt>
                <c:pt idx="6105">
                  <c:v>74.400296375118927</c:v>
                </c:pt>
                <c:pt idx="6106">
                  <c:v>74.080476757529624</c:v>
                </c:pt>
                <c:pt idx="6107">
                  <c:v>74.302649956775582</c:v>
                </c:pt>
                <c:pt idx="6108">
                  <c:v>74.667454296447431</c:v>
                </c:pt>
                <c:pt idx="6109">
                  <c:v>73.891654218489919</c:v>
                </c:pt>
                <c:pt idx="6110">
                  <c:v>75.146726478483188</c:v>
                </c:pt>
                <c:pt idx="6111">
                  <c:v>73.038840347399372</c:v>
                </c:pt>
                <c:pt idx="6112">
                  <c:v>75.150545157630035</c:v>
                </c:pt>
                <c:pt idx="6113">
                  <c:v>73.106382911233808</c:v>
                </c:pt>
                <c:pt idx="6114">
                  <c:v>74.525338089092259</c:v>
                </c:pt>
                <c:pt idx="6115">
                  <c:v>73.535492871152925</c:v>
                </c:pt>
                <c:pt idx="6116">
                  <c:v>74.290299793220257</c:v>
                </c:pt>
                <c:pt idx="6117">
                  <c:v>73.976723335831679</c:v>
                </c:pt>
                <c:pt idx="6118">
                  <c:v>73.95024869458571</c:v>
                </c:pt>
                <c:pt idx="6119">
                  <c:v>75.080240772637282</c:v>
                </c:pt>
                <c:pt idx="6120">
                  <c:v>73.463117384204367</c:v>
                </c:pt>
                <c:pt idx="6121">
                  <c:v>75.221912361435741</c:v>
                </c:pt>
                <c:pt idx="6122">
                  <c:v>73.238229014361465</c:v>
                </c:pt>
                <c:pt idx="6123">
                  <c:v>75.064321507769549</c:v>
                </c:pt>
                <c:pt idx="6124">
                  <c:v>73.256209568116219</c:v>
                </c:pt>
                <c:pt idx="6125">
                  <c:v>74.338271452810858</c:v>
                </c:pt>
                <c:pt idx="6126">
                  <c:v>73.414298218919228</c:v>
                </c:pt>
                <c:pt idx="6127">
                  <c:v>74.395472631179558</c:v>
                </c:pt>
                <c:pt idx="6128">
                  <c:v>74.434957536824072</c:v>
                </c:pt>
                <c:pt idx="6129">
                  <c:v>73.874843524248334</c:v>
                </c:pt>
                <c:pt idx="6130">
                  <c:v>75.188303286338481</c:v>
                </c:pt>
                <c:pt idx="6131">
                  <c:v>73.1923625638956</c:v>
                </c:pt>
                <c:pt idx="6132">
                  <c:v>75.462632000828748</c:v>
                </c:pt>
                <c:pt idx="6133">
                  <c:v>72.998256871655514</c:v>
                </c:pt>
                <c:pt idx="6134">
                  <c:v>74.856374526341185</c:v>
                </c:pt>
                <c:pt idx="6135">
                  <c:v>73.689604534696159</c:v>
                </c:pt>
                <c:pt idx="6136">
                  <c:v>74.294518668608774</c:v>
                </c:pt>
                <c:pt idx="6137">
                  <c:v>74.245697366105347</c:v>
                </c:pt>
                <c:pt idx="6138">
                  <c:v>73.752914479994374</c:v>
                </c:pt>
                <c:pt idx="6139">
                  <c:v>75.092436875002718</c:v>
                </c:pt>
                <c:pt idx="6140">
                  <c:v>73.716061485343502</c:v>
                </c:pt>
                <c:pt idx="6141">
                  <c:v>75.28015245833943</c:v>
                </c:pt>
                <c:pt idx="6142">
                  <c:v>73.235282436249548</c:v>
                </c:pt>
                <c:pt idx="6143">
                  <c:v>75.146843122504535</c:v>
                </c:pt>
                <c:pt idx="6144">
                  <c:v>73.451357737218771</c:v>
                </c:pt>
                <c:pt idx="6145">
                  <c:v>74.404937088276924</c:v>
                </c:pt>
                <c:pt idx="6146">
                  <c:v>73.965137569279491</c:v>
                </c:pt>
                <c:pt idx="6147">
                  <c:v>74.401431873725997</c:v>
                </c:pt>
                <c:pt idx="6148">
                  <c:v>74.119598065621048</c:v>
                </c:pt>
                <c:pt idx="6149">
                  <c:v>73.695527035566258</c:v>
                </c:pt>
                <c:pt idx="6150">
                  <c:v>75.143901013070419</c:v>
                </c:pt>
                <c:pt idx="6151">
                  <c:v>73.354061761203027</c:v>
                </c:pt>
                <c:pt idx="6152">
                  <c:v>75.030556395328361</c:v>
                </c:pt>
                <c:pt idx="6153">
                  <c:v>73.13149041977475</c:v>
                </c:pt>
                <c:pt idx="6154">
                  <c:v>74.373525639163617</c:v>
                </c:pt>
                <c:pt idx="6155">
                  <c:v>73.562599785507885</c:v>
                </c:pt>
                <c:pt idx="6156">
                  <c:v>74.438103223224743</c:v>
                </c:pt>
                <c:pt idx="6157">
                  <c:v>74.164540233452826</c:v>
                </c:pt>
                <c:pt idx="6158">
                  <c:v>74.442490229567625</c:v>
                </c:pt>
                <c:pt idx="6159">
                  <c:v>74.609626249784839</c:v>
                </c:pt>
                <c:pt idx="6160">
                  <c:v>73.503244755642967</c:v>
                </c:pt>
                <c:pt idx="6161">
                  <c:v>75.154485041231752</c:v>
                </c:pt>
                <c:pt idx="6162">
                  <c:v>73.253698031314343</c:v>
                </c:pt>
                <c:pt idx="6163">
                  <c:v>75.209125531445096</c:v>
                </c:pt>
                <c:pt idx="6164">
                  <c:v>73.332471469258778</c:v>
                </c:pt>
                <c:pt idx="6165">
                  <c:v>74.638088077131187</c:v>
                </c:pt>
                <c:pt idx="6166">
                  <c:v>73.763011371716203</c:v>
                </c:pt>
                <c:pt idx="6167">
                  <c:v>74.516954130928852</c:v>
                </c:pt>
                <c:pt idx="6168">
                  <c:v>74.384368767251658</c:v>
                </c:pt>
                <c:pt idx="6169">
                  <c:v>73.676152825014441</c:v>
                </c:pt>
                <c:pt idx="6170">
                  <c:v>75.165641848114618</c:v>
                </c:pt>
                <c:pt idx="6171">
                  <c:v>73.605671158254324</c:v>
                </c:pt>
                <c:pt idx="6172">
                  <c:v>75.255748074159044</c:v>
                </c:pt>
                <c:pt idx="6173">
                  <c:v>73.154804405049433</c:v>
                </c:pt>
                <c:pt idx="6174">
                  <c:v>74.653219279909464</c:v>
                </c:pt>
                <c:pt idx="6175">
                  <c:v>73.799515000193367</c:v>
                </c:pt>
                <c:pt idx="6176">
                  <c:v>74.443183416825335</c:v>
                </c:pt>
                <c:pt idx="6177">
                  <c:v>74.015047898110879</c:v>
                </c:pt>
                <c:pt idx="6178">
                  <c:v>74.272945404706618</c:v>
                </c:pt>
                <c:pt idx="6179">
                  <c:v>74.668254431208126</c:v>
                </c:pt>
                <c:pt idx="6180">
                  <c:v>73.398567728798881</c:v>
                </c:pt>
                <c:pt idx="6181">
                  <c:v>75.434907213036809</c:v>
                </c:pt>
                <c:pt idx="6182">
                  <c:v>73.174310573070358</c:v>
                </c:pt>
                <c:pt idx="6183">
                  <c:v>75.018176127612449</c:v>
                </c:pt>
                <c:pt idx="6184">
                  <c:v>73.383946434423237</c:v>
                </c:pt>
                <c:pt idx="6185">
                  <c:v>74.687470122554984</c:v>
                </c:pt>
                <c:pt idx="6186">
                  <c:v>73.596522484406464</c:v>
                </c:pt>
                <c:pt idx="6187">
                  <c:v>74.394107880024919</c:v>
                </c:pt>
                <c:pt idx="6188">
                  <c:v>74.308425988127922</c:v>
                </c:pt>
                <c:pt idx="6189">
                  <c:v>73.864985563954079</c:v>
                </c:pt>
                <c:pt idx="6190">
                  <c:v>74.872108613792818</c:v>
                </c:pt>
                <c:pt idx="6191">
                  <c:v>73.439654565433926</c:v>
                </c:pt>
                <c:pt idx="6192">
                  <c:v>75.443790799794883</c:v>
                </c:pt>
                <c:pt idx="6193">
                  <c:v>73.239393912795748</c:v>
                </c:pt>
                <c:pt idx="6194">
                  <c:v>75.130532317337568</c:v>
                </c:pt>
                <c:pt idx="6195">
                  <c:v>73.501353409200675</c:v>
                </c:pt>
                <c:pt idx="6196">
                  <c:v>74.685473298935449</c:v>
                </c:pt>
                <c:pt idx="6197">
                  <c:v>74.083824071167825</c:v>
                </c:pt>
                <c:pt idx="6198">
                  <c:v>74.24628508243994</c:v>
                </c:pt>
                <c:pt idx="6199">
                  <c:v>75.023716112891023</c:v>
                </c:pt>
                <c:pt idx="6200">
                  <c:v>73.544821652126942</c:v>
                </c:pt>
                <c:pt idx="6201">
                  <c:v>75.339732391686994</c:v>
                </c:pt>
                <c:pt idx="6202">
                  <c:v>73.258841770667459</c:v>
                </c:pt>
                <c:pt idx="6203">
                  <c:v>75.353311026407539</c:v>
                </c:pt>
                <c:pt idx="6204">
                  <c:v>73.301994910589158</c:v>
                </c:pt>
                <c:pt idx="6205">
                  <c:v>74.602018956944235</c:v>
                </c:pt>
                <c:pt idx="6206">
                  <c:v>73.947137317075061</c:v>
                </c:pt>
                <c:pt idx="6207">
                  <c:v>74.46796668287864</c:v>
                </c:pt>
                <c:pt idx="6208">
                  <c:v>74.402893475450284</c:v>
                </c:pt>
                <c:pt idx="6209">
                  <c:v>74.063408252437455</c:v>
                </c:pt>
                <c:pt idx="6210">
                  <c:v>75.141803044939522</c:v>
                </c:pt>
                <c:pt idx="6211">
                  <c:v>73.284773865888198</c:v>
                </c:pt>
                <c:pt idx="6212">
                  <c:v>75.363572231847954</c:v>
                </c:pt>
                <c:pt idx="6213">
                  <c:v>73.310215487361688</c:v>
                </c:pt>
                <c:pt idx="6214">
                  <c:v>74.879394195577689</c:v>
                </c:pt>
                <c:pt idx="6215">
                  <c:v>73.837665323344126</c:v>
                </c:pt>
                <c:pt idx="6216">
                  <c:v>74.370413009066056</c:v>
                </c:pt>
                <c:pt idx="6217">
                  <c:v>74.042340370676584</c:v>
                </c:pt>
                <c:pt idx="6218">
                  <c:v>74.349999366106033</c:v>
                </c:pt>
                <c:pt idx="6219">
                  <c:v>74.886842445245804</c:v>
                </c:pt>
                <c:pt idx="6220">
                  <c:v>73.738757145711489</c:v>
                </c:pt>
                <c:pt idx="6221">
                  <c:v>75.341896020830887</c:v>
                </c:pt>
                <c:pt idx="6222">
                  <c:v>73.413946292302285</c:v>
                </c:pt>
                <c:pt idx="6223">
                  <c:v>75.084075990559356</c:v>
                </c:pt>
                <c:pt idx="6224">
                  <c:v>73.416271173215193</c:v>
                </c:pt>
                <c:pt idx="6225">
                  <c:v>74.563773465769728</c:v>
                </c:pt>
                <c:pt idx="6226">
                  <c:v>73.736774592733255</c:v>
                </c:pt>
                <c:pt idx="6227">
                  <c:v>74.578043763202331</c:v>
                </c:pt>
                <c:pt idx="6228">
                  <c:v>74.630440005230554</c:v>
                </c:pt>
                <c:pt idx="6229">
                  <c:v>74.26016135751145</c:v>
                </c:pt>
                <c:pt idx="6230">
                  <c:v>74.958668400186198</c:v>
                </c:pt>
                <c:pt idx="6231">
                  <c:v>73.813160929169356</c:v>
                </c:pt>
                <c:pt idx="6232">
                  <c:v>75.212458431245125</c:v>
                </c:pt>
                <c:pt idx="6233">
                  <c:v>73.438643877026209</c:v>
                </c:pt>
                <c:pt idx="6234">
                  <c:v>75.060417340911073</c:v>
                </c:pt>
                <c:pt idx="6235">
                  <c:v>73.805154549473983</c:v>
                </c:pt>
                <c:pt idx="6236">
                  <c:v>74.313062190528797</c:v>
                </c:pt>
                <c:pt idx="6237">
                  <c:v>73.963285590520982</c:v>
                </c:pt>
                <c:pt idx="6238">
                  <c:v>74.329001622944389</c:v>
                </c:pt>
                <c:pt idx="6239">
                  <c:v>74.888969669551187</c:v>
                </c:pt>
                <c:pt idx="6240">
                  <c:v>74.173512027293967</c:v>
                </c:pt>
                <c:pt idx="6241">
                  <c:v>75.213085743737025</c:v>
                </c:pt>
                <c:pt idx="6242">
                  <c:v>73.464097942583578</c:v>
                </c:pt>
                <c:pt idx="6243">
                  <c:v>75.282261965898158</c:v>
                </c:pt>
                <c:pt idx="6244">
                  <c:v>73.434569294721797</c:v>
                </c:pt>
                <c:pt idx="6245">
                  <c:v>74.849898069263062</c:v>
                </c:pt>
                <c:pt idx="6246">
                  <c:v>73.655635347632185</c:v>
                </c:pt>
                <c:pt idx="6247">
                  <c:v>74.732693496541614</c:v>
                </c:pt>
                <c:pt idx="6248">
                  <c:v>74.14405630195354</c:v>
                </c:pt>
                <c:pt idx="6249">
                  <c:v>74.238467055496159</c:v>
                </c:pt>
                <c:pt idx="6250">
                  <c:v>75.222883309567578</c:v>
                </c:pt>
                <c:pt idx="6251">
                  <c:v>73.519774599197873</c:v>
                </c:pt>
                <c:pt idx="6252">
                  <c:v>75.284139588513227</c:v>
                </c:pt>
                <c:pt idx="6253">
                  <c:v>73.43009179662775</c:v>
                </c:pt>
                <c:pt idx="6254">
                  <c:v>74.906480969571234</c:v>
                </c:pt>
                <c:pt idx="6255">
                  <c:v>73.869988501951156</c:v>
                </c:pt>
                <c:pt idx="6256">
                  <c:v>74.765031259353208</c:v>
                </c:pt>
                <c:pt idx="6257">
                  <c:v>74.03454241562325</c:v>
                </c:pt>
                <c:pt idx="6258">
                  <c:v>74.560955258850669</c:v>
                </c:pt>
                <c:pt idx="6259">
                  <c:v>75.037956649431493</c:v>
                </c:pt>
                <c:pt idx="6260">
                  <c:v>73.810972265948337</c:v>
                </c:pt>
                <c:pt idx="6261">
                  <c:v>75.442338172075594</c:v>
                </c:pt>
                <c:pt idx="6262">
                  <c:v>73.399766946598618</c:v>
                </c:pt>
                <c:pt idx="6263">
                  <c:v>75.391900991090765</c:v>
                </c:pt>
                <c:pt idx="6264">
                  <c:v>73.375446781172954</c:v>
                </c:pt>
                <c:pt idx="6265">
                  <c:v>74.948220074538867</c:v>
                </c:pt>
                <c:pt idx="6266">
                  <c:v>73.762893167897573</c:v>
                </c:pt>
                <c:pt idx="6267">
                  <c:v>74.44935707001116</c:v>
                </c:pt>
                <c:pt idx="6268">
                  <c:v>74.49776047768178</c:v>
                </c:pt>
                <c:pt idx="6269">
                  <c:v>74.15685799539753</c:v>
                </c:pt>
                <c:pt idx="6270">
                  <c:v>75.221624741995768</c:v>
                </c:pt>
                <c:pt idx="6271">
                  <c:v>73.58090541927686</c:v>
                </c:pt>
                <c:pt idx="6272">
                  <c:v>75.622053876117619</c:v>
                </c:pt>
                <c:pt idx="6273">
                  <c:v>73.398005104486245</c:v>
                </c:pt>
                <c:pt idx="6274">
                  <c:v>75.383538440136888</c:v>
                </c:pt>
                <c:pt idx="6275">
                  <c:v>73.968181683183033</c:v>
                </c:pt>
                <c:pt idx="6276">
                  <c:v>74.679174135287738</c:v>
                </c:pt>
                <c:pt idx="6277">
                  <c:v>74.069747664034551</c:v>
                </c:pt>
                <c:pt idx="6278">
                  <c:v>74.518370295829641</c:v>
                </c:pt>
                <c:pt idx="6279">
                  <c:v>74.736397108749884</c:v>
                </c:pt>
                <c:pt idx="6280">
                  <c:v>73.995421565326296</c:v>
                </c:pt>
                <c:pt idx="6281">
                  <c:v>75.186005001946953</c:v>
                </c:pt>
                <c:pt idx="6282">
                  <c:v>73.758741636132058</c:v>
                </c:pt>
                <c:pt idx="6283">
                  <c:v>75.587910084514391</c:v>
                </c:pt>
                <c:pt idx="6284">
                  <c:v>73.824095302511509</c:v>
                </c:pt>
                <c:pt idx="6285">
                  <c:v>74.69216933484438</c:v>
                </c:pt>
                <c:pt idx="6286">
                  <c:v>73.933160055353667</c:v>
                </c:pt>
                <c:pt idx="6287">
                  <c:v>74.529546628555039</c:v>
                </c:pt>
                <c:pt idx="6288">
                  <c:v>74.578252396370118</c:v>
                </c:pt>
                <c:pt idx="6289">
                  <c:v>74.473415994790983</c:v>
                </c:pt>
                <c:pt idx="6290">
                  <c:v>74.891712487214861</c:v>
                </c:pt>
                <c:pt idx="6291">
                  <c:v>73.926928208536069</c:v>
                </c:pt>
                <c:pt idx="6292">
                  <c:v>75.549781049997591</c:v>
                </c:pt>
                <c:pt idx="6293">
                  <c:v>73.624582476875588</c:v>
                </c:pt>
                <c:pt idx="6294">
                  <c:v>75.222076787352478</c:v>
                </c:pt>
                <c:pt idx="6295">
                  <c:v>73.906373084644116</c:v>
                </c:pt>
                <c:pt idx="6296">
                  <c:v>74.667096405351032</c:v>
                </c:pt>
                <c:pt idx="6297">
                  <c:v>74.038197841801178</c:v>
                </c:pt>
                <c:pt idx="6298">
                  <c:v>74.762882355560066</c:v>
                </c:pt>
                <c:pt idx="6299">
                  <c:v>74.782287791735882</c:v>
                </c:pt>
                <c:pt idx="6300">
                  <c:v>73.978611976145373</c:v>
                </c:pt>
                <c:pt idx="6301">
                  <c:v>75.036126133320849</c:v>
                </c:pt>
                <c:pt idx="6302">
                  <c:v>73.741804861157675</c:v>
                </c:pt>
                <c:pt idx="6303">
                  <c:v>75.345301604606178</c:v>
                </c:pt>
                <c:pt idx="6304">
                  <c:v>73.706625542672867</c:v>
                </c:pt>
                <c:pt idx="6305">
                  <c:v>75.396688500345746</c:v>
                </c:pt>
                <c:pt idx="6306">
                  <c:v>73.921505104272825</c:v>
                </c:pt>
                <c:pt idx="6307">
                  <c:v>74.675936238326756</c:v>
                </c:pt>
                <c:pt idx="6308">
                  <c:v>74.194041133179155</c:v>
                </c:pt>
                <c:pt idx="6309">
                  <c:v>74.58933119927535</c:v>
                </c:pt>
                <c:pt idx="6310">
                  <c:v>75.057717070071618</c:v>
                </c:pt>
                <c:pt idx="6311">
                  <c:v>73.781189592023608</c:v>
                </c:pt>
                <c:pt idx="6312">
                  <c:v>75.33313424764178</c:v>
                </c:pt>
                <c:pt idx="6313">
                  <c:v>73.707668729794207</c:v>
                </c:pt>
                <c:pt idx="6314">
                  <c:v>75.198085853352637</c:v>
                </c:pt>
                <c:pt idx="6315">
                  <c:v>73.821905152453951</c:v>
                </c:pt>
                <c:pt idx="6316">
                  <c:v>75.046196494876327</c:v>
                </c:pt>
                <c:pt idx="6317">
                  <c:v>73.924243060744317</c:v>
                </c:pt>
                <c:pt idx="6318">
                  <c:v>74.733366548162905</c:v>
                </c:pt>
                <c:pt idx="6319">
                  <c:v>74.557737321648588</c:v>
                </c:pt>
                <c:pt idx="6320">
                  <c:v>74.032319857305268</c:v>
                </c:pt>
                <c:pt idx="6321">
                  <c:v>75.425854873988627</c:v>
                </c:pt>
                <c:pt idx="6322">
                  <c:v>73.264889170721418</c:v>
                </c:pt>
                <c:pt idx="6323">
                  <c:v>75.714585667593866</c:v>
                </c:pt>
                <c:pt idx="6324">
                  <c:v>73.564471903175942</c:v>
                </c:pt>
                <c:pt idx="6325">
                  <c:v>74.931181775035597</c:v>
                </c:pt>
                <c:pt idx="6326">
                  <c:v>73.632236891927349</c:v>
                </c:pt>
                <c:pt idx="6327">
                  <c:v>74.44978472978049</c:v>
                </c:pt>
                <c:pt idx="6328">
                  <c:v>74.283679237890098</c:v>
                </c:pt>
                <c:pt idx="6329">
                  <c:v>74.293998044935535</c:v>
                </c:pt>
                <c:pt idx="6330">
                  <c:v>75.105587968122251</c:v>
                </c:pt>
                <c:pt idx="6331">
                  <c:v>73.700667701549193</c:v>
                </c:pt>
                <c:pt idx="6332">
                  <c:v>75.577212727876983</c:v>
                </c:pt>
                <c:pt idx="6333">
                  <c:v>73.595005356051445</c:v>
                </c:pt>
                <c:pt idx="6334">
                  <c:v>75.496014264423465</c:v>
                </c:pt>
                <c:pt idx="6335">
                  <c:v>73.407262238957827</c:v>
                </c:pt>
                <c:pt idx="6336">
                  <c:v>74.835826911974479</c:v>
                </c:pt>
                <c:pt idx="6337">
                  <c:v>74.339466300069589</c:v>
                </c:pt>
                <c:pt idx="6338">
                  <c:v>74.446996778517715</c:v>
                </c:pt>
                <c:pt idx="6339">
                  <c:v>75.048963072610661</c:v>
                </c:pt>
                <c:pt idx="6340">
                  <c:v>74.203940099554558</c:v>
                </c:pt>
                <c:pt idx="6341">
                  <c:v>75.363078982786078</c:v>
                </c:pt>
                <c:pt idx="6342">
                  <c:v>73.704967953238892</c:v>
                </c:pt>
                <c:pt idx="6343">
                  <c:v>75.585218610664569</c:v>
                </c:pt>
                <c:pt idx="6344">
                  <c:v>73.454272070391355</c:v>
                </c:pt>
                <c:pt idx="6345">
                  <c:v>74.306778173207704</c:v>
                </c:pt>
                <c:pt idx="6346">
                  <c:v>73.812108487291979</c:v>
                </c:pt>
                <c:pt idx="6347">
                  <c:v>74.606343243566158</c:v>
                </c:pt>
                <c:pt idx="6348">
                  <c:v>74.322068002979279</c:v>
                </c:pt>
                <c:pt idx="6349">
                  <c:v>74.420978231120515</c:v>
                </c:pt>
                <c:pt idx="6350">
                  <c:v>74.868951868768889</c:v>
                </c:pt>
                <c:pt idx="6351">
                  <c:v>74.26247024023391</c:v>
                </c:pt>
                <c:pt idx="6352">
                  <c:v>75.187435064631089</c:v>
                </c:pt>
                <c:pt idx="6353">
                  <c:v>73.738997412561446</c:v>
                </c:pt>
                <c:pt idx="6354">
                  <c:v>75.286519391765196</c:v>
                </c:pt>
                <c:pt idx="6355">
                  <c:v>73.733004888481489</c:v>
                </c:pt>
                <c:pt idx="6356">
                  <c:v>74.797802843298072</c:v>
                </c:pt>
                <c:pt idx="6357">
                  <c:v>74.259234092160639</c:v>
                </c:pt>
                <c:pt idx="6358">
                  <c:v>74.659558867609078</c:v>
                </c:pt>
                <c:pt idx="6359">
                  <c:v>74.348718164511226</c:v>
                </c:pt>
                <c:pt idx="6360">
                  <c:v>74.214327282718045</c:v>
                </c:pt>
                <c:pt idx="6361">
                  <c:v>75.155556570979627</c:v>
                </c:pt>
                <c:pt idx="6362">
                  <c:v>73.978972315631381</c:v>
                </c:pt>
                <c:pt idx="6363">
                  <c:v>75.531096637957802</c:v>
                </c:pt>
                <c:pt idx="6364">
                  <c:v>73.643806243461455</c:v>
                </c:pt>
                <c:pt idx="6365">
                  <c:v>74.924924063868886</c:v>
                </c:pt>
                <c:pt idx="6366">
                  <c:v>73.967159344045569</c:v>
                </c:pt>
                <c:pt idx="6367">
                  <c:v>74.824357853229017</c:v>
                </c:pt>
                <c:pt idx="6368">
                  <c:v>74.214181606605294</c:v>
                </c:pt>
                <c:pt idx="6369">
                  <c:v>74.825998042835579</c:v>
                </c:pt>
                <c:pt idx="6370">
                  <c:v>74.846956955257767</c:v>
                </c:pt>
                <c:pt idx="6371">
                  <c:v>74.041972557914178</c:v>
                </c:pt>
                <c:pt idx="6372">
                  <c:v>75.362829272130853</c:v>
                </c:pt>
                <c:pt idx="6373">
                  <c:v>73.642244862364308</c:v>
                </c:pt>
                <c:pt idx="6374">
                  <c:v>75.37973439649538</c:v>
                </c:pt>
                <c:pt idx="6375">
                  <c:v>73.915541922615901</c:v>
                </c:pt>
                <c:pt idx="6376">
                  <c:v>74.798680880435612</c:v>
                </c:pt>
                <c:pt idx="6377">
                  <c:v>74.145061643539648</c:v>
                </c:pt>
                <c:pt idx="6378">
                  <c:v>74.75018966409047</c:v>
                </c:pt>
                <c:pt idx="6379">
                  <c:v>74.905904236442851</c:v>
                </c:pt>
                <c:pt idx="6380">
                  <c:v>74.488415995840327</c:v>
                </c:pt>
                <c:pt idx="6381">
                  <c:v>75.168178386057605</c:v>
                </c:pt>
                <c:pt idx="6382">
                  <c:v>73.737440534000882</c:v>
                </c:pt>
                <c:pt idx="6383">
                  <c:v>75.757264782481002</c:v>
                </c:pt>
                <c:pt idx="6384">
                  <c:v>73.702865731382374</c:v>
                </c:pt>
                <c:pt idx="6385">
                  <c:v>75.196805026563666</c:v>
                </c:pt>
                <c:pt idx="6386">
                  <c:v>73.697721425799912</c:v>
                </c:pt>
                <c:pt idx="6387">
                  <c:v>74.852805572337218</c:v>
                </c:pt>
                <c:pt idx="6388">
                  <c:v>74.455259257291402</c:v>
                </c:pt>
                <c:pt idx="6389">
                  <c:v>74.381273502861589</c:v>
                </c:pt>
                <c:pt idx="6390">
                  <c:v>74.922645752448659</c:v>
                </c:pt>
                <c:pt idx="6391">
                  <c:v>74.273011847621234</c:v>
                </c:pt>
                <c:pt idx="6392">
                  <c:v>75.490462320795487</c:v>
                </c:pt>
                <c:pt idx="6393">
                  <c:v>73.856858926549634</c:v>
                </c:pt>
                <c:pt idx="6394">
                  <c:v>75.617764648220799</c:v>
                </c:pt>
                <c:pt idx="6395">
                  <c:v>73.731541075338797</c:v>
                </c:pt>
                <c:pt idx="6396">
                  <c:v>74.866450072873349</c:v>
                </c:pt>
                <c:pt idx="6397">
                  <c:v>74.249687164573103</c:v>
                </c:pt>
                <c:pt idx="6398">
                  <c:v>74.785238847666179</c:v>
                </c:pt>
                <c:pt idx="6399">
                  <c:v>74.71767451062226</c:v>
                </c:pt>
                <c:pt idx="6400">
                  <c:v>74.095058157343388</c:v>
                </c:pt>
                <c:pt idx="6401">
                  <c:v>75.12131567802507</c:v>
                </c:pt>
                <c:pt idx="6402">
                  <c:v>73.957526241427388</c:v>
                </c:pt>
                <c:pt idx="6403">
                  <c:v>75.543130081648627</c:v>
                </c:pt>
                <c:pt idx="6404">
                  <c:v>73.659003831417579</c:v>
                </c:pt>
                <c:pt idx="6405">
                  <c:v>75.270683417219601</c:v>
                </c:pt>
                <c:pt idx="6406">
                  <c:v>74.104987033117709</c:v>
                </c:pt>
                <c:pt idx="6407">
                  <c:v>74.736818643316226</c:v>
                </c:pt>
                <c:pt idx="6408">
                  <c:v>74.412650267564899</c:v>
                </c:pt>
                <c:pt idx="6409">
                  <c:v>74.533954765679937</c:v>
                </c:pt>
                <c:pt idx="6410">
                  <c:v>74.734289267346611</c:v>
                </c:pt>
                <c:pt idx="6411">
                  <c:v>74.212112393094188</c:v>
                </c:pt>
                <c:pt idx="6412">
                  <c:v>75.43928669031186</c:v>
                </c:pt>
                <c:pt idx="6413">
                  <c:v>73.842730864274358</c:v>
                </c:pt>
                <c:pt idx="6414">
                  <c:v>75.400682733300187</c:v>
                </c:pt>
                <c:pt idx="6415">
                  <c:v>73.864378240728229</c:v>
                </c:pt>
                <c:pt idx="6416">
                  <c:v>74.946056229096257</c:v>
                </c:pt>
                <c:pt idx="6417">
                  <c:v>74.310604649188718</c:v>
                </c:pt>
                <c:pt idx="6418">
                  <c:v>74.758446401656258</c:v>
                </c:pt>
                <c:pt idx="6419">
                  <c:v>74.771389760354069</c:v>
                </c:pt>
                <c:pt idx="6420">
                  <c:v>74.692968806109036</c:v>
                </c:pt>
                <c:pt idx="6421">
                  <c:v>74.871675682408878</c:v>
                </c:pt>
                <c:pt idx="6422">
                  <c:v>74.045945707295203</c:v>
                </c:pt>
                <c:pt idx="6423">
                  <c:v>75.499384556368483</c:v>
                </c:pt>
                <c:pt idx="6424">
                  <c:v>73.908621342959151</c:v>
                </c:pt>
                <c:pt idx="6425">
                  <c:v>75.36575934564587</c:v>
                </c:pt>
                <c:pt idx="6426">
                  <c:v>73.870147493423588</c:v>
                </c:pt>
                <c:pt idx="6427">
                  <c:v>74.657580356923788</c:v>
                </c:pt>
                <c:pt idx="6428">
                  <c:v>74.569552734184242</c:v>
                </c:pt>
                <c:pt idx="6429">
                  <c:v>74.836015206998013</c:v>
                </c:pt>
                <c:pt idx="6430">
                  <c:v>74.7574127153418</c:v>
                </c:pt>
                <c:pt idx="6431">
                  <c:v>74.245134557039478</c:v>
                </c:pt>
                <c:pt idx="6432">
                  <c:v>75.332932201115028</c:v>
                </c:pt>
                <c:pt idx="6433">
                  <c:v>73.776193148433478</c:v>
                </c:pt>
                <c:pt idx="6434">
                  <c:v>75.708085073826524</c:v>
                </c:pt>
                <c:pt idx="6435">
                  <c:v>73.891271763126511</c:v>
                </c:pt>
                <c:pt idx="6436">
                  <c:v>75.023189295420082</c:v>
                </c:pt>
                <c:pt idx="6437">
                  <c:v>74.540787751779419</c:v>
                </c:pt>
                <c:pt idx="6438">
                  <c:v>74.809046122337051</c:v>
                </c:pt>
                <c:pt idx="6439">
                  <c:v>74.691276825049556</c:v>
                </c:pt>
                <c:pt idx="6440">
                  <c:v>74.751229491347317</c:v>
                </c:pt>
                <c:pt idx="6441">
                  <c:v>75.111311084750938</c:v>
                </c:pt>
                <c:pt idx="6442">
                  <c:v>74.234310119871012</c:v>
                </c:pt>
                <c:pt idx="6443">
                  <c:v>75.657534990540483</c:v>
                </c:pt>
                <c:pt idx="6444">
                  <c:v>73.822338963125759</c:v>
                </c:pt>
                <c:pt idx="6445">
                  <c:v>75.558161238603418</c:v>
                </c:pt>
                <c:pt idx="6446">
                  <c:v>73.873649216909058</c:v>
                </c:pt>
                <c:pt idx="6447">
                  <c:v>75.183756006861216</c:v>
                </c:pt>
                <c:pt idx="6448">
                  <c:v>74.182205487820951</c:v>
                </c:pt>
                <c:pt idx="6449">
                  <c:v>74.940514490616351</c:v>
                </c:pt>
                <c:pt idx="6450">
                  <c:v>75.189150338860458</c:v>
                </c:pt>
                <c:pt idx="6451">
                  <c:v>74.220878608160689</c:v>
                </c:pt>
                <c:pt idx="6452">
                  <c:v>75.345641186078879</c:v>
                </c:pt>
                <c:pt idx="6453">
                  <c:v>73.640542428001112</c:v>
                </c:pt>
                <c:pt idx="6454">
                  <c:v>75.704638938474119</c:v>
                </c:pt>
                <c:pt idx="6455">
                  <c:v>73.933322231154548</c:v>
                </c:pt>
                <c:pt idx="6456">
                  <c:v>75.103458457567058</c:v>
                </c:pt>
                <c:pt idx="6457">
                  <c:v>74.047275336925154</c:v>
                </c:pt>
                <c:pt idx="6458">
                  <c:v>74.804097766555088</c:v>
                </c:pt>
                <c:pt idx="6459">
                  <c:v>74.275293861906235</c:v>
                </c:pt>
                <c:pt idx="6460">
                  <c:v>74.548446731703649</c:v>
                </c:pt>
                <c:pt idx="6461">
                  <c:v>75.26894746126797</c:v>
                </c:pt>
                <c:pt idx="6462">
                  <c:v>74.278767583273179</c:v>
                </c:pt>
                <c:pt idx="6463">
                  <c:v>75.600336367092837</c:v>
                </c:pt>
                <c:pt idx="6464">
                  <c:v>73.868435960864218</c:v>
                </c:pt>
                <c:pt idx="6465">
                  <c:v>75.613683637587329</c:v>
                </c:pt>
                <c:pt idx="6466">
                  <c:v>73.820971735981104</c:v>
                </c:pt>
                <c:pt idx="6467">
                  <c:v>74.824565013938241</c:v>
                </c:pt>
                <c:pt idx="6468">
                  <c:v>74.394051303073908</c:v>
                </c:pt>
                <c:pt idx="6469">
                  <c:v>74.76520115741387</c:v>
                </c:pt>
                <c:pt idx="6470">
                  <c:v>75.021441064298386</c:v>
                </c:pt>
                <c:pt idx="6471">
                  <c:v>74.630735573411528</c:v>
                </c:pt>
                <c:pt idx="6472">
                  <c:v>75.335432287777778</c:v>
                </c:pt>
                <c:pt idx="6473">
                  <c:v>73.969273682286527</c:v>
                </c:pt>
                <c:pt idx="6474">
                  <c:v>75.651020473071441</c:v>
                </c:pt>
                <c:pt idx="6475">
                  <c:v>74.077982335280637</c:v>
                </c:pt>
                <c:pt idx="6476">
                  <c:v>75.209827161404078</c:v>
                </c:pt>
                <c:pt idx="6477">
                  <c:v>74.297621954544297</c:v>
                </c:pt>
                <c:pt idx="6478">
                  <c:v>74.878636511281385</c:v>
                </c:pt>
                <c:pt idx="6479">
                  <c:v>74.728324311199515</c:v>
                </c:pt>
                <c:pt idx="6480">
                  <c:v>74.890707550447658</c:v>
                </c:pt>
                <c:pt idx="6481">
                  <c:v>75.369134911475868</c:v>
                </c:pt>
                <c:pt idx="6482">
                  <c:v>74.541033449032426</c:v>
                </c:pt>
                <c:pt idx="6483">
                  <c:v>75.457856658752064</c:v>
                </c:pt>
                <c:pt idx="6484">
                  <c:v>74.04831509334862</c:v>
                </c:pt>
                <c:pt idx="6485">
                  <c:v>75.420101020230362</c:v>
                </c:pt>
                <c:pt idx="6486">
                  <c:v>74.250259683036006</c:v>
                </c:pt>
                <c:pt idx="6487">
                  <c:v>74.989006300993182</c:v>
                </c:pt>
                <c:pt idx="6488">
                  <c:v>74.245536762630948</c:v>
                </c:pt>
                <c:pt idx="6489">
                  <c:v>75.177660705020045</c:v>
                </c:pt>
                <c:pt idx="6490">
                  <c:v>74.577225861010987</c:v>
                </c:pt>
                <c:pt idx="6491">
                  <c:v>74.705091019370286</c:v>
                </c:pt>
                <c:pt idx="6492">
                  <c:v>75.0438423057373</c:v>
                </c:pt>
                <c:pt idx="6493">
                  <c:v>73.97449328008409</c:v>
                </c:pt>
                <c:pt idx="6494">
                  <c:v>75.632502064658269</c:v>
                </c:pt>
                <c:pt idx="6495">
                  <c:v>73.917283877988126</c:v>
                </c:pt>
                <c:pt idx="6496">
                  <c:v>75.228123996990121</c:v>
                </c:pt>
                <c:pt idx="6497">
                  <c:v>73.986922460649865</c:v>
                </c:pt>
                <c:pt idx="6498">
                  <c:v>75.000614412897761</c:v>
                </c:pt>
                <c:pt idx="6499">
                  <c:v>74.663064453275396</c:v>
                </c:pt>
                <c:pt idx="6500">
                  <c:v>74.744687370099399</c:v>
                </c:pt>
                <c:pt idx="6501">
                  <c:v>74.934387510549158</c:v>
                </c:pt>
                <c:pt idx="6502">
                  <c:v>74.498661997423113</c:v>
                </c:pt>
                <c:pt idx="6503">
                  <c:v>75.475885520403224</c:v>
                </c:pt>
                <c:pt idx="6504">
                  <c:v>73.947810193600944</c:v>
                </c:pt>
                <c:pt idx="6505">
                  <c:v>75.682575038519772</c:v>
                </c:pt>
                <c:pt idx="6506">
                  <c:v>74.132553708258172</c:v>
                </c:pt>
                <c:pt idx="6507">
                  <c:v>75.362571004163655</c:v>
                </c:pt>
                <c:pt idx="6508">
                  <c:v>74.310797466603248</c:v>
                </c:pt>
                <c:pt idx="6509">
                  <c:v>74.885349574542289</c:v>
                </c:pt>
                <c:pt idx="6510">
                  <c:v>74.744932040473373</c:v>
                </c:pt>
                <c:pt idx="6511">
                  <c:v>74.752011467947966</c:v>
                </c:pt>
                <c:pt idx="6512">
                  <c:v>75.364245891929187</c:v>
                </c:pt>
                <c:pt idx="6513">
                  <c:v>74.336550238986788</c:v>
                </c:pt>
                <c:pt idx="6514">
                  <c:v>75.896260252138461</c:v>
                </c:pt>
                <c:pt idx="6515">
                  <c:v>73.990619299499897</c:v>
                </c:pt>
                <c:pt idx="6516">
                  <c:v>75.765845426192783</c:v>
                </c:pt>
                <c:pt idx="6517">
                  <c:v>73.971410290610564</c:v>
                </c:pt>
                <c:pt idx="6518">
                  <c:v>75.061608599662492</c:v>
                </c:pt>
                <c:pt idx="6519">
                  <c:v>74.625494411492994</c:v>
                </c:pt>
                <c:pt idx="6520">
                  <c:v>74.899852025227545</c:v>
                </c:pt>
                <c:pt idx="6521">
                  <c:v>75.460345905094655</c:v>
                </c:pt>
                <c:pt idx="6522">
                  <c:v>74.306930021690889</c:v>
                </c:pt>
                <c:pt idx="6523">
                  <c:v>75.554788014851283</c:v>
                </c:pt>
                <c:pt idx="6524">
                  <c:v>73.978176437950339</c:v>
                </c:pt>
                <c:pt idx="6525">
                  <c:v>75.257532236339259</c:v>
                </c:pt>
                <c:pt idx="6526">
                  <c:v>74.113645187771212</c:v>
                </c:pt>
                <c:pt idx="6527">
                  <c:v>75.121184542225578</c:v>
                </c:pt>
                <c:pt idx="6528">
                  <c:v>74.245455666075827</c:v>
                </c:pt>
                <c:pt idx="6529">
                  <c:v>75.051844004912596</c:v>
                </c:pt>
                <c:pt idx="6530">
                  <c:v>74.929344641289234</c:v>
                </c:pt>
                <c:pt idx="6531">
                  <c:v>74.74247936166816</c:v>
                </c:pt>
                <c:pt idx="6532">
                  <c:v>75.503982729806069</c:v>
                </c:pt>
                <c:pt idx="6533">
                  <c:v>74.289353800286548</c:v>
                </c:pt>
                <c:pt idx="6534">
                  <c:v>75.734598647066903</c:v>
                </c:pt>
                <c:pt idx="6535">
                  <c:v>74.054920163104143</c:v>
                </c:pt>
                <c:pt idx="6536">
                  <c:v>75.473851312771387</c:v>
                </c:pt>
                <c:pt idx="6537">
                  <c:v>74.450879836335218</c:v>
                </c:pt>
                <c:pt idx="6538">
                  <c:v>75.17535101210494</c:v>
                </c:pt>
                <c:pt idx="6539">
                  <c:v>74.830974920973404</c:v>
                </c:pt>
                <c:pt idx="6540">
                  <c:v>74.775616357337441</c:v>
                </c:pt>
                <c:pt idx="6541">
                  <c:v>75.068333817970057</c:v>
                </c:pt>
                <c:pt idx="6542">
                  <c:v>74.50924877312157</c:v>
                </c:pt>
                <c:pt idx="6543">
                  <c:v>75.725033165009108</c:v>
                </c:pt>
                <c:pt idx="6544">
                  <c:v>74.168168825329218</c:v>
                </c:pt>
                <c:pt idx="6545">
                  <c:v>75.64428591998167</c:v>
                </c:pt>
                <c:pt idx="6546">
                  <c:v>74.190203091637827</c:v>
                </c:pt>
                <c:pt idx="6547">
                  <c:v>75.215266895493315</c:v>
                </c:pt>
                <c:pt idx="6548">
                  <c:v>74.594335450623689</c:v>
                </c:pt>
                <c:pt idx="6549">
                  <c:v>74.983741507901158</c:v>
                </c:pt>
                <c:pt idx="6550">
                  <c:v>75.068911827910085</c:v>
                </c:pt>
                <c:pt idx="6551">
                  <c:v>75.055696337612858</c:v>
                </c:pt>
                <c:pt idx="6552">
                  <c:v>75.444159051241726</c:v>
                </c:pt>
                <c:pt idx="6553">
                  <c:v>74.550656031457052</c:v>
                </c:pt>
                <c:pt idx="6554">
                  <c:v>75.844565793067559</c:v>
                </c:pt>
                <c:pt idx="6555">
                  <c:v>73.933985592083758</c:v>
                </c:pt>
                <c:pt idx="6556">
                  <c:v>75.629481129213943</c:v>
                </c:pt>
                <c:pt idx="6557">
                  <c:v>74.354349069470729</c:v>
                </c:pt>
                <c:pt idx="6558">
                  <c:v>75.107134540592952</c:v>
                </c:pt>
                <c:pt idx="6559">
                  <c:v>74.464632145188162</c:v>
                </c:pt>
                <c:pt idx="6560">
                  <c:v>75.227925475443996</c:v>
                </c:pt>
                <c:pt idx="6561">
                  <c:v>74.966262070789369</c:v>
                </c:pt>
                <c:pt idx="6562">
                  <c:v>74.693663142860828</c:v>
                </c:pt>
                <c:pt idx="6563">
                  <c:v>75.430063946681074</c:v>
                </c:pt>
                <c:pt idx="6564">
                  <c:v>74.192261022194558</c:v>
                </c:pt>
                <c:pt idx="6565">
                  <c:v>75.818387932821722</c:v>
                </c:pt>
                <c:pt idx="6566">
                  <c:v>74.278568056250847</c:v>
                </c:pt>
                <c:pt idx="6567">
                  <c:v>75.445763811996486</c:v>
                </c:pt>
                <c:pt idx="6568">
                  <c:v>74.386338451107079</c:v>
                </c:pt>
                <c:pt idx="6569">
                  <c:v>75.363227439287371</c:v>
                </c:pt>
                <c:pt idx="6570">
                  <c:v>75.008323909917522</c:v>
                </c:pt>
                <c:pt idx="6571">
                  <c:v>74.560041580580219</c:v>
                </c:pt>
                <c:pt idx="6572">
                  <c:v>75.317516911750531</c:v>
                </c:pt>
                <c:pt idx="6573">
                  <c:v>74.415092789823575</c:v>
                </c:pt>
                <c:pt idx="6574">
                  <c:v>75.693285717520979</c:v>
                </c:pt>
                <c:pt idx="6575">
                  <c:v>74.183422754850838</c:v>
                </c:pt>
                <c:pt idx="6576">
                  <c:v>75.42247886842182</c:v>
                </c:pt>
                <c:pt idx="6577">
                  <c:v>74.264238024284808</c:v>
                </c:pt>
                <c:pt idx="6578">
                  <c:v>75.13264726454868</c:v>
                </c:pt>
                <c:pt idx="6579">
                  <c:v>74.57305975128881</c:v>
                </c:pt>
                <c:pt idx="6580">
                  <c:v>74.967065817039909</c:v>
                </c:pt>
                <c:pt idx="6581">
                  <c:v>75.013135683223226</c:v>
                </c:pt>
                <c:pt idx="6582">
                  <c:v>74.925372785299288</c:v>
                </c:pt>
                <c:pt idx="6583">
                  <c:v>75.526840575998548</c:v>
                </c:pt>
                <c:pt idx="6584">
                  <c:v>74.105927270772639</c:v>
                </c:pt>
                <c:pt idx="6585">
                  <c:v>75.646106143438715</c:v>
                </c:pt>
                <c:pt idx="6586">
                  <c:v>73.912106434719945</c:v>
                </c:pt>
                <c:pt idx="6587">
                  <c:v>75.204507194761888</c:v>
                </c:pt>
                <c:pt idx="6588">
                  <c:v>74.416045174467769</c:v>
                </c:pt>
                <c:pt idx="6589">
                  <c:v>75.012889982780919</c:v>
                </c:pt>
                <c:pt idx="6590">
                  <c:v>74.744823200045388</c:v>
                </c:pt>
                <c:pt idx="6591">
                  <c:v>74.881481291848104</c:v>
                </c:pt>
                <c:pt idx="6592">
                  <c:v>75.397954817616508</c:v>
                </c:pt>
                <c:pt idx="6593">
                  <c:v>74.41630307038622</c:v>
                </c:pt>
                <c:pt idx="6594">
                  <c:v>75.735424453194469</c:v>
                </c:pt>
                <c:pt idx="6595">
                  <c:v>74.304309066269028</c:v>
                </c:pt>
                <c:pt idx="6596">
                  <c:v>75.350350005134658</c:v>
                </c:pt>
                <c:pt idx="6597">
                  <c:v>74.159443999305495</c:v>
                </c:pt>
                <c:pt idx="6598">
                  <c:v>75.038194648938628</c:v>
                </c:pt>
                <c:pt idx="6599">
                  <c:v>74.617384682761681</c:v>
                </c:pt>
                <c:pt idx="6600">
                  <c:v>74.977029382542796</c:v>
                </c:pt>
                <c:pt idx="6601">
                  <c:v>75.065152446537311</c:v>
                </c:pt>
                <c:pt idx="6602">
                  <c:v>74.771403157136888</c:v>
                </c:pt>
                <c:pt idx="6603">
                  <c:v>75.434974687308227</c:v>
                </c:pt>
                <c:pt idx="6604">
                  <c:v>74.331521851628338</c:v>
                </c:pt>
                <c:pt idx="6605">
                  <c:v>75.640069683921837</c:v>
                </c:pt>
                <c:pt idx="6606">
                  <c:v>74.421486728900177</c:v>
                </c:pt>
                <c:pt idx="6607">
                  <c:v>75.476367708397376</c:v>
                </c:pt>
                <c:pt idx="6608">
                  <c:v>74.296993535719295</c:v>
                </c:pt>
                <c:pt idx="6609">
                  <c:v>75.142086327461286</c:v>
                </c:pt>
                <c:pt idx="6610">
                  <c:v>74.789777230762994</c:v>
                </c:pt>
                <c:pt idx="6611">
                  <c:v>75.030905133865218</c:v>
                </c:pt>
                <c:pt idx="6612">
                  <c:v>75.181692633616478</c:v>
                </c:pt>
                <c:pt idx="6613">
                  <c:v>74.792372437672086</c:v>
                </c:pt>
                <c:pt idx="6614">
                  <c:v>75.682558976096189</c:v>
                </c:pt>
                <c:pt idx="6615">
                  <c:v>74.336157970666648</c:v>
                </c:pt>
                <c:pt idx="6616">
                  <c:v>75.611173272385813</c:v>
                </c:pt>
                <c:pt idx="6617">
                  <c:v>74.229120765560623</c:v>
                </c:pt>
                <c:pt idx="6618">
                  <c:v>75.179854173749717</c:v>
                </c:pt>
                <c:pt idx="6619">
                  <c:v>74.380389530670158</c:v>
                </c:pt>
                <c:pt idx="6620">
                  <c:v>75.095512322181165</c:v>
                </c:pt>
                <c:pt idx="6621">
                  <c:v>75.015019768393685</c:v>
                </c:pt>
                <c:pt idx="6622">
                  <c:v>74.878703940491334</c:v>
                </c:pt>
                <c:pt idx="6623">
                  <c:v>75.32523429629218</c:v>
                </c:pt>
                <c:pt idx="6624">
                  <c:v>74.569670449020322</c:v>
                </c:pt>
                <c:pt idx="6625">
                  <c:v>75.852585919452594</c:v>
                </c:pt>
                <c:pt idx="6626">
                  <c:v>74.20462928993696</c:v>
                </c:pt>
                <c:pt idx="6627">
                  <c:v>75.2850977448024</c:v>
                </c:pt>
                <c:pt idx="6628">
                  <c:v>74.490131618443399</c:v>
                </c:pt>
                <c:pt idx="6629">
                  <c:v>75.133414023336883</c:v>
                </c:pt>
                <c:pt idx="6630">
                  <c:v>74.944316431732943</c:v>
                </c:pt>
                <c:pt idx="6631">
                  <c:v>75.097387511572549</c:v>
                </c:pt>
                <c:pt idx="6632">
                  <c:v>75.341160605661202</c:v>
                </c:pt>
                <c:pt idx="6633">
                  <c:v>74.488637495269785</c:v>
                </c:pt>
                <c:pt idx="6634">
                  <c:v>75.53094498894896</c:v>
                </c:pt>
                <c:pt idx="6635">
                  <c:v>74.108606693144353</c:v>
                </c:pt>
                <c:pt idx="6636">
                  <c:v>75.498432101743319</c:v>
                </c:pt>
                <c:pt idx="6637">
                  <c:v>74.219271813634236</c:v>
                </c:pt>
                <c:pt idx="6638">
                  <c:v>75.272992401092438</c:v>
                </c:pt>
                <c:pt idx="6639">
                  <c:v>74.209915663858666</c:v>
                </c:pt>
                <c:pt idx="6640">
                  <c:v>75.058944011463225</c:v>
                </c:pt>
                <c:pt idx="6641">
                  <c:v>75.101943557282482</c:v>
                </c:pt>
                <c:pt idx="6642">
                  <c:v>74.912743679237707</c:v>
                </c:pt>
                <c:pt idx="6643">
                  <c:v>75.661718117114233</c:v>
                </c:pt>
                <c:pt idx="6644">
                  <c:v>74.362845979330487</c:v>
                </c:pt>
                <c:pt idx="6645">
                  <c:v>76.149733584911047</c:v>
                </c:pt>
                <c:pt idx="6646">
                  <c:v>74.230040604122294</c:v>
                </c:pt>
                <c:pt idx="6647">
                  <c:v>75.254839729521478</c:v>
                </c:pt>
                <c:pt idx="6648">
                  <c:v>74.317635724105827</c:v>
                </c:pt>
                <c:pt idx="6649">
                  <c:v>75.332611323465414</c:v>
                </c:pt>
                <c:pt idx="6650">
                  <c:v>74.742378210786285</c:v>
                </c:pt>
                <c:pt idx="6651">
                  <c:v>75.068575063514118</c:v>
                </c:pt>
                <c:pt idx="6652">
                  <c:v>75.400866707608415</c:v>
                </c:pt>
                <c:pt idx="6653">
                  <c:v>74.753527304308335</c:v>
                </c:pt>
                <c:pt idx="6654">
                  <c:v>75.860498175021178</c:v>
                </c:pt>
                <c:pt idx="6655">
                  <c:v>74.274263527009964</c:v>
                </c:pt>
                <c:pt idx="6656">
                  <c:v>75.886878162347614</c:v>
                </c:pt>
                <c:pt idx="6657">
                  <c:v>74.304746751694196</c:v>
                </c:pt>
                <c:pt idx="6658">
                  <c:v>75.288427675544554</c:v>
                </c:pt>
                <c:pt idx="6659">
                  <c:v>74.573054953572878</c:v>
                </c:pt>
                <c:pt idx="6660">
                  <c:v>74.869043655241327</c:v>
                </c:pt>
                <c:pt idx="6661">
                  <c:v>75.118426359788188</c:v>
                </c:pt>
                <c:pt idx="6662">
                  <c:v>74.825621751902972</c:v>
                </c:pt>
                <c:pt idx="6663">
                  <c:v>75.667648445715557</c:v>
                </c:pt>
                <c:pt idx="6664">
                  <c:v>74.49646466310864</c:v>
                </c:pt>
                <c:pt idx="6665">
                  <c:v>75.772976559612758</c:v>
                </c:pt>
                <c:pt idx="6666">
                  <c:v>74.263114068256215</c:v>
                </c:pt>
                <c:pt idx="6667">
                  <c:v>75.299550990286434</c:v>
                </c:pt>
                <c:pt idx="6668">
                  <c:v>74.565690700558989</c:v>
                </c:pt>
                <c:pt idx="6669">
                  <c:v>74.964414398690593</c:v>
                </c:pt>
                <c:pt idx="6670">
                  <c:v>74.807789900791349</c:v>
                </c:pt>
                <c:pt idx="6671">
                  <c:v>75.010858060406918</c:v>
                </c:pt>
                <c:pt idx="6672">
                  <c:v>75.436685781226927</c:v>
                </c:pt>
                <c:pt idx="6673">
                  <c:v>74.740972050360099</c:v>
                </c:pt>
                <c:pt idx="6674">
                  <c:v>75.88752487757688</c:v>
                </c:pt>
                <c:pt idx="6675">
                  <c:v>74.339955017224341</c:v>
                </c:pt>
                <c:pt idx="6676">
                  <c:v>75.625631609770068</c:v>
                </c:pt>
                <c:pt idx="6677">
                  <c:v>74.515468348734558</c:v>
                </c:pt>
                <c:pt idx="6678">
                  <c:v>75.470768453788054</c:v>
                </c:pt>
                <c:pt idx="6679">
                  <c:v>74.584125630911331</c:v>
                </c:pt>
                <c:pt idx="6680">
                  <c:v>75.154171626199059</c:v>
                </c:pt>
                <c:pt idx="6681">
                  <c:v>74.835606546508828</c:v>
                </c:pt>
                <c:pt idx="6682">
                  <c:v>74.942213162624682</c:v>
                </c:pt>
                <c:pt idx="6683">
                  <c:v>75.481231431194104</c:v>
                </c:pt>
                <c:pt idx="6684">
                  <c:v>74.648872128686051</c:v>
                </c:pt>
                <c:pt idx="6685">
                  <c:v>75.666637760139679</c:v>
                </c:pt>
                <c:pt idx="6686">
                  <c:v>74.473533576356459</c:v>
                </c:pt>
                <c:pt idx="6687">
                  <c:v>75.764557496140426</c:v>
                </c:pt>
                <c:pt idx="6688">
                  <c:v>74.499153518601616</c:v>
                </c:pt>
                <c:pt idx="6689">
                  <c:v>75.166027978272197</c:v>
                </c:pt>
                <c:pt idx="6690">
                  <c:v>74.917462807899852</c:v>
                </c:pt>
                <c:pt idx="6691">
                  <c:v>75.340014455926195</c:v>
                </c:pt>
                <c:pt idx="6692">
                  <c:v>75.264926297714027</c:v>
                </c:pt>
                <c:pt idx="6693">
                  <c:v>74.59390625470796</c:v>
                </c:pt>
                <c:pt idx="6694">
                  <c:v>75.429936409825729</c:v>
                </c:pt>
                <c:pt idx="6695">
                  <c:v>74.413282216455258</c:v>
                </c:pt>
                <c:pt idx="6696">
                  <c:v>75.803643730835844</c:v>
                </c:pt>
                <c:pt idx="6697">
                  <c:v>74.206789425230127</c:v>
                </c:pt>
                <c:pt idx="6698">
                  <c:v>75.604543816917072</c:v>
                </c:pt>
                <c:pt idx="6699">
                  <c:v>74.828081281859014</c:v>
                </c:pt>
                <c:pt idx="6700">
                  <c:v>75.318152586256858</c:v>
                </c:pt>
                <c:pt idx="6701">
                  <c:v>75.061804201001792</c:v>
                </c:pt>
                <c:pt idx="6702">
                  <c:v>74.962182358380119</c:v>
                </c:pt>
                <c:pt idx="6703">
                  <c:v>75.776790287694297</c:v>
                </c:pt>
                <c:pt idx="6704">
                  <c:v>74.632158342305388</c:v>
                </c:pt>
                <c:pt idx="6705">
                  <c:v>75.771824806068153</c:v>
                </c:pt>
                <c:pt idx="6706">
                  <c:v>74.164795811984206</c:v>
                </c:pt>
                <c:pt idx="6707">
                  <c:v>75.828736032452028</c:v>
                </c:pt>
                <c:pt idx="6708">
                  <c:v>74.483691218025029</c:v>
                </c:pt>
                <c:pt idx="6709">
                  <c:v>75.298725549221857</c:v>
                </c:pt>
                <c:pt idx="6710">
                  <c:v>75.023183306605219</c:v>
                </c:pt>
                <c:pt idx="6711">
                  <c:v>75.448430580662162</c:v>
                </c:pt>
                <c:pt idx="6712">
                  <c:v>75.323608880183315</c:v>
                </c:pt>
                <c:pt idx="6713">
                  <c:v>74.676957556035035</c:v>
                </c:pt>
                <c:pt idx="6714">
                  <c:v>75.730358035581418</c:v>
                </c:pt>
                <c:pt idx="6715">
                  <c:v>74.391039292402155</c:v>
                </c:pt>
                <c:pt idx="6716">
                  <c:v>75.517381404448983</c:v>
                </c:pt>
                <c:pt idx="6717">
                  <c:v>74.198871624136189</c:v>
                </c:pt>
                <c:pt idx="6718">
                  <c:v>75.402668960276429</c:v>
                </c:pt>
                <c:pt idx="6719">
                  <c:v>74.931154019317063</c:v>
                </c:pt>
                <c:pt idx="6720">
                  <c:v>75.120965415508209</c:v>
                </c:pt>
                <c:pt idx="6721">
                  <c:v>74.760320976312826</c:v>
                </c:pt>
                <c:pt idx="6722">
                  <c:v>74.945517082646404</c:v>
                </c:pt>
                <c:pt idx="6723">
                  <c:v>75.400875326158584</c:v>
                </c:pt>
                <c:pt idx="6724">
                  <c:v>74.734286629592759</c:v>
                </c:pt>
                <c:pt idx="6725">
                  <c:v>75.629512505273112</c:v>
                </c:pt>
                <c:pt idx="6726">
                  <c:v>74.345385717777418</c:v>
                </c:pt>
                <c:pt idx="6727">
                  <c:v>75.851149150840584</c:v>
                </c:pt>
                <c:pt idx="6728">
                  <c:v>74.607051086841849</c:v>
                </c:pt>
                <c:pt idx="6729">
                  <c:v>75.086110504570144</c:v>
                </c:pt>
                <c:pt idx="6730">
                  <c:v>74.773616362393838</c:v>
                </c:pt>
                <c:pt idx="6731">
                  <c:v>75.334206852512352</c:v>
                </c:pt>
                <c:pt idx="6732">
                  <c:v>75.162363967577832</c:v>
                </c:pt>
                <c:pt idx="6733">
                  <c:v>74.713394647934336</c:v>
                </c:pt>
                <c:pt idx="6734">
                  <c:v>75.822503094444642</c:v>
                </c:pt>
                <c:pt idx="6735">
                  <c:v>74.385057061026288</c:v>
                </c:pt>
                <c:pt idx="6736">
                  <c:v>75.792703651592063</c:v>
                </c:pt>
                <c:pt idx="6737">
                  <c:v>74.352519503271779</c:v>
                </c:pt>
                <c:pt idx="6738">
                  <c:v>75.339374638793558</c:v>
                </c:pt>
                <c:pt idx="6739">
                  <c:v>74.804732368480884</c:v>
                </c:pt>
                <c:pt idx="6740">
                  <c:v>75.191277765059652</c:v>
                </c:pt>
                <c:pt idx="6741">
                  <c:v>75.052311084938168</c:v>
                </c:pt>
                <c:pt idx="6742">
                  <c:v>75.199424588029885</c:v>
                </c:pt>
                <c:pt idx="6743">
                  <c:v>75.137432258567458</c:v>
                </c:pt>
                <c:pt idx="6744">
                  <c:v>74.742647699391597</c:v>
                </c:pt>
                <c:pt idx="6745">
                  <c:v>75.756240811069759</c:v>
                </c:pt>
                <c:pt idx="6746">
                  <c:v>74.301932026512418</c:v>
                </c:pt>
                <c:pt idx="6747">
                  <c:v>76.004458847034442</c:v>
                </c:pt>
                <c:pt idx="6748">
                  <c:v>74.737267501593394</c:v>
                </c:pt>
                <c:pt idx="6749">
                  <c:v>75.391250177461643</c:v>
                </c:pt>
                <c:pt idx="6750">
                  <c:v>74.886573938251118</c:v>
                </c:pt>
                <c:pt idx="6751">
                  <c:v>75.303717734548371</c:v>
                </c:pt>
                <c:pt idx="6752">
                  <c:v>75.125057274378378</c:v>
                </c:pt>
                <c:pt idx="6753">
                  <c:v>75.163583253718386</c:v>
                </c:pt>
                <c:pt idx="6754">
                  <c:v>75.791229751731379</c:v>
                </c:pt>
                <c:pt idx="6755">
                  <c:v>74.598115504462399</c:v>
                </c:pt>
                <c:pt idx="6756">
                  <c:v>75.881777160918418</c:v>
                </c:pt>
                <c:pt idx="6757">
                  <c:v>74.540952968150904</c:v>
                </c:pt>
                <c:pt idx="6758">
                  <c:v>75.640661287587193</c:v>
                </c:pt>
                <c:pt idx="6759">
                  <c:v>74.608233518512549</c:v>
                </c:pt>
                <c:pt idx="6760">
                  <c:v>75.373982769208681</c:v>
                </c:pt>
                <c:pt idx="6761">
                  <c:v>75.02135616932415</c:v>
                </c:pt>
                <c:pt idx="6762">
                  <c:v>75.223545168900372</c:v>
                </c:pt>
                <c:pt idx="6763">
                  <c:v>75.344718258166154</c:v>
                </c:pt>
                <c:pt idx="6764">
                  <c:v>74.82523266020722</c:v>
                </c:pt>
                <c:pt idx="6765">
                  <c:v>75.708497075558427</c:v>
                </c:pt>
                <c:pt idx="6766">
                  <c:v>74.594028455614833</c:v>
                </c:pt>
                <c:pt idx="6767">
                  <c:v>76.102569791397997</c:v>
                </c:pt>
                <c:pt idx="6768">
                  <c:v>74.583527446224039</c:v>
                </c:pt>
                <c:pt idx="6769">
                  <c:v>75.408172856941505</c:v>
                </c:pt>
                <c:pt idx="6770">
                  <c:v>74.786596007996678</c:v>
                </c:pt>
                <c:pt idx="6771">
                  <c:v>75.276229353750281</c:v>
                </c:pt>
                <c:pt idx="6772">
                  <c:v>75.292860727675233</c:v>
                </c:pt>
                <c:pt idx="6773">
                  <c:v>74.873130542389177</c:v>
                </c:pt>
                <c:pt idx="6774">
                  <c:v>75.430846934903911</c:v>
                </c:pt>
                <c:pt idx="6775">
                  <c:v>74.631261462660532</c:v>
                </c:pt>
                <c:pt idx="6776">
                  <c:v>76.073577484785858</c:v>
                </c:pt>
                <c:pt idx="6777">
                  <c:v>74.539162015562269</c:v>
                </c:pt>
                <c:pt idx="6778">
                  <c:v>75.653771196015782</c:v>
                </c:pt>
                <c:pt idx="6779">
                  <c:v>74.544632918516044</c:v>
                </c:pt>
                <c:pt idx="6780">
                  <c:v>75.056158778482825</c:v>
                </c:pt>
                <c:pt idx="6781">
                  <c:v>74.927742846521284</c:v>
                </c:pt>
                <c:pt idx="6782">
                  <c:v>75.038785912039415</c:v>
                </c:pt>
                <c:pt idx="6783">
                  <c:v>75.545844458133871</c:v>
                </c:pt>
                <c:pt idx="6784">
                  <c:v>74.841849110027738</c:v>
                </c:pt>
                <c:pt idx="6785">
                  <c:v>75.664305687782544</c:v>
                </c:pt>
                <c:pt idx="6786">
                  <c:v>74.332739225830139</c:v>
                </c:pt>
                <c:pt idx="6787">
                  <c:v>75.547025838753711</c:v>
                </c:pt>
                <c:pt idx="6788">
                  <c:v>74.683707875538857</c:v>
                </c:pt>
                <c:pt idx="6789">
                  <c:v>75.282323295171722</c:v>
                </c:pt>
                <c:pt idx="6790">
                  <c:v>75.023803986348028</c:v>
                </c:pt>
                <c:pt idx="6791">
                  <c:v>75.257160243820223</c:v>
                </c:pt>
                <c:pt idx="6792">
                  <c:v>74.932624371768071</c:v>
                </c:pt>
                <c:pt idx="6793">
                  <c:v>75.170390388699204</c:v>
                </c:pt>
                <c:pt idx="6794">
                  <c:v>75.713718933755658</c:v>
                </c:pt>
                <c:pt idx="6795">
                  <c:v>74.696407117614854</c:v>
                </c:pt>
                <c:pt idx="6796">
                  <c:v>75.95228341278721</c:v>
                </c:pt>
                <c:pt idx="6797">
                  <c:v>74.632926818919699</c:v>
                </c:pt>
                <c:pt idx="6798">
                  <c:v>75.730230981644027</c:v>
                </c:pt>
                <c:pt idx="6799">
                  <c:v>74.873077748614406</c:v>
                </c:pt>
                <c:pt idx="6800">
                  <c:v>75.203737809707249</c:v>
                </c:pt>
                <c:pt idx="6801">
                  <c:v>75.090997451079573</c:v>
                </c:pt>
                <c:pt idx="6802">
                  <c:v>75.452047162517758</c:v>
                </c:pt>
                <c:pt idx="6803">
                  <c:v>75.642906397928158</c:v>
                </c:pt>
                <c:pt idx="6804">
                  <c:v>75.030963901086793</c:v>
                </c:pt>
                <c:pt idx="6805">
                  <c:v>75.754701906972301</c:v>
                </c:pt>
                <c:pt idx="6806">
                  <c:v>74.613020740075527</c:v>
                </c:pt>
                <c:pt idx="6807">
                  <c:v>75.679837780712518</c:v>
                </c:pt>
                <c:pt idx="6808">
                  <c:v>74.423642582902673</c:v>
                </c:pt>
                <c:pt idx="6809">
                  <c:v>75.588629663602688</c:v>
                </c:pt>
                <c:pt idx="6810">
                  <c:v>74.56498088626698</c:v>
                </c:pt>
                <c:pt idx="6811">
                  <c:v>75.332939659057374</c:v>
                </c:pt>
                <c:pt idx="6812">
                  <c:v>75.000846308402558</c:v>
                </c:pt>
                <c:pt idx="6813">
                  <c:v>75.26647129696785</c:v>
                </c:pt>
                <c:pt idx="6814">
                  <c:v>75.738557308132528</c:v>
                </c:pt>
                <c:pt idx="6815">
                  <c:v>74.766340230321418</c:v>
                </c:pt>
                <c:pt idx="6816">
                  <c:v>75.887339407898551</c:v>
                </c:pt>
                <c:pt idx="6817">
                  <c:v>74.524527684818239</c:v>
                </c:pt>
                <c:pt idx="6818">
                  <c:v>75.47754581560271</c:v>
                </c:pt>
                <c:pt idx="6819">
                  <c:v>74.652679788100414</c:v>
                </c:pt>
                <c:pt idx="6820">
                  <c:v>75.517140477637497</c:v>
                </c:pt>
                <c:pt idx="6821">
                  <c:v>74.916123281925493</c:v>
                </c:pt>
                <c:pt idx="6822">
                  <c:v>75.154679870423038</c:v>
                </c:pt>
                <c:pt idx="6823">
                  <c:v>75.500290220918785</c:v>
                </c:pt>
                <c:pt idx="6824">
                  <c:v>74.909963985594558</c:v>
                </c:pt>
                <c:pt idx="6825">
                  <c:v>75.876506465367697</c:v>
                </c:pt>
                <c:pt idx="6826">
                  <c:v>74.581882122750457</c:v>
                </c:pt>
                <c:pt idx="6827">
                  <c:v>76.035670095076043</c:v>
                </c:pt>
                <c:pt idx="6828">
                  <c:v>74.647011947662662</c:v>
                </c:pt>
                <c:pt idx="6829">
                  <c:v>75.577438419602288</c:v>
                </c:pt>
                <c:pt idx="6830">
                  <c:v>74.828702833671031</c:v>
                </c:pt>
                <c:pt idx="6831">
                  <c:v>75.284940071933292</c:v>
                </c:pt>
                <c:pt idx="6832">
                  <c:v>75.282804743470408</c:v>
                </c:pt>
                <c:pt idx="6833">
                  <c:v>75.189034801287178</c:v>
                </c:pt>
                <c:pt idx="6834">
                  <c:v>75.417934390258267</c:v>
                </c:pt>
                <c:pt idx="6835">
                  <c:v>74.560770406647478</c:v>
                </c:pt>
                <c:pt idx="6836">
                  <c:v>75.90781014709323</c:v>
                </c:pt>
                <c:pt idx="6837">
                  <c:v>74.394940948710527</c:v>
                </c:pt>
                <c:pt idx="6838">
                  <c:v>75.559851028034188</c:v>
                </c:pt>
                <c:pt idx="6839">
                  <c:v>74.623989052738636</c:v>
                </c:pt>
                <c:pt idx="6840">
                  <c:v>75.47358129943288</c:v>
                </c:pt>
                <c:pt idx="6841">
                  <c:v>75.275935647514018</c:v>
                </c:pt>
                <c:pt idx="6842">
                  <c:v>75.122654656702778</c:v>
                </c:pt>
                <c:pt idx="6843">
                  <c:v>75.847347070626398</c:v>
                </c:pt>
                <c:pt idx="6844">
                  <c:v>74.988208462443183</c:v>
                </c:pt>
                <c:pt idx="6845">
                  <c:v>75.677716767098289</c:v>
                </c:pt>
                <c:pt idx="6846">
                  <c:v>74.589400568484507</c:v>
                </c:pt>
                <c:pt idx="6847">
                  <c:v>76.070392904935488</c:v>
                </c:pt>
                <c:pt idx="6848">
                  <c:v>74.626926019191018</c:v>
                </c:pt>
                <c:pt idx="6849">
                  <c:v>75.504665659001205</c:v>
                </c:pt>
                <c:pt idx="6850">
                  <c:v>75.050795039766584</c:v>
                </c:pt>
                <c:pt idx="6851">
                  <c:v>75.174305517775409</c:v>
                </c:pt>
                <c:pt idx="6852">
                  <c:v>75.272878988287999</c:v>
                </c:pt>
                <c:pt idx="6853">
                  <c:v>75.208268140748203</c:v>
                </c:pt>
                <c:pt idx="6854">
                  <c:v>75.388047419848348</c:v>
                </c:pt>
                <c:pt idx="6855">
                  <c:v>75.015619105409513</c:v>
                </c:pt>
                <c:pt idx="6856">
                  <c:v>75.59625912073966</c:v>
                </c:pt>
                <c:pt idx="6857">
                  <c:v>74.677932458632526</c:v>
                </c:pt>
                <c:pt idx="6858">
                  <c:v>75.85131365512936</c:v>
                </c:pt>
                <c:pt idx="6859">
                  <c:v>74.799279109275375</c:v>
                </c:pt>
                <c:pt idx="6860">
                  <c:v>75.400889736753314</c:v>
                </c:pt>
                <c:pt idx="6861">
                  <c:v>74.835699559675206</c:v>
                </c:pt>
                <c:pt idx="6862">
                  <c:v>75.362036010415039</c:v>
                </c:pt>
                <c:pt idx="6863">
                  <c:v>75.411865103393765</c:v>
                </c:pt>
                <c:pt idx="6864">
                  <c:v>74.952998100079128</c:v>
                </c:pt>
                <c:pt idx="6865">
                  <c:v>75.883070788620458</c:v>
                </c:pt>
                <c:pt idx="6866">
                  <c:v>74.782299969396618</c:v>
                </c:pt>
                <c:pt idx="6867">
                  <c:v>75.934935557425149</c:v>
                </c:pt>
                <c:pt idx="6868">
                  <c:v>74.587873510151439</c:v>
                </c:pt>
                <c:pt idx="6869">
                  <c:v>75.501989207305527</c:v>
                </c:pt>
                <c:pt idx="6870">
                  <c:v>74.837962357795988</c:v>
                </c:pt>
                <c:pt idx="6871">
                  <c:v>75.350252961563513</c:v>
                </c:pt>
                <c:pt idx="6872">
                  <c:v>75.155556817679226</c:v>
                </c:pt>
                <c:pt idx="6873">
                  <c:v>75.359975812813971</c:v>
                </c:pt>
                <c:pt idx="6874">
                  <c:v>75.508081089995699</c:v>
                </c:pt>
                <c:pt idx="6875">
                  <c:v>75.203634185049026</c:v>
                </c:pt>
                <c:pt idx="6876">
                  <c:v>75.854614937980003</c:v>
                </c:pt>
                <c:pt idx="6877">
                  <c:v>74.847372194580828</c:v>
                </c:pt>
                <c:pt idx="6878">
                  <c:v>75.978603025328013</c:v>
                </c:pt>
                <c:pt idx="6879">
                  <c:v>74.85140328248545</c:v>
                </c:pt>
                <c:pt idx="6880">
                  <c:v>75.638291082113909</c:v>
                </c:pt>
                <c:pt idx="6881">
                  <c:v>74.943173180853506</c:v>
                </c:pt>
                <c:pt idx="6882">
                  <c:v>75.470228652726419</c:v>
                </c:pt>
                <c:pt idx="6883">
                  <c:v>75.208651642852573</c:v>
                </c:pt>
                <c:pt idx="6884">
                  <c:v>75.21876671445267</c:v>
                </c:pt>
                <c:pt idx="6885">
                  <c:v>75.857494230676778</c:v>
                </c:pt>
                <c:pt idx="6886">
                  <c:v>74.740893431161993</c:v>
                </c:pt>
                <c:pt idx="6887">
                  <c:v>76.102079608630959</c:v>
                </c:pt>
                <c:pt idx="6888">
                  <c:v>74.856262750885008</c:v>
                </c:pt>
                <c:pt idx="6889">
                  <c:v>75.701619073091564</c:v>
                </c:pt>
                <c:pt idx="6890">
                  <c:v>74.926630129320202</c:v>
                </c:pt>
                <c:pt idx="6891">
                  <c:v>75.571471837857814</c:v>
                </c:pt>
                <c:pt idx="6892">
                  <c:v>75.090007878805949</c:v>
                </c:pt>
                <c:pt idx="6893">
                  <c:v>75.367969541462742</c:v>
                </c:pt>
                <c:pt idx="6894">
                  <c:v>75.68122871160277</c:v>
                </c:pt>
                <c:pt idx="6895">
                  <c:v>75.134922712076559</c:v>
                </c:pt>
                <c:pt idx="6896">
                  <c:v>75.996661631460597</c:v>
                </c:pt>
                <c:pt idx="6897">
                  <c:v>74.721980379309414</c:v>
                </c:pt>
                <c:pt idx="6898">
                  <c:v>76.26116013458531</c:v>
                </c:pt>
                <c:pt idx="6899">
                  <c:v>74.761685974154574</c:v>
                </c:pt>
                <c:pt idx="6900">
                  <c:v>75.560077692805919</c:v>
                </c:pt>
                <c:pt idx="6901">
                  <c:v>75.085063885738364</c:v>
                </c:pt>
                <c:pt idx="6902">
                  <c:v>75.493667014316827</c:v>
                </c:pt>
                <c:pt idx="6903">
                  <c:v>75.277561700021209</c:v>
                </c:pt>
                <c:pt idx="6904">
                  <c:v>74.980409913102122</c:v>
                </c:pt>
                <c:pt idx="6905">
                  <c:v>75.980975306182714</c:v>
                </c:pt>
                <c:pt idx="6906">
                  <c:v>74.693578110065246</c:v>
                </c:pt>
                <c:pt idx="6907">
                  <c:v>75.956094317614458</c:v>
                </c:pt>
                <c:pt idx="6908">
                  <c:v>74.710717009213596</c:v>
                </c:pt>
                <c:pt idx="6909">
                  <c:v>75.7991138246324</c:v>
                </c:pt>
                <c:pt idx="6910">
                  <c:v>74.856686043008253</c:v>
                </c:pt>
                <c:pt idx="6911">
                  <c:v>75.227546535530081</c:v>
                </c:pt>
                <c:pt idx="6912">
                  <c:v>75.302763176100115</c:v>
                </c:pt>
                <c:pt idx="6913">
                  <c:v>75.459082645756141</c:v>
                </c:pt>
                <c:pt idx="6914">
                  <c:v>75.664265960461634</c:v>
                </c:pt>
                <c:pt idx="6915">
                  <c:v>75.146649654958537</c:v>
                </c:pt>
                <c:pt idx="6916">
                  <c:v>75.970295987068127</c:v>
                </c:pt>
                <c:pt idx="6917">
                  <c:v>74.703435121444343</c:v>
                </c:pt>
                <c:pt idx="6918">
                  <c:v>75.983499705351875</c:v>
                </c:pt>
                <c:pt idx="6919">
                  <c:v>74.821398960448519</c:v>
                </c:pt>
                <c:pt idx="6920">
                  <c:v>75.664087340313671</c:v>
                </c:pt>
                <c:pt idx="6921">
                  <c:v>75.038442397018699</c:v>
                </c:pt>
                <c:pt idx="6922">
                  <c:v>75.378505871779026</c:v>
                </c:pt>
                <c:pt idx="6923">
                  <c:v>75.512746104912949</c:v>
                </c:pt>
                <c:pt idx="6924">
                  <c:v>75.311924614538242</c:v>
                </c:pt>
                <c:pt idx="6925">
                  <c:v>75.690236525208235</c:v>
                </c:pt>
                <c:pt idx="6926">
                  <c:v>74.891870687400669</c:v>
                </c:pt>
                <c:pt idx="6927">
                  <c:v>76.173445207883887</c:v>
                </c:pt>
                <c:pt idx="6928">
                  <c:v>74.68637201969662</c:v>
                </c:pt>
                <c:pt idx="6929">
                  <c:v>75.568806708825889</c:v>
                </c:pt>
                <c:pt idx="6930">
                  <c:v>74.850972893937239</c:v>
                </c:pt>
                <c:pt idx="6931">
                  <c:v>75.633073565533849</c:v>
                </c:pt>
                <c:pt idx="6932">
                  <c:v>75.07499721789307</c:v>
                </c:pt>
                <c:pt idx="6933">
                  <c:v>75.529712169485208</c:v>
                </c:pt>
                <c:pt idx="6934">
                  <c:v>75.525020327341579</c:v>
                </c:pt>
                <c:pt idx="6935">
                  <c:v>74.986972110101135</c:v>
                </c:pt>
                <c:pt idx="6936">
                  <c:v>75.778168350625478</c:v>
                </c:pt>
                <c:pt idx="6937">
                  <c:v>74.788957316573487</c:v>
                </c:pt>
                <c:pt idx="6938">
                  <c:v>75.672112615693294</c:v>
                </c:pt>
                <c:pt idx="6939">
                  <c:v>74.801559515908721</c:v>
                </c:pt>
                <c:pt idx="6940">
                  <c:v>75.646699171220476</c:v>
                </c:pt>
                <c:pt idx="6941">
                  <c:v>74.815021005323331</c:v>
                </c:pt>
                <c:pt idx="6942">
                  <c:v>75.5777355335142</c:v>
                </c:pt>
                <c:pt idx="6943">
                  <c:v>75.431182324886009</c:v>
                </c:pt>
                <c:pt idx="6944">
                  <c:v>75.297262677174459</c:v>
                </c:pt>
                <c:pt idx="6945">
                  <c:v>75.815825732560157</c:v>
                </c:pt>
                <c:pt idx="6946">
                  <c:v>74.95856168263272</c:v>
                </c:pt>
                <c:pt idx="6947">
                  <c:v>75.943090960434887</c:v>
                </c:pt>
                <c:pt idx="6948">
                  <c:v>74.834652840604249</c:v>
                </c:pt>
                <c:pt idx="6949">
                  <c:v>75.994426611577367</c:v>
                </c:pt>
                <c:pt idx="6950">
                  <c:v>74.915986034419689</c:v>
                </c:pt>
                <c:pt idx="6951">
                  <c:v>75.618098577867627</c:v>
                </c:pt>
                <c:pt idx="6952">
                  <c:v>75.092356096384435</c:v>
                </c:pt>
                <c:pt idx="6953">
                  <c:v>75.275863056139329</c:v>
                </c:pt>
                <c:pt idx="6954">
                  <c:v>75.920573001930165</c:v>
                </c:pt>
                <c:pt idx="6955">
                  <c:v>75.237077441987097</c:v>
                </c:pt>
                <c:pt idx="6956">
                  <c:v>76.020300928501371</c:v>
                </c:pt>
                <c:pt idx="6957">
                  <c:v>74.693573729825232</c:v>
                </c:pt>
                <c:pt idx="6958">
                  <c:v>76.066264390564001</c:v>
                </c:pt>
                <c:pt idx="6959">
                  <c:v>74.651611641570227</c:v>
                </c:pt>
                <c:pt idx="6960">
                  <c:v>75.607411607455589</c:v>
                </c:pt>
                <c:pt idx="6961">
                  <c:v>75.018775881154426</c:v>
                </c:pt>
                <c:pt idx="6962">
                  <c:v>75.419832856758688</c:v>
                </c:pt>
                <c:pt idx="6963">
                  <c:v>75.431541688763147</c:v>
                </c:pt>
                <c:pt idx="6964">
                  <c:v>75.290159986588776</c:v>
                </c:pt>
                <c:pt idx="6965">
                  <c:v>75.74270109957358</c:v>
                </c:pt>
                <c:pt idx="6966">
                  <c:v>74.943319496144426</c:v>
                </c:pt>
                <c:pt idx="6967">
                  <c:v>76.336111417067471</c:v>
                </c:pt>
                <c:pt idx="6968">
                  <c:v>74.616494087322593</c:v>
                </c:pt>
                <c:pt idx="6969">
                  <c:v>75.870820295112225</c:v>
                </c:pt>
                <c:pt idx="6970">
                  <c:v>74.85901437587799</c:v>
                </c:pt>
                <c:pt idx="6971">
                  <c:v>75.441299004744238</c:v>
                </c:pt>
                <c:pt idx="6972">
                  <c:v>75.58557412092</c:v>
                </c:pt>
                <c:pt idx="6973">
                  <c:v>75.309434061023168</c:v>
                </c:pt>
                <c:pt idx="6974">
                  <c:v>75.490784566485758</c:v>
                </c:pt>
                <c:pt idx="6975">
                  <c:v>74.919728861933663</c:v>
                </c:pt>
                <c:pt idx="6976">
                  <c:v>76.001737271044448</c:v>
                </c:pt>
                <c:pt idx="6977">
                  <c:v>75.002987722990156</c:v>
                </c:pt>
                <c:pt idx="6978">
                  <c:v>75.957128111199879</c:v>
                </c:pt>
                <c:pt idx="6979">
                  <c:v>74.830777126003824</c:v>
                </c:pt>
                <c:pt idx="6980">
                  <c:v>75.586647954267477</c:v>
                </c:pt>
                <c:pt idx="6981">
                  <c:v>75.155396041477559</c:v>
                </c:pt>
                <c:pt idx="6982">
                  <c:v>75.504711912437358</c:v>
                </c:pt>
                <c:pt idx="6983">
                  <c:v>75.524228156600572</c:v>
                </c:pt>
                <c:pt idx="6984">
                  <c:v>75.34327364334618</c:v>
                </c:pt>
                <c:pt idx="6985">
                  <c:v>75.946463458491692</c:v>
                </c:pt>
                <c:pt idx="6986">
                  <c:v>75.050169384763862</c:v>
                </c:pt>
                <c:pt idx="6987">
                  <c:v>76.112764915522078</c:v>
                </c:pt>
                <c:pt idx="6988">
                  <c:v>74.762105783723072</c:v>
                </c:pt>
                <c:pt idx="6989">
                  <c:v>76.039147456763189</c:v>
                </c:pt>
                <c:pt idx="6990">
                  <c:v>75.056791561060308</c:v>
                </c:pt>
                <c:pt idx="6991">
                  <c:v>75.518171289978397</c:v>
                </c:pt>
                <c:pt idx="6992">
                  <c:v>75.080694952286819</c:v>
                </c:pt>
                <c:pt idx="6993">
                  <c:v>75.408774012172827</c:v>
                </c:pt>
                <c:pt idx="6994">
                  <c:v>75.511090332640649</c:v>
                </c:pt>
                <c:pt idx="6995">
                  <c:v>75.474671454767716</c:v>
                </c:pt>
                <c:pt idx="6996">
                  <c:v>75.984630945361587</c:v>
                </c:pt>
                <c:pt idx="6997">
                  <c:v>74.799576219177396</c:v>
                </c:pt>
                <c:pt idx="6998">
                  <c:v>75.904461625647613</c:v>
                </c:pt>
                <c:pt idx="6999">
                  <c:v>75.000841225651286</c:v>
                </c:pt>
                <c:pt idx="7000">
                  <c:v>76.083588532799084</c:v>
                </c:pt>
                <c:pt idx="7001">
                  <c:v>74.948259740509627</c:v>
                </c:pt>
                <c:pt idx="7002">
                  <c:v>75.739550801869385</c:v>
                </c:pt>
                <c:pt idx="7003">
                  <c:v>75.338352463776758</c:v>
                </c:pt>
                <c:pt idx="7004">
                  <c:v>75.472562143076459</c:v>
                </c:pt>
                <c:pt idx="7005">
                  <c:v>75.827942397903371</c:v>
                </c:pt>
                <c:pt idx="7006">
                  <c:v>75.062205299491808</c:v>
                </c:pt>
                <c:pt idx="7007">
                  <c:v>76.078836626823303</c:v>
                </c:pt>
                <c:pt idx="7008">
                  <c:v>74.779536860851408</c:v>
                </c:pt>
                <c:pt idx="7009">
                  <c:v>76.232111937999179</c:v>
                </c:pt>
                <c:pt idx="7010">
                  <c:v>75.041159171719727</c:v>
                </c:pt>
                <c:pt idx="7011">
                  <c:v>75.834302287525219</c:v>
                </c:pt>
                <c:pt idx="7012">
                  <c:v>75.419205418289323</c:v>
                </c:pt>
                <c:pt idx="7013">
                  <c:v>75.774862670236047</c:v>
                </c:pt>
                <c:pt idx="7014">
                  <c:v>75.980499111719652</c:v>
                </c:pt>
                <c:pt idx="7015">
                  <c:v>75.457594286828126</c:v>
                </c:pt>
                <c:pt idx="7016">
                  <c:v>76.232272236403404</c:v>
                </c:pt>
                <c:pt idx="7017">
                  <c:v>74.889458973830529</c:v>
                </c:pt>
                <c:pt idx="7018">
                  <c:v>76.42034661837846</c:v>
                </c:pt>
                <c:pt idx="7019">
                  <c:v>74.822287855807858</c:v>
                </c:pt>
                <c:pt idx="7020">
                  <c:v>75.964685149800886</c:v>
                </c:pt>
                <c:pt idx="7021">
                  <c:v>75.18206448248624</c:v>
                </c:pt>
                <c:pt idx="7022">
                  <c:v>75.629654327453537</c:v>
                </c:pt>
                <c:pt idx="7023">
                  <c:v>75.533180690112601</c:v>
                </c:pt>
                <c:pt idx="7024">
                  <c:v>75.535985846196255</c:v>
                </c:pt>
                <c:pt idx="7025">
                  <c:v>76.05121159751836</c:v>
                </c:pt>
                <c:pt idx="7026">
                  <c:v>75.26193370442968</c:v>
                </c:pt>
                <c:pt idx="7027">
                  <c:v>76.068769111624007</c:v>
                </c:pt>
                <c:pt idx="7028">
                  <c:v>74.824646974708216</c:v>
                </c:pt>
                <c:pt idx="7029">
                  <c:v>76.112550789244196</c:v>
                </c:pt>
                <c:pt idx="7030">
                  <c:v>74.926148611716741</c:v>
                </c:pt>
                <c:pt idx="7031">
                  <c:v>75.537127540419831</c:v>
                </c:pt>
                <c:pt idx="7032">
                  <c:v>75.453056342788514</c:v>
                </c:pt>
                <c:pt idx="7033">
                  <c:v>75.575403641360367</c:v>
                </c:pt>
                <c:pt idx="7034">
                  <c:v>75.720435571427757</c:v>
                </c:pt>
                <c:pt idx="7035">
                  <c:v>75.373518014661755</c:v>
                </c:pt>
                <c:pt idx="7036">
                  <c:v>76.212760787172627</c:v>
                </c:pt>
                <c:pt idx="7037">
                  <c:v>74.926925214793116</c:v>
                </c:pt>
                <c:pt idx="7038">
                  <c:v>76.218310796933949</c:v>
                </c:pt>
                <c:pt idx="7039">
                  <c:v>74.822346088581881</c:v>
                </c:pt>
                <c:pt idx="7040">
                  <c:v>75.87061441364321</c:v>
                </c:pt>
                <c:pt idx="7041">
                  <c:v>75.265975234468158</c:v>
                </c:pt>
                <c:pt idx="7042">
                  <c:v>75.58990163736398</c:v>
                </c:pt>
                <c:pt idx="7043">
                  <c:v>75.569052119105379</c:v>
                </c:pt>
                <c:pt idx="7044">
                  <c:v>75.511552309547696</c:v>
                </c:pt>
                <c:pt idx="7045">
                  <c:v>76.153609821397794</c:v>
                </c:pt>
                <c:pt idx="7046">
                  <c:v>75.292714198025848</c:v>
                </c:pt>
                <c:pt idx="7047">
                  <c:v>76.035202694334885</c:v>
                </c:pt>
                <c:pt idx="7048">
                  <c:v>74.807685479595634</c:v>
                </c:pt>
                <c:pt idx="7049">
                  <c:v>76.068572570580827</c:v>
                </c:pt>
                <c:pt idx="7050">
                  <c:v>75.052901843542259</c:v>
                </c:pt>
                <c:pt idx="7051">
                  <c:v>75.596770549242123</c:v>
                </c:pt>
                <c:pt idx="7052">
                  <c:v>75.481902827045403</c:v>
                </c:pt>
                <c:pt idx="7053">
                  <c:v>75.813407658491343</c:v>
                </c:pt>
                <c:pt idx="7054">
                  <c:v>75.668535328472089</c:v>
                </c:pt>
                <c:pt idx="7055">
                  <c:v>75.425665619846967</c:v>
                </c:pt>
                <c:pt idx="7056">
                  <c:v>76.132797891023955</c:v>
                </c:pt>
                <c:pt idx="7057">
                  <c:v>75.04969112780141</c:v>
                </c:pt>
                <c:pt idx="7058">
                  <c:v>76.388766977394269</c:v>
                </c:pt>
                <c:pt idx="7059">
                  <c:v>75.137141500327616</c:v>
                </c:pt>
                <c:pt idx="7060">
                  <c:v>75.795693107489086</c:v>
                </c:pt>
                <c:pt idx="7061">
                  <c:v>75.170639971922313</c:v>
                </c:pt>
                <c:pt idx="7062">
                  <c:v>75.806612873222349</c:v>
                </c:pt>
                <c:pt idx="7063">
                  <c:v>75.479963438956347</c:v>
                </c:pt>
                <c:pt idx="7064">
                  <c:v>75.68914647247054</c:v>
                </c:pt>
                <c:pt idx="7065">
                  <c:v>75.962995219843705</c:v>
                </c:pt>
                <c:pt idx="7066">
                  <c:v>75.451375980869884</c:v>
                </c:pt>
                <c:pt idx="7067">
                  <c:v>76.112282517602694</c:v>
                </c:pt>
                <c:pt idx="7068">
                  <c:v>75.059986547490766</c:v>
                </c:pt>
                <c:pt idx="7069">
                  <c:v>76.000213131962525</c:v>
                </c:pt>
                <c:pt idx="7070">
                  <c:v>74.917305444156966</c:v>
                </c:pt>
                <c:pt idx="7071">
                  <c:v>75.825859348543219</c:v>
                </c:pt>
                <c:pt idx="7072">
                  <c:v>75.511572190688298</c:v>
                </c:pt>
                <c:pt idx="7073">
                  <c:v>75.748452229470928</c:v>
                </c:pt>
                <c:pt idx="7074">
                  <c:v>75.739679565021262</c:v>
                </c:pt>
                <c:pt idx="7075">
                  <c:v>75.496758113312708</c:v>
                </c:pt>
                <c:pt idx="7076">
                  <c:v>76.153078254901189</c:v>
                </c:pt>
                <c:pt idx="7077">
                  <c:v>75.143985572354296</c:v>
                </c:pt>
                <c:pt idx="7078">
                  <c:v>76.336737380035615</c:v>
                </c:pt>
                <c:pt idx="7079">
                  <c:v>74.895687833893987</c:v>
                </c:pt>
                <c:pt idx="7080">
                  <c:v>76.171409541745021</c:v>
                </c:pt>
                <c:pt idx="7081">
                  <c:v>75.184419029674373</c:v>
                </c:pt>
                <c:pt idx="7082">
                  <c:v>75.739712391655999</c:v>
                </c:pt>
                <c:pt idx="7083">
                  <c:v>75.535250181181183</c:v>
                </c:pt>
                <c:pt idx="7084">
                  <c:v>75.44355353530419</c:v>
                </c:pt>
                <c:pt idx="7085">
                  <c:v>75.957384029737227</c:v>
                </c:pt>
                <c:pt idx="7086">
                  <c:v>75.36729517371964</c:v>
                </c:pt>
                <c:pt idx="7087">
                  <c:v>76.147360222254449</c:v>
                </c:pt>
                <c:pt idx="7088">
                  <c:v>74.996940898152303</c:v>
                </c:pt>
                <c:pt idx="7089">
                  <c:v>76.260915745714257</c:v>
                </c:pt>
                <c:pt idx="7090">
                  <c:v>74.999370060563578</c:v>
                </c:pt>
                <c:pt idx="7091">
                  <c:v>75.616522542799558</c:v>
                </c:pt>
                <c:pt idx="7092">
                  <c:v>74.249873935893973</c:v>
                </c:pt>
                <c:pt idx="7093">
                  <c:v>74.110342585398811</c:v>
                </c:pt>
                <c:pt idx="7094">
                  <c:v>75.751589467712449</c:v>
                </c:pt>
                <c:pt idx="7095">
                  <c:v>75.635716211619325</c:v>
                </c:pt>
                <c:pt idx="7096">
                  <c:v>76.099750896498378</c:v>
                </c:pt>
                <c:pt idx="7097">
                  <c:v>75.367371631386149</c:v>
                </c:pt>
                <c:pt idx="7098">
                  <c:v>76.120567827953437</c:v>
                </c:pt>
                <c:pt idx="7099">
                  <c:v>74.922576050545842</c:v>
                </c:pt>
                <c:pt idx="7100">
                  <c:v>76.096028851633918</c:v>
                </c:pt>
                <c:pt idx="7101">
                  <c:v>74.980724592488656</c:v>
                </c:pt>
                <c:pt idx="7102">
                  <c:v>75.802697925269399</c:v>
                </c:pt>
                <c:pt idx="7103">
                  <c:v>75.662403150298658</c:v>
                </c:pt>
                <c:pt idx="7104">
                  <c:v>75.551770509356018</c:v>
                </c:pt>
                <c:pt idx="7105">
                  <c:v>76.0549173525839</c:v>
                </c:pt>
                <c:pt idx="7106">
                  <c:v>75.274836622945614</c:v>
                </c:pt>
                <c:pt idx="7107">
                  <c:v>76.189235193348352</c:v>
                </c:pt>
                <c:pt idx="7108">
                  <c:v>75.279166000848193</c:v>
                </c:pt>
                <c:pt idx="7109">
                  <c:v>76.286905167324619</c:v>
                </c:pt>
                <c:pt idx="7110">
                  <c:v>75.115347062368258</c:v>
                </c:pt>
                <c:pt idx="7111">
                  <c:v>75.638612326372183</c:v>
                </c:pt>
                <c:pt idx="7112">
                  <c:v>75.375074596414123</c:v>
                </c:pt>
                <c:pt idx="7113">
                  <c:v>75.80196542215441</c:v>
                </c:pt>
                <c:pt idx="7114">
                  <c:v>75.850730184168995</c:v>
                </c:pt>
                <c:pt idx="7115">
                  <c:v>75.57257856658984</c:v>
                </c:pt>
                <c:pt idx="7116">
                  <c:v>76.057682646924619</c:v>
                </c:pt>
                <c:pt idx="7117">
                  <c:v>75.256519512485937</c:v>
                </c:pt>
                <c:pt idx="7118">
                  <c:v>76.29089299786871</c:v>
                </c:pt>
                <c:pt idx="7119">
                  <c:v>75.022297908225354</c:v>
                </c:pt>
                <c:pt idx="7120">
                  <c:v>76.016304946568255</c:v>
                </c:pt>
                <c:pt idx="7121">
                  <c:v>75.356280417880143</c:v>
                </c:pt>
                <c:pt idx="7122">
                  <c:v>75.176864269088355</c:v>
                </c:pt>
                <c:pt idx="7123">
                  <c:v>70.173718222709326</c:v>
                </c:pt>
                <c:pt idx="7124">
                  <c:v>73.677335881881135</c:v>
                </c:pt>
                <c:pt idx="7125">
                  <c:v>75.661124034257227</c:v>
                </c:pt>
                <c:pt idx="7126">
                  <c:v>75.183888500419059</c:v>
                </c:pt>
                <c:pt idx="7127">
                  <c:v>76.162800230167008</c:v>
                </c:pt>
                <c:pt idx="7128">
                  <c:v>75.238001525177737</c:v>
                </c:pt>
                <c:pt idx="7129">
                  <c:v>76.367131524203714</c:v>
                </c:pt>
                <c:pt idx="7130">
                  <c:v>75.170965614764526</c:v>
                </c:pt>
                <c:pt idx="7131">
                  <c:v>75.927140209071524</c:v>
                </c:pt>
                <c:pt idx="7132">
                  <c:v>75.43117364465256</c:v>
                </c:pt>
                <c:pt idx="7133">
                  <c:v>75.7814451173046</c:v>
                </c:pt>
                <c:pt idx="7134">
                  <c:v>75.387964720330771</c:v>
                </c:pt>
                <c:pt idx="7135">
                  <c:v>75.624490341980518</c:v>
                </c:pt>
                <c:pt idx="7136">
                  <c:v>76.262794035613339</c:v>
                </c:pt>
                <c:pt idx="7137">
                  <c:v>75.255090654264009</c:v>
                </c:pt>
                <c:pt idx="7138">
                  <c:v>76.231039046808462</c:v>
                </c:pt>
                <c:pt idx="7139">
                  <c:v>75.156731728002669</c:v>
                </c:pt>
                <c:pt idx="7140">
                  <c:v>76.133777195876377</c:v>
                </c:pt>
                <c:pt idx="7141">
                  <c:v>75.086009689254794</c:v>
                </c:pt>
                <c:pt idx="7142">
                  <c:v>75.899657971763844</c:v>
                </c:pt>
                <c:pt idx="7143">
                  <c:v>75.785842274873758</c:v>
                </c:pt>
                <c:pt idx="7144">
                  <c:v>75.622466149315073</c:v>
                </c:pt>
                <c:pt idx="7145">
                  <c:v>75.872570283547589</c:v>
                </c:pt>
                <c:pt idx="7146">
                  <c:v>75.409172752837378</c:v>
                </c:pt>
                <c:pt idx="7147">
                  <c:v>76.364285287535594</c:v>
                </c:pt>
                <c:pt idx="7148">
                  <c:v>74.969799912925652</c:v>
                </c:pt>
                <c:pt idx="7149">
                  <c:v>76.552837223714434</c:v>
                </c:pt>
                <c:pt idx="7150">
                  <c:v>75.154398006945726</c:v>
                </c:pt>
                <c:pt idx="7151">
                  <c:v>76.017614126008496</c:v>
                </c:pt>
                <c:pt idx="7152">
                  <c:v>75.408143884318946</c:v>
                </c:pt>
                <c:pt idx="7153">
                  <c:v>75.804671495799582</c:v>
                </c:pt>
                <c:pt idx="7154">
                  <c:v>75.855795654557539</c:v>
                </c:pt>
                <c:pt idx="7155">
                  <c:v>75.691832026917979</c:v>
                </c:pt>
                <c:pt idx="7156">
                  <c:v>76.396157150667719</c:v>
                </c:pt>
                <c:pt idx="7157">
                  <c:v>75.291161380312801</c:v>
                </c:pt>
                <c:pt idx="7158">
                  <c:v>76.289271080558038</c:v>
                </c:pt>
                <c:pt idx="7159">
                  <c:v>75.132886982003285</c:v>
                </c:pt>
                <c:pt idx="7160">
                  <c:v>76.206571569554185</c:v>
                </c:pt>
                <c:pt idx="7161">
                  <c:v>75.100230817311484</c:v>
                </c:pt>
                <c:pt idx="7162">
                  <c:v>75.552885823482754</c:v>
                </c:pt>
                <c:pt idx="7163">
                  <c:v>75.726334619594269</c:v>
                </c:pt>
                <c:pt idx="7164">
                  <c:v>75.782898052440359</c:v>
                </c:pt>
                <c:pt idx="7165">
                  <c:v>75.944676964952635</c:v>
                </c:pt>
                <c:pt idx="7166">
                  <c:v>75.48082523329407</c:v>
                </c:pt>
                <c:pt idx="7167">
                  <c:v>76.083100553737438</c:v>
                </c:pt>
                <c:pt idx="7168">
                  <c:v>75.294579411740727</c:v>
                </c:pt>
                <c:pt idx="7169">
                  <c:v>76.227112093439729</c:v>
                </c:pt>
                <c:pt idx="7170">
                  <c:v>75.053045931728448</c:v>
                </c:pt>
                <c:pt idx="7171">
                  <c:v>75.84968907579136</c:v>
                </c:pt>
                <c:pt idx="7172">
                  <c:v>75.467905048094394</c:v>
                </c:pt>
                <c:pt idx="7173">
                  <c:v>75.771212116385058</c:v>
                </c:pt>
                <c:pt idx="7174">
                  <c:v>75.52447999718575</c:v>
                </c:pt>
                <c:pt idx="7175">
                  <c:v>75.630376963195189</c:v>
                </c:pt>
                <c:pt idx="7176">
                  <c:v>76.240833144326004</c:v>
                </c:pt>
                <c:pt idx="7177">
                  <c:v>75.375508191976536</c:v>
                </c:pt>
                <c:pt idx="7178">
                  <c:v>76.234237833899158</c:v>
                </c:pt>
                <c:pt idx="7179">
                  <c:v>75.166167708325204</c:v>
                </c:pt>
                <c:pt idx="7180">
                  <c:v>76.337335797747585</c:v>
                </c:pt>
                <c:pt idx="7181">
                  <c:v>75.300453389542866</c:v>
                </c:pt>
                <c:pt idx="7182">
                  <c:v>76.0114021064973</c:v>
                </c:pt>
                <c:pt idx="7183">
                  <c:v>75.541991449114377</c:v>
                </c:pt>
                <c:pt idx="7184">
                  <c:v>75.615556269786552</c:v>
                </c:pt>
                <c:pt idx="7185">
                  <c:v>75.781750165070164</c:v>
                </c:pt>
                <c:pt idx="7186">
                  <c:v>75.913834526352417</c:v>
                </c:pt>
                <c:pt idx="7187">
                  <c:v>76.216093281888206</c:v>
                </c:pt>
                <c:pt idx="7188">
                  <c:v>75.383692743098948</c:v>
                </c:pt>
                <c:pt idx="7189">
                  <c:v>76.342958589052486</c:v>
                </c:pt>
                <c:pt idx="7190">
                  <c:v>75.238849594307567</c:v>
                </c:pt>
                <c:pt idx="7191">
                  <c:v>76.238024028479373</c:v>
                </c:pt>
                <c:pt idx="7192">
                  <c:v>75.420654268891965</c:v>
                </c:pt>
                <c:pt idx="7193">
                  <c:v>75.754954654004393</c:v>
                </c:pt>
                <c:pt idx="7194">
                  <c:v>75.743659209043059</c:v>
                </c:pt>
                <c:pt idx="7195">
                  <c:v>75.987696851176793</c:v>
                </c:pt>
                <c:pt idx="7196">
                  <c:v>76.112753697605271</c:v>
                </c:pt>
                <c:pt idx="7197">
                  <c:v>75.259358323486424</c:v>
                </c:pt>
                <c:pt idx="7198">
                  <c:v>76.413680423055666</c:v>
                </c:pt>
                <c:pt idx="7199">
                  <c:v>75.209082147559926</c:v>
                </c:pt>
                <c:pt idx="7200">
                  <c:v>76.327241974287034</c:v>
                </c:pt>
                <c:pt idx="7201">
                  <c:v>75.535307964871379</c:v>
                </c:pt>
                <c:pt idx="7202">
                  <c:v>76.162725275245933</c:v>
                </c:pt>
                <c:pt idx="7203">
                  <c:v>75.313159474163399</c:v>
                </c:pt>
                <c:pt idx="7204">
                  <c:v>75.945632856289237</c:v>
                </c:pt>
                <c:pt idx="7205">
                  <c:v>75.894047642739153</c:v>
                </c:pt>
                <c:pt idx="7206">
                  <c:v>75.774510348865064</c:v>
                </c:pt>
                <c:pt idx="7207">
                  <c:v>76.239948681631901</c:v>
                </c:pt>
                <c:pt idx="7208">
                  <c:v>75.291583657246946</c:v>
                </c:pt>
                <c:pt idx="7209">
                  <c:v>76.364944048399707</c:v>
                </c:pt>
                <c:pt idx="7210">
                  <c:v>75.311279517037164</c:v>
                </c:pt>
                <c:pt idx="7211">
                  <c:v>76.381666198911503</c:v>
                </c:pt>
                <c:pt idx="7212">
                  <c:v>75.359195842082258</c:v>
                </c:pt>
                <c:pt idx="7213">
                  <c:v>75.786833356557949</c:v>
                </c:pt>
                <c:pt idx="7214">
                  <c:v>75.781305989469047</c:v>
                </c:pt>
                <c:pt idx="7215">
                  <c:v>75.756362990201183</c:v>
                </c:pt>
                <c:pt idx="7216">
                  <c:v>76.29164122496563</c:v>
                </c:pt>
                <c:pt idx="7217">
                  <c:v>75.75895289929278</c:v>
                </c:pt>
                <c:pt idx="7218">
                  <c:v>76.409007536021335</c:v>
                </c:pt>
                <c:pt idx="7219">
                  <c:v>75.25613545694155</c:v>
                </c:pt>
                <c:pt idx="7220">
                  <c:v>76.388065816811007</c:v>
                </c:pt>
                <c:pt idx="7221">
                  <c:v>75.238185107573486</c:v>
                </c:pt>
                <c:pt idx="7222">
                  <c:v>76.090150329963535</c:v>
                </c:pt>
                <c:pt idx="7223">
                  <c:v>75.425392404940183</c:v>
                </c:pt>
                <c:pt idx="7224">
                  <c:v>75.732886633681517</c:v>
                </c:pt>
                <c:pt idx="7225">
                  <c:v>76.125791811766135</c:v>
                </c:pt>
                <c:pt idx="7226">
                  <c:v>75.788154102848551</c:v>
                </c:pt>
                <c:pt idx="7227">
                  <c:v>76.17298375112594</c:v>
                </c:pt>
                <c:pt idx="7228">
                  <c:v>75.140575664630916</c:v>
                </c:pt>
                <c:pt idx="7229">
                  <c:v>76.308193672179399</c:v>
                </c:pt>
                <c:pt idx="7230">
                  <c:v>75.157094013303379</c:v>
                </c:pt>
                <c:pt idx="7231">
                  <c:v>76.391259480733027</c:v>
                </c:pt>
                <c:pt idx="7232">
                  <c:v>75.455278944430489</c:v>
                </c:pt>
                <c:pt idx="7233">
                  <c:v>75.963411356250418</c:v>
                </c:pt>
                <c:pt idx="7234">
                  <c:v>75.694337904066458</c:v>
                </c:pt>
                <c:pt idx="7235">
                  <c:v>75.889017365100983</c:v>
                </c:pt>
                <c:pt idx="7236">
                  <c:v>76.155432291300428</c:v>
                </c:pt>
                <c:pt idx="7237">
                  <c:v>75.53293788950225</c:v>
                </c:pt>
                <c:pt idx="7238">
                  <c:v>76.328528339885608</c:v>
                </c:pt>
                <c:pt idx="7239">
                  <c:v>75.349317367352953</c:v>
                </c:pt>
                <c:pt idx="7240">
                  <c:v>76.437096917570983</c:v>
                </c:pt>
                <c:pt idx="7241">
                  <c:v>75.195082160547159</c:v>
                </c:pt>
                <c:pt idx="7242">
                  <c:v>75.927859965994926</c:v>
                </c:pt>
                <c:pt idx="7243">
                  <c:v>75.715773891993152</c:v>
                </c:pt>
                <c:pt idx="7244">
                  <c:v>75.878499822666328</c:v>
                </c:pt>
                <c:pt idx="7245">
                  <c:v>75.838425015663589</c:v>
                </c:pt>
                <c:pt idx="7246">
                  <c:v>75.904339692359002</c:v>
                </c:pt>
                <c:pt idx="7247">
                  <c:v>76.253096220397765</c:v>
                </c:pt>
                <c:pt idx="7248">
                  <c:v>75.442100707320492</c:v>
                </c:pt>
                <c:pt idx="7249">
                  <c:v>76.435268955470022</c:v>
                </c:pt>
                <c:pt idx="7250">
                  <c:v>75.297593472380797</c:v>
                </c:pt>
                <c:pt idx="7251">
                  <c:v>76.129360223229185</c:v>
                </c:pt>
                <c:pt idx="7252">
                  <c:v>75.51005649644064</c:v>
                </c:pt>
                <c:pt idx="7253">
                  <c:v>76.058564172684754</c:v>
                </c:pt>
                <c:pt idx="7254">
                  <c:v>75.829590846105958</c:v>
                </c:pt>
                <c:pt idx="7255">
                  <c:v>76.092055963650608</c:v>
                </c:pt>
                <c:pt idx="7256">
                  <c:v>75.94372568728572</c:v>
                </c:pt>
                <c:pt idx="7257">
                  <c:v>75.89870502167247</c:v>
                </c:pt>
                <c:pt idx="7258">
                  <c:v>76.434372672588978</c:v>
                </c:pt>
                <c:pt idx="7259">
                  <c:v>75.406524660038869</c:v>
                </c:pt>
                <c:pt idx="7260">
                  <c:v>76.474079781744265</c:v>
                </c:pt>
                <c:pt idx="7261">
                  <c:v>75.533020842155139</c:v>
                </c:pt>
                <c:pt idx="7262">
                  <c:v>76.300091312081221</c:v>
                </c:pt>
                <c:pt idx="7263">
                  <c:v>75.700506699440126</c:v>
                </c:pt>
                <c:pt idx="7264">
                  <c:v>75.965440669746627</c:v>
                </c:pt>
                <c:pt idx="7265">
                  <c:v>76.053014116779309</c:v>
                </c:pt>
                <c:pt idx="7266">
                  <c:v>75.920669361850699</c:v>
                </c:pt>
                <c:pt idx="7267">
                  <c:v>76.526189460738166</c:v>
                </c:pt>
                <c:pt idx="7268">
                  <c:v>75.807218128528788</c:v>
                </c:pt>
                <c:pt idx="7269">
                  <c:v>76.694281038023078</c:v>
                </c:pt>
                <c:pt idx="7270">
                  <c:v>75.516524717435374</c:v>
                </c:pt>
                <c:pt idx="7271">
                  <c:v>76.242349818772411</c:v>
                </c:pt>
                <c:pt idx="7272">
                  <c:v>75.356458786216308</c:v>
                </c:pt>
                <c:pt idx="7273">
                  <c:v>75.939506714100105</c:v>
                </c:pt>
                <c:pt idx="7274">
                  <c:v>75.794971094725668</c:v>
                </c:pt>
                <c:pt idx="7275">
                  <c:v>75.742405714826759</c:v>
                </c:pt>
                <c:pt idx="7276">
                  <c:v>76.565143155889558</c:v>
                </c:pt>
                <c:pt idx="7277">
                  <c:v>75.798686452637654</c:v>
                </c:pt>
                <c:pt idx="7278">
                  <c:v>76.456524218221247</c:v>
                </c:pt>
                <c:pt idx="7279">
                  <c:v>75.404706147033849</c:v>
                </c:pt>
                <c:pt idx="7280">
                  <c:v>76.463891136314459</c:v>
                </c:pt>
                <c:pt idx="7281">
                  <c:v>75.433969931089834</c:v>
                </c:pt>
                <c:pt idx="7282">
                  <c:v>76.158461389682088</c:v>
                </c:pt>
                <c:pt idx="7283">
                  <c:v>75.510313250197967</c:v>
                </c:pt>
                <c:pt idx="7284">
                  <c:v>75.836822192775358</c:v>
                </c:pt>
                <c:pt idx="7285">
                  <c:v>76.14727648014609</c:v>
                </c:pt>
                <c:pt idx="7286">
                  <c:v>75.854129169301885</c:v>
                </c:pt>
                <c:pt idx="7287">
                  <c:v>76.468943415758233</c:v>
                </c:pt>
                <c:pt idx="7288">
                  <c:v>75.736649182851011</c:v>
                </c:pt>
                <c:pt idx="7289">
                  <c:v>76.603426856292558</c:v>
                </c:pt>
                <c:pt idx="7290">
                  <c:v>75.440184821634816</c:v>
                </c:pt>
                <c:pt idx="7291">
                  <c:v>76.324748231455786</c:v>
                </c:pt>
                <c:pt idx="7292">
                  <c:v>75.692988744137949</c:v>
                </c:pt>
                <c:pt idx="7293">
                  <c:v>75.936088872153476</c:v>
                </c:pt>
                <c:pt idx="7294">
                  <c:v>75.595958298668251</c:v>
                </c:pt>
                <c:pt idx="7295">
                  <c:v>75.704695812718128</c:v>
                </c:pt>
                <c:pt idx="7296">
                  <c:v>76.16356093626348</c:v>
                </c:pt>
                <c:pt idx="7297">
                  <c:v>75.853339902623745</c:v>
                </c:pt>
                <c:pt idx="7298">
                  <c:v>76.410139606643597</c:v>
                </c:pt>
                <c:pt idx="7299">
                  <c:v>75.408854999638862</c:v>
                </c:pt>
                <c:pt idx="7300">
                  <c:v>76.752357329436137</c:v>
                </c:pt>
                <c:pt idx="7301">
                  <c:v>75.609276842670056</c:v>
                </c:pt>
                <c:pt idx="7302">
                  <c:v>76.176726167492404</c:v>
                </c:pt>
                <c:pt idx="7303">
                  <c:v>75.581624056305628</c:v>
                </c:pt>
                <c:pt idx="7304">
                  <c:v>75.938839976836789</c:v>
                </c:pt>
                <c:pt idx="7305">
                  <c:v>75.84016086245218</c:v>
                </c:pt>
                <c:pt idx="7306">
                  <c:v>76.066335911729126</c:v>
                </c:pt>
                <c:pt idx="7307">
                  <c:v>76.377793334293997</c:v>
                </c:pt>
                <c:pt idx="7308">
                  <c:v>75.532111325457549</c:v>
                </c:pt>
                <c:pt idx="7309">
                  <c:v>76.671328108890378</c:v>
                </c:pt>
                <c:pt idx="7310">
                  <c:v>75.550519958522585</c:v>
                </c:pt>
                <c:pt idx="7311">
                  <c:v>76.62859475645358</c:v>
                </c:pt>
                <c:pt idx="7312">
                  <c:v>75.825715554132458</c:v>
                </c:pt>
                <c:pt idx="7313">
                  <c:v>76.184446724583168</c:v>
                </c:pt>
                <c:pt idx="7314">
                  <c:v>75.982706013177719</c:v>
                </c:pt>
                <c:pt idx="7315">
                  <c:v>76.0524734273517</c:v>
                </c:pt>
                <c:pt idx="7316">
                  <c:v>76.365924410037636</c:v>
                </c:pt>
                <c:pt idx="7317">
                  <c:v>75.788890676255988</c:v>
                </c:pt>
                <c:pt idx="7318">
                  <c:v>76.514800471874366</c:v>
                </c:pt>
                <c:pt idx="7319">
                  <c:v>75.747718427333126</c:v>
                </c:pt>
                <c:pt idx="7320">
                  <c:v>76.540890005224952</c:v>
                </c:pt>
                <c:pt idx="7321">
                  <c:v>75.572947435455958</c:v>
                </c:pt>
                <c:pt idx="7322">
                  <c:v>76.187206517222648</c:v>
                </c:pt>
                <c:pt idx="7323">
                  <c:v>75.707525380580392</c:v>
                </c:pt>
                <c:pt idx="7324">
                  <c:v>76.172623591289579</c:v>
                </c:pt>
                <c:pt idx="7325">
                  <c:v>76.055082819937226</c:v>
                </c:pt>
                <c:pt idx="7326">
                  <c:v>76.307620501863937</c:v>
                </c:pt>
                <c:pt idx="7327">
                  <c:v>76.371889839770418</c:v>
                </c:pt>
                <c:pt idx="7328">
                  <c:v>75.810306546018609</c:v>
                </c:pt>
                <c:pt idx="7329">
                  <c:v>76.709631080229386</c:v>
                </c:pt>
                <c:pt idx="7330">
                  <c:v>75.526557087340564</c:v>
                </c:pt>
                <c:pt idx="7331">
                  <c:v>76.810611601646997</c:v>
                </c:pt>
                <c:pt idx="7332">
                  <c:v>75.542848286085018</c:v>
                </c:pt>
                <c:pt idx="7333">
                  <c:v>76.287857809420885</c:v>
                </c:pt>
                <c:pt idx="7334">
                  <c:v>76.062864585311871</c:v>
                </c:pt>
                <c:pt idx="7335">
                  <c:v>76.109315072697058</c:v>
                </c:pt>
                <c:pt idx="7336">
                  <c:v>76.245885876557054</c:v>
                </c:pt>
                <c:pt idx="7337">
                  <c:v>76.015993490005727</c:v>
                </c:pt>
                <c:pt idx="7338">
                  <c:v>76.563843924492929</c:v>
                </c:pt>
                <c:pt idx="7339">
                  <c:v>75.725155611123952</c:v>
                </c:pt>
                <c:pt idx="7340">
                  <c:v>76.749439205044993</c:v>
                </c:pt>
                <c:pt idx="7341">
                  <c:v>75.595130527564137</c:v>
                </c:pt>
                <c:pt idx="7342">
                  <c:v>76.342052114080857</c:v>
                </c:pt>
                <c:pt idx="7343">
                  <c:v>75.737921582064715</c:v>
                </c:pt>
                <c:pt idx="7344">
                  <c:v>76.068756345617899</c:v>
                </c:pt>
                <c:pt idx="7345">
                  <c:v>76.042410493812227</c:v>
                </c:pt>
                <c:pt idx="7346">
                  <c:v>76.005951600342627</c:v>
                </c:pt>
                <c:pt idx="7347">
                  <c:v>76.596564236817827</c:v>
                </c:pt>
                <c:pt idx="7348">
                  <c:v>75.592703352975178</c:v>
                </c:pt>
                <c:pt idx="7349">
                  <c:v>76.894315279314057</c:v>
                </c:pt>
                <c:pt idx="7350">
                  <c:v>75.627904234822182</c:v>
                </c:pt>
                <c:pt idx="7351">
                  <c:v>76.442677967860234</c:v>
                </c:pt>
                <c:pt idx="7352">
                  <c:v>75.491113421661396</c:v>
                </c:pt>
                <c:pt idx="7353">
                  <c:v>76.411327422819326</c:v>
                </c:pt>
                <c:pt idx="7354">
                  <c:v>76.108059321593558</c:v>
                </c:pt>
                <c:pt idx="7355">
                  <c:v>76.204420416084389</c:v>
                </c:pt>
                <c:pt idx="7356">
                  <c:v>76.155488659344485</c:v>
                </c:pt>
                <c:pt idx="7357">
                  <c:v>75.873248103270669</c:v>
                </c:pt>
                <c:pt idx="7358">
                  <c:v>76.575152475109078</c:v>
                </c:pt>
                <c:pt idx="7359">
                  <c:v>75.623284891068678</c:v>
                </c:pt>
                <c:pt idx="7360">
                  <c:v>76.873086015230058</c:v>
                </c:pt>
                <c:pt idx="7361">
                  <c:v>75.678285775602319</c:v>
                </c:pt>
                <c:pt idx="7362">
                  <c:v>76.297813215594573</c:v>
                </c:pt>
                <c:pt idx="7363">
                  <c:v>75.926986557336619</c:v>
                </c:pt>
                <c:pt idx="7364">
                  <c:v>76.056545098846712</c:v>
                </c:pt>
                <c:pt idx="7365">
                  <c:v>75.92159002096389</c:v>
                </c:pt>
                <c:pt idx="7366">
                  <c:v>76.10603069275264</c:v>
                </c:pt>
                <c:pt idx="7367">
                  <c:v>76.585334830347918</c:v>
                </c:pt>
                <c:pt idx="7368">
                  <c:v>75.912867858025308</c:v>
                </c:pt>
                <c:pt idx="7369">
                  <c:v>76.622856207956545</c:v>
                </c:pt>
                <c:pt idx="7370">
                  <c:v>75.553779321466166</c:v>
                </c:pt>
                <c:pt idx="7371">
                  <c:v>76.683968038758394</c:v>
                </c:pt>
                <c:pt idx="7372">
                  <c:v>75.621679835399718</c:v>
                </c:pt>
                <c:pt idx="7373">
                  <c:v>76.303576468447275</c:v>
                </c:pt>
                <c:pt idx="7374">
                  <c:v>75.879799990766514</c:v>
                </c:pt>
                <c:pt idx="7375">
                  <c:v>76.090351959139369</c:v>
                </c:pt>
                <c:pt idx="7376">
                  <c:v>76.25535345392251</c:v>
                </c:pt>
                <c:pt idx="7377">
                  <c:v>76.092977353923189</c:v>
                </c:pt>
                <c:pt idx="7378">
                  <c:v>76.308867822808068</c:v>
                </c:pt>
                <c:pt idx="7379">
                  <c:v>75.670556157285475</c:v>
                </c:pt>
                <c:pt idx="7380">
                  <c:v>76.567733040274831</c:v>
                </c:pt>
                <c:pt idx="7381">
                  <c:v>75.738620554622372</c:v>
                </c:pt>
                <c:pt idx="7382">
                  <c:v>76.407006337641548</c:v>
                </c:pt>
                <c:pt idx="7383">
                  <c:v>75.843949226655511</c:v>
                </c:pt>
                <c:pt idx="7384">
                  <c:v>76.150786590232059</c:v>
                </c:pt>
                <c:pt idx="7385">
                  <c:v>76.122482355035288</c:v>
                </c:pt>
                <c:pt idx="7386">
                  <c:v>76.168903410742402</c:v>
                </c:pt>
                <c:pt idx="7387">
                  <c:v>76.317010953436949</c:v>
                </c:pt>
                <c:pt idx="7388">
                  <c:v>75.943398143894541</c:v>
                </c:pt>
                <c:pt idx="7389">
                  <c:v>76.607313537703888</c:v>
                </c:pt>
                <c:pt idx="7390">
                  <c:v>75.618549535373262</c:v>
                </c:pt>
                <c:pt idx="7391">
                  <c:v>76.666869677394871</c:v>
                </c:pt>
                <c:pt idx="7392">
                  <c:v>75.724487770885489</c:v>
                </c:pt>
                <c:pt idx="7393">
                  <c:v>76.282446922478783</c:v>
                </c:pt>
                <c:pt idx="7394">
                  <c:v>75.801936848414542</c:v>
                </c:pt>
                <c:pt idx="7395">
                  <c:v>75.736651078411128</c:v>
                </c:pt>
                <c:pt idx="7396">
                  <c:v>75.127689618636055</c:v>
                </c:pt>
                <c:pt idx="7397">
                  <c:v>76.062290706403886</c:v>
                </c:pt>
                <c:pt idx="7398">
                  <c:v>76.149766359121472</c:v>
                </c:pt>
                <c:pt idx="7399">
                  <c:v>75.964349970613227</c:v>
                </c:pt>
                <c:pt idx="7400">
                  <c:v>76.726011444531608</c:v>
                </c:pt>
                <c:pt idx="7401">
                  <c:v>75.574632951003551</c:v>
                </c:pt>
                <c:pt idx="7402">
                  <c:v>76.531794747249364</c:v>
                </c:pt>
                <c:pt idx="7403">
                  <c:v>75.812801900053458</c:v>
                </c:pt>
                <c:pt idx="7404">
                  <c:v>76.223221753613544</c:v>
                </c:pt>
                <c:pt idx="7405">
                  <c:v>76.195381134317458</c:v>
                </c:pt>
                <c:pt idx="7406">
                  <c:v>76.153924991685415</c:v>
                </c:pt>
                <c:pt idx="7407">
                  <c:v>76.172794790794086</c:v>
                </c:pt>
                <c:pt idx="7408">
                  <c:v>76.020720069829679</c:v>
                </c:pt>
                <c:pt idx="7409">
                  <c:v>76.776069927961103</c:v>
                </c:pt>
                <c:pt idx="7410">
                  <c:v>75.727909904729799</c:v>
                </c:pt>
                <c:pt idx="7411">
                  <c:v>76.714856555076295</c:v>
                </c:pt>
                <c:pt idx="7412">
                  <c:v>75.616330818560584</c:v>
                </c:pt>
                <c:pt idx="7413">
                  <c:v>76.100082113702683</c:v>
                </c:pt>
                <c:pt idx="7414">
                  <c:v>75.932852437468227</c:v>
                </c:pt>
                <c:pt idx="7415">
                  <c:v>76.231218630211842</c:v>
                </c:pt>
                <c:pt idx="7416">
                  <c:v>76.228193564875497</c:v>
                </c:pt>
                <c:pt idx="7417">
                  <c:v>76.104107847322908</c:v>
                </c:pt>
                <c:pt idx="7418">
                  <c:v>76.651923318724528</c:v>
                </c:pt>
                <c:pt idx="7419">
                  <c:v>75.769426464220004</c:v>
                </c:pt>
                <c:pt idx="7420">
                  <c:v>76.814262859025121</c:v>
                </c:pt>
                <c:pt idx="7421">
                  <c:v>75.617531490466988</c:v>
                </c:pt>
                <c:pt idx="7422">
                  <c:v>76.294743562202797</c:v>
                </c:pt>
                <c:pt idx="7423">
                  <c:v>76.007494967138086</c:v>
                </c:pt>
                <c:pt idx="7424">
                  <c:v>76.185840586728759</c:v>
                </c:pt>
                <c:pt idx="7425">
                  <c:v>76.154245257834148</c:v>
                </c:pt>
                <c:pt idx="7426">
                  <c:v>76.045058103069238</c:v>
                </c:pt>
                <c:pt idx="7427">
                  <c:v>76.578522160849758</c:v>
                </c:pt>
                <c:pt idx="7428">
                  <c:v>76.006851738008848</c:v>
                </c:pt>
                <c:pt idx="7429">
                  <c:v>76.638718225283498</c:v>
                </c:pt>
                <c:pt idx="7430">
                  <c:v>75.694017035292831</c:v>
                </c:pt>
                <c:pt idx="7431">
                  <c:v>76.643063945511585</c:v>
                </c:pt>
                <c:pt idx="7432">
                  <c:v>75.663534701525649</c:v>
                </c:pt>
                <c:pt idx="7433">
                  <c:v>76.42779020212501</c:v>
                </c:pt>
                <c:pt idx="7434">
                  <c:v>76.122926982114109</c:v>
                </c:pt>
                <c:pt idx="7435">
                  <c:v>76.262745644711913</c:v>
                </c:pt>
                <c:pt idx="7436">
                  <c:v>76.125225223761518</c:v>
                </c:pt>
                <c:pt idx="7437">
                  <c:v>75.962347123850748</c:v>
                </c:pt>
                <c:pt idx="7438">
                  <c:v>76.521609851293022</c:v>
                </c:pt>
                <c:pt idx="7439">
                  <c:v>76.111979256527889</c:v>
                </c:pt>
                <c:pt idx="7440">
                  <c:v>76.606475300531883</c:v>
                </c:pt>
                <c:pt idx="7441">
                  <c:v>75.671627495276994</c:v>
                </c:pt>
                <c:pt idx="7442">
                  <c:v>76.555490150818443</c:v>
                </c:pt>
                <c:pt idx="7443">
                  <c:v>76.011127155845557</c:v>
                </c:pt>
                <c:pt idx="7444">
                  <c:v>76.132468966671425</c:v>
                </c:pt>
                <c:pt idx="7445">
                  <c:v>76.004568580625076</c:v>
                </c:pt>
                <c:pt idx="7446">
                  <c:v>76.467394485450697</c:v>
                </c:pt>
                <c:pt idx="7447">
                  <c:v>76.383570722796378</c:v>
                </c:pt>
                <c:pt idx="7448">
                  <c:v>76.361706497272223</c:v>
                </c:pt>
                <c:pt idx="7449">
                  <c:v>76.628244715307332</c:v>
                </c:pt>
                <c:pt idx="7450">
                  <c:v>75.878543234163189</c:v>
                </c:pt>
                <c:pt idx="7451">
                  <c:v>76.897394410299853</c:v>
                </c:pt>
                <c:pt idx="7452">
                  <c:v>75.723584128455471</c:v>
                </c:pt>
                <c:pt idx="7453">
                  <c:v>76.429020930310827</c:v>
                </c:pt>
                <c:pt idx="7454">
                  <c:v>75.856709718809441</c:v>
                </c:pt>
                <c:pt idx="7455">
                  <c:v>76.348696136316548</c:v>
                </c:pt>
                <c:pt idx="7456">
                  <c:v>75.758591506147908</c:v>
                </c:pt>
                <c:pt idx="7457">
                  <c:v>76.218357001629258</c:v>
                </c:pt>
                <c:pt idx="7458">
                  <c:v>76.375275907997278</c:v>
                </c:pt>
                <c:pt idx="7459">
                  <c:v>76.175955566891346</c:v>
                </c:pt>
                <c:pt idx="7460">
                  <c:v>76.73667845239774</c:v>
                </c:pt>
                <c:pt idx="7461">
                  <c:v>75.853533406568559</c:v>
                </c:pt>
                <c:pt idx="7462">
                  <c:v>76.535414969788135</c:v>
                </c:pt>
                <c:pt idx="7463">
                  <c:v>76.000998300747156</c:v>
                </c:pt>
                <c:pt idx="7464">
                  <c:v>76.285741733031173</c:v>
                </c:pt>
                <c:pt idx="7465">
                  <c:v>75.817445927729182</c:v>
                </c:pt>
                <c:pt idx="7466">
                  <c:v>76.260450769552065</c:v>
                </c:pt>
                <c:pt idx="7467">
                  <c:v>76.489639221536535</c:v>
                </c:pt>
                <c:pt idx="7468">
                  <c:v>75.987064995557475</c:v>
                </c:pt>
                <c:pt idx="7469">
                  <c:v>76.624642818452926</c:v>
                </c:pt>
                <c:pt idx="7470">
                  <c:v>75.515215414442622</c:v>
                </c:pt>
                <c:pt idx="7471">
                  <c:v>76.83682577194169</c:v>
                </c:pt>
                <c:pt idx="7472">
                  <c:v>75.832157713570695</c:v>
                </c:pt>
                <c:pt idx="7473">
                  <c:v>76.655380742807765</c:v>
                </c:pt>
                <c:pt idx="7474">
                  <c:v>76.125477407190942</c:v>
                </c:pt>
                <c:pt idx="7475">
                  <c:v>76.280729998821002</c:v>
                </c:pt>
                <c:pt idx="7476">
                  <c:v>76.014312527311063</c:v>
                </c:pt>
                <c:pt idx="7477">
                  <c:v>75.903045211012866</c:v>
                </c:pt>
                <c:pt idx="7478">
                  <c:v>76.612600488293921</c:v>
                </c:pt>
                <c:pt idx="7479">
                  <c:v>75.879408738914194</c:v>
                </c:pt>
                <c:pt idx="7480">
                  <c:v>76.668125423429672</c:v>
                </c:pt>
                <c:pt idx="7481">
                  <c:v>75.699462954272903</c:v>
                </c:pt>
                <c:pt idx="7482">
                  <c:v>76.715527151221309</c:v>
                </c:pt>
                <c:pt idx="7483">
                  <c:v>75.603926121933029</c:v>
                </c:pt>
                <c:pt idx="7484">
                  <c:v>76.383725537155428</c:v>
                </c:pt>
                <c:pt idx="7485">
                  <c:v>76.002558078744457</c:v>
                </c:pt>
                <c:pt idx="7486">
                  <c:v>76.16742917325513</c:v>
                </c:pt>
                <c:pt idx="7487">
                  <c:v>76.577701179047708</c:v>
                </c:pt>
                <c:pt idx="7488">
                  <c:v>76.104134932782358</c:v>
                </c:pt>
                <c:pt idx="7489">
                  <c:v>76.636222484620333</c:v>
                </c:pt>
                <c:pt idx="7490">
                  <c:v>75.718077395447452</c:v>
                </c:pt>
                <c:pt idx="7491">
                  <c:v>76.931606061533657</c:v>
                </c:pt>
                <c:pt idx="7492">
                  <c:v>75.683507888387908</c:v>
                </c:pt>
                <c:pt idx="7493">
                  <c:v>76.222826578400458</c:v>
                </c:pt>
                <c:pt idx="7494">
                  <c:v>75.793597608124145</c:v>
                </c:pt>
                <c:pt idx="7495">
                  <c:v>76.244037959866972</c:v>
                </c:pt>
                <c:pt idx="7496">
                  <c:v>76.176914680882462</c:v>
                </c:pt>
                <c:pt idx="7497">
                  <c:v>76.06497695908908</c:v>
                </c:pt>
                <c:pt idx="7498">
                  <c:v>76.485156813961041</c:v>
                </c:pt>
                <c:pt idx="7499">
                  <c:v>76.098514922228844</c:v>
                </c:pt>
                <c:pt idx="7500">
                  <c:v>76.703671285468076</c:v>
                </c:pt>
                <c:pt idx="7501">
                  <c:v>75.732271565668853</c:v>
                </c:pt>
                <c:pt idx="7502">
                  <c:v>76.601386124143858</c:v>
                </c:pt>
                <c:pt idx="7503">
                  <c:v>75.853528453989398</c:v>
                </c:pt>
                <c:pt idx="7504">
                  <c:v>76.306693075190822</c:v>
                </c:pt>
                <c:pt idx="7505">
                  <c:v>76.098177621867222</c:v>
                </c:pt>
                <c:pt idx="7506">
                  <c:v>76.292700144314452</c:v>
                </c:pt>
                <c:pt idx="7507">
                  <c:v>76.606707041489145</c:v>
                </c:pt>
                <c:pt idx="7508">
                  <c:v>76.268079438150309</c:v>
                </c:pt>
                <c:pt idx="7509">
                  <c:v>76.458295493491278</c:v>
                </c:pt>
                <c:pt idx="7510">
                  <c:v>76.094619992101926</c:v>
                </c:pt>
                <c:pt idx="7511">
                  <c:v>76.839803192852258</c:v>
                </c:pt>
                <c:pt idx="7512">
                  <c:v>75.947392658542526</c:v>
                </c:pt>
                <c:pt idx="7513">
                  <c:v>76.537899349360558</c:v>
                </c:pt>
                <c:pt idx="7514">
                  <c:v>75.997847702719298</c:v>
                </c:pt>
                <c:pt idx="7515">
                  <c:v>76.383280607050551</c:v>
                </c:pt>
                <c:pt idx="7516">
                  <c:v>76.272891355099205</c:v>
                </c:pt>
                <c:pt idx="7517">
                  <c:v>76.435385435800214</c:v>
                </c:pt>
                <c:pt idx="7518">
                  <c:v>76.685132589072282</c:v>
                </c:pt>
                <c:pt idx="7519">
                  <c:v>76.096986114151164</c:v>
                </c:pt>
                <c:pt idx="7520">
                  <c:v>76.793022641429744</c:v>
                </c:pt>
                <c:pt idx="7521">
                  <c:v>76.123140446885358</c:v>
                </c:pt>
                <c:pt idx="7522">
                  <c:v>77.072062676024046</c:v>
                </c:pt>
                <c:pt idx="7523">
                  <c:v>76.055852382354246</c:v>
                </c:pt>
                <c:pt idx="7524">
                  <c:v>76.696578062432025</c:v>
                </c:pt>
                <c:pt idx="7525">
                  <c:v>76.159767143133564</c:v>
                </c:pt>
                <c:pt idx="7526">
                  <c:v>76.280536110332548</c:v>
                </c:pt>
                <c:pt idx="7527">
                  <c:v>76.118901414474209</c:v>
                </c:pt>
                <c:pt idx="7528">
                  <c:v>76.203233049493221</c:v>
                </c:pt>
                <c:pt idx="7529">
                  <c:v>76.792561851135602</c:v>
                </c:pt>
                <c:pt idx="7530">
                  <c:v>76.255390350579887</c:v>
                </c:pt>
                <c:pt idx="7531">
                  <c:v>76.76300357325816</c:v>
                </c:pt>
                <c:pt idx="7532">
                  <c:v>75.634419517252212</c:v>
                </c:pt>
                <c:pt idx="7533">
                  <c:v>76.641721734374812</c:v>
                </c:pt>
                <c:pt idx="7534">
                  <c:v>76.053018781096313</c:v>
                </c:pt>
                <c:pt idx="7535">
                  <c:v>76.439871370034396</c:v>
                </c:pt>
                <c:pt idx="7536">
                  <c:v>76.214632325188987</c:v>
                </c:pt>
                <c:pt idx="7537">
                  <c:v>76.252599150360751</c:v>
                </c:pt>
                <c:pt idx="7538">
                  <c:v>76.727095470198392</c:v>
                </c:pt>
                <c:pt idx="7539">
                  <c:v>76.141475190250958</c:v>
                </c:pt>
                <c:pt idx="7540">
                  <c:v>76.756881737678214</c:v>
                </c:pt>
                <c:pt idx="7541">
                  <c:v>75.961398107723895</c:v>
                </c:pt>
                <c:pt idx="7542">
                  <c:v>76.884530030782358</c:v>
                </c:pt>
                <c:pt idx="7543">
                  <c:v>76.023781819657415</c:v>
                </c:pt>
                <c:pt idx="7544">
                  <c:v>76.696112652247677</c:v>
                </c:pt>
                <c:pt idx="7545">
                  <c:v>75.945976888450858</c:v>
                </c:pt>
                <c:pt idx="7546">
                  <c:v>76.445057995686383</c:v>
                </c:pt>
                <c:pt idx="7547">
                  <c:v>76.28566129392668</c:v>
                </c:pt>
                <c:pt idx="7548">
                  <c:v>76.077775307498044</c:v>
                </c:pt>
                <c:pt idx="7549">
                  <c:v>76.718335376311558</c:v>
                </c:pt>
                <c:pt idx="7550">
                  <c:v>75.905412745067792</c:v>
                </c:pt>
                <c:pt idx="7551">
                  <c:v>76.837727264197625</c:v>
                </c:pt>
                <c:pt idx="7552">
                  <c:v>75.958059691949771</c:v>
                </c:pt>
                <c:pt idx="7553">
                  <c:v>76.823132325533436</c:v>
                </c:pt>
                <c:pt idx="7554">
                  <c:v>76.184241058109848</c:v>
                </c:pt>
                <c:pt idx="7555">
                  <c:v>76.287543286855097</c:v>
                </c:pt>
                <c:pt idx="7556">
                  <c:v>76.307799502137883</c:v>
                </c:pt>
                <c:pt idx="7557">
                  <c:v>76.548696556449741</c:v>
                </c:pt>
                <c:pt idx="7558">
                  <c:v>76.741177717390855</c:v>
                </c:pt>
                <c:pt idx="7559">
                  <c:v>76.061471994152086</c:v>
                </c:pt>
                <c:pt idx="7560">
                  <c:v>76.887477750899535</c:v>
                </c:pt>
                <c:pt idx="7561">
                  <c:v>75.964525251820959</c:v>
                </c:pt>
                <c:pt idx="7562">
                  <c:v>76.755043029644938</c:v>
                </c:pt>
                <c:pt idx="7563">
                  <c:v>76.118951483582919</c:v>
                </c:pt>
                <c:pt idx="7564">
                  <c:v>76.577046619017821</c:v>
                </c:pt>
                <c:pt idx="7565">
                  <c:v>76.171695542305628</c:v>
                </c:pt>
                <c:pt idx="7566">
                  <c:v>76.455043261132616</c:v>
                </c:pt>
                <c:pt idx="7567">
                  <c:v>76.273835063441396</c:v>
                </c:pt>
                <c:pt idx="7568">
                  <c:v>76.531582837302778</c:v>
                </c:pt>
                <c:pt idx="7569">
                  <c:v>76.742746820559418</c:v>
                </c:pt>
                <c:pt idx="7570">
                  <c:v>76.334940226679208</c:v>
                </c:pt>
                <c:pt idx="7571">
                  <c:v>77.100116903851657</c:v>
                </c:pt>
                <c:pt idx="7572">
                  <c:v>75.808859013130672</c:v>
                </c:pt>
                <c:pt idx="7573">
                  <c:v>76.949916882113413</c:v>
                </c:pt>
                <c:pt idx="7574">
                  <c:v>76.271588194433946</c:v>
                </c:pt>
                <c:pt idx="7575">
                  <c:v>76.449032358401197</c:v>
                </c:pt>
                <c:pt idx="7576">
                  <c:v>76.300237735563371</c:v>
                </c:pt>
                <c:pt idx="7577">
                  <c:v>76.576989952655396</c:v>
                </c:pt>
                <c:pt idx="7578">
                  <c:v>76.617767512024372</c:v>
                </c:pt>
                <c:pt idx="7579">
                  <c:v>76.34022300911252</c:v>
                </c:pt>
                <c:pt idx="7580">
                  <c:v>76.784209316579819</c:v>
                </c:pt>
                <c:pt idx="7581">
                  <c:v>75.867191198991549</c:v>
                </c:pt>
                <c:pt idx="7582">
                  <c:v>76.760486364494554</c:v>
                </c:pt>
                <c:pt idx="7583">
                  <c:v>75.891929295305857</c:v>
                </c:pt>
                <c:pt idx="7584">
                  <c:v>76.497958761487027</c:v>
                </c:pt>
                <c:pt idx="7585">
                  <c:v>76.169488594023036</c:v>
                </c:pt>
                <c:pt idx="7586">
                  <c:v>76.618270436018719</c:v>
                </c:pt>
                <c:pt idx="7587">
                  <c:v>76.457601617884649</c:v>
                </c:pt>
                <c:pt idx="7588">
                  <c:v>76.500092171248056</c:v>
                </c:pt>
                <c:pt idx="7589">
                  <c:v>76.640493832125188</c:v>
                </c:pt>
                <c:pt idx="7590">
                  <c:v>76.181481400735578</c:v>
                </c:pt>
                <c:pt idx="7591">
                  <c:v>76.849439448106267</c:v>
                </c:pt>
                <c:pt idx="7592">
                  <c:v>75.859540042101258</c:v>
                </c:pt>
                <c:pt idx="7593">
                  <c:v>76.852132807383953</c:v>
                </c:pt>
                <c:pt idx="7594">
                  <c:v>75.875216566033558</c:v>
                </c:pt>
                <c:pt idx="7595">
                  <c:v>76.555503953992272</c:v>
                </c:pt>
                <c:pt idx="7596">
                  <c:v>76.373645631174782</c:v>
                </c:pt>
                <c:pt idx="7597">
                  <c:v>76.510414438203227</c:v>
                </c:pt>
                <c:pt idx="7598">
                  <c:v>76.568237500840098</c:v>
                </c:pt>
                <c:pt idx="7599">
                  <c:v>76.458510519488158</c:v>
                </c:pt>
                <c:pt idx="7600">
                  <c:v>76.597378147880036</c:v>
                </c:pt>
                <c:pt idx="7601">
                  <c:v>76.23112014099263</c:v>
                </c:pt>
                <c:pt idx="7602">
                  <c:v>77.032242398186042</c:v>
                </c:pt>
                <c:pt idx="7603">
                  <c:v>76.004506008219366</c:v>
                </c:pt>
                <c:pt idx="7604">
                  <c:v>76.567564870580739</c:v>
                </c:pt>
                <c:pt idx="7605">
                  <c:v>76.050424513180019</c:v>
                </c:pt>
                <c:pt idx="7606">
                  <c:v>76.515537317863703</c:v>
                </c:pt>
                <c:pt idx="7607">
                  <c:v>76.323610804646549</c:v>
                </c:pt>
                <c:pt idx="7608">
                  <c:v>76.307511775347891</c:v>
                </c:pt>
                <c:pt idx="7609">
                  <c:v>76.521157335874719</c:v>
                </c:pt>
                <c:pt idx="7610">
                  <c:v>76.082761564741048</c:v>
                </c:pt>
                <c:pt idx="7611">
                  <c:v>76.710356617977865</c:v>
                </c:pt>
                <c:pt idx="7612">
                  <c:v>75.954130767432645</c:v>
                </c:pt>
                <c:pt idx="7613">
                  <c:v>76.924994963621316</c:v>
                </c:pt>
                <c:pt idx="7614">
                  <c:v>75.982192127525806</c:v>
                </c:pt>
                <c:pt idx="7615">
                  <c:v>76.400967816614326</c:v>
                </c:pt>
                <c:pt idx="7616">
                  <c:v>76.332485926030486</c:v>
                </c:pt>
                <c:pt idx="7617">
                  <c:v>76.260095829248243</c:v>
                </c:pt>
                <c:pt idx="7618">
                  <c:v>76.543293174388396</c:v>
                </c:pt>
                <c:pt idx="7619">
                  <c:v>76.243513458548804</c:v>
                </c:pt>
                <c:pt idx="7620">
                  <c:v>76.804946350962069</c:v>
                </c:pt>
                <c:pt idx="7621">
                  <c:v>75.978110555683784</c:v>
                </c:pt>
                <c:pt idx="7622">
                  <c:v>76.953446616869243</c:v>
                </c:pt>
                <c:pt idx="7623">
                  <c:v>75.993637009460755</c:v>
                </c:pt>
                <c:pt idx="7624">
                  <c:v>76.494226873544065</c:v>
                </c:pt>
                <c:pt idx="7625">
                  <c:v>76.145519977815525</c:v>
                </c:pt>
                <c:pt idx="7626">
                  <c:v>76.449169138168457</c:v>
                </c:pt>
                <c:pt idx="7627">
                  <c:v>76.575320396177958</c:v>
                </c:pt>
                <c:pt idx="7628">
                  <c:v>76.338995455273164</c:v>
                </c:pt>
                <c:pt idx="7629">
                  <c:v>76.702685300866818</c:v>
                </c:pt>
                <c:pt idx="7630">
                  <c:v>76.357605247011804</c:v>
                </c:pt>
                <c:pt idx="7631">
                  <c:v>76.914257859789728</c:v>
                </c:pt>
                <c:pt idx="7632">
                  <c:v>76.375563796400158</c:v>
                </c:pt>
                <c:pt idx="7633">
                  <c:v>76.924809115488983</c:v>
                </c:pt>
                <c:pt idx="7634">
                  <c:v>76.153835366823756</c:v>
                </c:pt>
                <c:pt idx="7635">
                  <c:v>76.453719871853778</c:v>
                </c:pt>
                <c:pt idx="7636">
                  <c:v>76.4510151218863</c:v>
                </c:pt>
                <c:pt idx="7637">
                  <c:v>76.574862481335785</c:v>
                </c:pt>
                <c:pt idx="7638">
                  <c:v>76.357337018518876</c:v>
                </c:pt>
                <c:pt idx="7639">
                  <c:v>76.354669714135923</c:v>
                </c:pt>
                <c:pt idx="7640">
                  <c:v>76.841902412393182</c:v>
                </c:pt>
                <c:pt idx="7641">
                  <c:v>76.234048730485284</c:v>
                </c:pt>
                <c:pt idx="7642">
                  <c:v>76.813870308213112</c:v>
                </c:pt>
                <c:pt idx="7643">
                  <c:v>75.921644163627022</c:v>
                </c:pt>
                <c:pt idx="7644">
                  <c:v>76.593980939601749</c:v>
                </c:pt>
                <c:pt idx="7645">
                  <c:v>76.16953973905845</c:v>
                </c:pt>
                <c:pt idx="7646">
                  <c:v>76.572252928193578</c:v>
                </c:pt>
                <c:pt idx="7647">
                  <c:v>76.240312753791585</c:v>
                </c:pt>
                <c:pt idx="7648">
                  <c:v>76.468039188749032</c:v>
                </c:pt>
                <c:pt idx="7649">
                  <c:v>76.564509063618871</c:v>
                </c:pt>
                <c:pt idx="7650">
                  <c:v>76.149896747993552</c:v>
                </c:pt>
                <c:pt idx="7651">
                  <c:v>76.711703680303614</c:v>
                </c:pt>
                <c:pt idx="7652">
                  <c:v>76.246351199702502</c:v>
                </c:pt>
                <c:pt idx="7653">
                  <c:v>77.134017214273911</c:v>
                </c:pt>
                <c:pt idx="7654">
                  <c:v>76.135997921122453</c:v>
                </c:pt>
                <c:pt idx="7655">
                  <c:v>76.572153044616385</c:v>
                </c:pt>
                <c:pt idx="7656">
                  <c:v>76.413579538937967</c:v>
                </c:pt>
                <c:pt idx="7657">
                  <c:v>76.281767124457588</c:v>
                </c:pt>
                <c:pt idx="7658">
                  <c:v>76.865154275079433</c:v>
                </c:pt>
                <c:pt idx="7659">
                  <c:v>76.388504752267139</c:v>
                </c:pt>
                <c:pt idx="7660">
                  <c:v>76.728866072412984</c:v>
                </c:pt>
                <c:pt idx="7661">
                  <c:v>76.129740000800254</c:v>
                </c:pt>
                <c:pt idx="7662">
                  <c:v>76.965208939488448</c:v>
                </c:pt>
                <c:pt idx="7663">
                  <c:v>76.035566246110747</c:v>
                </c:pt>
                <c:pt idx="7664">
                  <c:v>76.717263948575848</c:v>
                </c:pt>
                <c:pt idx="7665">
                  <c:v>76.129232404139188</c:v>
                </c:pt>
                <c:pt idx="7666">
                  <c:v>76.507811807454388</c:v>
                </c:pt>
                <c:pt idx="7667">
                  <c:v>76.368723727456356</c:v>
                </c:pt>
                <c:pt idx="7668">
                  <c:v>76.266173117094141</c:v>
                </c:pt>
                <c:pt idx="7669">
                  <c:v>76.847532333177583</c:v>
                </c:pt>
                <c:pt idx="7670">
                  <c:v>76.342313465943135</c:v>
                </c:pt>
                <c:pt idx="7671">
                  <c:v>76.849621025966826</c:v>
                </c:pt>
                <c:pt idx="7672">
                  <c:v>75.940154526078047</c:v>
                </c:pt>
                <c:pt idx="7673">
                  <c:v>77.093315588278827</c:v>
                </c:pt>
                <c:pt idx="7674">
                  <c:v>75.902345158550688</c:v>
                </c:pt>
                <c:pt idx="7675">
                  <c:v>76.776300895831014</c:v>
                </c:pt>
                <c:pt idx="7676">
                  <c:v>76.136498165028641</c:v>
                </c:pt>
                <c:pt idx="7677">
                  <c:v>76.404790631958761</c:v>
                </c:pt>
                <c:pt idx="7678">
                  <c:v>76.803669006223345</c:v>
                </c:pt>
                <c:pt idx="7679">
                  <c:v>76.288550513431176</c:v>
                </c:pt>
                <c:pt idx="7680">
                  <c:v>76.898767936973471</c:v>
                </c:pt>
                <c:pt idx="7681">
                  <c:v>76.116458222485818</c:v>
                </c:pt>
                <c:pt idx="7682">
                  <c:v>76.87772649491454</c:v>
                </c:pt>
                <c:pt idx="7683">
                  <c:v>76.038746939356159</c:v>
                </c:pt>
                <c:pt idx="7684">
                  <c:v>76.739034473306006</c:v>
                </c:pt>
                <c:pt idx="7685">
                  <c:v>76.219185312868518</c:v>
                </c:pt>
                <c:pt idx="7686">
                  <c:v>76.778221808728219</c:v>
                </c:pt>
                <c:pt idx="7687">
                  <c:v>76.345815896678658</c:v>
                </c:pt>
                <c:pt idx="7688">
                  <c:v>76.262457813972759</c:v>
                </c:pt>
                <c:pt idx="7689">
                  <c:v>76.6774434462736</c:v>
                </c:pt>
                <c:pt idx="7690">
                  <c:v>76.482070144143051</c:v>
                </c:pt>
                <c:pt idx="7691">
                  <c:v>76.809474828670758</c:v>
                </c:pt>
                <c:pt idx="7692">
                  <c:v>76.152283125356618</c:v>
                </c:pt>
                <c:pt idx="7693">
                  <c:v>77.011642114872657</c:v>
                </c:pt>
                <c:pt idx="7694">
                  <c:v>76.110659591214485</c:v>
                </c:pt>
                <c:pt idx="7695">
                  <c:v>76.770698544339382</c:v>
                </c:pt>
                <c:pt idx="7696">
                  <c:v>76.346018340206385</c:v>
                </c:pt>
                <c:pt idx="7697">
                  <c:v>76.586326665486709</c:v>
                </c:pt>
                <c:pt idx="7698">
                  <c:v>76.468782332955399</c:v>
                </c:pt>
                <c:pt idx="7699">
                  <c:v>76.566058146183835</c:v>
                </c:pt>
                <c:pt idx="7700">
                  <c:v>76.92437038039408</c:v>
                </c:pt>
                <c:pt idx="7701">
                  <c:v>76.291166954573427</c:v>
                </c:pt>
                <c:pt idx="7702">
                  <c:v>77.111075342953555</c:v>
                </c:pt>
                <c:pt idx="7703">
                  <c:v>76.219808305652919</c:v>
                </c:pt>
                <c:pt idx="7704">
                  <c:v>76.964842729513066</c:v>
                </c:pt>
                <c:pt idx="7705">
                  <c:v>76.315798167198096</c:v>
                </c:pt>
                <c:pt idx="7706">
                  <c:v>76.799619279788431</c:v>
                </c:pt>
                <c:pt idx="7707">
                  <c:v>76.384048134423523</c:v>
                </c:pt>
                <c:pt idx="7708">
                  <c:v>76.583848806767449</c:v>
                </c:pt>
                <c:pt idx="7709">
                  <c:v>76.859755407271749</c:v>
                </c:pt>
                <c:pt idx="7710">
                  <c:v>76.489569566627893</c:v>
                </c:pt>
                <c:pt idx="7711">
                  <c:v>76.840309796798948</c:v>
                </c:pt>
                <c:pt idx="7712">
                  <c:v>76.265872199515414</c:v>
                </c:pt>
                <c:pt idx="7713">
                  <c:v>77.147426475287588</c:v>
                </c:pt>
                <c:pt idx="7714">
                  <c:v>76.233583110921458</c:v>
                </c:pt>
                <c:pt idx="7715">
                  <c:v>76.911406846413868</c:v>
                </c:pt>
                <c:pt idx="7716">
                  <c:v>76.271471751595399</c:v>
                </c:pt>
                <c:pt idx="7717">
                  <c:v>76.652646961380682</c:v>
                </c:pt>
                <c:pt idx="7718">
                  <c:v>76.567632025591479</c:v>
                </c:pt>
                <c:pt idx="7719">
                  <c:v>76.593161166453569</c:v>
                </c:pt>
                <c:pt idx="7720">
                  <c:v>76.877819967832025</c:v>
                </c:pt>
                <c:pt idx="7721">
                  <c:v>76.186929838905982</c:v>
                </c:pt>
                <c:pt idx="7722">
                  <c:v>77.045646339535281</c:v>
                </c:pt>
                <c:pt idx="7723">
                  <c:v>76.059233000054078</c:v>
                </c:pt>
                <c:pt idx="7724">
                  <c:v>77.046485770842466</c:v>
                </c:pt>
                <c:pt idx="7725">
                  <c:v>76.399736481195291</c:v>
                </c:pt>
                <c:pt idx="7726">
                  <c:v>76.745076291108603</c:v>
                </c:pt>
                <c:pt idx="7727">
                  <c:v>76.5703502906956</c:v>
                </c:pt>
                <c:pt idx="7728">
                  <c:v>76.408259117466514</c:v>
                </c:pt>
                <c:pt idx="7729">
                  <c:v>76.707490368388562</c:v>
                </c:pt>
                <c:pt idx="7730">
                  <c:v>76.350453261524308</c:v>
                </c:pt>
                <c:pt idx="7731">
                  <c:v>77.014142343049983</c:v>
                </c:pt>
                <c:pt idx="7732">
                  <c:v>76.215797698182286</c:v>
                </c:pt>
                <c:pt idx="7733">
                  <c:v>77.063252117854233</c:v>
                </c:pt>
                <c:pt idx="7734">
                  <c:v>76.195915177564515</c:v>
                </c:pt>
                <c:pt idx="7735">
                  <c:v>76.829134698481042</c:v>
                </c:pt>
                <c:pt idx="7736">
                  <c:v>76.221674223257224</c:v>
                </c:pt>
                <c:pt idx="7737">
                  <c:v>76.561336504540478</c:v>
                </c:pt>
                <c:pt idx="7738">
                  <c:v>76.832182573715258</c:v>
                </c:pt>
                <c:pt idx="7739">
                  <c:v>76.338638463232854</c:v>
                </c:pt>
                <c:pt idx="7740">
                  <c:v>76.907476024762332</c:v>
                </c:pt>
                <c:pt idx="7741">
                  <c:v>76.451978393861495</c:v>
                </c:pt>
                <c:pt idx="7742">
                  <c:v>77.107921946693551</c:v>
                </c:pt>
                <c:pt idx="7743">
                  <c:v>75.899634640730127</c:v>
                </c:pt>
                <c:pt idx="7744">
                  <c:v>77.039682787673968</c:v>
                </c:pt>
                <c:pt idx="7745">
                  <c:v>76.219950787906427</c:v>
                </c:pt>
                <c:pt idx="7746">
                  <c:v>76.522035074277781</c:v>
                </c:pt>
                <c:pt idx="7747">
                  <c:v>76.510525154694179</c:v>
                </c:pt>
                <c:pt idx="7748">
                  <c:v>76.507691460354025</c:v>
                </c:pt>
                <c:pt idx="7749">
                  <c:v>76.821630220751189</c:v>
                </c:pt>
                <c:pt idx="7750">
                  <c:v>76.258542778865078</c:v>
                </c:pt>
                <c:pt idx="7751">
                  <c:v>77.028442575749878</c:v>
                </c:pt>
                <c:pt idx="7752">
                  <c:v>76.177501053982198</c:v>
                </c:pt>
                <c:pt idx="7753">
                  <c:v>77.230059873645303</c:v>
                </c:pt>
                <c:pt idx="7754">
                  <c:v>76.220212891510641</c:v>
                </c:pt>
                <c:pt idx="7755">
                  <c:v>77.106277555215129</c:v>
                </c:pt>
                <c:pt idx="7756">
                  <c:v>76.218885558314952</c:v>
                </c:pt>
                <c:pt idx="7757">
                  <c:v>76.615545943111812</c:v>
                </c:pt>
                <c:pt idx="7758">
                  <c:v>76.746315829479329</c:v>
                </c:pt>
                <c:pt idx="7759">
                  <c:v>76.624883442338984</c:v>
                </c:pt>
                <c:pt idx="7760">
                  <c:v>76.88063059843347</c:v>
                </c:pt>
                <c:pt idx="7761">
                  <c:v>76.337074618737503</c:v>
                </c:pt>
                <c:pt idx="7762">
                  <c:v>77.194219104829983</c:v>
                </c:pt>
                <c:pt idx="7763">
                  <c:v>76.246584235744066</c:v>
                </c:pt>
                <c:pt idx="7764">
                  <c:v>77.069244059955665</c:v>
                </c:pt>
                <c:pt idx="7765">
                  <c:v>76.315431588933208</c:v>
                </c:pt>
                <c:pt idx="7766">
                  <c:v>76.830904946701509</c:v>
                </c:pt>
                <c:pt idx="7767">
                  <c:v>76.512765800442651</c:v>
                </c:pt>
                <c:pt idx="7768">
                  <c:v>76.526410840342336</c:v>
                </c:pt>
                <c:pt idx="7769">
                  <c:v>76.657914614114873</c:v>
                </c:pt>
                <c:pt idx="7770">
                  <c:v>76.624801099936619</c:v>
                </c:pt>
                <c:pt idx="7771">
                  <c:v>76.950789251765585</c:v>
                </c:pt>
                <c:pt idx="7772">
                  <c:v>76.435766010871959</c:v>
                </c:pt>
                <c:pt idx="7773">
                  <c:v>77.169230275070973</c:v>
                </c:pt>
                <c:pt idx="7774">
                  <c:v>76.29379038868845</c:v>
                </c:pt>
                <c:pt idx="7775">
                  <c:v>76.967575217129351</c:v>
                </c:pt>
                <c:pt idx="7776">
                  <c:v>76.327405788257863</c:v>
                </c:pt>
                <c:pt idx="7777">
                  <c:v>76.664663745333257</c:v>
                </c:pt>
                <c:pt idx="7778">
                  <c:v>76.448742957743548</c:v>
                </c:pt>
                <c:pt idx="7779">
                  <c:v>76.766103533124451</c:v>
                </c:pt>
                <c:pt idx="7780">
                  <c:v>77.02942999111761</c:v>
                </c:pt>
                <c:pt idx="7781">
                  <c:v>76.368782295345284</c:v>
                </c:pt>
                <c:pt idx="7782">
                  <c:v>77.086285455091129</c:v>
                </c:pt>
                <c:pt idx="7783">
                  <c:v>76.283729459996422</c:v>
                </c:pt>
                <c:pt idx="7784">
                  <c:v>77.110824375510646</c:v>
                </c:pt>
                <c:pt idx="7785">
                  <c:v>76.082064813667159</c:v>
                </c:pt>
                <c:pt idx="7786">
                  <c:v>76.919925188956043</c:v>
                </c:pt>
                <c:pt idx="7787">
                  <c:v>76.567073598685482</c:v>
                </c:pt>
                <c:pt idx="7788">
                  <c:v>76.580722991940902</c:v>
                </c:pt>
                <c:pt idx="7789">
                  <c:v>76.569490192222588</c:v>
                </c:pt>
                <c:pt idx="7790">
                  <c:v>76.415836526180925</c:v>
                </c:pt>
                <c:pt idx="7791">
                  <c:v>76.959252118156243</c:v>
                </c:pt>
                <c:pt idx="7792">
                  <c:v>76.259141277465389</c:v>
                </c:pt>
                <c:pt idx="7793">
                  <c:v>77.254962527871129</c:v>
                </c:pt>
                <c:pt idx="7794">
                  <c:v>76.2647554454893</c:v>
                </c:pt>
                <c:pt idx="7795">
                  <c:v>77.01390254087822</c:v>
                </c:pt>
                <c:pt idx="7796">
                  <c:v>76.347634490202708</c:v>
                </c:pt>
                <c:pt idx="7797">
                  <c:v>76.716299100901196</c:v>
                </c:pt>
                <c:pt idx="7798">
                  <c:v>76.783512676730751</c:v>
                </c:pt>
                <c:pt idx="7799">
                  <c:v>76.662506685683709</c:v>
                </c:pt>
                <c:pt idx="7800">
                  <c:v>76.893468264546229</c:v>
                </c:pt>
                <c:pt idx="7801">
                  <c:v>76.447742902112466</c:v>
                </c:pt>
                <c:pt idx="7802">
                  <c:v>77.165027634313304</c:v>
                </c:pt>
                <c:pt idx="7803">
                  <c:v>76.169455286610642</c:v>
                </c:pt>
                <c:pt idx="7804">
                  <c:v>77.056456983665186</c:v>
                </c:pt>
                <c:pt idx="7805">
                  <c:v>76.172917171009317</c:v>
                </c:pt>
                <c:pt idx="7806">
                  <c:v>76.789395305642643</c:v>
                </c:pt>
                <c:pt idx="7807">
                  <c:v>76.464704793542026</c:v>
                </c:pt>
                <c:pt idx="7808">
                  <c:v>76.662639396842053</c:v>
                </c:pt>
                <c:pt idx="7809">
                  <c:v>76.810287129783759</c:v>
                </c:pt>
                <c:pt idx="7810">
                  <c:v>76.500393960776734</c:v>
                </c:pt>
                <c:pt idx="7811">
                  <c:v>77.080558234343613</c:v>
                </c:pt>
                <c:pt idx="7812">
                  <c:v>76.250132204519218</c:v>
                </c:pt>
                <c:pt idx="7813">
                  <c:v>77.109689132088008</c:v>
                </c:pt>
                <c:pt idx="7814">
                  <c:v>76.341757600763742</c:v>
                </c:pt>
                <c:pt idx="7815">
                  <c:v>76.871682085221678</c:v>
                </c:pt>
                <c:pt idx="7816">
                  <c:v>76.24972769433549</c:v>
                </c:pt>
                <c:pt idx="7817">
                  <c:v>76.654866676499509</c:v>
                </c:pt>
                <c:pt idx="7818">
                  <c:v>76.70015519610395</c:v>
                </c:pt>
                <c:pt idx="7819">
                  <c:v>76.748067250534888</c:v>
                </c:pt>
                <c:pt idx="7820">
                  <c:v>76.894349309710464</c:v>
                </c:pt>
                <c:pt idx="7821">
                  <c:v>76.541701543084258</c:v>
                </c:pt>
                <c:pt idx="7822">
                  <c:v>77.368439811887058</c:v>
                </c:pt>
                <c:pt idx="7823">
                  <c:v>76.427251807356612</c:v>
                </c:pt>
                <c:pt idx="7824">
                  <c:v>77.2899279663947</c:v>
                </c:pt>
                <c:pt idx="7825">
                  <c:v>76.399530396559356</c:v>
                </c:pt>
                <c:pt idx="7826">
                  <c:v>77.042260394300484</c:v>
                </c:pt>
                <c:pt idx="7827">
                  <c:v>76.423929415230404</c:v>
                </c:pt>
                <c:pt idx="7828">
                  <c:v>76.613765910697538</c:v>
                </c:pt>
                <c:pt idx="7829">
                  <c:v>77.102149587762369</c:v>
                </c:pt>
                <c:pt idx="7830">
                  <c:v>76.773451160733558</c:v>
                </c:pt>
                <c:pt idx="7831">
                  <c:v>77.193414730617363</c:v>
                </c:pt>
                <c:pt idx="7832">
                  <c:v>76.511512567055306</c:v>
                </c:pt>
                <c:pt idx="7833">
                  <c:v>77.464673089147297</c:v>
                </c:pt>
                <c:pt idx="7834">
                  <c:v>76.27946800902285</c:v>
                </c:pt>
                <c:pt idx="7835">
                  <c:v>77.354564553132292</c:v>
                </c:pt>
                <c:pt idx="7836">
                  <c:v>76.541718806095218</c:v>
                </c:pt>
                <c:pt idx="7837">
                  <c:v>76.92117384485411</c:v>
                </c:pt>
                <c:pt idx="7838">
                  <c:v>76.641696462611677</c:v>
                </c:pt>
                <c:pt idx="7839">
                  <c:v>76.875954866506333</c:v>
                </c:pt>
                <c:pt idx="7840">
                  <c:v>76.858096411903958</c:v>
                </c:pt>
                <c:pt idx="7841">
                  <c:v>76.611690097085472</c:v>
                </c:pt>
                <c:pt idx="7842">
                  <c:v>77.226447017454447</c:v>
                </c:pt>
                <c:pt idx="7843">
                  <c:v>76.42856728160632</c:v>
                </c:pt>
                <c:pt idx="7844">
                  <c:v>77.299471841447939</c:v>
                </c:pt>
                <c:pt idx="7845">
                  <c:v>76.730547124538518</c:v>
                </c:pt>
                <c:pt idx="7846">
                  <c:v>77.112636498903655</c:v>
                </c:pt>
                <c:pt idx="7847">
                  <c:v>76.479637410262356</c:v>
                </c:pt>
                <c:pt idx="7848">
                  <c:v>76.808277215649554</c:v>
                </c:pt>
                <c:pt idx="7849">
                  <c:v>76.739277444209932</c:v>
                </c:pt>
                <c:pt idx="7850">
                  <c:v>76.576924087035323</c:v>
                </c:pt>
                <c:pt idx="7851">
                  <c:v>77.098097184180389</c:v>
                </c:pt>
                <c:pt idx="7852">
                  <c:v>76.50655211027275</c:v>
                </c:pt>
                <c:pt idx="7853">
                  <c:v>77.304366548029819</c:v>
                </c:pt>
                <c:pt idx="7854">
                  <c:v>76.468419067936992</c:v>
                </c:pt>
                <c:pt idx="7855">
                  <c:v>77.068838395603564</c:v>
                </c:pt>
                <c:pt idx="7856">
                  <c:v>76.300578997029007</c:v>
                </c:pt>
                <c:pt idx="7857">
                  <c:v>76.610103023717627</c:v>
                </c:pt>
                <c:pt idx="7858">
                  <c:v>76.64536388564737</c:v>
                </c:pt>
                <c:pt idx="7859">
                  <c:v>76.816454097609949</c:v>
                </c:pt>
                <c:pt idx="7860">
                  <c:v>76.926854351146034</c:v>
                </c:pt>
                <c:pt idx="7861">
                  <c:v>76.743237124038174</c:v>
                </c:pt>
                <c:pt idx="7862">
                  <c:v>77.148225990095227</c:v>
                </c:pt>
                <c:pt idx="7863">
                  <c:v>76.386276829021455</c:v>
                </c:pt>
                <c:pt idx="7864">
                  <c:v>77.11151304654372</c:v>
                </c:pt>
                <c:pt idx="7865">
                  <c:v>76.310882486739686</c:v>
                </c:pt>
                <c:pt idx="7866">
                  <c:v>77.053762483971582</c:v>
                </c:pt>
                <c:pt idx="7867">
                  <c:v>76.505264987471207</c:v>
                </c:pt>
                <c:pt idx="7868">
                  <c:v>76.648870704168488</c:v>
                </c:pt>
                <c:pt idx="7869">
                  <c:v>76.75520367664474</c:v>
                </c:pt>
                <c:pt idx="7870">
                  <c:v>76.734561375967715</c:v>
                </c:pt>
                <c:pt idx="7871">
                  <c:v>77.249848718202998</c:v>
                </c:pt>
                <c:pt idx="7872">
                  <c:v>76.488278817709187</c:v>
                </c:pt>
                <c:pt idx="7873">
                  <c:v>77.202142019179888</c:v>
                </c:pt>
                <c:pt idx="7874">
                  <c:v>76.615345090195078</c:v>
                </c:pt>
                <c:pt idx="7875">
                  <c:v>77.097636910403239</c:v>
                </c:pt>
                <c:pt idx="7876">
                  <c:v>76.475126586535978</c:v>
                </c:pt>
                <c:pt idx="7877">
                  <c:v>76.808102431454415</c:v>
                </c:pt>
                <c:pt idx="7878">
                  <c:v>76.570844704035153</c:v>
                </c:pt>
                <c:pt idx="7879">
                  <c:v>76.720170288724148</c:v>
                </c:pt>
                <c:pt idx="7880">
                  <c:v>77.184997784104809</c:v>
                </c:pt>
                <c:pt idx="7881">
                  <c:v>76.601243481699427</c:v>
                </c:pt>
                <c:pt idx="7882">
                  <c:v>77.2064836366241</c:v>
                </c:pt>
                <c:pt idx="7883">
                  <c:v>76.644213368094313</c:v>
                </c:pt>
                <c:pt idx="7884">
                  <c:v>77.204289287224697</c:v>
                </c:pt>
                <c:pt idx="7885">
                  <c:v>76.358455667938628</c:v>
                </c:pt>
                <c:pt idx="7886">
                  <c:v>77.131721011891088</c:v>
                </c:pt>
                <c:pt idx="7887">
                  <c:v>76.644593210385366</c:v>
                </c:pt>
                <c:pt idx="7888">
                  <c:v>76.825685843108289</c:v>
                </c:pt>
                <c:pt idx="7889">
                  <c:v>76.756290972387362</c:v>
                </c:pt>
                <c:pt idx="7890">
                  <c:v>76.803633557621055</c:v>
                </c:pt>
                <c:pt idx="7891">
                  <c:v>76.993849980394927</c:v>
                </c:pt>
                <c:pt idx="7892">
                  <c:v>76.972054600947601</c:v>
                </c:pt>
                <c:pt idx="7893">
                  <c:v>77.357919622509428</c:v>
                </c:pt>
                <c:pt idx="7894">
                  <c:v>76.633202325764515</c:v>
                </c:pt>
                <c:pt idx="7895">
                  <c:v>77.21192142050262</c:v>
                </c:pt>
                <c:pt idx="7896">
                  <c:v>76.802005304730358</c:v>
                </c:pt>
                <c:pt idx="7897">
                  <c:v>76.854007261821678</c:v>
                </c:pt>
                <c:pt idx="7898">
                  <c:v>76.775756745074489</c:v>
                </c:pt>
                <c:pt idx="7899">
                  <c:v>76.859859321277696</c:v>
                </c:pt>
                <c:pt idx="7900">
                  <c:v>76.920178317192466</c:v>
                </c:pt>
                <c:pt idx="7901">
                  <c:v>76.837967130813055</c:v>
                </c:pt>
                <c:pt idx="7902">
                  <c:v>76.977270229195895</c:v>
                </c:pt>
                <c:pt idx="7903">
                  <c:v>76.61172303204809</c:v>
                </c:pt>
                <c:pt idx="7904">
                  <c:v>77.196630398770353</c:v>
                </c:pt>
                <c:pt idx="7905">
                  <c:v>76.423508156118658</c:v>
                </c:pt>
                <c:pt idx="7906">
                  <c:v>77.339554750944657</c:v>
                </c:pt>
                <c:pt idx="7907">
                  <c:v>76.423000935842794</c:v>
                </c:pt>
                <c:pt idx="7908">
                  <c:v>76.92063873916635</c:v>
                </c:pt>
                <c:pt idx="7909">
                  <c:v>76.812741284210844</c:v>
                </c:pt>
                <c:pt idx="7910">
                  <c:v>76.91697529677964</c:v>
                </c:pt>
                <c:pt idx="7911">
                  <c:v>77.168060802157214</c:v>
                </c:pt>
                <c:pt idx="7912">
                  <c:v>76.530580551541959</c:v>
                </c:pt>
                <c:pt idx="7913">
                  <c:v>77.403549967583885</c:v>
                </c:pt>
                <c:pt idx="7914">
                  <c:v>76.489673603038696</c:v>
                </c:pt>
                <c:pt idx="7915">
                  <c:v>77.43012821206905</c:v>
                </c:pt>
                <c:pt idx="7916">
                  <c:v>76.520103448548767</c:v>
                </c:pt>
                <c:pt idx="7917">
                  <c:v>77.159109550904518</c:v>
                </c:pt>
                <c:pt idx="7918">
                  <c:v>76.721356992895238</c:v>
                </c:pt>
                <c:pt idx="7919">
                  <c:v>76.765040959373223</c:v>
                </c:pt>
                <c:pt idx="7920">
                  <c:v>76.743606642685066</c:v>
                </c:pt>
                <c:pt idx="7921">
                  <c:v>76.870349418186464</c:v>
                </c:pt>
                <c:pt idx="7922">
                  <c:v>77.420239252004848</c:v>
                </c:pt>
                <c:pt idx="7923">
                  <c:v>76.56889260455597</c:v>
                </c:pt>
                <c:pt idx="7924">
                  <c:v>77.311460421762746</c:v>
                </c:pt>
                <c:pt idx="7925">
                  <c:v>76.37353113768755</c:v>
                </c:pt>
                <c:pt idx="7926">
                  <c:v>77.110979338985118</c:v>
                </c:pt>
                <c:pt idx="7927">
                  <c:v>76.714043977879527</c:v>
                </c:pt>
                <c:pt idx="7928">
                  <c:v>76.883221553783443</c:v>
                </c:pt>
                <c:pt idx="7929">
                  <c:v>76.702664257743834</c:v>
                </c:pt>
                <c:pt idx="7930">
                  <c:v>76.719558223004938</c:v>
                </c:pt>
                <c:pt idx="7931">
                  <c:v>77.215084163509289</c:v>
                </c:pt>
                <c:pt idx="7932">
                  <c:v>76.745891091907225</c:v>
                </c:pt>
                <c:pt idx="7933">
                  <c:v>77.226952166020226</c:v>
                </c:pt>
                <c:pt idx="7934">
                  <c:v>76.575906487138113</c:v>
                </c:pt>
                <c:pt idx="7935">
                  <c:v>77.305854653598189</c:v>
                </c:pt>
                <c:pt idx="7936">
                  <c:v>76.465544398709028</c:v>
                </c:pt>
                <c:pt idx="7937">
                  <c:v>76.916809919914272</c:v>
                </c:pt>
                <c:pt idx="7938">
                  <c:v>76.758941712498427</c:v>
                </c:pt>
                <c:pt idx="7939">
                  <c:v>76.677946056046054</c:v>
                </c:pt>
                <c:pt idx="7940">
                  <c:v>77.009298812645369</c:v>
                </c:pt>
                <c:pt idx="7941">
                  <c:v>76.746486974015696</c:v>
                </c:pt>
                <c:pt idx="7942">
                  <c:v>77.173852760824474</c:v>
                </c:pt>
                <c:pt idx="7943">
                  <c:v>76.40411795266651</c:v>
                </c:pt>
                <c:pt idx="7944">
                  <c:v>77.340162857046082</c:v>
                </c:pt>
                <c:pt idx="7945">
                  <c:v>76.504754262621518</c:v>
                </c:pt>
                <c:pt idx="7946">
                  <c:v>77.16359794797323</c:v>
                </c:pt>
                <c:pt idx="7947">
                  <c:v>76.621336191199106</c:v>
                </c:pt>
                <c:pt idx="7948">
                  <c:v>76.881687306183196</c:v>
                </c:pt>
                <c:pt idx="7949">
                  <c:v>76.950590748457202</c:v>
                </c:pt>
                <c:pt idx="7950">
                  <c:v>76.912008677504488</c:v>
                </c:pt>
                <c:pt idx="7951">
                  <c:v>77.055670879752597</c:v>
                </c:pt>
                <c:pt idx="7952">
                  <c:v>76.901449090035726</c:v>
                </c:pt>
                <c:pt idx="7953">
                  <c:v>77.288153087715997</c:v>
                </c:pt>
                <c:pt idx="7954">
                  <c:v>76.504463420379011</c:v>
                </c:pt>
                <c:pt idx="7955">
                  <c:v>77.221103610888122</c:v>
                </c:pt>
                <c:pt idx="7956">
                  <c:v>76.737698185601602</c:v>
                </c:pt>
                <c:pt idx="7957">
                  <c:v>77.070205864471689</c:v>
                </c:pt>
                <c:pt idx="7958">
                  <c:v>77.009675968063306</c:v>
                </c:pt>
                <c:pt idx="7959">
                  <c:v>77.036239347105933</c:v>
                </c:pt>
                <c:pt idx="7960">
                  <c:v>76.885122549926578</c:v>
                </c:pt>
                <c:pt idx="7961">
                  <c:v>76.883033511587158</c:v>
                </c:pt>
                <c:pt idx="7962">
                  <c:v>77.256176974746083</c:v>
                </c:pt>
                <c:pt idx="7963">
                  <c:v>76.702572850447538</c:v>
                </c:pt>
                <c:pt idx="7964">
                  <c:v>77.60121450137926</c:v>
                </c:pt>
                <c:pt idx="7965">
                  <c:v>76.581275094574139</c:v>
                </c:pt>
                <c:pt idx="7966">
                  <c:v>77.545976116479252</c:v>
                </c:pt>
                <c:pt idx="7967">
                  <c:v>76.604988299281359</c:v>
                </c:pt>
                <c:pt idx="7968">
                  <c:v>77.344368709605234</c:v>
                </c:pt>
                <c:pt idx="7969">
                  <c:v>76.778236356433524</c:v>
                </c:pt>
                <c:pt idx="7970">
                  <c:v>77.153975246143958</c:v>
                </c:pt>
                <c:pt idx="7971">
                  <c:v>77.339693232076343</c:v>
                </c:pt>
                <c:pt idx="7972">
                  <c:v>76.712175077658543</c:v>
                </c:pt>
                <c:pt idx="7973">
                  <c:v>77.603092866400829</c:v>
                </c:pt>
                <c:pt idx="7974">
                  <c:v>76.648183094946631</c:v>
                </c:pt>
                <c:pt idx="7975">
                  <c:v>77.456743584738405</c:v>
                </c:pt>
                <c:pt idx="7976">
                  <c:v>76.77191427469451</c:v>
                </c:pt>
                <c:pt idx="7977">
                  <c:v>77.174695185755368</c:v>
                </c:pt>
                <c:pt idx="7978">
                  <c:v>76.601265633166122</c:v>
                </c:pt>
                <c:pt idx="7979">
                  <c:v>76.963958500433549</c:v>
                </c:pt>
                <c:pt idx="7980">
                  <c:v>77.036890663875226</c:v>
                </c:pt>
                <c:pt idx="7981">
                  <c:v>76.799915510191781</c:v>
                </c:pt>
                <c:pt idx="7982">
                  <c:v>77.392215991988664</c:v>
                </c:pt>
                <c:pt idx="7983">
                  <c:v>76.774977315255995</c:v>
                </c:pt>
                <c:pt idx="7984">
                  <c:v>77.497995498479597</c:v>
                </c:pt>
                <c:pt idx="7985">
                  <c:v>76.528063787937697</c:v>
                </c:pt>
                <c:pt idx="7986">
                  <c:v>77.186442576133899</c:v>
                </c:pt>
                <c:pt idx="7987">
                  <c:v>76.701491788674815</c:v>
                </c:pt>
                <c:pt idx="7988">
                  <c:v>76.808336932351125</c:v>
                </c:pt>
                <c:pt idx="7989">
                  <c:v>76.92162674343119</c:v>
                </c:pt>
                <c:pt idx="7990">
                  <c:v>76.853097932367419</c:v>
                </c:pt>
                <c:pt idx="7991">
                  <c:v>77.200980428046492</c:v>
                </c:pt>
                <c:pt idx="7992">
                  <c:v>76.607836001435658</c:v>
                </c:pt>
                <c:pt idx="7993">
                  <c:v>77.371390402937351</c:v>
                </c:pt>
                <c:pt idx="7994">
                  <c:v>76.510678800318615</c:v>
                </c:pt>
                <c:pt idx="7995">
                  <c:v>77.499123956258245</c:v>
                </c:pt>
                <c:pt idx="7996">
                  <c:v>76.606852530555685</c:v>
                </c:pt>
                <c:pt idx="7997">
                  <c:v>77.225429027909613</c:v>
                </c:pt>
                <c:pt idx="7998">
                  <c:v>76.758015456999189</c:v>
                </c:pt>
                <c:pt idx="7999">
                  <c:v>76.698341011545708</c:v>
                </c:pt>
                <c:pt idx="8000">
                  <c:v>76.94587724754355</c:v>
                </c:pt>
                <c:pt idx="8001">
                  <c:v>76.819380742742169</c:v>
                </c:pt>
                <c:pt idx="8002">
                  <c:v>77.097753332833378</c:v>
                </c:pt>
                <c:pt idx="8003">
                  <c:v>76.491609389987801</c:v>
                </c:pt>
                <c:pt idx="8004">
                  <c:v>77.453485649490332</c:v>
                </c:pt>
                <c:pt idx="8005">
                  <c:v>76.761047816546267</c:v>
                </c:pt>
                <c:pt idx="8006">
                  <c:v>77.424047873099013</c:v>
                </c:pt>
                <c:pt idx="8007">
                  <c:v>76.82041017511375</c:v>
                </c:pt>
                <c:pt idx="8008">
                  <c:v>76.943095821803027</c:v>
                </c:pt>
                <c:pt idx="8009">
                  <c:v>76.799164234665596</c:v>
                </c:pt>
                <c:pt idx="8010">
                  <c:v>76.900105749438637</c:v>
                </c:pt>
                <c:pt idx="8011">
                  <c:v>77.045585576622472</c:v>
                </c:pt>
                <c:pt idx="8012">
                  <c:v>76.749630892591</c:v>
                </c:pt>
                <c:pt idx="8013">
                  <c:v>77.350521978388969</c:v>
                </c:pt>
                <c:pt idx="8014">
                  <c:v>76.780470676142428</c:v>
                </c:pt>
                <c:pt idx="8015">
                  <c:v>77.409506755301692</c:v>
                </c:pt>
                <c:pt idx="8016">
                  <c:v>76.753391830327914</c:v>
                </c:pt>
                <c:pt idx="8017">
                  <c:v>77.442490367374972</c:v>
                </c:pt>
                <c:pt idx="8018">
                  <c:v>76.881246990183186</c:v>
                </c:pt>
                <c:pt idx="8019">
                  <c:v>76.94360616698485</c:v>
                </c:pt>
                <c:pt idx="8020">
                  <c:v>77.135528073496289</c:v>
                </c:pt>
                <c:pt idx="8021">
                  <c:v>76.908734967838171</c:v>
                </c:pt>
                <c:pt idx="8022">
                  <c:v>77.070570535177978</c:v>
                </c:pt>
                <c:pt idx="8023">
                  <c:v>76.950198107927449</c:v>
                </c:pt>
                <c:pt idx="8024">
                  <c:v>77.290688492445199</c:v>
                </c:pt>
                <c:pt idx="8025">
                  <c:v>76.564220044539397</c:v>
                </c:pt>
                <c:pt idx="8026">
                  <c:v>77.272793530528787</c:v>
                </c:pt>
                <c:pt idx="8027">
                  <c:v>76.858169393978983</c:v>
                </c:pt>
                <c:pt idx="8028">
                  <c:v>77.260950982043127</c:v>
                </c:pt>
                <c:pt idx="8029">
                  <c:v>76.904389049209271</c:v>
                </c:pt>
                <c:pt idx="8030">
                  <c:v>77.062743343960378</c:v>
                </c:pt>
                <c:pt idx="8031">
                  <c:v>77.145786789174579</c:v>
                </c:pt>
                <c:pt idx="8032">
                  <c:v>76.940243917559002</c:v>
                </c:pt>
                <c:pt idx="8033">
                  <c:v>77.330873050368453</c:v>
                </c:pt>
                <c:pt idx="8034">
                  <c:v>76.756176558418048</c:v>
                </c:pt>
                <c:pt idx="8035">
                  <c:v>77.557641986375927</c:v>
                </c:pt>
                <c:pt idx="8036">
                  <c:v>76.677238951586148</c:v>
                </c:pt>
                <c:pt idx="8037">
                  <c:v>77.218292887103914</c:v>
                </c:pt>
                <c:pt idx="8038">
                  <c:v>76.660899445156403</c:v>
                </c:pt>
                <c:pt idx="8039">
                  <c:v>77.134833803563168</c:v>
                </c:pt>
                <c:pt idx="8040">
                  <c:v>77.023906948345527</c:v>
                </c:pt>
                <c:pt idx="8041">
                  <c:v>76.942158004242415</c:v>
                </c:pt>
                <c:pt idx="8042">
                  <c:v>77.549000342074379</c:v>
                </c:pt>
                <c:pt idx="8043">
                  <c:v>76.869866371036778</c:v>
                </c:pt>
                <c:pt idx="8044">
                  <c:v>77.525024065662961</c:v>
                </c:pt>
                <c:pt idx="8045">
                  <c:v>76.558214465005449</c:v>
                </c:pt>
                <c:pt idx="8046">
                  <c:v>77.407100091110649</c:v>
                </c:pt>
                <c:pt idx="8047">
                  <c:v>76.60199764353041</c:v>
                </c:pt>
                <c:pt idx="8048">
                  <c:v>77.103427516175458</c:v>
                </c:pt>
                <c:pt idx="8049">
                  <c:v>77.032889231092057</c:v>
                </c:pt>
                <c:pt idx="8050">
                  <c:v>77.072406061287538</c:v>
                </c:pt>
                <c:pt idx="8051">
                  <c:v>77.146753709490483</c:v>
                </c:pt>
                <c:pt idx="8052">
                  <c:v>76.725132606728238</c:v>
                </c:pt>
                <c:pt idx="8053">
                  <c:v>77.376436525198528</c:v>
                </c:pt>
                <c:pt idx="8054">
                  <c:v>76.629436241066458</c:v>
                </c:pt>
                <c:pt idx="8055">
                  <c:v>77.543578184229219</c:v>
                </c:pt>
                <c:pt idx="8056">
                  <c:v>76.477217839317674</c:v>
                </c:pt>
                <c:pt idx="8057">
                  <c:v>77.320082273303896</c:v>
                </c:pt>
                <c:pt idx="8058">
                  <c:v>76.733894088516692</c:v>
                </c:pt>
                <c:pt idx="8059">
                  <c:v>76.999889232580159</c:v>
                </c:pt>
                <c:pt idx="8060">
                  <c:v>77.145107137273158</c:v>
                </c:pt>
                <c:pt idx="8061">
                  <c:v>76.723483793862613</c:v>
                </c:pt>
                <c:pt idx="8062">
                  <c:v>77.149727144336538</c:v>
                </c:pt>
                <c:pt idx="8063">
                  <c:v>76.797516568872609</c:v>
                </c:pt>
                <c:pt idx="8064">
                  <c:v>77.471396756486229</c:v>
                </c:pt>
                <c:pt idx="8065">
                  <c:v>76.659296761961571</c:v>
                </c:pt>
                <c:pt idx="8066">
                  <c:v>77.562908346671094</c:v>
                </c:pt>
                <c:pt idx="8067">
                  <c:v>76.673567287722548</c:v>
                </c:pt>
                <c:pt idx="8068">
                  <c:v>77.141797604772137</c:v>
                </c:pt>
                <c:pt idx="8069">
                  <c:v>76.97464823324222</c:v>
                </c:pt>
                <c:pt idx="8070">
                  <c:v>76.878289114656127</c:v>
                </c:pt>
                <c:pt idx="8071">
                  <c:v>76.619329336496037</c:v>
                </c:pt>
                <c:pt idx="8072">
                  <c:v>76.936835787256953</c:v>
                </c:pt>
                <c:pt idx="8073">
                  <c:v>77.234443500431738</c:v>
                </c:pt>
                <c:pt idx="8074">
                  <c:v>76.921246023132767</c:v>
                </c:pt>
                <c:pt idx="8075">
                  <c:v>77.25319797547823</c:v>
                </c:pt>
                <c:pt idx="8076">
                  <c:v>76.484676768343306</c:v>
                </c:pt>
                <c:pt idx="8077">
                  <c:v>77.189315358639519</c:v>
                </c:pt>
                <c:pt idx="8078">
                  <c:v>76.743690905295978</c:v>
                </c:pt>
                <c:pt idx="8079">
                  <c:v>77.148529516296719</c:v>
                </c:pt>
                <c:pt idx="8080">
                  <c:v>77.204669306803623</c:v>
                </c:pt>
                <c:pt idx="8081">
                  <c:v>77.02145824165828</c:v>
                </c:pt>
                <c:pt idx="8082">
                  <c:v>77.307347706809324</c:v>
                </c:pt>
                <c:pt idx="8083">
                  <c:v>77.113961039361001</c:v>
                </c:pt>
                <c:pt idx="8084">
                  <c:v>77.547825137098386</c:v>
                </c:pt>
                <c:pt idx="8085">
                  <c:v>76.729733301527048</c:v>
                </c:pt>
                <c:pt idx="8086">
                  <c:v>77.370543087535211</c:v>
                </c:pt>
                <c:pt idx="8087">
                  <c:v>76.794229906730678</c:v>
                </c:pt>
                <c:pt idx="8088">
                  <c:v>77.107931142225937</c:v>
                </c:pt>
                <c:pt idx="8089">
                  <c:v>76.813703003343974</c:v>
                </c:pt>
                <c:pt idx="8090">
                  <c:v>77.069614984263637</c:v>
                </c:pt>
                <c:pt idx="8091">
                  <c:v>77.136989923468448</c:v>
                </c:pt>
                <c:pt idx="8092">
                  <c:v>76.757420283222942</c:v>
                </c:pt>
                <c:pt idx="8093">
                  <c:v>77.38164749770381</c:v>
                </c:pt>
                <c:pt idx="8094">
                  <c:v>76.589847370980735</c:v>
                </c:pt>
                <c:pt idx="8095">
                  <c:v>77.495473827915674</c:v>
                </c:pt>
                <c:pt idx="8096">
                  <c:v>76.6566414966438</c:v>
                </c:pt>
                <c:pt idx="8097">
                  <c:v>77.383256788201592</c:v>
                </c:pt>
                <c:pt idx="8098">
                  <c:v>76.817449848745326</c:v>
                </c:pt>
                <c:pt idx="8099">
                  <c:v>77.263166580678359</c:v>
                </c:pt>
                <c:pt idx="8100">
                  <c:v>77.067518402050098</c:v>
                </c:pt>
                <c:pt idx="8101">
                  <c:v>77.149900824329549</c:v>
                </c:pt>
                <c:pt idx="8102">
                  <c:v>77.214672216186358</c:v>
                </c:pt>
                <c:pt idx="8103">
                  <c:v>76.807362327543885</c:v>
                </c:pt>
                <c:pt idx="8104">
                  <c:v>77.499920163601942</c:v>
                </c:pt>
                <c:pt idx="8105">
                  <c:v>76.646415756352653</c:v>
                </c:pt>
                <c:pt idx="8106">
                  <c:v>77.670295295042436</c:v>
                </c:pt>
                <c:pt idx="8107">
                  <c:v>76.755408674549827</c:v>
                </c:pt>
                <c:pt idx="8108">
                  <c:v>77.478661073543748</c:v>
                </c:pt>
                <c:pt idx="8109">
                  <c:v>76.880620327598152</c:v>
                </c:pt>
                <c:pt idx="8110">
                  <c:v>77.044852711393276</c:v>
                </c:pt>
                <c:pt idx="8111">
                  <c:v>77.124903701552313</c:v>
                </c:pt>
                <c:pt idx="8112">
                  <c:v>76.817168810006251</c:v>
                </c:pt>
                <c:pt idx="8113">
                  <c:v>77.326517180088288</c:v>
                </c:pt>
                <c:pt idx="8114">
                  <c:v>76.780823521149927</c:v>
                </c:pt>
                <c:pt idx="8115">
                  <c:v>77.626222779393899</c:v>
                </c:pt>
                <c:pt idx="8116">
                  <c:v>76.698186373314059</c:v>
                </c:pt>
                <c:pt idx="8117">
                  <c:v>77.556019862873143</c:v>
                </c:pt>
                <c:pt idx="8118">
                  <c:v>76.731485367717525</c:v>
                </c:pt>
                <c:pt idx="8119">
                  <c:v>77.148702683766558</c:v>
                </c:pt>
                <c:pt idx="8120">
                  <c:v>77.076068194881387</c:v>
                </c:pt>
                <c:pt idx="8121">
                  <c:v>77.050674172726005</c:v>
                </c:pt>
                <c:pt idx="8122">
                  <c:v>77.399538371400865</c:v>
                </c:pt>
                <c:pt idx="8123">
                  <c:v>76.842558801787689</c:v>
                </c:pt>
                <c:pt idx="8124">
                  <c:v>77.422138675772572</c:v>
                </c:pt>
                <c:pt idx="8125">
                  <c:v>76.736053877128114</c:v>
                </c:pt>
                <c:pt idx="8126">
                  <c:v>77.43234489359817</c:v>
                </c:pt>
                <c:pt idx="8127">
                  <c:v>76.847895225457577</c:v>
                </c:pt>
                <c:pt idx="8128">
                  <c:v>77.163338076174995</c:v>
                </c:pt>
                <c:pt idx="8129">
                  <c:v>76.775320115490899</c:v>
                </c:pt>
                <c:pt idx="8130">
                  <c:v>76.772746277096374</c:v>
                </c:pt>
                <c:pt idx="8131">
                  <c:v>77.09453752498338</c:v>
                </c:pt>
                <c:pt idx="8132">
                  <c:v>77.074871431515788</c:v>
                </c:pt>
                <c:pt idx="8133">
                  <c:v>77.614228627653674</c:v>
                </c:pt>
                <c:pt idx="8134">
                  <c:v>76.743926839460173</c:v>
                </c:pt>
                <c:pt idx="8135">
                  <c:v>77.562293363438428</c:v>
                </c:pt>
                <c:pt idx="8136">
                  <c:v>76.580123060067734</c:v>
                </c:pt>
                <c:pt idx="8137">
                  <c:v>77.455777927544787</c:v>
                </c:pt>
                <c:pt idx="8138">
                  <c:v>76.878179007537867</c:v>
                </c:pt>
                <c:pt idx="8139">
                  <c:v>77.106156462120978</c:v>
                </c:pt>
                <c:pt idx="8140">
                  <c:v>76.854151432615055</c:v>
                </c:pt>
                <c:pt idx="8141">
                  <c:v>77.047295421474516</c:v>
                </c:pt>
                <c:pt idx="8142">
                  <c:v>77.198627251472672</c:v>
                </c:pt>
                <c:pt idx="8143">
                  <c:v>76.853084150563276</c:v>
                </c:pt>
                <c:pt idx="8144">
                  <c:v>77.650078782204957</c:v>
                </c:pt>
                <c:pt idx="8145">
                  <c:v>76.802780773017389</c:v>
                </c:pt>
                <c:pt idx="8146">
                  <c:v>77.570939908297703</c:v>
                </c:pt>
                <c:pt idx="8147">
                  <c:v>76.758991971663889</c:v>
                </c:pt>
                <c:pt idx="8148">
                  <c:v>77.395771835864323</c:v>
                </c:pt>
                <c:pt idx="8149">
                  <c:v>77.063508059478679</c:v>
                </c:pt>
                <c:pt idx="8150">
                  <c:v>77.198028632085766</c:v>
                </c:pt>
                <c:pt idx="8151">
                  <c:v>76.984886230976073</c:v>
                </c:pt>
                <c:pt idx="8152">
                  <c:v>77.347500322691019</c:v>
                </c:pt>
                <c:pt idx="8153">
                  <c:v>77.340398225966709</c:v>
                </c:pt>
                <c:pt idx="8154">
                  <c:v>76.949641743263427</c:v>
                </c:pt>
                <c:pt idx="8155">
                  <c:v>77.621163482380197</c:v>
                </c:pt>
                <c:pt idx="8156">
                  <c:v>76.692064288438004</c:v>
                </c:pt>
                <c:pt idx="8157">
                  <c:v>77.541588192343539</c:v>
                </c:pt>
                <c:pt idx="8158">
                  <c:v>76.625307447862909</c:v>
                </c:pt>
                <c:pt idx="8159">
                  <c:v>77.365305119414415</c:v>
                </c:pt>
                <c:pt idx="8160">
                  <c:v>76.844040777582578</c:v>
                </c:pt>
                <c:pt idx="8161">
                  <c:v>76.952812203866685</c:v>
                </c:pt>
                <c:pt idx="8162">
                  <c:v>77.243982018829158</c:v>
                </c:pt>
                <c:pt idx="8163">
                  <c:v>76.814393904744165</c:v>
                </c:pt>
                <c:pt idx="8164">
                  <c:v>77.540858579686429</c:v>
                </c:pt>
                <c:pt idx="8165">
                  <c:v>76.873980568753524</c:v>
                </c:pt>
                <c:pt idx="8166">
                  <c:v>77.732100749149666</c:v>
                </c:pt>
                <c:pt idx="8167">
                  <c:v>76.51976879582908</c:v>
                </c:pt>
                <c:pt idx="8168">
                  <c:v>77.307229607622816</c:v>
                </c:pt>
                <c:pt idx="8169">
                  <c:v>76.888074958899438</c:v>
                </c:pt>
                <c:pt idx="8170">
                  <c:v>77.053030615188078</c:v>
                </c:pt>
                <c:pt idx="8171">
                  <c:v>77.047271746008903</c:v>
                </c:pt>
                <c:pt idx="8172">
                  <c:v>76.781936816596783</c:v>
                </c:pt>
                <c:pt idx="8173">
                  <c:v>77.415551561445227</c:v>
                </c:pt>
                <c:pt idx="8174">
                  <c:v>76.728291093853898</c:v>
                </c:pt>
                <c:pt idx="8175">
                  <c:v>77.697377502832609</c:v>
                </c:pt>
                <c:pt idx="8176">
                  <c:v>76.551889852502498</c:v>
                </c:pt>
                <c:pt idx="8177">
                  <c:v>77.325460234879259</c:v>
                </c:pt>
                <c:pt idx="8178">
                  <c:v>76.668636400427985</c:v>
                </c:pt>
                <c:pt idx="8179">
                  <c:v>77.211304512115362</c:v>
                </c:pt>
                <c:pt idx="8180">
                  <c:v>76.910900869841967</c:v>
                </c:pt>
                <c:pt idx="8181">
                  <c:v>76.979320201144333</c:v>
                </c:pt>
                <c:pt idx="8182">
                  <c:v>77.534194552147866</c:v>
                </c:pt>
                <c:pt idx="8183">
                  <c:v>76.743477819510659</c:v>
                </c:pt>
                <c:pt idx="8184">
                  <c:v>77.507261230086684</c:v>
                </c:pt>
                <c:pt idx="8185">
                  <c:v>76.643695758840877</c:v>
                </c:pt>
                <c:pt idx="8186">
                  <c:v>77.709225250169027</c:v>
                </c:pt>
                <c:pt idx="8187">
                  <c:v>76.711536890696578</c:v>
                </c:pt>
                <c:pt idx="8188">
                  <c:v>77.159313886836458</c:v>
                </c:pt>
                <c:pt idx="8189">
                  <c:v>77.130515595944729</c:v>
                </c:pt>
                <c:pt idx="8190">
                  <c:v>77.135959001958682</c:v>
                </c:pt>
                <c:pt idx="8191">
                  <c:v>77.324259049155927</c:v>
                </c:pt>
                <c:pt idx="8192">
                  <c:v>76.935018162625056</c:v>
                </c:pt>
                <c:pt idx="8193">
                  <c:v>77.459377773241258</c:v>
                </c:pt>
                <c:pt idx="8194">
                  <c:v>76.728463667955623</c:v>
                </c:pt>
                <c:pt idx="8195">
                  <c:v>77.662632167193749</c:v>
                </c:pt>
                <c:pt idx="8196">
                  <c:v>76.955101008281858</c:v>
                </c:pt>
                <c:pt idx="8197">
                  <c:v>77.419214162470922</c:v>
                </c:pt>
                <c:pt idx="8198">
                  <c:v>76.650243102915852</c:v>
                </c:pt>
                <c:pt idx="8199">
                  <c:v>77.346274739568941</c:v>
                </c:pt>
                <c:pt idx="8200">
                  <c:v>77.086374824562796</c:v>
                </c:pt>
                <c:pt idx="8201">
                  <c:v>76.957064690718084</c:v>
                </c:pt>
                <c:pt idx="8202">
                  <c:v>77.540671102265108</c:v>
                </c:pt>
                <c:pt idx="8203">
                  <c:v>76.908981135713248</c:v>
                </c:pt>
                <c:pt idx="8204">
                  <c:v>77.435079084627105</c:v>
                </c:pt>
                <c:pt idx="8205">
                  <c:v>76.814898600437772</c:v>
                </c:pt>
                <c:pt idx="8206">
                  <c:v>77.553058090293348</c:v>
                </c:pt>
                <c:pt idx="8207">
                  <c:v>76.833256075368027</c:v>
                </c:pt>
                <c:pt idx="8208">
                  <c:v>77.349567643861846</c:v>
                </c:pt>
                <c:pt idx="8209">
                  <c:v>76.857294271331725</c:v>
                </c:pt>
                <c:pt idx="8210">
                  <c:v>77.03924636198991</c:v>
                </c:pt>
                <c:pt idx="8211">
                  <c:v>77.169497818505647</c:v>
                </c:pt>
                <c:pt idx="8212">
                  <c:v>77.04278118181081</c:v>
                </c:pt>
                <c:pt idx="8213">
                  <c:v>77.326420596812682</c:v>
                </c:pt>
                <c:pt idx="8214">
                  <c:v>77.164814691870944</c:v>
                </c:pt>
                <c:pt idx="8215">
                  <c:v>77.612647458148274</c:v>
                </c:pt>
                <c:pt idx="8216">
                  <c:v>76.803526330245106</c:v>
                </c:pt>
                <c:pt idx="8217">
                  <c:v>77.452052192433229</c:v>
                </c:pt>
                <c:pt idx="8218">
                  <c:v>76.92619896709266</c:v>
                </c:pt>
                <c:pt idx="8219">
                  <c:v>77.323554970656289</c:v>
                </c:pt>
                <c:pt idx="8220">
                  <c:v>77.027084774185681</c:v>
                </c:pt>
                <c:pt idx="8221">
                  <c:v>77.203576038440389</c:v>
                </c:pt>
                <c:pt idx="8222">
                  <c:v>77.372066840993796</c:v>
                </c:pt>
                <c:pt idx="8223">
                  <c:v>77.295097314283225</c:v>
                </c:pt>
                <c:pt idx="8224">
                  <c:v>77.519031061195136</c:v>
                </c:pt>
                <c:pt idx="8225">
                  <c:v>76.988643139499658</c:v>
                </c:pt>
                <c:pt idx="8226">
                  <c:v>77.686254540407106</c:v>
                </c:pt>
                <c:pt idx="8227">
                  <c:v>76.752658691987222</c:v>
                </c:pt>
                <c:pt idx="8228">
                  <c:v>77.497245479225981</c:v>
                </c:pt>
                <c:pt idx="8229">
                  <c:v>76.989207822450325</c:v>
                </c:pt>
                <c:pt idx="8230">
                  <c:v>77.279511290634758</c:v>
                </c:pt>
                <c:pt idx="8231">
                  <c:v>77.240556059357459</c:v>
                </c:pt>
                <c:pt idx="8232">
                  <c:v>77.091402936006958</c:v>
                </c:pt>
                <c:pt idx="8233">
                  <c:v>77.462563972957597</c:v>
                </c:pt>
                <c:pt idx="8234">
                  <c:v>76.853719421705406</c:v>
                </c:pt>
                <c:pt idx="8235">
                  <c:v>77.579337271806295</c:v>
                </c:pt>
                <c:pt idx="8236">
                  <c:v>76.899360156437396</c:v>
                </c:pt>
                <c:pt idx="8237">
                  <c:v>77.571770845052313</c:v>
                </c:pt>
                <c:pt idx="8238">
                  <c:v>76.773620213289078</c:v>
                </c:pt>
                <c:pt idx="8239">
                  <c:v>77.230531573041219</c:v>
                </c:pt>
                <c:pt idx="8240">
                  <c:v>77.214969596840788</c:v>
                </c:pt>
                <c:pt idx="8241">
                  <c:v>77.252185937877343</c:v>
                </c:pt>
                <c:pt idx="8242">
                  <c:v>77.353596567696272</c:v>
                </c:pt>
                <c:pt idx="8243">
                  <c:v>77.011394653611191</c:v>
                </c:pt>
                <c:pt idx="8244">
                  <c:v>77.54499664437391</c:v>
                </c:pt>
                <c:pt idx="8245">
                  <c:v>76.963171492025452</c:v>
                </c:pt>
                <c:pt idx="8246">
                  <c:v>77.528892016607884</c:v>
                </c:pt>
                <c:pt idx="8247">
                  <c:v>76.939528688024225</c:v>
                </c:pt>
                <c:pt idx="8248">
                  <c:v>77.483506137834269</c:v>
                </c:pt>
                <c:pt idx="8249">
                  <c:v>77.026030884837681</c:v>
                </c:pt>
                <c:pt idx="8250">
                  <c:v>77.05753444795117</c:v>
                </c:pt>
                <c:pt idx="8251">
                  <c:v>77.138405754183239</c:v>
                </c:pt>
                <c:pt idx="8252">
                  <c:v>77.089403733748782</c:v>
                </c:pt>
                <c:pt idx="8253">
                  <c:v>77.569412902494065</c:v>
                </c:pt>
                <c:pt idx="8254">
                  <c:v>76.785723950243323</c:v>
                </c:pt>
                <c:pt idx="8255">
                  <c:v>77.753118046722378</c:v>
                </c:pt>
                <c:pt idx="8256">
                  <c:v>76.687942916119695</c:v>
                </c:pt>
                <c:pt idx="8257">
                  <c:v>77.53900699677618</c:v>
                </c:pt>
                <c:pt idx="8258">
                  <c:v>76.936821416183989</c:v>
                </c:pt>
                <c:pt idx="8259">
                  <c:v>77.2500155325707</c:v>
                </c:pt>
                <c:pt idx="8260">
                  <c:v>77.013246294930966</c:v>
                </c:pt>
                <c:pt idx="8261">
                  <c:v>77.164964407304296</c:v>
                </c:pt>
                <c:pt idx="8262">
                  <c:v>77.194832155386308</c:v>
                </c:pt>
                <c:pt idx="8263">
                  <c:v>77.031976772050058</c:v>
                </c:pt>
                <c:pt idx="8264">
                  <c:v>77.385873716552481</c:v>
                </c:pt>
                <c:pt idx="8265">
                  <c:v>76.714773117690257</c:v>
                </c:pt>
                <c:pt idx="8266">
                  <c:v>77.520507301180714</c:v>
                </c:pt>
                <c:pt idx="8267">
                  <c:v>76.7397889092952</c:v>
                </c:pt>
                <c:pt idx="8268">
                  <c:v>77.499973367706772</c:v>
                </c:pt>
                <c:pt idx="8269">
                  <c:v>76.7915281980477</c:v>
                </c:pt>
                <c:pt idx="8270">
                  <c:v>77.304327798038017</c:v>
                </c:pt>
                <c:pt idx="8271">
                  <c:v>77.053314938205162</c:v>
                </c:pt>
                <c:pt idx="8272">
                  <c:v>77.367101223229355</c:v>
                </c:pt>
                <c:pt idx="8273">
                  <c:v>77.374694775489388</c:v>
                </c:pt>
                <c:pt idx="8274">
                  <c:v>76.932540428029213</c:v>
                </c:pt>
                <c:pt idx="8275">
                  <c:v>77.54983752119773</c:v>
                </c:pt>
                <c:pt idx="8276">
                  <c:v>76.899692626411579</c:v>
                </c:pt>
                <c:pt idx="8277">
                  <c:v>77.635522207449839</c:v>
                </c:pt>
                <c:pt idx="8278">
                  <c:v>76.880630083717534</c:v>
                </c:pt>
                <c:pt idx="8279">
                  <c:v>77.336940642094959</c:v>
                </c:pt>
                <c:pt idx="8280">
                  <c:v>77.095184015361042</c:v>
                </c:pt>
                <c:pt idx="8281">
                  <c:v>77.086753043961053</c:v>
                </c:pt>
                <c:pt idx="8282">
                  <c:v>77.379159525328916</c:v>
                </c:pt>
                <c:pt idx="8283">
                  <c:v>77.282455134212682</c:v>
                </c:pt>
                <c:pt idx="8284">
                  <c:v>77.561678598867985</c:v>
                </c:pt>
                <c:pt idx="8285">
                  <c:v>77.034370236845419</c:v>
                </c:pt>
                <c:pt idx="8286">
                  <c:v>77.964876756253219</c:v>
                </c:pt>
                <c:pt idx="8287">
                  <c:v>76.948316512933928</c:v>
                </c:pt>
                <c:pt idx="8288">
                  <c:v>77.702668277999749</c:v>
                </c:pt>
                <c:pt idx="8289">
                  <c:v>76.975069474805636</c:v>
                </c:pt>
                <c:pt idx="8290">
                  <c:v>77.590342774144219</c:v>
                </c:pt>
                <c:pt idx="8291">
                  <c:v>76.832439628406149</c:v>
                </c:pt>
                <c:pt idx="8292">
                  <c:v>77.404995261846452</c:v>
                </c:pt>
                <c:pt idx="8293">
                  <c:v>77.421782886116759</c:v>
                </c:pt>
                <c:pt idx="8294">
                  <c:v>77.116152697548046</c:v>
                </c:pt>
                <c:pt idx="8295">
                  <c:v>77.668973617694618</c:v>
                </c:pt>
                <c:pt idx="8296">
                  <c:v>77.206125298096794</c:v>
                </c:pt>
                <c:pt idx="8297">
                  <c:v>77.710034853660318</c:v>
                </c:pt>
                <c:pt idx="8298">
                  <c:v>76.869607024043873</c:v>
                </c:pt>
                <c:pt idx="8299">
                  <c:v>77.631177600511009</c:v>
                </c:pt>
                <c:pt idx="8300">
                  <c:v>76.876903359563258</c:v>
                </c:pt>
                <c:pt idx="8301">
                  <c:v>77.351695255309991</c:v>
                </c:pt>
                <c:pt idx="8302">
                  <c:v>77.356622648036662</c:v>
                </c:pt>
                <c:pt idx="8303">
                  <c:v>77.080395627693918</c:v>
                </c:pt>
                <c:pt idx="8304">
                  <c:v>77.5185882033838</c:v>
                </c:pt>
                <c:pt idx="8305">
                  <c:v>77.010207650437437</c:v>
                </c:pt>
                <c:pt idx="8306">
                  <c:v>77.658963950445681</c:v>
                </c:pt>
                <c:pt idx="8307">
                  <c:v>76.858591358204038</c:v>
                </c:pt>
                <c:pt idx="8308">
                  <c:v>77.50750492065994</c:v>
                </c:pt>
                <c:pt idx="8309">
                  <c:v>77.166320262807005</c:v>
                </c:pt>
                <c:pt idx="8310">
                  <c:v>77.069153170801982</c:v>
                </c:pt>
                <c:pt idx="8311">
                  <c:v>77.278693667291321</c:v>
                </c:pt>
                <c:pt idx="8312">
                  <c:v>76.94017125969124</c:v>
                </c:pt>
                <c:pt idx="8313">
                  <c:v>77.321932138633159</c:v>
                </c:pt>
                <c:pt idx="8314">
                  <c:v>77.004810611368256</c:v>
                </c:pt>
                <c:pt idx="8315">
                  <c:v>77.649425462525528</c:v>
                </c:pt>
                <c:pt idx="8316">
                  <c:v>76.979804067488459</c:v>
                </c:pt>
                <c:pt idx="8317">
                  <c:v>77.769363566933265</c:v>
                </c:pt>
                <c:pt idx="8318">
                  <c:v>76.77019764473394</c:v>
                </c:pt>
                <c:pt idx="8319">
                  <c:v>77.479406327369148</c:v>
                </c:pt>
                <c:pt idx="8320">
                  <c:v>77.028691839603994</c:v>
                </c:pt>
                <c:pt idx="8321">
                  <c:v>77.072346870398889</c:v>
                </c:pt>
                <c:pt idx="8322">
                  <c:v>77.176124848830057</c:v>
                </c:pt>
                <c:pt idx="8323">
                  <c:v>76.955179589131333</c:v>
                </c:pt>
                <c:pt idx="8324">
                  <c:v>77.398586716579814</c:v>
                </c:pt>
                <c:pt idx="8325">
                  <c:v>77.057988153802739</c:v>
                </c:pt>
                <c:pt idx="8326">
                  <c:v>77.64233346337933</c:v>
                </c:pt>
                <c:pt idx="8327">
                  <c:v>76.910869516717227</c:v>
                </c:pt>
                <c:pt idx="8328">
                  <c:v>77.547094011108697</c:v>
                </c:pt>
                <c:pt idx="8329">
                  <c:v>76.912965382446103</c:v>
                </c:pt>
                <c:pt idx="8330">
                  <c:v>77.222628312026657</c:v>
                </c:pt>
                <c:pt idx="8331">
                  <c:v>77.315492887818678</c:v>
                </c:pt>
                <c:pt idx="8332">
                  <c:v>77.441544278179137</c:v>
                </c:pt>
                <c:pt idx="8333">
                  <c:v>77.530825906629758</c:v>
                </c:pt>
                <c:pt idx="8334">
                  <c:v>77.142742093833618</c:v>
                </c:pt>
                <c:pt idx="8335">
                  <c:v>77.55087058132564</c:v>
                </c:pt>
                <c:pt idx="8336">
                  <c:v>77.066308703404005</c:v>
                </c:pt>
                <c:pt idx="8337">
                  <c:v>77.818835319537229</c:v>
                </c:pt>
                <c:pt idx="8338">
                  <c:v>77.031491878653142</c:v>
                </c:pt>
                <c:pt idx="8339">
                  <c:v>77.648775805382314</c:v>
                </c:pt>
                <c:pt idx="8340">
                  <c:v>76.99865661740931</c:v>
                </c:pt>
                <c:pt idx="8341">
                  <c:v>77.506988639743042</c:v>
                </c:pt>
                <c:pt idx="8342">
                  <c:v>77.374408216304218</c:v>
                </c:pt>
                <c:pt idx="8343">
                  <c:v>77.269520279365551</c:v>
                </c:pt>
                <c:pt idx="8344">
                  <c:v>77.448406425173062</c:v>
                </c:pt>
                <c:pt idx="8345">
                  <c:v>77.230266695879521</c:v>
                </c:pt>
                <c:pt idx="8346">
                  <c:v>77.749675756285313</c:v>
                </c:pt>
                <c:pt idx="8347">
                  <c:v>76.864411145234882</c:v>
                </c:pt>
                <c:pt idx="8348">
                  <c:v>77.682813105369178</c:v>
                </c:pt>
                <c:pt idx="8349">
                  <c:v>77.323123407487472</c:v>
                </c:pt>
                <c:pt idx="8350">
                  <c:v>77.536949141926073</c:v>
                </c:pt>
                <c:pt idx="8351">
                  <c:v>77.129614164022072</c:v>
                </c:pt>
                <c:pt idx="8352">
                  <c:v>77.396679691537997</c:v>
                </c:pt>
                <c:pt idx="8353">
                  <c:v>77.390414925998527</c:v>
                </c:pt>
                <c:pt idx="8354">
                  <c:v>77.217306466218631</c:v>
                </c:pt>
                <c:pt idx="8355">
                  <c:v>77.898814516056404</c:v>
                </c:pt>
                <c:pt idx="8356">
                  <c:v>76.899608397102881</c:v>
                </c:pt>
                <c:pt idx="8357">
                  <c:v>77.698143846147303</c:v>
                </c:pt>
                <c:pt idx="8358">
                  <c:v>76.747331296506488</c:v>
                </c:pt>
                <c:pt idx="8359">
                  <c:v>77.66529843938828</c:v>
                </c:pt>
                <c:pt idx="8360">
                  <c:v>77.094351986199243</c:v>
                </c:pt>
                <c:pt idx="8361">
                  <c:v>77.390978120221405</c:v>
                </c:pt>
                <c:pt idx="8362">
                  <c:v>77.519539682886602</c:v>
                </c:pt>
                <c:pt idx="8363">
                  <c:v>77.317949239970972</c:v>
                </c:pt>
                <c:pt idx="8364">
                  <c:v>77.602297847037889</c:v>
                </c:pt>
                <c:pt idx="8365">
                  <c:v>77.297301141533509</c:v>
                </c:pt>
                <c:pt idx="8366">
                  <c:v>77.91914446566922</c:v>
                </c:pt>
                <c:pt idx="8367">
                  <c:v>77.221936540745332</c:v>
                </c:pt>
                <c:pt idx="8368">
                  <c:v>77.846897164204009</c:v>
                </c:pt>
                <c:pt idx="8369">
                  <c:v>77.040416568357927</c:v>
                </c:pt>
                <c:pt idx="8370">
                  <c:v>77.576247617682327</c:v>
                </c:pt>
                <c:pt idx="8371">
                  <c:v>77.322897277241154</c:v>
                </c:pt>
                <c:pt idx="8372">
                  <c:v>77.348790372750145</c:v>
                </c:pt>
                <c:pt idx="8373">
                  <c:v>77.457580043569578</c:v>
                </c:pt>
                <c:pt idx="8374">
                  <c:v>77.32161671862201</c:v>
                </c:pt>
                <c:pt idx="8375">
                  <c:v>77.724182398406469</c:v>
                </c:pt>
                <c:pt idx="8376">
                  <c:v>76.988854210108556</c:v>
                </c:pt>
                <c:pt idx="8377">
                  <c:v>77.993548983311527</c:v>
                </c:pt>
                <c:pt idx="8378">
                  <c:v>76.843907306079956</c:v>
                </c:pt>
                <c:pt idx="8379">
                  <c:v>77.848119078336367</c:v>
                </c:pt>
                <c:pt idx="8380">
                  <c:v>77.239097529131087</c:v>
                </c:pt>
                <c:pt idx="8381">
                  <c:v>77.128772003570191</c:v>
                </c:pt>
                <c:pt idx="8382">
                  <c:v>77.294166544322621</c:v>
                </c:pt>
                <c:pt idx="8383">
                  <c:v>77.138849929873771</c:v>
                </c:pt>
                <c:pt idx="8384">
                  <c:v>77.510963275341439</c:v>
                </c:pt>
                <c:pt idx="8385">
                  <c:v>76.90791019230123</c:v>
                </c:pt>
                <c:pt idx="8386">
                  <c:v>77.79067487996069</c:v>
                </c:pt>
                <c:pt idx="8387">
                  <c:v>76.932223242588222</c:v>
                </c:pt>
                <c:pt idx="8388">
                  <c:v>77.703033313174288</c:v>
                </c:pt>
                <c:pt idx="8389">
                  <c:v>77.184088409645668</c:v>
                </c:pt>
                <c:pt idx="8390">
                  <c:v>77.246864260883171</c:v>
                </c:pt>
                <c:pt idx="8391">
                  <c:v>77.015863656841773</c:v>
                </c:pt>
                <c:pt idx="8392">
                  <c:v>77.022607434583307</c:v>
                </c:pt>
                <c:pt idx="8393">
                  <c:v>77.425460877729478</c:v>
                </c:pt>
                <c:pt idx="8394">
                  <c:v>77.137295351099752</c:v>
                </c:pt>
                <c:pt idx="8395">
                  <c:v>77.598299550998163</c:v>
                </c:pt>
                <c:pt idx="8396">
                  <c:v>77.3524357429106</c:v>
                </c:pt>
                <c:pt idx="8397">
                  <c:v>77.724181285895426</c:v>
                </c:pt>
                <c:pt idx="8398">
                  <c:v>76.937587412367066</c:v>
                </c:pt>
                <c:pt idx="8399">
                  <c:v>77.353507870162318</c:v>
                </c:pt>
                <c:pt idx="8400">
                  <c:v>77.169506755117467</c:v>
                </c:pt>
                <c:pt idx="8401">
                  <c:v>77.268740413114188</c:v>
                </c:pt>
                <c:pt idx="8402">
                  <c:v>77.283725805301401</c:v>
                </c:pt>
                <c:pt idx="8403">
                  <c:v>77.249666630903334</c:v>
                </c:pt>
                <c:pt idx="8404">
                  <c:v>77.518869508257197</c:v>
                </c:pt>
                <c:pt idx="8405">
                  <c:v>77.097549047332677</c:v>
                </c:pt>
                <c:pt idx="8406">
                  <c:v>77.764364341234227</c:v>
                </c:pt>
                <c:pt idx="8407">
                  <c:v>77.007301704843016</c:v>
                </c:pt>
                <c:pt idx="8408">
                  <c:v>77.69850597991389</c:v>
                </c:pt>
                <c:pt idx="8409">
                  <c:v>76.798990333782839</c:v>
                </c:pt>
                <c:pt idx="8410">
                  <c:v>77.587402417457199</c:v>
                </c:pt>
                <c:pt idx="8411">
                  <c:v>77.24790191395897</c:v>
                </c:pt>
                <c:pt idx="8412">
                  <c:v>77.285118017912509</c:v>
                </c:pt>
                <c:pt idx="8413">
                  <c:v>77.414379498536732</c:v>
                </c:pt>
                <c:pt idx="8414">
                  <c:v>77.445850574432114</c:v>
                </c:pt>
                <c:pt idx="8415">
                  <c:v>77.55371637556614</c:v>
                </c:pt>
                <c:pt idx="8416">
                  <c:v>77.083203748626403</c:v>
                </c:pt>
                <c:pt idx="8417">
                  <c:v>77.851114411507695</c:v>
                </c:pt>
                <c:pt idx="8418">
                  <c:v>77.114221160145959</c:v>
                </c:pt>
                <c:pt idx="8419">
                  <c:v>77.674011429014456</c:v>
                </c:pt>
                <c:pt idx="8420">
                  <c:v>77.085118776613825</c:v>
                </c:pt>
                <c:pt idx="8421">
                  <c:v>77.398131309137852</c:v>
                </c:pt>
                <c:pt idx="8422">
                  <c:v>77.307234218839</c:v>
                </c:pt>
                <c:pt idx="8423">
                  <c:v>77.361842926603885</c:v>
                </c:pt>
                <c:pt idx="8424">
                  <c:v>77.715946104583608</c:v>
                </c:pt>
                <c:pt idx="8425">
                  <c:v>77.120511594568853</c:v>
                </c:pt>
                <c:pt idx="8426">
                  <c:v>77.840113054076227</c:v>
                </c:pt>
                <c:pt idx="8427">
                  <c:v>76.96011131257761</c:v>
                </c:pt>
                <c:pt idx="8428">
                  <c:v>77.843745158908519</c:v>
                </c:pt>
                <c:pt idx="8429">
                  <c:v>76.746685204837775</c:v>
                </c:pt>
                <c:pt idx="8430">
                  <c:v>77.457421828954608</c:v>
                </c:pt>
                <c:pt idx="8431">
                  <c:v>77.070071649520685</c:v>
                </c:pt>
                <c:pt idx="8432">
                  <c:v>77.343346371661198</c:v>
                </c:pt>
                <c:pt idx="8433">
                  <c:v>77.417019845496526</c:v>
                </c:pt>
                <c:pt idx="8434">
                  <c:v>77.030744686524528</c:v>
                </c:pt>
                <c:pt idx="8435">
                  <c:v>77.851048446587583</c:v>
                </c:pt>
                <c:pt idx="8436">
                  <c:v>76.956639137360014</c:v>
                </c:pt>
                <c:pt idx="8437">
                  <c:v>77.760466083520711</c:v>
                </c:pt>
                <c:pt idx="8438">
                  <c:v>76.988803397473049</c:v>
                </c:pt>
                <c:pt idx="8439">
                  <c:v>77.790464434500862</c:v>
                </c:pt>
                <c:pt idx="8440">
                  <c:v>77.416990159338326</c:v>
                </c:pt>
                <c:pt idx="8441">
                  <c:v>77.389045200851086</c:v>
                </c:pt>
                <c:pt idx="8442">
                  <c:v>77.405154357146273</c:v>
                </c:pt>
                <c:pt idx="8443">
                  <c:v>77.364387728666543</c:v>
                </c:pt>
                <c:pt idx="8444">
                  <c:v>77.69096652175628</c:v>
                </c:pt>
                <c:pt idx="8445">
                  <c:v>76.834964025090528</c:v>
                </c:pt>
                <c:pt idx="8446">
                  <c:v>78.046832166568848</c:v>
                </c:pt>
                <c:pt idx="8447">
                  <c:v>76.992998943747807</c:v>
                </c:pt>
                <c:pt idx="8448">
                  <c:v>77.740333466083001</c:v>
                </c:pt>
                <c:pt idx="8449">
                  <c:v>77.380063006774179</c:v>
                </c:pt>
                <c:pt idx="8450">
                  <c:v>77.481341299784958</c:v>
                </c:pt>
                <c:pt idx="8451">
                  <c:v>77.318232024825988</c:v>
                </c:pt>
                <c:pt idx="8452">
                  <c:v>77.21386229860947</c:v>
                </c:pt>
                <c:pt idx="8453">
                  <c:v>77.438520136013949</c:v>
                </c:pt>
                <c:pt idx="8454">
                  <c:v>77.406219228103367</c:v>
                </c:pt>
                <c:pt idx="8455">
                  <c:v>77.581149464465994</c:v>
                </c:pt>
                <c:pt idx="8456">
                  <c:v>77.066669011027571</c:v>
                </c:pt>
                <c:pt idx="8457">
                  <c:v>77.743167439504433</c:v>
                </c:pt>
                <c:pt idx="8458">
                  <c:v>76.915060627758663</c:v>
                </c:pt>
                <c:pt idx="8459">
                  <c:v>77.971454214493619</c:v>
                </c:pt>
                <c:pt idx="8460">
                  <c:v>77.079445802388008</c:v>
                </c:pt>
                <c:pt idx="8461">
                  <c:v>77.639809356235958</c:v>
                </c:pt>
                <c:pt idx="8462">
                  <c:v>77.410309566397785</c:v>
                </c:pt>
                <c:pt idx="8463">
                  <c:v>77.529506064084558</c:v>
                </c:pt>
                <c:pt idx="8464">
                  <c:v>77.501164612539355</c:v>
                </c:pt>
                <c:pt idx="8465">
                  <c:v>77.32178568144974</c:v>
                </c:pt>
                <c:pt idx="8466">
                  <c:v>77.913279132791288</c:v>
                </c:pt>
                <c:pt idx="8467">
                  <c:v>77.035155166296619</c:v>
                </c:pt>
                <c:pt idx="8468">
                  <c:v>77.668480078247413</c:v>
                </c:pt>
                <c:pt idx="8469">
                  <c:v>77.012448410140379</c:v>
                </c:pt>
                <c:pt idx="8470">
                  <c:v>77.630545864579759</c:v>
                </c:pt>
                <c:pt idx="8471">
                  <c:v>77.324786235552807</c:v>
                </c:pt>
                <c:pt idx="8472">
                  <c:v>77.539347477077015</c:v>
                </c:pt>
                <c:pt idx="8473">
                  <c:v>77.48959759096428</c:v>
                </c:pt>
                <c:pt idx="8474">
                  <c:v>77.330696902883659</c:v>
                </c:pt>
                <c:pt idx="8475">
                  <c:v>77.747927773367635</c:v>
                </c:pt>
                <c:pt idx="8476">
                  <c:v>77.115739520168688</c:v>
                </c:pt>
                <c:pt idx="8477">
                  <c:v>77.731440974525029</c:v>
                </c:pt>
                <c:pt idx="8478">
                  <c:v>77.2923208989382</c:v>
                </c:pt>
                <c:pt idx="8479">
                  <c:v>77.72029200518844</c:v>
                </c:pt>
                <c:pt idx="8480">
                  <c:v>77.07304278674637</c:v>
                </c:pt>
                <c:pt idx="8481">
                  <c:v>77.731754870513114</c:v>
                </c:pt>
                <c:pt idx="8482">
                  <c:v>77.283403585923267</c:v>
                </c:pt>
                <c:pt idx="8483">
                  <c:v>77.566558172228909</c:v>
                </c:pt>
                <c:pt idx="8484">
                  <c:v>77.52869788633167</c:v>
                </c:pt>
                <c:pt idx="8485">
                  <c:v>77.498227632977674</c:v>
                </c:pt>
                <c:pt idx="8486">
                  <c:v>77.808738783548904</c:v>
                </c:pt>
                <c:pt idx="8487">
                  <c:v>77.146884700796051</c:v>
                </c:pt>
                <c:pt idx="8488">
                  <c:v>77.973837564692758</c:v>
                </c:pt>
                <c:pt idx="8489">
                  <c:v>77.152866918894588</c:v>
                </c:pt>
                <c:pt idx="8490">
                  <c:v>77.706037616226084</c:v>
                </c:pt>
                <c:pt idx="8491">
                  <c:v>77.488383232329156</c:v>
                </c:pt>
                <c:pt idx="8492">
                  <c:v>77.473763524568653</c:v>
                </c:pt>
                <c:pt idx="8493">
                  <c:v>77.360794052964295</c:v>
                </c:pt>
                <c:pt idx="8494">
                  <c:v>77.163542212054153</c:v>
                </c:pt>
                <c:pt idx="8495">
                  <c:v>77.550119186557353</c:v>
                </c:pt>
                <c:pt idx="8496">
                  <c:v>77.152098770829227</c:v>
                </c:pt>
                <c:pt idx="8497">
                  <c:v>77.968096244980103</c:v>
                </c:pt>
                <c:pt idx="8498">
                  <c:v>76.994858146375066</c:v>
                </c:pt>
                <c:pt idx="8499">
                  <c:v>78.071662959455608</c:v>
                </c:pt>
                <c:pt idx="8500">
                  <c:v>77.260909178763129</c:v>
                </c:pt>
                <c:pt idx="8501">
                  <c:v>77.485122906429595</c:v>
                </c:pt>
                <c:pt idx="8502">
                  <c:v>77.315086096226409</c:v>
                </c:pt>
                <c:pt idx="8503">
                  <c:v>77.419595939883067</c:v>
                </c:pt>
                <c:pt idx="8504">
                  <c:v>77.604182631409259</c:v>
                </c:pt>
                <c:pt idx="8505">
                  <c:v>77.370687473212811</c:v>
                </c:pt>
                <c:pt idx="8506">
                  <c:v>77.842301915671158</c:v>
                </c:pt>
                <c:pt idx="8507">
                  <c:v>77.204250807104557</c:v>
                </c:pt>
                <c:pt idx="8508">
                  <c:v>77.879505698789558</c:v>
                </c:pt>
                <c:pt idx="8509">
                  <c:v>77.088085760653527</c:v>
                </c:pt>
                <c:pt idx="8510">
                  <c:v>77.786610995494499</c:v>
                </c:pt>
                <c:pt idx="8511">
                  <c:v>77.288410013608228</c:v>
                </c:pt>
                <c:pt idx="8512">
                  <c:v>77.456847406258618</c:v>
                </c:pt>
                <c:pt idx="8513">
                  <c:v>77.288949157394129</c:v>
                </c:pt>
                <c:pt idx="8514">
                  <c:v>77.310573065091276</c:v>
                </c:pt>
                <c:pt idx="8515">
                  <c:v>77.672122492513978</c:v>
                </c:pt>
                <c:pt idx="8516">
                  <c:v>77.462501097872206</c:v>
                </c:pt>
                <c:pt idx="8517">
                  <c:v>77.73849274087074</c:v>
                </c:pt>
                <c:pt idx="8518">
                  <c:v>77.006527705659778</c:v>
                </c:pt>
                <c:pt idx="8519">
                  <c:v>77.706994328145626</c:v>
                </c:pt>
                <c:pt idx="8520">
                  <c:v>77.267353309496684</c:v>
                </c:pt>
                <c:pt idx="8521">
                  <c:v>77.485601618411849</c:v>
                </c:pt>
                <c:pt idx="8522">
                  <c:v>77.477041704897317</c:v>
                </c:pt>
                <c:pt idx="8523">
                  <c:v>77.602884002023657</c:v>
                </c:pt>
                <c:pt idx="8524">
                  <c:v>77.498133037217826</c:v>
                </c:pt>
                <c:pt idx="8525">
                  <c:v>77.433994176541589</c:v>
                </c:pt>
                <c:pt idx="8526">
                  <c:v>77.575084717773734</c:v>
                </c:pt>
                <c:pt idx="8527">
                  <c:v>77.327365873022572</c:v>
                </c:pt>
                <c:pt idx="8528">
                  <c:v>77.788249107791188</c:v>
                </c:pt>
                <c:pt idx="8529">
                  <c:v>77.127521853148679</c:v>
                </c:pt>
                <c:pt idx="8530">
                  <c:v>77.704545910350603</c:v>
                </c:pt>
                <c:pt idx="8531">
                  <c:v>77.41160207646621</c:v>
                </c:pt>
                <c:pt idx="8532">
                  <c:v>77.525254943864255</c:v>
                </c:pt>
                <c:pt idx="8533">
                  <c:v>77.465717026291358</c:v>
                </c:pt>
                <c:pt idx="8534">
                  <c:v>77.514219538609225</c:v>
                </c:pt>
                <c:pt idx="8535">
                  <c:v>77.743995248633027</c:v>
                </c:pt>
                <c:pt idx="8536">
                  <c:v>77.424689691746835</c:v>
                </c:pt>
                <c:pt idx="8537">
                  <c:v>77.898740218222443</c:v>
                </c:pt>
                <c:pt idx="8538">
                  <c:v>77.271032170967459</c:v>
                </c:pt>
                <c:pt idx="8539">
                  <c:v>77.915250736909286</c:v>
                </c:pt>
                <c:pt idx="8540">
                  <c:v>77.356348881342186</c:v>
                </c:pt>
                <c:pt idx="8541">
                  <c:v>77.624650790848392</c:v>
                </c:pt>
                <c:pt idx="8542">
                  <c:v>77.468797989962425</c:v>
                </c:pt>
                <c:pt idx="8543">
                  <c:v>77.676534847293141</c:v>
                </c:pt>
                <c:pt idx="8544">
                  <c:v>77.746914285595949</c:v>
                </c:pt>
                <c:pt idx="8545">
                  <c:v>77.504449476507602</c:v>
                </c:pt>
                <c:pt idx="8546">
                  <c:v>77.792152429577527</c:v>
                </c:pt>
                <c:pt idx="8547">
                  <c:v>77.215025879224612</c:v>
                </c:pt>
                <c:pt idx="8548">
                  <c:v>78.102822186960594</c:v>
                </c:pt>
                <c:pt idx="8549">
                  <c:v>77.200813522139541</c:v>
                </c:pt>
                <c:pt idx="8550">
                  <c:v>77.796462397134519</c:v>
                </c:pt>
                <c:pt idx="8551">
                  <c:v>77.285029698618956</c:v>
                </c:pt>
                <c:pt idx="8552">
                  <c:v>77.638505555936348</c:v>
                </c:pt>
                <c:pt idx="8553">
                  <c:v>77.422533328513154</c:v>
                </c:pt>
                <c:pt idx="8554">
                  <c:v>77.730436095246063</c:v>
                </c:pt>
                <c:pt idx="8555">
                  <c:v>77.841706950329879</c:v>
                </c:pt>
                <c:pt idx="8556">
                  <c:v>77.364268954308997</c:v>
                </c:pt>
                <c:pt idx="8557">
                  <c:v>77.97958286909568</c:v>
                </c:pt>
                <c:pt idx="8558">
                  <c:v>77.110906252856324</c:v>
                </c:pt>
                <c:pt idx="8559">
                  <c:v>78.157066490626889</c:v>
                </c:pt>
                <c:pt idx="8560">
                  <c:v>77.159218396825509</c:v>
                </c:pt>
                <c:pt idx="8561">
                  <c:v>77.739954149181486</c:v>
                </c:pt>
                <c:pt idx="8562">
                  <c:v>77.435893992149801</c:v>
                </c:pt>
                <c:pt idx="8563">
                  <c:v>77.535652686046035</c:v>
                </c:pt>
                <c:pt idx="8564">
                  <c:v>77.813601565856516</c:v>
                </c:pt>
                <c:pt idx="8565">
                  <c:v>77.321294538390234</c:v>
                </c:pt>
                <c:pt idx="8566">
                  <c:v>77.850259611792822</c:v>
                </c:pt>
                <c:pt idx="8567">
                  <c:v>77.158741307588059</c:v>
                </c:pt>
                <c:pt idx="8568">
                  <c:v>77.952502365681426</c:v>
                </c:pt>
                <c:pt idx="8569">
                  <c:v>77.256847600887212</c:v>
                </c:pt>
                <c:pt idx="8570">
                  <c:v>77.834249992173028</c:v>
                </c:pt>
                <c:pt idx="8571">
                  <c:v>77.464251403028157</c:v>
                </c:pt>
                <c:pt idx="8572">
                  <c:v>77.404196049098871</c:v>
                </c:pt>
                <c:pt idx="8573">
                  <c:v>77.722271237152796</c:v>
                </c:pt>
                <c:pt idx="8574">
                  <c:v>77.478642334239069</c:v>
                </c:pt>
                <c:pt idx="8575">
                  <c:v>77.827994698410365</c:v>
                </c:pt>
                <c:pt idx="8576">
                  <c:v>77.508974611947025</c:v>
                </c:pt>
                <c:pt idx="8577">
                  <c:v>78.077492435818641</c:v>
                </c:pt>
                <c:pt idx="8578">
                  <c:v>77.286419877348266</c:v>
                </c:pt>
                <c:pt idx="8579">
                  <c:v>77.874416561237567</c:v>
                </c:pt>
                <c:pt idx="8580">
                  <c:v>77.130266519268176</c:v>
                </c:pt>
                <c:pt idx="8581">
                  <c:v>77.581267316501467</c:v>
                </c:pt>
                <c:pt idx="8582">
                  <c:v>77.372597904715349</c:v>
                </c:pt>
                <c:pt idx="8583">
                  <c:v>77.462771269650389</c:v>
                </c:pt>
                <c:pt idx="8584">
                  <c:v>77.628271168164147</c:v>
                </c:pt>
                <c:pt idx="8585">
                  <c:v>77.550790513667394</c:v>
                </c:pt>
                <c:pt idx="8586">
                  <c:v>77.942616160855493</c:v>
                </c:pt>
                <c:pt idx="8587">
                  <c:v>77.409019899745431</c:v>
                </c:pt>
                <c:pt idx="8588">
                  <c:v>78.083997058276708</c:v>
                </c:pt>
                <c:pt idx="8589">
                  <c:v>77.303750799825309</c:v>
                </c:pt>
                <c:pt idx="8590">
                  <c:v>77.990097048263834</c:v>
                </c:pt>
                <c:pt idx="8591">
                  <c:v>77.389174402621293</c:v>
                </c:pt>
                <c:pt idx="8592">
                  <c:v>77.710941174653556</c:v>
                </c:pt>
                <c:pt idx="8593">
                  <c:v>77.676679336673985</c:v>
                </c:pt>
                <c:pt idx="8594">
                  <c:v>77.65121264343658</c:v>
                </c:pt>
                <c:pt idx="8595">
                  <c:v>77.951081250873983</c:v>
                </c:pt>
                <c:pt idx="8596">
                  <c:v>77.525400957258753</c:v>
                </c:pt>
                <c:pt idx="8597">
                  <c:v>77.826233360145366</c:v>
                </c:pt>
                <c:pt idx="8598">
                  <c:v>77.295629055348542</c:v>
                </c:pt>
                <c:pt idx="8599">
                  <c:v>77.901747501218125</c:v>
                </c:pt>
                <c:pt idx="8600">
                  <c:v>77.460035161576613</c:v>
                </c:pt>
                <c:pt idx="8601">
                  <c:v>77.881374813744287</c:v>
                </c:pt>
                <c:pt idx="8602">
                  <c:v>77.503706985272927</c:v>
                </c:pt>
                <c:pt idx="8603">
                  <c:v>77.642169135125087</c:v>
                </c:pt>
                <c:pt idx="8604">
                  <c:v>77.676067560948908</c:v>
                </c:pt>
                <c:pt idx="8605">
                  <c:v>77.560565448316268</c:v>
                </c:pt>
                <c:pt idx="8606">
                  <c:v>78.018711329945532</c:v>
                </c:pt>
                <c:pt idx="8607">
                  <c:v>77.647467124893652</c:v>
                </c:pt>
                <c:pt idx="8608">
                  <c:v>78.172433487765943</c:v>
                </c:pt>
                <c:pt idx="8609">
                  <c:v>77.262669759321525</c:v>
                </c:pt>
                <c:pt idx="8610">
                  <c:v>78.187491976338819</c:v>
                </c:pt>
                <c:pt idx="8611">
                  <c:v>77.290596579886852</c:v>
                </c:pt>
                <c:pt idx="8612">
                  <c:v>77.840703298384909</c:v>
                </c:pt>
                <c:pt idx="8613">
                  <c:v>77.489828301647563</c:v>
                </c:pt>
                <c:pt idx="8614">
                  <c:v>77.511556592020781</c:v>
                </c:pt>
                <c:pt idx="8615">
                  <c:v>77.739408462594042</c:v>
                </c:pt>
                <c:pt idx="8616">
                  <c:v>77.440256746188922</c:v>
                </c:pt>
                <c:pt idx="8617">
                  <c:v>78.209210768462327</c:v>
                </c:pt>
                <c:pt idx="8618">
                  <c:v>77.398022818070899</c:v>
                </c:pt>
                <c:pt idx="8619">
                  <c:v>78.061767400584188</c:v>
                </c:pt>
                <c:pt idx="8620">
                  <c:v>77.055740569798488</c:v>
                </c:pt>
                <c:pt idx="8621">
                  <c:v>77.731264809260907</c:v>
                </c:pt>
                <c:pt idx="8622">
                  <c:v>77.519836428349066</c:v>
                </c:pt>
                <c:pt idx="8623">
                  <c:v>77.844587761884185</c:v>
                </c:pt>
                <c:pt idx="8624">
                  <c:v>77.873464395538349</c:v>
                </c:pt>
                <c:pt idx="8625">
                  <c:v>77.538988764473388</c:v>
                </c:pt>
                <c:pt idx="8626">
                  <c:v>77.985302195121363</c:v>
                </c:pt>
                <c:pt idx="8627">
                  <c:v>77.452085250086228</c:v>
                </c:pt>
                <c:pt idx="8628">
                  <c:v>78.029771812783309</c:v>
                </c:pt>
                <c:pt idx="8629">
                  <c:v>77.211923380413339</c:v>
                </c:pt>
                <c:pt idx="8630">
                  <c:v>77.888948914110458</c:v>
                </c:pt>
                <c:pt idx="8631">
                  <c:v>77.441860267781763</c:v>
                </c:pt>
                <c:pt idx="8632">
                  <c:v>77.390259074326266</c:v>
                </c:pt>
                <c:pt idx="8633">
                  <c:v>77.744070114923915</c:v>
                </c:pt>
                <c:pt idx="8634">
                  <c:v>77.415779711895382</c:v>
                </c:pt>
                <c:pt idx="8635">
                  <c:v>77.713367628077478</c:v>
                </c:pt>
                <c:pt idx="8636">
                  <c:v>77.287416277954009</c:v>
                </c:pt>
                <c:pt idx="8637">
                  <c:v>78.002729109390771</c:v>
                </c:pt>
                <c:pt idx="8638">
                  <c:v>77.281507336744326</c:v>
                </c:pt>
                <c:pt idx="8639">
                  <c:v>77.984031058888078</c:v>
                </c:pt>
                <c:pt idx="8640">
                  <c:v>77.384168472975304</c:v>
                </c:pt>
                <c:pt idx="8641">
                  <c:v>77.591926936388802</c:v>
                </c:pt>
                <c:pt idx="8642">
                  <c:v>77.279346682547072</c:v>
                </c:pt>
                <c:pt idx="8643">
                  <c:v>77.715544745065827</c:v>
                </c:pt>
                <c:pt idx="8644">
                  <c:v>77.774259361763342</c:v>
                </c:pt>
                <c:pt idx="8645">
                  <c:v>77.663290777547431</c:v>
                </c:pt>
                <c:pt idx="8646">
                  <c:v>77.696937592509357</c:v>
                </c:pt>
                <c:pt idx="8647">
                  <c:v>77.339076899199426</c:v>
                </c:pt>
                <c:pt idx="8648">
                  <c:v>78.018083689056127</c:v>
                </c:pt>
                <c:pt idx="8649">
                  <c:v>77.444012052603981</c:v>
                </c:pt>
                <c:pt idx="8650">
                  <c:v>78.103548971088998</c:v>
                </c:pt>
                <c:pt idx="8651">
                  <c:v>77.537670349670847</c:v>
                </c:pt>
                <c:pt idx="8652">
                  <c:v>77.599087582218573</c:v>
                </c:pt>
                <c:pt idx="8653">
                  <c:v>77.698192620374599</c:v>
                </c:pt>
                <c:pt idx="8654">
                  <c:v>77.65113504008518</c:v>
                </c:pt>
                <c:pt idx="8655">
                  <c:v>77.779708274383765</c:v>
                </c:pt>
                <c:pt idx="8656">
                  <c:v>77.77887583687388</c:v>
                </c:pt>
                <c:pt idx="8657">
                  <c:v>77.999034321313161</c:v>
                </c:pt>
                <c:pt idx="8658">
                  <c:v>77.56152583044863</c:v>
                </c:pt>
                <c:pt idx="8659">
                  <c:v>78.087519898292427</c:v>
                </c:pt>
                <c:pt idx="8660">
                  <c:v>77.271949450098703</c:v>
                </c:pt>
                <c:pt idx="8661">
                  <c:v>77.818509228889312</c:v>
                </c:pt>
                <c:pt idx="8662">
                  <c:v>77.463176212085884</c:v>
                </c:pt>
                <c:pt idx="8663">
                  <c:v>77.826222699510296</c:v>
                </c:pt>
                <c:pt idx="8664">
                  <c:v>77.789254292933961</c:v>
                </c:pt>
                <c:pt idx="8665">
                  <c:v>77.60795041321623</c:v>
                </c:pt>
                <c:pt idx="8666">
                  <c:v>77.965336970631228</c:v>
                </c:pt>
                <c:pt idx="8667">
                  <c:v>77.601773419263878</c:v>
                </c:pt>
                <c:pt idx="8668">
                  <c:v>78.088881480137204</c:v>
                </c:pt>
                <c:pt idx="8669">
                  <c:v>77.390818991614083</c:v>
                </c:pt>
                <c:pt idx="8670">
                  <c:v>77.984854269502634</c:v>
                </c:pt>
                <c:pt idx="8671">
                  <c:v>77.382106283450284</c:v>
                </c:pt>
                <c:pt idx="8672">
                  <c:v>77.714448122707608</c:v>
                </c:pt>
                <c:pt idx="8673">
                  <c:v>77.781621035373945</c:v>
                </c:pt>
                <c:pt idx="8674">
                  <c:v>77.76713592481606</c:v>
                </c:pt>
                <c:pt idx="8675">
                  <c:v>77.802134542503694</c:v>
                </c:pt>
                <c:pt idx="8676">
                  <c:v>77.480295342596719</c:v>
                </c:pt>
                <c:pt idx="8677">
                  <c:v>77.889296975371167</c:v>
                </c:pt>
                <c:pt idx="8678">
                  <c:v>77.336053028984779</c:v>
                </c:pt>
                <c:pt idx="8679">
                  <c:v>78.071881343519095</c:v>
                </c:pt>
                <c:pt idx="8680">
                  <c:v>77.526666272540169</c:v>
                </c:pt>
                <c:pt idx="8681">
                  <c:v>77.871353796274988</c:v>
                </c:pt>
                <c:pt idx="8682">
                  <c:v>77.379298743733258</c:v>
                </c:pt>
                <c:pt idx="8683">
                  <c:v>77.753729082238195</c:v>
                </c:pt>
                <c:pt idx="8684">
                  <c:v>77.885605045745734</c:v>
                </c:pt>
                <c:pt idx="8685">
                  <c:v>77.638428195212413</c:v>
                </c:pt>
                <c:pt idx="8686">
                  <c:v>77.911395433642326</c:v>
                </c:pt>
                <c:pt idx="8687">
                  <c:v>77.428591396870218</c:v>
                </c:pt>
                <c:pt idx="8688">
                  <c:v>78.121015178314309</c:v>
                </c:pt>
                <c:pt idx="8689">
                  <c:v>77.441924944835549</c:v>
                </c:pt>
                <c:pt idx="8690">
                  <c:v>78.300542639252583</c:v>
                </c:pt>
                <c:pt idx="8691">
                  <c:v>77.346238865440739</c:v>
                </c:pt>
                <c:pt idx="8692">
                  <c:v>77.999506775176414</c:v>
                </c:pt>
                <c:pt idx="8693">
                  <c:v>77.644823120695776</c:v>
                </c:pt>
                <c:pt idx="8694">
                  <c:v>77.792720533464404</c:v>
                </c:pt>
                <c:pt idx="8695">
                  <c:v>77.779467858563194</c:v>
                </c:pt>
                <c:pt idx="8696">
                  <c:v>77.476852778646148</c:v>
                </c:pt>
                <c:pt idx="8697">
                  <c:v>77.974769491404132</c:v>
                </c:pt>
                <c:pt idx="8698">
                  <c:v>77.630829653955473</c:v>
                </c:pt>
                <c:pt idx="8699">
                  <c:v>78.139845969115896</c:v>
                </c:pt>
                <c:pt idx="8700">
                  <c:v>77.331138167064069</c:v>
                </c:pt>
                <c:pt idx="8701">
                  <c:v>77.945961416269313</c:v>
                </c:pt>
                <c:pt idx="8702">
                  <c:v>77.509102481084184</c:v>
                </c:pt>
                <c:pt idx="8703">
                  <c:v>77.737074313497018</c:v>
                </c:pt>
                <c:pt idx="8704">
                  <c:v>77.63429248123623</c:v>
                </c:pt>
                <c:pt idx="8705">
                  <c:v>77.550708842400127</c:v>
                </c:pt>
                <c:pt idx="8706">
                  <c:v>78.026945884093209</c:v>
                </c:pt>
                <c:pt idx="8707">
                  <c:v>77.528293944722421</c:v>
                </c:pt>
                <c:pt idx="8708">
                  <c:v>78.00798619389758</c:v>
                </c:pt>
                <c:pt idx="8709">
                  <c:v>77.573834656547248</c:v>
                </c:pt>
                <c:pt idx="8710">
                  <c:v>78.112309281427102</c:v>
                </c:pt>
                <c:pt idx="8711">
                  <c:v>77.372534963650267</c:v>
                </c:pt>
                <c:pt idx="8712">
                  <c:v>77.808269149456478</c:v>
                </c:pt>
                <c:pt idx="8713">
                  <c:v>77.784652683949659</c:v>
                </c:pt>
                <c:pt idx="8714">
                  <c:v>77.785711038102619</c:v>
                </c:pt>
                <c:pt idx="8715">
                  <c:v>77.599416086939655</c:v>
                </c:pt>
                <c:pt idx="8716">
                  <c:v>77.6012485790488</c:v>
                </c:pt>
                <c:pt idx="8717">
                  <c:v>78.084556719977996</c:v>
                </c:pt>
                <c:pt idx="8718">
                  <c:v>77.550159075076323</c:v>
                </c:pt>
                <c:pt idx="8719">
                  <c:v>78.126775162534415</c:v>
                </c:pt>
                <c:pt idx="8720">
                  <c:v>77.485714383032928</c:v>
                </c:pt>
                <c:pt idx="8721">
                  <c:v>78.18729016687297</c:v>
                </c:pt>
                <c:pt idx="8722">
                  <c:v>77.478050788523319</c:v>
                </c:pt>
                <c:pt idx="8723">
                  <c:v>77.946951314063483</c:v>
                </c:pt>
                <c:pt idx="8724">
                  <c:v>78.012671261467673</c:v>
                </c:pt>
                <c:pt idx="8725">
                  <c:v>77.605134694744152</c:v>
                </c:pt>
                <c:pt idx="8726">
                  <c:v>78.011837059838442</c:v>
                </c:pt>
                <c:pt idx="8727">
                  <c:v>77.800960574126989</c:v>
                </c:pt>
                <c:pt idx="8728">
                  <c:v>78.136721758584187</c:v>
                </c:pt>
                <c:pt idx="8729">
                  <c:v>77.617010557989758</c:v>
                </c:pt>
                <c:pt idx="8730">
                  <c:v>78.286320163542243</c:v>
                </c:pt>
                <c:pt idx="8731">
                  <c:v>77.361920989578437</c:v>
                </c:pt>
                <c:pt idx="8732">
                  <c:v>78.003412181262462</c:v>
                </c:pt>
                <c:pt idx="8733">
                  <c:v>77.613062969561369</c:v>
                </c:pt>
                <c:pt idx="8734">
                  <c:v>77.940971397774078</c:v>
                </c:pt>
                <c:pt idx="8735">
                  <c:v>77.896668250256411</c:v>
                </c:pt>
                <c:pt idx="8736">
                  <c:v>77.759109613145995</c:v>
                </c:pt>
                <c:pt idx="8737">
                  <c:v>78.111475824600149</c:v>
                </c:pt>
                <c:pt idx="8738">
                  <c:v>77.888330659031197</c:v>
                </c:pt>
                <c:pt idx="8739">
                  <c:v>78.201102228562192</c:v>
                </c:pt>
                <c:pt idx="8740">
                  <c:v>77.456346192488226</c:v>
                </c:pt>
                <c:pt idx="8741">
                  <c:v>78.130018329659038</c:v>
                </c:pt>
                <c:pt idx="8742">
                  <c:v>77.6174793676674</c:v>
                </c:pt>
                <c:pt idx="8743">
                  <c:v>77.817897152473819</c:v>
                </c:pt>
                <c:pt idx="8744">
                  <c:v>77.743962989851056</c:v>
                </c:pt>
                <c:pt idx="8745">
                  <c:v>77.740948937802585</c:v>
                </c:pt>
                <c:pt idx="8746">
                  <c:v>78.079137081193608</c:v>
                </c:pt>
                <c:pt idx="8747">
                  <c:v>77.645813373882959</c:v>
                </c:pt>
                <c:pt idx="8748">
                  <c:v>77.968296253084588</c:v>
                </c:pt>
                <c:pt idx="8749">
                  <c:v>77.540429898808597</c:v>
                </c:pt>
                <c:pt idx="8750">
                  <c:v>78.12490304196902</c:v>
                </c:pt>
                <c:pt idx="8751">
                  <c:v>77.321823530674848</c:v>
                </c:pt>
                <c:pt idx="8752">
                  <c:v>78.084155493718171</c:v>
                </c:pt>
                <c:pt idx="8753">
                  <c:v>77.687833145334309</c:v>
                </c:pt>
                <c:pt idx="8754">
                  <c:v>77.990933290094191</c:v>
                </c:pt>
                <c:pt idx="8755">
                  <c:v>77.944026727518207</c:v>
                </c:pt>
                <c:pt idx="8756">
                  <c:v>77.579145799240194</c:v>
                </c:pt>
                <c:pt idx="8757">
                  <c:v>78.132811198133226</c:v>
                </c:pt>
                <c:pt idx="8758">
                  <c:v>77.523239801787753</c:v>
                </c:pt>
                <c:pt idx="8759">
                  <c:v>78.393003466881183</c:v>
                </c:pt>
                <c:pt idx="8760">
                  <c:v>77.396151740327426</c:v>
                </c:pt>
                <c:pt idx="8761">
                  <c:v>78.160681351928218</c:v>
                </c:pt>
                <c:pt idx="8762">
                  <c:v>77.702064794912516</c:v>
                </c:pt>
                <c:pt idx="8763">
                  <c:v>77.770601356932858</c:v>
                </c:pt>
                <c:pt idx="8764">
                  <c:v>77.745947986609153</c:v>
                </c:pt>
                <c:pt idx="8765">
                  <c:v>77.753151600363793</c:v>
                </c:pt>
                <c:pt idx="8766">
                  <c:v>77.922930397011484</c:v>
                </c:pt>
                <c:pt idx="8767">
                  <c:v>77.684611123482227</c:v>
                </c:pt>
                <c:pt idx="8768">
                  <c:v>78.211085842786048</c:v>
                </c:pt>
                <c:pt idx="8769">
                  <c:v>77.35750051897044</c:v>
                </c:pt>
                <c:pt idx="8770">
                  <c:v>78.248316484389207</c:v>
                </c:pt>
                <c:pt idx="8771">
                  <c:v>77.571249653756681</c:v>
                </c:pt>
                <c:pt idx="8772">
                  <c:v>78.204102381448067</c:v>
                </c:pt>
                <c:pt idx="8773">
                  <c:v>77.870295450929149</c:v>
                </c:pt>
                <c:pt idx="8774">
                  <c:v>77.814556188864628</c:v>
                </c:pt>
                <c:pt idx="8775">
                  <c:v>77.784765815049056</c:v>
                </c:pt>
                <c:pt idx="8776">
                  <c:v>77.612627397155151</c:v>
                </c:pt>
                <c:pt idx="8777">
                  <c:v>78.132931670092418</c:v>
                </c:pt>
                <c:pt idx="8778">
                  <c:v>77.809025643030225</c:v>
                </c:pt>
                <c:pt idx="8779">
                  <c:v>78.289629300721643</c:v>
                </c:pt>
                <c:pt idx="8780">
                  <c:v>77.546883352204489</c:v>
                </c:pt>
                <c:pt idx="8781">
                  <c:v>78.270015831099343</c:v>
                </c:pt>
                <c:pt idx="8782">
                  <c:v>77.76722892119534</c:v>
                </c:pt>
                <c:pt idx="8783">
                  <c:v>77.798794362913938</c:v>
                </c:pt>
                <c:pt idx="8784">
                  <c:v>77.951101244550102</c:v>
                </c:pt>
                <c:pt idx="8785">
                  <c:v>77.750948835866339</c:v>
                </c:pt>
                <c:pt idx="8786">
                  <c:v>78.001852680104463</c:v>
                </c:pt>
                <c:pt idx="8787">
                  <c:v>77.742905410968717</c:v>
                </c:pt>
                <c:pt idx="8788">
                  <c:v>78.048727572516128</c:v>
                </c:pt>
                <c:pt idx="8789">
                  <c:v>77.672690696522139</c:v>
                </c:pt>
                <c:pt idx="8790">
                  <c:v>78.282481525624277</c:v>
                </c:pt>
                <c:pt idx="8791">
                  <c:v>77.465363386977927</c:v>
                </c:pt>
                <c:pt idx="8792">
                  <c:v>78.037672758123819</c:v>
                </c:pt>
                <c:pt idx="8793">
                  <c:v>77.806590283602262</c:v>
                </c:pt>
                <c:pt idx="8794">
                  <c:v>78.054768791806808</c:v>
                </c:pt>
                <c:pt idx="8795">
                  <c:v>77.802649786384109</c:v>
                </c:pt>
                <c:pt idx="8796">
                  <c:v>77.641885392332014</c:v>
                </c:pt>
                <c:pt idx="8797">
                  <c:v>78.024548881376333</c:v>
                </c:pt>
                <c:pt idx="8798">
                  <c:v>77.675523104485208</c:v>
                </c:pt>
                <c:pt idx="8799">
                  <c:v>78.193338416326284</c:v>
                </c:pt>
                <c:pt idx="8800">
                  <c:v>77.657380502811307</c:v>
                </c:pt>
                <c:pt idx="8801">
                  <c:v>78.289118920725031</c:v>
                </c:pt>
                <c:pt idx="8802">
                  <c:v>77.692800538102418</c:v>
                </c:pt>
                <c:pt idx="8803">
                  <c:v>78.096234231288165</c:v>
                </c:pt>
                <c:pt idx="8804">
                  <c:v>77.741626339374406</c:v>
                </c:pt>
                <c:pt idx="8805">
                  <c:v>77.683556028169349</c:v>
                </c:pt>
                <c:pt idx="8806">
                  <c:v>78.214222472214729</c:v>
                </c:pt>
                <c:pt idx="8807">
                  <c:v>77.930060237078365</c:v>
                </c:pt>
                <c:pt idx="8808">
                  <c:v>78.124352073778184</c:v>
                </c:pt>
                <c:pt idx="8809">
                  <c:v>77.490509170384939</c:v>
                </c:pt>
                <c:pt idx="8810">
                  <c:v>78.258036964083715</c:v>
                </c:pt>
                <c:pt idx="8811">
                  <c:v>77.477787664640829</c:v>
                </c:pt>
                <c:pt idx="8812">
                  <c:v>78.285329979444782</c:v>
                </c:pt>
                <c:pt idx="8813">
                  <c:v>77.732690898466018</c:v>
                </c:pt>
                <c:pt idx="8814">
                  <c:v>77.953192026401069</c:v>
                </c:pt>
                <c:pt idx="8815">
                  <c:v>77.854351388830509</c:v>
                </c:pt>
                <c:pt idx="8816">
                  <c:v>77.539883267660471</c:v>
                </c:pt>
                <c:pt idx="8817">
                  <c:v>77.900992691465973</c:v>
                </c:pt>
                <c:pt idx="8818">
                  <c:v>77.434132046154858</c:v>
                </c:pt>
                <c:pt idx="8819">
                  <c:v>78.246629187316458</c:v>
                </c:pt>
                <c:pt idx="8820">
                  <c:v>77.367131008171981</c:v>
                </c:pt>
                <c:pt idx="8821">
                  <c:v>78.154858713221941</c:v>
                </c:pt>
                <c:pt idx="8822">
                  <c:v>77.555950290543109</c:v>
                </c:pt>
                <c:pt idx="8823">
                  <c:v>78.024563149265859</c:v>
                </c:pt>
                <c:pt idx="8824">
                  <c:v>77.507573278285463</c:v>
                </c:pt>
                <c:pt idx="8825">
                  <c:v>77.554796536361025</c:v>
                </c:pt>
                <c:pt idx="8826">
                  <c:v>77.851815433538619</c:v>
                </c:pt>
                <c:pt idx="8827">
                  <c:v>77.482020349599154</c:v>
                </c:pt>
                <c:pt idx="8828">
                  <c:v>78.178589370142959</c:v>
                </c:pt>
                <c:pt idx="8829">
                  <c:v>77.191784776635458</c:v>
                </c:pt>
                <c:pt idx="8830">
                  <c:v>78.213553754345611</c:v>
                </c:pt>
                <c:pt idx="8831">
                  <c:v>77.485319856935789</c:v>
                </c:pt>
                <c:pt idx="8832">
                  <c:v>77.83860474373256</c:v>
                </c:pt>
                <c:pt idx="8833">
                  <c:v>77.492617755596598</c:v>
                </c:pt>
                <c:pt idx="8834">
                  <c:v>77.734575612028351</c:v>
                </c:pt>
                <c:pt idx="8835">
                  <c:v>77.594844898352775</c:v>
                </c:pt>
                <c:pt idx="8836">
                  <c:v>77.736227842790129</c:v>
                </c:pt>
                <c:pt idx="8837">
                  <c:v>77.813254833425788</c:v>
                </c:pt>
                <c:pt idx="8838">
                  <c:v>77.638197215887715</c:v>
                </c:pt>
                <c:pt idx="8839">
                  <c:v>78.018722342604434</c:v>
                </c:pt>
                <c:pt idx="8840">
                  <c:v>77.287132520057099</c:v>
                </c:pt>
                <c:pt idx="8841">
                  <c:v>78.313899272976329</c:v>
                </c:pt>
                <c:pt idx="8842">
                  <c:v>77.51506730174691</c:v>
                </c:pt>
                <c:pt idx="8843">
                  <c:v>77.866140661361626</c:v>
                </c:pt>
                <c:pt idx="8844">
                  <c:v>77.492083597213423</c:v>
                </c:pt>
                <c:pt idx="8845">
                  <c:v>77.785469464939993</c:v>
                </c:pt>
                <c:pt idx="8846">
                  <c:v>77.801531165612275</c:v>
                </c:pt>
                <c:pt idx="8847">
                  <c:v>77.572725752967969</c:v>
                </c:pt>
                <c:pt idx="8848">
                  <c:v>78.0070697397354</c:v>
                </c:pt>
                <c:pt idx="8849">
                  <c:v>77.715468027528388</c:v>
                </c:pt>
                <c:pt idx="8850">
                  <c:v>77.984276957792574</c:v>
                </c:pt>
                <c:pt idx="8851">
                  <c:v>77.473698144042274</c:v>
                </c:pt>
                <c:pt idx="8852">
                  <c:v>78.369318810982406</c:v>
                </c:pt>
                <c:pt idx="8853">
                  <c:v>77.760287644698025</c:v>
                </c:pt>
                <c:pt idx="8854">
                  <c:v>77.759884092569337</c:v>
                </c:pt>
                <c:pt idx="8855">
                  <c:v>77.654269686266701</c:v>
                </c:pt>
                <c:pt idx="8856">
                  <c:v>77.790742901594385</c:v>
                </c:pt>
                <c:pt idx="8857">
                  <c:v>77.658096552437286</c:v>
                </c:pt>
                <c:pt idx="8858">
                  <c:v>77.664471003723548</c:v>
                </c:pt>
                <c:pt idx="8859">
                  <c:v>78.173696024938948</c:v>
                </c:pt>
                <c:pt idx="8860">
                  <c:v>77.465514237128772</c:v>
                </c:pt>
                <c:pt idx="8861">
                  <c:v>78.236991222973984</c:v>
                </c:pt>
                <c:pt idx="8862">
                  <c:v>77.609441871890027</c:v>
                </c:pt>
                <c:pt idx="8863">
                  <c:v>76.686655095936629</c:v>
                </c:pt>
                <c:pt idx="8864">
                  <c:v>76.181401047182959</c:v>
                </c:pt>
                <c:pt idx="8865">
                  <c:v>77.980763938806177</c:v>
                </c:pt>
                <c:pt idx="8866">
                  <c:v>77.926800215662269</c:v>
                </c:pt>
                <c:pt idx="8867">
                  <c:v>76.433941359365022</c:v>
                </c:pt>
                <c:pt idx="8868">
                  <c:v>77.796290894348687</c:v>
                </c:pt>
                <c:pt idx="8869">
                  <c:v>77.589875895275952</c:v>
                </c:pt>
                <c:pt idx="8870">
                  <c:v>78.115314102645627</c:v>
                </c:pt>
                <c:pt idx="8871">
                  <c:v>77.47312668170612</c:v>
                </c:pt>
                <c:pt idx="8872">
                  <c:v>77.945753834177495</c:v>
                </c:pt>
                <c:pt idx="8873">
                  <c:v>77.372040425055928</c:v>
                </c:pt>
                <c:pt idx="8874">
                  <c:v>78.002372572165129</c:v>
                </c:pt>
                <c:pt idx="8875">
                  <c:v>77.786396033870119</c:v>
                </c:pt>
                <c:pt idx="8876">
                  <c:v>77.661326683658913</c:v>
                </c:pt>
                <c:pt idx="8877">
                  <c:v>77.89742510489323</c:v>
                </c:pt>
                <c:pt idx="8878">
                  <c:v>77.532275836436654</c:v>
                </c:pt>
                <c:pt idx="8879">
                  <c:v>78.157850798582658</c:v>
                </c:pt>
                <c:pt idx="8880">
                  <c:v>77.408401196148759</c:v>
                </c:pt>
                <c:pt idx="8881">
                  <c:v>78.321693183973224</c:v>
                </c:pt>
                <c:pt idx="8882">
                  <c:v>77.491995409328979</c:v>
                </c:pt>
                <c:pt idx="8883">
                  <c:v>77.808818884730329</c:v>
                </c:pt>
                <c:pt idx="8884">
                  <c:v>77.874382939359478</c:v>
                </c:pt>
                <c:pt idx="8885">
                  <c:v>77.838275037295958</c:v>
                </c:pt>
                <c:pt idx="8886">
                  <c:v>77.801370371203959</c:v>
                </c:pt>
                <c:pt idx="8887">
                  <c:v>77.791916407038016</c:v>
                </c:pt>
                <c:pt idx="8888">
                  <c:v>78.087916922328873</c:v>
                </c:pt>
                <c:pt idx="8889">
                  <c:v>77.344570081090197</c:v>
                </c:pt>
                <c:pt idx="8890">
                  <c:v>78.1673353293167</c:v>
                </c:pt>
                <c:pt idx="8891">
                  <c:v>77.406656429486461</c:v>
                </c:pt>
                <c:pt idx="8892">
                  <c:v>78.154073634489293</c:v>
                </c:pt>
                <c:pt idx="8893">
                  <c:v>77.624548583979148</c:v>
                </c:pt>
                <c:pt idx="8894">
                  <c:v>77.881613432041007</c:v>
                </c:pt>
                <c:pt idx="8895">
                  <c:v>77.794510618592227</c:v>
                </c:pt>
                <c:pt idx="8896">
                  <c:v>77.679215635129808</c:v>
                </c:pt>
                <c:pt idx="8897">
                  <c:v>77.904494133015092</c:v>
                </c:pt>
                <c:pt idx="8898">
                  <c:v>77.456133004780256</c:v>
                </c:pt>
                <c:pt idx="8899">
                  <c:v>78.129923278713662</c:v>
                </c:pt>
                <c:pt idx="8900">
                  <c:v>77.408982355812938</c:v>
                </c:pt>
                <c:pt idx="8901">
                  <c:v>78.055253503290828</c:v>
                </c:pt>
                <c:pt idx="8902">
                  <c:v>77.604116698660334</c:v>
                </c:pt>
                <c:pt idx="8903">
                  <c:v>77.973460124563758</c:v>
                </c:pt>
                <c:pt idx="8904">
                  <c:v>77.718707221217386</c:v>
                </c:pt>
                <c:pt idx="8905">
                  <c:v>77.714547857525119</c:v>
                </c:pt>
                <c:pt idx="8906">
                  <c:v>77.809143873179281</c:v>
                </c:pt>
                <c:pt idx="8907">
                  <c:v>77.799946368127166</c:v>
                </c:pt>
                <c:pt idx="8908">
                  <c:v>77.952559528823784</c:v>
                </c:pt>
                <c:pt idx="8909">
                  <c:v>77.685269814267272</c:v>
                </c:pt>
                <c:pt idx="8910">
                  <c:v>78.217060178549701</c:v>
                </c:pt>
                <c:pt idx="8911">
                  <c:v>77.574143936848472</c:v>
                </c:pt>
                <c:pt idx="8912">
                  <c:v>78.230022404779703</c:v>
                </c:pt>
                <c:pt idx="8913">
                  <c:v>77.6897473320426</c:v>
                </c:pt>
                <c:pt idx="8914">
                  <c:v>77.799161491868759</c:v>
                </c:pt>
                <c:pt idx="8915">
                  <c:v>77.808346996847888</c:v>
                </c:pt>
                <c:pt idx="8916">
                  <c:v>77.809595637874608</c:v>
                </c:pt>
                <c:pt idx="8917">
                  <c:v>78.119200976615815</c:v>
                </c:pt>
                <c:pt idx="8918">
                  <c:v>77.765022912570828</c:v>
                </c:pt>
                <c:pt idx="8919">
                  <c:v>78.001376130893675</c:v>
                </c:pt>
                <c:pt idx="8920">
                  <c:v>77.647266685180767</c:v>
                </c:pt>
                <c:pt idx="8921">
                  <c:v>78.252573404011656</c:v>
                </c:pt>
                <c:pt idx="8922">
                  <c:v>77.674456344652569</c:v>
                </c:pt>
                <c:pt idx="8923">
                  <c:v>78.095273583948696</c:v>
                </c:pt>
                <c:pt idx="8924">
                  <c:v>77.696671416933455</c:v>
                </c:pt>
                <c:pt idx="8925">
                  <c:v>77.969783102239688</c:v>
                </c:pt>
                <c:pt idx="8926">
                  <c:v>77.781390905827195</c:v>
                </c:pt>
                <c:pt idx="8927">
                  <c:v>77.605513764319994</c:v>
                </c:pt>
                <c:pt idx="8928">
                  <c:v>78.128659236934269</c:v>
                </c:pt>
                <c:pt idx="8929">
                  <c:v>77.809309846968219</c:v>
                </c:pt>
                <c:pt idx="8930">
                  <c:v>78.037742477520737</c:v>
                </c:pt>
                <c:pt idx="8931">
                  <c:v>77.606245068440529</c:v>
                </c:pt>
                <c:pt idx="8932">
                  <c:v>78.169381485131282</c:v>
                </c:pt>
                <c:pt idx="8933">
                  <c:v>77.587889381995296</c:v>
                </c:pt>
                <c:pt idx="8934">
                  <c:v>77.814792242019209</c:v>
                </c:pt>
                <c:pt idx="8935">
                  <c:v>77.741138924096973</c:v>
                </c:pt>
                <c:pt idx="8936">
                  <c:v>77.953698625193226</c:v>
                </c:pt>
                <c:pt idx="8937">
                  <c:v>77.947010104800526</c:v>
                </c:pt>
                <c:pt idx="8938">
                  <c:v>77.506701117855215</c:v>
                </c:pt>
                <c:pt idx="8939">
                  <c:v>78.109032708825239</c:v>
                </c:pt>
                <c:pt idx="8940">
                  <c:v>77.635116238532149</c:v>
                </c:pt>
                <c:pt idx="8941">
                  <c:v>78.286866325401448</c:v>
                </c:pt>
                <c:pt idx="8942">
                  <c:v>77.525402140079677</c:v>
                </c:pt>
                <c:pt idx="8943">
                  <c:v>78.048141704991778</c:v>
                </c:pt>
                <c:pt idx="8944">
                  <c:v>77.711583908249935</c:v>
                </c:pt>
                <c:pt idx="8945">
                  <c:v>77.999381050733618</c:v>
                </c:pt>
                <c:pt idx="8946">
                  <c:v>77.875595591829168</c:v>
                </c:pt>
                <c:pt idx="8947">
                  <c:v>77.607970179965008</c:v>
                </c:pt>
                <c:pt idx="8948">
                  <c:v>78.011769977296126</c:v>
                </c:pt>
                <c:pt idx="8949">
                  <c:v>77.553197471810094</c:v>
                </c:pt>
                <c:pt idx="8950">
                  <c:v>78.152330055897039</c:v>
                </c:pt>
                <c:pt idx="8951">
                  <c:v>77.468083312324069</c:v>
                </c:pt>
                <c:pt idx="8952">
                  <c:v>78.118317653477519</c:v>
                </c:pt>
                <c:pt idx="8953">
                  <c:v>77.537160622471191</c:v>
                </c:pt>
                <c:pt idx="8954">
                  <c:v>77.906989461251257</c:v>
                </c:pt>
                <c:pt idx="8955">
                  <c:v>77.754115695669029</c:v>
                </c:pt>
                <c:pt idx="8956">
                  <c:v>77.561012270430808</c:v>
                </c:pt>
                <c:pt idx="8957">
                  <c:v>77.984467913453955</c:v>
                </c:pt>
                <c:pt idx="8958">
                  <c:v>77.722035327733678</c:v>
                </c:pt>
                <c:pt idx="8959">
                  <c:v>78.044095781916681</c:v>
                </c:pt>
                <c:pt idx="8960">
                  <c:v>77.623547420711049</c:v>
                </c:pt>
                <c:pt idx="8961">
                  <c:v>78.178261073368958</c:v>
                </c:pt>
                <c:pt idx="8962">
                  <c:v>77.714422526697206</c:v>
                </c:pt>
                <c:pt idx="8963">
                  <c:v>78.072542123772564</c:v>
                </c:pt>
                <c:pt idx="8964">
                  <c:v>77.651882640087408</c:v>
                </c:pt>
                <c:pt idx="8965">
                  <c:v>77.813363257125033</c:v>
                </c:pt>
                <c:pt idx="8966">
                  <c:v>77.940132698802515</c:v>
                </c:pt>
                <c:pt idx="8967">
                  <c:v>77.649977532962154</c:v>
                </c:pt>
                <c:pt idx="8968">
                  <c:v>78.037504068365635</c:v>
                </c:pt>
                <c:pt idx="8969">
                  <c:v>77.811832836482651</c:v>
                </c:pt>
                <c:pt idx="8970">
                  <c:v>78.114193387752024</c:v>
                </c:pt>
                <c:pt idx="8971">
                  <c:v>77.748008754343729</c:v>
                </c:pt>
                <c:pt idx="8972">
                  <c:v>78.274668646462999</c:v>
                </c:pt>
                <c:pt idx="8973">
                  <c:v>77.751196172248811</c:v>
                </c:pt>
                <c:pt idx="8974">
                  <c:v>77.950889590926408</c:v>
                </c:pt>
                <c:pt idx="8975">
                  <c:v>77.774014838429395</c:v>
                </c:pt>
                <c:pt idx="8976">
                  <c:v>77.867392110209238</c:v>
                </c:pt>
                <c:pt idx="8977">
                  <c:v>78.184515120091518</c:v>
                </c:pt>
                <c:pt idx="8978">
                  <c:v>77.991531407948059</c:v>
                </c:pt>
                <c:pt idx="8979">
                  <c:v>78.281623308845738</c:v>
                </c:pt>
                <c:pt idx="8980">
                  <c:v>77.773478266963494</c:v>
                </c:pt>
                <c:pt idx="8981">
                  <c:v>78.383028739196149</c:v>
                </c:pt>
                <c:pt idx="8982">
                  <c:v>77.582363268258774</c:v>
                </c:pt>
                <c:pt idx="8983">
                  <c:v>78.217374553280749</c:v>
                </c:pt>
                <c:pt idx="8984">
                  <c:v>77.852489437980608</c:v>
                </c:pt>
                <c:pt idx="8985">
                  <c:v>78.091498431863855</c:v>
                </c:pt>
                <c:pt idx="8986">
                  <c:v>78.115445891432572</c:v>
                </c:pt>
                <c:pt idx="8987">
                  <c:v>77.90274936560526</c:v>
                </c:pt>
                <c:pt idx="8988">
                  <c:v>78.152162475007884</c:v>
                </c:pt>
                <c:pt idx="8989">
                  <c:v>77.884091422455271</c:v>
                </c:pt>
                <c:pt idx="8990">
                  <c:v>78.513030890032809</c:v>
                </c:pt>
                <c:pt idx="8991">
                  <c:v>77.839195893955619</c:v>
                </c:pt>
                <c:pt idx="8992">
                  <c:v>78.507396166537049</c:v>
                </c:pt>
                <c:pt idx="8993">
                  <c:v>77.636969479279827</c:v>
                </c:pt>
                <c:pt idx="8994">
                  <c:v>78.224182221761509</c:v>
                </c:pt>
                <c:pt idx="8995">
                  <c:v>77.891214098111107</c:v>
                </c:pt>
                <c:pt idx="8996">
                  <c:v>78.047011984806915</c:v>
                </c:pt>
                <c:pt idx="8997">
                  <c:v>78.128120363468042</c:v>
                </c:pt>
                <c:pt idx="8998">
                  <c:v>77.839370847126347</c:v>
                </c:pt>
                <c:pt idx="8999">
                  <c:v>78.321437114626249</c:v>
                </c:pt>
                <c:pt idx="9000">
                  <c:v>77.552892751010788</c:v>
                </c:pt>
                <c:pt idx="9001">
                  <c:v>78.516603363901297</c:v>
                </c:pt>
                <c:pt idx="9002">
                  <c:v>77.670965942820871</c:v>
                </c:pt>
                <c:pt idx="9003">
                  <c:v>78.168941667634328</c:v>
                </c:pt>
                <c:pt idx="9004">
                  <c:v>77.653772221830067</c:v>
                </c:pt>
                <c:pt idx="9005">
                  <c:v>77.892679041579171</c:v>
                </c:pt>
                <c:pt idx="9006">
                  <c:v>77.952710322945109</c:v>
                </c:pt>
                <c:pt idx="9007">
                  <c:v>77.7994169703897</c:v>
                </c:pt>
                <c:pt idx="9008">
                  <c:v>78.068414843172363</c:v>
                </c:pt>
                <c:pt idx="9009">
                  <c:v>77.869535189982983</c:v>
                </c:pt>
                <c:pt idx="9010">
                  <c:v>78.435726703726488</c:v>
                </c:pt>
                <c:pt idx="9011">
                  <c:v>77.605046932819548</c:v>
                </c:pt>
                <c:pt idx="9012">
                  <c:v>78.460405826832883</c:v>
                </c:pt>
                <c:pt idx="9013">
                  <c:v>77.82826746228811</c:v>
                </c:pt>
                <c:pt idx="9014">
                  <c:v>78.167523435138051</c:v>
                </c:pt>
                <c:pt idx="9015">
                  <c:v>77.985238553632755</c:v>
                </c:pt>
                <c:pt idx="9016">
                  <c:v>77.964762876602279</c:v>
                </c:pt>
                <c:pt idx="9017">
                  <c:v>77.982202124023985</c:v>
                </c:pt>
                <c:pt idx="9018">
                  <c:v>77.816699388668326</c:v>
                </c:pt>
                <c:pt idx="9019">
                  <c:v>78.165595943225213</c:v>
                </c:pt>
                <c:pt idx="9020">
                  <c:v>77.540575714673878</c:v>
                </c:pt>
                <c:pt idx="9021">
                  <c:v>78.478965744520778</c:v>
                </c:pt>
                <c:pt idx="9022">
                  <c:v>77.693499531909808</c:v>
                </c:pt>
                <c:pt idx="9023">
                  <c:v>78.236196025228125</c:v>
                </c:pt>
                <c:pt idx="9024">
                  <c:v>77.804248737606557</c:v>
                </c:pt>
                <c:pt idx="9025">
                  <c:v>77.914673796103187</c:v>
                </c:pt>
                <c:pt idx="9026">
                  <c:v>78.018867402409086</c:v>
                </c:pt>
                <c:pt idx="9027">
                  <c:v>77.881798862787434</c:v>
                </c:pt>
                <c:pt idx="9028">
                  <c:v>78.053436551310483</c:v>
                </c:pt>
                <c:pt idx="9029">
                  <c:v>77.823291475747226</c:v>
                </c:pt>
                <c:pt idx="9030">
                  <c:v>78.219131259314665</c:v>
                </c:pt>
                <c:pt idx="9031">
                  <c:v>77.698400246582409</c:v>
                </c:pt>
                <c:pt idx="9032">
                  <c:v>78.443749009862827</c:v>
                </c:pt>
                <c:pt idx="9033">
                  <c:v>77.89325113119078</c:v>
                </c:pt>
                <c:pt idx="9034">
                  <c:v>78.375695405825553</c:v>
                </c:pt>
                <c:pt idx="9035">
                  <c:v>78.035448667757308</c:v>
                </c:pt>
                <c:pt idx="9036">
                  <c:v>78.036766377959523</c:v>
                </c:pt>
                <c:pt idx="9037">
                  <c:v>78.108236423139488</c:v>
                </c:pt>
                <c:pt idx="9038">
                  <c:v>77.940112806265532</c:v>
                </c:pt>
                <c:pt idx="9039">
                  <c:v>78.111490233954541</c:v>
                </c:pt>
                <c:pt idx="9040">
                  <c:v>78.162591475695748</c:v>
                </c:pt>
                <c:pt idx="9041">
                  <c:v>78.371569474960424</c:v>
                </c:pt>
                <c:pt idx="9042">
                  <c:v>77.795362042862678</c:v>
                </c:pt>
                <c:pt idx="9043">
                  <c:v>78.283939648085564</c:v>
                </c:pt>
                <c:pt idx="9044">
                  <c:v>78.081974724959409</c:v>
                </c:pt>
                <c:pt idx="9045">
                  <c:v>78.249109233732327</c:v>
                </c:pt>
                <c:pt idx="9046">
                  <c:v>77.919869396639683</c:v>
                </c:pt>
                <c:pt idx="9047">
                  <c:v>78.154983977616752</c:v>
                </c:pt>
                <c:pt idx="9048">
                  <c:v>77.987675948705615</c:v>
                </c:pt>
                <c:pt idx="9049">
                  <c:v>77.803656848042095</c:v>
                </c:pt>
                <c:pt idx="9050">
                  <c:v>78.408669029595728</c:v>
                </c:pt>
                <c:pt idx="9051">
                  <c:v>78.007458846642848</c:v>
                </c:pt>
                <c:pt idx="9052">
                  <c:v>78.43677352232055</c:v>
                </c:pt>
                <c:pt idx="9053">
                  <c:v>77.835776137548123</c:v>
                </c:pt>
                <c:pt idx="9054">
                  <c:v>78.164758869725659</c:v>
                </c:pt>
                <c:pt idx="9055">
                  <c:v>78.062157377480318</c:v>
                </c:pt>
                <c:pt idx="9056">
                  <c:v>78.342235669420432</c:v>
                </c:pt>
                <c:pt idx="9057">
                  <c:v>78.176019199797878</c:v>
                </c:pt>
                <c:pt idx="9058">
                  <c:v>78.004504341956391</c:v>
                </c:pt>
                <c:pt idx="9059">
                  <c:v>78.349611181371216</c:v>
                </c:pt>
                <c:pt idx="9060">
                  <c:v>78.003665941898234</c:v>
                </c:pt>
                <c:pt idx="9061">
                  <c:v>78.361361772798219</c:v>
                </c:pt>
                <c:pt idx="9062">
                  <c:v>77.784981687508193</c:v>
                </c:pt>
                <c:pt idx="9063">
                  <c:v>78.573859052673583</c:v>
                </c:pt>
                <c:pt idx="9064">
                  <c:v>77.844012787472025</c:v>
                </c:pt>
                <c:pt idx="9065">
                  <c:v>78.403044060763634</c:v>
                </c:pt>
                <c:pt idx="9066">
                  <c:v>78.176217469855928</c:v>
                </c:pt>
                <c:pt idx="9067">
                  <c:v>77.938752435053658</c:v>
                </c:pt>
                <c:pt idx="9068">
                  <c:v>78.138699757940373</c:v>
                </c:pt>
                <c:pt idx="9069">
                  <c:v>77.849301439638083</c:v>
                </c:pt>
                <c:pt idx="9070">
                  <c:v>78.560498074057051</c:v>
                </c:pt>
                <c:pt idx="9071">
                  <c:v>77.9176446219506</c:v>
                </c:pt>
                <c:pt idx="9072">
                  <c:v>78.486869528970715</c:v>
                </c:pt>
                <c:pt idx="9073">
                  <c:v>77.737097717409071</c:v>
                </c:pt>
                <c:pt idx="9074">
                  <c:v>78.486057771747127</c:v>
                </c:pt>
                <c:pt idx="9075">
                  <c:v>77.997123952036631</c:v>
                </c:pt>
                <c:pt idx="9076">
                  <c:v>78.037785643292025</c:v>
                </c:pt>
                <c:pt idx="9077">
                  <c:v>78.169383200324589</c:v>
                </c:pt>
                <c:pt idx="9078">
                  <c:v>77.757107642868036</c:v>
                </c:pt>
                <c:pt idx="9079">
                  <c:v>78.531846360207325</c:v>
                </c:pt>
                <c:pt idx="9080">
                  <c:v>77.858834894781083</c:v>
                </c:pt>
                <c:pt idx="9081">
                  <c:v>78.49812975514773</c:v>
                </c:pt>
                <c:pt idx="9082">
                  <c:v>77.853219062300326</c:v>
                </c:pt>
                <c:pt idx="9083">
                  <c:v>78.080237368636588</c:v>
                </c:pt>
                <c:pt idx="9084">
                  <c:v>77.865931770962248</c:v>
                </c:pt>
                <c:pt idx="9085">
                  <c:v>78.257746984643333</c:v>
                </c:pt>
                <c:pt idx="9086">
                  <c:v>78.083023779868427</c:v>
                </c:pt>
                <c:pt idx="9087">
                  <c:v>78.17123925375617</c:v>
                </c:pt>
                <c:pt idx="9088">
                  <c:v>78.203525702796099</c:v>
                </c:pt>
                <c:pt idx="9089">
                  <c:v>78.095801402389498</c:v>
                </c:pt>
                <c:pt idx="9090">
                  <c:v>78.236732741754324</c:v>
                </c:pt>
                <c:pt idx="9091">
                  <c:v>77.822191603779459</c:v>
                </c:pt>
                <c:pt idx="9092">
                  <c:v>78.393509175556119</c:v>
                </c:pt>
                <c:pt idx="9093">
                  <c:v>77.924794503213832</c:v>
                </c:pt>
                <c:pt idx="9094">
                  <c:v>77.993682946786578</c:v>
                </c:pt>
                <c:pt idx="9095">
                  <c:v>77.786415958794578</c:v>
                </c:pt>
                <c:pt idx="9096">
                  <c:v>77.913248944288227</c:v>
                </c:pt>
                <c:pt idx="9097">
                  <c:v>78.253668073988948</c:v>
                </c:pt>
                <c:pt idx="9098">
                  <c:v>77.979606512733653</c:v>
                </c:pt>
                <c:pt idx="9099">
                  <c:v>78.242462402605383</c:v>
                </c:pt>
                <c:pt idx="9100">
                  <c:v>77.859985405260517</c:v>
                </c:pt>
                <c:pt idx="9101">
                  <c:v>78.649342389772912</c:v>
                </c:pt>
                <c:pt idx="9102">
                  <c:v>77.962919222297927</c:v>
                </c:pt>
                <c:pt idx="9103">
                  <c:v>78.661734471802333</c:v>
                </c:pt>
                <c:pt idx="9104">
                  <c:v>77.898628421440876</c:v>
                </c:pt>
                <c:pt idx="9105">
                  <c:v>78.301883604463342</c:v>
                </c:pt>
                <c:pt idx="9106">
                  <c:v>78.043135129289155</c:v>
                </c:pt>
                <c:pt idx="9107">
                  <c:v>78.041371023359488</c:v>
                </c:pt>
                <c:pt idx="9108">
                  <c:v>78.293941288019326</c:v>
                </c:pt>
                <c:pt idx="9109">
                  <c:v>78.071723014809379</c:v>
                </c:pt>
                <c:pt idx="9110">
                  <c:v>78.387232762225949</c:v>
                </c:pt>
                <c:pt idx="9111">
                  <c:v>78.118234456233182</c:v>
                </c:pt>
                <c:pt idx="9112">
                  <c:v>78.385224234683918</c:v>
                </c:pt>
                <c:pt idx="9113">
                  <c:v>77.836901001245266</c:v>
                </c:pt>
                <c:pt idx="9114">
                  <c:v>78.416162726312791</c:v>
                </c:pt>
                <c:pt idx="9115">
                  <c:v>78.030848232372009</c:v>
                </c:pt>
                <c:pt idx="9116">
                  <c:v>78.226626091542926</c:v>
                </c:pt>
                <c:pt idx="9117">
                  <c:v>78.345847729333471</c:v>
                </c:pt>
                <c:pt idx="9118">
                  <c:v>78.192438280485234</c:v>
                </c:pt>
                <c:pt idx="9119">
                  <c:v>78.425880540578348</c:v>
                </c:pt>
                <c:pt idx="9120">
                  <c:v>77.997655798822791</c:v>
                </c:pt>
                <c:pt idx="9121">
                  <c:v>78.543840735197165</c:v>
                </c:pt>
                <c:pt idx="9122">
                  <c:v>77.797358002410078</c:v>
                </c:pt>
                <c:pt idx="9123">
                  <c:v>78.685081167135209</c:v>
                </c:pt>
                <c:pt idx="9124">
                  <c:v>77.832427375774159</c:v>
                </c:pt>
                <c:pt idx="9125">
                  <c:v>78.309331946097572</c:v>
                </c:pt>
                <c:pt idx="9126">
                  <c:v>78.152854372500357</c:v>
                </c:pt>
                <c:pt idx="9127">
                  <c:v>78.302943851378856</c:v>
                </c:pt>
                <c:pt idx="9128">
                  <c:v>78.222389351468237</c:v>
                </c:pt>
                <c:pt idx="9129">
                  <c:v>78.080499004672191</c:v>
                </c:pt>
                <c:pt idx="9130">
                  <c:v>78.406187985375581</c:v>
                </c:pt>
                <c:pt idx="9131">
                  <c:v>77.887446512843368</c:v>
                </c:pt>
                <c:pt idx="9132">
                  <c:v>78.535447924271651</c:v>
                </c:pt>
                <c:pt idx="9133">
                  <c:v>77.80734547883516</c:v>
                </c:pt>
                <c:pt idx="9134">
                  <c:v>78.521207748177432</c:v>
                </c:pt>
                <c:pt idx="9135">
                  <c:v>78.010257317864472</c:v>
                </c:pt>
                <c:pt idx="9136">
                  <c:v>78.058452483566228</c:v>
                </c:pt>
                <c:pt idx="9137">
                  <c:v>77.899062123947687</c:v>
                </c:pt>
                <c:pt idx="9138">
                  <c:v>78.134323523494658</c:v>
                </c:pt>
                <c:pt idx="9139">
                  <c:v>78.502102256851288</c:v>
                </c:pt>
                <c:pt idx="9140">
                  <c:v>78.054976363392655</c:v>
                </c:pt>
                <c:pt idx="9141">
                  <c:v>78.5449413755439</c:v>
                </c:pt>
                <c:pt idx="9142">
                  <c:v>77.977931375457885</c:v>
                </c:pt>
                <c:pt idx="9143">
                  <c:v>78.686844962886042</c:v>
                </c:pt>
                <c:pt idx="9144">
                  <c:v>77.825536423384207</c:v>
                </c:pt>
                <c:pt idx="9145">
                  <c:v>78.286514469999489</c:v>
                </c:pt>
                <c:pt idx="9146">
                  <c:v>78.004885515408219</c:v>
                </c:pt>
                <c:pt idx="9147">
                  <c:v>77.960626790641527</c:v>
                </c:pt>
                <c:pt idx="9148">
                  <c:v>78.199137731370811</c:v>
                </c:pt>
                <c:pt idx="9149">
                  <c:v>78.070381370624801</c:v>
                </c:pt>
                <c:pt idx="9150">
                  <c:v>78.317860191373867</c:v>
                </c:pt>
                <c:pt idx="9151">
                  <c:v>77.8604099018889</c:v>
                </c:pt>
                <c:pt idx="9152">
                  <c:v>78.405944824013417</c:v>
                </c:pt>
                <c:pt idx="9153">
                  <c:v>77.896622591965922</c:v>
                </c:pt>
                <c:pt idx="9154">
                  <c:v>78.211883410446532</c:v>
                </c:pt>
                <c:pt idx="9155">
                  <c:v>78.062132296175051</c:v>
                </c:pt>
                <c:pt idx="9156">
                  <c:v>78.272025004782549</c:v>
                </c:pt>
                <c:pt idx="9157">
                  <c:v>78.159188240814089</c:v>
                </c:pt>
                <c:pt idx="9158">
                  <c:v>78.21821443586073</c:v>
                </c:pt>
                <c:pt idx="9159">
                  <c:v>78.372803375517478</c:v>
                </c:pt>
                <c:pt idx="9160">
                  <c:v>78.144344191666548</c:v>
                </c:pt>
                <c:pt idx="9161">
                  <c:v>78.745118861190832</c:v>
                </c:pt>
                <c:pt idx="9162">
                  <c:v>77.953849186502978</c:v>
                </c:pt>
                <c:pt idx="9163">
                  <c:v>78.672896037322118</c:v>
                </c:pt>
                <c:pt idx="9164">
                  <c:v>78.024059509025463</c:v>
                </c:pt>
                <c:pt idx="9165">
                  <c:v>78.255504855465418</c:v>
                </c:pt>
                <c:pt idx="9166">
                  <c:v>77.941309193284781</c:v>
                </c:pt>
                <c:pt idx="9167">
                  <c:v>78.181460104698488</c:v>
                </c:pt>
                <c:pt idx="9168">
                  <c:v>78.244917507332374</c:v>
                </c:pt>
                <c:pt idx="9169">
                  <c:v>78.164878131361334</c:v>
                </c:pt>
                <c:pt idx="9170">
                  <c:v>78.356628547225753</c:v>
                </c:pt>
                <c:pt idx="9171">
                  <c:v>78.066512839763348</c:v>
                </c:pt>
                <c:pt idx="9172">
                  <c:v>78.567211607718278</c:v>
                </c:pt>
                <c:pt idx="9173">
                  <c:v>77.902238358350871</c:v>
                </c:pt>
                <c:pt idx="9174">
                  <c:v>78.41601747568977</c:v>
                </c:pt>
                <c:pt idx="9175">
                  <c:v>78.024296844728909</c:v>
                </c:pt>
                <c:pt idx="9176">
                  <c:v>77.989954181432026</c:v>
                </c:pt>
                <c:pt idx="9177">
                  <c:v>78.168008038873396</c:v>
                </c:pt>
                <c:pt idx="9178">
                  <c:v>78.30415262796086</c:v>
                </c:pt>
                <c:pt idx="9179">
                  <c:v>78.405621289390908</c:v>
                </c:pt>
                <c:pt idx="9180">
                  <c:v>78.232503371648036</c:v>
                </c:pt>
                <c:pt idx="9181">
                  <c:v>78.508180684373826</c:v>
                </c:pt>
                <c:pt idx="9182">
                  <c:v>78.090038292702488</c:v>
                </c:pt>
                <c:pt idx="9183">
                  <c:v>78.364534105246534</c:v>
                </c:pt>
                <c:pt idx="9184">
                  <c:v>77.789436986176682</c:v>
                </c:pt>
                <c:pt idx="9185">
                  <c:v>78.518190786323572</c:v>
                </c:pt>
                <c:pt idx="9186">
                  <c:v>78.043285517252073</c:v>
                </c:pt>
                <c:pt idx="9187">
                  <c:v>78.101725039027457</c:v>
                </c:pt>
                <c:pt idx="9188">
                  <c:v>78.376062196888256</c:v>
                </c:pt>
                <c:pt idx="9189">
                  <c:v>78.105450457689216</c:v>
                </c:pt>
                <c:pt idx="9190">
                  <c:v>78.388047138046758</c:v>
                </c:pt>
                <c:pt idx="9191">
                  <c:v>78.048369166807205</c:v>
                </c:pt>
                <c:pt idx="9192">
                  <c:v>78.713935141021111</c:v>
                </c:pt>
                <c:pt idx="9193">
                  <c:v>77.894171367177023</c:v>
                </c:pt>
                <c:pt idx="9194">
                  <c:v>78.574240758654369</c:v>
                </c:pt>
                <c:pt idx="9195">
                  <c:v>77.969482216930459</c:v>
                </c:pt>
                <c:pt idx="9196">
                  <c:v>78.548967223399856</c:v>
                </c:pt>
                <c:pt idx="9197">
                  <c:v>78.240020730590842</c:v>
                </c:pt>
                <c:pt idx="9198">
                  <c:v>78.143099524387097</c:v>
                </c:pt>
                <c:pt idx="9199">
                  <c:v>78.27363019031435</c:v>
                </c:pt>
                <c:pt idx="9200">
                  <c:v>78.235638116818976</c:v>
                </c:pt>
                <c:pt idx="9201">
                  <c:v>78.763447710855019</c:v>
                </c:pt>
                <c:pt idx="9202">
                  <c:v>78.215088682406858</c:v>
                </c:pt>
                <c:pt idx="9203">
                  <c:v>78.567011017706179</c:v>
                </c:pt>
                <c:pt idx="9204">
                  <c:v>78.009210476312575</c:v>
                </c:pt>
                <c:pt idx="9205">
                  <c:v>78.348126004415505</c:v>
                </c:pt>
                <c:pt idx="9206">
                  <c:v>78.107506994526389</c:v>
                </c:pt>
                <c:pt idx="9207">
                  <c:v>78.129645517791644</c:v>
                </c:pt>
                <c:pt idx="9208">
                  <c:v>78.123478285907368</c:v>
                </c:pt>
                <c:pt idx="9209">
                  <c:v>77.926804465805645</c:v>
                </c:pt>
                <c:pt idx="9210">
                  <c:v>78.619899540307827</c:v>
                </c:pt>
                <c:pt idx="9211">
                  <c:v>77.997968685995986</c:v>
                </c:pt>
                <c:pt idx="9212">
                  <c:v>78.525963993013576</c:v>
                </c:pt>
                <c:pt idx="9213">
                  <c:v>77.887532264645273</c:v>
                </c:pt>
                <c:pt idx="9214">
                  <c:v>78.393158293296679</c:v>
                </c:pt>
                <c:pt idx="9215">
                  <c:v>78.074187187812512</c:v>
                </c:pt>
                <c:pt idx="9216">
                  <c:v>78.329913692597017</c:v>
                </c:pt>
                <c:pt idx="9217">
                  <c:v>78.24602750117775</c:v>
                </c:pt>
                <c:pt idx="9218">
                  <c:v>78.311924912155973</c:v>
                </c:pt>
                <c:pt idx="9219">
                  <c:v>78.341325048963327</c:v>
                </c:pt>
                <c:pt idx="9220">
                  <c:v>78.04713455149502</c:v>
                </c:pt>
                <c:pt idx="9221">
                  <c:v>78.531592047247997</c:v>
                </c:pt>
                <c:pt idx="9222">
                  <c:v>78.248369591736193</c:v>
                </c:pt>
                <c:pt idx="9223">
                  <c:v>78.606928474610655</c:v>
                </c:pt>
                <c:pt idx="9224">
                  <c:v>78.034839013282451</c:v>
                </c:pt>
                <c:pt idx="9225">
                  <c:v>78.459998753199088</c:v>
                </c:pt>
                <c:pt idx="9226">
                  <c:v>78.207539765705448</c:v>
                </c:pt>
                <c:pt idx="9227">
                  <c:v>78.434664763766889</c:v>
                </c:pt>
                <c:pt idx="9228">
                  <c:v>78.34323243713618</c:v>
                </c:pt>
                <c:pt idx="9229">
                  <c:v>78.204039688560897</c:v>
                </c:pt>
                <c:pt idx="9230">
                  <c:v>78.366993726059079</c:v>
                </c:pt>
                <c:pt idx="9231">
                  <c:v>78.213635693695622</c:v>
                </c:pt>
                <c:pt idx="9232">
                  <c:v>78.654438267379618</c:v>
                </c:pt>
                <c:pt idx="9233">
                  <c:v>78.133838882457027</c:v>
                </c:pt>
                <c:pt idx="9234">
                  <c:v>78.49971773586303</c:v>
                </c:pt>
                <c:pt idx="9235">
                  <c:v>77.827777832912076</c:v>
                </c:pt>
                <c:pt idx="9236">
                  <c:v>78.396299464734426</c:v>
                </c:pt>
                <c:pt idx="9237">
                  <c:v>78.269913076228434</c:v>
                </c:pt>
                <c:pt idx="9238">
                  <c:v>78.446591353963044</c:v>
                </c:pt>
                <c:pt idx="9239">
                  <c:v>78.330089377075552</c:v>
                </c:pt>
                <c:pt idx="9240">
                  <c:v>78.284441292642654</c:v>
                </c:pt>
                <c:pt idx="9241">
                  <c:v>78.488764994086779</c:v>
                </c:pt>
                <c:pt idx="9242">
                  <c:v>77.918898371696358</c:v>
                </c:pt>
                <c:pt idx="9243">
                  <c:v>78.454882363791484</c:v>
                </c:pt>
                <c:pt idx="9244">
                  <c:v>77.840206049387945</c:v>
                </c:pt>
                <c:pt idx="9245">
                  <c:v>78.496012530424466</c:v>
                </c:pt>
                <c:pt idx="9246">
                  <c:v>78.097170497617597</c:v>
                </c:pt>
                <c:pt idx="9247">
                  <c:v>78.251303269497427</c:v>
                </c:pt>
                <c:pt idx="9248">
                  <c:v>78.149164656451248</c:v>
                </c:pt>
                <c:pt idx="9249">
                  <c:v>78.121940546789247</c:v>
                </c:pt>
                <c:pt idx="9250">
                  <c:v>78.429386114874518</c:v>
                </c:pt>
                <c:pt idx="9251">
                  <c:v>78.115561161318297</c:v>
                </c:pt>
                <c:pt idx="9252">
                  <c:v>78.581664278335538</c:v>
                </c:pt>
                <c:pt idx="9253">
                  <c:v>77.906404714755652</c:v>
                </c:pt>
                <c:pt idx="9254">
                  <c:v>78.584929222694271</c:v>
                </c:pt>
                <c:pt idx="9255">
                  <c:v>77.811221188090599</c:v>
                </c:pt>
                <c:pt idx="9256">
                  <c:v>78.303465941919427</c:v>
                </c:pt>
                <c:pt idx="9257">
                  <c:v>78.241078235513442</c:v>
                </c:pt>
                <c:pt idx="9258">
                  <c:v>78.132760610949518</c:v>
                </c:pt>
                <c:pt idx="9259">
                  <c:v>78.44625180469292</c:v>
                </c:pt>
                <c:pt idx="9260">
                  <c:v>78.084157796829189</c:v>
                </c:pt>
                <c:pt idx="9261">
                  <c:v>78.476108263524125</c:v>
                </c:pt>
                <c:pt idx="9262">
                  <c:v>77.791833092178791</c:v>
                </c:pt>
                <c:pt idx="9263">
                  <c:v>78.562854871631018</c:v>
                </c:pt>
                <c:pt idx="9264">
                  <c:v>77.987691556566489</c:v>
                </c:pt>
                <c:pt idx="9265">
                  <c:v>78.392060632861089</c:v>
                </c:pt>
                <c:pt idx="9266">
                  <c:v>77.8295371599948</c:v>
                </c:pt>
                <c:pt idx="9267">
                  <c:v>78.346935438821149</c:v>
                </c:pt>
                <c:pt idx="9268">
                  <c:v>78.183909937182619</c:v>
                </c:pt>
                <c:pt idx="9269">
                  <c:v>78.087311655754348</c:v>
                </c:pt>
                <c:pt idx="9270">
                  <c:v>78.498181340111316</c:v>
                </c:pt>
                <c:pt idx="9271">
                  <c:v>78.068157575169579</c:v>
                </c:pt>
                <c:pt idx="9272">
                  <c:v>78.602810057779365</c:v>
                </c:pt>
                <c:pt idx="9273">
                  <c:v>78.034179170085679</c:v>
                </c:pt>
                <c:pt idx="9274">
                  <c:v>78.514431043765512</c:v>
                </c:pt>
                <c:pt idx="9275">
                  <c:v>77.928528357660042</c:v>
                </c:pt>
                <c:pt idx="9276">
                  <c:v>78.204774228956154</c:v>
                </c:pt>
                <c:pt idx="9277">
                  <c:v>78.222722447465458</c:v>
                </c:pt>
                <c:pt idx="9278">
                  <c:v>77.887728305272972</c:v>
                </c:pt>
                <c:pt idx="9279">
                  <c:v>78.302660290263347</c:v>
                </c:pt>
                <c:pt idx="9280">
                  <c:v>78.173361304078341</c:v>
                </c:pt>
                <c:pt idx="9281">
                  <c:v>78.520776390865208</c:v>
                </c:pt>
                <c:pt idx="9282">
                  <c:v>77.942434360495142</c:v>
                </c:pt>
                <c:pt idx="9283">
                  <c:v>78.547163890544496</c:v>
                </c:pt>
                <c:pt idx="9284">
                  <c:v>77.902310779023082</c:v>
                </c:pt>
                <c:pt idx="9285">
                  <c:v>78.239774425585409</c:v>
                </c:pt>
                <c:pt idx="9286">
                  <c:v>78.074942859187658</c:v>
                </c:pt>
                <c:pt idx="9287">
                  <c:v>78.253056613368813</c:v>
                </c:pt>
                <c:pt idx="9288">
                  <c:v>78.352682013624488</c:v>
                </c:pt>
                <c:pt idx="9289">
                  <c:v>78.282133525635217</c:v>
                </c:pt>
                <c:pt idx="9290">
                  <c:v>78.097057242465752</c:v>
                </c:pt>
                <c:pt idx="9291">
                  <c:v>78.071821773368413</c:v>
                </c:pt>
                <c:pt idx="9292">
                  <c:v>78.71362953174048</c:v>
                </c:pt>
                <c:pt idx="9293">
                  <c:v>77.997185148314827</c:v>
                </c:pt>
                <c:pt idx="9294">
                  <c:v>78.554169462114245</c:v>
                </c:pt>
                <c:pt idx="9295">
                  <c:v>78.195087755514095</c:v>
                </c:pt>
                <c:pt idx="9296">
                  <c:v>78.327524482372851</c:v>
                </c:pt>
                <c:pt idx="9297">
                  <c:v>78.168467354117254</c:v>
                </c:pt>
                <c:pt idx="9298">
                  <c:v>78.300217250643811</c:v>
                </c:pt>
                <c:pt idx="9299">
                  <c:v>78.414633316780808</c:v>
                </c:pt>
                <c:pt idx="9300">
                  <c:v>78.265721774153889</c:v>
                </c:pt>
                <c:pt idx="9301">
                  <c:v>78.517142839012365</c:v>
                </c:pt>
                <c:pt idx="9302">
                  <c:v>78.260966432532172</c:v>
                </c:pt>
                <c:pt idx="9303">
                  <c:v>78.570062604424109</c:v>
                </c:pt>
                <c:pt idx="9304">
                  <c:v>78.131483168689158</c:v>
                </c:pt>
                <c:pt idx="9305">
                  <c:v>78.589648081603201</c:v>
                </c:pt>
                <c:pt idx="9306">
                  <c:v>78.194934215797673</c:v>
                </c:pt>
                <c:pt idx="9307">
                  <c:v>78.49630489375798</c:v>
                </c:pt>
                <c:pt idx="9308">
                  <c:v>78.205267984838727</c:v>
                </c:pt>
                <c:pt idx="9309">
                  <c:v>78.440514125622897</c:v>
                </c:pt>
                <c:pt idx="9310">
                  <c:v>78.485987419365031</c:v>
                </c:pt>
                <c:pt idx="9311">
                  <c:v>78.18504037410024</c:v>
                </c:pt>
                <c:pt idx="9312">
                  <c:v>78.586612093449588</c:v>
                </c:pt>
                <c:pt idx="9313">
                  <c:v>77.97297006013838</c:v>
                </c:pt>
                <c:pt idx="9314">
                  <c:v>79.064701706448048</c:v>
                </c:pt>
                <c:pt idx="9315">
                  <c:v>78.075809092053419</c:v>
                </c:pt>
                <c:pt idx="9316">
                  <c:v>78.483181902481434</c:v>
                </c:pt>
                <c:pt idx="9317">
                  <c:v>78.119514759617829</c:v>
                </c:pt>
                <c:pt idx="9318">
                  <c:v>78.412423737835297</c:v>
                </c:pt>
                <c:pt idx="9319">
                  <c:v>78.606132049487854</c:v>
                </c:pt>
                <c:pt idx="9320">
                  <c:v>78.144685037250412</c:v>
                </c:pt>
                <c:pt idx="9321">
                  <c:v>78.52166081496334</c:v>
                </c:pt>
                <c:pt idx="9322">
                  <c:v>78.147441865294311</c:v>
                </c:pt>
                <c:pt idx="9323">
                  <c:v>78.412905366566449</c:v>
                </c:pt>
                <c:pt idx="9324">
                  <c:v>78.115592296512958</c:v>
                </c:pt>
                <c:pt idx="9325">
                  <c:v>78.815227265080921</c:v>
                </c:pt>
                <c:pt idx="9326">
                  <c:v>77.968276587208265</c:v>
                </c:pt>
                <c:pt idx="9327">
                  <c:v>78.314930417478109</c:v>
                </c:pt>
                <c:pt idx="9328">
                  <c:v>78.232548337991588</c:v>
                </c:pt>
                <c:pt idx="9329">
                  <c:v>78.290907394911457</c:v>
                </c:pt>
                <c:pt idx="9330">
                  <c:v>78.419059474683593</c:v>
                </c:pt>
                <c:pt idx="9331">
                  <c:v>78.01008854227365</c:v>
                </c:pt>
                <c:pt idx="9332">
                  <c:v>78.834835972074558</c:v>
                </c:pt>
                <c:pt idx="9333">
                  <c:v>77.964184796680868</c:v>
                </c:pt>
                <c:pt idx="9334">
                  <c:v>78.738807527312915</c:v>
                </c:pt>
                <c:pt idx="9335">
                  <c:v>77.903936929553879</c:v>
                </c:pt>
                <c:pt idx="9336">
                  <c:v>78.517810993344227</c:v>
                </c:pt>
                <c:pt idx="9337">
                  <c:v>78.28710833872897</c:v>
                </c:pt>
                <c:pt idx="9338">
                  <c:v>78.321784388644389</c:v>
                </c:pt>
                <c:pt idx="9339">
                  <c:v>78.459545629820056</c:v>
                </c:pt>
                <c:pt idx="9340">
                  <c:v>78.141993277231606</c:v>
                </c:pt>
                <c:pt idx="9341">
                  <c:v>78.426686112736519</c:v>
                </c:pt>
                <c:pt idx="9342">
                  <c:v>77.981044250708194</c:v>
                </c:pt>
                <c:pt idx="9343">
                  <c:v>78.534031413612553</c:v>
                </c:pt>
                <c:pt idx="9344">
                  <c:v>77.995619653847328</c:v>
                </c:pt>
                <c:pt idx="9345">
                  <c:v>78.567531664097359</c:v>
                </c:pt>
                <c:pt idx="9346">
                  <c:v>78.197467573105186</c:v>
                </c:pt>
                <c:pt idx="9347">
                  <c:v>78.293553971931544</c:v>
                </c:pt>
                <c:pt idx="9348">
                  <c:v>78.023179420015026</c:v>
                </c:pt>
                <c:pt idx="9349">
                  <c:v>78.146530921891369</c:v>
                </c:pt>
                <c:pt idx="9350">
                  <c:v>78.400037940283013</c:v>
                </c:pt>
                <c:pt idx="9351">
                  <c:v>78.058506463373362</c:v>
                </c:pt>
                <c:pt idx="9352">
                  <c:v>78.520847934128398</c:v>
                </c:pt>
                <c:pt idx="9353">
                  <c:v>78.121304739307547</c:v>
                </c:pt>
                <c:pt idx="9354">
                  <c:v>78.453943783127627</c:v>
                </c:pt>
                <c:pt idx="9355">
                  <c:v>78.088590159180299</c:v>
                </c:pt>
                <c:pt idx="9356">
                  <c:v>78.336303817142081</c:v>
                </c:pt>
                <c:pt idx="9357">
                  <c:v>78.22838769406097</c:v>
                </c:pt>
                <c:pt idx="9358">
                  <c:v>78.170710426638735</c:v>
                </c:pt>
                <c:pt idx="9359">
                  <c:v>78.562740523618658</c:v>
                </c:pt>
                <c:pt idx="9360">
                  <c:v>78.266678577060958</c:v>
                </c:pt>
                <c:pt idx="9361">
                  <c:v>78.594288865682401</c:v>
                </c:pt>
                <c:pt idx="9362">
                  <c:v>78.324498737373148</c:v>
                </c:pt>
                <c:pt idx="9363">
                  <c:v>78.457709011303123</c:v>
                </c:pt>
                <c:pt idx="9364">
                  <c:v>78.077382653640598</c:v>
                </c:pt>
                <c:pt idx="9365">
                  <c:v>78.504827590866213</c:v>
                </c:pt>
                <c:pt idx="9366">
                  <c:v>78.077250261126125</c:v>
                </c:pt>
                <c:pt idx="9367">
                  <c:v>78.471095783978427</c:v>
                </c:pt>
                <c:pt idx="9368">
                  <c:v>78.190367046172639</c:v>
                </c:pt>
                <c:pt idx="9369">
                  <c:v>78.243771830789186</c:v>
                </c:pt>
                <c:pt idx="9370">
                  <c:v>78.516677644089881</c:v>
                </c:pt>
                <c:pt idx="9371">
                  <c:v>78.314221240247122</c:v>
                </c:pt>
                <c:pt idx="9372">
                  <c:v>78.65072158117826</c:v>
                </c:pt>
                <c:pt idx="9373">
                  <c:v>78.109848546882247</c:v>
                </c:pt>
                <c:pt idx="9374">
                  <c:v>78.638683966480585</c:v>
                </c:pt>
                <c:pt idx="9375">
                  <c:v>78.184982230685378</c:v>
                </c:pt>
                <c:pt idx="9376">
                  <c:v>78.670735842657777</c:v>
                </c:pt>
                <c:pt idx="9377">
                  <c:v>78.146465929921021</c:v>
                </c:pt>
                <c:pt idx="9378">
                  <c:v>78.503067578194958</c:v>
                </c:pt>
                <c:pt idx="9379">
                  <c:v>78.297839677273828</c:v>
                </c:pt>
                <c:pt idx="9380">
                  <c:v>78.199869995178659</c:v>
                </c:pt>
                <c:pt idx="9381">
                  <c:v>78.47963902337959</c:v>
                </c:pt>
                <c:pt idx="9382">
                  <c:v>78.353040362343478</c:v>
                </c:pt>
                <c:pt idx="9383">
                  <c:v>78.640738798993638</c:v>
                </c:pt>
                <c:pt idx="9384">
                  <c:v>78.055437055932614</c:v>
                </c:pt>
                <c:pt idx="9385">
                  <c:v>78.687518447939809</c:v>
                </c:pt>
                <c:pt idx="9386">
                  <c:v>78.060748231097278</c:v>
                </c:pt>
                <c:pt idx="9387">
                  <c:v>78.505321256288724</c:v>
                </c:pt>
                <c:pt idx="9388">
                  <c:v>78.362271133199357</c:v>
                </c:pt>
                <c:pt idx="9389">
                  <c:v>78.25040042230647</c:v>
                </c:pt>
                <c:pt idx="9390">
                  <c:v>78.578469652938679</c:v>
                </c:pt>
                <c:pt idx="9391">
                  <c:v>78.339264408898501</c:v>
                </c:pt>
                <c:pt idx="9392">
                  <c:v>78.747903292933827</c:v>
                </c:pt>
                <c:pt idx="9393">
                  <c:v>78.030687859075712</c:v>
                </c:pt>
                <c:pt idx="9394">
                  <c:v>78.809764528558958</c:v>
                </c:pt>
                <c:pt idx="9395">
                  <c:v>77.908061693518917</c:v>
                </c:pt>
                <c:pt idx="9396">
                  <c:v>78.543853510859549</c:v>
                </c:pt>
                <c:pt idx="9397">
                  <c:v>78.33482351393981</c:v>
                </c:pt>
                <c:pt idx="9398">
                  <c:v>78.467285644419206</c:v>
                </c:pt>
                <c:pt idx="9399">
                  <c:v>78.418241399351416</c:v>
                </c:pt>
                <c:pt idx="9400">
                  <c:v>78.093635486157964</c:v>
                </c:pt>
                <c:pt idx="9401">
                  <c:v>78.530466492154488</c:v>
                </c:pt>
                <c:pt idx="9402">
                  <c:v>78.067894012580624</c:v>
                </c:pt>
                <c:pt idx="9403">
                  <c:v>78.789874902431137</c:v>
                </c:pt>
                <c:pt idx="9404">
                  <c:v>78.050607340726458</c:v>
                </c:pt>
                <c:pt idx="9405">
                  <c:v>78.649574959307586</c:v>
                </c:pt>
                <c:pt idx="9406">
                  <c:v>77.864611397550959</c:v>
                </c:pt>
                <c:pt idx="9407">
                  <c:v>78.368468905167504</c:v>
                </c:pt>
                <c:pt idx="9408">
                  <c:v>78.289852701048915</c:v>
                </c:pt>
                <c:pt idx="9409">
                  <c:v>78.280203490779186</c:v>
                </c:pt>
                <c:pt idx="9410">
                  <c:v>78.563220909124567</c:v>
                </c:pt>
                <c:pt idx="9411">
                  <c:v>78.124697113874376</c:v>
                </c:pt>
                <c:pt idx="9412">
                  <c:v>78.631781833919149</c:v>
                </c:pt>
                <c:pt idx="9413">
                  <c:v>78.206712940952741</c:v>
                </c:pt>
                <c:pt idx="9414">
                  <c:v>78.700167001104774</c:v>
                </c:pt>
                <c:pt idx="9415">
                  <c:v>78.088362374869405</c:v>
                </c:pt>
                <c:pt idx="9416">
                  <c:v>78.467176370866738</c:v>
                </c:pt>
                <c:pt idx="9417">
                  <c:v>78.078542683685427</c:v>
                </c:pt>
                <c:pt idx="9418">
                  <c:v>78.344951652799608</c:v>
                </c:pt>
                <c:pt idx="9419">
                  <c:v>78.590379795535341</c:v>
                </c:pt>
                <c:pt idx="9420">
                  <c:v>78.122044414179058</c:v>
                </c:pt>
                <c:pt idx="9421">
                  <c:v>78.780148874140352</c:v>
                </c:pt>
                <c:pt idx="9422">
                  <c:v>78.540802505166653</c:v>
                </c:pt>
                <c:pt idx="9423">
                  <c:v>78.773633249837644</c:v>
                </c:pt>
                <c:pt idx="9424">
                  <c:v>77.90562898836717</c:v>
                </c:pt>
                <c:pt idx="9425">
                  <c:v>78.764544136685018</c:v>
                </c:pt>
                <c:pt idx="9426">
                  <c:v>78.316731317429131</c:v>
                </c:pt>
                <c:pt idx="9427">
                  <c:v>78.592636175653894</c:v>
                </c:pt>
                <c:pt idx="9428">
                  <c:v>78.271436749354081</c:v>
                </c:pt>
                <c:pt idx="9429">
                  <c:v>78.388636664112326</c:v>
                </c:pt>
                <c:pt idx="9430">
                  <c:v>78.629975234049297</c:v>
                </c:pt>
                <c:pt idx="9431">
                  <c:v>78.45531748398318</c:v>
                </c:pt>
                <c:pt idx="9432">
                  <c:v>78.965478081200331</c:v>
                </c:pt>
                <c:pt idx="9433">
                  <c:v>78.400266199485415</c:v>
                </c:pt>
                <c:pt idx="9434">
                  <c:v>78.745875562855048</c:v>
                </c:pt>
                <c:pt idx="9435">
                  <c:v>78.046249369994996</c:v>
                </c:pt>
                <c:pt idx="9436">
                  <c:v>78.778000404852989</c:v>
                </c:pt>
                <c:pt idx="9437">
                  <c:v>78.182552282870518</c:v>
                </c:pt>
                <c:pt idx="9438">
                  <c:v>78.431222277004721</c:v>
                </c:pt>
                <c:pt idx="9439">
                  <c:v>78.346580724905195</c:v>
                </c:pt>
                <c:pt idx="9440">
                  <c:v>78.61276935033213</c:v>
                </c:pt>
                <c:pt idx="9441">
                  <c:v>78.643945026968453</c:v>
                </c:pt>
                <c:pt idx="9442">
                  <c:v>78.436569996505895</c:v>
                </c:pt>
                <c:pt idx="9443">
                  <c:v>78.74141363423837</c:v>
                </c:pt>
                <c:pt idx="9444">
                  <c:v>78.228353809901108</c:v>
                </c:pt>
                <c:pt idx="9445">
                  <c:v>78.655625954214514</c:v>
                </c:pt>
                <c:pt idx="9446">
                  <c:v>78.280889589752633</c:v>
                </c:pt>
                <c:pt idx="9447">
                  <c:v>78.65637325870027</c:v>
                </c:pt>
                <c:pt idx="9448">
                  <c:v>78.349362906542339</c:v>
                </c:pt>
                <c:pt idx="9449">
                  <c:v>78.536248947544948</c:v>
                </c:pt>
                <c:pt idx="9450">
                  <c:v>78.398312576153629</c:v>
                </c:pt>
                <c:pt idx="9451">
                  <c:v>78.471898786001319</c:v>
                </c:pt>
                <c:pt idx="9452">
                  <c:v>78.741319543271942</c:v>
                </c:pt>
                <c:pt idx="9453">
                  <c:v>78.309600478171376</c:v>
                </c:pt>
                <c:pt idx="9454">
                  <c:v>78.610145586707333</c:v>
                </c:pt>
                <c:pt idx="9455">
                  <c:v>77.998566569011771</c:v>
                </c:pt>
                <c:pt idx="9456">
                  <c:v>78.494699682334939</c:v>
                </c:pt>
                <c:pt idx="9457">
                  <c:v>78.207700013178169</c:v>
                </c:pt>
                <c:pt idx="9458">
                  <c:v>78.423243755616014</c:v>
                </c:pt>
                <c:pt idx="9459">
                  <c:v>78.443244798676645</c:v>
                </c:pt>
                <c:pt idx="9460">
                  <c:v>78.187228863766109</c:v>
                </c:pt>
                <c:pt idx="9461">
                  <c:v>78.733465951010714</c:v>
                </c:pt>
                <c:pt idx="9462">
                  <c:v>78.00177971513331</c:v>
                </c:pt>
                <c:pt idx="9463">
                  <c:v>78.804934864411749</c:v>
                </c:pt>
                <c:pt idx="9464">
                  <c:v>78.046008126135419</c:v>
                </c:pt>
                <c:pt idx="9465">
                  <c:v>78.621591465600375</c:v>
                </c:pt>
                <c:pt idx="9466">
                  <c:v>77.886387381139343</c:v>
                </c:pt>
                <c:pt idx="9467">
                  <c:v>78.600493567474672</c:v>
                </c:pt>
                <c:pt idx="9468">
                  <c:v>78.233919247696903</c:v>
                </c:pt>
                <c:pt idx="9469">
                  <c:v>78.36656496861788</c:v>
                </c:pt>
                <c:pt idx="9470">
                  <c:v>78.356372993500884</c:v>
                </c:pt>
                <c:pt idx="9471">
                  <c:v>78.285919655596913</c:v>
                </c:pt>
                <c:pt idx="9472">
                  <c:v>78.675779765191407</c:v>
                </c:pt>
                <c:pt idx="9473">
                  <c:v>78.241705847981251</c:v>
                </c:pt>
                <c:pt idx="9474">
                  <c:v>78.686349003994337</c:v>
                </c:pt>
                <c:pt idx="9475">
                  <c:v>78.175552451225315</c:v>
                </c:pt>
                <c:pt idx="9476">
                  <c:v>78.526308336297134</c:v>
                </c:pt>
                <c:pt idx="9477">
                  <c:v>78.250011521923312</c:v>
                </c:pt>
                <c:pt idx="9478">
                  <c:v>78.153765701585442</c:v>
                </c:pt>
                <c:pt idx="9479">
                  <c:v>78.241720318416768</c:v>
                </c:pt>
                <c:pt idx="9480">
                  <c:v>78.236233829049496</c:v>
                </c:pt>
                <c:pt idx="9481">
                  <c:v>78.413444681868526</c:v>
                </c:pt>
                <c:pt idx="9482">
                  <c:v>78.213971446414078</c:v>
                </c:pt>
                <c:pt idx="9483">
                  <c:v>78.592487992057258</c:v>
                </c:pt>
                <c:pt idx="9484">
                  <c:v>78.065129162070306</c:v>
                </c:pt>
                <c:pt idx="9485">
                  <c:v>78.562513663457906</c:v>
                </c:pt>
                <c:pt idx="9486">
                  <c:v>78.278275080753858</c:v>
                </c:pt>
                <c:pt idx="9487">
                  <c:v>78.455458756097656</c:v>
                </c:pt>
                <c:pt idx="9488">
                  <c:v>78.173758926385077</c:v>
                </c:pt>
                <c:pt idx="9489">
                  <c:v>78.433421652178367</c:v>
                </c:pt>
                <c:pt idx="9490">
                  <c:v>78.442904917898261</c:v>
                </c:pt>
                <c:pt idx="9491">
                  <c:v>78.317222067801197</c:v>
                </c:pt>
                <c:pt idx="9492">
                  <c:v>78.841573461991544</c:v>
                </c:pt>
                <c:pt idx="9493">
                  <c:v>78.289123976604657</c:v>
                </c:pt>
                <c:pt idx="9494">
                  <c:v>78.902096075398504</c:v>
                </c:pt>
                <c:pt idx="9495">
                  <c:v>78.120368715678055</c:v>
                </c:pt>
                <c:pt idx="9496">
                  <c:v>78.765380919180558</c:v>
                </c:pt>
                <c:pt idx="9497">
                  <c:v>78.348216979944596</c:v>
                </c:pt>
                <c:pt idx="9498">
                  <c:v>78.750529873016262</c:v>
                </c:pt>
                <c:pt idx="9499">
                  <c:v>78.477510550912967</c:v>
                </c:pt>
                <c:pt idx="9500">
                  <c:v>78.607552604099112</c:v>
                </c:pt>
                <c:pt idx="9501">
                  <c:v>78.7591313851336</c:v>
                </c:pt>
                <c:pt idx="9502">
                  <c:v>78.429519534354256</c:v>
                </c:pt>
                <c:pt idx="9503">
                  <c:v>78.841251605398838</c:v>
                </c:pt>
                <c:pt idx="9504">
                  <c:v>78.427598089527706</c:v>
                </c:pt>
                <c:pt idx="9505">
                  <c:v>78.930997377093249</c:v>
                </c:pt>
                <c:pt idx="9506">
                  <c:v>78.258375262363359</c:v>
                </c:pt>
                <c:pt idx="9507">
                  <c:v>78.617332191935958</c:v>
                </c:pt>
                <c:pt idx="9508">
                  <c:v>78.539941662716387</c:v>
                </c:pt>
                <c:pt idx="9509">
                  <c:v>78.625926854604245</c:v>
                </c:pt>
                <c:pt idx="9510">
                  <c:v>78.505716229616368</c:v>
                </c:pt>
                <c:pt idx="9511">
                  <c:v>78.318776509895159</c:v>
                </c:pt>
                <c:pt idx="9512">
                  <c:v>78.801346869678014</c:v>
                </c:pt>
                <c:pt idx="9513">
                  <c:v>78.293660655436597</c:v>
                </c:pt>
                <c:pt idx="9514">
                  <c:v>78.80441755698277</c:v>
                </c:pt>
                <c:pt idx="9515">
                  <c:v>78.19947594977593</c:v>
                </c:pt>
                <c:pt idx="9516">
                  <c:v>78.771214420009315</c:v>
                </c:pt>
                <c:pt idx="9517">
                  <c:v>78.170284056440664</c:v>
                </c:pt>
                <c:pt idx="9518">
                  <c:v>78.7982562592954</c:v>
                </c:pt>
                <c:pt idx="9519">
                  <c:v>78.376835722531723</c:v>
                </c:pt>
                <c:pt idx="9520">
                  <c:v>78.517199754181561</c:v>
                </c:pt>
                <c:pt idx="9521">
                  <c:v>78.455510312721074</c:v>
                </c:pt>
                <c:pt idx="9522">
                  <c:v>78.209440787874968</c:v>
                </c:pt>
                <c:pt idx="9523">
                  <c:v>78.881426048450749</c:v>
                </c:pt>
                <c:pt idx="9524">
                  <c:v>78.263628565049615</c:v>
                </c:pt>
                <c:pt idx="9525">
                  <c:v>78.93577221667428</c:v>
                </c:pt>
                <c:pt idx="9526">
                  <c:v>78.152673214998558</c:v>
                </c:pt>
                <c:pt idx="9527">
                  <c:v>78.492902323338981</c:v>
                </c:pt>
                <c:pt idx="9528">
                  <c:v>78.451957165119467</c:v>
                </c:pt>
                <c:pt idx="9529">
                  <c:v>78.543397323375203</c:v>
                </c:pt>
                <c:pt idx="9530">
                  <c:v>78.749636905950297</c:v>
                </c:pt>
                <c:pt idx="9531">
                  <c:v>78.369797688235593</c:v>
                </c:pt>
                <c:pt idx="9532">
                  <c:v>78.854993268528176</c:v>
                </c:pt>
                <c:pt idx="9533">
                  <c:v>78.269862577238285</c:v>
                </c:pt>
                <c:pt idx="9534">
                  <c:v>78.842405196212283</c:v>
                </c:pt>
                <c:pt idx="9535">
                  <c:v>78.181286610769419</c:v>
                </c:pt>
                <c:pt idx="9536">
                  <c:v>78.672969242809643</c:v>
                </c:pt>
                <c:pt idx="9537">
                  <c:v>78.305945593079358</c:v>
                </c:pt>
                <c:pt idx="9538">
                  <c:v>78.438048459280381</c:v>
                </c:pt>
                <c:pt idx="9539">
                  <c:v>78.428598052140558</c:v>
                </c:pt>
                <c:pt idx="9540">
                  <c:v>78.5519449051842</c:v>
                </c:pt>
                <c:pt idx="9541">
                  <c:v>78.675936743809217</c:v>
                </c:pt>
                <c:pt idx="9542">
                  <c:v>78.452317625497216</c:v>
                </c:pt>
                <c:pt idx="9543">
                  <c:v>78.824746724392909</c:v>
                </c:pt>
                <c:pt idx="9544">
                  <c:v>78.219353579544745</c:v>
                </c:pt>
                <c:pt idx="9545">
                  <c:v>78.956541579257603</c:v>
                </c:pt>
                <c:pt idx="9546">
                  <c:v>78.305049121079549</c:v>
                </c:pt>
                <c:pt idx="9547">
                  <c:v>78.884455408258702</c:v>
                </c:pt>
                <c:pt idx="9548">
                  <c:v>78.507751510487637</c:v>
                </c:pt>
                <c:pt idx="9549">
                  <c:v>78.535622446918197</c:v>
                </c:pt>
                <c:pt idx="9550">
                  <c:v>78.446510922539247</c:v>
                </c:pt>
                <c:pt idx="9551">
                  <c:v>78.515816405176921</c:v>
                </c:pt>
                <c:pt idx="9552">
                  <c:v>78.672872044088351</c:v>
                </c:pt>
                <c:pt idx="9553">
                  <c:v>78.579011919075057</c:v>
                </c:pt>
                <c:pt idx="9554">
                  <c:v>78.964662122886082</c:v>
                </c:pt>
                <c:pt idx="9555">
                  <c:v>78.355163971839175</c:v>
                </c:pt>
                <c:pt idx="9556">
                  <c:v>78.916801614284381</c:v>
                </c:pt>
                <c:pt idx="9557">
                  <c:v>78.606675182606509</c:v>
                </c:pt>
                <c:pt idx="9558">
                  <c:v>78.693791986605419</c:v>
                </c:pt>
                <c:pt idx="9559">
                  <c:v>78.220563779051403</c:v>
                </c:pt>
                <c:pt idx="9560">
                  <c:v>78.806736024338079</c:v>
                </c:pt>
                <c:pt idx="9561">
                  <c:v>78.580061401460213</c:v>
                </c:pt>
                <c:pt idx="9562">
                  <c:v>78.634491888964249</c:v>
                </c:pt>
                <c:pt idx="9563">
                  <c:v>78.653455558588945</c:v>
                </c:pt>
                <c:pt idx="9564">
                  <c:v>78.267879644872949</c:v>
                </c:pt>
                <c:pt idx="9565">
                  <c:v>78.904775324665351</c:v>
                </c:pt>
                <c:pt idx="9566">
                  <c:v>78.503277660481658</c:v>
                </c:pt>
                <c:pt idx="9567">
                  <c:v>78.870391560085068</c:v>
                </c:pt>
                <c:pt idx="9568">
                  <c:v>78.408561920225267</c:v>
                </c:pt>
                <c:pt idx="9569">
                  <c:v>78.686630939511659</c:v>
                </c:pt>
                <c:pt idx="9570">
                  <c:v>78.544846099463612</c:v>
                </c:pt>
                <c:pt idx="9571">
                  <c:v>78.707070289577445</c:v>
                </c:pt>
                <c:pt idx="9572">
                  <c:v>78.797898608547527</c:v>
                </c:pt>
                <c:pt idx="9573">
                  <c:v>78.269991474813764</c:v>
                </c:pt>
                <c:pt idx="9574">
                  <c:v>78.963414114885879</c:v>
                </c:pt>
                <c:pt idx="9575">
                  <c:v>78.429007720983549</c:v>
                </c:pt>
                <c:pt idx="9576">
                  <c:v>79.035983636211839</c:v>
                </c:pt>
                <c:pt idx="9577">
                  <c:v>78.477314422913125</c:v>
                </c:pt>
                <c:pt idx="9578">
                  <c:v>78.727236581879765</c:v>
                </c:pt>
                <c:pt idx="9579">
                  <c:v>78.291202602928294</c:v>
                </c:pt>
                <c:pt idx="9580">
                  <c:v>78.680795847750389</c:v>
                </c:pt>
                <c:pt idx="9581">
                  <c:v>78.787964970295434</c:v>
                </c:pt>
                <c:pt idx="9582">
                  <c:v>78.484460762981357</c:v>
                </c:pt>
                <c:pt idx="9583">
                  <c:v>78.916893428334348</c:v>
                </c:pt>
                <c:pt idx="9584">
                  <c:v>78.191969110817922</c:v>
                </c:pt>
                <c:pt idx="9585">
                  <c:v>79.045753512374219</c:v>
                </c:pt>
                <c:pt idx="9586">
                  <c:v>78.263840076352409</c:v>
                </c:pt>
                <c:pt idx="9587">
                  <c:v>78.87143887463418</c:v>
                </c:pt>
                <c:pt idx="9588">
                  <c:v>78.576808808978271</c:v>
                </c:pt>
                <c:pt idx="9589">
                  <c:v>78.651284863847337</c:v>
                </c:pt>
                <c:pt idx="9590">
                  <c:v>78.714290204372759</c:v>
                </c:pt>
                <c:pt idx="9591">
                  <c:v>78.653914563444189</c:v>
                </c:pt>
                <c:pt idx="9592">
                  <c:v>79.067458715354519</c:v>
                </c:pt>
                <c:pt idx="9593">
                  <c:v>78.447501104358025</c:v>
                </c:pt>
                <c:pt idx="9594">
                  <c:v>78.932110983073997</c:v>
                </c:pt>
                <c:pt idx="9595">
                  <c:v>78.384342696975153</c:v>
                </c:pt>
                <c:pt idx="9596">
                  <c:v>78.883161352074339</c:v>
                </c:pt>
                <c:pt idx="9597">
                  <c:v>78.560769488201927</c:v>
                </c:pt>
                <c:pt idx="9598">
                  <c:v>78.833656837856438</c:v>
                </c:pt>
                <c:pt idx="9599">
                  <c:v>78.485203032996338</c:v>
                </c:pt>
                <c:pt idx="9600">
                  <c:v>78.603721497513149</c:v>
                </c:pt>
                <c:pt idx="9601">
                  <c:v>78.911842720239264</c:v>
                </c:pt>
                <c:pt idx="9602">
                  <c:v>78.361681657141546</c:v>
                </c:pt>
                <c:pt idx="9603">
                  <c:v>78.806445924731278</c:v>
                </c:pt>
                <c:pt idx="9604">
                  <c:v>78.569355205661083</c:v>
                </c:pt>
                <c:pt idx="9605">
                  <c:v>78.854081316413371</c:v>
                </c:pt>
                <c:pt idx="9606">
                  <c:v>78.407738569302097</c:v>
                </c:pt>
                <c:pt idx="9607">
                  <c:v>79.02746607992583</c:v>
                </c:pt>
                <c:pt idx="9608">
                  <c:v>78.252778661822319</c:v>
                </c:pt>
                <c:pt idx="9609">
                  <c:v>78.671177929302857</c:v>
                </c:pt>
                <c:pt idx="9610">
                  <c:v>78.599082866618858</c:v>
                </c:pt>
                <c:pt idx="9611">
                  <c:v>78.641898039114452</c:v>
                </c:pt>
                <c:pt idx="9612">
                  <c:v>78.809061909252662</c:v>
                </c:pt>
                <c:pt idx="9613">
                  <c:v>78.55014693813628</c:v>
                </c:pt>
                <c:pt idx="9614">
                  <c:v>78.793974978681049</c:v>
                </c:pt>
                <c:pt idx="9615">
                  <c:v>78.580013342551055</c:v>
                </c:pt>
                <c:pt idx="9616">
                  <c:v>78.984700855426453</c:v>
                </c:pt>
                <c:pt idx="9617">
                  <c:v>78.350433005250309</c:v>
                </c:pt>
                <c:pt idx="9618">
                  <c:v>78.749849885913619</c:v>
                </c:pt>
                <c:pt idx="9619">
                  <c:v>78.617160390681278</c:v>
                </c:pt>
                <c:pt idx="9620">
                  <c:v>78.769571630072846</c:v>
                </c:pt>
                <c:pt idx="9621">
                  <c:v>78.81554574644035</c:v>
                </c:pt>
                <c:pt idx="9622">
                  <c:v>78.800031542542655</c:v>
                </c:pt>
                <c:pt idx="9623">
                  <c:v>78.922916258896848</c:v>
                </c:pt>
                <c:pt idx="9624">
                  <c:v>78.663356138391194</c:v>
                </c:pt>
                <c:pt idx="9625">
                  <c:v>79.04190496518406</c:v>
                </c:pt>
                <c:pt idx="9626">
                  <c:v>78.488527745890465</c:v>
                </c:pt>
                <c:pt idx="9627">
                  <c:v>78.787081065585042</c:v>
                </c:pt>
                <c:pt idx="9628">
                  <c:v>78.382562922652298</c:v>
                </c:pt>
                <c:pt idx="9629">
                  <c:v>78.944248103913466</c:v>
                </c:pt>
                <c:pt idx="9630">
                  <c:v>78.579874700927988</c:v>
                </c:pt>
                <c:pt idx="9631">
                  <c:v>78.576382864290409</c:v>
                </c:pt>
                <c:pt idx="9632">
                  <c:v>79.010092398580298</c:v>
                </c:pt>
                <c:pt idx="9633">
                  <c:v>78.599168105294069</c:v>
                </c:pt>
                <c:pt idx="9634">
                  <c:v>79.074797554348919</c:v>
                </c:pt>
                <c:pt idx="9635">
                  <c:v>78.541692849405294</c:v>
                </c:pt>
                <c:pt idx="9636">
                  <c:v>79.009504845549429</c:v>
                </c:pt>
                <c:pt idx="9637">
                  <c:v>78.566046396158114</c:v>
                </c:pt>
                <c:pt idx="9638">
                  <c:v>78.893994700740791</c:v>
                </c:pt>
                <c:pt idx="9639">
                  <c:v>78.35472082943825</c:v>
                </c:pt>
                <c:pt idx="9640">
                  <c:v>78.653713829740013</c:v>
                </c:pt>
                <c:pt idx="9641">
                  <c:v>78.662176345969158</c:v>
                </c:pt>
                <c:pt idx="9642">
                  <c:v>78.540205974198727</c:v>
                </c:pt>
                <c:pt idx="9643">
                  <c:v>78.816976591480639</c:v>
                </c:pt>
                <c:pt idx="9644">
                  <c:v>78.452666920011566</c:v>
                </c:pt>
                <c:pt idx="9645">
                  <c:v>78.950677418658259</c:v>
                </c:pt>
                <c:pt idx="9646">
                  <c:v>78.300963845907845</c:v>
                </c:pt>
                <c:pt idx="9647">
                  <c:v>79.039948008071988</c:v>
                </c:pt>
                <c:pt idx="9648">
                  <c:v>78.291907778323647</c:v>
                </c:pt>
                <c:pt idx="9649">
                  <c:v>78.537174406512037</c:v>
                </c:pt>
                <c:pt idx="9650">
                  <c:v>78.289363806673052</c:v>
                </c:pt>
                <c:pt idx="9651">
                  <c:v>78.581880839199314</c:v>
                </c:pt>
                <c:pt idx="9652">
                  <c:v>78.827568514082955</c:v>
                </c:pt>
                <c:pt idx="9653">
                  <c:v>78.564884351618502</c:v>
                </c:pt>
                <c:pt idx="9654">
                  <c:v>78.962723965126727</c:v>
                </c:pt>
                <c:pt idx="9655">
                  <c:v>78.414284056346489</c:v>
                </c:pt>
                <c:pt idx="9656">
                  <c:v>79.002637802051481</c:v>
                </c:pt>
                <c:pt idx="9657">
                  <c:v>78.442090640131667</c:v>
                </c:pt>
                <c:pt idx="9658">
                  <c:v>78.869876233649094</c:v>
                </c:pt>
                <c:pt idx="9659">
                  <c:v>78.643339808540418</c:v>
                </c:pt>
                <c:pt idx="9660">
                  <c:v>78.621025745599312</c:v>
                </c:pt>
                <c:pt idx="9661">
                  <c:v>78.776597208841409</c:v>
                </c:pt>
                <c:pt idx="9662">
                  <c:v>78.483986602447004</c:v>
                </c:pt>
                <c:pt idx="9663">
                  <c:v>79.044501260435894</c:v>
                </c:pt>
                <c:pt idx="9664">
                  <c:v>78.522701868543777</c:v>
                </c:pt>
                <c:pt idx="9665">
                  <c:v>79.036066439361747</c:v>
                </c:pt>
                <c:pt idx="9666">
                  <c:v>78.367645850775062</c:v>
                </c:pt>
                <c:pt idx="9667">
                  <c:v>78.861455641906289</c:v>
                </c:pt>
                <c:pt idx="9668">
                  <c:v>78.530953076258513</c:v>
                </c:pt>
                <c:pt idx="9669">
                  <c:v>78.706109539298524</c:v>
                </c:pt>
                <c:pt idx="9670">
                  <c:v>78.603697444776003</c:v>
                </c:pt>
                <c:pt idx="9671">
                  <c:v>78.313125879423708</c:v>
                </c:pt>
                <c:pt idx="9672">
                  <c:v>78.607526276292404</c:v>
                </c:pt>
                <c:pt idx="9673">
                  <c:v>78.691413148164798</c:v>
                </c:pt>
                <c:pt idx="9674">
                  <c:v>78.889675659239131</c:v>
                </c:pt>
                <c:pt idx="9675">
                  <c:v>78.319748508995858</c:v>
                </c:pt>
                <c:pt idx="9676">
                  <c:v>78.964779583012628</c:v>
                </c:pt>
                <c:pt idx="9677">
                  <c:v>78.297674179295896</c:v>
                </c:pt>
                <c:pt idx="9678">
                  <c:v>78.929118097005613</c:v>
                </c:pt>
                <c:pt idx="9679">
                  <c:v>78.507502459733928</c:v>
                </c:pt>
                <c:pt idx="9680">
                  <c:v>78.813868487530883</c:v>
                </c:pt>
                <c:pt idx="9681">
                  <c:v>78.617436519868079</c:v>
                </c:pt>
                <c:pt idx="9682">
                  <c:v>78.772958196902167</c:v>
                </c:pt>
                <c:pt idx="9683">
                  <c:v>78.751440444330427</c:v>
                </c:pt>
                <c:pt idx="9684">
                  <c:v>78.488437520018138</c:v>
                </c:pt>
                <c:pt idx="9685">
                  <c:v>78.991166465882756</c:v>
                </c:pt>
                <c:pt idx="9686">
                  <c:v>78.345660655288086</c:v>
                </c:pt>
                <c:pt idx="9687">
                  <c:v>78.972191396994148</c:v>
                </c:pt>
                <c:pt idx="9688">
                  <c:v>78.411384145687165</c:v>
                </c:pt>
                <c:pt idx="9689">
                  <c:v>78.619309825917426</c:v>
                </c:pt>
                <c:pt idx="9690">
                  <c:v>78.705111368444179</c:v>
                </c:pt>
                <c:pt idx="9691">
                  <c:v>78.707505425985971</c:v>
                </c:pt>
                <c:pt idx="9692">
                  <c:v>78.712577681127328</c:v>
                </c:pt>
                <c:pt idx="9693">
                  <c:v>78.579904279851419</c:v>
                </c:pt>
                <c:pt idx="9694">
                  <c:v>79.071975914137369</c:v>
                </c:pt>
                <c:pt idx="9695">
                  <c:v>78.693016917305471</c:v>
                </c:pt>
                <c:pt idx="9696">
                  <c:v>79.115052058756149</c:v>
                </c:pt>
                <c:pt idx="9697">
                  <c:v>78.607748378709289</c:v>
                </c:pt>
                <c:pt idx="9698">
                  <c:v>79.094535529555472</c:v>
                </c:pt>
                <c:pt idx="9699">
                  <c:v>78.840098824953458</c:v>
                </c:pt>
                <c:pt idx="9700">
                  <c:v>78.759250525269465</c:v>
                </c:pt>
                <c:pt idx="9701">
                  <c:v>78.704780680988847</c:v>
                </c:pt>
                <c:pt idx="9702">
                  <c:v>78.609339602968149</c:v>
                </c:pt>
                <c:pt idx="9703">
                  <c:v>78.768898174623786</c:v>
                </c:pt>
                <c:pt idx="9704">
                  <c:v>78.727438755123941</c:v>
                </c:pt>
                <c:pt idx="9705">
                  <c:v>79.135309443652858</c:v>
                </c:pt>
                <c:pt idx="9706">
                  <c:v>78.477706719174819</c:v>
                </c:pt>
                <c:pt idx="9707">
                  <c:v>79.083853145796482</c:v>
                </c:pt>
                <c:pt idx="9708">
                  <c:v>78.376547644920919</c:v>
                </c:pt>
                <c:pt idx="9709">
                  <c:v>78.889676176906136</c:v>
                </c:pt>
                <c:pt idx="9710">
                  <c:v>78.47917070992861</c:v>
                </c:pt>
                <c:pt idx="9711">
                  <c:v>78.782635512395672</c:v>
                </c:pt>
                <c:pt idx="9712">
                  <c:v>79.058682786622228</c:v>
                </c:pt>
                <c:pt idx="9713">
                  <c:v>78.506469125602493</c:v>
                </c:pt>
                <c:pt idx="9714">
                  <c:v>79.108525389517126</c:v>
                </c:pt>
                <c:pt idx="9715">
                  <c:v>78.281569141806557</c:v>
                </c:pt>
                <c:pt idx="9716">
                  <c:v>78.980923154420779</c:v>
                </c:pt>
                <c:pt idx="9717">
                  <c:v>78.254296973986584</c:v>
                </c:pt>
                <c:pt idx="9718">
                  <c:v>79.080479470397307</c:v>
                </c:pt>
                <c:pt idx="9719">
                  <c:v>78.442683555400265</c:v>
                </c:pt>
                <c:pt idx="9720">
                  <c:v>78.81104085059718</c:v>
                </c:pt>
                <c:pt idx="9721">
                  <c:v>78.601397146228209</c:v>
                </c:pt>
                <c:pt idx="9722">
                  <c:v>78.661962742215863</c:v>
                </c:pt>
                <c:pt idx="9723">
                  <c:v>78.973875399155588</c:v>
                </c:pt>
                <c:pt idx="9724">
                  <c:v>78.566810935188741</c:v>
                </c:pt>
                <c:pt idx="9725">
                  <c:v>78.940867434904774</c:v>
                </c:pt>
                <c:pt idx="9726">
                  <c:v>78.696773712805026</c:v>
                </c:pt>
                <c:pt idx="9727">
                  <c:v>79.071227927154382</c:v>
                </c:pt>
                <c:pt idx="9728">
                  <c:v>78.631062982599119</c:v>
                </c:pt>
                <c:pt idx="9729">
                  <c:v>79.2504106573097</c:v>
                </c:pt>
                <c:pt idx="9730">
                  <c:v>78.734304002837931</c:v>
                </c:pt>
                <c:pt idx="9731">
                  <c:v>78.698408808779703</c:v>
                </c:pt>
                <c:pt idx="9732">
                  <c:v>78.576789330620883</c:v>
                </c:pt>
                <c:pt idx="9733">
                  <c:v>78.635805230122358</c:v>
                </c:pt>
                <c:pt idx="9734">
                  <c:v>79.068144448083146</c:v>
                </c:pt>
                <c:pt idx="9735">
                  <c:v>78.573200997985552</c:v>
                </c:pt>
                <c:pt idx="9736">
                  <c:v>79.102579322780883</c:v>
                </c:pt>
                <c:pt idx="9737">
                  <c:v>78.555613134215861</c:v>
                </c:pt>
                <c:pt idx="9738">
                  <c:v>78.877985039685598</c:v>
                </c:pt>
                <c:pt idx="9739">
                  <c:v>78.76416661657332</c:v>
                </c:pt>
                <c:pt idx="9740">
                  <c:v>78.681418947617161</c:v>
                </c:pt>
                <c:pt idx="9741">
                  <c:v>78.739098539270415</c:v>
                </c:pt>
                <c:pt idx="9742">
                  <c:v>78.652582885183605</c:v>
                </c:pt>
                <c:pt idx="9743">
                  <c:v>79.098450369824079</c:v>
                </c:pt>
                <c:pt idx="9744">
                  <c:v>78.649030112370795</c:v>
                </c:pt>
                <c:pt idx="9745">
                  <c:v>78.959355529927194</c:v>
                </c:pt>
                <c:pt idx="9746">
                  <c:v>78.655461892941673</c:v>
                </c:pt>
                <c:pt idx="9747">
                  <c:v>78.993082192014072</c:v>
                </c:pt>
                <c:pt idx="9748">
                  <c:v>78.416836754342313</c:v>
                </c:pt>
                <c:pt idx="9749">
                  <c:v>79.072510782615112</c:v>
                </c:pt>
                <c:pt idx="9750">
                  <c:v>78.721685976019003</c:v>
                </c:pt>
                <c:pt idx="9751">
                  <c:v>78.856615936053871</c:v>
                </c:pt>
                <c:pt idx="9752">
                  <c:v>78.695920957018743</c:v>
                </c:pt>
                <c:pt idx="9753">
                  <c:v>78.848255961539465</c:v>
                </c:pt>
                <c:pt idx="9754">
                  <c:v>79.123888923470687</c:v>
                </c:pt>
                <c:pt idx="9755">
                  <c:v>78.63837121620098</c:v>
                </c:pt>
                <c:pt idx="9756">
                  <c:v>79.227318009675173</c:v>
                </c:pt>
                <c:pt idx="9757">
                  <c:v>78.436300613143572</c:v>
                </c:pt>
                <c:pt idx="9758">
                  <c:v>79.160786847340049</c:v>
                </c:pt>
                <c:pt idx="9759">
                  <c:v>78.453933778864481</c:v>
                </c:pt>
                <c:pt idx="9760">
                  <c:v>78.75486167018137</c:v>
                </c:pt>
                <c:pt idx="9761">
                  <c:v>78.587978240782519</c:v>
                </c:pt>
                <c:pt idx="9762">
                  <c:v>78.872235501028243</c:v>
                </c:pt>
                <c:pt idx="9763">
                  <c:v>78.644400411208025</c:v>
                </c:pt>
                <c:pt idx="9764">
                  <c:v>78.557911168862873</c:v>
                </c:pt>
                <c:pt idx="9765">
                  <c:v>79.177270385915875</c:v>
                </c:pt>
                <c:pt idx="9766">
                  <c:v>78.687468736843059</c:v>
                </c:pt>
                <c:pt idx="9767">
                  <c:v>79.321779422553647</c:v>
                </c:pt>
                <c:pt idx="9768">
                  <c:v>78.628818535199315</c:v>
                </c:pt>
                <c:pt idx="9769">
                  <c:v>79.101767953007709</c:v>
                </c:pt>
                <c:pt idx="9770">
                  <c:v>78.73116898794116</c:v>
                </c:pt>
                <c:pt idx="9771">
                  <c:v>78.787618045623802</c:v>
                </c:pt>
                <c:pt idx="9772">
                  <c:v>78.927539437846505</c:v>
                </c:pt>
                <c:pt idx="9773">
                  <c:v>78.668481116411172</c:v>
                </c:pt>
                <c:pt idx="9774">
                  <c:v>79.038291261666956</c:v>
                </c:pt>
                <c:pt idx="9775">
                  <c:v>78.607454737398442</c:v>
                </c:pt>
                <c:pt idx="9776">
                  <c:v>79.14670043592551</c:v>
                </c:pt>
                <c:pt idx="9777">
                  <c:v>78.374956639332595</c:v>
                </c:pt>
                <c:pt idx="9778">
                  <c:v>79.1778580278813</c:v>
                </c:pt>
                <c:pt idx="9779">
                  <c:v>78.58444107311567</c:v>
                </c:pt>
                <c:pt idx="9780">
                  <c:v>78.852742945590137</c:v>
                </c:pt>
                <c:pt idx="9781">
                  <c:v>78.640930800790457</c:v>
                </c:pt>
                <c:pt idx="9782">
                  <c:v>78.744182117849888</c:v>
                </c:pt>
                <c:pt idx="9783">
                  <c:v>78.845641248456758</c:v>
                </c:pt>
                <c:pt idx="9784">
                  <c:v>78.50767483504157</c:v>
                </c:pt>
                <c:pt idx="9785">
                  <c:v>79.090020060820805</c:v>
                </c:pt>
                <c:pt idx="9786">
                  <c:v>78.499694262048649</c:v>
                </c:pt>
                <c:pt idx="9787">
                  <c:v>79.163385591905879</c:v>
                </c:pt>
                <c:pt idx="9788">
                  <c:v>78.613477801547219</c:v>
                </c:pt>
                <c:pt idx="9789">
                  <c:v>78.998901220494389</c:v>
                </c:pt>
                <c:pt idx="9790">
                  <c:v>78.645632264382613</c:v>
                </c:pt>
                <c:pt idx="9791">
                  <c:v>78.666407167730839</c:v>
                </c:pt>
                <c:pt idx="9792">
                  <c:v>78.783149975059587</c:v>
                </c:pt>
                <c:pt idx="9793">
                  <c:v>78.707925155997515</c:v>
                </c:pt>
                <c:pt idx="9794">
                  <c:v>78.998036846874058</c:v>
                </c:pt>
                <c:pt idx="9795">
                  <c:v>78.58843535176544</c:v>
                </c:pt>
                <c:pt idx="9796">
                  <c:v>79.079771111359861</c:v>
                </c:pt>
                <c:pt idx="9797">
                  <c:v>78.551017470414848</c:v>
                </c:pt>
                <c:pt idx="9798">
                  <c:v>78.911564625850957</c:v>
                </c:pt>
                <c:pt idx="9799">
                  <c:v>78.7046740725212</c:v>
                </c:pt>
                <c:pt idx="9800">
                  <c:v>78.76757509629671</c:v>
                </c:pt>
                <c:pt idx="9801">
                  <c:v>78.759120336619489</c:v>
                </c:pt>
                <c:pt idx="9802">
                  <c:v>78.761795760233227</c:v>
                </c:pt>
                <c:pt idx="9803">
                  <c:v>78.757632417082718</c:v>
                </c:pt>
                <c:pt idx="9804">
                  <c:v>78.565599603667735</c:v>
                </c:pt>
                <c:pt idx="9805">
                  <c:v>78.972184440739511</c:v>
                </c:pt>
                <c:pt idx="9806">
                  <c:v>78.538733756314585</c:v>
                </c:pt>
                <c:pt idx="9807">
                  <c:v>79.337073511680458</c:v>
                </c:pt>
                <c:pt idx="9808">
                  <c:v>78.606618377645759</c:v>
                </c:pt>
                <c:pt idx="9809">
                  <c:v>78.987933604198048</c:v>
                </c:pt>
                <c:pt idx="9810">
                  <c:v>78.670997834850283</c:v>
                </c:pt>
                <c:pt idx="9811">
                  <c:v>78.775432720020063</c:v>
                </c:pt>
                <c:pt idx="9812">
                  <c:v>78.906984759862624</c:v>
                </c:pt>
                <c:pt idx="9813">
                  <c:v>78.878781152674009</c:v>
                </c:pt>
                <c:pt idx="9814">
                  <c:v>78.9156159236056</c:v>
                </c:pt>
                <c:pt idx="9815">
                  <c:v>78.612307819961146</c:v>
                </c:pt>
                <c:pt idx="9816">
                  <c:v>79.014335433609858</c:v>
                </c:pt>
                <c:pt idx="9817">
                  <c:v>78.741572324618446</c:v>
                </c:pt>
                <c:pt idx="9818">
                  <c:v>79.290439057596586</c:v>
                </c:pt>
                <c:pt idx="9819">
                  <c:v>78.630625767817619</c:v>
                </c:pt>
                <c:pt idx="9820">
                  <c:v>79.100706660909609</c:v>
                </c:pt>
                <c:pt idx="9821">
                  <c:v>78.817699600021385</c:v>
                </c:pt>
                <c:pt idx="9822">
                  <c:v>78.893657672006569</c:v>
                </c:pt>
                <c:pt idx="9823">
                  <c:v>78.877307525738658</c:v>
                </c:pt>
                <c:pt idx="9824">
                  <c:v>78.631076032759452</c:v>
                </c:pt>
                <c:pt idx="9825">
                  <c:v>79.095799161736508</c:v>
                </c:pt>
                <c:pt idx="9826">
                  <c:v>78.558301942802885</c:v>
                </c:pt>
                <c:pt idx="9827">
                  <c:v>79.267850224500307</c:v>
                </c:pt>
                <c:pt idx="9828">
                  <c:v>78.617230585520076</c:v>
                </c:pt>
                <c:pt idx="9829">
                  <c:v>79.365112991058908</c:v>
                </c:pt>
                <c:pt idx="9830">
                  <c:v>78.59180590349068</c:v>
                </c:pt>
                <c:pt idx="9831">
                  <c:v>78.997411106919728</c:v>
                </c:pt>
                <c:pt idx="9832">
                  <c:v>78.916339716052818</c:v>
                </c:pt>
                <c:pt idx="9833">
                  <c:v>78.780613118684428</c:v>
                </c:pt>
                <c:pt idx="9834">
                  <c:v>79.187777438602794</c:v>
                </c:pt>
                <c:pt idx="9835">
                  <c:v>78.703439391291482</c:v>
                </c:pt>
                <c:pt idx="9836">
                  <c:v>79.192492461602413</c:v>
                </c:pt>
                <c:pt idx="9837">
                  <c:v>78.559432566423183</c:v>
                </c:pt>
                <c:pt idx="9838">
                  <c:v>79.167450531032472</c:v>
                </c:pt>
                <c:pt idx="9839">
                  <c:v>78.749111213350616</c:v>
                </c:pt>
                <c:pt idx="9840">
                  <c:v>79.120477891819434</c:v>
                </c:pt>
                <c:pt idx="9841">
                  <c:v>78.772755579118183</c:v>
                </c:pt>
                <c:pt idx="9842">
                  <c:v>78.771659830169142</c:v>
                </c:pt>
                <c:pt idx="9843">
                  <c:v>78.734618199897795</c:v>
                </c:pt>
                <c:pt idx="9844">
                  <c:v>78.456956460076597</c:v>
                </c:pt>
                <c:pt idx="9845">
                  <c:v>79.186770443073257</c:v>
                </c:pt>
                <c:pt idx="9846">
                  <c:v>78.693878267663194</c:v>
                </c:pt>
                <c:pt idx="9847">
                  <c:v>79.135253562896551</c:v>
                </c:pt>
                <c:pt idx="9848">
                  <c:v>78.496817678710627</c:v>
                </c:pt>
                <c:pt idx="9849">
                  <c:v>79.165205745402943</c:v>
                </c:pt>
                <c:pt idx="9850">
                  <c:v>78.686129289413159</c:v>
                </c:pt>
                <c:pt idx="9851">
                  <c:v>78.714933946904395</c:v>
                </c:pt>
                <c:pt idx="9852">
                  <c:v>78.653947908648789</c:v>
                </c:pt>
                <c:pt idx="9853">
                  <c:v>78.716737847080068</c:v>
                </c:pt>
                <c:pt idx="9854">
                  <c:v>78.951265591441327</c:v>
                </c:pt>
                <c:pt idx="9855">
                  <c:v>78.654176428748457</c:v>
                </c:pt>
                <c:pt idx="9856">
                  <c:v>79.131866849217815</c:v>
                </c:pt>
                <c:pt idx="9857">
                  <c:v>78.476494252672339</c:v>
                </c:pt>
                <c:pt idx="9858">
                  <c:v>78.935608264741035</c:v>
                </c:pt>
                <c:pt idx="9859">
                  <c:v>78.561907527794489</c:v>
                </c:pt>
                <c:pt idx="9860">
                  <c:v>79.057128685113426</c:v>
                </c:pt>
                <c:pt idx="9861">
                  <c:v>78.64587324699211</c:v>
                </c:pt>
                <c:pt idx="9862">
                  <c:v>78.736129044006731</c:v>
                </c:pt>
                <c:pt idx="9863">
                  <c:v>78.852118839582914</c:v>
                </c:pt>
                <c:pt idx="9864">
                  <c:v>78.83132206886313</c:v>
                </c:pt>
                <c:pt idx="9865">
                  <c:v>79.109251652585158</c:v>
                </c:pt>
                <c:pt idx="9866">
                  <c:v>78.437967655178298</c:v>
                </c:pt>
                <c:pt idx="9867">
                  <c:v>79.003731609305063</c:v>
                </c:pt>
                <c:pt idx="9868">
                  <c:v>78.629019010007681</c:v>
                </c:pt>
                <c:pt idx="9869">
                  <c:v>79.004443413823978</c:v>
                </c:pt>
                <c:pt idx="9870">
                  <c:v>78.84475278100976</c:v>
                </c:pt>
                <c:pt idx="9871">
                  <c:v>78.871671553135258</c:v>
                </c:pt>
                <c:pt idx="9872">
                  <c:v>78.784426671482791</c:v>
                </c:pt>
                <c:pt idx="9873">
                  <c:v>78.804275084430074</c:v>
                </c:pt>
                <c:pt idx="9874">
                  <c:v>78.884872802674082</c:v>
                </c:pt>
                <c:pt idx="9875">
                  <c:v>78.870083146405719</c:v>
                </c:pt>
                <c:pt idx="9876">
                  <c:v>79.058611991937767</c:v>
                </c:pt>
                <c:pt idx="9877">
                  <c:v>78.767613773144916</c:v>
                </c:pt>
                <c:pt idx="9878">
                  <c:v>79.175326734819805</c:v>
                </c:pt>
                <c:pt idx="9879">
                  <c:v>78.54263521110056</c:v>
                </c:pt>
                <c:pt idx="9880">
                  <c:v>78.866930057994338</c:v>
                </c:pt>
                <c:pt idx="9881">
                  <c:v>78.756445028245764</c:v>
                </c:pt>
                <c:pt idx="9882">
                  <c:v>79.088267916220872</c:v>
                </c:pt>
                <c:pt idx="9883">
                  <c:v>78.937634250436417</c:v>
                </c:pt>
                <c:pt idx="9884">
                  <c:v>78.782158945746431</c:v>
                </c:pt>
                <c:pt idx="9885">
                  <c:v>79.167352723379338</c:v>
                </c:pt>
                <c:pt idx="9886">
                  <c:v>78.740330607368236</c:v>
                </c:pt>
                <c:pt idx="9887">
                  <c:v>79.212248785200501</c:v>
                </c:pt>
                <c:pt idx="9888">
                  <c:v>78.634792944121259</c:v>
                </c:pt>
                <c:pt idx="9889">
                  <c:v>79.175474205537355</c:v>
                </c:pt>
                <c:pt idx="9890">
                  <c:v>78.642839756058038</c:v>
                </c:pt>
                <c:pt idx="9891">
                  <c:v>78.982164927810743</c:v>
                </c:pt>
                <c:pt idx="9892">
                  <c:v>78.739443121271947</c:v>
                </c:pt>
                <c:pt idx="9893">
                  <c:v>78.859817214749555</c:v>
                </c:pt>
                <c:pt idx="9894">
                  <c:v>79.145646730346485</c:v>
                </c:pt>
                <c:pt idx="9895">
                  <c:v>78.831349445350924</c:v>
                </c:pt>
                <c:pt idx="9896">
                  <c:v>79.302449817387171</c:v>
                </c:pt>
                <c:pt idx="9897">
                  <c:v>78.59947309975378</c:v>
                </c:pt>
                <c:pt idx="9898">
                  <c:v>79.34358775226238</c:v>
                </c:pt>
                <c:pt idx="9899">
                  <c:v>78.710147080932927</c:v>
                </c:pt>
                <c:pt idx="9900">
                  <c:v>79.381794583339754</c:v>
                </c:pt>
                <c:pt idx="9901">
                  <c:v>78.61778836173535</c:v>
                </c:pt>
                <c:pt idx="9902">
                  <c:v>78.713973295150026</c:v>
                </c:pt>
                <c:pt idx="9903">
                  <c:v>78.937836129858809</c:v>
                </c:pt>
                <c:pt idx="9904">
                  <c:v>78.811816391035094</c:v>
                </c:pt>
                <c:pt idx="9905">
                  <c:v>79.035909253480369</c:v>
                </c:pt>
                <c:pt idx="9906">
                  <c:v>78.596402064475413</c:v>
                </c:pt>
                <c:pt idx="9907">
                  <c:v>78.914821362489349</c:v>
                </c:pt>
                <c:pt idx="9908">
                  <c:v>78.286723310404554</c:v>
                </c:pt>
                <c:pt idx="9909">
                  <c:v>79.064333059034851</c:v>
                </c:pt>
                <c:pt idx="9910">
                  <c:v>78.665794499567852</c:v>
                </c:pt>
                <c:pt idx="9911">
                  <c:v>78.905941943485686</c:v>
                </c:pt>
                <c:pt idx="9912">
                  <c:v>78.752449122466686</c:v>
                </c:pt>
                <c:pt idx="9913">
                  <c:v>78.54764219790448</c:v>
                </c:pt>
                <c:pt idx="9914">
                  <c:v>78.996312557595814</c:v>
                </c:pt>
                <c:pt idx="9915">
                  <c:v>78.657726833358296</c:v>
                </c:pt>
                <c:pt idx="9916">
                  <c:v>79.253459267681578</c:v>
                </c:pt>
                <c:pt idx="9917">
                  <c:v>78.670877380886125</c:v>
                </c:pt>
                <c:pt idx="9918">
                  <c:v>79.261172339137929</c:v>
                </c:pt>
                <c:pt idx="9919">
                  <c:v>78.523606585510223</c:v>
                </c:pt>
                <c:pt idx="9920">
                  <c:v>79.167500568910597</c:v>
                </c:pt>
                <c:pt idx="9921">
                  <c:v>78.617102030726429</c:v>
                </c:pt>
                <c:pt idx="9922">
                  <c:v>78.769260308164931</c:v>
                </c:pt>
                <c:pt idx="9923">
                  <c:v>78.944026669776221</c:v>
                </c:pt>
                <c:pt idx="9924">
                  <c:v>78.876220916191429</c:v>
                </c:pt>
                <c:pt idx="9925">
                  <c:v>79.347203015400467</c:v>
                </c:pt>
                <c:pt idx="9926">
                  <c:v>78.825343008570059</c:v>
                </c:pt>
                <c:pt idx="9927">
                  <c:v>79.2673306740367</c:v>
                </c:pt>
                <c:pt idx="9928">
                  <c:v>78.720563323559759</c:v>
                </c:pt>
                <c:pt idx="9929">
                  <c:v>79.398369448342521</c:v>
                </c:pt>
                <c:pt idx="9930">
                  <c:v>78.665197572050488</c:v>
                </c:pt>
                <c:pt idx="9931">
                  <c:v>78.859884523979389</c:v>
                </c:pt>
                <c:pt idx="9932">
                  <c:v>78.624528557303208</c:v>
                </c:pt>
                <c:pt idx="9933">
                  <c:v>78.931955375813061</c:v>
                </c:pt>
                <c:pt idx="9934">
                  <c:v>79.167519842853608</c:v>
                </c:pt>
                <c:pt idx="9935">
                  <c:v>78.942426531922422</c:v>
                </c:pt>
                <c:pt idx="9936">
                  <c:v>79.129540707795272</c:v>
                </c:pt>
                <c:pt idx="9937">
                  <c:v>78.652103570497843</c:v>
                </c:pt>
                <c:pt idx="9938">
                  <c:v>79.354350352356207</c:v>
                </c:pt>
                <c:pt idx="9939">
                  <c:v>78.681001526626247</c:v>
                </c:pt>
                <c:pt idx="9940">
                  <c:v>79.250303696419252</c:v>
                </c:pt>
                <c:pt idx="9941">
                  <c:v>78.70556347599792</c:v>
                </c:pt>
                <c:pt idx="9942">
                  <c:v>79.114374096614185</c:v>
                </c:pt>
                <c:pt idx="9943">
                  <c:v>78.878595345733288</c:v>
                </c:pt>
                <c:pt idx="9944">
                  <c:v>78.96918753866828</c:v>
                </c:pt>
                <c:pt idx="9945">
                  <c:v>79.118706951605489</c:v>
                </c:pt>
                <c:pt idx="9946">
                  <c:v>78.890447424418909</c:v>
                </c:pt>
                <c:pt idx="9947">
                  <c:v>79.303973886609143</c:v>
                </c:pt>
                <c:pt idx="9948">
                  <c:v>78.601046084549708</c:v>
                </c:pt>
                <c:pt idx="9949">
                  <c:v>79.176712450397119</c:v>
                </c:pt>
                <c:pt idx="9950">
                  <c:v>78.701880584215345</c:v>
                </c:pt>
                <c:pt idx="9951">
                  <c:v>79.188866285640486</c:v>
                </c:pt>
                <c:pt idx="9952">
                  <c:v>78.938439356524725</c:v>
                </c:pt>
                <c:pt idx="9953">
                  <c:v>78.873643822267852</c:v>
                </c:pt>
                <c:pt idx="9954">
                  <c:v>79.091300945322715</c:v>
                </c:pt>
                <c:pt idx="9955">
                  <c:v>78.72665079385223</c:v>
                </c:pt>
                <c:pt idx="9956">
                  <c:v>79.117518848496758</c:v>
                </c:pt>
                <c:pt idx="9957">
                  <c:v>78.780637952239488</c:v>
                </c:pt>
                <c:pt idx="9958">
                  <c:v>79.176398472785522</c:v>
                </c:pt>
                <c:pt idx="9959">
                  <c:v>78.69071499867178</c:v>
                </c:pt>
                <c:pt idx="9960">
                  <c:v>79.357285405279214</c:v>
                </c:pt>
                <c:pt idx="9961">
                  <c:v>78.798121377383112</c:v>
                </c:pt>
                <c:pt idx="9962">
                  <c:v>78.958145559356481</c:v>
                </c:pt>
                <c:pt idx="9963">
                  <c:v>78.966237953341661</c:v>
                </c:pt>
                <c:pt idx="9964">
                  <c:v>79.005217621719822</c:v>
                </c:pt>
                <c:pt idx="9965">
                  <c:v>79.036199970962727</c:v>
                </c:pt>
                <c:pt idx="9966">
                  <c:v>78.621137330373259</c:v>
                </c:pt>
                <c:pt idx="9967">
                  <c:v>79.210406752911368</c:v>
                </c:pt>
                <c:pt idx="9968">
                  <c:v>78.457314006895217</c:v>
                </c:pt>
                <c:pt idx="9969">
                  <c:v>79.246991296326343</c:v>
                </c:pt>
                <c:pt idx="9970">
                  <c:v>78.644824159718226</c:v>
                </c:pt>
                <c:pt idx="9971">
                  <c:v>78.927740196224036</c:v>
                </c:pt>
                <c:pt idx="9972">
                  <c:v>78.800124543061898</c:v>
                </c:pt>
                <c:pt idx="9973">
                  <c:v>78.882741563363709</c:v>
                </c:pt>
                <c:pt idx="9974">
                  <c:v>79.083182656543428</c:v>
                </c:pt>
                <c:pt idx="9975">
                  <c:v>78.836815735236812</c:v>
                </c:pt>
                <c:pt idx="9976">
                  <c:v>79.278898194407773</c:v>
                </c:pt>
                <c:pt idx="9977">
                  <c:v>78.724466566516142</c:v>
                </c:pt>
                <c:pt idx="9978">
                  <c:v>79.317890133841388</c:v>
                </c:pt>
                <c:pt idx="9979">
                  <c:v>78.571175275406219</c:v>
                </c:pt>
                <c:pt idx="9980">
                  <c:v>79.007178721288909</c:v>
                </c:pt>
                <c:pt idx="9981">
                  <c:v>78.760745955016063</c:v>
                </c:pt>
                <c:pt idx="9982">
                  <c:v>78.763283308945859</c:v>
                </c:pt>
                <c:pt idx="9983">
                  <c:v>78.887856909530782</c:v>
                </c:pt>
                <c:pt idx="9984">
                  <c:v>78.899025986898621</c:v>
                </c:pt>
                <c:pt idx="9985">
                  <c:v>79.134886456008971</c:v>
                </c:pt>
                <c:pt idx="9986">
                  <c:v>78.793178798416108</c:v>
                </c:pt>
                <c:pt idx="9987">
                  <c:v>79.278680493042131</c:v>
                </c:pt>
                <c:pt idx="9988">
                  <c:v>78.903836992424772</c:v>
                </c:pt>
                <c:pt idx="9989">
                  <c:v>79.329726159804409</c:v>
                </c:pt>
                <c:pt idx="9990">
                  <c:v>78.840862326049148</c:v>
                </c:pt>
                <c:pt idx="9991">
                  <c:v>79.04304778005654</c:v>
                </c:pt>
                <c:pt idx="9992">
                  <c:v>78.940709248967934</c:v>
                </c:pt>
                <c:pt idx="9993">
                  <c:v>79.089988064507168</c:v>
                </c:pt>
                <c:pt idx="9994">
                  <c:v>78.924298769563663</c:v>
                </c:pt>
                <c:pt idx="9995">
                  <c:v>79.111377364208352</c:v>
                </c:pt>
                <c:pt idx="9996">
                  <c:v>79.190886940514318</c:v>
                </c:pt>
                <c:pt idx="9997">
                  <c:v>78.779214600033427</c:v>
                </c:pt>
                <c:pt idx="9998">
                  <c:v>79.189042614525334</c:v>
                </c:pt>
                <c:pt idx="9999">
                  <c:v>78.666450728176272</c:v>
                </c:pt>
                <c:pt idx="10000">
                  <c:v>79.250054891533878</c:v>
                </c:pt>
                <c:pt idx="10001">
                  <c:v>78.812985653039718</c:v>
                </c:pt>
                <c:pt idx="10002">
                  <c:v>79.025564055977227</c:v>
                </c:pt>
                <c:pt idx="10003">
                  <c:v>79.019749497340925</c:v>
                </c:pt>
                <c:pt idx="10004">
                  <c:v>79.077674130997053</c:v>
                </c:pt>
                <c:pt idx="10005">
                  <c:v>79.2550012646158</c:v>
                </c:pt>
                <c:pt idx="10006">
                  <c:v>78.993130388517727</c:v>
                </c:pt>
                <c:pt idx="10007">
                  <c:v>79.182335358209926</c:v>
                </c:pt>
                <c:pt idx="10008">
                  <c:v>78.636360440672973</c:v>
                </c:pt>
                <c:pt idx="10009">
                  <c:v>79.219716412343374</c:v>
                </c:pt>
                <c:pt idx="10010">
                  <c:v>78.877163482573195</c:v>
                </c:pt>
                <c:pt idx="10011">
                  <c:v>79.094497815386518</c:v>
                </c:pt>
                <c:pt idx="10012">
                  <c:v>78.807904748497592</c:v>
                </c:pt>
                <c:pt idx="10013">
                  <c:v>79.027334517802771</c:v>
                </c:pt>
                <c:pt idx="10014">
                  <c:v>79.148967542027918</c:v>
                </c:pt>
                <c:pt idx="10015">
                  <c:v>79.020651820362374</c:v>
                </c:pt>
                <c:pt idx="10016">
                  <c:v>79.088085969351852</c:v>
                </c:pt>
                <c:pt idx="10017">
                  <c:v>78.89295413414311</c:v>
                </c:pt>
                <c:pt idx="10018">
                  <c:v>79.400686628186122</c:v>
                </c:pt>
                <c:pt idx="10019">
                  <c:v>78.698605396928556</c:v>
                </c:pt>
                <c:pt idx="10020">
                  <c:v>79.325888547683121</c:v>
                </c:pt>
                <c:pt idx="10021">
                  <c:v>78.760521305189442</c:v>
                </c:pt>
                <c:pt idx="10022">
                  <c:v>79.196475923500458</c:v>
                </c:pt>
                <c:pt idx="10023">
                  <c:v>78.943015826035477</c:v>
                </c:pt>
                <c:pt idx="10024">
                  <c:v>78.93153808567267</c:v>
                </c:pt>
                <c:pt idx="10025">
                  <c:v>79.102168384847104</c:v>
                </c:pt>
                <c:pt idx="10026">
                  <c:v>78.831220628477936</c:v>
                </c:pt>
                <c:pt idx="10027">
                  <c:v>79.420589916586465</c:v>
                </c:pt>
                <c:pt idx="10028">
                  <c:v>78.732857480901743</c:v>
                </c:pt>
                <c:pt idx="10029">
                  <c:v>79.34475376746488</c:v>
                </c:pt>
                <c:pt idx="10030">
                  <c:v>78.861609114192362</c:v>
                </c:pt>
                <c:pt idx="10031">
                  <c:v>79.107879342292279</c:v>
                </c:pt>
                <c:pt idx="10032">
                  <c:v>78.83930175787637</c:v>
                </c:pt>
                <c:pt idx="10033">
                  <c:v>78.984377936293058</c:v>
                </c:pt>
                <c:pt idx="10034">
                  <c:v>79.257162784658092</c:v>
                </c:pt>
                <c:pt idx="10035">
                  <c:v>78.978730458682847</c:v>
                </c:pt>
                <c:pt idx="10036">
                  <c:v>79.403055847349535</c:v>
                </c:pt>
                <c:pt idx="10037">
                  <c:v>78.65692840103722</c:v>
                </c:pt>
                <c:pt idx="10038">
                  <c:v>79.439857272313432</c:v>
                </c:pt>
                <c:pt idx="10039">
                  <c:v>78.810473153749655</c:v>
                </c:pt>
                <c:pt idx="10040">
                  <c:v>79.182904298770708</c:v>
                </c:pt>
                <c:pt idx="10041">
                  <c:v>78.664097850678658</c:v>
                </c:pt>
                <c:pt idx="10042">
                  <c:v>78.955995801204168</c:v>
                </c:pt>
                <c:pt idx="10043">
                  <c:v>78.974495978992877</c:v>
                </c:pt>
                <c:pt idx="10044">
                  <c:v>78.85216359062278</c:v>
                </c:pt>
                <c:pt idx="10045">
                  <c:v>79.275586504790368</c:v>
                </c:pt>
                <c:pt idx="10046">
                  <c:v>78.804509538136017</c:v>
                </c:pt>
                <c:pt idx="10047">
                  <c:v>79.376362938969507</c:v>
                </c:pt>
                <c:pt idx="10048">
                  <c:v>78.807976871562389</c:v>
                </c:pt>
                <c:pt idx="10049">
                  <c:v>79.223385726695398</c:v>
                </c:pt>
                <c:pt idx="10050">
                  <c:v>78.777975509232007</c:v>
                </c:pt>
                <c:pt idx="10051">
                  <c:v>79.357506499274393</c:v>
                </c:pt>
                <c:pt idx="10052">
                  <c:v>79.038488402593458</c:v>
                </c:pt>
                <c:pt idx="10053">
                  <c:v>79.189847768937184</c:v>
                </c:pt>
                <c:pt idx="10054">
                  <c:v>79.012196398866351</c:v>
                </c:pt>
                <c:pt idx="10055">
                  <c:v>79.03041390349874</c:v>
                </c:pt>
                <c:pt idx="10056">
                  <c:v>79.241120518430833</c:v>
                </c:pt>
                <c:pt idx="10057">
                  <c:v>79.062839589738374</c:v>
                </c:pt>
                <c:pt idx="10058">
                  <c:v>79.590678960373324</c:v>
                </c:pt>
                <c:pt idx="10059">
                  <c:v>78.828167651488897</c:v>
                </c:pt>
                <c:pt idx="10060">
                  <c:v>79.294830514701118</c:v>
                </c:pt>
                <c:pt idx="10061">
                  <c:v>78.852237477255358</c:v>
                </c:pt>
                <c:pt idx="10062">
                  <c:v>79.061507018155169</c:v>
                </c:pt>
                <c:pt idx="10063">
                  <c:v>78.984390085420813</c:v>
                </c:pt>
                <c:pt idx="10064">
                  <c:v>79.118819129417304</c:v>
                </c:pt>
                <c:pt idx="10065">
                  <c:v>79.344765804965462</c:v>
                </c:pt>
                <c:pt idx="10066">
                  <c:v>79.109780609543549</c:v>
                </c:pt>
                <c:pt idx="10067">
                  <c:v>79.461894174305797</c:v>
                </c:pt>
                <c:pt idx="10068">
                  <c:v>78.994287361661122</c:v>
                </c:pt>
                <c:pt idx="10069">
                  <c:v>79.357736776901547</c:v>
                </c:pt>
                <c:pt idx="10070">
                  <c:v>78.785233471441472</c:v>
                </c:pt>
                <c:pt idx="10071">
                  <c:v>79.317895227391091</c:v>
                </c:pt>
                <c:pt idx="10072">
                  <c:v>79.155591813819072</c:v>
                </c:pt>
                <c:pt idx="10073">
                  <c:v>79.222710105427424</c:v>
                </c:pt>
                <c:pt idx="10074">
                  <c:v>78.961395291938615</c:v>
                </c:pt>
                <c:pt idx="10075">
                  <c:v>79.380741348687977</c:v>
                </c:pt>
                <c:pt idx="10076">
                  <c:v>79.188710532549081</c:v>
                </c:pt>
                <c:pt idx="10077">
                  <c:v>78.842217979456478</c:v>
                </c:pt>
                <c:pt idx="10078">
                  <c:v>79.459203036053111</c:v>
                </c:pt>
                <c:pt idx="10079">
                  <c:v>78.728085877836136</c:v>
                </c:pt>
                <c:pt idx="10080">
                  <c:v>79.539337347772289</c:v>
                </c:pt>
                <c:pt idx="10081">
                  <c:v>78.895944095474249</c:v>
                </c:pt>
                <c:pt idx="10082">
                  <c:v>79.499557974657222</c:v>
                </c:pt>
                <c:pt idx="10083">
                  <c:v>78.9005317381921</c:v>
                </c:pt>
                <c:pt idx="10084">
                  <c:v>79.181218403396812</c:v>
                </c:pt>
                <c:pt idx="10085">
                  <c:v>79.160802217425925</c:v>
                </c:pt>
                <c:pt idx="10086">
                  <c:v>79.110875375139557</c:v>
                </c:pt>
                <c:pt idx="10087">
                  <c:v>79.361943884522603</c:v>
                </c:pt>
                <c:pt idx="10088">
                  <c:v>78.780385490031549</c:v>
                </c:pt>
                <c:pt idx="10089">
                  <c:v>79.538127542236282</c:v>
                </c:pt>
                <c:pt idx="10090">
                  <c:v>78.749102662484319</c:v>
                </c:pt>
                <c:pt idx="10091">
                  <c:v>79.443180855431649</c:v>
                </c:pt>
                <c:pt idx="10092">
                  <c:v>78.808890753295515</c:v>
                </c:pt>
                <c:pt idx="10093">
                  <c:v>79.095517847959556</c:v>
                </c:pt>
                <c:pt idx="10094">
                  <c:v>79.001670003759415</c:v>
                </c:pt>
                <c:pt idx="10095">
                  <c:v>78.957638155038808</c:v>
                </c:pt>
                <c:pt idx="10096">
                  <c:v>79.365011151841188</c:v>
                </c:pt>
                <c:pt idx="10097">
                  <c:v>78.819430412773784</c:v>
                </c:pt>
                <c:pt idx="10098">
                  <c:v>79.569089101479648</c:v>
                </c:pt>
                <c:pt idx="10099">
                  <c:v>78.799446730107803</c:v>
                </c:pt>
                <c:pt idx="10100">
                  <c:v>79.415981935107197</c:v>
                </c:pt>
                <c:pt idx="10101">
                  <c:v>78.733157358394408</c:v>
                </c:pt>
                <c:pt idx="10102">
                  <c:v>79.066098808380659</c:v>
                </c:pt>
                <c:pt idx="10103">
                  <c:v>79.038524020304862</c:v>
                </c:pt>
                <c:pt idx="10104">
                  <c:v>79.018116935270626</c:v>
                </c:pt>
                <c:pt idx="10105">
                  <c:v>79.016005772858819</c:v>
                </c:pt>
                <c:pt idx="10106">
                  <c:v>79.012291290365226</c:v>
                </c:pt>
                <c:pt idx="10107">
                  <c:v>79.425286069662462</c:v>
                </c:pt>
                <c:pt idx="10108">
                  <c:v>78.891965288774031</c:v>
                </c:pt>
                <c:pt idx="10109">
                  <c:v>79.339197117097058</c:v>
                </c:pt>
                <c:pt idx="10110">
                  <c:v>78.745779971295832</c:v>
                </c:pt>
                <c:pt idx="10111">
                  <c:v>79.321354054637709</c:v>
                </c:pt>
                <c:pt idx="10112">
                  <c:v>78.854555192893926</c:v>
                </c:pt>
                <c:pt idx="10113">
                  <c:v>79.082408450931169</c:v>
                </c:pt>
                <c:pt idx="10114">
                  <c:v>78.901262995208086</c:v>
                </c:pt>
                <c:pt idx="10115">
                  <c:v>79.003386296692383</c:v>
                </c:pt>
                <c:pt idx="10116">
                  <c:v>79.047974558992195</c:v>
                </c:pt>
                <c:pt idx="10117">
                  <c:v>79.052653212649858</c:v>
                </c:pt>
                <c:pt idx="10118">
                  <c:v>79.216444819624371</c:v>
                </c:pt>
                <c:pt idx="10119">
                  <c:v>79.049217506432029</c:v>
                </c:pt>
                <c:pt idx="10120">
                  <c:v>79.44366149807108</c:v>
                </c:pt>
                <c:pt idx="10121">
                  <c:v>79.087347562114118</c:v>
                </c:pt>
                <c:pt idx="10122">
                  <c:v>79.308982083882157</c:v>
                </c:pt>
                <c:pt idx="10123">
                  <c:v>78.963187423541484</c:v>
                </c:pt>
                <c:pt idx="10124">
                  <c:v>79.184448640565819</c:v>
                </c:pt>
                <c:pt idx="10125">
                  <c:v>79.240888543193748</c:v>
                </c:pt>
                <c:pt idx="10126">
                  <c:v>79.081431037245679</c:v>
                </c:pt>
                <c:pt idx="10127">
                  <c:v>79.476605237062671</c:v>
                </c:pt>
                <c:pt idx="10128">
                  <c:v>78.889567773130878</c:v>
                </c:pt>
                <c:pt idx="10129">
                  <c:v>79.604606780358424</c:v>
                </c:pt>
                <c:pt idx="10130">
                  <c:v>78.711763297791464</c:v>
                </c:pt>
                <c:pt idx="10131">
                  <c:v>79.457131293696548</c:v>
                </c:pt>
                <c:pt idx="10132">
                  <c:v>79.103319690328277</c:v>
                </c:pt>
                <c:pt idx="10133">
                  <c:v>79.100753004303257</c:v>
                </c:pt>
                <c:pt idx="10134">
                  <c:v>79.057487275083858</c:v>
                </c:pt>
                <c:pt idx="10135">
                  <c:v>79.284637329118027</c:v>
                </c:pt>
                <c:pt idx="10136">
                  <c:v>79.295716217412448</c:v>
                </c:pt>
                <c:pt idx="10137">
                  <c:v>78.956920786071791</c:v>
                </c:pt>
                <c:pt idx="10138">
                  <c:v>79.434163829629867</c:v>
                </c:pt>
                <c:pt idx="10139">
                  <c:v>79.098512443605401</c:v>
                </c:pt>
                <c:pt idx="10140">
                  <c:v>79.637698421846707</c:v>
                </c:pt>
                <c:pt idx="10141">
                  <c:v>78.936960679829966</c:v>
                </c:pt>
                <c:pt idx="10142">
                  <c:v>79.46181522593173</c:v>
                </c:pt>
                <c:pt idx="10143">
                  <c:v>78.718996598691518</c:v>
                </c:pt>
                <c:pt idx="10144">
                  <c:v>79.21625488620812</c:v>
                </c:pt>
                <c:pt idx="10145">
                  <c:v>79.136953199061878</c:v>
                </c:pt>
                <c:pt idx="10146">
                  <c:v>79.256193070848497</c:v>
                </c:pt>
                <c:pt idx="10147">
                  <c:v>79.157782976861171</c:v>
                </c:pt>
                <c:pt idx="10148">
                  <c:v>79.078835570315988</c:v>
                </c:pt>
                <c:pt idx="10149">
                  <c:v>79.696638601452449</c:v>
                </c:pt>
                <c:pt idx="10150">
                  <c:v>79.01409359376477</c:v>
                </c:pt>
                <c:pt idx="10151">
                  <c:v>79.508145892258227</c:v>
                </c:pt>
                <c:pt idx="10152">
                  <c:v>79.006821676226053</c:v>
                </c:pt>
                <c:pt idx="10153">
                  <c:v>79.166861571000339</c:v>
                </c:pt>
                <c:pt idx="10154">
                  <c:v>79.196736357747767</c:v>
                </c:pt>
                <c:pt idx="10155">
                  <c:v>79.156487031931036</c:v>
                </c:pt>
                <c:pt idx="10156">
                  <c:v>79.489812070169009</c:v>
                </c:pt>
                <c:pt idx="10157">
                  <c:v>78.980509612860956</c:v>
                </c:pt>
                <c:pt idx="10158">
                  <c:v>79.453602886012376</c:v>
                </c:pt>
                <c:pt idx="10159">
                  <c:v>78.793987037204388</c:v>
                </c:pt>
                <c:pt idx="10160">
                  <c:v>79.336650140175962</c:v>
                </c:pt>
                <c:pt idx="10161">
                  <c:v>79.020058663978645</c:v>
                </c:pt>
                <c:pt idx="10162">
                  <c:v>79.332283706195071</c:v>
                </c:pt>
                <c:pt idx="10163">
                  <c:v>79.129282420933549</c:v>
                </c:pt>
                <c:pt idx="10164">
                  <c:v>79.166271461809217</c:v>
                </c:pt>
                <c:pt idx="10165">
                  <c:v>79.333806297959498</c:v>
                </c:pt>
                <c:pt idx="10166">
                  <c:v>79.070922176590656</c:v>
                </c:pt>
                <c:pt idx="10167">
                  <c:v>79.469798628759719</c:v>
                </c:pt>
                <c:pt idx="10168">
                  <c:v>78.942351651571613</c:v>
                </c:pt>
                <c:pt idx="10169">
                  <c:v>79.521264525554386</c:v>
                </c:pt>
                <c:pt idx="10170">
                  <c:v>78.784209813054048</c:v>
                </c:pt>
                <c:pt idx="10171">
                  <c:v>79.495536102732672</c:v>
                </c:pt>
                <c:pt idx="10172">
                  <c:v>78.998331321041888</c:v>
                </c:pt>
                <c:pt idx="10173">
                  <c:v>79.370193098872505</c:v>
                </c:pt>
                <c:pt idx="10174">
                  <c:v>79.194490863567353</c:v>
                </c:pt>
                <c:pt idx="10175">
                  <c:v>79.03193553253324</c:v>
                </c:pt>
                <c:pt idx="10176">
                  <c:v>79.275064749739798</c:v>
                </c:pt>
                <c:pt idx="10177">
                  <c:v>78.982911762427008</c:v>
                </c:pt>
                <c:pt idx="10178">
                  <c:v>79.579094071835172</c:v>
                </c:pt>
                <c:pt idx="10179">
                  <c:v>79.096030258076851</c:v>
                </c:pt>
                <c:pt idx="10180">
                  <c:v>79.674061759487756</c:v>
                </c:pt>
                <c:pt idx="10181">
                  <c:v>79.032668781631642</c:v>
                </c:pt>
                <c:pt idx="10182">
                  <c:v>79.463502529955463</c:v>
                </c:pt>
                <c:pt idx="10183">
                  <c:v>78.938534623813894</c:v>
                </c:pt>
                <c:pt idx="10184">
                  <c:v>78.974262871288204</c:v>
                </c:pt>
                <c:pt idx="10185">
                  <c:v>79.335036541598697</c:v>
                </c:pt>
                <c:pt idx="10186">
                  <c:v>79.194124510178924</c:v>
                </c:pt>
                <c:pt idx="10187">
                  <c:v>79.33122957765363</c:v>
                </c:pt>
                <c:pt idx="10188">
                  <c:v>79.101390648526078</c:v>
                </c:pt>
                <c:pt idx="10189">
                  <c:v>79.567746627154818</c:v>
                </c:pt>
                <c:pt idx="10190">
                  <c:v>79.045325062028169</c:v>
                </c:pt>
                <c:pt idx="10191">
                  <c:v>79.318581867500995</c:v>
                </c:pt>
                <c:pt idx="10192">
                  <c:v>78.962109108715921</c:v>
                </c:pt>
                <c:pt idx="10193">
                  <c:v>79.278197000663496</c:v>
                </c:pt>
                <c:pt idx="10194">
                  <c:v>79.108507635774259</c:v>
                </c:pt>
                <c:pt idx="10195">
                  <c:v>79.042813473035963</c:v>
                </c:pt>
                <c:pt idx="10196">
                  <c:v>79.556242497469384</c:v>
                </c:pt>
                <c:pt idx="10197">
                  <c:v>79.268135007404354</c:v>
                </c:pt>
                <c:pt idx="10198">
                  <c:v>79.359384765937364</c:v>
                </c:pt>
                <c:pt idx="10199">
                  <c:v>79.019272507638419</c:v>
                </c:pt>
                <c:pt idx="10200">
                  <c:v>79.488401857077179</c:v>
                </c:pt>
                <c:pt idx="10201">
                  <c:v>79.048453251140458</c:v>
                </c:pt>
                <c:pt idx="10202">
                  <c:v>79.491394495596722</c:v>
                </c:pt>
                <c:pt idx="10203">
                  <c:v>79.136880540219508</c:v>
                </c:pt>
                <c:pt idx="10204">
                  <c:v>79.346013406725163</c:v>
                </c:pt>
                <c:pt idx="10205">
                  <c:v>79.090954816727859</c:v>
                </c:pt>
                <c:pt idx="10206">
                  <c:v>79.189321445297125</c:v>
                </c:pt>
                <c:pt idx="10207">
                  <c:v>79.557652159111811</c:v>
                </c:pt>
                <c:pt idx="10208">
                  <c:v>79.011358627381156</c:v>
                </c:pt>
                <c:pt idx="10209">
                  <c:v>79.456178433936458</c:v>
                </c:pt>
                <c:pt idx="10210">
                  <c:v>79.118635603871283</c:v>
                </c:pt>
                <c:pt idx="10211">
                  <c:v>79.533768161700479</c:v>
                </c:pt>
                <c:pt idx="10212">
                  <c:v>78.988481526630736</c:v>
                </c:pt>
                <c:pt idx="10213">
                  <c:v>79.265189206677363</c:v>
                </c:pt>
                <c:pt idx="10214">
                  <c:v>79.202306461049062</c:v>
                </c:pt>
                <c:pt idx="10215">
                  <c:v>79.361753580030921</c:v>
                </c:pt>
                <c:pt idx="10216">
                  <c:v>79.184785851417388</c:v>
                </c:pt>
                <c:pt idx="10217">
                  <c:v>79.200817818705858</c:v>
                </c:pt>
                <c:pt idx="10218">
                  <c:v>79.523290901675963</c:v>
                </c:pt>
                <c:pt idx="10219">
                  <c:v>79.066133853971152</c:v>
                </c:pt>
                <c:pt idx="10220">
                  <c:v>79.436817147904009</c:v>
                </c:pt>
                <c:pt idx="10221">
                  <c:v>78.814642088538847</c:v>
                </c:pt>
                <c:pt idx="10222">
                  <c:v>79.327438824711294</c:v>
                </c:pt>
                <c:pt idx="10223">
                  <c:v>79.082608184954537</c:v>
                </c:pt>
                <c:pt idx="10224">
                  <c:v>79.160748495972129</c:v>
                </c:pt>
                <c:pt idx="10225">
                  <c:v>79.239421314906778</c:v>
                </c:pt>
                <c:pt idx="10226">
                  <c:v>79.077645412303781</c:v>
                </c:pt>
                <c:pt idx="10227">
                  <c:v>79.246994526472093</c:v>
                </c:pt>
                <c:pt idx="10228">
                  <c:v>78.988634248626511</c:v>
                </c:pt>
                <c:pt idx="10229">
                  <c:v>79.606170332715138</c:v>
                </c:pt>
                <c:pt idx="10230">
                  <c:v>79.048991328818701</c:v>
                </c:pt>
                <c:pt idx="10231">
                  <c:v>79.716578578046978</c:v>
                </c:pt>
                <c:pt idx="10232">
                  <c:v>79.12514710609365</c:v>
                </c:pt>
                <c:pt idx="10233">
                  <c:v>79.392916192246119</c:v>
                </c:pt>
                <c:pt idx="10234">
                  <c:v>79.161785418120019</c:v>
                </c:pt>
                <c:pt idx="10235">
                  <c:v>78.999964520974345</c:v>
                </c:pt>
                <c:pt idx="10236">
                  <c:v>79.284337306278786</c:v>
                </c:pt>
                <c:pt idx="10237">
                  <c:v>79.110968632474084</c:v>
                </c:pt>
                <c:pt idx="10238">
                  <c:v>79.342642639527199</c:v>
                </c:pt>
                <c:pt idx="10239">
                  <c:v>78.90056588520649</c:v>
                </c:pt>
                <c:pt idx="10240">
                  <c:v>79.476451024568178</c:v>
                </c:pt>
                <c:pt idx="10241">
                  <c:v>79.035589989890795</c:v>
                </c:pt>
                <c:pt idx="10242">
                  <c:v>79.484622250543964</c:v>
                </c:pt>
                <c:pt idx="10243">
                  <c:v>79.057425780959193</c:v>
                </c:pt>
                <c:pt idx="10244">
                  <c:v>79.203469325843287</c:v>
                </c:pt>
                <c:pt idx="10245">
                  <c:v>78.978871053351227</c:v>
                </c:pt>
                <c:pt idx="10246">
                  <c:v>79.067202948819627</c:v>
                </c:pt>
                <c:pt idx="10247">
                  <c:v>79.403275526922613</c:v>
                </c:pt>
                <c:pt idx="10248">
                  <c:v>79.128858227461819</c:v>
                </c:pt>
                <c:pt idx="10249">
                  <c:v>79.482840416325658</c:v>
                </c:pt>
                <c:pt idx="10250">
                  <c:v>78.934116271416315</c:v>
                </c:pt>
                <c:pt idx="10251">
                  <c:v>79.501841188022979</c:v>
                </c:pt>
                <c:pt idx="10252">
                  <c:v>79.077766450831348</c:v>
                </c:pt>
                <c:pt idx="10253">
                  <c:v>79.374976373908339</c:v>
                </c:pt>
                <c:pt idx="10254">
                  <c:v>79.134956498044545</c:v>
                </c:pt>
                <c:pt idx="10255">
                  <c:v>79.281615048850924</c:v>
                </c:pt>
                <c:pt idx="10256">
                  <c:v>79.396546339161148</c:v>
                </c:pt>
                <c:pt idx="10257">
                  <c:v>79.176341975977508</c:v>
                </c:pt>
                <c:pt idx="10258">
                  <c:v>79.498898267708654</c:v>
                </c:pt>
                <c:pt idx="10259">
                  <c:v>79.046615756232327</c:v>
                </c:pt>
                <c:pt idx="10260">
                  <c:v>79.176121307102278</c:v>
                </c:pt>
                <c:pt idx="10261">
                  <c:v>78.81094852243767</c:v>
                </c:pt>
                <c:pt idx="10262">
                  <c:v>79.430282439386872</c:v>
                </c:pt>
                <c:pt idx="10263">
                  <c:v>79.083278111072119</c:v>
                </c:pt>
                <c:pt idx="10264">
                  <c:v>79.201047737449784</c:v>
                </c:pt>
                <c:pt idx="10265">
                  <c:v>79.221596670979494</c:v>
                </c:pt>
                <c:pt idx="10266">
                  <c:v>79.043136303140116</c:v>
                </c:pt>
                <c:pt idx="10267">
                  <c:v>79.493887622257247</c:v>
                </c:pt>
                <c:pt idx="10268">
                  <c:v>79.400117230364671</c:v>
                </c:pt>
                <c:pt idx="10269">
                  <c:v>79.513981565893786</c:v>
                </c:pt>
                <c:pt idx="10270">
                  <c:v>79.162102860221239</c:v>
                </c:pt>
                <c:pt idx="10271">
                  <c:v>79.737036148032004</c:v>
                </c:pt>
                <c:pt idx="10272">
                  <c:v>79.017868386622411</c:v>
                </c:pt>
                <c:pt idx="10273">
                  <c:v>79.495727916025913</c:v>
                </c:pt>
                <c:pt idx="10274">
                  <c:v>79.104718028253018</c:v>
                </c:pt>
                <c:pt idx="10275">
                  <c:v>79.192196016592845</c:v>
                </c:pt>
                <c:pt idx="10276">
                  <c:v>79.309106315611388</c:v>
                </c:pt>
                <c:pt idx="10277">
                  <c:v>79.189519729944664</c:v>
                </c:pt>
                <c:pt idx="10278">
                  <c:v>79.477024665253978</c:v>
                </c:pt>
                <c:pt idx="10279">
                  <c:v>79.094345994232825</c:v>
                </c:pt>
                <c:pt idx="10280">
                  <c:v>79.621633769930867</c:v>
                </c:pt>
                <c:pt idx="10281">
                  <c:v>79.051121667741626</c:v>
                </c:pt>
                <c:pt idx="10282">
                  <c:v>79.400846809858379</c:v>
                </c:pt>
                <c:pt idx="10283">
                  <c:v>78.889021431913662</c:v>
                </c:pt>
                <c:pt idx="10284">
                  <c:v>79.225880802563879</c:v>
                </c:pt>
                <c:pt idx="10285">
                  <c:v>79.117383870573988</c:v>
                </c:pt>
                <c:pt idx="10286">
                  <c:v>79.339801724972602</c:v>
                </c:pt>
                <c:pt idx="10287">
                  <c:v>79.252331588253298</c:v>
                </c:pt>
                <c:pt idx="10288">
                  <c:v>78.937312845998292</c:v>
                </c:pt>
                <c:pt idx="10289">
                  <c:v>79.518695820934141</c:v>
                </c:pt>
                <c:pt idx="10290">
                  <c:v>78.910605569468743</c:v>
                </c:pt>
                <c:pt idx="10291">
                  <c:v>79.654453098718903</c:v>
                </c:pt>
                <c:pt idx="10292">
                  <c:v>78.765811166512719</c:v>
                </c:pt>
                <c:pt idx="10293">
                  <c:v>79.420041000423637</c:v>
                </c:pt>
                <c:pt idx="10294">
                  <c:v>79.138702826905345</c:v>
                </c:pt>
                <c:pt idx="10295">
                  <c:v>79.319455484072918</c:v>
                </c:pt>
                <c:pt idx="10296">
                  <c:v>79.374631542137578</c:v>
                </c:pt>
                <c:pt idx="10297">
                  <c:v>79.195353802402806</c:v>
                </c:pt>
                <c:pt idx="10298">
                  <c:v>79.202194353983856</c:v>
                </c:pt>
                <c:pt idx="10299">
                  <c:v>78.982147773536468</c:v>
                </c:pt>
                <c:pt idx="10300">
                  <c:v>79.629399607351758</c:v>
                </c:pt>
                <c:pt idx="10301">
                  <c:v>79.078197435117403</c:v>
                </c:pt>
                <c:pt idx="10302">
                  <c:v>79.417464153069005</c:v>
                </c:pt>
                <c:pt idx="10303">
                  <c:v>79.002589004759457</c:v>
                </c:pt>
                <c:pt idx="10304">
                  <c:v>79.133048264972402</c:v>
                </c:pt>
                <c:pt idx="10305">
                  <c:v>79.148007297111249</c:v>
                </c:pt>
                <c:pt idx="10306">
                  <c:v>79.204253902262579</c:v>
                </c:pt>
                <c:pt idx="10307">
                  <c:v>79.373206139832959</c:v>
                </c:pt>
                <c:pt idx="10308">
                  <c:v>79.225860491772565</c:v>
                </c:pt>
                <c:pt idx="10309">
                  <c:v>79.415122591108997</c:v>
                </c:pt>
                <c:pt idx="10310">
                  <c:v>78.939192814980089</c:v>
                </c:pt>
                <c:pt idx="10311">
                  <c:v>79.549215404119479</c:v>
                </c:pt>
                <c:pt idx="10312">
                  <c:v>78.951427872323052</c:v>
                </c:pt>
                <c:pt idx="10313">
                  <c:v>79.22972376757491</c:v>
                </c:pt>
                <c:pt idx="10314">
                  <c:v>79.14677808204064</c:v>
                </c:pt>
                <c:pt idx="10315">
                  <c:v>79.198858306708928</c:v>
                </c:pt>
                <c:pt idx="10316">
                  <c:v>79.248797509112023</c:v>
                </c:pt>
                <c:pt idx="10317">
                  <c:v>79.06242988495994</c:v>
                </c:pt>
                <c:pt idx="10318">
                  <c:v>79.514842900664718</c:v>
                </c:pt>
                <c:pt idx="10319">
                  <c:v>79.24879982105108</c:v>
                </c:pt>
                <c:pt idx="10320">
                  <c:v>79.376842807128156</c:v>
                </c:pt>
                <c:pt idx="10321">
                  <c:v>79.139122064464715</c:v>
                </c:pt>
                <c:pt idx="10322">
                  <c:v>79.261296436645466</c:v>
                </c:pt>
                <c:pt idx="10323">
                  <c:v>79.083209155575091</c:v>
                </c:pt>
                <c:pt idx="10324">
                  <c:v>79.26169904855476</c:v>
                </c:pt>
                <c:pt idx="10325">
                  <c:v>79.132625123206651</c:v>
                </c:pt>
                <c:pt idx="10326">
                  <c:v>79.304363567686778</c:v>
                </c:pt>
                <c:pt idx="10327">
                  <c:v>79.312882667042487</c:v>
                </c:pt>
                <c:pt idx="10328">
                  <c:v>79.180975489595568</c:v>
                </c:pt>
                <c:pt idx="10329">
                  <c:v>79.573397454998371</c:v>
                </c:pt>
                <c:pt idx="10330">
                  <c:v>78.989758865521395</c:v>
                </c:pt>
                <c:pt idx="10331">
                  <c:v>79.645491595565758</c:v>
                </c:pt>
                <c:pt idx="10332">
                  <c:v>78.961682674909127</c:v>
                </c:pt>
                <c:pt idx="10333">
                  <c:v>79.459578197900314</c:v>
                </c:pt>
                <c:pt idx="10334">
                  <c:v>79.147744792980589</c:v>
                </c:pt>
                <c:pt idx="10335">
                  <c:v>79.394288553047232</c:v>
                </c:pt>
                <c:pt idx="10336">
                  <c:v>79.248079350199788</c:v>
                </c:pt>
                <c:pt idx="10337">
                  <c:v>79.219405832651475</c:v>
                </c:pt>
                <c:pt idx="10338">
                  <c:v>79.280835006914359</c:v>
                </c:pt>
                <c:pt idx="10339">
                  <c:v>79.076087076125347</c:v>
                </c:pt>
                <c:pt idx="10340">
                  <c:v>79.642271601118225</c:v>
                </c:pt>
                <c:pt idx="10341">
                  <c:v>79.056247780997637</c:v>
                </c:pt>
                <c:pt idx="10342">
                  <c:v>79.483328275173093</c:v>
                </c:pt>
                <c:pt idx="10343">
                  <c:v>79.002082677708259</c:v>
                </c:pt>
                <c:pt idx="10344">
                  <c:v>79.198805423113512</c:v>
                </c:pt>
                <c:pt idx="10345">
                  <c:v>79.063982615006054</c:v>
                </c:pt>
                <c:pt idx="10346">
                  <c:v>78.934189434181775</c:v>
                </c:pt>
                <c:pt idx="10347">
                  <c:v>79.267625971700241</c:v>
                </c:pt>
                <c:pt idx="10348">
                  <c:v>78.992074731282074</c:v>
                </c:pt>
                <c:pt idx="10349">
                  <c:v>79.557782937379628</c:v>
                </c:pt>
                <c:pt idx="10350">
                  <c:v>78.939565540741185</c:v>
                </c:pt>
                <c:pt idx="10351">
                  <c:v>79.513666720740375</c:v>
                </c:pt>
                <c:pt idx="10352">
                  <c:v>78.99155001172366</c:v>
                </c:pt>
                <c:pt idx="10353">
                  <c:v>79.547936584827866</c:v>
                </c:pt>
                <c:pt idx="10354">
                  <c:v>79.076148793597795</c:v>
                </c:pt>
                <c:pt idx="10355">
                  <c:v>79.152418808527827</c:v>
                </c:pt>
                <c:pt idx="10356">
                  <c:v>79.238595730090182</c:v>
                </c:pt>
                <c:pt idx="10357">
                  <c:v>79.219993153990075</c:v>
                </c:pt>
                <c:pt idx="10358">
                  <c:v>79.334996391695356</c:v>
                </c:pt>
                <c:pt idx="10359">
                  <c:v>78.866318211214889</c:v>
                </c:pt>
                <c:pt idx="10360">
                  <c:v>79.463910498362651</c:v>
                </c:pt>
                <c:pt idx="10361">
                  <c:v>78.872707561097741</c:v>
                </c:pt>
                <c:pt idx="10362">
                  <c:v>79.600087365422695</c:v>
                </c:pt>
                <c:pt idx="10363">
                  <c:v>78.922037011102589</c:v>
                </c:pt>
                <c:pt idx="10364">
                  <c:v>79.454617251600126</c:v>
                </c:pt>
                <c:pt idx="10365">
                  <c:v>79.27010880039245</c:v>
                </c:pt>
                <c:pt idx="10366">
                  <c:v>79.246376633137203</c:v>
                </c:pt>
                <c:pt idx="10367">
                  <c:v>79.567333561930027</c:v>
                </c:pt>
                <c:pt idx="10368">
                  <c:v>79.251101787913427</c:v>
                </c:pt>
                <c:pt idx="10369">
                  <c:v>79.313657200328663</c:v>
                </c:pt>
                <c:pt idx="10370">
                  <c:v>78.97475728155338</c:v>
                </c:pt>
                <c:pt idx="10371">
                  <c:v>79.445899027795747</c:v>
                </c:pt>
                <c:pt idx="10372">
                  <c:v>78.760689901070577</c:v>
                </c:pt>
                <c:pt idx="10373">
                  <c:v>79.172999693225819</c:v>
                </c:pt>
                <c:pt idx="10374">
                  <c:v>79.039129052388006</c:v>
                </c:pt>
                <c:pt idx="10375">
                  <c:v>79.139789455658359</c:v>
                </c:pt>
                <c:pt idx="10376">
                  <c:v>79.179644105949109</c:v>
                </c:pt>
                <c:pt idx="10377">
                  <c:v>79.142524854098212</c:v>
                </c:pt>
                <c:pt idx="10378">
                  <c:v>79.335145244940364</c:v>
                </c:pt>
                <c:pt idx="10379">
                  <c:v>78.896099932152978</c:v>
                </c:pt>
                <c:pt idx="10380">
                  <c:v>79.355483565889358</c:v>
                </c:pt>
                <c:pt idx="10381">
                  <c:v>78.69487601965524</c:v>
                </c:pt>
                <c:pt idx="10382">
                  <c:v>79.728216775806672</c:v>
                </c:pt>
                <c:pt idx="10383">
                  <c:v>79.101690122253729</c:v>
                </c:pt>
                <c:pt idx="10384">
                  <c:v>79.544786722484787</c:v>
                </c:pt>
                <c:pt idx="10385">
                  <c:v>79.165634949485352</c:v>
                </c:pt>
                <c:pt idx="10386">
                  <c:v>79.238971174655589</c:v>
                </c:pt>
                <c:pt idx="10387">
                  <c:v>79.344981483405803</c:v>
                </c:pt>
                <c:pt idx="10388">
                  <c:v>79.229918084766709</c:v>
                </c:pt>
                <c:pt idx="10389">
                  <c:v>79.318339641960534</c:v>
                </c:pt>
                <c:pt idx="10390">
                  <c:v>78.978357804113188</c:v>
                </c:pt>
                <c:pt idx="10391">
                  <c:v>79.333645541847687</c:v>
                </c:pt>
                <c:pt idx="10392">
                  <c:v>79.027674219599518</c:v>
                </c:pt>
                <c:pt idx="10393">
                  <c:v>79.535357382512089</c:v>
                </c:pt>
                <c:pt idx="10394">
                  <c:v>78.993868039792915</c:v>
                </c:pt>
                <c:pt idx="10395">
                  <c:v>79.337759484330917</c:v>
                </c:pt>
                <c:pt idx="10396">
                  <c:v>79.080209550026609</c:v>
                </c:pt>
                <c:pt idx="10397">
                  <c:v>79.378850792000534</c:v>
                </c:pt>
                <c:pt idx="10398">
                  <c:v>79.528516301789566</c:v>
                </c:pt>
                <c:pt idx="10399">
                  <c:v>79.176985220912002</c:v>
                </c:pt>
                <c:pt idx="10400">
                  <c:v>79.747147607025127</c:v>
                </c:pt>
                <c:pt idx="10401">
                  <c:v>79.204849590322027</c:v>
                </c:pt>
                <c:pt idx="10402">
                  <c:v>79.727549091679577</c:v>
                </c:pt>
                <c:pt idx="10403">
                  <c:v>78.984807446304032</c:v>
                </c:pt>
                <c:pt idx="10404">
                  <c:v>79.411410088154895</c:v>
                </c:pt>
                <c:pt idx="10405">
                  <c:v>79.210408571245964</c:v>
                </c:pt>
                <c:pt idx="10406">
                  <c:v>79.283340103340848</c:v>
                </c:pt>
                <c:pt idx="10407">
                  <c:v>79.323628056722058</c:v>
                </c:pt>
                <c:pt idx="10408">
                  <c:v>79.13736861502305</c:v>
                </c:pt>
                <c:pt idx="10409">
                  <c:v>79.587527177499084</c:v>
                </c:pt>
                <c:pt idx="10410">
                  <c:v>79.135688309659344</c:v>
                </c:pt>
                <c:pt idx="10411">
                  <c:v>79.795352751769059</c:v>
                </c:pt>
                <c:pt idx="10412">
                  <c:v>79.057686542598148</c:v>
                </c:pt>
                <c:pt idx="10413">
                  <c:v>79.688584213951856</c:v>
                </c:pt>
                <c:pt idx="10414">
                  <c:v>79.141101857087818</c:v>
                </c:pt>
                <c:pt idx="10415">
                  <c:v>79.311556483839794</c:v>
                </c:pt>
                <c:pt idx="10416">
                  <c:v>79.305314837318718</c:v>
                </c:pt>
                <c:pt idx="10417">
                  <c:v>79.339266098638433</c:v>
                </c:pt>
                <c:pt idx="10418">
                  <c:v>79.32112472460966</c:v>
                </c:pt>
                <c:pt idx="10419">
                  <c:v>79.044266113047897</c:v>
                </c:pt>
                <c:pt idx="10420">
                  <c:v>79.731646084366204</c:v>
                </c:pt>
                <c:pt idx="10421">
                  <c:v>79.076161916372271</c:v>
                </c:pt>
                <c:pt idx="10422">
                  <c:v>79.721168057818247</c:v>
                </c:pt>
                <c:pt idx="10423">
                  <c:v>79.074885291240221</c:v>
                </c:pt>
                <c:pt idx="10424">
                  <c:v>79.477443991431016</c:v>
                </c:pt>
                <c:pt idx="10425">
                  <c:v>79.193026107978852</c:v>
                </c:pt>
                <c:pt idx="10426">
                  <c:v>79.249342893067919</c:v>
                </c:pt>
                <c:pt idx="10427">
                  <c:v>79.307070901426542</c:v>
                </c:pt>
                <c:pt idx="10428">
                  <c:v>79.002492883007008</c:v>
                </c:pt>
                <c:pt idx="10429">
                  <c:v>79.624594923006299</c:v>
                </c:pt>
                <c:pt idx="10430">
                  <c:v>79.2443000315332</c:v>
                </c:pt>
                <c:pt idx="10431">
                  <c:v>79.552667660622745</c:v>
                </c:pt>
                <c:pt idx="10432">
                  <c:v>79.007188657905175</c:v>
                </c:pt>
                <c:pt idx="10433">
                  <c:v>79.458086162362179</c:v>
                </c:pt>
                <c:pt idx="10434">
                  <c:v>79.132371333687885</c:v>
                </c:pt>
                <c:pt idx="10435">
                  <c:v>79.454308869964748</c:v>
                </c:pt>
                <c:pt idx="10436">
                  <c:v>79.208764487346158</c:v>
                </c:pt>
                <c:pt idx="10437">
                  <c:v>79.252465369002422</c:v>
                </c:pt>
                <c:pt idx="10438">
                  <c:v>79.491865614212728</c:v>
                </c:pt>
                <c:pt idx="10439">
                  <c:v>79.187965338690319</c:v>
                </c:pt>
                <c:pt idx="10440">
                  <c:v>79.618696618544519</c:v>
                </c:pt>
                <c:pt idx="10441">
                  <c:v>79.086306979954259</c:v>
                </c:pt>
                <c:pt idx="10442">
                  <c:v>79.554862052705843</c:v>
                </c:pt>
                <c:pt idx="10443">
                  <c:v>79.206893708400528</c:v>
                </c:pt>
                <c:pt idx="10444">
                  <c:v>79.493045831229679</c:v>
                </c:pt>
                <c:pt idx="10445">
                  <c:v>79.25801903885268</c:v>
                </c:pt>
                <c:pt idx="10446">
                  <c:v>79.64513340081939</c:v>
                </c:pt>
                <c:pt idx="10447">
                  <c:v>79.477148626768042</c:v>
                </c:pt>
                <c:pt idx="10448">
                  <c:v>79.368536566155441</c:v>
                </c:pt>
                <c:pt idx="10449">
                  <c:v>79.701749916203468</c:v>
                </c:pt>
                <c:pt idx="10450">
                  <c:v>79.206581585563782</c:v>
                </c:pt>
                <c:pt idx="10451">
                  <c:v>79.643499698983831</c:v>
                </c:pt>
                <c:pt idx="10452">
                  <c:v>79.289583837578448</c:v>
                </c:pt>
                <c:pt idx="10453">
                  <c:v>79.739841642739052</c:v>
                </c:pt>
                <c:pt idx="10454">
                  <c:v>79.084583143254449</c:v>
                </c:pt>
                <c:pt idx="10455">
                  <c:v>79.584367028896878</c:v>
                </c:pt>
                <c:pt idx="10456">
                  <c:v>79.62737811873825</c:v>
                </c:pt>
                <c:pt idx="10457">
                  <c:v>79.442437372200388</c:v>
                </c:pt>
                <c:pt idx="10458">
                  <c:v>79.659461147961338</c:v>
                </c:pt>
                <c:pt idx="10459">
                  <c:v>79.277974096974319</c:v>
                </c:pt>
                <c:pt idx="10460">
                  <c:v>79.756078964150049</c:v>
                </c:pt>
                <c:pt idx="10461">
                  <c:v>79.150773291366548</c:v>
                </c:pt>
                <c:pt idx="10462">
                  <c:v>79.839287683316797</c:v>
                </c:pt>
                <c:pt idx="10463">
                  <c:v>79.127989288276723</c:v>
                </c:pt>
                <c:pt idx="10464">
                  <c:v>79.905451281242918</c:v>
                </c:pt>
                <c:pt idx="10465">
                  <c:v>79.291748920972566</c:v>
                </c:pt>
                <c:pt idx="10466">
                  <c:v>79.561462446779217</c:v>
                </c:pt>
                <c:pt idx="10467">
                  <c:v>79.524860553835708</c:v>
                </c:pt>
                <c:pt idx="10468">
                  <c:v>79.44790068902428</c:v>
                </c:pt>
                <c:pt idx="10469">
                  <c:v>79.534813419806127</c:v>
                </c:pt>
                <c:pt idx="10470">
                  <c:v>79.305597328728041</c:v>
                </c:pt>
                <c:pt idx="10471">
                  <c:v>79.641122960207042</c:v>
                </c:pt>
                <c:pt idx="10472">
                  <c:v>79.267309376181359</c:v>
                </c:pt>
                <c:pt idx="10473">
                  <c:v>79.72717913520934</c:v>
                </c:pt>
                <c:pt idx="10474">
                  <c:v>79.18781905669637</c:v>
                </c:pt>
                <c:pt idx="10475">
                  <c:v>79.44490408422773</c:v>
                </c:pt>
                <c:pt idx="10476">
                  <c:v>79.099297670019965</c:v>
                </c:pt>
                <c:pt idx="10477">
                  <c:v>79.196565770541355</c:v>
                </c:pt>
                <c:pt idx="10478">
                  <c:v>79.603854575486125</c:v>
                </c:pt>
                <c:pt idx="10479">
                  <c:v>79.262344620887333</c:v>
                </c:pt>
                <c:pt idx="10480">
                  <c:v>79.721851208471648</c:v>
                </c:pt>
                <c:pt idx="10481">
                  <c:v>79.074134170950188</c:v>
                </c:pt>
                <c:pt idx="10482">
                  <c:v>79.635281636758904</c:v>
                </c:pt>
                <c:pt idx="10483">
                  <c:v>79.134540673002206</c:v>
                </c:pt>
                <c:pt idx="10484">
                  <c:v>79.439885620509173</c:v>
                </c:pt>
                <c:pt idx="10485">
                  <c:v>79.159614101300633</c:v>
                </c:pt>
                <c:pt idx="10486">
                  <c:v>79.298539019471889</c:v>
                </c:pt>
                <c:pt idx="10487">
                  <c:v>79.700405389609017</c:v>
                </c:pt>
                <c:pt idx="10488">
                  <c:v>79.270574626611719</c:v>
                </c:pt>
                <c:pt idx="10489">
                  <c:v>79.637943563380603</c:v>
                </c:pt>
                <c:pt idx="10490">
                  <c:v>78.889826734811848</c:v>
                </c:pt>
                <c:pt idx="10491">
                  <c:v>79.54107794524819</c:v>
                </c:pt>
                <c:pt idx="10492">
                  <c:v>79.344506782188773</c:v>
                </c:pt>
                <c:pt idx="10493">
                  <c:v>79.691884561329331</c:v>
                </c:pt>
                <c:pt idx="10494">
                  <c:v>79.074579341110393</c:v>
                </c:pt>
                <c:pt idx="10495">
                  <c:v>79.771269567652297</c:v>
                </c:pt>
                <c:pt idx="10496">
                  <c:v>79.378512245943156</c:v>
                </c:pt>
                <c:pt idx="10497">
                  <c:v>79.338569103082818</c:v>
                </c:pt>
                <c:pt idx="10498">
                  <c:v>79.473019852541526</c:v>
                </c:pt>
                <c:pt idx="10499">
                  <c:v>79.240699270165806</c:v>
                </c:pt>
                <c:pt idx="10500">
                  <c:v>79.594973187776276</c:v>
                </c:pt>
                <c:pt idx="10501">
                  <c:v>79.226262392360908</c:v>
                </c:pt>
                <c:pt idx="10502">
                  <c:v>79.870187624871718</c:v>
                </c:pt>
                <c:pt idx="10503">
                  <c:v>79.26694399215458</c:v>
                </c:pt>
                <c:pt idx="10504">
                  <c:v>79.613457657782988</c:v>
                </c:pt>
                <c:pt idx="10505">
                  <c:v>79.222991051078708</c:v>
                </c:pt>
                <c:pt idx="10506">
                  <c:v>79.502580346905958</c:v>
                </c:pt>
                <c:pt idx="10507">
                  <c:v>79.527030866054034</c:v>
                </c:pt>
                <c:pt idx="10508">
                  <c:v>79.363093835161578</c:v>
                </c:pt>
                <c:pt idx="10509">
                  <c:v>79.766031214643959</c:v>
                </c:pt>
                <c:pt idx="10510">
                  <c:v>79.561129548639627</c:v>
                </c:pt>
                <c:pt idx="10511">
                  <c:v>79.425327728616878</c:v>
                </c:pt>
                <c:pt idx="10512">
                  <c:v>79.118622259612991</c:v>
                </c:pt>
                <c:pt idx="10513">
                  <c:v>79.826718243552634</c:v>
                </c:pt>
                <c:pt idx="10514">
                  <c:v>79.243019582623702</c:v>
                </c:pt>
                <c:pt idx="10515">
                  <c:v>79.559829243803307</c:v>
                </c:pt>
                <c:pt idx="10516">
                  <c:v>79.469971637645756</c:v>
                </c:pt>
                <c:pt idx="10517">
                  <c:v>79.580216219101786</c:v>
                </c:pt>
                <c:pt idx="10518">
                  <c:v>79.457522498126707</c:v>
                </c:pt>
                <c:pt idx="10519">
                  <c:v>79.248416545048343</c:v>
                </c:pt>
                <c:pt idx="10520">
                  <c:v>79.662819873008914</c:v>
                </c:pt>
                <c:pt idx="10521">
                  <c:v>79.261220783955977</c:v>
                </c:pt>
                <c:pt idx="10522">
                  <c:v>79.893394842953541</c:v>
                </c:pt>
                <c:pt idx="10523">
                  <c:v>79.08940616701517</c:v>
                </c:pt>
                <c:pt idx="10524">
                  <c:v>79.755265345711521</c:v>
                </c:pt>
                <c:pt idx="10525">
                  <c:v>79.132047041252449</c:v>
                </c:pt>
                <c:pt idx="10526">
                  <c:v>79.603308436232979</c:v>
                </c:pt>
                <c:pt idx="10527">
                  <c:v>79.22741798021292</c:v>
                </c:pt>
                <c:pt idx="10528">
                  <c:v>79.24213223826203</c:v>
                </c:pt>
                <c:pt idx="10529">
                  <c:v>79.554725900133263</c:v>
                </c:pt>
                <c:pt idx="10530">
                  <c:v>79.236372102304315</c:v>
                </c:pt>
                <c:pt idx="10531">
                  <c:v>77.972585704616478</c:v>
                </c:pt>
                <c:pt idx="10532">
                  <c:v>77.186533762892182</c:v>
                </c:pt>
                <c:pt idx="10533">
                  <c:v>79.811205780961927</c:v>
                </c:pt>
                <c:pt idx="10534">
                  <c:v>77.88686502631478</c:v>
                </c:pt>
                <c:pt idx="10535">
                  <c:v>78.819787949261141</c:v>
                </c:pt>
                <c:pt idx="10536">
                  <c:v>79.431047478861842</c:v>
                </c:pt>
                <c:pt idx="10537">
                  <c:v>79.497623748058757</c:v>
                </c:pt>
                <c:pt idx="10538">
                  <c:v>79.313103892640143</c:v>
                </c:pt>
                <c:pt idx="10539">
                  <c:v>79.425020245766007</c:v>
                </c:pt>
                <c:pt idx="10540">
                  <c:v>79.465624479369609</c:v>
                </c:pt>
                <c:pt idx="10541">
                  <c:v>79.213438773762448</c:v>
                </c:pt>
                <c:pt idx="10542">
                  <c:v>79.869919319460578</c:v>
                </c:pt>
                <c:pt idx="10543">
                  <c:v>78.905984491753941</c:v>
                </c:pt>
                <c:pt idx="10544">
                  <c:v>79.462129082457025</c:v>
                </c:pt>
                <c:pt idx="10545">
                  <c:v>79.086131702655337</c:v>
                </c:pt>
                <c:pt idx="10546">
                  <c:v>79.643903144287094</c:v>
                </c:pt>
                <c:pt idx="10547">
                  <c:v>79.411707625182686</c:v>
                </c:pt>
                <c:pt idx="10548">
                  <c:v>79.431996233918625</c:v>
                </c:pt>
                <c:pt idx="10549">
                  <c:v>79.452072648597849</c:v>
                </c:pt>
                <c:pt idx="10550">
                  <c:v>79.228254831706352</c:v>
                </c:pt>
                <c:pt idx="10551">
                  <c:v>79.929653275735419</c:v>
                </c:pt>
                <c:pt idx="10552">
                  <c:v>79.24296456572003</c:v>
                </c:pt>
                <c:pt idx="10553">
                  <c:v>79.65720007716034</c:v>
                </c:pt>
                <c:pt idx="10554">
                  <c:v>79.030256498435776</c:v>
                </c:pt>
                <c:pt idx="10555">
                  <c:v>79.365566246497679</c:v>
                </c:pt>
                <c:pt idx="10556">
                  <c:v>79.476962501248096</c:v>
                </c:pt>
                <c:pt idx="10557">
                  <c:v>79.29157828398256</c:v>
                </c:pt>
                <c:pt idx="10558">
                  <c:v>79.702836663041083</c:v>
                </c:pt>
                <c:pt idx="10559">
                  <c:v>79.458152202041859</c:v>
                </c:pt>
                <c:pt idx="10560">
                  <c:v>79.441794738990367</c:v>
                </c:pt>
                <c:pt idx="10561">
                  <c:v>79.390691713646348</c:v>
                </c:pt>
                <c:pt idx="10562">
                  <c:v>79.725485503887441</c:v>
                </c:pt>
                <c:pt idx="10563">
                  <c:v>79.091537541280729</c:v>
                </c:pt>
                <c:pt idx="10564">
                  <c:v>79.538925987115405</c:v>
                </c:pt>
                <c:pt idx="10565">
                  <c:v>79.346945187237367</c:v>
                </c:pt>
                <c:pt idx="10566">
                  <c:v>79.529173226321348</c:v>
                </c:pt>
                <c:pt idx="10567">
                  <c:v>79.391486591998813</c:v>
                </c:pt>
                <c:pt idx="10568">
                  <c:v>79.566193153793009</c:v>
                </c:pt>
                <c:pt idx="10569">
                  <c:v>79.514957441461135</c:v>
                </c:pt>
                <c:pt idx="10570">
                  <c:v>79.447540577782561</c:v>
                </c:pt>
                <c:pt idx="10571">
                  <c:v>79.613887672849657</c:v>
                </c:pt>
                <c:pt idx="10572">
                  <c:v>79.337590984340906</c:v>
                </c:pt>
                <c:pt idx="10573">
                  <c:v>79.740510761839118</c:v>
                </c:pt>
                <c:pt idx="10574">
                  <c:v>79.168957848059549</c:v>
                </c:pt>
                <c:pt idx="10575">
                  <c:v>79.811204194528983</c:v>
                </c:pt>
                <c:pt idx="10576">
                  <c:v>79.291100594517374</c:v>
                </c:pt>
                <c:pt idx="10577">
                  <c:v>79.362514727087103</c:v>
                </c:pt>
                <c:pt idx="10578">
                  <c:v>79.445440701989781</c:v>
                </c:pt>
                <c:pt idx="10579">
                  <c:v>79.47221575456571</c:v>
                </c:pt>
                <c:pt idx="10580">
                  <c:v>79.641994923782576</c:v>
                </c:pt>
                <c:pt idx="10581">
                  <c:v>79.328181552966882</c:v>
                </c:pt>
                <c:pt idx="10582">
                  <c:v>79.713258652763201</c:v>
                </c:pt>
                <c:pt idx="10583">
                  <c:v>79.334867313125258</c:v>
                </c:pt>
                <c:pt idx="10584">
                  <c:v>79.85438140823095</c:v>
                </c:pt>
                <c:pt idx="10585">
                  <c:v>79.462172980384352</c:v>
                </c:pt>
                <c:pt idx="10586">
                  <c:v>79.562664810713244</c:v>
                </c:pt>
                <c:pt idx="10587">
                  <c:v>79.569542828717303</c:v>
                </c:pt>
                <c:pt idx="10588">
                  <c:v>79.447827993968858</c:v>
                </c:pt>
                <c:pt idx="10589">
                  <c:v>79.584809944728633</c:v>
                </c:pt>
                <c:pt idx="10590">
                  <c:v>79.48636994875622</c:v>
                </c:pt>
                <c:pt idx="10591">
                  <c:v>79.836734268883419</c:v>
                </c:pt>
                <c:pt idx="10592">
                  <c:v>79.235527905542497</c:v>
                </c:pt>
                <c:pt idx="10593">
                  <c:v>79.921678923492919</c:v>
                </c:pt>
                <c:pt idx="10594">
                  <c:v>79.304788316496172</c:v>
                </c:pt>
                <c:pt idx="10595">
                  <c:v>79.598066660815817</c:v>
                </c:pt>
                <c:pt idx="10596">
                  <c:v>79.330038912193871</c:v>
                </c:pt>
                <c:pt idx="10597">
                  <c:v>79.600636945469219</c:v>
                </c:pt>
                <c:pt idx="10598">
                  <c:v>79.766373312087666</c:v>
                </c:pt>
                <c:pt idx="10599">
                  <c:v>79.393073829495378</c:v>
                </c:pt>
                <c:pt idx="10600">
                  <c:v>79.674760492615889</c:v>
                </c:pt>
                <c:pt idx="10601">
                  <c:v>79.265506619007027</c:v>
                </c:pt>
                <c:pt idx="10602">
                  <c:v>79.822861357958047</c:v>
                </c:pt>
                <c:pt idx="10603">
                  <c:v>79.100962409133132</c:v>
                </c:pt>
                <c:pt idx="10604">
                  <c:v>79.870486853582477</c:v>
                </c:pt>
                <c:pt idx="10605">
                  <c:v>79.47511519063444</c:v>
                </c:pt>
                <c:pt idx="10606">
                  <c:v>79.715473306790429</c:v>
                </c:pt>
                <c:pt idx="10607">
                  <c:v>79.200435024044651</c:v>
                </c:pt>
                <c:pt idx="10608">
                  <c:v>79.366878462800088</c:v>
                </c:pt>
                <c:pt idx="10609">
                  <c:v>79.653158085294578</c:v>
                </c:pt>
                <c:pt idx="10610">
                  <c:v>79.444788259216693</c:v>
                </c:pt>
                <c:pt idx="10611">
                  <c:v>79.766448613288588</c:v>
                </c:pt>
                <c:pt idx="10612">
                  <c:v>79.242800923087216</c:v>
                </c:pt>
                <c:pt idx="10613">
                  <c:v>79.618234116387072</c:v>
                </c:pt>
                <c:pt idx="10614">
                  <c:v>79.238321026386018</c:v>
                </c:pt>
                <c:pt idx="10615">
                  <c:v>79.818877894672369</c:v>
                </c:pt>
                <c:pt idx="10616">
                  <c:v>79.244997122351251</c:v>
                </c:pt>
                <c:pt idx="10617">
                  <c:v>79.617553131358804</c:v>
                </c:pt>
                <c:pt idx="10618">
                  <c:v>79.614167315926949</c:v>
                </c:pt>
                <c:pt idx="10619">
                  <c:v>79.442203005669697</c:v>
                </c:pt>
                <c:pt idx="10620">
                  <c:v>79.676313344149548</c:v>
                </c:pt>
                <c:pt idx="10621">
                  <c:v>79.335327315683287</c:v>
                </c:pt>
                <c:pt idx="10622">
                  <c:v>79.839700975294889</c:v>
                </c:pt>
                <c:pt idx="10623">
                  <c:v>79.341560553614684</c:v>
                </c:pt>
                <c:pt idx="10624">
                  <c:v>79.487986167818036</c:v>
                </c:pt>
                <c:pt idx="10625">
                  <c:v>79.426303375240195</c:v>
                </c:pt>
                <c:pt idx="10626">
                  <c:v>79.711376564881789</c:v>
                </c:pt>
                <c:pt idx="10627">
                  <c:v>79.510897252435569</c:v>
                </c:pt>
                <c:pt idx="10628">
                  <c:v>79.418167881774096</c:v>
                </c:pt>
                <c:pt idx="10629">
                  <c:v>79.629971693292958</c:v>
                </c:pt>
                <c:pt idx="10630">
                  <c:v>79.419672180555082</c:v>
                </c:pt>
                <c:pt idx="10631">
                  <c:v>79.618490351385319</c:v>
                </c:pt>
                <c:pt idx="10632">
                  <c:v>79.428248449672665</c:v>
                </c:pt>
                <c:pt idx="10633">
                  <c:v>79.881185602674918</c:v>
                </c:pt>
                <c:pt idx="10634">
                  <c:v>79.419025268720262</c:v>
                </c:pt>
                <c:pt idx="10635">
                  <c:v>79.667549374746002</c:v>
                </c:pt>
                <c:pt idx="10636">
                  <c:v>79.562424448818476</c:v>
                </c:pt>
                <c:pt idx="10637">
                  <c:v>79.487258388538933</c:v>
                </c:pt>
                <c:pt idx="10638">
                  <c:v>79.442318642422748</c:v>
                </c:pt>
                <c:pt idx="10639">
                  <c:v>79.610221574573117</c:v>
                </c:pt>
                <c:pt idx="10640">
                  <c:v>79.690837743689656</c:v>
                </c:pt>
                <c:pt idx="10641">
                  <c:v>79.603052609797032</c:v>
                </c:pt>
                <c:pt idx="10642">
                  <c:v>79.787303616413979</c:v>
                </c:pt>
                <c:pt idx="10643">
                  <c:v>79.234938588689488</c:v>
                </c:pt>
                <c:pt idx="10644">
                  <c:v>79.503937832343169</c:v>
                </c:pt>
                <c:pt idx="10645">
                  <c:v>79.351916991448235</c:v>
                </c:pt>
                <c:pt idx="10646">
                  <c:v>79.899619314592471</c:v>
                </c:pt>
                <c:pt idx="10647">
                  <c:v>79.479893566286549</c:v>
                </c:pt>
                <c:pt idx="10648">
                  <c:v>79.561042524005487</c:v>
                </c:pt>
                <c:pt idx="10649">
                  <c:v>79.488247927651358</c:v>
                </c:pt>
                <c:pt idx="10650">
                  <c:v>79.455898107943398</c:v>
                </c:pt>
                <c:pt idx="10651">
                  <c:v>79.830939005979744</c:v>
                </c:pt>
                <c:pt idx="10652">
                  <c:v>79.409255343971722</c:v>
                </c:pt>
                <c:pt idx="10653">
                  <c:v>79.862641119535255</c:v>
                </c:pt>
                <c:pt idx="10654">
                  <c:v>79.399538477619359</c:v>
                </c:pt>
                <c:pt idx="10655">
                  <c:v>79.84492926960084</c:v>
                </c:pt>
                <c:pt idx="10656">
                  <c:v>79.317958946785581</c:v>
                </c:pt>
                <c:pt idx="10657">
                  <c:v>79.743674141665664</c:v>
                </c:pt>
                <c:pt idx="10658">
                  <c:v>79.55240726874338</c:v>
                </c:pt>
                <c:pt idx="10659">
                  <c:v>79.551569467135934</c:v>
                </c:pt>
                <c:pt idx="10660">
                  <c:v>79.562892676637958</c:v>
                </c:pt>
                <c:pt idx="10661">
                  <c:v>79.592025335802461</c:v>
                </c:pt>
                <c:pt idx="10662">
                  <c:v>79.748021884604498</c:v>
                </c:pt>
                <c:pt idx="10663">
                  <c:v>79.323260722762768</c:v>
                </c:pt>
                <c:pt idx="10664">
                  <c:v>79.921763320983302</c:v>
                </c:pt>
                <c:pt idx="10665">
                  <c:v>79.413193778891227</c:v>
                </c:pt>
                <c:pt idx="10666">
                  <c:v>79.686274785130095</c:v>
                </c:pt>
                <c:pt idx="10667">
                  <c:v>79.336813780691017</c:v>
                </c:pt>
                <c:pt idx="10668">
                  <c:v>79.650121946322443</c:v>
                </c:pt>
                <c:pt idx="10669">
                  <c:v>79.36763737784797</c:v>
                </c:pt>
                <c:pt idx="10670">
                  <c:v>79.322183431992201</c:v>
                </c:pt>
                <c:pt idx="10671">
                  <c:v>79.703212819989488</c:v>
                </c:pt>
                <c:pt idx="10672">
                  <c:v>79.255794725219687</c:v>
                </c:pt>
                <c:pt idx="10673">
                  <c:v>79.904707972896418</c:v>
                </c:pt>
                <c:pt idx="10674">
                  <c:v>79.365935482479088</c:v>
                </c:pt>
                <c:pt idx="10675">
                  <c:v>79.702388812820971</c:v>
                </c:pt>
                <c:pt idx="10676">
                  <c:v>79.474001960097127</c:v>
                </c:pt>
                <c:pt idx="10677">
                  <c:v>79.661954693640922</c:v>
                </c:pt>
                <c:pt idx="10678">
                  <c:v>79.524841736854682</c:v>
                </c:pt>
                <c:pt idx="10679">
                  <c:v>79.43033302478878</c:v>
                </c:pt>
                <c:pt idx="10680">
                  <c:v>79.718845607337329</c:v>
                </c:pt>
                <c:pt idx="10681">
                  <c:v>79.452867138826306</c:v>
                </c:pt>
                <c:pt idx="10682">
                  <c:v>79.800812452691389</c:v>
                </c:pt>
                <c:pt idx="10683">
                  <c:v>79.262659591014895</c:v>
                </c:pt>
                <c:pt idx="10684">
                  <c:v>79.71728839300954</c:v>
                </c:pt>
                <c:pt idx="10685">
                  <c:v>79.264664921174841</c:v>
                </c:pt>
                <c:pt idx="10686">
                  <c:v>79.460523111819924</c:v>
                </c:pt>
                <c:pt idx="10687">
                  <c:v>79.625382382093392</c:v>
                </c:pt>
                <c:pt idx="10688">
                  <c:v>79.627131699784584</c:v>
                </c:pt>
                <c:pt idx="10689">
                  <c:v>79.630562997939649</c:v>
                </c:pt>
                <c:pt idx="10690">
                  <c:v>79.706929530853898</c:v>
                </c:pt>
                <c:pt idx="10691">
                  <c:v>79.526224499097566</c:v>
                </c:pt>
                <c:pt idx="10692">
                  <c:v>79.503098992025258</c:v>
                </c:pt>
                <c:pt idx="10693">
                  <c:v>79.860022981301597</c:v>
                </c:pt>
                <c:pt idx="10694">
                  <c:v>79.185253421751298</c:v>
                </c:pt>
                <c:pt idx="10695">
                  <c:v>79.783743038904149</c:v>
                </c:pt>
                <c:pt idx="10696">
                  <c:v>79.478181672068658</c:v>
                </c:pt>
                <c:pt idx="10697">
                  <c:v>79.597616954780733</c:v>
                </c:pt>
                <c:pt idx="10698">
                  <c:v>79.52727109525631</c:v>
                </c:pt>
                <c:pt idx="10699">
                  <c:v>79.535802773388724</c:v>
                </c:pt>
                <c:pt idx="10700">
                  <c:v>79.696236704377327</c:v>
                </c:pt>
                <c:pt idx="10701">
                  <c:v>79.748119123089253</c:v>
                </c:pt>
                <c:pt idx="10702">
                  <c:v>79.774074815779528</c:v>
                </c:pt>
                <c:pt idx="10703">
                  <c:v>79.376626808010784</c:v>
                </c:pt>
                <c:pt idx="10704">
                  <c:v>79.916561985595834</c:v>
                </c:pt>
                <c:pt idx="10705">
                  <c:v>79.244740173929188</c:v>
                </c:pt>
                <c:pt idx="10706">
                  <c:v>79.771815707256749</c:v>
                </c:pt>
                <c:pt idx="10707">
                  <c:v>79.359294260085164</c:v>
                </c:pt>
                <c:pt idx="10708">
                  <c:v>79.571914486249071</c:v>
                </c:pt>
                <c:pt idx="10709">
                  <c:v>79.870592987722219</c:v>
                </c:pt>
                <c:pt idx="10710">
                  <c:v>79.639895299955057</c:v>
                </c:pt>
                <c:pt idx="10711">
                  <c:v>79.694636490745964</c:v>
                </c:pt>
                <c:pt idx="10712">
                  <c:v>79.506396495886648</c:v>
                </c:pt>
                <c:pt idx="10713">
                  <c:v>80.064467944286221</c:v>
                </c:pt>
                <c:pt idx="10714">
                  <c:v>79.397633765038989</c:v>
                </c:pt>
                <c:pt idx="10715">
                  <c:v>80.071447703024248</c:v>
                </c:pt>
                <c:pt idx="10716">
                  <c:v>79.241593674550657</c:v>
                </c:pt>
                <c:pt idx="10717">
                  <c:v>79.833863263258195</c:v>
                </c:pt>
                <c:pt idx="10718">
                  <c:v>79.467327291008971</c:v>
                </c:pt>
                <c:pt idx="10719">
                  <c:v>79.646546482160375</c:v>
                </c:pt>
                <c:pt idx="10720">
                  <c:v>79.543007411116491</c:v>
                </c:pt>
                <c:pt idx="10721">
                  <c:v>79.49386612638348</c:v>
                </c:pt>
                <c:pt idx="10722">
                  <c:v>79.865142176835917</c:v>
                </c:pt>
                <c:pt idx="10723">
                  <c:v>79.150809494891519</c:v>
                </c:pt>
                <c:pt idx="10724">
                  <c:v>79.992603837882356</c:v>
                </c:pt>
                <c:pt idx="10725">
                  <c:v>79.241069935095481</c:v>
                </c:pt>
                <c:pt idx="10726">
                  <c:v>79.676562291481787</c:v>
                </c:pt>
                <c:pt idx="10727">
                  <c:v>79.283259152367194</c:v>
                </c:pt>
                <c:pt idx="10728">
                  <c:v>79.531347332240458</c:v>
                </c:pt>
                <c:pt idx="10729">
                  <c:v>79.636454026596439</c:v>
                </c:pt>
                <c:pt idx="10730">
                  <c:v>79.514435160172923</c:v>
                </c:pt>
                <c:pt idx="10731">
                  <c:v>79.518293402315479</c:v>
                </c:pt>
                <c:pt idx="10732">
                  <c:v>79.252494121295015</c:v>
                </c:pt>
                <c:pt idx="10733">
                  <c:v>79.822276896735573</c:v>
                </c:pt>
                <c:pt idx="10734">
                  <c:v>79.305619661106562</c:v>
                </c:pt>
                <c:pt idx="10735">
                  <c:v>79.839457107399909</c:v>
                </c:pt>
                <c:pt idx="10736">
                  <c:v>79.212774586310005</c:v>
                </c:pt>
                <c:pt idx="10737">
                  <c:v>79.695233150761084</c:v>
                </c:pt>
                <c:pt idx="10738">
                  <c:v>79.517104617855907</c:v>
                </c:pt>
                <c:pt idx="10739">
                  <c:v>79.819833221616662</c:v>
                </c:pt>
                <c:pt idx="10740">
                  <c:v>79.639889196675497</c:v>
                </c:pt>
                <c:pt idx="10741">
                  <c:v>79.415318075264679</c:v>
                </c:pt>
                <c:pt idx="10742">
                  <c:v>79.846060676421558</c:v>
                </c:pt>
                <c:pt idx="10743">
                  <c:v>79.223828120653309</c:v>
                </c:pt>
                <c:pt idx="10744">
                  <c:v>79.803304829364379</c:v>
                </c:pt>
                <c:pt idx="10745">
                  <c:v>79.315043600615127</c:v>
                </c:pt>
                <c:pt idx="10746">
                  <c:v>79.801966938253372</c:v>
                </c:pt>
                <c:pt idx="10747">
                  <c:v>79.40391271946001</c:v>
                </c:pt>
                <c:pt idx="10748">
                  <c:v>79.598697235828752</c:v>
                </c:pt>
                <c:pt idx="10749">
                  <c:v>79.45736945127878</c:v>
                </c:pt>
                <c:pt idx="10750">
                  <c:v>79.356195538090589</c:v>
                </c:pt>
                <c:pt idx="10751">
                  <c:v>79.738430819672715</c:v>
                </c:pt>
                <c:pt idx="10752">
                  <c:v>79.407299705180336</c:v>
                </c:pt>
                <c:pt idx="10753">
                  <c:v>79.862096337597166</c:v>
                </c:pt>
                <c:pt idx="10754">
                  <c:v>79.406543364599031</c:v>
                </c:pt>
                <c:pt idx="10755">
                  <c:v>79.744407835437556</c:v>
                </c:pt>
                <c:pt idx="10756">
                  <c:v>79.325863941962126</c:v>
                </c:pt>
                <c:pt idx="10757">
                  <c:v>79.70546068129309</c:v>
                </c:pt>
                <c:pt idx="10758">
                  <c:v>79.362443964801585</c:v>
                </c:pt>
                <c:pt idx="10759">
                  <c:v>79.554221124213143</c:v>
                </c:pt>
                <c:pt idx="10760">
                  <c:v>79.667328655435711</c:v>
                </c:pt>
                <c:pt idx="10761">
                  <c:v>79.387535207941482</c:v>
                </c:pt>
                <c:pt idx="10762">
                  <c:v>79.795660182358873</c:v>
                </c:pt>
                <c:pt idx="10763">
                  <c:v>79.363879407103298</c:v>
                </c:pt>
                <c:pt idx="10764">
                  <c:v>79.805882529819556</c:v>
                </c:pt>
                <c:pt idx="10765">
                  <c:v>79.251073131354119</c:v>
                </c:pt>
                <c:pt idx="10766">
                  <c:v>79.826726491832531</c:v>
                </c:pt>
                <c:pt idx="10767">
                  <c:v>79.499995996979067</c:v>
                </c:pt>
                <c:pt idx="10768">
                  <c:v>79.797070256736859</c:v>
                </c:pt>
                <c:pt idx="10769">
                  <c:v>79.658394058919455</c:v>
                </c:pt>
                <c:pt idx="10770">
                  <c:v>79.782384318640439</c:v>
                </c:pt>
                <c:pt idx="10771">
                  <c:v>79.746591426869017</c:v>
                </c:pt>
                <c:pt idx="10772">
                  <c:v>79.62391161320771</c:v>
                </c:pt>
                <c:pt idx="10773">
                  <c:v>79.797784272553457</c:v>
                </c:pt>
                <c:pt idx="10774">
                  <c:v>79.438115863658979</c:v>
                </c:pt>
                <c:pt idx="10775">
                  <c:v>79.997190951569493</c:v>
                </c:pt>
                <c:pt idx="10776">
                  <c:v>79.227049697615527</c:v>
                </c:pt>
                <c:pt idx="10777">
                  <c:v>79.888382774252108</c:v>
                </c:pt>
                <c:pt idx="10778">
                  <c:v>79.44434678698066</c:v>
                </c:pt>
                <c:pt idx="10779">
                  <c:v>79.445818048809656</c:v>
                </c:pt>
                <c:pt idx="10780">
                  <c:v>79.673720519970189</c:v>
                </c:pt>
                <c:pt idx="10781">
                  <c:v>79.597606813890948</c:v>
                </c:pt>
                <c:pt idx="10782">
                  <c:v>79.815442319839349</c:v>
                </c:pt>
                <c:pt idx="10783">
                  <c:v>79.513001121297492</c:v>
                </c:pt>
                <c:pt idx="10784">
                  <c:v>79.919129658022371</c:v>
                </c:pt>
                <c:pt idx="10785">
                  <c:v>79.224920065643317</c:v>
                </c:pt>
                <c:pt idx="10786">
                  <c:v>79.868800046022542</c:v>
                </c:pt>
                <c:pt idx="10787">
                  <c:v>79.436440856705758</c:v>
                </c:pt>
                <c:pt idx="10788">
                  <c:v>79.4619363233369</c:v>
                </c:pt>
                <c:pt idx="10789">
                  <c:v>79.623821969841899</c:v>
                </c:pt>
                <c:pt idx="10790">
                  <c:v>79.250998112522424</c:v>
                </c:pt>
                <c:pt idx="10791">
                  <c:v>79.942632296367037</c:v>
                </c:pt>
                <c:pt idx="10792">
                  <c:v>79.540100063431709</c:v>
                </c:pt>
                <c:pt idx="10793">
                  <c:v>79.999270800418074</c:v>
                </c:pt>
                <c:pt idx="10794">
                  <c:v>79.181115543668369</c:v>
                </c:pt>
                <c:pt idx="10795">
                  <c:v>79.930862150546858</c:v>
                </c:pt>
                <c:pt idx="10796">
                  <c:v>79.484876086446889</c:v>
                </c:pt>
                <c:pt idx="10797">
                  <c:v>79.614505580218349</c:v>
                </c:pt>
                <c:pt idx="10798">
                  <c:v>79.52270456797838</c:v>
                </c:pt>
                <c:pt idx="10799">
                  <c:v>79.56364540546069</c:v>
                </c:pt>
                <c:pt idx="10800">
                  <c:v>79.650062599225848</c:v>
                </c:pt>
                <c:pt idx="10801">
                  <c:v>79.486620160353297</c:v>
                </c:pt>
                <c:pt idx="10802">
                  <c:v>79.764707422494197</c:v>
                </c:pt>
                <c:pt idx="10803">
                  <c:v>79.400986392685226</c:v>
                </c:pt>
                <c:pt idx="10804">
                  <c:v>79.9420898757175</c:v>
                </c:pt>
                <c:pt idx="10805">
                  <c:v>79.513480864191479</c:v>
                </c:pt>
                <c:pt idx="10806">
                  <c:v>79.889165675419477</c:v>
                </c:pt>
                <c:pt idx="10807">
                  <c:v>79.497470555334175</c:v>
                </c:pt>
                <c:pt idx="10808">
                  <c:v>79.651203385441292</c:v>
                </c:pt>
                <c:pt idx="10809">
                  <c:v>79.392684781538136</c:v>
                </c:pt>
                <c:pt idx="10810">
                  <c:v>79.460430582657878</c:v>
                </c:pt>
                <c:pt idx="10811">
                  <c:v>79.889993601417814</c:v>
                </c:pt>
                <c:pt idx="10812">
                  <c:v>79.477590914904582</c:v>
                </c:pt>
                <c:pt idx="10813">
                  <c:v>79.978397443347902</c:v>
                </c:pt>
                <c:pt idx="10814">
                  <c:v>79.500208157644238</c:v>
                </c:pt>
                <c:pt idx="10815">
                  <c:v>79.963493033892604</c:v>
                </c:pt>
                <c:pt idx="10816">
                  <c:v>79.49651461427149</c:v>
                </c:pt>
                <c:pt idx="10817">
                  <c:v>79.962868423097987</c:v>
                </c:pt>
                <c:pt idx="10818">
                  <c:v>79.458194685257666</c:v>
                </c:pt>
                <c:pt idx="10819">
                  <c:v>79.677981237676264</c:v>
                </c:pt>
                <c:pt idx="10820">
                  <c:v>79.770887202746337</c:v>
                </c:pt>
                <c:pt idx="10821">
                  <c:v>79.522412456719294</c:v>
                </c:pt>
                <c:pt idx="10822">
                  <c:v>79.585862369538958</c:v>
                </c:pt>
                <c:pt idx="10823">
                  <c:v>79.73693049345097</c:v>
                </c:pt>
                <c:pt idx="10824">
                  <c:v>79.809225583648526</c:v>
                </c:pt>
                <c:pt idx="10825">
                  <c:v>79.570645510791309</c:v>
                </c:pt>
                <c:pt idx="10826">
                  <c:v>80.009073598663349</c:v>
                </c:pt>
                <c:pt idx="10827">
                  <c:v>79.525827916867698</c:v>
                </c:pt>
                <c:pt idx="10828">
                  <c:v>79.744456371939464</c:v>
                </c:pt>
                <c:pt idx="10829">
                  <c:v>79.488124801666956</c:v>
                </c:pt>
                <c:pt idx="10830">
                  <c:v>79.644934675481679</c:v>
                </c:pt>
                <c:pt idx="10831">
                  <c:v>79.739107606239301</c:v>
                </c:pt>
                <c:pt idx="10832">
                  <c:v>79.623984777545559</c:v>
                </c:pt>
                <c:pt idx="10833">
                  <c:v>79.876335166989762</c:v>
                </c:pt>
                <c:pt idx="10834">
                  <c:v>79.424934133129071</c:v>
                </c:pt>
                <c:pt idx="10835">
                  <c:v>80.036294869641665</c:v>
                </c:pt>
                <c:pt idx="10836">
                  <c:v>79.415968240752022</c:v>
                </c:pt>
                <c:pt idx="10837">
                  <c:v>79.955397141165008</c:v>
                </c:pt>
                <c:pt idx="10838">
                  <c:v>79.650420923383109</c:v>
                </c:pt>
                <c:pt idx="10839">
                  <c:v>79.887750486370663</c:v>
                </c:pt>
                <c:pt idx="10840">
                  <c:v>79.606833382067919</c:v>
                </c:pt>
                <c:pt idx="10841">
                  <c:v>79.550361354767759</c:v>
                </c:pt>
                <c:pt idx="10842">
                  <c:v>80.001017947466849</c:v>
                </c:pt>
                <c:pt idx="10843">
                  <c:v>79.54947096364485</c:v>
                </c:pt>
                <c:pt idx="10844">
                  <c:v>80.005935686318097</c:v>
                </c:pt>
                <c:pt idx="10845">
                  <c:v>79.626172225883977</c:v>
                </c:pt>
                <c:pt idx="10846">
                  <c:v>80.060187152557475</c:v>
                </c:pt>
                <c:pt idx="10847">
                  <c:v>79.603103517917731</c:v>
                </c:pt>
                <c:pt idx="10848">
                  <c:v>80.112852659119071</c:v>
                </c:pt>
                <c:pt idx="10849">
                  <c:v>79.542439550773082</c:v>
                </c:pt>
                <c:pt idx="10850">
                  <c:v>79.513766134840978</c:v>
                </c:pt>
                <c:pt idx="10851">
                  <c:v>79.691505347829889</c:v>
                </c:pt>
                <c:pt idx="10852">
                  <c:v>79.492938117607096</c:v>
                </c:pt>
                <c:pt idx="10853">
                  <c:v>79.805511498463758</c:v>
                </c:pt>
                <c:pt idx="10854">
                  <c:v>79.587862000555958</c:v>
                </c:pt>
                <c:pt idx="10855">
                  <c:v>79.863706223158758</c:v>
                </c:pt>
                <c:pt idx="10856">
                  <c:v>79.378413563780441</c:v>
                </c:pt>
                <c:pt idx="10857">
                  <c:v>79.748930590485713</c:v>
                </c:pt>
                <c:pt idx="10858">
                  <c:v>79.426101858831188</c:v>
                </c:pt>
                <c:pt idx="10859">
                  <c:v>79.455134328225583</c:v>
                </c:pt>
                <c:pt idx="10860">
                  <c:v>79.691601283246271</c:v>
                </c:pt>
                <c:pt idx="10861">
                  <c:v>79.538922323402559</c:v>
                </c:pt>
                <c:pt idx="10862">
                  <c:v>79.778586666032254</c:v>
                </c:pt>
                <c:pt idx="10863">
                  <c:v>79.495614035087726</c:v>
                </c:pt>
                <c:pt idx="10864">
                  <c:v>79.908640955729311</c:v>
                </c:pt>
                <c:pt idx="10865">
                  <c:v>79.319003309002625</c:v>
                </c:pt>
                <c:pt idx="10866">
                  <c:v>79.888869866353389</c:v>
                </c:pt>
                <c:pt idx="10867">
                  <c:v>79.330613843992666</c:v>
                </c:pt>
                <c:pt idx="10868">
                  <c:v>79.907016651027789</c:v>
                </c:pt>
                <c:pt idx="10869">
                  <c:v>79.623728111491189</c:v>
                </c:pt>
                <c:pt idx="10870">
                  <c:v>79.251872300989177</c:v>
                </c:pt>
                <c:pt idx="10871">
                  <c:v>79.708533828815263</c:v>
                </c:pt>
                <c:pt idx="10872">
                  <c:v>79.613979856445624</c:v>
                </c:pt>
                <c:pt idx="10873">
                  <c:v>79.814340533027959</c:v>
                </c:pt>
                <c:pt idx="10874">
                  <c:v>79.549586325198163</c:v>
                </c:pt>
                <c:pt idx="10875">
                  <c:v>79.890636037779956</c:v>
                </c:pt>
                <c:pt idx="10876">
                  <c:v>79.42812469514314</c:v>
                </c:pt>
                <c:pt idx="10877">
                  <c:v>79.845896274372322</c:v>
                </c:pt>
                <c:pt idx="10878">
                  <c:v>79.649526049461912</c:v>
                </c:pt>
                <c:pt idx="10879">
                  <c:v>79.635990164380658</c:v>
                </c:pt>
                <c:pt idx="10880">
                  <c:v>79.733578690204808</c:v>
                </c:pt>
                <c:pt idx="10881">
                  <c:v>79.578172717359351</c:v>
                </c:pt>
                <c:pt idx="10882">
                  <c:v>79.876867669674056</c:v>
                </c:pt>
                <c:pt idx="10883">
                  <c:v>79.745660852073513</c:v>
                </c:pt>
                <c:pt idx="10884">
                  <c:v>79.808272178319143</c:v>
                </c:pt>
                <c:pt idx="10885">
                  <c:v>79.540466462474981</c:v>
                </c:pt>
                <c:pt idx="10886">
                  <c:v>79.958028560416153</c:v>
                </c:pt>
                <c:pt idx="10887">
                  <c:v>79.713850924235729</c:v>
                </c:pt>
                <c:pt idx="10888">
                  <c:v>79.720906526533639</c:v>
                </c:pt>
                <c:pt idx="10889">
                  <c:v>79.640311821737313</c:v>
                </c:pt>
                <c:pt idx="10890">
                  <c:v>79.803411538500271</c:v>
                </c:pt>
                <c:pt idx="10891">
                  <c:v>79.889945172088687</c:v>
                </c:pt>
                <c:pt idx="10892">
                  <c:v>79.771951817159419</c:v>
                </c:pt>
                <c:pt idx="10893">
                  <c:v>79.788186248697784</c:v>
                </c:pt>
                <c:pt idx="10894">
                  <c:v>79.561861290123446</c:v>
                </c:pt>
                <c:pt idx="10895">
                  <c:v>79.813562929722892</c:v>
                </c:pt>
                <c:pt idx="10896">
                  <c:v>79.497840650458812</c:v>
                </c:pt>
                <c:pt idx="10897">
                  <c:v>80.224635984216349</c:v>
                </c:pt>
                <c:pt idx="10898">
                  <c:v>79.576757372144996</c:v>
                </c:pt>
                <c:pt idx="10899">
                  <c:v>79.932787877963577</c:v>
                </c:pt>
                <c:pt idx="10900">
                  <c:v>79.709682791070094</c:v>
                </c:pt>
                <c:pt idx="10901">
                  <c:v>79.720106617630748</c:v>
                </c:pt>
                <c:pt idx="10902">
                  <c:v>79.834627015175471</c:v>
                </c:pt>
                <c:pt idx="10903">
                  <c:v>79.604629596604482</c:v>
                </c:pt>
                <c:pt idx="10904">
                  <c:v>79.975333077695964</c:v>
                </c:pt>
                <c:pt idx="10905">
                  <c:v>79.71132875722995</c:v>
                </c:pt>
                <c:pt idx="10906">
                  <c:v>80.054824079230485</c:v>
                </c:pt>
                <c:pt idx="10907">
                  <c:v>79.57239397391055</c:v>
                </c:pt>
                <c:pt idx="10908">
                  <c:v>79.950154128681049</c:v>
                </c:pt>
                <c:pt idx="10909">
                  <c:v>79.501963637394226</c:v>
                </c:pt>
                <c:pt idx="10910">
                  <c:v>79.931365154141687</c:v>
                </c:pt>
                <c:pt idx="10911">
                  <c:v>79.659787151232038</c:v>
                </c:pt>
                <c:pt idx="10912">
                  <c:v>79.659326819978958</c:v>
                </c:pt>
                <c:pt idx="10913">
                  <c:v>79.751007566772785</c:v>
                </c:pt>
                <c:pt idx="10914">
                  <c:v>79.65367811395528</c:v>
                </c:pt>
                <c:pt idx="10915">
                  <c:v>79.926006306437841</c:v>
                </c:pt>
                <c:pt idx="10916">
                  <c:v>79.497430039977516</c:v>
                </c:pt>
                <c:pt idx="10917">
                  <c:v>79.988327208612702</c:v>
                </c:pt>
                <c:pt idx="10918">
                  <c:v>79.54156878491483</c:v>
                </c:pt>
                <c:pt idx="10919">
                  <c:v>79.737548348614112</c:v>
                </c:pt>
                <c:pt idx="10920">
                  <c:v>79.753408312525522</c:v>
                </c:pt>
                <c:pt idx="10921">
                  <c:v>79.804323301703775</c:v>
                </c:pt>
                <c:pt idx="10922">
                  <c:v>79.784646177702982</c:v>
                </c:pt>
                <c:pt idx="10923">
                  <c:v>79.585222546431353</c:v>
                </c:pt>
                <c:pt idx="10924">
                  <c:v>79.990036206154358</c:v>
                </c:pt>
                <c:pt idx="10925">
                  <c:v>79.545901730550426</c:v>
                </c:pt>
                <c:pt idx="10926">
                  <c:v>80.042919482858565</c:v>
                </c:pt>
                <c:pt idx="10927">
                  <c:v>79.346486539371213</c:v>
                </c:pt>
                <c:pt idx="10928">
                  <c:v>80.032995713972355</c:v>
                </c:pt>
                <c:pt idx="10929">
                  <c:v>79.787412152813559</c:v>
                </c:pt>
                <c:pt idx="10930">
                  <c:v>79.760992949149596</c:v>
                </c:pt>
                <c:pt idx="10931">
                  <c:v>79.517828424806297</c:v>
                </c:pt>
                <c:pt idx="10932">
                  <c:v>79.409801735266015</c:v>
                </c:pt>
                <c:pt idx="10933">
                  <c:v>80.009830559386089</c:v>
                </c:pt>
                <c:pt idx="10934">
                  <c:v>79.678012224902758</c:v>
                </c:pt>
                <c:pt idx="10935">
                  <c:v>79.949483293699842</c:v>
                </c:pt>
                <c:pt idx="10936">
                  <c:v>79.466119833939075</c:v>
                </c:pt>
                <c:pt idx="10937">
                  <c:v>79.838995240325346</c:v>
                </c:pt>
                <c:pt idx="10938">
                  <c:v>79.360971038421454</c:v>
                </c:pt>
                <c:pt idx="10939">
                  <c:v>79.660768338378219</c:v>
                </c:pt>
                <c:pt idx="10940">
                  <c:v>79.69786368531436</c:v>
                </c:pt>
                <c:pt idx="10941">
                  <c:v>79.709083809244902</c:v>
                </c:pt>
                <c:pt idx="10942">
                  <c:v>79.957469809254221</c:v>
                </c:pt>
                <c:pt idx="10943">
                  <c:v>79.733692068454289</c:v>
                </c:pt>
                <c:pt idx="10944">
                  <c:v>79.970154050812567</c:v>
                </c:pt>
                <c:pt idx="10945">
                  <c:v>79.652842059215658</c:v>
                </c:pt>
                <c:pt idx="10946">
                  <c:v>80.098351865132386</c:v>
                </c:pt>
                <c:pt idx="10947">
                  <c:v>79.443070276562153</c:v>
                </c:pt>
                <c:pt idx="10948">
                  <c:v>79.879237132992927</c:v>
                </c:pt>
                <c:pt idx="10949">
                  <c:v>79.669073117689521</c:v>
                </c:pt>
                <c:pt idx="10950">
                  <c:v>79.632935834332642</c:v>
                </c:pt>
                <c:pt idx="10951">
                  <c:v>79.882574562452987</c:v>
                </c:pt>
                <c:pt idx="10952">
                  <c:v>79.724637816697054</c:v>
                </c:pt>
                <c:pt idx="10953">
                  <c:v>79.884415066656018</c:v>
                </c:pt>
                <c:pt idx="10954">
                  <c:v>79.600448865649639</c:v>
                </c:pt>
                <c:pt idx="10955">
                  <c:v>80.116014731530342</c:v>
                </c:pt>
                <c:pt idx="10956">
                  <c:v>79.792891689578397</c:v>
                </c:pt>
                <c:pt idx="10957">
                  <c:v>80.130329521590198</c:v>
                </c:pt>
                <c:pt idx="10958">
                  <c:v>79.920575160176114</c:v>
                </c:pt>
                <c:pt idx="10959">
                  <c:v>79.879210901927337</c:v>
                </c:pt>
                <c:pt idx="10960">
                  <c:v>79.810612828300876</c:v>
                </c:pt>
                <c:pt idx="10961">
                  <c:v>79.778231844659018</c:v>
                </c:pt>
                <c:pt idx="10962">
                  <c:v>79.739216546868903</c:v>
                </c:pt>
                <c:pt idx="10963">
                  <c:v>79.678242228228768</c:v>
                </c:pt>
                <c:pt idx="10964">
                  <c:v>80.122632835063726</c:v>
                </c:pt>
                <c:pt idx="10965">
                  <c:v>79.751194943824515</c:v>
                </c:pt>
                <c:pt idx="10966">
                  <c:v>80.075956814225776</c:v>
                </c:pt>
                <c:pt idx="10967">
                  <c:v>79.714080641832481</c:v>
                </c:pt>
                <c:pt idx="10968">
                  <c:v>80.138425281470987</c:v>
                </c:pt>
                <c:pt idx="10969">
                  <c:v>79.512733548020378</c:v>
                </c:pt>
                <c:pt idx="10970">
                  <c:v>79.760132998733013</c:v>
                </c:pt>
                <c:pt idx="10971">
                  <c:v>79.642749696818072</c:v>
                </c:pt>
                <c:pt idx="10972">
                  <c:v>79.759930856397048</c:v>
                </c:pt>
                <c:pt idx="10973">
                  <c:v>79.787889890157899</c:v>
                </c:pt>
                <c:pt idx="10974">
                  <c:v>79.772621896800658</c:v>
                </c:pt>
                <c:pt idx="10975">
                  <c:v>80.347747110476064</c:v>
                </c:pt>
                <c:pt idx="10976">
                  <c:v>79.523932458233958</c:v>
                </c:pt>
                <c:pt idx="10977">
                  <c:v>80.149867571658959</c:v>
                </c:pt>
                <c:pt idx="10978">
                  <c:v>79.667593832628924</c:v>
                </c:pt>
                <c:pt idx="10979">
                  <c:v>80.021147687104573</c:v>
                </c:pt>
                <c:pt idx="10980">
                  <c:v>79.772623924022326</c:v>
                </c:pt>
                <c:pt idx="10981">
                  <c:v>80.007412034182252</c:v>
                </c:pt>
                <c:pt idx="10982">
                  <c:v>79.677360702429922</c:v>
                </c:pt>
                <c:pt idx="10983">
                  <c:v>79.558314033613158</c:v>
                </c:pt>
                <c:pt idx="10984">
                  <c:v>80.229039976512311</c:v>
                </c:pt>
                <c:pt idx="10985">
                  <c:v>79.543974234005191</c:v>
                </c:pt>
                <c:pt idx="10986">
                  <c:v>79.994815029233735</c:v>
                </c:pt>
                <c:pt idx="10987">
                  <c:v>79.450196380881479</c:v>
                </c:pt>
                <c:pt idx="10988">
                  <c:v>79.817569941466274</c:v>
                </c:pt>
                <c:pt idx="10989">
                  <c:v>79.640709711203314</c:v>
                </c:pt>
                <c:pt idx="10990">
                  <c:v>79.750845795189619</c:v>
                </c:pt>
                <c:pt idx="10991">
                  <c:v>79.763935839152808</c:v>
                </c:pt>
                <c:pt idx="10992">
                  <c:v>79.535354291017327</c:v>
                </c:pt>
                <c:pt idx="10993">
                  <c:v>80.07183322842225</c:v>
                </c:pt>
                <c:pt idx="10994">
                  <c:v>79.499597174466558</c:v>
                </c:pt>
                <c:pt idx="10995">
                  <c:v>80.283946489025297</c:v>
                </c:pt>
                <c:pt idx="10996">
                  <c:v>79.394629538534573</c:v>
                </c:pt>
                <c:pt idx="10997">
                  <c:v>80.072205462469341</c:v>
                </c:pt>
                <c:pt idx="10998">
                  <c:v>79.318641045515022</c:v>
                </c:pt>
                <c:pt idx="10999">
                  <c:v>79.841756343047393</c:v>
                </c:pt>
                <c:pt idx="11000">
                  <c:v>79.650085307532407</c:v>
                </c:pt>
                <c:pt idx="11001">
                  <c:v>79.718946647877729</c:v>
                </c:pt>
                <c:pt idx="11002">
                  <c:v>79.770516959180782</c:v>
                </c:pt>
                <c:pt idx="11003">
                  <c:v>79.609102221522448</c:v>
                </c:pt>
                <c:pt idx="11004">
                  <c:v>79.905729442620938</c:v>
                </c:pt>
                <c:pt idx="11005">
                  <c:v>79.561219289879119</c:v>
                </c:pt>
                <c:pt idx="11006">
                  <c:v>80.226407436328358</c:v>
                </c:pt>
                <c:pt idx="11007">
                  <c:v>79.867772868838458</c:v>
                </c:pt>
                <c:pt idx="11008">
                  <c:v>79.867538907152053</c:v>
                </c:pt>
                <c:pt idx="11009">
                  <c:v>79.859024011702175</c:v>
                </c:pt>
                <c:pt idx="11010">
                  <c:v>79.653512770987348</c:v>
                </c:pt>
                <c:pt idx="11011">
                  <c:v>79.780139694025962</c:v>
                </c:pt>
                <c:pt idx="11012">
                  <c:v>79.967422997271996</c:v>
                </c:pt>
                <c:pt idx="11013">
                  <c:v>79.927453709561775</c:v>
                </c:pt>
                <c:pt idx="11014">
                  <c:v>79.657786979157578</c:v>
                </c:pt>
                <c:pt idx="11015">
                  <c:v>80.068067997460659</c:v>
                </c:pt>
                <c:pt idx="11016">
                  <c:v>79.702229598069195</c:v>
                </c:pt>
                <c:pt idx="11017">
                  <c:v>80.139339368695858</c:v>
                </c:pt>
                <c:pt idx="11018">
                  <c:v>79.552673573746048</c:v>
                </c:pt>
                <c:pt idx="11019">
                  <c:v>80.084907186467419</c:v>
                </c:pt>
                <c:pt idx="11020">
                  <c:v>79.834996137158996</c:v>
                </c:pt>
                <c:pt idx="11021">
                  <c:v>79.72782630964916</c:v>
                </c:pt>
                <c:pt idx="11022">
                  <c:v>79.923999003990673</c:v>
                </c:pt>
                <c:pt idx="11023">
                  <c:v>79.686245675355025</c:v>
                </c:pt>
                <c:pt idx="11024">
                  <c:v>79.986298378347925</c:v>
                </c:pt>
                <c:pt idx="11025">
                  <c:v>79.839141282130257</c:v>
                </c:pt>
                <c:pt idx="11026">
                  <c:v>80.093545271291802</c:v>
                </c:pt>
                <c:pt idx="11027">
                  <c:v>79.677729763761448</c:v>
                </c:pt>
                <c:pt idx="11028">
                  <c:v>80.158025572062186</c:v>
                </c:pt>
                <c:pt idx="11029">
                  <c:v>79.576519796432578</c:v>
                </c:pt>
                <c:pt idx="11030">
                  <c:v>79.948860982571944</c:v>
                </c:pt>
                <c:pt idx="11031">
                  <c:v>79.882214557494294</c:v>
                </c:pt>
                <c:pt idx="11032">
                  <c:v>79.958631544245122</c:v>
                </c:pt>
                <c:pt idx="11033">
                  <c:v>80.104728223196489</c:v>
                </c:pt>
                <c:pt idx="11034">
                  <c:v>79.507407913748111</c:v>
                </c:pt>
                <c:pt idx="11035">
                  <c:v>80.123247686808753</c:v>
                </c:pt>
                <c:pt idx="11036">
                  <c:v>79.71248028396478</c:v>
                </c:pt>
                <c:pt idx="11037">
                  <c:v>80.332652047053998</c:v>
                </c:pt>
                <c:pt idx="11038">
                  <c:v>79.570518695650009</c:v>
                </c:pt>
                <c:pt idx="11039">
                  <c:v>79.983284726156256</c:v>
                </c:pt>
                <c:pt idx="11040">
                  <c:v>79.658888080914437</c:v>
                </c:pt>
                <c:pt idx="11041">
                  <c:v>79.853694259671499</c:v>
                </c:pt>
                <c:pt idx="11042">
                  <c:v>79.768476537435177</c:v>
                </c:pt>
                <c:pt idx="11043">
                  <c:v>79.620598807552071</c:v>
                </c:pt>
                <c:pt idx="11044">
                  <c:v>79.969021049372998</c:v>
                </c:pt>
                <c:pt idx="11045">
                  <c:v>79.584008518498877</c:v>
                </c:pt>
                <c:pt idx="11046">
                  <c:v>80.169175070300057</c:v>
                </c:pt>
                <c:pt idx="11047">
                  <c:v>79.449202604918938</c:v>
                </c:pt>
                <c:pt idx="11048">
                  <c:v>79.943537509154254</c:v>
                </c:pt>
                <c:pt idx="11049">
                  <c:v>79.534229060358527</c:v>
                </c:pt>
                <c:pt idx="11050">
                  <c:v>79.664950354950278</c:v>
                </c:pt>
                <c:pt idx="11051">
                  <c:v>79.492619308157927</c:v>
                </c:pt>
                <c:pt idx="11052">
                  <c:v>79.782671752629426</c:v>
                </c:pt>
                <c:pt idx="11053">
                  <c:v>79.922881739358758</c:v>
                </c:pt>
                <c:pt idx="11054">
                  <c:v>79.564106832488903</c:v>
                </c:pt>
                <c:pt idx="11055">
                  <c:v>79.869949062800103</c:v>
                </c:pt>
                <c:pt idx="11056">
                  <c:v>79.432014194259011</c:v>
                </c:pt>
                <c:pt idx="11057">
                  <c:v>80.049570518475889</c:v>
                </c:pt>
                <c:pt idx="11058">
                  <c:v>79.564370708570749</c:v>
                </c:pt>
                <c:pt idx="11059">
                  <c:v>80.03479160507122</c:v>
                </c:pt>
                <c:pt idx="11060">
                  <c:v>79.839741032348726</c:v>
                </c:pt>
                <c:pt idx="11061">
                  <c:v>79.721774457536</c:v>
                </c:pt>
                <c:pt idx="11062">
                  <c:v>79.744528123433952</c:v>
                </c:pt>
                <c:pt idx="11063">
                  <c:v>79.652422551355258</c:v>
                </c:pt>
                <c:pt idx="11064">
                  <c:v>80.135674252013658</c:v>
                </c:pt>
                <c:pt idx="11065">
                  <c:v>79.622300685908613</c:v>
                </c:pt>
                <c:pt idx="11066">
                  <c:v>79.963193970655567</c:v>
                </c:pt>
                <c:pt idx="11067">
                  <c:v>79.553445654423442</c:v>
                </c:pt>
                <c:pt idx="11068">
                  <c:v>79.917485349408366</c:v>
                </c:pt>
                <c:pt idx="11069">
                  <c:v>79.796313408533166</c:v>
                </c:pt>
                <c:pt idx="11070">
                  <c:v>79.775291337753117</c:v>
                </c:pt>
                <c:pt idx="11071">
                  <c:v>79.513676512616158</c:v>
                </c:pt>
                <c:pt idx="11072">
                  <c:v>79.720821333665356</c:v>
                </c:pt>
                <c:pt idx="11073">
                  <c:v>79.939768276640478</c:v>
                </c:pt>
                <c:pt idx="11074">
                  <c:v>79.723254406039132</c:v>
                </c:pt>
                <c:pt idx="11075">
                  <c:v>80.112039159249548</c:v>
                </c:pt>
                <c:pt idx="11076">
                  <c:v>79.624962564952881</c:v>
                </c:pt>
                <c:pt idx="11077">
                  <c:v>80.266896409451348</c:v>
                </c:pt>
                <c:pt idx="11078">
                  <c:v>79.658297694566158</c:v>
                </c:pt>
                <c:pt idx="11079">
                  <c:v>79.912101930306264</c:v>
                </c:pt>
                <c:pt idx="11080">
                  <c:v>79.771334961981353</c:v>
                </c:pt>
                <c:pt idx="11081">
                  <c:v>79.66028681971008</c:v>
                </c:pt>
                <c:pt idx="11082">
                  <c:v>79.670968090131026</c:v>
                </c:pt>
                <c:pt idx="11083">
                  <c:v>79.821123746784309</c:v>
                </c:pt>
                <c:pt idx="11084">
                  <c:v>79.805299209303527</c:v>
                </c:pt>
                <c:pt idx="11085">
                  <c:v>79.618885817433551</c:v>
                </c:pt>
                <c:pt idx="11086">
                  <c:v>79.983115356793178</c:v>
                </c:pt>
                <c:pt idx="11087">
                  <c:v>79.587127242804243</c:v>
                </c:pt>
                <c:pt idx="11088">
                  <c:v>80.066756718515308</c:v>
                </c:pt>
                <c:pt idx="11089">
                  <c:v>79.71431186969123</c:v>
                </c:pt>
                <c:pt idx="11090">
                  <c:v>79.874459744565343</c:v>
                </c:pt>
                <c:pt idx="11091">
                  <c:v>79.678519123509219</c:v>
                </c:pt>
                <c:pt idx="11092">
                  <c:v>79.975051141184537</c:v>
                </c:pt>
                <c:pt idx="11093">
                  <c:v>79.815681563104619</c:v>
                </c:pt>
                <c:pt idx="11094">
                  <c:v>79.832313900978406</c:v>
                </c:pt>
                <c:pt idx="11095">
                  <c:v>80.090085975187705</c:v>
                </c:pt>
                <c:pt idx="11096">
                  <c:v>79.648661995519703</c:v>
                </c:pt>
                <c:pt idx="11097">
                  <c:v>79.967178597156149</c:v>
                </c:pt>
                <c:pt idx="11098">
                  <c:v>79.834675860103602</c:v>
                </c:pt>
                <c:pt idx="11099">
                  <c:v>80.136837347248985</c:v>
                </c:pt>
                <c:pt idx="11100">
                  <c:v>79.769137059537513</c:v>
                </c:pt>
                <c:pt idx="11101">
                  <c:v>79.95102258923859</c:v>
                </c:pt>
                <c:pt idx="11102">
                  <c:v>79.748620502696909</c:v>
                </c:pt>
                <c:pt idx="11103">
                  <c:v>79.929961898348807</c:v>
                </c:pt>
                <c:pt idx="11104">
                  <c:v>79.901337687428253</c:v>
                </c:pt>
                <c:pt idx="11105">
                  <c:v>79.744028435744667</c:v>
                </c:pt>
                <c:pt idx="11106">
                  <c:v>80.14148852092417</c:v>
                </c:pt>
                <c:pt idx="11107">
                  <c:v>79.70880840222884</c:v>
                </c:pt>
                <c:pt idx="11108">
                  <c:v>80.087174962270794</c:v>
                </c:pt>
                <c:pt idx="11109">
                  <c:v>79.60811642839262</c:v>
                </c:pt>
                <c:pt idx="11110">
                  <c:v>80.065190340377427</c:v>
                </c:pt>
                <c:pt idx="11111">
                  <c:v>79.695850575223858</c:v>
                </c:pt>
                <c:pt idx="11112">
                  <c:v>79.975619317663089</c:v>
                </c:pt>
                <c:pt idx="11113">
                  <c:v>80.035877692271157</c:v>
                </c:pt>
                <c:pt idx="11114">
                  <c:v>79.735554209189687</c:v>
                </c:pt>
                <c:pt idx="11115">
                  <c:v>80.146939704807096</c:v>
                </c:pt>
                <c:pt idx="11116">
                  <c:v>79.589874346724599</c:v>
                </c:pt>
                <c:pt idx="11117">
                  <c:v>80.190432644399479</c:v>
                </c:pt>
                <c:pt idx="11118">
                  <c:v>79.725082807063018</c:v>
                </c:pt>
                <c:pt idx="11119">
                  <c:v>79.825525916382958</c:v>
                </c:pt>
                <c:pt idx="11120">
                  <c:v>79.808459696727851</c:v>
                </c:pt>
                <c:pt idx="11121">
                  <c:v>79.722305970368282</c:v>
                </c:pt>
                <c:pt idx="11122">
                  <c:v>79.888746996625486</c:v>
                </c:pt>
                <c:pt idx="11123">
                  <c:v>79.834115105645367</c:v>
                </c:pt>
                <c:pt idx="11124">
                  <c:v>80.028818633706337</c:v>
                </c:pt>
                <c:pt idx="11125">
                  <c:v>79.655545523596146</c:v>
                </c:pt>
                <c:pt idx="11126">
                  <c:v>80.15371511898195</c:v>
                </c:pt>
                <c:pt idx="11127">
                  <c:v>79.48476702508961</c:v>
                </c:pt>
                <c:pt idx="11128">
                  <c:v>80.220658163407919</c:v>
                </c:pt>
                <c:pt idx="11129">
                  <c:v>79.525819271836241</c:v>
                </c:pt>
                <c:pt idx="11130">
                  <c:v>80.001061608691032</c:v>
                </c:pt>
                <c:pt idx="11131">
                  <c:v>79.828683016298896</c:v>
                </c:pt>
                <c:pt idx="11132">
                  <c:v>79.678568092188087</c:v>
                </c:pt>
                <c:pt idx="11133">
                  <c:v>79.930633587853805</c:v>
                </c:pt>
                <c:pt idx="11134">
                  <c:v>79.657292966840615</c:v>
                </c:pt>
                <c:pt idx="11135">
                  <c:v>80.094425621008014</c:v>
                </c:pt>
                <c:pt idx="11136">
                  <c:v>79.718526914612326</c:v>
                </c:pt>
                <c:pt idx="11137">
                  <c:v>80.367847764589158</c:v>
                </c:pt>
                <c:pt idx="11138">
                  <c:v>79.634146450379262</c:v>
                </c:pt>
                <c:pt idx="11139">
                  <c:v>79.962541331103068</c:v>
                </c:pt>
                <c:pt idx="11140">
                  <c:v>79.778445236772839</c:v>
                </c:pt>
                <c:pt idx="11141">
                  <c:v>79.896780415936618</c:v>
                </c:pt>
                <c:pt idx="11142">
                  <c:v>79.826901479804548</c:v>
                </c:pt>
                <c:pt idx="11143">
                  <c:v>79.880299571126798</c:v>
                </c:pt>
                <c:pt idx="11144">
                  <c:v>79.95515522050087</c:v>
                </c:pt>
                <c:pt idx="11145">
                  <c:v>79.69886168786806</c:v>
                </c:pt>
                <c:pt idx="11146">
                  <c:v>80.075402218227595</c:v>
                </c:pt>
                <c:pt idx="11147">
                  <c:v>79.729244093457908</c:v>
                </c:pt>
                <c:pt idx="11148">
                  <c:v>80.208001177365148</c:v>
                </c:pt>
                <c:pt idx="11149">
                  <c:v>79.830238974466297</c:v>
                </c:pt>
                <c:pt idx="11150">
                  <c:v>80.020747761746478</c:v>
                </c:pt>
                <c:pt idx="11151">
                  <c:v>79.796397772724234</c:v>
                </c:pt>
                <c:pt idx="11152">
                  <c:v>79.896883126940779</c:v>
                </c:pt>
                <c:pt idx="11153">
                  <c:v>79.961662881347493</c:v>
                </c:pt>
                <c:pt idx="11154">
                  <c:v>79.8688491908092</c:v>
                </c:pt>
                <c:pt idx="11155">
                  <c:v>80.114561984339986</c:v>
                </c:pt>
                <c:pt idx="11156">
                  <c:v>79.678844066662379</c:v>
                </c:pt>
                <c:pt idx="11157">
                  <c:v>80.082285422532408</c:v>
                </c:pt>
                <c:pt idx="11158">
                  <c:v>79.696343786045773</c:v>
                </c:pt>
                <c:pt idx="11159">
                  <c:v>79.960494328276766</c:v>
                </c:pt>
                <c:pt idx="11160">
                  <c:v>79.66664337756437</c:v>
                </c:pt>
                <c:pt idx="11161">
                  <c:v>79.877053677946492</c:v>
                </c:pt>
                <c:pt idx="11162">
                  <c:v>79.857903768978204</c:v>
                </c:pt>
                <c:pt idx="11163">
                  <c:v>79.766663084974496</c:v>
                </c:pt>
                <c:pt idx="11164">
                  <c:v>79.935712143079826</c:v>
                </c:pt>
                <c:pt idx="11165">
                  <c:v>79.934049747692427</c:v>
                </c:pt>
                <c:pt idx="11166">
                  <c:v>80.092177495351919</c:v>
                </c:pt>
                <c:pt idx="11167">
                  <c:v>79.665386535701344</c:v>
                </c:pt>
                <c:pt idx="11168">
                  <c:v>80.184175013612958</c:v>
                </c:pt>
                <c:pt idx="11169">
                  <c:v>79.850101929609679</c:v>
                </c:pt>
                <c:pt idx="11170">
                  <c:v>80.08426035253251</c:v>
                </c:pt>
                <c:pt idx="11171">
                  <c:v>79.662932196661487</c:v>
                </c:pt>
                <c:pt idx="11172">
                  <c:v>79.96968730057435</c:v>
                </c:pt>
                <c:pt idx="11173">
                  <c:v>79.990562110881498</c:v>
                </c:pt>
                <c:pt idx="11174">
                  <c:v>79.751930556287988</c:v>
                </c:pt>
                <c:pt idx="11175">
                  <c:v>79.995655625303542</c:v>
                </c:pt>
                <c:pt idx="11176">
                  <c:v>79.774187076617579</c:v>
                </c:pt>
                <c:pt idx="11177">
                  <c:v>80.220070202954417</c:v>
                </c:pt>
                <c:pt idx="11178">
                  <c:v>79.61401116840068</c:v>
                </c:pt>
                <c:pt idx="11179">
                  <c:v>80.131526591720998</c:v>
                </c:pt>
                <c:pt idx="11180">
                  <c:v>79.65119057028501</c:v>
                </c:pt>
                <c:pt idx="11181">
                  <c:v>79.738182713050406</c:v>
                </c:pt>
                <c:pt idx="11182">
                  <c:v>79.809928480787931</c:v>
                </c:pt>
                <c:pt idx="11183">
                  <c:v>79.786889601936394</c:v>
                </c:pt>
                <c:pt idx="11184">
                  <c:v>80.119079290185411</c:v>
                </c:pt>
                <c:pt idx="11185">
                  <c:v>79.656394063384525</c:v>
                </c:pt>
                <c:pt idx="11186">
                  <c:v>79.926530981353125</c:v>
                </c:pt>
                <c:pt idx="11187">
                  <c:v>79.670223624219005</c:v>
                </c:pt>
                <c:pt idx="11188">
                  <c:v>80.109536907717001</c:v>
                </c:pt>
                <c:pt idx="11189">
                  <c:v>79.555904752550774</c:v>
                </c:pt>
                <c:pt idx="11190">
                  <c:v>80.076818495938838</c:v>
                </c:pt>
                <c:pt idx="11191">
                  <c:v>79.788735992598788</c:v>
                </c:pt>
                <c:pt idx="11192">
                  <c:v>79.751178455366173</c:v>
                </c:pt>
                <c:pt idx="11193">
                  <c:v>79.930534987103258</c:v>
                </c:pt>
                <c:pt idx="11194">
                  <c:v>79.635143753735349</c:v>
                </c:pt>
                <c:pt idx="11195">
                  <c:v>80.014314528094474</c:v>
                </c:pt>
                <c:pt idx="11196">
                  <c:v>79.657079225521358</c:v>
                </c:pt>
                <c:pt idx="11197">
                  <c:v>80.245672320335729</c:v>
                </c:pt>
                <c:pt idx="11198">
                  <c:v>79.780861282163954</c:v>
                </c:pt>
                <c:pt idx="11199">
                  <c:v>80.147224055842429</c:v>
                </c:pt>
                <c:pt idx="11200">
                  <c:v>79.579849835350942</c:v>
                </c:pt>
                <c:pt idx="11201">
                  <c:v>79.999752855620613</c:v>
                </c:pt>
                <c:pt idx="11202">
                  <c:v>79.726086309277662</c:v>
                </c:pt>
                <c:pt idx="11203">
                  <c:v>79.959433131388579</c:v>
                </c:pt>
                <c:pt idx="11204">
                  <c:v>80.125703333233986</c:v>
                </c:pt>
                <c:pt idx="11205">
                  <c:v>79.676492467213478</c:v>
                </c:pt>
                <c:pt idx="11206">
                  <c:v>80.120972575788073</c:v>
                </c:pt>
                <c:pt idx="11207">
                  <c:v>79.739761223938842</c:v>
                </c:pt>
                <c:pt idx="11208">
                  <c:v>80.081471380118174</c:v>
                </c:pt>
                <c:pt idx="11209">
                  <c:v>79.784803662458899</c:v>
                </c:pt>
                <c:pt idx="11210">
                  <c:v>80.055016015419554</c:v>
                </c:pt>
                <c:pt idx="11211">
                  <c:v>79.766690873407029</c:v>
                </c:pt>
                <c:pt idx="11212">
                  <c:v>79.977578874317132</c:v>
                </c:pt>
                <c:pt idx="11213">
                  <c:v>79.986254501959792</c:v>
                </c:pt>
                <c:pt idx="11214">
                  <c:v>79.982206366038042</c:v>
                </c:pt>
                <c:pt idx="11215">
                  <c:v>80.356039065397496</c:v>
                </c:pt>
                <c:pt idx="11216">
                  <c:v>79.900270109189478</c:v>
                </c:pt>
                <c:pt idx="11217">
                  <c:v>80.296598974937027</c:v>
                </c:pt>
                <c:pt idx="11218">
                  <c:v>79.788770718138764</c:v>
                </c:pt>
                <c:pt idx="11219">
                  <c:v>80.263416932087438</c:v>
                </c:pt>
                <c:pt idx="11220">
                  <c:v>80.0674441175385</c:v>
                </c:pt>
                <c:pt idx="11221">
                  <c:v>80.134324795185364</c:v>
                </c:pt>
                <c:pt idx="11222">
                  <c:v>79.912031636492458</c:v>
                </c:pt>
                <c:pt idx="11223">
                  <c:v>80.228353880849639</c:v>
                </c:pt>
                <c:pt idx="11224">
                  <c:v>80.083239753632313</c:v>
                </c:pt>
                <c:pt idx="11225">
                  <c:v>79.953011608342521</c:v>
                </c:pt>
                <c:pt idx="11226">
                  <c:v>80.360220425580195</c:v>
                </c:pt>
                <c:pt idx="11227">
                  <c:v>79.874128441856811</c:v>
                </c:pt>
                <c:pt idx="11228">
                  <c:v>80.332546112118436</c:v>
                </c:pt>
                <c:pt idx="11229">
                  <c:v>79.767297705411963</c:v>
                </c:pt>
                <c:pt idx="11230">
                  <c:v>80.231446642319071</c:v>
                </c:pt>
                <c:pt idx="11231">
                  <c:v>79.793270041008924</c:v>
                </c:pt>
                <c:pt idx="11232">
                  <c:v>80.019623027126627</c:v>
                </c:pt>
                <c:pt idx="11233">
                  <c:v>80.005599099151311</c:v>
                </c:pt>
                <c:pt idx="11234">
                  <c:v>79.86142928982558</c:v>
                </c:pt>
                <c:pt idx="11235">
                  <c:v>80.034048345629529</c:v>
                </c:pt>
                <c:pt idx="11236">
                  <c:v>79.632262021391512</c:v>
                </c:pt>
                <c:pt idx="11237">
                  <c:v>80.191262327864749</c:v>
                </c:pt>
                <c:pt idx="11238">
                  <c:v>79.605056552120146</c:v>
                </c:pt>
                <c:pt idx="11239">
                  <c:v>80.244696300246915</c:v>
                </c:pt>
                <c:pt idx="11240">
                  <c:v>79.621274674147926</c:v>
                </c:pt>
                <c:pt idx="11241">
                  <c:v>80.226578713113142</c:v>
                </c:pt>
                <c:pt idx="11242">
                  <c:v>79.946663548829051</c:v>
                </c:pt>
                <c:pt idx="11243">
                  <c:v>79.664388196833414</c:v>
                </c:pt>
                <c:pt idx="11244">
                  <c:v>80.083303381705761</c:v>
                </c:pt>
                <c:pt idx="11245">
                  <c:v>79.600760727615253</c:v>
                </c:pt>
                <c:pt idx="11246">
                  <c:v>80.22569295008114</c:v>
                </c:pt>
                <c:pt idx="11247">
                  <c:v>79.801181985214427</c:v>
                </c:pt>
                <c:pt idx="11248">
                  <c:v>80.379116448932066</c:v>
                </c:pt>
                <c:pt idx="11249">
                  <c:v>79.680878623650571</c:v>
                </c:pt>
                <c:pt idx="11250">
                  <c:v>80.275568760333712</c:v>
                </c:pt>
                <c:pt idx="11251">
                  <c:v>80.147780314396158</c:v>
                </c:pt>
                <c:pt idx="11252">
                  <c:v>79.857871736383629</c:v>
                </c:pt>
                <c:pt idx="11253">
                  <c:v>79.872282636496351</c:v>
                </c:pt>
                <c:pt idx="11254">
                  <c:v>79.802912007319179</c:v>
                </c:pt>
                <c:pt idx="11255">
                  <c:v>80.09735953046895</c:v>
                </c:pt>
                <c:pt idx="11256">
                  <c:v>79.979945488026814</c:v>
                </c:pt>
                <c:pt idx="11257">
                  <c:v>80.245296383624918</c:v>
                </c:pt>
                <c:pt idx="11258">
                  <c:v>79.669808750122158</c:v>
                </c:pt>
                <c:pt idx="11259">
                  <c:v>80.103025492374684</c:v>
                </c:pt>
                <c:pt idx="11260">
                  <c:v>79.786850622436518</c:v>
                </c:pt>
                <c:pt idx="11261">
                  <c:v>79.912869051453953</c:v>
                </c:pt>
                <c:pt idx="11262">
                  <c:v>80.02413312059501</c:v>
                </c:pt>
                <c:pt idx="11263">
                  <c:v>79.837161861735126</c:v>
                </c:pt>
                <c:pt idx="11264">
                  <c:v>79.962178732100185</c:v>
                </c:pt>
                <c:pt idx="11265">
                  <c:v>79.857304088243225</c:v>
                </c:pt>
                <c:pt idx="11266">
                  <c:v>80.068637850338988</c:v>
                </c:pt>
                <c:pt idx="11267">
                  <c:v>79.658714738053646</c:v>
                </c:pt>
                <c:pt idx="11268">
                  <c:v>80.394466040616393</c:v>
                </c:pt>
                <c:pt idx="11269">
                  <c:v>79.647702002403705</c:v>
                </c:pt>
                <c:pt idx="11270">
                  <c:v>80.297099267289127</c:v>
                </c:pt>
                <c:pt idx="11271">
                  <c:v>79.738946735760919</c:v>
                </c:pt>
                <c:pt idx="11272">
                  <c:v>80.078450749322386</c:v>
                </c:pt>
                <c:pt idx="11273">
                  <c:v>79.967909663212097</c:v>
                </c:pt>
                <c:pt idx="11274">
                  <c:v>79.95461469282472</c:v>
                </c:pt>
                <c:pt idx="11275">
                  <c:v>80.176737320715716</c:v>
                </c:pt>
                <c:pt idx="11276">
                  <c:v>79.77040636474797</c:v>
                </c:pt>
                <c:pt idx="11277">
                  <c:v>80.146561734875405</c:v>
                </c:pt>
                <c:pt idx="11278">
                  <c:v>79.733989559467361</c:v>
                </c:pt>
                <c:pt idx="11279">
                  <c:v>80.212004625138675</c:v>
                </c:pt>
                <c:pt idx="11280">
                  <c:v>79.922384404138583</c:v>
                </c:pt>
                <c:pt idx="11281">
                  <c:v>80.148989182255349</c:v>
                </c:pt>
                <c:pt idx="11282">
                  <c:v>79.962600451896265</c:v>
                </c:pt>
                <c:pt idx="11283">
                  <c:v>80.048378009140109</c:v>
                </c:pt>
                <c:pt idx="11284">
                  <c:v>79.897619593023592</c:v>
                </c:pt>
                <c:pt idx="11285">
                  <c:v>79.980454591828533</c:v>
                </c:pt>
                <c:pt idx="11286">
                  <c:v>80.090953455689103</c:v>
                </c:pt>
                <c:pt idx="11287">
                  <c:v>79.832093112001047</c:v>
                </c:pt>
                <c:pt idx="11288">
                  <c:v>80.338828038237878</c:v>
                </c:pt>
                <c:pt idx="11289">
                  <c:v>79.816019137888219</c:v>
                </c:pt>
                <c:pt idx="11290">
                  <c:v>80.365010655067223</c:v>
                </c:pt>
                <c:pt idx="11291">
                  <c:v>79.89683120587911</c:v>
                </c:pt>
                <c:pt idx="11292">
                  <c:v>80.158195639770383</c:v>
                </c:pt>
                <c:pt idx="11293">
                  <c:v>79.946299984884917</c:v>
                </c:pt>
                <c:pt idx="11294">
                  <c:v>80.01469828977848</c:v>
                </c:pt>
                <c:pt idx="11295">
                  <c:v>80.21516726030552</c:v>
                </c:pt>
                <c:pt idx="11296">
                  <c:v>79.804947135833288</c:v>
                </c:pt>
                <c:pt idx="11297">
                  <c:v>80.315923013683488</c:v>
                </c:pt>
                <c:pt idx="11298">
                  <c:v>79.738031122238993</c:v>
                </c:pt>
                <c:pt idx="11299">
                  <c:v>80.329409250886258</c:v>
                </c:pt>
                <c:pt idx="11300">
                  <c:v>79.691970243901778</c:v>
                </c:pt>
                <c:pt idx="11301">
                  <c:v>80.208482498076478</c:v>
                </c:pt>
                <c:pt idx="11302">
                  <c:v>79.682172792850849</c:v>
                </c:pt>
                <c:pt idx="11303">
                  <c:v>79.905596160958183</c:v>
                </c:pt>
                <c:pt idx="11304">
                  <c:v>79.952253514992776</c:v>
                </c:pt>
                <c:pt idx="11305">
                  <c:v>79.883318908963858</c:v>
                </c:pt>
                <c:pt idx="11306">
                  <c:v>80.060763433257492</c:v>
                </c:pt>
                <c:pt idx="11307">
                  <c:v>79.620269103468118</c:v>
                </c:pt>
                <c:pt idx="11308">
                  <c:v>80.212311249693457</c:v>
                </c:pt>
                <c:pt idx="11309">
                  <c:v>79.81889362069694</c:v>
                </c:pt>
                <c:pt idx="11310">
                  <c:v>80.231708999304999</c:v>
                </c:pt>
                <c:pt idx="11311">
                  <c:v>79.934557343409082</c:v>
                </c:pt>
                <c:pt idx="11312">
                  <c:v>80.118649400469351</c:v>
                </c:pt>
                <c:pt idx="11313">
                  <c:v>80.1201645396131</c:v>
                </c:pt>
                <c:pt idx="11314">
                  <c:v>79.909021986353324</c:v>
                </c:pt>
                <c:pt idx="11315">
                  <c:v>80.169066431310227</c:v>
                </c:pt>
                <c:pt idx="11316">
                  <c:v>79.876418801355371</c:v>
                </c:pt>
                <c:pt idx="11317">
                  <c:v>80.09806599866306</c:v>
                </c:pt>
                <c:pt idx="11318">
                  <c:v>79.824619066958306</c:v>
                </c:pt>
                <c:pt idx="11319">
                  <c:v>80.360611126025148</c:v>
                </c:pt>
                <c:pt idx="11320">
                  <c:v>79.866899088129898</c:v>
                </c:pt>
                <c:pt idx="11321">
                  <c:v>80.183723654331686</c:v>
                </c:pt>
                <c:pt idx="11322">
                  <c:v>80.064477614077674</c:v>
                </c:pt>
                <c:pt idx="11323">
                  <c:v>79.96160552364266</c:v>
                </c:pt>
                <c:pt idx="11324">
                  <c:v>80.109426466700484</c:v>
                </c:pt>
                <c:pt idx="11325">
                  <c:v>79.909726827580258</c:v>
                </c:pt>
                <c:pt idx="11326">
                  <c:v>80.208091205932803</c:v>
                </c:pt>
                <c:pt idx="11327">
                  <c:v>79.702439415954359</c:v>
                </c:pt>
                <c:pt idx="11328">
                  <c:v>80.087144632473652</c:v>
                </c:pt>
                <c:pt idx="11329">
                  <c:v>79.521942573427538</c:v>
                </c:pt>
                <c:pt idx="11330">
                  <c:v>80.183861983571589</c:v>
                </c:pt>
                <c:pt idx="11331">
                  <c:v>79.840399644438733</c:v>
                </c:pt>
                <c:pt idx="11332">
                  <c:v>79.982172142292058</c:v>
                </c:pt>
                <c:pt idx="11333">
                  <c:v>79.955811064525918</c:v>
                </c:pt>
                <c:pt idx="11334">
                  <c:v>79.885954898157749</c:v>
                </c:pt>
                <c:pt idx="11335">
                  <c:v>80.10623582139101</c:v>
                </c:pt>
                <c:pt idx="11336">
                  <c:v>79.8563469526391</c:v>
                </c:pt>
                <c:pt idx="11337">
                  <c:v>80.152498963810459</c:v>
                </c:pt>
                <c:pt idx="11338">
                  <c:v>79.72864662459213</c:v>
                </c:pt>
                <c:pt idx="11339">
                  <c:v>80.282996578488635</c:v>
                </c:pt>
                <c:pt idx="11340">
                  <c:v>79.889485388261178</c:v>
                </c:pt>
                <c:pt idx="11341">
                  <c:v>80.221482193235289</c:v>
                </c:pt>
                <c:pt idx="11342">
                  <c:v>79.798325019048121</c:v>
                </c:pt>
                <c:pt idx="11343">
                  <c:v>80.125669195578453</c:v>
                </c:pt>
                <c:pt idx="11344">
                  <c:v>79.897267936880908</c:v>
                </c:pt>
                <c:pt idx="11345">
                  <c:v>80.060468739693789</c:v>
                </c:pt>
                <c:pt idx="11346">
                  <c:v>80.214105318707837</c:v>
                </c:pt>
                <c:pt idx="11347">
                  <c:v>79.864621688957627</c:v>
                </c:pt>
                <c:pt idx="11348">
                  <c:v>80.238163745518889</c:v>
                </c:pt>
                <c:pt idx="11349">
                  <c:v>79.933148294147784</c:v>
                </c:pt>
                <c:pt idx="11350">
                  <c:v>80.382346941684673</c:v>
                </c:pt>
                <c:pt idx="11351">
                  <c:v>79.91458726031766</c:v>
                </c:pt>
                <c:pt idx="11352">
                  <c:v>80.078112026993338</c:v>
                </c:pt>
                <c:pt idx="11353">
                  <c:v>79.951611769514827</c:v>
                </c:pt>
                <c:pt idx="11354">
                  <c:v>80.258955291009201</c:v>
                </c:pt>
                <c:pt idx="11355">
                  <c:v>79.995033528151211</c:v>
                </c:pt>
                <c:pt idx="11356">
                  <c:v>80.026186131345781</c:v>
                </c:pt>
                <c:pt idx="11357">
                  <c:v>80.318692402490058</c:v>
                </c:pt>
                <c:pt idx="11358">
                  <c:v>79.85551409739675</c:v>
                </c:pt>
                <c:pt idx="11359">
                  <c:v>80.54038978530258</c:v>
                </c:pt>
                <c:pt idx="11360">
                  <c:v>79.867788868020639</c:v>
                </c:pt>
                <c:pt idx="11361">
                  <c:v>80.321409873015583</c:v>
                </c:pt>
                <c:pt idx="11362">
                  <c:v>79.951505639593961</c:v>
                </c:pt>
                <c:pt idx="11363">
                  <c:v>80.04611197286691</c:v>
                </c:pt>
                <c:pt idx="11364">
                  <c:v>79.944669884999698</c:v>
                </c:pt>
                <c:pt idx="11365">
                  <c:v>79.91968069844782</c:v>
                </c:pt>
                <c:pt idx="11366">
                  <c:v>80.379764234729024</c:v>
                </c:pt>
                <c:pt idx="11367">
                  <c:v>79.826044240243903</c:v>
                </c:pt>
                <c:pt idx="11368">
                  <c:v>80.385532107993328</c:v>
                </c:pt>
                <c:pt idx="11369">
                  <c:v>79.537636136758394</c:v>
                </c:pt>
                <c:pt idx="11370">
                  <c:v>80.204474240583409</c:v>
                </c:pt>
                <c:pt idx="11371">
                  <c:v>79.948069466129894</c:v>
                </c:pt>
                <c:pt idx="11372">
                  <c:v>80.069429834728908</c:v>
                </c:pt>
                <c:pt idx="11373">
                  <c:v>80.056849559967731</c:v>
                </c:pt>
                <c:pt idx="11374">
                  <c:v>80.030366971452779</c:v>
                </c:pt>
                <c:pt idx="11375">
                  <c:v>79.905719940693672</c:v>
                </c:pt>
                <c:pt idx="11376">
                  <c:v>79.847590944852627</c:v>
                </c:pt>
                <c:pt idx="11377">
                  <c:v>80.321515691597895</c:v>
                </c:pt>
                <c:pt idx="11378">
                  <c:v>79.823282941829888</c:v>
                </c:pt>
                <c:pt idx="11379">
                  <c:v>80.440591560049072</c:v>
                </c:pt>
                <c:pt idx="11380">
                  <c:v>79.781728638621018</c:v>
                </c:pt>
                <c:pt idx="11381">
                  <c:v>80.328024177658918</c:v>
                </c:pt>
                <c:pt idx="11382">
                  <c:v>79.941346622814734</c:v>
                </c:pt>
                <c:pt idx="11383">
                  <c:v>80.154784114543347</c:v>
                </c:pt>
                <c:pt idx="11384">
                  <c:v>80.117180589976996</c:v>
                </c:pt>
                <c:pt idx="11385">
                  <c:v>79.933157944966965</c:v>
                </c:pt>
                <c:pt idx="11386">
                  <c:v>80.148855489090593</c:v>
                </c:pt>
                <c:pt idx="11387">
                  <c:v>79.975098437300758</c:v>
                </c:pt>
                <c:pt idx="11388">
                  <c:v>80.458488681214902</c:v>
                </c:pt>
                <c:pt idx="11389">
                  <c:v>79.844403005588831</c:v>
                </c:pt>
                <c:pt idx="11390">
                  <c:v>80.356276723965678</c:v>
                </c:pt>
                <c:pt idx="11391">
                  <c:v>80.064015065770761</c:v>
                </c:pt>
                <c:pt idx="11392">
                  <c:v>80.285348490103388</c:v>
                </c:pt>
                <c:pt idx="11393">
                  <c:v>79.988876400174178</c:v>
                </c:pt>
                <c:pt idx="11394">
                  <c:v>80.186895392732708</c:v>
                </c:pt>
                <c:pt idx="11395">
                  <c:v>80.107506479185133</c:v>
                </c:pt>
                <c:pt idx="11396">
                  <c:v>80.045273419951812</c:v>
                </c:pt>
                <c:pt idx="11397">
                  <c:v>80.535756009975231</c:v>
                </c:pt>
                <c:pt idx="11398">
                  <c:v>79.881752535992788</c:v>
                </c:pt>
                <c:pt idx="11399">
                  <c:v>80.503075866673441</c:v>
                </c:pt>
                <c:pt idx="11400">
                  <c:v>80.057039741702766</c:v>
                </c:pt>
                <c:pt idx="11401">
                  <c:v>80.332925232765319</c:v>
                </c:pt>
                <c:pt idx="11402">
                  <c:v>80.019614635397858</c:v>
                </c:pt>
                <c:pt idx="11403">
                  <c:v>80.116873864710215</c:v>
                </c:pt>
                <c:pt idx="11404">
                  <c:v>80.143725037218672</c:v>
                </c:pt>
                <c:pt idx="11405">
                  <c:v>80.034787988281479</c:v>
                </c:pt>
                <c:pt idx="11406">
                  <c:v>80.448547657082585</c:v>
                </c:pt>
                <c:pt idx="11407">
                  <c:v>80.148317042495208</c:v>
                </c:pt>
                <c:pt idx="11408">
                  <c:v>80.367576685039893</c:v>
                </c:pt>
                <c:pt idx="11409">
                  <c:v>79.872864792587094</c:v>
                </c:pt>
                <c:pt idx="11410">
                  <c:v>80.543338156857018</c:v>
                </c:pt>
                <c:pt idx="11411">
                  <c:v>80.008793058845129</c:v>
                </c:pt>
                <c:pt idx="11412">
                  <c:v>80.195750170182109</c:v>
                </c:pt>
                <c:pt idx="11413">
                  <c:v>79.988354254616311</c:v>
                </c:pt>
                <c:pt idx="11414">
                  <c:v>80.011968747278871</c:v>
                </c:pt>
                <c:pt idx="11415">
                  <c:v>80.041767151711298</c:v>
                </c:pt>
                <c:pt idx="11416">
                  <c:v>80.025715826665177</c:v>
                </c:pt>
                <c:pt idx="11417">
                  <c:v>80.321516378104178</c:v>
                </c:pt>
                <c:pt idx="11418">
                  <c:v>79.944279615023191</c:v>
                </c:pt>
                <c:pt idx="11419">
                  <c:v>80.252806012188586</c:v>
                </c:pt>
                <c:pt idx="11420">
                  <c:v>79.992900788519563</c:v>
                </c:pt>
                <c:pt idx="11421">
                  <c:v>80.457901927106462</c:v>
                </c:pt>
                <c:pt idx="11422">
                  <c:v>79.945442637119257</c:v>
                </c:pt>
                <c:pt idx="11423">
                  <c:v>80.205597699076804</c:v>
                </c:pt>
                <c:pt idx="11424">
                  <c:v>80.143091487637605</c:v>
                </c:pt>
                <c:pt idx="11425">
                  <c:v>80.035260978223661</c:v>
                </c:pt>
                <c:pt idx="11426">
                  <c:v>80.365939666883918</c:v>
                </c:pt>
                <c:pt idx="11427">
                  <c:v>80.027325523419549</c:v>
                </c:pt>
                <c:pt idx="11428">
                  <c:v>80.40370265976415</c:v>
                </c:pt>
                <c:pt idx="11429">
                  <c:v>79.720853341871916</c:v>
                </c:pt>
                <c:pt idx="11430">
                  <c:v>80.438128078383301</c:v>
                </c:pt>
                <c:pt idx="11431">
                  <c:v>79.69510934601368</c:v>
                </c:pt>
                <c:pt idx="11432">
                  <c:v>80.262910948100696</c:v>
                </c:pt>
                <c:pt idx="11433">
                  <c:v>79.935853667301828</c:v>
                </c:pt>
                <c:pt idx="11434">
                  <c:v>80.069554104672136</c:v>
                </c:pt>
                <c:pt idx="11435">
                  <c:v>80.102406691285381</c:v>
                </c:pt>
                <c:pt idx="11436">
                  <c:v>79.837926449967398</c:v>
                </c:pt>
                <c:pt idx="11437">
                  <c:v>80.465471529155579</c:v>
                </c:pt>
                <c:pt idx="11438">
                  <c:v>79.856352218021286</c:v>
                </c:pt>
                <c:pt idx="11439">
                  <c:v>80.430019789599726</c:v>
                </c:pt>
                <c:pt idx="11440">
                  <c:v>79.862605866439054</c:v>
                </c:pt>
                <c:pt idx="11441">
                  <c:v>80.342847958798629</c:v>
                </c:pt>
                <c:pt idx="11442">
                  <c:v>80.020736300384726</c:v>
                </c:pt>
                <c:pt idx="11443">
                  <c:v>80.083777490044184</c:v>
                </c:pt>
                <c:pt idx="11444">
                  <c:v>79.969837946287313</c:v>
                </c:pt>
                <c:pt idx="11445">
                  <c:v>79.816952644596611</c:v>
                </c:pt>
                <c:pt idx="11446">
                  <c:v>80.285768014845459</c:v>
                </c:pt>
                <c:pt idx="11447">
                  <c:v>80.040588021667375</c:v>
                </c:pt>
                <c:pt idx="11448">
                  <c:v>80.174872385824727</c:v>
                </c:pt>
                <c:pt idx="11449">
                  <c:v>79.834930587825411</c:v>
                </c:pt>
                <c:pt idx="11450">
                  <c:v>80.411483262050027</c:v>
                </c:pt>
                <c:pt idx="11451">
                  <c:v>79.952511306938888</c:v>
                </c:pt>
                <c:pt idx="11452">
                  <c:v>80.29951604531341</c:v>
                </c:pt>
                <c:pt idx="11453">
                  <c:v>80.057243002768814</c:v>
                </c:pt>
                <c:pt idx="11454">
                  <c:v>80.137165175266105</c:v>
                </c:pt>
                <c:pt idx="11455">
                  <c:v>79.934682991748119</c:v>
                </c:pt>
                <c:pt idx="11456">
                  <c:v>80.298236445649593</c:v>
                </c:pt>
                <c:pt idx="11457">
                  <c:v>80.404310754346724</c:v>
                </c:pt>
                <c:pt idx="11458">
                  <c:v>80.210054395531742</c:v>
                </c:pt>
                <c:pt idx="11459">
                  <c:v>80.360688775611578</c:v>
                </c:pt>
                <c:pt idx="11460">
                  <c:v>79.950598002622655</c:v>
                </c:pt>
                <c:pt idx="11461">
                  <c:v>80.51797680283741</c:v>
                </c:pt>
                <c:pt idx="11462">
                  <c:v>80.189500092447858</c:v>
                </c:pt>
                <c:pt idx="11463">
                  <c:v>80.403014756023978</c:v>
                </c:pt>
                <c:pt idx="11464">
                  <c:v>79.993613711611275</c:v>
                </c:pt>
                <c:pt idx="11465">
                  <c:v>80.100138579853208</c:v>
                </c:pt>
                <c:pt idx="11466">
                  <c:v>80.284542901593952</c:v>
                </c:pt>
                <c:pt idx="11467">
                  <c:v>80.337077644079443</c:v>
                </c:pt>
                <c:pt idx="11468">
                  <c:v>80.391985969755297</c:v>
                </c:pt>
                <c:pt idx="11469">
                  <c:v>79.781519713629748</c:v>
                </c:pt>
                <c:pt idx="11470">
                  <c:v>80.509925654253621</c:v>
                </c:pt>
                <c:pt idx="11471">
                  <c:v>79.881332511549118</c:v>
                </c:pt>
                <c:pt idx="11472">
                  <c:v>80.382513564216396</c:v>
                </c:pt>
                <c:pt idx="11473">
                  <c:v>80.12369153838614</c:v>
                </c:pt>
                <c:pt idx="11474">
                  <c:v>80.248013206550681</c:v>
                </c:pt>
                <c:pt idx="11475">
                  <c:v>80.225368099295451</c:v>
                </c:pt>
                <c:pt idx="11476">
                  <c:v>80.192616747185582</c:v>
                </c:pt>
                <c:pt idx="11477">
                  <c:v>80.317098855514658</c:v>
                </c:pt>
                <c:pt idx="11478">
                  <c:v>80.012417963157972</c:v>
                </c:pt>
                <c:pt idx="11479">
                  <c:v>80.434579565429274</c:v>
                </c:pt>
                <c:pt idx="11480">
                  <c:v>80.121903487314427</c:v>
                </c:pt>
                <c:pt idx="11481">
                  <c:v>80.494013835982727</c:v>
                </c:pt>
                <c:pt idx="11482">
                  <c:v>80.061109270833896</c:v>
                </c:pt>
                <c:pt idx="11483">
                  <c:v>80.549172274042931</c:v>
                </c:pt>
                <c:pt idx="11484">
                  <c:v>80.248732997257648</c:v>
                </c:pt>
                <c:pt idx="11485">
                  <c:v>80.236731884155148</c:v>
                </c:pt>
                <c:pt idx="11486">
                  <c:v>80.326836329541308</c:v>
                </c:pt>
                <c:pt idx="11487">
                  <c:v>80.083864030726119</c:v>
                </c:pt>
                <c:pt idx="11488">
                  <c:v>80.378221419766959</c:v>
                </c:pt>
                <c:pt idx="11489">
                  <c:v>79.884666118959643</c:v>
                </c:pt>
                <c:pt idx="11490">
                  <c:v>80.402467236160149</c:v>
                </c:pt>
                <c:pt idx="11491">
                  <c:v>79.883634574208756</c:v>
                </c:pt>
                <c:pt idx="11492">
                  <c:v>80.475682203841643</c:v>
                </c:pt>
                <c:pt idx="11493">
                  <c:v>80.030904498773324</c:v>
                </c:pt>
                <c:pt idx="11494">
                  <c:v>80.090908684195227</c:v>
                </c:pt>
                <c:pt idx="11495">
                  <c:v>80.267447677905423</c:v>
                </c:pt>
                <c:pt idx="11496">
                  <c:v>80.1951765112061</c:v>
                </c:pt>
                <c:pt idx="11497">
                  <c:v>80.392649764120577</c:v>
                </c:pt>
                <c:pt idx="11498">
                  <c:v>79.842571858087595</c:v>
                </c:pt>
                <c:pt idx="11499">
                  <c:v>80.566730663874282</c:v>
                </c:pt>
                <c:pt idx="11500">
                  <c:v>79.760081096285518</c:v>
                </c:pt>
                <c:pt idx="11501">
                  <c:v>80.419249703207186</c:v>
                </c:pt>
                <c:pt idx="11502">
                  <c:v>79.882865704167799</c:v>
                </c:pt>
                <c:pt idx="11503">
                  <c:v>80.21559895593812</c:v>
                </c:pt>
                <c:pt idx="11504">
                  <c:v>80.321646571255656</c:v>
                </c:pt>
                <c:pt idx="11505">
                  <c:v>80.044226911427643</c:v>
                </c:pt>
                <c:pt idx="11506">
                  <c:v>80.280346321652985</c:v>
                </c:pt>
                <c:pt idx="11507">
                  <c:v>80.2006640095465</c:v>
                </c:pt>
                <c:pt idx="11508">
                  <c:v>80.523557894271349</c:v>
                </c:pt>
                <c:pt idx="11509">
                  <c:v>79.931730137804024</c:v>
                </c:pt>
                <c:pt idx="11510">
                  <c:v>80.48683949257321</c:v>
                </c:pt>
                <c:pt idx="11511">
                  <c:v>79.812970464062772</c:v>
                </c:pt>
                <c:pt idx="11512">
                  <c:v>80.204645165404102</c:v>
                </c:pt>
                <c:pt idx="11513">
                  <c:v>80.182767366353346</c:v>
                </c:pt>
                <c:pt idx="11514">
                  <c:v>80.102707474195356</c:v>
                </c:pt>
                <c:pt idx="11515">
                  <c:v>79.955536789394671</c:v>
                </c:pt>
                <c:pt idx="11516">
                  <c:v>80.139130122165383</c:v>
                </c:pt>
                <c:pt idx="11517">
                  <c:v>80.332448162822274</c:v>
                </c:pt>
                <c:pt idx="11518">
                  <c:v>79.954389346654096</c:v>
                </c:pt>
                <c:pt idx="11519">
                  <c:v>80.446545183158165</c:v>
                </c:pt>
                <c:pt idx="11520">
                  <c:v>79.855575034983119</c:v>
                </c:pt>
                <c:pt idx="11521">
                  <c:v>80.488149077819216</c:v>
                </c:pt>
                <c:pt idx="11522">
                  <c:v>79.931320404792615</c:v>
                </c:pt>
                <c:pt idx="11523">
                  <c:v>80.220596583416949</c:v>
                </c:pt>
                <c:pt idx="11524">
                  <c:v>80.155205902145553</c:v>
                </c:pt>
                <c:pt idx="11525">
                  <c:v>80.390083115930551</c:v>
                </c:pt>
                <c:pt idx="11526">
                  <c:v>80.213759558244632</c:v>
                </c:pt>
                <c:pt idx="11527">
                  <c:v>80.151469039609779</c:v>
                </c:pt>
                <c:pt idx="11528">
                  <c:v>80.131335830875585</c:v>
                </c:pt>
                <c:pt idx="11529">
                  <c:v>80.071505041522414</c:v>
                </c:pt>
                <c:pt idx="11530">
                  <c:v>80.450558588396333</c:v>
                </c:pt>
                <c:pt idx="11531">
                  <c:v>80.012382006626723</c:v>
                </c:pt>
                <c:pt idx="11532">
                  <c:v>80.502087082943319</c:v>
                </c:pt>
                <c:pt idx="11533">
                  <c:v>80.201929365230939</c:v>
                </c:pt>
                <c:pt idx="11534">
                  <c:v>80.378349729915882</c:v>
                </c:pt>
                <c:pt idx="11535">
                  <c:v>80.212327278177327</c:v>
                </c:pt>
                <c:pt idx="11536">
                  <c:v>80.252620123875857</c:v>
                </c:pt>
                <c:pt idx="11537">
                  <c:v>80.351303788829512</c:v>
                </c:pt>
                <c:pt idx="11538">
                  <c:v>79.972515498305327</c:v>
                </c:pt>
                <c:pt idx="11539">
                  <c:v>80.39197919109651</c:v>
                </c:pt>
                <c:pt idx="11540">
                  <c:v>79.823253641801543</c:v>
                </c:pt>
                <c:pt idx="11541">
                  <c:v>80.422064603473245</c:v>
                </c:pt>
                <c:pt idx="11542">
                  <c:v>79.948877455165174</c:v>
                </c:pt>
                <c:pt idx="11543">
                  <c:v>80.400789567813192</c:v>
                </c:pt>
                <c:pt idx="11544">
                  <c:v>79.876570302286353</c:v>
                </c:pt>
                <c:pt idx="11545">
                  <c:v>80.207728905380691</c:v>
                </c:pt>
                <c:pt idx="11546">
                  <c:v>80.211060574921135</c:v>
                </c:pt>
                <c:pt idx="11547">
                  <c:v>80.150654748042925</c:v>
                </c:pt>
                <c:pt idx="11548">
                  <c:v>80.517475528850383</c:v>
                </c:pt>
                <c:pt idx="11549">
                  <c:v>79.930546292297933</c:v>
                </c:pt>
                <c:pt idx="11550">
                  <c:v>80.569002854285458</c:v>
                </c:pt>
                <c:pt idx="11551">
                  <c:v>79.925817926485067</c:v>
                </c:pt>
                <c:pt idx="11552">
                  <c:v>80.548673983322658</c:v>
                </c:pt>
                <c:pt idx="11553">
                  <c:v>80.034592945497167</c:v>
                </c:pt>
                <c:pt idx="11554">
                  <c:v>80.292201758611782</c:v>
                </c:pt>
                <c:pt idx="11555">
                  <c:v>79.967682902912429</c:v>
                </c:pt>
                <c:pt idx="11556">
                  <c:v>80.091986657791068</c:v>
                </c:pt>
                <c:pt idx="11557">
                  <c:v>80.077935426848981</c:v>
                </c:pt>
                <c:pt idx="11558">
                  <c:v>80.025082420798142</c:v>
                </c:pt>
                <c:pt idx="11559">
                  <c:v>80.711441634815827</c:v>
                </c:pt>
                <c:pt idx="11560">
                  <c:v>80.028186943080286</c:v>
                </c:pt>
                <c:pt idx="11561">
                  <c:v>80.308162010288555</c:v>
                </c:pt>
                <c:pt idx="11562">
                  <c:v>79.841449090831702</c:v>
                </c:pt>
                <c:pt idx="11563">
                  <c:v>80.3359977643143</c:v>
                </c:pt>
                <c:pt idx="11564">
                  <c:v>80.194712744464056</c:v>
                </c:pt>
                <c:pt idx="11565">
                  <c:v>80.094171109700412</c:v>
                </c:pt>
                <c:pt idx="11566">
                  <c:v>80.317343990694312</c:v>
                </c:pt>
                <c:pt idx="11567">
                  <c:v>79.986431234793358</c:v>
                </c:pt>
                <c:pt idx="11568">
                  <c:v>80.400882707039472</c:v>
                </c:pt>
                <c:pt idx="11569">
                  <c:v>80.018485398172928</c:v>
                </c:pt>
                <c:pt idx="11570">
                  <c:v>80.477609506099085</c:v>
                </c:pt>
                <c:pt idx="11571">
                  <c:v>79.994425665983258</c:v>
                </c:pt>
                <c:pt idx="11572">
                  <c:v>80.443685854728102</c:v>
                </c:pt>
                <c:pt idx="11573">
                  <c:v>80.201894709771821</c:v>
                </c:pt>
                <c:pt idx="11574">
                  <c:v>80.262305116479382</c:v>
                </c:pt>
                <c:pt idx="11575">
                  <c:v>80.057879896511295</c:v>
                </c:pt>
                <c:pt idx="11576">
                  <c:v>80.2839638483306</c:v>
                </c:pt>
                <c:pt idx="11577">
                  <c:v>80.376418736730287</c:v>
                </c:pt>
                <c:pt idx="11578">
                  <c:v>79.97431152774702</c:v>
                </c:pt>
                <c:pt idx="11579">
                  <c:v>80.463715059299091</c:v>
                </c:pt>
                <c:pt idx="11580">
                  <c:v>79.928806805328009</c:v>
                </c:pt>
                <c:pt idx="11581">
                  <c:v>80.273386698009588</c:v>
                </c:pt>
                <c:pt idx="11582">
                  <c:v>80.089999110662859</c:v>
                </c:pt>
                <c:pt idx="11583">
                  <c:v>80.392990748670044</c:v>
                </c:pt>
                <c:pt idx="11584">
                  <c:v>80.251207022082298</c:v>
                </c:pt>
                <c:pt idx="11585">
                  <c:v>80.16860644624326</c:v>
                </c:pt>
                <c:pt idx="11586">
                  <c:v>80.093554089104131</c:v>
                </c:pt>
                <c:pt idx="11587">
                  <c:v>80.210380807068319</c:v>
                </c:pt>
                <c:pt idx="11588">
                  <c:v>80.305195674298673</c:v>
                </c:pt>
                <c:pt idx="11589">
                  <c:v>80.181988612223975</c:v>
                </c:pt>
                <c:pt idx="11590">
                  <c:v>80.349078676935989</c:v>
                </c:pt>
                <c:pt idx="11591">
                  <c:v>79.967764791636966</c:v>
                </c:pt>
                <c:pt idx="11592">
                  <c:v>80.516601737491172</c:v>
                </c:pt>
                <c:pt idx="11593">
                  <c:v>80.017484028403402</c:v>
                </c:pt>
                <c:pt idx="11594">
                  <c:v>80.290838688284353</c:v>
                </c:pt>
                <c:pt idx="11595">
                  <c:v>80.05617977528091</c:v>
                </c:pt>
                <c:pt idx="11596">
                  <c:v>80.313390018610619</c:v>
                </c:pt>
                <c:pt idx="11597">
                  <c:v>80.253936490774109</c:v>
                </c:pt>
                <c:pt idx="11598">
                  <c:v>80.312267604571204</c:v>
                </c:pt>
                <c:pt idx="11599">
                  <c:v>80.579322309742281</c:v>
                </c:pt>
                <c:pt idx="11600">
                  <c:v>80.093873757576489</c:v>
                </c:pt>
                <c:pt idx="11601">
                  <c:v>80.51001950763407</c:v>
                </c:pt>
                <c:pt idx="11602">
                  <c:v>80.129315321555907</c:v>
                </c:pt>
                <c:pt idx="11603">
                  <c:v>80.390901647755811</c:v>
                </c:pt>
                <c:pt idx="11604">
                  <c:v>80.157772851119375</c:v>
                </c:pt>
                <c:pt idx="11605">
                  <c:v>80.467919177596599</c:v>
                </c:pt>
                <c:pt idx="11606">
                  <c:v>80.033450015277666</c:v>
                </c:pt>
                <c:pt idx="11607">
                  <c:v>80.229921699823066</c:v>
                </c:pt>
                <c:pt idx="11608">
                  <c:v>80.223195581113728</c:v>
                </c:pt>
                <c:pt idx="11609">
                  <c:v>80.111204267714214</c:v>
                </c:pt>
                <c:pt idx="11610">
                  <c:v>80.675042203401631</c:v>
                </c:pt>
                <c:pt idx="11611">
                  <c:v>80.223901533599346</c:v>
                </c:pt>
                <c:pt idx="11612">
                  <c:v>80.622389265927282</c:v>
                </c:pt>
                <c:pt idx="11613">
                  <c:v>80.154451340132454</c:v>
                </c:pt>
                <c:pt idx="11614">
                  <c:v>80.406442315616459</c:v>
                </c:pt>
                <c:pt idx="11615">
                  <c:v>80.190912297186088</c:v>
                </c:pt>
                <c:pt idx="11616">
                  <c:v>80.272581314379039</c:v>
                </c:pt>
                <c:pt idx="11617">
                  <c:v>80.363144567734253</c:v>
                </c:pt>
                <c:pt idx="11618">
                  <c:v>80.116012088942227</c:v>
                </c:pt>
                <c:pt idx="11619">
                  <c:v>80.529941838252128</c:v>
                </c:pt>
                <c:pt idx="11620">
                  <c:v>80.156844321169459</c:v>
                </c:pt>
                <c:pt idx="11621">
                  <c:v>80.380833463399412</c:v>
                </c:pt>
                <c:pt idx="11622">
                  <c:v>80.045476475609249</c:v>
                </c:pt>
                <c:pt idx="11623">
                  <c:v>80.51867827426355</c:v>
                </c:pt>
                <c:pt idx="11624">
                  <c:v>79.921699661752569</c:v>
                </c:pt>
                <c:pt idx="11625">
                  <c:v>80.186849086684148</c:v>
                </c:pt>
                <c:pt idx="11626">
                  <c:v>80.141527583128735</c:v>
                </c:pt>
                <c:pt idx="11627">
                  <c:v>80.248097993820153</c:v>
                </c:pt>
                <c:pt idx="11628">
                  <c:v>80.604903832036143</c:v>
                </c:pt>
                <c:pt idx="11629">
                  <c:v>80.100378955906294</c:v>
                </c:pt>
                <c:pt idx="11630">
                  <c:v>80.452691755713502</c:v>
                </c:pt>
                <c:pt idx="11631">
                  <c:v>80.068748020931437</c:v>
                </c:pt>
                <c:pt idx="11632">
                  <c:v>80.42221330556994</c:v>
                </c:pt>
                <c:pt idx="11633">
                  <c:v>80.22098045347218</c:v>
                </c:pt>
                <c:pt idx="11634">
                  <c:v>80.252396027192518</c:v>
                </c:pt>
                <c:pt idx="11635">
                  <c:v>80.158749711638563</c:v>
                </c:pt>
                <c:pt idx="11636">
                  <c:v>80.118433989475022</c:v>
                </c:pt>
                <c:pt idx="11637">
                  <c:v>80.034017030895072</c:v>
                </c:pt>
                <c:pt idx="11638">
                  <c:v>80.129239544086559</c:v>
                </c:pt>
                <c:pt idx="11639">
                  <c:v>80.403699844475597</c:v>
                </c:pt>
                <c:pt idx="11640">
                  <c:v>80.086472194042926</c:v>
                </c:pt>
                <c:pt idx="11641">
                  <c:v>80.471930440667862</c:v>
                </c:pt>
                <c:pt idx="11642">
                  <c:v>79.913822084273988</c:v>
                </c:pt>
                <c:pt idx="11643">
                  <c:v>80.397408988413503</c:v>
                </c:pt>
                <c:pt idx="11644">
                  <c:v>79.861973414197394</c:v>
                </c:pt>
                <c:pt idx="11645">
                  <c:v>80.373242196796951</c:v>
                </c:pt>
                <c:pt idx="11646">
                  <c:v>80.144082477521437</c:v>
                </c:pt>
                <c:pt idx="11647">
                  <c:v>80.097617849813702</c:v>
                </c:pt>
                <c:pt idx="11648">
                  <c:v>80.348836951140186</c:v>
                </c:pt>
                <c:pt idx="11649">
                  <c:v>79.929520630274567</c:v>
                </c:pt>
                <c:pt idx="11650">
                  <c:v>80.600613324532361</c:v>
                </c:pt>
                <c:pt idx="11651">
                  <c:v>80.284872205618001</c:v>
                </c:pt>
                <c:pt idx="11652">
                  <c:v>80.570006825793413</c:v>
                </c:pt>
                <c:pt idx="11653">
                  <c:v>80.07360387731481</c:v>
                </c:pt>
                <c:pt idx="11654">
                  <c:v>80.283091795628252</c:v>
                </c:pt>
                <c:pt idx="11655">
                  <c:v>80.056063904960396</c:v>
                </c:pt>
                <c:pt idx="11656">
                  <c:v>80.161313429798327</c:v>
                </c:pt>
                <c:pt idx="11657">
                  <c:v>80.174004390513218</c:v>
                </c:pt>
                <c:pt idx="11658">
                  <c:v>80.13698599450818</c:v>
                </c:pt>
                <c:pt idx="11659">
                  <c:v>80.175066712336289</c:v>
                </c:pt>
                <c:pt idx="11660">
                  <c:v>80.11590049264008</c:v>
                </c:pt>
                <c:pt idx="11661">
                  <c:v>80.562426606357462</c:v>
                </c:pt>
                <c:pt idx="11662">
                  <c:v>79.988685721434848</c:v>
                </c:pt>
                <c:pt idx="11663">
                  <c:v>80.532929474847862</c:v>
                </c:pt>
                <c:pt idx="11664">
                  <c:v>80.148981965578102</c:v>
                </c:pt>
                <c:pt idx="11665">
                  <c:v>80.254040281106072</c:v>
                </c:pt>
                <c:pt idx="11666">
                  <c:v>80.236600285644997</c:v>
                </c:pt>
                <c:pt idx="11667">
                  <c:v>80.229211066079671</c:v>
                </c:pt>
                <c:pt idx="11668">
                  <c:v>80.211193487010689</c:v>
                </c:pt>
                <c:pt idx="11669">
                  <c:v>80.210997543383172</c:v>
                </c:pt>
                <c:pt idx="11670">
                  <c:v>80.348362042764379</c:v>
                </c:pt>
                <c:pt idx="11671">
                  <c:v>80.283970392458158</c:v>
                </c:pt>
                <c:pt idx="11672">
                  <c:v>80.552338726576252</c:v>
                </c:pt>
                <c:pt idx="11673">
                  <c:v>80.139394825106919</c:v>
                </c:pt>
                <c:pt idx="11674">
                  <c:v>80.486515912601718</c:v>
                </c:pt>
                <c:pt idx="11675">
                  <c:v>80.392527232162749</c:v>
                </c:pt>
                <c:pt idx="11676">
                  <c:v>80.380115648393328</c:v>
                </c:pt>
                <c:pt idx="11677">
                  <c:v>80.283039015918263</c:v>
                </c:pt>
                <c:pt idx="11678">
                  <c:v>80.345729292349375</c:v>
                </c:pt>
                <c:pt idx="11679">
                  <c:v>80.287407260848113</c:v>
                </c:pt>
                <c:pt idx="11680">
                  <c:v>79.996277561965726</c:v>
                </c:pt>
                <c:pt idx="11681">
                  <c:v>80.470256089655976</c:v>
                </c:pt>
                <c:pt idx="11682">
                  <c:v>79.915589045321767</c:v>
                </c:pt>
                <c:pt idx="11683">
                  <c:v>80.489640905601092</c:v>
                </c:pt>
                <c:pt idx="11684">
                  <c:v>80.083963808017657</c:v>
                </c:pt>
                <c:pt idx="11685">
                  <c:v>80.388620847502551</c:v>
                </c:pt>
                <c:pt idx="11686">
                  <c:v>80.127989070596158</c:v>
                </c:pt>
                <c:pt idx="11687">
                  <c:v>80.156099839229384</c:v>
                </c:pt>
                <c:pt idx="11688">
                  <c:v>80.438576580553971</c:v>
                </c:pt>
                <c:pt idx="11689">
                  <c:v>80.194764527642221</c:v>
                </c:pt>
                <c:pt idx="11690">
                  <c:v>80.37090988498278</c:v>
                </c:pt>
                <c:pt idx="11691">
                  <c:v>79.919328821628483</c:v>
                </c:pt>
                <c:pt idx="11692">
                  <c:v>80.461811565966045</c:v>
                </c:pt>
                <c:pt idx="11693">
                  <c:v>79.987734789387645</c:v>
                </c:pt>
                <c:pt idx="11694">
                  <c:v>80.476345329928549</c:v>
                </c:pt>
                <c:pt idx="11695">
                  <c:v>80.060618481086394</c:v>
                </c:pt>
                <c:pt idx="11696">
                  <c:v>80.115805350865855</c:v>
                </c:pt>
                <c:pt idx="11697">
                  <c:v>80.389130511413796</c:v>
                </c:pt>
                <c:pt idx="11698">
                  <c:v>80.062678261721658</c:v>
                </c:pt>
                <c:pt idx="11699">
                  <c:v>80.29279553717214</c:v>
                </c:pt>
                <c:pt idx="11700">
                  <c:v>79.914356207618525</c:v>
                </c:pt>
                <c:pt idx="11701">
                  <c:v>80.464761914880711</c:v>
                </c:pt>
                <c:pt idx="11702">
                  <c:v>80.124930741271129</c:v>
                </c:pt>
                <c:pt idx="11703">
                  <c:v>80.392664820319425</c:v>
                </c:pt>
                <c:pt idx="11704">
                  <c:v>80.126833135156105</c:v>
                </c:pt>
                <c:pt idx="11705">
                  <c:v>80.270137221775016</c:v>
                </c:pt>
                <c:pt idx="11706">
                  <c:v>80.110457506939184</c:v>
                </c:pt>
                <c:pt idx="11707">
                  <c:v>80.261350658624778</c:v>
                </c:pt>
                <c:pt idx="11708">
                  <c:v>80.554656740179396</c:v>
                </c:pt>
                <c:pt idx="11709">
                  <c:v>80.150851032357068</c:v>
                </c:pt>
                <c:pt idx="11710">
                  <c:v>80.421658258366506</c:v>
                </c:pt>
                <c:pt idx="11711">
                  <c:v>79.874636302078088</c:v>
                </c:pt>
                <c:pt idx="11712">
                  <c:v>80.315674289567127</c:v>
                </c:pt>
                <c:pt idx="11713">
                  <c:v>79.946912721986976</c:v>
                </c:pt>
                <c:pt idx="11714">
                  <c:v>80.307052978822071</c:v>
                </c:pt>
                <c:pt idx="11715">
                  <c:v>80.051618181110697</c:v>
                </c:pt>
                <c:pt idx="11716">
                  <c:v>80.320440193434521</c:v>
                </c:pt>
                <c:pt idx="11717">
                  <c:v>80.095027086217442</c:v>
                </c:pt>
                <c:pt idx="11718">
                  <c:v>80.025167354808389</c:v>
                </c:pt>
                <c:pt idx="11719">
                  <c:v>80.598705278482996</c:v>
                </c:pt>
                <c:pt idx="11720">
                  <c:v>80.046572551302575</c:v>
                </c:pt>
                <c:pt idx="11721">
                  <c:v>80.448673133987171</c:v>
                </c:pt>
                <c:pt idx="11722">
                  <c:v>80.211983945788305</c:v>
                </c:pt>
                <c:pt idx="11723">
                  <c:v>80.477290474428884</c:v>
                </c:pt>
                <c:pt idx="11724">
                  <c:v>80.124149198803508</c:v>
                </c:pt>
                <c:pt idx="11725">
                  <c:v>80.439550428122544</c:v>
                </c:pt>
                <c:pt idx="11726">
                  <c:v>80.182899508392268</c:v>
                </c:pt>
                <c:pt idx="11727">
                  <c:v>80.370030033222363</c:v>
                </c:pt>
                <c:pt idx="11728">
                  <c:v>80.259813814438118</c:v>
                </c:pt>
                <c:pt idx="11729">
                  <c:v>80.275600460232994</c:v>
                </c:pt>
                <c:pt idx="11730">
                  <c:v>80.432097454627808</c:v>
                </c:pt>
                <c:pt idx="11731">
                  <c:v>80.306779444770882</c:v>
                </c:pt>
                <c:pt idx="11732">
                  <c:v>80.735604808092816</c:v>
                </c:pt>
                <c:pt idx="11733">
                  <c:v>80.226201184021818</c:v>
                </c:pt>
                <c:pt idx="11734">
                  <c:v>80.6083158179744</c:v>
                </c:pt>
                <c:pt idx="11735">
                  <c:v>80.141983400843429</c:v>
                </c:pt>
                <c:pt idx="11736">
                  <c:v>80.537947591167722</c:v>
                </c:pt>
                <c:pt idx="11737">
                  <c:v>80.423077266517254</c:v>
                </c:pt>
                <c:pt idx="11738">
                  <c:v>80.091419620751196</c:v>
                </c:pt>
                <c:pt idx="11739">
                  <c:v>80.574355792894139</c:v>
                </c:pt>
                <c:pt idx="11740">
                  <c:v>80.138932743921188</c:v>
                </c:pt>
                <c:pt idx="11741">
                  <c:v>80.547521801523345</c:v>
                </c:pt>
                <c:pt idx="11742">
                  <c:v>80.030701667049811</c:v>
                </c:pt>
                <c:pt idx="11743">
                  <c:v>80.551442169707812</c:v>
                </c:pt>
                <c:pt idx="11744">
                  <c:v>79.989371026888037</c:v>
                </c:pt>
                <c:pt idx="11745">
                  <c:v>80.114435135308</c:v>
                </c:pt>
                <c:pt idx="11746">
                  <c:v>80.354557845060583</c:v>
                </c:pt>
                <c:pt idx="11747">
                  <c:v>80.301885712266269</c:v>
                </c:pt>
                <c:pt idx="11748">
                  <c:v>80.150751511557417</c:v>
                </c:pt>
                <c:pt idx="11749">
                  <c:v>80.242168849019762</c:v>
                </c:pt>
                <c:pt idx="11750">
                  <c:v>80.275756757178726</c:v>
                </c:pt>
                <c:pt idx="11751">
                  <c:v>79.934521140265829</c:v>
                </c:pt>
                <c:pt idx="11752">
                  <c:v>80.5178437329442</c:v>
                </c:pt>
                <c:pt idx="11753">
                  <c:v>79.915753656778023</c:v>
                </c:pt>
                <c:pt idx="11754">
                  <c:v>80.391289062430303</c:v>
                </c:pt>
                <c:pt idx="11755">
                  <c:v>80.119017380891819</c:v>
                </c:pt>
                <c:pt idx="11756">
                  <c:v>80.388864434449488</c:v>
                </c:pt>
                <c:pt idx="11757">
                  <c:v>80.432509535512793</c:v>
                </c:pt>
                <c:pt idx="11758">
                  <c:v>80.330026799161885</c:v>
                </c:pt>
                <c:pt idx="11759">
                  <c:v>80.459734143548758</c:v>
                </c:pt>
                <c:pt idx="11760">
                  <c:v>80.170139254334188</c:v>
                </c:pt>
                <c:pt idx="11761">
                  <c:v>80.594877130223324</c:v>
                </c:pt>
                <c:pt idx="11762">
                  <c:v>79.975595263842067</c:v>
                </c:pt>
                <c:pt idx="11763">
                  <c:v>80.448446904824479</c:v>
                </c:pt>
                <c:pt idx="11764">
                  <c:v>80.1465620054326</c:v>
                </c:pt>
                <c:pt idx="11765">
                  <c:v>80.174936909725659</c:v>
                </c:pt>
                <c:pt idx="11766">
                  <c:v>80.044793218371922</c:v>
                </c:pt>
                <c:pt idx="11767">
                  <c:v>80.231879847380569</c:v>
                </c:pt>
                <c:pt idx="11768">
                  <c:v>80.348562176526244</c:v>
                </c:pt>
                <c:pt idx="11769">
                  <c:v>80.261586676370527</c:v>
                </c:pt>
                <c:pt idx="11770">
                  <c:v>80.423842896182293</c:v>
                </c:pt>
                <c:pt idx="11771">
                  <c:v>80.261855881934167</c:v>
                </c:pt>
                <c:pt idx="11772">
                  <c:v>80.429784908407413</c:v>
                </c:pt>
                <c:pt idx="11773">
                  <c:v>80.096950439278771</c:v>
                </c:pt>
                <c:pt idx="11774">
                  <c:v>80.325795567187626</c:v>
                </c:pt>
                <c:pt idx="11775">
                  <c:v>80.231107550107197</c:v>
                </c:pt>
                <c:pt idx="11776">
                  <c:v>80.215397334346278</c:v>
                </c:pt>
                <c:pt idx="11777">
                  <c:v>80.144954717317589</c:v>
                </c:pt>
                <c:pt idx="11778">
                  <c:v>80.221863238679077</c:v>
                </c:pt>
                <c:pt idx="11779">
                  <c:v>80.444341381186391</c:v>
                </c:pt>
                <c:pt idx="11780">
                  <c:v>80.041910356495649</c:v>
                </c:pt>
                <c:pt idx="11781">
                  <c:v>80.572749037602804</c:v>
                </c:pt>
                <c:pt idx="11782">
                  <c:v>80.09470532839191</c:v>
                </c:pt>
                <c:pt idx="11783">
                  <c:v>80.585139491088611</c:v>
                </c:pt>
                <c:pt idx="11784">
                  <c:v>80.035114166337507</c:v>
                </c:pt>
                <c:pt idx="11785">
                  <c:v>80.43463898823542</c:v>
                </c:pt>
                <c:pt idx="11786">
                  <c:v>80.281524863398957</c:v>
                </c:pt>
                <c:pt idx="11787">
                  <c:v>80.360137762788113</c:v>
                </c:pt>
                <c:pt idx="11788">
                  <c:v>80.333904411906033</c:v>
                </c:pt>
                <c:pt idx="11789">
                  <c:v>80.403692135389051</c:v>
                </c:pt>
                <c:pt idx="11790">
                  <c:v>80.546718657804448</c:v>
                </c:pt>
                <c:pt idx="11791">
                  <c:v>80.18276720978524</c:v>
                </c:pt>
                <c:pt idx="11792">
                  <c:v>80.590265148294222</c:v>
                </c:pt>
                <c:pt idx="11793">
                  <c:v>80.25781535551944</c:v>
                </c:pt>
                <c:pt idx="11794">
                  <c:v>80.53286535205514</c:v>
                </c:pt>
                <c:pt idx="11795">
                  <c:v>80.269766719538069</c:v>
                </c:pt>
                <c:pt idx="11796">
                  <c:v>80.247289015459131</c:v>
                </c:pt>
                <c:pt idx="11797">
                  <c:v>80.217886152600727</c:v>
                </c:pt>
                <c:pt idx="11798">
                  <c:v>80.534579655845405</c:v>
                </c:pt>
                <c:pt idx="11799">
                  <c:v>80.564520354285065</c:v>
                </c:pt>
                <c:pt idx="11800">
                  <c:v>80.253407035503358</c:v>
                </c:pt>
                <c:pt idx="11801">
                  <c:v>80.587584256889258</c:v>
                </c:pt>
                <c:pt idx="11802">
                  <c:v>80.129325490032301</c:v>
                </c:pt>
                <c:pt idx="11803">
                  <c:v>80.64619487228407</c:v>
                </c:pt>
                <c:pt idx="11804">
                  <c:v>80.15034044451761</c:v>
                </c:pt>
                <c:pt idx="11805">
                  <c:v>80.438444666995167</c:v>
                </c:pt>
                <c:pt idx="11806">
                  <c:v>80.122993763594238</c:v>
                </c:pt>
                <c:pt idx="11807">
                  <c:v>80.374966907319035</c:v>
                </c:pt>
                <c:pt idx="11808">
                  <c:v>80.60146911386947</c:v>
                </c:pt>
                <c:pt idx="11809">
                  <c:v>80.390650788124603</c:v>
                </c:pt>
                <c:pt idx="11810">
                  <c:v>80.485023927859046</c:v>
                </c:pt>
                <c:pt idx="11811">
                  <c:v>80.200591999855163</c:v>
                </c:pt>
                <c:pt idx="11812">
                  <c:v>80.471782423421971</c:v>
                </c:pt>
                <c:pt idx="11813">
                  <c:v>80.033153479640475</c:v>
                </c:pt>
                <c:pt idx="11814">
                  <c:v>80.574984952837312</c:v>
                </c:pt>
                <c:pt idx="11815">
                  <c:v>80.191701303468065</c:v>
                </c:pt>
                <c:pt idx="11816">
                  <c:v>80.2620038776858</c:v>
                </c:pt>
                <c:pt idx="11817">
                  <c:v>80.338780385190489</c:v>
                </c:pt>
                <c:pt idx="11818">
                  <c:v>80.539808912866235</c:v>
                </c:pt>
                <c:pt idx="11819">
                  <c:v>80.358684382612182</c:v>
                </c:pt>
                <c:pt idx="11820">
                  <c:v>80.187171136411024</c:v>
                </c:pt>
                <c:pt idx="11821">
                  <c:v>80.464650524932907</c:v>
                </c:pt>
                <c:pt idx="11822">
                  <c:v>80.262312932129404</c:v>
                </c:pt>
                <c:pt idx="11823">
                  <c:v>80.648006689647943</c:v>
                </c:pt>
                <c:pt idx="11824">
                  <c:v>80.024353652956748</c:v>
                </c:pt>
                <c:pt idx="11825">
                  <c:v>80.314067040888972</c:v>
                </c:pt>
                <c:pt idx="11826">
                  <c:v>80.525560988248927</c:v>
                </c:pt>
                <c:pt idx="11827">
                  <c:v>80.372602481966013</c:v>
                </c:pt>
                <c:pt idx="11828">
                  <c:v>80.377840944799658</c:v>
                </c:pt>
                <c:pt idx="11829">
                  <c:v>80.128682628296588</c:v>
                </c:pt>
                <c:pt idx="11830">
                  <c:v>80.567580028775097</c:v>
                </c:pt>
                <c:pt idx="11831">
                  <c:v>80.184585288730986</c:v>
                </c:pt>
                <c:pt idx="11832">
                  <c:v>80.665317344022895</c:v>
                </c:pt>
                <c:pt idx="11833">
                  <c:v>80.134357441254878</c:v>
                </c:pt>
                <c:pt idx="11834">
                  <c:v>80.519435565147461</c:v>
                </c:pt>
                <c:pt idx="11835">
                  <c:v>80.344847958770956</c:v>
                </c:pt>
                <c:pt idx="11836">
                  <c:v>80.503652829680448</c:v>
                </c:pt>
                <c:pt idx="11837">
                  <c:v>80.554656647776127</c:v>
                </c:pt>
                <c:pt idx="11838">
                  <c:v>80.382037135907467</c:v>
                </c:pt>
                <c:pt idx="11839">
                  <c:v>80.389225834565579</c:v>
                </c:pt>
                <c:pt idx="11840">
                  <c:v>80.334320790133987</c:v>
                </c:pt>
                <c:pt idx="11841">
                  <c:v>80.283167301880539</c:v>
                </c:pt>
                <c:pt idx="11842">
                  <c:v>80.074061132200185</c:v>
                </c:pt>
                <c:pt idx="11843">
                  <c:v>80.565391732401778</c:v>
                </c:pt>
                <c:pt idx="11844">
                  <c:v>80.080039110019371</c:v>
                </c:pt>
                <c:pt idx="11845">
                  <c:v>80.336960098430552</c:v>
                </c:pt>
                <c:pt idx="11846">
                  <c:v>80.204778930394141</c:v>
                </c:pt>
                <c:pt idx="11847">
                  <c:v>80.253591173042153</c:v>
                </c:pt>
                <c:pt idx="11848">
                  <c:v>80.539383965316688</c:v>
                </c:pt>
                <c:pt idx="11849">
                  <c:v>80.382255466011415</c:v>
                </c:pt>
                <c:pt idx="11850">
                  <c:v>80.383412494746082</c:v>
                </c:pt>
                <c:pt idx="11851">
                  <c:v>80.247601071531165</c:v>
                </c:pt>
                <c:pt idx="11852">
                  <c:v>80.869684027106203</c:v>
                </c:pt>
                <c:pt idx="11853">
                  <c:v>80.234560935646243</c:v>
                </c:pt>
                <c:pt idx="11854">
                  <c:v>80.684203466675896</c:v>
                </c:pt>
                <c:pt idx="11855">
                  <c:v>80.222097788392375</c:v>
                </c:pt>
                <c:pt idx="11856">
                  <c:v>80.444852701128056</c:v>
                </c:pt>
                <c:pt idx="11857">
                  <c:v>80.168534186646369</c:v>
                </c:pt>
                <c:pt idx="11858">
                  <c:v>80.225428750141049</c:v>
                </c:pt>
                <c:pt idx="11859">
                  <c:v>80.420569194890462</c:v>
                </c:pt>
                <c:pt idx="11860">
                  <c:v>80.086569382509779</c:v>
                </c:pt>
                <c:pt idx="11861">
                  <c:v>80.330586139091324</c:v>
                </c:pt>
                <c:pt idx="11862">
                  <c:v>80.118546446552088</c:v>
                </c:pt>
                <c:pt idx="11863">
                  <c:v>80.777268887011417</c:v>
                </c:pt>
                <c:pt idx="11864">
                  <c:v>80.248421041164164</c:v>
                </c:pt>
                <c:pt idx="11865">
                  <c:v>80.616972831775797</c:v>
                </c:pt>
                <c:pt idx="11866">
                  <c:v>80.249535849856429</c:v>
                </c:pt>
                <c:pt idx="11867">
                  <c:v>80.507080460078825</c:v>
                </c:pt>
                <c:pt idx="11868">
                  <c:v>80.331643329118748</c:v>
                </c:pt>
                <c:pt idx="11869">
                  <c:v>80.319451645376105</c:v>
                </c:pt>
                <c:pt idx="11870">
                  <c:v>80.527122395233576</c:v>
                </c:pt>
                <c:pt idx="11871">
                  <c:v>80.049498156275178</c:v>
                </c:pt>
                <c:pt idx="11872">
                  <c:v>80.492830676405688</c:v>
                </c:pt>
                <c:pt idx="11873">
                  <c:v>80.144493023298196</c:v>
                </c:pt>
                <c:pt idx="11874">
                  <c:v>80.590493166699588</c:v>
                </c:pt>
                <c:pt idx="11875">
                  <c:v>80.149590640442923</c:v>
                </c:pt>
                <c:pt idx="11876">
                  <c:v>80.636372076376034</c:v>
                </c:pt>
                <c:pt idx="11877">
                  <c:v>80.427117179951779</c:v>
                </c:pt>
                <c:pt idx="11878">
                  <c:v>80.42116564901572</c:v>
                </c:pt>
                <c:pt idx="11879">
                  <c:v>80.620217496883171</c:v>
                </c:pt>
                <c:pt idx="11880">
                  <c:v>80.152995442698256</c:v>
                </c:pt>
                <c:pt idx="11881">
                  <c:v>80.511896460945621</c:v>
                </c:pt>
                <c:pt idx="11882">
                  <c:v>80.265959679082428</c:v>
                </c:pt>
                <c:pt idx="11883">
                  <c:v>80.629327144896095</c:v>
                </c:pt>
                <c:pt idx="11884">
                  <c:v>79.926813562475715</c:v>
                </c:pt>
                <c:pt idx="11885">
                  <c:v>80.662067642256758</c:v>
                </c:pt>
                <c:pt idx="11886">
                  <c:v>80.255951902431434</c:v>
                </c:pt>
                <c:pt idx="11887">
                  <c:v>80.306137825183171</c:v>
                </c:pt>
                <c:pt idx="11888">
                  <c:v>80.463080238292775</c:v>
                </c:pt>
                <c:pt idx="11889">
                  <c:v>80.033820553507979</c:v>
                </c:pt>
                <c:pt idx="11890">
                  <c:v>80.438163414775929</c:v>
                </c:pt>
                <c:pt idx="11891">
                  <c:v>80.332330637707727</c:v>
                </c:pt>
                <c:pt idx="11892">
                  <c:v>80.66136362020076</c:v>
                </c:pt>
                <c:pt idx="11893">
                  <c:v>80.28595471382414</c:v>
                </c:pt>
                <c:pt idx="11894">
                  <c:v>80.620335220906085</c:v>
                </c:pt>
                <c:pt idx="11895">
                  <c:v>80.156780829765793</c:v>
                </c:pt>
                <c:pt idx="11896">
                  <c:v>80.508286669166196</c:v>
                </c:pt>
                <c:pt idx="11897">
                  <c:v>80.389534182491346</c:v>
                </c:pt>
                <c:pt idx="11898">
                  <c:v>80.54569222569539</c:v>
                </c:pt>
                <c:pt idx="11899">
                  <c:v>80.402688947213747</c:v>
                </c:pt>
                <c:pt idx="11900">
                  <c:v>80.376785210343868</c:v>
                </c:pt>
                <c:pt idx="11901">
                  <c:v>80.403580397088618</c:v>
                </c:pt>
                <c:pt idx="11902">
                  <c:v>80.142783959046241</c:v>
                </c:pt>
                <c:pt idx="11903">
                  <c:v>80.858003855997808</c:v>
                </c:pt>
                <c:pt idx="11904">
                  <c:v>80.291293152644911</c:v>
                </c:pt>
                <c:pt idx="11905">
                  <c:v>80.58017369078911</c:v>
                </c:pt>
                <c:pt idx="11906">
                  <c:v>80.495218009019467</c:v>
                </c:pt>
                <c:pt idx="11907">
                  <c:v>80.687152619406078</c:v>
                </c:pt>
                <c:pt idx="11908">
                  <c:v>80.331213713270927</c:v>
                </c:pt>
                <c:pt idx="11909">
                  <c:v>80.487458621676495</c:v>
                </c:pt>
                <c:pt idx="11910">
                  <c:v>80.819153709540387</c:v>
                </c:pt>
                <c:pt idx="11911">
                  <c:v>80.250580645044877</c:v>
                </c:pt>
                <c:pt idx="11912">
                  <c:v>80.697084312523685</c:v>
                </c:pt>
                <c:pt idx="11913">
                  <c:v>80.321832129549577</c:v>
                </c:pt>
                <c:pt idx="11914">
                  <c:v>80.541405557683149</c:v>
                </c:pt>
                <c:pt idx="11915">
                  <c:v>80.239880005238604</c:v>
                </c:pt>
                <c:pt idx="11916">
                  <c:v>80.574121169184778</c:v>
                </c:pt>
                <c:pt idx="11917">
                  <c:v>80.41814533044591</c:v>
                </c:pt>
                <c:pt idx="11918">
                  <c:v>80.481412079683778</c:v>
                </c:pt>
                <c:pt idx="11919">
                  <c:v>80.377880072257341</c:v>
                </c:pt>
                <c:pt idx="11920">
                  <c:v>80.510263666173202</c:v>
                </c:pt>
                <c:pt idx="11921">
                  <c:v>80.669027952359258</c:v>
                </c:pt>
                <c:pt idx="11922">
                  <c:v>80.253420414905293</c:v>
                </c:pt>
                <c:pt idx="11923">
                  <c:v>80.648182004654998</c:v>
                </c:pt>
                <c:pt idx="11924">
                  <c:v>80.220031043803459</c:v>
                </c:pt>
                <c:pt idx="11925">
                  <c:v>80.625957698814048</c:v>
                </c:pt>
                <c:pt idx="11926">
                  <c:v>80.182477120612077</c:v>
                </c:pt>
                <c:pt idx="11927">
                  <c:v>80.549125600438927</c:v>
                </c:pt>
                <c:pt idx="11928">
                  <c:v>80.444086477168995</c:v>
                </c:pt>
                <c:pt idx="11929">
                  <c:v>80.263879288273344</c:v>
                </c:pt>
                <c:pt idx="11930">
                  <c:v>80.586932586630397</c:v>
                </c:pt>
                <c:pt idx="11931">
                  <c:v>80.257405074157475</c:v>
                </c:pt>
                <c:pt idx="11932">
                  <c:v>80.701907136168359</c:v>
                </c:pt>
                <c:pt idx="11933">
                  <c:v>80.197182395983788</c:v>
                </c:pt>
                <c:pt idx="11934">
                  <c:v>80.75881070571927</c:v>
                </c:pt>
                <c:pt idx="11935">
                  <c:v>80.183765252247881</c:v>
                </c:pt>
                <c:pt idx="11936">
                  <c:v>80.508654691565496</c:v>
                </c:pt>
                <c:pt idx="11937">
                  <c:v>80.361661242888616</c:v>
                </c:pt>
                <c:pt idx="11938">
                  <c:v>80.375161910919218</c:v>
                </c:pt>
                <c:pt idx="11939">
                  <c:v>80.374208644736868</c:v>
                </c:pt>
                <c:pt idx="11940">
                  <c:v>80.315318029180759</c:v>
                </c:pt>
                <c:pt idx="11941">
                  <c:v>80.469934027459018</c:v>
                </c:pt>
                <c:pt idx="11942">
                  <c:v>80.210033012885859</c:v>
                </c:pt>
                <c:pt idx="11943">
                  <c:v>80.406074729722974</c:v>
                </c:pt>
                <c:pt idx="11944">
                  <c:v>80.106100314344388</c:v>
                </c:pt>
                <c:pt idx="11945">
                  <c:v>80.365108074679739</c:v>
                </c:pt>
                <c:pt idx="11946">
                  <c:v>80.0669330110902</c:v>
                </c:pt>
                <c:pt idx="11947">
                  <c:v>80.736983749094307</c:v>
                </c:pt>
                <c:pt idx="11948">
                  <c:v>80.353970751372174</c:v>
                </c:pt>
                <c:pt idx="11949">
                  <c:v>80.310358635239112</c:v>
                </c:pt>
                <c:pt idx="11950">
                  <c:v>80.632064477018986</c:v>
                </c:pt>
                <c:pt idx="11951">
                  <c:v>80.334249966561401</c:v>
                </c:pt>
                <c:pt idx="11952">
                  <c:v>80.547581463399467</c:v>
                </c:pt>
                <c:pt idx="11953">
                  <c:v>80.025279241912727</c:v>
                </c:pt>
                <c:pt idx="11954">
                  <c:v>80.62564899851634</c:v>
                </c:pt>
                <c:pt idx="11955">
                  <c:v>80.141933526344999</c:v>
                </c:pt>
                <c:pt idx="11956">
                  <c:v>80.577155631788784</c:v>
                </c:pt>
                <c:pt idx="11957">
                  <c:v>80.463749227876562</c:v>
                </c:pt>
                <c:pt idx="11958">
                  <c:v>80.320906045351649</c:v>
                </c:pt>
                <c:pt idx="11959">
                  <c:v>80.294690346030706</c:v>
                </c:pt>
                <c:pt idx="11960">
                  <c:v>80.305977425628896</c:v>
                </c:pt>
                <c:pt idx="11961">
                  <c:v>80.552415479941061</c:v>
                </c:pt>
                <c:pt idx="11962">
                  <c:v>80.450581263607077</c:v>
                </c:pt>
                <c:pt idx="11963">
                  <c:v>80.713255072412167</c:v>
                </c:pt>
                <c:pt idx="11964">
                  <c:v>80.233369719522628</c:v>
                </c:pt>
                <c:pt idx="11965">
                  <c:v>80.700554039571202</c:v>
                </c:pt>
                <c:pt idx="11966">
                  <c:v>80.286582104395819</c:v>
                </c:pt>
                <c:pt idx="11967">
                  <c:v>80.365630054105679</c:v>
                </c:pt>
                <c:pt idx="11968">
                  <c:v>80.494211211030489</c:v>
                </c:pt>
                <c:pt idx="11969">
                  <c:v>80.219004902772497</c:v>
                </c:pt>
                <c:pt idx="11970">
                  <c:v>80.438204719286304</c:v>
                </c:pt>
                <c:pt idx="11971">
                  <c:v>80.462034757928379</c:v>
                </c:pt>
                <c:pt idx="11972">
                  <c:v>80.608417700102208</c:v>
                </c:pt>
                <c:pt idx="11973">
                  <c:v>80.30232534847417</c:v>
                </c:pt>
                <c:pt idx="11974">
                  <c:v>80.731342500028859</c:v>
                </c:pt>
                <c:pt idx="11975">
                  <c:v>80.262359858650669</c:v>
                </c:pt>
                <c:pt idx="11976">
                  <c:v>80.715299627883226</c:v>
                </c:pt>
                <c:pt idx="11977">
                  <c:v>80.403595943363797</c:v>
                </c:pt>
                <c:pt idx="11978">
                  <c:v>80.460732192662476</c:v>
                </c:pt>
                <c:pt idx="11979">
                  <c:v>80.474987503883497</c:v>
                </c:pt>
                <c:pt idx="11980">
                  <c:v>80.439026983293559</c:v>
                </c:pt>
                <c:pt idx="11981">
                  <c:v>80.396868626333813</c:v>
                </c:pt>
                <c:pt idx="11982">
                  <c:v>80.391814205988425</c:v>
                </c:pt>
                <c:pt idx="11983">
                  <c:v>80.630585489984142</c:v>
                </c:pt>
                <c:pt idx="11984">
                  <c:v>80.256061990889251</c:v>
                </c:pt>
                <c:pt idx="11985">
                  <c:v>80.848704664594578</c:v>
                </c:pt>
                <c:pt idx="11986">
                  <c:v>80.59399636541319</c:v>
                </c:pt>
                <c:pt idx="11987">
                  <c:v>80.622318295342481</c:v>
                </c:pt>
                <c:pt idx="11988">
                  <c:v>80.425175717633124</c:v>
                </c:pt>
                <c:pt idx="11989">
                  <c:v>80.377235248589358</c:v>
                </c:pt>
                <c:pt idx="11990">
                  <c:v>80.378602735878559</c:v>
                </c:pt>
                <c:pt idx="11991">
                  <c:v>80.343945269442727</c:v>
                </c:pt>
                <c:pt idx="11992">
                  <c:v>80.640159906126542</c:v>
                </c:pt>
                <c:pt idx="11993">
                  <c:v>80.083543297850781</c:v>
                </c:pt>
                <c:pt idx="11994">
                  <c:v>80.717425070624415</c:v>
                </c:pt>
                <c:pt idx="11995">
                  <c:v>80.419023996751406</c:v>
                </c:pt>
                <c:pt idx="11996">
                  <c:v>80.354670121052379</c:v>
                </c:pt>
                <c:pt idx="11997">
                  <c:v>80.297294860809544</c:v>
                </c:pt>
                <c:pt idx="11998">
                  <c:v>80.401942301685878</c:v>
                </c:pt>
                <c:pt idx="11999">
                  <c:v>80.545889046120081</c:v>
                </c:pt>
                <c:pt idx="12000">
                  <c:v>80.282686538582396</c:v>
                </c:pt>
                <c:pt idx="12001">
                  <c:v>80.705273621124107</c:v>
                </c:pt>
                <c:pt idx="12002">
                  <c:v>80.249196071842974</c:v>
                </c:pt>
                <c:pt idx="12003">
                  <c:v>80.703104895304506</c:v>
                </c:pt>
                <c:pt idx="12004">
                  <c:v>80.295745641205627</c:v>
                </c:pt>
                <c:pt idx="12005">
                  <c:v>80.717284766174018</c:v>
                </c:pt>
                <c:pt idx="12006">
                  <c:v>80.160585652445278</c:v>
                </c:pt>
                <c:pt idx="12007">
                  <c:v>80.502586710238589</c:v>
                </c:pt>
                <c:pt idx="12008">
                  <c:v>80.502700590849258</c:v>
                </c:pt>
                <c:pt idx="12009">
                  <c:v>80.517277854222684</c:v>
                </c:pt>
                <c:pt idx="12010">
                  <c:v>80.631395260913294</c:v>
                </c:pt>
                <c:pt idx="12011">
                  <c:v>80.412125820361027</c:v>
                </c:pt>
                <c:pt idx="12012">
                  <c:v>80.8421602654048</c:v>
                </c:pt>
                <c:pt idx="12013">
                  <c:v>80.385181071941489</c:v>
                </c:pt>
                <c:pt idx="12014">
                  <c:v>80.596295423455885</c:v>
                </c:pt>
                <c:pt idx="12015">
                  <c:v>80.287765971783472</c:v>
                </c:pt>
                <c:pt idx="12016">
                  <c:v>80.809601144257201</c:v>
                </c:pt>
                <c:pt idx="12017">
                  <c:v>80.282086052360569</c:v>
                </c:pt>
                <c:pt idx="12018">
                  <c:v>80.622381828937634</c:v>
                </c:pt>
                <c:pt idx="12019">
                  <c:v>80.446518900859843</c:v>
                </c:pt>
                <c:pt idx="12020">
                  <c:v>80.509116026857228</c:v>
                </c:pt>
                <c:pt idx="12021">
                  <c:v>80.601034545548572</c:v>
                </c:pt>
                <c:pt idx="12022">
                  <c:v>80.152314936212349</c:v>
                </c:pt>
                <c:pt idx="12023">
                  <c:v>80.748534650931532</c:v>
                </c:pt>
                <c:pt idx="12024">
                  <c:v>80.347947816952797</c:v>
                </c:pt>
                <c:pt idx="12025">
                  <c:v>80.728717741835169</c:v>
                </c:pt>
                <c:pt idx="12026">
                  <c:v>80.479099223592513</c:v>
                </c:pt>
                <c:pt idx="12027">
                  <c:v>80.694582185326382</c:v>
                </c:pt>
                <c:pt idx="12028">
                  <c:v>80.433449453222067</c:v>
                </c:pt>
                <c:pt idx="12029">
                  <c:v>80.455303464686878</c:v>
                </c:pt>
                <c:pt idx="12030">
                  <c:v>80.655973218701064</c:v>
                </c:pt>
                <c:pt idx="12031">
                  <c:v>80.47362402124115</c:v>
                </c:pt>
                <c:pt idx="12032">
                  <c:v>80.704571381570716</c:v>
                </c:pt>
                <c:pt idx="12033">
                  <c:v>80.452107994476052</c:v>
                </c:pt>
                <c:pt idx="12034">
                  <c:v>80.911670797379458</c:v>
                </c:pt>
                <c:pt idx="12035">
                  <c:v>80.519551495168244</c:v>
                </c:pt>
                <c:pt idx="12036">
                  <c:v>80.735503615620402</c:v>
                </c:pt>
                <c:pt idx="12037">
                  <c:v>80.483821810192282</c:v>
                </c:pt>
                <c:pt idx="12038">
                  <c:v>80.722874172830274</c:v>
                </c:pt>
                <c:pt idx="12039">
                  <c:v>80.438864116404119</c:v>
                </c:pt>
                <c:pt idx="12040">
                  <c:v>80.560520444376536</c:v>
                </c:pt>
                <c:pt idx="12041">
                  <c:v>80.769388275838168</c:v>
                </c:pt>
                <c:pt idx="12042">
                  <c:v>80.536486431303501</c:v>
                </c:pt>
                <c:pt idx="12043">
                  <c:v>80.648665988359497</c:v>
                </c:pt>
                <c:pt idx="12044">
                  <c:v>80.365339220143383</c:v>
                </c:pt>
                <c:pt idx="12045">
                  <c:v>80.902756201374856</c:v>
                </c:pt>
                <c:pt idx="12046">
                  <c:v>80.386395417765158</c:v>
                </c:pt>
                <c:pt idx="12047">
                  <c:v>80.77813927311783</c:v>
                </c:pt>
                <c:pt idx="12048">
                  <c:v>80.43261593049057</c:v>
                </c:pt>
                <c:pt idx="12049">
                  <c:v>80.474977509166678</c:v>
                </c:pt>
                <c:pt idx="12050">
                  <c:v>80.702082799215603</c:v>
                </c:pt>
                <c:pt idx="12051">
                  <c:v>80.606808344478964</c:v>
                </c:pt>
                <c:pt idx="12052">
                  <c:v>80.809185935560649</c:v>
                </c:pt>
                <c:pt idx="12053">
                  <c:v>80.385066123273248</c:v>
                </c:pt>
                <c:pt idx="12054">
                  <c:v>81.009434219045403</c:v>
                </c:pt>
                <c:pt idx="12055">
                  <c:v>80.359725424678373</c:v>
                </c:pt>
                <c:pt idx="12056">
                  <c:v>80.805484455437011</c:v>
                </c:pt>
                <c:pt idx="12057">
                  <c:v>80.518848522946058</c:v>
                </c:pt>
                <c:pt idx="12058">
                  <c:v>80.69994220212574</c:v>
                </c:pt>
                <c:pt idx="12059">
                  <c:v>80.494379626224131</c:v>
                </c:pt>
                <c:pt idx="12060">
                  <c:v>80.627516489103527</c:v>
                </c:pt>
                <c:pt idx="12061">
                  <c:v>80.695872769477319</c:v>
                </c:pt>
                <c:pt idx="12062">
                  <c:v>80.589159752933014</c:v>
                </c:pt>
                <c:pt idx="12063">
                  <c:v>80.75503569707891</c:v>
                </c:pt>
                <c:pt idx="12064">
                  <c:v>80.464249663642718</c:v>
                </c:pt>
                <c:pt idx="12065">
                  <c:v>80.825673595709759</c:v>
                </c:pt>
                <c:pt idx="12066">
                  <c:v>80.503424126494338</c:v>
                </c:pt>
                <c:pt idx="12067">
                  <c:v>80.823412653862178</c:v>
                </c:pt>
                <c:pt idx="12068">
                  <c:v>80.398327467786388</c:v>
                </c:pt>
                <c:pt idx="12069">
                  <c:v>80.66542854472857</c:v>
                </c:pt>
                <c:pt idx="12070">
                  <c:v>80.768632367431408</c:v>
                </c:pt>
                <c:pt idx="12071">
                  <c:v>80.473549031987503</c:v>
                </c:pt>
                <c:pt idx="12072">
                  <c:v>80.976775586386196</c:v>
                </c:pt>
                <c:pt idx="12073">
                  <c:v>80.57134830893304</c:v>
                </c:pt>
                <c:pt idx="12074">
                  <c:v>80.740402287868491</c:v>
                </c:pt>
                <c:pt idx="12075">
                  <c:v>80.566180682595117</c:v>
                </c:pt>
                <c:pt idx="12076">
                  <c:v>81.010528810376385</c:v>
                </c:pt>
                <c:pt idx="12077">
                  <c:v>80.541231232601618</c:v>
                </c:pt>
                <c:pt idx="12078">
                  <c:v>80.628940241142203</c:v>
                </c:pt>
                <c:pt idx="12079">
                  <c:v>80.54402695651936</c:v>
                </c:pt>
                <c:pt idx="12080">
                  <c:v>80.492328598580258</c:v>
                </c:pt>
                <c:pt idx="12081">
                  <c:v>80.768011592627758</c:v>
                </c:pt>
                <c:pt idx="12082">
                  <c:v>80.568180983779882</c:v>
                </c:pt>
                <c:pt idx="12083">
                  <c:v>81.102792529405534</c:v>
                </c:pt>
                <c:pt idx="12084">
                  <c:v>80.551796860885688</c:v>
                </c:pt>
                <c:pt idx="12085">
                  <c:v>80.743695709976009</c:v>
                </c:pt>
                <c:pt idx="12086">
                  <c:v>80.532831735466473</c:v>
                </c:pt>
                <c:pt idx="12087">
                  <c:v>80.782562716643696</c:v>
                </c:pt>
                <c:pt idx="12088">
                  <c:v>80.448965545016009</c:v>
                </c:pt>
                <c:pt idx="12089">
                  <c:v>80.656317614041058</c:v>
                </c:pt>
                <c:pt idx="12090">
                  <c:v>80.629947762216958</c:v>
                </c:pt>
                <c:pt idx="12091">
                  <c:v>80.583770492325158</c:v>
                </c:pt>
                <c:pt idx="12092">
                  <c:v>80.620641100310948</c:v>
                </c:pt>
                <c:pt idx="12093">
                  <c:v>80.677703729105815</c:v>
                </c:pt>
                <c:pt idx="12094">
                  <c:v>80.789314921120905</c:v>
                </c:pt>
                <c:pt idx="12095">
                  <c:v>80.563107232384084</c:v>
                </c:pt>
                <c:pt idx="12096">
                  <c:v>81.063975398660958</c:v>
                </c:pt>
                <c:pt idx="12097">
                  <c:v>80.480583794693132</c:v>
                </c:pt>
                <c:pt idx="12098">
                  <c:v>80.669081516346424</c:v>
                </c:pt>
                <c:pt idx="12099">
                  <c:v>80.805602254182958</c:v>
                </c:pt>
                <c:pt idx="12100">
                  <c:v>80.763349629166896</c:v>
                </c:pt>
                <c:pt idx="12101">
                  <c:v>80.846987410723258</c:v>
                </c:pt>
                <c:pt idx="12102">
                  <c:v>80.592750192427317</c:v>
                </c:pt>
                <c:pt idx="12103">
                  <c:v>80.881428391801819</c:v>
                </c:pt>
                <c:pt idx="12104">
                  <c:v>80.415523549543877</c:v>
                </c:pt>
                <c:pt idx="12105">
                  <c:v>80.896208383739719</c:v>
                </c:pt>
                <c:pt idx="12106">
                  <c:v>80.512387330703845</c:v>
                </c:pt>
                <c:pt idx="12107">
                  <c:v>80.890711178110578</c:v>
                </c:pt>
                <c:pt idx="12108">
                  <c:v>80.520868656009057</c:v>
                </c:pt>
                <c:pt idx="12109">
                  <c:v>80.802387448468437</c:v>
                </c:pt>
                <c:pt idx="12110">
                  <c:v>80.60195926726486</c:v>
                </c:pt>
                <c:pt idx="12111">
                  <c:v>80.674637689703303</c:v>
                </c:pt>
                <c:pt idx="12112">
                  <c:v>80.760391539766559</c:v>
                </c:pt>
                <c:pt idx="12113">
                  <c:v>80.615517742380518</c:v>
                </c:pt>
                <c:pt idx="12114">
                  <c:v>81.085068249476379</c:v>
                </c:pt>
                <c:pt idx="12115">
                  <c:v>80.437755746322537</c:v>
                </c:pt>
                <c:pt idx="12116">
                  <c:v>80.79104106120306</c:v>
                </c:pt>
                <c:pt idx="12117">
                  <c:v>80.671776720718341</c:v>
                </c:pt>
                <c:pt idx="12118">
                  <c:v>80.786978466878551</c:v>
                </c:pt>
                <c:pt idx="12119">
                  <c:v>80.754980178405688</c:v>
                </c:pt>
                <c:pt idx="12120">
                  <c:v>80.8679480247839</c:v>
                </c:pt>
                <c:pt idx="12121">
                  <c:v>80.686931982594018</c:v>
                </c:pt>
                <c:pt idx="12122">
                  <c:v>80.578115128597148</c:v>
                </c:pt>
                <c:pt idx="12123">
                  <c:v>80.842581603779308</c:v>
                </c:pt>
                <c:pt idx="12124">
                  <c:v>80.609747582947719</c:v>
                </c:pt>
                <c:pt idx="12125">
                  <c:v>81.042593291290331</c:v>
                </c:pt>
                <c:pt idx="12126">
                  <c:v>80.215476825210061</c:v>
                </c:pt>
                <c:pt idx="12127">
                  <c:v>80.893484609815388</c:v>
                </c:pt>
                <c:pt idx="12128">
                  <c:v>80.452075778545279</c:v>
                </c:pt>
                <c:pt idx="12129">
                  <c:v>80.730625784944579</c:v>
                </c:pt>
                <c:pt idx="12130">
                  <c:v>80.624022418448988</c:v>
                </c:pt>
                <c:pt idx="12131">
                  <c:v>80.343220519550385</c:v>
                </c:pt>
                <c:pt idx="12132">
                  <c:v>80.843366932934089</c:v>
                </c:pt>
                <c:pt idx="12133">
                  <c:v>80.474710214260512</c:v>
                </c:pt>
                <c:pt idx="12134">
                  <c:v>81.015037171419706</c:v>
                </c:pt>
                <c:pt idx="12135">
                  <c:v>80.615872883688127</c:v>
                </c:pt>
                <c:pt idx="12136">
                  <c:v>80.873077318721798</c:v>
                </c:pt>
                <c:pt idx="12137">
                  <c:v>80.640815610300692</c:v>
                </c:pt>
                <c:pt idx="12138">
                  <c:v>80.671770054366178</c:v>
                </c:pt>
                <c:pt idx="12139">
                  <c:v>80.573057415445589</c:v>
                </c:pt>
                <c:pt idx="12140">
                  <c:v>80.709042460452011</c:v>
                </c:pt>
                <c:pt idx="12141">
                  <c:v>80.893050526707285</c:v>
                </c:pt>
                <c:pt idx="12142">
                  <c:v>80.673043678690789</c:v>
                </c:pt>
                <c:pt idx="12143">
                  <c:v>80.718765249137348</c:v>
                </c:pt>
                <c:pt idx="12144">
                  <c:v>80.477837737261567</c:v>
                </c:pt>
                <c:pt idx="12145">
                  <c:v>81.171522481871776</c:v>
                </c:pt>
                <c:pt idx="12146">
                  <c:v>80.529311394477219</c:v>
                </c:pt>
                <c:pt idx="12147">
                  <c:v>80.935845168900002</c:v>
                </c:pt>
                <c:pt idx="12148">
                  <c:v>80.572414537616197</c:v>
                </c:pt>
                <c:pt idx="12149">
                  <c:v>80.751291475353824</c:v>
                </c:pt>
                <c:pt idx="12150">
                  <c:v>80.764650682939745</c:v>
                </c:pt>
                <c:pt idx="12151">
                  <c:v>80.686165899564585</c:v>
                </c:pt>
                <c:pt idx="12152">
                  <c:v>80.9170263910719</c:v>
                </c:pt>
                <c:pt idx="12153">
                  <c:v>80.445530415438739</c:v>
                </c:pt>
                <c:pt idx="12154">
                  <c:v>80.799855761345</c:v>
                </c:pt>
                <c:pt idx="12155">
                  <c:v>80.741833949831189</c:v>
                </c:pt>
                <c:pt idx="12156">
                  <c:v>81.088354661025164</c:v>
                </c:pt>
                <c:pt idx="12157">
                  <c:v>80.650634364837273</c:v>
                </c:pt>
                <c:pt idx="12158">
                  <c:v>80.805350195695425</c:v>
                </c:pt>
                <c:pt idx="12159">
                  <c:v>80.780963223248008</c:v>
                </c:pt>
                <c:pt idx="12160">
                  <c:v>80.788129635576396</c:v>
                </c:pt>
                <c:pt idx="12161">
                  <c:v>80.946422518880382</c:v>
                </c:pt>
                <c:pt idx="12162">
                  <c:v>80.4609091559728</c:v>
                </c:pt>
                <c:pt idx="12163">
                  <c:v>80.931124731517556</c:v>
                </c:pt>
                <c:pt idx="12164">
                  <c:v>80.659088696060678</c:v>
                </c:pt>
                <c:pt idx="12165">
                  <c:v>80.888873212750028</c:v>
                </c:pt>
                <c:pt idx="12166">
                  <c:v>80.561932013993058</c:v>
                </c:pt>
                <c:pt idx="12167">
                  <c:v>80.936257659238535</c:v>
                </c:pt>
                <c:pt idx="12168">
                  <c:v>80.657550728722953</c:v>
                </c:pt>
                <c:pt idx="12169">
                  <c:v>80.896105044331435</c:v>
                </c:pt>
                <c:pt idx="12170">
                  <c:v>80.644162960904836</c:v>
                </c:pt>
                <c:pt idx="12171">
                  <c:v>80.546001533209349</c:v>
                </c:pt>
                <c:pt idx="12172">
                  <c:v>80.958931206004067</c:v>
                </c:pt>
                <c:pt idx="12173">
                  <c:v>80.871268604289611</c:v>
                </c:pt>
                <c:pt idx="12174">
                  <c:v>80.927359403659878</c:v>
                </c:pt>
                <c:pt idx="12175">
                  <c:v>80.494769526485044</c:v>
                </c:pt>
                <c:pt idx="12176">
                  <c:v>80.972171342672297</c:v>
                </c:pt>
                <c:pt idx="12177">
                  <c:v>80.53093559135219</c:v>
                </c:pt>
                <c:pt idx="12178">
                  <c:v>80.752739938115482</c:v>
                </c:pt>
                <c:pt idx="12179">
                  <c:v>80.89680674117146</c:v>
                </c:pt>
                <c:pt idx="12180">
                  <c:v>80.831974564944602</c:v>
                </c:pt>
                <c:pt idx="12181">
                  <c:v>80.607997959982882</c:v>
                </c:pt>
                <c:pt idx="12182">
                  <c:v>80.649904459339297</c:v>
                </c:pt>
                <c:pt idx="12183">
                  <c:v>80.857356693928708</c:v>
                </c:pt>
                <c:pt idx="12184">
                  <c:v>80.582516258197884</c:v>
                </c:pt>
                <c:pt idx="12185">
                  <c:v>81.119258859465248</c:v>
                </c:pt>
                <c:pt idx="12186">
                  <c:v>80.402933107861088</c:v>
                </c:pt>
                <c:pt idx="12187">
                  <c:v>81.126660101382555</c:v>
                </c:pt>
                <c:pt idx="12188">
                  <c:v>80.848021484489351</c:v>
                </c:pt>
                <c:pt idx="12189">
                  <c:v>80.927937412101258</c:v>
                </c:pt>
                <c:pt idx="12190">
                  <c:v>80.842622374509489</c:v>
                </c:pt>
                <c:pt idx="12191">
                  <c:v>80.684002768599598</c:v>
                </c:pt>
                <c:pt idx="12192">
                  <c:v>80.903696146647761</c:v>
                </c:pt>
                <c:pt idx="12193">
                  <c:v>80.641043392977664</c:v>
                </c:pt>
                <c:pt idx="12194">
                  <c:v>80.820491724898119</c:v>
                </c:pt>
                <c:pt idx="12195">
                  <c:v>80.50106745308824</c:v>
                </c:pt>
                <c:pt idx="12196">
                  <c:v>81.274357509327842</c:v>
                </c:pt>
                <c:pt idx="12197">
                  <c:v>80.740430891431359</c:v>
                </c:pt>
                <c:pt idx="12198">
                  <c:v>80.654400580353041</c:v>
                </c:pt>
                <c:pt idx="12199">
                  <c:v>80.580923453420752</c:v>
                </c:pt>
                <c:pt idx="12200">
                  <c:v>80.76488287627987</c:v>
                </c:pt>
                <c:pt idx="12201">
                  <c:v>80.697700758862808</c:v>
                </c:pt>
                <c:pt idx="12202">
                  <c:v>80.539687571061378</c:v>
                </c:pt>
                <c:pt idx="12203">
                  <c:v>80.834540827728389</c:v>
                </c:pt>
                <c:pt idx="12204">
                  <c:v>80.703410152450004</c:v>
                </c:pt>
                <c:pt idx="12205">
                  <c:v>81.126485094662243</c:v>
                </c:pt>
                <c:pt idx="12206">
                  <c:v>80.799904751268826</c:v>
                </c:pt>
                <c:pt idx="12207">
                  <c:v>80.907709419058037</c:v>
                </c:pt>
                <c:pt idx="12208">
                  <c:v>80.646198626235304</c:v>
                </c:pt>
                <c:pt idx="12209">
                  <c:v>80.849224607927567</c:v>
                </c:pt>
                <c:pt idx="12210">
                  <c:v>80.372129103450789</c:v>
                </c:pt>
                <c:pt idx="12211">
                  <c:v>80.808817829015481</c:v>
                </c:pt>
                <c:pt idx="12212">
                  <c:v>80.844529159415586</c:v>
                </c:pt>
                <c:pt idx="12213">
                  <c:v>80.721411698812489</c:v>
                </c:pt>
                <c:pt idx="12214">
                  <c:v>80.870194877995388</c:v>
                </c:pt>
                <c:pt idx="12215">
                  <c:v>80.523178014477267</c:v>
                </c:pt>
                <c:pt idx="12216">
                  <c:v>81.06766246504273</c:v>
                </c:pt>
                <c:pt idx="12217">
                  <c:v>80.729817775359209</c:v>
                </c:pt>
                <c:pt idx="12218">
                  <c:v>80.886556796174588</c:v>
                </c:pt>
                <c:pt idx="12219">
                  <c:v>80.685601980808045</c:v>
                </c:pt>
                <c:pt idx="12220">
                  <c:v>80.781236243363907</c:v>
                </c:pt>
                <c:pt idx="12221">
                  <c:v>80.710041333420008</c:v>
                </c:pt>
                <c:pt idx="12222">
                  <c:v>80.714921852782211</c:v>
                </c:pt>
                <c:pt idx="12223">
                  <c:v>80.894650916077026</c:v>
                </c:pt>
                <c:pt idx="12224">
                  <c:v>80.458546247945037</c:v>
                </c:pt>
                <c:pt idx="12225">
                  <c:v>81.032326428810862</c:v>
                </c:pt>
                <c:pt idx="12226">
                  <c:v>80.786836627342296</c:v>
                </c:pt>
                <c:pt idx="12227">
                  <c:v>80.755957227549757</c:v>
                </c:pt>
                <c:pt idx="12228">
                  <c:v>80.682973287301152</c:v>
                </c:pt>
                <c:pt idx="12229">
                  <c:v>80.910420249784124</c:v>
                </c:pt>
                <c:pt idx="12230">
                  <c:v>80.734553436142846</c:v>
                </c:pt>
                <c:pt idx="12231">
                  <c:v>80.754950917539489</c:v>
                </c:pt>
                <c:pt idx="12232">
                  <c:v>80.792743511830949</c:v>
                </c:pt>
                <c:pt idx="12233">
                  <c:v>80.751697156620963</c:v>
                </c:pt>
                <c:pt idx="12234">
                  <c:v>80.938692795822362</c:v>
                </c:pt>
                <c:pt idx="12235">
                  <c:v>80.548243432042227</c:v>
                </c:pt>
                <c:pt idx="12236">
                  <c:v>81.199885670560889</c:v>
                </c:pt>
                <c:pt idx="12237">
                  <c:v>80.805593356923367</c:v>
                </c:pt>
                <c:pt idx="12238">
                  <c:v>80.978982088317295</c:v>
                </c:pt>
                <c:pt idx="12239">
                  <c:v>80.573094178598069</c:v>
                </c:pt>
                <c:pt idx="12240">
                  <c:v>80.867199511498328</c:v>
                </c:pt>
                <c:pt idx="12241">
                  <c:v>80.74906871774887</c:v>
                </c:pt>
                <c:pt idx="12242">
                  <c:v>80.798137157853844</c:v>
                </c:pt>
                <c:pt idx="12243">
                  <c:v>80.997290149238836</c:v>
                </c:pt>
                <c:pt idx="12244">
                  <c:v>80.458447446548988</c:v>
                </c:pt>
                <c:pt idx="12245">
                  <c:v>81.039418828890419</c:v>
                </c:pt>
                <c:pt idx="12246">
                  <c:v>80.667799296937503</c:v>
                </c:pt>
                <c:pt idx="12247">
                  <c:v>81.140940893551488</c:v>
                </c:pt>
                <c:pt idx="12248">
                  <c:v>80.711845143993642</c:v>
                </c:pt>
                <c:pt idx="12249">
                  <c:v>81.058695555854584</c:v>
                </c:pt>
                <c:pt idx="12250">
                  <c:v>80.777097983588618</c:v>
                </c:pt>
                <c:pt idx="12251">
                  <c:v>80.844146485750542</c:v>
                </c:pt>
                <c:pt idx="12252">
                  <c:v>80.907501555565901</c:v>
                </c:pt>
                <c:pt idx="12253">
                  <c:v>80.581418684630734</c:v>
                </c:pt>
                <c:pt idx="12254">
                  <c:v>80.961111168711525</c:v>
                </c:pt>
                <c:pt idx="12255">
                  <c:v>80.571828517577558</c:v>
                </c:pt>
                <c:pt idx="12256">
                  <c:v>80.9639214345125</c:v>
                </c:pt>
                <c:pt idx="12257">
                  <c:v>80.597287336911108</c:v>
                </c:pt>
                <c:pt idx="12258">
                  <c:v>80.951541501549684</c:v>
                </c:pt>
                <c:pt idx="12259">
                  <c:v>80.567962797260861</c:v>
                </c:pt>
                <c:pt idx="12260">
                  <c:v>80.62367985920325</c:v>
                </c:pt>
                <c:pt idx="12261">
                  <c:v>80.862644425293226</c:v>
                </c:pt>
                <c:pt idx="12262">
                  <c:v>80.834753802442378</c:v>
                </c:pt>
                <c:pt idx="12263">
                  <c:v>80.865973430975544</c:v>
                </c:pt>
                <c:pt idx="12264">
                  <c:v>80.456716787044115</c:v>
                </c:pt>
                <c:pt idx="12265">
                  <c:v>81.021016466690384</c:v>
                </c:pt>
                <c:pt idx="12266">
                  <c:v>80.607429785982916</c:v>
                </c:pt>
                <c:pt idx="12267">
                  <c:v>80.942459088400597</c:v>
                </c:pt>
                <c:pt idx="12268">
                  <c:v>80.685722512358723</c:v>
                </c:pt>
                <c:pt idx="12269">
                  <c:v>80.965493158831848</c:v>
                </c:pt>
                <c:pt idx="12270">
                  <c:v>80.617360827268612</c:v>
                </c:pt>
                <c:pt idx="12271">
                  <c:v>80.768217445715791</c:v>
                </c:pt>
                <c:pt idx="12272">
                  <c:v>80.731798068820581</c:v>
                </c:pt>
                <c:pt idx="12273">
                  <c:v>80.74934510807438</c:v>
                </c:pt>
                <c:pt idx="12274">
                  <c:v>80.919606350739656</c:v>
                </c:pt>
                <c:pt idx="12275">
                  <c:v>80.568888495772541</c:v>
                </c:pt>
                <c:pt idx="12276">
                  <c:v>80.850528935455188</c:v>
                </c:pt>
                <c:pt idx="12277">
                  <c:v>80.505133857253725</c:v>
                </c:pt>
                <c:pt idx="12278">
                  <c:v>81.075741978512326</c:v>
                </c:pt>
                <c:pt idx="12279">
                  <c:v>80.681032834854662</c:v>
                </c:pt>
                <c:pt idx="12280">
                  <c:v>80.735579645752324</c:v>
                </c:pt>
                <c:pt idx="12281">
                  <c:v>80.871538794115978</c:v>
                </c:pt>
                <c:pt idx="12282">
                  <c:v>80.604243123020012</c:v>
                </c:pt>
                <c:pt idx="12283">
                  <c:v>80.893435780781559</c:v>
                </c:pt>
                <c:pt idx="12284">
                  <c:v>80.827731767188524</c:v>
                </c:pt>
                <c:pt idx="12285">
                  <c:v>81.271711391665079</c:v>
                </c:pt>
                <c:pt idx="12286">
                  <c:v>80.527298280886683</c:v>
                </c:pt>
                <c:pt idx="12287">
                  <c:v>80.91412727400602</c:v>
                </c:pt>
                <c:pt idx="12288">
                  <c:v>80.486836495904299</c:v>
                </c:pt>
                <c:pt idx="12289">
                  <c:v>80.913382731080318</c:v>
                </c:pt>
                <c:pt idx="12290">
                  <c:v>80.742705231680489</c:v>
                </c:pt>
                <c:pt idx="12291">
                  <c:v>80.791000044595691</c:v>
                </c:pt>
                <c:pt idx="12292">
                  <c:v>80.915787425026082</c:v>
                </c:pt>
                <c:pt idx="12293">
                  <c:v>80.959512060730546</c:v>
                </c:pt>
                <c:pt idx="12294">
                  <c:v>81.062284703051319</c:v>
                </c:pt>
                <c:pt idx="12295">
                  <c:v>80.684349104878649</c:v>
                </c:pt>
                <c:pt idx="12296">
                  <c:v>81.031156504461649</c:v>
                </c:pt>
                <c:pt idx="12297">
                  <c:v>80.653784885607379</c:v>
                </c:pt>
                <c:pt idx="12298">
                  <c:v>81.000583698031122</c:v>
                </c:pt>
                <c:pt idx="12299">
                  <c:v>80.728542006137289</c:v>
                </c:pt>
                <c:pt idx="12300">
                  <c:v>80.964313645081944</c:v>
                </c:pt>
                <c:pt idx="12301">
                  <c:v>80.915842338512789</c:v>
                </c:pt>
                <c:pt idx="12302">
                  <c:v>80.824695942690681</c:v>
                </c:pt>
                <c:pt idx="12303">
                  <c:v>80.971915915308585</c:v>
                </c:pt>
                <c:pt idx="12304">
                  <c:v>80.693522951358233</c:v>
                </c:pt>
                <c:pt idx="12305">
                  <c:v>80.943941125136092</c:v>
                </c:pt>
                <c:pt idx="12306">
                  <c:v>80.593917578784627</c:v>
                </c:pt>
                <c:pt idx="12307">
                  <c:v>81.059602171091058</c:v>
                </c:pt>
                <c:pt idx="12308">
                  <c:v>80.435758950677709</c:v>
                </c:pt>
                <c:pt idx="12309">
                  <c:v>80.965788824217128</c:v>
                </c:pt>
                <c:pt idx="12310">
                  <c:v>80.773944113286149</c:v>
                </c:pt>
                <c:pt idx="12311">
                  <c:v>80.894612020477624</c:v>
                </c:pt>
                <c:pt idx="12312">
                  <c:v>80.929552213217391</c:v>
                </c:pt>
                <c:pt idx="12313">
                  <c:v>80.713098622148124</c:v>
                </c:pt>
                <c:pt idx="12314">
                  <c:v>81.011225492544824</c:v>
                </c:pt>
                <c:pt idx="12315">
                  <c:v>80.625747120722124</c:v>
                </c:pt>
                <c:pt idx="12316">
                  <c:v>81.20767242664796</c:v>
                </c:pt>
                <c:pt idx="12317">
                  <c:v>80.691216652955703</c:v>
                </c:pt>
                <c:pt idx="12318">
                  <c:v>80.992233277707427</c:v>
                </c:pt>
                <c:pt idx="12319">
                  <c:v>80.501599220866566</c:v>
                </c:pt>
                <c:pt idx="12320">
                  <c:v>80.787828753390713</c:v>
                </c:pt>
                <c:pt idx="12321">
                  <c:v>80.69339107644744</c:v>
                </c:pt>
                <c:pt idx="12322">
                  <c:v>80.610394498237923</c:v>
                </c:pt>
                <c:pt idx="12323">
                  <c:v>80.997935816745382</c:v>
                </c:pt>
                <c:pt idx="12324">
                  <c:v>80.662943832240643</c:v>
                </c:pt>
                <c:pt idx="12325">
                  <c:v>80.883879592122724</c:v>
                </c:pt>
                <c:pt idx="12326">
                  <c:v>80.599377107485182</c:v>
                </c:pt>
                <c:pt idx="12327">
                  <c:v>81.017110594707859</c:v>
                </c:pt>
                <c:pt idx="12328">
                  <c:v>80.528726476152272</c:v>
                </c:pt>
                <c:pt idx="12329">
                  <c:v>80.7111736608515</c:v>
                </c:pt>
                <c:pt idx="12330">
                  <c:v>80.674351072709996</c:v>
                </c:pt>
                <c:pt idx="12331">
                  <c:v>80.641479178956288</c:v>
                </c:pt>
                <c:pt idx="12332">
                  <c:v>80.868894437268068</c:v>
                </c:pt>
                <c:pt idx="12333">
                  <c:v>80.705067731817792</c:v>
                </c:pt>
                <c:pt idx="12334">
                  <c:v>80.827207196622084</c:v>
                </c:pt>
                <c:pt idx="12335">
                  <c:v>80.568351313952519</c:v>
                </c:pt>
                <c:pt idx="12336">
                  <c:v>80.956816694322427</c:v>
                </c:pt>
                <c:pt idx="12337">
                  <c:v>80.518569647310827</c:v>
                </c:pt>
                <c:pt idx="12338">
                  <c:v>80.916067083457747</c:v>
                </c:pt>
                <c:pt idx="12339">
                  <c:v>80.718550130081297</c:v>
                </c:pt>
                <c:pt idx="12340">
                  <c:v>80.752296928291713</c:v>
                </c:pt>
                <c:pt idx="12341">
                  <c:v>80.709491674613062</c:v>
                </c:pt>
                <c:pt idx="12342">
                  <c:v>80.714085697945961</c:v>
                </c:pt>
                <c:pt idx="12343">
                  <c:v>80.947698135198166</c:v>
                </c:pt>
                <c:pt idx="12344">
                  <c:v>80.734337547738278</c:v>
                </c:pt>
                <c:pt idx="12345">
                  <c:v>80.98050312251506</c:v>
                </c:pt>
                <c:pt idx="12346">
                  <c:v>80.608867021342633</c:v>
                </c:pt>
                <c:pt idx="12347">
                  <c:v>81.137149165199233</c:v>
                </c:pt>
                <c:pt idx="12348">
                  <c:v>80.668573171731524</c:v>
                </c:pt>
                <c:pt idx="12349">
                  <c:v>81.003873152114267</c:v>
                </c:pt>
                <c:pt idx="12350">
                  <c:v>80.677777609832589</c:v>
                </c:pt>
                <c:pt idx="12351">
                  <c:v>80.911795198687017</c:v>
                </c:pt>
                <c:pt idx="12352">
                  <c:v>81.024194027056751</c:v>
                </c:pt>
                <c:pt idx="12353">
                  <c:v>80.730059889866226</c:v>
                </c:pt>
                <c:pt idx="12354">
                  <c:v>80.917524903456865</c:v>
                </c:pt>
                <c:pt idx="12355">
                  <c:v>80.755563523695272</c:v>
                </c:pt>
                <c:pt idx="12356">
                  <c:v>81.001698466331774</c:v>
                </c:pt>
                <c:pt idx="12357">
                  <c:v>80.561251386002525</c:v>
                </c:pt>
                <c:pt idx="12358">
                  <c:v>81.20744000880687</c:v>
                </c:pt>
                <c:pt idx="12359">
                  <c:v>80.527409275147974</c:v>
                </c:pt>
                <c:pt idx="12360">
                  <c:v>81.141318069343427</c:v>
                </c:pt>
                <c:pt idx="12361">
                  <c:v>80.998048720927613</c:v>
                </c:pt>
                <c:pt idx="12362">
                  <c:v>80.837511085577574</c:v>
                </c:pt>
                <c:pt idx="12363">
                  <c:v>81.105398750367158</c:v>
                </c:pt>
                <c:pt idx="12364">
                  <c:v>80.778221757264888</c:v>
                </c:pt>
                <c:pt idx="12365">
                  <c:v>80.845567321994508</c:v>
                </c:pt>
                <c:pt idx="12366">
                  <c:v>80.707534676974774</c:v>
                </c:pt>
                <c:pt idx="12367">
                  <c:v>81.317356446993472</c:v>
                </c:pt>
                <c:pt idx="12368">
                  <c:v>80.760538360680698</c:v>
                </c:pt>
                <c:pt idx="12369">
                  <c:v>81.040523426652427</c:v>
                </c:pt>
                <c:pt idx="12370">
                  <c:v>80.738526938309704</c:v>
                </c:pt>
                <c:pt idx="12371">
                  <c:v>80.754578661059639</c:v>
                </c:pt>
                <c:pt idx="12372">
                  <c:v>80.952870147214028</c:v>
                </c:pt>
                <c:pt idx="12373">
                  <c:v>80.786033148046215</c:v>
                </c:pt>
                <c:pt idx="12374">
                  <c:v>81.038487135902386</c:v>
                </c:pt>
                <c:pt idx="12375">
                  <c:v>80.900640250441512</c:v>
                </c:pt>
                <c:pt idx="12376">
                  <c:v>80.985541465592263</c:v>
                </c:pt>
                <c:pt idx="12377">
                  <c:v>80.595409389926033</c:v>
                </c:pt>
                <c:pt idx="12378">
                  <c:v>81.214094491293551</c:v>
                </c:pt>
                <c:pt idx="12379">
                  <c:v>80.719638293107693</c:v>
                </c:pt>
                <c:pt idx="12380">
                  <c:v>81.044370729340727</c:v>
                </c:pt>
                <c:pt idx="12381">
                  <c:v>80.713532440498753</c:v>
                </c:pt>
                <c:pt idx="12382">
                  <c:v>80.891757433967072</c:v>
                </c:pt>
                <c:pt idx="12383">
                  <c:v>80.920769422479978</c:v>
                </c:pt>
                <c:pt idx="12384">
                  <c:v>80.738732155105126</c:v>
                </c:pt>
                <c:pt idx="12385">
                  <c:v>78.986375091135585</c:v>
                </c:pt>
                <c:pt idx="12386">
                  <c:v>78.571663474876175</c:v>
                </c:pt>
                <c:pt idx="12387">
                  <c:v>81.107972332335166</c:v>
                </c:pt>
                <c:pt idx="12388">
                  <c:v>79.370120754381389</c:v>
                </c:pt>
                <c:pt idx="12389">
                  <c:v>81.016307969824268</c:v>
                </c:pt>
                <c:pt idx="12390">
                  <c:v>80.883205732787459</c:v>
                </c:pt>
                <c:pt idx="12391">
                  <c:v>80.982323051664679</c:v>
                </c:pt>
                <c:pt idx="12392">
                  <c:v>80.789463859190306</c:v>
                </c:pt>
                <c:pt idx="12393">
                  <c:v>80.749674182807567</c:v>
                </c:pt>
                <c:pt idx="12394">
                  <c:v>80.832512804107452</c:v>
                </c:pt>
                <c:pt idx="12395">
                  <c:v>80.832132050531584</c:v>
                </c:pt>
                <c:pt idx="12396">
                  <c:v>81.205980476955389</c:v>
                </c:pt>
                <c:pt idx="12397">
                  <c:v>80.446062480376781</c:v>
                </c:pt>
                <c:pt idx="12398">
                  <c:v>81.143333172029074</c:v>
                </c:pt>
                <c:pt idx="12399">
                  <c:v>80.571847102578289</c:v>
                </c:pt>
                <c:pt idx="12400">
                  <c:v>81.056497290479655</c:v>
                </c:pt>
                <c:pt idx="12401">
                  <c:v>80.646081610164458</c:v>
                </c:pt>
                <c:pt idx="12402">
                  <c:v>80.720834587128749</c:v>
                </c:pt>
                <c:pt idx="12403">
                  <c:v>80.797774803958049</c:v>
                </c:pt>
                <c:pt idx="12404">
                  <c:v>80.611223936093495</c:v>
                </c:pt>
                <c:pt idx="12405">
                  <c:v>80.826835339343688</c:v>
                </c:pt>
                <c:pt idx="12406">
                  <c:v>80.603277085858011</c:v>
                </c:pt>
                <c:pt idx="12407">
                  <c:v>81.222803252343809</c:v>
                </c:pt>
                <c:pt idx="12408">
                  <c:v>80.656408887726954</c:v>
                </c:pt>
                <c:pt idx="12409">
                  <c:v>81.350228233213329</c:v>
                </c:pt>
                <c:pt idx="12410">
                  <c:v>80.733861005627503</c:v>
                </c:pt>
                <c:pt idx="12411">
                  <c:v>80.914318657292796</c:v>
                </c:pt>
                <c:pt idx="12412">
                  <c:v>80.9447032263338</c:v>
                </c:pt>
                <c:pt idx="12413">
                  <c:v>80.994954614307659</c:v>
                </c:pt>
                <c:pt idx="12414">
                  <c:v>80.881364797805645</c:v>
                </c:pt>
                <c:pt idx="12415">
                  <c:v>80.760985427919124</c:v>
                </c:pt>
                <c:pt idx="12416">
                  <c:v>81.285684419965975</c:v>
                </c:pt>
                <c:pt idx="12417">
                  <c:v>80.729863588206086</c:v>
                </c:pt>
                <c:pt idx="12418">
                  <c:v>81.132906460683458</c:v>
                </c:pt>
                <c:pt idx="12419">
                  <c:v>80.599375434657759</c:v>
                </c:pt>
                <c:pt idx="12420">
                  <c:v>81.086769540275967</c:v>
                </c:pt>
                <c:pt idx="12421">
                  <c:v>80.674752687855559</c:v>
                </c:pt>
                <c:pt idx="12422">
                  <c:v>80.757871060375294</c:v>
                </c:pt>
                <c:pt idx="12423">
                  <c:v>80.933909343313559</c:v>
                </c:pt>
                <c:pt idx="12424">
                  <c:v>80.721814299825326</c:v>
                </c:pt>
                <c:pt idx="12425">
                  <c:v>80.919871883683058</c:v>
                </c:pt>
                <c:pt idx="12426">
                  <c:v>80.759315699761842</c:v>
                </c:pt>
                <c:pt idx="12427">
                  <c:v>81.241320179333627</c:v>
                </c:pt>
                <c:pt idx="12428">
                  <c:v>80.746682426607421</c:v>
                </c:pt>
                <c:pt idx="12429">
                  <c:v>80.848088417728178</c:v>
                </c:pt>
                <c:pt idx="12430">
                  <c:v>80.589895358400241</c:v>
                </c:pt>
                <c:pt idx="12431">
                  <c:v>80.949698619509235</c:v>
                </c:pt>
                <c:pt idx="12432">
                  <c:v>81.00845721193275</c:v>
                </c:pt>
                <c:pt idx="12433">
                  <c:v>80.850653052526155</c:v>
                </c:pt>
                <c:pt idx="12434">
                  <c:v>81.008509824218763</c:v>
                </c:pt>
                <c:pt idx="12435">
                  <c:v>80.95840327439123</c:v>
                </c:pt>
                <c:pt idx="12436">
                  <c:v>81.104834776041159</c:v>
                </c:pt>
                <c:pt idx="12437">
                  <c:v>80.662375676623284</c:v>
                </c:pt>
                <c:pt idx="12438">
                  <c:v>81.424828792388055</c:v>
                </c:pt>
                <c:pt idx="12439">
                  <c:v>80.469298614882575</c:v>
                </c:pt>
                <c:pt idx="12440">
                  <c:v>81.218643039976001</c:v>
                </c:pt>
                <c:pt idx="12441">
                  <c:v>80.630873793323858</c:v>
                </c:pt>
                <c:pt idx="12442">
                  <c:v>80.742115367453678</c:v>
                </c:pt>
                <c:pt idx="12443">
                  <c:v>80.754568656134481</c:v>
                </c:pt>
                <c:pt idx="12444">
                  <c:v>80.981699703520903</c:v>
                </c:pt>
                <c:pt idx="12445">
                  <c:v>81.054484130062818</c:v>
                </c:pt>
                <c:pt idx="12446">
                  <c:v>80.841990863542591</c:v>
                </c:pt>
                <c:pt idx="12447">
                  <c:v>81.074838173885382</c:v>
                </c:pt>
                <c:pt idx="12448">
                  <c:v>80.674657740368815</c:v>
                </c:pt>
                <c:pt idx="12449">
                  <c:v>81.064864466732729</c:v>
                </c:pt>
                <c:pt idx="12450">
                  <c:v>80.768154744483809</c:v>
                </c:pt>
                <c:pt idx="12451">
                  <c:v>80.906223124953627</c:v>
                </c:pt>
                <c:pt idx="12452">
                  <c:v>80.841798712849737</c:v>
                </c:pt>
                <c:pt idx="12453">
                  <c:v>80.993923851780295</c:v>
                </c:pt>
                <c:pt idx="12454">
                  <c:v>80.921917863114913</c:v>
                </c:pt>
                <c:pt idx="12455">
                  <c:v>80.801489004802505</c:v>
                </c:pt>
                <c:pt idx="12456">
                  <c:v>81.085826138015548</c:v>
                </c:pt>
                <c:pt idx="12457">
                  <c:v>80.830621473507307</c:v>
                </c:pt>
                <c:pt idx="12458">
                  <c:v>81.174043272050454</c:v>
                </c:pt>
                <c:pt idx="12459">
                  <c:v>80.612863756811379</c:v>
                </c:pt>
                <c:pt idx="12460">
                  <c:v>81.17577426077537</c:v>
                </c:pt>
                <c:pt idx="12461">
                  <c:v>80.831170734947506</c:v>
                </c:pt>
                <c:pt idx="12462">
                  <c:v>80.769652350243902</c:v>
                </c:pt>
                <c:pt idx="12463">
                  <c:v>81.033351972174628</c:v>
                </c:pt>
                <c:pt idx="12464">
                  <c:v>80.912947488878117</c:v>
                </c:pt>
                <c:pt idx="12465">
                  <c:v>80.947114340350197</c:v>
                </c:pt>
                <c:pt idx="12466">
                  <c:v>80.892077927649254</c:v>
                </c:pt>
                <c:pt idx="12467">
                  <c:v>80.967291156724258</c:v>
                </c:pt>
                <c:pt idx="12468">
                  <c:v>80.711612118388643</c:v>
                </c:pt>
                <c:pt idx="12469">
                  <c:v>81.195362334586861</c:v>
                </c:pt>
                <c:pt idx="12470">
                  <c:v>80.753237773728358</c:v>
                </c:pt>
                <c:pt idx="12471">
                  <c:v>81.044371138230289</c:v>
                </c:pt>
                <c:pt idx="12472">
                  <c:v>80.92424994648168</c:v>
                </c:pt>
                <c:pt idx="12473">
                  <c:v>81.004034081724214</c:v>
                </c:pt>
                <c:pt idx="12474">
                  <c:v>80.904808124807644</c:v>
                </c:pt>
                <c:pt idx="12475">
                  <c:v>80.95936619595561</c:v>
                </c:pt>
                <c:pt idx="12476">
                  <c:v>81.112362066409489</c:v>
                </c:pt>
                <c:pt idx="12477">
                  <c:v>80.721024280331989</c:v>
                </c:pt>
                <c:pt idx="12478">
                  <c:v>80.979170737988866</c:v>
                </c:pt>
                <c:pt idx="12479">
                  <c:v>80.478154649468593</c:v>
                </c:pt>
                <c:pt idx="12480">
                  <c:v>81.102284101463155</c:v>
                </c:pt>
                <c:pt idx="12481">
                  <c:v>80.790487539202715</c:v>
                </c:pt>
                <c:pt idx="12482">
                  <c:v>80.99796972224182</c:v>
                </c:pt>
                <c:pt idx="12483">
                  <c:v>80.75402026372474</c:v>
                </c:pt>
                <c:pt idx="12484">
                  <c:v>80.832585178251449</c:v>
                </c:pt>
                <c:pt idx="12485">
                  <c:v>80.898977717164115</c:v>
                </c:pt>
                <c:pt idx="12486">
                  <c:v>80.730875705559185</c:v>
                </c:pt>
                <c:pt idx="12487">
                  <c:v>80.953627796868233</c:v>
                </c:pt>
                <c:pt idx="12488">
                  <c:v>80.577338490503024</c:v>
                </c:pt>
                <c:pt idx="12489">
                  <c:v>81.052057409743298</c:v>
                </c:pt>
                <c:pt idx="12490">
                  <c:v>80.654633368295265</c:v>
                </c:pt>
                <c:pt idx="12491">
                  <c:v>80.85287900551144</c:v>
                </c:pt>
                <c:pt idx="12492">
                  <c:v>80.81651063689911</c:v>
                </c:pt>
                <c:pt idx="12493">
                  <c:v>80.829853771983949</c:v>
                </c:pt>
                <c:pt idx="12494">
                  <c:v>80.762890170997878</c:v>
                </c:pt>
                <c:pt idx="12495">
                  <c:v>80.78670800337045</c:v>
                </c:pt>
                <c:pt idx="12496">
                  <c:v>81.128316515509425</c:v>
                </c:pt>
                <c:pt idx="12497">
                  <c:v>80.858949214270012</c:v>
                </c:pt>
                <c:pt idx="12498">
                  <c:v>81.1807984898943</c:v>
                </c:pt>
                <c:pt idx="12499">
                  <c:v>80.710846125625579</c:v>
                </c:pt>
                <c:pt idx="12500">
                  <c:v>81.026388543926913</c:v>
                </c:pt>
                <c:pt idx="12501">
                  <c:v>80.691183327180809</c:v>
                </c:pt>
                <c:pt idx="12502">
                  <c:v>80.903530630076702</c:v>
                </c:pt>
                <c:pt idx="12503">
                  <c:v>81.077650058724558</c:v>
                </c:pt>
                <c:pt idx="12504">
                  <c:v>80.924702460560098</c:v>
                </c:pt>
                <c:pt idx="12505">
                  <c:v>81.000864448592395</c:v>
                </c:pt>
                <c:pt idx="12506">
                  <c:v>80.913494784301406</c:v>
                </c:pt>
                <c:pt idx="12507">
                  <c:v>81.019714706982754</c:v>
                </c:pt>
                <c:pt idx="12508">
                  <c:v>80.658213939877697</c:v>
                </c:pt>
                <c:pt idx="12509">
                  <c:v>81.115937941269209</c:v>
                </c:pt>
                <c:pt idx="12510">
                  <c:v>80.762951348901282</c:v>
                </c:pt>
                <c:pt idx="12511">
                  <c:v>81.201509208842779</c:v>
                </c:pt>
                <c:pt idx="12512">
                  <c:v>80.735991435417162</c:v>
                </c:pt>
                <c:pt idx="12513">
                  <c:v>80.860860815180018</c:v>
                </c:pt>
                <c:pt idx="12514">
                  <c:v>80.676624489668299</c:v>
                </c:pt>
                <c:pt idx="12515">
                  <c:v>80.565124011791809</c:v>
                </c:pt>
                <c:pt idx="12516">
                  <c:v>81.076572418317511</c:v>
                </c:pt>
                <c:pt idx="12517">
                  <c:v>80.693916188113562</c:v>
                </c:pt>
                <c:pt idx="12518">
                  <c:v>81.098640643839005</c:v>
                </c:pt>
                <c:pt idx="12519">
                  <c:v>80.371722095149181</c:v>
                </c:pt>
                <c:pt idx="12520">
                  <c:v>80.916047639855265</c:v>
                </c:pt>
                <c:pt idx="12521">
                  <c:v>80.708006043953958</c:v>
                </c:pt>
                <c:pt idx="12522">
                  <c:v>80.83569320085337</c:v>
                </c:pt>
                <c:pt idx="12523">
                  <c:v>80.818453660015535</c:v>
                </c:pt>
                <c:pt idx="12524">
                  <c:v>80.843831535963858</c:v>
                </c:pt>
                <c:pt idx="12525">
                  <c:v>80.690515863724258</c:v>
                </c:pt>
                <c:pt idx="12526">
                  <c:v>80.686313340834559</c:v>
                </c:pt>
                <c:pt idx="12527">
                  <c:v>80.996436480546791</c:v>
                </c:pt>
                <c:pt idx="12528">
                  <c:v>80.500015159213092</c:v>
                </c:pt>
                <c:pt idx="12529">
                  <c:v>81.214394325186291</c:v>
                </c:pt>
                <c:pt idx="12530">
                  <c:v>80.675531702103626</c:v>
                </c:pt>
                <c:pt idx="12531">
                  <c:v>80.897446545281909</c:v>
                </c:pt>
                <c:pt idx="12532">
                  <c:v>80.740855977163733</c:v>
                </c:pt>
                <c:pt idx="12533">
                  <c:v>80.843307010317062</c:v>
                </c:pt>
                <c:pt idx="12534">
                  <c:v>80.82536726538325</c:v>
                </c:pt>
                <c:pt idx="12535">
                  <c:v>80.884450392062789</c:v>
                </c:pt>
                <c:pt idx="12536">
                  <c:v>81.066900503893748</c:v>
                </c:pt>
                <c:pt idx="12537">
                  <c:v>80.689073892229246</c:v>
                </c:pt>
                <c:pt idx="12538">
                  <c:v>81.173893849315732</c:v>
                </c:pt>
                <c:pt idx="12539">
                  <c:v>80.648797260977304</c:v>
                </c:pt>
                <c:pt idx="12540">
                  <c:v>80.970868934056554</c:v>
                </c:pt>
                <c:pt idx="12541">
                  <c:v>80.821206178670479</c:v>
                </c:pt>
                <c:pt idx="12542">
                  <c:v>80.90881755309907</c:v>
                </c:pt>
                <c:pt idx="12543">
                  <c:v>80.82521022914942</c:v>
                </c:pt>
                <c:pt idx="12544">
                  <c:v>80.80070967432971</c:v>
                </c:pt>
                <c:pt idx="12545">
                  <c:v>81.047891936144069</c:v>
                </c:pt>
                <c:pt idx="12546">
                  <c:v>80.843061940132827</c:v>
                </c:pt>
                <c:pt idx="12547">
                  <c:v>80.756353949168627</c:v>
                </c:pt>
                <c:pt idx="12548">
                  <c:v>80.812875445632287</c:v>
                </c:pt>
                <c:pt idx="12549">
                  <c:v>80.968050043478669</c:v>
                </c:pt>
                <c:pt idx="12550">
                  <c:v>80.539254472724082</c:v>
                </c:pt>
                <c:pt idx="12551">
                  <c:v>80.834881607946983</c:v>
                </c:pt>
                <c:pt idx="12552">
                  <c:v>80.747956104415067</c:v>
                </c:pt>
                <c:pt idx="12553">
                  <c:v>80.857294000781209</c:v>
                </c:pt>
                <c:pt idx="12554">
                  <c:v>80.925195958497568</c:v>
                </c:pt>
                <c:pt idx="12555">
                  <c:v>80.660399317583099</c:v>
                </c:pt>
                <c:pt idx="12556">
                  <c:v>80.822960797614215</c:v>
                </c:pt>
                <c:pt idx="12557">
                  <c:v>80.647348257643088</c:v>
                </c:pt>
                <c:pt idx="12558">
                  <c:v>80.883877901167068</c:v>
                </c:pt>
                <c:pt idx="12559">
                  <c:v>80.68773197608418</c:v>
                </c:pt>
                <c:pt idx="12560">
                  <c:v>81.177391632996034</c:v>
                </c:pt>
                <c:pt idx="12561">
                  <c:v>80.707726336523507</c:v>
                </c:pt>
                <c:pt idx="12562">
                  <c:v>80.978039253437842</c:v>
                </c:pt>
                <c:pt idx="12563">
                  <c:v>80.942866776204269</c:v>
                </c:pt>
                <c:pt idx="12564">
                  <c:v>80.839177621319465</c:v>
                </c:pt>
                <c:pt idx="12565">
                  <c:v>80.858012293945478</c:v>
                </c:pt>
                <c:pt idx="12566">
                  <c:v>80.701192057724001</c:v>
                </c:pt>
                <c:pt idx="12567">
                  <c:v>81.140012436564476</c:v>
                </c:pt>
                <c:pt idx="12568">
                  <c:v>80.74616664835888</c:v>
                </c:pt>
                <c:pt idx="12569">
                  <c:v>81.187426164164648</c:v>
                </c:pt>
                <c:pt idx="12570">
                  <c:v>80.793640978881683</c:v>
                </c:pt>
                <c:pt idx="12571">
                  <c:v>81.247918598517927</c:v>
                </c:pt>
                <c:pt idx="12572">
                  <c:v>80.897030064620978</c:v>
                </c:pt>
                <c:pt idx="12573">
                  <c:v>81.201224117855062</c:v>
                </c:pt>
                <c:pt idx="12574">
                  <c:v>80.934685968312451</c:v>
                </c:pt>
                <c:pt idx="12575">
                  <c:v>80.999041528871203</c:v>
                </c:pt>
                <c:pt idx="12576">
                  <c:v>81.153778398473079</c:v>
                </c:pt>
                <c:pt idx="12577">
                  <c:v>80.945233528828624</c:v>
                </c:pt>
                <c:pt idx="12578">
                  <c:v>81.167860191725254</c:v>
                </c:pt>
                <c:pt idx="12579">
                  <c:v>80.719316815790819</c:v>
                </c:pt>
                <c:pt idx="12580">
                  <c:v>81.21497935923999</c:v>
                </c:pt>
                <c:pt idx="12581">
                  <c:v>80.826527490660311</c:v>
                </c:pt>
                <c:pt idx="12582">
                  <c:v>80.820708524555386</c:v>
                </c:pt>
                <c:pt idx="12583">
                  <c:v>80.757468250859048</c:v>
                </c:pt>
                <c:pt idx="12584">
                  <c:v>80.960940938986681</c:v>
                </c:pt>
                <c:pt idx="12585">
                  <c:v>81.018597450778472</c:v>
                </c:pt>
                <c:pt idx="12586">
                  <c:v>80.867794583066683</c:v>
                </c:pt>
                <c:pt idx="12587">
                  <c:v>81.411495136338431</c:v>
                </c:pt>
                <c:pt idx="12588">
                  <c:v>80.939963476899294</c:v>
                </c:pt>
                <c:pt idx="12589">
                  <c:v>81.293127467334671</c:v>
                </c:pt>
                <c:pt idx="12590">
                  <c:v>80.784876186830942</c:v>
                </c:pt>
                <c:pt idx="12591">
                  <c:v>81.134294136172386</c:v>
                </c:pt>
                <c:pt idx="12592">
                  <c:v>80.766332455865111</c:v>
                </c:pt>
                <c:pt idx="12593">
                  <c:v>80.982955400638033</c:v>
                </c:pt>
                <c:pt idx="12594">
                  <c:v>81.107767000503458</c:v>
                </c:pt>
                <c:pt idx="12595">
                  <c:v>80.855179939978669</c:v>
                </c:pt>
                <c:pt idx="12596">
                  <c:v>80.943991671732647</c:v>
                </c:pt>
                <c:pt idx="12597">
                  <c:v>80.746895012057408</c:v>
                </c:pt>
                <c:pt idx="12598">
                  <c:v>81.228115775291101</c:v>
                </c:pt>
                <c:pt idx="12599">
                  <c:v>80.791825670131004</c:v>
                </c:pt>
                <c:pt idx="12600">
                  <c:v>80.972591497403783</c:v>
                </c:pt>
                <c:pt idx="12601">
                  <c:v>80.991291861894297</c:v>
                </c:pt>
                <c:pt idx="12602">
                  <c:v>81.028509237678449</c:v>
                </c:pt>
                <c:pt idx="12603">
                  <c:v>80.764483770193422</c:v>
                </c:pt>
                <c:pt idx="12604">
                  <c:v>80.937094148420499</c:v>
                </c:pt>
                <c:pt idx="12605">
                  <c:v>81.050428177572158</c:v>
                </c:pt>
                <c:pt idx="12606">
                  <c:v>80.810825822923988</c:v>
                </c:pt>
                <c:pt idx="12607">
                  <c:v>80.994159336562291</c:v>
                </c:pt>
                <c:pt idx="12608">
                  <c:v>80.857748613305759</c:v>
                </c:pt>
                <c:pt idx="12609">
                  <c:v>81.1494873882082</c:v>
                </c:pt>
                <c:pt idx="12610">
                  <c:v>80.752044484427117</c:v>
                </c:pt>
                <c:pt idx="12611">
                  <c:v>80.938839819264359</c:v>
                </c:pt>
                <c:pt idx="12612">
                  <c:v>80.922157753049618</c:v>
                </c:pt>
                <c:pt idx="12613">
                  <c:v>81.224237774844468</c:v>
                </c:pt>
                <c:pt idx="12614">
                  <c:v>81.10898232650905</c:v>
                </c:pt>
                <c:pt idx="12615">
                  <c:v>81.030739642974652</c:v>
                </c:pt>
                <c:pt idx="12616">
                  <c:v>81.160487089834888</c:v>
                </c:pt>
                <c:pt idx="12617">
                  <c:v>80.908306194779357</c:v>
                </c:pt>
                <c:pt idx="12618">
                  <c:v>81.254165763566093</c:v>
                </c:pt>
                <c:pt idx="12619">
                  <c:v>80.850600741404449</c:v>
                </c:pt>
                <c:pt idx="12620">
                  <c:v>81.248834665091167</c:v>
                </c:pt>
                <c:pt idx="12621">
                  <c:v>81.049931048647395</c:v>
                </c:pt>
                <c:pt idx="12622">
                  <c:v>81.319871890314758</c:v>
                </c:pt>
                <c:pt idx="12623">
                  <c:v>80.954707237071659</c:v>
                </c:pt>
                <c:pt idx="12624">
                  <c:v>81.197539733199619</c:v>
                </c:pt>
                <c:pt idx="12625">
                  <c:v>81.125399546570137</c:v>
                </c:pt>
                <c:pt idx="12626">
                  <c:v>80.9935870381059</c:v>
                </c:pt>
                <c:pt idx="12627">
                  <c:v>81.244222040101874</c:v>
                </c:pt>
                <c:pt idx="12628">
                  <c:v>80.863543290920092</c:v>
                </c:pt>
                <c:pt idx="12629">
                  <c:v>81.261141895149294</c:v>
                </c:pt>
                <c:pt idx="12630">
                  <c:v>80.747983254518346</c:v>
                </c:pt>
                <c:pt idx="12631">
                  <c:v>81.268315080147815</c:v>
                </c:pt>
                <c:pt idx="12632">
                  <c:v>80.710131709098533</c:v>
                </c:pt>
                <c:pt idx="12633">
                  <c:v>81.081289831308567</c:v>
                </c:pt>
                <c:pt idx="12634">
                  <c:v>80.996550036409559</c:v>
                </c:pt>
                <c:pt idx="12635">
                  <c:v>81.050645993410313</c:v>
                </c:pt>
                <c:pt idx="12636">
                  <c:v>80.956098022518688</c:v>
                </c:pt>
                <c:pt idx="12637">
                  <c:v>80.620705569953458</c:v>
                </c:pt>
                <c:pt idx="12638">
                  <c:v>81.130603532098249</c:v>
                </c:pt>
                <c:pt idx="12639">
                  <c:v>80.853301451795019</c:v>
                </c:pt>
                <c:pt idx="12640">
                  <c:v>81.225480633764178</c:v>
                </c:pt>
                <c:pt idx="12641">
                  <c:v>80.597198107709858</c:v>
                </c:pt>
                <c:pt idx="12642">
                  <c:v>80.946882427731509</c:v>
                </c:pt>
                <c:pt idx="12643">
                  <c:v>81.055756619003049</c:v>
                </c:pt>
                <c:pt idx="12644">
                  <c:v>81.097489730507462</c:v>
                </c:pt>
                <c:pt idx="12645">
                  <c:v>81.118169343039156</c:v>
                </c:pt>
                <c:pt idx="12646">
                  <c:v>80.877293077517436</c:v>
                </c:pt>
                <c:pt idx="12647">
                  <c:v>81.163847340890158</c:v>
                </c:pt>
                <c:pt idx="12648">
                  <c:v>80.948524284096521</c:v>
                </c:pt>
                <c:pt idx="12649">
                  <c:v>81.11403146235763</c:v>
                </c:pt>
                <c:pt idx="12650">
                  <c:v>80.623140643257173</c:v>
                </c:pt>
                <c:pt idx="12651">
                  <c:v>81.145205334278586</c:v>
                </c:pt>
                <c:pt idx="12652">
                  <c:v>80.883753587752778</c:v>
                </c:pt>
                <c:pt idx="12653">
                  <c:v>81.084066723128473</c:v>
                </c:pt>
                <c:pt idx="12654">
                  <c:v>81.035621125710591</c:v>
                </c:pt>
                <c:pt idx="12655">
                  <c:v>80.825464202812611</c:v>
                </c:pt>
                <c:pt idx="12656">
                  <c:v>81.272263910648917</c:v>
                </c:pt>
                <c:pt idx="12657">
                  <c:v>80.910257648731431</c:v>
                </c:pt>
                <c:pt idx="12658">
                  <c:v>81.175763036357154</c:v>
                </c:pt>
                <c:pt idx="12659">
                  <c:v>80.86607168532592</c:v>
                </c:pt>
                <c:pt idx="12660">
                  <c:v>81.362771797273666</c:v>
                </c:pt>
                <c:pt idx="12661">
                  <c:v>80.785006836295267</c:v>
                </c:pt>
                <c:pt idx="12662">
                  <c:v>80.88374228564804</c:v>
                </c:pt>
                <c:pt idx="12663">
                  <c:v>80.829422441873334</c:v>
                </c:pt>
                <c:pt idx="12664">
                  <c:v>81.166201663818427</c:v>
                </c:pt>
                <c:pt idx="12665">
                  <c:v>81.037432598212732</c:v>
                </c:pt>
                <c:pt idx="12666">
                  <c:v>80.943710151385929</c:v>
                </c:pt>
                <c:pt idx="12667">
                  <c:v>81.097326332460469</c:v>
                </c:pt>
                <c:pt idx="12668">
                  <c:v>80.775078550575557</c:v>
                </c:pt>
                <c:pt idx="12669">
                  <c:v>81.160210200793472</c:v>
                </c:pt>
                <c:pt idx="12670">
                  <c:v>80.904208310347627</c:v>
                </c:pt>
                <c:pt idx="12671">
                  <c:v>81.071315453198409</c:v>
                </c:pt>
                <c:pt idx="12672">
                  <c:v>80.867682933812844</c:v>
                </c:pt>
                <c:pt idx="12673">
                  <c:v>80.862311400307632</c:v>
                </c:pt>
                <c:pt idx="12674">
                  <c:v>80.880635365568779</c:v>
                </c:pt>
                <c:pt idx="12675">
                  <c:v>80.782937087575249</c:v>
                </c:pt>
                <c:pt idx="12676">
                  <c:v>80.927337223520965</c:v>
                </c:pt>
                <c:pt idx="12677">
                  <c:v>80.920895891627453</c:v>
                </c:pt>
                <c:pt idx="12678">
                  <c:v>81.265803267875327</c:v>
                </c:pt>
                <c:pt idx="12679">
                  <c:v>80.864565495164825</c:v>
                </c:pt>
                <c:pt idx="12680">
                  <c:v>81.124031917178215</c:v>
                </c:pt>
                <c:pt idx="12681">
                  <c:v>80.887521379528948</c:v>
                </c:pt>
                <c:pt idx="12682">
                  <c:v>81.275576526593525</c:v>
                </c:pt>
                <c:pt idx="12683">
                  <c:v>80.938190818222509</c:v>
                </c:pt>
                <c:pt idx="12684">
                  <c:v>81.057551591302897</c:v>
                </c:pt>
                <c:pt idx="12685">
                  <c:v>80.989439899284648</c:v>
                </c:pt>
                <c:pt idx="12686">
                  <c:v>80.955139968270757</c:v>
                </c:pt>
                <c:pt idx="12687">
                  <c:v>80.862594989329907</c:v>
                </c:pt>
                <c:pt idx="12688">
                  <c:v>80.764648290439638</c:v>
                </c:pt>
                <c:pt idx="12689">
                  <c:v>81.185031745774424</c:v>
                </c:pt>
                <c:pt idx="12690">
                  <c:v>80.654648659876429</c:v>
                </c:pt>
                <c:pt idx="12691">
                  <c:v>81.281172530730558</c:v>
                </c:pt>
                <c:pt idx="12692">
                  <c:v>80.944940779219337</c:v>
                </c:pt>
                <c:pt idx="12693">
                  <c:v>80.879829830148708</c:v>
                </c:pt>
                <c:pt idx="12694">
                  <c:v>81.03978058162005</c:v>
                </c:pt>
                <c:pt idx="12695">
                  <c:v>81.009402213127572</c:v>
                </c:pt>
                <c:pt idx="12696">
                  <c:v>81.102270126435087</c:v>
                </c:pt>
                <c:pt idx="12697">
                  <c:v>81.051093870197775</c:v>
                </c:pt>
                <c:pt idx="12698">
                  <c:v>81.168358091518698</c:v>
                </c:pt>
                <c:pt idx="12699">
                  <c:v>80.727907470397227</c:v>
                </c:pt>
                <c:pt idx="12700">
                  <c:v>81.308101470772016</c:v>
                </c:pt>
                <c:pt idx="12701">
                  <c:v>80.948588440820274</c:v>
                </c:pt>
                <c:pt idx="12702">
                  <c:v>81.260041250047863</c:v>
                </c:pt>
                <c:pt idx="12703">
                  <c:v>80.996158270410575</c:v>
                </c:pt>
                <c:pt idx="12704">
                  <c:v>81.260676225848542</c:v>
                </c:pt>
                <c:pt idx="12705">
                  <c:v>81.007066049704591</c:v>
                </c:pt>
                <c:pt idx="12706">
                  <c:v>80.822866750580147</c:v>
                </c:pt>
                <c:pt idx="12707">
                  <c:v>81.247067372714355</c:v>
                </c:pt>
                <c:pt idx="12708">
                  <c:v>81.00019558133819</c:v>
                </c:pt>
                <c:pt idx="12709">
                  <c:v>81.340213042941457</c:v>
                </c:pt>
                <c:pt idx="12710">
                  <c:v>80.781964982460707</c:v>
                </c:pt>
                <c:pt idx="12711">
                  <c:v>81.169658324962512</c:v>
                </c:pt>
                <c:pt idx="12712">
                  <c:v>80.794699542981334</c:v>
                </c:pt>
                <c:pt idx="12713">
                  <c:v>81.186697723493666</c:v>
                </c:pt>
                <c:pt idx="12714">
                  <c:v>81.101942003293459</c:v>
                </c:pt>
                <c:pt idx="12715">
                  <c:v>81.040582438905375</c:v>
                </c:pt>
                <c:pt idx="12716">
                  <c:v>81.046617131366631</c:v>
                </c:pt>
                <c:pt idx="12717">
                  <c:v>80.824087289646187</c:v>
                </c:pt>
                <c:pt idx="12718">
                  <c:v>81.270979846583359</c:v>
                </c:pt>
                <c:pt idx="12719">
                  <c:v>80.84968688031789</c:v>
                </c:pt>
                <c:pt idx="12720">
                  <c:v>81.416095875681378</c:v>
                </c:pt>
                <c:pt idx="12721">
                  <c:v>80.931181598961246</c:v>
                </c:pt>
                <c:pt idx="12722">
                  <c:v>81.157121495395359</c:v>
                </c:pt>
                <c:pt idx="12723">
                  <c:v>80.922648820817102</c:v>
                </c:pt>
                <c:pt idx="12724">
                  <c:v>80.902633597967267</c:v>
                </c:pt>
                <c:pt idx="12725">
                  <c:v>81.12108606818758</c:v>
                </c:pt>
                <c:pt idx="12726">
                  <c:v>81.010291632431219</c:v>
                </c:pt>
                <c:pt idx="12727">
                  <c:v>81.017155263250359</c:v>
                </c:pt>
                <c:pt idx="12728">
                  <c:v>80.942593715857825</c:v>
                </c:pt>
                <c:pt idx="12729">
                  <c:v>81.19867727797731</c:v>
                </c:pt>
                <c:pt idx="12730">
                  <c:v>80.820248028793884</c:v>
                </c:pt>
                <c:pt idx="12731">
                  <c:v>81.165540234794506</c:v>
                </c:pt>
                <c:pt idx="12732">
                  <c:v>80.91730049029313</c:v>
                </c:pt>
                <c:pt idx="12733">
                  <c:v>80.978219824834028</c:v>
                </c:pt>
                <c:pt idx="12734">
                  <c:v>80.937307274331886</c:v>
                </c:pt>
                <c:pt idx="12735">
                  <c:v>81.164452331795019</c:v>
                </c:pt>
                <c:pt idx="12736">
                  <c:v>81.021269620097996</c:v>
                </c:pt>
                <c:pt idx="12737">
                  <c:v>81.062765636164059</c:v>
                </c:pt>
                <c:pt idx="12738">
                  <c:v>81.176307771190338</c:v>
                </c:pt>
                <c:pt idx="12739">
                  <c:v>80.639063424998113</c:v>
                </c:pt>
                <c:pt idx="12740">
                  <c:v>81.30859952058735</c:v>
                </c:pt>
                <c:pt idx="12741">
                  <c:v>80.798240509553182</c:v>
                </c:pt>
                <c:pt idx="12742">
                  <c:v>81.107588109779527</c:v>
                </c:pt>
                <c:pt idx="12743">
                  <c:v>80.897301537885284</c:v>
                </c:pt>
                <c:pt idx="12744">
                  <c:v>81.121791247314249</c:v>
                </c:pt>
                <c:pt idx="12745">
                  <c:v>81.070309286181072</c:v>
                </c:pt>
                <c:pt idx="12746">
                  <c:v>80.833579995690457</c:v>
                </c:pt>
                <c:pt idx="12747">
                  <c:v>81.133334241017337</c:v>
                </c:pt>
                <c:pt idx="12748">
                  <c:v>81.168071107324081</c:v>
                </c:pt>
                <c:pt idx="12749">
                  <c:v>81.253278890580916</c:v>
                </c:pt>
                <c:pt idx="12750">
                  <c:v>80.922946255839179</c:v>
                </c:pt>
                <c:pt idx="12751">
                  <c:v>81.459436576389137</c:v>
                </c:pt>
                <c:pt idx="12752">
                  <c:v>80.984470924146521</c:v>
                </c:pt>
                <c:pt idx="12753">
                  <c:v>81.275712223774008</c:v>
                </c:pt>
                <c:pt idx="12754">
                  <c:v>81.061951446261091</c:v>
                </c:pt>
                <c:pt idx="12755">
                  <c:v>81.170790311588732</c:v>
                </c:pt>
                <c:pt idx="12756">
                  <c:v>81.015953407765622</c:v>
                </c:pt>
                <c:pt idx="12757">
                  <c:v>80.730870224083858</c:v>
                </c:pt>
                <c:pt idx="12758">
                  <c:v>81.317024007192927</c:v>
                </c:pt>
                <c:pt idx="12759">
                  <c:v>80.95687639500234</c:v>
                </c:pt>
                <c:pt idx="12760">
                  <c:v>81.183758353918847</c:v>
                </c:pt>
                <c:pt idx="12761">
                  <c:v>80.818600535933584</c:v>
                </c:pt>
                <c:pt idx="12762">
                  <c:v>81.391641027664718</c:v>
                </c:pt>
                <c:pt idx="12763">
                  <c:v>81.021866108778852</c:v>
                </c:pt>
                <c:pt idx="12764">
                  <c:v>81.273870498828614</c:v>
                </c:pt>
                <c:pt idx="12765">
                  <c:v>81.047570640889774</c:v>
                </c:pt>
                <c:pt idx="12766">
                  <c:v>80.873273262784366</c:v>
                </c:pt>
                <c:pt idx="12767">
                  <c:v>81.156535315944055</c:v>
                </c:pt>
                <c:pt idx="12768">
                  <c:v>81.04263880668185</c:v>
                </c:pt>
                <c:pt idx="12769">
                  <c:v>81.253426698789482</c:v>
                </c:pt>
                <c:pt idx="12770">
                  <c:v>81.008084113362756</c:v>
                </c:pt>
                <c:pt idx="12771">
                  <c:v>81.407947657286954</c:v>
                </c:pt>
                <c:pt idx="12772">
                  <c:v>80.943528987779999</c:v>
                </c:pt>
                <c:pt idx="12773">
                  <c:v>81.116100340496686</c:v>
                </c:pt>
                <c:pt idx="12774">
                  <c:v>80.940833092944629</c:v>
                </c:pt>
                <c:pt idx="12775">
                  <c:v>81.126618308695058</c:v>
                </c:pt>
                <c:pt idx="12776">
                  <c:v>81.073194366445279</c:v>
                </c:pt>
                <c:pt idx="12777">
                  <c:v>80.880741395260557</c:v>
                </c:pt>
                <c:pt idx="12778">
                  <c:v>81.230377683361709</c:v>
                </c:pt>
                <c:pt idx="12779">
                  <c:v>80.867828013216553</c:v>
                </c:pt>
                <c:pt idx="12780">
                  <c:v>81.032047618207187</c:v>
                </c:pt>
                <c:pt idx="12781">
                  <c:v>80.833177813492554</c:v>
                </c:pt>
                <c:pt idx="12782">
                  <c:v>81.078050222263158</c:v>
                </c:pt>
                <c:pt idx="12783">
                  <c:v>80.894043699769227</c:v>
                </c:pt>
                <c:pt idx="12784">
                  <c:v>81.171592747107809</c:v>
                </c:pt>
                <c:pt idx="12785">
                  <c:v>81.090909424838443</c:v>
                </c:pt>
                <c:pt idx="12786">
                  <c:v>81.137952433426108</c:v>
                </c:pt>
                <c:pt idx="12787">
                  <c:v>81.095029752367594</c:v>
                </c:pt>
                <c:pt idx="12788">
                  <c:v>80.965439858858318</c:v>
                </c:pt>
                <c:pt idx="12789">
                  <c:v>81.250617068817675</c:v>
                </c:pt>
                <c:pt idx="12790">
                  <c:v>81.025907212057405</c:v>
                </c:pt>
                <c:pt idx="12791">
                  <c:v>81.366369234407557</c:v>
                </c:pt>
                <c:pt idx="12792">
                  <c:v>81.063334608292692</c:v>
                </c:pt>
                <c:pt idx="12793">
                  <c:v>81.053990884923849</c:v>
                </c:pt>
                <c:pt idx="12794">
                  <c:v>81.193103317750484</c:v>
                </c:pt>
                <c:pt idx="12795">
                  <c:v>81.124760131708527</c:v>
                </c:pt>
                <c:pt idx="12796">
                  <c:v>81.248321480535097</c:v>
                </c:pt>
                <c:pt idx="12797">
                  <c:v>81.065812621809357</c:v>
                </c:pt>
                <c:pt idx="12798">
                  <c:v>81.193895381574919</c:v>
                </c:pt>
                <c:pt idx="12799">
                  <c:v>80.947604445280831</c:v>
                </c:pt>
                <c:pt idx="12800">
                  <c:v>81.202488690350478</c:v>
                </c:pt>
                <c:pt idx="12801">
                  <c:v>80.998371414737818</c:v>
                </c:pt>
                <c:pt idx="12802">
                  <c:v>81.24094667807276</c:v>
                </c:pt>
                <c:pt idx="12803">
                  <c:v>81.010551619725632</c:v>
                </c:pt>
                <c:pt idx="12804">
                  <c:v>81.107573243470071</c:v>
                </c:pt>
                <c:pt idx="12805">
                  <c:v>81.019560850363092</c:v>
                </c:pt>
                <c:pt idx="12806">
                  <c:v>81.348380912934104</c:v>
                </c:pt>
                <c:pt idx="12807">
                  <c:v>81.158326143226446</c:v>
                </c:pt>
                <c:pt idx="12808">
                  <c:v>81.114701959577303</c:v>
                </c:pt>
                <c:pt idx="12809">
                  <c:v>81.315542720401325</c:v>
                </c:pt>
                <c:pt idx="12810">
                  <c:v>81.206813318750449</c:v>
                </c:pt>
                <c:pt idx="12811">
                  <c:v>81.455850756314078</c:v>
                </c:pt>
                <c:pt idx="12812">
                  <c:v>81.040041601664072</c:v>
                </c:pt>
                <c:pt idx="12813">
                  <c:v>81.181069257840377</c:v>
                </c:pt>
                <c:pt idx="12814">
                  <c:v>80.903333565314227</c:v>
                </c:pt>
                <c:pt idx="12815">
                  <c:v>81.366808638371168</c:v>
                </c:pt>
                <c:pt idx="12816">
                  <c:v>81.125591803377048</c:v>
                </c:pt>
                <c:pt idx="12817">
                  <c:v>81.055859465005497</c:v>
                </c:pt>
                <c:pt idx="12818">
                  <c:v>81.254736174019186</c:v>
                </c:pt>
                <c:pt idx="12819">
                  <c:v>81.253592614667483</c:v>
                </c:pt>
                <c:pt idx="12820">
                  <c:v>81.428718677610618</c:v>
                </c:pt>
                <c:pt idx="12821">
                  <c:v>80.985603380140546</c:v>
                </c:pt>
                <c:pt idx="12822">
                  <c:v>81.344134435229705</c:v>
                </c:pt>
                <c:pt idx="12823">
                  <c:v>81.017075333272913</c:v>
                </c:pt>
                <c:pt idx="12824">
                  <c:v>81.134334223606558</c:v>
                </c:pt>
                <c:pt idx="12825">
                  <c:v>81.113888419903418</c:v>
                </c:pt>
                <c:pt idx="12826">
                  <c:v>81.128214646355602</c:v>
                </c:pt>
                <c:pt idx="12827">
                  <c:v>81.294012663919176</c:v>
                </c:pt>
                <c:pt idx="12828">
                  <c:v>80.919399517305166</c:v>
                </c:pt>
                <c:pt idx="12829">
                  <c:v>81.415148601060764</c:v>
                </c:pt>
                <c:pt idx="12830">
                  <c:v>81.009974301049581</c:v>
                </c:pt>
                <c:pt idx="12831">
                  <c:v>81.465359285393831</c:v>
                </c:pt>
                <c:pt idx="12832">
                  <c:v>81.014275616806415</c:v>
                </c:pt>
                <c:pt idx="12833">
                  <c:v>81.177644820040911</c:v>
                </c:pt>
                <c:pt idx="12834">
                  <c:v>80.985452502479859</c:v>
                </c:pt>
                <c:pt idx="12835">
                  <c:v>81.062025732861429</c:v>
                </c:pt>
                <c:pt idx="12836">
                  <c:v>81.142162785322725</c:v>
                </c:pt>
                <c:pt idx="12837">
                  <c:v>80.887234435244764</c:v>
                </c:pt>
                <c:pt idx="12838">
                  <c:v>81.338249190447172</c:v>
                </c:pt>
                <c:pt idx="12839">
                  <c:v>80.776648676682385</c:v>
                </c:pt>
                <c:pt idx="12840">
                  <c:v>81.260373907038868</c:v>
                </c:pt>
                <c:pt idx="12841">
                  <c:v>80.841216217783298</c:v>
                </c:pt>
                <c:pt idx="12842">
                  <c:v>81.323971019789383</c:v>
                </c:pt>
                <c:pt idx="12843">
                  <c:v>81.128025466543789</c:v>
                </c:pt>
                <c:pt idx="12844">
                  <c:v>80.990072629214325</c:v>
                </c:pt>
                <c:pt idx="12845">
                  <c:v>80.961766848403741</c:v>
                </c:pt>
                <c:pt idx="12846">
                  <c:v>81.099278180478379</c:v>
                </c:pt>
                <c:pt idx="12847">
                  <c:v>81.205065941869194</c:v>
                </c:pt>
                <c:pt idx="12848">
                  <c:v>80.945342226969629</c:v>
                </c:pt>
                <c:pt idx="12849">
                  <c:v>81.295547292186285</c:v>
                </c:pt>
                <c:pt idx="12850">
                  <c:v>80.825595963967714</c:v>
                </c:pt>
                <c:pt idx="12851">
                  <c:v>81.314368006687218</c:v>
                </c:pt>
                <c:pt idx="12852">
                  <c:v>80.90898780439818</c:v>
                </c:pt>
                <c:pt idx="12853">
                  <c:v>81.37074422112741</c:v>
                </c:pt>
                <c:pt idx="12854">
                  <c:v>81.0855665017815</c:v>
                </c:pt>
                <c:pt idx="12855">
                  <c:v>80.896285155621058</c:v>
                </c:pt>
                <c:pt idx="12856">
                  <c:v>81.076594329863752</c:v>
                </c:pt>
                <c:pt idx="12857">
                  <c:v>80.826692448294878</c:v>
                </c:pt>
                <c:pt idx="12858">
                  <c:v>81.137787560390919</c:v>
                </c:pt>
                <c:pt idx="12859">
                  <c:v>81.106105864860183</c:v>
                </c:pt>
                <c:pt idx="12860">
                  <c:v>81.318332093691922</c:v>
                </c:pt>
                <c:pt idx="12861">
                  <c:v>81.236336863828171</c:v>
                </c:pt>
                <c:pt idx="12862">
                  <c:v>81.503490284195891</c:v>
                </c:pt>
                <c:pt idx="12863">
                  <c:v>81.065726301772116</c:v>
                </c:pt>
                <c:pt idx="12864">
                  <c:v>81.256090919026349</c:v>
                </c:pt>
                <c:pt idx="12865">
                  <c:v>81.070121944235126</c:v>
                </c:pt>
                <c:pt idx="12866">
                  <c:v>81.126009052080619</c:v>
                </c:pt>
                <c:pt idx="12867">
                  <c:v>81.223659914345944</c:v>
                </c:pt>
                <c:pt idx="12868">
                  <c:v>81.028042720885935</c:v>
                </c:pt>
                <c:pt idx="12869">
                  <c:v>81.373704020577108</c:v>
                </c:pt>
                <c:pt idx="12870">
                  <c:v>80.956365765755791</c:v>
                </c:pt>
                <c:pt idx="12871">
                  <c:v>81.298494871265703</c:v>
                </c:pt>
                <c:pt idx="12872">
                  <c:v>81.004715974059579</c:v>
                </c:pt>
                <c:pt idx="12873">
                  <c:v>81.263072789747596</c:v>
                </c:pt>
                <c:pt idx="12874">
                  <c:v>80.872241653534218</c:v>
                </c:pt>
                <c:pt idx="12875">
                  <c:v>81.085685857142508</c:v>
                </c:pt>
                <c:pt idx="12876">
                  <c:v>81.207856264922313</c:v>
                </c:pt>
                <c:pt idx="12877">
                  <c:v>80.990264857454918</c:v>
                </c:pt>
                <c:pt idx="12878">
                  <c:v>81.279731563530063</c:v>
                </c:pt>
                <c:pt idx="12879">
                  <c:v>80.766380764452478</c:v>
                </c:pt>
                <c:pt idx="12880">
                  <c:v>81.143902119492296</c:v>
                </c:pt>
                <c:pt idx="12881">
                  <c:v>81.010273956823383</c:v>
                </c:pt>
                <c:pt idx="12882">
                  <c:v>81.385644620680011</c:v>
                </c:pt>
                <c:pt idx="12883">
                  <c:v>80.79491248638179</c:v>
                </c:pt>
                <c:pt idx="12884">
                  <c:v>81.167509156992551</c:v>
                </c:pt>
                <c:pt idx="12885">
                  <c:v>81.07306387226005</c:v>
                </c:pt>
                <c:pt idx="12886">
                  <c:v>81.12326060076964</c:v>
                </c:pt>
                <c:pt idx="12887">
                  <c:v>81.028463187461043</c:v>
                </c:pt>
                <c:pt idx="12888">
                  <c:v>81.177807850430284</c:v>
                </c:pt>
                <c:pt idx="12889">
                  <c:v>81.4428547544277</c:v>
                </c:pt>
                <c:pt idx="12890">
                  <c:v>81.03714328583844</c:v>
                </c:pt>
                <c:pt idx="12891">
                  <c:v>81.263472383962551</c:v>
                </c:pt>
                <c:pt idx="12892">
                  <c:v>80.978709430396279</c:v>
                </c:pt>
                <c:pt idx="12893">
                  <c:v>81.181739622970341</c:v>
                </c:pt>
                <c:pt idx="12894">
                  <c:v>80.846808950798149</c:v>
                </c:pt>
                <c:pt idx="12895">
                  <c:v>81.144105845144864</c:v>
                </c:pt>
                <c:pt idx="12896">
                  <c:v>80.933083837490642</c:v>
                </c:pt>
                <c:pt idx="12897">
                  <c:v>81.258554831043099</c:v>
                </c:pt>
                <c:pt idx="12898">
                  <c:v>81.345166849201064</c:v>
                </c:pt>
                <c:pt idx="12899">
                  <c:v>81.080494554078072</c:v>
                </c:pt>
                <c:pt idx="12900">
                  <c:v>81.370806361742282</c:v>
                </c:pt>
                <c:pt idx="12901">
                  <c:v>80.909994682449792</c:v>
                </c:pt>
                <c:pt idx="12902">
                  <c:v>81.341701236172952</c:v>
                </c:pt>
                <c:pt idx="12903">
                  <c:v>80.805440654247974</c:v>
                </c:pt>
                <c:pt idx="12904">
                  <c:v>81.249684874431068</c:v>
                </c:pt>
                <c:pt idx="12905">
                  <c:v>80.984134283743686</c:v>
                </c:pt>
                <c:pt idx="12906">
                  <c:v>81.087789565781009</c:v>
                </c:pt>
                <c:pt idx="12907">
                  <c:v>81.177175759006758</c:v>
                </c:pt>
                <c:pt idx="12908">
                  <c:v>80.839087392322924</c:v>
                </c:pt>
                <c:pt idx="12909">
                  <c:v>81.148819096913229</c:v>
                </c:pt>
                <c:pt idx="12910">
                  <c:v>80.96511152343345</c:v>
                </c:pt>
                <c:pt idx="12911">
                  <c:v>81.141341928879839</c:v>
                </c:pt>
                <c:pt idx="12912">
                  <c:v>80.876981780750469</c:v>
                </c:pt>
                <c:pt idx="12913">
                  <c:v>81.201361051467586</c:v>
                </c:pt>
                <c:pt idx="12914">
                  <c:v>81.007260912973862</c:v>
                </c:pt>
                <c:pt idx="12915">
                  <c:v>81.249822733481267</c:v>
                </c:pt>
                <c:pt idx="12916">
                  <c:v>81.039794105652149</c:v>
                </c:pt>
                <c:pt idx="12917">
                  <c:v>81.059986227382311</c:v>
                </c:pt>
                <c:pt idx="12918">
                  <c:v>81.118978470544576</c:v>
                </c:pt>
                <c:pt idx="12919">
                  <c:v>81.027984665074428</c:v>
                </c:pt>
                <c:pt idx="12920">
                  <c:v>81.372405579430946</c:v>
                </c:pt>
                <c:pt idx="12921">
                  <c:v>81.004554285785815</c:v>
                </c:pt>
                <c:pt idx="12922">
                  <c:v>81.331403630976737</c:v>
                </c:pt>
                <c:pt idx="12923">
                  <c:v>80.901862905354406</c:v>
                </c:pt>
                <c:pt idx="12924">
                  <c:v>81.380181516112458</c:v>
                </c:pt>
                <c:pt idx="12925">
                  <c:v>81.112516222733888</c:v>
                </c:pt>
                <c:pt idx="12926">
                  <c:v>81.104163307234302</c:v>
                </c:pt>
                <c:pt idx="12927">
                  <c:v>81.403715377281458</c:v>
                </c:pt>
                <c:pt idx="12928">
                  <c:v>81.210782298786356</c:v>
                </c:pt>
                <c:pt idx="12929">
                  <c:v>81.495138435797116</c:v>
                </c:pt>
                <c:pt idx="12930">
                  <c:v>81.045050956399919</c:v>
                </c:pt>
                <c:pt idx="12931">
                  <c:v>81.353392925157848</c:v>
                </c:pt>
                <c:pt idx="12932">
                  <c:v>80.948201395530873</c:v>
                </c:pt>
                <c:pt idx="12933">
                  <c:v>81.289062428759749</c:v>
                </c:pt>
                <c:pt idx="12934">
                  <c:v>81.141965968920715</c:v>
                </c:pt>
                <c:pt idx="12935">
                  <c:v>81.196112816015955</c:v>
                </c:pt>
                <c:pt idx="12936">
                  <c:v>81.048103181578426</c:v>
                </c:pt>
                <c:pt idx="12937">
                  <c:v>81.233514851643363</c:v>
                </c:pt>
                <c:pt idx="12938">
                  <c:v>81.257362792267742</c:v>
                </c:pt>
                <c:pt idx="12939">
                  <c:v>81.072342469676258</c:v>
                </c:pt>
                <c:pt idx="12940">
                  <c:v>81.311595921700729</c:v>
                </c:pt>
                <c:pt idx="12941">
                  <c:v>81.117901318321458</c:v>
                </c:pt>
                <c:pt idx="12942">
                  <c:v>81.40513823257794</c:v>
                </c:pt>
                <c:pt idx="12943">
                  <c:v>80.896039363578979</c:v>
                </c:pt>
                <c:pt idx="12944">
                  <c:v>81.387267672871772</c:v>
                </c:pt>
                <c:pt idx="12945">
                  <c:v>81.231733238862802</c:v>
                </c:pt>
                <c:pt idx="12946">
                  <c:v>81.14768171122131</c:v>
                </c:pt>
                <c:pt idx="12947">
                  <c:v>81.111572621382905</c:v>
                </c:pt>
                <c:pt idx="12948">
                  <c:v>80.888247481129753</c:v>
                </c:pt>
                <c:pt idx="12949">
                  <c:v>81.305096933354235</c:v>
                </c:pt>
                <c:pt idx="12950">
                  <c:v>81.10461351660895</c:v>
                </c:pt>
                <c:pt idx="12951">
                  <c:v>81.389098481125629</c:v>
                </c:pt>
                <c:pt idx="12952">
                  <c:v>81.043945273313156</c:v>
                </c:pt>
                <c:pt idx="12953">
                  <c:v>81.249286778475565</c:v>
                </c:pt>
                <c:pt idx="12954">
                  <c:v>80.884701853237758</c:v>
                </c:pt>
                <c:pt idx="12955">
                  <c:v>81.128578293402285</c:v>
                </c:pt>
                <c:pt idx="12956">
                  <c:v>81.06163107273791</c:v>
                </c:pt>
                <c:pt idx="12957">
                  <c:v>80.909094252062033</c:v>
                </c:pt>
                <c:pt idx="12958">
                  <c:v>81.102970986979358</c:v>
                </c:pt>
                <c:pt idx="12959">
                  <c:v>81.179928189663599</c:v>
                </c:pt>
                <c:pt idx="12960">
                  <c:v>81.355654290848065</c:v>
                </c:pt>
                <c:pt idx="12961">
                  <c:v>80.978610707094688</c:v>
                </c:pt>
                <c:pt idx="12962">
                  <c:v>81.227412205932495</c:v>
                </c:pt>
                <c:pt idx="12963">
                  <c:v>81.002179372908685</c:v>
                </c:pt>
                <c:pt idx="12964">
                  <c:v>81.230957207418328</c:v>
                </c:pt>
                <c:pt idx="12965">
                  <c:v>81.067785928303167</c:v>
                </c:pt>
                <c:pt idx="12966">
                  <c:v>81.089035853200258</c:v>
                </c:pt>
                <c:pt idx="12967">
                  <c:v>81.121759246728843</c:v>
                </c:pt>
                <c:pt idx="12968">
                  <c:v>80.990899805765523</c:v>
                </c:pt>
                <c:pt idx="12969">
                  <c:v>81.344535355697133</c:v>
                </c:pt>
                <c:pt idx="12970">
                  <c:v>80.980259157145937</c:v>
                </c:pt>
                <c:pt idx="12971">
                  <c:v>81.307741438027819</c:v>
                </c:pt>
                <c:pt idx="12972">
                  <c:v>80.883020027735554</c:v>
                </c:pt>
                <c:pt idx="12973">
                  <c:v>81.258329752601398</c:v>
                </c:pt>
                <c:pt idx="12974">
                  <c:v>81.080074162418299</c:v>
                </c:pt>
                <c:pt idx="12975">
                  <c:v>81.342345895279408</c:v>
                </c:pt>
                <c:pt idx="12976">
                  <c:v>81.110405116194215</c:v>
                </c:pt>
                <c:pt idx="12977">
                  <c:v>81.136984896285469</c:v>
                </c:pt>
                <c:pt idx="12978">
                  <c:v>81.113750494121689</c:v>
                </c:pt>
                <c:pt idx="12979">
                  <c:v>80.931755507784658</c:v>
                </c:pt>
                <c:pt idx="12980">
                  <c:v>81.229769030237463</c:v>
                </c:pt>
                <c:pt idx="12981">
                  <c:v>80.820088103103828</c:v>
                </c:pt>
                <c:pt idx="12982">
                  <c:v>81.380124066199514</c:v>
                </c:pt>
                <c:pt idx="12983">
                  <c:v>81.02046990948709</c:v>
                </c:pt>
                <c:pt idx="12984">
                  <c:v>81.482713890409585</c:v>
                </c:pt>
                <c:pt idx="12985">
                  <c:v>80.946915748281924</c:v>
                </c:pt>
                <c:pt idx="12986">
                  <c:v>81.171960139323929</c:v>
                </c:pt>
                <c:pt idx="12987">
                  <c:v>81.155998644885358</c:v>
                </c:pt>
                <c:pt idx="12988">
                  <c:v>81.033651085333986</c:v>
                </c:pt>
                <c:pt idx="12989">
                  <c:v>81.20154189846248</c:v>
                </c:pt>
                <c:pt idx="12990">
                  <c:v>81.032300721718457</c:v>
                </c:pt>
                <c:pt idx="12991">
                  <c:v>81.31821197168378</c:v>
                </c:pt>
                <c:pt idx="12992">
                  <c:v>81.190992629693483</c:v>
                </c:pt>
                <c:pt idx="12993">
                  <c:v>81.374415778924558</c:v>
                </c:pt>
                <c:pt idx="12994">
                  <c:v>81.048402680265525</c:v>
                </c:pt>
                <c:pt idx="12995">
                  <c:v>81.084582393572148</c:v>
                </c:pt>
                <c:pt idx="12996">
                  <c:v>81.173414389111741</c:v>
                </c:pt>
                <c:pt idx="12997">
                  <c:v>81.097238708335865</c:v>
                </c:pt>
                <c:pt idx="12998">
                  <c:v>81.330608925281268</c:v>
                </c:pt>
                <c:pt idx="12999">
                  <c:v>81.080645792158379</c:v>
                </c:pt>
                <c:pt idx="13000">
                  <c:v>81.292673647958694</c:v>
                </c:pt>
                <c:pt idx="13001">
                  <c:v>80.987792796698358</c:v>
                </c:pt>
                <c:pt idx="13002">
                  <c:v>81.479570737778815</c:v>
                </c:pt>
                <c:pt idx="13003">
                  <c:v>80.958209072631448</c:v>
                </c:pt>
                <c:pt idx="13004">
                  <c:v>81.195505952732319</c:v>
                </c:pt>
                <c:pt idx="13005">
                  <c:v>81.237008052020741</c:v>
                </c:pt>
                <c:pt idx="13006">
                  <c:v>81.441786813288019</c:v>
                </c:pt>
                <c:pt idx="13007">
                  <c:v>81.110072349801158</c:v>
                </c:pt>
                <c:pt idx="13008">
                  <c:v>80.991526518688502</c:v>
                </c:pt>
                <c:pt idx="13009">
                  <c:v>81.279568583553967</c:v>
                </c:pt>
                <c:pt idx="13010">
                  <c:v>81.007913273009564</c:v>
                </c:pt>
                <c:pt idx="13011">
                  <c:v>81.307661054571753</c:v>
                </c:pt>
                <c:pt idx="13012">
                  <c:v>81.097955764415858</c:v>
                </c:pt>
                <c:pt idx="13013">
                  <c:v>81.384192640361235</c:v>
                </c:pt>
                <c:pt idx="13014">
                  <c:v>81.045463013433888</c:v>
                </c:pt>
                <c:pt idx="13015">
                  <c:v>81.468955532423209</c:v>
                </c:pt>
                <c:pt idx="13016">
                  <c:v>81.080660401544066</c:v>
                </c:pt>
                <c:pt idx="13017">
                  <c:v>81.044900322008772</c:v>
                </c:pt>
                <c:pt idx="13018">
                  <c:v>81.177897291336478</c:v>
                </c:pt>
                <c:pt idx="13019">
                  <c:v>81.021222428043316</c:v>
                </c:pt>
                <c:pt idx="13020">
                  <c:v>81.24562376669823</c:v>
                </c:pt>
                <c:pt idx="13021">
                  <c:v>80.823237968501218</c:v>
                </c:pt>
                <c:pt idx="13022">
                  <c:v>81.425473099182057</c:v>
                </c:pt>
                <c:pt idx="13023">
                  <c:v>80.891367692418982</c:v>
                </c:pt>
                <c:pt idx="13024">
                  <c:v>81.218085195706308</c:v>
                </c:pt>
                <c:pt idx="13025">
                  <c:v>81.097840843645898</c:v>
                </c:pt>
                <c:pt idx="13026">
                  <c:v>80.93720037362678</c:v>
                </c:pt>
                <c:pt idx="13027">
                  <c:v>81.29524425332626</c:v>
                </c:pt>
                <c:pt idx="13028">
                  <c:v>81.062001551149649</c:v>
                </c:pt>
                <c:pt idx="13029">
                  <c:v>81.288723441814227</c:v>
                </c:pt>
                <c:pt idx="13030">
                  <c:v>80.704920731462693</c:v>
                </c:pt>
                <c:pt idx="13031">
                  <c:v>81.321915225159145</c:v>
                </c:pt>
                <c:pt idx="13032">
                  <c:v>81.0456697324461</c:v>
                </c:pt>
                <c:pt idx="13033">
                  <c:v>81.557179111955989</c:v>
                </c:pt>
                <c:pt idx="13034">
                  <c:v>80.978844583818685</c:v>
                </c:pt>
                <c:pt idx="13035">
                  <c:v>81.045450156658688</c:v>
                </c:pt>
                <c:pt idx="13036">
                  <c:v>81.249461950769714</c:v>
                </c:pt>
                <c:pt idx="13037">
                  <c:v>81.171595095468618</c:v>
                </c:pt>
                <c:pt idx="13038">
                  <c:v>81.024745716805526</c:v>
                </c:pt>
                <c:pt idx="13039">
                  <c:v>81.055765424854584</c:v>
                </c:pt>
                <c:pt idx="13040">
                  <c:v>81.397142909005126</c:v>
                </c:pt>
                <c:pt idx="13041">
                  <c:v>81.143382330687984</c:v>
                </c:pt>
                <c:pt idx="13042">
                  <c:v>81.481001900357327</c:v>
                </c:pt>
                <c:pt idx="13043">
                  <c:v>80.916358759192335</c:v>
                </c:pt>
                <c:pt idx="13044">
                  <c:v>81.265697966898074</c:v>
                </c:pt>
                <c:pt idx="13045">
                  <c:v>81.155728831424739</c:v>
                </c:pt>
                <c:pt idx="13046">
                  <c:v>81.129081364345083</c:v>
                </c:pt>
                <c:pt idx="13047">
                  <c:v>81.219084385729062</c:v>
                </c:pt>
                <c:pt idx="13048">
                  <c:v>81.113033926948972</c:v>
                </c:pt>
                <c:pt idx="13049">
                  <c:v>81.158809200259128</c:v>
                </c:pt>
                <c:pt idx="13050">
                  <c:v>81.098283351529659</c:v>
                </c:pt>
                <c:pt idx="13051">
                  <c:v>81.384954474011636</c:v>
                </c:pt>
                <c:pt idx="13052">
                  <c:v>81.131239575887562</c:v>
                </c:pt>
                <c:pt idx="13053">
                  <c:v>81.470957871154184</c:v>
                </c:pt>
                <c:pt idx="13054">
                  <c:v>81.045494305086848</c:v>
                </c:pt>
                <c:pt idx="13055">
                  <c:v>81.405165570255306</c:v>
                </c:pt>
                <c:pt idx="13056">
                  <c:v>81.009661983614421</c:v>
                </c:pt>
                <c:pt idx="13057">
                  <c:v>81.151645439725669</c:v>
                </c:pt>
                <c:pt idx="13058">
                  <c:v>81.211640765844621</c:v>
                </c:pt>
                <c:pt idx="13059">
                  <c:v>81.129613600837459</c:v>
                </c:pt>
                <c:pt idx="13060">
                  <c:v>81.581197068311127</c:v>
                </c:pt>
                <c:pt idx="13061">
                  <c:v>81.087041654549211</c:v>
                </c:pt>
                <c:pt idx="13062">
                  <c:v>81.452347576756878</c:v>
                </c:pt>
                <c:pt idx="13063">
                  <c:v>81.117528721792297</c:v>
                </c:pt>
                <c:pt idx="13064">
                  <c:v>81.489381294911809</c:v>
                </c:pt>
                <c:pt idx="13065">
                  <c:v>81.094087619121169</c:v>
                </c:pt>
                <c:pt idx="13066">
                  <c:v>80.953800243560778</c:v>
                </c:pt>
                <c:pt idx="13067">
                  <c:v>80.982089801721258</c:v>
                </c:pt>
                <c:pt idx="13068">
                  <c:v>81.318035583202928</c:v>
                </c:pt>
                <c:pt idx="13069">
                  <c:v>81.362492494593198</c:v>
                </c:pt>
                <c:pt idx="13070">
                  <c:v>80.883847044296218</c:v>
                </c:pt>
                <c:pt idx="13071">
                  <c:v>81.364257993145571</c:v>
                </c:pt>
                <c:pt idx="13072">
                  <c:v>80.969811665297641</c:v>
                </c:pt>
                <c:pt idx="13073">
                  <c:v>81.440463670441986</c:v>
                </c:pt>
                <c:pt idx="13074">
                  <c:v>80.927787726500497</c:v>
                </c:pt>
                <c:pt idx="13075">
                  <c:v>81.409039927038464</c:v>
                </c:pt>
                <c:pt idx="13076">
                  <c:v>81.07177829643355</c:v>
                </c:pt>
                <c:pt idx="13077">
                  <c:v>81.008167099885512</c:v>
                </c:pt>
                <c:pt idx="13078">
                  <c:v>81.001989933278722</c:v>
                </c:pt>
                <c:pt idx="13079">
                  <c:v>81.162419229348927</c:v>
                </c:pt>
                <c:pt idx="13080">
                  <c:v>81.380008206310819</c:v>
                </c:pt>
                <c:pt idx="13081">
                  <c:v>81.191566675498692</c:v>
                </c:pt>
                <c:pt idx="13082">
                  <c:v>81.46005769821312</c:v>
                </c:pt>
                <c:pt idx="13083">
                  <c:v>81.115161498278667</c:v>
                </c:pt>
                <c:pt idx="13084">
                  <c:v>81.482893792174849</c:v>
                </c:pt>
                <c:pt idx="13085">
                  <c:v>81.01719001305365</c:v>
                </c:pt>
                <c:pt idx="13086">
                  <c:v>81.196118330540742</c:v>
                </c:pt>
                <c:pt idx="13087">
                  <c:v>81.290968425051616</c:v>
                </c:pt>
                <c:pt idx="13088">
                  <c:v>81.24897772707665</c:v>
                </c:pt>
                <c:pt idx="13089">
                  <c:v>81.471336261748291</c:v>
                </c:pt>
                <c:pt idx="13090">
                  <c:v>81.357318449430679</c:v>
                </c:pt>
                <c:pt idx="13091">
                  <c:v>81.738600648290799</c:v>
                </c:pt>
                <c:pt idx="13092">
                  <c:v>80.932101066020081</c:v>
                </c:pt>
                <c:pt idx="13093">
                  <c:v>81.305779201657089</c:v>
                </c:pt>
                <c:pt idx="13094">
                  <c:v>81.17409707662415</c:v>
                </c:pt>
                <c:pt idx="13095">
                  <c:v>81.465723379343643</c:v>
                </c:pt>
                <c:pt idx="13096">
                  <c:v>81.390518658137964</c:v>
                </c:pt>
                <c:pt idx="13097">
                  <c:v>81.265810401617827</c:v>
                </c:pt>
                <c:pt idx="13098">
                  <c:v>81.413581549648825</c:v>
                </c:pt>
                <c:pt idx="13099">
                  <c:v>81.208272223041618</c:v>
                </c:pt>
                <c:pt idx="13100">
                  <c:v>81.165494663593478</c:v>
                </c:pt>
                <c:pt idx="13101">
                  <c:v>81.074981094758556</c:v>
                </c:pt>
                <c:pt idx="13102">
                  <c:v>81.374342509640456</c:v>
                </c:pt>
                <c:pt idx="13103">
                  <c:v>81.091056885530392</c:v>
                </c:pt>
                <c:pt idx="13104">
                  <c:v>81.615847382024754</c:v>
                </c:pt>
                <c:pt idx="13105">
                  <c:v>81.089357683995004</c:v>
                </c:pt>
                <c:pt idx="13106">
                  <c:v>81.281941756640379</c:v>
                </c:pt>
                <c:pt idx="13107">
                  <c:v>81.146079928682155</c:v>
                </c:pt>
                <c:pt idx="13108">
                  <c:v>81.355985519032359</c:v>
                </c:pt>
                <c:pt idx="13109">
                  <c:v>81.229088575670389</c:v>
                </c:pt>
                <c:pt idx="13110">
                  <c:v>81.137874044908429</c:v>
                </c:pt>
                <c:pt idx="13111">
                  <c:v>81.329887292686735</c:v>
                </c:pt>
                <c:pt idx="13112">
                  <c:v>81.147497070928878</c:v>
                </c:pt>
                <c:pt idx="13113">
                  <c:v>81.569543235187467</c:v>
                </c:pt>
                <c:pt idx="13114">
                  <c:v>81.179636203071198</c:v>
                </c:pt>
                <c:pt idx="13115">
                  <c:v>81.347829084975288</c:v>
                </c:pt>
                <c:pt idx="13116">
                  <c:v>81.126980433672188</c:v>
                </c:pt>
                <c:pt idx="13117">
                  <c:v>81.394828366690618</c:v>
                </c:pt>
                <c:pt idx="13118">
                  <c:v>81.285075693340431</c:v>
                </c:pt>
                <c:pt idx="13119">
                  <c:v>81.144783164106784</c:v>
                </c:pt>
                <c:pt idx="13120">
                  <c:v>81.530933484366258</c:v>
                </c:pt>
                <c:pt idx="13121">
                  <c:v>81.334443853281158</c:v>
                </c:pt>
                <c:pt idx="13122">
                  <c:v>81.576348904223806</c:v>
                </c:pt>
                <c:pt idx="13123">
                  <c:v>81.20162365951883</c:v>
                </c:pt>
                <c:pt idx="13124">
                  <c:v>81.353967331020158</c:v>
                </c:pt>
                <c:pt idx="13125">
                  <c:v>81.119337725179278</c:v>
                </c:pt>
                <c:pt idx="13126">
                  <c:v>81.478194244271535</c:v>
                </c:pt>
                <c:pt idx="13127">
                  <c:v>81.159720204520283</c:v>
                </c:pt>
                <c:pt idx="13128">
                  <c:v>81.409599194493708</c:v>
                </c:pt>
                <c:pt idx="13129">
                  <c:v>81.295864659053976</c:v>
                </c:pt>
                <c:pt idx="13130">
                  <c:v>81.042809471777915</c:v>
                </c:pt>
                <c:pt idx="13131">
                  <c:v>81.53827151537304</c:v>
                </c:pt>
                <c:pt idx="13132">
                  <c:v>81.224216281546731</c:v>
                </c:pt>
                <c:pt idx="13133">
                  <c:v>81.597069523619865</c:v>
                </c:pt>
                <c:pt idx="13134">
                  <c:v>81.064837893618659</c:v>
                </c:pt>
                <c:pt idx="13135">
                  <c:v>81.332498265593458</c:v>
                </c:pt>
                <c:pt idx="13136">
                  <c:v>81.179153034080414</c:v>
                </c:pt>
                <c:pt idx="13137">
                  <c:v>81.314329900563123</c:v>
                </c:pt>
                <c:pt idx="13138">
                  <c:v>81.234252287562427</c:v>
                </c:pt>
                <c:pt idx="13139">
                  <c:v>81.091938366063459</c:v>
                </c:pt>
                <c:pt idx="13140">
                  <c:v>81.449763633464144</c:v>
                </c:pt>
                <c:pt idx="13141">
                  <c:v>81.1069676444544</c:v>
                </c:pt>
                <c:pt idx="13142">
                  <c:v>81.546914450321296</c:v>
                </c:pt>
                <c:pt idx="13143">
                  <c:v>80.986808462872034</c:v>
                </c:pt>
                <c:pt idx="13144">
                  <c:v>81.556093533027578</c:v>
                </c:pt>
                <c:pt idx="13145">
                  <c:v>80.946280218450909</c:v>
                </c:pt>
                <c:pt idx="13146">
                  <c:v>81.345122878829471</c:v>
                </c:pt>
                <c:pt idx="13147">
                  <c:v>81.284499446806763</c:v>
                </c:pt>
                <c:pt idx="13148">
                  <c:v>81.167721056940749</c:v>
                </c:pt>
                <c:pt idx="13149">
                  <c:v>81.415340451202724</c:v>
                </c:pt>
                <c:pt idx="13150">
                  <c:v>81.170426068630888</c:v>
                </c:pt>
                <c:pt idx="13151">
                  <c:v>81.482004974364457</c:v>
                </c:pt>
                <c:pt idx="13152">
                  <c:v>80.864978932397989</c:v>
                </c:pt>
                <c:pt idx="13153">
                  <c:v>81.521788575577219</c:v>
                </c:pt>
                <c:pt idx="13154">
                  <c:v>81.176526189349801</c:v>
                </c:pt>
                <c:pt idx="13155">
                  <c:v>81.422367558343979</c:v>
                </c:pt>
                <c:pt idx="13156">
                  <c:v>80.94362264066342</c:v>
                </c:pt>
                <c:pt idx="13157">
                  <c:v>81.48962541125745</c:v>
                </c:pt>
                <c:pt idx="13158">
                  <c:v>81.445155794154545</c:v>
                </c:pt>
                <c:pt idx="13159">
                  <c:v>81.238888446561234</c:v>
                </c:pt>
                <c:pt idx="13160">
                  <c:v>81.346903557032022</c:v>
                </c:pt>
                <c:pt idx="13161">
                  <c:v>81.233621784046619</c:v>
                </c:pt>
                <c:pt idx="13162">
                  <c:v>81.471716487927722</c:v>
                </c:pt>
                <c:pt idx="13163">
                  <c:v>81.129806289986789</c:v>
                </c:pt>
                <c:pt idx="13164">
                  <c:v>81.289616523074002</c:v>
                </c:pt>
                <c:pt idx="13165">
                  <c:v>81.088380477613995</c:v>
                </c:pt>
                <c:pt idx="13166">
                  <c:v>81.284336433343228</c:v>
                </c:pt>
                <c:pt idx="13167">
                  <c:v>81.242170702821497</c:v>
                </c:pt>
                <c:pt idx="13168">
                  <c:v>81.312687332875541</c:v>
                </c:pt>
                <c:pt idx="13169">
                  <c:v>81.217373792986209</c:v>
                </c:pt>
                <c:pt idx="13170">
                  <c:v>81.309555014896759</c:v>
                </c:pt>
                <c:pt idx="13171">
                  <c:v>81.571652426456524</c:v>
                </c:pt>
                <c:pt idx="13172">
                  <c:v>81.153340467251184</c:v>
                </c:pt>
                <c:pt idx="13173">
                  <c:v>81.610075232071438</c:v>
                </c:pt>
                <c:pt idx="13174">
                  <c:v>81.16167798965833</c:v>
                </c:pt>
                <c:pt idx="13175">
                  <c:v>81.592023376722238</c:v>
                </c:pt>
                <c:pt idx="13176">
                  <c:v>81.284122123176886</c:v>
                </c:pt>
                <c:pt idx="13177">
                  <c:v>81.330642131807679</c:v>
                </c:pt>
                <c:pt idx="13178">
                  <c:v>81.196041193587817</c:v>
                </c:pt>
                <c:pt idx="13179">
                  <c:v>81.408577461376126</c:v>
                </c:pt>
                <c:pt idx="13180">
                  <c:v>81.429749038285408</c:v>
                </c:pt>
                <c:pt idx="13181">
                  <c:v>81.091990720982622</c:v>
                </c:pt>
                <c:pt idx="13182">
                  <c:v>81.534986327308104</c:v>
                </c:pt>
                <c:pt idx="13183">
                  <c:v>81.20434435105571</c:v>
                </c:pt>
                <c:pt idx="13184">
                  <c:v>81.538112165381918</c:v>
                </c:pt>
                <c:pt idx="13185">
                  <c:v>81.1347189276526</c:v>
                </c:pt>
                <c:pt idx="13186">
                  <c:v>81.303776165410014</c:v>
                </c:pt>
                <c:pt idx="13187">
                  <c:v>81.286851785942929</c:v>
                </c:pt>
                <c:pt idx="13188">
                  <c:v>81.467011917200466</c:v>
                </c:pt>
                <c:pt idx="13189">
                  <c:v>81.404799569708644</c:v>
                </c:pt>
                <c:pt idx="13190">
                  <c:v>81.342857748635453</c:v>
                </c:pt>
                <c:pt idx="13191">
                  <c:v>81.48914205537146</c:v>
                </c:pt>
                <c:pt idx="13192">
                  <c:v>81.002942305232182</c:v>
                </c:pt>
                <c:pt idx="13193">
                  <c:v>81.585633066658858</c:v>
                </c:pt>
                <c:pt idx="13194">
                  <c:v>81.39895342219836</c:v>
                </c:pt>
                <c:pt idx="13195">
                  <c:v>81.416965888484313</c:v>
                </c:pt>
                <c:pt idx="13196">
                  <c:v>81.163399373185158</c:v>
                </c:pt>
                <c:pt idx="13197">
                  <c:v>81.252916848082648</c:v>
                </c:pt>
                <c:pt idx="13198">
                  <c:v>81.264106265816579</c:v>
                </c:pt>
                <c:pt idx="13199">
                  <c:v>81.203184770857462</c:v>
                </c:pt>
                <c:pt idx="13200">
                  <c:v>81.291466708925427</c:v>
                </c:pt>
                <c:pt idx="13201">
                  <c:v>80.155258484234579</c:v>
                </c:pt>
                <c:pt idx="13202">
                  <c:v>81.110570666105772</c:v>
                </c:pt>
                <c:pt idx="13203">
                  <c:v>80.932000361096883</c:v>
                </c:pt>
                <c:pt idx="13204">
                  <c:v>81.523425977571989</c:v>
                </c:pt>
                <c:pt idx="13205">
                  <c:v>81.023317386801153</c:v>
                </c:pt>
                <c:pt idx="13206">
                  <c:v>81.538053226928284</c:v>
                </c:pt>
                <c:pt idx="13207">
                  <c:v>81.219139214385734</c:v>
                </c:pt>
                <c:pt idx="13208">
                  <c:v>81.399848356533283</c:v>
                </c:pt>
                <c:pt idx="13209">
                  <c:v>81.319404934268093</c:v>
                </c:pt>
                <c:pt idx="13210">
                  <c:v>81.323905549171513</c:v>
                </c:pt>
                <c:pt idx="13211">
                  <c:v>81.532203551066587</c:v>
                </c:pt>
                <c:pt idx="13212">
                  <c:v>81.071316813742555</c:v>
                </c:pt>
                <c:pt idx="13213">
                  <c:v>81.666752457449945</c:v>
                </c:pt>
                <c:pt idx="13214">
                  <c:v>81.230250567189998</c:v>
                </c:pt>
                <c:pt idx="13215">
                  <c:v>81.494604018990827</c:v>
                </c:pt>
                <c:pt idx="13216">
                  <c:v>81.172404151087633</c:v>
                </c:pt>
                <c:pt idx="13217">
                  <c:v>81.14202968059692</c:v>
                </c:pt>
                <c:pt idx="13218">
                  <c:v>81.351712708915613</c:v>
                </c:pt>
                <c:pt idx="13219">
                  <c:v>81.085597315249288</c:v>
                </c:pt>
                <c:pt idx="13220">
                  <c:v>81.33760464922446</c:v>
                </c:pt>
                <c:pt idx="13221">
                  <c:v>81.259822048278622</c:v>
                </c:pt>
                <c:pt idx="13222">
                  <c:v>81.345914273745223</c:v>
                </c:pt>
                <c:pt idx="13223">
                  <c:v>81.150186018822879</c:v>
                </c:pt>
                <c:pt idx="13224">
                  <c:v>81.487991351957973</c:v>
                </c:pt>
                <c:pt idx="13225">
                  <c:v>81.196029214343497</c:v>
                </c:pt>
                <c:pt idx="13226">
                  <c:v>81.452129915020492</c:v>
                </c:pt>
                <c:pt idx="13227">
                  <c:v>80.991433383708767</c:v>
                </c:pt>
                <c:pt idx="13228">
                  <c:v>81.333361134857768</c:v>
                </c:pt>
                <c:pt idx="13229">
                  <c:v>81.450524415012637</c:v>
                </c:pt>
                <c:pt idx="13230">
                  <c:v>81.159568318936508</c:v>
                </c:pt>
                <c:pt idx="13231">
                  <c:v>81.521914131967804</c:v>
                </c:pt>
                <c:pt idx="13232">
                  <c:v>81.366654116699308</c:v>
                </c:pt>
                <c:pt idx="13233">
                  <c:v>81.373875069321358</c:v>
                </c:pt>
                <c:pt idx="13234">
                  <c:v>81.297141681323851</c:v>
                </c:pt>
                <c:pt idx="13235">
                  <c:v>81.457138216423616</c:v>
                </c:pt>
                <c:pt idx="13236">
                  <c:v>81.277450142476184</c:v>
                </c:pt>
                <c:pt idx="13237">
                  <c:v>81.321832977678724</c:v>
                </c:pt>
                <c:pt idx="13238">
                  <c:v>81.392503378054556</c:v>
                </c:pt>
                <c:pt idx="13239">
                  <c:v>81.355740960139158</c:v>
                </c:pt>
                <c:pt idx="13240">
                  <c:v>81.36536216974298</c:v>
                </c:pt>
                <c:pt idx="13241">
                  <c:v>81.146108864774519</c:v>
                </c:pt>
                <c:pt idx="13242">
                  <c:v>81.43754938532544</c:v>
                </c:pt>
                <c:pt idx="13243">
                  <c:v>81.370871672738645</c:v>
                </c:pt>
                <c:pt idx="13244">
                  <c:v>81.719883036387102</c:v>
                </c:pt>
                <c:pt idx="13245">
                  <c:v>81.065777367401623</c:v>
                </c:pt>
                <c:pt idx="13246">
                  <c:v>81.500427040380586</c:v>
                </c:pt>
                <c:pt idx="13247">
                  <c:v>81.39030267323723</c:v>
                </c:pt>
                <c:pt idx="13248">
                  <c:v>81.123549196675825</c:v>
                </c:pt>
                <c:pt idx="13249">
                  <c:v>81.338056797723098</c:v>
                </c:pt>
                <c:pt idx="13250">
                  <c:v>81.401492483639942</c:v>
                </c:pt>
                <c:pt idx="13251">
                  <c:v>81.745150533432181</c:v>
                </c:pt>
                <c:pt idx="13252">
                  <c:v>81.179751189694784</c:v>
                </c:pt>
                <c:pt idx="13253">
                  <c:v>81.7673499909844</c:v>
                </c:pt>
                <c:pt idx="13254">
                  <c:v>81.300210373386108</c:v>
                </c:pt>
                <c:pt idx="13255">
                  <c:v>81.672483269196448</c:v>
                </c:pt>
                <c:pt idx="13256">
                  <c:v>81.215515625007768</c:v>
                </c:pt>
                <c:pt idx="13257">
                  <c:v>81.671321034075788</c:v>
                </c:pt>
                <c:pt idx="13258">
                  <c:v>81.326367696504349</c:v>
                </c:pt>
                <c:pt idx="13259">
                  <c:v>81.483770853856655</c:v>
                </c:pt>
                <c:pt idx="13260">
                  <c:v>81.429846955861379</c:v>
                </c:pt>
                <c:pt idx="13261">
                  <c:v>81.393473369213837</c:v>
                </c:pt>
                <c:pt idx="13262">
                  <c:v>81.279342723004234</c:v>
                </c:pt>
                <c:pt idx="13263">
                  <c:v>81.273328519815408</c:v>
                </c:pt>
                <c:pt idx="13264">
                  <c:v>81.659791427795113</c:v>
                </c:pt>
                <c:pt idx="13265">
                  <c:v>81.180667582684293</c:v>
                </c:pt>
                <c:pt idx="13266">
                  <c:v>81.582483736463445</c:v>
                </c:pt>
                <c:pt idx="13267">
                  <c:v>81.452363245345921</c:v>
                </c:pt>
                <c:pt idx="13268">
                  <c:v>81.397383763791879</c:v>
                </c:pt>
                <c:pt idx="13269">
                  <c:v>81.284719386378171</c:v>
                </c:pt>
                <c:pt idx="13270">
                  <c:v>81.470251265587493</c:v>
                </c:pt>
                <c:pt idx="13271">
                  <c:v>81.621558049191648</c:v>
                </c:pt>
                <c:pt idx="13272">
                  <c:v>81.170171608716643</c:v>
                </c:pt>
                <c:pt idx="13273">
                  <c:v>81.496446989760827</c:v>
                </c:pt>
                <c:pt idx="13274">
                  <c:v>81.165944203623084</c:v>
                </c:pt>
                <c:pt idx="13275">
                  <c:v>81.520537824991294</c:v>
                </c:pt>
                <c:pt idx="13276">
                  <c:v>81.059962566204518</c:v>
                </c:pt>
                <c:pt idx="13277">
                  <c:v>81.395673131655258</c:v>
                </c:pt>
                <c:pt idx="13278">
                  <c:v>81.323003685221437</c:v>
                </c:pt>
                <c:pt idx="13279">
                  <c:v>81.353457707225658</c:v>
                </c:pt>
                <c:pt idx="13280">
                  <c:v>81.405557485046259</c:v>
                </c:pt>
                <c:pt idx="13281">
                  <c:v>81.006622838758958</c:v>
                </c:pt>
                <c:pt idx="13282">
                  <c:v>81.52476005780845</c:v>
                </c:pt>
                <c:pt idx="13283">
                  <c:v>81.179528097359025</c:v>
                </c:pt>
                <c:pt idx="13284">
                  <c:v>81.723039670409278</c:v>
                </c:pt>
                <c:pt idx="13285">
                  <c:v>81.110808167564258</c:v>
                </c:pt>
                <c:pt idx="13286">
                  <c:v>81.484699905861419</c:v>
                </c:pt>
                <c:pt idx="13287">
                  <c:v>81.075107078362848</c:v>
                </c:pt>
                <c:pt idx="13288">
                  <c:v>81.309024796727428</c:v>
                </c:pt>
                <c:pt idx="13289">
                  <c:v>81.349582591402083</c:v>
                </c:pt>
                <c:pt idx="13290">
                  <c:v>81.534805573347526</c:v>
                </c:pt>
                <c:pt idx="13291">
                  <c:v>81.415321825875992</c:v>
                </c:pt>
                <c:pt idx="13292">
                  <c:v>81.215873224002777</c:v>
                </c:pt>
                <c:pt idx="13293">
                  <c:v>81.580422881262294</c:v>
                </c:pt>
                <c:pt idx="13294">
                  <c:v>81.276047990769058</c:v>
                </c:pt>
                <c:pt idx="13295">
                  <c:v>81.483243955561264</c:v>
                </c:pt>
                <c:pt idx="13296">
                  <c:v>81.274835267519578</c:v>
                </c:pt>
                <c:pt idx="13297">
                  <c:v>81.463791877897179</c:v>
                </c:pt>
                <c:pt idx="13298">
                  <c:v>81.48730043725908</c:v>
                </c:pt>
                <c:pt idx="13299">
                  <c:v>81.396734706698737</c:v>
                </c:pt>
                <c:pt idx="13300">
                  <c:v>81.300588108371258</c:v>
                </c:pt>
                <c:pt idx="13301">
                  <c:v>81.237365209627697</c:v>
                </c:pt>
                <c:pt idx="13302">
                  <c:v>81.397153215681286</c:v>
                </c:pt>
                <c:pt idx="13303">
                  <c:v>81.19937481249859</c:v>
                </c:pt>
                <c:pt idx="13304">
                  <c:v>81.608427585942223</c:v>
                </c:pt>
                <c:pt idx="13305">
                  <c:v>81.083220717749001</c:v>
                </c:pt>
                <c:pt idx="13306">
                  <c:v>81.604525669419246</c:v>
                </c:pt>
                <c:pt idx="13307">
                  <c:v>81.311531832097558</c:v>
                </c:pt>
                <c:pt idx="13308">
                  <c:v>81.257654498606527</c:v>
                </c:pt>
                <c:pt idx="13309">
                  <c:v>81.389155214658558</c:v>
                </c:pt>
                <c:pt idx="13310">
                  <c:v>81.479010378326848</c:v>
                </c:pt>
                <c:pt idx="13311">
                  <c:v>81.522199816446289</c:v>
                </c:pt>
                <c:pt idx="13312">
                  <c:v>81.155862930621723</c:v>
                </c:pt>
                <c:pt idx="13313">
                  <c:v>81.467694277441296</c:v>
                </c:pt>
                <c:pt idx="13314">
                  <c:v>81.416524040365857</c:v>
                </c:pt>
                <c:pt idx="13315">
                  <c:v>81.71399600782415</c:v>
                </c:pt>
                <c:pt idx="13316">
                  <c:v>81.193390254196018</c:v>
                </c:pt>
                <c:pt idx="13317">
                  <c:v>81.473622611322796</c:v>
                </c:pt>
                <c:pt idx="13318">
                  <c:v>81.299202897516111</c:v>
                </c:pt>
                <c:pt idx="13319">
                  <c:v>81.482058326279358</c:v>
                </c:pt>
                <c:pt idx="13320">
                  <c:v>81.372540033180854</c:v>
                </c:pt>
                <c:pt idx="13321">
                  <c:v>81.334219479215122</c:v>
                </c:pt>
                <c:pt idx="13322">
                  <c:v>81.449357908628429</c:v>
                </c:pt>
                <c:pt idx="13323">
                  <c:v>81.418437622256818</c:v>
                </c:pt>
                <c:pt idx="13324">
                  <c:v>81.659714054018508</c:v>
                </c:pt>
                <c:pt idx="13325">
                  <c:v>81.400616242273571</c:v>
                </c:pt>
                <c:pt idx="13326">
                  <c:v>81.707008302323871</c:v>
                </c:pt>
                <c:pt idx="13327">
                  <c:v>81.191891770149482</c:v>
                </c:pt>
                <c:pt idx="13328">
                  <c:v>81.373237154514882</c:v>
                </c:pt>
                <c:pt idx="13329">
                  <c:v>81.365279616282109</c:v>
                </c:pt>
                <c:pt idx="13330">
                  <c:v>81.419359304163265</c:v>
                </c:pt>
                <c:pt idx="13331">
                  <c:v>81.329230519511555</c:v>
                </c:pt>
                <c:pt idx="13332">
                  <c:v>81.277706996361658</c:v>
                </c:pt>
                <c:pt idx="13333">
                  <c:v>81.590203114560978</c:v>
                </c:pt>
                <c:pt idx="13334">
                  <c:v>81.393393796198851</c:v>
                </c:pt>
                <c:pt idx="13335">
                  <c:v>81.56021397669592</c:v>
                </c:pt>
                <c:pt idx="13336">
                  <c:v>81.237806402035275</c:v>
                </c:pt>
                <c:pt idx="13337">
                  <c:v>81.317007224284808</c:v>
                </c:pt>
                <c:pt idx="13338">
                  <c:v>81.254001389852775</c:v>
                </c:pt>
                <c:pt idx="13339">
                  <c:v>81.366789082579658</c:v>
                </c:pt>
                <c:pt idx="13340">
                  <c:v>81.418377434953968</c:v>
                </c:pt>
                <c:pt idx="13341">
                  <c:v>81.114461569641534</c:v>
                </c:pt>
                <c:pt idx="13342">
                  <c:v>81.525689810710489</c:v>
                </c:pt>
                <c:pt idx="13343">
                  <c:v>81.084618340856878</c:v>
                </c:pt>
                <c:pt idx="13344">
                  <c:v>81.677027417896085</c:v>
                </c:pt>
                <c:pt idx="13345">
                  <c:v>81.286290183775677</c:v>
                </c:pt>
                <c:pt idx="13346">
                  <c:v>81.43723806669081</c:v>
                </c:pt>
                <c:pt idx="13347">
                  <c:v>81.155542948149218</c:v>
                </c:pt>
                <c:pt idx="13348">
                  <c:v>81.335275585839952</c:v>
                </c:pt>
                <c:pt idx="13349">
                  <c:v>81.381507003790688</c:v>
                </c:pt>
                <c:pt idx="13350">
                  <c:v>81.259625797483608</c:v>
                </c:pt>
                <c:pt idx="13351">
                  <c:v>81.359287273451187</c:v>
                </c:pt>
                <c:pt idx="13352">
                  <c:v>81.394314736789283</c:v>
                </c:pt>
                <c:pt idx="13353">
                  <c:v>81.506198338606168</c:v>
                </c:pt>
                <c:pt idx="13354">
                  <c:v>81.088933940895984</c:v>
                </c:pt>
                <c:pt idx="13355">
                  <c:v>81.766519765245491</c:v>
                </c:pt>
                <c:pt idx="13356">
                  <c:v>81.106905774804218</c:v>
                </c:pt>
                <c:pt idx="13357">
                  <c:v>81.499802437266354</c:v>
                </c:pt>
                <c:pt idx="13358">
                  <c:v>81.29930832430702</c:v>
                </c:pt>
                <c:pt idx="13359">
                  <c:v>81.300963522406079</c:v>
                </c:pt>
                <c:pt idx="13360">
                  <c:v>81.360762673042572</c:v>
                </c:pt>
                <c:pt idx="13361">
                  <c:v>81.364981450026278</c:v>
                </c:pt>
                <c:pt idx="13362">
                  <c:v>81.391467161547865</c:v>
                </c:pt>
                <c:pt idx="13363">
                  <c:v>81.219865686399075</c:v>
                </c:pt>
                <c:pt idx="13364">
                  <c:v>81.483289720138231</c:v>
                </c:pt>
                <c:pt idx="13365">
                  <c:v>81.319797142085164</c:v>
                </c:pt>
                <c:pt idx="13366">
                  <c:v>81.534072119452077</c:v>
                </c:pt>
                <c:pt idx="13367">
                  <c:v>81.268785064683925</c:v>
                </c:pt>
                <c:pt idx="13368">
                  <c:v>81.535695352616656</c:v>
                </c:pt>
                <c:pt idx="13369">
                  <c:v>81.295738100290777</c:v>
                </c:pt>
                <c:pt idx="13370">
                  <c:v>81.460646953595912</c:v>
                </c:pt>
                <c:pt idx="13371">
                  <c:v>81.498504863679813</c:v>
                </c:pt>
                <c:pt idx="13372">
                  <c:v>81.339876656023748</c:v>
                </c:pt>
                <c:pt idx="13373">
                  <c:v>81.666008512131356</c:v>
                </c:pt>
                <c:pt idx="13374">
                  <c:v>81.106045597060458</c:v>
                </c:pt>
                <c:pt idx="13375">
                  <c:v>81.582216034816909</c:v>
                </c:pt>
                <c:pt idx="13376">
                  <c:v>81.437428192419318</c:v>
                </c:pt>
                <c:pt idx="13377">
                  <c:v>81.686624159401788</c:v>
                </c:pt>
                <c:pt idx="13378">
                  <c:v>81.444357438197457</c:v>
                </c:pt>
                <c:pt idx="13379">
                  <c:v>81.700450189931104</c:v>
                </c:pt>
                <c:pt idx="13380">
                  <c:v>81.526388731952196</c:v>
                </c:pt>
                <c:pt idx="13381">
                  <c:v>81.40387811941784</c:v>
                </c:pt>
                <c:pt idx="13382">
                  <c:v>81.648244525835366</c:v>
                </c:pt>
                <c:pt idx="13383">
                  <c:v>81.504609474795615</c:v>
                </c:pt>
                <c:pt idx="13384">
                  <c:v>81.630342898561224</c:v>
                </c:pt>
                <c:pt idx="13385">
                  <c:v>81.440559999034576</c:v>
                </c:pt>
                <c:pt idx="13386">
                  <c:v>81.845299462520785</c:v>
                </c:pt>
                <c:pt idx="13387">
                  <c:v>81.177891295482354</c:v>
                </c:pt>
                <c:pt idx="13388">
                  <c:v>81.546949181736693</c:v>
                </c:pt>
                <c:pt idx="13389">
                  <c:v>81.312877751919842</c:v>
                </c:pt>
                <c:pt idx="13390">
                  <c:v>81.841328674739145</c:v>
                </c:pt>
                <c:pt idx="13391">
                  <c:v>81.476619622825595</c:v>
                </c:pt>
                <c:pt idx="13392">
                  <c:v>81.345264838571879</c:v>
                </c:pt>
                <c:pt idx="13393">
                  <c:v>81.591397335914749</c:v>
                </c:pt>
                <c:pt idx="13394">
                  <c:v>81.370876985370046</c:v>
                </c:pt>
                <c:pt idx="13395">
                  <c:v>81.6038353940082</c:v>
                </c:pt>
                <c:pt idx="13396">
                  <c:v>81.135789136476831</c:v>
                </c:pt>
                <c:pt idx="13397">
                  <c:v>81.513682833920853</c:v>
                </c:pt>
                <c:pt idx="13398">
                  <c:v>81.324171172665785</c:v>
                </c:pt>
                <c:pt idx="13399">
                  <c:v>81.44434189893839</c:v>
                </c:pt>
                <c:pt idx="13400">
                  <c:v>81.491468687526165</c:v>
                </c:pt>
                <c:pt idx="13401">
                  <c:v>81.452476820213519</c:v>
                </c:pt>
                <c:pt idx="13402">
                  <c:v>81.600562269567746</c:v>
                </c:pt>
                <c:pt idx="13403">
                  <c:v>81.131496788952774</c:v>
                </c:pt>
                <c:pt idx="13404">
                  <c:v>81.777799777073781</c:v>
                </c:pt>
                <c:pt idx="13405">
                  <c:v>81.253113619690595</c:v>
                </c:pt>
                <c:pt idx="13406">
                  <c:v>81.876792922472276</c:v>
                </c:pt>
                <c:pt idx="13407">
                  <c:v>81.352899370264069</c:v>
                </c:pt>
                <c:pt idx="13408">
                  <c:v>81.469759435861135</c:v>
                </c:pt>
                <c:pt idx="13409">
                  <c:v>81.514806850153988</c:v>
                </c:pt>
                <c:pt idx="13410">
                  <c:v>81.203670620384386</c:v>
                </c:pt>
                <c:pt idx="13411">
                  <c:v>81.620126328711748</c:v>
                </c:pt>
                <c:pt idx="13412">
                  <c:v>81.373796736033327</c:v>
                </c:pt>
                <c:pt idx="13413">
                  <c:v>81.505901167819189</c:v>
                </c:pt>
                <c:pt idx="13414">
                  <c:v>81.30982792016394</c:v>
                </c:pt>
                <c:pt idx="13415">
                  <c:v>81.680669502591186</c:v>
                </c:pt>
                <c:pt idx="13416">
                  <c:v>81.354464281511667</c:v>
                </c:pt>
                <c:pt idx="13417">
                  <c:v>81.526651708489439</c:v>
                </c:pt>
                <c:pt idx="13418">
                  <c:v>81.467412334893481</c:v>
                </c:pt>
                <c:pt idx="13419">
                  <c:v>81.427982513548841</c:v>
                </c:pt>
                <c:pt idx="13420">
                  <c:v>81.473524345748814</c:v>
                </c:pt>
                <c:pt idx="13421">
                  <c:v>81.495714341867696</c:v>
                </c:pt>
                <c:pt idx="13422">
                  <c:v>81.681862846753148</c:v>
                </c:pt>
                <c:pt idx="13423">
                  <c:v>81.40619363665418</c:v>
                </c:pt>
                <c:pt idx="13424">
                  <c:v>81.807781626702052</c:v>
                </c:pt>
                <c:pt idx="13425">
                  <c:v>81.379802121400658</c:v>
                </c:pt>
                <c:pt idx="13426">
                  <c:v>81.738684975984683</c:v>
                </c:pt>
                <c:pt idx="13427">
                  <c:v>81.382634941687172</c:v>
                </c:pt>
                <c:pt idx="13428">
                  <c:v>81.701852488984144</c:v>
                </c:pt>
                <c:pt idx="13429">
                  <c:v>81.599580762548612</c:v>
                </c:pt>
                <c:pt idx="13430">
                  <c:v>81.352406351382058</c:v>
                </c:pt>
                <c:pt idx="13431">
                  <c:v>81.685328614170288</c:v>
                </c:pt>
                <c:pt idx="13432">
                  <c:v>81.574494695346417</c:v>
                </c:pt>
                <c:pt idx="13433">
                  <c:v>81.898825442676113</c:v>
                </c:pt>
                <c:pt idx="13434">
                  <c:v>81.568007622362472</c:v>
                </c:pt>
                <c:pt idx="13435">
                  <c:v>81.644355674748297</c:v>
                </c:pt>
                <c:pt idx="13436">
                  <c:v>81.443144532818394</c:v>
                </c:pt>
                <c:pt idx="13437">
                  <c:v>81.606149418227133</c:v>
                </c:pt>
                <c:pt idx="13438">
                  <c:v>81.57572585995797</c:v>
                </c:pt>
                <c:pt idx="13439">
                  <c:v>81.592041633535189</c:v>
                </c:pt>
                <c:pt idx="13440">
                  <c:v>81.550673743021378</c:v>
                </c:pt>
                <c:pt idx="13441">
                  <c:v>81.530438542983134</c:v>
                </c:pt>
                <c:pt idx="13442">
                  <c:v>81.582999351682659</c:v>
                </c:pt>
                <c:pt idx="13443">
                  <c:v>81.508304369119102</c:v>
                </c:pt>
                <c:pt idx="13444">
                  <c:v>81.766295852618683</c:v>
                </c:pt>
                <c:pt idx="13445">
                  <c:v>81.311902013252308</c:v>
                </c:pt>
                <c:pt idx="13446">
                  <c:v>81.743881739926948</c:v>
                </c:pt>
                <c:pt idx="13447">
                  <c:v>81.440795273934881</c:v>
                </c:pt>
                <c:pt idx="13448">
                  <c:v>81.402910874474188</c:v>
                </c:pt>
                <c:pt idx="13449">
                  <c:v>81.622017976305159</c:v>
                </c:pt>
                <c:pt idx="13450">
                  <c:v>81.651870534771376</c:v>
                </c:pt>
                <c:pt idx="13451">
                  <c:v>81.634232212635425</c:v>
                </c:pt>
                <c:pt idx="13452">
                  <c:v>81.602907625787083</c:v>
                </c:pt>
                <c:pt idx="13453">
                  <c:v>81.770936425444518</c:v>
                </c:pt>
                <c:pt idx="13454">
                  <c:v>81.303701653610048</c:v>
                </c:pt>
                <c:pt idx="13455">
                  <c:v>81.782748219868154</c:v>
                </c:pt>
                <c:pt idx="13456">
                  <c:v>81.457539170640501</c:v>
                </c:pt>
                <c:pt idx="13457">
                  <c:v>81.510799627584689</c:v>
                </c:pt>
                <c:pt idx="13458">
                  <c:v>81.540156274797226</c:v>
                </c:pt>
                <c:pt idx="13459">
                  <c:v>81.622685153185884</c:v>
                </c:pt>
                <c:pt idx="13460">
                  <c:v>81.536142026756394</c:v>
                </c:pt>
                <c:pt idx="13461">
                  <c:v>81.577550596543048</c:v>
                </c:pt>
                <c:pt idx="13462">
                  <c:v>81.599798046394369</c:v>
                </c:pt>
                <c:pt idx="13463">
                  <c:v>81.440645997437827</c:v>
                </c:pt>
                <c:pt idx="13464">
                  <c:v>81.757879025053413</c:v>
                </c:pt>
                <c:pt idx="13465">
                  <c:v>81.330537786520807</c:v>
                </c:pt>
                <c:pt idx="13466">
                  <c:v>81.691879531378646</c:v>
                </c:pt>
                <c:pt idx="13467">
                  <c:v>81.381806168864358</c:v>
                </c:pt>
                <c:pt idx="13468">
                  <c:v>81.669922213617809</c:v>
                </c:pt>
                <c:pt idx="13469">
                  <c:v>81.354782394631016</c:v>
                </c:pt>
                <c:pt idx="13470">
                  <c:v>81.788931968295287</c:v>
                </c:pt>
                <c:pt idx="13471">
                  <c:v>81.386077748478442</c:v>
                </c:pt>
                <c:pt idx="13472">
                  <c:v>81.382568444601219</c:v>
                </c:pt>
                <c:pt idx="13473">
                  <c:v>81.622355962781924</c:v>
                </c:pt>
                <c:pt idx="13474">
                  <c:v>81.403208564176694</c:v>
                </c:pt>
                <c:pt idx="13475">
                  <c:v>81.684710423753188</c:v>
                </c:pt>
                <c:pt idx="13476">
                  <c:v>81.258538247358871</c:v>
                </c:pt>
                <c:pt idx="13477">
                  <c:v>81.605085455682769</c:v>
                </c:pt>
                <c:pt idx="13478">
                  <c:v>81.426211374102891</c:v>
                </c:pt>
                <c:pt idx="13479">
                  <c:v>81.502854436078579</c:v>
                </c:pt>
                <c:pt idx="13480">
                  <c:v>81.307969978738427</c:v>
                </c:pt>
                <c:pt idx="13481">
                  <c:v>81.431185434924174</c:v>
                </c:pt>
                <c:pt idx="13482">
                  <c:v>81.554587336001404</c:v>
                </c:pt>
                <c:pt idx="13483">
                  <c:v>81.502460636820913</c:v>
                </c:pt>
                <c:pt idx="13484">
                  <c:v>81.670242480670368</c:v>
                </c:pt>
                <c:pt idx="13485">
                  <c:v>81.442836237823258</c:v>
                </c:pt>
                <c:pt idx="13486">
                  <c:v>81.831787964295103</c:v>
                </c:pt>
                <c:pt idx="13487">
                  <c:v>81.538586261497983</c:v>
                </c:pt>
                <c:pt idx="13488">
                  <c:v>81.780045742394449</c:v>
                </c:pt>
                <c:pt idx="13489">
                  <c:v>81.420245560219215</c:v>
                </c:pt>
                <c:pt idx="13490">
                  <c:v>81.333136331581343</c:v>
                </c:pt>
                <c:pt idx="13491">
                  <c:v>81.604236097530958</c:v>
                </c:pt>
                <c:pt idx="13492">
                  <c:v>81.249370051403758</c:v>
                </c:pt>
                <c:pt idx="13493">
                  <c:v>81.605189527418489</c:v>
                </c:pt>
                <c:pt idx="13494">
                  <c:v>81.477396827389455</c:v>
                </c:pt>
                <c:pt idx="13495">
                  <c:v>81.688370185925379</c:v>
                </c:pt>
                <c:pt idx="13496">
                  <c:v>81.339855968846805</c:v>
                </c:pt>
                <c:pt idx="13497">
                  <c:v>81.882207116747068</c:v>
                </c:pt>
                <c:pt idx="13498">
                  <c:v>81.467484893223101</c:v>
                </c:pt>
                <c:pt idx="13499">
                  <c:v>81.572204985169321</c:v>
                </c:pt>
                <c:pt idx="13500">
                  <c:v>81.447354990767721</c:v>
                </c:pt>
                <c:pt idx="13501">
                  <c:v>81.58919147451337</c:v>
                </c:pt>
                <c:pt idx="13502">
                  <c:v>81.594744112816258</c:v>
                </c:pt>
                <c:pt idx="13503">
                  <c:v>81.366178924775539</c:v>
                </c:pt>
                <c:pt idx="13504">
                  <c:v>81.510986114515148</c:v>
                </c:pt>
                <c:pt idx="13505">
                  <c:v>81.276405610723643</c:v>
                </c:pt>
                <c:pt idx="13506">
                  <c:v>81.508874724701428</c:v>
                </c:pt>
                <c:pt idx="13507">
                  <c:v>81.26976488702249</c:v>
                </c:pt>
                <c:pt idx="13508">
                  <c:v>81.723615324187932</c:v>
                </c:pt>
                <c:pt idx="13509">
                  <c:v>81.338962314417188</c:v>
                </c:pt>
                <c:pt idx="13510">
                  <c:v>81.629948832900851</c:v>
                </c:pt>
                <c:pt idx="13511">
                  <c:v>81.633216973224819</c:v>
                </c:pt>
                <c:pt idx="13512">
                  <c:v>81.480558462048734</c:v>
                </c:pt>
                <c:pt idx="13513">
                  <c:v>81.532256258856108</c:v>
                </c:pt>
                <c:pt idx="13514">
                  <c:v>81.439194709372302</c:v>
                </c:pt>
                <c:pt idx="13515">
                  <c:v>81.747504240883401</c:v>
                </c:pt>
                <c:pt idx="13516">
                  <c:v>81.427497392864467</c:v>
                </c:pt>
                <c:pt idx="13517">
                  <c:v>81.626023975021283</c:v>
                </c:pt>
                <c:pt idx="13518">
                  <c:v>81.485488488067844</c:v>
                </c:pt>
                <c:pt idx="13519">
                  <c:v>81.404254381293342</c:v>
                </c:pt>
                <c:pt idx="13520">
                  <c:v>81.456336633067053</c:v>
                </c:pt>
                <c:pt idx="13521">
                  <c:v>81.498696141011777</c:v>
                </c:pt>
                <c:pt idx="13522">
                  <c:v>81.528640229719599</c:v>
                </c:pt>
                <c:pt idx="13523">
                  <c:v>81.401925119085973</c:v>
                </c:pt>
                <c:pt idx="13524">
                  <c:v>81.529288323472159</c:v>
                </c:pt>
                <c:pt idx="13525">
                  <c:v>81.324407581405282</c:v>
                </c:pt>
                <c:pt idx="13526">
                  <c:v>81.751048820531039</c:v>
                </c:pt>
                <c:pt idx="13527">
                  <c:v>81.395815877694815</c:v>
                </c:pt>
                <c:pt idx="13528">
                  <c:v>81.695497766067078</c:v>
                </c:pt>
                <c:pt idx="13529">
                  <c:v>81.196632989727263</c:v>
                </c:pt>
                <c:pt idx="13530">
                  <c:v>81.320497672406077</c:v>
                </c:pt>
                <c:pt idx="13531">
                  <c:v>81.331283562132427</c:v>
                </c:pt>
                <c:pt idx="13532">
                  <c:v>81.239821126922749</c:v>
                </c:pt>
                <c:pt idx="13533">
                  <c:v>81.724499497410022</c:v>
                </c:pt>
                <c:pt idx="13534">
                  <c:v>81.220726822933358</c:v>
                </c:pt>
                <c:pt idx="13535">
                  <c:v>81.574856967991678</c:v>
                </c:pt>
                <c:pt idx="13536">
                  <c:v>81.252397669115595</c:v>
                </c:pt>
                <c:pt idx="13537">
                  <c:v>81.671375078714249</c:v>
                </c:pt>
                <c:pt idx="13538">
                  <c:v>81.143510194357276</c:v>
                </c:pt>
                <c:pt idx="13539">
                  <c:v>81.311831496107303</c:v>
                </c:pt>
                <c:pt idx="13540">
                  <c:v>81.253341848858838</c:v>
                </c:pt>
                <c:pt idx="13541">
                  <c:v>81.570689351933282</c:v>
                </c:pt>
                <c:pt idx="13542">
                  <c:v>81.431827111255231</c:v>
                </c:pt>
                <c:pt idx="13543">
                  <c:v>81.268180338715979</c:v>
                </c:pt>
                <c:pt idx="13544">
                  <c:v>81.631749901118127</c:v>
                </c:pt>
                <c:pt idx="13545">
                  <c:v>81.309608701623858</c:v>
                </c:pt>
                <c:pt idx="13546">
                  <c:v>81.629726646590996</c:v>
                </c:pt>
                <c:pt idx="13547">
                  <c:v>81.1092321528333</c:v>
                </c:pt>
                <c:pt idx="13548">
                  <c:v>81.665672773332219</c:v>
                </c:pt>
                <c:pt idx="13549">
                  <c:v>81.432347189513308</c:v>
                </c:pt>
                <c:pt idx="13550">
                  <c:v>81.462991442150013</c:v>
                </c:pt>
                <c:pt idx="13551">
                  <c:v>81.455177844191226</c:v>
                </c:pt>
                <c:pt idx="13552">
                  <c:v>81.557628788318297</c:v>
                </c:pt>
                <c:pt idx="13553">
                  <c:v>81.716681706358244</c:v>
                </c:pt>
                <c:pt idx="13554">
                  <c:v>81.413721838462408</c:v>
                </c:pt>
                <c:pt idx="13555">
                  <c:v>81.660445995572815</c:v>
                </c:pt>
                <c:pt idx="13556">
                  <c:v>81.573851551835759</c:v>
                </c:pt>
                <c:pt idx="13557">
                  <c:v>81.762030472686249</c:v>
                </c:pt>
                <c:pt idx="13558">
                  <c:v>81.389475296048658</c:v>
                </c:pt>
                <c:pt idx="13559">
                  <c:v>81.503672430744288</c:v>
                </c:pt>
                <c:pt idx="13560">
                  <c:v>81.233098720908885</c:v>
                </c:pt>
                <c:pt idx="13561">
                  <c:v>81.607827655428039</c:v>
                </c:pt>
                <c:pt idx="13562">
                  <c:v>81.561222280012942</c:v>
                </c:pt>
                <c:pt idx="13563">
                  <c:v>81.510993725332696</c:v>
                </c:pt>
                <c:pt idx="13564">
                  <c:v>81.864147826414424</c:v>
                </c:pt>
                <c:pt idx="13565">
                  <c:v>81.524271594588669</c:v>
                </c:pt>
                <c:pt idx="13566">
                  <c:v>81.843279354626148</c:v>
                </c:pt>
                <c:pt idx="13567">
                  <c:v>81.509502357137649</c:v>
                </c:pt>
                <c:pt idx="13568">
                  <c:v>81.785213757752913</c:v>
                </c:pt>
                <c:pt idx="13569">
                  <c:v>81.412793345160722</c:v>
                </c:pt>
                <c:pt idx="13570">
                  <c:v>81.620305999827849</c:v>
                </c:pt>
                <c:pt idx="13571">
                  <c:v>81.666688357685587</c:v>
                </c:pt>
                <c:pt idx="13572">
                  <c:v>81.541279487840697</c:v>
                </c:pt>
                <c:pt idx="13573">
                  <c:v>81.63293579782227</c:v>
                </c:pt>
                <c:pt idx="13574">
                  <c:v>81.45620660421676</c:v>
                </c:pt>
                <c:pt idx="13575">
                  <c:v>81.784851415606042</c:v>
                </c:pt>
                <c:pt idx="13576">
                  <c:v>81.251018817860057</c:v>
                </c:pt>
                <c:pt idx="13577">
                  <c:v>81.937290696921565</c:v>
                </c:pt>
                <c:pt idx="13578">
                  <c:v>81.434633280025736</c:v>
                </c:pt>
                <c:pt idx="13579">
                  <c:v>81.564002994593679</c:v>
                </c:pt>
                <c:pt idx="13580">
                  <c:v>81.377288940184059</c:v>
                </c:pt>
                <c:pt idx="13581">
                  <c:v>81.638269938148326</c:v>
                </c:pt>
                <c:pt idx="13582">
                  <c:v>81.606873097730684</c:v>
                </c:pt>
                <c:pt idx="13583">
                  <c:v>81.606821045911033</c:v>
                </c:pt>
                <c:pt idx="13584">
                  <c:v>81.570766273901199</c:v>
                </c:pt>
                <c:pt idx="13585">
                  <c:v>81.481057214156209</c:v>
                </c:pt>
                <c:pt idx="13586">
                  <c:v>81.866886782190718</c:v>
                </c:pt>
                <c:pt idx="13587">
                  <c:v>81.514905226759581</c:v>
                </c:pt>
                <c:pt idx="13588">
                  <c:v>81.810393140810504</c:v>
                </c:pt>
                <c:pt idx="13589">
                  <c:v>81.383758759111359</c:v>
                </c:pt>
                <c:pt idx="13590">
                  <c:v>81.605846133679989</c:v>
                </c:pt>
                <c:pt idx="13591">
                  <c:v>81.619519968204727</c:v>
                </c:pt>
                <c:pt idx="13592">
                  <c:v>81.413839001092427</c:v>
                </c:pt>
                <c:pt idx="13593">
                  <c:v>81.721211771907875</c:v>
                </c:pt>
                <c:pt idx="13594">
                  <c:v>81.379960260296912</c:v>
                </c:pt>
                <c:pt idx="13595">
                  <c:v>81.634615164507665</c:v>
                </c:pt>
                <c:pt idx="13596">
                  <c:v>81.452391899472886</c:v>
                </c:pt>
                <c:pt idx="13597">
                  <c:v>81.764428815101709</c:v>
                </c:pt>
                <c:pt idx="13598">
                  <c:v>81.507967593353015</c:v>
                </c:pt>
                <c:pt idx="13599">
                  <c:v>81.708951430287911</c:v>
                </c:pt>
                <c:pt idx="13600">
                  <c:v>81.611039659379244</c:v>
                </c:pt>
                <c:pt idx="13601">
                  <c:v>81.762514618637596</c:v>
                </c:pt>
                <c:pt idx="13602">
                  <c:v>81.440023446886627</c:v>
                </c:pt>
                <c:pt idx="13603">
                  <c:v>81.576069649929366</c:v>
                </c:pt>
                <c:pt idx="13604">
                  <c:v>81.912208549148374</c:v>
                </c:pt>
                <c:pt idx="13605">
                  <c:v>81.258185197876358</c:v>
                </c:pt>
                <c:pt idx="13606">
                  <c:v>81.877273540461559</c:v>
                </c:pt>
                <c:pt idx="13607">
                  <c:v>81.481613850416565</c:v>
                </c:pt>
                <c:pt idx="13608">
                  <c:v>81.790420352379783</c:v>
                </c:pt>
                <c:pt idx="13609">
                  <c:v>81.487006436816372</c:v>
                </c:pt>
                <c:pt idx="13610">
                  <c:v>81.547135949786764</c:v>
                </c:pt>
                <c:pt idx="13611">
                  <c:v>81.505172667731543</c:v>
                </c:pt>
                <c:pt idx="13612">
                  <c:v>81.545706968116363</c:v>
                </c:pt>
                <c:pt idx="13613">
                  <c:v>81.743061199336864</c:v>
                </c:pt>
                <c:pt idx="13614">
                  <c:v>81.139593103205115</c:v>
                </c:pt>
                <c:pt idx="13615">
                  <c:v>81.756687265336367</c:v>
                </c:pt>
                <c:pt idx="13616">
                  <c:v>81.490585914072227</c:v>
                </c:pt>
                <c:pt idx="13617">
                  <c:v>81.678051462938626</c:v>
                </c:pt>
                <c:pt idx="13618">
                  <c:v>81.392375780745851</c:v>
                </c:pt>
                <c:pt idx="13619">
                  <c:v>81.736871637424997</c:v>
                </c:pt>
                <c:pt idx="13620">
                  <c:v>81.486327040695073</c:v>
                </c:pt>
                <c:pt idx="13621">
                  <c:v>81.393709225591749</c:v>
                </c:pt>
                <c:pt idx="13622">
                  <c:v>81.835341624804258</c:v>
                </c:pt>
                <c:pt idx="13623">
                  <c:v>81.625927962925559</c:v>
                </c:pt>
                <c:pt idx="13624">
                  <c:v>81.805193140133241</c:v>
                </c:pt>
                <c:pt idx="13625">
                  <c:v>81.403717189698085</c:v>
                </c:pt>
                <c:pt idx="13626">
                  <c:v>81.618829669611543</c:v>
                </c:pt>
                <c:pt idx="13627">
                  <c:v>81.455335324463277</c:v>
                </c:pt>
                <c:pt idx="13628">
                  <c:v>81.918991168974344</c:v>
                </c:pt>
                <c:pt idx="13629">
                  <c:v>81.464772414646319</c:v>
                </c:pt>
                <c:pt idx="13630">
                  <c:v>81.613270009167792</c:v>
                </c:pt>
                <c:pt idx="13631">
                  <c:v>81.633928521457179</c:v>
                </c:pt>
                <c:pt idx="13632">
                  <c:v>81.393763259127127</c:v>
                </c:pt>
                <c:pt idx="13633">
                  <c:v>81.569305168219302</c:v>
                </c:pt>
                <c:pt idx="13634">
                  <c:v>81.442761722602413</c:v>
                </c:pt>
                <c:pt idx="13635">
                  <c:v>81.779244684693296</c:v>
                </c:pt>
                <c:pt idx="13636">
                  <c:v>81.215535561050757</c:v>
                </c:pt>
                <c:pt idx="13637">
                  <c:v>81.869558296162609</c:v>
                </c:pt>
                <c:pt idx="13638">
                  <c:v>81.253488557530758</c:v>
                </c:pt>
                <c:pt idx="13639">
                  <c:v>81.847513714728137</c:v>
                </c:pt>
                <c:pt idx="13640">
                  <c:v>81.534627083105789</c:v>
                </c:pt>
                <c:pt idx="13641">
                  <c:v>81.618618705818534</c:v>
                </c:pt>
                <c:pt idx="13642">
                  <c:v>81.590225136490218</c:v>
                </c:pt>
                <c:pt idx="13643">
                  <c:v>81.475258096322179</c:v>
                </c:pt>
                <c:pt idx="13644">
                  <c:v>81.546121133966778</c:v>
                </c:pt>
                <c:pt idx="13645">
                  <c:v>81.333896603537113</c:v>
                </c:pt>
                <c:pt idx="13646">
                  <c:v>81.910306859453954</c:v>
                </c:pt>
                <c:pt idx="13647">
                  <c:v>81.639531508926524</c:v>
                </c:pt>
                <c:pt idx="13648">
                  <c:v>81.889860922116014</c:v>
                </c:pt>
                <c:pt idx="13649">
                  <c:v>81.411342308038257</c:v>
                </c:pt>
                <c:pt idx="13650">
                  <c:v>81.600165209890193</c:v>
                </c:pt>
                <c:pt idx="13651">
                  <c:v>81.577621756024158</c:v>
                </c:pt>
                <c:pt idx="13652">
                  <c:v>81.724392626537778</c:v>
                </c:pt>
                <c:pt idx="13653">
                  <c:v>81.785966876198955</c:v>
                </c:pt>
                <c:pt idx="13654">
                  <c:v>81.590994218220516</c:v>
                </c:pt>
                <c:pt idx="13655">
                  <c:v>81.652727232461856</c:v>
                </c:pt>
                <c:pt idx="13656">
                  <c:v>81.419613441017702</c:v>
                </c:pt>
                <c:pt idx="13657">
                  <c:v>82.06824874734302</c:v>
                </c:pt>
                <c:pt idx="13658">
                  <c:v>81.523640963421585</c:v>
                </c:pt>
                <c:pt idx="13659">
                  <c:v>81.830033934036678</c:v>
                </c:pt>
                <c:pt idx="13660">
                  <c:v>81.36498621589098</c:v>
                </c:pt>
                <c:pt idx="13661">
                  <c:v>81.643427295301606</c:v>
                </c:pt>
                <c:pt idx="13662">
                  <c:v>81.462091187610142</c:v>
                </c:pt>
                <c:pt idx="13663">
                  <c:v>81.484264921897221</c:v>
                </c:pt>
                <c:pt idx="13664">
                  <c:v>81.395364981019</c:v>
                </c:pt>
                <c:pt idx="13665">
                  <c:v>81.506397258204288</c:v>
                </c:pt>
                <c:pt idx="13666">
                  <c:v>81.587002806898255</c:v>
                </c:pt>
                <c:pt idx="13667">
                  <c:v>81.369634689713138</c:v>
                </c:pt>
                <c:pt idx="13668">
                  <c:v>81.673748400515038</c:v>
                </c:pt>
                <c:pt idx="13669">
                  <c:v>81.634220795554242</c:v>
                </c:pt>
                <c:pt idx="13670">
                  <c:v>81.585613015731809</c:v>
                </c:pt>
                <c:pt idx="13671">
                  <c:v>81.479407303698054</c:v>
                </c:pt>
                <c:pt idx="13672">
                  <c:v>81.631336409838781</c:v>
                </c:pt>
                <c:pt idx="13673">
                  <c:v>81.863944640031605</c:v>
                </c:pt>
                <c:pt idx="13674">
                  <c:v>81.722869044427213</c:v>
                </c:pt>
                <c:pt idx="13675">
                  <c:v>81.842116800616552</c:v>
                </c:pt>
                <c:pt idx="13676">
                  <c:v>81.516667200841624</c:v>
                </c:pt>
                <c:pt idx="13677">
                  <c:v>81.832164214754286</c:v>
                </c:pt>
                <c:pt idx="13678">
                  <c:v>81.580169671411028</c:v>
                </c:pt>
                <c:pt idx="13679">
                  <c:v>81.776180485057765</c:v>
                </c:pt>
                <c:pt idx="13680">
                  <c:v>81.687545489094546</c:v>
                </c:pt>
                <c:pt idx="13681">
                  <c:v>81.839652697741172</c:v>
                </c:pt>
                <c:pt idx="13682">
                  <c:v>81.629314575494377</c:v>
                </c:pt>
                <c:pt idx="13683">
                  <c:v>81.602210951669051</c:v>
                </c:pt>
                <c:pt idx="13684">
                  <c:v>81.777234379370327</c:v>
                </c:pt>
                <c:pt idx="13685">
                  <c:v>81.651305197589323</c:v>
                </c:pt>
                <c:pt idx="13686">
                  <c:v>81.989963099223715</c:v>
                </c:pt>
                <c:pt idx="13687">
                  <c:v>81.588866908775969</c:v>
                </c:pt>
                <c:pt idx="13688">
                  <c:v>81.813774125912303</c:v>
                </c:pt>
                <c:pt idx="13689">
                  <c:v>81.482114018031311</c:v>
                </c:pt>
                <c:pt idx="13690">
                  <c:v>81.74956558257756</c:v>
                </c:pt>
                <c:pt idx="13691">
                  <c:v>81.699652413627788</c:v>
                </c:pt>
                <c:pt idx="13692">
                  <c:v>81.716046301716844</c:v>
                </c:pt>
                <c:pt idx="13693">
                  <c:v>81.643295163847966</c:v>
                </c:pt>
                <c:pt idx="13694">
                  <c:v>81.558819992543349</c:v>
                </c:pt>
                <c:pt idx="13695">
                  <c:v>81.839193908661343</c:v>
                </c:pt>
                <c:pt idx="13696">
                  <c:v>81.573770737033584</c:v>
                </c:pt>
                <c:pt idx="13697">
                  <c:v>81.718613694498586</c:v>
                </c:pt>
                <c:pt idx="13698">
                  <c:v>81.538639366072672</c:v>
                </c:pt>
                <c:pt idx="13699">
                  <c:v>81.725619974034714</c:v>
                </c:pt>
                <c:pt idx="13700">
                  <c:v>81.666119579930765</c:v>
                </c:pt>
                <c:pt idx="13701">
                  <c:v>81.611140392243883</c:v>
                </c:pt>
                <c:pt idx="13702">
                  <c:v>81.581730597282601</c:v>
                </c:pt>
                <c:pt idx="13703">
                  <c:v>81.47441128197346</c:v>
                </c:pt>
                <c:pt idx="13704">
                  <c:v>81.848986867560996</c:v>
                </c:pt>
                <c:pt idx="13705">
                  <c:v>81.539351123821447</c:v>
                </c:pt>
                <c:pt idx="13706">
                  <c:v>81.797454141317502</c:v>
                </c:pt>
                <c:pt idx="13707">
                  <c:v>81.571935559710269</c:v>
                </c:pt>
                <c:pt idx="13708">
                  <c:v>81.835691952470128</c:v>
                </c:pt>
                <c:pt idx="13709">
                  <c:v>81.447836277636583</c:v>
                </c:pt>
                <c:pt idx="13710">
                  <c:v>81.817518726669519</c:v>
                </c:pt>
                <c:pt idx="13711">
                  <c:v>81.500675273933851</c:v>
                </c:pt>
                <c:pt idx="13712">
                  <c:v>81.700343562569088</c:v>
                </c:pt>
                <c:pt idx="13713">
                  <c:v>81.815452130730549</c:v>
                </c:pt>
                <c:pt idx="13714">
                  <c:v>81.724790395871608</c:v>
                </c:pt>
                <c:pt idx="13715">
                  <c:v>81.872139221438559</c:v>
                </c:pt>
                <c:pt idx="13716">
                  <c:v>81.494334732517885</c:v>
                </c:pt>
                <c:pt idx="13717">
                  <c:v>81.876435828336525</c:v>
                </c:pt>
                <c:pt idx="13718">
                  <c:v>81.450369902845722</c:v>
                </c:pt>
                <c:pt idx="13719">
                  <c:v>81.91013235906685</c:v>
                </c:pt>
                <c:pt idx="13720">
                  <c:v>81.681427378473757</c:v>
                </c:pt>
                <c:pt idx="13721">
                  <c:v>81.909450606775493</c:v>
                </c:pt>
                <c:pt idx="13722">
                  <c:v>81.665626738520984</c:v>
                </c:pt>
                <c:pt idx="13723">
                  <c:v>81.603295517703458</c:v>
                </c:pt>
                <c:pt idx="13724">
                  <c:v>81.701052118139458</c:v>
                </c:pt>
                <c:pt idx="13725">
                  <c:v>81.617836815372968</c:v>
                </c:pt>
                <c:pt idx="13726">
                  <c:v>81.725907787196618</c:v>
                </c:pt>
                <c:pt idx="13727">
                  <c:v>81.461623206253719</c:v>
                </c:pt>
                <c:pt idx="13728">
                  <c:v>81.826464735947127</c:v>
                </c:pt>
                <c:pt idx="13729">
                  <c:v>81.472303789611772</c:v>
                </c:pt>
                <c:pt idx="13730">
                  <c:v>81.848181757043449</c:v>
                </c:pt>
                <c:pt idx="13731">
                  <c:v>81.646497316809828</c:v>
                </c:pt>
                <c:pt idx="13732">
                  <c:v>81.406867144272297</c:v>
                </c:pt>
                <c:pt idx="13733">
                  <c:v>81.686753129989</c:v>
                </c:pt>
                <c:pt idx="13734">
                  <c:v>81.579040756367618</c:v>
                </c:pt>
                <c:pt idx="13735">
                  <c:v>81.702309062548011</c:v>
                </c:pt>
                <c:pt idx="13736">
                  <c:v>81.532476430478297</c:v>
                </c:pt>
                <c:pt idx="13737">
                  <c:v>81.921339852647478</c:v>
                </c:pt>
                <c:pt idx="13738">
                  <c:v>81.469312458553759</c:v>
                </c:pt>
                <c:pt idx="13739">
                  <c:v>81.778191012391758</c:v>
                </c:pt>
                <c:pt idx="13740">
                  <c:v>81.463977866320349</c:v>
                </c:pt>
                <c:pt idx="13741">
                  <c:v>81.647786474305192</c:v>
                </c:pt>
                <c:pt idx="13742">
                  <c:v>81.365256755439049</c:v>
                </c:pt>
                <c:pt idx="13743">
                  <c:v>81.615624854332722</c:v>
                </c:pt>
                <c:pt idx="13744">
                  <c:v>82.039022019079439</c:v>
                </c:pt>
                <c:pt idx="13745">
                  <c:v>81.761768431020911</c:v>
                </c:pt>
                <c:pt idx="13746">
                  <c:v>81.900236741070827</c:v>
                </c:pt>
                <c:pt idx="13747">
                  <c:v>81.489390310005419</c:v>
                </c:pt>
                <c:pt idx="13748">
                  <c:v>81.834242756056526</c:v>
                </c:pt>
                <c:pt idx="13749">
                  <c:v>81.515390302337352</c:v>
                </c:pt>
                <c:pt idx="13750">
                  <c:v>81.603111508836648</c:v>
                </c:pt>
                <c:pt idx="13751">
                  <c:v>81.589988463107403</c:v>
                </c:pt>
                <c:pt idx="13752">
                  <c:v>81.698267758704219</c:v>
                </c:pt>
                <c:pt idx="13753">
                  <c:v>81.539046001541948</c:v>
                </c:pt>
                <c:pt idx="13754">
                  <c:v>81.744072123563058</c:v>
                </c:pt>
                <c:pt idx="13755">
                  <c:v>81.701761694236566</c:v>
                </c:pt>
                <c:pt idx="13756">
                  <c:v>81.636552942217904</c:v>
                </c:pt>
                <c:pt idx="13757">
                  <c:v>81.720716127649354</c:v>
                </c:pt>
                <c:pt idx="13758">
                  <c:v>81.566259804719394</c:v>
                </c:pt>
                <c:pt idx="13759">
                  <c:v>81.778524914148022</c:v>
                </c:pt>
                <c:pt idx="13760">
                  <c:v>81.551276544086051</c:v>
                </c:pt>
                <c:pt idx="13761">
                  <c:v>81.846891277690958</c:v>
                </c:pt>
                <c:pt idx="13762">
                  <c:v>81.6355061792828</c:v>
                </c:pt>
                <c:pt idx="13763">
                  <c:v>81.793622292322894</c:v>
                </c:pt>
                <c:pt idx="13764">
                  <c:v>81.73995709488608</c:v>
                </c:pt>
                <c:pt idx="13765">
                  <c:v>81.819834649713826</c:v>
                </c:pt>
                <c:pt idx="13766">
                  <c:v>81.98260505275617</c:v>
                </c:pt>
                <c:pt idx="13767">
                  <c:v>81.706896194052149</c:v>
                </c:pt>
                <c:pt idx="13768">
                  <c:v>81.780760812537508</c:v>
                </c:pt>
                <c:pt idx="13769">
                  <c:v>81.672046814311827</c:v>
                </c:pt>
                <c:pt idx="13770">
                  <c:v>81.805544639364953</c:v>
                </c:pt>
                <c:pt idx="13771">
                  <c:v>81.755312390220155</c:v>
                </c:pt>
                <c:pt idx="13772">
                  <c:v>81.910754423629456</c:v>
                </c:pt>
                <c:pt idx="13773">
                  <c:v>81.784503910585499</c:v>
                </c:pt>
                <c:pt idx="13774">
                  <c:v>81.737540901613727</c:v>
                </c:pt>
                <c:pt idx="13775">
                  <c:v>81.834265471023997</c:v>
                </c:pt>
                <c:pt idx="13776">
                  <c:v>81.665073850245378</c:v>
                </c:pt>
                <c:pt idx="13777">
                  <c:v>81.669174541114572</c:v>
                </c:pt>
                <c:pt idx="13778">
                  <c:v>81.413588931438412</c:v>
                </c:pt>
                <c:pt idx="13779">
                  <c:v>81.83611795149281</c:v>
                </c:pt>
                <c:pt idx="13780">
                  <c:v>81.705502664320065</c:v>
                </c:pt>
                <c:pt idx="13781">
                  <c:v>81.863642066838878</c:v>
                </c:pt>
                <c:pt idx="13782">
                  <c:v>81.867005450442306</c:v>
                </c:pt>
                <c:pt idx="13783">
                  <c:v>81.712888380660019</c:v>
                </c:pt>
                <c:pt idx="13784">
                  <c:v>81.799676752202942</c:v>
                </c:pt>
                <c:pt idx="13785">
                  <c:v>81.556253448004497</c:v>
                </c:pt>
                <c:pt idx="13786">
                  <c:v>81.963193589874535</c:v>
                </c:pt>
                <c:pt idx="13787">
                  <c:v>81.692390819178769</c:v>
                </c:pt>
                <c:pt idx="13788">
                  <c:v>81.765619406940615</c:v>
                </c:pt>
                <c:pt idx="13789">
                  <c:v>81.721235674903724</c:v>
                </c:pt>
                <c:pt idx="13790">
                  <c:v>81.819463023674373</c:v>
                </c:pt>
                <c:pt idx="13791">
                  <c:v>81.594346395874283</c:v>
                </c:pt>
                <c:pt idx="13792">
                  <c:v>81.715217524099785</c:v>
                </c:pt>
                <c:pt idx="13793">
                  <c:v>81.735162377158858</c:v>
                </c:pt>
                <c:pt idx="13794">
                  <c:v>81.651899135061058</c:v>
                </c:pt>
                <c:pt idx="13795">
                  <c:v>81.772642707352219</c:v>
                </c:pt>
                <c:pt idx="13796">
                  <c:v>81.568043161473241</c:v>
                </c:pt>
                <c:pt idx="13797">
                  <c:v>81.980886138015549</c:v>
                </c:pt>
                <c:pt idx="13798">
                  <c:v>81.632806395383398</c:v>
                </c:pt>
                <c:pt idx="13799">
                  <c:v>81.760394369851454</c:v>
                </c:pt>
                <c:pt idx="13800">
                  <c:v>81.524723018662513</c:v>
                </c:pt>
                <c:pt idx="13801">
                  <c:v>81.672904402863225</c:v>
                </c:pt>
                <c:pt idx="13802">
                  <c:v>81.80234462470024</c:v>
                </c:pt>
                <c:pt idx="13803">
                  <c:v>81.503470248496171</c:v>
                </c:pt>
                <c:pt idx="13804">
                  <c:v>81.701116358772694</c:v>
                </c:pt>
                <c:pt idx="13805">
                  <c:v>81.381833363142675</c:v>
                </c:pt>
                <c:pt idx="13806">
                  <c:v>81.945747315008859</c:v>
                </c:pt>
                <c:pt idx="13807">
                  <c:v>81.582749388797168</c:v>
                </c:pt>
                <c:pt idx="13808">
                  <c:v>81.790266322703573</c:v>
                </c:pt>
                <c:pt idx="13809">
                  <c:v>81.479558788797164</c:v>
                </c:pt>
                <c:pt idx="13810">
                  <c:v>81.812545176796206</c:v>
                </c:pt>
                <c:pt idx="13811">
                  <c:v>81.632233038228051</c:v>
                </c:pt>
                <c:pt idx="13812">
                  <c:v>81.658378853692909</c:v>
                </c:pt>
                <c:pt idx="13813">
                  <c:v>81.723501068670473</c:v>
                </c:pt>
                <c:pt idx="13814">
                  <c:v>81.674197490512839</c:v>
                </c:pt>
                <c:pt idx="13815">
                  <c:v>81.843171679927295</c:v>
                </c:pt>
                <c:pt idx="13816">
                  <c:v>81.660975271498657</c:v>
                </c:pt>
                <c:pt idx="13817">
                  <c:v>81.779467926876379</c:v>
                </c:pt>
                <c:pt idx="13818">
                  <c:v>81.424190482743626</c:v>
                </c:pt>
                <c:pt idx="13819">
                  <c:v>81.893488291592519</c:v>
                </c:pt>
                <c:pt idx="13820">
                  <c:v>81.658206477141619</c:v>
                </c:pt>
                <c:pt idx="13821">
                  <c:v>81.740648975426353</c:v>
                </c:pt>
                <c:pt idx="13822">
                  <c:v>81.772737238457623</c:v>
                </c:pt>
                <c:pt idx="13823">
                  <c:v>81.761668066530476</c:v>
                </c:pt>
                <c:pt idx="13824">
                  <c:v>81.834880235706649</c:v>
                </c:pt>
                <c:pt idx="13825">
                  <c:v>81.622149308673258</c:v>
                </c:pt>
                <c:pt idx="13826">
                  <c:v>81.91079263334484</c:v>
                </c:pt>
                <c:pt idx="13827">
                  <c:v>81.741334713853618</c:v>
                </c:pt>
                <c:pt idx="13828">
                  <c:v>81.940750463426681</c:v>
                </c:pt>
                <c:pt idx="13829">
                  <c:v>81.724933690977906</c:v>
                </c:pt>
                <c:pt idx="13830">
                  <c:v>81.903734429084139</c:v>
                </c:pt>
                <c:pt idx="13831">
                  <c:v>81.403987063366372</c:v>
                </c:pt>
                <c:pt idx="13832">
                  <c:v>81.863886595609699</c:v>
                </c:pt>
                <c:pt idx="13833">
                  <c:v>81.824513343700602</c:v>
                </c:pt>
                <c:pt idx="13834">
                  <c:v>81.747449832465279</c:v>
                </c:pt>
                <c:pt idx="13835">
                  <c:v>81.885383679572072</c:v>
                </c:pt>
                <c:pt idx="13836">
                  <c:v>81.708182529510253</c:v>
                </c:pt>
                <c:pt idx="13837">
                  <c:v>82.177181796577358</c:v>
                </c:pt>
                <c:pt idx="13838">
                  <c:v>81.686899907377907</c:v>
                </c:pt>
                <c:pt idx="13839">
                  <c:v>81.957642141679912</c:v>
                </c:pt>
                <c:pt idx="13840">
                  <c:v>81.607752336040875</c:v>
                </c:pt>
                <c:pt idx="13841">
                  <c:v>81.754740380610968</c:v>
                </c:pt>
                <c:pt idx="13842">
                  <c:v>81.868416063809619</c:v>
                </c:pt>
                <c:pt idx="13843">
                  <c:v>81.691987359701159</c:v>
                </c:pt>
                <c:pt idx="13844">
                  <c:v>81.981931948609713</c:v>
                </c:pt>
                <c:pt idx="13845">
                  <c:v>81.784967317815983</c:v>
                </c:pt>
                <c:pt idx="13846">
                  <c:v>81.78551012891684</c:v>
                </c:pt>
                <c:pt idx="13847">
                  <c:v>81.472852075090557</c:v>
                </c:pt>
                <c:pt idx="13848">
                  <c:v>81.874742110006281</c:v>
                </c:pt>
                <c:pt idx="13849">
                  <c:v>81.710866205682962</c:v>
                </c:pt>
                <c:pt idx="13850">
                  <c:v>81.871150216788038</c:v>
                </c:pt>
                <c:pt idx="13851">
                  <c:v>81.615865034883058</c:v>
                </c:pt>
                <c:pt idx="13852">
                  <c:v>81.839178856613415</c:v>
                </c:pt>
                <c:pt idx="13853">
                  <c:v>81.777212048043722</c:v>
                </c:pt>
                <c:pt idx="13854">
                  <c:v>81.657112933803319</c:v>
                </c:pt>
                <c:pt idx="13855">
                  <c:v>81.718169279183314</c:v>
                </c:pt>
                <c:pt idx="13856">
                  <c:v>81.617951171621314</c:v>
                </c:pt>
                <c:pt idx="13857">
                  <c:v>81.759139602578685</c:v>
                </c:pt>
                <c:pt idx="13858">
                  <c:v>81.484449835504279</c:v>
                </c:pt>
                <c:pt idx="13859">
                  <c:v>81.910123939728166</c:v>
                </c:pt>
                <c:pt idx="13860">
                  <c:v>81.503469566914703</c:v>
                </c:pt>
                <c:pt idx="13861">
                  <c:v>81.786519080211448</c:v>
                </c:pt>
                <c:pt idx="13862">
                  <c:v>81.773735205007753</c:v>
                </c:pt>
                <c:pt idx="13863">
                  <c:v>81.725084933474577</c:v>
                </c:pt>
                <c:pt idx="13864">
                  <c:v>81.869200117108889</c:v>
                </c:pt>
                <c:pt idx="13865">
                  <c:v>81.891352151127109</c:v>
                </c:pt>
                <c:pt idx="13866">
                  <c:v>81.793758964335865</c:v>
                </c:pt>
                <c:pt idx="13867">
                  <c:v>81.636962004078555</c:v>
                </c:pt>
                <c:pt idx="13868">
                  <c:v>82.121211278597599</c:v>
                </c:pt>
                <c:pt idx="13869">
                  <c:v>81.625386463266224</c:v>
                </c:pt>
                <c:pt idx="13870">
                  <c:v>82.145117180994959</c:v>
                </c:pt>
                <c:pt idx="13871">
                  <c:v>81.760711337885155</c:v>
                </c:pt>
                <c:pt idx="13872">
                  <c:v>81.741041650209027</c:v>
                </c:pt>
                <c:pt idx="13873">
                  <c:v>81.96366711586974</c:v>
                </c:pt>
                <c:pt idx="13874">
                  <c:v>81.878579738782975</c:v>
                </c:pt>
                <c:pt idx="13875">
                  <c:v>81.579164516350048</c:v>
                </c:pt>
                <c:pt idx="13876">
                  <c:v>81.620410726503678</c:v>
                </c:pt>
                <c:pt idx="13877">
                  <c:v>82.044289378866665</c:v>
                </c:pt>
                <c:pt idx="13878">
                  <c:v>81.585518219298379</c:v>
                </c:pt>
                <c:pt idx="13879">
                  <c:v>82.07384477083238</c:v>
                </c:pt>
                <c:pt idx="13880">
                  <c:v>81.654828767732283</c:v>
                </c:pt>
                <c:pt idx="13881">
                  <c:v>81.816694157398217</c:v>
                </c:pt>
                <c:pt idx="13882">
                  <c:v>81.868177359533277</c:v>
                </c:pt>
                <c:pt idx="13883">
                  <c:v>81.662661085997357</c:v>
                </c:pt>
                <c:pt idx="13884">
                  <c:v>81.893159890952077</c:v>
                </c:pt>
                <c:pt idx="13885">
                  <c:v>81.846002033954207</c:v>
                </c:pt>
                <c:pt idx="13886">
                  <c:v>81.87356226474212</c:v>
                </c:pt>
                <c:pt idx="13887">
                  <c:v>81.54804593654795</c:v>
                </c:pt>
                <c:pt idx="13888">
                  <c:v>81.917799486402927</c:v>
                </c:pt>
                <c:pt idx="13889">
                  <c:v>81.671271843378378</c:v>
                </c:pt>
                <c:pt idx="13890">
                  <c:v>82.073488035417498</c:v>
                </c:pt>
                <c:pt idx="13891">
                  <c:v>81.658802568262985</c:v>
                </c:pt>
                <c:pt idx="13892">
                  <c:v>81.947415797555564</c:v>
                </c:pt>
                <c:pt idx="13893">
                  <c:v>81.888556285048026</c:v>
                </c:pt>
                <c:pt idx="13894">
                  <c:v>81.692634031937615</c:v>
                </c:pt>
                <c:pt idx="13895">
                  <c:v>81.879368450659385</c:v>
                </c:pt>
                <c:pt idx="13896">
                  <c:v>81.707543925908439</c:v>
                </c:pt>
                <c:pt idx="13897">
                  <c:v>81.759203268340727</c:v>
                </c:pt>
                <c:pt idx="13898">
                  <c:v>81.630154851528019</c:v>
                </c:pt>
                <c:pt idx="13899">
                  <c:v>82.122266834465194</c:v>
                </c:pt>
                <c:pt idx="13900">
                  <c:v>81.497159512279026</c:v>
                </c:pt>
                <c:pt idx="13901">
                  <c:v>81.806778196527247</c:v>
                </c:pt>
                <c:pt idx="13902">
                  <c:v>81.837098054357838</c:v>
                </c:pt>
                <c:pt idx="13903">
                  <c:v>81.811817894784127</c:v>
                </c:pt>
                <c:pt idx="13904">
                  <c:v>81.742342869706548</c:v>
                </c:pt>
                <c:pt idx="13905">
                  <c:v>81.83112506622939</c:v>
                </c:pt>
                <c:pt idx="13906">
                  <c:v>81.874961579224419</c:v>
                </c:pt>
                <c:pt idx="13907">
                  <c:v>81.790894744096946</c:v>
                </c:pt>
                <c:pt idx="13908">
                  <c:v>81.778049054843251</c:v>
                </c:pt>
                <c:pt idx="13909">
                  <c:v>81.582196750573118</c:v>
                </c:pt>
                <c:pt idx="13910">
                  <c:v>81.772116205972864</c:v>
                </c:pt>
                <c:pt idx="13911">
                  <c:v>81.574076507491327</c:v>
                </c:pt>
                <c:pt idx="13912">
                  <c:v>81.644877518753049</c:v>
                </c:pt>
                <c:pt idx="13913">
                  <c:v>81.859967821500589</c:v>
                </c:pt>
                <c:pt idx="13914">
                  <c:v>81.803590172740684</c:v>
                </c:pt>
                <c:pt idx="13915">
                  <c:v>81.709578437785979</c:v>
                </c:pt>
                <c:pt idx="13916">
                  <c:v>81.800955518776448</c:v>
                </c:pt>
                <c:pt idx="13917">
                  <c:v>81.967023484258462</c:v>
                </c:pt>
                <c:pt idx="13918">
                  <c:v>81.803145385901416</c:v>
                </c:pt>
                <c:pt idx="13919">
                  <c:v>81.812556920488589</c:v>
                </c:pt>
                <c:pt idx="13920">
                  <c:v>81.653487837679322</c:v>
                </c:pt>
                <c:pt idx="13921">
                  <c:v>81.833252108680526</c:v>
                </c:pt>
                <c:pt idx="13922">
                  <c:v>81.742132419348721</c:v>
                </c:pt>
                <c:pt idx="13923">
                  <c:v>82.034508197603188</c:v>
                </c:pt>
                <c:pt idx="13924">
                  <c:v>81.730127138866479</c:v>
                </c:pt>
                <c:pt idx="13925">
                  <c:v>81.534767664531898</c:v>
                </c:pt>
                <c:pt idx="13926">
                  <c:v>81.904280337897646</c:v>
                </c:pt>
                <c:pt idx="13927">
                  <c:v>81.837885516580414</c:v>
                </c:pt>
                <c:pt idx="13928">
                  <c:v>82.01945957306188</c:v>
                </c:pt>
                <c:pt idx="13929">
                  <c:v>81.614416279808992</c:v>
                </c:pt>
                <c:pt idx="13930">
                  <c:v>82.116159244083406</c:v>
                </c:pt>
                <c:pt idx="13931">
                  <c:v>81.863178230721488</c:v>
                </c:pt>
                <c:pt idx="13932">
                  <c:v>81.977643896285812</c:v>
                </c:pt>
                <c:pt idx="13933">
                  <c:v>81.735739319722839</c:v>
                </c:pt>
                <c:pt idx="13934">
                  <c:v>81.985383889658749</c:v>
                </c:pt>
                <c:pt idx="13935">
                  <c:v>81.743080638671501</c:v>
                </c:pt>
                <c:pt idx="13936">
                  <c:v>81.802781322673653</c:v>
                </c:pt>
                <c:pt idx="13937">
                  <c:v>82.069409811119556</c:v>
                </c:pt>
                <c:pt idx="13938">
                  <c:v>81.697260588730927</c:v>
                </c:pt>
                <c:pt idx="13939">
                  <c:v>82.038212085579687</c:v>
                </c:pt>
                <c:pt idx="13940">
                  <c:v>81.811462666617871</c:v>
                </c:pt>
                <c:pt idx="13941">
                  <c:v>82.07383447601525</c:v>
                </c:pt>
                <c:pt idx="13942">
                  <c:v>81.743199257086331</c:v>
                </c:pt>
                <c:pt idx="13943">
                  <c:v>82.049624091063336</c:v>
                </c:pt>
                <c:pt idx="13944">
                  <c:v>81.706031633011548</c:v>
                </c:pt>
                <c:pt idx="13945">
                  <c:v>81.829500622533928</c:v>
                </c:pt>
                <c:pt idx="13946">
                  <c:v>81.752400767277834</c:v>
                </c:pt>
                <c:pt idx="13947">
                  <c:v>81.81406568797324</c:v>
                </c:pt>
                <c:pt idx="13948">
                  <c:v>81.90097635985768</c:v>
                </c:pt>
                <c:pt idx="13949">
                  <c:v>81.554407359400358</c:v>
                </c:pt>
                <c:pt idx="13950">
                  <c:v>81.887491852509186</c:v>
                </c:pt>
                <c:pt idx="13951">
                  <c:v>81.721659266433733</c:v>
                </c:pt>
                <c:pt idx="13952">
                  <c:v>81.916100436221598</c:v>
                </c:pt>
                <c:pt idx="13953">
                  <c:v>81.859275069315331</c:v>
                </c:pt>
                <c:pt idx="13954">
                  <c:v>81.811441314009556</c:v>
                </c:pt>
                <c:pt idx="13955">
                  <c:v>81.975965230083219</c:v>
                </c:pt>
                <c:pt idx="13956">
                  <c:v>81.880647405294908</c:v>
                </c:pt>
                <c:pt idx="13957">
                  <c:v>82.101348469346505</c:v>
                </c:pt>
                <c:pt idx="13958">
                  <c:v>81.841647494528928</c:v>
                </c:pt>
                <c:pt idx="13959">
                  <c:v>82.047866022007227</c:v>
                </c:pt>
                <c:pt idx="13960">
                  <c:v>81.747959712858602</c:v>
                </c:pt>
                <c:pt idx="13961">
                  <c:v>82.012934780299901</c:v>
                </c:pt>
                <c:pt idx="13962">
                  <c:v>81.764713612308924</c:v>
                </c:pt>
                <c:pt idx="13963">
                  <c:v>81.892693428215779</c:v>
                </c:pt>
                <c:pt idx="13964">
                  <c:v>81.955104800666888</c:v>
                </c:pt>
                <c:pt idx="13965">
                  <c:v>81.9077783926584</c:v>
                </c:pt>
                <c:pt idx="13966">
                  <c:v>81.876050294082319</c:v>
                </c:pt>
                <c:pt idx="13967">
                  <c:v>81.684475349856385</c:v>
                </c:pt>
                <c:pt idx="13968">
                  <c:v>81.974702891888754</c:v>
                </c:pt>
                <c:pt idx="13969">
                  <c:v>81.755822172749617</c:v>
                </c:pt>
                <c:pt idx="13970">
                  <c:v>82.143408317593583</c:v>
                </c:pt>
                <c:pt idx="13971">
                  <c:v>81.83706218436383</c:v>
                </c:pt>
                <c:pt idx="13972">
                  <c:v>81.89721822495197</c:v>
                </c:pt>
                <c:pt idx="13973">
                  <c:v>81.71067585704435</c:v>
                </c:pt>
                <c:pt idx="13974">
                  <c:v>81.775194235907506</c:v>
                </c:pt>
                <c:pt idx="13975">
                  <c:v>81.838812169695558</c:v>
                </c:pt>
                <c:pt idx="13976">
                  <c:v>81.953369757053238</c:v>
                </c:pt>
                <c:pt idx="13977">
                  <c:v>82.08191054762095</c:v>
                </c:pt>
                <c:pt idx="13978">
                  <c:v>81.861392420255385</c:v>
                </c:pt>
                <c:pt idx="13979">
                  <c:v>81.980751457744859</c:v>
                </c:pt>
                <c:pt idx="13980">
                  <c:v>81.576637948022878</c:v>
                </c:pt>
                <c:pt idx="13981">
                  <c:v>82.000503373111599</c:v>
                </c:pt>
                <c:pt idx="13982">
                  <c:v>81.756253120490157</c:v>
                </c:pt>
                <c:pt idx="13983">
                  <c:v>81.857718556702039</c:v>
                </c:pt>
                <c:pt idx="13984">
                  <c:v>81.60912937391879</c:v>
                </c:pt>
                <c:pt idx="13985">
                  <c:v>81.843763716946398</c:v>
                </c:pt>
                <c:pt idx="13986">
                  <c:v>82.123794188248283</c:v>
                </c:pt>
                <c:pt idx="13987">
                  <c:v>81.650326874290698</c:v>
                </c:pt>
                <c:pt idx="13988">
                  <c:v>81.946296456108328</c:v>
                </c:pt>
                <c:pt idx="13989">
                  <c:v>81.694601336210212</c:v>
                </c:pt>
                <c:pt idx="13990">
                  <c:v>81.983909924399697</c:v>
                </c:pt>
                <c:pt idx="13991">
                  <c:v>81.647443846149486</c:v>
                </c:pt>
                <c:pt idx="13992">
                  <c:v>82.039694363370927</c:v>
                </c:pt>
                <c:pt idx="13993">
                  <c:v>81.706539808530053</c:v>
                </c:pt>
                <c:pt idx="13994">
                  <c:v>81.779637057297549</c:v>
                </c:pt>
                <c:pt idx="13995">
                  <c:v>81.902809724633173</c:v>
                </c:pt>
                <c:pt idx="13996">
                  <c:v>81.875547476967455</c:v>
                </c:pt>
                <c:pt idx="13997">
                  <c:v>81.729173964602097</c:v>
                </c:pt>
                <c:pt idx="13998">
                  <c:v>81.905981662602557</c:v>
                </c:pt>
                <c:pt idx="13999">
                  <c:v>81.914666617187677</c:v>
                </c:pt>
                <c:pt idx="14000">
                  <c:v>81.564367089204993</c:v>
                </c:pt>
                <c:pt idx="14001">
                  <c:v>81.979109910620082</c:v>
                </c:pt>
                <c:pt idx="14002">
                  <c:v>81.717590449501245</c:v>
                </c:pt>
                <c:pt idx="14003">
                  <c:v>81.968855376130819</c:v>
                </c:pt>
                <c:pt idx="14004">
                  <c:v>81.6851961305087</c:v>
                </c:pt>
                <c:pt idx="14005">
                  <c:v>81.736381380076509</c:v>
                </c:pt>
                <c:pt idx="14006">
                  <c:v>81.958577868107383</c:v>
                </c:pt>
                <c:pt idx="14007">
                  <c:v>81.756645602855912</c:v>
                </c:pt>
                <c:pt idx="14008">
                  <c:v>81.951275650958124</c:v>
                </c:pt>
                <c:pt idx="14009">
                  <c:v>81.843752237197549</c:v>
                </c:pt>
                <c:pt idx="14010">
                  <c:v>81.982596075382091</c:v>
                </c:pt>
                <c:pt idx="14011">
                  <c:v>81.720694017029459</c:v>
                </c:pt>
                <c:pt idx="14012">
                  <c:v>82.124959597390898</c:v>
                </c:pt>
                <c:pt idx="14013">
                  <c:v>81.778270532855046</c:v>
                </c:pt>
                <c:pt idx="14014">
                  <c:v>81.896491805253689</c:v>
                </c:pt>
                <c:pt idx="14015">
                  <c:v>81.890645681441327</c:v>
                </c:pt>
                <c:pt idx="14016">
                  <c:v>81.729022884126408</c:v>
                </c:pt>
                <c:pt idx="14017">
                  <c:v>81.9489497128491</c:v>
                </c:pt>
                <c:pt idx="14018">
                  <c:v>81.708886217740954</c:v>
                </c:pt>
                <c:pt idx="14019">
                  <c:v>81.972870894233438</c:v>
                </c:pt>
                <c:pt idx="14020">
                  <c:v>81.491453214809027</c:v>
                </c:pt>
                <c:pt idx="14021">
                  <c:v>81.757745269766801</c:v>
                </c:pt>
                <c:pt idx="14022">
                  <c:v>81.654404342130519</c:v>
                </c:pt>
                <c:pt idx="14023">
                  <c:v>81.884725206246472</c:v>
                </c:pt>
                <c:pt idx="14024">
                  <c:v>81.734038595903314</c:v>
                </c:pt>
                <c:pt idx="14025">
                  <c:v>81.701240274354547</c:v>
                </c:pt>
                <c:pt idx="14026">
                  <c:v>81.80606161713645</c:v>
                </c:pt>
                <c:pt idx="14027">
                  <c:v>81.685934070353738</c:v>
                </c:pt>
                <c:pt idx="14028">
                  <c:v>81.920721852157456</c:v>
                </c:pt>
                <c:pt idx="14029">
                  <c:v>81.686071264087659</c:v>
                </c:pt>
                <c:pt idx="14030">
                  <c:v>81.896583605150866</c:v>
                </c:pt>
                <c:pt idx="14031">
                  <c:v>81.632672277705979</c:v>
                </c:pt>
                <c:pt idx="14032">
                  <c:v>81.998619517499108</c:v>
                </c:pt>
                <c:pt idx="14033">
                  <c:v>81.677645122415228</c:v>
                </c:pt>
                <c:pt idx="14034">
                  <c:v>81.851314703839279</c:v>
                </c:pt>
                <c:pt idx="14035">
                  <c:v>81.895344107509217</c:v>
                </c:pt>
                <c:pt idx="14036">
                  <c:v>81.852191791904588</c:v>
                </c:pt>
                <c:pt idx="14037">
                  <c:v>81.816456508755181</c:v>
                </c:pt>
                <c:pt idx="14038">
                  <c:v>81.648495310850919</c:v>
                </c:pt>
                <c:pt idx="14039">
                  <c:v>81.882496696419608</c:v>
                </c:pt>
                <c:pt idx="14040">
                  <c:v>81.47919411829875</c:v>
                </c:pt>
                <c:pt idx="14041">
                  <c:v>81.969604288980506</c:v>
                </c:pt>
                <c:pt idx="14042">
                  <c:v>81.646789628927266</c:v>
                </c:pt>
                <c:pt idx="14043">
                  <c:v>81.734790577189671</c:v>
                </c:pt>
                <c:pt idx="14044">
                  <c:v>81.843993762665491</c:v>
                </c:pt>
                <c:pt idx="14045">
                  <c:v>81.830658754273216</c:v>
                </c:pt>
                <c:pt idx="14046">
                  <c:v>82.034389309410344</c:v>
                </c:pt>
                <c:pt idx="14047">
                  <c:v>81.673774681129572</c:v>
                </c:pt>
                <c:pt idx="14048">
                  <c:v>81.968084393481476</c:v>
                </c:pt>
                <c:pt idx="14049">
                  <c:v>81.670573695350413</c:v>
                </c:pt>
                <c:pt idx="14050">
                  <c:v>82.020498401228551</c:v>
                </c:pt>
                <c:pt idx="14051">
                  <c:v>81.769609677399842</c:v>
                </c:pt>
                <c:pt idx="14052">
                  <c:v>81.915657417995121</c:v>
                </c:pt>
                <c:pt idx="14053">
                  <c:v>81.692718627077269</c:v>
                </c:pt>
                <c:pt idx="14054">
                  <c:v>81.769681050972764</c:v>
                </c:pt>
                <c:pt idx="14055">
                  <c:v>81.895408665572546</c:v>
                </c:pt>
                <c:pt idx="14056">
                  <c:v>81.707877248078702</c:v>
                </c:pt>
                <c:pt idx="14057">
                  <c:v>81.752162847021424</c:v>
                </c:pt>
                <c:pt idx="14058">
                  <c:v>81.744807351184278</c:v>
                </c:pt>
                <c:pt idx="14059">
                  <c:v>81.883553055897167</c:v>
                </c:pt>
                <c:pt idx="14060">
                  <c:v>81.74249273528585</c:v>
                </c:pt>
                <c:pt idx="14061">
                  <c:v>82.154369004942097</c:v>
                </c:pt>
                <c:pt idx="14062">
                  <c:v>81.716720396659014</c:v>
                </c:pt>
                <c:pt idx="14063">
                  <c:v>82.027899816789727</c:v>
                </c:pt>
                <c:pt idx="14064">
                  <c:v>81.771644177438972</c:v>
                </c:pt>
                <c:pt idx="14065">
                  <c:v>81.897278387701888</c:v>
                </c:pt>
                <c:pt idx="14066">
                  <c:v>82.041830618327992</c:v>
                </c:pt>
                <c:pt idx="14067">
                  <c:v>81.914906557403114</c:v>
                </c:pt>
                <c:pt idx="14068">
                  <c:v>81.989868549982432</c:v>
                </c:pt>
                <c:pt idx="14069">
                  <c:v>81.675119815859247</c:v>
                </c:pt>
                <c:pt idx="14070">
                  <c:v>82.026105763991609</c:v>
                </c:pt>
                <c:pt idx="14071">
                  <c:v>81.715607392898519</c:v>
                </c:pt>
                <c:pt idx="14072">
                  <c:v>81.8222589751947</c:v>
                </c:pt>
                <c:pt idx="14073">
                  <c:v>81.892949199682519</c:v>
                </c:pt>
                <c:pt idx="14074">
                  <c:v>81.843137546247462</c:v>
                </c:pt>
                <c:pt idx="14075">
                  <c:v>81.863965110569069</c:v>
                </c:pt>
                <c:pt idx="14076">
                  <c:v>81.769468309250499</c:v>
                </c:pt>
                <c:pt idx="14077">
                  <c:v>81.892439669924613</c:v>
                </c:pt>
                <c:pt idx="14078">
                  <c:v>81.728724636094228</c:v>
                </c:pt>
                <c:pt idx="14079">
                  <c:v>81.798516701634611</c:v>
                </c:pt>
                <c:pt idx="14080">
                  <c:v>81.72065896375095</c:v>
                </c:pt>
                <c:pt idx="14081">
                  <c:v>81.964103109861057</c:v>
                </c:pt>
                <c:pt idx="14082">
                  <c:v>81.770927326263589</c:v>
                </c:pt>
                <c:pt idx="14083">
                  <c:v>81.837490088344097</c:v>
                </c:pt>
                <c:pt idx="14084">
                  <c:v>81.763737973484822</c:v>
                </c:pt>
                <c:pt idx="14085">
                  <c:v>81.971796855340045</c:v>
                </c:pt>
                <c:pt idx="14086">
                  <c:v>81.793100422454458</c:v>
                </c:pt>
                <c:pt idx="14087">
                  <c:v>81.750469119476818</c:v>
                </c:pt>
                <c:pt idx="14088">
                  <c:v>81.921739773651424</c:v>
                </c:pt>
                <c:pt idx="14089">
                  <c:v>81.831886059171111</c:v>
                </c:pt>
                <c:pt idx="14090">
                  <c:v>81.880934095419249</c:v>
                </c:pt>
                <c:pt idx="14091">
                  <c:v>81.570266078767816</c:v>
                </c:pt>
                <c:pt idx="14092">
                  <c:v>81.87666724758077</c:v>
                </c:pt>
                <c:pt idx="14093">
                  <c:v>81.722042477557096</c:v>
                </c:pt>
                <c:pt idx="14094">
                  <c:v>81.91436263677133</c:v>
                </c:pt>
                <c:pt idx="14095">
                  <c:v>81.783273166981758</c:v>
                </c:pt>
                <c:pt idx="14096">
                  <c:v>81.699959126583394</c:v>
                </c:pt>
                <c:pt idx="14097">
                  <c:v>81.803330481081318</c:v>
                </c:pt>
                <c:pt idx="14098">
                  <c:v>81.685684808277756</c:v>
                </c:pt>
                <c:pt idx="14099">
                  <c:v>81.932277593177275</c:v>
                </c:pt>
                <c:pt idx="14100">
                  <c:v>81.71625315044659</c:v>
                </c:pt>
                <c:pt idx="14101">
                  <c:v>82.017228421861574</c:v>
                </c:pt>
                <c:pt idx="14102">
                  <c:v>81.809147647775873</c:v>
                </c:pt>
                <c:pt idx="14103">
                  <c:v>81.797158473398497</c:v>
                </c:pt>
                <c:pt idx="14104">
                  <c:v>81.740023637358959</c:v>
                </c:pt>
                <c:pt idx="14105">
                  <c:v>81.754386783756459</c:v>
                </c:pt>
                <c:pt idx="14106">
                  <c:v>81.667771358265739</c:v>
                </c:pt>
                <c:pt idx="14107">
                  <c:v>81.630605687561939</c:v>
                </c:pt>
                <c:pt idx="14108">
                  <c:v>81.947081528488582</c:v>
                </c:pt>
                <c:pt idx="14109">
                  <c:v>81.710022219887861</c:v>
                </c:pt>
                <c:pt idx="14110">
                  <c:v>82.049084772925198</c:v>
                </c:pt>
                <c:pt idx="14111">
                  <c:v>81.672313567292548</c:v>
                </c:pt>
                <c:pt idx="14112">
                  <c:v>82.045348922306758</c:v>
                </c:pt>
                <c:pt idx="14113">
                  <c:v>81.813222872025278</c:v>
                </c:pt>
                <c:pt idx="14114">
                  <c:v>81.878459476781003</c:v>
                </c:pt>
                <c:pt idx="14115">
                  <c:v>81.685383683544558</c:v>
                </c:pt>
                <c:pt idx="14116">
                  <c:v>81.892352083141688</c:v>
                </c:pt>
                <c:pt idx="14117">
                  <c:v>81.907540609443927</c:v>
                </c:pt>
                <c:pt idx="14118">
                  <c:v>81.753296079301464</c:v>
                </c:pt>
                <c:pt idx="14119">
                  <c:v>81.936240414473104</c:v>
                </c:pt>
                <c:pt idx="14120">
                  <c:v>81.67228578011634</c:v>
                </c:pt>
                <c:pt idx="14121">
                  <c:v>82.060896319195948</c:v>
                </c:pt>
                <c:pt idx="14122">
                  <c:v>81.660977037577396</c:v>
                </c:pt>
                <c:pt idx="14123">
                  <c:v>81.960674089555226</c:v>
                </c:pt>
                <c:pt idx="14124">
                  <c:v>81.749127276646604</c:v>
                </c:pt>
                <c:pt idx="14125">
                  <c:v>81.939690149515627</c:v>
                </c:pt>
                <c:pt idx="14126">
                  <c:v>81.877593560488549</c:v>
                </c:pt>
                <c:pt idx="14127">
                  <c:v>81.667580311241949</c:v>
                </c:pt>
                <c:pt idx="14128">
                  <c:v>81.879287464531558</c:v>
                </c:pt>
                <c:pt idx="14129">
                  <c:v>81.630784579582368</c:v>
                </c:pt>
                <c:pt idx="14130">
                  <c:v>81.889941696361689</c:v>
                </c:pt>
                <c:pt idx="14131">
                  <c:v>81.799071205390135</c:v>
                </c:pt>
                <c:pt idx="14132">
                  <c:v>81.952493221792025</c:v>
                </c:pt>
                <c:pt idx="14133">
                  <c:v>81.709548369985583</c:v>
                </c:pt>
                <c:pt idx="14134">
                  <c:v>81.825214419945993</c:v>
                </c:pt>
                <c:pt idx="14135">
                  <c:v>81.96786593550263</c:v>
                </c:pt>
                <c:pt idx="14136">
                  <c:v>81.748526807812766</c:v>
                </c:pt>
                <c:pt idx="14137">
                  <c:v>81.991791973939939</c:v>
                </c:pt>
                <c:pt idx="14138">
                  <c:v>81.484632403940196</c:v>
                </c:pt>
                <c:pt idx="14139">
                  <c:v>81.984629105172971</c:v>
                </c:pt>
                <c:pt idx="14140">
                  <c:v>81.698885813239244</c:v>
                </c:pt>
                <c:pt idx="14141">
                  <c:v>82.151897389129289</c:v>
                </c:pt>
                <c:pt idx="14142">
                  <c:v>81.817466795211274</c:v>
                </c:pt>
                <c:pt idx="14143">
                  <c:v>82.185157199123395</c:v>
                </c:pt>
                <c:pt idx="14144">
                  <c:v>82.019367622024319</c:v>
                </c:pt>
                <c:pt idx="14145">
                  <c:v>81.91956836133086</c:v>
                </c:pt>
                <c:pt idx="14146">
                  <c:v>82.060524677234227</c:v>
                </c:pt>
                <c:pt idx="14147">
                  <c:v>82.03880904701856</c:v>
                </c:pt>
                <c:pt idx="14148">
                  <c:v>81.867140392691141</c:v>
                </c:pt>
                <c:pt idx="14149">
                  <c:v>81.735273716974518</c:v>
                </c:pt>
                <c:pt idx="14150">
                  <c:v>82.046736083076439</c:v>
                </c:pt>
                <c:pt idx="14151">
                  <c:v>81.869350965331165</c:v>
                </c:pt>
                <c:pt idx="14152">
                  <c:v>82.090145301451358</c:v>
                </c:pt>
                <c:pt idx="14153">
                  <c:v>81.661584387463151</c:v>
                </c:pt>
                <c:pt idx="14154">
                  <c:v>81.750195459192767</c:v>
                </c:pt>
                <c:pt idx="14155">
                  <c:v>82.08536934886564</c:v>
                </c:pt>
                <c:pt idx="14156">
                  <c:v>81.822985333421485</c:v>
                </c:pt>
                <c:pt idx="14157">
                  <c:v>82.006492141706119</c:v>
                </c:pt>
                <c:pt idx="14158">
                  <c:v>82.004899545176997</c:v>
                </c:pt>
                <c:pt idx="14159">
                  <c:v>82.035637523399814</c:v>
                </c:pt>
                <c:pt idx="14160">
                  <c:v>81.766148814390789</c:v>
                </c:pt>
                <c:pt idx="14161">
                  <c:v>82.213199739588646</c:v>
                </c:pt>
                <c:pt idx="14162">
                  <c:v>81.671125613598079</c:v>
                </c:pt>
                <c:pt idx="14163">
                  <c:v>82.048668501935296</c:v>
                </c:pt>
                <c:pt idx="14164">
                  <c:v>81.855863850867578</c:v>
                </c:pt>
                <c:pt idx="14165">
                  <c:v>81.840407460752047</c:v>
                </c:pt>
                <c:pt idx="14166">
                  <c:v>81.914929647428536</c:v>
                </c:pt>
                <c:pt idx="14167">
                  <c:v>81.818915204693539</c:v>
                </c:pt>
                <c:pt idx="14168">
                  <c:v>82.07869784380307</c:v>
                </c:pt>
                <c:pt idx="14169">
                  <c:v>81.987648025383876</c:v>
                </c:pt>
                <c:pt idx="14170">
                  <c:v>82.272350168474574</c:v>
                </c:pt>
                <c:pt idx="14171">
                  <c:v>81.82399318133389</c:v>
                </c:pt>
                <c:pt idx="14172">
                  <c:v>81.940762616815505</c:v>
                </c:pt>
                <c:pt idx="14173">
                  <c:v>81.766397496520668</c:v>
                </c:pt>
                <c:pt idx="14174">
                  <c:v>82.075783541238309</c:v>
                </c:pt>
                <c:pt idx="14175">
                  <c:v>81.984813563899124</c:v>
                </c:pt>
                <c:pt idx="14176">
                  <c:v>81.726333748588388</c:v>
                </c:pt>
                <c:pt idx="14177">
                  <c:v>81.945695534680212</c:v>
                </c:pt>
                <c:pt idx="14178">
                  <c:v>81.949320703645967</c:v>
                </c:pt>
                <c:pt idx="14179">
                  <c:v>82.214931994195496</c:v>
                </c:pt>
                <c:pt idx="14180">
                  <c:v>81.696483120322583</c:v>
                </c:pt>
                <c:pt idx="14181">
                  <c:v>82.127480465925231</c:v>
                </c:pt>
                <c:pt idx="14182">
                  <c:v>81.832482765048283</c:v>
                </c:pt>
                <c:pt idx="14183">
                  <c:v>82.117666675418604</c:v>
                </c:pt>
                <c:pt idx="14184">
                  <c:v>81.746999249813058</c:v>
                </c:pt>
                <c:pt idx="14185">
                  <c:v>81.792355202898648</c:v>
                </c:pt>
                <c:pt idx="14186">
                  <c:v>81.973014325372404</c:v>
                </c:pt>
                <c:pt idx="14187">
                  <c:v>81.882356031576009</c:v>
                </c:pt>
                <c:pt idx="14188">
                  <c:v>82.072691095387313</c:v>
                </c:pt>
                <c:pt idx="14189">
                  <c:v>81.840519881623194</c:v>
                </c:pt>
                <c:pt idx="14190">
                  <c:v>82.065502856598883</c:v>
                </c:pt>
                <c:pt idx="14191">
                  <c:v>81.634091667410743</c:v>
                </c:pt>
                <c:pt idx="14192">
                  <c:v>81.810636638883153</c:v>
                </c:pt>
                <c:pt idx="14193">
                  <c:v>81.609137065379414</c:v>
                </c:pt>
                <c:pt idx="14194">
                  <c:v>81.736964158289879</c:v>
                </c:pt>
                <c:pt idx="14195">
                  <c:v>81.746585584687494</c:v>
                </c:pt>
                <c:pt idx="14196">
                  <c:v>82.072970179502775</c:v>
                </c:pt>
                <c:pt idx="14197">
                  <c:v>81.821836056603445</c:v>
                </c:pt>
                <c:pt idx="14198">
                  <c:v>81.776512015089295</c:v>
                </c:pt>
                <c:pt idx="14199">
                  <c:v>81.910645881178368</c:v>
                </c:pt>
                <c:pt idx="14200">
                  <c:v>81.639380184985285</c:v>
                </c:pt>
                <c:pt idx="14201">
                  <c:v>81.929738188188765</c:v>
                </c:pt>
                <c:pt idx="14202">
                  <c:v>81.705211135692551</c:v>
                </c:pt>
                <c:pt idx="14203">
                  <c:v>81.966985622472663</c:v>
                </c:pt>
                <c:pt idx="14204">
                  <c:v>81.727144159385986</c:v>
                </c:pt>
                <c:pt idx="14205">
                  <c:v>81.830427299259142</c:v>
                </c:pt>
                <c:pt idx="14206">
                  <c:v>81.844533810423641</c:v>
                </c:pt>
                <c:pt idx="14207">
                  <c:v>81.851748540922557</c:v>
                </c:pt>
                <c:pt idx="14208">
                  <c:v>81.849408083752948</c:v>
                </c:pt>
                <c:pt idx="14209">
                  <c:v>81.753257894751371</c:v>
                </c:pt>
                <c:pt idx="14210">
                  <c:v>82.017247649228921</c:v>
                </c:pt>
                <c:pt idx="14211">
                  <c:v>81.913652931735427</c:v>
                </c:pt>
                <c:pt idx="14212">
                  <c:v>82.294289706601774</c:v>
                </c:pt>
                <c:pt idx="14213">
                  <c:v>81.656691261281679</c:v>
                </c:pt>
                <c:pt idx="14214">
                  <c:v>82.195852748193758</c:v>
                </c:pt>
                <c:pt idx="14215">
                  <c:v>81.783131358104058</c:v>
                </c:pt>
                <c:pt idx="14216">
                  <c:v>81.747893521808379</c:v>
                </c:pt>
                <c:pt idx="14217">
                  <c:v>81.845283157751567</c:v>
                </c:pt>
                <c:pt idx="14218">
                  <c:v>81.781102472350412</c:v>
                </c:pt>
                <c:pt idx="14219">
                  <c:v>81.948484747160634</c:v>
                </c:pt>
                <c:pt idx="14220">
                  <c:v>81.730895649658734</c:v>
                </c:pt>
                <c:pt idx="14221">
                  <c:v>82.09783818575238</c:v>
                </c:pt>
                <c:pt idx="14222">
                  <c:v>81.759532888688938</c:v>
                </c:pt>
                <c:pt idx="14223">
                  <c:v>82.057097890363679</c:v>
                </c:pt>
                <c:pt idx="14224">
                  <c:v>81.690584932342233</c:v>
                </c:pt>
                <c:pt idx="14225">
                  <c:v>81.855484275462089</c:v>
                </c:pt>
                <c:pt idx="14226">
                  <c:v>81.888600954945346</c:v>
                </c:pt>
                <c:pt idx="14227">
                  <c:v>81.863381277157188</c:v>
                </c:pt>
                <c:pt idx="14228">
                  <c:v>81.852929547848277</c:v>
                </c:pt>
                <c:pt idx="14229">
                  <c:v>81.673791890898329</c:v>
                </c:pt>
                <c:pt idx="14230">
                  <c:v>81.979871578512558</c:v>
                </c:pt>
                <c:pt idx="14231">
                  <c:v>81.506932143949285</c:v>
                </c:pt>
                <c:pt idx="14232">
                  <c:v>82.111307257710749</c:v>
                </c:pt>
                <c:pt idx="14233">
                  <c:v>81.56002285830678</c:v>
                </c:pt>
                <c:pt idx="14234">
                  <c:v>81.843773857724784</c:v>
                </c:pt>
                <c:pt idx="14235">
                  <c:v>81.932359671779764</c:v>
                </c:pt>
                <c:pt idx="14236">
                  <c:v>81.880519787792295</c:v>
                </c:pt>
                <c:pt idx="14237">
                  <c:v>81.879521001762811</c:v>
                </c:pt>
                <c:pt idx="14238">
                  <c:v>81.773348848702724</c:v>
                </c:pt>
                <c:pt idx="14239">
                  <c:v>81.923857958150748</c:v>
                </c:pt>
                <c:pt idx="14240">
                  <c:v>81.792164735854769</c:v>
                </c:pt>
                <c:pt idx="14241">
                  <c:v>81.767534967755125</c:v>
                </c:pt>
                <c:pt idx="14242">
                  <c:v>81.604494392604309</c:v>
                </c:pt>
                <c:pt idx="14243">
                  <c:v>81.930650214005595</c:v>
                </c:pt>
                <c:pt idx="14244">
                  <c:v>81.944557582732401</c:v>
                </c:pt>
                <c:pt idx="14245">
                  <c:v>81.955104471621382</c:v>
                </c:pt>
                <c:pt idx="14246">
                  <c:v>81.643472745762281</c:v>
                </c:pt>
                <c:pt idx="14247">
                  <c:v>81.846782934325219</c:v>
                </c:pt>
                <c:pt idx="14248">
                  <c:v>81.760432105723154</c:v>
                </c:pt>
                <c:pt idx="14249">
                  <c:v>78.901429191181364</c:v>
                </c:pt>
                <c:pt idx="14250">
                  <c:v>81.076056887599208</c:v>
                </c:pt>
                <c:pt idx="14251">
                  <c:v>81.350867379690769</c:v>
                </c:pt>
                <c:pt idx="14252">
                  <c:v>82.134858196773209</c:v>
                </c:pt>
                <c:pt idx="14253">
                  <c:v>81.741799159507636</c:v>
                </c:pt>
                <c:pt idx="14254">
                  <c:v>81.795656772375565</c:v>
                </c:pt>
                <c:pt idx="14255">
                  <c:v>81.810749573707682</c:v>
                </c:pt>
                <c:pt idx="14256">
                  <c:v>82.021945510737552</c:v>
                </c:pt>
                <c:pt idx="14257">
                  <c:v>81.65488993984188</c:v>
                </c:pt>
                <c:pt idx="14258">
                  <c:v>81.645519667460931</c:v>
                </c:pt>
                <c:pt idx="14259">
                  <c:v>82.047066632346727</c:v>
                </c:pt>
                <c:pt idx="14260">
                  <c:v>81.712104427136467</c:v>
                </c:pt>
                <c:pt idx="14261">
                  <c:v>82.109845841969658</c:v>
                </c:pt>
                <c:pt idx="14262">
                  <c:v>81.664527890103628</c:v>
                </c:pt>
                <c:pt idx="14263">
                  <c:v>82.009185659027722</c:v>
                </c:pt>
                <c:pt idx="14264">
                  <c:v>81.739329339321998</c:v>
                </c:pt>
                <c:pt idx="14265">
                  <c:v>81.889905025461488</c:v>
                </c:pt>
                <c:pt idx="14266">
                  <c:v>81.788234283053342</c:v>
                </c:pt>
                <c:pt idx="14267">
                  <c:v>81.79494568436435</c:v>
                </c:pt>
                <c:pt idx="14268">
                  <c:v>81.993277111595319</c:v>
                </c:pt>
                <c:pt idx="14269">
                  <c:v>81.822248090595409</c:v>
                </c:pt>
                <c:pt idx="14270">
                  <c:v>81.941861184403606</c:v>
                </c:pt>
                <c:pt idx="14271">
                  <c:v>81.784068827879082</c:v>
                </c:pt>
                <c:pt idx="14272">
                  <c:v>82.124283939381073</c:v>
                </c:pt>
                <c:pt idx="14273">
                  <c:v>81.811459663759734</c:v>
                </c:pt>
                <c:pt idx="14274">
                  <c:v>81.89474512964081</c:v>
                </c:pt>
                <c:pt idx="14275">
                  <c:v>81.816535404254751</c:v>
                </c:pt>
                <c:pt idx="14276">
                  <c:v>81.752543823427189</c:v>
                </c:pt>
                <c:pt idx="14277">
                  <c:v>81.913701376242429</c:v>
                </c:pt>
                <c:pt idx="14278">
                  <c:v>81.910976070793481</c:v>
                </c:pt>
                <c:pt idx="14279">
                  <c:v>82.011761981166828</c:v>
                </c:pt>
                <c:pt idx="14280">
                  <c:v>81.866369141534818</c:v>
                </c:pt>
                <c:pt idx="14281">
                  <c:v>81.973596741638772</c:v>
                </c:pt>
                <c:pt idx="14282">
                  <c:v>81.821333967294009</c:v>
                </c:pt>
                <c:pt idx="14283">
                  <c:v>81.909177027223151</c:v>
                </c:pt>
                <c:pt idx="14284">
                  <c:v>81.833068257747584</c:v>
                </c:pt>
                <c:pt idx="14285">
                  <c:v>82.054397607253009</c:v>
                </c:pt>
                <c:pt idx="14286">
                  <c:v>81.779485652540814</c:v>
                </c:pt>
                <c:pt idx="14287">
                  <c:v>81.897359933998345</c:v>
                </c:pt>
                <c:pt idx="14288">
                  <c:v>81.938204047585643</c:v>
                </c:pt>
                <c:pt idx="14289">
                  <c:v>81.940647241497487</c:v>
                </c:pt>
                <c:pt idx="14290">
                  <c:v>82.042620842744611</c:v>
                </c:pt>
                <c:pt idx="14291">
                  <c:v>81.619049645088324</c:v>
                </c:pt>
                <c:pt idx="14292">
                  <c:v>82.289718826501371</c:v>
                </c:pt>
                <c:pt idx="14293">
                  <c:v>81.636917834027997</c:v>
                </c:pt>
                <c:pt idx="14294">
                  <c:v>81.949864929765241</c:v>
                </c:pt>
                <c:pt idx="14295">
                  <c:v>81.977904106099459</c:v>
                </c:pt>
                <c:pt idx="14296">
                  <c:v>82.009338282812678</c:v>
                </c:pt>
                <c:pt idx="14297">
                  <c:v>81.918953230324163</c:v>
                </c:pt>
                <c:pt idx="14298">
                  <c:v>81.724444402754642</c:v>
                </c:pt>
                <c:pt idx="14299">
                  <c:v>82.002028743324658</c:v>
                </c:pt>
                <c:pt idx="14300">
                  <c:v>81.772009427986788</c:v>
                </c:pt>
                <c:pt idx="14301">
                  <c:v>82.228655002134289</c:v>
                </c:pt>
                <c:pt idx="14302">
                  <c:v>81.527884518283258</c:v>
                </c:pt>
                <c:pt idx="14303">
                  <c:v>81.991760954564711</c:v>
                </c:pt>
                <c:pt idx="14304">
                  <c:v>81.735316758083258</c:v>
                </c:pt>
                <c:pt idx="14305">
                  <c:v>81.968932152858343</c:v>
                </c:pt>
                <c:pt idx="14306">
                  <c:v>81.901723578153906</c:v>
                </c:pt>
                <c:pt idx="14307">
                  <c:v>81.838373323160809</c:v>
                </c:pt>
                <c:pt idx="14308">
                  <c:v>82.102460756377141</c:v>
                </c:pt>
                <c:pt idx="14309">
                  <c:v>81.96216935528949</c:v>
                </c:pt>
                <c:pt idx="14310">
                  <c:v>81.924560395699828</c:v>
                </c:pt>
                <c:pt idx="14311">
                  <c:v>81.595035915042132</c:v>
                </c:pt>
                <c:pt idx="14312">
                  <c:v>81.854214932310924</c:v>
                </c:pt>
                <c:pt idx="14313">
                  <c:v>81.600666266793155</c:v>
                </c:pt>
                <c:pt idx="14314">
                  <c:v>82.242384155549118</c:v>
                </c:pt>
                <c:pt idx="14315">
                  <c:v>81.632154270107122</c:v>
                </c:pt>
                <c:pt idx="14316">
                  <c:v>81.868917917473865</c:v>
                </c:pt>
                <c:pt idx="14317">
                  <c:v>82.107425468114329</c:v>
                </c:pt>
                <c:pt idx="14318">
                  <c:v>81.804261625439395</c:v>
                </c:pt>
                <c:pt idx="14319">
                  <c:v>81.932148512387386</c:v>
                </c:pt>
                <c:pt idx="14320">
                  <c:v>81.866302961896551</c:v>
                </c:pt>
                <c:pt idx="14321">
                  <c:v>82.023649293302327</c:v>
                </c:pt>
                <c:pt idx="14322">
                  <c:v>81.868925653947827</c:v>
                </c:pt>
                <c:pt idx="14323">
                  <c:v>81.979900300834558</c:v>
                </c:pt>
                <c:pt idx="14324">
                  <c:v>81.744406479836044</c:v>
                </c:pt>
                <c:pt idx="14325">
                  <c:v>81.87180392618427</c:v>
                </c:pt>
                <c:pt idx="14326">
                  <c:v>81.983520711725063</c:v>
                </c:pt>
                <c:pt idx="14327">
                  <c:v>81.794142215603145</c:v>
                </c:pt>
                <c:pt idx="14328">
                  <c:v>81.944020327720096</c:v>
                </c:pt>
                <c:pt idx="14329">
                  <c:v>81.872125181509148</c:v>
                </c:pt>
                <c:pt idx="14330">
                  <c:v>81.923691360580278</c:v>
                </c:pt>
                <c:pt idx="14331">
                  <c:v>81.924042782607884</c:v>
                </c:pt>
                <c:pt idx="14332">
                  <c:v>82.282667336727656</c:v>
                </c:pt>
                <c:pt idx="14333">
                  <c:v>81.898624082395926</c:v>
                </c:pt>
                <c:pt idx="14334">
                  <c:v>82.068548896932725</c:v>
                </c:pt>
                <c:pt idx="14335">
                  <c:v>81.740663957034897</c:v>
                </c:pt>
                <c:pt idx="14336">
                  <c:v>82.03130096378041</c:v>
                </c:pt>
                <c:pt idx="14337">
                  <c:v>81.929479799135194</c:v>
                </c:pt>
                <c:pt idx="14338">
                  <c:v>81.96744295600611</c:v>
                </c:pt>
                <c:pt idx="14339">
                  <c:v>81.952196870789138</c:v>
                </c:pt>
                <c:pt idx="14340">
                  <c:v>81.95069774965161</c:v>
                </c:pt>
                <c:pt idx="14341">
                  <c:v>82.212108901070167</c:v>
                </c:pt>
                <c:pt idx="14342">
                  <c:v>81.715805663825435</c:v>
                </c:pt>
                <c:pt idx="14343">
                  <c:v>82.169299031820074</c:v>
                </c:pt>
                <c:pt idx="14344">
                  <c:v>81.834580271371067</c:v>
                </c:pt>
                <c:pt idx="14345">
                  <c:v>82.037670834206409</c:v>
                </c:pt>
                <c:pt idx="14346">
                  <c:v>81.879480954879497</c:v>
                </c:pt>
                <c:pt idx="14347">
                  <c:v>82.039688167739413</c:v>
                </c:pt>
                <c:pt idx="14348">
                  <c:v>81.842322114543236</c:v>
                </c:pt>
                <c:pt idx="14349">
                  <c:v>82.030299150289878</c:v>
                </c:pt>
                <c:pt idx="14350">
                  <c:v>82.187196392681045</c:v>
                </c:pt>
                <c:pt idx="14351">
                  <c:v>81.85921638664415</c:v>
                </c:pt>
                <c:pt idx="14352">
                  <c:v>81.982645406857273</c:v>
                </c:pt>
                <c:pt idx="14353">
                  <c:v>81.835386034093744</c:v>
                </c:pt>
                <c:pt idx="14354">
                  <c:v>81.986300446627553</c:v>
                </c:pt>
                <c:pt idx="14355">
                  <c:v>81.668657384155011</c:v>
                </c:pt>
                <c:pt idx="14356">
                  <c:v>82.018612704959111</c:v>
                </c:pt>
                <c:pt idx="14357">
                  <c:v>81.803098622211508</c:v>
                </c:pt>
                <c:pt idx="14358">
                  <c:v>81.763260459153926</c:v>
                </c:pt>
                <c:pt idx="14359">
                  <c:v>82.026593177411158</c:v>
                </c:pt>
                <c:pt idx="14360">
                  <c:v>81.725569263847746</c:v>
                </c:pt>
                <c:pt idx="14361">
                  <c:v>81.981030219301815</c:v>
                </c:pt>
                <c:pt idx="14362">
                  <c:v>81.691675669153426</c:v>
                </c:pt>
                <c:pt idx="14363">
                  <c:v>82.02579961516021</c:v>
                </c:pt>
                <c:pt idx="14364">
                  <c:v>81.860994342425258</c:v>
                </c:pt>
                <c:pt idx="14365">
                  <c:v>82.053109995746823</c:v>
                </c:pt>
                <c:pt idx="14366">
                  <c:v>81.70127238531785</c:v>
                </c:pt>
                <c:pt idx="14367">
                  <c:v>81.807953439640926</c:v>
                </c:pt>
                <c:pt idx="14368">
                  <c:v>81.934730587378496</c:v>
                </c:pt>
                <c:pt idx="14369">
                  <c:v>81.963048172874224</c:v>
                </c:pt>
                <c:pt idx="14370">
                  <c:v>81.952581100598337</c:v>
                </c:pt>
                <c:pt idx="14371">
                  <c:v>81.752758166850427</c:v>
                </c:pt>
                <c:pt idx="14372">
                  <c:v>82.038860071018291</c:v>
                </c:pt>
                <c:pt idx="14373">
                  <c:v>81.814319490778004</c:v>
                </c:pt>
                <c:pt idx="14374">
                  <c:v>81.931309890144377</c:v>
                </c:pt>
                <c:pt idx="14375">
                  <c:v>81.796817233470378</c:v>
                </c:pt>
                <c:pt idx="14376">
                  <c:v>81.787727450222064</c:v>
                </c:pt>
                <c:pt idx="14377">
                  <c:v>81.849778586822268</c:v>
                </c:pt>
                <c:pt idx="14378">
                  <c:v>81.879460373399525</c:v>
                </c:pt>
                <c:pt idx="14379">
                  <c:v>81.954300596666528</c:v>
                </c:pt>
                <c:pt idx="14380">
                  <c:v>81.933516212666788</c:v>
                </c:pt>
                <c:pt idx="14381">
                  <c:v>82.10867583498468</c:v>
                </c:pt>
                <c:pt idx="14382">
                  <c:v>81.799042233257438</c:v>
                </c:pt>
                <c:pt idx="14383">
                  <c:v>82.097194536695156</c:v>
                </c:pt>
                <c:pt idx="14384">
                  <c:v>81.826301041021338</c:v>
                </c:pt>
                <c:pt idx="14385">
                  <c:v>82.048239950941493</c:v>
                </c:pt>
                <c:pt idx="14386">
                  <c:v>81.968292054585348</c:v>
                </c:pt>
                <c:pt idx="14387">
                  <c:v>81.819342032617925</c:v>
                </c:pt>
                <c:pt idx="14388">
                  <c:v>81.979067162834085</c:v>
                </c:pt>
                <c:pt idx="14389">
                  <c:v>81.887151505965761</c:v>
                </c:pt>
                <c:pt idx="14390">
                  <c:v>81.960960161949913</c:v>
                </c:pt>
                <c:pt idx="14391">
                  <c:v>82.058630466841308</c:v>
                </c:pt>
                <c:pt idx="14392">
                  <c:v>82.285759882572179</c:v>
                </c:pt>
                <c:pt idx="14393">
                  <c:v>81.918251605384526</c:v>
                </c:pt>
                <c:pt idx="14394">
                  <c:v>82.177900626578548</c:v>
                </c:pt>
                <c:pt idx="14395">
                  <c:v>81.723211977453559</c:v>
                </c:pt>
                <c:pt idx="14396">
                  <c:v>81.949108129762607</c:v>
                </c:pt>
                <c:pt idx="14397">
                  <c:v>82.095255692077927</c:v>
                </c:pt>
                <c:pt idx="14398">
                  <c:v>81.97095421041611</c:v>
                </c:pt>
                <c:pt idx="14399">
                  <c:v>82.015409380614685</c:v>
                </c:pt>
                <c:pt idx="14400">
                  <c:v>82.061106300420349</c:v>
                </c:pt>
                <c:pt idx="14401">
                  <c:v>82.399376482209249</c:v>
                </c:pt>
                <c:pt idx="14402">
                  <c:v>81.649447480496818</c:v>
                </c:pt>
                <c:pt idx="14403">
                  <c:v>82.200783547810062</c:v>
                </c:pt>
                <c:pt idx="14404">
                  <c:v>81.961265810618627</c:v>
                </c:pt>
                <c:pt idx="14405">
                  <c:v>82.026304235854155</c:v>
                </c:pt>
                <c:pt idx="14406">
                  <c:v>81.964476888161485</c:v>
                </c:pt>
                <c:pt idx="14407">
                  <c:v>82.051214642465993</c:v>
                </c:pt>
                <c:pt idx="14408">
                  <c:v>81.934412124697943</c:v>
                </c:pt>
                <c:pt idx="14409">
                  <c:v>82.001112563755299</c:v>
                </c:pt>
                <c:pt idx="14410">
                  <c:v>82.177048873718078</c:v>
                </c:pt>
                <c:pt idx="14411">
                  <c:v>81.900583335609653</c:v>
                </c:pt>
                <c:pt idx="14412">
                  <c:v>82.01846727902165</c:v>
                </c:pt>
                <c:pt idx="14413">
                  <c:v>82.063808865663049</c:v>
                </c:pt>
                <c:pt idx="14414">
                  <c:v>82.171976238125339</c:v>
                </c:pt>
                <c:pt idx="14415">
                  <c:v>81.887496441770892</c:v>
                </c:pt>
                <c:pt idx="14416">
                  <c:v>82.008848641993481</c:v>
                </c:pt>
                <c:pt idx="14417">
                  <c:v>81.911400631886622</c:v>
                </c:pt>
                <c:pt idx="14418">
                  <c:v>81.85261004987666</c:v>
                </c:pt>
                <c:pt idx="14419">
                  <c:v>82.06260797405551</c:v>
                </c:pt>
                <c:pt idx="14420">
                  <c:v>81.83396104680881</c:v>
                </c:pt>
                <c:pt idx="14421">
                  <c:v>82.130184683414839</c:v>
                </c:pt>
                <c:pt idx="14422">
                  <c:v>81.777335037086388</c:v>
                </c:pt>
                <c:pt idx="14423">
                  <c:v>82.159553555796919</c:v>
                </c:pt>
                <c:pt idx="14424">
                  <c:v>81.96408847189403</c:v>
                </c:pt>
                <c:pt idx="14425">
                  <c:v>82.178473237380459</c:v>
                </c:pt>
                <c:pt idx="14426">
                  <c:v>81.589142149530218</c:v>
                </c:pt>
                <c:pt idx="14427">
                  <c:v>81.882847631840178</c:v>
                </c:pt>
                <c:pt idx="14428">
                  <c:v>81.929596220254439</c:v>
                </c:pt>
                <c:pt idx="14429">
                  <c:v>81.907779644434683</c:v>
                </c:pt>
                <c:pt idx="14430">
                  <c:v>82.021785439669458</c:v>
                </c:pt>
                <c:pt idx="14431">
                  <c:v>81.673762588016018</c:v>
                </c:pt>
                <c:pt idx="14432">
                  <c:v>81.960161948741927</c:v>
                </c:pt>
                <c:pt idx="14433">
                  <c:v>81.814705894894459</c:v>
                </c:pt>
                <c:pt idx="14434">
                  <c:v>82.152063348760208</c:v>
                </c:pt>
                <c:pt idx="14435">
                  <c:v>81.544648366482818</c:v>
                </c:pt>
                <c:pt idx="14436">
                  <c:v>82.109285171952678</c:v>
                </c:pt>
                <c:pt idx="14437">
                  <c:v>81.981186097151152</c:v>
                </c:pt>
                <c:pt idx="14438">
                  <c:v>82.033607909606133</c:v>
                </c:pt>
                <c:pt idx="14439">
                  <c:v>82.150283315491379</c:v>
                </c:pt>
                <c:pt idx="14440">
                  <c:v>81.973101630765612</c:v>
                </c:pt>
                <c:pt idx="14441">
                  <c:v>82.335374533530555</c:v>
                </c:pt>
                <c:pt idx="14442">
                  <c:v>81.873142497759304</c:v>
                </c:pt>
                <c:pt idx="14443">
                  <c:v>82.098839963220613</c:v>
                </c:pt>
                <c:pt idx="14444">
                  <c:v>81.934517683632649</c:v>
                </c:pt>
                <c:pt idx="14445">
                  <c:v>82.076591438737083</c:v>
                </c:pt>
                <c:pt idx="14446">
                  <c:v>81.883840426816349</c:v>
                </c:pt>
                <c:pt idx="14447">
                  <c:v>81.935252239714913</c:v>
                </c:pt>
                <c:pt idx="14448">
                  <c:v>81.986627241403326</c:v>
                </c:pt>
                <c:pt idx="14449">
                  <c:v>82.045705420106913</c:v>
                </c:pt>
                <c:pt idx="14450">
                  <c:v>81.954961092348157</c:v>
                </c:pt>
                <c:pt idx="14451">
                  <c:v>81.841010492195636</c:v>
                </c:pt>
                <c:pt idx="14452">
                  <c:v>82.079776550777027</c:v>
                </c:pt>
                <c:pt idx="14453">
                  <c:v>82.01982300011143</c:v>
                </c:pt>
                <c:pt idx="14454">
                  <c:v>82.18199916615518</c:v>
                </c:pt>
                <c:pt idx="14455">
                  <c:v>81.593065510666449</c:v>
                </c:pt>
                <c:pt idx="14456">
                  <c:v>82.040250954342412</c:v>
                </c:pt>
                <c:pt idx="14457">
                  <c:v>81.976909023656148</c:v>
                </c:pt>
                <c:pt idx="14458">
                  <c:v>82.162798466506047</c:v>
                </c:pt>
                <c:pt idx="14459">
                  <c:v>82.049800947182902</c:v>
                </c:pt>
                <c:pt idx="14460">
                  <c:v>82.025719279269353</c:v>
                </c:pt>
                <c:pt idx="14461">
                  <c:v>82.260598594371146</c:v>
                </c:pt>
                <c:pt idx="14462">
                  <c:v>81.988333899648879</c:v>
                </c:pt>
                <c:pt idx="14463">
                  <c:v>82.119540726450239</c:v>
                </c:pt>
                <c:pt idx="14464">
                  <c:v>82.058334820154059</c:v>
                </c:pt>
                <c:pt idx="14465">
                  <c:v>82.152831710376503</c:v>
                </c:pt>
                <c:pt idx="14466">
                  <c:v>81.97191738547923</c:v>
                </c:pt>
                <c:pt idx="14467">
                  <c:v>82.168467972807889</c:v>
                </c:pt>
                <c:pt idx="14468">
                  <c:v>82.042808735416358</c:v>
                </c:pt>
                <c:pt idx="14469">
                  <c:v>81.981368083040863</c:v>
                </c:pt>
                <c:pt idx="14470">
                  <c:v>82.033095161190957</c:v>
                </c:pt>
                <c:pt idx="14471">
                  <c:v>82.100894769449042</c:v>
                </c:pt>
                <c:pt idx="14472">
                  <c:v>82.043005251236067</c:v>
                </c:pt>
                <c:pt idx="14473">
                  <c:v>81.92193003141665</c:v>
                </c:pt>
                <c:pt idx="14474">
                  <c:v>82.236158030214099</c:v>
                </c:pt>
                <c:pt idx="14475">
                  <c:v>82.225095025506548</c:v>
                </c:pt>
                <c:pt idx="14476">
                  <c:v>82.045586448490809</c:v>
                </c:pt>
                <c:pt idx="14477">
                  <c:v>82.016676472186589</c:v>
                </c:pt>
                <c:pt idx="14478">
                  <c:v>82.00275749039308</c:v>
                </c:pt>
                <c:pt idx="14479">
                  <c:v>82.141103823432914</c:v>
                </c:pt>
                <c:pt idx="14480">
                  <c:v>82.024436917586627</c:v>
                </c:pt>
                <c:pt idx="14481">
                  <c:v>82.098902252656359</c:v>
                </c:pt>
                <c:pt idx="14482">
                  <c:v>81.769707751290369</c:v>
                </c:pt>
                <c:pt idx="14483">
                  <c:v>82.262515072830439</c:v>
                </c:pt>
                <c:pt idx="14484">
                  <c:v>82.011514068490797</c:v>
                </c:pt>
                <c:pt idx="14485">
                  <c:v>82.144924632066434</c:v>
                </c:pt>
                <c:pt idx="14486">
                  <c:v>81.803056518777481</c:v>
                </c:pt>
                <c:pt idx="14487">
                  <c:v>82.112209241571463</c:v>
                </c:pt>
                <c:pt idx="14488">
                  <c:v>81.903202828247444</c:v>
                </c:pt>
                <c:pt idx="14489">
                  <c:v>82.138268281318744</c:v>
                </c:pt>
                <c:pt idx="14490">
                  <c:v>82.222743259085519</c:v>
                </c:pt>
                <c:pt idx="14491">
                  <c:v>81.920308120997248</c:v>
                </c:pt>
                <c:pt idx="14492">
                  <c:v>82.142798869020936</c:v>
                </c:pt>
                <c:pt idx="14493">
                  <c:v>81.946947087082165</c:v>
                </c:pt>
                <c:pt idx="14494">
                  <c:v>82.077632206088737</c:v>
                </c:pt>
                <c:pt idx="14495">
                  <c:v>81.809082581702938</c:v>
                </c:pt>
                <c:pt idx="14496">
                  <c:v>82.159943651034084</c:v>
                </c:pt>
                <c:pt idx="14497">
                  <c:v>82.037188495089211</c:v>
                </c:pt>
                <c:pt idx="14498">
                  <c:v>81.988884388641353</c:v>
                </c:pt>
                <c:pt idx="14499">
                  <c:v>82.080036955733789</c:v>
                </c:pt>
                <c:pt idx="14500">
                  <c:v>81.917882604601871</c:v>
                </c:pt>
                <c:pt idx="14501">
                  <c:v>81.889703148065351</c:v>
                </c:pt>
                <c:pt idx="14502">
                  <c:v>81.971366374123718</c:v>
                </c:pt>
                <c:pt idx="14503">
                  <c:v>82.112294562596148</c:v>
                </c:pt>
                <c:pt idx="14504">
                  <c:v>81.779542384059454</c:v>
                </c:pt>
                <c:pt idx="14505">
                  <c:v>82.033553426760193</c:v>
                </c:pt>
                <c:pt idx="14506">
                  <c:v>81.899300872292429</c:v>
                </c:pt>
                <c:pt idx="14507">
                  <c:v>82.010147351450954</c:v>
                </c:pt>
                <c:pt idx="14508">
                  <c:v>81.998349984528161</c:v>
                </c:pt>
                <c:pt idx="14509">
                  <c:v>82.229834878019759</c:v>
                </c:pt>
                <c:pt idx="14510">
                  <c:v>82.140643456091311</c:v>
                </c:pt>
                <c:pt idx="14511">
                  <c:v>81.907439458592165</c:v>
                </c:pt>
                <c:pt idx="14512">
                  <c:v>82.0023644767859</c:v>
                </c:pt>
                <c:pt idx="14513">
                  <c:v>81.691546863616253</c:v>
                </c:pt>
                <c:pt idx="14514">
                  <c:v>81.907450857854258</c:v>
                </c:pt>
                <c:pt idx="14515">
                  <c:v>81.804235237355712</c:v>
                </c:pt>
                <c:pt idx="14516">
                  <c:v>82.042268295980662</c:v>
                </c:pt>
                <c:pt idx="14517">
                  <c:v>81.928502590923358</c:v>
                </c:pt>
                <c:pt idx="14518">
                  <c:v>82.028974539719513</c:v>
                </c:pt>
                <c:pt idx="14519">
                  <c:v>82.079712637231495</c:v>
                </c:pt>
                <c:pt idx="14520">
                  <c:v>81.961917762816284</c:v>
                </c:pt>
                <c:pt idx="14521">
                  <c:v>82.106519493759038</c:v>
                </c:pt>
                <c:pt idx="14522">
                  <c:v>81.933460837493726</c:v>
                </c:pt>
                <c:pt idx="14523">
                  <c:v>82.380832917525026</c:v>
                </c:pt>
                <c:pt idx="14524">
                  <c:v>81.623144147090059</c:v>
                </c:pt>
                <c:pt idx="14525">
                  <c:v>82.140547072352959</c:v>
                </c:pt>
                <c:pt idx="14526">
                  <c:v>81.915968830096759</c:v>
                </c:pt>
                <c:pt idx="14527">
                  <c:v>81.985988578689856</c:v>
                </c:pt>
                <c:pt idx="14528">
                  <c:v>82.156306533734579</c:v>
                </c:pt>
                <c:pt idx="14529">
                  <c:v>81.889318277513638</c:v>
                </c:pt>
                <c:pt idx="14530">
                  <c:v>82.077761217138558</c:v>
                </c:pt>
                <c:pt idx="14531">
                  <c:v>81.973755515444196</c:v>
                </c:pt>
                <c:pt idx="14532">
                  <c:v>82.134036171851363</c:v>
                </c:pt>
                <c:pt idx="14533">
                  <c:v>82.010880288637694</c:v>
                </c:pt>
                <c:pt idx="14534">
                  <c:v>82.08699791772537</c:v>
                </c:pt>
                <c:pt idx="14535">
                  <c:v>81.824691079361941</c:v>
                </c:pt>
                <c:pt idx="14536">
                  <c:v>82.134215929275896</c:v>
                </c:pt>
                <c:pt idx="14537">
                  <c:v>81.88237987644159</c:v>
                </c:pt>
                <c:pt idx="14538">
                  <c:v>82.001648862851198</c:v>
                </c:pt>
                <c:pt idx="14539">
                  <c:v>82.151545649261834</c:v>
                </c:pt>
                <c:pt idx="14540">
                  <c:v>81.930993936481158</c:v>
                </c:pt>
                <c:pt idx="14541">
                  <c:v>82.151823869601913</c:v>
                </c:pt>
                <c:pt idx="14542">
                  <c:v>82.051195442288304</c:v>
                </c:pt>
                <c:pt idx="14543">
                  <c:v>82.092450046453479</c:v>
                </c:pt>
                <c:pt idx="14544">
                  <c:v>81.885464590487871</c:v>
                </c:pt>
                <c:pt idx="14545">
                  <c:v>82.007121878161612</c:v>
                </c:pt>
                <c:pt idx="14546">
                  <c:v>81.824890800248738</c:v>
                </c:pt>
                <c:pt idx="14547">
                  <c:v>81.842774319917808</c:v>
                </c:pt>
                <c:pt idx="14548">
                  <c:v>81.863766336021342</c:v>
                </c:pt>
                <c:pt idx="14549">
                  <c:v>82.001594966869277</c:v>
                </c:pt>
                <c:pt idx="14550">
                  <c:v>82.078887393598791</c:v>
                </c:pt>
                <c:pt idx="14551">
                  <c:v>81.842279345374067</c:v>
                </c:pt>
                <c:pt idx="14552">
                  <c:v>82.136073603822979</c:v>
                </c:pt>
                <c:pt idx="14553">
                  <c:v>81.9637490608565</c:v>
                </c:pt>
                <c:pt idx="14554">
                  <c:v>82.181369056101758</c:v>
                </c:pt>
                <c:pt idx="14555">
                  <c:v>81.734009954704533</c:v>
                </c:pt>
                <c:pt idx="14556">
                  <c:v>82.115110480011865</c:v>
                </c:pt>
                <c:pt idx="14557">
                  <c:v>81.943843965791643</c:v>
                </c:pt>
                <c:pt idx="14558">
                  <c:v>82.116737187210958</c:v>
                </c:pt>
                <c:pt idx="14559">
                  <c:v>81.891803978998027</c:v>
                </c:pt>
                <c:pt idx="14560">
                  <c:v>81.815762745531558</c:v>
                </c:pt>
                <c:pt idx="14561">
                  <c:v>82.283931938269589</c:v>
                </c:pt>
                <c:pt idx="14562">
                  <c:v>81.751378833394483</c:v>
                </c:pt>
                <c:pt idx="14563">
                  <c:v>82.068103300097192</c:v>
                </c:pt>
                <c:pt idx="14564">
                  <c:v>81.718061155558019</c:v>
                </c:pt>
                <c:pt idx="14565">
                  <c:v>82.1874221009287</c:v>
                </c:pt>
                <c:pt idx="14566">
                  <c:v>81.613803162658414</c:v>
                </c:pt>
                <c:pt idx="14567">
                  <c:v>81.942157271160767</c:v>
                </c:pt>
                <c:pt idx="14568">
                  <c:v>81.85019020103752</c:v>
                </c:pt>
                <c:pt idx="14569">
                  <c:v>81.891728498903547</c:v>
                </c:pt>
                <c:pt idx="14570">
                  <c:v>82.031519334803022</c:v>
                </c:pt>
                <c:pt idx="14571">
                  <c:v>81.974163077945391</c:v>
                </c:pt>
                <c:pt idx="14572">
                  <c:v>82.243554071600826</c:v>
                </c:pt>
                <c:pt idx="14573">
                  <c:v>81.831159695603276</c:v>
                </c:pt>
                <c:pt idx="14574">
                  <c:v>82.168215581562592</c:v>
                </c:pt>
                <c:pt idx="14575">
                  <c:v>81.826152050882683</c:v>
                </c:pt>
                <c:pt idx="14576">
                  <c:v>81.885859530333718</c:v>
                </c:pt>
                <c:pt idx="14577">
                  <c:v>81.904814877489159</c:v>
                </c:pt>
                <c:pt idx="14578">
                  <c:v>81.879692487523783</c:v>
                </c:pt>
                <c:pt idx="14579">
                  <c:v>82.043008174683635</c:v>
                </c:pt>
                <c:pt idx="14580">
                  <c:v>81.996130089187716</c:v>
                </c:pt>
                <c:pt idx="14581">
                  <c:v>82.090720519744778</c:v>
                </c:pt>
                <c:pt idx="14582">
                  <c:v>81.92691809711981</c:v>
                </c:pt>
                <c:pt idx="14583">
                  <c:v>82.209930234204151</c:v>
                </c:pt>
                <c:pt idx="14584">
                  <c:v>81.856620646811223</c:v>
                </c:pt>
                <c:pt idx="14585">
                  <c:v>82.04591688462655</c:v>
                </c:pt>
                <c:pt idx="14586">
                  <c:v>81.982133322976381</c:v>
                </c:pt>
                <c:pt idx="14587">
                  <c:v>82.084472299854326</c:v>
                </c:pt>
                <c:pt idx="14588">
                  <c:v>81.838950592114529</c:v>
                </c:pt>
                <c:pt idx="14589">
                  <c:v>81.917230365659933</c:v>
                </c:pt>
                <c:pt idx="14590">
                  <c:v>82.129129567459472</c:v>
                </c:pt>
                <c:pt idx="14591">
                  <c:v>81.883183211068783</c:v>
                </c:pt>
                <c:pt idx="14592">
                  <c:v>82.197689059554349</c:v>
                </c:pt>
                <c:pt idx="14593">
                  <c:v>81.972147057965685</c:v>
                </c:pt>
                <c:pt idx="14594">
                  <c:v>82.117596740531681</c:v>
                </c:pt>
                <c:pt idx="14595">
                  <c:v>81.71791159989543</c:v>
                </c:pt>
                <c:pt idx="14596">
                  <c:v>82.048325574312727</c:v>
                </c:pt>
                <c:pt idx="14597">
                  <c:v>81.700333743193383</c:v>
                </c:pt>
                <c:pt idx="14598">
                  <c:v>81.897507430556658</c:v>
                </c:pt>
                <c:pt idx="14599">
                  <c:v>81.859637622611118</c:v>
                </c:pt>
                <c:pt idx="14600">
                  <c:v>81.960258132853525</c:v>
                </c:pt>
                <c:pt idx="14601">
                  <c:v>82.00959752019925</c:v>
                </c:pt>
                <c:pt idx="14602">
                  <c:v>81.890555791531781</c:v>
                </c:pt>
                <c:pt idx="14603">
                  <c:v>82.121164144009981</c:v>
                </c:pt>
                <c:pt idx="14604">
                  <c:v>81.869810578138285</c:v>
                </c:pt>
                <c:pt idx="14605">
                  <c:v>82.293093038672794</c:v>
                </c:pt>
                <c:pt idx="14606">
                  <c:v>81.935388733440249</c:v>
                </c:pt>
                <c:pt idx="14607">
                  <c:v>82.070126520157316</c:v>
                </c:pt>
                <c:pt idx="14608">
                  <c:v>81.945158238926268</c:v>
                </c:pt>
                <c:pt idx="14609">
                  <c:v>81.982839023439396</c:v>
                </c:pt>
                <c:pt idx="14610">
                  <c:v>81.901486441652196</c:v>
                </c:pt>
                <c:pt idx="14611">
                  <c:v>81.904761904761898</c:v>
                </c:pt>
                <c:pt idx="14612">
                  <c:v>82.192884488228785</c:v>
                </c:pt>
                <c:pt idx="14613">
                  <c:v>81.811758580937862</c:v>
                </c:pt>
                <c:pt idx="14614">
                  <c:v>82.008664312903448</c:v>
                </c:pt>
                <c:pt idx="14615">
                  <c:v>81.654673532877851</c:v>
                </c:pt>
                <c:pt idx="14616">
                  <c:v>82.025978894282929</c:v>
                </c:pt>
                <c:pt idx="14617">
                  <c:v>81.931022796273922</c:v>
                </c:pt>
                <c:pt idx="14618">
                  <c:v>81.853074901888718</c:v>
                </c:pt>
                <c:pt idx="14619">
                  <c:v>82.122348268906265</c:v>
                </c:pt>
                <c:pt idx="14620">
                  <c:v>81.964645324064264</c:v>
                </c:pt>
                <c:pt idx="14621">
                  <c:v>82.06470970552401</c:v>
                </c:pt>
                <c:pt idx="14622">
                  <c:v>81.707319936971203</c:v>
                </c:pt>
                <c:pt idx="14623">
                  <c:v>82.08308949350355</c:v>
                </c:pt>
                <c:pt idx="14624">
                  <c:v>81.771651614993644</c:v>
                </c:pt>
                <c:pt idx="14625">
                  <c:v>82.209362234571088</c:v>
                </c:pt>
                <c:pt idx="14626">
                  <c:v>81.871641726538599</c:v>
                </c:pt>
                <c:pt idx="14627">
                  <c:v>81.974395946688759</c:v>
                </c:pt>
                <c:pt idx="14628">
                  <c:v>81.830519984205552</c:v>
                </c:pt>
                <c:pt idx="14629">
                  <c:v>81.789648766376857</c:v>
                </c:pt>
                <c:pt idx="14630">
                  <c:v>82.056707734170914</c:v>
                </c:pt>
                <c:pt idx="14631">
                  <c:v>82.006176832938138</c:v>
                </c:pt>
                <c:pt idx="14632">
                  <c:v>82.07498065565008</c:v>
                </c:pt>
                <c:pt idx="14633">
                  <c:v>81.768336865195309</c:v>
                </c:pt>
                <c:pt idx="14634">
                  <c:v>82.14107095109911</c:v>
                </c:pt>
                <c:pt idx="14635">
                  <c:v>81.968983439992897</c:v>
                </c:pt>
                <c:pt idx="14636">
                  <c:v>82.10475098182323</c:v>
                </c:pt>
                <c:pt idx="14637">
                  <c:v>81.803934033652226</c:v>
                </c:pt>
                <c:pt idx="14638">
                  <c:v>81.827952938462488</c:v>
                </c:pt>
                <c:pt idx="14639">
                  <c:v>81.976880787876681</c:v>
                </c:pt>
                <c:pt idx="14640">
                  <c:v>81.92151096242678</c:v>
                </c:pt>
                <c:pt idx="14641">
                  <c:v>82.091244177159268</c:v>
                </c:pt>
                <c:pt idx="14642">
                  <c:v>81.847948113185055</c:v>
                </c:pt>
                <c:pt idx="14643">
                  <c:v>82.118671942377276</c:v>
                </c:pt>
                <c:pt idx="14644">
                  <c:v>81.858732876308821</c:v>
                </c:pt>
                <c:pt idx="14645">
                  <c:v>82.24338491199309</c:v>
                </c:pt>
                <c:pt idx="14646">
                  <c:v>81.812395777775478</c:v>
                </c:pt>
                <c:pt idx="14647">
                  <c:v>82.154990016985565</c:v>
                </c:pt>
                <c:pt idx="14648">
                  <c:v>81.864341242072513</c:v>
                </c:pt>
                <c:pt idx="14649">
                  <c:v>81.959292508826351</c:v>
                </c:pt>
                <c:pt idx="14650">
                  <c:v>81.956699350202385</c:v>
                </c:pt>
                <c:pt idx="14651">
                  <c:v>81.940379616716768</c:v>
                </c:pt>
                <c:pt idx="14652">
                  <c:v>82.014566468954257</c:v>
                </c:pt>
                <c:pt idx="14653">
                  <c:v>81.995093524700565</c:v>
                </c:pt>
                <c:pt idx="14654">
                  <c:v>82.292257879937395</c:v>
                </c:pt>
                <c:pt idx="14655">
                  <c:v>81.957424079713178</c:v>
                </c:pt>
                <c:pt idx="14656">
                  <c:v>82.244003444572868</c:v>
                </c:pt>
                <c:pt idx="14657">
                  <c:v>82.051058019462658</c:v>
                </c:pt>
                <c:pt idx="14658">
                  <c:v>82.055209384899229</c:v>
                </c:pt>
                <c:pt idx="14659">
                  <c:v>81.846661201493276</c:v>
                </c:pt>
                <c:pt idx="14660">
                  <c:v>81.882075638823324</c:v>
                </c:pt>
                <c:pt idx="14661">
                  <c:v>82.041788964985614</c:v>
                </c:pt>
                <c:pt idx="14662">
                  <c:v>81.963660866441046</c:v>
                </c:pt>
                <c:pt idx="14663">
                  <c:v>82.079755824902648</c:v>
                </c:pt>
                <c:pt idx="14664">
                  <c:v>81.822053530895559</c:v>
                </c:pt>
                <c:pt idx="14665">
                  <c:v>82.258662715495348</c:v>
                </c:pt>
                <c:pt idx="14666">
                  <c:v>82.029903026100556</c:v>
                </c:pt>
                <c:pt idx="14667">
                  <c:v>82.049810982434749</c:v>
                </c:pt>
                <c:pt idx="14668">
                  <c:v>81.747409510524008</c:v>
                </c:pt>
                <c:pt idx="14669">
                  <c:v>82.03385913214305</c:v>
                </c:pt>
                <c:pt idx="14670">
                  <c:v>82.076730409219778</c:v>
                </c:pt>
                <c:pt idx="14671">
                  <c:v>81.987131252591425</c:v>
                </c:pt>
                <c:pt idx="14672">
                  <c:v>82.192607866767858</c:v>
                </c:pt>
                <c:pt idx="14673">
                  <c:v>82.098293141394393</c:v>
                </c:pt>
                <c:pt idx="14674">
                  <c:v>82.110229179556285</c:v>
                </c:pt>
                <c:pt idx="14675">
                  <c:v>82.048836061787583</c:v>
                </c:pt>
                <c:pt idx="14676">
                  <c:v>82.29336940883536</c:v>
                </c:pt>
                <c:pt idx="14677">
                  <c:v>81.96856777646947</c:v>
                </c:pt>
                <c:pt idx="14678">
                  <c:v>82.278563708956369</c:v>
                </c:pt>
                <c:pt idx="14679">
                  <c:v>81.983464240645517</c:v>
                </c:pt>
                <c:pt idx="14680">
                  <c:v>82.044964524900578</c:v>
                </c:pt>
                <c:pt idx="14681">
                  <c:v>82.074239002931819</c:v>
                </c:pt>
                <c:pt idx="14682">
                  <c:v>82.057594052610156</c:v>
                </c:pt>
                <c:pt idx="14683">
                  <c:v>82.167530022841149</c:v>
                </c:pt>
                <c:pt idx="14684">
                  <c:v>81.990693202594755</c:v>
                </c:pt>
                <c:pt idx="14685">
                  <c:v>82.219909713126128</c:v>
                </c:pt>
                <c:pt idx="14686">
                  <c:v>81.985681682528508</c:v>
                </c:pt>
                <c:pt idx="14687">
                  <c:v>82.302037363464251</c:v>
                </c:pt>
                <c:pt idx="14688">
                  <c:v>82.182709369225051</c:v>
                </c:pt>
                <c:pt idx="14689">
                  <c:v>82.274955253104253</c:v>
                </c:pt>
                <c:pt idx="14690">
                  <c:v>81.965628017170431</c:v>
                </c:pt>
                <c:pt idx="14691">
                  <c:v>81.994164698936657</c:v>
                </c:pt>
                <c:pt idx="14692">
                  <c:v>82.118344903610179</c:v>
                </c:pt>
                <c:pt idx="14693">
                  <c:v>82.132069951478343</c:v>
                </c:pt>
                <c:pt idx="14694">
                  <c:v>82.310208195041781</c:v>
                </c:pt>
                <c:pt idx="14695">
                  <c:v>81.802406855602626</c:v>
                </c:pt>
                <c:pt idx="14696">
                  <c:v>82.108847886313058</c:v>
                </c:pt>
                <c:pt idx="14697">
                  <c:v>82.067834853099058</c:v>
                </c:pt>
                <c:pt idx="14698">
                  <c:v>82.247713243369205</c:v>
                </c:pt>
                <c:pt idx="14699">
                  <c:v>81.929792904663188</c:v>
                </c:pt>
                <c:pt idx="14700">
                  <c:v>81.892058288071198</c:v>
                </c:pt>
                <c:pt idx="14701">
                  <c:v>82.180753509871508</c:v>
                </c:pt>
                <c:pt idx="14702">
                  <c:v>82.161942093114959</c:v>
                </c:pt>
                <c:pt idx="14703">
                  <c:v>82.054497415620958</c:v>
                </c:pt>
                <c:pt idx="14704">
                  <c:v>82.036741461047527</c:v>
                </c:pt>
                <c:pt idx="14705">
                  <c:v>82.341445708857222</c:v>
                </c:pt>
                <c:pt idx="14706">
                  <c:v>82.115036707303318</c:v>
                </c:pt>
                <c:pt idx="14707">
                  <c:v>82.217415550748896</c:v>
                </c:pt>
                <c:pt idx="14708">
                  <c:v>81.945352457062484</c:v>
                </c:pt>
                <c:pt idx="14709">
                  <c:v>82.079156021703909</c:v>
                </c:pt>
                <c:pt idx="14710">
                  <c:v>82.129203120815603</c:v>
                </c:pt>
                <c:pt idx="14711">
                  <c:v>82.178165437174655</c:v>
                </c:pt>
                <c:pt idx="14712">
                  <c:v>82.293258277633811</c:v>
                </c:pt>
                <c:pt idx="14713">
                  <c:v>82.091987285276915</c:v>
                </c:pt>
                <c:pt idx="14714">
                  <c:v>82.155151902686526</c:v>
                </c:pt>
                <c:pt idx="14715">
                  <c:v>81.778590933450417</c:v>
                </c:pt>
                <c:pt idx="14716">
                  <c:v>82.267323389341627</c:v>
                </c:pt>
                <c:pt idx="14717">
                  <c:v>82.129548581310374</c:v>
                </c:pt>
                <c:pt idx="14718">
                  <c:v>82.194826031269315</c:v>
                </c:pt>
                <c:pt idx="14719">
                  <c:v>82.225778930965689</c:v>
                </c:pt>
                <c:pt idx="14720">
                  <c:v>82.135072279143856</c:v>
                </c:pt>
                <c:pt idx="14721">
                  <c:v>82.089714081506983</c:v>
                </c:pt>
                <c:pt idx="14722">
                  <c:v>81.990783894379291</c:v>
                </c:pt>
                <c:pt idx="14723">
                  <c:v>82.258782710874144</c:v>
                </c:pt>
                <c:pt idx="14724">
                  <c:v>81.983286750130546</c:v>
                </c:pt>
                <c:pt idx="14725">
                  <c:v>82.413650475894627</c:v>
                </c:pt>
                <c:pt idx="14726">
                  <c:v>82.118761531905548</c:v>
                </c:pt>
                <c:pt idx="14727">
                  <c:v>82.27428163119481</c:v>
                </c:pt>
                <c:pt idx="14728">
                  <c:v>82.128302491614377</c:v>
                </c:pt>
                <c:pt idx="14729">
                  <c:v>82.103448662675689</c:v>
                </c:pt>
                <c:pt idx="14730">
                  <c:v>82.267613334246448</c:v>
                </c:pt>
                <c:pt idx="14731">
                  <c:v>82.244721663718479</c:v>
                </c:pt>
                <c:pt idx="14732">
                  <c:v>82.329834955961658</c:v>
                </c:pt>
                <c:pt idx="14733">
                  <c:v>82.042653517495808</c:v>
                </c:pt>
                <c:pt idx="14734">
                  <c:v>82.320556887705848</c:v>
                </c:pt>
                <c:pt idx="14735">
                  <c:v>82.09246802427694</c:v>
                </c:pt>
                <c:pt idx="14736">
                  <c:v>82.312633753383608</c:v>
                </c:pt>
                <c:pt idx="14737">
                  <c:v>81.913837376258201</c:v>
                </c:pt>
                <c:pt idx="14738">
                  <c:v>82.012960619366694</c:v>
                </c:pt>
                <c:pt idx="14739">
                  <c:v>82.058411846156119</c:v>
                </c:pt>
                <c:pt idx="14740">
                  <c:v>82.117337627886258</c:v>
                </c:pt>
                <c:pt idx="14741">
                  <c:v>82.444262852806702</c:v>
                </c:pt>
                <c:pt idx="14742">
                  <c:v>82.068321948860557</c:v>
                </c:pt>
                <c:pt idx="14743">
                  <c:v>82.124701674274789</c:v>
                </c:pt>
                <c:pt idx="14744">
                  <c:v>82.097184390361733</c:v>
                </c:pt>
                <c:pt idx="14745">
                  <c:v>82.226374223515748</c:v>
                </c:pt>
                <c:pt idx="14746">
                  <c:v>82.018022399987842</c:v>
                </c:pt>
                <c:pt idx="14747">
                  <c:v>82.123925781613792</c:v>
                </c:pt>
                <c:pt idx="14748">
                  <c:v>82.111244548024445</c:v>
                </c:pt>
                <c:pt idx="14749">
                  <c:v>82.064330392083619</c:v>
                </c:pt>
                <c:pt idx="14750">
                  <c:v>82.217169703565943</c:v>
                </c:pt>
                <c:pt idx="14751">
                  <c:v>82.1602662618685</c:v>
                </c:pt>
                <c:pt idx="14752">
                  <c:v>81.988756764658049</c:v>
                </c:pt>
                <c:pt idx="14753">
                  <c:v>81.863230921704655</c:v>
                </c:pt>
                <c:pt idx="14754">
                  <c:v>82.16736865223875</c:v>
                </c:pt>
                <c:pt idx="14755">
                  <c:v>82.057691687640528</c:v>
                </c:pt>
                <c:pt idx="14756">
                  <c:v>82.340549331422679</c:v>
                </c:pt>
                <c:pt idx="14757">
                  <c:v>81.7447953547656</c:v>
                </c:pt>
                <c:pt idx="14758">
                  <c:v>82.208265919536643</c:v>
                </c:pt>
                <c:pt idx="14759">
                  <c:v>81.974851695034914</c:v>
                </c:pt>
                <c:pt idx="14760">
                  <c:v>82.091192873817874</c:v>
                </c:pt>
                <c:pt idx="14761">
                  <c:v>82.074371935189589</c:v>
                </c:pt>
                <c:pt idx="14762">
                  <c:v>82.23319903296175</c:v>
                </c:pt>
                <c:pt idx="14763">
                  <c:v>82.022525394035711</c:v>
                </c:pt>
                <c:pt idx="14764">
                  <c:v>81.92172398483693</c:v>
                </c:pt>
                <c:pt idx="14765">
                  <c:v>82.125941890439051</c:v>
                </c:pt>
                <c:pt idx="14766">
                  <c:v>81.90775268385444</c:v>
                </c:pt>
                <c:pt idx="14767">
                  <c:v>82.158948395187409</c:v>
                </c:pt>
                <c:pt idx="14768">
                  <c:v>81.998291879984208</c:v>
                </c:pt>
                <c:pt idx="14769">
                  <c:v>82.177865718209418</c:v>
                </c:pt>
                <c:pt idx="14770">
                  <c:v>82.355160501057242</c:v>
                </c:pt>
                <c:pt idx="14771">
                  <c:v>82.145085160728158</c:v>
                </c:pt>
                <c:pt idx="14772">
                  <c:v>82.204277255493878</c:v>
                </c:pt>
                <c:pt idx="14773">
                  <c:v>82.161931292025599</c:v>
                </c:pt>
                <c:pt idx="14774">
                  <c:v>82.232044747266613</c:v>
                </c:pt>
                <c:pt idx="14775">
                  <c:v>82.219479431734754</c:v>
                </c:pt>
                <c:pt idx="14776">
                  <c:v>82.370604679966803</c:v>
                </c:pt>
                <c:pt idx="14777">
                  <c:v>81.990770179165708</c:v>
                </c:pt>
                <c:pt idx="14778">
                  <c:v>82.02306386466077</c:v>
                </c:pt>
                <c:pt idx="14779">
                  <c:v>81.999065839411372</c:v>
                </c:pt>
                <c:pt idx="14780">
                  <c:v>82.147283037290165</c:v>
                </c:pt>
                <c:pt idx="14781">
                  <c:v>82.194021893960112</c:v>
                </c:pt>
                <c:pt idx="14782">
                  <c:v>82.09909029396286</c:v>
                </c:pt>
                <c:pt idx="14783">
                  <c:v>82.490777189498658</c:v>
                </c:pt>
                <c:pt idx="14784">
                  <c:v>81.971302513453352</c:v>
                </c:pt>
                <c:pt idx="14785">
                  <c:v>82.292681177342402</c:v>
                </c:pt>
                <c:pt idx="14786">
                  <c:v>81.826513279256645</c:v>
                </c:pt>
                <c:pt idx="14787">
                  <c:v>82.203748993387848</c:v>
                </c:pt>
                <c:pt idx="14788">
                  <c:v>81.910144571405226</c:v>
                </c:pt>
                <c:pt idx="14789">
                  <c:v>82.242667097085075</c:v>
                </c:pt>
                <c:pt idx="14790">
                  <c:v>82.144645085776276</c:v>
                </c:pt>
                <c:pt idx="14791">
                  <c:v>82.016907825385132</c:v>
                </c:pt>
                <c:pt idx="14792">
                  <c:v>82.250531063840953</c:v>
                </c:pt>
                <c:pt idx="14793">
                  <c:v>82.019630928058206</c:v>
                </c:pt>
                <c:pt idx="14794">
                  <c:v>82.398047385750289</c:v>
                </c:pt>
                <c:pt idx="14795">
                  <c:v>81.898278502447297</c:v>
                </c:pt>
                <c:pt idx="14796">
                  <c:v>82.174371684934314</c:v>
                </c:pt>
                <c:pt idx="14797">
                  <c:v>81.913799935876327</c:v>
                </c:pt>
                <c:pt idx="14798">
                  <c:v>82.037461007259978</c:v>
                </c:pt>
                <c:pt idx="14799">
                  <c:v>81.876965478251648</c:v>
                </c:pt>
                <c:pt idx="14800">
                  <c:v>82.038916064097833</c:v>
                </c:pt>
                <c:pt idx="14801">
                  <c:v>81.993337454592208</c:v>
                </c:pt>
                <c:pt idx="14802">
                  <c:v>82.016908144446759</c:v>
                </c:pt>
                <c:pt idx="14803">
                  <c:v>82.131782674839258</c:v>
                </c:pt>
                <c:pt idx="14804">
                  <c:v>81.940677369334693</c:v>
                </c:pt>
                <c:pt idx="14805">
                  <c:v>82.075886282995185</c:v>
                </c:pt>
                <c:pt idx="14806">
                  <c:v>81.921564801809396</c:v>
                </c:pt>
                <c:pt idx="14807">
                  <c:v>82.027441327528408</c:v>
                </c:pt>
                <c:pt idx="14808">
                  <c:v>81.976008474604058</c:v>
                </c:pt>
                <c:pt idx="14809">
                  <c:v>82.105430518080055</c:v>
                </c:pt>
                <c:pt idx="14810">
                  <c:v>81.916078372154018</c:v>
                </c:pt>
                <c:pt idx="14811">
                  <c:v>82.024386624689313</c:v>
                </c:pt>
                <c:pt idx="14812">
                  <c:v>82.085937463260009</c:v>
                </c:pt>
                <c:pt idx="14813">
                  <c:v>81.930979385444303</c:v>
                </c:pt>
                <c:pt idx="14814">
                  <c:v>82.142004998933061</c:v>
                </c:pt>
                <c:pt idx="14815">
                  <c:v>81.863350846600994</c:v>
                </c:pt>
                <c:pt idx="14816">
                  <c:v>82.211821006772723</c:v>
                </c:pt>
                <c:pt idx="14817">
                  <c:v>81.979059304081218</c:v>
                </c:pt>
                <c:pt idx="14818">
                  <c:v>82.209613487722507</c:v>
                </c:pt>
                <c:pt idx="14819">
                  <c:v>82.11206081464357</c:v>
                </c:pt>
                <c:pt idx="14820">
                  <c:v>82.255740488824458</c:v>
                </c:pt>
                <c:pt idx="14821">
                  <c:v>82.230617119447729</c:v>
                </c:pt>
                <c:pt idx="14822">
                  <c:v>82.180290332574685</c:v>
                </c:pt>
                <c:pt idx="14823">
                  <c:v>82.372292159004417</c:v>
                </c:pt>
                <c:pt idx="14824">
                  <c:v>82.020503947328095</c:v>
                </c:pt>
                <c:pt idx="14825">
                  <c:v>82.277195376863148</c:v>
                </c:pt>
                <c:pt idx="14826">
                  <c:v>82.122636153248848</c:v>
                </c:pt>
                <c:pt idx="14827">
                  <c:v>82.568344974595789</c:v>
                </c:pt>
                <c:pt idx="14828">
                  <c:v>81.990869683282838</c:v>
                </c:pt>
                <c:pt idx="14829">
                  <c:v>82.211608320611106</c:v>
                </c:pt>
                <c:pt idx="14830">
                  <c:v>82.158505258049658</c:v>
                </c:pt>
                <c:pt idx="14831">
                  <c:v>82.204105857869479</c:v>
                </c:pt>
                <c:pt idx="14832">
                  <c:v>82.244135122844952</c:v>
                </c:pt>
                <c:pt idx="14833">
                  <c:v>82.269874132919028</c:v>
                </c:pt>
                <c:pt idx="14834">
                  <c:v>82.047672672672661</c:v>
                </c:pt>
                <c:pt idx="14835">
                  <c:v>81.984501508278896</c:v>
                </c:pt>
                <c:pt idx="14836">
                  <c:v>82.149139411137426</c:v>
                </c:pt>
                <c:pt idx="14837">
                  <c:v>82.103099199856658</c:v>
                </c:pt>
                <c:pt idx="14838">
                  <c:v>82.274872101461852</c:v>
                </c:pt>
                <c:pt idx="14839">
                  <c:v>82.083264609510536</c:v>
                </c:pt>
                <c:pt idx="14840">
                  <c:v>82.224917265259123</c:v>
                </c:pt>
                <c:pt idx="14841">
                  <c:v>82.129884809157858</c:v>
                </c:pt>
                <c:pt idx="14842">
                  <c:v>82.080362215958758</c:v>
                </c:pt>
                <c:pt idx="14843">
                  <c:v>82.309767030983764</c:v>
                </c:pt>
                <c:pt idx="14844">
                  <c:v>82.273550516222656</c:v>
                </c:pt>
                <c:pt idx="14845">
                  <c:v>82.36078458893293</c:v>
                </c:pt>
                <c:pt idx="14846">
                  <c:v>82.101852663362607</c:v>
                </c:pt>
                <c:pt idx="14847">
                  <c:v>82.451500346973532</c:v>
                </c:pt>
                <c:pt idx="14848">
                  <c:v>82.113136591553925</c:v>
                </c:pt>
                <c:pt idx="14849">
                  <c:v>82.269176497493419</c:v>
                </c:pt>
                <c:pt idx="14850">
                  <c:v>82.207455458570323</c:v>
                </c:pt>
                <c:pt idx="14851">
                  <c:v>82.400072201186859</c:v>
                </c:pt>
                <c:pt idx="14852">
                  <c:v>82.214588532427058</c:v>
                </c:pt>
                <c:pt idx="14853">
                  <c:v>82.137049679697526</c:v>
                </c:pt>
                <c:pt idx="14854">
                  <c:v>82.228876963065915</c:v>
                </c:pt>
                <c:pt idx="14855">
                  <c:v>82.167529756447962</c:v>
                </c:pt>
                <c:pt idx="14856">
                  <c:v>82.251112492752199</c:v>
                </c:pt>
                <c:pt idx="14857">
                  <c:v>82.030934329412005</c:v>
                </c:pt>
                <c:pt idx="14858">
                  <c:v>82.415907052137001</c:v>
                </c:pt>
                <c:pt idx="14859">
                  <c:v>82.308095469619133</c:v>
                </c:pt>
                <c:pt idx="14860">
                  <c:v>82.232311190038985</c:v>
                </c:pt>
                <c:pt idx="14861">
                  <c:v>82.184118039258479</c:v>
                </c:pt>
                <c:pt idx="14862">
                  <c:v>82.249858677218796</c:v>
                </c:pt>
                <c:pt idx="14863">
                  <c:v>82.231978770150889</c:v>
                </c:pt>
                <c:pt idx="14864">
                  <c:v>82.207644202864032</c:v>
                </c:pt>
                <c:pt idx="14865">
                  <c:v>82.25949299588703</c:v>
                </c:pt>
                <c:pt idx="14866">
                  <c:v>81.908953407708196</c:v>
                </c:pt>
                <c:pt idx="14867">
                  <c:v>82.403105602184382</c:v>
                </c:pt>
                <c:pt idx="14868">
                  <c:v>82.193592019773618</c:v>
                </c:pt>
                <c:pt idx="14869">
                  <c:v>82.365190092874357</c:v>
                </c:pt>
                <c:pt idx="14870">
                  <c:v>82.241139693491533</c:v>
                </c:pt>
                <c:pt idx="14871">
                  <c:v>82.088288312938829</c:v>
                </c:pt>
                <c:pt idx="14872">
                  <c:v>82.397295428294427</c:v>
                </c:pt>
                <c:pt idx="14873">
                  <c:v>82.053384886459483</c:v>
                </c:pt>
                <c:pt idx="14874">
                  <c:v>82.238923642718277</c:v>
                </c:pt>
                <c:pt idx="14875">
                  <c:v>81.964850061935948</c:v>
                </c:pt>
                <c:pt idx="14876">
                  <c:v>82.367813207292897</c:v>
                </c:pt>
                <c:pt idx="14877">
                  <c:v>82.102111817483134</c:v>
                </c:pt>
                <c:pt idx="14878">
                  <c:v>82.246366143548371</c:v>
                </c:pt>
                <c:pt idx="14879">
                  <c:v>82.047701756178412</c:v>
                </c:pt>
                <c:pt idx="14880">
                  <c:v>81.94113643293619</c:v>
                </c:pt>
                <c:pt idx="14881">
                  <c:v>82.189749381152808</c:v>
                </c:pt>
                <c:pt idx="14882">
                  <c:v>82.066942262733718</c:v>
                </c:pt>
                <c:pt idx="14883">
                  <c:v>82.383658337406587</c:v>
                </c:pt>
                <c:pt idx="14884">
                  <c:v>82.007752313717859</c:v>
                </c:pt>
                <c:pt idx="14885">
                  <c:v>82.401343731119027</c:v>
                </c:pt>
                <c:pt idx="14886">
                  <c:v>81.856604481874427</c:v>
                </c:pt>
                <c:pt idx="14887">
                  <c:v>82.459410319387402</c:v>
                </c:pt>
                <c:pt idx="14888">
                  <c:v>82.243638258627271</c:v>
                </c:pt>
                <c:pt idx="14889">
                  <c:v>82.108034119990279</c:v>
                </c:pt>
                <c:pt idx="14890">
                  <c:v>82.407398740042495</c:v>
                </c:pt>
                <c:pt idx="14891">
                  <c:v>82.169879983927103</c:v>
                </c:pt>
                <c:pt idx="14892">
                  <c:v>82.431699785494061</c:v>
                </c:pt>
                <c:pt idx="14893">
                  <c:v>82.120148340598234</c:v>
                </c:pt>
                <c:pt idx="14894">
                  <c:v>82.307186190974548</c:v>
                </c:pt>
                <c:pt idx="14895">
                  <c:v>82.04848603599703</c:v>
                </c:pt>
                <c:pt idx="14896">
                  <c:v>82.342156205792563</c:v>
                </c:pt>
                <c:pt idx="14897">
                  <c:v>82.232335821806714</c:v>
                </c:pt>
                <c:pt idx="14898">
                  <c:v>82.447271766960299</c:v>
                </c:pt>
                <c:pt idx="14899">
                  <c:v>82.115047736760346</c:v>
                </c:pt>
                <c:pt idx="14900">
                  <c:v>82.239451443718195</c:v>
                </c:pt>
                <c:pt idx="14901">
                  <c:v>82.120111649137371</c:v>
                </c:pt>
                <c:pt idx="14902">
                  <c:v>82.118882086970913</c:v>
                </c:pt>
                <c:pt idx="14903">
                  <c:v>82.259752968152284</c:v>
                </c:pt>
                <c:pt idx="14904">
                  <c:v>81.929653020618019</c:v>
                </c:pt>
                <c:pt idx="14905">
                  <c:v>82.323925956779348</c:v>
                </c:pt>
                <c:pt idx="14906">
                  <c:v>82.258139511946311</c:v>
                </c:pt>
                <c:pt idx="14907">
                  <c:v>82.298278822849639</c:v>
                </c:pt>
                <c:pt idx="14908">
                  <c:v>82.125801363565358</c:v>
                </c:pt>
                <c:pt idx="14909">
                  <c:v>82.438564704168485</c:v>
                </c:pt>
                <c:pt idx="14910">
                  <c:v>82.109881130992818</c:v>
                </c:pt>
                <c:pt idx="14911">
                  <c:v>82.234590566345901</c:v>
                </c:pt>
                <c:pt idx="14912">
                  <c:v>82.202254881672559</c:v>
                </c:pt>
                <c:pt idx="14913">
                  <c:v>82.207226831941497</c:v>
                </c:pt>
                <c:pt idx="14914">
                  <c:v>82.54478620942578</c:v>
                </c:pt>
                <c:pt idx="14915">
                  <c:v>82.054866989117798</c:v>
                </c:pt>
                <c:pt idx="14916">
                  <c:v>82.562120416815205</c:v>
                </c:pt>
                <c:pt idx="14917">
                  <c:v>82.038547345086258</c:v>
                </c:pt>
                <c:pt idx="14918">
                  <c:v>82.487351191172166</c:v>
                </c:pt>
                <c:pt idx="14919">
                  <c:v>82.12400154156235</c:v>
                </c:pt>
                <c:pt idx="14920">
                  <c:v>82.435109321379826</c:v>
                </c:pt>
                <c:pt idx="14921">
                  <c:v>82.177117835341818</c:v>
                </c:pt>
                <c:pt idx="14922">
                  <c:v>82.306775517125516</c:v>
                </c:pt>
                <c:pt idx="14923">
                  <c:v>82.280899574383184</c:v>
                </c:pt>
                <c:pt idx="14924">
                  <c:v>82.122997229306449</c:v>
                </c:pt>
                <c:pt idx="14925">
                  <c:v>82.520759961671757</c:v>
                </c:pt>
                <c:pt idx="14926">
                  <c:v>82.028305200933488</c:v>
                </c:pt>
                <c:pt idx="14927">
                  <c:v>82.338822432447458</c:v>
                </c:pt>
                <c:pt idx="14928">
                  <c:v>81.971223616224933</c:v>
                </c:pt>
                <c:pt idx="14929">
                  <c:v>82.294449182638132</c:v>
                </c:pt>
                <c:pt idx="14930">
                  <c:v>82.031022348277531</c:v>
                </c:pt>
                <c:pt idx="14931">
                  <c:v>82.448715117535428</c:v>
                </c:pt>
                <c:pt idx="14932">
                  <c:v>82.427312684038185</c:v>
                </c:pt>
                <c:pt idx="14933">
                  <c:v>82.327030481078737</c:v>
                </c:pt>
                <c:pt idx="14934">
                  <c:v>82.320833196561153</c:v>
                </c:pt>
                <c:pt idx="14935">
                  <c:v>82.247982138977662</c:v>
                </c:pt>
                <c:pt idx="14936">
                  <c:v>82.143078936640748</c:v>
                </c:pt>
                <c:pt idx="14937">
                  <c:v>82.269677455532687</c:v>
                </c:pt>
                <c:pt idx="14938">
                  <c:v>82.338530568144279</c:v>
                </c:pt>
                <c:pt idx="14939">
                  <c:v>81.98571141466644</c:v>
                </c:pt>
                <c:pt idx="14940">
                  <c:v>82.123812517528052</c:v>
                </c:pt>
                <c:pt idx="14941">
                  <c:v>82.287564098513343</c:v>
                </c:pt>
                <c:pt idx="14942">
                  <c:v>82.217085288110781</c:v>
                </c:pt>
                <c:pt idx="14943">
                  <c:v>82.283422342180558</c:v>
                </c:pt>
                <c:pt idx="14944">
                  <c:v>82.118159509260266</c:v>
                </c:pt>
                <c:pt idx="14945">
                  <c:v>82.347242729214926</c:v>
                </c:pt>
                <c:pt idx="14946">
                  <c:v>82.06186802116369</c:v>
                </c:pt>
                <c:pt idx="14947">
                  <c:v>82.550255294654079</c:v>
                </c:pt>
                <c:pt idx="14948">
                  <c:v>82.045753412665618</c:v>
                </c:pt>
                <c:pt idx="14949">
                  <c:v>82.383426959722712</c:v>
                </c:pt>
                <c:pt idx="14950">
                  <c:v>82.137877746357958</c:v>
                </c:pt>
                <c:pt idx="14951">
                  <c:v>82.403945735297697</c:v>
                </c:pt>
                <c:pt idx="14952">
                  <c:v>82.190376351595248</c:v>
                </c:pt>
                <c:pt idx="14953">
                  <c:v>82.205033604517695</c:v>
                </c:pt>
                <c:pt idx="14954">
                  <c:v>82.214840968095942</c:v>
                </c:pt>
                <c:pt idx="14955">
                  <c:v>82.290930836827741</c:v>
                </c:pt>
                <c:pt idx="14956">
                  <c:v>82.372021902159403</c:v>
                </c:pt>
                <c:pt idx="14957">
                  <c:v>82.054325095782517</c:v>
                </c:pt>
                <c:pt idx="14958">
                  <c:v>82.588506494989389</c:v>
                </c:pt>
                <c:pt idx="14959">
                  <c:v>82.071091780227164</c:v>
                </c:pt>
                <c:pt idx="14960">
                  <c:v>82.620176518108124</c:v>
                </c:pt>
                <c:pt idx="14961">
                  <c:v>82.126576125857937</c:v>
                </c:pt>
                <c:pt idx="14962">
                  <c:v>82.464227371733159</c:v>
                </c:pt>
                <c:pt idx="14963">
                  <c:v>82.158281578323695</c:v>
                </c:pt>
                <c:pt idx="14964">
                  <c:v>82.345494656760579</c:v>
                </c:pt>
                <c:pt idx="14965">
                  <c:v>82.317784522386148</c:v>
                </c:pt>
                <c:pt idx="14966">
                  <c:v>82.148031238063567</c:v>
                </c:pt>
                <c:pt idx="14967">
                  <c:v>82.487621980724597</c:v>
                </c:pt>
                <c:pt idx="14968">
                  <c:v>82.130246438243645</c:v>
                </c:pt>
                <c:pt idx="14969">
                  <c:v>82.282503573591384</c:v>
                </c:pt>
                <c:pt idx="14970">
                  <c:v>82.044443086768837</c:v>
                </c:pt>
                <c:pt idx="14971">
                  <c:v>82.474827281046075</c:v>
                </c:pt>
                <c:pt idx="14972">
                  <c:v>82.286140784270643</c:v>
                </c:pt>
                <c:pt idx="14973">
                  <c:v>82.027155670539116</c:v>
                </c:pt>
                <c:pt idx="14974">
                  <c:v>82.427975725868265</c:v>
                </c:pt>
                <c:pt idx="14975">
                  <c:v>82.207634892026718</c:v>
                </c:pt>
                <c:pt idx="14976">
                  <c:v>82.465206854001153</c:v>
                </c:pt>
                <c:pt idx="14977">
                  <c:v>82.189581370867899</c:v>
                </c:pt>
                <c:pt idx="14978">
                  <c:v>82.423451942122114</c:v>
                </c:pt>
                <c:pt idx="14979">
                  <c:v>82.158481849619164</c:v>
                </c:pt>
                <c:pt idx="14980">
                  <c:v>82.431464977674025</c:v>
                </c:pt>
                <c:pt idx="14981">
                  <c:v>82.271091910693514</c:v>
                </c:pt>
                <c:pt idx="14982">
                  <c:v>82.565175061184178</c:v>
                </c:pt>
                <c:pt idx="14983">
                  <c:v>82.451727332368478</c:v>
                </c:pt>
                <c:pt idx="14984">
                  <c:v>82.215778262917951</c:v>
                </c:pt>
                <c:pt idx="14985">
                  <c:v>82.332596161588228</c:v>
                </c:pt>
                <c:pt idx="14986">
                  <c:v>82.173264980500733</c:v>
                </c:pt>
                <c:pt idx="14987">
                  <c:v>82.395378355171971</c:v>
                </c:pt>
                <c:pt idx="14988">
                  <c:v>81.893843810974559</c:v>
                </c:pt>
                <c:pt idx="14989">
                  <c:v>82.609719086017762</c:v>
                </c:pt>
                <c:pt idx="14990">
                  <c:v>82.247968419520291</c:v>
                </c:pt>
                <c:pt idx="14991">
                  <c:v>82.385897085389459</c:v>
                </c:pt>
                <c:pt idx="14992">
                  <c:v>82.051650219652998</c:v>
                </c:pt>
                <c:pt idx="14993">
                  <c:v>81.998284972412165</c:v>
                </c:pt>
                <c:pt idx="14994">
                  <c:v>82.352808826548028</c:v>
                </c:pt>
                <c:pt idx="14995">
                  <c:v>81.959583448894222</c:v>
                </c:pt>
                <c:pt idx="14996">
                  <c:v>82.398930486765508</c:v>
                </c:pt>
                <c:pt idx="14997">
                  <c:v>81.920468263851589</c:v>
                </c:pt>
                <c:pt idx="14998">
                  <c:v>82.66792052811779</c:v>
                </c:pt>
                <c:pt idx="14999">
                  <c:v>82.111489949011627</c:v>
                </c:pt>
                <c:pt idx="15000">
                  <c:v>82.242749565625914</c:v>
                </c:pt>
                <c:pt idx="15001">
                  <c:v>82.169374001421687</c:v>
                </c:pt>
                <c:pt idx="15002">
                  <c:v>82.188382413213759</c:v>
                </c:pt>
                <c:pt idx="15003">
                  <c:v>82.273792780121454</c:v>
                </c:pt>
                <c:pt idx="15004">
                  <c:v>82.132746205680817</c:v>
                </c:pt>
                <c:pt idx="15005">
                  <c:v>82.478983246265656</c:v>
                </c:pt>
                <c:pt idx="15006">
                  <c:v>82.13662710513448</c:v>
                </c:pt>
                <c:pt idx="15007">
                  <c:v>82.522505182183039</c:v>
                </c:pt>
                <c:pt idx="15008">
                  <c:v>82.206220826839882</c:v>
                </c:pt>
                <c:pt idx="15009">
                  <c:v>82.391650510078833</c:v>
                </c:pt>
                <c:pt idx="15010">
                  <c:v>82.071236834140578</c:v>
                </c:pt>
                <c:pt idx="15011">
                  <c:v>82.326441171789227</c:v>
                </c:pt>
                <c:pt idx="15012">
                  <c:v>82.107794819224395</c:v>
                </c:pt>
                <c:pt idx="15013">
                  <c:v>82.234722832256139</c:v>
                </c:pt>
                <c:pt idx="15014">
                  <c:v>82.326417319580827</c:v>
                </c:pt>
                <c:pt idx="15015">
                  <c:v>82.149907359343445</c:v>
                </c:pt>
                <c:pt idx="15016">
                  <c:v>82.233029497269243</c:v>
                </c:pt>
                <c:pt idx="15017">
                  <c:v>81.981216680194208</c:v>
                </c:pt>
                <c:pt idx="15018">
                  <c:v>82.345640475438373</c:v>
                </c:pt>
                <c:pt idx="15019">
                  <c:v>81.894001510513618</c:v>
                </c:pt>
                <c:pt idx="15020">
                  <c:v>82.32349255272149</c:v>
                </c:pt>
                <c:pt idx="15021">
                  <c:v>82.156397981359149</c:v>
                </c:pt>
                <c:pt idx="15022">
                  <c:v>82.117350298819602</c:v>
                </c:pt>
                <c:pt idx="15023">
                  <c:v>82.313098459995402</c:v>
                </c:pt>
                <c:pt idx="15024">
                  <c:v>82.274158406784323</c:v>
                </c:pt>
                <c:pt idx="15025">
                  <c:v>82.427588592386172</c:v>
                </c:pt>
                <c:pt idx="15026">
                  <c:v>82.157036251875041</c:v>
                </c:pt>
                <c:pt idx="15027">
                  <c:v>82.44729956302919</c:v>
                </c:pt>
                <c:pt idx="15028">
                  <c:v>82.075935485090852</c:v>
                </c:pt>
                <c:pt idx="15029">
                  <c:v>82.462326950518872</c:v>
                </c:pt>
                <c:pt idx="15030">
                  <c:v>82.142093137282558</c:v>
                </c:pt>
                <c:pt idx="15031">
                  <c:v>82.013218817375332</c:v>
                </c:pt>
                <c:pt idx="15032">
                  <c:v>82.429786370416039</c:v>
                </c:pt>
                <c:pt idx="15033">
                  <c:v>82.367806676996651</c:v>
                </c:pt>
                <c:pt idx="15034">
                  <c:v>82.263765121083679</c:v>
                </c:pt>
                <c:pt idx="15035">
                  <c:v>82.17749524396325</c:v>
                </c:pt>
                <c:pt idx="15036">
                  <c:v>82.392748578552784</c:v>
                </c:pt>
                <c:pt idx="15037">
                  <c:v>82.212536135755343</c:v>
                </c:pt>
                <c:pt idx="15038">
                  <c:v>82.387565246223033</c:v>
                </c:pt>
                <c:pt idx="15039">
                  <c:v>82.203818830234056</c:v>
                </c:pt>
                <c:pt idx="15040">
                  <c:v>82.432742143855165</c:v>
                </c:pt>
                <c:pt idx="15041">
                  <c:v>82.124143250636209</c:v>
                </c:pt>
                <c:pt idx="15042">
                  <c:v>82.351108913621687</c:v>
                </c:pt>
                <c:pt idx="15043">
                  <c:v>82.262993040484588</c:v>
                </c:pt>
                <c:pt idx="15044">
                  <c:v>82.140348123733645</c:v>
                </c:pt>
                <c:pt idx="15045">
                  <c:v>82.344301140039818</c:v>
                </c:pt>
                <c:pt idx="15046">
                  <c:v>82.055017364457598</c:v>
                </c:pt>
                <c:pt idx="15047">
                  <c:v>82.436023555288315</c:v>
                </c:pt>
                <c:pt idx="15048">
                  <c:v>82.32662616908884</c:v>
                </c:pt>
                <c:pt idx="15049">
                  <c:v>82.396311721613955</c:v>
                </c:pt>
                <c:pt idx="15050">
                  <c:v>82.273690440734299</c:v>
                </c:pt>
                <c:pt idx="15051">
                  <c:v>82.480581232833813</c:v>
                </c:pt>
                <c:pt idx="15052">
                  <c:v>82.369139237061319</c:v>
                </c:pt>
                <c:pt idx="15053">
                  <c:v>82.293527251334027</c:v>
                </c:pt>
                <c:pt idx="15054">
                  <c:v>82.276019467837415</c:v>
                </c:pt>
                <c:pt idx="15055">
                  <c:v>82.384741166992754</c:v>
                </c:pt>
                <c:pt idx="15056">
                  <c:v>82.688040067195388</c:v>
                </c:pt>
                <c:pt idx="15057">
                  <c:v>82.241281644787946</c:v>
                </c:pt>
                <c:pt idx="15058">
                  <c:v>82.457910699430627</c:v>
                </c:pt>
                <c:pt idx="15059">
                  <c:v>82.169992606216354</c:v>
                </c:pt>
                <c:pt idx="15060">
                  <c:v>82.402774603013356</c:v>
                </c:pt>
                <c:pt idx="15061">
                  <c:v>82.148664205941643</c:v>
                </c:pt>
                <c:pt idx="15062">
                  <c:v>82.205496835107155</c:v>
                </c:pt>
                <c:pt idx="15063">
                  <c:v>82.236365522791658</c:v>
                </c:pt>
                <c:pt idx="15064">
                  <c:v>82.253873171965708</c:v>
                </c:pt>
                <c:pt idx="15065">
                  <c:v>82.329068760113671</c:v>
                </c:pt>
                <c:pt idx="15066">
                  <c:v>82.138990363844258</c:v>
                </c:pt>
                <c:pt idx="15067">
                  <c:v>82.46097028078222</c:v>
                </c:pt>
                <c:pt idx="15068">
                  <c:v>82.177253359056351</c:v>
                </c:pt>
                <c:pt idx="15069">
                  <c:v>82.426302262545079</c:v>
                </c:pt>
                <c:pt idx="15070">
                  <c:v>82.225397348187741</c:v>
                </c:pt>
                <c:pt idx="15071">
                  <c:v>82.395728662764256</c:v>
                </c:pt>
                <c:pt idx="15072">
                  <c:v>82.262738207611065</c:v>
                </c:pt>
                <c:pt idx="15073">
                  <c:v>82.331156513150958</c:v>
                </c:pt>
                <c:pt idx="15074">
                  <c:v>82.321112061583051</c:v>
                </c:pt>
                <c:pt idx="15075">
                  <c:v>82.238089100503359</c:v>
                </c:pt>
                <c:pt idx="15076">
                  <c:v>82.52912249332401</c:v>
                </c:pt>
                <c:pt idx="15077">
                  <c:v>82.076281434200979</c:v>
                </c:pt>
                <c:pt idx="15078">
                  <c:v>82.549511166268246</c:v>
                </c:pt>
                <c:pt idx="15079">
                  <c:v>82.20509138437329</c:v>
                </c:pt>
                <c:pt idx="15080">
                  <c:v>82.44600813157075</c:v>
                </c:pt>
                <c:pt idx="15081">
                  <c:v>82.313110273210896</c:v>
                </c:pt>
                <c:pt idx="15082">
                  <c:v>82.251951412157581</c:v>
                </c:pt>
                <c:pt idx="15083">
                  <c:v>82.160167255806044</c:v>
                </c:pt>
                <c:pt idx="15084">
                  <c:v>82.354734673000678</c:v>
                </c:pt>
                <c:pt idx="15085">
                  <c:v>82.284712425864456</c:v>
                </c:pt>
                <c:pt idx="15086">
                  <c:v>82.275593390094343</c:v>
                </c:pt>
                <c:pt idx="15087">
                  <c:v>82.467477663698133</c:v>
                </c:pt>
                <c:pt idx="15088">
                  <c:v>82.263808906890219</c:v>
                </c:pt>
                <c:pt idx="15089">
                  <c:v>82.448179536157113</c:v>
                </c:pt>
                <c:pt idx="15090">
                  <c:v>82.192302293323209</c:v>
                </c:pt>
                <c:pt idx="15091">
                  <c:v>82.495236041378035</c:v>
                </c:pt>
                <c:pt idx="15092">
                  <c:v>82.41312726751633</c:v>
                </c:pt>
                <c:pt idx="15093">
                  <c:v>82.50438300104436</c:v>
                </c:pt>
                <c:pt idx="15094">
                  <c:v>82.448733498848497</c:v>
                </c:pt>
                <c:pt idx="15095">
                  <c:v>82.450686938293387</c:v>
                </c:pt>
                <c:pt idx="15096">
                  <c:v>82.473445039235614</c:v>
                </c:pt>
                <c:pt idx="15097">
                  <c:v>82.329970251903049</c:v>
                </c:pt>
                <c:pt idx="15098">
                  <c:v>82.480924652611193</c:v>
                </c:pt>
                <c:pt idx="15099">
                  <c:v>82.203445806502558</c:v>
                </c:pt>
                <c:pt idx="15100">
                  <c:v>82.370609442700612</c:v>
                </c:pt>
                <c:pt idx="15101">
                  <c:v>82.133649055820669</c:v>
                </c:pt>
                <c:pt idx="15102">
                  <c:v>82.386807965608057</c:v>
                </c:pt>
                <c:pt idx="15103">
                  <c:v>82.392109099684859</c:v>
                </c:pt>
                <c:pt idx="15104">
                  <c:v>82.465475660581589</c:v>
                </c:pt>
                <c:pt idx="15105">
                  <c:v>82.413471717919819</c:v>
                </c:pt>
                <c:pt idx="15106">
                  <c:v>82.370466866963326</c:v>
                </c:pt>
                <c:pt idx="15107">
                  <c:v>82.570891301955058</c:v>
                </c:pt>
                <c:pt idx="15108">
                  <c:v>82.307943414704098</c:v>
                </c:pt>
                <c:pt idx="15109">
                  <c:v>82.536508676879279</c:v>
                </c:pt>
                <c:pt idx="15110">
                  <c:v>82.440621431719251</c:v>
                </c:pt>
                <c:pt idx="15111">
                  <c:v>82.514077919736138</c:v>
                </c:pt>
                <c:pt idx="15112">
                  <c:v>82.110996142376138</c:v>
                </c:pt>
                <c:pt idx="15113">
                  <c:v>82.227425508785146</c:v>
                </c:pt>
                <c:pt idx="15114">
                  <c:v>82.392732135131325</c:v>
                </c:pt>
                <c:pt idx="15115">
                  <c:v>82.216767234830954</c:v>
                </c:pt>
                <c:pt idx="15116">
                  <c:v>82.613616446836062</c:v>
                </c:pt>
                <c:pt idx="15117">
                  <c:v>82.101129530021709</c:v>
                </c:pt>
                <c:pt idx="15118">
                  <c:v>82.468641739615236</c:v>
                </c:pt>
                <c:pt idx="15119">
                  <c:v>82.297025905668704</c:v>
                </c:pt>
                <c:pt idx="15120">
                  <c:v>82.503819664372756</c:v>
                </c:pt>
                <c:pt idx="15121">
                  <c:v>82.05066069808376</c:v>
                </c:pt>
                <c:pt idx="15122">
                  <c:v>82.298724820923212</c:v>
                </c:pt>
                <c:pt idx="15123">
                  <c:v>82.414807416111145</c:v>
                </c:pt>
                <c:pt idx="15124">
                  <c:v>82.256596390775272</c:v>
                </c:pt>
                <c:pt idx="15125">
                  <c:v>82.530319856337499</c:v>
                </c:pt>
                <c:pt idx="15126">
                  <c:v>82.337631051267934</c:v>
                </c:pt>
                <c:pt idx="15127">
                  <c:v>82.559686968980273</c:v>
                </c:pt>
                <c:pt idx="15128">
                  <c:v>82.100302532236</c:v>
                </c:pt>
                <c:pt idx="15129">
                  <c:v>82.48868483864338</c:v>
                </c:pt>
                <c:pt idx="15130">
                  <c:v>82.14874391629337</c:v>
                </c:pt>
                <c:pt idx="15131">
                  <c:v>82.413620416623303</c:v>
                </c:pt>
                <c:pt idx="15132">
                  <c:v>82.240249306681818</c:v>
                </c:pt>
                <c:pt idx="15133">
                  <c:v>82.098386789837861</c:v>
                </c:pt>
                <c:pt idx="15134">
                  <c:v>82.228220987524878</c:v>
                </c:pt>
                <c:pt idx="15135">
                  <c:v>82.411506242848034</c:v>
                </c:pt>
                <c:pt idx="15136">
                  <c:v>82.321324987553254</c:v>
                </c:pt>
                <c:pt idx="15137">
                  <c:v>82.311568968025227</c:v>
                </c:pt>
                <c:pt idx="15138">
                  <c:v>82.360567358278274</c:v>
                </c:pt>
                <c:pt idx="15139">
                  <c:v>82.154482616752816</c:v>
                </c:pt>
                <c:pt idx="15140">
                  <c:v>82.488329797189849</c:v>
                </c:pt>
                <c:pt idx="15141">
                  <c:v>82.283873195741279</c:v>
                </c:pt>
                <c:pt idx="15142">
                  <c:v>82.388129474196631</c:v>
                </c:pt>
                <c:pt idx="15143">
                  <c:v>82.23574970524102</c:v>
                </c:pt>
                <c:pt idx="15144">
                  <c:v>82.326242634439296</c:v>
                </c:pt>
                <c:pt idx="15145">
                  <c:v>82.359241147688067</c:v>
                </c:pt>
                <c:pt idx="15146">
                  <c:v>82.285934643834011</c:v>
                </c:pt>
                <c:pt idx="15147">
                  <c:v>82.51438656475608</c:v>
                </c:pt>
                <c:pt idx="15148">
                  <c:v>82.138989097142399</c:v>
                </c:pt>
                <c:pt idx="15149">
                  <c:v>82.53685755501175</c:v>
                </c:pt>
                <c:pt idx="15150">
                  <c:v>82.094041792039448</c:v>
                </c:pt>
                <c:pt idx="15151">
                  <c:v>82.232738917957278</c:v>
                </c:pt>
                <c:pt idx="15152">
                  <c:v>82.101860295158474</c:v>
                </c:pt>
                <c:pt idx="15153">
                  <c:v>82.360387775835548</c:v>
                </c:pt>
                <c:pt idx="15154">
                  <c:v>82.299571758143301</c:v>
                </c:pt>
                <c:pt idx="15155">
                  <c:v>82.193923756230262</c:v>
                </c:pt>
                <c:pt idx="15156">
                  <c:v>82.326264888269492</c:v>
                </c:pt>
                <c:pt idx="15157">
                  <c:v>82.247574588503937</c:v>
                </c:pt>
                <c:pt idx="15158">
                  <c:v>82.503834853605042</c:v>
                </c:pt>
                <c:pt idx="15159">
                  <c:v>82.0958549896975</c:v>
                </c:pt>
                <c:pt idx="15160">
                  <c:v>82.41274048799059</c:v>
                </c:pt>
                <c:pt idx="15161">
                  <c:v>82.286070469562716</c:v>
                </c:pt>
                <c:pt idx="15162">
                  <c:v>82.444822563073387</c:v>
                </c:pt>
                <c:pt idx="15163">
                  <c:v>82.332313872795808</c:v>
                </c:pt>
                <c:pt idx="15164">
                  <c:v>82.379704142815058</c:v>
                </c:pt>
                <c:pt idx="15165">
                  <c:v>82.394799747746163</c:v>
                </c:pt>
                <c:pt idx="15166">
                  <c:v>82.298843180973265</c:v>
                </c:pt>
                <c:pt idx="15167">
                  <c:v>82.585063735951849</c:v>
                </c:pt>
                <c:pt idx="15168">
                  <c:v>82.367680779140997</c:v>
                </c:pt>
                <c:pt idx="15169">
                  <c:v>82.586986846050095</c:v>
                </c:pt>
                <c:pt idx="15170">
                  <c:v>82.104664343056555</c:v>
                </c:pt>
                <c:pt idx="15171">
                  <c:v>82.413740363041413</c:v>
                </c:pt>
                <c:pt idx="15172">
                  <c:v>82.096404702853079</c:v>
                </c:pt>
                <c:pt idx="15173">
                  <c:v>82.206358857856145</c:v>
                </c:pt>
                <c:pt idx="15174">
                  <c:v>82.232120750561279</c:v>
                </c:pt>
                <c:pt idx="15175">
                  <c:v>82.344320272941687</c:v>
                </c:pt>
                <c:pt idx="15176">
                  <c:v>82.471486021972467</c:v>
                </c:pt>
                <c:pt idx="15177">
                  <c:v>82.144286661891499</c:v>
                </c:pt>
                <c:pt idx="15178">
                  <c:v>82.286202354625459</c:v>
                </c:pt>
                <c:pt idx="15179">
                  <c:v>82.348149012750739</c:v>
                </c:pt>
                <c:pt idx="15180">
                  <c:v>82.490211894976227</c:v>
                </c:pt>
                <c:pt idx="15181">
                  <c:v>82.141104239094872</c:v>
                </c:pt>
                <c:pt idx="15182">
                  <c:v>82.316328821071409</c:v>
                </c:pt>
                <c:pt idx="15183">
                  <c:v>82.26852617546605</c:v>
                </c:pt>
                <c:pt idx="15184">
                  <c:v>82.361756501726958</c:v>
                </c:pt>
                <c:pt idx="15185">
                  <c:v>82.552707328733518</c:v>
                </c:pt>
                <c:pt idx="15186">
                  <c:v>82.281028205091786</c:v>
                </c:pt>
                <c:pt idx="15187">
                  <c:v>82.406044143444078</c:v>
                </c:pt>
                <c:pt idx="15188">
                  <c:v>82.364677655869812</c:v>
                </c:pt>
                <c:pt idx="15189">
                  <c:v>82.431997119100174</c:v>
                </c:pt>
                <c:pt idx="15190">
                  <c:v>82.228456685512526</c:v>
                </c:pt>
                <c:pt idx="15191">
                  <c:v>82.338242702733439</c:v>
                </c:pt>
                <c:pt idx="15192">
                  <c:v>82.154187637309619</c:v>
                </c:pt>
                <c:pt idx="15193">
                  <c:v>82.475670640606879</c:v>
                </c:pt>
                <c:pt idx="15194">
                  <c:v>82.468142160995541</c:v>
                </c:pt>
                <c:pt idx="15195">
                  <c:v>82.270546569997066</c:v>
                </c:pt>
                <c:pt idx="15196">
                  <c:v>82.580710480972527</c:v>
                </c:pt>
                <c:pt idx="15197">
                  <c:v>82.273789839785138</c:v>
                </c:pt>
                <c:pt idx="15198">
                  <c:v>82.468624332491189</c:v>
                </c:pt>
                <c:pt idx="15199">
                  <c:v>82.239969575965361</c:v>
                </c:pt>
                <c:pt idx="15200">
                  <c:v>82.54921878915043</c:v>
                </c:pt>
                <c:pt idx="15201">
                  <c:v>82.003965068638266</c:v>
                </c:pt>
                <c:pt idx="15202">
                  <c:v>82.405412243385413</c:v>
                </c:pt>
                <c:pt idx="15203">
                  <c:v>82.383755225261581</c:v>
                </c:pt>
                <c:pt idx="15204">
                  <c:v>82.273903180518175</c:v>
                </c:pt>
                <c:pt idx="15205">
                  <c:v>82.413630298482332</c:v>
                </c:pt>
                <c:pt idx="15206">
                  <c:v>82.258361634492289</c:v>
                </c:pt>
                <c:pt idx="15207">
                  <c:v>82.304313424627594</c:v>
                </c:pt>
                <c:pt idx="15208">
                  <c:v>82.397135551039753</c:v>
                </c:pt>
                <c:pt idx="15209">
                  <c:v>82.683482483264214</c:v>
                </c:pt>
                <c:pt idx="15210">
                  <c:v>82.319431931327273</c:v>
                </c:pt>
                <c:pt idx="15211">
                  <c:v>82.430677536068558</c:v>
                </c:pt>
                <c:pt idx="15212">
                  <c:v>82.317907672559258</c:v>
                </c:pt>
                <c:pt idx="15213">
                  <c:v>82.380528170127818</c:v>
                </c:pt>
                <c:pt idx="15214">
                  <c:v>82.296016751647642</c:v>
                </c:pt>
                <c:pt idx="15215">
                  <c:v>82.260860875393973</c:v>
                </c:pt>
                <c:pt idx="15216">
                  <c:v>82.323784916752842</c:v>
                </c:pt>
                <c:pt idx="15217">
                  <c:v>82.273499237980289</c:v>
                </c:pt>
                <c:pt idx="15218">
                  <c:v>82.579054880799859</c:v>
                </c:pt>
                <c:pt idx="15219">
                  <c:v>82.160399171984565</c:v>
                </c:pt>
                <c:pt idx="15220">
                  <c:v>82.435176670325603</c:v>
                </c:pt>
                <c:pt idx="15221">
                  <c:v>82.089414096596258</c:v>
                </c:pt>
                <c:pt idx="15222">
                  <c:v>82.3074680484889</c:v>
                </c:pt>
                <c:pt idx="15223">
                  <c:v>82.270073930999658</c:v>
                </c:pt>
                <c:pt idx="15224">
                  <c:v>82.240445636771057</c:v>
                </c:pt>
                <c:pt idx="15225">
                  <c:v>82.267064911310911</c:v>
                </c:pt>
                <c:pt idx="15226">
                  <c:v>82.433878324854518</c:v>
                </c:pt>
                <c:pt idx="15227">
                  <c:v>82.300043436916681</c:v>
                </c:pt>
                <c:pt idx="15228">
                  <c:v>82.378313017781977</c:v>
                </c:pt>
                <c:pt idx="15229">
                  <c:v>82.602755668685958</c:v>
                </c:pt>
                <c:pt idx="15230">
                  <c:v>82.400147981616428</c:v>
                </c:pt>
                <c:pt idx="15231">
                  <c:v>82.318157379405719</c:v>
                </c:pt>
                <c:pt idx="15232">
                  <c:v>82.195671097640528</c:v>
                </c:pt>
                <c:pt idx="15233">
                  <c:v>82.294516125245536</c:v>
                </c:pt>
                <c:pt idx="15234">
                  <c:v>82.024614481946671</c:v>
                </c:pt>
                <c:pt idx="15235">
                  <c:v>82.490622641536419</c:v>
                </c:pt>
                <c:pt idx="15236">
                  <c:v>82.370311479598698</c:v>
                </c:pt>
                <c:pt idx="15237">
                  <c:v>82.285221385078131</c:v>
                </c:pt>
                <c:pt idx="15238">
                  <c:v>82.360319739183751</c:v>
                </c:pt>
                <c:pt idx="15239">
                  <c:v>82.411777809433758</c:v>
                </c:pt>
                <c:pt idx="15240">
                  <c:v>82.511011280897606</c:v>
                </c:pt>
                <c:pt idx="15241">
                  <c:v>82.389962732636278</c:v>
                </c:pt>
                <c:pt idx="15242">
                  <c:v>82.395238424517999</c:v>
                </c:pt>
                <c:pt idx="15243">
                  <c:v>82.266858639979233</c:v>
                </c:pt>
                <c:pt idx="15244">
                  <c:v>82.507574847973331</c:v>
                </c:pt>
                <c:pt idx="15245">
                  <c:v>82.275644189483359</c:v>
                </c:pt>
                <c:pt idx="15246">
                  <c:v>82.399471094635658</c:v>
                </c:pt>
                <c:pt idx="15247">
                  <c:v>82.515749588892405</c:v>
                </c:pt>
                <c:pt idx="15248">
                  <c:v>82.121270013992458</c:v>
                </c:pt>
                <c:pt idx="15249">
                  <c:v>82.527314225847817</c:v>
                </c:pt>
                <c:pt idx="15250">
                  <c:v>82.290266245205601</c:v>
                </c:pt>
                <c:pt idx="15251">
                  <c:v>82.614611333146428</c:v>
                </c:pt>
                <c:pt idx="15252">
                  <c:v>82.194302719676259</c:v>
                </c:pt>
                <c:pt idx="15253">
                  <c:v>82.222636205056958</c:v>
                </c:pt>
                <c:pt idx="15254">
                  <c:v>82.387371951716688</c:v>
                </c:pt>
                <c:pt idx="15255">
                  <c:v>82.337545096430688</c:v>
                </c:pt>
                <c:pt idx="15256">
                  <c:v>82.442913706134405</c:v>
                </c:pt>
                <c:pt idx="15257">
                  <c:v>82.334863932440101</c:v>
                </c:pt>
                <c:pt idx="15258">
                  <c:v>82.388451210311288</c:v>
                </c:pt>
                <c:pt idx="15259">
                  <c:v>82.173556324519325</c:v>
                </c:pt>
                <c:pt idx="15260">
                  <c:v>82.544570464506265</c:v>
                </c:pt>
                <c:pt idx="15261">
                  <c:v>82.268619507634781</c:v>
                </c:pt>
                <c:pt idx="15262">
                  <c:v>82.357942894980908</c:v>
                </c:pt>
                <c:pt idx="15263">
                  <c:v>82.348147829169008</c:v>
                </c:pt>
                <c:pt idx="15264">
                  <c:v>82.426030702705958</c:v>
                </c:pt>
                <c:pt idx="15265">
                  <c:v>82.436515432904386</c:v>
                </c:pt>
                <c:pt idx="15266">
                  <c:v>81.961050418608536</c:v>
                </c:pt>
                <c:pt idx="15267">
                  <c:v>82.397505541886929</c:v>
                </c:pt>
                <c:pt idx="15268">
                  <c:v>82.211502691493124</c:v>
                </c:pt>
                <c:pt idx="15269">
                  <c:v>82.58824003860245</c:v>
                </c:pt>
                <c:pt idx="15270">
                  <c:v>82.32160357281191</c:v>
                </c:pt>
                <c:pt idx="15271">
                  <c:v>82.458650951492913</c:v>
                </c:pt>
                <c:pt idx="15272">
                  <c:v>82.354846546279049</c:v>
                </c:pt>
                <c:pt idx="15273">
                  <c:v>82.442154017319567</c:v>
                </c:pt>
                <c:pt idx="15274">
                  <c:v>82.255650238014709</c:v>
                </c:pt>
              </c:numCache>
            </c:numRef>
          </c:yVal>
        </c:ser>
        <c:axId val="93292800"/>
        <c:axId val="93299072"/>
      </c:scatterChart>
      <c:valAx>
        <c:axId val="93292800"/>
        <c:scaling>
          <c:orientation val="minMax"/>
          <c:max val="10"/>
          <c:min val="0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CA"/>
                  <a:t>Time</a:t>
                </a:r>
                <a:r>
                  <a:rPr lang="en-CA" baseline="0"/>
                  <a:t> from cryos cold, hours</a:t>
                </a:r>
                <a:endParaRPr lang="en-CA"/>
              </a:p>
            </c:rich>
          </c:tx>
          <c:layout/>
        </c:title>
        <c:numFmt formatCode="General" sourceLinked="1"/>
        <c:tickLblPos val="nextTo"/>
        <c:crossAx val="93299072"/>
        <c:crosses val="autoZero"/>
        <c:crossBetween val="midCat"/>
      </c:valAx>
      <c:valAx>
        <c:axId val="93299072"/>
        <c:scaling>
          <c:orientation val="minMax"/>
          <c:max val="100"/>
          <c:min val="0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CA"/>
                  <a:t>Fractional</a:t>
                </a:r>
                <a:r>
                  <a:rPr lang="en-CA" baseline="0"/>
                  <a:t> composition, %</a:t>
                </a:r>
                <a:endParaRPr lang="en-CA"/>
              </a:p>
            </c:rich>
          </c:tx>
          <c:layout/>
        </c:title>
        <c:numFmt formatCode="#,##0" sourceLinked="0"/>
        <c:tickLblPos val="nextTo"/>
        <c:crossAx val="93292800"/>
        <c:crosses val="autoZero"/>
        <c:crossBetween val="midCat"/>
      </c:valAx>
    </c:plotArea>
    <c:legend>
      <c:legendPos val="r"/>
      <c:layout/>
      <c:overlay val="1"/>
      <c:spPr>
        <a:solidFill>
          <a:sysClr val="window" lastClr="FFFFFF"/>
        </a:solidFill>
      </c:sp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scatterChart>
        <c:scatterStyle val="lineMarker"/>
        <c:ser>
          <c:idx val="0"/>
          <c:order val="0"/>
          <c:marker>
            <c:symbol val="none"/>
          </c:marker>
          <c:xVal>
            <c:numRef>
              <c:f>'RGA spectrum cryo 100K'!$A$1:$A$991</c:f>
              <c:numCache>
                <c:formatCode>General</c:formatCode>
                <c:ptCount val="991"/>
                <c:pt idx="0">
                  <c:v>1</c:v>
                </c:pt>
                <c:pt idx="1">
                  <c:v>1.1000000000000001</c:v>
                </c:pt>
                <c:pt idx="2">
                  <c:v>1.2</c:v>
                </c:pt>
                <c:pt idx="3">
                  <c:v>1.3</c:v>
                </c:pt>
                <c:pt idx="4">
                  <c:v>1.4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1.8</c:v>
                </c:pt>
                <c:pt idx="9">
                  <c:v>1.9000000000000001</c:v>
                </c:pt>
                <c:pt idx="10">
                  <c:v>2</c:v>
                </c:pt>
                <c:pt idx="11">
                  <c:v>2.1</c:v>
                </c:pt>
                <c:pt idx="12">
                  <c:v>2.2000000000000002</c:v>
                </c:pt>
                <c:pt idx="13">
                  <c:v>2.2999999999999998</c:v>
                </c:pt>
                <c:pt idx="14">
                  <c:v>2.4</c:v>
                </c:pt>
                <c:pt idx="15">
                  <c:v>2.5</c:v>
                </c:pt>
                <c:pt idx="16">
                  <c:v>2.6</c:v>
                </c:pt>
                <c:pt idx="17">
                  <c:v>2.7</c:v>
                </c:pt>
                <c:pt idx="18">
                  <c:v>2.8</c:v>
                </c:pt>
                <c:pt idx="19">
                  <c:v>2.9</c:v>
                </c:pt>
                <c:pt idx="20">
                  <c:v>3</c:v>
                </c:pt>
                <c:pt idx="21">
                  <c:v>3.1</c:v>
                </c:pt>
                <c:pt idx="22">
                  <c:v>3.2</c:v>
                </c:pt>
                <c:pt idx="23">
                  <c:v>3.3</c:v>
                </c:pt>
                <c:pt idx="24">
                  <c:v>3.4</c:v>
                </c:pt>
                <c:pt idx="25">
                  <c:v>3.5</c:v>
                </c:pt>
                <c:pt idx="26">
                  <c:v>3.6</c:v>
                </c:pt>
                <c:pt idx="27">
                  <c:v>3.7</c:v>
                </c:pt>
                <c:pt idx="28">
                  <c:v>3.8</c:v>
                </c:pt>
                <c:pt idx="29">
                  <c:v>3.9</c:v>
                </c:pt>
                <c:pt idx="30">
                  <c:v>4</c:v>
                </c:pt>
                <c:pt idx="31">
                  <c:v>4.0999999999999996</c:v>
                </c:pt>
                <c:pt idx="32">
                  <c:v>4.2</c:v>
                </c:pt>
                <c:pt idx="33">
                  <c:v>4.3</c:v>
                </c:pt>
                <c:pt idx="34">
                  <c:v>4.4000000000000004</c:v>
                </c:pt>
                <c:pt idx="35">
                  <c:v>4.5</c:v>
                </c:pt>
                <c:pt idx="36">
                  <c:v>4.5999999999999996</c:v>
                </c:pt>
                <c:pt idx="37">
                  <c:v>4.7</c:v>
                </c:pt>
                <c:pt idx="38">
                  <c:v>4.8</c:v>
                </c:pt>
                <c:pt idx="39">
                  <c:v>4.9000000000000004</c:v>
                </c:pt>
                <c:pt idx="40">
                  <c:v>5</c:v>
                </c:pt>
                <c:pt idx="41">
                  <c:v>5.0999999999999996</c:v>
                </c:pt>
                <c:pt idx="42">
                  <c:v>5.2</c:v>
                </c:pt>
                <c:pt idx="43">
                  <c:v>5.3</c:v>
                </c:pt>
                <c:pt idx="44">
                  <c:v>5.4</c:v>
                </c:pt>
                <c:pt idx="45">
                  <c:v>5.5</c:v>
                </c:pt>
                <c:pt idx="46">
                  <c:v>5.6</c:v>
                </c:pt>
                <c:pt idx="47">
                  <c:v>5.7</c:v>
                </c:pt>
                <c:pt idx="48">
                  <c:v>5.8</c:v>
                </c:pt>
                <c:pt idx="49">
                  <c:v>5.9</c:v>
                </c:pt>
                <c:pt idx="50">
                  <c:v>6</c:v>
                </c:pt>
                <c:pt idx="51">
                  <c:v>6.1</c:v>
                </c:pt>
                <c:pt idx="52">
                  <c:v>6.2</c:v>
                </c:pt>
                <c:pt idx="53">
                  <c:v>6.3</c:v>
                </c:pt>
                <c:pt idx="54">
                  <c:v>6.4</c:v>
                </c:pt>
                <c:pt idx="55">
                  <c:v>6.5</c:v>
                </c:pt>
                <c:pt idx="56">
                  <c:v>6.6</c:v>
                </c:pt>
                <c:pt idx="57">
                  <c:v>6.7</c:v>
                </c:pt>
                <c:pt idx="58">
                  <c:v>6.8</c:v>
                </c:pt>
                <c:pt idx="59">
                  <c:v>6.9</c:v>
                </c:pt>
                <c:pt idx="60">
                  <c:v>7</c:v>
                </c:pt>
                <c:pt idx="61">
                  <c:v>7.1</c:v>
                </c:pt>
                <c:pt idx="62">
                  <c:v>7.2</c:v>
                </c:pt>
                <c:pt idx="63">
                  <c:v>7.3</c:v>
                </c:pt>
                <c:pt idx="64">
                  <c:v>7.4</c:v>
                </c:pt>
                <c:pt idx="65">
                  <c:v>7.5</c:v>
                </c:pt>
                <c:pt idx="66">
                  <c:v>7.6</c:v>
                </c:pt>
                <c:pt idx="67">
                  <c:v>7.7</c:v>
                </c:pt>
                <c:pt idx="68">
                  <c:v>7.8</c:v>
                </c:pt>
                <c:pt idx="69">
                  <c:v>7.9</c:v>
                </c:pt>
                <c:pt idx="70">
                  <c:v>8</c:v>
                </c:pt>
                <c:pt idx="71">
                  <c:v>8.1</c:v>
                </c:pt>
                <c:pt idx="72">
                  <c:v>8.2000000000000011</c:v>
                </c:pt>
                <c:pt idx="73">
                  <c:v>8.3000000000000007</c:v>
                </c:pt>
                <c:pt idx="74">
                  <c:v>8.4</c:v>
                </c:pt>
                <c:pt idx="75">
                  <c:v>8.5</c:v>
                </c:pt>
                <c:pt idx="76">
                  <c:v>8.6</c:v>
                </c:pt>
                <c:pt idx="77">
                  <c:v>8.7000000000000011</c:v>
                </c:pt>
                <c:pt idx="78">
                  <c:v>8.8000000000000007</c:v>
                </c:pt>
                <c:pt idx="79">
                  <c:v>8.9</c:v>
                </c:pt>
                <c:pt idx="80">
                  <c:v>9</c:v>
                </c:pt>
                <c:pt idx="81">
                  <c:v>9.1</c:v>
                </c:pt>
                <c:pt idx="82">
                  <c:v>9.2000000000000011</c:v>
                </c:pt>
                <c:pt idx="83">
                  <c:v>9.3000000000000007</c:v>
                </c:pt>
                <c:pt idx="84">
                  <c:v>9.4</c:v>
                </c:pt>
                <c:pt idx="85">
                  <c:v>9.5</c:v>
                </c:pt>
                <c:pt idx="86">
                  <c:v>9.6</c:v>
                </c:pt>
                <c:pt idx="87">
                  <c:v>9.7000000000000011</c:v>
                </c:pt>
                <c:pt idx="88">
                  <c:v>9.8000000000000007</c:v>
                </c:pt>
                <c:pt idx="89">
                  <c:v>9.9</c:v>
                </c:pt>
                <c:pt idx="90">
                  <c:v>10</c:v>
                </c:pt>
                <c:pt idx="91">
                  <c:v>10.1</c:v>
                </c:pt>
                <c:pt idx="92">
                  <c:v>10.200000000000001</c:v>
                </c:pt>
                <c:pt idx="93">
                  <c:v>10.3</c:v>
                </c:pt>
                <c:pt idx="94">
                  <c:v>10.4</c:v>
                </c:pt>
                <c:pt idx="95">
                  <c:v>10.5</c:v>
                </c:pt>
                <c:pt idx="96">
                  <c:v>10.6</c:v>
                </c:pt>
                <c:pt idx="97">
                  <c:v>10.7</c:v>
                </c:pt>
                <c:pt idx="98">
                  <c:v>10.8</c:v>
                </c:pt>
                <c:pt idx="99">
                  <c:v>10.9</c:v>
                </c:pt>
                <c:pt idx="100">
                  <c:v>11</c:v>
                </c:pt>
                <c:pt idx="101">
                  <c:v>11.1</c:v>
                </c:pt>
                <c:pt idx="102">
                  <c:v>11.2</c:v>
                </c:pt>
                <c:pt idx="103">
                  <c:v>11.3</c:v>
                </c:pt>
                <c:pt idx="104">
                  <c:v>11.4</c:v>
                </c:pt>
                <c:pt idx="105">
                  <c:v>11.5</c:v>
                </c:pt>
                <c:pt idx="106">
                  <c:v>11.6</c:v>
                </c:pt>
                <c:pt idx="107">
                  <c:v>11.7</c:v>
                </c:pt>
                <c:pt idx="108">
                  <c:v>11.8</c:v>
                </c:pt>
                <c:pt idx="109">
                  <c:v>11.9</c:v>
                </c:pt>
                <c:pt idx="110">
                  <c:v>12</c:v>
                </c:pt>
                <c:pt idx="111">
                  <c:v>12.1</c:v>
                </c:pt>
                <c:pt idx="112">
                  <c:v>12.2</c:v>
                </c:pt>
                <c:pt idx="113">
                  <c:v>12.3</c:v>
                </c:pt>
                <c:pt idx="114">
                  <c:v>12.4</c:v>
                </c:pt>
                <c:pt idx="115">
                  <c:v>12.5</c:v>
                </c:pt>
                <c:pt idx="116">
                  <c:v>12.6</c:v>
                </c:pt>
                <c:pt idx="117">
                  <c:v>12.7</c:v>
                </c:pt>
                <c:pt idx="118">
                  <c:v>12.8</c:v>
                </c:pt>
                <c:pt idx="119">
                  <c:v>12.9</c:v>
                </c:pt>
                <c:pt idx="120">
                  <c:v>13</c:v>
                </c:pt>
                <c:pt idx="121">
                  <c:v>13.1</c:v>
                </c:pt>
                <c:pt idx="122">
                  <c:v>13.2</c:v>
                </c:pt>
                <c:pt idx="123">
                  <c:v>13.3</c:v>
                </c:pt>
                <c:pt idx="124">
                  <c:v>13.4</c:v>
                </c:pt>
                <c:pt idx="125">
                  <c:v>13.5</c:v>
                </c:pt>
                <c:pt idx="126">
                  <c:v>13.6</c:v>
                </c:pt>
                <c:pt idx="127">
                  <c:v>13.7</c:v>
                </c:pt>
                <c:pt idx="128">
                  <c:v>13.8</c:v>
                </c:pt>
                <c:pt idx="129">
                  <c:v>13.9</c:v>
                </c:pt>
                <c:pt idx="130">
                  <c:v>14</c:v>
                </c:pt>
                <c:pt idx="131">
                  <c:v>14.1</c:v>
                </c:pt>
                <c:pt idx="132">
                  <c:v>14.2</c:v>
                </c:pt>
                <c:pt idx="133">
                  <c:v>14.3</c:v>
                </c:pt>
                <c:pt idx="134">
                  <c:v>14.4</c:v>
                </c:pt>
                <c:pt idx="135">
                  <c:v>14.5</c:v>
                </c:pt>
                <c:pt idx="136">
                  <c:v>14.6</c:v>
                </c:pt>
                <c:pt idx="137">
                  <c:v>14.7</c:v>
                </c:pt>
                <c:pt idx="138">
                  <c:v>14.8</c:v>
                </c:pt>
                <c:pt idx="139">
                  <c:v>14.9</c:v>
                </c:pt>
                <c:pt idx="140">
                  <c:v>15</c:v>
                </c:pt>
                <c:pt idx="141">
                  <c:v>15.1</c:v>
                </c:pt>
                <c:pt idx="142">
                  <c:v>15.2</c:v>
                </c:pt>
                <c:pt idx="143">
                  <c:v>15.3</c:v>
                </c:pt>
                <c:pt idx="144">
                  <c:v>15.4</c:v>
                </c:pt>
                <c:pt idx="145">
                  <c:v>15.5</c:v>
                </c:pt>
                <c:pt idx="146">
                  <c:v>15.6</c:v>
                </c:pt>
                <c:pt idx="147">
                  <c:v>15.7</c:v>
                </c:pt>
                <c:pt idx="148">
                  <c:v>15.8</c:v>
                </c:pt>
                <c:pt idx="149">
                  <c:v>15.9</c:v>
                </c:pt>
                <c:pt idx="150">
                  <c:v>16</c:v>
                </c:pt>
                <c:pt idx="151">
                  <c:v>16.100000000000001</c:v>
                </c:pt>
                <c:pt idx="152">
                  <c:v>16.2</c:v>
                </c:pt>
                <c:pt idx="153">
                  <c:v>16.3</c:v>
                </c:pt>
                <c:pt idx="154">
                  <c:v>16.399999999999999</c:v>
                </c:pt>
                <c:pt idx="155">
                  <c:v>16.5</c:v>
                </c:pt>
                <c:pt idx="156">
                  <c:v>16.600000000000001</c:v>
                </c:pt>
                <c:pt idx="157">
                  <c:v>16.7</c:v>
                </c:pt>
                <c:pt idx="158">
                  <c:v>16.8</c:v>
                </c:pt>
                <c:pt idx="159">
                  <c:v>16.899999999999999</c:v>
                </c:pt>
                <c:pt idx="160">
                  <c:v>17</c:v>
                </c:pt>
                <c:pt idx="161">
                  <c:v>17.100000000000001</c:v>
                </c:pt>
                <c:pt idx="162">
                  <c:v>17.2</c:v>
                </c:pt>
                <c:pt idx="163">
                  <c:v>17.3</c:v>
                </c:pt>
                <c:pt idx="164">
                  <c:v>17.399999999999999</c:v>
                </c:pt>
                <c:pt idx="165">
                  <c:v>17.5</c:v>
                </c:pt>
                <c:pt idx="166">
                  <c:v>17.600000000000001</c:v>
                </c:pt>
                <c:pt idx="167">
                  <c:v>17.7</c:v>
                </c:pt>
                <c:pt idx="168">
                  <c:v>17.8</c:v>
                </c:pt>
                <c:pt idx="169">
                  <c:v>17.899999999999999</c:v>
                </c:pt>
                <c:pt idx="170">
                  <c:v>18</c:v>
                </c:pt>
                <c:pt idx="171">
                  <c:v>18.100000000000001</c:v>
                </c:pt>
                <c:pt idx="172">
                  <c:v>18.2</c:v>
                </c:pt>
                <c:pt idx="173">
                  <c:v>18.3</c:v>
                </c:pt>
                <c:pt idx="174">
                  <c:v>18.399999999999999</c:v>
                </c:pt>
                <c:pt idx="175">
                  <c:v>18.5</c:v>
                </c:pt>
                <c:pt idx="176">
                  <c:v>18.600000000000001</c:v>
                </c:pt>
                <c:pt idx="177">
                  <c:v>18.7</c:v>
                </c:pt>
                <c:pt idx="178">
                  <c:v>18.8</c:v>
                </c:pt>
                <c:pt idx="179">
                  <c:v>18.899999999999999</c:v>
                </c:pt>
                <c:pt idx="180">
                  <c:v>19</c:v>
                </c:pt>
                <c:pt idx="181">
                  <c:v>19.100000000000001</c:v>
                </c:pt>
                <c:pt idx="182">
                  <c:v>19.2</c:v>
                </c:pt>
                <c:pt idx="183">
                  <c:v>19.3</c:v>
                </c:pt>
                <c:pt idx="184">
                  <c:v>19.399999999999999</c:v>
                </c:pt>
                <c:pt idx="185">
                  <c:v>19.5</c:v>
                </c:pt>
                <c:pt idx="186">
                  <c:v>19.600000000000001</c:v>
                </c:pt>
                <c:pt idx="187">
                  <c:v>19.7</c:v>
                </c:pt>
                <c:pt idx="188">
                  <c:v>19.8</c:v>
                </c:pt>
                <c:pt idx="189">
                  <c:v>19.899999999999999</c:v>
                </c:pt>
                <c:pt idx="190">
                  <c:v>20</c:v>
                </c:pt>
                <c:pt idx="191">
                  <c:v>20.100000000000001</c:v>
                </c:pt>
                <c:pt idx="192">
                  <c:v>20.2</c:v>
                </c:pt>
                <c:pt idx="193">
                  <c:v>20.3</c:v>
                </c:pt>
                <c:pt idx="194">
                  <c:v>20.399999999999999</c:v>
                </c:pt>
                <c:pt idx="195">
                  <c:v>20.5</c:v>
                </c:pt>
                <c:pt idx="196">
                  <c:v>20.6</c:v>
                </c:pt>
                <c:pt idx="197">
                  <c:v>20.7</c:v>
                </c:pt>
                <c:pt idx="198">
                  <c:v>20.8</c:v>
                </c:pt>
                <c:pt idx="199">
                  <c:v>20.9</c:v>
                </c:pt>
                <c:pt idx="200">
                  <c:v>21</c:v>
                </c:pt>
                <c:pt idx="201">
                  <c:v>21.1</c:v>
                </c:pt>
                <c:pt idx="202">
                  <c:v>21.2</c:v>
                </c:pt>
                <c:pt idx="203">
                  <c:v>21.3</c:v>
                </c:pt>
                <c:pt idx="204">
                  <c:v>21.4</c:v>
                </c:pt>
                <c:pt idx="205">
                  <c:v>21.5</c:v>
                </c:pt>
                <c:pt idx="206">
                  <c:v>21.6</c:v>
                </c:pt>
                <c:pt idx="207">
                  <c:v>21.7</c:v>
                </c:pt>
                <c:pt idx="208">
                  <c:v>21.8</c:v>
                </c:pt>
                <c:pt idx="209">
                  <c:v>21.9</c:v>
                </c:pt>
                <c:pt idx="210">
                  <c:v>22</c:v>
                </c:pt>
                <c:pt idx="211">
                  <c:v>22.1</c:v>
                </c:pt>
                <c:pt idx="212">
                  <c:v>22.2</c:v>
                </c:pt>
                <c:pt idx="213">
                  <c:v>22.3</c:v>
                </c:pt>
                <c:pt idx="214">
                  <c:v>22.4</c:v>
                </c:pt>
                <c:pt idx="215">
                  <c:v>22.5</c:v>
                </c:pt>
                <c:pt idx="216">
                  <c:v>22.6</c:v>
                </c:pt>
                <c:pt idx="217">
                  <c:v>22.7</c:v>
                </c:pt>
                <c:pt idx="218">
                  <c:v>22.8</c:v>
                </c:pt>
                <c:pt idx="219">
                  <c:v>22.9</c:v>
                </c:pt>
                <c:pt idx="220">
                  <c:v>23</c:v>
                </c:pt>
                <c:pt idx="221">
                  <c:v>23.1</c:v>
                </c:pt>
                <c:pt idx="222">
                  <c:v>23.2</c:v>
                </c:pt>
                <c:pt idx="223">
                  <c:v>23.3</c:v>
                </c:pt>
                <c:pt idx="224">
                  <c:v>23.4</c:v>
                </c:pt>
                <c:pt idx="225">
                  <c:v>23.5</c:v>
                </c:pt>
                <c:pt idx="226">
                  <c:v>23.6</c:v>
                </c:pt>
                <c:pt idx="227">
                  <c:v>23.7</c:v>
                </c:pt>
                <c:pt idx="228">
                  <c:v>23.8</c:v>
                </c:pt>
                <c:pt idx="229">
                  <c:v>23.9</c:v>
                </c:pt>
                <c:pt idx="230">
                  <c:v>24</c:v>
                </c:pt>
                <c:pt idx="231">
                  <c:v>24.1</c:v>
                </c:pt>
                <c:pt idx="232">
                  <c:v>24.2</c:v>
                </c:pt>
                <c:pt idx="233">
                  <c:v>24.3</c:v>
                </c:pt>
                <c:pt idx="234">
                  <c:v>24.4</c:v>
                </c:pt>
                <c:pt idx="235">
                  <c:v>24.5</c:v>
                </c:pt>
                <c:pt idx="236">
                  <c:v>24.6</c:v>
                </c:pt>
                <c:pt idx="237">
                  <c:v>24.7</c:v>
                </c:pt>
                <c:pt idx="238">
                  <c:v>24.8</c:v>
                </c:pt>
                <c:pt idx="239">
                  <c:v>24.9</c:v>
                </c:pt>
                <c:pt idx="240">
                  <c:v>25</c:v>
                </c:pt>
                <c:pt idx="241">
                  <c:v>25.1</c:v>
                </c:pt>
                <c:pt idx="242">
                  <c:v>25.2</c:v>
                </c:pt>
                <c:pt idx="243">
                  <c:v>25.3</c:v>
                </c:pt>
                <c:pt idx="244">
                  <c:v>25.4</c:v>
                </c:pt>
                <c:pt idx="245">
                  <c:v>25.5</c:v>
                </c:pt>
                <c:pt idx="246">
                  <c:v>25.6</c:v>
                </c:pt>
                <c:pt idx="247">
                  <c:v>25.7</c:v>
                </c:pt>
                <c:pt idx="248">
                  <c:v>25.8</c:v>
                </c:pt>
                <c:pt idx="249">
                  <c:v>25.9</c:v>
                </c:pt>
                <c:pt idx="250">
                  <c:v>26</c:v>
                </c:pt>
                <c:pt idx="251">
                  <c:v>26.1</c:v>
                </c:pt>
                <c:pt idx="252">
                  <c:v>26.2</c:v>
                </c:pt>
                <c:pt idx="253">
                  <c:v>26.3</c:v>
                </c:pt>
                <c:pt idx="254">
                  <c:v>26.4</c:v>
                </c:pt>
                <c:pt idx="255">
                  <c:v>26.5</c:v>
                </c:pt>
                <c:pt idx="256">
                  <c:v>26.6</c:v>
                </c:pt>
                <c:pt idx="257">
                  <c:v>26.7</c:v>
                </c:pt>
                <c:pt idx="258">
                  <c:v>26.8</c:v>
                </c:pt>
                <c:pt idx="259">
                  <c:v>26.9</c:v>
                </c:pt>
                <c:pt idx="260">
                  <c:v>27</c:v>
                </c:pt>
                <c:pt idx="261">
                  <c:v>27.1</c:v>
                </c:pt>
                <c:pt idx="262">
                  <c:v>27.2</c:v>
                </c:pt>
                <c:pt idx="263">
                  <c:v>27.3</c:v>
                </c:pt>
                <c:pt idx="264">
                  <c:v>27.4</c:v>
                </c:pt>
                <c:pt idx="265">
                  <c:v>27.5</c:v>
                </c:pt>
                <c:pt idx="266">
                  <c:v>27.6</c:v>
                </c:pt>
                <c:pt idx="267">
                  <c:v>27.7</c:v>
                </c:pt>
                <c:pt idx="268">
                  <c:v>27.8</c:v>
                </c:pt>
                <c:pt idx="269">
                  <c:v>27.9</c:v>
                </c:pt>
                <c:pt idx="270">
                  <c:v>28</c:v>
                </c:pt>
                <c:pt idx="271">
                  <c:v>28.1</c:v>
                </c:pt>
                <c:pt idx="272">
                  <c:v>28.2</c:v>
                </c:pt>
                <c:pt idx="273">
                  <c:v>28.3</c:v>
                </c:pt>
                <c:pt idx="274">
                  <c:v>28.4</c:v>
                </c:pt>
                <c:pt idx="275">
                  <c:v>28.5</c:v>
                </c:pt>
                <c:pt idx="276">
                  <c:v>28.6</c:v>
                </c:pt>
                <c:pt idx="277">
                  <c:v>28.7</c:v>
                </c:pt>
                <c:pt idx="278">
                  <c:v>28.8</c:v>
                </c:pt>
                <c:pt idx="279">
                  <c:v>28.9</c:v>
                </c:pt>
                <c:pt idx="280">
                  <c:v>29</c:v>
                </c:pt>
                <c:pt idx="281">
                  <c:v>29.1</c:v>
                </c:pt>
                <c:pt idx="282">
                  <c:v>29.2</c:v>
                </c:pt>
                <c:pt idx="283">
                  <c:v>29.3</c:v>
                </c:pt>
                <c:pt idx="284">
                  <c:v>29.4</c:v>
                </c:pt>
                <c:pt idx="285">
                  <c:v>29.5</c:v>
                </c:pt>
                <c:pt idx="286">
                  <c:v>29.6</c:v>
                </c:pt>
                <c:pt idx="287">
                  <c:v>29.7</c:v>
                </c:pt>
                <c:pt idx="288">
                  <c:v>29.8</c:v>
                </c:pt>
                <c:pt idx="289">
                  <c:v>29.9</c:v>
                </c:pt>
                <c:pt idx="290">
                  <c:v>30</c:v>
                </c:pt>
                <c:pt idx="291">
                  <c:v>30.1</c:v>
                </c:pt>
                <c:pt idx="292">
                  <c:v>30.2</c:v>
                </c:pt>
                <c:pt idx="293">
                  <c:v>30.3</c:v>
                </c:pt>
                <c:pt idx="294">
                  <c:v>30.4</c:v>
                </c:pt>
                <c:pt idx="295">
                  <c:v>30.5</c:v>
                </c:pt>
                <c:pt idx="296">
                  <c:v>30.6</c:v>
                </c:pt>
                <c:pt idx="297">
                  <c:v>30.7</c:v>
                </c:pt>
                <c:pt idx="298">
                  <c:v>30.8</c:v>
                </c:pt>
                <c:pt idx="299">
                  <c:v>30.9</c:v>
                </c:pt>
                <c:pt idx="300">
                  <c:v>31</c:v>
                </c:pt>
                <c:pt idx="301">
                  <c:v>31.1</c:v>
                </c:pt>
                <c:pt idx="302">
                  <c:v>31.2</c:v>
                </c:pt>
                <c:pt idx="303">
                  <c:v>31.3</c:v>
                </c:pt>
                <c:pt idx="304">
                  <c:v>31.4</c:v>
                </c:pt>
                <c:pt idx="305">
                  <c:v>31.5</c:v>
                </c:pt>
                <c:pt idx="306">
                  <c:v>31.6</c:v>
                </c:pt>
                <c:pt idx="307">
                  <c:v>31.7</c:v>
                </c:pt>
                <c:pt idx="308">
                  <c:v>31.8</c:v>
                </c:pt>
                <c:pt idx="309">
                  <c:v>31.9</c:v>
                </c:pt>
                <c:pt idx="310">
                  <c:v>32</c:v>
                </c:pt>
                <c:pt idx="311">
                  <c:v>32.1</c:v>
                </c:pt>
                <c:pt idx="312">
                  <c:v>32.200000000000003</c:v>
                </c:pt>
                <c:pt idx="313">
                  <c:v>32.300000000000004</c:v>
                </c:pt>
                <c:pt idx="314">
                  <c:v>32.4</c:v>
                </c:pt>
                <c:pt idx="315">
                  <c:v>32.5</c:v>
                </c:pt>
                <c:pt idx="316">
                  <c:v>32.6</c:v>
                </c:pt>
                <c:pt idx="317">
                  <c:v>32.700000000000003</c:v>
                </c:pt>
                <c:pt idx="318">
                  <c:v>32.800000000000004</c:v>
                </c:pt>
                <c:pt idx="319">
                  <c:v>32.9</c:v>
                </c:pt>
                <c:pt idx="320">
                  <c:v>33</c:v>
                </c:pt>
                <c:pt idx="321">
                  <c:v>33.1</c:v>
                </c:pt>
                <c:pt idx="322">
                  <c:v>33.200000000000003</c:v>
                </c:pt>
                <c:pt idx="323">
                  <c:v>33.300000000000004</c:v>
                </c:pt>
                <c:pt idx="324">
                  <c:v>33.4</c:v>
                </c:pt>
                <c:pt idx="325">
                  <c:v>33.5</c:v>
                </c:pt>
                <c:pt idx="326">
                  <c:v>33.6</c:v>
                </c:pt>
                <c:pt idx="327">
                  <c:v>33.700000000000003</c:v>
                </c:pt>
                <c:pt idx="328">
                  <c:v>33.800000000000004</c:v>
                </c:pt>
                <c:pt idx="329">
                  <c:v>33.9</c:v>
                </c:pt>
                <c:pt idx="330">
                  <c:v>34</c:v>
                </c:pt>
                <c:pt idx="331">
                  <c:v>34.1</c:v>
                </c:pt>
                <c:pt idx="332">
                  <c:v>34.200000000000003</c:v>
                </c:pt>
                <c:pt idx="333">
                  <c:v>34.300000000000004</c:v>
                </c:pt>
                <c:pt idx="334">
                  <c:v>34.4</c:v>
                </c:pt>
                <c:pt idx="335">
                  <c:v>34.5</c:v>
                </c:pt>
                <c:pt idx="336">
                  <c:v>34.6</c:v>
                </c:pt>
                <c:pt idx="337">
                  <c:v>34.700000000000003</c:v>
                </c:pt>
                <c:pt idx="338">
                  <c:v>34.800000000000004</c:v>
                </c:pt>
                <c:pt idx="339">
                  <c:v>34.9</c:v>
                </c:pt>
                <c:pt idx="340">
                  <c:v>35</c:v>
                </c:pt>
                <c:pt idx="341">
                  <c:v>35.1</c:v>
                </c:pt>
                <c:pt idx="342">
                  <c:v>35.200000000000003</c:v>
                </c:pt>
                <c:pt idx="343">
                  <c:v>35.300000000000004</c:v>
                </c:pt>
                <c:pt idx="344">
                  <c:v>35.4</c:v>
                </c:pt>
                <c:pt idx="345">
                  <c:v>35.5</c:v>
                </c:pt>
                <c:pt idx="346">
                  <c:v>35.6</c:v>
                </c:pt>
                <c:pt idx="347">
                  <c:v>35.700000000000003</c:v>
                </c:pt>
                <c:pt idx="348">
                  <c:v>35.800000000000004</c:v>
                </c:pt>
                <c:pt idx="349">
                  <c:v>35.9</c:v>
                </c:pt>
                <c:pt idx="350">
                  <c:v>36</c:v>
                </c:pt>
                <c:pt idx="351">
                  <c:v>36.1</c:v>
                </c:pt>
                <c:pt idx="352">
                  <c:v>36.200000000000003</c:v>
                </c:pt>
                <c:pt idx="353">
                  <c:v>36.300000000000004</c:v>
                </c:pt>
                <c:pt idx="354">
                  <c:v>36.4</c:v>
                </c:pt>
                <c:pt idx="355">
                  <c:v>36.5</c:v>
                </c:pt>
                <c:pt idx="356">
                  <c:v>36.6</c:v>
                </c:pt>
                <c:pt idx="357">
                  <c:v>36.700000000000003</c:v>
                </c:pt>
                <c:pt idx="358">
                  <c:v>36.800000000000004</c:v>
                </c:pt>
                <c:pt idx="359">
                  <c:v>36.9</c:v>
                </c:pt>
                <c:pt idx="360">
                  <c:v>37</c:v>
                </c:pt>
                <c:pt idx="361">
                  <c:v>37.1</c:v>
                </c:pt>
                <c:pt idx="362">
                  <c:v>37.200000000000003</c:v>
                </c:pt>
                <c:pt idx="363">
                  <c:v>37.300000000000004</c:v>
                </c:pt>
                <c:pt idx="364">
                  <c:v>37.4</c:v>
                </c:pt>
                <c:pt idx="365">
                  <c:v>37.5</c:v>
                </c:pt>
                <c:pt idx="366">
                  <c:v>37.6</c:v>
                </c:pt>
                <c:pt idx="367">
                  <c:v>37.700000000000003</c:v>
                </c:pt>
                <c:pt idx="368">
                  <c:v>37.800000000000004</c:v>
                </c:pt>
                <c:pt idx="369">
                  <c:v>37.9</c:v>
                </c:pt>
                <c:pt idx="370">
                  <c:v>38</c:v>
                </c:pt>
                <c:pt idx="371">
                  <c:v>38.1</c:v>
                </c:pt>
                <c:pt idx="372">
                  <c:v>38.200000000000003</c:v>
                </c:pt>
                <c:pt idx="373">
                  <c:v>38.300000000000004</c:v>
                </c:pt>
                <c:pt idx="374">
                  <c:v>38.4</c:v>
                </c:pt>
                <c:pt idx="375">
                  <c:v>38.5</c:v>
                </c:pt>
                <c:pt idx="376">
                  <c:v>38.6</c:v>
                </c:pt>
                <c:pt idx="377">
                  <c:v>38.700000000000003</c:v>
                </c:pt>
                <c:pt idx="378">
                  <c:v>38.800000000000004</c:v>
                </c:pt>
                <c:pt idx="379">
                  <c:v>38.9</c:v>
                </c:pt>
                <c:pt idx="380">
                  <c:v>39</c:v>
                </c:pt>
                <c:pt idx="381">
                  <c:v>39.1</c:v>
                </c:pt>
                <c:pt idx="382">
                  <c:v>39.200000000000003</c:v>
                </c:pt>
                <c:pt idx="383">
                  <c:v>39.300000000000004</c:v>
                </c:pt>
                <c:pt idx="384">
                  <c:v>39.4</c:v>
                </c:pt>
                <c:pt idx="385">
                  <c:v>39.5</c:v>
                </c:pt>
                <c:pt idx="386">
                  <c:v>39.6</c:v>
                </c:pt>
                <c:pt idx="387">
                  <c:v>39.700000000000003</c:v>
                </c:pt>
                <c:pt idx="388">
                  <c:v>39.800000000000004</c:v>
                </c:pt>
                <c:pt idx="389">
                  <c:v>39.9</c:v>
                </c:pt>
                <c:pt idx="390">
                  <c:v>40</c:v>
                </c:pt>
                <c:pt idx="391">
                  <c:v>40.1</c:v>
                </c:pt>
                <c:pt idx="392">
                  <c:v>40.200000000000003</c:v>
                </c:pt>
                <c:pt idx="393">
                  <c:v>40.300000000000004</c:v>
                </c:pt>
                <c:pt idx="394">
                  <c:v>40.4</c:v>
                </c:pt>
                <c:pt idx="395">
                  <c:v>40.5</c:v>
                </c:pt>
                <c:pt idx="396">
                  <c:v>40.6</c:v>
                </c:pt>
                <c:pt idx="397">
                  <c:v>40.700000000000003</c:v>
                </c:pt>
                <c:pt idx="398">
                  <c:v>40.800000000000004</c:v>
                </c:pt>
                <c:pt idx="399">
                  <c:v>40.9</c:v>
                </c:pt>
                <c:pt idx="400">
                  <c:v>41</c:v>
                </c:pt>
                <c:pt idx="401">
                  <c:v>41.1</c:v>
                </c:pt>
                <c:pt idx="402">
                  <c:v>41.2</c:v>
                </c:pt>
                <c:pt idx="403">
                  <c:v>41.3</c:v>
                </c:pt>
                <c:pt idx="404">
                  <c:v>41.4</c:v>
                </c:pt>
                <c:pt idx="405">
                  <c:v>41.5</c:v>
                </c:pt>
                <c:pt idx="406">
                  <c:v>41.6</c:v>
                </c:pt>
                <c:pt idx="407">
                  <c:v>41.7</c:v>
                </c:pt>
                <c:pt idx="408">
                  <c:v>41.8</c:v>
                </c:pt>
                <c:pt idx="409">
                  <c:v>41.9</c:v>
                </c:pt>
                <c:pt idx="410">
                  <c:v>42</c:v>
                </c:pt>
                <c:pt idx="411">
                  <c:v>42.1</c:v>
                </c:pt>
                <c:pt idx="412">
                  <c:v>42.2</c:v>
                </c:pt>
                <c:pt idx="413">
                  <c:v>42.3</c:v>
                </c:pt>
                <c:pt idx="414">
                  <c:v>42.4</c:v>
                </c:pt>
                <c:pt idx="415">
                  <c:v>42.5</c:v>
                </c:pt>
                <c:pt idx="416">
                  <c:v>42.6</c:v>
                </c:pt>
                <c:pt idx="417">
                  <c:v>42.7</c:v>
                </c:pt>
                <c:pt idx="418">
                  <c:v>42.8</c:v>
                </c:pt>
                <c:pt idx="419">
                  <c:v>42.9</c:v>
                </c:pt>
                <c:pt idx="420">
                  <c:v>43</c:v>
                </c:pt>
                <c:pt idx="421">
                  <c:v>43.1</c:v>
                </c:pt>
                <c:pt idx="422">
                  <c:v>43.2</c:v>
                </c:pt>
                <c:pt idx="423">
                  <c:v>43.3</c:v>
                </c:pt>
                <c:pt idx="424">
                  <c:v>43.4</c:v>
                </c:pt>
                <c:pt idx="425">
                  <c:v>43.5</c:v>
                </c:pt>
                <c:pt idx="426">
                  <c:v>43.6</c:v>
                </c:pt>
                <c:pt idx="427">
                  <c:v>43.7</c:v>
                </c:pt>
                <c:pt idx="428">
                  <c:v>43.8</c:v>
                </c:pt>
                <c:pt idx="429">
                  <c:v>43.9</c:v>
                </c:pt>
                <c:pt idx="430">
                  <c:v>44</c:v>
                </c:pt>
                <c:pt idx="431">
                  <c:v>44.1</c:v>
                </c:pt>
                <c:pt idx="432">
                  <c:v>44.2</c:v>
                </c:pt>
                <c:pt idx="433">
                  <c:v>44.3</c:v>
                </c:pt>
                <c:pt idx="434">
                  <c:v>44.4</c:v>
                </c:pt>
                <c:pt idx="435">
                  <c:v>44.5</c:v>
                </c:pt>
                <c:pt idx="436">
                  <c:v>44.6</c:v>
                </c:pt>
                <c:pt idx="437">
                  <c:v>44.7</c:v>
                </c:pt>
                <c:pt idx="438">
                  <c:v>44.8</c:v>
                </c:pt>
                <c:pt idx="439">
                  <c:v>44.9</c:v>
                </c:pt>
                <c:pt idx="440">
                  <c:v>45</c:v>
                </c:pt>
                <c:pt idx="441">
                  <c:v>45.1</c:v>
                </c:pt>
                <c:pt idx="442">
                  <c:v>45.2</c:v>
                </c:pt>
                <c:pt idx="443">
                  <c:v>45.3</c:v>
                </c:pt>
                <c:pt idx="444">
                  <c:v>45.4</c:v>
                </c:pt>
                <c:pt idx="445">
                  <c:v>45.5</c:v>
                </c:pt>
                <c:pt idx="446">
                  <c:v>45.6</c:v>
                </c:pt>
                <c:pt idx="447">
                  <c:v>45.7</c:v>
                </c:pt>
                <c:pt idx="448">
                  <c:v>45.8</c:v>
                </c:pt>
                <c:pt idx="449">
                  <c:v>45.9</c:v>
                </c:pt>
                <c:pt idx="450">
                  <c:v>46</c:v>
                </c:pt>
                <c:pt idx="451">
                  <c:v>46.1</c:v>
                </c:pt>
                <c:pt idx="452">
                  <c:v>46.2</c:v>
                </c:pt>
                <c:pt idx="453">
                  <c:v>46.3</c:v>
                </c:pt>
                <c:pt idx="454">
                  <c:v>46.4</c:v>
                </c:pt>
                <c:pt idx="455">
                  <c:v>46.5</c:v>
                </c:pt>
                <c:pt idx="456">
                  <c:v>46.6</c:v>
                </c:pt>
                <c:pt idx="457">
                  <c:v>46.7</c:v>
                </c:pt>
                <c:pt idx="458">
                  <c:v>46.8</c:v>
                </c:pt>
                <c:pt idx="459">
                  <c:v>46.9</c:v>
                </c:pt>
                <c:pt idx="460">
                  <c:v>47</c:v>
                </c:pt>
                <c:pt idx="461">
                  <c:v>47.1</c:v>
                </c:pt>
                <c:pt idx="462">
                  <c:v>47.2</c:v>
                </c:pt>
                <c:pt idx="463">
                  <c:v>47.3</c:v>
                </c:pt>
                <c:pt idx="464">
                  <c:v>47.4</c:v>
                </c:pt>
                <c:pt idx="465">
                  <c:v>47.5</c:v>
                </c:pt>
                <c:pt idx="466">
                  <c:v>47.6</c:v>
                </c:pt>
                <c:pt idx="467">
                  <c:v>47.7</c:v>
                </c:pt>
                <c:pt idx="468">
                  <c:v>47.8</c:v>
                </c:pt>
                <c:pt idx="469">
                  <c:v>47.9</c:v>
                </c:pt>
                <c:pt idx="470">
                  <c:v>48</c:v>
                </c:pt>
                <c:pt idx="471">
                  <c:v>48.1</c:v>
                </c:pt>
                <c:pt idx="472">
                  <c:v>48.2</c:v>
                </c:pt>
                <c:pt idx="473">
                  <c:v>48.3</c:v>
                </c:pt>
                <c:pt idx="474">
                  <c:v>48.4</c:v>
                </c:pt>
                <c:pt idx="475">
                  <c:v>48.5</c:v>
                </c:pt>
                <c:pt idx="476">
                  <c:v>48.6</c:v>
                </c:pt>
                <c:pt idx="477">
                  <c:v>48.7</c:v>
                </c:pt>
                <c:pt idx="478">
                  <c:v>48.8</c:v>
                </c:pt>
                <c:pt idx="479">
                  <c:v>48.9</c:v>
                </c:pt>
                <c:pt idx="480">
                  <c:v>49</c:v>
                </c:pt>
                <c:pt idx="481">
                  <c:v>49.1</c:v>
                </c:pt>
                <c:pt idx="482">
                  <c:v>49.2</c:v>
                </c:pt>
                <c:pt idx="483">
                  <c:v>49.3</c:v>
                </c:pt>
                <c:pt idx="484">
                  <c:v>49.4</c:v>
                </c:pt>
                <c:pt idx="485">
                  <c:v>49.5</c:v>
                </c:pt>
                <c:pt idx="486">
                  <c:v>49.6</c:v>
                </c:pt>
                <c:pt idx="487">
                  <c:v>49.7</c:v>
                </c:pt>
                <c:pt idx="488">
                  <c:v>49.8</c:v>
                </c:pt>
                <c:pt idx="489">
                  <c:v>49.9</c:v>
                </c:pt>
                <c:pt idx="490">
                  <c:v>50</c:v>
                </c:pt>
                <c:pt idx="491">
                  <c:v>50.1</c:v>
                </c:pt>
                <c:pt idx="492">
                  <c:v>50.2</c:v>
                </c:pt>
                <c:pt idx="493">
                  <c:v>50.3</c:v>
                </c:pt>
                <c:pt idx="494">
                  <c:v>50.4</c:v>
                </c:pt>
                <c:pt idx="495">
                  <c:v>50.5</c:v>
                </c:pt>
                <c:pt idx="496">
                  <c:v>50.6</c:v>
                </c:pt>
                <c:pt idx="497">
                  <c:v>50.7</c:v>
                </c:pt>
                <c:pt idx="498">
                  <c:v>50.8</c:v>
                </c:pt>
                <c:pt idx="499">
                  <c:v>50.9</c:v>
                </c:pt>
                <c:pt idx="500">
                  <c:v>51</c:v>
                </c:pt>
                <c:pt idx="501">
                  <c:v>51.1</c:v>
                </c:pt>
                <c:pt idx="502">
                  <c:v>51.2</c:v>
                </c:pt>
                <c:pt idx="503">
                  <c:v>51.3</c:v>
                </c:pt>
                <c:pt idx="504">
                  <c:v>51.4</c:v>
                </c:pt>
                <c:pt idx="505">
                  <c:v>51.5</c:v>
                </c:pt>
                <c:pt idx="506">
                  <c:v>51.6</c:v>
                </c:pt>
                <c:pt idx="507">
                  <c:v>51.7</c:v>
                </c:pt>
                <c:pt idx="508">
                  <c:v>51.8</c:v>
                </c:pt>
                <c:pt idx="509">
                  <c:v>51.9</c:v>
                </c:pt>
                <c:pt idx="510">
                  <c:v>52</c:v>
                </c:pt>
                <c:pt idx="511">
                  <c:v>52.1</c:v>
                </c:pt>
                <c:pt idx="512">
                  <c:v>52.2</c:v>
                </c:pt>
                <c:pt idx="513">
                  <c:v>52.3</c:v>
                </c:pt>
                <c:pt idx="514">
                  <c:v>52.4</c:v>
                </c:pt>
                <c:pt idx="515">
                  <c:v>52.5</c:v>
                </c:pt>
                <c:pt idx="516">
                  <c:v>52.6</c:v>
                </c:pt>
                <c:pt idx="517">
                  <c:v>52.7</c:v>
                </c:pt>
                <c:pt idx="518">
                  <c:v>52.8</c:v>
                </c:pt>
                <c:pt idx="519">
                  <c:v>52.9</c:v>
                </c:pt>
                <c:pt idx="520">
                  <c:v>53</c:v>
                </c:pt>
                <c:pt idx="521">
                  <c:v>53.1</c:v>
                </c:pt>
                <c:pt idx="522">
                  <c:v>53.2</c:v>
                </c:pt>
                <c:pt idx="523">
                  <c:v>53.3</c:v>
                </c:pt>
                <c:pt idx="524">
                  <c:v>53.4</c:v>
                </c:pt>
                <c:pt idx="525">
                  <c:v>53.5</c:v>
                </c:pt>
                <c:pt idx="526">
                  <c:v>53.6</c:v>
                </c:pt>
                <c:pt idx="527">
                  <c:v>53.7</c:v>
                </c:pt>
                <c:pt idx="528">
                  <c:v>53.8</c:v>
                </c:pt>
                <c:pt idx="529">
                  <c:v>53.9</c:v>
                </c:pt>
                <c:pt idx="530">
                  <c:v>54</c:v>
                </c:pt>
                <c:pt idx="531">
                  <c:v>54.1</c:v>
                </c:pt>
                <c:pt idx="532">
                  <c:v>54.2</c:v>
                </c:pt>
                <c:pt idx="533">
                  <c:v>54.3</c:v>
                </c:pt>
                <c:pt idx="534">
                  <c:v>54.4</c:v>
                </c:pt>
                <c:pt idx="535">
                  <c:v>54.5</c:v>
                </c:pt>
                <c:pt idx="536">
                  <c:v>54.6</c:v>
                </c:pt>
                <c:pt idx="537">
                  <c:v>54.7</c:v>
                </c:pt>
                <c:pt idx="538">
                  <c:v>54.8</c:v>
                </c:pt>
                <c:pt idx="539">
                  <c:v>54.9</c:v>
                </c:pt>
                <c:pt idx="540">
                  <c:v>55</c:v>
                </c:pt>
                <c:pt idx="541">
                  <c:v>55.1</c:v>
                </c:pt>
                <c:pt idx="542">
                  <c:v>55.2</c:v>
                </c:pt>
                <c:pt idx="543">
                  <c:v>55.3</c:v>
                </c:pt>
                <c:pt idx="544">
                  <c:v>55.4</c:v>
                </c:pt>
                <c:pt idx="545">
                  <c:v>55.5</c:v>
                </c:pt>
                <c:pt idx="546">
                  <c:v>55.6</c:v>
                </c:pt>
                <c:pt idx="547">
                  <c:v>55.7</c:v>
                </c:pt>
                <c:pt idx="548">
                  <c:v>55.8</c:v>
                </c:pt>
                <c:pt idx="549">
                  <c:v>55.9</c:v>
                </c:pt>
                <c:pt idx="550">
                  <c:v>56</c:v>
                </c:pt>
                <c:pt idx="551">
                  <c:v>56.1</c:v>
                </c:pt>
                <c:pt idx="552">
                  <c:v>56.2</c:v>
                </c:pt>
                <c:pt idx="553">
                  <c:v>56.3</c:v>
                </c:pt>
                <c:pt idx="554">
                  <c:v>56.4</c:v>
                </c:pt>
                <c:pt idx="555">
                  <c:v>56.5</c:v>
                </c:pt>
                <c:pt idx="556">
                  <c:v>56.6</c:v>
                </c:pt>
                <c:pt idx="557">
                  <c:v>56.7</c:v>
                </c:pt>
                <c:pt idx="558">
                  <c:v>56.8</c:v>
                </c:pt>
                <c:pt idx="559">
                  <c:v>56.9</c:v>
                </c:pt>
                <c:pt idx="560">
                  <c:v>57</c:v>
                </c:pt>
                <c:pt idx="561">
                  <c:v>57.1</c:v>
                </c:pt>
                <c:pt idx="562">
                  <c:v>57.2</c:v>
                </c:pt>
                <c:pt idx="563">
                  <c:v>57.3</c:v>
                </c:pt>
                <c:pt idx="564">
                  <c:v>57.4</c:v>
                </c:pt>
                <c:pt idx="565">
                  <c:v>57.5</c:v>
                </c:pt>
                <c:pt idx="566">
                  <c:v>57.6</c:v>
                </c:pt>
                <c:pt idx="567">
                  <c:v>57.7</c:v>
                </c:pt>
                <c:pt idx="568">
                  <c:v>57.8</c:v>
                </c:pt>
                <c:pt idx="569">
                  <c:v>57.9</c:v>
                </c:pt>
                <c:pt idx="570">
                  <c:v>58</c:v>
                </c:pt>
                <c:pt idx="571">
                  <c:v>58.1</c:v>
                </c:pt>
                <c:pt idx="572">
                  <c:v>58.2</c:v>
                </c:pt>
                <c:pt idx="573">
                  <c:v>58.3</c:v>
                </c:pt>
                <c:pt idx="574">
                  <c:v>58.4</c:v>
                </c:pt>
                <c:pt idx="575">
                  <c:v>58.5</c:v>
                </c:pt>
                <c:pt idx="576">
                  <c:v>58.6</c:v>
                </c:pt>
                <c:pt idx="577">
                  <c:v>58.7</c:v>
                </c:pt>
                <c:pt idx="578">
                  <c:v>58.8</c:v>
                </c:pt>
                <c:pt idx="579">
                  <c:v>58.9</c:v>
                </c:pt>
                <c:pt idx="580">
                  <c:v>59</c:v>
                </c:pt>
                <c:pt idx="581">
                  <c:v>59.1</c:v>
                </c:pt>
                <c:pt idx="582">
                  <c:v>59.2</c:v>
                </c:pt>
                <c:pt idx="583">
                  <c:v>59.3</c:v>
                </c:pt>
                <c:pt idx="584">
                  <c:v>59.4</c:v>
                </c:pt>
                <c:pt idx="585">
                  <c:v>59.5</c:v>
                </c:pt>
                <c:pt idx="586">
                  <c:v>59.6</c:v>
                </c:pt>
                <c:pt idx="587">
                  <c:v>59.7</c:v>
                </c:pt>
                <c:pt idx="588">
                  <c:v>59.8</c:v>
                </c:pt>
                <c:pt idx="589">
                  <c:v>59.9</c:v>
                </c:pt>
                <c:pt idx="590">
                  <c:v>60</c:v>
                </c:pt>
                <c:pt idx="591">
                  <c:v>60.1</c:v>
                </c:pt>
                <c:pt idx="592">
                  <c:v>60.2</c:v>
                </c:pt>
                <c:pt idx="593">
                  <c:v>60.3</c:v>
                </c:pt>
                <c:pt idx="594">
                  <c:v>60.4</c:v>
                </c:pt>
                <c:pt idx="595">
                  <c:v>60.5</c:v>
                </c:pt>
                <c:pt idx="596">
                  <c:v>60.6</c:v>
                </c:pt>
                <c:pt idx="597">
                  <c:v>60.7</c:v>
                </c:pt>
                <c:pt idx="598">
                  <c:v>60.8</c:v>
                </c:pt>
                <c:pt idx="599">
                  <c:v>60.9</c:v>
                </c:pt>
                <c:pt idx="600">
                  <c:v>61</c:v>
                </c:pt>
                <c:pt idx="601">
                  <c:v>61.1</c:v>
                </c:pt>
                <c:pt idx="602">
                  <c:v>61.2</c:v>
                </c:pt>
                <c:pt idx="603">
                  <c:v>61.3</c:v>
                </c:pt>
                <c:pt idx="604">
                  <c:v>61.4</c:v>
                </c:pt>
                <c:pt idx="605">
                  <c:v>61.5</c:v>
                </c:pt>
                <c:pt idx="606">
                  <c:v>61.6</c:v>
                </c:pt>
                <c:pt idx="607">
                  <c:v>61.7</c:v>
                </c:pt>
                <c:pt idx="608">
                  <c:v>61.8</c:v>
                </c:pt>
                <c:pt idx="609">
                  <c:v>61.9</c:v>
                </c:pt>
                <c:pt idx="610">
                  <c:v>62</c:v>
                </c:pt>
                <c:pt idx="611">
                  <c:v>62.1</c:v>
                </c:pt>
                <c:pt idx="612">
                  <c:v>62.2</c:v>
                </c:pt>
                <c:pt idx="613">
                  <c:v>62.3</c:v>
                </c:pt>
                <c:pt idx="614">
                  <c:v>62.4</c:v>
                </c:pt>
                <c:pt idx="615">
                  <c:v>62.5</c:v>
                </c:pt>
                <c:pt idx="616">
                  <c:v>62.6</c:v>
                </c:pt>
                <c:pt idx="617">
                  <c:v>62.7</c:v>
                </c:pt>
                <c:pt idx="618">
                  <c:v>62.8</c:v>
                </c:pt>
                <c:pt idx="619">
                  <c:v>62.9</c:v>
                </c:pt>
                <c:pt idx="620">
                  <c:v>63</c:v>
                </c:pt>
                <c:pt idx="621">
                  <c:v>63.1</c:v>
                </c:pt>
                <c:pt idx="622">
                  <c:v>63.2</c:v>
                </c:pt>
                <c:pt idx="623">
                  <c:v>63.3</c:v>
                </c:pt>
                <c:pt idx="624">
                  <c:v>63.4</c:v>
                </c:pt>
                <c:pt idx="625">
                  <c:v>63.5</c:v>
                </c:pt>
                <c:pt idx="626">
                  <c:v>63.6</c:v>
                </c:pt>
                <c:pt idx="627">
                  <c:v>63.7</c:v>
                </c:pt>
                <c:pt idx="628">
                  <c:v>63.8</c:v>
                </c:pt>
                <c:pt idx="629">
                  <c:v>63.9</c:v>
                </c:pt>
                <c:pt idx="630">
                  <c:v>64</c:v>
                </c:pt>
                <c:pt idx="631">
                  <c:v>64.099999999999994</c:v>
                </c:pt>
                <c:pt idx="632">
                  <c:v>64.2</c:v>
                </c:pt>
                <c:pt idx="633">
                  <c:v>64.3</c:v>
                </c:pt>
                <c:pt idx="634">
                  <c:v>64.400000000000006</c:v>
                </c:pt>
                <c:pt idx="635">
                  <c:v>64.5</c:v>
                </c:pt>
                <c:pt idx="636">
                  <c:v>64.599999999999994</c:v>
                </c:pt>
                <c:pt idx="637">
                  <c:v>64.7</c:v>
                </c:pt>
                <c:pt idx="638">
                  <c:v>64.8</c:v>
                </c:pt>
                <c:pt idx="639">
                  <c:v>64.900000000000006</c:v>
                </c:pt>
                <c:pt idx="640">
                  <c:v>65</c:v>
                </c:pt>
                <c:pt idx="641">
                  <c:v>65.099999999999994</c:v>
                </c:pt>
                <c:pt idx="642">
                  <c:v>65.2</c:v>
                </c:pt>
                <c:pt idx="643">
                  <c:v>65.3</c:v>
                </c:pt>
                <c:pt idx="644">
                  <c:v>65.400000000000006</c:v>
                </c:pt>
                <c:pt idx="645">
                  <c:v>65.5</c:v>
                </c:pt>
                <c:pt idx="646">
                  <c:v>65.599999999999994</c:v>
                </c:pt>
                <c:pt idx="647">
                  <c:v>65.7</c:v>
                </c:pt>
                <c:pt idx="648">
                  <c:v>65.8</c:v>
                </c:pt>
                <c:pt idx="649">
                  <c:v>65.900000000000006</c:v>
                </c:pt>
                <c:pt idx="650">
                  <c:v>66</c:v>
                </c:pt>
                <c:pt idx="651">
                  <c:v>66.099999999999994</c:v>
                </c:pt>
                <c:pt idx="652">
                  <c:v>66.2</c:v>
                </c:pt>
                <c:pt idx="653">
                  <c:v>66.3</c:v>
                </c:pt>
                <c:pt idx="654">
                  <c:v>66.400000000000006</c:v>
                </c:pt>
                <c:pt idx="655">
                  <c:v>66.5</c:v>
                </c:pt>
                <c:pt idx="656">
                  <c:v>66.599999999999994</c:v>
                </c:pt>
                <c:pt idx="657">
                  <c:v>66.7</c:v>
                </c:pt>
                <c:pt idx="658">
                  <c:v>66.8</c:v>
                </c:pt>
                <c:pt idx="659">
                  <c:v>66.900000000000006</c:v>
                </c:pt>
                <c:pt idx="660">
                  <c:v>67</c:v>
                </c:pt>
                <c:pt idx="661">
                  <c:v>67.099999999999994</c:v>
                </c:pt>
                <c:pt idx="662">
                  <c:v>67.2</c:v>
                </c:pt>
                <c:pt idx="663">
                  <c:v>67.3</c:v>
                </c:pt>
                <c:pt idx="664">
                  <c:v>67.400000000000006</c:v>
                </c:pt>
                <c:pt idx="665">
                  <c:v>67.5</c:v>
                </c:pt>
                <c:pt idx="666">
                  <c:v>67.599999999999994</c:v>
                </c:pt>
                <c:pt idx="667">
                  <c:v>67.7</c:v>
                </c:pt>
                <c:pt idx="668">
                  <c:v>67.8</c:v>
                </c:pt>
                <c:pt idx="669">
                  <c:v>67.900000000000006</c:v>
                </c:pt>
                <c:pt idx="670">
                  <c:v>68</c:v>
                </c:pt>
                <c:pt idx="671">
                  <c:v>68.099999999999994</c:v>
                </c:pt>
                <c:pt idx="672">
                  <c:v>68.2</c:v>
                </c:pt>
                <c:pt idx="673">
                  <c:v>68.3</c:v>
                </c:pt>
                <c:pt idx="674">
                  <c:v>68.400000000000006</c:v>
                </c:pt>
                <c:pt idx="675">
                  <c:v>68.5</c:v>
                </c:pt>
                <c:pt idx="676">
                  <c:v>68.599999999999994</c:v>
                </c:pt>
                <c:pt idx="677">
                  <c:v>68.7</c:v>
                </c:pt>
                <c:pt idx="678">
                  <c:v>68.8</c:v>
                </c:pt>
                <c:pt idx="679">
                  <c:v>68.900000000000006</c:v>
                </c:pt>
                <c:pt idx="680">
                  <c:v>69</c:v>
                </c:pt>
                <c:pt idx="681">
                  <c:v>69.099999999999994</c:v>
                </c:pt>
                <c:pt idx="682">
                  <c:v>69.2</c:v>
                </c:pt>
                <c:pt idx="683">
                  <c:v>69.3</c:v>
                </c:pt>
                <c:pt idx="684">
                  <c:v>69.400000000000006</c:v>
                </c:pt>
                <c:pt idx="685">
                  <c:v>69.5</c:v>
                </c:pt>
                <c:pt idx="686">
                  <c:v>69.599999999999994</c:v>
                </c:pt>
                <c:pt idx="687">
                  <c:v>69.7</c:v>
                </c:pt>
                <c:pt idx="688">
                  <c:v>69.8</c:v>
                </c:pt>
                <c:pt idx="689">
                  <c:v>69.900000000000006</c:v>
                </c:pt>
                <c:pt idx="690">
                  <c:v>70</c:v>
                </c:pt>
                <c:pt idx="691">
                  <c:v>70.099999999999994</c:v>
                </c:pt>
                <c:pt idx="692">
                  <c:v>70.2</c:v>
                </c:pt>
                <c:pt idx="693">
                  <c:v>70.3</c:v>
                </c:pt>
                <c:pt idx="694">
                  <c:v>70.400000000000006</c:v>
                </c:pt>
                <c:pt idx="695">
                  <c:v>70.5</c:v>
                </c:pt>
                <c:pt idx="696">
                  <c:v>70.599999999999994</c:v>
                </c:pt>
                <c:pt idx="697">
                  <c:v>70.7</c:v>
                </c:pt>
                <c:pt idx="698">
                  <c:v>70.8</c:v>
                </c:pt>
                <c:pt idx="699">
                  <c:v>70.900000000000006</c:v>
                </c:pt>
                <c:pt idx="700">
                  <c:v>71</c:v>
                </c:pt>
                <c:pt idx="701">
                  <c:v>71.099999999999994</c:v>
                </c:pt>
                <c:pt idx="702">
                  <c:v>71.2</c:v>
                </c:pt>
                <c:pt idx="703">
                  <c:v>71.3</c:v>
                </c:pt>
                <c:pt idx="704">
                  <c:v>71.400000000000006</c:v>
                </c:pt>
                <c:pt idx="705">
                  <c:v>71.5</c:v>
                </c:pt>
                <c:pt idx="706">
                  <c:v>71.599999999999994</c:v>
                </c:pt>
                <c:pt idx="707">
                  <c:v>71.7</c:v>
                </c:pt>
                <c:pt idx="708">
                  <c:v>71.8</c:v>
                </c:pt>
                <c:pt idx="709">
                  <c:v>71.900000000000006</c:v>
                </c:pt>
                <c:pt idx="710">
                  <c:v>72</c:v>
                </c:pt>
                <c:pt idx="711">
                  <c:v>72.099999999999994</c:v>
                </c:pt>
                <c:pt idx="712">
                  <c:v>72.2</c:v>
                </c:pt>
                <c:pt idx="713">
                  <c:v>72.3</c:v>
                </c:pt>
                <c:pt idx="714">
                  <c:v>72.400000000000006</c:v>
                </c:pt>
                <c:pt idx="715">
                  <c:v>72.5</c:v>
                </c:pt>
                <c:pt idx="716">
                  <c:v>72.599999999999994</c:v>
                </c:pt>
                <c:pt idx="717">
                  <c:v>72.7</c:v>
                </c:pt>
                <c:pt idx="718">
                  <c:v>72.8</c:v>
                </c:pt>
                <c:pt idx="719">
                  <c:v>72.900000000000006</c:v>
                </c:pt>
                <c:pt idx="720">
                  <c:v>73</c:v>
                </c:pt>
                <c:pt idx="721">
                  <c:v>73.099999999999994</c:v>
                </c:pt>
                <c:pt idx="722">
                  <c:v>73.2</c:v>
                </c:pt>
                <c:pt idx="723">
                  <c:v>73.3</c:v>
                </c:pt>
                <c:pt idx="724">
                  <c:v>73.400000000000006</c:v>
                </c:pt>
                <c:pt idx="725">
                  <c:v>73.5</c:v>
                </c:pt>
                <c:pt idx="726">
                  <c:v>73.599999999999994</c:v>
                </c:pt>
                <c:pt idx="727">
                  <c:v>73.7</c:v>
                </c:pt>
                <c:pt idx="728">
                  <c:v>73.8</c:v>
                </c:pt>
                <c:pt idx="729">
                  <c:v>73.900000000000006</c:v>
                </c:pt>
                <c:pt idx="730">
                  <c:v>74</c:v>
                </c:pt>
                <c:pt idx="731">
                  <c:v>74.099999999999994</c:v>
                </c:pt>
                <c:pt idx="732">
                  <c:v>74.2</c:v>
                </c:pt>
                <c:pt idx="733">
                  <c:v>74.3</c:v>
                </c:pt>
                <c:pt idx="734">
                  <c:v>74.400000000000006</c:v>
                </c:pt>
                <c:pt idx="735">
                  <c:v>74.5</c:v>
                </c:pt>
                <c:pt idx="736">
                  <c:v>74.599999999999994</c:v>
                </c:pt>
                <c:pt idx="737">
                  <c:v>74.7</c:v>
                </c:pt>
                <c:pt idx="738">
                  <c:v>74.8</c:v>
                </c:pt>
                <c:pt idx="739">
                  <c:v>74.900000000000006</c:v>
                </c:pt>
                <c:pt idx="740">
                  <c:v>75</c:v>
                </c:pt>
                <c:pt idx="741">
                  <c:v>75.099999999999994</c:v>
                </c:pt>
                <c:pt idx="742">
                  <c:v>75.2</c:v>
                </c:pt>
                <c:pt idx="743">
                  <c:v>75.3</c:v>
                </c:pt>
                <c:pt idx="744">
                  <c:v>75.400000000000006</c:v>
                </c:pt>
                <c:pt idx="745">
                  <c:v>75.5</c:v>
                </c:pt>
                <c:pt idx="746">
                  <c:v>75.599999999999994</c:v>
                </c:pt>
                <c:pt idx="747">
                  <c:v>75.7</c:v>
                </c:pt>
                <c:pt idx="748">
                  <c:v>75.8</c:v>
                </c:pt>
                <c:pt idx="749">
                  <c:v>75.900000000000006</c:v>
                </c:pt>
                <c:pt idx="750">
                  <c:v>76</c:v>
                </c:pt>
                <c:pt idx="751">
                  <c:v>76.099999999999994</c:v>
                </c:pt>
                <c:pt idx="752">
                  <c:v>76.2</c:v>
                </c:pt>
                <c:pt idx="753">
                  <c:v>76.3</c:v>
                </c:pt>
                <c:pt idx="754">
                  <c:v>76.400000000000006</c:v>
                </c:pt>
                <c:pt idx="755">
                  <c:v>76.5</c:v>
                </c:pt>
                <c:pt idx="756">
                  <c:v>76.599999999999994</c:v>
                </c:pt>
                <c:pt idx="757">
                  <c:v>76.7</c:v>
                </c:pt>
                <c:pt idx="758">
                  <c:v>76.8</c:v>
                </c:pt>
                <c:pt idx="759">
                  <c:v>76.900000000000006</c:v>
                </c:pt>
                <c:pt idx="760">
                  <c:v>77</c:v>
                </c:pt>
                <c:pt idx="761">
                  <c:v>77.099999999999994</c:v>
                </c:pt>
                <c:pt idx="762">
                  <c:v>77.2</c:v>
                </c:pt>
                <c:pt idx="763">
                  <c:v>77.3</c:v>
                </c:pt>
                <c:pt idx="764">
                  <c:v>77.400000000000006</c:v>
                </c:pt>
                <c:pt idx="765">
                  <c:v>77.5</c:v>
                </c:pt>
                <c:pt idx="766">
                  <c:v>77.599999999999994</c:v>
                </c:pt>
                <c:pt idx="767">
                  <c:v>77.7</c:v>
                </c:pt>
                <c:pt idx="768">
                  <c:v>77.8</c:v>
                </c:pt>
                <c:pt idx="769">
                  <c:v>77.900000000000006</c:v>
                </c:pt>
                <c:pt idx="770">
                  <c:v>78</c:v>
                </c:pt>
                <c:pt idx="771">
                  <c:v>78.099999999999994</c:v>
                </c:pt>
                <c:pt idx="772">
                  <c:v>78.2</c:v>
                </c:pt>
                <c:pt idx="773">
                  <c:v>78.3</c:v>
                </c:pt>
                <c:pt idx="774">
                  <c:v>78.400000000000006</c:v>
                </c:pt>
                <c:pt idx="775">
                  <c:v>78.5</c:v>
                </c:pt>
                <c:pt idx="776">
                  <c:v>78.599999999999994</c:v>
                </c:pt>
                <c:pt idx="777">
                  <c:v>78.7</c:v>
                </c:pt>
                <c:pt idx="778">
                  <c:v>78.8</c:v>
                </c:pt>
                <c:pt idx="779">
                  <c:v>78.900000000000006</c:v>
                </c:pt>
                <c:pt idx="780">
                  <c:v>79</c:v>
                </c:pt>
                <c:pt idx="781">
                  <c:v>79.099999999999994</c:v>
                </c:pt>
                <c:pt idx="782">
                  <c:v>79.2</c:v>
                </c:pt>
                <c:pt idx="783">
                  <c:v>79.3</c:v>
                </c:pt>
                <c:pt idx="784">
                  <c:v>79.400000000000006</c:v>
                </c:pt>
                <c:pt idx="785">
                  <c:v>79.5</c:v>
                </c:pt>
                <c:pt idx="786">
                  <c:v>79.599999999999994</c:v>
                </c:pt>
                <c:pt idx="787">
                  <c:v>79.7</c:v>
                </c:pt>
                <c:pt idx="788">
                  <c:v>79.8</c:v>
                </c:pt>
                <c:pt idx="789">
                  <c:v>79.900000000000006</c:v>
                </c:pt>
                <c:pt idx="790">
                  <c:v>80</c:v>
                </c:pt>
                <c:pt idx="791">
                  <c:v>80.099999999999994</c:v>
                </c:pt>
                <c:pt idx="792">
                  <c:v>80.2</c:v>
                </c:pt>
                <c:pt idx="793">
                  <c:v>80.3</c:v>
                </c:pt>
                <c:pt idx="794">
                  <c:v>80.400000000000006</c:v>
                </c:pt>
                <c:pt idx="795">
                  <c:v>80.5</c:v>
                </c:pt>
                <c:pt idx="796">
                  <c:v>80.599999999999994</c:v>
                </c:pt>
                <c:pt idx="797">
                  <c:v>80.7</c:v>
                </c:pt>
                <c:pt idx="798">
                  <c:v>80.8</c:v>
                </c:pt>
                <c:pt idx="799">
                  <c:v>80.900000000000006</c:v>
                </c:pt>
                <c:pt idx="800">
                  <c:v>81</c:v>
                </c:pt>
                <c:pt idx="801">
                  <c:v>81.099999999999994</c:v>
                </c:pt>
                <c:pt idx="802">
                  <c:v>81.2</c:v>
                </c:pt>
                <c:pt idx="803">
                  <c:v>81.3</c:v>
                </c:pt>
                <c:pt idx="804">
                  <c:v>81.400000000000006</c:v>
                </c:pt>
                <c:pt idx="805">
                  <c:v>81.5</c:v>
                </c:pt>
                <c:pt idx="806">
                  <c:v>81.599999999999994</c:v>
                </c:pt>
                <c:pt idx="807">
                  <c:v>81.7</c:v>
                </c:pt>
                <c:pt idx="808">
                  <c:v>81.8</c:v>
                </c:pt>
                <c:pt idx="809">
                  <c:v>81.900000000000006</c:v>
                </c:pt>
                <c:pt idx="810">
                  <c:v>82</c:v>
                </c:pt>
                <c:pt idx="811">
                  <c:v>82.1</c:v>
                </c:pt>
                <c:pt idx="812">
                  <c:v>82.2</c:v>
                </c:pt>
                <c:pt idx="813">
                  <c:v>82.3</c:v>
                </c:pt>
                <c:pt idx="814">
                  <c:v>82.4</c:v>
                </c:pt>
                <c:pt idx="815">
                  <c:v>82.5</c:v>
                </c:pt>
                <c:pt idx="816">
                  <c:v>82.6</c:v>
                </c:pt>
                <c:pt idx="817">
                  <c:v>82.7</c:v>
                </c:pt>
                <c:pt idx="818">
                  <c:v>82.8</c:v>
                </c:pt>
                <c:pt idx="819">
                  <c:v>82.9</c:v>
                </c:pt>
                <c:pt idx="820">
                  <c:v>83</c:v>
                </c:pt>
                <c:pt idx="821">
                  <c:v>83.1</c:v>
                </c:pt>
                <c:pt idx="822">
                  <c:v>83.2</c:v>
                </c:pt>
                <c:pt idx="823">
                  <c:v>83.3</c:v>
                </c:pt>
                <c:pt idx="824">
                  <c:v>83.4</c:v>
                </c:pt>
                <c:pt idx="825">
                  <c:v>83.5</c:v>
                </c:pt>
                <c:pt idx="826">
                  <c:v>83.6</c:v>
                </c:pt>
                <c:pt idx="827">
                  <c:v>83.7</c:v>
                </c:pt>
                <c:pt idx="828">
                  <c:v>83.8</c:v>
                </c:pt>
                <c:pt idx="829">
                  <c:v>83.9</c:v>
                </c:pt>
                <c:pt idx="830">
                  <c:v>84</c:v>
                </c:pt>
                <c:pt idx="831">
                  <c:v>84.1</c:v>
                </c:pt>
                <c:pt idx="832">
                  <c:v>84.2</c:v>
                </c:pt>
                <c:pt idx="833">
                  <c:v>84.3</c:v>
                </c:pt>
                <c:pt idx="834">
                  <c:v>84.4</c:v>
                </c:pt>
                <c:pt idx="835">
                  <c:v>84.5</c:v>
                </c:pt>
                <c:pt idx="836">
                  <c:v>84.6</c:v>
                </c:pt>
                <c:pt idx="837">
                  <c:v>84.7</c:v>
                </c:pt>
                <c:pt idx="838">
                  <c:v>84.8</c:v>
                </c:pt>
                <c:pt idx="839">
                  <c:v>84.9</c:v>
                </c:pt>
                <c:pt idx="840">
                  <c:v>85</c:v>
                </c:pt>
                <c:pt idx="841">
                  <c:v>85.1</c:v>
                </c:pt>
                <c:pt idx="842">
                  <c:v>85.2</c:v>
                </c:pt>
                <c:pt idx="843">
                  <c:v>85.3</c:v>
                </c:pt>
                <c:pt idx="844">
                  <c:v>85.4</c:v>
                </c:pt>
                <c:pt idx="845">
                  <c:v>85.5</c:v>
                </c:pt>
                <c:pt idx="846">
                  <c:v>85.6</c:v>
                </c:pt>
                <c:pt idx="847">
                  <c:v>85.7</c:v>
                </c:pt>
                <c:pt idx="848">
                  <c:v>85.8</c:v>
                </c:pt>
                <c:pt idx="849">
                  <c:v>85.9</c:v>
                </c:pt>
                <c:pt idx="850">
                  <c:v>86</c:v>
                </c:pt>
                <c:pt idx="851">
                  <c:v>86.1</c:v>
                </c:pt>
                <c:pt idx="852">
                  <c:v>86.2</c:v>
                </c:pt>
                <c:pt idx="853">
                  <c:v>86.3</c:v>
                </c:pt>
                <c:pt idx="854">
                  <c:v>86.4</c:v>
                </c:pt>
                <c:pt idx="855">
                  <c:v>86.5</c:v>
                </c:pt>
                <c:pt idx="856">
                  <c:v>86.6</c:v>
                </c:pt>
                <c:pt idx="857">
                  <c:v>86.7</c:v>
                </c:pt>
                <c:pt idx="858">
                  <c:v>86.8</c:v>
                </c:pt>
                <c:pt idx="859">
                  <c:v>86.9</c:v>
                </c:pt>
                <c:pt idx="860">
                  <c:v>87</c:v>
                </c:pt>
                <c:pt idx="861">
                  <c:v>87.1</c:v>
                </c:pt>
                <c:pt idx="862">
                  <c:v>87.2</c:v>
                </c:pt>
                <c:pt idx="863">
                  <c:v>87.3</c:v>
                </c:pt>
                <c:pt idx="864">
                  <c:v>87.4</c:v>
                </c:pt>
                <c:pt idx="865">
                  <c:v>87.5</c:v>
                </c:pt>
                <c:pt idx="866">
                  <c:v>87.6</c:v>
                </c:pt>
                <c:pt idx="867">
                  <c:v>87.7</c:v>
                </c:pt>
                <c:pt idx="868">
                  <c:v>87.8</c:v>
                </c:pt>
                <c:pt idx="869">
                  <c:v>87.9</c:v>
                </c:pt>
                <c:pt idx="870">
                  <c:v>88</c:v>
                </c:pt>
                <c:pt idx="871">
                  <c:v>88.1</c:v>
                </c:pt>
                <c:pt idx="872">
                  <c:v>88.2</c:v>
                </c:pt>
                <c:pt idx="873">
                  <c:v>88.3</c:v>
                </c:pt>
                <c:pt idx="874">
                  <c:v>88.4</c:v>
                </c:pt>
                <c:pt idx="875">
                  <c:v>88.5</c:v>
                </c:pt>
                <c:pt idx="876">
                  <c:v>88.6</c:v>
                </c:pt>
                <c:pt idx="877">
                  <c:v>88.7</c:v>
                </c:pt>
                <c:pt idx="878">
                  <c:v>88.8</c:v>
                </c:pt>
                <c:pt idx="879">
                  <c:v>88.9</c:v>
                </c:pt>
                <c:pt idx="880">
                  <c:v>89</c:v>
                </c:pt>
                <c:pt idx="881">
                  <c:v>89.1</c:v>
                </c:pt>
                <c:pt idx="882">
                  <c:v>89.2</c:v>
                </c:pt>
                <c:pt idx="883">
                  <c:v>89.3</c:v>
                </c:pt>
                <c:pt idx="884">
                  <c:v>89.4</c:v>
                </c:pt>
                <c:pt idx="885">
                  <c:v>89.5</c:v>
                </c:pt>
                <c:pt idx="886">
                  <c:v>89.6</c:v>
                </c:pt>
                <c:pt idx="887">
                  <c:v>89.7</c:v>
                </c:pt>
                <c:pt idx="888">
                  <c:v>89.8</c:v>
                </c:pt>
                <c:pt idx="889">
                  <c:v>89.9</c:v>
                </c:pt>
                <c:pt idx="890">
                  <c:v>90</c:v>
                </c:pt>
                <c:pt idx="891">
                  <c:v>90.1</c:v>
                </c:pt>
                <c:pt idx="892">
                  <c:v>90.2</c:v>
                </c:pt>
                <c:pt idx="893">
                  <c:v>90.3</c:v>
                </c:pt>
                <c:pt idx="894">
                  <c:v>90.4</c:v>
                </c:pt>
                <c:pt idx="895">
                  <c:v>90.5</c:v>
                </c:pt>
                <c:pt idx="896">
                  <c:v>90.6</c:v>
                </c:pt>
                <c:pt idx="897">
                  <c:v>90.7</c:v>
                </c:pt>
                <c:pt idx="898">
                  <c:v>90.8</c:v>
                </c:pt>
                <c:pt idx="899">
                  <c:v>90.9</c:v>
                </c:pt>
                <c:pt idx="900">
                  <c:v>91</c:v>
                </c:pt>
                <c:pt idx="901">
                  <c:v>91.1</c:v>
                </c:pt>
                <c:pt idx="902">
                  <c:v>91.2</c:v>
                </c:pt>
                <c:pt idx="903">
                  <c:v>91.3</c:v>
                </c:pt>
                <c:pt idx="904">
                  <c:v>91.4</c:v>
                </c:pt>
                <c:pt idx="905">
                  <c:v>91.5</c:v>
                </c:pt>
                <c:pt idx="906">
                  <c:v>91.6</c:v>
                </c:pt>
                <c:pt idx="907">
                  <c:v>91.7</c:v>
                </c:pt>
                <c:pt idx="908">
                  <c:v>91.8</c:v>
                </c:pt>
                <c:pt idx="909">
                  <c:v>91.9</c:v>
                </c:pt>
                <c:pt idx="910">
                  <c:v>92</c:v>
                </c:pt>
                <c:pt idx="911">
                  <c:v>92.1</c:v>
                </c:pt>
                <c:pt idx="912">
                  <c:v>92.2</c:v>
                </c:pt>
                <c:pt idx="913">
                  <c:v>92.3</c:v>
                </c:pt>
                <c:pt idx="914">
                  <c:v>92.4</c:v>
                </c:pt>
                <c:pt idx="915">
                  <c:v>92.5</c:v>
                </c:pt>
                <c:pt idx="916">
                  <c:v>92.6</c:v>
                </c:pt>
                <c:pt idx="917">
                  <c:v>92.7</c:v>
                </c:pt>
                <c:pt idx="918">
                  <c:v>92.8</c:v>
                </c:pt>
                <c:pt idx="919">
                  <c:v>92.9</c:v>
                </c:pt>
                <c:pt idx="920">
                  <c:v>93</c:v>
                </c:pt>
                <c:pt idx="921">
                  <c:v>93.1</c:v>
                </c:pt>
                <c:pt idx="922">
                  <c:v>93.2</c:v>
                </c:pt>
                <c:pt idx="923">
                  <c:v>93.3</c:v>
                </c:pt>
                <c:pt idx="924">
                  <c:v>93.4</c:v>
                </c:pt>
                <c:pt idx="925">
                  <c:v>93.5</c:v>
                </c:pt>
                <c:pt idx="926">
                  <c:v>93.6</c:v>
                </c:pt>
                <c:pt idx="927">
                  <c:v>93.7</c:v>
                </c:pt>
                <c:pt idx="928">
                  <c:v>93.8</c:v>
                </c:pt>
                <c:pt idx="929">
                  <c:v>93.9</c:v>
                </c:pt>
                <c:pt idx="930">
                  <c:v>94</c:v>
                </c:pt>
                <c:pt idx="931">
                  <c:v>94.1</c:v>
                </c:pt>
                <c:pt idx="932">
                  <c:v>94.2</c:v>
                </c:pt>
                <c:pt idx="933">
                  <c:v>94.3</c:v>
                </c:pt>
                <c:pt idx="934">
                  <c:v>94.4</c:v>
                </c:pt>
                <c:pt idx="935">
                  <c:v>94.5</c:v>
                </c:pt>
                <c:pt idx="936">
                  <c:v>94.6</c:v>
                </c:pt>
                <c:pt idx="937">
                  <c:v>94.7</c:v>
                </c:pt>
                <c:pt idx="938">
                  <c:v>94.8</c:v>
                </c:pt>
                <c:pt idx="939">
                  <c:v>94.9</c:v>
                </c:pt>
                <c:pt idx="940">
                  <c:v>95</c:v>
                </c:pt>
                <c:pt idx="941">
                  <c:v>95.1</c:v>
                </c:pt>
                <c:pt idx="942">
                  <c:v>95.2</c:v>
                </c:pt>
                <c:pt idx="943">
                  <c:v>95.3</c:v>
                </c:pt>
                <c:pt idx="944">
                  <c:v>95.4</c:v>
                </c:pt>
                <c:pt idx="945">
                  <c:v>95.5</c:v>
                </c:pt>
                <c:pt idx="946">
                  <c:v>95.6</c:v>
                </c:pt>
                <c:pt idx="947">
                  <c:v>95.7</c:v>
                </c:pt>
                <c:pt idx="948">
                  <c:v>95.8</c:v>
                </c:pt>
                <c:pt idx="949">
                  <c:v>95.9</c:v>
                </c:pt>
                <c:pt idx="950">
                  <c:v>96</c:v>
                </c:pt>
                <c:pt idx="951">
                  <c:v>96.1</c:v>
                </c:pt>
                <c:pt idx="952">
                  <c:v>96.2</c:v>
                </c:pt>
                <c:pt idx="953">
                  <c:v>96.3</c:v>
                </c:pt>
                <c:pt idx="954">
                  <c:v>96.4</c:v>
                </c:pt>
                <c:pt idx="955">
                  <c:v>96.5</c:v>
                </c:pt>
                <c:pt idx="956">
                  <c:v>96.6</c:v>
                </c:pt>
                <c:pt idx="957">
                  <c:v>96.7</c:v>
                </c:pt>
                <c:pt idx="958">
                  <c:v>96.8</c:v>
                </c:pt>
                <c:pt idx="959">
                  <c:v>96.9</c:v>
                </c:pt>
                <c:pt idx="960">
                  <c:v>97</c:v>
                </c:pt>
                <c:pt idx="961">
                  <c:v>97.1</c:v>
                </c:pt>
                <c:pt idx="962">
                  <c:v>97.2</c:v>
                </c:pt>
                <c:pt idx="963">
                  <c:v>97.3</c:v>
                </c:pt>
                <c:pt idx="964">
                  <c:v>97.4</c:v>
                </c:pt>
                <c:pt idx="965">
                  <c:v>97.5</c:v>
                </c:pt>
                <c:pt idx="966">
                  <c:v>97.6</c:v>
                </c:pt>
                <c:pt idx="967">
                  <c:v>97.7</c:v>
                </c:pt>
                <c:pt idx="968">
                  <c:v>97.8</c:v>
                </c:pt>
                <c:pt idx="969">
                  <c:v>97.9</c:v>
                </c:pt>
                <c:pt idx="970">
                  <c:v>98</c:v>
                </c:pt>
                <c:pt idx="971">
                  <c:v>98.1</c:v>
                </c:pt>
                <c:pt idx="972">
                  <c:v>98.2</c:v>
                </c:pt>
                <c:pt idx="973">
                  <c:v>98.3</c:v>
                </c:pt>
                <c:pt idx="974">
                  <c:v>98.4</c:v>
                </c:pt>
                <c:pt idx="975">
                  <c:v>98.5</c:v>
                </c:pt>
                <c:pt idx="976">
                  <c:v>98.6</c:v>
                </c:pt>
                <c:pt idx="977">
                  <c:v>98.7</c:v>
                </c:pt>
                <c:pt idx="978">
                  <c:v>98.8</c:v>
                </c:pt>
                <c:pt idx="979">
                  <c:v>98.9</c:v>
                </c:pt>
                <c:pt idx="980">
                  <c:v>99</c:v>
                </c:pt>
                <c:pt idx="981">
                  <c:v>99.1</c:v>
                </c:pt>
                <c:pt idx="982">
                  <c:v>99.2</c:v>
                </c:pt>
                <c:pt idx="983">
                  <c:v>99.3</c:v>
                </c:pt>
                <c:pt idx="984">
                  <c:v>99.4</c:v>
                </c:pt>
                <c:pt idx="985">
                  <c:v>99.5</c:v>
                </c:pt>
                <c:pt idx="986">
                  <c:v>99.6</c:v>
                </c:pt>
                <c:pt idx="987">
                  <c:v>99.7</c:v>
                </c:pt>
                <c:pt idx="988">
                  <c:v>99.8</c:v>
                </c:pt>
                <c:pt idx="989">
                  <c:v>99.9</c:v>
                </c:pt>
                <c:pt idx="990">
                  <c:v>100</c:v>
                </c:pt>
              </c:numCache>
            </c:numRef>
          </c:xVal>
          <c:yVal>
            <c:numRef>
              <c:f>'RGA spectrum cryo 100K'!$B$1:$B$991</c:f>
              <c:numCache>
                <c:formatCode>0.00E+00</c:formatCode>
                <c:ptCount val="991"/>
                <c:pt idx="0">
                  <c:v>-1.5100000000000125E-8</c:v>
                </c:pt>
                <c:pt idx="1">
                  <c:v>-1.4600000000000126E-8</c:v>
                </c:pt>
                <c:pt idx="2">
                  <c:v>2.1800000000000228E-8</c:v>
                </c:pt>
                <c:pt idx="3">
                  <c:v>1.5000000000000116E-7</c:v>
                </c:pt>
                <c:pt idx="4">
                  <c:v>3.3600000000000243E-7</c:v>
                </c:pt>
                <c:pt idx="5">
                  <c:v>7.8400000000000554E-7</c:v>
                </c:pt>
                <c:pt idx="6">
                  <c:v>8.9900000000000761E-7</c:v>
                </c:pt>
                <c:pt idx="7">
                  <c:v>1.0400000000000074E-6</c:v>
                </c:pt>
                <c:pt idx="8">
                  <c:v>1.2300000000000079E-6</c:v>
                </c:pt>
                <c:pt idx="9">
                  <c:v>1.3600000000000105E-6</c:v>
                </c:pt>
                <c:pt idx="10">
                  <c:v>1.4900000000000097E-6</c:v>
                </c:pt>
                <c:pt idx="11">
                  <c:v>1.5600000000000113E-6</c:v>
                </c:pt>
                <c:pt idx="12">
                  <c:v>1.5400000000000107E-6</c:v>
                </c:pt>
                <c:pt idx="13">
                  <c:v>1.420000000000008E-6</c:v>
                </c:pt>
                <c:pt idx="14">
                  <c:v>1.1400000000000098E-6</c:v>
                </c:pt>
                <c:pt idx="15">
                  <c:v>5.910000000000048E-7</c:v>
                </c:pt>
                <c:pt idx="16">
                  <c:v>4.150000000000018E-7</c:v>
                </c:pt>
                <c:pt idx="17">
                  <c:v>5.870000000000044E-7</c:v>
                </c:pt>
                <c:pt idx="18">
                  <c:v>7.7200000000000538E-7</c:v>
                </c:pt>
                <c:pt idx="19">
                  <c:v>9.6500000000000749E-7</c:v>
                </c:pt>
                <c:pt idx="20">
                  <c:v>1.1300000000000101E-6</c:v>
                </c:pt>
                <c:pt idx="21">
                  <c:v>1.1600000000000105E-6</c:v>
                </c:pt>
                <c:pt idx="22">
                  <c:v>1.1600000000000105E-6</c:v>
                </c:pt>
                <c:pt idx="23">
                  <c:v>1.0300000000000069E-6</c:v>
                </c:pt>
                <c:pt idx="24">
                  <c:v>7.7400000000000606E-7</c:v>
                </c:pt>
                <c:pt idx="25">
                  <c:v>2.1800000000000214E-7</c:v>
                </c:pt>
                <c:pt idx="26">
                  <c:v>1.1300000000000126E-8</c:v>
                </c:pt>
                <c:pt idx="27">
                  <c:v>-1.9000000000000216E-9</c:v>
                </c:pt>
                <c:pt idx="28">
                  <c:v>-2.490000000000021E-9</c:v>
                </c:pt>
                <c:pt idx="29">
                  <c:v>-1.6000000000000178E-9</c:v>
                </c:pt>
                <c:pt idx="30">
                  <c:v>-1.4700000000000139E-9</c:v>
                </c:pt>
                <c:pt idx="31">
                  <c:v>-9.1800000000000934E-10</c:v>
                </c:pt>
                <c:pt idx="32">
                  <c:v>-2.4600000000000261E-10</c:v>
                </c:pt>
                <c:pt idx="33">
                  <c:v>2.2500000000000256E-10</c:v>
                </c:pt>
                <c:pt idx="34">
                  <c:v>6.000000000000062E-10</c:v>
                </c:pt>
                <c:pt idx="35">
                  <c:v>7.5200000000000733E-10</c:v>
                </c:pt>
                <c:pt idx="36">
                  <c:v>5.1200000000000392E-10</c:v>
                </c:pt>
                <c:pt idx="37">
                  <c:v>1.2000000000000112E-9</c:v>
                </c:pt>
                <c:pt idx="38">
                  <c:v>7.7700000000000921E-10</c:v>
                </c:pt>
                <c:pt idx="39">
                  <c:v>2.8800000000000288E-10</c:v>
                </c:pt>
                <c:pt idx="40">
                  <c:v>3.9600000000000427E-10</c:v>
                </c:pt>
                <c:pt idx="41">
                  <c:v>1.2900000000000133E-9</c:v>
                </c:pt>
                <c:pt idx="42">
                  <c:v>1.3200000000000147E-9</c:v>
                </c:pt>
                <c:pt idx="43">
                  <c:v>1.0900000000000126E-9</c:v>
                </c:pt>
                <c:pt idx="44">
                  <c:v>1.0100000000000097E-9</c:v>
                </c:pt>
                <c:pt idx="45">
                  <c:v>6.7000000000000751E-10</c:v>
                </c:pt>
                <c:pt idx="46">
                  <c:v>1.070000000000012E-9</c:v>
                </c:pt>
                <c:pt idx="47">
                  <c:v>1.1500000000000144E-9</c:v>
                </c:pt>
                <c:pt idx="48">
                  <c:v>1.270000000000013E-9</c:v>
                </c:pt>
                <c:pt idx="49">
                  <c:v>1.2900000000000133E-9</c:v>
                </c:pt>
                <c:pt idx="50">
                  <c:v>1.6600000000000189E-9</c:v>
                </c:pt>
                <c:pt idx="51">
                  <c:v>1.850000000000019E-9</c:v>
                </c:pt>
                <c:pt idx="52">
                  <c:v>1.6300000000000188E-9</c:v>
                </c:pt>
                <c:pt idx="53">
                  <c:v>1.1900000000000151E-9</c:v>
                </c:pt>
                <c:pt idx="54">
                  <c:v>1.2900000000000133E-9</c:v>
                </c:pt>
                <c:pt idx="55">
                  <c:v>1.4700000000000139E-9</c:v>
                </c:pt>
                <c:pt idx="56">
                  <c:v>1.5000000000000151E-9</c:v>
                </c:pt>
                <c:pt idx="57">
                  <c:v>1.2300000000000119E-9</c:v>
                </c:pt>
                <c:pt idx="58">
                  <c:v>1.7100000000000162E-9</c:v>
                </c:pt>
                <c:pt idx="59">
                  <c:v>1.6500000000000189E-9</c:v>
                </c:pt>
                <c:pt idx="60">
                  <c:v>1.890000000000021E-9</c:v>
                </c:pt>
                <c:pt idx="61">
                  <c:v>2.1600000000000244E-9</c:v>
                </c:pt>
                <c:pt idx="62">
                  <c:v>2.5100000000000217E-9</c:v>
                </c:pt>
                <c:pt idx="63">
                  <c:v>2.3900000000000188E-9</c:v>
                </c:pt>
                <c:pt idx="64">
                  <c:v>2.2700000000000238E-9</c:v>
                </c:pt>
                <c:pt idx="65">
                  <c:v>2.2800000000000281E-9</c:v>
                </c:pt>
                <c:pt idx="66">
                  <c:v>2.4100000000000192E-9</c:v>
                </c:pt>
                <c:pt idx="67">
                  <c:v>2.4000000000000227E-9</c:v>
                </c:pt>
                <c:pt idx="68">
                  <c:v>2.6400000000000298E-9</c:v>
                </c:pt>
                <c:pt idx="69">
                  <c:v>2.0900000000000195E-9</c:v>
                </c:pt>
                <c:pt idx="70">
                  <c:v>1.9300000000000229E-9</c:v>
                </c:pt>
                <c:pt idx="71">
                  <c:v>2.1700000000000208E-9</c:v>
                </c:pt>
                <c:pt idx="72">
                  <c:v>2.1600000000000244E-9</c:v>
                </c:pt>
                <c:pt idx="73">
                  <c:v>2.0800000000000234E-9</c:v>
                </c:pt>
                <c:pt idx="74">
                  <c:v>2.1900000000000212E-9</c:v>
                </c:pt>
                <c:pt idx="75">
                  <c:v>2.5000000000000261E-9</c:v>
                </c:pt>
                <c:pt idx="76">
                  <c:v>2.2500000000000226E-9</c:v>
                </c:pt>
                <c:pt idx="77">
                  <c:v>2.3600000000000225E-9</c:v>
                </c:pt>
                <c:pt idx="78">
                  <c:v>2.9100000000000237E-9</c:v>
                </c:pt>
                <c:pt idx="79">
                  <c:v>2.9500000000000243E-9</c:v>
                </c:pt>
                <c:pt idx="80">
                  <c:v>3.2600000000000371E-9</c:v>
                </c:pt>
                <c:pt idx="81">
                  <c:v>3.0000000000000298E-9</c:v>
                </c:pt>
                <c:pt idx="82">
                  <c:v>3.010000000000027E-9</c:v>
                </c:pt>
                <c:pt idx="83">
                  <c:v>2.490000000000021E-9</c:v>
                </c:pt>
                <c:pt idx="84">
                  <c:v>3.0000000000000298E-9</c:v>
                </c:pt>
                <c:pt idx="85">
                  <c:v>2.6100000000000243E-9</c:v>
                </c:pt>
                <c:pt idx="86">
                  <c:v>2.3700000000000185E-9</c:v>
                </c:pt>
                <c:pt idx="87">
                  <c:v>3.1600000000000346E-9</c:v>
                </c:pt>
                <c:pt idx="88">
                  <c:v>3.360000000000031E-9</c:v>
                </c:pt>
                <c:pt idx="89">
                  <c:v>2.7800000000000322E-9</c:v>
                </c:pt>
                <c:pt idx="90">
                  <c:v>2.4700000000000215E-9</c:v>
                </c:pt>
                <c:pt idx="91">
                  <c:v>3.0800000000000324E-9</c:v>
                </c:pt>
                <c:pt idx="92">
                  <c:v>3.2400000000000368E-9</c:v>
                </c:pt>
                <c:pt idx="93">
                  <c:v>2.920000000000028E-9</c:v>
                </c:pt>
                <c:pt idx="94">
                  <c:v>2.9800000000000298E-9</c:v>
                </c:pt>
                <c:pt idx="95">
                  <c:v>2.4800000000000249E-9</c:v>
                </c:pt>
                <c:pt idx="96">
                  <c:v>2.520000000000026E-9</c:v>
                </c:pt>
                <c:pt idx="97">
                  <c:v>2.6400000000000298E-9</c:v>
                </c:pt>
                <c:pt idx="98">
                  <c:v>2.6800000000000296E-9</c:v>
                </c:pt>
                <c:pt idx="99">
                  <c:v>3.1900000000000314E-9</c:v>
                </c:pt>
                <c:pt idx="100">
                  <c:v>2.9800000000000298E-9</c:v>
                </c:pt>
                <c:pt idx="101">
                  <c:v>3.010000000000027E-9</c:v>
                </c:pt>
                <c:pt idx="102">
                  <c:v>3.3700000000000274E-9</c:v>
                </c:pt>
                <c:pt idx="103">
                  <c:v>3.9300000000000325E-9</c:v>
                </c:pt>
                <c:pt idx="104">
                  <c:v>3.5800000000000369E-9</c:v>
                </c:pt>
                <c:pt idx="105">
                  <c:v>3.3900000000000282E-9</c:v>
                </c:pt>
                <c:pt idx="106">
                  <c:v>3.5700000000000321E-9</c:v>
                </c:pt>
                <c:pt idx="107">
                  <c:v>4.0200000000000271E-9</c:v>
                </c:pt>
                <c:pt idx="108">
                  <c:v>4.5900000000000423E-9</c:v>
                </c:pt>
                <c:pt idx="109">
                  <c:v>4.8400000000000428E-9</c:v>
                </c:pt>
                <c:pt idx="110">
                  <c:v>4.6800000000000401E-9</c:v>
                </c:pt>
                <c:pt idx="111">
                  <c:v>5.1600000000000343E-9</c:v>
                </c:pt>
                <c:pt idx="112">
                  <c:v>5.6300000000000486E-9</c:v>
                </c:pt>
                <c:pt idx="113">
                  <c:v>6.5800000000000629E-9</c:v>
                </c:pt>
                <c:pt idx="114">
                  <c:v>6.930000000000076E-9</c:v>
                </c:pt>
                <c:pt idx="115">
                  <c:v>7.2100000000000692E-9</c:v>
                </c:pt>
                <c:pt idx="116">
                  <c:v>8.310000000000084E-9</c:v>
                </c:pt>
                <c:pt idx="117">
                  <c:v>9.570000000000095E-9</c:v>
                </c:pt>
                <c:pt idx="118">
                  <c:v>1.1500000000000126E-8</c:v>
                </c:pt>
                <c:pt idx="119">
                  <c:v>1.4500000000000122E-8</c:v>
                </c:pt>
                <c:pt idx="120">
                  <c:v>1.900000000000019E-8</c:v>
                </c:pt>
                <c:pt idx="121">
                  <c:v>2.6200000000000248E-8</c:v>
                </c:pt>
                <c:pt idx="122">
                  <c:v>3.8000000000000301E-8</c:v>
                </c:pt>
                <c:pt idx="123">
                  <c:v>6.0100000000000492E-8</c:v>
                </c:pt>
                <c:pt idx="124">
                  <c:v>1.1200000000000119E-7</c:v>
                </c:pt>
                <c:pt idx="125">
                  <c:v>2.2800000000000247E-7</c:v>
                </c:pt>
                <c:pt idx="126">
                  <c:v>3.9100000000000259E-7</c:v>
                </c:pt>
                <c:pt idx="127">
                  <c:v>5.6400000000000362E-7</c:v>
                </c:pt>
                <c:pt idx="128">
                  <c:v>7.3100000000000494E-7</c:v>
                </c:pt>
                <c:pt idx="129">
                  <c:v>8.6500000000000707E-7</c:v>
                </c:pt>
                <c:pt idx="130">
                  <c:v>9.4200000000000671E-7</c:v>
                </c:pt>
                <c:pt idx="131">
                  <c:v>9.6400000000000466E-7</c:v>
                </c:pt>
                <c:pt idx="132">
                  <c:v>8.8600000000000897E-7</c:v>
                </c:pt>
                <c:pt idx="133">
                  <c:v>6.7800000000000552E-7</c:v>
                </c:pt>
                <c:pt idx="134">
                  <c:v>2.6700000000000201E-7</c:v>
                </c:pt>
                <c:pt idx="135">
                  <c:v>5.1300000000000446E-8</c:v>
                </c:pt>
                <c:pt idx="136">
                  <c:v>4.6200000000000215E-8</c:v>
                </c:pt>
                <c:pt idx="137">
                  <c:v>5.7100000000000478E-8</c:v>
                </c:pt>
                <c:pt idx="138">
                  <c:v>6.8400000000000546E-8</c:v>
                </c:pt>
                <c:pt idx="139">
                  <c:v>7.850000000000063E-8</c:v>
                </c:pt>
                <c:pt idx="140">
                  <c:v>8.6200000000000587E-8</c:v>
                </c:pt>
                <c:pt idx="141">
                  <c:v>8.8300000000000731E-8</c:v>
                </c:pt>
                <c:pt idx="142">
                  <c:v>8.2700000000000655E-8</c:v>
                </c:pt>
                <c:pt idx="143">
                  <c:v>6.8600000000000508E-8</c:v>
                </c:pt>
                <c:pt idx="144">
                  <c:v>3.6700000000000302E-8</c:v>
                </c:pt>
                <c:pt idx="145">
                  <c:v>1.4500000000000122E-8</c:v>
                </c:pt>
                <c:pt idx="146">
                  <c:v>1.820000000000018E-8</c:v>
                </c:pt>
                <c:pt idx="147">
                  <c:v>2.3400000000000203E-8</c:v>
                </c:pt>
                <c:pt idx="148">
                  <c:v>2.8400000000000221E-8</c:v>
                </c:pt>
                <c:pt idx="149">
                  <c:v>3.2200000000000308E-8</c:v>
                </c:pt>
                <c:pt idx="150">
                  <c:v>3.4500000000000249E-8</c:v>
                </c:pt>
                <c:pt idx="151">
                  <c:v>3.5400000000000284E-8</c:v>
                </c:pt>
                <c:pt idx="152">
                  <c:v>3.3400000000000286E-8</c:v>
                </c:pt>
                <c:pt idx="153">
                  <c:v>2.760000000000028E-8</c:v>
                </c:pt>
                <c:pt idx="154">
                  <c:v>1.4900000000000123E-8</c:v>
                </c:pt>
                <c:pt idx="155">
                  <c:v>5.1500000000000387E-9</c:v>
                </c:pt>
                <c:pt idx="156">
                  <c:v>6.3000000000000589E-9</c:v>
                </c:pt>
                <c:pt idx="157">
                  <c:v>8.240000000000046E-9</c:v>
                </c:pt>
                <c:pt idx="158">
                  <c:v>9.6900000000000821E-9</c:v>
                </c:pt>
                <c:pt idx="159">
                  <c:v>1.1700000000000126E-8</c:v>
                </c:pt>
                <c:pt idx="160">
                  <c:v>1.2700000000000124E-8</c:v>
                </c:pt>
                <c:pt idx="161">
                  <c:v>1.3700000000000131E-8</c:v>
                </c:pt>
                <c:pt idx="162">
                  <c:v>1.4300000000000121E-8</c:v>
                </c:pt>
                <c:pt idx="163">
                  <c:v>1.2600000000000119E-8</c:v>
                </c:pt>
                <c:pt idx="164">
                  <c:v>9.940000000000086E-9</c:v>
                </c:pt>
                <c:pt idx="165">
                  <c:v>1.0000000000000096E-8</c:v>
                </c:pt>
                <c:pt idx="166">
                  <c:v>1.6100000000000174E-8</c:v>
                </c:pt>
                <c:pt idx="167">
                  <c:v>2.2100000000000188E-8</c:v>
                </c:pt>
                <c:pt idx="168">
                  <c:v>2.720000000000027E-8</c:v>
                </c:pt>
                <c:pt idx="169">
                  <c:v>3.2400000000000323E-8</c:v>
                </c:pt>
                <c:pt idx="170">
                  <c:v>3.5400000000000284E-8</c:v>
                </c:pt>
                <c:pt idx="171">
                  <c:v>3.760000000000037E-8</c:v>
                </c:pt>
                <c:pt idx="172">
                  <c:v>3.6600000000000367E-8</c:v>
                </c:pt>
                <c:pt idx="173">
                  <c:v>3.2100000000000261E-8</c:v>
                </c:pt>
                <c:pt idx="174">
                  <c:v>1.7700000000000165E-8</c:v>
                </c:pt>
                <c:pt idx="175">
                  <c:v>5.8200000000000448E-9</c:v>
                </c:pt>
                <c:pt idx="176">
                  <c:v>6.3300000000000607E-9</c:v>
                </c:pt>
                <c:pt idx="177">
                  <c:v>8.2800000000000698E-9</c:v>
                </c:pt>
                <c:pt idx="178">
                  <c:v>9.6900000000000821E-9</c:v>
                </c:pt>
                <c:pt idx="179">
                  <c:v>1.1200000000000117E-8</c:v>
                </c:pt>
                <c:pt idx="180">
                  <c:v>1.2200000000000104E-8</c:v>
                </c:pt>
                <c:pt idx="181">
                  <c:v>1.280000000000012E-8</c:v>
                </c:pt>
                <c:pt idx="182">
                  <c:v>1.2300000000000117E-8</c:v>
                </c:pt>
                <c:pt idx="183">
                  <c:v>1.0900000000000119E-8</c:v>
                </c:pt>
                <c:pt idx="184">
                  <c:v>6.760000000000061E-9</c:v>
                </c:pt>
                <c:pt idx="185">
                  <c:v>3.4800000000000339E-9</c:v>
                </c:pt>
                <c:pt idx="186">
                  <c:v>3.3200000000000303E-9</c:v>
                </c:pt>
                <c:pt idx="187">
                  <c:v>4.5500000000000416E-9</c:v>
                </c:pt>
                <c:pt idx="188">
                  <c:v>4.7700000000000536E-9</c:v>
                </c:pt>
                <c:pt idx="189">
                  <c:v>5.020000000000041E-9</c:v>
                </c:pt>
                <c:pt idx="190">
                  <c:v>4.880000000000046E-9</c:v>
                </c:pt>
                <c:pt idx="191">
                  <c:v>4.7700000000000536E-9</c:v>
                </c:pt>
                <c:pt idx="192">
                  <c:v>5.0100000000000445E-9</c:v>
                </c:pt>
                <c:pt idx="193">
                  <c:v>4.740000000000051E-9</c:v>
                </c:pt>
                <c:pt idx="194">
                  <c:v>4.2000000000000442E-9</c:v>
                </c:pt>
                <c:pt idx="195">
                  <c:v>3.9800000000000371E-9</c:v>
                </c:pt>
                <c:pt idx="196">
                  <c:v>3.6200000000000371E-9</c:v>
                </c:pt>
                <c:pt idx="197">
                  <c:v>3.5000000000000346E-9</c:v>
                </c:pt>
                <c:pt idx="198">
                  <c:v>3.530000000000031E-9</c:v>
                </c:pt>
                <c:pt idx="199">
                  <c:v>3.5700000000000321E-9</c:v>
                </c:pt>
                <c:pt idx="200">
                  <c:v>3.3800000000000313E-9</c:v>
                </c:pt>
                <c:pt idx="201">
                  <c:v>3.1500000000000299E-9</c:v>
                </c:pt>
                <c:pt idx="202">
                  <c:v>3.8600000000000351E-9</c:v>
                </c:pt>
                <c:pt idx="203">
                  <c:v>3.5000000000000346E-9</c:v>
                </c:pt>
                <c:pt idx="204">
                  <c:v>3.5800000000000369E-9</c:v>
                </c:pt>
                <c:pt idx="205">
                  <c:v>3.4500000000000301E-9</c:v>
                </c:pt>
                <c:pt idx="206">
                  <c:v>3.9500000000000321E-9</c:v>
                </c:pt>
                <c:pt idx="207">
                  <c:v>3.7200000000000405E-9</c:v>
                </c:pt>
                <c:pt idx="208">
                  <c:v>3.6900000000000346E-9</c:v>
                </c:pt>
                <c:pt idx="209">
                  <c:v>3.6100000000000324E-9</c:v>
                </c:pt>
                <c:pt idx="210">
                  <c:v>3.6300000000000348E-9</c:v>
                </c:pt>
                <c:pt idx="211">
                  <c:v>3.6600000000000399E-9</c:v>
                </c:pt>
                <c:pt idx="212">
                  <c:v>3.7800000000000428E-9</c:v>
                </c:pt>
                <c:pt idx="213">
                  <c:v>4.040000000000039E-9</c:v>
                </c:pt>
                <c:pt idx="214">
                  <c:v>4.2300000000000476E-9</c:v>
                </c:pt>
                <c:pt idx="215">
                  <c:v>4.1400000000000366E-9</c:v>
                </c:pt>
                <c:pt idx="216">
                  <c:v>3.6000000000000368E-9</c:v>
                </c:pt>
                <c:pt idx="217">
                  <c:v>3.3300000000000263E-9</c:v>
                </c:pt>
                <c:pt idx="218">
                  <c:v>3.1000000000000327E-9</c:v>
                </c:pt>
                <c:pt idx="219">
                  <c:v>3.010000000000027E-9</c:v>
                </c:pt>
                <c:pt idx="220">
                  <c:v>3.5400000000000362E-9</c:v>
                </c:pt>
                <c:pt idx="221">
                  <c:v>3.9300000000000325E-9</c:v>
                </c:pt>
                <c:pt idx="222">
                  <c:v>3.9600000000000393E-9</c:v>
                </c:pt>
                <c:pt idx="223">
                  <c:v>4.0600000000000302E-9</c:v>
                </c:pt>
                <c:pt idx="224">
                  <c:v>4.0100000000000331E-9</c:v>
                </c:pt>
                <c:pt idx="225">
                  <c:v>3.9400000000000356E-9</c:v>
                </c:pt>
                <c:pt idx="226">
                  <c:v>3.8600000000000351E-9</c:v>
                </c:pt>
                <c:pt idx="227">
                  <c:v>4.2800000000000481E-9</c:v>
                </c:pt>
                <c:pt idx="228">
                  <c:v>4.5000000000000428E-9</c:v>
                </c:pt>
                <c:pt idx="229">
                  <c:v>4.4100000000000449E-9</c:v>
                </c:pt>
                <c:pt idx="230">
                  <c:v>4.00000000000004E-9</c:v>
                </c:pt>
                <c:pt idx="231">
                  <c:v>3.6800000000000398E-9</c:v>
                </c:pt>
                <c:pt idx="232">
                  <c:v>3.7300000000000349E-9</c:v>
                </c:pt>
                <c:pt idx="233">
                  <c:v>3.4400000000000328E-9</c:v>
                </c:pt>
                <c:pt idx="234">
                  <c:v>3.3400000000000307E-9</c:v>
                </c:pt>
                <c:pt idx="235">
                  <c:v>4.0900000000000378E-9</c:v>
                </c:pt>
                <c:pt idx="236">
                  <c:v>4.2800000000000481E-9</c:v>
                </c:pt>
                <c:pt idx="237">
                  <c:v>3.850000000000032E-9</c:v>
                </c:pt>
                <c:pt idx="238">
                  <c:v>3.8100000000000305E-9</c:v>
                </c:pt>
                <c:pt idx="239">
                  <c:v>4.180000000000034E-9</c:v>
                </c:pt>
                <c:pt idx="240">
                  <c:v>4.2400000000000449E-9</c:v>
                </c:pt>
                <c:pt idx="241">
                  <c:v>3.6900000000000346E-9</c:v>
                </c:pt>
                <c:pt idx="242">
                  <c:v>3.9000000000000357E-9</c:v>
                </c:pt>
                <c:pt idx="243">
                  <c:v>3.8800000000000321E-9</c:v>
                </c:pt>
                <c:pt idx="244">
                  <c:v>3.9800000000000371E-9</c:v>
                </c:pt>
                <c:pt idx="245">
                  <c:v>4.1600000000000204E-9</c:v>
                </c:pt>
                <c:pt idx="246">
                  <c:v>3.7200000000000405E-9</c:v>
                </c:pt>
                <c:pt idx="247">
                  <c:v>4.4400000000000508E-9</c:v>
                </c:pt>
                <c:pt idx="248">
                  <c:v>4.9200000000000475E-9</c:v>
                </c:pt>
                <c:pt idx="249">
                  <c:v>4.7800000000000509E-9</c:v>
                </c:pt>
                <c:pt idx="250">
                  <c:v>5.5700000000000591E-9</c:v>
                </c:pt>
                <c:pt idx="251">
                  <c:v>5.6200000000000397E-9</c:v>
                </c:pt>
                <c:pt idx="252">
                  <c:v>5.4500000000000546E-9</c:v>
                </c:pt>
                <c:pt idx="253">
                  <c:v>6.0900000000000557E-9</c:v>
                </c:pt>
                <c:pt idx="254">
                  <c:v>6.2500000000000609E-9</c:v>
                </c:pt>
                <c:pt idx="255">
                  <c:v>6.7000000000000666E-9</c:v>
                </c:pt>
                <c:pt idx="256">
                  <c:v>6.8200000000000538E-9</c:v>
                </c:pt>
                <c:pt idx="257">
                  <c:v>7.6000000000000647E-9</c:v>
                </c:pt>
                <c:pt idx="258">
                  <c:v>8.5800000000000791E-9</c:v>
                </c:pt>
                <c:pt idx="259">
                  <c:v>9.7300000000000613E-9</c:v>
                </c:pt>
                <c:pt idx="260">
                  <c:v>1.1100000000000119E-8</c:v>
                </c:pt>
                <c:pt idx="261">
                  <c:v>1.2700000000000124E-8</c:v>
                </c:pt>
                <c:pt idx="262">
                  <c:v>1.4700000000000123E-8</c:v>
                </c:pt>
                <c:pt idx="263">
                  <c:v>1.8300000000000174E-8</c:v>
                </c:pt>
                <c:pt idx="264">
                  <c:v>2.5000000000000221E-8</c:v>
                </c:pt>
                <c:pt idx="265">
                  <c:v>4.1600000000000114E-8</c:v>
                </c:pt>
                <c:pt idx="266">
                  <c:v>6.2800000000000549E-8</c:v>
                </c:pt>
                <c:pt idx="267">
                  <c:v>8.2700000000000655E-8</c:v>
                </c:pt>
                <c:pt idx="268">
                  <c:v>1.0500000000000093E-7</c:v>
                </c:pt>
                <c:pt idx="269">
                  <c:v>1.2499999999999999E-7</c:v>
                </c:pt>
                <c:pt idx="270">
                  <c:v>1.460000000000011E-7</c:v>
                </c:pt>
                <c:pt idx="271">
                  <c:v>1.740000000000014E-7</c:v>
                </c:pt>
                <c:pt idx="272">
                  <c:v>2.0700000000000136E-7</c:v>
                </c:pt>
                <c:pt idx="273">
                  <c:v>2.6300000000000187E-7</c:v>
                </c:pt>
                <c:pt idx="274">
                  <c:v>3.490000000000024E-7</c:v>
                </c:pt>
                <c:pt idx="275">
                  <c:v>6.7600000000000494E-7</c:v>
                </c:pt>
                <c:pt idx="276">
                  <c:v>1.1900000000000115E-6</c:v>
                </c:pt>
                <c:pt idx="277">
                  <c:v>1.680000000000014E-6</c:v>
                </c:pt>
                <c:pt idx="278">
                  <c:v>2.1000000000000146E-6</c:v>
                </c:pt>
                <c:pt idx="279">
                  <c:v>2.4000000000000134E-6</c:v>
                </c:pt>
                <c:pt idx="280">
                  <c:v>2.5700000000000139E-6</c:v>
                </c:pt>
                <c:pt idx="281">
                  <c:v>2.6400000000000213E-6</c:v>
                </c:pt>
                <c:pt idx="282">
                  <c:v>2.4000000000000134E-6</c:v>
                </c:pt>
                <c:pt idx="283">
                  <c:v>1.8400000000000139E-6</c:v>
                </c:pt>
                <c:pt idx="284">
                  <c:v>5.4600000000000428E-7</c:v>
                </c:pt>
                <c:pt idx="285">
                  <c:v>4.1100000000000196E-8</c:v>
                </c:pt>
                <c:pt idx="286">
                  <c:v>1.2900000000000125E-8</c:v>
                </c:pt>
                <c:pt idx="287">
                  <c:v>1.4500000000000122E-8</c:v>
                </c:pt>
                <c:pt idx="288">
                  <c:v>1.8000000000000178E-8</c:v>
                </c:pt>
                <c:pt idx="289">
                  <c:v>2.1000000000000201E-8</c:v>
                </c:pt>
                <c:pt idx="290">
                  <c:v>2.3100000000000127E-8</c:v>
                </c:pt>
                <c:pt idx="291">
                  <c:v>2.3600000000000188E-8</c:v>
                </c:pt>
                <c:pt idx="292">
                  <c:v>2.1400000000000218E-8</c:v>
                </c:pt>
                <c:pt idx="293">
                  <c:v>1.7900000000000183E-8</c:v>
                </c:pt>
                <c:pt idx="294">
                  <c:v>7.850000000000067E-9</c:v>
                </c:pt>
                <c:pt idx="295">
                  <c:v>2.8300000000000219E-9</c:v>
                </c:pt>
                <c:pt idx="296">
                  <c:v>2.4300000000000199E-9</c:v>
                </c:pt>
                <c:pt idx="297">
                  <c:v>3.010000000000027E-9</c:v>
                </c:pt>
                <c:pt idx="298">
                  <c:v>3.5100000000000323E-9</c:v>
                </c:pt>
                <c:pt idx="299">
                  <c:v>3.1900000000000314E-9</c:v>
                </c:pt>
                <c:pt idx="300">
                  <c:v>3.5600000000000373E-9</c:v>
                </c:pt>
                <c:pt idx="301">
                  <c:v>3.5200000000000346E-9</c:v>
                </c:pt>
                <c:pt idx="302">
                  <c:v>4.0100000000000331E-9</c:v>
                </c:pt>
                <c:pt idx="303">
                  <c:v>4.4700000000000551E-9</c:v>
                </c:pt>
                <c:pt idx="304">
                  <c:v>4.2000000000000442E-9</c:v>
                </c:pt>
                <c:pt idx="305">
                  <c:v>5.6200000000000397E-9</c:v>
                </c:pt>
                <c:pt idx="306">
                  <c:v>8.2200000000000614E-9</c:v>
                </c:pt>
                <c:pt idx="307">
                  <c:v>9.7000000000000769E-9</c:v>
                </c:pt>
                <c:pt idx="308">
                  <c:v>1.1300000000000126E-8</c:v>
                </c:pt>
                <c:pt idx="309">
                  <c:v>1.280000000000012E-8</c:v>
                </c:pt>
                <c:pt idx="310">
                  <c:v>1.3900000000000148E-8</c:v>
                </c:pt>
                <c:pt idx="311">
                  <c:v>1.4300000000000121E-8</c:v>
                </c:pt>
                <c:pt idx="312">
                  <c:v>1.280000000000012E-8</c:v>
                </c:pt>
                <c:pt idx="313">
                  <c:v>9.8900000000001021E-9</c:v>
                </c:pt>
                <c:pt idx="314">
                  <c:v>4.1200000000000205E-9</c:v>
                </c:pt>
                <c:pt idx="315">
                  <c:v>2.7500000000000283E-9</c:v>
                </c:pt>
                <c:pt idx="316">
                  <c:v>3.010000000000027E-9</c:v>
                </c:pt>
                <c:pt idx="317">
                  <c:v>3.0000000000000298E-9</c:v>
                </c:pt>
                <c:pt idx="318">
                  <c:v>2.9500000000000243E-9</c:v>
                </c:pt>
                <c:pt idx="319">
                  <c:v>3.1500000000000299E-9</c:v>
                </c:pt>
                <c:pt idx="320">
                  <c:v>3.1900000000000314E-9</c:v>
                </c:pt>
                <c:pt idx="321">
                  <c:v>3.2400000000000368E-9</c:v>
                </c:pt>
                <c:pt idx="322">
                  <c:v>3.220000000000036E-9</c:v>
                </c:pt>
                <c:pt idx="323">
                  <c:v>3.4500000000000301E-9</c:v>
                </c:pt>
                <c:pt idx="324">
                  <c:v>3.4100000000000294E-9</c:v>
                </c:pt>
                <c:pt idx="325">
                  <c:v>3.3500000000000267E-9</c:v>
                </c:pt>
                <c:pt idx="326">
                  <c:v>2.9100000000000237E-9</c:v>
                </c:pt>
                <c:pt idx="327">
                  <c:v>3.360000000000031E-9</c:v>
                </c:pt>
                <c:pt idx="328">
                  <c:v>3.6800000000000398E-9</c:v>
                </c:pt>
                <c:pt idx="329">
                  <c:v>3.4600000000000331E-9</c:v>
                </c:pt>
                <c:pt idx="330">
                  <c:v>3.0900000000000284E-9</c:v>
                </c:pt>
                <c:pt idx="331">
                  <c:v>3.7200000000000405E-9</c:v>
                </c:pt>
                <c:pt idx="332">
                  <c:v>3.7900000000000392E-9</c:v>
                </c:pt>
                <c:pt idx="333">
                  <c:v>3.6100000000000324E-9</c:v>
                </c:pt>
                <c:pt idx="334">
                  <c:v>2.4100000000000192E-9</c:v>
                </c:pt>
                <c:pt idx="335">
                  <c:v>2.7900000000000294E-9</c:v>
                </c:pt>
                <c:pt idx="336">
                  <c:v>2.5500000000000224E-9</c:v>
                </c:pt>
                <c:pt idx="337">
                  <c:v>2.0700000000000183E-9</c:v>
                </c:pt>
                <c:pt idx="338">
                  <c:v>2.9300000000000244E-9</c:v>
                </c:pt>
                <c:pt idx="339">
                  <c:v>2.7500000000000283E-9</c:v>
                </c:pt>
                <c:pt idx="340">
                  <c:v>2.4400000000000238E-9</c:v>
                </c:pt>
                <c:pt idx="341">
                  <c:v>1.9700000000000236E-9</c:v>
                </c:pt>
                <c:pt idx="342">
                  <c:v>2.4400000000000238E-9</c:v>
                </c:pt>
                <c:pt idx="343">
                  <c:v>2.5600000000000267E-9</c:v>
                </c:pt>
                <c:pt idx="344">
                  <c:v>3.010000000000027E-9</c:v>
                </c:pt>
                <c:pt idx="345">
                  <c:v>3.0000000000000298E-9</c:v>
                </c:pt>
                <c:pt idx="346">
                  <c:v>2.7600000000000314E-9</c:v>
                </c:pt>
                <c:pt idx="347">
                  <c:v>3.2400000000000368E-9</c:v>
                </c:pt>
                <c:pt idx="348">
                  <c:v>3.1700000000000306E-9</c:v>
                </c:pt>
                <c:pt idx="349">
                  <c:v>2.9300000000000244E-9</c:v>
                </c:pt>
                <c:pt idx="350">
                  <c:v>2.9300000000000244E-9</c:v>
                </c:pt>
                <c:pt idx="351">
                  <c:v>2.5600000000000267E-9</c:v>
                </c:pt>
                <c:pt idx="352">
                  <c:v>2.7800000000000322E-9</c:v>
                </c:pt>
                <c:pt idx="353">
                  <c:v>2.9700000000000247E-9</c:v>
                </c:pt>
                <c:pt idx="354">
                  <c:v>2.1500000000000209E-9</c:v>
                </c:pt>
                <c:pt idx="355">
                  <c:v>2.1800000000000256E-9</c:v>
                </c:pt>
                <c:pt idx="356">
                  <c:v>2.5900000000000223E-9</c:v>
                </c:pt>
                <c:pt idx="357">
                  <c:v>2.6600000000000293E-9</c:v>
                </c:pt>
                <c:pt idx="358">
                  <c:v>2.6100000000000243E-9</c:v>
                </c:pt>
                <c:pt idx="359">
                  <c:v>2.8500000000000222E-9</c:v>
                </c:pt>
                <c:pt idx="360">
                  <c:v>2.7700000000000275E-9</c:v>
                </c:pt>
                <c:pt idx="361">
                  <c:v>2.9900000000000267E-9</c:v>
                </c:pt>
                <c:pt idx="362">
                  <c:v>3.0800000000000324E-9</c:v>
                </c:pt>
                <c:pt idx="363">
                  <c:v>3.3400000000000307E-9</c:v>
                </c:pt>
                <c:pt idx="364">
                  <c:v>3.2500000000000324E-9</c:v>
                </c:pt>
                <c:pt idx="365">
                  <c:v>3.0900000000000284E-9</c:v>
                </c:pt>
                <c:pt idx="366">
                  <c:v>3.1200000000000335E-9</c:v>
                </c:pt>
                <c:pt idx="367">
                  <c:v>3.3700000000000274E-9</c:v>
                </c:pt>
                <c:pt idx="368">
                  <c:v>3.2800000000000371E-9</c:v>
                </c:pt>
                <c:pt idx="369">
                  <c:v>3.1200000000000335E-9</c:v>
                </c:pt>
                <c:pt idx="370">
                  <c:v>3.3100000000000264E-9</c:v>
                </c:pt>
                <c:pt idx="371">
                  <c:v>2.8700000000000221E-9</c:v>
                </c:pt>
                <c:pt idx="372">
                  <c:v>2.7300000000000284E-9</c:v>
                </c:pt>
                <c:pt idx="373">
                  <c:v>3.2800000000000371E-9</c:v>
                </c:pt>
                <c:pt idx="374">
                  <c:v>3.4600000000000331E-9</c:v>
                </c:pt>
                <c:pt idx="375">
                  <c:v>3.0400000000000321E-9</c:v>
                </c:pt>
                <c:pt idx="376">
                  <c:v>2.9100000000000237E-9</c:v>
                </c:pt>
                <c:pt idx="377">
                  <c:v>3.4500000000000301E-9</c:v>
                </c:pt>
                <c:pt idx="378">
                  <c:v>3.5800000000000369E-9</c:v>
                </c:pt>
                <c:pt idx="379">
                  <c:v>3.1400000000000322E-9</c:v>
                </c:pt>
                <c:pt idx="380">
                  <c:v>3.3300000000000263E-9</c:v>
                </c:pt>
                <c:pt idx="381">
                  <c:v>3.6500000000000356E-9</c:v>
                </c:pt>
                <c:pt idx="382">
                  <c:v>3.5600000000000373E-9</c:v>
                </c:pt>
                <c:pt idx="383">
                  <c:v>3.6600000000000399E-9</c:v>
                </c:pt>
                <c:pt idx="384">
                  <c:v>3.5900000000000325E-9</c:v>
                </c:pt>
                <c:pt idx="385">
                  <c:v>3.7300000000000349E-9</c:v>
                </c:pt>
                <c:pt idx="386">
                  <c:v>3.6900000000000346E-9</c:v>
                </c:pt>
                <c:pt idx="387">
                  <c:v>3.3000000000000304E-9</c:v>
                </c:pt>
                <c:pt idx="388">
                  <c:v>3.850000000000032E-9</c:v>
                </c:pt>
                <c:pt idx="389">
                  <c:v>4.0500000000000371E-9</c:v>
                </c:pt>
                <c:pt idx="390">
                  <c:v>3.9100000000000314E-9</c:v>
                </c:pt>
                <c:pt idx="391">
                  <c:v>3.7000000000000402E-9</c:v>
                </c:pt>
                <c:pt idx="392">
                  <c:v>3.9100000000000314E-9</c:v>
                </c:pt>
                <c:pt idx="393">
                  <c:v>3.9400000000000356E-9</c:v>
                </c:pt>
                <c:pt idx="394">
                  <c:v>2.6600000000000293E-9</c:v>
                </c:pt>
                <c:pt idx="395">
                  <c:v>3.0800000000000324E-9</c:v>
                </c:pt>
                <c:pt idx="396">
                  <c:v>3.7300000000000349E-9</c:v>
                </c:pt>
                <c:pt idx="397">
                  <c:v>4.1500000000000272E-9</c:v>
                </c:pt>
                <c:pt idx="398">
                  <c:v>3.9500000000000321E-9</c:v>
                </c:pt>
                <c:pt idx="399">
                  <c:v>4.2400000000000449E-9</c:v>
                </c:pt>
                <c:pt idx="400">
                  <c:v>4.8700000000000487E-9</c:v>
                </c:pt>
                <c:pt idx="401">
                  <c:v>4.880000000000046E-9</c:v>
                </c:pt>
                <c:pt idx="402">
                  <c:v>4.740000000000051E-9</c:v>
                </c:pt>
                <c:pt idx="403">
                  <c:v>4.2600000000000353E-9</c:v>
                </c:pt>
                <c:pt idx="404">
                  <c:v>3.5700000000000321E-9</c:v>
                </c:pt>
                <c:pt idx="405">
                  <c:v>3.4500000000000301E-9</c:v>
                </c:pt>
                <c:pt idx="406">
                  <c:v>3.1800000000000349E-9</c:v>
                </c:pt>
                <c:pt idx="407">
                  <c:v>3.7600000000000449E-9</c:v>
                </c:pt>
                <c:pt idx="408">
                  <c:v>4.34000000000004E-9</c:v>
                </c:pt>
                <c:pt idx="409">
                  <c:v>4.4500000000000498E-9</c:v>
                </c:pt>
                <c:pt idx="410">
                  <c:v>4.3000000000000385E-9</c:v>
                </c:pt>
                <c:pt idx="411">
                  <c:v>4.17000000000004E-9</c:v>
                </c:pt>
                <c:pt idx="412">
                  <c:v>4.0700000000000441E-9</c:v>
                </c:pt>
                <c:pt idx="413">
                  <c:v>3.6600000000000399E-9</c:v>
                </c:pt>
                <c:pt idx="414">
                  <c:v>2.2600000000000282E-9</c:v>
                </c:pt>
                <c:pt idx="415">
                  <c:v>2.0800000000000234E-9</c:v>
                </c:pt>
                <c:pt idx="416">
                  <c:v>2.7200000000000324E-9</c:v>
                </c:pt>
                <c:pt idx="417">
                  <c:v>3.2700000000000348E-9</c:v>
                </c:pt>
                <c:pt idx="418">
                  <c:v>3.4900000000000312E-9</c:v>
                </c:pt>
                <c:pt idx="419">
                  <c:v>3.3400000000000307E-9</c:v>
                </c:pt>
                <c:pt idx="420">
                  <c:v>4.040000000000039E-9</c:v>
                </c:pt>
                <c:pt idx="421">
                  <c:v>3.3400000000000307E-9</c:v>
                </c:pt>
                <c:pt idx="422">
                  <c:v>3.3800000000000313E-9</c:v>
                </c:pt>
                <c:pt idx="423">
                  <c:v>3.220000000000036E-9</c:v>
                </c:pt>
                <c:pt idx="424">
                  <c:v>2.7500000000000283E-9</c:v>
                </c:pt>
                <c:pt idx="425">
                  <c:v>2.6400000000000298E-9</c:v>
                </c:pt>
                <c:pt idx="426">
                  <c:v>2.7100000000000268E-9</c:v>
                </c:pt>
                <c:pt idx="427">
                  <c:v>3.5600000000000373E-9</c:v>
                </c:pt>
                <c:pt idx="428">
                  <c:v>4.0500000000000371E-9</c:v>
                </c:pt>
                <c:pt idx="429">
                  <c:v>3.8100000000000305E-9</c:v>
                </c:pt>
                <c:pt idx="430">
                  <c:v>4.5700000000000485E-9</c:v>
                </c:pt>
                <c:pt idx="431">
                  <c:v>4.5500000000000416E-9</c:v>
                </c:pt>
                <c:pt idx="432">
                  <c:v>4.6000000000000354E-9</c:v>
                </c:pt>
                <c:pt idx="433">
                  <c:v>4.00000000000004E-9</c:v>
                </c:pt>
                <c:pt idx="434">
                  <c:v>3.1900000000000314E-9</c:v>
                </c:pt>
                <c:pt idx="435">
                  <c:v>3.1900000000000314E-9</c:v>
                </c:pt>
                <c:pt idx="436">
                  <c:v>2.9600000000000295E-9</c:v>
                </c:pt>
                <c:pt idx="437">
                  <c:v>3.2300000000000321E-9</c:v>
                </c:pt>
                <c:pt idx="438">
                  <c:v>4.0200000000000271E-9</c:v>
                </c:pt>
                <c:pt idx="439">
                  <c:v>4.1100000000000265E-9</c:v>
                </c:pt>
                <c:pt idx="440">
                  <c:v>4.210000000000039E-9</c:v>
                </c:pt>
                <c:pt idx="441">
                  <c:v>4.4400000000000508E-9</c:v>
                </c:pt>
                <c:pt idx="442">
                  <c:v>4.2200000000000371E-9</c:v>
                </c:pt>
                <c:pt idx="443">
                  <c:v>3.8300000000000316E-9</c:v>
                </c:pt>
                <c:pt idx="444">
                  <c:v>3.7000000000000402E-9</c:v>
                </c:pt>
                <c:pt idx="445">
                  <c:v>3.8100000000000305E-9</c:v>
                </c:pt>
                <c:pt idx="446">
                  <c:v>3.4500000000000301E-9</c:v>
                </c:pt>
                <c:pt idx="447">
                  <c:v>3.1100000000000296E-9</c:v>
                </c:pt>
                <c:pt idx="448">
                  <c:v>2.9600000000000295E-9</c:v>
                </c:pt>
                <c:pt idx="449">
                  <c:v>2.8400000000000253E-9</c:v>
                </c:pt>
                <c:pt idx="450">
                  <c:v>2.6100000000000243E-9</c:v>
                </c:pt>
                <c:pt idx="451">
                  <c:v>2.520000000000026E-9</c:v>
                </c:pt>
                <c:pt idx="452">
                  <c:v>2.4200000000000222E-9</c:v>
                </c:pt>
                <c:pt idx="453">
                  <c:v>2.7100000000000268E-9</c:v>
                </c:pt>
                <c:pt idx="454">
                  <c:v>2.8100000000000215E-9</c:v>
                </c:pt>
                <c:pt idx="455">
                  <c:v>2.6900000000000261E-9</c:v>
                </c:pt>
                <c:pt idx="456">
                  <c:v>2.6700000000000266E-9</c:v>
                </c:pt>
                <c:pt idx="457">
                  <c:v>3.0700000000000281E-9</c:v>
                </c:pt>
                <c:pt idx="458">
                  <c:v>2.8300000000000219E-9</c:v>
                </c:pt>
                <c:pt idx="459">
                  <c:v>2.4500000000000207E-9</c:v>
                </c:pt>
                <c:pt idx="460">
                  <c:v>2.1500000000000209E-9</c:v>
                </c:pt>
                <c:pt idx="461">
                  <c:v>2.1900000000000212E-9</c:v>
                </c:pt>
                <c:pt idx="462">
                  <c:v>2.1200000000000245E-9</c:v>
                </c:pt>
                <c:pt idx="463">
                  <c:v>2.6800000000000296E-9</c:v>
                </c:pt>
                <c:pt idx="464">
                  <c:v>2.3200000000000209E-9</c:v>
                </c:pt>
                <c:pt idx="465">
                  <c:v>2.1000000000000234E-9</c:v>
                </c:pt>
                <c:pt idx="466">
                  <c:v>2.3500000000000169E-9</c:v>
                </c:pt>
                <c:pt idx="467">
                  <c:v>2.6900000000000261E-9</c:v>
                </c:pt>
                <c:pt idx="468">
                  <c:v>2.490000000000021E-9</c:v>
                </c:pt>
                <c:pt idx="469">
                  <c:v>2.3700000000000185E-9</c:v>
                </c:pt>
                <c:pt idx="470">
                  <c:v>2.8000000000000247E-9</c:v>
                </c:pt>
                <c:pt idx="471">
                  <c:v>2.5900000000000223E-9</c:v>
                </c:pt>
                <c:pt idx="472">
                  <c:v>2.2700000000000238E-9</c:v>
                </c:pt>
                <c:pt idx="473">
                  <c:v>2.5100000000000217E-9</c:v>
                </c:pt>
                <c:pt idx="474">
                  <c:v>2.8600000000000269E-9</c:v>
                </c:pt>
                <c:pt idx="475">
                  <c:v>2.8000000000000247E-9</c:v>
                </c:pt>
                <c:pt idx="476">
                  <c:v>2.8500000000000222E-9</c:v>
                </c:pt>
                <c:pt idx="477">
                  <c:v>2.9000000000000289E-9</c:v>
                </c:pt>
                <c:pt idx="478">
                  <c:v>2.9700000000000247E-9</c:v>
                </c:pt>
                <c:pt idx="479">
                  <c:v>2.6700000000000266E-9</c:v>
                </c:pt>
                <c:pt idx="480">
                  <c:v>2.5600000000000267E-9</c:v>
                </c:pt>
                <c:pt idx="481">
                  <c:v>2.6100000000000243E-9</c:v>
                </c:pt>
                <c:pt idx="482">
                  <c:v>2.4100000000000192E-9</c:v>
                </c:pt>
                <c:pt idx="483">
                  <c:v>2.7400000000000319E-9</c:v>
                </c:pt>
                <c:pt idx="484">
                  <c:v>2.600000000000027E-9</c:v>
                </c:pt>
                <c:pt idx="485">
                  <c:v>3.0200000000000313E-9</c:v>
                </c:pt>
                <c:pt idx="486">
                  <c:v>2.7100000000000268E-9</c:v>
                </c:pt>
                <c:pt idx="487">
                  <c:v>2.7200000000000324E-9</c:v>
                </c:pt>
                <c:pt idx="488">
                  <c:v>2.5400000000000268E-9</c:v>
                </c:pt>
                <c:pt idx="489">
                  <c:v>2.5900000000000223E-9</c:v>
                </c:pt>
                <c:pt idx="490">
                  <c:v>2.5900000000000223E-9</c:v>
                </c:pt>
                <c:pt idx="491">
                  <c:v>3.1000000000000327E-9</c:v>
                </c:pt>
                <c:pt idx="492">
                  <c:v>2.8900000000000233E-9</c:v>
                </c:pt>
                <c:pt idx="493">
                  <c:v>2.700000000000032E-9</c:v>
                </c:pt>
                <c:pt idx="494">
                  <c:v>2.5600000000000267E-9</c:v>
                </c:pt>
                <c:pt idx="495">
                  <c:v>2.3600000000000225E-9</c:v>
                </c:pt>
                <c:pt idx="496">
                  <c:v>2.3300000000000157E-9</c:v>
                </c:pt>
                <c:pt idx="497">
                  <c:v>2.9500000000000243E-9</c:v>
                </c:pt>
                <c:pt idx="498">
                  <c:v>2.7600000000000314E-9</c:v>
                </c:pt>
                <c:pt idx="499">
                  <c:v>2.4000000000000227E-9</c:v>
                </c:pt>
                <c:pt idx="500">
                  <c:v>2.3800000000000232E-9</c:v>
                </c:pt>
                <c:pt idx="501">
                  <c:v>2.0200000000000216E-9</c:v>
                </c:pt>
                <c:pt idx="502">
                  <c:v>1.9300000000000229E-9</c:v>
                </c:pt>
                <c:pt idx="503">
                  <c:v>2.1500000000000209E-9</c:v>
                </c:pt>
                <c:pt idx="504">
                  <c:v>1.6000000000000178E-9</c:v>
                </c:pt>
                <c:pt idx="505">
                  <c:v>1.6500000000000189E-9</c:v>
                </c:pt>
                <c:pt idx="506">
                  <c:v>1.7000000000000158E-9</c:v>
                </c:pt>
                <c:pt idx="507">
                  <c:v>1.6200000000000182E-9</c:v>
                </c:pt>
                <c:pt idx="508">
                  <c:v>2.0200000000000216E-9</c:v>
                </c:pt>
                <c:pt idx="509">
                  <c:v>2.4500000000000207E-9</c:v>
                </c:pt>
                <c:pt idx="510">
                  <c:v>2.7800000000000322E-9</c:v>
                </c:pt>
                <c:pt idx="511">
                  <c:v>2.650000000000025E-9</c:v>
                </c:pt>
                <c:pt idx="512">
                  <c:v>2.4400000000000238E-9</c:v>
                </c:pt>
                <c:pt idx="513">
                  <c:v>2.0700000000000183E-9</c:v>
                </c:pt>
                <c:pt idx="514">
                  <c:v>2.2100000000000228E-9</c:v>
                </c:pt>
                <c:pt idx="515">
                  <c:v>2.5300000000000217E-9</c:v>
                </c:pt>
                <c:pt idx="516">
                  <c:v>2.8000000000000247E-9</c:v>
                </c:pt>
                <c:pt idx="517">
                  <c:v>2.6200000000000286E-9</c:v>
                </c:pt>
                <c:pt idx="518">
                  <c:v>2.5700000000000228E-9</c:v>
                </c:pt>
                <c:pt idx="519">
                  <c:v>2.2400000000000266E-9</c:v>
                </c:pt>
                <c:pt idx="520">
                  <c:v>2.0500000000000175E-9</c:v>
                </c:pt>
                <c:pt idx="521">
                  <c:v>2.0300000000000164E-9</c:v>
                </c:pt>
                <c:pt idx="522">
                  <c:v>2.3300000000000157E-9</c:v>
                </c:pt>
                <c:pt idx="523">
                  <c:v>2.650000000000025E-9</c:v>
                </c:pt>
                <c:pt idx="524">
                  <c:v>2.6100000000000243E-9</c:v>
                </c:pt>
                <c:pt idx="525">
                  <c:v>2.6600000000000293E-9</c:v>
                </c:pt>
                <c:pt idx="526">
                  <c:v>3.1400000000000322E-9</c:v>
                </c:pt>
                <c:pt idx="527">
                  <c:v>2.8200000000000258E-9</c:v>
                </c:pt>
                <c:pt idx="528">
                  <c:v>2.7500000000000283E-9</c:v>
                </c:pt>
                <c:pt idx="529">
                  <c:v>2.8500000000000222E-9</c:v>
                </c:pt>
                <c:pt idx="530">
                  <c:v>2.4600000000000242E-9</c:v>
                </c:pt>
                <c:pt idx="531">
                  <c:v>2.5600000000000267E-9</c:v>
                </c:pt>
                <c:pt idx="532">
                  <c:v>1.960000000000023E-9</c:v>
                </c:pt>
                <c:pt idx="533">
                  <c:v>2.5500000000000224E-9</c:v>
                </c:pt>
                <c:pt idx="534">
                  <c:v>2.1400000000000245E-9</c:v>
                </c:pt>
                <c:pt idx="535">
                  <c:v>2.2000000000000263E-9</c:v>
                </c:pt>
                <c:pt idx="536">
                  <c:v>2.1500000000000209E-9</c:v>
                </c:pt>
                <c:pt idx="537">
                  <c:v>1.7400000000000172E-9</c:v>
                </c:pt>
                <c:pt idx="538">
                  <c:v>1.8400000000000197E-9</c:v>
                </c:pt>
                <c:pt idx="539">
                  <c:v>1.850000000000019E-9</c:v>
                </c:pt>
                <c:pt idx="540">
                  <c:v>2.0200000000000216E-9</c:v>
                </c:pt>
                <c:pt idx="541">
                  <c:v>1.870000000000021E-9</c:v>
                </c:pt>
                <c:pt idx="542">
                  <c:v>2.2400000000000266E-9</c:v>
                </c:pt>
                <c:pt idx="543">
                  <c:v>2.2000000000000263E-9</c:v>
                </c:pt>
                <c:pt idx="544">
                  <c:v>2.2400000000000266E-9</c:v>
                </c:pt>
                <c:pt idx="545">
                  <c:v>2.1800000000000256E-9</c:v>
                </c:pt>
                <c:pt idx="546">
                  <c:v>2.1000000000000234E-9</c:v>
                </c:pt>
                <c:pt idx="547">
                  <c:v>2.5500000000000224E-9</c:v>
                </c:pt>
                <c:pt idx="548">
                  <c:v>2.3600000000000225E-9</c:v>
                </c:pt>
                <c:pt idx="549">
                  <c:v>2.4200000000000222E-9</c:v>
                </c:pt>
                <c:pt idx="550">
                  <c:v>2.5900000000000223E-9</c:v>
                </c:pt>
                <c:pt idx="551">
                  <c:v>2.3900000000000188E-9</c:v>
                </c:pt>
                <c:pt idx="552">
                  <c:v>2.920000000000028E-9</c:v>
                </c:pt>
                <c:pt idx="553">
                  <c:v>2.6400000000000298E-9</c:v>
                </c:pt>
                <c:pt idx="554">
                  <c:v>2.5500000000000224E-9</c:v>
                </c:pt>
                <c:pt idx="555">
                  <c:v>2.310000000000015E-9</c:v>
                </c:pt>
                <c:pt idx="556">
                  <c:v>2.5900000000000223E-9</c:v>
                </c:pt>
                <c:pt idx="557">
                  <c:v>2.7200000000000324E-9</c:v>
                </c:pt>
                <c:pt idx="558">
                  <c:v>2.4300000000000199E-9</c:v>
                </c:pt>
                <c:pt idx="559">
                  <c:v>2.6200000000000286E-9</c:v>
                </c:pt>
                <c:pt idx="560">
                  <c:v>2.6700000000000266E-9</c:v>
                </c:pt>
                <c:pt idx="561">
                  <c:v>2.5500000000000224E-9</c:v>
                </c:pt>
                <c:pt idx="562">
                  <c:v>2.0600000000000214E-9</c:v>
                </c:pt>
                <c:pt idx="563">
                  <c:v>2.0700000000000183E-9</c:v>
                </c:pt>
                <c:pt idx="564">
                  <c:v>2.2400000000000266E-9</c:v>
                </c:pt>
                <c:pt idx="565">
                  <c:v>2.3800000000000232E-9</c:v>
                </c:pt>
                <c:pt idx="566">
                  <c:v>2.2600000000000282E-9</c:v>
                </c:pt>
                <c:pt idx="567">
                  <c:v>2.1500000000000209E-9</c:v>
                </c:pt>
                <c:pt idx="568">
                  <c:v>1.9000000000000216E-9</c:v>
                </c:pt>
                <c:pt idx="569">
                  <c:v>1.4900000000000143E-9</c:v>
                </c:pt>
                <c:pt idx="570">
                  <c:v>1.2100000000000115E-9</c:v>
                </c:pt>
                <c:pt idx="571">
                  <c:v>1.850000000000019E-9</c:v>
                </c:pt>
                <c:pt idx="572">
                  <c:v>1.960000000000023E-9</c:v>
                </c:pt>
                <c:pt idx="573">
                  <c:v>1.5900000000000175E-9</c:v>
                </c:pt>
                <c:pt idx="574">
                  <c:v>1.5700000000000171E-9</c:v>
                </c:pt>
                <c:pt idx="575">
                  <c:v>1.5300000000000158E-9</c:v>
                </c:pt>
                <c:pt idx="576">
                  <c:v>1.6800000000000196E-9</c:v>
                </c:pt>
                <c:pt idx="577">
                  <c:v>2.1500000000000209E-9</c:v>
                </c:pt>
                <c:pt idx="578">
                  <c:v>2.1000000000000234E-9</c:v>
                </c:pt>
                <c:pt idx="579">
                  <c:v>2.3800000000000232E-9</c:v>
                </c:pt>
                <c:pt idx="580">
                  <c:v>2.1500000000000209E-9</c:v>
                </c:pt>
                <c:pt idx="581">
                  <c:v>2.1000000000000234E-9</c:v>
                </c:pt>
                <c:pt idx="582">
                  <c:v>2.4100000000000192E-9</c:v>
                </c:pt>
                <c:pt idx="583">
                  <c:v>2.5000000000000261E-9</c:v>
                </c:pt>
                <c:pt idx="584">
                  <c:v>2.9100000000000237E-9</c:v>
                </c:pt>
                <c:pt idx="585">
                  <c:v>2.5900000000000223E-9</c:v>
                </c:pt>
                <c:pt idx="586">
                  <c:v>2.310000000000015E-9</c:v>
                </c:pt>
                <c:pt idx="587">
                  <c:v>2.2700000000000238E-9</c:v>
                </c:pt>
                <c:pt idx="588">
                  <c:v>1.9800000000000238E-9</c:v>
                </c:pt>
                <c:pt idx="589">
                  <c:v>2.520000000000026E-9</c:v>
                </c:pt>
                <c:pt idx="590">
                  <c:v>2.1500000000000209E-9</c:v>
                </c:pt>
                <c:pt idx="591">
                  <c:v>1.9800000000000238E-9</c:v>
                </c:pt>
                <c:pt idx="592">
                  <c:v>2.0300000000000164E-9</c:v>
                </c:pt>
                <c:pt idx="593">
                  <c:v>2.0900000000000195E-9</c:v>
                </c:pt>
                <c:pt idx="594">
                  <c:v>2.0700000000000183E-9</c:v>
                </c:pt>
                <c:pt idx="595">
                  <c:v>2.1100000000000202E-9</c:v>
                </c:pt>
                <c:pt idx="596">
                  <c:v>2.3800000000000232E-9</c:v>
                </c:pt>
                <c:pt idx="597">
                  <c:v>2.0600000000000214E-9</c:v>
                </c:pt>
                <c:pt idx="598">
                  <c:v>2.8400000000000253E-9</c:v>
                </c:pt>
                <c:pt idx="599">
                  <c:v>2.4200000000000222E-9</c:v>
                </c:pt>
                <c:pt idx="600">
                  <c:v>1.9900000000000235E-9</c:v>
                </c:pt>
                <c:pt idx="601">
                  <c:v>2.1200000000000245E-9</c:v>
                </c:pt>
                <c:pt idx="602">
                  <c:v>1.6600000000000189E-9</c:v>
                </c:pt>
                <c:pt idx="603">
                  <c:v>2.0800000000000234E-9</c:v>
                </c:pt>
                <c:pt idx="604">
                  <c:v>1.800000000000019E-9</c:v>
                </c:pt>
                <c:pt idx="605">
                  <c:v>2.2800000000000281E-9</c:v>
                </c:pt>
                <c:pt idx="606">
                  <c:v>2.0100000000000164E-9</c:v>
                </c:pt>
                <c:pt idx="607">
                  <c:v>1.86000000000002E-9</c:v>
                </c:pt>
                <c:pt idx="608">
                  <c:v>1.4400000000000132E-9</c:v>
                </c:pt>
                <c:pt idx="609">
                  <c:v>1.7600000000000175E-9</c:v>
                </c:pt>
                <c:pt idx="610">
                  <c:v>1.8100000000000188E-9</c:v>
                </c:pt>
                <c:pt idx="611">
                  <c:v>1.8400000000000197E-9</c:v>
                </c:pt>
                <c:pt idx="612">
                  <c:v>2.1800000000000256E-9</c:v>
                </c:pt>
                <c:pt idx="613">
                  <c:v>1.8300000000000189E-9</c:v>
                </c:pt>
                <c:pt idx="614">
                  <c:v>1.4400000000000132E-9</c:v>
                </c:pt>
                <c:pt idx="615">
                  <c:v>1.2400000000000127E-9</c:v>
                </c:pt>
                <c:pt idx="616">
                  <c:v>1.6100000000000182E-9</c:v>
                </c:pt>
                <c:pt idx="617">
                  <c:v>2.1900000000000212E-9</c:v>
                </c:pt>
                <c:pt idx="618">
                  <c:v>2.1400000000000245E-9</c:v>
                </c:pt>
                <c:pt idx="619">
                  <c:v>2.2600000000000282E-9</c:v>
                </c:pt>
                <c:pt idx="620">
                  <c:v>1.6200000000000182E-9</c:v>
                </c:pt>
                <c:pt idx="621">
                  <c:v>1.5200000000000146E-9</c:v>
                </c:pt>
                <c:pt idx="622">
                  <c:v>2.2200000000000271E-9</c:v>
                </c:pt>
                <c:pt idx="623">
                  <c:v>1.9300000000000229E-9</c:v>
                </c:pt>
                <c:pt idx="624">
                  <c:v>1.6500000000000189E-9</c:v>
                </c:pt>
                <c:pt idx="625">
                  <c:v>1.4300000000000131E-9</c:v>
                </c:pt>
                <c:pt idx="626">
                  <c:v>1.2100000000000115E-9</c:v>
                </c:pt>
                <c:pt idx="627">
                  <c:v>1.2600000000000126E-9</c:v>
                </c:pt>
                <c:pt idx="628">
                  <c:v>1.1900000000000151E-9</c:v>
                </c:pt>
                <c:pt idx="629">
                  <c:v>1.6200000000000182E-9</c:v>
                </c:pt>
                <c:pt idx="630">
                  <c:v>1.6100000000000182E-9</c:v>
                </c:pt>
                <c:pt idx="631">
                  <c:v>1.5600000000000163E-9</c:v>
                </c:pt>
                <c:pt idx="632">
                  <c:v>1.9200000000000231E-9</c:v>
                </c:pt>
                <c:pt idx="633">
                  <c:v>1.8100000000000188E-9</c:v>
                </c:pt>
                <c:pt idx="634">
                  <c:v>1.9000000000000216E-9</c:v>
                </c:pt>
                <c:pt idx="635">
                  <c:v>1.9200000000000231E-9</c:v>
                </c:pt>
                <c:pt idx="636">
                  <c:v>1.8200000000000189E-9</c:v>
                </c:pt>
                <c:pt idx="637">
                  <c:v>2.4200000000000222E-9</c:v>
                </c:pt>
                <c:pt idx="638">
                  <c:v>2.0300000000000164E-9</c:v>
                </c:pt>
                <c:pt idx="639">
                  <c:v>1.8400000000000197E-9</c:v>
                </c:pt>
                <c:pt idx="640">
                  <c:v>1.9500000000000237E-9</c:v>
                </c:pt>
                <c:pt idx="641">
                  <c:v>2.1400000000000245E-9</c:v>
                </c:pt>
                <c:pt idx="642">
                  <c:v>1.9100000000000221E-9</c:v>
                </c:pt>
                <c:pt idx="643">
                  <c:v>2.0500000000000175E-9</c:v>
                </c:pt>
                <c:pt idx="644">
                  <c:v>1.5500000000000162E-9</c:v>
                </c:pt>
                <c:pt idx="645">
                  <c:v>1.9300000000000229E-9</c:v>
                </c:pt>
                <c:pt idx="646">
                  <c:v>2.0100000000000164E-9</c:v>
                </c:pt>
                <c:pt idx="647">
                  <c:v>1.9300000000000229E-9</c:v>
                </c:pt>
                <c:pt idx="648">
                  <c:v>2.0200000000000216E-9</c:v>
                </c:pt>
                <c:pt idx="649">
                  <c:v>2.0400000000000223E-9</c:v>
                </c:pt>
                <c:pt idx="650">
                  <c:v>1.7000000000000158E-9</c:v>
                </c:pt>
                <c:pt idx="651">
                  <c:v>1.1500000000000144E-9</c:v>
                </c:pt>
                <c:pt idx="652">
                  <c:v>1.2900000000000133E-9</c:v>
                </c:pt>
                <c:pt idx="653">
                  <c:v>1.3200000000000147E-9</c:v>
                </c:pt>
                <c:pt idx="654">
                  <c:v>1.0900000000000126E-9</c:v>
                </c:pt>
                <c:pt idx="655">
                  <c:v>1.3700000000000159E-9</c:v>
                </c:pt>
                <c:pt idx="656">
                  <c:v>1.5500000000000162E-9</c:v>
                </c:pt>
                <c:pt idx="657">
                  <c:v>1.9000000000000216E-9</c:v>
                </c:pt>
                <c:pt idx="658">
                  <c:v>1.7600000000000175E-9</c:v>
                </c:pt>
                <c:pt idx="659">
                  <c:v>1.7400000000000172E-9</c:v>
                </c:pt>
                <c:pt idx="660">
                  <c:v>2.2600000000000282E-9</c:v>
                </c:pt>
                <c:pt idx="661">
                  <c:v>2.5800000000000283E-9</c:v>
                </c:pt>
                <c:pt idx="662">
                  <c:v>2.0400000000000223E-9</c:v>
                </c:pt>
                <c:pt idx="663">
                  <c:v>2.2400000000000266E-9</c:v>
                </c:pt>
                <c:pt idx="664">
                  <c:v>2.4800000000000249E-9</c:v>
                </c:pt>
                <c:pt idx="665">
                  <c:v>1.9100000000000221E-9</c:v>
                </c:pt>
                <c:pt idx="666">
                  <c:v>1.5000000000000151E-9</c:v>
                </c:pt>
                <c:pt idx="667">
                  <c:v>1.7200000000000166E-9</c:v>
                </c:pt>
                <c:pt idx="668">
                  <c:v>1.890000000000021E-9</c:v>
                </c:pt>
                <c:pt idx="669">
                  <c:v>1.1100000000000131E-9</c:v>
                </c:pt>
                <c:pt idx="670">
                  <c:v>1.6000000000000178E-9</c:v>
                </c:pt>
                <c:pt idx="671">
                  <c:v>1.5200000000000146E-9</c:v>
                </c:pt>
                <c:pt idx="672">
                  <c:v>1.8800000000000216E-9</c:v>
                </c:pt>
                <c:pt idx="673">
                  <c:v>2.310000000000015E-9</c:v>
                </c:pt>
                <c:pt idx="674">
                  <c:v>1.9800000000000238E-9</c:v>
                </c:pt>
                <c:pt idx="675">
                  <c:v>2.0600000000000214E-9</c:v>
                </c:pt>
                <c:pt idx="676">
                  <c:v>1.5800000000000167E-9</c:v>
                </c:pt>
                <c:pt idx="677">
                  <c:v>1.7600000000000175E-9</c:v>
                </c:pt>
                <c:pt idx="678">
                  <c:v>2.0400000000000223E-9</c:v>
                </c:pt>
                <c:pt idx="679">
                  <c:v>1.8100000000000188E-9</c:v>
                </c:pt>
                <c:pt idx="680">
                  <c:v>1.4000000000000119E-9</c:v>
                </c:pt>
                <c:pt idx="681">
                  <c:v>1.7700000000000181E-9</c:v>
                </c:pt>
                <c:pt idx="682">
                  <c:v>1.7500000000000175E-9</c:v>
                </c:pt>
                <c:pt idx="683">
                  <c:v>1.6200000000000182E-9</c:v>
                </c:pt>
                <c:pt idx="684">
                  <c:v>1.2400000000000127E-9</c:v>
                </c:pt>
                <c:pt idx="685">
                  <c:v>1.6600000000000189E-9</c:v>
                </c:pt>
                <c:pt idx="686">
                  <c:v>1.6200000000000182E-9</c:v>
                </c:pt>
                <c:pt idx="687">
                  <c:v>1.2800000000000127E-9</c:v>
                </c:pt>
                <c:pt idx="688">
                  <c:v>1.6300000000000188E-9</c:v>
                </c:pt>
                <c:pt idx="689">
                  <c:v>1.4700000000000139E-9</c:v>
                </c:pt>
                <c:pt idx="690">
                  <c:v>1.7600000000000175E-9</c:v>
                </c:pt>
                <c:pt idx="691">
                  <c:v>2.0600000000000214E-9</c:v>
                </c:pt>
                <c:pt idx="692">
                  <c:v>2.0600000000000214E-9</c:v>
                </c:pt>
                <c:pt idx="693">
                  <c:v>2.2100000000000228E-9</c:v>
                </c:pt>
                <c:pt idx="694">
                  <c:v>1.6200000000000182E-9</c:v>
                </c:pt>
                <c:pt idx="695">
                  <c:v>1.0600000000000127E-9</c:v>
                </c:pt>
                <c:pt idx="696">
                  <c:v>1.3400000000000148E-9</c:v>
                </c:pt>
                <c:pt idx="697">
                  <c:v>1.9100000000000221E-9</c:v>
                </c:pt>
                <c:pt idx="698">
                  <c:v>1.850000000000019E-9</c:v>
                </c:pt>
                <c:pt idx="699">
                  <c:v>1.7000000000000158E-9</c:v>
                </c:pt>
                <c:pt idx="700">
                  <c:v>1.9300000000000229E-9</c:v>
                </c:pt>
                <c:pt idx="701">
                  <c:v>1.6600000000000189E-9</c:v>
                </c:pt>
                <c:pt idx="702">
                  <c:v>1.7300000000000168E-9</c:v>
                </c:pt>
                <c:pt idx="703">
                  <c:v>1.5700000000000171E-9</c:v>
                </c:pt>
                <c:pt idx="704">
                  <c:v>1.5200000000000146E-9</c:v>
                </c:pt>
                <c:pt idx="705">
                  <c:v>1.4300000000000131E-9</c:v>
                </c:pt>
                <c:pt idx="706">
                  <c:v>1.0200000000000107E-9</c:v>
                </c:pt>
                <c:pt idx="707">
                  <c:v>9.7300000000000729E-10</c:v>
                </c:pt>
                <c:pt idx="708">
                  <c:v>1.4100000000000127E-9</c:v>
                </c:pt>
                <c:pt idx="709">
                  <c:v>1.8300000000000189E-9</c:v>
                </c:pt>
                <c:pt idx="710">
                  <c:v>2.2000000000000263E-9</c:v>
                </c:pt>
                <c:pt idx="711">
                  <c:v>1.850000000000019E-9</c:v>
                </c:pt>
                <c:pt idx="712">
                  <c:v>2.0100000000000164E-9</c:v>
                </c:pt>
                <c:pt idx="713">
                  <c:v>1.6400000000000179E-9</c:v>
                </c:pt>
                <c:pt idx="714">
                  <c:v>1.6000000000000178E-9</c:v>
                </c:pt>
                <c:pt idx="715">
                  <c:v>1.4900000000000143E-9</c:v>
                </c:pt>
                <c:pt idx="716">
                  <c:v>1.7400000000000172E-9</c:v>
                </c:pt>
                <c:pt idx="717">
                  <c:v>1.2300000000000119E-9</c:v>
                </c:pt>
                <c:pt idx="718">
                  <c:v>1.070000000000012E-9</c:v>
                </c:pt>
                <c:pt idx="719">
                  <c:v>1.3400000000000148E-9</c:v>
                </c:pt>
                <c:pt idx="720">
                  <c:v>1.6200000000000182E-9</c:v>
                </c:pt>
                <c:pt idx="721">
                  <c:v>1.4000000000000119E-9</c:v>
                </c:pt>
                <c:pt idx="722">
                  <c:v>1.0400000000000107E-9</c:v>
                </c:pt>
                <c:pt idx="723">
                  <c:v>1.6200000000000182E-9</c:v>
                </c:pt>
                <c:pt idx="724">
                  <c:v>1.2100000000000115E-9</c:v>
                </c:pt>
                <c:pt idx="725">
                  <c:v>1.7300000000000168E-9</c:v>
                </c:pt>
                <c:pt idx="726">
                  <c:v>1.5200000000000146E-9</c:v>
                </c:pt>
                <c:pt idx="727">
                  <c:v>1.3200000000000147E-9</c:v>
                </c:pt>
                <c:pt idx="728">
                  <c:v>8.1000000000000785E-10</c:v>
                </c:pt>
                <c:pt idx="729">
                  <c:v>1.2600000000000126E-9</c:v>
                </c:pt>
                <c:pt idx="730">
                  <c:v>1.0600000000000127E-9</c:v>
                </c:pt>
                <c:pt idx="731">
                  <c:v>6.5500000000000653E-10</c:v>
                </c:pt>
                <c:pt idx="732">
                  <c:v>1.0900000000000126E-9</c:v>
                </c:pt>
                <c:pt idx="733">
                  <c:v>1.3600000000000149E-9</c:v>
                </c:pt>
                <c:pt idx="734">
                  <c:v>1.4600000000000136E-9</c:v>
                </c:pt>
                <c:pt idx="735">
                  <c:v>1.7600000000000175E-9</c:v>
                </c:pt>
                <c:pt idx="736">
                  <c:v>1.2800000000000127E-9</c:v>
                </c:pt>
                <c:pt idx="737">
                  <c:v>1.2300000000000119E-9</c:v>
                </c:pt>
                <c:pt idx="738">
                  <c:v>1.2900000000000133E-9</c:v>
                </c:pt>
                <c:pt idx="739">
                  <c:v>1.5300000000000158E-9</c:v>
                </c:pt>
                <c:pt idx="740">
                  <c:v>1.350000000000015E-9</c:v>
                </c:pt>
                <c:pt idx="741">
                  <c:v>1.3200000000000147E-9</c:v>
                </c:pt>
                <c:pt idx="742">
                  <c:v>1.7200000000000166E-9</c:v>
                </c:pt>
                <c:pt idx="743">
                  <c:v>1.7900000000000188E-9</c:v>
                </c:pt>
                <c:pt idx="744">
                  <c:v>1.3200000000000147E-9</c:v>
                </c:pt>
                <c:pt idx="745">
                  <c:v>1.5900000000000175E-9</c:v>
                </c:pt>
                <c:pt idx="746">
                  <c:v>1.3900000000000163E-9</c:v>
                </c:pt>
                <c:pt idx="747">
                  <c:v>1.350000000000015E-9</c:v>
                </c:pt>
                <c:pt idx="748">
                  <c:v>8.7800000000000803E-10</c:v>
                </c:pt>
                <c:pt idx="749">
                  <c:v>1.0400000000000107E-9</c:v>
                </c:pt>
                <c:pt idx="750">
                  <c:v>1.3100000000000143E-9</c:v>
                </c:pt>
                <c:pt idx="751">
                  <c:v>1.5300000000000158E-9</c:v>
                </c:pt>
                <c:pt idx="752">
                  <c:v>1.3600000000000149E-9</c:v>
                </c:pt>
                <c:pt idx="753">
                  <c:v>1.8400000000000197E-9</c:v>
                </c:pt>
                <c:pt idx="754">
                  <c:v>1.6300000000000188E-9</c:v>
                </c:pt>
                <c:pt idx="755">
                  <c:v>1.4100000000000127E-9</c:v>
                </c:pt>
                <c:pt idx="756">
                  <c:v>9.8600000000001231E-10</c:v>
                </c:pt>
                <c:pt idx="757">
                  <c:v>1.2300000000000119E-9</c:v>
                </c:pt>
                <c:pt idx="758">
                  <c:v>7.340000000000076E-10</c:v>
                </c:pt>
                <c:pt idx="759">
                  <c:v>1.1500000000000144E-9</c:v>
                </c:pt>
                <c:pt idx="760">
                  <c:v>1.2000000000000112E-9</c:v>
                </c:pt>
                <c:pt idx="761">
                  <c:v>8.5300000000000801E-10</c:v>
                </c:pt>
                <c:pt idx="762">
                  <c:v>9.8800000000001168E-10</c:v>
                </c:pt>
                <c:pt idx="763">
                  <c:v>3.7700000000000423E-10</c:v>
                </c:pt>
                <c:pt idx="764">
                  <c:v>4.3900000000000422E-10</c:v>
                </c:pt>
                <c:pt idx="765">
                  <c:v>1.2300000000000119E-9</c:v>
                </c:pt>
                <c:pt idx="766">
                  <c:v>1.890000000000021E-9</c:v>
                </c:pt>
                <c:pt idx="767">
                  <c:v>1.6800000000000196E-9</c:v>
                </c:pt>
                <c:pt idx="768">
                  <c:v>1.7900000000000188E-9</c:v>
                </c:pt>
                <c:pt idx="769">
                  <c:v>1.4000000000000119E-9</c:v>
                </c:pt>
                <c:pt idx="770">
                  <c:v>1.4300000000000131E-9</c:v>
                </c:pt>
                <c:pt idx="771">
                  <c:v>1.670000000000019E-9</c:v>
                </c:pt>
                <c:pt idx="772">
                  <c:v>1.2600000000000126E-9</c:v>
                </c:pt>
                <c:pt idx="773">
                  <c:v>1.1000000000000119E-9</c:v>
                </c:pt>
                <c:pt idx="774">
                  <c:v>1.3900000000000163E-9</c:v>
                </c:pt>
                <c:pt idx="775">
                  <c:v>1.4100000000000127E-9</c:v>
                </c:pt>
                <c:pt idx="776">
                  <c:v>1.4800000000000141E-9</c:v>
                </c:pt>
                <c:pt idx="777">
                  <c:v>1.2200000000000119E-9</c:v>
                </c:pt>
                <c:pt idx="778">
                  <c:v>9.6000000000001033E-10</c:v>
                </c:pt>
                <c:pt idx="779">
                  <c:v>1.4600000000000136E-9</c:v>
                </c:pt>
                <c:pt idx="780">
                  <c:v>1.4800000000000141E-9</c:v>
                </c:pt>
                <c:pt idx="781">
                  <c:v>1.070000000000012E-9</c:v>
                </c:pt>
                <c:pt idx="782">
                  <c:v>1.2100000000000115E-9</c:v>
                </c:pt>
                <c:pt idx="783">
                  <c:v>1.0900000000000126E-9</c:v>
                </c:pt>
                <c:pt idx="784">
                  <c:v>9.4400000000000873E-10</c:v>
                </c:pt>
                <c:pt idx="785">
                  <c:v>9.1700000000000934E-10</c:v>
                </c:pt>
                <c:pt idx="786">
                  <c:v>1.0400000000000107E-9</c:v>
                </c:pt>
                <c:pt idx="787">
                  <c:v>7.1400000000000694E-10</c:v>
                </c:pt>
                <c:pt idx="788">
                  <c:v>3.7900000000000417E-10</c:v>
                </c:pt>
                <c:pt idx="789">
                  <c:v>4.7200000000000488E-10</c:v>
                </c:pt>
                <c:pt idx="790">
                  <c:v>5.5800000000000614E-10</c:v>
                </c:pt>
                <c:pt idx="791">
                  <c:v>8.0400000000000715E-10</c:v>
                </c:pt>
                <c:pt idx="792">
                  <c:v>5.4100000000000599E-10</c:v>
                </c:pt>
                <c:pt idx="793">
                  <c:v>6.9700000000000855E-10</c:v>
                </c:pt>
                <c:pt idx="794">
                  <c:v>7.5600000000000732E-10</c:v>
                </c:pt>
                <c:pt idx="795">
                  <c:v>5.6300000000000581E-10</c:v>
                </c:pt>
                <c:pt idx="796">
                  <c:v>1.0500000000000113E-9</c:v>
                </c:pt>
                <c:pt idx="797">
                  <c:v>1.2900000000000133E-9</c:v>
                </c:pt>
                <c:pt idx="798">
                  <c:v>1.3200000000000147E-9</c:v>
                </c:pt>
                <c:pt idx="799">
                  <c:v>1.0400000000000107E-9</c:v>
                </c:pt>
                <c:pt idx="800">
                  <c:v>8.0900000000000879E-10</c:v>
                </c:pt>
                <c:pt idx="801">
                  <c:v>3.6600000000000427E-10</c:v>
                </c:pt>
                <c:pt idx="802">
                  <c:v>2.7600000000000398E-11</c:v>
                </c:pt>
                <c:pt idx="803">
                  <c:v>2.6300000000000281E-10</c:v>
                </c:pt>
                <c:pt idx="804">
                  <c:v>6.630000000000066E-10</c:v>
                </c:pt>
                <c:pt idx="805">
                  <c:v>6.4300000000000812E-10</c:v>
                </c:pt>
                <c:pt idx="806">
                  <c:v>7.5600000000000732E-10</c:v>
                </c:pt>
                <c:pt idx="807">
                  <c:v>5.1500000000000443E-10</c:v>
                </c:pt>
                <c:pt idx="808">
                  <c:v>6.6400000000000629E-10</c:v>
                </c:pt>
                <c:pt idx="809">
                  <c:v>1.0500000000000113E-9</c:v>
                </c:pt>
                <c:pt idx="810">
                  <c:v>9.2600000000000921E-10</c:v>
                </c:pt>
                <c:pt idx="811">
                  <c:v>1.2600000000000126E-9</c:v>
                </c:pt>
                <c:pt idx="812">
                  <c:v>1.4500000000000138E-9</c:v>
                </c:pt>
                <c:pt idx="813">
                  <c:v>1.4800000000000141E-9</c:v>
                </c:pt>
                <c:pt idx="814">
                  <c:v>1.4800000000000141E-9</c:v>
                </c:pt>
                <c:pt idx="815">
                  <c:v>1.1200000000000133E-9</c:v>
                </c:pt>
                <c:pt idx="816">
                  <c:v>3.3700000000000313E-10</c:v>
                </c:pt>
                <c:pt idx="817">
                  <c:v>5.2300000000000647E-10</c:v>
                </c:pt>
                <c:pt idx="818">
                  <c:v>9.0400000000000805E-10</c:v>
                </c:pt>
                <c:pt idx="819">
                  <c:v>1.1200000000000133E-9</c:v>
                </c:pt>
                <c:pt idx="820">
                  <c:v>9.1900000000000934E-10</c:v>
                </c:pt>
                <c:pt idx="821">
                  <c:v>4.67000000000005E-10</c:v>
                </c:pt>
                <c:pt idx="822">
                  <c:v>5.0800000000000548E-10</c:v>
                </c:pt>
                <c:pt idx="823">
                  <c:v>7.3200000000000688E-10</c:v>
                </c:pt>
                <c:pt idx="824">
                  <c:v>1.1900000000000151E-9</c:v>
                </c:pt>
                <c:pt idx="825">
                  <c:v>9.9900000000001072E-10</c:v>
                </c:pt>
                <c:pt idx="826">
                  <c:v>1.3700000000000159E-9</c:v>
                </c:pt>
                <c:pt idx="827">
                  <c:v>1.3700000000000159E-9</c:v>
                </c:pt>
                <c:pt idx="828">
                  <c:v>1.4200000000000127E-9</c:v>
                </c:pt>
                <c:pt idx="829">
                  <c:v>1.7700000000000181E-9</c:v>
                </c:pt>
                <c:pt idx="830">
                  <c:v>1.8800000000000216E-9</c:v>
                </c:pt>
                <c:pt idx="831">
                  <c:v>1.9800000000000238E-9</c:v>
                </c:pt>
                <c:pt idx="832">
                  <c:v>1.6100000000000182E-9</c:v>
                </c:pt>
                <c:pt idx="833">
                  <c:v>7.9100000000000875E-10</c:v>
                </c:pt>
                <c:pt idx="834">
                  <c:v>1.0500000000000113E-9</c:v>
                </c:pt>
                <c:pt idx="835">
                  <c:v>1.7600000000000175E-9</c:v>
                </c:pt>
                <c:pt idx="836">
                  <c:v>1.7000000000000158E-9</c:v>
                </c:pt>
                <c:pt idx="837">
                  <c:v>1.350000000000015E-9</c:v>
                </c:pt>
                <c:pt idx="838">
                  <c:v>1.0000000000000102E-9</c:v>
                </c:pt>
                <c:pt idx="839">
                  <c:v>1.0200000000000107E-9</c:v>
                </c:pt>
                <c:pt idx="840">
                  <c:v>6.7900000000000748E-10</c:v>
                </c:pt>
                <c:pt idx="841">
                  <c:v>3.9100000000000372E-10</c:v>
                </c:pt>
                <c:pt idx="842">
                  <c:v>2.8500000000000243E-10</c:v>
                </c:pt>
                <c:pt idx="843">
                  <c:v>7.1900000000000662E-10</c:v>
                </c:pt>
                <c:pt idx="844">
                  <c:v>5.0000000000000541E-10</c:v>
                </c:pt>
                <c:pt idx="845">
                  <c:v>1.0200000000000107E-9</c:v>
                </c:pt>
                <c:pt idx="846">
                  <c:v>1.070000000000012E-9</c:v>
                </c:pt>
                <c:pt idx="847">
                  <c:v>8.5700000000000934E-10</c:v>
                </c:pt>
                <c:pt idx="848">
                  <c:v>7.1200000000000612E-10</c:v>
                </c:pt>
                <c:pt idx="849">
                  <c:v>3.8300000000000359E-10</c:v>
                </c:pt>
                <c:pt idx="850">
                  <c:v>5.2700000000000666E-10</c:v>
                </c:pt>
                <c:pt idx="851">
                  <c:v>3.4800000000000371E-10</c:v>
                </c:pt>
                <c:pt idx="852">
                  <c:v>-1.3000000000000146E-10</c:v>
                </c:pt>
                <c:pt idx="853">
                  <c:v>5.5200000000000523E-10</c:v>
                </c:pt>
                <c:pt idx="854">
                  <c:v>-4.9700000000000705E-11</c:v>
                </c:pt>
                <c:pt idx="855">
                  <c:v>1.1200000000000147E-10</c:v>
                </c:pt>
                <c:pt idx="856">
                  <c:v>-1.0300000000000124E-11</c:v>
                </c:pt>
                <c:pt idx="857">
                  <c:v>-9.6600000000001158E-11</c:v>
                </c:pt>
                <c:pt idx="858">
                  <c:v>4.8300000000000553E-11</c:v>
                </c:pt>
                <c:pt idx="859">
                  <c:v>1.7100000000000181E-10</c:v>
                </c:pt>
                <c:pt idx="860">
                  <c:v>5.5000000000000575E-10</c:v>
                </c:pt>
                <c:pt idx="861">
                  <c:v>5.1400000000000474E-10</c:v>
                </c:pt>
                <c:pt idx="862">
                  <c:v>9.7000000000000885E-10</c:v>
                </c:pt>
                <c:pt idx="863">
                  <c:v>1.2000000000000112E-9</c:v>
                </c:pt>
                <c:pt idx="864">
                  <c:v>7.9300000000000977E-10</c:v>
                </c:pt>
                <c:pt idx="865">
                  <c:v>1.0500000000000113E-9</c:v>
                </c:pt>
                <c:pt idx="866">
                  <c:v>8.5700000000000934E-10</c:v>
                </c:pt>
                <c:pt idx="867">
                  <c:v>4.2500000000000443E-10</c:v>
                </c:pt>
                <c:pt idx="868">
                  <c:v>4.9400000000000584E-10</c:v>
                </c:pt>
                <c:pt idx="869">
                  <c:v>1.5800000000000188E-10</c:v>
                </c:pt>
                <c:pt idx="870">
                  <c:v>8.2800000000000899E-12</c:v>
                </c:pt>
                <c:pt idx="871">
                  <c:v>6.3700000000000669E-10</c:v>
                </c:pt>
                <c:pt idx="872">
                  <c:v>9.1400000000000718E-10</c:v>
                </c:pt>
                <c:pt idx="873">
                  <c:v>6.7900000000000748E-10</c:v>
                </c:pt>
                <c:pt idx="874">
                  <c:v>-1.7200000000000197E-11</c:v>
                </c:pt>
                <c:pt idx="875">
                  <c:v>3.4600000000000372E-10</c:v>
                </c:pt>
                <c:pt idx="876">
                  <c:v>6.4200000000000688E-10</c:v>
                </c:pt>
                <c:pt idx="877">
                  <c:v>7.9400000000000915E-10</c:v>
                </c:pt>
                <c:pt idx="878">
                  <c:v>4.1000000000000355E-10</c:v>
                </c:pt>
                <c:pt idx="879">
                  <c:v>5.5800000000000614E-10</c:v>
                </c:pt>
                <c:pt idx="880">
                  <c:v>3.2300000000000369E-10</c:v>
                </c:pt>
                <c:pt idx="881">
                  <c:v>6.9700000000000959E-11</c:v>
                </c:pt>
                <c:pt idx="882">
                  <c:v>-8.4800000000001028E-11</c:v>
                </c:pt>
                <c:pt idx="883">
                  <c:v>1.0800000000000136E-10</c:v>
                </c:pt>
                <c:pt idx="884">
                  <c:v>3.9000000000000419E-10</c:v>
                </c:pt>
                <c:pt idx="885">
                  <c:v>3.6800000000000436E-10</c:v>
                </c:pt>
                <c:pt idx="886">
                  <c:v>-6.4100000000000792E-11</c:v>
                </c:pt>
                <c:pt idx="887">
                  <c:v>-5.1000000000000541E-11</c:v>
                </c:pt>
                <c:pt idx="888">
                  <c:v>1.5400000000000169E-10</c:v>
                </c:pt>
                <c:pt idx="889">
                  <c:v>9.1900000000000934E-10</c:v>
                </c:pt>
                <c:pt idx="890">
                  <c:v>4.0800000000000448E-10</c:v>
                </c:pt>
                <c:pt idx="891">
                  <c:v>2.8300000000000254E-10</c:v>
                </c:pt>
                <c:pt idx="892">
                  <c:v>1.3400000000000168E-10</c:v>
                </c:pt>
                <c:pt idx="893">
                  <c:v>1.5400000000000169E-10</c:v>
                </c:pt>
                <c:pt idx="894">
                  <c:v>-1.6800000000000206E-10</c:v>
                </c:pt>
                <c:pt idx="895">
                  <c:v>-3.9300000000000371E-10</c:v>
                </c:pt>
                <c:pt idx="896">
                  <c:v>-1.590000000000018E-10</c:v>
                </c:pt>
                <c:pt idx="897">
                  <c:v>5.0300000000000581E-10</c:v>
                </c:pt>
                <c:pt idx="898">
                  <c:v>8.4700000000001052E-10</c:v>
                </c:pt>
                <c:pt idx="899">
                  <c:v>4.9900000000000603E-10</c:v>
                </c:pt>
                <c:pt idx="900">
                  <c:v>3.7200000000000466E-10</c:v>
                </c:pt>
                <c:pt idx="901">
                  <c:v>2.5400000000000285E-10</c:v>
                </c:pt>
                <c:pt idx="902">
                  <c:v>8.1400000000000735E-11</c:v>
                </c:pt>
                <c:pt idx="903">
                  <c:v>-2.7900000000000328E-10</c:v>
                </c:pt>
                <c:pt idx="904">
                  <c:v>4.9500000000000574E-10</c:v>
                </c:pt>
                <c:pt idx="905">
                  <c:v>1.0800000000000126E-9</c:v>
                </c:pt>
                <c:pt idx="906">
                  <c:v>1.0300000000000109E-9</c:v>
                </c:pt>
                <c:pt idx="907">
                  <c:v>1.2100000000000115E-9</c:v>
                </c:pt>
                <c:pt idx="908">
                  <c:v>4.3000000000000415E-10</c:v>
                </c:pt>
                <c:pt idx="909">
                  <c:v>-2.7600000000000416E-12</c:v>
                </c:pt>
                <c:pt idx="910">
                  <c:v>-1.590000000000018E-10</c:v>
                </c:pt>
                <c:pt idx="911">
                  <c:v>2.3700000000000192E-10</c:v>
                </c:pt>
                <c:pt idx="912">
                  <c:v>2.6500000000000291E-10</c:v>
                </c:pt>
                <c:pt idx="913">
                  <c:v>1.9300000000000246E-10</c:v>
                </c:pt>
                <c:pt idx="914">
                  <c:v>5.0800000000000548E-10</c:v>
                </c:pt>
                <c:pt idx="915">
                  <c:v>1.1200000000000133E-9</c:v>
                </c:pt>
                <c:pt idx="916">
                  <c:v>5.9900000000000682E-10</c:v>
                </c:pt>
                <c:pt idx="917">
                  <c:v>3.2300000000000369E-10</c:v>
                </c:pt>
                <c:pt idx="918">
                  <c:v>1.1600000000000154E-10</c:v>
                </c:pt>
                <c:pt idx="919">
                  <c:v>1.0900000000000141E-10</c:v>
                </c:pt>
                <c:pt idx="920">
                  <c:v>8.7600000000000825E-10</c:v>
                </c:pt>
                <c:pt idx="921">
                  <c:v>4.0000000000000415E-10</c:v>
                </c:pt>
                <c:pt idx="922">
                  <c:v>1.7300000000000188E-10</c:v>
                </c:pt>
                <c:pt idx="923">
                  <c:v>1.2600000000000145E-10</c:v>
                </c:pt>
                <c:pt idx="924">
                  <c:v>3.9600000000000427E-10</c:v>
                </c:pt>
                <c:pt idx="925">
                  <c:v>3.7300000000000419E-10</c:v>
                </c:pt>
                <c:pt idx="926">
                  <c:v>7.9500000000000904E-10</c:v>
                </c:pt>
                <c:pt idx="927">
                  <c:v>5.1800000000000493E-10</c:v>
                </c:pt>
                <c:pt idx="928">
                  <c:v>3.4500000000000341E-10</c:v>
                </c:pt>
                <c:pt idx="929">
                  <c:v>1.4600000000000164E-10</c:v>
                </c:pt>
                <c:pt idx="930">
                  <c:v>1.1700000000000166E-10</c:v>
                </c:pt>
                <c:pt idx="931">
                  <c:v>8.070000000000096E-11</c:v>
                </c:pt>
                <c:pt idx="932">
                  <c:v>2.1700000000000233E-10</c:v>
                </c:pt>
                <c:pt idx="933">
                  <c:v>2.7000000000000341E-10</c:v>
                </c:pt>
                <c:pt idx="934">
                  <c:v>-1.4900000000000168E-10</c:v>
                </c:pt>
                <c:pt idx="935">
                  <c:v>3.7900000000000478E-11</c:v>
                </c:pt>
                <c:pt idx="936">
                  <c:v>-4.4100000000000551E-11</c:v>
                </c:pt>
                <c:pt idx="937">
                  <c:v>-6.0700000000000809E-11</c:v>
                </c:pt>
                <c:pt idx="938">
                  <c:v>5.4200000000000578E-10</c:v>
                </c:pt>
                <c:pt idx="939">
                  <c:v>3.3400000000000345E-10</c:v>
                </c:pt>
                <c:pt idx="940">
                  <c:v>1.6800000000000206E-10</c:v>
                </c:pt>
                <c:pt idx="941">
                  <c:v>9.5900000000001085E-11</c:v>
                </c:pt>
                <c:pt idx="942">
                  <c:v>4.9900000000000603E-10</c:v>
                </c:pt>
                <c:pt idx="943">
                  <c:v>3.8300000000000359E-10</c:v>
                </c:pt>
                <c:pt idx="944">
                  <c:v>2.5500000000000243E-10</c:v>
                </c:pt>
                <c:pt idx="945">
                  <c:v>-1.8000000000000202E-10</c:v>
                </c:pt>
                <c:pt idx="946">
                  <c:v>2.0800000000000251E-10</c:v>
                </c:pt>
                <c:pt idx="947">
                  <c:v>-1.5400000000000169E-10</c:v>
                </c:pt>
                <c:pt idx="948">
                  <c:v>-7.4500000000000958E-11</c:v>
                </c:pt>
                <c:pt idx="949">
                  <c:v>-9.3100000000001196E-11</c:v>
                </c:pt>
                <c:pt idx="950">
                  <c:v>-8.7600000000000956E-11</c:v>
                </c:pt>
                <c:pt idx="951">
                  <c:v>-1.5900000000000205E-11</c:v>
                </c:pt>
                <c:pt idx="952">
                  <c:v>7.3100000000000761E-11</c:v>
                </c:pt>
                <c:pt idx="953">
                  <c:v>5.4200000000000578E-10</c:v>
                </c:pt>
                <c:pt idx="954">
                  <c:v>4.4700000000000611E-10</c:v>
                </c:pt>
                <c:pt idx="955">
                  <c:v>1.7300000000000188E-10</c:v>
                </c:pt>
                <c:pt idx="956">
                  <c:v>-1.3300000000000166E-10</c:v>
                </c:pt>
                <c:pt idx="957">
                  <c:v>5.0300000000000617E-11</c:v>
                </c:pt>
                <c:pt idx="958">
                  <c:v>7.4500000000000958E-11</c:v>
                </c:pt>
                <c:pt idx="959">
                  <c:v>1.8800000000000235E-10</c:v>
                </c:pt>
                <c:pt idx="960">
                  <c:v>-1.8500000000000215E-10</c:v>
                </c:pt>
                <c:pt idx="961">
                  <c:v>9.6600000000001158E-11</c:v>
                </c:pt>
                <c:pt idx="962">
                  <c:v>-9.24000000000008E-11</c:v>
                </c:pt>
                <c:pt idx="963">
                  <c:v>-7.5900000000000935E-12</c:v>
                </c:pt>
                <c:pt idx="964">
                  <c:v>-2.8600000000000299E-10</c:v>
                </c:pt>
                <c:pt idx="965">
                  <c:v>-4.6800000000000448E-10</c:v>
                </c:pt>
                <c:pt idx="966">
                  <c:v>-5.5300000000000647E-10</c:v>
                </c:pt>
                <c:pt idx="967">
                  <c:v>-3.2100000000000334E-10</c:v>
                </c:pt>
                <c:pt idx="968">
                  <c:v>-3.6600000000000427E-10</c:v>
                </c:pt>
                <c:pt idx="969">
                  <c:v>-3.2700000000000363E-10</c:v>
                </c:pt>
                <c:pt idx="970">
                  <c:v>1.0600000000000126E-10</c:v>
                </c:pt>
                <c:pt idx="971">
                  <c:v>-4.5900000000000477E-10</c:v>
                </c:pt>
                <c:pt idx="972">
                  <c:v>-7.170000000000081E-11</c:v>
                </c:pt>
                <c:pt idx="973">
                  <c:v>2.6600000000000327E-10</c:v>
                </c:pt>
                <c:pt idx="974">
                  <c:v>-1.520000000000019E-11</c:v>
                </c:pt>
                <c:pt idx="975">
                  <c:v>-3.1400000000000367E-10</c:v>
                </c:pt>
                <c:pt idx="976">
                  <c:v>1.9100000000000236E-10</c:v>
                </c:pt>
                <c:pt idx="977">
                  <c:v>8.070000000000096E-11</c:v>
                </c:pt>
                <c:pt idx="978">
                  <c:v>2.3200000000000233E-10</c:v>
                </c:pt>
                <c:pt idx="979">
                  <c:v>-1.5200000000000165E-10</c:v>
                </c:pt>
                <c:pt idx="980">
                  <c:v>-5.8600000000000532E-10</c:v>
                </c:pt>
                <c:pt idx="981">
                  <c:v>-7.5200000000000733E-10</c:v>
                </c:pt>
                <c:pt idx="982">
                  <c:v>-9.5300000000000943E-10</c:v>
                </c:pt>
                <c:pt idx="983">
                  <c:v>-4.7000000000000541E-10</c:v>
                </c:pt>
                <c:pt idx="984">
                  <c:v>-4.3000000000000415E-10</c:v>
                </c:pt>
                <c:pt idx="985">
                  <c:v>-4.2800000000000514E-10</c:v>
                </c:pt>
                <c:pt idx="986">
                  <c:v>-9.5300000000000943E-10</c:v>
                </c:pt>
                <c:pt idx="987">
                  <c:v>-8.5300000000000801E-10</c:v>
                </c:pt>
                <c:pt idx="988">
                  <c:v>-6.9500000000000763E-10</c:v>
                </c:pt>
                <c:pt idx="989">
                  <c:v>-5.2300000000000647E-10</c:v>
                </c:pt>
                <c:pt idx="990">
                  <c:v>-3.0300000000000304E-10</c:v>
                </c:pt>
              </c:numCache>
            </c:numRef>
          </c:yVal>
        </c:ser>
        <c:axId val="92536832"/>
        <c:axId val="92538752"/>
      </c:scatterChart>
      <c:valAx>
        <c:axId val="92536832"/>
        <c:scaling>
          <c:orientation val="minMax"/>
          <c:max val="100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CA"/>
                  <a:t>m/z</a:t>
                </a:r>
              </a:p>
            </c:rich>
          </c:tx>
          <c:layout/>
        </c:title>
        <c:numFmt formatCode="General" sourceLinked="1"/>
        <c:tickLblPos val="nextTo"/>
        <c:crossAx val="92538752"/>
        <c:crossesAt val="1.0000000000000125E-9"/>
        <c:crossBetween val="midCat"/>
      </c:valAx>
      <c:valAx>
        <c:axId val="92538752"/>
        <c:scaling>
          <c:logBase val="10"/>
          <c:orientation val="minMax"/>
          <c:max val="3.0000000000000251E-6"/>
          <c:min val="1.0000000000000125E-9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CA"/>
                  <a:t>Partial</a:t>
                </a:r>
                <a:r>
                  <a:rPr lang="en-CA" baseline="0"/>
                  <a:t> pressure, uncalibrated</a:t>
                </a:r>
                <a:endParaRPr lang="en-CA"/>
              </a:p>
            </c:rich>
          </c:tx>
          <c:layout/>
        </c:title>
        <c:numFmt formatCode="0.00E+00" sourceLinked="1"/>
        <c:tickLblPos val="nextTo"/>
        <c:crossAx val="92536832"/>
        <c:crosses val="autoZero"/>
        <c:crossBetween val="midCat"/>
      </c:valAx>
    </c:plotArea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0.45064</cdr:x>
      <cdr:y>0.00746</cdr:y>
    </cdr:from>
    <cdr:to>
      <cdr:x>0.52414</cdr:x>
      <cdr:y>0.11765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25216" y="18256"/>
          <a:ext cx="346628" cy="269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CA" sz="1100" b="1" dirty="0"/>
            <a:t>N</a:t>
          </a:r>
          <a:r>
            <a:rPr lang="en-CA" sz="1100" b="1" baseline="-25000" dirty="0"/>
            <a:t>2</a:t>
          </a:r>
        </a:p>
      </cdr:txBody>
    </cdr:sp>
  </cdr:relSizeAnchor>
  <cdr:relSizeAnchor xmlns:cdr="http://schemas.openxmlformats.org/drawingml/2006/chartDrawing">
    <cdr:from>
      <cdr:x>0.19849</cdr:x>
      <cdr:y>0.00746</cdr:y>
    </cdr:from>
    <cdr:to>
      <cdr:x>0.27198</cdr:x>
      <cdr:y>0.11765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936104" y="18256"/>
          <a:ext cx="346580" cy="2697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CA" sz="1100" b="1" dirty="0"/>
            <a:t>H</a:t>
          </a:r>
          <a:r>
            <a:rPr lang="en-CA" sz="1100" b="1" baseline="-25000" dirty="0"/>
            <a:t>2</a:t>
          </a:r>
        </a:p>
      </cdr:txBody>
    </cdr:sp>
  </cdr:relSizeAnchor>
  <cdr:relSizeAnchor xmlns:cdr="http://schemas.openxmlformats.org/drawingml/2006/chartDrawing">
    <cdr:from>
      <cdr:x>0.30538</cdr:x>
      <cdr:y>0.05882</cdr:y>
    </cdr:from>
    <cdr:to>
      <cdr:x>0.41868</cdr:x>
      <cdr:y>0.14958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1440160" y="144016"/>
          <a:ext cx="534321" cy="2221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CA" sz="1100" b="1" dirty="0"/>
            <a:t>H</a:t>
          </a:r>
          <a:r>
            <a:rPr lang="en-CA" sz="1100" b="1" baseline="-25000" dirty="0"/>
            <a:t>2</a:t>
          </a:r>
          <a:r>
            <a:rPr lang="en-CA" sz="1100" b="1" dirty="0">
              <a:latin typeface="Calibri"/>
              <a:ea typeface="+mn-ea"/>
              <a:cs typeface="+mn-cs"/>
            </a:rPr>
            <a:t>O</a:t>
          </a:r>
          <a:endParaRPr lang="en-CA" sz="1100" b="1" baseline="-25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5AA5B-08A8-4C33-840D-0D36BBC9D604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54CE0-099B-473E-8234-A49112F4E1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935C0-4D1E-4742-B844-BAC2607606C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30 </a:t>
            </a:r>
            <a:r>
              <a:rPr lang="en-US" dirty="0" err="1" smtClean="0"/>
              <a:t>MeV</a:t>
            </a:r>
            <a:r>
              <a:rPr lang="en-US" dirty="0" smtClean="0"/>
              <a:t> operation 1 week @800 </a:t>
            </a:r>
            <a:r>
              <a:rPr lang="en-US" dirty="0" err="1" smtClean="0"/>
              <a:t>uA</a:t>
            </a:r>
            <a:r>
              <a:rPr lang="en-US" dirty="0" smtClean="0"/>
              <a:t> is 5 foils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54CE0-099B-473E-8234-A49112F4E17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B189C6-1A33-40C7-993F-7B21CF9260E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B189C6-1A33-40C7-993F-7B21CF9260E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A810-D062-4AAF-9101-EAD25C7C4FDC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773-9263-49BF-9713-98315FCAB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A810-D062-4AAF-9101-EAD25C7C4FDC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773-9263-49BF-9713-98315FCAB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A810-D062-4AAF-9101-EAD25C7C4FDC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773-9263-49BF-9713-98315FCAB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A810-D062-4AAF-9101-EAD25C7C4FDC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773-9263-49BF-9713-98315FCAB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A810-D062-4AAF-9101-EAD25C7C4FDC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773-9263-49BF-9713-98315FCAB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A810-D062-4AAF-9101-EAD25C7C4FDC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773-9263-49BF-9713-98315FCAB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A810-D062-4AAF-9101-EAD25C7C4FDC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773-9263-49BF-9713-98315FCAB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A810-D062-4AAF-9101-EAD25C7C4FDC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773-9263-49BF-9713-98315FCAB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A810-D062-4AAF-9101-EAD25C7C4FDC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773-9263-49BF-9713-98315FCAB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A810-D062-4AAF-9101-EAD25C7C4FDC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773-9263-49BF-9713-98315FCAB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2A810-D062-4AAF-9101-EAD25C7C4FDC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AA773-9263-49BF-9713-98315FCAB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2A810-D062-4AAF-9101-EAD25C7C4FDC}" type="datetimeFigureOut">
              <a:rPr lang="en-US" smtClean="0"/>
              <a:pPr/>
              <a:t>6/25/2015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AA773-9263-49BF-9713-98315FCAB8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hyperlink" Target="http://thumbs.dreamstime.com/z/cute-pig-25556403.jpg" TargetMode="Externa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humbs.dreamstime.com/z/cute-pig-25556403.jpg" TargetMode="External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thumbs.dreamstime.com/z/cute-pig-25556403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thumbs.dreamstime.com/z/cute-pig-25556403.jp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PaiGQTYWuE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685801"/>
            <a:ext cx="708660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BEST CYCLOTRON PLANS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OVER ALL OBJECTIVE AND COMPANY SCOPE</a:t>
            </a:r>
          </a:p>
          <a:p>
            <a:r>
              <a:rPr lang="en-US" sz="2400" b="1" dirty="0" smtClean="0"/>
              <a:t>SELECTION OF CYCLOTRON ENERGIES</a:t>
            </a:r>
          </a:p>
          <a:p>
            <a:r>
              <a:rPr lang="en-US" sz="2400" b="1" dirty="0" smtClean="0"/>
              <a:t>	MEDICAL APPLICATIONS</a:t>
            </a:r>
          </a:p>
          <a:p>
            <a:r>
              <a:rPr lang="en-US" sz="2400" b="1" dirty="0" smtClean="0"/>
              <a:t>	RIB SOURCE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CONCENTRATE ON SPECIFIC SYSTEMS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HIGH CURRENT DESIGN CRITERIA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SUMMARY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pPr algn="r"/>
            <a:r>
              <a:rPr lang="en-US" sz="2400" b="1" dirty="0" smtClean="0"/>
              <a:t>RR JOHNSON</a:t>
            </a:r>
          </a:p>
          <a:p>
            <a:pPr algn="r"/>
            <a:r>
              <a:rPr lang="en-US" sz="2400" b="1" dirty="0" smtClean="0"/>
              <a:t>24 MAY 2015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3988"/>
            <a:ext cx="93345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400" y="4572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SPES RIB TARGET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57912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DESIGNED FOR 40 </a:t>
            </a:r>
            <a:r>
              <a:rPr lang="en-US" dirty="0" err="1" smtClean="0"/>
              <a:t>MeV</a:t>
            </a:r>
            <a:r>
              <a:rPr lang="en-US" dirty="0" smtClean="0"/>
              <a:t> BEAM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63246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Maggiore, INFN private communication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867400"/>
            <a:ext cx="8229600" cy="1143000"/>
          </a:xfrm>
        </p:spPr>
        <p:txBody>
          <a:bodyPr/>
          <a:lstStyle/>
          <a:p>
            <a:r>
              <a:rPr lang="en-CA" dirty="0" smtClean="0"/>
              <a:t>Main Control </a:t>
            </a:r>
            <a:r>
              <a:rPr lang="en-CA" dirty="0"/>
              <a:t>S</a:t>
            </a:r>
            <a:r>
              <a:rPr lang="en-CA" dirty="0" smtClean="0"/>
              <a:t>creen</a:t>
            </a:r>
            <a:endParaRPr lang="en-CA" dirty="0"/>
          </a:p>
        </p:txBody>
      </p:sp>
      <p:pic>
        <p:nvPicPr>
          <p:cNvPr id="10" name="Content Placeholder 9" descr="main scre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1872" y="1692396"/>
            <a:ext cx="8040255" cy="4341571"/>
          </a:xfrm>
        </p:spPr>
      </p:pic>
      <p:sp>
        <p:nvSpPr>
          <p:cNvPr id="11" name="TextBox 10"/>
          <p:cNvSpPr txBox="1"/>
          <p:nvPr/>
        </p:nvSpPr>
        <p:spPr>
          <a:xfrm>
            <a:off x="2400300" y="1292423"/>
            <a:ext cx="14478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Navigation Bar</a:t>
            </a:r>
            <a:endParaRPr lang="en-CA" sz="1400" dirty="0"/>
          </a:p>
        </p:txBody>
      </p:sp>
      <p:cxnSp>
        <p:nvCxnSpPr>
          <p:cNvPr id="13" name="Straight Arrow Connector 12"/>
          <p:cNvCxnSpPr>
            <a:stCxn id="11" idx="3"/>
            <a:endCxn id="10" idx="0"/>
          </p:cNvCxnSpPr>
          <p:nvPr/>
        </p:nvCxnSpPr>
        <p:spPr>
          <a:xfrm>
            <a:off x="3848100" y="1446312"/>
            <a:ext cx="723900" cy="24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66800" y="5641777"/>
            <a:ext cx="1447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Vacuum Reading</a:t>
            </a:r>
            <a:endParaRPr lang="en-CA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695700" y="4357694"/>
            <a:ext cx="17526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Main Magnet Current</a:t>
            </a:r>
            <a:endParaRPr lang="en-CA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848100" y="3929066"/>
            <a:ext cx="1447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RF Dee Voltage</a:t>
            </a:r>
            <a:endParaRPr lang="en-CA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0" y="5334000"/>
            <a:ext cx="1447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Alarms, Warning</a:t>
            </a:r>
            <a:endParaRPr lang="en-CA" sz="1400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5448301" y="5486400"/>
            <a:ext cx="1409705" cy="3000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48100" y="2508645"/>
            <a:ext cx="15621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Ion Source Output</a:t>
            </a:r>
            <a:endParaRPr lang="en-CA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6713364" y="2285992"/>
            <a:ext cx="1592436" cy="5304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pPr algn="ctr"/>
            <a:r>
              <a:rPr lang="en-CA" sz="1400" dirty="0" smtClean="0"/>
              <a:t>Target Current</a:t>
            </a:r>
          </a:p>
          <a:p>
            <a:pPr algn="ctr"/>
            <a:r>
              <a:rPr lang="en-CA" sz="1400" dirty="0" smtClean="0"/>
              <a:t>And Total Activity</a:t>
            </a:r>
            <a:endParaRPr lang="en-CA" sz="1400" dirty="0"/>
          </a:p>
        </p:txBody>
      </p:sp>
      <p:cxnSp>
        <p:nvCxnSpPr>
          <p:cNvPr id="32" name="Straight Arrow Connector 31"/>
          <p:cNvCxnSpPr>
            <a:stCxn id="31" idx="2"/>
          </p:cNvCxnSpPr>
          <p:nvPr/>
        </p:nvCxnSpPr>
        <p:spPr>
          <a:xfrm rot="16200000" flipH="1">
            <a:off x="7377575" y="2948429"/>
            <a:ext cx="541140" cy="2771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8922" y="5108377"/>
            <a:ext cx="1447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Machine Status</a:t>
            </a:r>
            <a:endParaRPr lang="en-CA" sz="1400" dirty="0"/>
          </a:p>
        </p:txBody>
      </p:sp>
      <p:cxnSp>
        <p:nvCxnSpPr>
          <p:cNvPr id="38" name="Straight Arrow Connector 37"/>
          <p:cNvCxnSpPr>
            <a:stCxn id="37" idx="3"/>
          </p:cNvCxnSpPr>
          <p:nvPr/>
        </p:nvCxnSpPr>
        <p:spPr>
          <a:xfrm flipV="1">
            <a:off x="1996722" y="5108377"/>
            <a:ext cx="403578" cy="153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42900" y="1292423"/>
            <a:ext cx="1447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Current Operator</a:t>
            </a:r>
            <a:endParaRPr lang="en-CA" sz="1400" dirty="0"/>
          </a:p>
        </p:txBody>
      </p:sp>
      <p:cxnSp>
        <p:nvCxnSpPr>
          <p:cNvPr id="42" name="Straight Arrow Connector 41"/>
          <p:cNvCxnSpPr>
            <a:stCxn id="41" idx="3"/>
          </p:cNvCxnSpPr>
          <p:nvPr/>
        </p:nvCxnSpPr>
        <p:spPr>
          <a:xfrm>
            <a:off x="1790700" y="1446312"/>
            <a:ext cx="206022" cy="4110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514600" y="5641777"/>
            <a:ext cx="403578" cy="153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29300" y="3109692"/>
            <a:ext cx="117159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Beam Diagnostics</a:t>
            </a:r>
            <a:endParaRPr lang="en-CA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6209874" y="3709551"/>
            <a:ext cx="296153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52500" y="3775177"/>
            <a:ext cx="1447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Visible Beam On</a:t>
            </a:r>
            <a:endParaRPr lang="en-CA" sz="1400" dirty="0"/>
          </a:p>
        </p:txBody>
      </p:sp>
      <p:cxnSp>
        <p:nvCxnSpPr>
          <p:cNvPr id="36" name="Straight Arrow Connector 35"/>
          <p:cNvCxnSpPr>
            <a:stCxn id="34" idx="3"/>
          </p:cNvCxnSpPr>
          <p:nvPr/>
        </p:nvCxnSpPr>
        <p:spPr>
          <a:xfrm flipV="1">
            <a:off x="2400300" y="3733800"/>
            <a:ext cx="885816" cy="195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1000" y="2286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Radioactive beam Experiments</a:t>
            </a:r>
            <a:endParaRPr lang="en-US" sz="2400" b="1" dirty="0"/>
          </a:p>
        </p:txBody>
      </p:sp>
      <p:sp>
        <p:nvSpPr>
          <p:cNvPr id="29" name="Freeform 28"/>
          <p:cNvSpPr/>
          <p:nvPr/>
        </p:nvSpPr>
        <p:spPr>
          <a:xfrm>
            <a:off x="2917371" y="595086"/>
            <a:ext cx="2131181" cy="4064000"/>
          </a:xfrm>
          <a:custGeom>
            <a:avLst/>
            <a:gdLst>
              <a:gd name="connsiteX0" fmla="*/ 290286 w 2131181"/>
              <a:gd name="connsiteY0" fmla="*/ 0 h 4064000"/>
              <a:gd name="connsiteX1" fmla="*/ 1872343 w 2131181"/>
              <a:gd name="connsiteY1" fmla="*/ 638628 h 4064000"/>
              <a:gd name="connsiteX2" fmla="*/ 1843315 w 2131181"/>
              <a:gd name="connsiteY2" fmla="*/ 1611085 h 4064000"/>
              <a:gd name="connsiteX3" fmla="*/ 420915 w 2131181"/>
              <a:gd name="connsiteY3" fmla="*/ 1785257 h 4064000"/>
              <a:gd name="connsiteX4" fmla="*/ 406400 w 2131181"/>
              <a:gd name="connsiteY4" fmla="*/ 2670628 h 4064000"/>
              <a:gd name="connsiteX5" fmla="*/ 319315 w 2131181"/>
              <a:gd name="connsiteY5" fmla="*/ 3599543 h 4064000"/>
              <a:gd name="connsiteX6" fmla="*/ 0 w 2131181"/>
              <a:gd name="connsiteY6" fmla="*/ 4064000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31181" h="4064000">
                <a:moveTo>
                  <a:pt x="290286" y="0"/>
                </a:moveTo>
                <a:cubicBezTo>
                  <a:pt x="951895" y="185057"/>
                  <a:pt x="1613505" y="370114"/>
                  <a:pt x="1872343" y="638628"/>
                </a:cubicBezTo>
                <a:cubicBezTo>
                  <a:pt x="2131181" y="907142"/>
                  <a:pt x="2085220" y="1419980"/>
                  <a:pt x="1843315" y="1611085"/>
                </a:cubicBezTo>
                <a:cubicBezTo>
                  <a:pt x="1601410" y="1802190"/>
                  <a:pt x="660401" y="1608667"/>
                  <a:pt x="420915" y="1785257"/>
                </a:cubicBezTo>
                <a:cubicBezTo>
                  <a:pt x="181429" y="1961848"/>
                  <a:pt x="423333" y="2368247"/>
                  <a:pt x="406400" y="2670628"/>
                </a:cubicBezTo>
                <a:cubicBezTo>
                  <a:pt x="389467" y="2973009"/>
                  <a:pt x="387048" y="3367314"/>
                  <a:pt x="319315" y="3599543"/>
                </a:cubicBezTo>
                <a:cubicBezTo>
                  <a:pt x="251582" y="3831772"/>
                  <a:pt x="125791" y="3947886"/>
                  <a:pt x="0" y="4064000"/>
                </a:cubicBezTo>
              </a:path>
            </a:pathLst>
          </a:custGeom>
          <a:ln w="44450">
            <a:solidFill>
              <a:schemeClr val="accent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400800" y="1524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Radioisotopes for Nuclear Medicine</a:t>
            </a:r>
          </a:p>
          <a:p>
            <a:pPr algn="ctr"/>
            <a:r>
              <a:rPr lang="en-US" sz="2400" b="1" dirty="0" smtClean="0"/>
              <a:t>(</a:t>
            </a:r>
            <a:r>
              <a:rPr lang="en-US" sz="2400" b="1" dirty="0" err="1" smtClean="0"/>
              <a:t>eg</a:t>
            </a:r>
            <a:r>
              <a:rPr lang="en-US" sz="2400" b="1" dirty="0" smtClean="0"/>
              <a:t>. </a:t>
            </a:r>
            <a:r>
              <a:rPr lang="en-US" sz="2400" b="1" baseline="30000" dirty="0" smtClean="0"/>
              <a:t>67</a:t>
            </a:r>
            <a:r>
              <a:rPr lang="en-US" sz="2400" b="1" dirty="0" smtClean="0"/>
              <a:t>Cu)</a:t>
            </a:r>
            <a:endParaRPr lang="en-US" sz="2400" b="1" dirty="0"/>
          </a:p>
        </p:txBody>
      </p:sp>
      <p:sp>
        <p:nvSpPr>
          <p:cNvPr id="39" name="Freeform 38"/>
          <p:cNvSpPr/>
          <p:nvPr/>
        </p:nvSpPr>
        <p:spPr>
          <a:xfrm>
            <a:off x="5696858" y="355600"/>
            <a:ext cx="747485" cy="1226457"/>
          </a:xfrm>
          <a:custGeom>
            <a:avLst/>
            <a:gdLst>
              <a:gd name="connsiteX0" fmla="*/ 747485 w 747485"/>
              <a:gd name="connsiteY0" fmla="*/ 283029 h 1226457"/>
              <a:gd name="connsiteX1" fmla="*/ 442685 w 747485"/>
              <a:gd name="connsiteY1" fmla="*/ 50800 h 1226457"/>
              <a:gd name="connsiteX2" fmla="*/ 21771 w 747485"/>
              <a:gd name="connsiteY2" fmla="*/ 587829 h 1226457"/>
              <a:gd name="connsiteX3" fmla="*/ 573313 w 747485"/>
              <a:gd name="connsiteY3" fmla="*/ 1226457 h 122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485" h="1226457">
                <a:moveTo>
                  <a:pt x="747485" y="283029"/>
                </a:moveTo>
                <a:cubicBezTo>
                  <a:pt x="655561" y="141514"/>
                  <a:pt x="563637" y="0"/>
                  <a:pt x="442685" y="50800"/>
                </a:cubicBezTo>
                <a:cubicBezTo>
                  <a:pt x="321733" y="101600"/>
                  <a:pt x="0" y="391886"/>
                  <a:pt x="21771" y="587829"/>
                </a:cubicBezTo>
                <a:cubicBezTo>
                  <a:pt x="43542" y="783772"/>
                  <a:pt x="308427" y="1005114"/>
                  <a:pt x="573313" y="1226457"/>
                </a:cubicBezTo>
              </a:path>
            </a:pathLst>
          </a:cu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429000" y="152400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INFN </a:t>
            </a:r>
            <a:r>
              <a:rPr lang="en-US" sz="2800" dirty="0" err="1" smtClean="0"/>
              <a:t>Legnaro</a:t>
            </a:r>
            <a:r>
              <a:rPr lang="en-US" sz="2800" dirty="0" smtClean="0"/>
              <a:t> B70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86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B70 for INFN </a:t>
            </a:r>
            <a:r>
              <a:rPr lang="en-US" sz="2400" b="1" dirty="0" err="1" smtClean="0"/>
              <a:t>legnaro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4267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operation this year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4114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70 </a:t>
            </a:r>
            <a:r>
              <a:rPr lang="en-US" sz="2400" b="1" dirty="0" err="1" smtClean="0"/>
              <a:t>MeV</a:t>
            </a:r>
            <a:r>
              <a:rPr lang="en-US" sz="2400" b="1" dirty="0" smtClean="0"/>
              <a:t> x 700 </a:t>
            </a:r>
            <a:r>
              <a:rPr lang="en-US" sz="2400" b="1" dirty="0" err="1" smtClean="0"/>
              <a:t>uA</a:t>
            </a:r>
            <a:r>
              <a:rPr lang="en-US" sz="2400" b="1" dirty="0" smtClean="0"/>
              <a:t> = 50 kW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2590800" y="4876800"/>
            <a:ext cx="316182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“one Big, Fat,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Ugly,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PIG!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LOL”</a:t>
            </a:r>
          </a:p>
          <a:p>
            <a:pPr algn="r"/>
            <a:r>
              <a:rPr lang="en-US" b="1" i="1" dirty="0" smtClean="0">
                <a:solidFill>
                  <a:srgbClr val="FF0000"/>
                </a:solidFill>
              </a:rPr>
              <a:t> JJ Seabrook</a:t>
            </a:r>
          </a:p>
          <a:p>
            <a:pPr algn="r"/>
            <a:r>
              <a:rPr lang="en-US" b="1" i="1" dirty="0" smtClean="0"/>
              <a:t>~2011</a:t>
            </a:r>
            <a:endParaRPr lang="en-US" i="1" dirty="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819400" y="5181600"/>
            <a:ext cx="266700" cy="30480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819400" y="5486400"/>
            <a:ext cx="266700" cy="30480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00400" y="5181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Loverly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00400" y="5486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Actually cusp source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-1219200"/>
            <a:ext cx="8016771" cy="499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8439201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685800" y="5257800"/>
            <a:ext cx="746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FORCES MINIMUM SURFACE AREA (BASE PRESSURE)</a:t>
            </a:r>
          </a:p>
          <a:p>
            <a:pPr algn="ctr"/>
            <a:r>
              <a:rPr lang="en-US" sz="2000" dirty="0" smtClean="0"/>
              <a:t>CONSTRAINS DIMENSION TOLERANCE (SINGLE CNC PROCESS)</a:t>
            </a:r>
          </a:p>
          <a:p>
            <a:pPr algn="ctr"/>
            <a:r>
              <a:rPr lang="en-US" sz="2000" dirty="0" smtClean="0"/>
              <a:t>MINIMIZES VACUUM DISPLACEMENT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324600" y="3810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Single Forging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43000" y="0"/>
            <a:ext cx="2286000" cy="1143000"/>
          </a:xfrm>
        </p:spPr>
        <p:txBody>
          <a:bodyPr/>
          <a:lstStyle/>
          <a:p>
            <a:pPr algn="l"/>
            <a:r>
              <a:rPr lang="en-CA" dirty="0" smtClean="0"/>
              <a:t>Vacuum</a:t>
            </a:r>
            <a:endParaRPr lang="en-CA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152400" y="1600200"/>
          <a:ext cx="4343400" cy="45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4572000" y="2168624"/>
          <a:ext cx="4501200" cy="3636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/>
        </p:nvGraphicFramePr>
        <p:xfrm>
          <a:off x="4427984" y="152400"/>
          <a:ext cx="471601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Picture 2" descr="Cute pig">
            <a:hlinkClick r:id="rId5" tooltip="Download Cute Pig Stock Photos - Image: 25556403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2192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Stripping vs. Pressure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7076" y="1600200"/>
            <a:ext cx="622984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Accumulated Loss vs. Energy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918" y="1196752"/>
            <a:ext cx="7516514" cy="525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ute pig">
            <a:hlinkClick r:id="rId3" tooltip="Download Cute Pig Stock Photos - Image: 2555640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Main screen</a:t>
            </a:r>
            <a:endParaRPr lang="en-CA" dirty="0"/>
          </a:p>
        </p:txBody>
      </p:sp>
      <p:pic>
        <p:nvPicPr>
          <p:cNvPr id="10" name="Content Placeholder 9" descr="main scre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1872" y="1692396"/>
            <a:ext cx="8040255" cy="4341571"/>
          </a:xfrm>
        </p:spPr>
      </p:pic>
      <p:sp>
        <p:nvSpPr>
          <p:cNvPr id="11" name="TextBox 10"/>
          <p:cNvSpPr txBox="1"/>
          <p:nvPr/>
        </p:nvSpPr>
        <p:spPr>
          <a:xfrm>
            <a:off x="2400300" y="1292423"/>
            <a:ext cx="1447800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Navigation Bar</a:t>
            </a:r>
            <a:endParaRPr lang="en-CA" sz="1400" dirty="0"/>
          </a:p>
        </p:txBody>
      </p:sp>
      <p:cxnSp>
        <p:nvCxnSpPr>
          <p:cNvPr id="13" name="Straight Arrow Connector 12"/>
          <p:cNvCxnSpPr>
            <a:stCxn id="11" idx="3"/>
            <a:endCxn id="10" idx="0"/>
          </p:cNvCxnSpPr>
          <p:nvPr/>
        </p:nvCxnSpPr>
        <p:spPr>
          <a:xfrm>
            <a:off x="3848100" y="1446312"/>
            <a:ext cx="723900" cy="24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66800" y="5641777"/>
            <a:ext cx="1447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Vacuum Reading</a:t>
            </a:r>
            <a:endParaRPr lang="en-CA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695700" y="4357694"/>
            <a:ext cx="17526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Main Magnet Current</a:t>
            </a:r>
            <a:endParaRPr lang="en-CA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848100" y="3929066"/>
            <a:ext cx="1447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RF Dee Voltage</a:t>
            </a:r>
            <a:endParaRPr lang="en-CA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0" y="5334000"/>
            <a:ext cx="1447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Alarms, Warning</a:t>
            </a:r>
            <a:endParaRPr lang="en-CA" sz="1400" dirty="0"/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5448301" y="5486400"/>
            <a:ext cx="1409705" cy="3000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48100" y="2508645"/>
            <a:ext cx="15621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Ion Source Output</a:t>
            </a:r>
            <a:endParaRPr lang="en-CA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6713364" y="2285992"/>
            <a:ext cx="1592436" cy="5304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pPr algn="ctr"/>
            <a:r>
              <a:rPr lang="en-CA" sz="1400" dirty="0" smtClean="0"/>
              <a:t>Target Current</a:t>
            </a:r>
          </a:p>
          <a:p>
            <a:pPr algn="ctr"/>
            <a:r>
              <a:rPr lang="en-CA" sz="1400" dirty="0" smtClean="0"/>
              <a:t>And Total Activity</a:t>
            </a:r>
            <a:endParaRPr lang="en-CA" sz="1400" dirty="0"/>
          </a:p>
        </p:txBody>
      </p:sp>
      <p:cxnSp>
        <p:nvCxnSpPr>
          <p:cNvPr id="32" name="Straight Arrow Connector 31"/>
          <p:cNvCxnSpPr>
            <a:stCxn id="31" idx="2"/>
          </p:cNvCxnSpPr>
          <p:nvPr/>
        </p:nvCxnSpPr>
        <p:spPr>
          <a:xfrm rot="16200000" flipH="1">
            <a:off x="7377575" y="2948429"/>
            <a:ext cx="541140" cy="2771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48922" y="5108377"/>
            <a:ext cx="1447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Machine Status</a:t>
            </a:r>
            <a:endParaRPr lang="en-CA" sz="1400" dirty="0"/>
          </a:p>
        </p:txBody>
      </p:sp>
      <p:cxnSp>
        <p:nvCxnSpPr>
          <p:cNvPr id="38" name="Straight Arrow Connector 37"/>
          <p:cNvCxnSpPr>
            <a:stCxn id="37" idx="3"/>
          </p:cNvCxnSpPr>
          <p:nvPr/>
        </p:nvCxnSpPr>
        <p:spPr>
          <a:xfrm flipV="1">
            <a:off x="1996722" y="5108377"/>
            <a:ext cx="403578" cy="153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42900" y="1292423"/>
            <a:ext cx="1447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Current Operator</a:t>
            </a:r>
            <a:endParaRPr lang="en-CA" sz="1400" dirty="0"/>
          </a:p>
        </p:txBody>
      </p:sp>
      <p:cxnSp>
        <p:nvCxnSpPr>
          <p:cNvPr id="42" name="Straight Arrow Connector 41"/>
          <p:cNvCxnSpPr>
            <a:stCxn id="41" idx="3"/>
          </p:cNvCxnSpPr>
          <p:nvPr/>
        </p:nvCxnSpPr>
        <p:spPr>
          <a:xfrm>
            <a:off x="1790700" y="1446312"/>
            <a:ext cx="206022" cy="4110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514600" y="5641777"/>
            <a:ext cx="403578" cy="153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29300" y="3109692"/>
            <a:ext cx="117159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Beam Diagnostics</a:t>
            </a:r>
            <a:endParaRPr lang="en-CA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6209874" y="3709551"/>
            <a:ext cx="296153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52500" y="3775177"/>
            <a:ext cx="14478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rmAutofit/>
          </a:bodyPr>
          <a:lstStyle/>
          <a:p>
            <a:r>
              <a:rPr lang="en-CA" sz="1400" dirty="0" smtClean="0"/>
              <a:t>Visible Beam On</a:t>
            </a:r>
            <a:endParaRPr lang="en-CA" sz="1400" dirty="0"/>
          </a:p>
        </p:txBody>
      </p:sp>
      <p:cxnSp>
        <p:nvCxnSpPr>
          <p:cNvPr id="36" name="Straight Arrow Connector 35"/>
          <p:cNvCxnSpPr>
            <a:stCxn id="34" idx="3"/>
          </p:cNvCxnSpPr>
          <p:nvPr/>
        </p:nvCxnSpPr>
        <p:spPr>
          <a:xfrm flipV="1">
            <a:off x="2400300" y="3733800"/>
            <a:ext cx="885816" cy="195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596D8-346A-4B10-9749-7FF61A67DAF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28600"/>
            <a:ext cx="4419600" cy="631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953000" y="60198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External Source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57912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Emittance</a:t>
            </a:r>
            <a:r>
              <a:rPr lang="en-US" dirty="0" smtClean="0"/>
              <a:t> control</a:t>
            </a:r>
          </a:p>
          <a:p>
            <a:r>
              <a:rPr lang="en-US" dirty="0" smtClean="0"/>
              <a:t>Gas loading……beam stripping</a:t>
            </a:r>
          </a:p>
          <a:p>
            <a:r>
              <a:rPr lang="en-US" dirty="0" smtClean="0"/>
              <a:t>Cost?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3962400" y="5257800"/>
            <a:ext cx="1371600" cy="1295400"/>
          </a:xfrm>
          <a:prstGeom prst="ellipse">
            <a:avLst/>
          </a:prstGeom>
          <a:solidFill>
            <a:srgbClr val="FFFF00">
              <a:alpha val="16000"/>
            </a:srgbClr>
          </a:solidFill>
          <a:ln>
            <a:solidFill>
              <a:schemeClr val="accent1">
                <a:shade val="50000"/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698599"/>
          </a:xfrm>
        </p:spPr>
        <p:txBody>
          <a:bodyPr/>
          <a:lstStyle/>
          <a:p>
            <a:pPr algn="l"/>
            <a:r>
              <a:rPr lang="en-CA" sz="3200" b="1" dirty="0" smtClean="0">
                <a:latin typeface="Arial" pitchFamily="34" charset="0"/>
                <a:cs typeface="Arial" pitchFamily="34" charset="0"/>
              </a:rPr>
              <a:t>Cyclotron ion source</a:t>
            </a:r>
            <a:endParaRPr lang="en-CA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30IS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2546" y="-457200"/>
            <a:ext cx="5876925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 rot="16132241">
            <a:off x="-379713" y="2886017"/>
            <a:ext cx="464729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err="1"/>
              <a:t>Unbunched</a:t>
            </a:r>
            <a:r>
              <a:rPr lang="en-US" sz="2000" dirty="0"/>
              <a:t> Current at 1 </a:t>
            </a:r>
            <a:r>
              <a:rPr lang="en-US" sz="2000" dirty="0" err="1"/>
              <a:t>MeV</a:t>
            </a:r>
            <a:r>
              <a:rPr lang="en-US" sz="2000" dirty="0"/>
              <a:t> (</a:t>
            </a:r>
            <a:r>
              <a:rPr lang="en-US" sz="2000" dirty="0" err="1">
                <a:latin typeface="Symbol" pitchFamily="18" charset="2"/>
              </a:rPr>
              <a:t>m</a:t>
            </a:r>
            <a:r>
              <a:rPr lang="en-US" sz="2000" dirty="0" err="1"/>
              <a:t>A</a:t>
            </a:r>
            <a:r>
              <a:rPr lang="en-US" sz="2000" dirty="0"/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343400" y="4267200"/>
            <a:ext cx="2743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181600" y="2514600"/>
            <a:ext cx="0" cy="2819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ute pig">
            <a:hlinkClick r:id="rId3" tooltip="Download Cute Pig Stock Photos - Image: 2555640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1524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 descr="135985519_cce39e6ee9_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57400"/>
            <a:ext cx="9188450" cy="10515600"/>
          </a:xfrm>
          <a:prstGeom prst="rect">
            <a:avLst/>
          </a:prstGeom>
          <a:noFill/>
        </p:spPr>
      </p:pic>
      <p:sp>
        <p:nvSpPr>
          <p:cNvPr id="459779" name="Text Box 3"/>
          <p:cNvSpPr txBox="1">
            <a:spLocks noChangeArrowheads="1"/>
          </p:cNvSpPr>
          <p:nvPr/>
        </p:nvSpPr>
        <p:spPr bwMode="auto">
          <a:xfrm>
            <a:off x="6019800" y="6096000"/>
            <a:ext cx="183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0">
                <a:solidFill>
                  <a:srgbClr val="FFFF00"/>
                </a:solidFill>
                <a:latin typeface="Arial" charset="0"/>
              </a:rPr>
              <a:t>D. Hobson 2007</a:t>
            </a:r>
          </a:p>
        </p:txBody>
      </p:sp>
      <p:sp>
        <p:nvSpPr>
          <p:cNvPr id="459780" name="Text Box 4"/>
          <p:cNvSpPr txBox="1">
            <a:spLocks noChangeArrowheads="1"/>
          </p:cNvSpPr>
          <p:nvPr/>
        </p:nvSpPr>
        <p:spPr bwMode="auto">
          <a:xfrm>
            <a:off x="1371600" y="1219200"/>
            <a:ext cx="70358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3600">
                <a:solidFill>
                  <a:srgbClr val="FFFF00"/>
                </a:solidFill>
                <a:latin typeface="Arial" charset="0"/>
              </a:rPr>
              <a:t>Responsibility</a:t>
            </a:r>
          </a:p>
          <a:p>
            <a:pPr algn="ctr" eaLnBrk="1" hangingPunct="1"/>
            <a:r>
              <a:rPr lang="en-US" sz="3200">
                <a:solidFill>
                  <a:srgbClr val="FFFF00"/>
                </a:solidFill>
                <a:latin typeface="Arial" charset="0"/>
              </a:rPr>
              <a:t>Use nuclear physics understanding</a:t>
            </a:r>
          </a:p>
          <a:p>
            <a:pPr algn="ctr" eaLnBrk="1" hangingPunct="1"/>
            <a:r>
              <a:rPr lang="en-US" sz="3200">
                <a:solidFill>
                  <a:srgbClr val="FFFF00"/>
                </a:solidFill>
                <a:latin typeface="Arial" charset="0"/>
              </a:rPr>
              <a:t>To help people</a:t>
            </a:r>
          </a:p>
        </p:txBody>
      </p:sp>
      <p:sp>
        <p:nvSpPr>
          <p:cNvPr id="459781" name="Text Box 5"/>
          <p:cNvSpPr txBox="1">
            <a:spLocks noChangeArrowheads="1"/>
          </p:cNvSpPr>
          <p:nvPr/>
        </p:nvSpPr>
        <p:spPr bwMode="auto">
          <a:xfrm>
            <a:off x="3359150" y="3697288"/>
            <a:ext cx="201136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>
                <a:solidFill>
                  <a:srgbClr val="FFFF00"/>
                </a:solidFill>
                <a:latin typeface="Arial" charset="0"/>
              </a:rPr>
              <a:t>Applications</a:t>
            </a:r>
          </a:p>
          <a:p>
            <a:pPr algn="ctr" eaLnBrk="1" hangingPunct="1"/>
            <a:endParaRPr lang="en-US">
              <a:solidFill>
                <a:srgbClr val="FFFF00"/>
              </a:solidFill>
              <a:latin typeface="Arial" charset="0"/>
            </a:endParaRP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Arial" charset="0"/>
              </a:rPr>
              <a:t>Food</a:t>
            </a:r>
          </a:p>
          <a:p>
            <a:pPr algn="ctr" eaLnBrk="1" hangingPunct="1"/>
            <a:endParaRPr lang="en-US">
              <a:solidFill>
                <a:srgbClr val="FFFF00"/>
              </a:solidFill>
              <a:latin typeface="Arial" charset="0"/>
            </a:endParaRP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Arial" charset="0"/>
              </a:rPr>
              <a:t>Health</a:t>
            </a:r>
          </a:p>
          <a:p>
            <a:pPr algn="ctr" eaLnBrk="1" hangingPunct="1"/>
            <a:endParaRPr lang="en-US">
              <a:solidFill>
                <a:srgbClr val="FFFF00"/>
              </a:solidFill>
              <a:latin typeface="Arial" charset="0"/>
            </a:endParaRPr>
          </a:p>
          <a:p>
            <a:pPr algn="ctr" eaLnBrk="1" hangingPunct="1"/>
            <a:r>
              <a:rPr lang="en-US">
                <a:solidFill>
                  <a:srgbClr val="FFFF00"/>
                </a:solidFill>
                <a:latin typeface="Arial" charset="0"/>
              </a:rPr>
              <a:t>Engineering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9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9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9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9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9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9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9780" grpId="0"/>
      <p:bldP spid="4597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06413" y="180975"/>
            <a:ext cx="7962900" cy="660400"/>
          </a:xfrm>
          <a:prstGeom prst="roundRect">
            <a:avLst/>
          </a:prstGeom>
          <a:solidFill>
            <a:srgbClr val="7AA6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7AA644"/>
              </a:solidFill>
              <a:ea typeface="ＭＳ Ｐゴシック" charset="-128"/>
            </a:endParaRPr>
          </a:p>
        </p:txBody>
      </p:sp>
      <p:sp>
        <p:nvSpPr>
          <p:cNvPr id="16388" name="TextBox 7"/>
          <p:cNvSpPr txBox="1">
            <a:spLocks noChangeArrowheads="1"/>
          </p:cNvSpPr>
          <p:nvPr/>
        </p:nvSpPr>
        <p:spPr bwMode="auto">
          <a:xfrm>
            <a:off x="506413" y="257175"/>
            <a:ext cx="7962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 Bold" pitchFamily="-109" charset="0"/>
                <a:cs typeface="Arial Bold" pitchFamily="-109" charset="0"/>
              </a:rPr>
              <a:t>General description</a:t>
            </a:r>
            <a:endParaRPr lang="en-US" sz="2800" b="1" dirty="0">
              <a:solidFill>
                <a:schemeClr val="bg1"/>
              </a:solidFill>
              <a:latin typeface="Arial Bold" pitchFamily="-109" charset="0"/>
              <a:cs typeface="Arial Bold" pitchFamily="-109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20th ICCA, Vancouver, September 16, 2013</a:t>
            </a:r>
            <a:endParaRPr lang="en-CA" dirty="0"/>
          </a:p>
        </p:txBody>
      </p:sp>
      <p:grpSp>
        <p:nvGrpSpPr>
          <p:cNvPr id="2" name="Group 164"/>
          <p:cNvGrpSpPr/>
          <p:nvPr/>
        </p:nvGrpSpPr>
        <p:grpSpPr>
          <a:xfrm>
            <a:off x="1144813" y="921277"/>
            <a:ext cx="6853854" cy="5015475"/>
            <a:chOff x="0" y="0"/>
            <a:chExt cx="6853854" cy="5015475"/>
          </a:xfrm>
        </p:grpSpPr>
        <p:grpSp>
          <p:nvGrpSpPr>
            <p:cNvPr id="3" name="Group 165"/>
            <p:cNvGrpSpPr/>
            <p:nvPr/>
          </p:nvGrpSpPr>
          <p:grpSpPr>
            <a:xfrm>
              <a:off x="0" y="0"/>
              <a:ext cx="6853854" cy="5015475"/>
              <a:chOff x="0" y="0"/>
              <a:chExt cx="6882297" cy="5015475"/>
            </a:xfrm>
          </p:grpSpPr>
          <p:grpSp>
            <p:nvGrpSpPr>
              <p:cNvPr id="4" name="Group 172"/>
              <p:cNvGrpSpPr/>
              <p:nvPr/>
            </p:nvGrpSpPr>
            <p:grpSpPr>
              <a:xfrm>
                <a:off x="0" y="0"/>
                <a:ext cx="6882297" cy="5015475"/>
                <a:chOff x="0" y="0"/>
                <a:chExt cx="6882297" cy="5015475"/>
              </a:xfrm>
            </p:grpSpPr>
            <p:grpSp>
              <p:nvGrpSpPr>
                <p:cNvPr id="5" name="Group 175"/>
                <p:cNvGrpSpPr/>
                <p:nvPr/>
              </p:nvGrpSpPr>
              <p:grpSpPr>
                <a:xfrm>
                  <a:off x="0" y="0"/>
                  <a:ext cx="6882297" cy="5015475"/>
                  <a:chOff x="0" y="0"/>
                  <a:chExt cx="6869972" cy="5015475"/>
                </a:xfrm>
              </p:grpSpPr>
              <p:grpSp>
                <p:nvGrpSpPr>
                  <p:cNvPr id="6" name="Group 182"/>
                  <p:cNvGrpSpPr/>
                  <p:nvPr/>
                </p:nvGrpSpPr>
                <p:grpSpPr>
                  <a:xfrm>
                    <a:off x="0" y="10472"/>
                    <a:ext cx="6869972" cy="5005003"/>
                    <a:chOff x="0" y="10472"/>
                    <a:chExt cx="7424637" cy="5005003"/>
                  </a:xfrm>
                </p:grpSpPr>
                <p:grpSp>
                  <p:nvGrpSpPr>
                    <p:cNvPr id="8" name="Group 191"/>
                    <p:cNvGrpSpPr/>
                    <p:nvPr/>
                  </p:nvGrpSpPr>
                  <p:grpSpPr>
                    <a:xfrm>
                      <a:off x="0" y="10472"/>
                      <a:ext cx="7424637" cy="5005003"/>
                      <a:chOff x="0" y="10472"/>
                      <a:chExt cx="7476333" cy="5005003"/>
                    </a:xfrm>
                  </p:grpSpPr>
                  <p:grpSp>
                    <p:nvGrpSpPr>
                      <p:cNvPr id="9" name="Group 194"/>
                      <p:cNvGrpSpPr/>
                      <p:nvPr/>
                    </p:nvGrpSpPr>
                    <p:grpSpPr>
                      <a:xfrm>
                        <a:off x="0" y="10472"/>
                        <a:ext cx="7476333" cy="5005003"/>
                        <a:chOff x="0" y="10472"/>
                        <a:chExt cx="7476333" cy="5005003"/>
                      </a:xfrm>
                    </p:grpSpPr>
                    <p:sp>
                      <p:nvSpPr>
                        <p:cNvPr id="201" name="Text Box 8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14773" y="1009651"/>
                          <a:ext cx="782168" cy="26229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18000" tIns="10800" rIns="18000" bIns="10800" numCol="1" anchor="ctr" anchorCtr="0" compatLnSpc="1">
                          <a:prstTxWarp prst="textNoShape">
                            <a:avLst/>
                          </a:prstTxWarp>
                        </a:bodyPr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CA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rPr>
                            <a:t>RF Pick-up</a:t>
                          </a:r>
                          <a:endParaRPr kumimoji="0" lang="en-US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202" name="Text Box 9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0" y="752475"/>
                          <a:ext cx="619141" cy="20956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CA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rPr>
                            <a:t>Motor</a:t>
                          </a:r>
                          <a:endParaRPr kumimoji="0" lang="en-US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203" name="Text Box 9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19451" y="311151"/>
                          <a:ext cx="766233" cy="26896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rPr>
                            <a:t>Coupler</a:t>
                          </a:r>
                        </a:p>
                      </p:txBody>
                    </p:sp>
                    <p:sp>
                      <p:nvSpPr>
                        <p:cNvPr id="204" name="Text Box 9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5927" y="600075"/>
                          <a:ext cx="632444" cy="18416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CA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rPr>
                            <a:t>Motor</a:t>
                          </a:r>
                          <a:endParaRPr kumimoji="0" lang="en-US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205" name="Rectangle 2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015967" y="1557618"/>
                          <a:ext cx="615351" cy="265674"/>
                        </a:xfrm>
                        <a:prstGeom prst="rect">
                          <a:avLst/>
                        </a:prstGeom>
                        <a:solidFill>
                          <a:srgbClr val="DBE5F1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54000" tIns="36000" rIns="54000" bIns="36000" numCol="1" anchor="ctr" anchorCtr="0" compatLnSpc="1">
                          <a:prstTxWarp prst="textNoShape">
                            <a:avLst/>
                          </a:prstTxWarp>
                        </a:bodyPr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CA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rPr>
                            <a:t>Power monitor</a:t>
                          </a:r>
                          <a:endParaRPr kumimoji="0" lang="en-US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grpSp>
                      <p:nvGrpSpPr>
                        <p:cNvPr id="10" name="Group 205"/>
                        <p:cNvGrpSpPr/>
                        <p:nvPr/>
                      </p:nvGrpSpPr>
                      <p:grpSpPr>
                        <a:xfrm>
                          <a:off x="580751" y="10472"/>
                          <a:ext cx="6895582" cy="5005003"/>
                          <a:chOff x="580755" y="10472"/>
                          <a:chExt cx="6851569" cy="5005003"/>
                        </a:xfrm>
                      </p:grpSpPr>
                      <p:grpSp>
                        <p:nvGrpSpPr>
                          <p:cNvPr id="12" name="Group 20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580755" y="10472"/>
                            <a:ext cx="6851569" cy="5005003"/>
                            <a:chOff x="581314" y="10451"/>
                            <a:chExt cx="6238" cy="4559"/>
                          </a:xfrm>
                        </p:grpSpPr>
                        <p:sp>
                          <p:nvSpPr>
                            <p:cNvPr id="214" name="Text Box 91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87002" y="11136"/>
                              <a:ext cx="550" cy="188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l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10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r>
                                <a:rPr kumimoji="0" lang="en-CA" sz="1000" b="0" i="0" u="none" strike="noStrike" cap="none" normalizeH="0" baseline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Arial" pitchFamily="34" charset="0"/>
                                  <a:cs typeface="Arial" pitchFamily="34" charset="0"/>
                                </a:rPr>
                                <a:t>Motor</a:t>
                              </a:r>
                              <a:endParaRPr kumimoji="0" lang="en-US" sz="10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215" name="Text Box 96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81840" y="10451"/>
                              <a:ext cx="605" cy="245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l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10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r>
                                <a:rPr kumimoji="0" lang="en-CA" sz="1000" b="0" i="0" u="none" strike="noStrike" cap="none" normalizeH="0" baseline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Arial" pitchFamily="34" charset="0"/>
                                  <a:cs typeface="Arial" pitchFamily="34" charset="0"/>
                                </a:rPr>
                                <a:t>Tuner</a:t>
                              </a:r>
                              <a:endParaRPr kumimoji="0" lang="en-US" sz="10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endParaRPr>
                            </a:p>
                          </p:txBody>
                        </p:sp>
                        <p:cxnSp>
                          <p:nvCxnSpPr>
                            <p:cNvPr id="216" name="AutoShape 97"/>
                            <p:cNvCxnSpPr>
                              <a:cxnSpLocks noChangeShapeType="1"/>
                              <a:endCxn id="205" idx="0"/>
                            </p:cNvCxnSpPr>
                            <p:nvPr/>
                          </p:nvCxnSpPr>
                          <p:spPr bwMode="auto">
                            <a:xfrm>
                              <a:off x="581977" y="10948"/>
                              <a:ext cx="9" cy="913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sp>
                          <p:nvSpPr>
                            <p:cNvPr id="217" name="AutoShape 9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81648" y="12523"/>
                              <a:ext cx="675" cy="769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93CADD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l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10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0" lang="en-US" sz="18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endParaRPr>
                            </a:p>
                          </p:txBody>
                        </p:sp>
                        <p:cxnSp>
                          <p:nvCxnSpPr>
                            <p:cNvPr id="218" name="AutoShape 99"/>
                            <p:cNvCxnSpPr>
                              <a:cxnSpLocks noChangeShapeType="1"/>
                              <a:stCxn id="219" idx="4"/>
                              <a:endCxn id="219" idx="5"/>
                            </p:cNvCxnSpPr>
                            <p:nvPr/>
                          </p:nvCxnSpPr>
                          <p:spPr bwMode="auto">
                            <a:xfrm flipV="1">
                              <a:off x="582573" y="11157"/>
                              <a:ext cx="639" cy="201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sp>
                          <p:nvSpPr>
                            <p:cNvPr id="219" name="AutoShape 10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5400000">
                              <a:off x="582810" y="10317"/>
                              <a:ext cx="804" cy="1278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CCCCFF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en-CA" dirty="0"/>
                            </a:p>
                          </p:txBody>
                        </p:sp>
                        <p:cxnSp>
                          <p:nvCxnSpPr>
                            <p:cNvPr id="220" name="AutoShape 101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582430" y="10579"/>
                              <a:ext cx="1" cy="184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21" name="AutoShape 102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582429" y="10850"/>
                              <a:ext cx="1" cy="185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22" name="AutoShape 103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582433" y="11106"/>
                              <a:ext cx="1" cy="184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23" name="AutoShape 104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>
                              <a:off x="581969" y="10942"/>
                              <a:ext cx="460" cy="1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24" name="AutoShape 105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>
                              <a:off x="582231" y="11196"/>
                              <a:ext cx="202" cy="1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25" name="AutoShape 106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582824" y="11357"/>
                              <a:ext cx="109" cy="0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sp>
                          <p:nvSpPr>
                            <p:cNvPr id="226" name="AutoShape 11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 rot="16200000">
                              <a:off x="584784" y="10306"/>
                              <a:ext cx="818" cy="1286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CCCCFF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en-CA" dirty="0"/>
                            </a:p>
                          </p:txBody>
                        </p:sp>
                        <p:cxnSp>
                          <p:nvCxnSpPr>
                            <p:cNvPr id="227" name="AutoShape 111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 flipV="1">
                              <a:off x="586006" y="11131"/>
                              <a:ext cx="1" cy="184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28" name="AutoShape 112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 flipV="1">
                              <a:off x="586008" y="10860"/>
                              <a:ext cx="1" cy="184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29" name="AutoShape 113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 flipV="1">
                              <a:off x="586002" y="10600"/>
                              <a:ext cx="1" cy="184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30" name="AutoShape 114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>
                              <a:off x="586009" y="10953"/>
                              <a:ext cx="422" cy="1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31" name="AutoShape 115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 flipV="1">
                              <a:off x="586014" y="11208"/>
                              <a:ext cx="180" cy="1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32" name="AutoShape 118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585506" y="11363"/>
                              <a:ext cx="109" cy="0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33" name="AutoShape 120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>
                              <a:off x="581429" y="10660"/>
                              <a:ext cx="1000" cy="0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34" name="AutoShape 121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>
                              <a:off x="586002" y="10695"/>
                              <a:ext cx="1000" cy="1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35" name="AutoShape 122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586431" y="10953"/>
                              <a:ext cx="12" cy="906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sp>
                          <p:nvSpPr>
                            <p:cNvPr id="236" name="AutoShape 12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86108" y="12541"/>
                              <a:ext cx="676" cy="768"/>
                            </a:xfrm>
                            <a:prstGeom prst="triangle">
                              <a:avLst>
                                <a:gd name="adj" fmla="val 50000"/>
                              </a:avLst>
                            </a:prstGeom>
                            <a:solidFill>
                              <a:srgbClr val="93CADD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l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10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0" lang="en-US" sz="8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endParaRPr>
                            </a:p>
                          </p:txBody>
                        </p:sp>
                        <p:cxnSp>
                          <p:nvCxnSpPr>
                            <p:cNvPr id="237" name="AutoShape 130"/>
                            <p:cNvCxnSpPr>
                              <a:cxnSpLocks noChangeShapeType="1"/>
                              <a:stCxn id="205" idx="2"/>
                              <a:endCxn id="217" idx="0"/>
                            </p:cNvCxnSpPr>
                            <p:nvPr/>
                          </p:nvCxnSpPr>
                          <p:spPr bwMode="auto">
                            <a:xfrm>
                              <a:off x="581986" y="12102"/>
                              <a:ext cx="0" cy="421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38" name="AutoShape 131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581429" y="10660"/>
                              <a:ext cx="0" cy="595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39" name="AutoShape 132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>
                              <a:off x="587001" y="10700"/>
                              <a:ext cx="1" cy="594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sp>
                          <p:nvSpPr>
                            <p:cNvPr id="240" name="Oval 23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81314" y="11255"/>
                              <a:ext cx="219" cy="224"/>
                            </a:xfrm>
                            <a:prstGeom prst="ellipse">
                              <a:avLst/>
                            </a:prstGeom>
                            <a:solidFill>
                              <a:srgbClr val="E5DFEC"/>
                            </a:solidFill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18000" tIns="10800" rIns="18000" bIns="10800" numCol="1" anchor="ctr" anchorCtr="0" compatLnSpc="1">
                              <a:prstTxWarp prst="textNoShape">
                                <a:avLst/>
                              </a:prstTxWarp>
                            </a:bodyPr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l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10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r>
                                <a:rPr kumimoji="0" lang="en-CA" sz="1000" b="0" i="0" u="none" strike="noStrike" cap="none" normalizeH="0" baseline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Arial" pitchFamily="34" charset="0"/>
                                  <a:cs typeface="Arial" pitchFamily="34" charset="0"/>
                                </a:rPr>
                                <a:t>M</a:t>
                              </a:r>
                              <a:endParaRPr kumimoji="0" lang="en-US" sz="10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241" name="Oval 24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86892" y="11294"/>
                              <a:ext cx="220" cy="225"/>
                            </a:xfrm>
                            <a:prstGeom prst="ellipse">
                              <a:avLst/>
                            </a:prstGeom>
                            <a:solidFill>
                              <a:srgbClr val="E5DFEC"/>
                            </a:solidFill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vert="horz" wrap="square" lIns="18000" tIns="10800" rIns="18000" bIns="10800" numCol="1" anchor="ctr" anchorCtr="0" compatLnSpc="1">
                              <a:prstTxWarp prst="textNoShape">
                                <a:avLst/>
                              </a:prstTxWarp>
                            </a:bodyPr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l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10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r>
                                <a:rPr kumimoji="0" lang="en-CA" sz="1000" b="0" i="0" u="none" strike="noStrike" cap="none" normalizeH="0" baseline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Arial" pitchFamily="34" charset="0"/>
                                  <a:cs typeface="Arial" pitchFamily="34" charset="0"/>
                                </a:rPr>
                                <a:t>M</a:t>
                              </a:r>
                              <a:endParaRPr kumimoji="0" lang="en-US" sz="10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endParaRPr>
                            </a:p>
                          </p:txBody>
                        </p:sp>
                        <p:cxnSp>
                          <p:nvCxnSpPr>
                            <p:cNvPr id="242" name="AutoShape 137"/>
                            <p:cNvCxnSpPr>
                              <a:cxnSpLocks noChangeShapeType="1"/>
                              <a:stCxn id="238" idx="4"/>
                            </p:cNvCxnSpPr>
                            <p:nvPr/>
                          </p:nvCxnSpPr>
                          <p:spPr bwMode="auto">
                            <a:xfrm>
                              <a:off x="581424" y="11479"/>
                              <a:ext cx="5" cy="2381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cxnSp>
                          <p:nvCxnSpPr>
                            <p:cNvPr id="243" name="AutoShape 138"/>
                            <p:cNvCxnSpPr>
                              <a:cxnSpLocks noChangeShapeType="1"/>
                              <a:stCxn id="239" idx="4"/>
                            </p:cNvCxnSpPr>
                            <p:nvPr/>
                          </p:nvCxnSpPr>
                          <p:spPr bwMode="auto">
                            <a:xfrm>
                              <a:off x="587002" y="11519"/>
                              <a:ext cx="4" cy="2324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sp>
                          <p:nvSpPr>
                            <p:cNvPr id="244" name="AutoShape 14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83273" y="13824"/>
                              <a:ext cx="1856" cy="166"/>
                            </a:xfrm>
                            <a:prstGeom prst="leftRightArrow">
                              <a:avLst>
                                <a:gd name="adj1" fmla="val 50000"/>
                                <a:gd name="adj2" fmla="val 42892"/>
                              </a:avLst>
                            </a:prstGeom>
                            <a:solidFill>
                              <a:srgbClr val="EAF1DD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en-CA" dirty="0"/>
                            </a:p>
                          </p:txBody>
                        </p:sp>
                        <p:cxnSp>
                          <p:nvCxnSpPr>
                            <p:cNvPr id="245" name="AutoShape 151"/>
                            <p:cNvCxnSpPr>
                              <a:cxnSpLocks noChangeShapeType="1"/>
                              <a:stCxn id="187" idx="2"/>
                              <a:endCxn id="234" idx="0"/>
                            </p:cNvCxnSpPr>
                            <p:nvPr/>
                          </p:nvCxnSpPr>
                          <p:spPr bwMode="auto">
                            <a:xfrm flipH="1">
                              <a:off x="586446" y="12106"/>
                              <a:ext cx="4" cy="435"/>
                            </a:xfrm>
                            <a:prstGeom prst="straightConnector1">
                              <a:avLst/>
                            </a:prstGeom>
                            <a:noFill/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</p:cxnSp>
                        <p:sp>
                          <p:nvSpPr>
                            <p:cNvPr id="246" name="Rectangle 24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83086" y="14494"/>
                              <a:ext cx="2248" cy="516"/>
                            </a:xfrm>
                            <a:prstGeom prst="rect">
                              <a:avLst/>
                            </a:prstGeom>
                            <a:solidFill>
                              <a:srgbClr val="D6E3BC"/>
                            </a:solidFill>
                            <a:ln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l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r>
                                <a:rPr kumimoji="0" lang="en-CA" sz="1200" b="1" i="0" u="sng" strike="noStrike" cap="none" normalizeH="0" baseline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Arial" pitchFamily="34" charset="0"/>
                                  <a:cs typeface="Arial" pitchFamily="34" charset="0"/>
                                </a:rPr>
                                <a:t>Cyclotron Supervisory PLC</a:t>
                              </a:r>
                            </a:p>
                            <a:p>
                              <a:pPr defTabSz="914400">
                                <a:spcAft>
                                  <a:spcPts val="0"/>
                                </a:spcAft>
                                <a:buFont typeface="Symbol" pitchFamily="18" charset="2"/>
                                <a:buChar char="·"/>
                              </a:pPr>
                              <a:r>
                                <a:rPr kumimoji="0" lang="en-CA" sz="1200" b="1" i="0" u="none" strike="noStrike" cap="none" normalizeH="0" baseline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Arial" pitchFamily="34" charset="0"/>
                                  <a:cs typeface="Arial" pitchFamily="34" charset="0"/>
                                </a:rPr>
                                <a:t> </a:t>
                              </a:r>
                              <a:r>
                                <a:rPr kumimoji="0" lang="en-CA" sz="1200" b="0" i="0" u="none" strike="noStrike" cap="none" normalizeH="0" baseline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Arial" pitchFamily="34" charset="0"/>
                                  <a:cs typeface="Arial" pitchFamily="34" charset="0"/>
                                </a:rPr>
                                <a:t>Operation  control</a:t>
                              </a:r>
                            </a:p>
                            <a:p>
                              <a:pPr marL="0" marR="0" lvl="0" indent="0" algn="l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 typeface="Symbol" pitchFamily="18" charset="2"/>
                                <a:buChar char="·"/>
                                <a:tabLst/>
                              </a:pPr>
                              <a:r>
                                <a:rPr kumimoji="0" lang="en-CA" sz="1200" b="0" i="0" u="none" strike="noStrike" cap="none" normalizeH="0" baseline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Arial" pitchFamily="34" charset="0"/>
                                  <a:cs typeface="Arial" pitchFamily="34" charset="0"/>
                                </a:rPr>
                                <a:t> Interlock &amp; Safety</a:t>
                              </a:r>
                            </a:p>
                          </p:txBody>
                        </p:sp>
                        <p:cxnSp>
                          <p:nvCxnSpPr>
                            <p:cNvPr id="247" name="AutoShape 164"/>
                            <p:cNvCxnSpPr>
                              <a:cxnSpLocks noChangeShapeType="1"/>
                              <a:endCxn id="234" idx="3"/>
                            </p:cNvCxnSpPr>
                            <p:nvPr/>
                          </p:nvCxnSpPr>
                          <p:spPr bwMode="auto">
                            <a:xfrm flipV="1">
                              <a:off x="586444" y="13309"/>
                              <a:ext cx="2" cy="236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 type="triangle" w="med" len="med"/>
                            </a:ln>
                          </p:spPr>
                        </p:cxnSp>
                        <p:cxnSp>
                          <p:nvCxnSpPr>
                            <p:cNvPr id="248" name="AutoShape 165"/>
                            <p:cNvCxnSpPr>
                              <a:cxnSpLocks noChangeShapeType="1"/>
                              <a:endCxn id="217" idx="3"/>
                            </p:cNvCxnSpPr>
                            <p:nvPr/>
                          </p:nvCxnSpPr>
                          <p:spPr bwMode="auto">
                            <a:xfrm flipH="1" flipV="1">
                              <a:off x="581986" y="13292"/>
                              <a:ext cx="2" cy="236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 type="triangle" w="med" len="med"/>
                            </a:ln>
                          </p:spPr>
                        </p:cxnSp>
                        <p:cxnSp>
                          <p:nvCxnSpPr>
                            <p:cNvPr id="249" name="AutoShape 166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V="1">
                              <a:off x="581426" y="13858"/>
                              <a:ext cx="205" cy="2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 type="triangle" w="med" len="med"/>
                            </a:ln>
                          </p:spPr>
                        </p:cxnSp>
                        <p:cxnSp>
                          <p:nvCxnSpPr>
                            <p:cNvPr id="250" name="AutoShape 167"/>
                            <p:cNvCxnSpPr>
                              <a:cxnSpLocks noChangeShapeType="1"/>
                            </p:cNvCxnSpPr>
                            <p:nvPr/>
                          </p:nvCxnSpPr>
                          <p:spPr bwMode="auto">
                            <a:xfrm flipH="1" flipV="1">
                              <a:off x="586783" y="13842"/>
                              <a:ext cx="224" cy="1"/>
                            </a:xfrm>
                            <a:prstGeom prst="straightConnector1">
                              <a:avLst/>
                            </a:prstGeom>
                            <a:noFill/>
                            <a:ln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 type="triangle" w="med" len="med"/>
                            </a:ln>
                          </p:spPr>
                        </p:cxnSp>
                        <p:sp>
                          <p:nvSpPr>
                            <p:cNvPr id="251" name="Text Box 90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82700" y="10828"/>
                              <a:ext cx="601" cy="233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vert="horz" wrap="square" lIns="18000" tIns="10800" rIns="18000" bIns="10800" numCol="1" anchor="ctr" anchorCtr="0" compatLnSpc="1">
                              <a:prstTxWarp prst="textNoShape">
                                <a:avLst/>
                              </a:prstTxWarp>
                            </a:bodyPr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l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10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r>
                                <a:rPr kumimoji="0" lang="en-CA" sz="1200" b="1" i="0" u="none" strike="noStrike" cap="none" normalizeH="0" baseline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Arial" pitchFamily="34" charset="0"/>
                                  <a:cs typeface="Arial" pitchFamily="34" charset="0"/>
                                </a:rPr>
                                <a:t>Dee #1</a:t>
                              </a:r>
                              <a:endParaRPr kumimoji="0" lang="en-US" sz="1200" b="1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252" name="Text Box 89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85151" y="10817"/>
                              <a:ext cx="545" cy="232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vert="horz" wrap="square" lIns="18000" tIns="10800" rIns="18000" bIns="10800" numCol="1" anchor="ctr" anchorCtr="0" compatLnSpc="1">
                              <a:prstTxWarp prst="textNoShape">
                                <a:avLst/>
                              </a:prstTxWarp>
                            </a:bodyPr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marL="0" marR="0" lvl="0" indent="0" algn="l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ts val="100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r>
                                <a:rPr kumimoji="0" lang="en-CA" sz="1200" b="1" i="0" u="none" strike="noStrike" cap="none" normalizeH="0" baseline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Arial" pitchFamily="34" charset="0"/>
                                  <a:cs typeface="Arial" pitchFamily="34" charset="0"/>
                                </a:rPr>
                                <a:t>Dee #2</a:t>
                              </a:r>
                              <a:endParaRPr kumimoji="0" lang="en-US" sz="1200" b="1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09" name="Left-Up Arrow 208"/>
                          <p:cNvSpPr/>
                          <p:nvPr/>
                        </p:nvSpPr>
                        <p:spPr>
                          <a:xfrm>
                            <a:off x="5007717" y="4226169"/>
                            <a:ext cx="1044069" cy="556846"/>
                          </a:xfrm>
                          <a:prstGeom prst="leftUpArrow">
                            <a:avLst/>
                          </a:prstGeom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CA" sz="1100" dirty="0"/>
                          </a:p>
                        </p:txBody>
                      </p:sp>
                      <p:sp>
                        <p:nvSpPr>
                          <p:cNvPr id="210" name="Rectangle 20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777065" y="3414713"/>
                            <a:ext cx="1816894" cy="797719"/>
                          </a:xfrm>
                          <a:prstGeom prst="rect">
                            <a:avLst/>
                          </a:prstGeom>
                          <a:solidFill>
                            <a:srgbClr val="D6E3BC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r>
                              <a:rPr kumimoji="0" lang="en-CA" sz="1200" b="1" i="0" u="sng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rPr>
                              <a:t>LLRF Digital Control</a:t>
                            </a:r>
                          </a:p>
                          <a:p>
                            <a:pPr defTabSz="914400">
                              <a:spcAft>
                                <a:spcPts val="0"/>
                              </a:spcAft>
                              <a:buFont typeface="Symbol" pitchFamily="18" charset="2"/>
                              <a:buChar char="·"/>
                            </a:pPr>
                            <a:r>
                              <a:rPr kumimoji="0" lang="en-CA" sz="1200" b="1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rPr>
                              <a:t> </a:t>
                            </a:r>
                            <a:r>
                              <a:rPr kumimoji="0" lang="en-CA" sz="12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rPr>
                              <a:t>START logic</a:t>
                            </a:r>
                          </a:p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 typeface="Symbol" pitchFamily="18" charset="2"/>
                              <a:buChar char="·"/>
                              <a:tabLst/>
                            </a:pPr>
                            <a:r>
                              <a:rPr kumimoji="0" lang="en-CA" sz="12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rPr>
                              <a:t> CW/Pulse operation</a:t>
                            </a:r>
                          </a:p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 typeface="Symbol" pitchFamily="18" charset="2"/>
                              <a:buChar char="·"/>
                              <a:tabLst/>
                            </a:pPr>
                            <a:r>
                              <a:rPr kumimoji="0" lang="en-CA" sz="12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rPr>
                              <a:t> RF Conditioning</a:t>
                            </a:r>
                          </a:p>
                        </p:txBody>
                      </p:sp>
                      <p:sp>
                        <p:nvSpPr>
                          <p:cNvPr id="211" name="Rectangle 2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914677" y="3396457"/>
                            <a:ext cx="1816894" cy="797719"/>
                          </a:xfrm>
                          <a:prstGeom prst="rect">
                            <a:avLst/>
                          </a:prstGeom>
                          <a:solidFill>
                            <a:srgbClr val="D6E3BC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r>
                              <a:rPr kumimoji="0" lang="en-CA" sz="1200" b="1" i="0" u="sng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rPr>
                              <a:t>LLRF Digital Control</a:t>
                            </a:r>
                          </a:p>
                          <a:p>
                            <a:pPr defTabSz="914400">
                              <a:spcAft>
                                <a:spcPts val="0"/>
                              </a:spcAft>
                              <a:buFont typeface="Symbol" pitchFamily="18" charset="2"/>
                              <a:buChar char="·"/>
                            </a:pPr>
                            <a:r>
                              <a:rPr kumimoji="0" lang="en-CA" sz="1200" b="1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rPr>
                              <a:t> </a:t>
                            </a:r>
                            <a:r>
                              <a:rPr kumimoji="0" lang="en-CA" sz="12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rPr>
                              <a:t>START logic</a:t>
                            </a:r>
                          </a:p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 typeface="Symbol" pitchFamily="18" charset="2"/>
                              <a:buChar char="·"/>
                              <a:tabLst/>
                            </a:pPr>
                            <a:r>
                              <a:rPr kumimoji="0" lang="en-CA" sz="12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rPr>
                              <a:t> CW/Pulse operation</a:t>
                            </a:r>
                          </a:p>
                          <a:p>
                            <a:pPr marL="0" marR="0" lvl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 typeface="Symbol" pitchFamily="18" charset="2"/>
                              <a:buChar char="·"/>
                              <a:tabLst/>
                            </a:pPr>
                            <a:r>
                              <a:rPr kumimoji="0" lang="en-CA" sz="1200" b="0" i="0" u="none" strike="noStrike" cap="none" normalizeH="0" baseline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Arial" pitchFamily="34" charset="0"/>
                                <a:cs typeface="Arial" pitchFamily="34" charset="0"/>
                              </a:rPr>
                              <a:t> RF Conditioning</a:t>
                            </a:r>
                          </a:p>
                        </p:txBody>
                      </p:sp>
                      <p:sp>
                        <p:nvSpPr>
                          <p:cNvPr id="212" name="Left-Up Arrow 211"/>
                          <p:cNvSpPr/>
                          <p:nvPr/>
                        </p:nvSpPr>
                        <p:spPr>
                          <a:xfrm flipH="1">
                            <a:off x="1480810" y="4211515"/>
                            <a:ext cx="1048157" cy="595130"/>
                          </a:xfrm>
                          <a:prstGeom prst="leftUpArrow">
                            <a:avLst>
                              <a:gd name="adj1" fmla="val 25000"/>
                              <a:gd name="adj2" fmla="val 27232"/>
                              <a:gd name="adj3" fmla="val 25000"/>
                            </a:avLst>
                          </a:prstGeom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solidFill>
                                  <a:schemeClr val="lt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ctr"/>
                            <a:endParaRPr lang="en-CA" sz="1100" dirty="0"/>
                          </a:p>
                        </p:txBody>
                      </p:sp>
                      <p:sp>
                        <p:nvSpPr>
                          <p:cNvPr id="213" name="TextBox 32"/>
                          <p:cNvSpPr txBox="1"/>
                          <p:nvPr/>
                        </p:nvSpPr>
                        <p:spPr>
                          <a:xfrm>
                            <a:off x="3205094" y="3472474"/>
                            <a:ext cx="1153258" cy="241789"/>
                          </a:xfrm>
                          <a:prstGeom prst="rect">
                            <a:avLst/>
                          </a:prstGeom>
                          <a:noFill/>
                          <a:ln w="9525" cmpd="sng">
                            <a:noFill/>
                          </a:ln>
                        </p:spPr>
                        <p:style>
                          <a:lnRef idx="0">
                            <a:scrgbClr r="0" g="0" b="0"/>
                          </a:lnRef>
                          <a:fillRef idx="0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wrap="square" rtlCol="0" anchor="t"/>
                          <a:lstStyle>
                            <a:lvl1pPr marL="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solidFill>
                                  <a:schemeClr val="dk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r>
                              <a:rPr lang="en-CA" sz="1200" dirty="0"/>
                              <a:t>Master/Slave</a:t>
                            </a:r>
                          </a:p>
                        </p:txBody>
                      </p:sp>
                    </p:grpSp>
                    <p:sp>
                      <p:nvSpPr>
                        <p:cNvPr id="207" name="Oval 20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89567" y="660401"/>
                          <a:ext cx="240467" cy="245913"/>
                        </a:xfrm>
                        <a:prstGeom prst="ellipse">
                          <a:avLst/>
                        </a:prstGeom>
                        <a:solidFill>
                          <a:srgbClr val="E5DFEC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18000" tIns="10800" rIns="18000" bIns="10800" numCol="1" anchor="ctr" anchorCtr="0" compatLnSpc="1">
                          <a:prstTxWarp prst="textNoShape">
                            <a:avLst/>
                          </a:prstTxWarp>
                        </a:bodyPr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CA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rPr>
                            <a:t>M</a:t>
                          </a:r>
                          <a:endParaRPr kumimoji="0" lang="en-US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3" name="Group 195"/>
                      <p:cNvGrpSpPr/>
                      <p:nvPr/>
                    </p:nvGrpSpPr>
                    <p:grpSpPr>
                      <a:xfrm>
                        <a:off x="5702300" y="330201"/>
                        <a:ext cx="1107126" cy="891268"/>
                        <a:chOff x="5702300" y="330201"/>
                        <a:chExt cx="1107126" cy="891268"/>
                      </a:xfrm>
                    </p:grpSpPr>
                    <p:sp>
                      <p:nvSpPr>
                        <p:cNvPr id="197" name="Text Box 9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02300" y="952501"/>
                          <a:ext cx="664634" cy="26896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198" name="Text Box 9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65800" y="330201"/>
                          <a:ext cx="766234" cy="26896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rPr>
                            <a:t>Coupler</a:t>
                          </a:r>
                        </a:p>
                      </p:txBody>
                    </p:sp>
                    <p:sp>
                      <p:nvSpPr>
                        <p:cNvPr id="199" name="Text Box 9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52634" y="603251"/>
                          <a:ext cx="556792" cy="20639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CA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rPr>
                            <a:t>Motor</a:t>
                          </a:r>
                          <a:endParaRPr kumimoji="0" lang="en-US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  <p:sp>
                      <p:nvSpPr>
                        <p:cNvPr id="200" name="Oval 1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12934" y="736601"/>
                          <a:ext cx="240467" cy="245913"/>
                        </a:xfrm>
                        <a:prstGeom prst="ellipse">
                          <a:avLst/>
                        </a:prstGeom>
                        <a:solidFill>
                          <a:srgbClr val="E5DFEC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vert="horz" wrap="square" lIns="18000" tIns="10800" rIns="18000" bIns="10800" numCol="1" anchor="ctr" anchorCtr="0" compatLnSpc="1">
                          <a:prstTxWarp prst="textNoShape">
                            <a:avLst/>
                          </a:prstTxWarp>
                        </a:bodyPr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ts val="100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CA" sz="10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pitchFamily="34" charset="0"/>
                              <a:cs typeface="Arial" pitchFamily="34" charset="0"/>
                            </a:rPr>
                            <a:t>M</a:t>
                          </a:r>
                          <a:endParaRPr kumimoji="0" lang="en-US" sz="10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34" charset="0"/>
                            <a:cs typeface="Arial" pitchFamily="34" charset="0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93" name="TextBox 3"/>
                    <p:cNvSpPr txBox="1"/>
                    <p:nvPr/>
                  </p:nvSpPr>
                  <p:spPr>
                    <a:xfrm>
                      <a:off x="933766" y="2820272"/>
                      <a:ext cx="838058" cy="313765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CA" sz="1200" b="1" dirty="0"/>
                        <a:t>RF Amp</a:t>
                      </a:r>
                    </a:p>
                  </p:txBody>
                </p:sp>
                <p:sp>
                  <p:nvSpPr>
                    <p:cNvPr id="194" name="TextBox 13"/>
                    <p:cNvSpPr txBox="1"/>
                    <p:nvPr/>
                  </p:nvSpPr>
                  <p:spPr>
                    <a:xfrm>
                      <a:off x="5851070" y="2828738"/>
                      <a:ext cx="832723" cy="313765"/>
                    </a:xfrm>
                    <a:prstGeom prst="rect">
                      <a:avLst/>
                    </a:prstGeom>
                    <a:noFill/>
                    <a:ln w="9525" cmpd="sng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dk1"/>
                    </a:fontRef>
                  </p:style>
                  <p:txBody>
                    <a:bodyPr wrap="square" rtlCol="0" anchor="t"/>
                    <a:lstStyle>
                      <a:lvl1pPr marL="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CA" sz="1200" b="1" dirty="0"/>
                        <a:t>RF Amp</a:t>
                      </a:r>
                    </a:p>
                  </p:txBody>
                </p:sp>
              </p:grpSp>
              <p:grpSp>
                <p:nvGrpSpPr>
                  <p:cNvPr id="14" name="Group 183"/>
                  <p:cNvGrpSpPr/>
                  <p:nvPr/>
                </p:nvGrpSpPr>
                <p:grpSpPr>
                  <a:xfrm>
                    <a:off x="1239512" y="0"/>
                    <a:ext cx="4821140" cy="3401646"/>
                    <a:chOff x="1239512" y="0"/>
                    <a:chExt cx="4821140" cy="3401646"/>
                  </a:xfrm>
                </p:grpSpPr>
                <p:cxnSp>
                  <p:nvCxnSpPr>
                    <p:cNvPr id="185" name="Straight Arrow Connector 184"/>
                    <p:cNvCxnSpPr/>
                    <p:nvPr/>
                  </p:nvCxnSpPr>
                  <p:spPr>
                    <a:xfrm>
                      <a:off x="2117602" y="1009650"/>
                      <a:ext cx="0" cy="23876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Straight Arrow Connector 185"/>
                    <p:cNvCxnSpPr/>
                    <p:nvPr/>
                  </p:nvCxnSpPr>
                  <p:spPr>
                    <a:xfrm>
                      <a:off x="4855104" y="1007696"/>
                      <a:ext cx="0" cy="239395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7" name="Rectangle 1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47445" y="1562100"/>
                      <a:ext cx="613207" cy="265674"/>
                    </a:xfrm>
                    <a:prstGeom prst="rect">
                      <a:avLst/>
                    </a:prstGeom>
                    <a:solidFill>
                      <a:srgbClr val="DBE5F1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vert="horz" wrap="square" lIns="54000" tIns="36000" rIns="54000" bIns="36000" numCol="1" anchor="ctr" anchorCtr="0" compatLnSpc="1">
                      <a:prstTxWarp prst="textNoShape">
                        <a:avLst/>
                      </a:prstTxWarp>
                    </a:bodyPr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Power monitor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8" name="Text Box 8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017718" y="1010627"/>
                      <a:ext cx="783995" cy="26229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18000" tIns="10800" rIns="18000" bIns="10800" numCol="1" anchor="ctr" anchorCtr="0" compatLnSpc="1">
                      <a:prstTxWarp prst="textNoShape">
                        <a:avLst/>
                      </a:prstTxWarp>
                    </a:bodyPr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RF Pick-up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9" name="Text Box 9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90812" y="0"/>
                      <a:ext cx="665930" cy="26896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Tuner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0" name="Text Box 9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01912" y="946150"/>
                      <a:ext cx="665930" cy="3619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Tuner fix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1" name="Text Box 9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39512" y="933450"/>
                      <a:ext cx="665930" cy="3619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Tuner fix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cxnSp>
              <p:nvCxnSpPr>
                <p:cNvPr id="177" name="Straight Arrow Connector 176"/>
                <p:cNvCxnSpPr/>
                <p:nvPr/>
              </p:nvCxnSpPr>
              <p:spPr>
                <a:xfrm>
                  <a:off x="1913387" y="1333500"/>
                  <a:ext cx="0" cy="206521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Arrow Connector 177"/>
                <p:cNvCxnSpPr/>
                <p:nvPr/>
              </p:nvCxnSpPr>
              <p:spPr>
                <a:xfrm>
                  <a:off x="5046917" y="1339495"/>
                  <a:ext cx="0" cy="206521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 flipH="1">
                  <a:off x="1243424" y="1333500"/>
                  <a:ext cx="671014" cy="5129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flipH="1" flipV="1">
                  <a:off x="5045973" y="1337830"/>
                  <a:ext cx="679478" cy="519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 flipV="1">
                  <a:off x="1245254" y="1295400"/>
                  <a:ext cx="0" cy="4286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5719639" y="1297981"/>
                  <a:ext cx="0" cy="42863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4" name="Text Box 91"/>
              <p:cNvSpPr txBox="1">
                <a:spLocks noChangeArrowheads="1"/>
              </p:cNvSpPr>
              <p:nvPr/>
            </p:nvSpPr>
            <p:spPr bwMode="auto">
              <a:xfrm>
                <a:off x="1232647" y="1299882"/>
                <a:ext cx="504264" cy="2095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Phase</a:t>
                </a:r>
                <a:endPara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5" name="Text Box 91"/>
              <p:cNvSpPr txBox="1">
                <a:spLocks noChangeArrowheads="1"/>
              </p:cNvSpPr>
              <p:nvPr/>
            </p:nvSpPr>
            <p:spPr bwMode="auto">
              <a:xfrm>
                <a:off x="5261162" y="1316691"/>
                <a:ext cx="504264" cy="2095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rPr>
                  <a:t>Phase</a:t>
                </a:r>
                <a:endParaRPr kumimoji="0" 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167" name="Straight Arrow Connector 166"/>
            <p:cNvCxnSpPr/>
            <p:nvPr/>
          </p:nvCxnSpPr>
          <p:spPr>
            <a:xfrm>
              <a:off x="1709084" y="1689652"/>
              <a:ext cx="1" cy="1700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>
              <a:off x="5212947" y="1702076"/>
              <a:ext cx="1" cy="1700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>
              <a:stCxn id="205" idx="3"/>
            </p:cNvCxnSpPr>
            <p:nvPr/>
          </p:nvCxnSpPr>
          <p:spPr>
            <a:xfrm flipV="1">
              <a:off x="1495750" y="1689652"/>
              <a:ext cx="213334" cy="80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>
              <a:stCxn id="187" idx="1"/>
            </p:cNvCxnSpPr>
            <p:nvPr/>
          </p:nvCxnSpPr>
          <p:spPr>
            <a:xfrm flipH="1" flipV="1">
              <a:off x="5208805" y="1693793"/>
              <a:ext cx="226319" cy="11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1" name="Text Box 91"/>
            <p:cNvSpPr txBox="1">
              <a:spLocks noChangeArrowheads="1"/>
            </p:cNvSpPr>
            <p:nvPr/>
          </p:nvSpPr>
          <p:spPr bwMode="auto">
            <a:xfrm>
              <a:off x="1444869" y="1519238"/>
              <a:ext cx="384297" cy="209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RFL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Text Box 91"/>
            <p:cNvSpPr txBox="1">
              <a:spLocks noChangeArrowheads="1"/>
            </p:cNvSpPr>
            <p:nvPr/>
          </p:nvSpPr>
          <p:spPr bwMode="auto">
            <a:xfrm>
              <a:off x="5127014" y="1533525"/>
              <a:ext cx="384297" cy="209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CA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RFL</a:t>
              </a:r>
              <a:endPara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/>
          </p:cNvSpPr>
          <p:nvPr/>
        </p:nvSpPr>
        <p:spPr bwMode="auto">
          <a:xfrm>
            <a:off x="457200" y="1146175"/>
            <a:ext cx="8229600" cy="49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endParaRPr lang="en-CA" sz="2800" dirty="0" smtClean="0"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6413" y="180975"/>
            <a:ext cx="7962900" cy="660400"/>
          </a:xfrm>
          <a:prstGeom prst="roundRect">
            <a:avLst/>
          </a:prstGeom>
          <a:solidFill>
            <a:srgbClr val="7AA6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7AA644"/>
              </a:solidFill>
              <a:ea typeface="ＭＳ Ｐゴシック" charset="-128"/>
            </a:endParaRPr>
          </a:p>
        </p:txBody>
      </p:sp>
      <p:sp>
        <p:nvSpPr>
          <p:cNvPr id="14340" name="TextBox 7"/>
          <p:cNvSpPr txBox="1">
            <a:spLocks noChangeArrowheads="1"/>
          </p:cNvSpPr>
          <p:nvPr/>
        </p:nvSpPr>
        <p:spPr bwMode="auto">
          <a:xfrm>
            <a:off x="506413" y="257175"/>
            <a:ext cx="7962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 Bold" pitchFamily="34" charset="0"/>
                <a:ea typeface="ＭＳ Ｐゴシック" pitchFamily="34" charset="-128"/>
                <a:cs typeface="Arial Bold" pitchFamily="34" charset="0"/>
              </a:rPr>
              <a:t>Beam stability test</a:t>
            </a:r>
            <a:endParaRPr lang="en-US" sz="2800" b="1" dirty="0">
              <a:solidFill>
                <a:schemeClr val="bg1"/>
              </a:solidFill>
              <a:latin typeface="Arial Bold" pitchFamily="34" charset="0"/>
              <a:cs typeface="Arial Bold" pitchFamily="3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39752" y="1052736"/>
            <a:ext cx="5981700" cy="4595813"/>
            <a:chOff x="1440" y="3882"/>
            <a:chExt cx="9420" cy="723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0" y="3882"/>
              <a:ext cx="9420" cy="7239"/>
            </a:xfrm>
            <a:prstGeom prst="rect">
              <a:avLst/>
            </a:prstGeom>
            <a:noFill/>
          </p:spPr>
        </p:pic>
        <p:cxnSp>
          <p:nvCxnSpPr>
            <p:cNvPr id="1028" name="AutoShape 4"/>
            <p:cNvCxnSpPr>
              <a:cxnSpLocks noChangeShapeType="1"/>
            </p:cNvCxnSpPr>
            <p:nvPr/>
          </p:nvCxnSpPr>
          <p:spPr bwMode="auto">
            <a:xfrm>
              <a:off x="5939" y="5397"/>
              <a:ext cx="4861" cy="1"/>
            </a:xfrm>
            <a:prstGeom prst="straightConnector1">
              <a:avLst/>
            </a:prstGeom>
            <a:noFill/>
            <a:ln w="19050">
              <a:solidFill>
                <a:srgbClr val="E36C0A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029" name="Text Box 5"/>
            <p:cNvSpPr txBox="1">
              <a:spLocks noChangeArrowheads="1"/>
            </p:cNvSpPr>
            <p:nvPr/>
          </p:nvSpPr>
          <p:spPr bwMode="auto">
            <a:xfrm>
              <a:off x="8071" y="5206"/>
              <a:ext cx="1079" cy="3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18000" rIns="91440" bIns="180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2 hours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0" name="Text Box 6"/>
            <p:cNvSpPr txBox="1">
              <a:spLocks noChangeArrowheads="1"/>
            </p:cNvSpPr>
            <p:nvPr/>
          </p:nvSpPr>
          <p:spPr bwMode="auto">
            <a:xfrm>
              <a:off x="4231" y="4440"/>
              <a:ext cx="1424" cy="68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18000" rIns="91440" bIns="180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Ion source warming up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1" name="Text Box 7"/>
            <p:cNvSpPr txBox="1">
              <a:spLocks noChangeArrowheads="1"/>
            </p:cNvSpPr>
            <p:nvPr/>
          </p:nvSpPr>
          <p:spPr bwMode="auto">
            <a:xfrm>
              <a:off x="8221" y="5956"/>
              <a:ext cx="1079" cy="3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18000" rIns="91440" bIns="180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412 uA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8221" y="7006"/>
              <a:ext cx="1079" cy="3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18000" rIns="91440" bIns="1800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420 uA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5536" y="1268760"/>
            <a:ext cx="201622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 smtClean="0"/>
              <a:t>Beam jitter is within +/-4uA of the average of 416µA over a two hour period (or 1%).</a:t>
            </a:r>
          </a:p>
          <a:p>
            <a:r>
              <a:rPr lang="en-US" sz="1200" dirty="0" smtClean="0"/>
              <a:t>Stability over two hours is better than 4µA (or 1%).</a:t>
            </a:r>
            <a:endParaRPr lang="en-CA" sz="1200" dirty="0" smtClean="0"/>
          </a:p>
          <a:p>
            <a:endParaRPr lang="en-CA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 txBox="1">
            <a:spLocks/>
          </p:cNvSpPr>
          <p:nvPr/>
        </p:nvSpPr>
        <p:spPr bwMode="auto">
          <a:xfrm>
            <a:off x="457200" y="1146175"/>
            <a:ext cx="8229600" cy="497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endParaRPr lang="en-CA" sz="2800" dirty="0" smtClean="0"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6413" y="180975"/>
            <a:ext cx="7962900" cy="660400"/>
          </a:xfrm>
          <a:prstGeom prst="roundRect">
            <a:avLst/>
          </a:prstGeom>
          <a:solidFill>
            <a:srgbClr val="7AA6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7AA644"/>
              </a:solidFill>
              <a:ea typeface="ＭＳ Ｐゴシック" charset="-128"/>
            </a:endParaRPr>
          </a:p>
        </p:txBody>
      </p:sp>
      <p:sp>
        <p:nvSpPr>
          <p:cNvPr id="14340" name="TextBox 7"/>
          <p:cNvSpPr txBox="1">
            <a:spLocks noChangeArrowheads="1"/>
          </p:cNvSpPr>
          <p:nvPr/>
        </p:nvSpPr>
        <p:spPr bwMode="auto">
          <a:xfrm>
            <a:off x="506413" y="257175"/>
            <a:ext cx="7962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 Bold" pitchFamily="34" charset="0"/>
                <a:ea typeface="ＭＳ Ｐゴシック" pitchFamily="34" charset="-128"/>
                <a:cs typeface="Arial Bold" pitchFamily="34" charset="0"/>
              </a:rPr>
              <a:t>RF Endurance test</a:t>
            </a:r>
            <a:endParaRPr lang="en-US" sz="2800" b="1" dirty="0">
              <a:solidFill>
                <a:schemeClr val="bg1"/>
              </a:solidFill>
              <a:latin typeface="Arial Bold" pitchFamily="34" charset="0"/>
              <a:cs typeface="Arial Bold" pitchFamily="34" charset="0"/>
            </a:endParaRPr>
          </a:p>
        </p:txBody>
      </p:sp>
      <p:pic>
        <p:nvPicPr>
          <p:cNvPr id="24" name="Picture 23" descr="D:\Best Cyclotron Systems Inc\70MeV Cyclotron Development\Design Files\RF Design\RF Commissioning\2014_07_02 RF Commissioning continuing\2014_08_16 Final stability with RF\70MeV RF Endurance Run Full Power edit notes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24744"/>
            <a:ext cx="6336704" cy="395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179512" y="3861048"/>
            <a:ext cx="18002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CA" dirty="0" smtClean="0"/>
              <a:t>40 hour test</a:t>
            </a:r>
          </a:p>
          <a:p>
            <a:endParaRPr lang="en-CA" dirty="0"/>
          </a:p>
        </p:txBody>
      </p:sp>
      <p:sp>
        <p:nvSpPr>
          <p:cNvPr id="27" name="TextBox 26"/>
          <p:cNvSpPr txBox="1"/>
          <p:nvPr/>
        </p:nvSpPr>
        <p:spPr>
          <a:xfrm>
            <a:off x="4283968" y="1340768"/>
            <a:ext cx="199407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200" dirty="0" smtClean="0"/>
              <a:t>Dee Voltage stability: 4 x 10</a:t>
            </a:r>
            <a:r>
              <a:rPr lang="en-CA" sz="1200" baseline="30000" dirty="0" smtClean="0"/>
              <a:t>-4</a:t>
            </a:r>
            <a:endParaRPr lang="en-CA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177281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min snapshot</a:t>
            </a:r>
            <a:endParaRPr lang="en-US" dirty="0"/>
          </a:p>
        </p:txBody>
      </p:sp>
      <p:pic>
        <p:nvPicPr>
          <p:cNvPr id="11" name="Picture 2" descr="Cute pig">
            <a:hlinkClick r:id="rId3" tooltip="Download Cute Pig Stock Photos - Image: 2555640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22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8711213" cy="52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447800" y="6396335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Stripper assembly  provision for 40 foils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348615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343400" y="533400"/>
            <a:ext cx="4038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TRIUMF</a:t>
            </a:r>
            <a:r>
              <a:rPr lang="en-US" sz="2000" dirty="0" smtClean="0"/>
              <a:t> experience</a:t>
            </a:r>
          </a:p>
          <a:p>
            <a:r>
              <a:rPr lang="en-US" sz="2000" dirty="0" smtClean="0"/>
              <a:t>Stripping foil life time 15,000 </a:t>
            </a:r>
            <a:r>
              <a:rPr lang="en-US" sz="2000" dirty="0" err="1" smtClean="0"/>
              <a:t>uAhrs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@1000 </a:t>
            </a:r>
            <a:r>
              <a:rPr lang="en-US" sz="2000" dirty="0" err="1" smtClean="0"/>
              <a:t>uA</a:t>
            </a:r>
            <a:r>
              <a:rPr lang="en-US" sz="2000" dirty="0" smtClean="0"/>
              <a:t>  results in a 15 hour lifetime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err="1" smtClean="0"/>
              <a:t>Covidien</a:t>
            </a:r>
            <a:r>
              <a:rPr lang="en-US" sz="2000" b="1" dirty="0" smtClean="0"/>
              <a:t> </a:t>
            </a:r>
            <a:r>
              <a:rPr lang="en-US" sz="2000" dirty="0" smtClean="0"/>
              <a:t>experience</a:t>
            </a:r>
          </a:p>
          <a:p>
            <a:r>
              <a:rPr lang="en-US" sz="2000" dirty="0" smtClean="0"/>
              <a:t>Stripping foil life time 20,000 </a:t>
            </a:r>
            <a:r>
              <a:rPr lang="en-US" sz="2000" dirty="0" err="1" smtClean="0"/>
              <a:t>uAhrs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@1000uA results in a 20 hour lifetime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Require a minimum</a:t>
            </a:r>
          </a:p>
          <a:p>
            <a:r>
              <a:rPr lang="en-US" sz="2000" dirty="0" smtClean="0"/>
              <a:t> </a:t>
            </a:r>
            <a:r>
              <a:rPr lang="en-US" sz="2400" b="1" dirty="0" smtClean="0"/>
              <a:t>foil supply of 10 foils per week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ick\Desktop\B35-Layou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47548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81200" y="2286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B35 under construction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486400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Switching magnet for target caves</a:t>
            </a:r>
          </a:p>
          <a:p>
            <a:pPr algn="ctr"/>
            <a:r>
              <a:rPr lang="en-US" sz="2400" b="1" dirty="0" smtClean="0"/>
              <a:t>All energies available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5486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Fixed energy PET </a:t>
            </a:r>
            <a:r>
              <a:rPr lang="en-US" sz="2400" b="1" dirty="0" err="1" smtClean="0"/>
              <a:t>beamline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15 </a:t>
            </a:r>
            <a:r>
              <a:rPr lang="en-US" sz="2400" b="1" dirty="0" err="1" smtClean="0"/>
              <a:t>MeV</a:t>
            </a:r>
            <a:r>
              <a:rPr lang="en-US" sz="2400" b="1" dirty="0" smtClean="0"/>
              <a:t> with PET target in cyclotron bunker</a:t>
            </a:r>
            <a:endParaRPr lang="en-US" sz="2400" b="1" dirty="0"/>
          </a:p>
        </p:txBody>
      </p:sp>
      <p:sp>
        <p:nvSpPr>
          <p:cNvPr id="9" name="Freeform 8"/>
          <p:cNvSpPr/>
          <p:nvPr/>
        </p:nvSpPr>
        <p:spPr>
          <a:xfrm>
            <a:off x="362857" y="653143"/>
            <a:ext cx="1553029" cy="5007428"/>
          </a:xfrm>
          <a:custGeom>
            <a:avLst/>
            <a:gdLst>
              <a:gd name="connsiteX0" fmla="*/ 0 w 1553029"/>
              <a:gd name="connsiteY0" fmla="*/ 5007428 h 5007428"/>
              <a:gd name="connsiteX1" fmla="*/ 493486 w 1553029"/>
              <a:gd name="connsiteY1" fmla="*/ 624114 h 5007428"/>
              <a:gd name="connsiteX2" fmla="*/ 1088572 w 1553029"/>
              <a:gd name="connsiteY2" fmla="*/ 1262743 h 5007428"/>
              <a:gd name="connsiteX3" fmla="*/ 1553029 w 1553029"/>
              <a:gd name="connsiteY3" fmla="*/ 1262743 h 500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3029" h="5007428">
                <a:moveTo>
                  <a:pt x="0" y="5007428"/>
                </a:moveTo>
                <a:cubicBezTo>
                  <a:pt x="156028" y="3127828"/>
                  <a:pt x="312057" y="1248228"/>
                  <a:pt x="493486" y="624114"/>
                </a:cubicBezTo>
                <a:cubicBezTo>
                  <a:pt x="674915" y="0"/>
                  <a:pt x="911982" y="1156305"/>
                  <a:pt x="1088572" y="1262743"/>
                </a:cubicBezTo>
                <a:cubicBezTo>
                  <a:pt x="1265162" y="1369181"/>
                  <a:pt x="1409095" y="1315962"/>
                  <a:pt x="1553029" y="1262743"/>
                </a:cubicBezTo>
              </a:path>
            </a:pathLst>
          </a:custGeom>
          <a:ln w="317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39486" y="4228496"/>
            <a:ext cx="6306457" cy="1504647"/>
          </a:xfrm>
          <a:custGeom>
            <a:avLst/>
            <a:gdLst>
              <a:gd name="connsiteX0" fmla="*/ 94343 w 6306457"/>
              <a:gd name="connsiteY0" fmla="*/ 1504647 h 1504647"/>
              <a:gd name="connsiteX1" fmla="*/ 718457 w 6306457"/>
              <a:gd name="connsiteY1" fmla="*/ 67733 h 1504647"/>
              <a:gd name="connsiteX2" fmla="*/ 4405085 w 6306457"/>
              <a:gd name="connsiteY2" fmla="*/ 1098247 h 1504647"/>
              <a:gd name="connsiteX3" fmla="*/ 6306457 w 6306457"/>
              <a:gd name="connsiteY3" fmla="*/ 285447 h 150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6457" h="1504647">
                <a:moveTo>
                  <a:pt x="94343" y="1504647"/>
                </a:moveTo>
                <a:cubicBezTo>
                  <a:pt x="47171" y="820056"/>
                  <a:pt x="0" y="135466"/>
                  <a:pt x="718457" y="67733"/>
                </a:cubicBezTo>
                <a:cubicBezTo>
                  <a:pt x="1436914" y="0"/>
                  <a:pt x="3473752" y="1061961"/>
                  <a:pt x="4405085" y="1098247"/>
                </a:cubicBezTo>
                <a:cubicBezTo>
                  <a:pt x="5336418" y="1134533"/>
                  <a:pt x="5821437" y="709990"/>
                  <a:pt x="6306457" y="285447"/>
                </a:cubicBezTo>
              </a:path>
            </a:pathLst>
          </a:custGeom>
          <a:ln w="31750">
            <a:solidFill>
              <a:srgbClr val="FFFF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925181" y="4107543"/>
            <a:ext cx="1011162" cy="1683657"/>
          </a:xfrm>
          <a:custGeom>
            <a:avLst/>
            <a:gdLst>
              <a:gd name="connsiteX0" fmla="*/ 546705 w 1011162"/>
              <a:gd name="connsiteY0" fmla="*/ 1683657 h 1683657"/>
              <a:gd name="connsiteX1" fmla="*/ 53219 w 1011162"/>
              <a:gd name="connsiteY1" fmla="*/ 1088571 h 1683657"/>
              <a:gd name="connsiteX2" fmla="*/ 866019 w 1011162"/>
              <a:gd name="connsiteY2" fmla="*/ 508000 h 1683657"/>
              <a:gd name="connsiteX3" fmla="*/ 924076 w 1011162"/>
              <a:gd name="connsiteY3" fmla="*/ 0 h 168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162" h="1683657">
                <a:moveTo>
                  <a:pt x="546705" y="1683657"/>
                </a:moveTo>
                <a:cubicBezTo>
                  <a:pt x="273352" y="1484085"/>
                  <a:pt x="0" y="1284514"/>
                  <a:pt x="53219" y="1088571"/>
                </a:cubicBezTo>
                <a:cubicBezTo>
                  <a:pt x="106438" y="892628"/>
                  <a:pt x="720876" y="689428"/>
                  <a:pt x="866019" y="508000"/>
                </a:cubicBezTo>
                <a:cubicBezTo>
                  <a:pt x="1011162" y="326572"/>
                  <a:pt x="967619" y="163286"/>
                  <a:pt x="924076" y="0"/>
                </a:cubicBezTo>
              </a:path>
            </a:pathLst>
          </a:custGeom>
          <a:ln w="3175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915886" y="1098247"/>
            <a:ext cx="3556000" cy="4721982"/>
          </a:xfrm>
          <a:custGeom>
            <a:avLst/>
            <a:gdLst>
              <a:gd name="connsiteX0" fmla="*/ 3556000 w 3556000"/>
              <a:gd name="connsiteY0" fmla="*/ 4721982 h 4721982"/>
              <a:gd name="connsiteX1" fmla="*/ 1843314 w 3556000"/>
              <a:gd name="connsiteY1" fmla="*/ 3807582 h 4721982"/>
              <a:gd name="connsiteX2" fmla="*/ 101600 w 3556000"/>
              <a:gd name="connsiteY2" fmla="*/ 3110896 h 4721982"/>
              <a:gd name="connsiteX3" fmla="*/ 1233714 w 3556000"/>
              <a:gd name="connsiteY3" fmla="*/ 396724 h 4721982"/>
              <a:gd name="connsiteX4" fmla="*/ 1436914 w 3556000"/>
              <a:gd name="connsiteY4" fmla="*/ 730553 h 472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6000" h="4721982">
                <a:moveTo>
                  <a:pt x="3556000" y="4721982"/>
                </a:moveTo>
                <a:cubicBezTo>
                  <a:pt x="2987523" y="4399039"/>
                  <a:pt x="2419047" y="4076096"/>
                  <a:pt x="1843314" y="3807582"/>
                </a:cubicBezTo>
                <a:cubicBezTo>
                  <a:pt x="1267581" y="3539068"/>
                  <a:pt x="203200" y="3679372"/>
                  <a:pt x="101600" y="3110896"/>
                </a:cubicBezTo>
                <a:cubicBezTo>
                  <a:pt x="0" y="2542420"/>
                  <a:pt x="1011162" y="793448"/>
                  <a:pt x="1233714" y="396724"/>
                </a:cubicBezTo>
                <a:cubicBezTo>
                  <a:pt x="1456266" y="0"/>
                  <a:pt x="1446590" y="365276"/>
                  <a:pt x="1436914" y="730553"/>
                </a:cubicBezTo>
              </a:path>
            </a:pathLst>
          </a:custGeom>
          <a:ln w="3175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49256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90600" y="38100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Accelerator must be optimized – so too the facility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5791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Beam lines, targets, power supplies, shielding, laboratories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38200"/>
            <a:ext cx="10291122" cy="792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81200" y="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OUTLINE OF PET CYCLOTRON BUNKER IN RECENT TENDER DOCUMENT</a:t>
            </a:r>
          </a:p>
          <a:p>
            <a:pPr algn="r"/>
            <a:r>
              <a:rPr lang="en-US" sz="1400" i="1" dirty="0" smtClean="0"/>
              <a:t>MARCH 2015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6180892"/>
            <a:ext cx="8077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MCNP CALCULATION OF  NEUTRON RADIATION LEVELS </a:t>
            </a:r>
          </a:p>
          <a:p>
            <a:pPr algn="r"/>
            <a:r>
              <a:rPr lang="en-US" sz="1400" dirty="0" smtClean="0"/>
              <a:t>BEST MARCH 2015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981200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Neutron Radiation levels n (</a:t>
            </a:r>
            <a:r>
              <a:rPr lang="en-US" sz="1400" b="1" dirty="0" err="1" smtClean="0"/>
              <a:t>uSv</a:t>
            </a:r>
            <a:r>
              <a:rPr lang="en-US" sz="1400" b="1" dirty="0" smtClean="0"/>
              <a:t>/</a:t>
            </a:r>
            <a:r>
              <a:rPr lang="en-US" sz="1400" b="1" dirty="0" err="1" smtClean="0"/>
              <a:t>uAhr</a:t>
            </a:r>
            <a:r>
              <a:rPr lang="en-US" sz="1400" b="1" dirty="0" smtClean="0"/>
              <a:t>) 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114137_001-0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1905000"/>
            <a:ext cx="6324600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5334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Include local shielding and simplify doors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0" y="-228600"/>
            <a:ext cx="7543800" cy="352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7212" y="2667000"/>
            <a:ext cx="6763180" cy="403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4267200" y="2286000"/>
            <a:ext cx="439248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Neutron</a:t>
            </a:r>
            <a:r>
              <a:rPr lang="it-IT" b="1" dirty="0" smtClean="0"/>
              <a:t> Dose Rate per </a:t>
            </a:r>
            <a:r>
              <a:rPr lang="it-IT" b="1" dirty="0" err="1" smtClean="0"/>
              <a:t>microA</a:t>
            </a:r>
            <a:r>
              <a:rPr lang="it-IT" b="1" dirty="0" smtClean="0"/>
              <a:t> </a:t>
            </a:r>
            <a:r>
              <a:rPr lang="it-IT" b="1" dirty="0" err="1" smtClean="0"/>
              <a:t>of</a:t>
            </a:r>
            <a:r>
              <a:rPr lang="it-IT" b="1" dirty="0" smtClean="0"/>
              <a:t> </a:t>
            </a:r>
            <a:r>
              <a:rPr lang="it-IT" b="1" dirty="0" err="1" smtClean="0"/>
              <a:t>beam</a:t>
            </a:r>
            <a:r>
              <a:rPr lang="it-IT" b="1" dirty="0" smtClean="0"/>
              <a:t> </a:t>
            </a:r>
            <a:r>
              <a:rPr lang="it-IT" b="1" dirty="0" err="1" smtClean="0"/>
              <a:t>during</a:t>
            </a:r>
            <a:r>
              <a:rPr lang="it-IT" b="1" dirty="0" smtClean="0"/>
              <a:t> F18 production (on the XY </a:t>
            </a:r>
            <a:r>
              <a:rPr lang="it-IT" b="1" dirty="0" err="1" smtClean="0"/>
              <a:t>plane</a:t>
            </a:r>
            <a:r>
              <a:rPr lang="it-IT" b="1" dirty="0" smtClean="0"/>
              <a:t> </a:t>
            </a:r>
            <a:r>
              <a:rPr lang="it-IT" b="1" dirty="0" err="1" smtClean="0"/>
              <a:t>passing</a:t>
            </a:r>
            <a:r>
              <a:rPr lang="it-IT" b="1" dirty="0" smtClean="0"/>
              <a:t>  on the source </a:t>
            </a:r>
            <a:r>
              <a:rPr lang="it-IT" b="1" dirty="0" err="1" smtClean="0"/>
              <a:t>point</a:t>
            </a:r>
            <a:r>
              <a:rPr lang="it-IT" b="1" dirty="0" smtClean="0"/>
              <a:t>)</a:t>
            </a:r>
            <a:endParaRPr lang="it-IT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3048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Simple block door   MCNP  estimate</a:t>
            </a:r>
          </a:p>
          <a:p>
            <a:endParaRPr lang="en-US" dirty="0" smtClean="0"/>
          </a:p>
          <a:p>
            <a:r>
              <a:rPr lang="en-US" dirty="0" smtClean="0"/>
              <a:t>	Production target</a:t>
            </a:r>
          </a:p>
          <a:p>
            <a:endParaRPr lang="en-US" dirty="0" smtClean="0"/>
          </a:p>
          <a:p>
            <a:r>
              <a:rPr lang="en-US" dirty="0" smtClean="0"/>
              <a:t>	Block door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3978166" y="1103586"/>
            <a:ext cx="2240454" cy="3846786"/>
          </a:xfrm>
          <a:custGeom>
            <a:avLst/>
            <a:gdLst>
              <a:gd name="connsiteX0" fmla="*/ 1224455 w 2240454"/>
              <a:gd name="connsiteY0" fmla="*/ 0 h 3846786"/>
              <a:gd name="connsiteX1" fmla="*/ 425668 w 2240454"/>
              <a:gd name="connsiteY1" fmla="*/ 683173 h 3846786"/>
              <a:gd name="connsiteX2" fmla="*/ 257503 w 2240454"/>
              <a:gd name="connsiteY2" fmla="*/ 2165131 h 3846786"/>
              <a:gd name="connsiteX3" fmla="*/ 1970689 w 2240454"/>
              <a:gd name="connsiteY3" fmla="*/ 3426373 h 3846786"/>
              <a:gd name="connsiteX4" fmla="*/ 1876096 w 2240454"/>
              <a:gd name="connsiteY4" fmla="*/ 3846786 h 384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0454" h="3846786">
                <a:moveTo>
                  <a:pt x="1224455" y="0"/>
                </a:moveTo>
                <a:cubicBezTo>
                  <a:pt x="905641" y="161159"/>
                  <a:pt x="586827" y="322318"/>
                  <a:pt x="425668" y="683173"/>
                </a:cubicBezTo>
                <a:cubicBezTo>
                  <a:pt x="264509" y="1044028"/>
                  <a:pt x="0" y="1707931"/>
                  <a:pt x="257503" y="2165131"/>
                </a:cubicBezTo>
                <a:cubicBezTo>
                  <a:pt x="515007" y="2622331"/>
                  <a:pt x="1700924" y="3146097"/>
                  <a:pt x="1970689" y="3426373"/>
                </a:cubicBezTo>
                <a:cubicBezTo>
                  <a:pt x="2240454" y="3706649"/>
                  <a:pt x="1876096" y="3846786"/>
                  <a:pt x="1876096" y="3846786"/>
                </a:cubicBezTo>
              </a:path>
            </a:pathLst>
          </a:cu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837793" y="399393"/>
            <a:ext cx="2448910" cy="756745"/>
          </a:xfrm>
          <a:custGeom>
            <a:avLst/>
            <a:gdLst>
              <a:gd name="connsiteX0" fmla="*/ 2448910 w 2448910"/>
              <a:gd name="connsiteY0" fmla="*/ 672662 h 756745"/>
              <a:gd name="connsiteX1" fmla="*/ 1481959 w 2448910"/>
              <a:gd name="connsiteY1" fmla="*/ 378373 h 756745"/>
              <a:gd name="connsiteX2" fmla="*/ 1040524 w 2448910"/>
              <a:gd name="connsiteY2" fmla="*/ 63062 h 756745"/>
              <a:gd name="connsiteX3" fmla="*/ 199697 w 2448910"/>
              <a:gd name="connsiteY3" fmla="*/ 115614 h 756745"/>
              <a:gd name="connsiteX4" fmla="*/ 0 w 2448910"/>
              <a:gd name="connsiteY4" fmla="*/ 756745 h 7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910" h="756745">
                <a:moveTo>
                  <a:pt x="2448910" y="672662"/>
                </a:moveTo>
                <a:cubicBezTo>
                  <a:pt x="2082800" y="576317"/>
                  <a:pt x="1716690" y="479973"/>
                  <a:pt x="1481959" y="378373"/>
                </a:cubicBezTo>
                <a:cubicBezTo>
                  <a:pt x="1247228" y="276773"/>
                  <a:pt x="1254234" y="106855"/>
                  <a:pt x="1040524" y="63062"/>
                </a:cubicBezTo>
                <a:cubicBezTo>
                  <a:pt x="826814" y="19269"/>
                  <a:pt x="373118" y="0"/>
                  <a:pt x="199697" y="115614"/>
                </a:cubicBezTo>
                <a:cubicBezTo>
                  <a:pt x="26276" y="231228"/>
                  <a:pt x="13138" y="493986"/>
                  <a:pt x="0" y="756745"/>
                </a:cubicBezTo>
              </a:path>
            </a:pathLst>
          </a:cu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587062" y="1653628"/>
            <a:ext cx="3647090" cy="448441"/>
          </a:xfrm>
          <a:custGeom>
            <a:avLst/>
            <a:gdLst>
              <a:gd name="connsiteX0" fmla="*/ 3647090 w 3647090"/>
              <a:gd name="connsiteY0" fmla="*/ 28027 h 448441"/>
              <a:gd name="connsiteX1" fmla="*/ 2932386 w 3647090"/>
              <a:gd name="connsiteY1" fmla="*/ 217213 h 448441"/>
              <a:gd name="connsiteX2" fmla="*/ 2154621 w 3647090"/>
              <a:gd name="connsiteY2" fmla="*/ 38538 h 448441"/>
              <a:gd name="connsiteX3" fmla="*/ 0 w 3647090"/>
              <a:gd name="connsiteY3" fmla="*/ 448441 h 448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7090" h="448441">
                <a:moveTo>
                  <a:pt x="3647090" y="28027"/>
                </a:moveTo>
                <a:cubicBezTo>
                  <a:pt x="3414110" y="121744"/>
                  <a:pt x="3181131" y="215461"/>
                  <a:pt x="2932386" y="217213"/>
                </a:cubicBezTo>
                <a:cubicBezTo>
                  <a:pt x="2683641" y="218965"/>
                  <a:pt x="2643352" y="0"/>
                  <a:pt x="2154621" y="38538"/>
                </a:cubicBezTo>
                <a:cubicBezTo>
                  <a:pt x="1665890" y="77076"/>
                  <a:pt x="832945" y="262758"/>
                  <a:pt x="0" y="448441"/>
                </a:cubicBezTo>
              </a:path>
            </a:pathLst>
          </a:cu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387835" y="1807779"/>
            <a:ext cx="1918138" cy="4698124"/>
          </a:xfrm>
          <a:custGeom>
            <a:avLst/>
            <a:gdLst>
              <a:gd name="connsiteX0" fmla="*/ 1888358 w 1918138"/>
              <a:gd name="connsiteY0" fmla="*/ 0 h 4698124"/>
              <a:gd name="connsiteX1" fmla="*/ 700689 w 1918138"/>
              <a:gd name="connsiteY1" fmla="*/ 220718 h 4698124"/>
              <a:gd name="connsiteX2" fmla="*/ 227724 w 1918138"/>
              <a:gd name="connsiteY2" fmla="*/ 998483 h 4698124"/>
              <a:gd name="connsiteX3" fmla="*/ 143641 w 1918138"/>
              <a:gd name="connsiteY3" fmla="*/ 2427890 h 4698124"/>
              <a:gd name="connsiteX4" fmla="*/ 1089572 w 1918138"/>
              <a:gd name="connsiteY4" fmla="*/ 3321269 h 4698124"/>
              <a:gd name="connsiteX5" fmla="*/ 1783255 w 1918138"/>
              <a:gd name="connsiteY5" fmla="*/ 3794235 h 4698124"/>
              <a:gd name="connsiteX6" fmla="*/ 1898868 w 1918138"/>
              <a:gd name="connsiteY6" fmla="*/ 4698124 h 4698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8138" h="4698124">
                <a:moveTo>
                  <a:pt x="1888358" y="0"/>
                </a:moveTo>
                <a:cubicBezTo>
                  <a:pt x="1432909" y="27152"/>
                  <a:pt x="977461" y="54304"/>
                  <a:pt x="700689" y="220718"/>
                </a:cubicBezTo>
                <a:cubicBezTo>
                  <a:pt x="423917" y="387132"/>
                  <a:pt x="320565" y="630621"/>
                  <a:pt x="227724" y="998483"/>
                </a:cubicBezTo>
                <a:cubicBezTo>
                  <a:pt x="134883" y="1366345"/>
                  <a:pt x="0" y="2040759"/>
                  <a:pt x="143641" y="2427890"/>
                </a:cubicBezTo>
                <a:cubicBezTo>
                  <a:pt x="287282" y="2815021"/>
                  <a:pt x="816303" y="3093545"/>
                  <a:pt x="1089572" y="3321269"/>
                </a:cubicBezTo>
                <a:cubicBezTo>
                  <a:pt x="1362841" y="3548993"/>
                  <a:pt x="1648372" y="3564759"/>
                  <a:pt x="1783255" y="3794235"/>
                </a:cubicBezTo>
                <a:cubicBezTo>
                  <a:pt x="1918138" y="4023711"/>
                  <a:pt x="1908503" y="4360917"/>
                  <a:pt x="1898868" y="4698124"/>
                </a:cubicBezTo>
              </a:path>
            </a:pathLst>
          </a:cu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97948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ea typeface="ＭＳ Ｐゴシック" pitchFamily="34" charset="-128"/>
              </a:rPr>
              <a:t>Best Products and Platforms</a:t>
            </a:r>
          </a:p>
        </p:txBody>
      </p:sp>
      <p:sp>
        <p:nvSpPr>
          <p:cNvPr id="19459" name="Rectangle 3"/>
          <p:cNvSpPr>
            <a:spLocks noGrp="1"/>
          </p:cNvSpPr>
          <p:nvPr>
            <p:ph type="body" sz="half" idx="1"/>
          </p:nvPr>
        </p:nvSpPr>
        <p:spPr>
          <a:xfrm>
            <a:off x="0" y="990600"/>
            <a:ext cx="3200400" cy="3200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External Beam </a:t>
            </a:r>
          </a:p>
          <a:p>
            <a:pPr lvl="1">
              <a:lnSpc>
                <a:spcPct val="90000"/>
              </a:lnSpc>
            </a:pPr>
            <a:r>
              <a:rPr lang="en-US" dirty="0" err="1" smtClean="0">
                <a:ea typeface="ＭＳ Ｐゴシック" pitchFamily="34" charset="-128"/>
              </a:rPr>
              <a:t>Gammatherapy</a:t>
            </a:r>
            <a:r>
              <a:rPr lang="en-US" dirty="0" smtClean="0">
                <a:ea typeface="ＭＳ Ｐゴシック" pitchFamily="34" charset="-128"/>
              </a:rPr>
              <a:t> (Co) Units 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~ 1500 in Field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Daily Treatments Delivered ~ 45,000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Proven reliability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IMRT</a:t>
            </a:r>
          </a:p>
          <a:p>
            <a:pPr lvl="2">
              <a:lnSpc>
                <a:spcPct val="90000"/>
              </a:lnSpc>
            </a:pPr>
            <a:r>
              <a:rPr lang="en-US" dirty="0" err="1" smtClean="0">
                <a:ea typeface="ＭＳ Ｐゴシック" pitchFamily="34" charset="-128"/>
              </a:rPr>
              <a:t>Nomos</a:t>
            </a:r>
            <a:r>
              <a:rPr lang="en-US" dirty="0" smtClean="0">
                <a:ea typeface="ＭＳ Ｐゴシック" pitchFamily="34" charset="-128"/>
              </a:rPr>
              <a:t> introduced IMRT in 1992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IGRT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ea typeface="ＭＳ Ｐゴシック" pitchFamily="34" charset="-128"/>
              </a:rPr>
              <a:t>BAT – leading edge Ultrasound Based Image Guidance, ~600 Units</a:t>
            </a:r>
          </a:p>
        </p:txBody>
      </p:sp>
      <p:sp>
        <p:nvSpPr>
          <p:cNvPr id="19460" name="Rectangle 4"/>
          <p:cNvSpPr>
            <a:spLocks noGrp="1"/>
          </p:cNvSpPr>
          <p:nvPr>
            <p:ph type="body" sz="half" idx="2"/>
          </p:nvPr>
        </p:nvSpPr>
        <p:spPr>
          <a:xfrm>
            <a:off x="3276600" y="1066800"/>
            <a:ext cx="4116387" cy="2971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50" dirty="0" err="1" smtClean="0">
                <a:ea typeface="ＭＳ Ｐゴシック" pitchFamily="34" charset="-128"/>
              </a:rPr>
              <a:t>Brachytherapy</a:t>
            </a:r>
            <a:r>
              <a:rPr lang="en-US" sz="1850" dirty="0" smtClean="0">
                <a:ea typeface="ＭＳ Ｐゴシック" pitchFamily="34" charset="-128"/>
              </a:rPr>
              <a:t> (since 1977)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ea typeface="ＭＳ Ｐゴシック" pitchFamily="34" charset="-128"/>
              </a:rPr>
              <a:t>Founding member of American </a:t>
            </a:r>
            <a:r>
              <a:rPr lang="en-US" sz="1600" dirty="0" err="1" smtClean="0">
                <a:ea typeface="ＭＳ Ｐゴシック" pitchFamily="34" charset="-128"/>
              </a:rPr>
              <a:t>Brachytherapy</a:t>
            </a:r>
            <a:r>
              <a:rPr lang="en-US" sz="1600" dirty="0" smtClean="0">
                <a:ea typeface="ＭＳ Ｐゴシック" pitchFamily="34" charset="-128"/>
              </a:rPr>
              <a:t> Society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ea typeface="ＭＳ Ｐゴシック" pitchFamily="34" charset="-128"/>
              </a:rPr>
              <a:t>HDR &amp; LDR Products &amp; Accessories</a:t>
            </a:r>
          </a:p>
          <a:p>
            <a:pPr lvl="1">
              <a:lnSpc>
                <a:spcPct val="90000"/>
              </a:lnSpc>
            </a:pPr>
            <a:endParaRPr lang="en-US" sz="1850" dirty="0" smtClean="0">
              <a:ea typeface="ＭＳ Ｐゴシック" pitchFamily="34" charset="-128"/>
            </a:endParaRPr>
          </a:p>
          <a:p>
            <a:pPr>
              <a:lnSpc>
                <a:spcPct val="50000"/>
              </a:lnSpc>
            </a:pPr>
            <a:r>
              <a:rPr lang="en-US" sz="1850" dirty="0" smtClean="0">
                <a:ea typeface="ＭＳ Ｐゴシック" pitchFamily="34" charset="-128"/>
              </a:rPr>
              <a:t>  Cyclotron Systems(since 2008)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1850" dirty="0" smtClean="0">
                <a:ea typeface="ＭＳ Ｐゴシック" pitchFamily="34" charset="-128"/>
              </a:rPr>
              <a:t>	</a:t>
            </a:r>
            <a:r>
              <a:rPr lang="en-US" sz="1600" dirty="0" smtClean="0">
                <a:ea typeface="ＭＳ Ｐゴシック" pitchFamily="34" charset="-128"/>
              </a:rPr>
              <a:t>     B15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1600" dirty="0" smtClean="0">
                <a:ea typeface="ＭＳ Ｐゴシック" pitchFamily="34" charset="-128"/>
              </a:rPr>
              <a:t>		    B70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1600" dirty="0" smtClean="0">
                <a:ea typeface="ＭＳ Ｐゴシック" pitchFamily="34" charset="-128"/>
              </a:rPr>
              <a:t>		    B35 – B28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1850" dirty="0" smtClean="0"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 History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0"/>
            <a:ext cx="3621741" cy="239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Ottawa Campus"/>
          <p:cNvPicPr>
            <a:picLocks noChangeAspect="1" noChangeArrowheads="1"/>
          </p:cNvPicPr>
          <p:nvPr/>
        </p:nvPicPr>
        <p:blipFill>
          <a:blip r:embed="rId4" cstate="print"/>
          <a:srcRect l="54681" b="24728"/>
          <a:stretch>
            <a:fillRect/>
          </a:stretch>
        </p:blipFill>
        <p:spPr bwMode="auto">
          <a:xfrm>
            <a:off x="3962400" y="3810001"/>
            <a:ext cx="3619500" cy="244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0" y="63246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Vancouver </a:t>
            </a:r>
            <a:r>
              <a:rPr lang="en-US" dirty="0" smtClean="0"/>
              <a:t> Design and Test facility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Ottawa</a:t>
            </a:r>
            <a:r>
              <a:rPr lang="en-US" dirty="0" smtClean="0"/>
              <a:t>  Manufacturing  CNSC,NRC, FDA licensed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810000"/>
            <a:ext cx="35814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5186" y="3810000"/>
            <a:ext cx="3618614" cy="243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Target Windows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057400"/>
            <a:ext cx="4038600" cy="4525963"/>
          </a:xfrm>
        </p:spPr>
        <p:txBody>
          <a:bodyPr/>
          <a:lstStyle/>
          <a:p>
            <a:r>
              <a:rPr lang="en-CA" sz="2000" dirty="0" smtClean="0"/>
              <a:t>The isolation windows of </a:t>
            </a:r>
            <a:r>
              <a:rPr lang="en-CA" sz="2000" dirty="0" err="1" smtClean="0"/>
              <a:t>TeamBest</a:t>
            </a:r>
            <a:r>
              <a:rPr lang="en-CA" sz="2000" dirty="0" smtClean="0"/>
              <a:t> target cells are preformed </a:t>
            </a:r>
            <a:r>
              <a:rPr lang="en-CA" sz="2000" dirty="0" err="1" smtClean="0"/>
              <a:t>passivated</a:t>
            </a:r>
            <a:r>
              <a:rPr lang="en-CA" sz="2000" dirty="0" smtClean="0"/>
              <a:t> </a:t>
            </a:r>
            <a:r>
              <a:rPr lang="en-CA" sz="2000" dirty="0" err="1" smtClean="0"/>
              <a:t>havar</a:t>
            </a:r>
            <a:r>
              <a:rPr lang="en-CA" sz="2000" dirty="0" smtClean="0"/>
              <a:t>.  Their dome shape allows a thin central region (~ 20 um) and holds a very high pressure (tested to bursting at 2500 lb/in</a:t>
            </a:r>
            <a:r>
              <a:rPr lang="en-CA" sz="2000" baseline="30000" dirty="0" smtClean="0"/>
              <a:t>2</a:t>
            </a:r>
            <a:r>
              <a:rPr lang="en-CA" sz="2000" dirty="0" smtClean="0"/>
              <a:t>).  This design eliminates the need for a helium cooling system for the beam windows.  </a:t>
            </a:r>
          </a:p>
          <a:p>
            <a:endParaRPr lang="en-C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28800"/>
            <a:ext cx="4745320" cy="353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028175"/>
          </a:xfrm>
        </p:spPr>
        <p:txBody>
          <a:bodyPr>
            <a:normAutofit fontScale="90000"/>
          </a:bodyPr>
          <a:lstStyle/>
          <a:p>
            <a:r>
              <a:rPr lang="en-CA" sz="2400" dirty="0" smtClean="0"/>
              <a:t>Target body:  cast silver </a:t>
            </a:r>
            <a:r>
              <a:rPr lang="en-CA" sz="2400" dirty="0" err="1" smtClean="0"/>
              <a:t>passivated</a:t>
            </a:r>
            <a:r>
              <a:rPr lang="en-CA" sz="2400" dirty="0" smtClean="0"/>
              <a:t> with Platinum</a:t>
            </a:r>
            <a:br>
              <a:rPr lang="en-CA" sz="2400" dirty="0" smtClean="0"/>
            </a:br>
            <a:r>
              <a:rPr lang="en-CA" sz="2400" dirty="0" smtClean="0"/>
              <a:t>Length: 150 mm</a:t>
            </a:r>
            <a:br>
              <a:rPr lang="en-CA" sz="2400" dirty="0" smtClean="0"/>
            </a:br>
            <a:r>
              <a:rPr lang="en-CA" sz="2400" dirty="0" smtClean="0"/>
              <a:t>Shape:  10 mm entrance tapering to 15 mm</a:t>
            </a:r>
            <a:br>
              <a:rPr lang="en-CA" sz="2400" dirty="0" smtClean="0"/>
            </a:br>
            <a:r>
              <a:rPr lang="en-CA" sz="2400" dirty="0" smtClean="0"/>
              <a:t>Operating pressure: 600 PSI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pic>
        <p:nvPicPr>
          <p:cNvPr id="7" name="Content Placeholder 6" descr="C:\Users\dick\AppData\Local\Microsoft\Windows\Temporary Internet Files\Content.Word\closed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02813"/>
            <a:ext cx="4190999" cy="312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2" name="Picture 2" descr="sec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302813"/>
            <a:ext cx="3962400" cy="312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1600" y="5943600"/>
            <a:ext cx="1461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Gas target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C:\Users\dick\Desktop\eleph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228600" y="5472113"/>
            <a:ext cx="868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 cyclotron is a radioisotope </a:t>
            </a:r>
            <a:r>
              <a:rPr lang="en-US" b="1" dirty="0"/>
              <a:t>production </a:t>
            </a:r>
            <a:r>
              <a:rPr lang="en-US" b="1" dirty="0" smtClean="0"/>
              <a:t>system. </a:t>
            </a:r>
            <a:r>
              <a:rPr lang="en-US" b="1" dirty="0"/>
              <a:t>Production targets  Radiochemical separation Target material and target  reprocessing   Site design  licensing</a:t>
            </a:r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209800" y="3581400"/>
            <a:ext cx="403860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209800" y="1905000"/>
            <a:ext cx="1524000" cy="403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486400" y="3200400"/>
            <a:ext cx="381000" cy="2743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029200" y="3581400"/>
            <a:ext cx="2590800" cy="2057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62000" y="3581400"/>
            <a:ext cx="2209800" cy="213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086600" y="3581400"/>
            <a:ext cx="1066800" cy="228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55287562_621ed40154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72898"/>
            <a:ext cx="7668344" cy="6485102"/>
          </a:xfrm>
          <a:prstGeom prst="rect">
            <a:avLst/>
          </a:prstGeom>
          <a:noFill/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181600" y="6324600"/>
            <a:ext cx="3132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600" b="0" dirty="0">
                <a:solidFill>
                  <a:schemeClr val="bg1"/>
                </a:solidFill>
                <a:latin typeface="Arial" charset="0"/>
              </a:rPr>
              <a:t>Wisdom of Ages  J. </a:t>
            </a:r>
            <a:r>
              <a:rPr lang="en-US" sz="1600" b="0" dirty="0" err="1">
                <a:solidFill>
                  <a:schemeClr val="bg1"/>
                </a:solidFill>
                <a:latin typeface="Arial" charset="0"/>
              </a:rPr>
              <a:t>Neeley</a:t>
            </a:r>
            <a:r>
              <a:rPr lang="en-US" sz="1600" b="0" dirty="0">
                <a:solidFill>
                  <a:schemeClr val="bg1"/>
                </a:solidFill>
                <a:latin typeface="Arial" charset="0"/>
              </a:rPr>
              <a:t> 2007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BUT WE STILL HAVE AN OBLIGAITION TO USE WHAT WE HAVE AND KNOW TO HELP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C:\Users\dick\Desktop\eleph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31225"/>
            <a:ext cx="7086600" cy="424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228600" y="5773000"/>
            <a:ext cx="60220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A cyclotron is a radioisotope </a:t>
            </a:r>
            <a:r>
              <a:rPr lang="en-US" b="1" dirty="0"/>
              <a:t>production </a:t>
            </a:r>
            <a:r>
              <a:rPr lang="en-US" b="1" dirty="0" smtClean="0"/>
              <a:t>system. </a:t>
            </a:r>
            <a:r>
              <a:rPr lang="en-US" b="1" dirty="0"/>
              <a:t>Production targets  Radiochemical separation Target material and target  reprocessing   Site design  licensing</a:t>
            </a:r>
          </a:p>
          <a:p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3200400"/>
            <a:ext cx="1876308" cy="2512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8153400" y="4800600"/>
            <a:ext cx="128376" cy="15239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001000" y="4876800"/>
            <a:ext cx="128376" cy="15239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001000" y="4800600"/>
            <a:ext cx="128376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153400" y="4876800"/>
            <a:ext cx="128376" cy="15239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24800" y="4724400"/>
            <a:ext cx="128376" cy="15239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077200" y="4724400"/>
            <a:ext cx="128376" cy="15239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001000" y="4648200"/>
            <a:ext cx="128376" cy="15239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flipH="1">
            <a:off x="7976976" y="4876800"/>
            <a:ext cx="176424" cy="1524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924800" y="4800600"/>
            <a:ext cx="128376" cy="15239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705600" y="60198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RRJ, General MGR</a:t>
            </a:r>
          </a:p>
          <a:p>
            <a:r>
              <a:rPr lang="en-US" b="1" dirty="0" smtClean="0"/>
              <a:t>richard@teambest.com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1.32\flabrecque\flabrecque\Pictures\60p H2+ Beam Line Assembly V3.2 + c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472440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2339752" y="908720"/>
            <a:ext cx="360040" cy="360040"/>
          </a:xfrm>
          <a:prstGeom prst="straightConnector1">
            <a:avLst/>
          </a:prstGeom>
          <a:ln w="95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699793" y="1772816"/>
            <a:ext cx="144015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91880" y="1628800"/>
            <a:ext cx="216024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11960" y="1628800"/>
            <a:ext cx="7200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572000" y="1772816"/>
            <a:ext cx="144016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2" idx="2"/>
          </p:cNvCxnSpPr>
          <p:nvPr/>
        </p:nvCxnSpPr>
        <p:spPr>
          <a:xfrm>
            <a:off x="4932040" y="1772816"/>
            <a:ext cx="209197" cy="546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364088" y="1556792"/>
            <a:ext cx="216024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660232" y="1340768"/>
            <a:ext cx="36004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27784" y="6834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</a:t>
            </a:r>
            <a:endParaRPr lang="en-CA" dirty="0"/>
          </a:p>
        </p:txBody>
      </p:sp>
      <p:sp>
        <p:nvSpPr>
          <p:cNvPr id="28" name="TextBox 27"/>
          <p:cNvSpPr txBox="1"/>
          <p:nvPr/>
        </p:nvSpPr>
        <p:spPr>
          <a:xfrm>
            <a:off x="2699792" y="1475492"/>
            <a:ext cx="301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3</a:t>
            </a:r>
            <a:endParaRPr lang="en-CA" dirty="0"/>
          </a:p>
        </p:txBody>
      </p:sp>
      <p:sp>
        <p:nvSpPr>
          <p:cNvPr id="29" name="TextBox 28"/>
          <p:cNvSpPr txBox="1"/>
          <p:nvPr/>
        </p:nvSpPr>
        <p:spPr>
          <a:xfrm>
            <a:off x="3275856" y="13407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4</a:t>
            </a:r>
            <a:endParaRPr lang="en-CA" dirty="0"/>
          </a:p>
        </p:txBody>
      </p:sp>
      <p:sp>
        <p:nvSpPr>
          <p:cNvPr id="30" name="TextBox 29"/>
          <p:cNvSpPr txBox="1"/>
          <p:nvPr/>
        </p:nvSpPr>
        <p:spPr>
          <a:xfrm>
            <a:off x="3995936" y="13407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5</a:t>
            </a:r>
            <a:endParaRPr lang="en-CA" dirty="0"/>
          </a:p>
        </p:txBody>
      </p:sp>
      <p:sp>
        <p:nvSpPr>
          <p:cNvPr id="31" name="TextBox 30"/>
          <p:cNvSpPr txBox="1"/>
          <p:nvPr/>
        </p:nvSpPr>
        <p:spPr>
          <a:xfrm>
            <a:off x="4427984" y="14127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6</a:t>
            </a:r>
            <a:endParaRPr lang="en-CA" dirty="0"/>
          </a:p>
        </p:txBody>
      </p:sp>
      <p:sp>
        <p:nvSpPr>
          <p:cNvPr id="32" name="TextBox 31"/>
          <p:cNvSpPr txBox="1"/>
          <p:nvPr/>
        </p:nvSpPr>
        <p:spPr>
          <a:xfrm>
            <a:off x="4781197" y="140348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7</a:t>
            </a:r>
            <a:endParaRPr lang="en-CA" dirty="0"/>
          </a:p>
        </p:txBody>
      </p:sp>
      <p:sp>
        <p:nvSpPr>
          <p:cNvPr id="33" name="TextBox 32"/>
          <p:cNvSpPr txBox="1"/>
          <p:nvPr/>
        </p:nvSpPr>
        <p:spPr>
          <a:xfrm>
            <a:off x="5148064" y="1259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8</a:t>
            </a:r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6948264" y="10527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9</a:t>
            </a:r>
            <a:endParaRPr lang="en-CA" dirty="0"/>
          </a:p>
        </p:txBody>
      </p:sp>
      <p:sp>
        <p:nvSpPr>
          <p:cNvPr id="35" name="TextBox 34"/>
          <p:cNvSpPr txBox="1"/>
          <p:nvPr/>
        </p:nvSpPr>
        <p:spPr>
          <a:xfrm>
            <a:off x="322214" y="5151348"/>
            <a:ext cx="265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2 – High voltage enclosure</a:t>
            </a:r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322214" y="5511388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3 – Solenoid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2214" y="5871428"/>
            <a:ext cx="1552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4 – Wien Filter</a:t>
            </a:r>
            <a:endParaRPr lang="en-CA" dirty="0"/>
          </a:p>
        </p:txBody>
      </p:sp>
      <p:sp>
        <p:nvSpPr>
          <p:cNvPr id="38" name="TextBox 37"/>
          <p:cNvSpPr txBox="1"/>
          <p:nvPr/>
        </p:nvSpPr>
        <p:spPr>
          <a:xfrm>
            <a:off x="3274542" y="4800600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5 – Slits and </a:t>
            </a:r>
            <a:r>
              <a:rPr lang="en-CA" dirty="0" err="1" smtClean="0"/>
              <a:t>Buncher</a:t>
            </a:r>
            <a:endParaRPr lang="en-CA" dirty="0"/>
          </a:p>
        </p:txBody>
      </p:sp>
      <p:sp>
        <p:nvSpPr>
          <p:cNvPr id="39" name="TextBox 38"/>
          <p:cNvSpPr txBox="1"/>
          <p:nvPr/>
        </p:nvSpPr>
        <p:spPr>
          <a:xfrm>
            <a:off x="3274542" y="5160640"/>
            <a:ext cx="1025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6 – DCCT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74542" y="5511388"/>
            <a:ext cx="243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7 – </a:t>
            </a:r>
            <a:r>
              <a:rPr lang="en-CA" dirty="0" err="1" smtClean="0"/>
              <a:t>Quadrupole</a:t>
            </a:r>
            <a:r>
              <a:rPr lang="en-CA" dirty="0" smtClean="0"/>
              <a:t> doublet</a:t>
            </a:r>
            <a:endParaRPr lang="en-CA" dirty="0"/>
          </a:p>
        </p:txBody>
      </p:sp>
      <p:sp>
        <p:nvSpPr>
          <p:cNvPr id="41" name="TextBox 40"/>
          <p:cNvSpPr txBox="1"/>
          <p:nvPr/>
        </p:nvSpPr>
        <p:spPr>
          <a:xfrm>
            <a:off x="3274542" y="5871428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8 – Solenoid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93610" y="4800600"/>
            <a:ext cx="1788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9 – Main Magnet</a:t>
            </a:r>
            <a:endParaRPr lang="en-CA" dirty="0"/>
          </a:p>
        </p:txBody>
      </p:sp>
      <p:sp>
        <p:nvSpPr>
          <p:cNvPr id="43" name="TextBox 42"/>
          <p:cNvSpPr txBox="1"/>
          <p:nvPr/>
        </p:nvSpPr>
        <p:spPr>
          <a:xfrm>
            <a:off x="251520" y="251356"/>
            <a:ext cx="4536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u="sng" dirty="0" smtClean="0"/>
              <a:t>60 </a:t>
            </a:r>
            <a:r>
              <a:rPr lang="en-CA" b="1" u="sng" dirty="0" err="1" smtClean="0"/>
              <a:t>MeV</a:t>
            </a:r>
            <a:r>
              <a:rPr lang="en-CA" b="1" u="sng" dirty="0" smtClean="0"/>
              <a:t> H2+ injection line (MIT collaboration)</a:t>
            </a:r>
            <a:endParaRPr lang="en-CA" b="1" u="sng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7596336" y="1772816"/>
            <a:ext cx="432048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956376" y="148478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10</a:t>
            </a:r>
            <a:endParaRPr lang="en-CA" dirty="0"/>
          </a:p>
        </p:txBody>
      </p:sp>
      <p:sp>
        <p:nvSpPr>
          <p:cNvPr id="49" name="TextBox 48"/>
          <p:cNvSpPr txBox="1"/>
          <p:nvPr/>
        </p:nvSpPr>
        <p:spPr>
          <a:xfrm>
            <a:off x="6281464" y="516064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10 – Support structure</a:t>
            </a:r>
          </a:p>
          <a:p>
            <a:r>
              <a:rPr lang="en-CA" dirty="0" smtClean="0"/>
              <a:t>        and railing system</a:t>
            </a:r>
            <a:endParaRPr lang="en-CA" dirty="0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331640" y="1988840"/>
            <a:ext cx="360040" cy="504056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101962" y="1763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2</a:t>
            </a:r>
            <a:endParaRPr lang="en-CA" dirty="0"/>
          </a:p>
        </p:txBody>
      </p:sp>
      <p:sp>
        <p:nvSpPr>
          <p:cNvPr id="54" name="TextBox 53"/>
          <p:cNvSpPr txBox="1"/>
          <p:nvPr/>
        </p:nvSpPr>
        <p:spPr>
          <a:xfrm>
            <a:off x="304800" y="4800600"/>
            <a:ext cx="150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 – Ion source</a:t>
            </a:r>
            <a:endParaRPr lang="en-CA" dirty="0"/>
          </a:p>
        </p:txBody>
      </p:sp>
      <p:sp>
        <p:nvSpPr>
          <p:cNvPr id="44" name="Rectangle 43"/>
          <p:cNvSpPr/>
          <p:nvPr/>
        </p:nvSpPr>
        <p:spPr>
          <a:xfrm>
            <a:off x="0" y="6550223"/>
            <a:ext cx="929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Accelerator Capabilities for the Future of High Energy Physics  </a:t>
            </a:r>
            <a:r>
              <a:rPr lang="en-US" sz="1400" b="1" dirty="0" smtClean="0"/>
              <a:t>DOE P5 </a:t>
            </a:r>
            <a:r>
              <a:rPr lang="en-US" sz="1400" dirty="0" smtClean="0"/>
              <a:t>Convener , W. A. Barletta   October 30, 2013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2286000" y="6858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Open invitation to use test facility in Vancouver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ick\Desktop\14-25-35-70-Blue-white-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685800"/>
            <a:ext cx="7924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7620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14/15 </a:t>
            </a:r>
            <a:r>
              <a:rPr lang="en-US" sz="2400" b="1" dirty="0" err="1" smtClean="0"/>
              <a:t>MeV</a:t>
            </a:r>
            <a:r>
              <a:rPr lang="en-US" sz="2400" b="1" dirty="0" smtClean="0"/>
              <a:t>                             25-35 </a:t>
            </a:r>
            <a:r>
              <a:rPr lang="en-US" sz="2400" b="1" dirty="0" err="1" smtClean="0"/>
              <a:t>MeV</a:t>
            </a:r>
            <a:r>
              <a:rPr lang="en-US" sz="2400" b="1" dirty="0" smtClean="0"/>
              <a:t>                           70 </a:t>
            </a:r>
            <a:r>
              <a:rPr lang="en-US" sz="2400" b="1" dirty="0" err="1" smtClean="0"/>
              <a:t>MeV</a:t>
            </a:r>
            <a:endParaRPr lang="en-US" sz="2400" b="1" dirty="0" smtClean="0"/>
          </a:p>
          <a:p>
            <a:endParaRPr lang="en-US" sz="2400" dirty="0" smtClean="0"/>
          </a:p>
          <a:p>
            <a:r>
              <a:rPr lang="en-US" sz="2400" dirty="0" smtClean="0"/>
              <a:t>                                        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BEST CYCLOTRON SYSTEM 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1054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All BEST cyclotrons have external Ion Sources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=&gt;</a:t>
            </a:r>
            <a:r>
              <a:rPr lang="en-US" sz="2400" b="1" dirty="0" smtClean="0"/>
              <a:t> Extracted Currents from 100 to 1000 </a:t>
            </a:r>
            <a:r>
              <a:rPr lang="en-US" sz="2400" b="1" dirty="0" err="1" smtClean="0"/>
              <a:t>uA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3" cstate="print"/>
          <a:srcRect t="2922" r="51442"/>
          <a:stretch/>
        </p:blipFill>
        <p:spPr bwMode="auto">
          <a:xfrm>
            <a:off x="-2438400" y="-914400"/>
            <a:ext cx="13716000" cy="9601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90600" y="2512368"/>
            <a:ext cx="67326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https://www.youtube.com/watch?v=VPaiGQTYWuE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4191000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INFN </a:t>
            </a:r>
            <a:r>
              <a:rPr lang="en-US" sz="2800" dirty="0" err="1" smtClean="0"/>
              <a:t>UTube</a:t>
            </a:r>
            <a:r>
              <a:rPr lang="en-US" sz="2800" dirty="0" smtClean="0"/>
              <a:t> video of installation.</a:t>
            </a:r>
          </a:p>
          <a:p>
            <a:pPr algn="ctr"/>
            <a:r>
              <a:rPr lang="en-US" sz="2800" dirty="0" smtClean="0"/>
              <a:t>It even has music!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5552014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77000" y="2514600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Fission </a:t>
            </a:r>
          </a:p>
          <a:p>
            <a:pPr algn="ctr"/>
            <a:r>
              <a:rPr lang="en-US" sz="2400" b="1" dirty="0" smtClean="0"/>
              <a:t>cross section versus</a:t>
            </a:r>
          </a:p>
          <a:p>
            <a:pPr algn="ctr"/>
            <a:r>
              <a:rPr lang="en-US" sz="2400" b="1" dirty="0" smtClean="0"/>
              <a:t> bombarding energy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0" y="6400800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Ani Aprahamian private communication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7919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43200" y="61722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G. </a:t>
            </a:r>
            <a:r>
              <a:rPr lang="en-US" dirty="0" err="1" smtClean="0"/>
              <a:t>Lhersonneau</a:t>
            </a:r>
            <a:r>
              <a:rPr lang="en-US" dirty="0" smtClean="0"/>
              <a:t> et.al.  </a:t>
            </a:r>
            <a:r>
              <a:rPr lang="en-US" b="1" dirty="0" smtClean="0"/>
              <a:t>Hyperfine Interact </a:t>
            </a:r>
            <a:r>
              <a:rPr lang="en-US" dirty="0" smtClean="0"/>
              <a:t>(2014) </a:t>
            </a:r>
            <a:r>
              <a:rPr lang="en-US" u="sng" dirty="0" smtClean="0"/>
              <a:t>223</a:t>
            </a:r>
            <a:r>
              <a:rPr lang="en-US" dirty="0" smtClean="0"/>
              <a:t>,257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923</Words>
  <Application>Microsoft Office PowerPoint</Application>
  <PresentationFormat>On-screen Show (4:3)</PresentationFormat>
  <Paragraphs>257</Paragraphs>
  <Slides>34</Slides>
  <Notes>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Best Products and Platforms</vt:lpstr>
      <vt:lpstr>Slide 4</vt:lpstr>
      <vt:lpstr>Slide 5</vt:lpstr>
      <vt:lpstr>Slide 6</vt:lpstr>
      <vt:lpstr>Slide 7</vt:lpstr>
      <vt:lpstr>Slide 8</vt:lpstr>
      <vt:lpstr>Slide 9</vt:lpstr>
      <vt:lpstr>Slide 10</vt:lpstr>
      <vt:lpstr>Main Control Screen</vt:lpstr>
      <vt:lpstr>Slide 12</vt:lpstr>
      <vt:lpstr>Slide 13</vt:lpstr>
      <vt:lpstr>Vacuum</vt:lpstr>
      <vt:lpstr>Stripping vs. Pressure</vt:lpstr>
      <vt:lpstr>Accumulated Loss vs. Energy</vt:lpstr>
      <vt:lpstr>Main screen</vt:lpstr>
      <vt:lpstr>Cyclotron ion source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Target Windows</vt:lpstr>
      <vt:lpstr>Target body:  cast silver passivated with Platinum Length: 150 mm Shape:  10 mm entrance tapering to 15 mm Operating pressure: 600 PSI </vt:lpstr>
      <vt:lpstr>Slide 32</vt:lpstr>
      <vt:lpstr>Slide 33</vt:lpstr>
      <vt:lpstr>Slide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referee</dc:creator>
  <cp:lastModifiedBy>referee</cp:lastModifiedBy>
  <cp:revision>22</cp:revision>
  <dcterms:created xsi:type="dcterms:W3CDTF">2015-06-24T19:34:34Z</dcterms:created>
  <dcterms:modified xsi:type="dcterms:W3CDTF">2015-06-25T21:24:19Z</dcterms:modified>
</cp:coreProperties>
</file>